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0909300" cy="7778750"/>
  <p:notesSz cx="10909300" cy="77787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18197" y="2411412"/>
            <a:ext cx="9272905" cy="1633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6395" y="4356100"/>
            <a:ext cx="7636510" cy="19446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4385" y="7245857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 h="0">
                <a:moveTo>
                  <a:pt x="0" y="0"/>
                </a:moveTo>
                <a:lnTo>
                  <a:pt x="159385" y="0"/>
                </a:lnTo>
              </a:path>
            </a:pathLst>
          </a:custGeom>
          <a:ln w="22860">
            <a:solidFill>
              <a:srgbClr val="ED760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698723" y="7271295"/>
            <a:ext cx="304165" cy="230504"/>
          </a:xfrm>
          <a:custGeom>
            <a:avLst/>
            <a:gdLst/>
            <a:ahLst/>
            <a:cxnLst/>
            <a:rect l="l" t="t" r="r" b="b"/>
            <a:pathLst>
              <a:path w="304165" h="230504">
                <a:moveTo>
                  <a:pt x="78879" y="195999"/>
                </a:moveTo>
                <a:lnTo>
                  <a:pt x="49085" y="161086"/>
                </a:lnTo>
                <a:lnTo>
                  <a:pt x="39446" y="156718"/>
                </a:lnTo>
                <a:lnTo>
                  <a:pt x="31991" y="153225"/>
                </a:lnTo>
                <a:lnTo>
                  <a:pt x="31991" y="140995"/>
                </a:lnTo>
                <a:lnTo>
                  <a:pt x="36372" y="137071"/>
                </a:lnTo>
                <a:lnTo>
                  <a:pt x="48209" y="137071"/>
                </a:lnTo>
                <a:lnTo>
                  <a:pt x="50406" y="137502"/>
                </a:lnTo>
                <a:lnTo>
                  <a:pt x="53467" y="137947"/>
                </a:lnTo>
                <a:lnTo>
                  <a:pt x="72745" y="122224"/>
                </a:lnTo>
                <a:lnTo>
                  <a:pt x="70078" y="121094"/>
                </a:lnTo>
                <a:lnTo>
                  <a:pt x="63881" y="119011"/>
                </a:lnTo>
                <a:lnTo>
                  <a:pt x="54876" y="117017"/>
                </a:lnTo>
                <a:lnTo>
                  <a:pt x="43827" y="116116"/>
                </a:lnTo>
                <a:lnTo>
                  <a:pt x="27076" y="118910"/>
                </a:lnTo>
                <a:lnTo>
                  <a:pt x="15011" y="126326"/>
                </a:lnTo>
                <a:lnTo>
                  <a:pt x="7721" y="136931"/>
                </a:lnTo>
                <a:lnTo>
                  <a:pt x="5270" y="149288"/>
                </a:lnTo>
                <a:lnTo>
                  <a:pt x="5270" y="157594"/>
                </a:lnTo>
                <a:lnTo>
                  <a:pt x="39509" y="185978"/>
                </a:lnTo>
                <a:lnTo>
                  <a:pt x="45796" y="189560"/>
                </a:lnTo>
                <a:lnTo>
                  <a:pt x="50114" y="193649"/>
                </a:lnTo>
                <a:lnTo>
                  <a:pt x="51714" y="198628"/>
                </a:lnTo>
                <a:lnTo>
                  <a:pt x="51714" y="205168"/>
                </a:lnTo>
                <a:lnTo>
                  <a:pt x="45148" y="209105"/>
                </a:lnTo>
                <a:lnTo>
                  <a:pt x="35496" y="209105"/>
                </a:lnTo>
                <a:lnTo>
                  <a:pt x="26428" y="208000"/>
                </a:lnTo>
                <a:lnTo>
                  <a:pt x="18745" y="205498"/>
                </a:lnTo>
                <a:lnTo>
                  <a:pt x="13195" y="202844"/>
                </a:lnTo>
                <a:lnTo>
                  <a:pt x="10528" y="201244"/>
                </a:lnTo>
                <a:lnTo>
                  <a:pt x="0" y="220446"/>
                </a:lnTo>
                <a:lnTo>
                  <a:pt x="3479" y="222504"/>
                </a:lnTo>
                <a:lnTo>
                  <a:pt x="11074" y="225742"/>
                </a:lnTo>
                <a:lnTo>
                  <a:pt x="22440" y="228739"/>
                </a:lnTo>
                <a:lnTo>
                  <a:pt x="37249" y="230047"/>
                </a:lnTo>
                <a:lnTo>
                  <a:pt x="53746" y="227622"/>
                </a:lnTo>
                <a:lnTo>
                  <a:pt x="66941" y="220726"/>
                </a:lnTo>
                <a:lnTo>
                  <a:pt x="75704" y="209981"/>
                </a:lnTo>
                <a:lnTo>
                  <a:pt x="75907" y="209105"/>
                </a:lnTo>
                <a:lnTo>
                  <a:pt x="78879" y="195999"/>
                </a:lnTo>
                <a:close/>
              </a:path>
              <a:path w="304165" h="230504">
                <a:moveTo>
                  <a:pt x="186258" y="227876"/>
                </a:moveTo>
                <a:lnTo>
                  <a:pt x="149034" y="180721"/>
                </a:lnTo>
                <a:lnTo>
                  <a:pt x="141109" y="170688"/>
                </a:lnTo>
                <a:lnTo>
                  <a:pt x="146824" y="163703"/>
                </a:lnTo>
                <a:lnTo>
                  <a:pt x="183629" y="118745"/>
                </a:lnTo>
                <a:lnTo>
                  <a:pt x="153377" y="118745"/>
                </a:lnTo>
                <a:lnTo>
                  <a:pt x="119202" y="163703"/>
                </a:lnTo>
                <a:lnTo>
                  <a:pt x="118757" y="163703"/>
                </a:lnTo>
                <a:lnTo>
                  <a:pt x="118757" y="118745"/>
                </a:lnTo>
                <a:lnTo>
                  <a:pt x="93789" y="118745"/>
                </a:lnTo>
                <a:lnTo>
                  <a:pt x="93789" y="229184"/>
                </a:lnTo>
                <a:lnTo>
                  <a:pt x="95097" y="229184"/>
                </a:lnTo>
                <a:lnTo>
                  <a:pt x="103416" y="228142"/>
                </a:lnTo>
                <a:lnTo>
                  <a:pt x="111036" y="224485"/>
                </a:lnTo>
                <a:lnTo>
                  <a:pt x="116611" y="217398"/>
                </a:lnTo>
                <a:lnTo>
                  <a:pt x="118757" y="206044"/>
                </a:lnTo>
                <a:lnTo>
                  <a:pt x="118757" y="180721"/>
                </a:lnTo>
                <a:lnTo>
                  <a:pt x="119202" y="180721"/>
                </a:lnTo>
                <a:lnTo>
                  <a:pt x="154266" y="227876"/>
                </a:lnTo>
                <a:lnTo>
                  <a:pt x="186258" y="227876"/>
                </a:lnTo>
                <a:close/>
              </a:path>
              <a:path w="304165" h="230504">
                <a:moveTo>
                  <a:pt x="221754" y="39293"/>
                </a:moveTo>
                <a:lnTo>
                  <a:pt x="213233" y="27571"/>
                </a:lnTo>
                <a:lnTo>
                  <a:pt x="204216" y="17195"/>
                </a:lnTo>
                <a:lnTo>
                  <a:pt x="194881" y="8039"/>
                </a:lnTo>
                <a:lnTo>
                  <a:pt x="185369" y="0"/>
                </a:lnTo>
                <a:lnTo>
                  <a:pt x="178066" y="2463"/>
                </a:lnTo>
                <a:lnTo>
                  <a:pt x="170967" y="7264"/>
                </a:lnTo>
                <a:lnTo>
                  <a:pt x="165595" y="14427"/>
                </a:lnTo>
                <a:lnTo>
                  <a:pt x="163461" y="24015"/>
                </a:lnTo>
                <a:lnTo>
                  <a:pt x="165112" y="32829"/>
                </a:lnTo>
                <a:lnTo>
                  <a:pt x="168719" y="41148"/>
                </a:lnTo>
                <a:lnTo>
                  <a:pt x="172339" y="50292"/>
                </a:lnTo>
                <a:lnTo>
                  <a:pt x="173977" y="61556"/>
                </a:lnTo>
                <a:lnTo>
                  <a:pt x="172770" y="70243"/>
                </a:lnTo>
                <a:lnTo>
                  <a:pt x="169545" y="77368"/>
                </a:lnTo>
                <a:lnTo>
                  <a:pt x="164922" y="83032"/>
                </a:lnTo>
                <a:lnTo>
                  <a:pt x="159512" y="87312"/>
                </a:lnTo>
                <a:lnTo>
                  <a:pt x="162598" y="86868"/>
                </a:lnTo>
                <a:lnTo>
                  <a:pt x="177038" y="86868"/>
                </a:lnTo>
                <a:lnTo>
                  <a:pt x="181864" y="87312"/>
                </a:lnTo>
                <a:lnTo>
                  <a:pt x="182308" y="87744"/>
                </a:lnTo>
                <a:lnTo>
                  <a:pt x="221754" y="39293"/>
                </a:lnTo>
                <a:close/>
              </a:path>
              <a:path w="304165" h="230504">
                <a:moveTo>
                  <a:pt x="303682" y="65049"/>
                </a:moveTo>
                <a:lnTo>
                  <a:pt x="287616" y="56045"/>
                </a:lnTo>
                <a:lnTo>
                  <a:pt x="268465" y="48069"/>
                </a:lnTo>
                <a:lnTo>
                  <a:pt x="246443" y="42151"/>
                </a:lnTo>
                <a:lnTo>
                  <a:pt x="221754" y="39293"/>
                </a:lnTo>
                <a:lnTo>
                  <a:pt x="204241" y="87845"/>
                </a:lnTo>
                <a:lnTo>
                  <a:pt x="200710" y="97790"/>
                </a:lnTo>
                <a:lnTo>
                  <a:pt x="200710" y="98221"/>
                </a:lnTo>
                <a:lnTo>
                  <a:pt x="203784" y="101714"/>
                </a:lnTo>
                <a:lnTo>
                  <a:pt x="207721" y="108254"/>
                </a:lnTo>
                <a:lnTo>
                  <a:pt x="213423" y="117424"/>
                </a:lnTo>
                <a:lnTo>
                  <a:pt x="218681" y="130962"/>
                </a:lnTo>
                <a:lnTo>
                  <a:pt x="221538" y="124307"/>
                </a:lnTo>
                <a:lnTo>
                  <a:pt x="223164" y="116395"/>
                </a:lnTo>
                <a:lnTo>
                  <a:pt x="223977" y="107569"/>
                </a:lnTo>
                <a:lnTo>
                  <a:pt x="224370" y="98221"/>
                </a:lnTo>
                <a:lnTo>
                  <a:pt x="225285" y="90220"/>
                </a:lnTo>
                <a:lnTo>
                  <a:pt x="228041" y="83705"/>
                </a:lnTo>
                <a:lnTo>
                  <a:pt x="233680" y="79311"/>
                </a:lnTo>
                <a:lnTo>
                  <a:pt x="243217" y="77698"/>
                </a:lnTo>
                <a:lnTo>
                  <a:pt x="246722" y="77698"/>
                </a:lnTo>
                <a:lnTo>
                  <a:pt x="249796" y="78143"/>
                </a:lnTo>
                <a:lnTo>
                  <a:pt x="255930" y="78143"/>
                </a:lnTo>
                <a:lnTo>
                  <a:pt x="271830" y="76835"/>
                </a:lnTo>
                <a:lnTo>
                  <a:pt x="284899" y="73558"/>
                </a:lnTo>
                <a:lnTo>
                  <a:pt x="295427" y="69303"/>
                </a:lnTo>
                <a:lnTo>
                  <a:pt x="303682" y="65049"/>
                </a:lnTo>
                <a:close/>
              </a:path>
            </a:pathLst>
          </a:custGeom>
          <a:solidFill>
            <a:srgbClr val="E000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817925" y="7242492"/>
            <a:ext cx="213360" cy="170815"/>
          </a:xfrm>
          <a:custGeom>
            <a:avLst/>
            <a:gdLst/>
            <a:ahLst/>
            <a:cxnLst/>
            <a:rect l="l" t="t" r="r" b="b"/>
            <a:pathLst>
              <a:path w="213359" h="170815">
                <a:moveTo>
                  <a:pt x="60477" y="24879"/>
                </a:moveTo>
                <a:lnTo>
                  <a:pt x="40652" y="13081"/>
                </a:lnTo>
                <a:lnTo>
                  <a:pt x="23228" y="5397"/>
                </a:lnTo>
                <a:lnTo>
                  <a:pt x="10071" y="1244"/>
                </a:lnTo>
                <a:lnTo>
                  <a:pt x="3073" y="0"/>
                </a:lnTo>
                <a:lnTo>
                  <a:pt x="1308" y="0"/>
                </a:lnTo>
                <a:lnTo>
                  <a:pt x="0" y="1308"/>
                </a:lnTo>
                <a:lnTo>
                  <a:pt x="0" y="4356"/>
                </a:lnTo>
                <a:lnTo>
                  <a:pt x="431" y="8293"/>
                </a:lnTo>
                <a:lnTo>
                  <a:pt x="431" y="10033"/>
                </a:lnTo>
                <a:lnTo>
                  <a:pt x="2959" y="32258"/>
                </a:lnTo>
                <a:lnTo>
                  <a:pt x="10477" y="100952"/>
                </a:lnTo>
                <a:lnTo>
                  <a:pt x="12268" y="116547"/>
                </a:lnTo>
                <a:lnTo>
                  <a:pt x="12712" y="118732"/>
                </a:lnTo>
                <a:lnTo>
                  <a:pt x="13589" y="120040"/>
                </a:lnTo>
                <a:lnTo>
                  <a:pt x="15341" y="120040"/>
                </a:lnTo>
                <a:lnTo>
                  <a:pt x="23253" y="118770"/>
                </a:lnTo>
                <a:lnTo>
                  <a:pt x="34671" y="114147"/>
                </a:lnTo>
                <a:lnTo>
                  <a:pt x="44856" y="104940"/>
                </a:lnTo>
                <a:lnTo>
                  <a:pt x="49085" y="89916"/>
                </a:lnTo>
                <a:lnTo>
                  <a:pt x="47434" y="79806"/>
                </a:lnTo>
                <a:lnTo>
                  <a:pt x="40208" y="62052"/>
                </a:lnTo>
                <a:lnTo>
                  <a:pt x="38569" y="51943"/>
                </a:lnTo>
                <a:lnTo>
                  <a:pt x="40881" y="41021"/>
                </a:lnTo>
                <a:lnTo>
                  <a:pt x="46558" y="33007"/>
                </a:lnTo>
                <a:lnTo>
                  <a:pt x="53721" y="27698"/>
                </a:lnTo>
                <a:lnTo>
                  <a:pt x="60477" y="24879"/>
                </a:lnTo>
                <a:close/>
              </a:path>
              <a:path w="213359" h="170815">
                <a:moveTo>
                  <a:pt x="212966" y="117856"/>
                </a:moveTo>
                <a:lnTo>
                  <a:pt x="212547" y="117424"/>
                </a:lnTo>
                <a:lnTo>
                  <a:pt x="210083" y="114655"/>
                </a:lnTo>
                <a:lnTo>
                  <a:pt x="205359" y="109994"/>
                </a:lnTo>
                <a:lnTo>
                  <a:pt x="198424" y="104038"/>
                </a:lnTo>
                <a:lnTo>
                  <a:pt x="189306" y="97332"/>
                </a:lnTo>
                <a:lnTo>
                  <a:pt x="180238" y="102057"/>
                </a:lnTo>
                <a:lnTo>
                  <a:pt x="168706" y="106895"/>
                </a:lnTo>
                <a:lnTo>
                  <a:pt x="154559" y="110667"/>
                </a:lnTo>
                <a:lnTo>
                  <a:pt x="137604" y="112191"/>
                </a:lnTo>
                <a:lnTo>
                  <a:pt x="131457" y="112191"/>
                </a:lnTo>
                <a:lnTo>
                  <a:pt x="130149" y="111747"/>
                </a:lnTo>
                <a:lnTo>
                  <a:pt x="113931" y="111747"/>
                </a:lnTo>
                <a:lnTo>
                  <a:pt x="110871" y="116979"/>
                </a:lnTo>
                <a:lnTo>
                  <a:pt x="110426" y="127457"/>
                </a:lnTo>
                <a:lnTo>
                  <a:pt x="110426" y="135318"/>
                </a:lnTo>
                <a:lnTo>
                  <a:pt x="109855" y="142798"/>
                </a:lnTo>
                <a:lnTo>
                  <a:pt x="108508" y="150977"/>
                </a:lnTo>
                <a:lnTo>
                  <a:pt x="105930" y="159080"/>
                </a:lnTo>
                <a:lnTo>
                  <a:pt x="101663" y="166306"/>
                </a:lnTo>
                <a:lnTo>
                  <a:pt x="102108" y="167182"/>
                </a:lnTo>
                <a:lnTo>
                  <a:pt x="102552" y="168490"/>
                </a:lnTo>
                <a:lnTo>
                  <a:pt x="102984" y="168935"/>
                </a:lnTo>
                <a:lnTo>
                  <a:pt x="103416" y="170243"/>
                </a:lnTo>
                <a:lnTo>
                  <a:pt x="104292" y="170675"/>
                </a:lnTo>
                <a:lnTo>
                  <a:pt x="106057" y="170675"/>
                </a:lnTo>
                <a:lnTo>
                  <a:pt x="106489" y="170243"/>
                </a:lnTo>
                <a:lnTo>
                  <a:pt x="107365" y="169799"/>
                </a:lnTo>
                <a:lnTo>
                  <a:pt x="121767" y="163207"/>
                </a:lnTo>
                <a:lnTo>
                  <a:pt x="204647" y="124841"/>
                </a:lnTo>
                <a:lnTo>
                  <a:pt x="206832" y="123964"/>
                </a:lnTo>
                <a:lnTo>
                  <a:pt x="209905" y="122656"/>
                </a:lnTo>
                <a:lnTo>
                  <a:pt x="212547" y="120916"/>
                </a:lnTo>
                <a:lnTo>
                  <a:pt x="212966" y="120040"/>
                </a:lnTo>
                <a:lnTo>
                  <a:pt x="212966" y="117856"/>
                </a:lnTo>
                <a:close/>
              </a:path>
            </a:pathLst>
          </a:custGeom>
          <a:solidFill>
            <a:srgbClr val="ED76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970859" y="7412290"/>
            <a:ext cx="281940" cy="87630"/>
          </a:xfrm>
          <a:custGeom>
            <a:avLst/>
            <a:gdLst/>
            <a:ahLst/>
            <a:cxnLst/>
            <a:rect l="l" t="t" r="r" b="b"/>
            <a:pathLst>
              <a:path w="281940" h="87629">
                <a:moveTo>
                  <a:pt x="60921" y="28816"/>
                </a:moveTo>
                <a:lnTo>
                  <a:pt x="45440" y="9613"/>
                </a:lnTo>
                <a:lnTo>
                  <a:pt x="37693" y="0"/>
                </a:lnTo>
                <a:lnTo>
                  <a:pt x="26733" y="0"/>
                </a:lnTo>
                <a:lnTo>
                  <a:pt x="24980" y="876"/>
                </a:lnTo>
                <a:lnTo>
                  <a:pt x="23672" y="2184"/>
                </a:lnTo>
                <a:lnTo>
                  <a:pt x="2197" y="28816"/>
                </a:lnTo>
                <a:lnTo>
                  <a:pt x="16217" y="28816"/>
                </a:lnTo>
                <a:lnTo>
                  <a:pt x="31546" y="9613"/>
                </a:lnTo>
                <a:lnTo>
                  <a:pt x="46012" y="27076"/>
                </a:lnTo>
                <a:lnTo>
                  <a:pt x="46888" y="27940"/>
                </a:lnTo>
                <a:lnTo>
                  <a:pt x="48209" y="28816"/>
                </a:lnTo>
                <a:lnTo>
                  <a:pt x="60921" y="28816"/>
                </a:lnTo>
                <a:close/>
              </a:path>
              <a:path w="281940" h="87629">
                <a:moveTo>
                  <a:pt x="63119" y="33185"/>
                </a:moveTo>
                <a:lnTo>
                  <a:pt x="0" y="33185"/>
                </a:lnTo>
                <a:lnTo>
                  <a:pt x="0" y="41910"/>
                </a:lnTo>
                <a:lnTo>
                  <a:pt x="24536" y="41910"/>
                </a:lnTo>
                <a:lnTo>
                  <a:pt x="24536" y="48463"/>
                </a:lnTo>
                <a:lnTo>
                  <a:pt x="39001" y="48463"/>
                </a:lnTo>
                <a:lnTo>
                  <a:pt x="39001" y="41910"/>
                </a:lnTo>
                <a:lnTo>
                  <a:pt x="63119" y="41910"/>
                </a:lnTo>
                <a:lnTo>
                  <a:pt x="63119" y="33185"/>
                </a:lnTo>
                <a:close/>
              </a:path>
              <a:path w="281940" h="87629">
                <a:moveTo>
                  <a:pt x="81953" y="0"/>
                </a:moveTo>
                <a:lnTo>
                  <a:pt x="68808" y="0"/>
                </a:lnTo>
                <a:lnTo>
                  <a:pt x="68808" y="49326"/>
                </a:lnTo>
                <a:lnTo>
                  <a:pt x="81953" y="49326"/>
                </a:lnTo>
                <a:lnTo>
                  <a:pt x="81953" y="0"/>
                </a:lnTo>
                <a:close/>
              </a:path>
              <a:path w="281940" h="87629">
                <a:moveTo>
                  <a:pt x="84594" y="78574"/>
                </a:moveTo>
                <a:lnTo>
                  <a:pt x="26733" y="78574"/>
                </a:lnTo>
                <a:lnTo>
                  <a:pt x="26733" y="74218"/>
                </a:lnTo>
                <a:lnTo>
                  <a:pt x="82384" y="74218"/>
                </a:lnTo>
                <a:lnTo>
                  <a:pt x="82384" y="55880"/>
                </a:lnTo>
                <a:lnTo>
                  <a:pt x="78003" y="51955"/>
                </a:lnTo>
                <a:lnTo>
                  <a:pt x="13157" y="51955"/>
                </a:lnTo>
                <a:lnTo>
                  <a:pt x="13157" y="60680"/>
                </a:lnTo>
                <a:lnTo>
                  <a:pt x="68808" y="60680"/>
                </a:lnTo>
                <a:lnTo>
                  <a:pt x="68808" y="65049"/>
                </a:lnTo>
                <a:lnTo>
                  <a:pt x="13157" y="65049"/>
                </a:lnTo>
                <a:lnTo>
                  <a:pt x="13157" y="82943"/>
                </a:lnTo>
                <a:lnTo>
                  <a:pt x="17106" y="87312"/>
                </a:lnTo>
                <a:lnTo>
                  <a:pt x="84594" y="87312"/>
                </a:lnTo>
                <a:lnTo>
                  <a:pt x="84594" y="78574"/>
                </a:lnTo>
                <a:close/>
              </a:path>
              <a:path w="281940" h="87629">
                <a:moveTo>
                  <a:pt x="155587" y="51079"/>
                </a:moveTo>
                <a:lnTo>
                  <a:pt x="112191" y="51079"/>
                </a:lnTo>
                <a:lnTo>
                  <a:pt x="112191" y="8737"/>
                </a:lnTo>
                <a:lnTo>
                  <a:pt x="153822" y="8737"/>
                </a:lnTo>
                <a:lnTo>
                  <a:pt x="153822" y="0"/>
                </a:lnTo>
                <a:lnTo>
                  <a:pt x="102984" y="0"/>
                </a:lnTo>
                <a:lnTo>
                  <a:pt x="99034" y="3937"/>
                </a:lnTo>
                <a:lnTo>
                  <a:pt x="99034" y="56311"/>
                </a:lnTo>
                <a:lnTo>
                  <a:pt x="102984" y="60248"/>
                </a:lnTo>
                <a:lnTo>
                  <a:pt x="155587" y="60248"/>
                </a:lnTo>
                <a:lnTo>
                  <a:pt x="155587" y="51079"/>
                </a:lnTo>
                <a:close/>
              </a:path>
              <a:path w="281940" h="87629">
                <a:moveTo>
                  <a:pt x="177038" y="0"/>
                </a:moveTo>
                <a:lnTo>
                  <a:pt x="163893" y="0"/>
                </a:lnTo>
                <a:lnTo>
                  <a:pt x="163893" y="22707"/>
                </a:lnTo>
                <a:lnTo>
                  <a:pt x="132791" y="22707"/>
                </a:lnTo>
                <a:lnTo>
                  <a:pt x="132791" y="31877"/>
                </a:lnTo>
                <a:lnTo>
                  <a:pt x="163893" y="31877"/>
                </a:lnTo>
                <a:lnTo>
                  <a:pt x="163893" y="87312"/>
                </a:lnTo>
                <a:lnTo>
                  <a:pt x="173113" y="87312"/>
                </a:lnTo>
                <a:lnTo>
                  <a:pt x="177038" y="82943"/>
                </a:lnTo>
                <a:lnTo>
                  <a:pt x="177038" y="0"/>
                </a:lnTo>
                <a:close/>
              </a:path>
              <a:path w="281940" h="87629">
                <a:moveTo>
                  <a:pt x="278282" y="45402"/>
                </a:moveTo>
                <a:lnTo>
                  <a:pt x="253301" y="11353"/>
                </a:lnTo>
                <a:lnTo>
                  <a:pt x="244970" y="0"/>
                </a:lnTo>
                <a:lnTo>
                  <a:pt x="232702" y="0"/>
                </a:lnTo>
                <a:lnTo>
                  <a:pt x="229628" y="1320"/>
                </a:lnTo>
                <a:lnTo>
                  <a:pt x="227876" y="3492"/>
                </a:lnTo>
                <a:lnTo>
                  <a:pt x="197650" y="45402"/>
                </a:lnTo>
                <a:lnTo>
                  <a:pt x="213423" y="45402"/>
                </a:lnTo>
                <a:lnTo>
                  <a:pt x="237959" y="11353"/>
                </a:lnTo>
                <a:lnTo>
                  <a:pt x="259867" y="41478"/>
                </a:lnTo>
                <a:lnTo>
                  <a:pt x="261620" y="44094"/>
                </a:lnTo>
                <a:lnTo>
                  <a:pt x="264680" y="45402"/>
                </a:lnTo>
                <a:lnTo>
                  <a:pt x="278282" y="45402"/>
                </a:lnTo>
                <a:close/>
              </a:path>
              <a:path w="281940" h="87629">
                <a:moveTo>
                  <a:pt x="281774" y="67233"/>
                </a:moveTo>
                <a:lnTo>
                  <a:pt x="193700" y="67233"/>
                </a:lnTo>
                <a:lnTo>
                  <a:pt x="193700" y="76835"/>
                </a:lnTo>
                <a:lnTo>
                  <a:pt x="281774" y="76835"/>
                </a:lnTo>
                <a:lnTo>
                  <a:pt x="281774" y="67233"/>
                </a:lnTo>
                <a:close/>
              </a:path>
            </a:pathLst>
          </a:custGeom>
          <a:solidFill>
            <a:srgbClr val="ED76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62940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4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3523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2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2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4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862583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ED76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45465" y="1789112"/>
            <a:ext cx="4745545" cy="5133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618289" y="1789112"/>
            <a:ext cx="4745545" cy="5133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4385" y="7245857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 h="0">
                <a:moveTo>
                  <a:pt x="0" y="0"/>
                </a:moveTo>
                <a:lnTo>
                  <a:pt x="159385" y="0"/>
                </a:lnTo>
              </a:path>
            </a:pathLst>
          </a:custGeom>
          <a:ln w="22860">
            <a:solidFill>
              <a:srgbClr val="ED760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698723" y="7271295"/>
            <a:ext cx="304165" cy="230504"/>
          </a:xfrm>
          <a:custGeom>
            <a:avLst/>
            <a:gdLst/>
            <a:ahLst/>
            <a:cxnLst/>
            <a:rect l="l" t="t" r="r" b="b"/>
            <a:pathLst>
              <a:path w="304165" h="230504">
                <a:moveTo>
                  <a:pt x="78879" y="195999"/>
                </a:moveTo>
                <a:lnTo>
                  <a:pt x="49085" y="161086"/>
                </a:lnTo>
                <a:lnTo>
                  <a:pt x="39446" y="156718"/>
                </a:lnTo>
                <a:lnTo>
                  <a:pt x="31991" y="153225"/>
                </a:lnTo>
                <a:lnTo>
                  <a:pt x="31991" y="140995"/>
                </a:lnTo>
                <a:lnTo>
                  <a:pt x="36372" y="137071"/>
                </a:lnTo>
                <a:lnTo>
                  <a:pt x="48209" y="137071"/>
                </a:lnTo>
                <a:lnTo>
                  <a:pt x="50406" y="137502"/>
                </a:lnTo>
                <a:lnTo>
                  <a:pt x="53467" y="137947"/>
                </a:lnTo>
                <a:lnTo>
                  <a:pt x="72745" y="122224"/>
                </a:lnTo>
                <a:lnTo>
                  <a:pt x="70078" y="121094"/>
                </a:lnTo>
                <a:lnTo>
                  <a:pt x="63881" y="119011"/>
                </a:lnTo>
                <a:lnTo>
                  <a:pt x="54876" y="117017"/>
                </a:lnTo>
                <a:lnTo>
                  <a:pt x="43827" y="116116"/>
                </a:lnTo>
                <a:lnTo>
                  <a:pt x="27076" y="118910"/>
                </a:lnTo>
                <a:lnTo>
                  <a:pt x="15011" y="126326"/>
                </a:lnTo>
                <a:lnTo>
                  <a:pt x="7721" y="136931"/>
                </a:lnTo>
                <a:lnTo>
                  <a:pt x="5270" y="149288"/>
                </a:lnTo>
                <a:lnTo>
                  <a:pt x="5270" y="157594"/>
                </a:lnTo>
                <a:lnTo>
                  <a:pt x="39509" y="185978"/>
                </a:lnTo>
                <a:lnTo>
                  <a:pt x="45796" y="189560"/>
                </a:lnTo>
                <a:lnTo>
                  <a:pt x="50114" y="193649"/>
                </a:lnTo>
                <a:lnTo>
                  <a:pt x="51714" y="198628"/>
                </a:lnTo>
                <a:lnTo>
                  <a:pt x="51714" y="205168"/>
                </a:lnTo>
                <a:lnTo>
                  <a:pt x="45148" y="209105"/>
                </a:lnTo>
                <a:lnTo>
                  <a:pt x="35496" y="209105"/>
                </a:lnTo>
                <a:lnTo>
                  <a:pt x="26428" y="208000"/>
                </a:lnTo>
                <a:lnTo>
                  <a:pt x="18745" y="205498"/>
                </a:lnTo>
                <a:lnTo>
                  <a:pt x="13195" y="202844"/>
                </a:lnTo>
                <a:lnTo>
                  <a:pt x="10528" y="201244"/>
                </a:lnTo>
                <a:lnTo>
                  <a:pt x="0" y="220446"/>
                </a:lnTo>
                <a:lnTo>
                  <a:pt x="3479" y="222504"/>
                </a:lnTo>
                <a:lnTo>
                  <a:pt x="11074" y="225742"/>
                </a:lnTo>
                <a:lnTo>
                  <a:pt x="22440" y="228739"/>
                </a:lnTo>
                <a:lnTo>
                  <a:pt x="37249" y="230047"/>
                </a:lnTo>
                <a:lnTo>
                  <a:pt x="53746" y="227622"/>
                </a:lnTo>
                <a:lnTo>
                  <a:pt x="66941" y="220726"/>
                </a:lnTo>
                <a:lnTo>
                  <a:pt x="75704" y="209981"/>
                </a:lnTo>
                <a:lnTo>
                  <a:pt x="75907" y="209105"/>
                </a:lnTo>
                <a:lnTo>
                  <a:pt x="78879" y="195999"/>
                </a:lnTo>
                <a:close/>
              </a:path>
              <a:path w="304165" h="230504">
                <a:moveTo>
                  <a:pt x="186258" y="227876"/>
                </a:moveTo>
                <a:lnTo>
                  <a:pt x="149034" y="180721"/>
                </a:lnTo>
                <a:lnTo>
                  <a:pt x="141109" y="170688"/>
                </a:lnTo>
                <a:lnTo>
                  <a:pt x="146824" y="163703"/>
                </a:lnTo>
                <a:lnTo>
                  <a:pt x="183629" y="118745"/>
                </a:lnTo>
                <a:lnTo>
                  <a:pt x="153377" y="118745"/>
                </a:lnTo>
                <a:lnTo>
                  <a:pt x="119202" y="163703"/>
                </a:lnTo>
                <a:lnTo>
                  <a:pt x="118757" y="163703"/>
                </a:lnTo>
                <a:lnTo>
                  <a:pt x="118757" y="118745"/>
                </a:lnTo>
                <a:lnTo>
                  <a:pt x="93789" y="118745"/>
                </a:lnTo>
                <a:lnTo>
                  <a:pt x="93789" y="229184"/>
                </a:lnTo>
                <a:lnTo>
                  <a:pt x="95097" y="229184"/>
                </a:lnTo>
                <a:lnTo>
                  <a:pt x="103416" y="228142"/>
                </a:lnTo>
                <a:lnTo>
                  <a:pt x="111036" y="224485"/>
                </a:lnTo>
                <a:lnTo>
                  <a:pt x="116611" y="217398"/>
                </a:lnTo>
                <a:lnTo>
                  <a:pt x="118757" y="206044"/>
                </a:lnTo>
                <a:lnTo>
                  <a:pt x="118757" y="180721"/>
                </a:lnTo>
                <a:lnTo>
                  <a:pt x="119202" y="180721"/>
                </a:lnTo>
                <a:lnTo>
                  <a:pt x="154266" y="227876"/>
                </a:lnTo>
                <a:lnTo>
                  <a:pt x="186258" y="227876"/>
                </a:lnTo>
                <a:close/>
              </a:path>
              <a:path w="304165" h="230504">
                <a:moveTo>
                  <a:pt x="221754" y="39293"/>
                </a:moveTo>
                <a:lnTo>
                  <a:pt x="213233" y="27571"/>
                </a:lnTo>
                <a:lnTo>
                  <a:pt x="204216" y="17195"/>
                </a:lnTo>
                <a:lnTo>
                  <a:pt x="194881" y="8039"/>
                </a:lnTo>
                <a:lnTo>
                  <a:pt x="185369" y="0"/>
                </a:lnTo>
                <a:lnTo>
                  <a:pt x="178066" y="2463"/>
                </a:lnTo>
                <a:lnTo>
                  <a:pt x="170967" y="7264"/>
                </a:lnTo>
                <a:lnTo>
                  <a:pt x="165595" y="14427"/>
                </a:lnTo>
                <a:lnTo>
                  <a:pt x="163461" y="24015"/>
                </a:lnTo>
                <a:lnTo>
                  <a:pt x="165112" y="32829"/>
                </a:lnTo>
                <a:lnTo>
                  <a:pt x="168719" y="41148"/>
                </a:lnTo>
                <a:lnTo>
                  <a:pt x="172339" y="50292"/>
                </a:lnTo>
                <a:lnTo>
                  <a:pt x="173977" y="61556"/>
                </a:lnTo>
                <a:lnTo>
                  <a:pt x="172770" y="70243"/>
                </a:lnTo>
                <a:lnTo>
                  <a:pt x="169545" y="77368"/>
                </a:lnTo>
                <a:lnTo>
                  <a:pt x="164922" y="83032"/>
                </a:lnTo>
                <a:lnTo>
                  <a:pt x="159512" y="87312"/>
                </a:lnTo>
                <a:lnTo>
                  <a:pt x="162598" y="86868"/>
                </a:lnTo>
                <a:lnTo>
                  <a:pt x="177038" y="86868"/>
                </a:lnTo>
                <a:lnTo>
                  <a:pt x="181864" y="87312"/>
                </a:lnTo>
                <a:lnTo>
                  <a:pt x="182308" y="87744"/>
                </a:lnTo>
                <a:lnTo>
                  <a:pt x="221754" y="39293"/>
                </a:lnTo>
                <a:close/>
              </a:path>
              <a:path w="304165" h="230504">
                <a:moveTo>
                  <a:pt x="303682" y="65049"/>
                </a:moveTo>
                <a:lnTo>
                  <a:pt x="287616" y="56045"/>
                </a:lnTo>
                <a:lnTo>
                  <a:pt x="268465" y="48069"/>
                </a:lnTo>
                <a:lnTo>
                  <a:pt x="246443" y="42151"/>
                </a:lnTo>
                <a:lnTo>
                  <a:pt x="221754" y="39293"/>
                </a:lnTo>
                <a:lnTo>
                  <a:pt x="204241" y="87845"/>
                </a:lnTo>
                <a:lnTo>
                  <a:pt x="200710" y="97790"/>
                </a:lnTo>
                <a:lnTo>
                  <a:pt x="200710" y="98221"/>
                </a:lnTo>
                <a:lnTo>
                  <a:pt x="203784" y="101714"/>
                </a:lnTo>
                <a:lnTo>
                  <a:pt x="207721" y="108254"/>
                </a:lnTo>
                <a:lnTo>
                  <a:pt x="213423" y="117424"/>
                </a:lnTo>
                <a:lnTo>
                  <a:pt x="218681" y="130962"/>
                </a:lnTo>
                <a:lnTo>
                  <a:pt x="221538" y="124307"/>
                </a:lnTo>
                <a:lnTo>
                  <a:pt x="223164" y="116395"/>
                </a:lnTo>
                <a:lnTo>
                  <a:pt x="223977" y="107569"/>
                </a:lnTo>
                <a:lnTo>
                  <a:pt x="224370" y="98221"/>
                </a:lnTo>
                <a:lnTo>
                  <a:pt x="225285" y="90220"/>
                </a:lnTo>
                <a:lnTo>
                  <a:pt x="228041" y="83705"/>
                </a:lnTo>
                <a:lnTo>
                  <a:pt x="233680" y="79311"/>
                </a:lnTo>
                <a:lnTo>
                  <a:pt x="243217" y="77698"/>
                </a:lnTo>
                <a:lnTo>
                  <a:pt x="246722" y="77698"/>
                </a:lnTo>
                <a:lnTo>
                  <a:pt x="249796" y="78143"/>
                </a:lnTo>
                <a:lnTo>
                  <a:pt x="255930" y="78143"/>
                </a:lnTo>
                <a:lnTo>
                  <a:pt x="271830" y="76835"/>
                </a:lnTo>
                <a:lnTo>
                  <a:pt x="284899" y="73558"/>
                </a:lnTo>
                <a:lnTo>
                  <a:pt x="295427" y="69303"/>
                </a:lnTo>
                <a:lnTo>
                  <a:pt x="303682" y="65049"/>
                </a:lnTo>
                <a:close/>
              </a:path>
            </a:pathLst>
          </a:custGeom>
          <a:solidFill>
            <a:srgbClr val="E000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817925" y="7242492"/>
            <a:ext cx="213360" cy="170815"/>
          </a:xfrm>
          <a:custGeom>
            <a:avLst/>
            <a:gdLst/>
            <a:ahLst/>
            <a:cxnLst/>
            <a:rect l="l" t="t" r="r" b="b"/>
            <a:pathLst>
              <a:path w="213359" h="170815">
                <a:moveTo>
                  <a:pt x="60477" y="24879"/>
                </a:moveTo>
                <a:lnTo>
                  <a:pt x="40652" y="13081"/>
                </a:lnTo>
                <a:lnTo>
                  <a:pt x="23228" y="5397"/>
                </a:lnTo>
                <a:lnTo>
                  <a:pt x="10071" y="1244"/>
                </a:lnTo>
                <a:lnTo>
                  <a:pt x="3073" y="0"/>
                </a:lnTo>
                <a:lnTo>
                  <a:pt x="1308" y="0"/>
                </a:lnTo>
                <a:lnTo>
                  <a:pt x="0" y="1308"/>
                </a:lnTo>
                <a:lnTo>
                  <a:pt x="0" y="4356"/>
                </a:lnTo>
                <a:lnTo>
                  <a:pt x="431" y="8293"/>
                </a:lnTo>
                <a:lnTo>
                  <a:pt x="431" y="10033"/>
                </a:lnTo>
                <a:lnTo>
                  <a:pt x="2959" y="32258"/>
                </a:lnTo>
                <a:lnTo>
                  <a:pt x="10477" y="100952"/>
                </a:lnTo>
                <a:lnTo>
                  <a:pt x="12268" y="116547"/>
                </a:lnTo>
                <a:lnTo>
                  <a:pt x="12712" y="118732"/>
                </a:lnTo>
                <a:lnTo>
                  <a:pt x="13589" y="120040"/>
                </a:lnTo>
                <a:lnTo>
                  <a:pt x="15341" y="120040"/>
                </a:lnTo>
                <a:lnTo>
                  <a:pt x="23253" y="118770"/>
                </a:lnTo>
                <a:lnTo>
                  <a:pt x="34671" y="114147"/>
                </a:lnTo>
                <a:lnTo>
                  <a:pt x="44856" y="104940"/>
                </a:lnTo>
                <a:lnTo>
                  <a:pt x="49085" y="89916"/>
                </a:lnTo>
                <a:lnTo>
                  <a:pt x="47434" y="79806"/>
                </a:lnTo>
                <a:lnTo>
                  <a:pt x="40208" y="62052"/>
                </a:lnTo>
                <a:lnTo>
                  <a:pt x="38569" y="51943"/>
                </a:lnTo>
                <a:lnTo>
                  <a:pt x="40881" y="41021"/>
                </a:lnTo>
                <a:lnTo>
                  <a:pt x="46558" y="33007"/>
                </a:lnTo>
                <a:lnTo>
                  <a:pt x="53721" y="27698"/>
                </a:lnTo>
                <a:lnTo>
                  <a:pt x="60477" y="24879"/>
                </a:lnTo>
                <a:close/>
              </a:path>
              <a:path w="213359" h="170815">
                <a:moveTo>
                  <a:pt x="212966" y="117856"/>
                </a:moveTo>
                <a:lnTo>
                  <a:pt x="212547" y="117424"/>
                </a:lnTo>
                <a:lnTo>
                  <a:pt x="210083" y="114655"/>
                </a:lnTo>
                <a:lnTo>
                  <a:pt x="205359" y="109994"/>
                </a:lnTo>
                <a:lnTo>
                  <a:pt x="198424" y="104038"/>
                </a:lnTo>
                <a:lnTo>
                  <a:pt x="189306" y="97332"/>
                </a:lnTo>
                <a:lnTo>
                  <a:pt x="180238" y="102057"/>
                </a:lnTo>
                <a:lnTo>
                  <a:pt x="168706" y="106895"/>
                </a:lnTo>
                <a:lnTo>
                  <a:pt x="154559" y="110667"/>
                </a:lnTo>
                <a:lnTo>
                  <a:pt x="137604" y="112191"/>
                </a:lnTo>
                <a:lnTo>
                  <a:pt x="131457" y="112191"/>
                </a:lnTo>
                <a:lnTo>
                  <a:pt x="130149" y="111747"/>
                </a:lnTo>
                <a:lnTo>
                  <a:pt x="113931" y="111747"/>
                </a:lnTo>
                <a:lnTo>
                  <a:pt x="110871" y="116979"/>
                </a:lnTo>
                <a:lnTo>
                  <a:pt x="110426" y="127457"/>
                </a:lnTo>
                <a:lnTo>
                  <a:pt x="110426" y="135318"/>
                </a:lnTo>
                <a:lnTo>
                  <a:pt x="109855" y="142798"/>
                </a:lnTo>
                <a:lnTo>
                  <a:pt x="108508" y="150977"/>
                </a:lnTo>
                <a:lnTo>
                  <a:pt x="105930" y="159080"/>
                </a:lnTo>
                <a:lnTo>
                  <a:pt x="101663" y="166306"/>
                </a:lnTo>
                <a:lnTo>
                  <a:pt x="102108" y="167182"/>
                </a:lnTo>
                <a:lnTo>
                  <a:pt x="102552" y="168490"/>
                </a:lnTo>
                <a:lnTo>
                  <a:pt x="102984" y="168935"/>
                </a:lnTo>
                <a:lnTo>
                  <a:pt x="103416" y="170243"/>
                </a:lnTo>
                <a:lnTo>
                  <a:pt x="104292" y="170675"/>
                </a:lnTo>
                <a:lnTo>
                  <a:pt x="106057" y="170675"/>
                </a:lnTo>
                <a:lnTo>
                  <a:pt x="106489" y="170243"/>
                </a:lnTo>
                <a:lnTo>
                  <a:pt x="107365" y="169799"/>
                </a:lnTo>
                <a:lnTo>
                  <a:pt x="121767" y="163207"/>
                </a:lnTo>
                <a:lnTo>
                  <a:pt x="204647" y="124841"/>
                </a:lnTo>
                <a:lnTo>
                  <a:pt x="206832" y="123964"/>
                </a:lnTo>
                <a:lnTo>
                  <a:pt x="209905" y="122656"/>
                </a:lnTo>
                <a:lnTo>
                  <a:pt x="212547" y="120916"/>
                </a:lnTo>
                <a:lnTo>
                  <a:pt x="212966" y="120040"/>
                </a:lnTo>
                <a:lnTo>
                  <a:pt x="212966" y="117856"/>
                </a:lnTo>
                <a:close/>
              </a:path>
            </a:pathLst>
          </a:custGeom>
          <a:solidFill>
            <a:srgbClr val="ED76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970859" y="7412290"/>
            <a:ext cx="281940" cy="87630"/>
          </a:xfrm>
          <a:custGeom>
            <a:avLst/>
            <a:gdLst/>
            <a:ahLst/>
            <a:cxnLst/>
            <a:rect l="l" t="t" r="r" b="b"/>
            <a:pathLst>
              <a:path w="281940" h="87629">
                <a:moveTo>
                  <a:pt x="60921" y="28816"/>
                </a:moveTo>
                <a:lnTo>
                  <a:pt x="45440" y="9613"/>
                </a:lnTo>
                <a:lnTo>
                  <a:pt x="37693" y="0"/>
                </a:lnTo>
                <a:lnTo>
                  <a:pt x="26733" y="0"/>
                </a:lnTo>
                <a:lnTo>
                  <a:pt x="24980" y="876"/>
                </a:lnTo>
                <a:lnTo>
                  <a:pt x="23672" y="2184"/>
                </a:lnTo>
                <a:lnTo>
                  <a:pt x="2197" y="28816"/>
                </a:lnTo>
                <a:lnTo>
                  <a:pt x="16217" y="28816"/>
                </a:lnTo>
                <a:lnTo>
                  <a:pt x="31546" y="9613"/>
                </a:lnTo>
                <a:lnTo>
                  <a:pt x="46012" y="27076"/>
                </a:lnTo>
                <a:lnTo>
                  <a:pt x="46888" y="27940"/>
                </a:lnTo>
                <a:lnTo>
                  <a:pt x="48209" y="28816"/>
                </a:lnTo>
                <a:lnTo>
                  <a:pt x="60921" y="28816"/>
                </a:lnTo>
                <a:close/>
              </a:path>
              <a:path w="281940" h="87629">
                <a:moveTo>
                  <a:pt x="63119" y="33185"/>
                </a:moveTo>
                <a:lnTo>
                  <a:pt x="0" y="33185"/>
                </a:lnTo>
                <a:lnTo>
                  <a:pt x="0" y="41910"/>
                </a:lnTo>
                <a:lnTo>
                  <a:pt x="24536" y="41910"/>
                </a:lnTo>
                <a:lnTo>
                  <a:pt x="24536" y="48463"/>
                </a:lnTo>
                <a:lnTo>
                  <a:pt x="39001" y="48463"/>
                </a:lnTo>
                <a:lnTo>
                  <a:pt x="39001" y="41910"/>
                </a:lnTo>
                <a:lnTo>
                  <a:pt x="63119" y="41910"/>
                </a:lnTo>
                <a:lnTo>
                  <a:pt x="63119" y="33185"/>
                </a:lnTo>
                <a:close/>
              </a:path>
              <a:path w="281940" h="87629">
                <a:moveTo>
                  <a:pt x="81953" y="0"/>
                </a:moveTo>
                <a:lnTo>
                  <a:pt x="68808" y="0"/>
                </a:lnTo>
                <a:lnTo>
                  <a:pt x="68808" y="49326"/>
                </a:lnTo>
                <a:lnTo>
                  <a:pt x="81953" y="49326"/>
                </a:lnTo>
                <a:lnTo>
                  <a:pt x="81953" y="0"/>
                </a:lnTo>
                <a:close/>
              </a:path>
              <a:path w="281940" h="87629">
                <a:moveTo>
                  <a:pt x="84594" y="78574"/>
                </a:moveTo>
                <a:lnTo>
                  <a:pt x="26733" y="78574"/>
                </a:lnTo>
                <a:lnTo>
                  <a:pt x="26733" y="74218"/>
                </a:lnTo>
                <a:lnTo>
                  <a:pt x="82384" y="74218"/>
                </a:lnTo>
                <a:lnTo>
                  <a:pt x="82384" y="55880"/>
                </a:lnTo>
                <a:lnTo>
                  <a:pt x="78003" y="51955"/>
                </a:lnTo>
                <a:lnTo>
                  <a:pt x="13157" y="51955"/>
                </a:lnTo>
                <a:lnTo>
                  <a:pt x="13157" y="60680"/>
                </a:lnTo>
                <a:lnTo>
                  <a:pt x="68808" y="60680"/>
                </a:lnTo>
                <a:lnTo>
                  <a:pt x="68808" y="65049"/>
                </a:lnTo>
                <a:lnTo>
                  <a:pt x="13157" y="65049"/>
                </a:lnTo>
                <a:lnTo>
                  <a:pt x="13157" y="82943"/>
                </a:lnTo>
                <a:lnTo>
                  <a:pt x="17106" y="87312"/>
                </a:lnTo>
                <a:lnTo>
                  <a:pt x="84594" y="87312"/>
                </a:lnTo>
                <a:lnTo>
                  <a:pt x="84594" y="78574"/>
                </a:lnTo>
                <a:close/>
              </a:path>
              <a:path w="281940" h="87629">
                <a:moveTo>
                  <a:pt x="155587" y="51079"/>
                </a:moveTo>
                <a:lnTo>
                  <a:pt x="112191" y="51079"/>
                </a:lnTo>
                <a:lnTo>
                  <a:pt x="112191" y="8737"/>
                </a:lnTo>
                <a:lnTo>
                  <a:pt x="153822" y="8737"/>
                </a:lnTo>
                <a:lnTo>
                  <a:pt x="153822" y="0"/>
                </a:lnTo>
                <a:lnTo>
                  <a:pt x="102984" y="0"/>
                </a:lnTo>
                <a:lnTo>
                  <a:pt x="99034" y="3937"/>
                </a:lnTo>
                <a:lnTo>
                  <a:pt x="99034" y="56311"/>
                </a:lnTo>
                <a:lnTo>
                  <a:pt x="102984" y="60248"/>
                </a:lnTo>
                <a:lnTo>
                  <a:pt x="155587" y="60248"/>
                </a:lnTo>
                <a:lnTo>
                  <a:pt x="155587" y="51079"/>
                </a:lnTo>
                <a:close/>
              </a:path>
              <a:path w="281940" h="87629">
                <a:moveTo>
                  <a:pt x="177038" y="0"/>
                </a:moveTo>
                <a:lnTo>
                  <a:pt x="163893" y="0"/>
                </a:lnTo>
                <a:lnTo>
                  <a:pt x="163893" y="22707"/>
                </a:lnTo>
                <a:lnTo>
                  <a:pt x="132791" y="22707"/>
                </a:lnTo>
                <a:lnTo>
                  <a:pt x="132791" y="31877"/>
                </a:lnTo>
                <a:lnTo>
                  <a:pt x="163893" y="31877"/>
                </a:lnTo>
                <a:lnTo>
                  <a:pt x="163893" y="87312"/>
                </a:lnTo>
                <a:lnTo>
                  <a:pt x="173113" y="87312"/>
                </a:lnTo>
                <a:lnTo>
                  <a:pt x="177038" y="82943"/>
                </a:lnTo>
                <a:lnTo>
                  <a:pt x="177038" y="0"/>
                </a:lnTo>
                <a:close/>
              </a:path>
              <a:path w="281940" h="87629">
                <a:moveTo>
                  <a:pt x="278282" y="45402"/>
                </a:moveTo>
                <a:lnTo>
                  <a:pt x="253301" y="11353"/>
                </a:lnTo>
                <a:lnTo>
                  <a:pt x="244970" y="0"/>
                </a:lnTo>
                <a:lnTo>
                  <a:pt x="232702" y="0"/>
                </a:lnTo>
                <a:lnTo>
                  <a:pt x="229628" y="1320"/>
                </a:lnTo>
                <a:lnTo>
                  <a:pt x="227876" y="3492"/>
                </a:lnTo>
                <a:lnTo>
                  <a:pt x="197650" y="45402"/>
                </a:lnTo>
                <a:lnTo>
                  <a:pt x="213423" y="45402"/>
                </a:lnTo>
                <a:lnTo>
                  <a:pt x="237959" y="11353"/>
                </a:lnTo>
                <a:lnTo>
                  <a:pt x="259867" y="41478"/>
                </a:lnTo>
                <a:lnTo>
                  <a:pt x="261620" y="44094"/>
                </a:lnTo>
                <a:lnTo>
                  <a:pt x="264680" y="45402"/>
                </a:lnTo>
                <a:lnTo>
                  <a:pt x="278282" y="45402"/>
                </a:lnTo>
                <a:close/>
              </a:path>
              <a:path w="281940" h="87629">
                <a:moveTo>
                  <a:pt x="281774" y="67233"/>
                </a:moveTo>
                <a:lnTo>
                  <a:pt x="193700" y="67233"/>
                </a:lnTo>
                <a:lnTo>
                  <a:pt x="193700" y="76835"/>
                </a:lnTo>
                <a:lnTo>
                  <a:pt x="281774" y="76835"/>
                </a:lnTo>
                <a:lnTo>
                  <a:pt x="281774" y="67233"/>
                </a:lnTo>
                <a:close/>
              </a:path>
            </a:pathLst>
          </a:custGeom>
          <a:solidFill>
            <a:srgbClr val="ED76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62940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4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4385" y="7245857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 h="0">
                <a:moveTo>
                  <a:pt x="0" y="0"/>
                </a:moveTo>
                <a:lnTo>
                  <a:pt x="159385" y="0"/>
                </a:lnTo>
              </a:path>
            </a:pathLst>
          </a:custGeom>
          <a:ln w="22860">
            <a:solidFill>
              <a:srgbClr val="ED760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698723" y="7271295"/>
            <a:ext cx="304165" cy="230504"/>
          </a:xfrm>
          <a:custGeom>
            <a:avLst/>
            <a:gdLst/>
            <a:ahLst/>
            <a:cxnLst/>
            <a:rect l="l" t="t" r="r" b="b"/>
            <a:pathLst>
              <a:path w="304165" h="230504">
                <a:moveTo>
                  <a:pt x="78879" y="195999"/>
                </a:moveTo>
                <a:lnTo>
                  <a:pt x="49085" y="161086"/>
                </a:lnTo>
                <a:lnTo>
                  <a:pt x="39446" y="156718"/>
                </a:lnTo>
                <a:lnTo>
                  <a:pt x="31991" y="153225"/>
                </a:lnTo>
                <a:lnTo>
                  <a:pt x="31991" y="140995"/>
                </a:lnTo>
                <a:lnTo>
                  <a:pt x="36372" y="137071"/>
                </a:lnTo>
                <a:lnTo>
                  <a:pt x="48209" y="137071"/>
                </a:lnTo>
                <a:lnTo>
                  <a:pt x="50406" y="137502"/>
                </a:lnTo>
                <a:lnTo>
                  <a:pt x="53467" y="137947"/>
                </a:lnTo>
                <a:lnTo>
                  <a:pt x="72745" y="122224"/>
                </a:lnTo>
                <a:lnTo>
                  <a:pt x="70078" y="121094"/>
                </a:lnTo>
                <a:lnTo>
                  <a:pt x="63881" y="119011"/>
                </a:lnTo>
                <a:lnTo>
                  <a:pt x="54876" y="117017"/>
                </a:lnTo>
                <a:lnTo>
                  <a:pt x="43827" y="116116"/>
                </a:lnTo>
                <a:lnTo>
                  <a:pt x="27076" y="118910"/>
                </a:lnTo>
                <a:lnTo>
                  <a:pt x="15011" y="126326"/>
                </a:lnTo>
                <a:lnTo>
                  <a:pt x="7721" y="136931"/>
                </a:lnTo>
                <a:lnTo>
                  <a:pt x="5270" y="149288"/>
                </a:lnTo>
                <a:lnTo>
                  <a:pt x="5270" y="157594"/>
                </a:lnTo>
                <a:lnTo>
                  <a:pt x="39509" y="185978"/>
                </a:lnTo>
                <a:lnTo>
                  <a:pt x="45796" y="189560"/>
                </a:lnTo>
                <a:lnTo>
                  <a:pt x="50114" y="193649"/>
                </a:lnTo>
                <a:lnTo>
                  <a:pt x="51714" y="198628"/>
                </a:lnTo>
                <a:lnTo>
                  <a:pt x="51714" y="205168"/>
                </a:lnTo>
                <a:lnTo>
                  <a:pt x="45148" y="209105"/>
                </a:lnTo>
                <a:lnTo>
                  <a:pt x="35496" y="209105"/>
                </a:lnTo>
                <a:lnTo>
                  <a:pt x="26428" y="208000"/>
                </a:lnTo>
                <a:lnTo>
                  <a:pt x="18745" y="205498"/>
                </a:lnTo>
                <a:lnTo>
                  <a:pt x="13195" y="202844"/>
                </a:lnTo>
                <a:lnTo>
                  <a:pt x="10528" y="201244"/>
                </a:lnTo>
                <a:lnTo>
                  <a:pt x="0" y="220446"/>
                </a:lnTo>
                <a:lnTo>
                  <a:pt x="3479" y="222504"/>
                </a:lnTo>
                <a:lnTo>
                  <a:pt x="11074" y="225742"/>
                </a:lnTo>
                <a:lnTo>
                  <a:pt x="22440" y="228739"/>
                </a:lnTo>
                <a:lnTo>
                  <a:pt x="37249" y="230047"/>
                </a:lnTo>
                <a:lnTo>
                  <a:pt x="53746" y="227622"/>
                </a:lnTo>
                <a:lnTo>
                  <a:pt x="66941" y="220726"/>
                </a:lnTo>
                <a:lnTo>
                  <a:pt x="75704" y="209981"/>
                </a:lnTo>
                <a:lnTo>
                  <a:pt x="75907" y="209105"/>
                </a:lnTo>
                <a:lnTo>
                  <a:pt x="78879" y="195999"/>
                </a:lnTo>
                <a:close/>
              </a:path>
              <a:path w="304165" h="230504">
                <a:moveTo>
                  <a:pt x="186258" y="227876"/>
                </a:moveTo>
                <a:lnTo>
                  <a:pt x="149034" y="180721"/>
                </a:lnTo>
                <a:lnTo>
                  <a:pt x="141109" y="170688"/>
                </a:lnTo>
                <a:lnTo>
                  <a:pt x="146824" y="163703"/>
                </a:lnTo>
                <a:lnTo>
                  <a:pt x="183629" y="118745"/>
                </a:lnTo>
                <a:lnTo>
                  <a:pt x="153377" y="118745"/>
                </a:lnTo>
                <a:lnTo>
                  <a:pt x="119202" y="163703"/>
                </a:lnTo>
                <a:lnTo>
                  <a:pt x="118757" y="163703"/>
                </a:lnTo>
                <a:lnTo>
                  <a:pt x="118757" y="118745"/>
                </a:lnTo>
                <a:lnTo>
                  <a:pt x="93789" y="118745"/>
                </a:lnTo>
                <a:lnTo>
                  <a:pt x="93789" y="229184"/>
                </a:lnTo>
                <a:lnTo>
                  <a:pt x="95097" y="229184"/>
                </a:lnTo>
                <a:lnTo>
                  <a:pt x="103416" y="228142"/>
                </a:lnTo>
                <a:lnTo>
                  <a:pt x="111036" y="224485"/>
                </a:lnTo>
                <a:lnTo>
                  <a:pt x="116611" y="217398"/>
                </a:lnTo>
                <a:lnTo>
                  <a:pt x="118757" y="206044"/>
                </a:lnTo>
                <a:lnTo>
                  <a:pt x="118757" y="180721"/>
                </a:lnTo>
                <a:lnTo>
                  <a:pt x="119202" y="180721"/>
                </a:lnTo>
                <a:lnTo>
                  <a:pt x="154266" y="227876"/>
                </a:lnTo>
                <a:lnTo>
                  <a:pt x="186258" y="227876"/>
                </a:lnTo>
                <a:close/>
              </a:path>
              <a:path w="304165" h="230504">
                <a:moveTo>
                  <a:pt x="221754" y="39293"/>
                </a:moveTo>
                <a:lnTo>
                  <a:pt x="213233" y="27571"/>
                </a:lnTo>
                <a:lnTo>
                  <a:pt x="204216" y="17195"/>
                </a:lnTo>
                <a:lnTo>
                  <a:pt x="194881" y="8039"/>
                </a:lnTo>
                <a:lnTo>
                  <a:pt x="185369" y="0"/>
                </a:lnTo>
                <a:lnTo>
                  <a:pt x="178066" y="2463"/>
                </a:lnTo>
                <a:lnTo>
                  <a:pt x="170967" y="7264"/>
                </a:lnTo>
                <a:lnTo>
                  <a:pt x="165595" y="14427"/>
                </a:lnTo>
                <a:lnTo>
                  <a:pt x="163461" y="24015"/>
                </a:lnTo>
                <a:lnTo>
                  <a:pt x="165112" y="32829"/>
                </a:lnTo>
                <a:lnTo>
                  <a:pt x="168719" y="41148"/>
                </a:lnTo>
                <a:lnTo>
                  <a:pt x="172339" y="50292"/>
                </a:lnTo>
                <a:lnTo>
                  <a:pt x="173977" y="61556"/>
                </a:lnTo>
                <a:lnTo>
                  <a:pt x="172770" y="70243"/>
                </a:lnTo>
                <a:lnTo>
                  <a:pt x="169545" y="77368"/>
                </a:lnTo>
                <a:lnTo>
                  <a:pt x="164922" y="83032"/>
                </a:lnTo>
                <a:lnTo>
                  <a:pt x="159512" y="87312"/>
                </a:lnTo>
                <a:lnTo>
                  <a:pt x="162598" y="86868"/>
                </a:lnTo>
                <a:lnTo>
                  <a:pt x="177038" y="86868"/>
                </a:lnTo>
                <a:lnTo>
                  <a:pt x="181864" y="87312"/>
                </a:lnTo>
                <a:lnTo>
                  <a:pt x="182308" y="87744"/>
                </a:lnTo>
                <a:lnTo>
                  <a:pt x="221754" y="39293"/>
                </a:lnTo>
                <a:close/>
              </a:path>
              <a:path w="304165" h="230504">
                <a:moveTo>
                  <a:pt x="303682" y="65049"/>
                </a:moveTo>
                <a:lnTo>
                  <a:pt x="287616" y="56045"/>
                </a:lnTo>
                <a:lnTo>
                  <a:pt x="268465" y="48069"/>
                </a:lnTo>
                <a:lnTo>
                  <a:pt x="246443" y="42151"/>
                </a:lnTo>
                <a:lnTo>
                  <a:pt x="221754" y="39293"/>
                </a:lnTo>
                <a:lnTo>
                  <a:pt x="204241" y="87845"/>
                </a:lnTo>
                <a:lnTo>
                  <a:pt x="200710" y="97790"/>
                </a:lnTo>
                <a:lnTo>
                  <a:pt x="200710" y="98221"/>
                </a:lnTo>
                <a:lnTo>
                  <a:pt x="203784" y="101714"/>
                </a:lnTo>
                <a:lnTo>
                  <a:pt x="207721" y="108254"/>
                </a:lnTo>
                <a:lnTo>
                  <a:pt x="213423" y="117424"/>
                </a:lnTo>
                <a:lnTo>
                  <a:pt x="218681" y="130962"/>
                </a:lnTo>
                <a:lnTo>
                  <a:pt x="221538" y="124307"/>
                </a:lnTo>
                <a:lnTo>
                  <a:pt x="223164" y="116395"/>
                </a:lnTo>
                <a:lnTo>
                  <a:pt x="223977" y="107569"/>
                </a:lnTo>
                <a:lnTo>
                  <a:pt x="224370" y="98221"/>
                </a:lnTo>
                <a:lnTo>
                  <a:pt x="225285" y="90220"/>
                </a:lnTo>
                <a:lnTo>
                  <a:pt x="228041" y="83705"/>
                </a:lnTo>
                <a:lnTo>
                  <a:pt x="233680" y="79311"/>
                </a:lnTo>
                <a:lnTo>
                  <a:pt x="243217" y="77698"/>
                </a:lnTo>
                <a:lnTo>
                  <a:pt x="246722" y="77698"/>
                </a:lnTo>
                <a:lnTo>
                  <a:pt x="249796" y="78143"/>
                </a:lnTo>
                <a:lnTo>
                  <a:pt x="255930" y="78143"/>
                </a:lnTo>
                <a:lnTo>
                  <a:pt x="271830" y="76835"/>
                </a:lnTo>
                <a:lnTo>
                  <a:pt x="284899" y="73558"/>
                </a:lnTo>
                <a:lnTo>
                  <a:pt x="295427" y="69303"/>
                </a:lnTo>
                <a:lnTo>
                  <a:pt x="303682" y="65049"/>
                </a:lnTo>
                <a:close/>
              </a:path>
            </a:pathLst>
          </a:custGeom>
          <a:solidFill>
            <a:srgbClr val="E000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817925" y="7242492"/>
            <a:ext cx="213360" cy="170815"/>
          </a:xfrm>
          <a:custGeom>
            <a:avLst/>
            <a:gdLst/>
            <a:ahLst/>
            <a:cxnLst/>
            <a:rect l="l" t="t" r="r" b="b"/>
            <a:pathLst>
              <a:path w="213359" h="170815">
                <a:moveTo>
                  <a:pt x="60477" y="24879"/>
                </a:moveTo>
                <a:lnTo>
                  <a:pt x="40652" y="13081"/>
                </a:lnTo>
                <a:lnTo>
                  <a:pt x="23228" y="5397"/>
                </a:lnTo>
                <a:lnTo>
                  <a:pt x="10071" y="1244"/>
                </a:lnTo>
                <a:lnTo>
                  <a:pt x="3073" y="0"/>
                </a:lnTo>
                <a:lnTo>
                  <a:pt x="1308" y="0"/>
                </a:lnTo>
                <a:lnTo>
                  <a:pt x="0" y="1308"/>
                </a:lnTo>
                <a:lnTo>
                  <a:pt x="0" y="4356"/>
                </a:lnTo>
                <a:lnTo>
                  <a:pt x="431" y="8293"/>
                </a:lnTo>
                <a:lnTo>
                  <a:pt x="431" y="10033"/>
                </a:lnTo>
                <a:lnTo>
                  <a:pt x="2959" y="32258"/>
                </a:lnTo>
                <a:lnTo>
                  <a:pt x="10477" y="100952"/>
                </a:lnTo>
                <a:lnTo>
                  <a:pt x="12268" y="116547"/>
                </a:lnTo>
                <a:lnTo>
                  <a:pt x="12712" y="118732"/>
                </a:lnTo>
                <a:lnTo>
                  <a:pt x="13589" y="120040"/>
                </a:lnTo>
                <a:lnTo>
                  <a:pt x="15341" y="120040"/>
                </a:lnTo>
                <a:lnTo>
                  <a:pt x="23253" y="118770"/>
                </a:lnTo>
                <a:lnTo>
                  <a:pt x="34671" y="114147"/>
                </a:lnTo>
                <a:lnTo>
                  <a:pt x="44856" y="104940"/>
                </a:lnTo>
                <a:lnTo>
                  <a:pt x="49085" y="89916"/>
                </a:lnTo>
                <a:lnTo>
                  <a:pt x="47434" y="79806"/>
                </a:lnTo>
                <a:lnTo>
                  <a:pt x="40208" y="62052"/>
                </a:lnTo>
                <a:lnTo>
                  <a:pt x="38569" y="51943"/>
                </a:lnTo>
                <a:lnTo>
                  <a:pt x="40881" y="41021"/>
                </a:lnTo>
                <a:lnTo>
                  <a:pt x="46558" y="33007"/>
                </a:lnTo>
                <a:lnTo>
                  <a:pt x="53721" y="27698"/>
                </a:lnTo>
                <a:lnTo>
                  <a:pt x="60477" y="24879"/>
                </a:lnTo>
                <a:close/>
              </a:path>
              <a:path w="213359" h="170815">
                <a:moveTo>
                  <a:pt x="212966" y="117856"/>
                </a:moveTo>
                <a:lnTo>
                  <a:pt x="212547" y="117424"/>
                </a:lnTo>
                <a:lnTo>
                  <a:pt x="210083" y="114655"/>
                </a:lnTo>
                <a:lnTo>
                  <a:pt x="205359" y="109994"/>
                </a:lnTo>
                <a:lnTo>
                  <a:pt x="198424" y="104038"/>
                </a:lnTo>
                <a:lnTo>
                  <a:pt x="189306" y="97332"/>
                </a:lnTo>
                <a:lnTo>
                  <a:pt x="180238" y="102057"/>
                </a:lnTo>
                <a:lnTo>
                  <a:pt x="168706" y="106895"/>
                </a:lnTo>
                <a:lnTo>
                  <a:pt x="154559" y="110667"/>
                </a:lnTo>
                <a:lnTo>
                  <a:pt x="137604" y="112191"/>
                </a:lnTo>
                <a:lnTo>
                  <a:pt x="131457" y="112191"/>
                </a:lnTo>
                <a:lnTo>
                  <a:pt x="130149" y="111747"/>
                </a:lnTo>
                <a:lnTo>
                  <a:pt x="113931" y="111747"/>
                </a:lnTo>
                <a:lnTo>
                  <a:pt x="110871" y="116979"/>
                </a:lnTo>
                <a:lnTo>
                  <a:pt x="110426" y="127457"/>
                </a:lnTo>
                <a:lnTo>
                  <a:pt x="110426" y="135318"/>
                </a:lnTo>
                <a:lnTo>
                  <a:pt x="109855" y="142798"/>
                </a:lnTo>
                <a:lnTo>
                  <a:pt x="108508" y="150977"/>
                </a:lnTo>
                <a:lnTo>
                  <a:pt x="105930" y="159080"/>
                </a:lnTo>
                <a:lnTo>
                  <a:pt x="101663" y="166306"/>
                </a:lnTo>
                <a:lnTo>
                  <a:pt x="102108" y="167182"/>
                </a:lnTo>
                <a:lnTo>
                  <a:pt x="102552" y="168490"/>
                </a:lnTo>
                <a:lnTo>
                  <a:pt x="102984" y="168935"/>
                </a:lnTo>
                <a:lnTo>
                  <a:pt x="103416" y="170243"/>
                </a:lnTo>
                <a:lnTo>
                  <a:pt x="104292" y="170675"/>
                </a:lnTo>
                <a:lnTo>
                  <a:pt x="106057" y="170675"/>
                </a:lnTo>
                <a:lnTo>
                  <a:pt x="106489" y="170243"/>
                </a:lnTo>
                <a:lnTo>
                  <a:pt x="107365" y="169799"/>
                </a:lnTo>
                <a:lnTo>
                  <a:pt x="121767" y="163207"/>
                </a:lnTo>
                <a:lnTo>
                  <a:pt x="204647" y="124841"/>
                </a:lnTo>
                <a:lnTo>
                  <a:pt x="206832" y="123964"/>
                </a:lnTo>
                <a:lnTo>
                  <a:pt x="209905" y="122656"/>
                </a:lnTo>
                <a:lnTo>
                  <a:pt x="212547" y="120916"/>
                </a:lnTo>
                <a:lnTo>
                  <a:pt x="212966" y="120040"/>
                </a:lnTo>
                <a:lnTo>
                  <a:pt x="212966" y="117856"/>
                </a:lnTo>
                <a:close/>
              </a:path>
            </a:pathLst>
          </a:custGeom>
          <a:solidFill>
            <a:srgbClr val="ED76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970859" y="7412290"/>
            <a:ext cx="281940" cy="87630"/>
          </a:xfrm>
          <a:custGeom>
            <a:avLst/>
            <a:gdLst/>
            <a:ahLst/>
            <a:cxnLst/>
            <a:rect l="l" t="t" r="r" b="b"/>
            <a:pathLst>
              <a:path w="281940" h="87629">
                <a:moveTo>
                  <a:pt x="60921" y="28816"/>
                </a:moveTo>
                <a:lnTo>
                  <a:pt x="45440" y="9613"/>
                </a:lnTo>
                <a:lnTo>
                  <a:pt x="37693" y="0"/>
                </a:lnTo>
                <a:lnTo>
                  <a:pt x="26733" y="0"/>
                </a:lnTo>
                <a:lnTo>
                  <a:pt x="24980" y="876"/>
                </a:lnTo>
                <a:lnTo>
                  <a:pt x="23672" y="2184"/>
                </a:lnTo>
                <a:lnTo>
                  <a:pt x="2197" y="28816"/>
                </a:lnTo>
                <a:lnTo>
                  <a:pt x="16217" y="28816"/>
                </a:lnTo>
                <a:lnTo>
                  <a:pt x="31546" y="9613"/>
                </a:lnTo>
                <a:lnTo>
                  <a:pt x="46012" y="27076"/>
                </a:lnTo>
                <a:lnTo>
                  <a:pt x="46888" y="27940"/>
                </a:lnTo>
                <a:lnTo>
                  <a:pt x="48209" y="28816"/>
                </a:lnTo>
                <a:lnTo>
                  <a:pt x="60921" y="28816"/>
                </a:lnTo>
                <a:close/>
              </a:path>
              <a:path w="281940" h="87629">
                <a:moveTo>
                  <a:pt x="63119" y="33185"/>
                </a:moveTo>
                <a:lnTo>
                  <a:pt x="0" y="33185"/>
                </a:lnTo>
                <a:lnTo>
                  <a:pt x="0" y="41910"/>
                </a:lnTo>
                <a:lnTo>
                  <a:pt x="24536" y="41910"/>
                </a:lnTo>
                <a:lnTo>
                  <a:pt x="24536" y="48463"/>
                </a:lnTo>
                <a:lnTo>
                  <a:pt x="39001" y="48463"/>
                </a:lnTo>
                <a:lnTo>
                  <a:pt x="39001" y="41910"/>
                </a:lnTo>
                <a:lnTo>
                  <a:pt x="63119" y="41910"/>
                </a:lnTo>
                <a:lnTo>
                  <a:pt x="63119" y="33185"/>
                </a:lnTo>
                <a:close/>
              </a:path>
              <a:path w="281940" h="87629">
                <a:moveTo>
                  <a:pt x="81953" y="0"/>
                </a:moveTo>
                <a:lnTo>
                  <a:pt x="68808" y="0"/>
                </a:lnTo>
                <a:lnTo>
                  <a:pt x="68808" y="49326"/>
                </a:lnTo>
                <a:lnTo>
                  <a:pt x="81953" y="49326"/>
                </a:lnTo>
                <a:lnTo>
                  <a:pt x="81953" y="0"/>
                </a:lnTo>
                <a:close/>
              </a:path>
              <a:path w="281940" h="87629">
                <a:moveTo>
                  <a:pt x="84594" y="78574"/>
                </a:moveTo>
                <a:lnTo>
                  <a:pt x="26733" y="78574"/>
                </a:lnTo>
                <a:lnTo>
                  <a:pt x="26733" y="74218"/>
                </a:lnTo>
                <a:lnTo>
                  <a:pt x="82384" y="74218"/>
                </a:lnTo>
                <a:lnTo>
                  <a:pt x="82384" y="55880"/>
                </a:lnTo>
                <a:lnTo>
                  <a:pt x="78003" y="51955"/>
                </a:lnTo>
                <a:lnTo>
                  <a:pt x="13157" y="51955"/>
                </a:lnTo>
                <a:lnTo>
                  <a:pt x="13157" y="60680"/>
                </a:lnTo>
                <a:lnTo>
                  <a:pt x="68808" y="60680"/>
                </a:lnTo>
                <a:lnTo>
                  <a:pt x="68808" y="65049"/>
                </a:lnTo>
                <a:lnTo>
                  <a:pt x="13157" y="65049"/>
                </a:lnTo>
                <a:lnTo>
                  <a:pt x="13157" y="82943"/>
                </a:lnTo>
                <a:lnTo>
                  <a:pt x="17106" y="87312"/>
                </a:lnTo>
                <a:lnTo>
                  <a:pt x="84594" y="87312"/>
                </a:lnTo>
                <a:lnTo>
                  <a:pt x="84594" y="78574"/>
                </a:lnTo>
                <a:close/>
              </a:path>
              <a:path w="281940" h="87629">
                <a:moveTo>
                  <a:pt x="155587" y="51079"/>
                </a:moveTo>
                <a:lnTo>
                  <a:pt x="112191" y="51079"/>
                </a:lnTo>
                <a:lnTo>
                  <a:pt x="112191" y="8737"/>
                </a:lnTo>
                <a:lnTo>
                  <a:pt x="153822" y="8737"/>
                </a:lnTo>
                <a:lnTo>
                  <a:pt x="153822" y="0"/>
                </a:lnTo>
                <a:lnTo>
                  <a:pt x="102984" y="0"/>
                </a:lnTo>
                <a:lnTo>
                  <a:pt x="99034" y="3937"/>
                </a:lnTo>
                <a:lnTo>
                  <a:pt x="99034" y="56311"/>
                </a:lnTo>
                <a:lnTo>
                  <a:pt x="102984" y="60248"/>
                </a:lnTo>
                <a:lnTo>
                  <a:pt x="155587" y="60248"/>
                </a:lnTo>
                <a:lnTo>
                  <a:pt x="155587" y="51079"/>
                </a:lnTo>
                <a:close/>
              </a:path>
              <a:path w="281940" h="87629">
                <a:moveTo>
                  <a:pt x="177038" y="0"/>
                </a:moveTo>
                <a:lnTo>
                  <a:pt x="163893" y="0"/>
                </a:lnTo>
                <a:lnTo>
                  <a:pt x="163893" y="22707"/>
                </a:lnTo>
                <a:lnTo>
                  <a:pt x="132791" y="22707"/>
                </a:lnTo>
                <a:lnTo>
                  <a:pt x="132791" y="31877"/>
                </a:lnTo>
                <a:lnTo>
                  <a:pt x="163893" y="31877"/>
                </a:lnTo>
                <a:lnTo>
                  <a:pt x="163893" y="87312"/>
                </a:lnTo>
                <a:lnTo>
                  <a:pt x="173113" y="87312"/>
                </a:lnTo>
                <a:lnTo>
                  <a:pt x="177038" y="82943"/>
                </a:lnTo>
                <a:lnTo>
                  <a:pt x="177038" y="0"/>
                </a:lnTo>
                <a:close/>
              </a:path>
              <a:path w="281940" h="87629">
                <a:moveTo>
                  <a:pt x="278282" y="45402"/>
                </a:moveTo>
                <a:lnTo>
                  <a:pt x="253301" y="11353"/>
                </a:lnTo>
                <a:lnTo>
                  <a:pt x="244970" y="0"/>
                </a:lnTo>
                <a:lnTo>
                  <a:pt x="232702" y="0"/>
                </a:lnTo>
                <a:lnTo>
                  <a:pt x="229628" y="1320"/>
                </a:lnTo>
                <a:lnTo>
                  <a:pt x="227876" y="3492"/>
                </a:lnTo>
                <a:lnTo>
                  <a:pt x="197650" y="45402"/>
                </a:lnTo>
                <a:lnTo>
                  <a:pt x="213423" y="45402"/>
                </a:lnTo>
                <a:lnTo>
                  <a:pt x="237959" y="11353"/>
                </a:lnTo>
                <a:lnTo>
                  <a:pt x="259867" y="41478"/>
                </a:lnTo>
                <a:lnTo>
                  <a:pt x="261620" y="44094"/>
                </a:lnTo>
                <a:lnTo>
                  <a:pt x="264680" y="45402"/>
                </a:lnTo>
                <a:lnTo>
                  <a:pt x="278282" y="45402"/>
                </a:lnTo>
                <a:close/>
              </a:path>
              <a:path w="281940" h="87629">
                <a:moveTo>
                  <a:pt x="281774" y="67233"/>
                </a:moveTo>
                <a:lnTo>
                  <a:pt x="193700" y="67233"/>
                </a:lnTo>
                <a:lnTo>
                  <a:pt x="193700" y="76835"/>
                </a:lnTo>
                <a:lnTo>
                  <a:pt x="281774" y="76835"/>
                </a:lnTo>
                <a:lnTo>
                  <a:pt x="281774" y="67233"/>
                </a:lnTo>
                <a:close/>
              </a:path>
            </a:pathLst>
          </a:custGeom>
          <a:solidFill>
            <a:srgbClr val="ED76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6437" y="684402"/>
            <a:ext cx="9796424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5465" y="1789112"/>
            <a:ext cx="9818370" cy="5133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709162" y="7234237"/>
            <a:ext cx="3490976" cy="388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45465" y="7234237"/>
            <a:ext cx="2509139" cy="388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351653" y="7284440"/>
            <a:ext cx="21717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Relationship Id="rId12" Type="http://schemas.openxmlformats.org/officeDocument/2006/relationships/image" Target="../media/image405.png"/><Relationship Id="rId13" Type="http://schemas.openxmlformats.org/officeDocument/2006/relationships/image" Target="../media/image406.png"/><Relationship Id="rId14" Type="http://schemas.openxmlformats.org/officeDocument/2006/relationships/image" Target="../media/image407.png"/><Relationship Id="rId15" Type="http://schemas.openxmlformats.org/officeDocument/2006/relationships/image" Target="../media/image408.png"/><Relationship Id="rId16" Type="http://schemas.openxmlformats.org/officeDocument/2006/relationships/image" Target="../media/image409.png"/><Relationship Id="rId17" Type="http://schemas.openxmlformats.org/officeDocument/2006/relationships/image" Target="../media/image410.png"/><Relationship Id="rId18" Type="http://schemas.openxmlformats.org/officeDocument/2006/relationships/image" Target="../media/image411.png"/><Relationship Id="rId19" Type="http://schemas.openxmlformats.org/officeDocument/2006/relationships/image" Target="../media/image412.png"/><Relationship Id="rId20" Type="http://schemas.openxmlformats.org/officeDocument/2006/relationships/image" Target="../media/image413.png"/><Relationship Id="rId21" Type="http://schemas.openxmlformats.org/officeDocument/2006/relationships/image" Target="../media/image414.png"/><Relationship Id="rId22" Type="http://schemas.openxmlformats.org/officeDocument/2006/relationships/image" Target="../media/image415.png"/><Relationship Id="rId23" Type="http://schemas.openxmlformats.org/officeDocument/2006/relationships/image" Target="../media/image416.png"/><Relationship Id="rId24" Type="http://schemas.openxmlformats.org/officeDocument/2006/relationships/image" Target="../media/image417.png"/><Relationship Id="rId25" Type="http://schemas.openxmlformats.org/officeDocument/2006/relationships/image" Target="../media/image418.png"/><Relationship Id="rId26" Type="http://schemas.openxmlformats.org/officeDocument/2006/relationships/image" Target="../media/image419.png"/><Relationship Id="rId27" Type="http://schemas.openxmlformats.org/officeDocument/2006/relationships/image" Target="../media/image420.png"/><Relationship Id="rId28" Type="http://schemas.openxmlformats.org/officeDocument/2006/relationships/image" Target="../media/image421.png"/><Relationship Id="rId29" Type="http://schemas.openxmlformats.org/officeDocument/2006/relationships/image" Target="../media/image29.png"/><Relationship Id="rId30" Type="http://schemas.openxmlformats.org/officeDocument/2006/relationships/image" Target="../media/image30.png"/><Relationship Id="rId31" Type="http://schemas.openxmlformats.org/officeDocument/2006/relationships/image" Target="../media/image32.png"/><Relationship Id="rId32" Type="http://schemas.openxmlformats.org/officeDocument/2006/relationships/image" Target="../media/image422.png"/><Relationship Id="rId33" Type="http://schemas.openxmlformats.org/officeDocument/2006/relationships/image" Target="../media/image423.png"/><Relationship Id="rId34" Type="http://schemas.openxmlformats.org/officeDocument/2006/relationships/image" Target="../media/image42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5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png"/><Relationship Id="rId10" Type="http://schemas.openxmlformats.org/officeDocument/2006/relationships/image" Target="../media/image432.png"/><Relationship Id="rId11" Type="http://schemas.openxmlformats.org/officeDocument/2006/relationships/image" Target="../media/image433.png"/><Relationship Id="rId12" Type="http://schemas.openxmlformats.org/officeDocument/2006/relationships/image" Target="../media/image434.png"/><Relationship Id="rId13" Type="http://schemas.openxmlformats.org/officeDocument/2006/relationships/image" Target="../media/image435.png"/><Relationship Id="rId14" Type="http://schemas.openxmlformats.org/officeDocument/2006/relationships/image" Target="../media/image436.png"/><Relationship Id="rId15" Type="http://schemas.openxmlformats.org/officeDocument/2006/relationships/image" Target="../media/image437.png"/><Relationship Id="rId16" Type="http://schemas.openxmlformats.org/officeDocument/2006/relationships/image" Target="../media/image438.png"/><Relationship Id="rId17" Type="http://schemas.openxmlformats.org/officeDocument/2006/relationships/image" Target="../media/image439.png"/><Relationship Id="rId18" Type="http://schemas.openxmlformats.org/officeDocument/2006/relationships/image" Target="../media/image440.png"/><Relationship Id="rId19" Type="http://schemas.openxmlformats.org/officeDocument/2006/relationships/image" Target="../media/image441.png"/><Relationship Id="rId20" Type="http://schemas.openxmlformats.org/officeDocument/2006/relationships/image" Target="../media/image442.png"/><Relationship Id="rId21" Type="http://schemas.openxmlformats.org/officeDocument/2006/relationships/image" Target="../media/image443.png"/><Relationship Id="rId22" Type="http://schemas.openxmlformats.org/officeDocument/2006/relationships/image" Target="../media/image444.png"/><Relationship Id="rId23" Type="http://schemas.openxmlformats.org/officeDocument/2006/relationships/image" Target="../media/image260.png"/><Relationship Id="rId24" Type="http://schemas.openxmlformats.org/officeDocument/2006/relationships/image" Target="../media/image445.png"/><Relationship Id="rId25" Type="http://schemas.openxmlformats.org/officeDocument/2006/relationships/image" Target="../media/image446.png"/><Relationship Id="rId26" Type="http://schemas.openxmlformats.org/officeDocument/2006/relationships/image" Target="../media/image447.png"/><Relationship Id="rId27" Type="http://schemas.openxmlformats.org/officeDocument/2006/relationships/image" Target="../media/image448.png"/><Relationship Id="rId28" Type="http://schemas.openxmlformats.org/officeDocument/2006/relationships/image" Target="../media/image449.png"/><Relationship Id="rId29" Type="http://schemas.openxmlformats.org/officeDocument/2006/relationships/image" Target="../media/image450.png"/><Relationship Id="rId30" Type="http://schemas.openxmlformats.org/officeDocument/2006/relationships/image" Target="../media/image451.png"/><Relationship Id="rId31" Type="http://schemas.openxmlformats.org/officeDocument/2006/relationships/image" Target="../media/image424.png"/><Relationship Id="rId32" Type="http://schemas.openxmlformats.org/officeDocument/2006/relationships/image" Target="../media/image452.png"/><Relationship Id="rId33" Type="http://schemas.openxmlformats.org/officeDocument/2006/relationships/image" Target="../media/image453.png"/><Relationship Id="rId34" Type="http://schemas.openxmlformats.org/officeDocument/2006/relationships/image" Target="../media/image454.png"/><Relationship Id="rId35" Type="http://schemas.openxmlformats.org/officeDocument/2006/relationships/image" Target="../media/image455.png"/><Relationship Id="rId36" Type="http://schemas.openxmlformats.org/officeDocument/2006/relationships/image" Target="../media/image456.png"/><Relationship Id="rId37" Type="http://schemas.openxmlformats.org/officeDocument/2006/relationships/image" Target="../media/image457.png"/><Relationship Id="rId38" Type="http://schemas.openxmlformats.org/officeDocument/2006/relationships/image" Target="../media/image458.png"/><Relationship Id="rId39" Type="http://schemas.openxmlformats.org/officeDocument/2006/relationships/image" Target="../media/image459.png"/><Relationship Id="rId40" Type="http://schemas.openxmlformats.org/officeDocument/2006/relationships/image" Target="../media/image460.png"/><Relationship Id="rId41" Type="http://schemas.openxmlformats.org/officeDocument/2006/relationships/image" Target="../media/image461.png"/><Relationship Id="rId42" Type="http://schemas.openxmlformats.org/officeDocument/2006/relationships/image" Target="../media/image462.png"/><Relationship Id="rId43" Type="http://schemas.openxmlformats.org/officeDocument/2006/relationships/image" Target="../media/image463.png"/><Relationship Id="rId44" Type="http://schemas.openxmlformats.org/officeDocument/2006/relationships/image" Target="../media/image464.png"/><Relationship Id="rId45" Type="http://schemas.openxmlformats.org/officeDocument/2006/relationships/image" Target="../media/image465.png"/><Relationship Id="rId46" Type="http://schemas.openxmlformats.org/officeDocument/2006/relationships/image" Target="../media/image466.png"/><Relationship Id="rId47" Type="http://schemas.openxmlformats.org/officeDocument/2006/relationships/image" Target="../media/image467.png"/><Relationship Id="rId48" Type="http://schemas.openxmlformats.org/officeDocument/2006/relationships/image" Target="../media/image468.png"/><Relationship Id="rId49" Type="http://schemas.openxmlformats.org/officeDocument/2006/relationships/image" Target="../media/image469.png"/><Relationship Id="rId50" Type="http://schemas.openxmlformats.org/officeDocument/2006/relationships/image" Target="../media/image47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5.png"/><Relationship Id="rId3" Type="http://schemas.openxmlformats.org/officeDocument/2006/relationships/image" Target="../media/image225.png"/><Relationship Id="rId4" Type="http://schemas.openxmlformats.org/officeDocument/2006/relationships/image" Target="../media/image471.png"/><Relationship Id="rId5" Type="http://schemas.openxmlformats.org/officeDocument/2006/relationships/image" Target="../media/image472.png"/><Relationship Id="rId6" Type="http://schemas.openxmlformats.org/officeDocument/2006/relationships/image" Target="../media/image473.png"/><Relationship Id="rId7" Type="http://schemas.openxmlformats.org/officeDocument/2006/relationships/image" Target="../media/image474.png"/><Relationship Id="rId8" Type="http://schemas.openxmlformats.org/officeDocument/2006/relationships/image" Target="../media/image475.png"/><Relationship Id="rId9" Type="http://schemas.openxmlformats.org/officeDocument/2006/relationships/image" Target="../media/image476.png"/><Relationship Id="rId10" Type="http://schemas.openxmlformats.org/officeDocument/2006/relationships/image" Target="../media/image477.png"/><Relationship Id="rId11" Type="http://schemas.openxmlformats.org/officeDocument/2006/relationships/image" Target="../media/image478.png"/><Relationship Id="rId12" Type="http://schemas.openxmlformats.org/officeDocument/2006/relationships/image" Target="../media/image479.png"/><Relationship Id="rId13" Type="http://schemas.openxmlformats.org/officeDocument/2006/relationships/image" Target="../media/image480.png"/><Relationship Id="rId14" Type="http://schemas.openxmlformats.org/officeDocument/2006/relationships/image" Target="../media/image481.png"/><Relationship Id="rId15" Type="http://schemas.openxmlformats.org/officeDocument/2006/relationships/image" Target="../media/image482.png"/><Relationship Id="rId16" Type="http://schemas.openxmlformats.org/officeDocument/2006/relationships/image" Target="../media/image483.png"/><Relationship Id="rId17" Type="http://schemas.openxmlformats.org/officeDocument/2006/relationships/image" Target="../media/image484.png"/><Relationship Id="rId18" Type="http://schemas.openxmlformats.org/officeDocument/2006/relationships/image" Target="../media/image485.png"/><Relationship Id="rId19" Type="http://schemas.openxmlformats.org/officeDocument/2006/relationships/image" Target="../media/image486.png"/><Relationship Id="rId20" Type="http://schemas.openxmlformats.org/officeDocument/2006/relationships/image" Target="../media/image487.png"/><Relationship Id="rId21" Type="http://schemas.openxmlformats.org/officeDocument/2006/relationships/image" Target="../media/image488.png"/><Relationship Id="rId22" Type="http://schemas.openxmlformats.org/officeDocument/2006/relationships/image" Target="../media/image264.png"/><Relationship Id="rId23" Type="http://schemas.openxmlformats.org/officeDocument/2006/relationships/image" Target="../media/image451.png"/><Relationship Id="rId24" Type="http://schemas.openxmlformats.org/officeDocument/2006/relationships/image" Target="../media/image424.png"/><Relationship Id="rId25" Type="http://schemas.openxmlformats.org/officeDocument/2006/relationships/image" Target="../media/image489.png"/><Relationship Id="rId26" Type="http://schemas.openxmlformats.org/officeDocument/2006/relationships/image" Target="../media/image490.png"/><Relationship Id="rId27" Type="http://schemas.openxmlformats.org/officeDocument/2006/relationships/image" Target="../media/image491.png"/><Relationship Id="rId28" Type="http://schemas.openxmlformats.org/officeDocument/2006/relationships/image" Target="../media/image492.png"/><Relationship Id="rId29" Type="http://schemas.openxmlformats.org/officeDocument/2006/relationships/image" Target="../media/image493.png"/><Relationship Id="rId30" Type="http://schemas.openxmlformats.org/officeDocument/2006/relationships/image" Target="../media/image494.png"/><Relationship Id="rId31" Type="http://schemas.openxmlformats.org/officeDocument/2006/relationships/image" Target="../media/image495.png"/><Relationship Id="rId32" Type="http://schemas.openxmlformats.org/officeDocument/2006/relationships/image" Target="../media/image496.png"/><Relationship Id="rId33" Type="http://schemas.openxmlformats.org/officeDocument/2006/relationships/image" Target="../media/image497.png"/><Relationship Id="rId34" Type="http://schemas.openxmlformats.org/officeDocument/2006/relationships/image" Target="../media/image498.png"/><Relationship Id="rId35" Type="http://schemas.openxmlformats.org/officeDocument/2006/relationships/image" Target="../media/image499.png"/><Relationship Id="rId36" Type="http://schemas.openxmlformats.org/officeDocument/2006/relationships/image" Target="../media/image500.png"/><Relationship Id="rId37" Type="http://schemas.openxmlformats.org/officeDocument/2006/relationships/image" Target="../media/image501.png"/><Relationship Id="rId38" Type="http://schemas.openxmlformats.org/officeDocument/2006/relationships/image" Target="../media/image502.png"/><Relationship Id="rId39" Type="http://schemas.openxmlformats.org/officeDocument/2006/relationships/image" Target="../media/image503.png"/><Relationship Id="rId40" Type="http://schemas.openxmlformats.org/officeDocument/2006/relationships/image" Target="../media/image504.png"/><Relationship Id="rId41" Type="http://schemas.openxmlformats.org/officeDocument/2006/relationships/image" Target="../media/image505.png"/><Relationship Id="rId42" Type="http://schemas.openxmlformats.org/officeDocument/2006/relationships/image" Target="../media/image506.png"/><Relationship Id="rId43" Type="http://schemas.openxmlformats.org/officeDocument/2006/relationships/image" Target="../media/image507.png"/><Relationship Id="rId44" Type="http://schemas.openxmlformats.org/officeDocument/2006/relationships/image" Target="../media/image508.png"/><Relationship Id="rId45" Type="http://schemas.openxmlformats.org/officeDocument/2006/relationships/image" Target="../media/image509.png"/><Relationship Id="rId46" Type="http://schemas.openxmlformats.org/officeDocument/2006/relationships/image" Target="../media/image510.png"/><Relationship Id="rId47" Type="http://schemas.openxmlformats.org/officeDocument/2006/relationships/image" Target="../media/image511.png"/><Relationship Id="rId48" Type="http://schemas.openxmlformats.org/officeDocument/2006/relationships/image" Target="../media/image512.png"/><Relationship Id="rId49" Type="http://schemas.openxmlformats.org/officeDocument/2006/relationships/image" Target="../media/image513.png"/><Relationship Id="rId50" Type="http://schemas.openxmlformats.org/officeDocument/2006/relationships/image" Target="../media/image514.png"/><Relationship Id="rId51" Type="http://schemas.openxmlformats.org/officeDocument/2006/relationships/image" Target="../media/image515.png"/><Relationship Id="rId52" Type="http://schemas.openxmlformats.org/officeDocument/2006/relationships/image" Target="../media/image516.png"/><Relationship Id="rId53" Type="http://schemas.openxmlformats.org/officeDocument/2006/relationships/image" Target="../media/image517.png"/><Relationship Id="rId54" Type="http://schemas.openxmlformats.org/officeDocument/2006/relationships/image" Target="../media/image518.png"/><Relationship Id="rId55" Type="http://schemas.openxmlformats.org/officeDocument/2006/relationships/image" Target="../media/image519.png"/><Relationship Id="rId56" Type="http://schemas.openxmlformats.org/officeDocument/2006/relationships/image" Target="../media/image520.png"/><Relationship Id="rId57" Type="http://schemas.openxmlformats.org/officeDocument/2006/relationships/image" Target="../media/image521.png"/><Relationship Id="rId58" Type="http://schemas.openxmlformats.org/officeDocument/2006/relationships/image" Target="../media/image522.png"/><Relationship Id="rId59" Type="http://schemas.openxmlformats.org/officeDocument/2006/relationships/image" Target="../media/image523.png"/><Relationship Id="rId60" Type="http://schemas.openxmlformats.org/officeDocument/2006/relationships/image" Target="../media/image524.png"/><Relationship Id="rId61" Type="http://schemas.openxmlformats.org/officeDocument/2006/relationships/image" Target="../media/image525.png"/><Relationship Id="rId62" Type="http://schemas.openxmlformats.org/officeDocument/2006/relationships/image" Target="../media/image526.png"/><Relationship Id="rId63" Type="http://schemas.openxmlformats.org/officeDocument/2006/relationships/image" Target="../media/image527.png"/><Relationship Id="rId64" Type="http://schemas.openxmlformats.org/officeDocument/2006/relationships/image" Target="../media/image528.png"/><Relationship Id="rId65" Type="http://schemas.openxmlformats.org/officeDocument/2006/relationships/image" Target="../media/image529.png"/><Relationship Id="rId66" Type="http://schemas.openxmlformats.org/officeDocument/2006/relationships/image" Target="../media/image530.png"/><Relationship Id="rId67" Type="http://schemas.openxmlformats.org/officeDocument/2006/relationships/image" Target="../media/image531.png"/><Relationship Id="rId68" Type="http://schemas.openxmlformats.org/officeDocument/2006/relationships/image" Target="../media/image532.png"/><Relationship Id="rId69" Type="http://schemas.openxmlformats.org/officeDocument/2006/relationships/image" Target="../media/image533.png"/><Relationship Id="rId70" Type="http://schemas.openxmlformats.org/officeDocument/2006/relationships/image" Target="../media/image534.png"/><Relationship Id="rId71" Type="http://schemas.openxmlformats.org/officeDocument/2006/relationships/image" Target="../media/image535.png"/><Relationship Id="rId72" Type="http://schemas.openxmlformats.org/officeDocument/2006/relationships/image" Target="../media/image536.png"/><Relationship Id="rId73" Type="http://schemas.openxmlformats.org/officeDocument/2006/relationships/image" Target="../media/image537.png"/><Relationship Id="rId74" Type="http://schemas.openxmlformats.org/officeDocument/2006/relationships/image" Target="../media/image538.png"/><Relationship Id="rId75" Type="http://schemas.openxmlformats.org/officeDocument/2006/relationships/image" Target="../media/image539.png"/><Relationship Id="rId76" Type="http://schemas.openxmlformats.org/officeDocument/2006/relationships/image" Target="../media/image540.png"/><Relationship Id="rId77" Type="http://schemas.openxmlformats.org/officeDocument/2006/relationships/image" Target="../media/image541.png"/><Relationship Id="rId78" Type="http://schemas.openxmlformats.org/officeDocument/2006/relationships/image" Target="../media/image542.png"/><Relationship Id="rId79" Type="http://schemas.openxmlformats.org/officeDocument/2006/relationships/image" Target="../media/image543.png"/><Relationship Id="rId80" Type="http://schemas.openxmlformats.org/officeDocument/2006/relationships/image" Target="../media/image544.png"/><Relationship Id="rId81" Type="http://schemas.openxmlformats.org/officeDocument/2006/relationships/image" Target="../media/image545.png"/><Relationship Id="rId82" Type="http://schemas.openxmlformats.org/officeDocument/2006/relationships/image" Target="../media/image546.png"/><Relationship Id="rId83" Type="http://schemas.openxmlformats.org/officeDocument/2006/relationships/image" Target="../media/image547.png"/><Relationship Id="rId84" Type="http://schemas.openxmlformats.org/officeDocument/2006/relationships/image" Target="../media/image548.png"/><Relationship Id="rId85" Type="http://schemas.openxmlformats.org/officeDocument/2006/relationships/image" Target="../media/image549.png"/><Relationship Id="rId86" Type="http://schemas.openxmlformats.org/officeDocument/2006/relationships/image" Target="../media/image550.png"/><Relationship Id="rId87" Type="http://schemas.openxmlformats.org/officeDocument/2006/relationships/image" Target="../media/image551.png"/><Relationship Id="rId88" Type="http://schemas.openxmlformats.org/officeDocument/2006/relationships/image" Target="../media/image552.png"/><Relationship Id="rId89" Type="http://schemas.openxmlformats.org/officeDocument/2006/relationships/image" Target="../media/image553.png"/><Relationship Id="rId90" Type="http://schemas.openxmlformats.org/officeDocument/2006/relationships/image" Target="../media/image554.png"/><Relationship Id="rId91" Type="http://schemas.openxmlformats.org/officeDocument/2006/relationships/image" Target="../media/image555.png"/><Relationship Id="rId92" Type="http://schemas.openxmlformats.org/officeDocument/2006/relationships/image" Target="../media/image556.png"/><Relationship Id="rId93" Type="http://schemas.openxmlformats.org/officeDocument/2006/relationships/image" Target="../media/image557.png"/><Relationship Id="rId94" Type="http://schemas.openxmlformats.org/officeDocument/2006/relationships/image" Target="../media/image558.png"/><Relationship Id="rId95" Type="http://schemas.openxmlformats.org/officeDocument/2006/relationships/image" Target="../media/image559.png"/><Relationship Id="rId96" Type="http://schemas.openxmlformats.org/officeDocument/2006/relationships/image" Target="../media/image560.png"/><Relationship Id="rId97" Type="http://schemas.openxmlformats.org/officeDocument/2006/relationships/image" Target="../media/image561.png"/><Relationship Id="rId98" Type="http://schemas.openxmlformats.org/officeDocument/2006/relationships/image" Target="../media/image56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5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434.png"/><Relationship Id="rId8" Type="http://schemas.openxmlformats.org/officeDocument/2006/relationships/image" Target="../media/image567.png"/><Relationship Id="rId9" Type="http://schemas.openxmlformats.org/officeDocument/2006/relationships/image" Target="../media/image568.png"/><Relationship Id="rId10" Type="http://schemas.openxmlformats.org/officeDocument/2006/relationships/image" Target="../media/image569.png"/><Relationship Id="rId11" Type="http://schemas.openxmlformats.org/officeDocument/2006/relationships/image" Target="../media/image570.png"/><Relationship Id="rId12" Type="http://schemas.openxmlformats.org/officeDocument/2006/relationships/image" Target="../media/image571.png"/><Relationship Id="rId13" Type="http://schemas.openxmlformats.org/officeDocument/2006/relationships/image" Target="../media/image572.png"/><Relationship Id="rId14" Type="http://schemas.openxmlformats.org/officeDocument/2006/relationships/image" Target="../media/image573.png"/><Relationship Id="rId15" Type="http://schemas.openxmlformats.org/officeDocument/2006/relationships/image" Target="../media/image574.png"/><Relationship Id="rId16" Type="http://schemas.openxmlformats.org/officeDocument/2006/relationships/image" Target="../media/image575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Relationship Id="rId19" Type="http://schemas.openxmlformats.org/officeDocument/2006/relationships/image" Target="../media/image64.png"/><Relationship Id="rId20" Type="http://schemas.openxmlformats.org/officeDocument/2006/relationships/image" Target="../media/image578.png"/><Relationship Id="rId21" Type="http://schemas.openxmlformats.org/officeDocument/2006/relationships/image" Target="../media/image65.png"/><Relationship Id="rId22" Type="http://schemas.openxmlformats.org/officeDocument/2006/relationships/image" Target="../media/image265.png"/><Relationship Id="rId23" Type="http://schemas.openxmlformats.org/officeDocument/2006/relationships/image" Target="../media/image579.png"/><Relationship Id="rId24" Type="http://schemas.openxmlformats.org/officeDocument/2006/relationships/image" Target="../media/image580.png"/><Relationship Id="rId25" Type="http://schemas.openxmlformats.org/officeDocument/2006/relationships/image" Target="../media/image581.png"/><Relationship Id="rId26" Type="http://schemas.openxmlformats.org/officeDocument/2006/relationships/image" Target="../media/image582.png"/><Relationship Id="rId27" Type="http://schemas.openxmlformats.org/officeDocument/2006/relationships/image" Target="../media/image583.png"/><Relationship Id="rId28" Type="http://schemas.openxmlformats.org/officeDocument/2006/relationships/image" Target="../media/image584.png"/><Relationship Id="rId29" Type="http://schemas.openxmlformats.org/officeDocument/2006/relationships/image" Target="../media/image585.png"/><Relationship Id="rId30" Type="http://schemas.openxmlformats.org/officeDocument/2006/relationships/image" Target="../media/image586.png"/><Relationship Id="rId31" Type="http://schemas.openxmlformats.org/officeDocument/2006/relationships/image" Target="../media/image587.png"/><Relationship Id="rId32" Type="http://schemas.openxmlformats.org/officeDocument/2006/relationships/image" Target="../media/image588.png"/><Relationship Id="rId33" Type="http://schemas.openxmlformats.org/officeDocument/2006/relationships/image" Target="../media/image589.png"/><Relationship Id="rId34" Type="http://schemas.openxmlformats.org/officeDocument/2006/relationships/image" Target="../media/image590.png"/><Relationship Id="rId35" Type="http://schemas.openxmlformats.org/officeDocument/2006/relationships/image" Target="../media/image591.png"/><Relationship Id="rId36" Type="http://schemas.openxmlformats.org/officeDocument/2006/relationships/image" Target="../media/image592.png"/><Relationship Id="rId37" Type="http://schemas.openxmlformats.org/officeDocument/2006/relationships/image" Target="../media/image593.png"/><Relationship Id="rId38" Type="http://schemas.openxmlformats.org/officeDocument/2006/relationships/image" Target="../media/image59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595.png"/><Relationship Id="rId5" Type="http://schemas.openxmlformats.org/officeDocument/2006/relationships/image" Target="../media/image596.png"/><Relationship Id="rId6" Type="http://schemas.openxmlformats.org/officeDocument/2006/relationships/image" Target="../media/image597.png"/><Relationship Id="rId7" Type="http://schemas.openxmlformats.org/officeDocument/2006/relationships/image" Target="../media/image433.png"/><Relationship Id="rId8" Type="http://schemas.openxmlformats.org/officeDocument/2006/relationships/image" Target="../media/image598.png"/><Relationship Id="rId9" Type="http://schemas.openxmlformats.org/officeDocument/2006/relationships/image" Target="../media/image599.png"/><Relationship Id="rId10" Type="http://schemas.openxmlformats.org/officeDocument/2006/relationships/image" Target="../media/image600.png"/><Relationship Id="rId11" Type="http://schemas.openxmlformats.org/officeDocument/2006/relationships/image" Target="../media/image601.png"/><Relationship Id="rId12" Type="http://schemas.openxmlformats.org/officeDocument/2006/relationships/image" Target="../media/image602.png"/><Relationship Id="rId13" Type="http://schemas.openxmlformats.org/officeDocument/2006/relationships/image" Target="../media/image603.png"/><Relationship Id="rId14" Type="http://schemas.openxmlformats.org/officeDocument/2006/relationships/image" Target="../media/image604.png"/><Relationship Id="rId15" Type="http://schemas.openxmlformats.org/officeDocument/2006/relationships/image" Target="../media/image605.png"/><Relationship Id="rId16" Type="http://schemas.openxmlformats.org/officeDocument/2006/relationships/image" Target="../media/image481.png"/><Relationship Id="rId17" Type="http://schemas.openxmlformats.org/officeDocument/2006/relationships/image" Target="../media/image606.png"/><Relationship Id="rId18" Type="http://schemas.openxmlformats.org/officeDocument/2006/relationships/image" Target="../media/image607.png"/><Relationship Id="rId19" Type="http://schemas.openxmlformats.org/officeDocument/2006/relationships/image" Target="../media/image444.png"/><Relationship Id="rId20" Type="http://schemas.openxmlformats.org/officeDocument/2006/relationships/image" Target="../media/image608.png"/><Relationship Id="rId21" Type="http://schemas.openxmlformats.org/officeDocument/2006/relationships/image" Target="../media/image609.png"/><Relationship Id="rId22" Type="http://schemas.openxmlformats.org/officeDocument/2006/relationships/image" Target="../media/image319.png"/><Relationship Id="rId23" Type="http://schemas.openxmlformats.org/officeDocument/2006/relationships/image" Target="../media/image610.png"/><Relationship Id="rId24" Type="http://schemas.openxmlformats.org/officeDocument/2006/relationships/image" Target="../media/image611.png"/><Relationship Id="rId25" Type="http://schemas.openxmlformats.org/officeDocument/2006/relationships/image" Target="../media/image612.png"/><Relationship Id="rId26" Type="http://schemas.openxmlformats.org/officeDocument/2006/relationships/image" Target="../media/image613.png"/><Relationship Id="rId27" Type="http://schemas.openxmlformats.org/officeDocument/2006/relationships/image" Target="../media/image614.png"/><Relationship Id="rId28" Type="http://schemas.openxmlformats.org/officeDocument/2006/relationships/image" Target="../media/image615.png"/><Relationship Id="rId29" Type="http://schemas.openxmlformats.org/officeDocument/2006/relationships/image" Target="../media/image616.png"/><Relationship Id="rId30" Type="http://schemas.openxmlformats.org/officeDocument/2006/relationships/image" Target="../media/image64.png"/><Relationship Id="rId31" Type="http://schemas.openxmlformats.org/officeDocument/2006/relationships/image" Target="../media/image65.png"/><Relationship Id="rId32" Type="http://schemas.openxmlformats.org/officeDocument/2006/relationships/image" Target="../media/image265.png"/><Relationship Id="rId33" Type="http://schemas.openxmlformats.org/officeDocument/2006/relationships/image" Target="../media/image617.png"/><Relationship Id="rId34" Type="http://schemas.openxmlformats.org/officeDocument/2006/relationships/image" Target="../media/image618.png"/><Relationship Id="rId35" Type="http://schemas.openxmlformats.org/officeDocument/2006/relationships/image" Target="../media/image619.png"/><Relationship Id="rId36" Type="http://schemas.openxmlformats.org/officeDocument/2006/relationships/image" Target="../media/image620.png"/><Relationship Id="rId37" Type="http://schemas.openxmlformats.org/officeDocument/2006/relationships/image" Target="../media/image621.png"/><Relationship Id="rId38" Type="http://schemas.openxmlformats.org/officeDocument/2006/relationships/image" Target="../media/image622.png"/><Relationship Id="rId39" Type="http://schemas.openxmlformats.org/officeDocument/2006/relationships/image" Target="../media/image623.png"/><Relationship Id="rId40" Type="http://schemas.openxmlformats.org/officeDocument/2006/relationships/image" Target="../media/image624.png"/><Relationship Id="rId41" Type="http://schemas.openxmlformats.org/officeDocument/2006/relationships/image" Target="../media/image625.png"/><Relationship Id="rId42" Type="http://schemas.openxmlformats.org/officeDocument/2006/relationships/image" Target="../media/image626.png"/><Relationship Id="rId43" Type="http://schemas.openxmlformats.org/officeDocument/2006/relationships/image" Target="../media/image627.png"/><Relationship Id="rId44" Type="http://schemas.openxmlformats.org/officeDocument/2006/relationships/image" Target="../media/image628.png"/><Relationship Id="rId45" Type="http://schemas.openxmlformats.org/officeDocument/2006/relationships/image" Target="../media/image629.png"/><Relationship Id="rId46" Type="http://schemas.openxmlformats.org/officeDocument/2006/relationships/image" Target="../media/image630.png"/><Relationship Id="rId47" Type="http://schemas.openxmlformats.org/officeDocument/2006/relationships/image" Target="../media/image631.png"/><Relationship Id="rId48" Type="http://schemas.openxmlformats.org/officeDocument/2006/relationships/image" Target="../media/image632.png"/><Relationship Id="rId49" Type="http://schemas.openxmlformats.org/officeDocument/2006/relationships/image" Target="../media/image633.png"/><Relationship Id="rId50" Type="http://schemas.openxmlformats.org/officeDocument/2006/relationships/image" Target="../media/image634.png"/><Relationship Id="rId51" Type="http://schemas.openxmlformats.org/officeDocument/2006/relationships/image" Target="../media/image63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326.png"/><Relationship Id="rId5" Type="http://schemas.openxmlformats.org/officeDocument/2006/relationships/image" Target="../media/image636.png"/><Relationship Id="rId6" Type="http://schemas.openxmlformats.org/officeDocument/2006/relationships/image" Target="../media/image637.png"/><Relationship Id="rId7" Type="http://schemas.openxmlformats.org/officeDocument/2006/relationships/image" Target="../media/image638.png"/><Relationship Id="rId8" Type="http://schemas.openxmlformats.org/officeDocument/2006/relationships/image" Target="../media/image639.png"/><Relationship Id="rId9" Type="http://schemas.openxmlformats.org/officeDocument/2006/relationships/image" Target="../media/image64.png"/><Relationship Id="rId10" Type="http://schemas.openxmlformats.org/officeDocument/2006/relationships/image" Target="../media/image640.png"/><Relationship Id="rId11" Type="http://schemas.openxmlformats.org/officeDocument/2006/relationships/image" Target="../media/image58.png"/><Relationship Id="rId12" Type="http://schemas.openxmlformats.org/officeDocument/2006/relationships/image" Target="../media/image641.png"/><Relationship Id="rId13" Type="http://schemas.openxmlformats.org/officeDocument/2006/relationships/image" Target="../media/image642.png"/><Relationship Id="rId14" Type="http://schemas.openxmlformats.org/officeDocument/2006/relationships/image" Target="../media/image643.png"/><Relationship Id="rId15" Type="http://schemas.openxmlformats.org/officeDocument/2006/relationships/image" Target="../media/image644.png"/><Relationship Id="rId16" Type="http://schemas.openxmlformats.org/officeDocument/2006/relationships/image" Target="../media/image645.png"/><Relationship Id="rId17" Type="http://schemas.openxmlformats.org/officeDocument/2006/relationships/image" Target="../media/image646.png"/><Relationship Id="rId18" Type="http://schemas.openxmlformats.org/officeDocument/2006/relationships/image" Target="../media/image647.png"/><Relationship Id="rId19" Type="http://schemas.openxmlformats.org/officeDocument/2006/relationships/image" Target="../media/image648.png"/><Relationship Id="rId20" Type="http://schemas.openxmlformats.org/officeDocument/2006/relationships/image" Target="../media/image649.png"/><Relationship Id="rId21" Type="http://schemas.openxmlformats.org/officeDocument/2006/relationships/image" Target="../media/image650.png"/><Relationship Id="rId22" Type="http://schemas.openxmlformats.org/officeDocument/2006/relationships/image" Target="../media/image65.png"/><Relationship Id="rId23" Type="http://schemas.openxmlformats.org/officeDocument/2006/relationships/image" Target="../media/image265.png"/><Relationship Id="rId24" Type="http://schemas.openxmlformats.org/officeDocument/2006/relationships/image" Target="../media/image651.png"/><Relationship Id="rId25" Type="http://schemas.openxmlformats.org/officeDocument/2006/relationships/image" Target="../media/image652.png"/><Relationship Id="rId26" Type="http://schemas.openxmlformats.org/officeDocument/2006/relationships/image" Target="../media/image653.png"/><Relationship Id="rId27" Type="http://schemas.openxmlformats.org/officeDocument/2006/relationships/image" Target="../media/image654.png"/><Relationship Id="rId28" Type="http://schemas.openxmlformats.org/officeDocument/2006/relationships/image" Target="../media/image655.png"/><Relationship Id="rId29" Type="http://schemas.openxmlformats.org/officeDocument/2006/relationships/image" Target="../media/image656.png"/><Relationship Id="rId30" Type="http://schemas.openxmlformats.org/officeDocument/2006/relationships/image" Target="../media/image657.png"/><Relationship Id="rId31" Type="http://schemas.openxmlformats.org/officeDocument/2006/relationships/image" Target="../media/image658.png"/><Relationship Id="rId32" Type="http://schemas.openxmlformats.org/officeDocument/2006/relationships/image" Target="../media/image659.png"/><Relationship Id="rId33" Type="http://schemas.openxmlformats.org/officeDocument/2006/relationships/image" Target="../media/image660.png"/><Relationship Id="rId34" Type="http://schemas.openxmlformats.org/officeDocument/2006/relationships/image" Target="../media/image661.png"/><Relationship Id="rId35" Type="http://schemas.openxmlformats.org/officeDocument/2006/relationships/image" Target="../media/image662.png"/><Relationship Id="rId36" Type="http://schemas.openxmlformats.org/officeDocument/2006/relationships/image" Target="../media/image663.png"/><Relationship Id="rId37" Type="http://schemas.openxmlformats.org/officeDocument/2006/relationships/image" Target="../media/image664.png"/><Relationship Id="rId38" Type="http://schemas.openxmlformats.org/officeDocument/2006/relationships/image" Target="../media/image665.png"/><Relationship Id="rId39" Type="http://schemas.openxmlformats.org/officeDocument/2006/relationships/image" Target="../media/image666.png"/><Relationship Id="rId40" Type="http://schemas.openxmlformats.org/officeDocument/2006/relationships/image" Target="../media/image667.png"/><Relationship Id="rId41" Type="http://schemas.openxmlformats.org/officeDocument/2006/relationships/image" Target="../media/image668.png"/><Relationship Id="rId42" Type="http://schemas.openxmlformats.org/officeDocument/2006/relationships/image" Target="../media/image669.png"/><Relationship Id="rId43" Type="http://schemas.openxmlformats.org/officeDocument/2006/relationships/image" Target="../media/image670.png"/><Relationship Id="rId44" Type="http://schemas.openxmlformats.org/officeDocument/2006/relationships/image" Target="../media/image671.png"/><Relationship Id="rId45" Type="http://schemas.openxmlformats.org/officeDocument/2006/relationships/image" Target="../media/image672.png"/><Relationship Id="rId46" Type="http://schemas.openxmlformats.org/officeDocument/2006/relationships/image" Target="../media/image673.png"/><Relationship Id="rId47" Type="http://schemas.openxmlformats.org/officeDocument/2006/relationships/image" Target="../media/image674.png"/><Relationship Id="rId48" Type="http://schemas.openxmlformats.org/officeDocument/2006/relationships/image" Target="../media/image675.png"/><Relationship Id="rId49" Type="http://schemas.openxmlformats.org/officeDocument/2006/relationships/image" Target="../media/image676.png"/><Relationship Id="rId50" Type="http://schemas.openxmlformats.org/officeDocument/2006/relationships/image" Target="../media/image677.png"/><Relationship Id="rId51" Type="http://schemas.openxmlformats.org/officeDocument/2006/relationships/image" Target="../media/image678.png"/><Relationship Id="rId52" Type="http://schemas.openxmlformats.org/officeDocument/2006/relationships/image" Target="../media/image679.png"/><Relationship Id="rId53" Type="http://schemas.openxmlformats.org/officeDocument/2006/relationships/image" Target="../media/image680.png"/><Relationship Id="rId54" Type="http://schemas.openxmlformats.org/officeDocument/2006/relationships/image" Target="../media/image681.png"/><Relationship Id="rId55" Type="http://schemas.openxmlformats.org/officeDocument/2006/relationships/image" Target="../media/image682.png"/><Relationship Id="rId56" Type="http://schemas.openxmlformats.org/officeDocument/2006/relationships/image" Target="../media/image683.png"/><Relationship Id="rId57" Type="http://schemas.openxmlformats.org/officeDocument/2006/relationships/image" Target="../media/image684.png"/><Relationship Id="rId58" Type="http://schemas.openxmlformats.org/officeDocument/2006/relationships/image" Target="../media/image685.png"/><Relationship Id="rId59" Type="http://schemas.openxmlformats.org/officeDocument/2006/relationships/image" Target="../media/image686.png"/><Relationship Id="rId60" Type="http://schemas.openxmlformats.org/officeDocument/2006/relationships/image" Target="../media/image687.png"/><Relationship Id="rId61" Type="http://schemas.openxmlformats.org/officeDocument/2006/relationships/image" Target="../media/image688.png"/><Relationship Id="rId62" Type="http://schemas.openxmlformats.org/officeDocument/2006/relationships/image" Target="../media/image689.png"/><Relationship Id="rId63" Type="http://schemas.openxmlformats.org/officeDocument/2006/relationships/image" Target="../media/image690.png"/><Relationship Id="rId64" Type="http://schemas.openxmlformats.org/officeDocument/2006/relationships/image" Target="../media/image691.png"/><Relationship Id="rId65" Type="http://schemas.openxmlformats.org/officeDocument/2006/relationships/image" Target="../media/image692.png"/><Relationship Id="rId66" Type="http://schemas.openxmlformats.org/officeDocument/2006/relationships/image" Target="../media/image693.png"/><Relationship Id="rId67" Type="http://schemas.openxmlformats.org/officeDocument/2006/relationships/image" Target="../media/image694.png"/><Relationship Id="rId68" Type="http://schemas.openxmlformats.org/officeDocument/2006/relationships/image" Target="../media/image695.png"/><Relationship Id="rId69" Type="http://schemas.openxmlformats.org/officeDocument/2006/relationships/image" Target="../media/image696.png"/><Relationship Id="rId70" Type="http://schemas.openxmlformats.org/officeDocument/2006/relationships/image" Target="../media/image697.png"/><Relationship Id="rId71" Type="http://schemas.openxmlformats.org/officeDocument/2006/relationships/image" Target="../media/image698.png"/><Relationship Id="rId72" Type="http://schemas.openxmlformats.org/officeDocument/2006/relationships/image" Target="../media/image699.png"/><Relationship Id="rId73" Type="http://schemas.openxmlformats.org/officeDocument/2006/relationships/image" Target="../media/image700.png"/><Relationship Id="rId74" Type="http://schemas.openxmlformats.org/officeDocument/2006/relationships/image" Target="../media/image701.png"/><Relationship Id="rId75" Type="http://schemas.openxmlformats.org/officeDocument/2006/relationships/image" Target="../media/image702.png"/><Relationship Id="rId76" Type="http://schemas.openxmlformats.org/officeDocument/2006/relationships/image" Target="../media/image703.jpg"/><Relationship Id="rId77" Type="http://schemas.openxmlformats.org/officeDocument/2006/relationships/image" Target="../media/image704.jpg"/><Relationship Id="rId78" Type="http://schemas.openxmlformats.org/officeDocument/2006/relationships/image" Target="../media/image70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6.png"/><Relationship Id="rId3" Type="http://schemas.openxmlformats.org/officeDocument/2006/relationships/image" Target="../media/image707.png"/><Relationship Id="rId4" Type="http://schemas.openxmlformats.org/officeDocument/2006/relationships/image" Target="../media/image708.png"/><Relationship Id="rId5" Type="http://schemas.openxmlformats.org/officeDocument/2006/relationships/image" Target="../media/image709.png"/><Relationship Id="rId6" Type="http://schemas.openxmlformats.org/officeDocument/2006/relationships/image" Target="../media/image710.png"/><Relationship Id="rId7" Type="http://schemas.openxmlformats.org/officeDocument/2006/relationships/image" Target="../media/image711.png"/><Relationship Id="rId8" Type="http://schemas.openxmlformats.org/officeDocument/2006/relationships/image" Target="../media/image712.png"/><Relationship Id="rId9" Type="http://schemas.openxmlformats.org/officeDocument/2006/relationships/image" Target="../media/image713.png"/><Relationship Id="rId10" Type="http://schemas.openxmlformats.org/officeDocument/2006/relationships/image" Target="../media/image714.png"/><Relationship Id="rId11" Type="http://schemas.openxmlformats.org/officeDocument/2006/relationships/image" Target="../media/image715.png"/><Relationship Id="rId12" Type="http://schemas.openxmlformats.org/officeDocument/2006/relationships/image" Target="../media/image716.png"/><Relationship Id="rId13" Type="http://schemas.openxmlformats.org/officeDocument/2006/relationships/image" Target="../media/image717.png"/><Relationship Id="rId14" Type="http://schemas.openxmlformats.org/officeDocument/2006/relationships/image" Target="../media/image718.png"/><Relationship Id="rId15" Type="http://schemas.openxmlformats.org/officeDocument/2006/relationships/image" Target="../media/image719.png"/><Relationship Id="rId16" Type="http://schemas.openxmlformats.org/officeDocument/2006/relationships/image" Target="../media/image720.png"/><Relationship Id="rId17" Type="http://schemas.openxmlformats.org/officeDocument/2006/relationships/image" Target="../media/image721.png"/><Relationship Id="rId18" Type="http://schemas.openxmlformats.org/officeDocument/2006/relationships/image" Target="../media/image722.png"/><Relationship Id="rId19" Type="http://schemas.openxmlformats.org/officeDocument/2006/relationships/image" Target="../media/image255.png"/><Relationship Id="rId20" Type="http://schemas.openxmlformats.org/officeDocument/2006/relationships/image" Target="../media/image225.png"/><Relationship Id="rId21" Type="http://schemas.openxmlformats.org/officeDocument/2006/relationships/image" Target="../media/image596.png"/><Relationship Id="rId22" Type="http://schemas.openxmlformats.org/officeDocument/2006/relationships/image" Target="../media/image433.png"/><Relationship Id="rId23" Type="http://schemas.openxmlformats.org/officeDocument/2006/relationships/image" Target="../media/image723.png"/><Relationship Id="rId24" Type="http://schemas.openxmlformats.org/officeDocument/2006/relationships/image" Target="../media/image724.png"/><Relationship Id="rId25" Type="http://schemas.openxmlformats.org/officeDocument/2006/relationships/image" Target="../media/image725.png"/><Relationship Id="rId26" Type="http://schemas.openxmlformats.org/officeDocument/2006/relationships/image" Target="../media/image726.png"/><Relationship Id="rId27" Type="http://schemas.openxmlformats.org/officeDocument/2006/relationships/image" Target="../media/image727.png"/><Relationship Id="rId28" Type="http://schemas.openxmlformats.org/officeDocument/2006/relationships/image" Target="../media/image728.png"/><Relationship Id="rId29" Type="http://schemas.openxmlformats.org/officeDocument/2006/relationships/image" Target="../media/image729.png"/><Relationship Id="rId30" Type="http://schemas.openxmlformats.org/officeDocument/2006/relationships/image" Target="../media/image730.png"/><Relationship Id="rId31" Type="http://schemas.openxmlformats.org/officeDocument/2006/relationships/image" Target="../media/image731.png"/><Relationship Id="rId32" Type="http://schemas.openxmlformats.org/officeDocument/2006/relationships/image" Target="../media/image732.png"/><Relationship Id="rId33" Type="http://schemas.openxmlformats.org/officeDocument/2006/relationships/image" Target="../media/image733.png"/><Relationship Id="rId34" Type="http://schemas.openxmlformats.org/officeDocument/2006/relationships/image" Target="../media/image734.png"/><Relationship Id="rId35" Type="http://schemas.openxmlformats.org/officeDocument/2006/relationships/image" Target="../media/image735.png"/><Relationship Id="rId36" Type="http://schemas.openxmlformats.org/officeDocument/2006/relationships/image" Target="../media/image736.png"/><Relationship Id="rId37" Type="http://schemas.openxmlformats.org/officeDocument/2006/relationships/image" Target="../media/image737.png"/><Relationship Id="rId38" Type="http://schemas.openxmlformats.org/officeDocument/2006/relationships/image" Target="../media/image487.png"/><Relationship Id="rId39" Type="http://schemas.openxmlformats.org/officeDocument/2006/relationships/image" Target="../media/image488.png"/><Relationship Id="rId40" Type="http://schemas.openxmlformats.org/officeDocument/2006/relationships/image" Target="../media/image738.png"/><Relationship Id="rId41" Type="http://schemas.openxmlformats.org/officeDocument/2006/relationships/image" Target="../media/image739.png"/><Relationship Id="rId42" Type="http://schemas.openxmlformats.org/officeDocument/2006/relationships/image" Target="../media/image451.png"/><Relationship Id="rId43" Type="http://schemas.openxmlformats.org/officeDocument/2006/relationships/image" Target="../media/image42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0.png"/><Relationship Id="rId3" Type="http://schemas.openxmlformats.org/officeDocument/2006/relationships/image" Target="../media/image741.png"/><Relationship Id="rId4" Type="http://schemas.openxmlformats.org/officeDocument/2006/relationships/image" Target="../media/image742.png"/><Relationship Id="rId5" Type="http://schemas.openxmlformats.org/officeDocument/2006/relationships/image" Target="../media/image743.png"/><Relationship Id="rId6" Type="http://schemas.openxmlformats.org/officeDocument/2006/relationships/image" Target="../media/image744.png"/><Relationship Id="rId7" Type="http://schemas.openxmlformats.org/officeDocument/2006/relationships/image" Target="../media/image745.png"/><Relationship Id="rId8" Type="http://schemas.openxmlformats.org/officeDocument/2006/relationships/image" Target="../media/image746.png"/><Relationship Id="rId9" Type="http://schemas.openxmlformats.org/officeDocument/2006/relationships/image" Target="../media/image747.png"/><Relationship Id="rId10" Type="http://schemas.openxmlformats.org/officeDocument/2006/relationships/image" Target="../media/image748.png"/><Relationship Id="rId11" Type="http://schemas.openxmlformats.org/officeDocument/2006/relationships/image" Target="../media/image749.png"/><Relationship Id="rId12" Type="http://schemas.openxmlformats.org/officeDocument/2006/relationships/image" Target="../media/image750.png"/><Relationship Id="rId13" Type="http://schemas.openxmlformats.org/officeDocument/2006/relationships/image" Target="../media/image751.png"/><Relationship Id="rId14" Type="http://schemas.openxmlformats.org/officeDocument/2006/relationships/image" Target="../media/image752.png"/><Relationship Id="rId15" Type="http://schemas.openxmlformats.org/officeDocument/2006/relationships/image" Target="../media/image753.png"/><Relationship Id="rId16" Type="http://schemas.openxmlformats.org/officeDocument/2006/relationships/image" Target="../media/image754.png"/><Relationship Id="rId17" Type="http://schemas.openxmlformats.org/officeDocument/2006/relationships/image" Target="../media/image755.png"/><Relationship Id="rId18" Type="http://schemas.openxmlformats.org/officeDocument/2006/relationships/image" Target="../media/image255.png"/><Relationship Id="rId19" Type="http://schemas.openxmlformats.org/officeDocument/2006/relationships/image" Target="../media/image225.png"/><Relationship Id="rId20" Type="http://schemas.openxmlformats.org/officeDocument/2006/relationships/image" Target="../media/image756.png"/><Relationship Id="rId21" Type="http://schemas.openxmlformats.org/officeDocument/2006/relationships/image" Target="../media/image757.png"/><Relationship Id="rId22" Type="http://schemas.openxmlformats.org/officeDocument/2006/relationships/image" Target="../media/image758.png"/><Relationship Id="rId23" Type="http://schemas.openxmlformats.org/officeDocument/2006/relationships/image" Target="../media/image446.png"/><Relationship Id="rId24" Type="http://schemas.openxmlformats.org/officeDocument/2006/relationships/image" Target="../media/image759.png"/><Relationship Id="rId25" Type="http://schemas.openxmlformats.org/officeDocument/2006/relationships/image" Target="../media/image760.png"/><Relationship Id="rId26" Type="http://schemas.openxmlformats.org/officeDocument/2006/relationships/image" Target="../media/image761.png"/><Relationship Id="rId27" Type="http://schemas.openxmlformats.org/officeDocument/2006/relationships/image" Target="../media/image762.png"/><Relationship Id="rId28" Type="http://schemas.openxmlformats.org/officeDocument/2006/relationships/image" Target="../media/image763.png"/><Relationship Id="rId29" Type="http://schemas.openxmlformats.org/officeDocument/2006/relationships/image" Target="../media/image764.png"/><Relationship Id="rId30" Type="http://schemas.openxmlformats.org/officeDocument/2006/relationships/image" Target="../media/image765.png"/><Relationship Id="rId31" Type="http://schemas.openxmlformats.org/officeDocument/2006/relationships/image" Target="../media/image766.png"/><Relationship Id="rId32" Type="http://schemas.openxmlformats.org/officeDocument/2006/relationships/image" Target="../media/image767.png"/><Relationship Id="rId33" Type="http://schemas.openxmlformats.org/officeDocument/2006/relationships/image" Target="../media/image768.png"/><Relationship Id="rId34" Type="http://schemas.openxmlformats.org/officeDocument/2006/relationships/image" Target="../media/image769.png"/><Relationship Id="rId35" Type="http://schemas.openxmlformats.org/officeDocument/2006/relationships/image" Target="../media/image770.png"/><Relationship Id="rId36" Type="http://schemas.openxmlformats.org/officeDocument/2006/relationships/image" Target="../media/image771.png"/><Relationship Id="rId37" Type="http://schemas.openxmlformats.org/officeDocument/2006/relationships/image" Target="../media/image772.png"/><Relationship Id="rId38" Type="http://schemas.openxmlformats.org/officeDocument/2006/relationships/image" Target="../media/image773.png"/><Relationship Id="rId39" Type="http://schemas.openxmlformats.org/officeDocument/2006/relationships/image" Target="../media/image774.png"/><Relationship Id="rId40" Type="http://schemas.openxmlformats.org/officeDocument/2006/relationships/image" Target="../media/image318.png"/><Relationship Id="rId41" Type="http://schemas.openxmlformats.org/officeDocument/2006/relationships/image" Target="../media/image775.png"/><Relationship Id="rId42" Type="http://schemas.openxmlformats.org/officeDocument/2006/relationships/image" Target="../media/image776.png"/><Relationship Id="rId43" Type="http://schemas.openxmlformats.org/officeDocument/2006/relationships/image" Target="../media/image777.png"/><Relationship Id="rId44" Type="http://schemas.openxmlformats.org/officeDocument/2006/relationships/image" Target="../media/image778.png"/><Relationship Id="rId45" Type="http://schemas.openxmlformats.org/officeDocument/2006/relationships/image" Target="../media/image779.png"/><Relationship Id="rId46" Type="http://schemas.openxmlformats.org/officeDocument/2006/relationships/image" Target="../media/image780.png"/><Relationship Id="rId47" Type="http://schemas.openxmlformats.org/officeDocument/2006/relationships/image" Target="../media/image781.png"/><Relationship Id="rId48" Type="http://schemas.openxmlformats.org/officeDocument/2006/relationships/image" Target="../media/image782.png"/><Relationship Id="rId49" Type="http://schemas.openxmlformats.org/officeDocument/2006/relationships/image" Target="../media/image223.png"/><Relationship Id="rId50" Type="http://schemas.openxmlformats.org/officeDocument/2006/relationships/image" Target="../media/image53.png"/><Relationship Id="rId51" Type="http://schemas.openxmlformats.org/officeDocument/2006/relationships/image" Target="../media/image783.png"/><Relationship Id="rId52" Type="http://schemas.openxmlformats.org/officeDocument/2006/relationships/image" Target="../media/image329.png"/><Relationship Id="rId53" Type="http://schemas.openxmlformats.org/officeDocument/2006/relationships/image" Target="../media/image26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42.png"/><Relationship Id="rId4" Type="http://schemas.openxmlformats.org/officeDocument/2006/relationships/image" Target="../media/image784.png"/><Relationship Id="rId5" Type="http://schemas.openxmlformats.org/officeDocument/2006/relationships/image" Target="../media/image785.png"/><Relationship Id="rId6" Type="http://schemas.openxmlformats.org/officeDocument/2006/relationships/image" Target="../media/image786.png"/><Relationship Id="rId7" Type="http://schemas.openxmlformats.org/officeDocument/2006/relationships/image" Target="../media/image787.png"/><Relationship Id="rId8" Type="http://schemas.openxmlformats.org/officeDocument/2006/relationships/image" Target="../media/image2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8.png"/><Relationship Id="rId3" Type="http://schemas.openxmlformats.org/officeDocument/2006/relationships/image" Target="../media/image789.png"/><Relationship Id="rId4" Type="http://schemas.openxmlformats.org/officeDocument/2006/relationships/image" Target="../media/image790.png"/><Relationship Id="rId5" Type="http://schemas.openxmlformats.org/officeDocument/2006/relationships/image" Target="../media/image791.png"/><Relationship Id="rId6" Type="http://schemas.openxmlformats.org/officeDocument/2006/relationships/image" Target="../media/image792.png"/><Relationship Id="rId7" Type="http://schemas.openxmlformats.org/officeDocument/2006/relationships/image" Target="../media/image793.png"/><Relationship Id="rId8" Type="http://schemas.openxmlformats.org/officeDocument/2006/relationships/image" Target="../media/image794.png"/><Relationship Id="rId9" Type="http://schemas.openxmlformats.org/officeDocument/2006/relationships/image" Target="../media/image795.png"/><Relationship Id="rId10" Type="http://schemas.openxmlformats.org/officeDocument/2006/relationships/image" Target="../media/image796.png"/><Relationship Id="rId11" Type="http://schemas.openxmlformats.org/officeDocument/2006/relationships/image" Target="../media/image797.png"/><Relationship Id="rId12" Type="http://schemas.openxmlformats.org/officeDocument/2006/relationships/image" Target="../media/image798.png"/><Relationship Id="rId13" Type="http://schemas.openxmlformats.org/officeDocument/2006/relationships/image" Target="../media/image799.png"/><Relationship Id="rId14" Type="http://schemas.openxmlformats.org/officeDocument/2006/relationships/image" Target="../media/image800.png"/><Relationship Id="rId15" Type="http://schemas.openxmlformats.org/officeDocument/2006/relationships/image" Target="../media/image38.png"/><Relationship Id="rId16" Type="http://schemas.openxmlformats.org/officeDocument/2006/relationships/image" Target="../media/image801.png"/><Relationship Id="rId17" Type="http://schemas.openxmlformats.org/officeDocument/2006/relationships/image" Target="../media/image802.png"/><Relationship Id="rId18" Type="http://schemas.openxmlformats.org/officeDocument/2006/relationships/image" Target="../media/image803.png"/><Relationship Id="rId19" Type="http://schemas.openxmlformats.org/officeDocument/2006/relationships/image" Target="../media/image804.png"/><Relationship Id="rId20" Type="http://schemas.openxmlformats.org/officeDocument/2006/relationships/image" Target="../media/image805.png"/><Relationship Id="rId21" Type="http://schemas.openxmlformats.org/officeDocument/2006/relationships/image" Target="../media/image806.png"/><Relationship Id="rId22" Type="http://schemas.openxmlformats.org/officeDocument/2006/relationships/image" Target="../media/image807.png"/><Relationship Id="rId23" Type="http://schemas.openxmlformats.org/officeDocument/2006/relationships/image" Target="../media/image808.png"/><Relationship Id="rId24" Type="http://schemas.openxmlformats.org/officeDocument/2006/relationships/image" Target="../media/image809.png"/><Relationship Id="rId25" Type="http://schemas.openxmlformats.org/officeDocument/2006/relationships/image" Target="../media/image810.png"/><Relationship Id="rId26" Type="http://schemas.openxmlformats.org/officeDocument/2006/relationships/image" Target="../media/image811.png"/><Relationship Id="rId27" Type="http://schemas.openxmlformats.org/officeDocument/2006/relationships/image" Target="../media/image812.png"/><Relationship Id="rId28" Type="http://schemas.openxmlformats.org/officeDocument/2006/relationships/image" Target="../media/image316.png"/><Relationship Id="rId29" Type="http://schemas.openxmlformats.org/officeDocument/2006/relationships/image" Target="../media/image813.png"/><Relationship Id="rId30" Type="http://schemas.openxmlformats.org/officeDocument/2006/relationships/image" Target="../media/image814.png"/><Relationship Id="rId31" Type="http://schemas.openxmlformats.org/officeDocument/2006/relationships/image" Target="../media/image815.png"/><Relationship Id="rId32" Type="http://schemas.openxmlformats.org/officeDocument/2006/relationships/image" Target="../media/image816.png"/><Relationship Id="rId33" Type="http://schemas.openxmlformats.org/officeDocument/2006/relationships/image" Target="../media/image817.png"/><Relationship Id="rId34" Type="http://schemas.openxmlformats.org/officeDocument/2006/relationships/image" Target="../media/image818.png"/><Relationship Id="rId35" Type="http://schemas.openxmlformats.org/officeDocument/2006/relationships/image" Target="../media/image451.png"/><Relationship Id="rId36" Type="http://schemas.openxmlformats.org/officeDocument/2006/relationships/image" Target="../media/image42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9.png"/><Relationship Id="rId3" Type="http://schemas.openxmlformats.org/officeDocument/2006/relationships/image" Target="../media/image820.png"/><Relationship Id="rId4" Type="http://schemas.openxmlformats.org/officeDocument/2006/relationships/image" Target="../media/image821.png"/><Relationship Id="rId5" Type="http://schemas.openxmlformats.org/officeDocument/2006/relationships/image" Target="../media/image822.png"/><Relationship Id="rId6" Type="http://schemas.openxmlformats.org/officeDocument/2006/relationships/image" Target="../media/image823.png"/><Relationship Id="rId7" Type="http://schemas.openxmlformats.org/officeDocument/2006/relationships/image" Target="../media/image824.png"/><Relationship Id="rId8" Type="http://schemas.openxmlformats.org/officeDocument/2006/relationships/image" Target="../media/image825.png"/><Relationship Id="rId9" Type="http://schemas.openxmlformats.org/officeDocument/2006/relationships/image" Target="../media/image826.png"/><Relationship Id="rId10" Type="http://schemas.openxmlformats.org/officeDocument/2006/relationships/image" Target="../media/image827.png"/><Relationship Id="rId11" Type="http://schemas.openxmlformats.org/officeDocument/2006/relationships/image" Target="../media/image828.png"/><Relationship Id="rId12" Type="http://schemas.openxmlformats.org/officeDocument/2006/relationships/image" Target="../media/image829.png"/><Relationship Id="rId13" Type="http://schemas.openxmlformats.org/officeDocument/2006/relationships/image" Target="../media/image830.png"/><Relationship Id="rId14" Type="http://schemas.openxmlformats.org/officeDocument/2006/relationships/image" Target="../media/image831.png"/><Relationship Id="rId15" Type="http://schemas.openxmlformats.org/officeDocument/2006/relationships/image" Target="../media/image832.png"/><Relationship Id="rId16" Type="http://schemas.openxmlformats.org/officeDocument/2006/relationships/image" Target="../media/image833.png"/><Relationship Id="rId17" Type="http://schemas.openxmlformats.org/officeDocument/2006/relationships/image" Target="../media/image834.png"/><Relationship Id="rId18" Type="http://schemas.openxmlformats.org/officeDocument/2006/relationships/image" Target="../media/image835.png"/><Relationship Id="rId19" Type="http://schemas.openxmlformats.org/officeDocument/2006/relationships/image" Target="../media/image836.png"/><Relationship Id="rId20" Type="http://schemas.openxmlformats.org/officeDocument/2006/relationships/image" Target="../media/image837.png"/><Relationship Id="rId21" Type="http://schemas.openxmlformats.org/officeDocument/2006/relationships/image" Target="../media/image838.png"/><Relationship Id="rId22" Type="http://schemas.openxmlformats.org/officeDocument/2006/relationships/image" Target="../media/image839.png"/><Relationship Id="rId23" Type="http://schemas.openxmlformats.org/officeDocument/2006/relationships/image" Target="../media/image840.png"/><Relationship Id="rId24" Type="http://schemas.openxmlformats.org/officeDocument/2006/relationships/image" Target="../media/image841.png"/><Relationship Id="rId25" Type="http://schemas.openxmlformats.org/officeDocument/2006/relationships/image" Target="../media/image842.png"/><Relationship Id="rId26" Type="http://schemas.openxmlformats.org/officeDocument/2006/relationships/image" Target="../media/image843.png"/><Relationship Id="rId27" Type="http://schemas.openxmlformats.org/officeDocument/2006/relationships/image" Target="../media/image424.png"/><Relationship Id="rId28" Type="http://schemas.openxmlformats.org/officeDocument/2006/relationships/image" Target="../media/image844.png"/><Relationship Id="rId29" Type="http://schemas.openxmlformats.org/officeDocument/2006/relationships/image" Target="../media/image845.png"/><Relationship Id="rId30" Type="http://schemas.openxmlformats.org/officeDocument/2006/relationships/image" Target="../media/image846.png"/><Relationship Id="rId31" Type="http://schemas.openxmlformats.org/officeDocument/2006/relationships/image" Target="../media/image847.png"/><Relationship Id="rId32" Type="http://schemas.openxmlformats.org/officeDocument/2006/relationships/image" Target="../media/image848.png"/><Relationship Id="rId33" Type="http://schemas.openxmlformats.org/officeDocument/2006/relationships/image" Target="../media/image849.png"/><Relationship Id="rId34" Type="http://schemas.openxmlformats.org/officeDocument/2006/relationships/image" Target="../media/image850.png"/><Relationship Id="rId35" Type="http://schemas.openxmlformats.org/officeDocument/2006/relationships/image" Target="../media/image851.png"/><Relationship Id="rId36" Type="http://schemas.openxmlformats.org/officeDocument/2006/relationships/image" Target="../media/image852.png"/><Relationship Id="rId37" Type="http://schemas.openxmlformats.org/officeDocument/2006/relationships/image" Target="../media/image853.png"/><Relationship Id="rId38" Type="http://schemas.openxmlformats.org/officeDocument/2006/relationships/image" Target="../media/image854.png"/><Relationship Id="rId39" Type="http://schemas.openxmlformats.org/officeDocument/2006/relationships/image" Target="../media/image855.png"/><Relationship Id="rId40" Type="http://schemas.openxmlformats.org/officeDocument/2006/relationships/image" Target="../media/image856.png"/><Relationship Id="rId41" Type="http://schemas.openxmlformats.org/officeDocument/2006/relationships/image" Target="../media/image857.png"/><Relationship Id="rId42" Type="http://schemas.openxmlformats.org/officeDocument/2006/relationships/image" Target="../media/image858.png"/><Relationship Id="rId43" Type="http://schemas.openxmlformats.org/officeDocument/2006/relationships/image" Target="../media/image859.png"/><Relationship Id="rId44" Type="http://schemas.openxmlformats.org/officeDocument/2006/relationships/image" Target="../media/image860.png"/><Relationship Id="rId45" Type="http://schemas.openxmlformats.org/officeDocument/2006/relationships/image" Target="../media/image861.png"/><Relationship Id="rId46" Type="http://schemas.openxmlformats.org/officeDocument/2006/relationships/image" Target="../media/image862.png"/><Relationship Id="rId47" Type="http://schemas.openxmlformats.org/officeDocument/2006/relationships/image" Target="../media/image863.png"/><Relationship Id="rId48" Type="http://schemas.openxmlformats.org/officeDocument/2006/relationships/image" Target="../media/image864.png"/><Relationship Id="rId49" Type="http://schemas.openxmlformats.org/officeDocument/2006/relationships/image" Target="../media/image865.png"/><Relationship Id="rId50" Type="http://schemas.openxmlformats.org/officeDocument/2006/relationships/image" Target="../media/image866.png"/><Relationship Id="rId51" Type="http://schemas.openxmlformats.org/officeDocument/2006/relationships/image" Target="../media/image867.png"/><Relationship Id="rId52" Type="http://schemas.openxmlformats.org/officeDocument/2006/relationships/image" Target="../media/image868.png"/><Relationship Id="rId53" Type="http://schemas.openxmlformats.org/officeDocument/2006/relationships/image" Target="../media/image869.png"/><Relationship Id="rId54" Type="http://schemas.openxmlformats.org/officeDocument/2006/relationships/image" Target="../media/image870.png"/><Relationship Id="rId55" Type="http://schemas.openxmlformats.org/officeDocument/2006/relationships/image" Target="../media/image871.png"/><Relationship Id="rId56" Type="http://schemas.openxmlformats.org/officeDocument/2006/relationships/image" Target="../media/image872.png"/><Relationship Id="rId57" Type="http://schemas.openxmlformats.org/officeDocument/2006/relationships/image" Target="../media/image873.png"/><Relationship Id="rId58" Type="http://schemas.openxmlformats.org/officeDocument/2006/relationships/image" Target="../media/image874.png"/><Relationship Id="rId59" Type="http://schemas.openxmlformats.org/officeDocument/2006/relationships/image" Target="../media/image875.png"/><Relationship Id="rId60" Type="http://schemas.openxmlformats.org/officeDocument/2006/relationships/image" Target="../media/image876.png"/><Relationship Id="rId61" Type="http://schemas.openxmlformats.org/officeDocument/2006/relationships/image" Target="../media/image877.png"/><Relationship Id="rId62" Type="http://schemas.openxmlformats.org/officeDocument/2006/relationships/image" Target="../media/image878.png"/><Relationship Id="rId63" Type="http://schemas.openxmlformats.org/officeDocument/2006/relationships/image" Target="../media/image879.png"/><Relationship Id="rId64" Type="http://schemas.openxmlformats.org/officeDocument/2006/relationships/image" Target="../media/image880.png"/><Relationship Id="rId65" Type="http://schemas.openxmlformats.org/officeDocument/2006/relationships/image" Target="../media/image881.png"/><Relationship Id="rId66" Type="http://schemas.openxmlformats.org/officeDocument/2006/relationships/image" Target="../media/image882.png"/><Relationship Id="rId67" Type="http://schemas.openxmlformats.org/officeDocument/2006/relationships/image" Target="../media/image883.png"/><Relationship Id="rId68" Type="http://schemas.openxmlformats.org/officeDocument/2006/relationships/image" Target="../media/image884.png"/><Relationship Id="rId69" Type="http://schemas.openxmlformats.org/officeDocument/2006/relationships/image" Target="../media/image885.png"/><Relationship Id="rId70" Type="http://schemas.openxmlformats.org/officeDocument/2006/relationships/image" Target="../media/image886.png"/><Relationship Id="rId71" Type="http://schemas.openxmlformats.org/officeDocument/2006/relationships/image" Target="../media/image887.png"/><Relationship Id="rId72" Type="http://schemas.openxmlformats.org/officeDocument/2006/relationships/image" Target="../media/image888.png"/><Relationship Id="rId73" Type="http://schemas.openxmlformats.org/officeDocument/2006/relationships/image" Target="../media/image889.png"/><Relationship Id="rId74" Type="http://schemas.openxmlformats.org/officeDocument/2006/relationships/image" Target="../media/image890.png"/><Relationship Id="rId75" Type="http://schemas.openxmlformats.org/officeDocument/2006/relationships/image" Target="../media/image891.png"/><Relationship Id="rId76" Type="http://schemas.openxmlformats.org/officeDocument/2006/relationships/image" Target="../media/image892.png"/><Relationship Id="rId77" Type="http://schemas.openxmlformats.org/officeDocument/2006/relationships/image" Target="../media/image893.png"/><Relationship Id="rId78" Type="http://schemas.openxmlformats.org/officeDocument/2006/relationships/image" Target="../media/image894.png"/><Relationship Id="rId79" Type="http://schemas.openxmlformats.org/officeDocument/2006/relationships/image" Target="../media/image895.png"/><Relationship Id="rId80" Type="http://schemas.openxmlformats.org/officeDocument/2006/relationships/image" Target="../media/image896.png"/><Relationship Id="rId81" Type="http://schemas.openxmlformats.org/officeDocument/2006/relationships/image" Target="../media/image897.png"/><Relationship Id="rId82" Type="http://schemas.openxmlformats.org/officeDocument/2006/relationships/image" Target="../media/image898.png"/><Relationship Id="rId83" Type="http://schemas.openxmlformats.org/officeDocument/2006/relationships/image" Target="../media/image899.png"/><Relationship Id="rId84" Type="http://schemas.openxmlformats.org/officeDocument/2006/relationships/image" Target="../media/image900.png"/><Relationship Id="rId85" Type="http://schemas.openxmlformats.org/officeDocument/2006/relationships/image" Target="../media/image901.png"/><Relationship Id="rId86" Type="http://schemas.openxmlformats.org/officeDocument/2006/relationships/image" Target="../media/image902.png"/><Relationship Id="rId87" Type="http://schemas.openxmlformats.org/officeDocument/2006/relationships/image" Target="../media/image903.png"/><Relationship Id="rId88" Type="http://schemas.openxmlformats.org/officeDocument/2006/relationships/image" Target="../media/image904.png"/><Relationship Id="rId89" Type="http://schemas.openxmlformats.org/officeDocument/2006/relationships/image" Target="../media/image905.png"/><Relationship Id="rId90" Type="http://schemas.openxmlformats.org/officeDocument/2006/relationships/image" Target="../media/image906.png"/><Relationship Id="rId91" Type="http://schemas.openxmlformats.org/officeDocument/2006/relationships/image" Target="../media/image907.png"/><Relationship Id="rId92" Type="http://schemas.openxmlformats.org/officeDocument/2006/relationships/image" Target="../media/image908.png"/><Relationship Id="rId93" Type="http://schemas.openxmlformats.org/officeDocument/2006/relationships/image" Target="../media/image909.png"/><Relationship Id="rId94" Type="http://schemas.openxmlformats.org/officeDocument/2006/relationships/image" Target="../media/image910.png"/><Relationship Id="rId95" Type="http://schemas.openxmlformats.org/officeDocument/2006/relationships/image" Target="../media/image911.png"/><Relationship Id="rId96" Type="http://schemas.openxmlformats.org/officeDocument/2006/relationships/image" Target="../media/image912.png"/><Relationship Id="rId97" Type="http://schemas.openxmlformats.org/officeDocument/2006/relationships/image" Target="../media/image913.png"/><Relationship Id="rId98" Type="http://schemas.openxmlformats.org/officeDocument/2006/relationships/image" Target="../media/image914.png"/><Relationship Id="rId99" Type="http://schemas.openxmlformats.org/officeDocument/2006/relationships/image" Target="../media/image915.png"/><Relationship Id="rId100" Type="http://schemas.openxmlformats.org/officeDocument/2006/relationships/image" Target="../media/image916.png"/><Relationship Id="rId101" Type="http://schemas.openxmlformats.org/officeDocument/2006/relationships/image" Target="../media/image917.png"/><Relationship Id="rId102" Type="http://schemas.openxmlformats.org/officeDocument/2006/relationships/image" Target="../media/image918.png"/><Relationship Id="rId103" Type="http://schemas.openxmlformats.org/officeDocument/2006/relationships/image" Target="../media/image919.png"/><Relationship Id="rId104" Type="http://schemas.openxmlformats.org/officeDocument/2006/relationships/image" Target="../media/image92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1.png"/><Relationship Id="rId3" Type="http://schemas.openxmlformats.org/officeDocument/2006/relationships/image" Target="../media/image922.png"/><Relationship Id="rId4" Type="http://schemas.openxmlformats.org/officeDocument/2006/relationships/image" Target="../media/image923.png"/><Relationship Id="rId5" Type="http://schemas.openxmlformats.org/officeDocument/2006/relationships/image" Target="../media/image924.png"/><Relationship Id="rId6" Type="http://schemas.openxmlformats.org/officeDocument/2006/relationships/image" Target="../media/image925.png"/><Relationship Id="rId7" Type="http://schemas.openxmlformats.org/officeDocument/2006/relationships/image" Target="../media/image926.png"/><Relationship Id="rId8" Type="http://schemas.openxmlformats.org/officeDocument/2006/relationships/image" Target="../media/image927.png"/><Relationship Id="rId9" Type="http://schemas.openxmlformats.org/officeDocument/2006/relationships/image" Target="../media/image928.png"/><Relationship Id="rId10" Type="http://schemas.openxmlformats.org/officeDocument/2006/relationships/image" Target="../media/image929.png"/><Relationship Id="rId11" Type="http://schemas.openxmlformats.org/officeDocument/2006/relationships/image" Target="../media/image930.png"/><Relationship Id="rId12" Type="http://schemas.openxmlformats.org/officeDocument/2006/relationships/image" Target="../media/image931.png"/><Relationship Id="rId13" Type="http://schemas.openxmlformats.org/officeDocument/2006/relationships/image" Target="../media/image932.png"/><Relationship Id="rId14" Type="http://schemas.openxmlformats.org/officeDocument/2006/relationships/image" Target="../media/image933.png"/><Relationship Id="rId15" Type="http://schemas.openxmlformats.org/officeDocument/2006/relationships/image" Target="../media/image934.png"/><Relationship Id="rId16" Type="http://schemas.openxmlformats.org/officeDocument/2006/relationships/image" Target="../media/image935.png"/><Relationship Id="rId17" Type="http://schemas.openxmlformats.org/officeDocument/2006/relationships/image" Target="../media/image936.png"/><Relationship Id="rId18" Type="http://schemas.openxmlformats.org/officeDocument/2006/relationships/image" Target="../media/image937.png"/><Relationship Id="rId19" Type="http://schemas.openxmlformats.org/officeDocument/2006/relationships/image" Target="../media/image938.png"/><Relationship Id="rId20" Type="http://schemas.openxmlformats.org/officeDocument/2006/relationships/image" Target="../media/image939.png"/><Relationship Id="rId21" Type="http://schemas.openxmlformats.org/officeDocument/2006/relationships/image" Target="../media/image940.png"/><Relationship Id="rId22" Type="http://schemas.openxmlformats.org/officeDocument/2006/relationships/image" Target="../media/image941.png"/><Relationship Id="rId23" Type="http://schemas.openxmlformats.org/officeDocument/2006/relationships/image" Target="../media/image942.png"/><Relationship Id="rId24" Type="http://schemas.openxmlformats.org/officeDocument/2006/relationships/image" Target="../media/image943.png"/><Relationship Id="rId25" Type="http://schemas.openxmlformats.org/officeDocument/2006/relationships/image" Target="../media/image944.png"/><Relationship Id="rId26" Type="http://schemas.openxmlformats.org/officeDocument/2006/relationships/image" Target="../media/image945.png"/><Relationship Id="rId27" Type="http://schemas.openxmlformats.org/officeDocument/2006/relationships/image" Target="../media/image946.png"/><Relationship Id="rId28" Type="http://schemas.openxmlformats.org/officeDocument/2006/relationships/image" Target="../media/image947.png"/><Relationship Id="rId29" Type="http://schemas.openxmlformats.org/officeDocument/2006/relationships/image" Target="../media/image948.png"/><Relationship Id="rId30" Type="http://schemas.openxmlformats.org/officeDocument/2006/relationships/image" Target="../media/image949.png"/><Relationship Id="rId31" Type="http://schemas.openxmlformats.org/officeDocument/2006/relationships/image" Target="../media/image950.png"/><Relationship Id="rId32" Type="http://schemas.openxmlformats.org/officeDocument/2006/relationships/image" Target="../media/image951.png"/><Relationship Id="rId33" Type="http://schemas.openxmlformats.org/officeDocument/2006/relationships/image" Target="../media/image952.png"/><Relationship Id="rId34" Type="http://schemas.openxmlformats.org/officeDocument/2006/relationships/image" Target="../media/image953.png"/><Relationship Id="rId35" Type="http://schemas.openxmlformats.org/officeDocument/2006/relationships/image" Target="../media/image954.png"/><Relationship Id="rId36" Type="http://schemas.openxmlformats.org/officeDocument/2006/relationships/image" Target="../media/image955.png"/><Relationship Id="rId37" Type="http://schemas.openxmlformats.org/officeDocument/2006/relationships/image" Target="../media/image956.png"/><Relationship Id="rId38" Type="http://schemas.openxmlformats.org/officeDocument/2006/relationships/image" Target="../media/image957.png"/><Relationship Id="rId39" Type="http://schemas.openxmlformats.org/officeDocument/2006/relationships/image" Target="../media/image958.png"/><Relationship Id="rId40" Type="http://schemas.openxmlformats.org/officeDocument/2006/relationships/image" Target="../media/image265.png"/><Relationship Id="rId41" Type="http://schemas.openxmlformats.org/officeDocument/2006/relationships/image" Target="../media/image959.png"/><Relationship Id="rId42" Type="http://schemas.openxmlformats.org/officeDocument/2006/relationships/image" Target="../media/image960.png"/><Relationship Id="rId43" Type="http://schemas.openxmlformats.org/officeDocument/2006/relationships/image" Target="../media/image961.png"/><Relationship Id="rId44" Type="http://schemas.openxmlformats.org/officeDocument/2006/relationships/image" Target="../media/image96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3.png"/><Relationship Id="rId3" Type="http://schemas.openxmlformats.org/officeDocument/2006/relationships/image" Target="../media/image418.png"/><Relationship Id="rId4" Type="http://schemas.openxmlformats.org/officeDocument/2006/relationships/image" Target="../media/image964.png"/><Relationship Id="rId5" Type="http://schemas.openxmlformats.org/officeDocument/2006/relationships/image" Target="../media/image965.png"/><Relationship Id="rId6" Type="http://schemas.openxmlformats.org/officeDocument/2006/relationships/image" Target="../media/image966.png"/><Relationship Id="rId7" Type="http://schemas.openxmlformats.org/officeDocument/2006/relationships/image" Target="../media/image967.png"/><Relationship Id="rId8" Type="http://schemas.openxmlformats.org/officeDocument/2006/relationships/image" Target="../media/image36.png"/><Relationship Id="rId9" Type="http://schemas.openxmlformats.org/officeDocument/2006/relationships/image" Target="../media/image968.png"/><Relationship Id="rId10" Type="http://schemas.openxmlformats.org/officeDocument/2006/relationships/image" Target="../media/image225.png"/><Relationship Id="rId11" Type="http://schemas.openxmlformats.org/officeDocument/2006/relationships/image" Target="../media/image571.png"/><Relationship Id="rId12" Type="http://schemas.openxmlformats.org/officeDocument/2006/relationships/image" Target="../media/image969.png"/><Relationship Id="rId13" Type="http://schemas.openxmlformats.org/officeDocument/2006/relationships/image" Target="../media/image970.png"/><Relationship Id="rId14" Type="http://schemas.openxmlformats.org/officeDocument/2006/relationships/image" Target="../media/image971.png"/><Relationship Id="rId15" Type="http://schemas.openxmlformats.org/officeDocument/2006/relationships/image" Target="../media/image972.png"/><Relationship Id="rId16" Type="http://schemas.openxmlformats.org/officeDocument/2006/relationships/image" Target="../media/image973.png"/><Relationship Id="rId17" Type="http://schemas.openxmlformats.org/officeDocument/2006/relationships/image" Target="../media/image974.png"/><Relationship Id="rId18" Type="http://schemas.openxmlformats.org/officeDocument/2006/relationships/image" Target="../media/image975.png"/><Relationship Id="rId19" Type="http://schemas.openxmlformats.org/officeDocument/2006/relationships/image" Target="../media/image976.png"/><Relationship Id="rId20" Type="http://schemas.openxmlformats.org/officeDocument/2006/relationships/image" Target="../media/image640.png"/><Relationship Id="rId21" Type="http://schemas.openxmlformats.org/officeDocument/2006/relationships/image" Target="../media/image977.png"/><Relationship Id="rId22" Type="http://schemas.openxmlformats.org/officeDocument/2006/relationships/image" Target="../media/image978.png"/><Relationship Id="rId23" Type="http://schemas.openxmlformats.org/officeDocument/2006/relationships/image" Target="../media/image430.png"/><Relationship Id="rId24" Type="http://schemas.openxmlformats.org/officeDocument/2006/relationships/image" Target="../media/image979.png"/><Relationship Id="rId25" Type="http://schemas.openxmlformats.org/officeDocument/2006/relationships/image" Target="../media/image980.png"/><Relationship Id="rId26" Type="http://schemas.openxmlformats.org/officeDocument/2006/relationships/image" Target="../media/image322.png"/><Relationship Id="rId27" Type="http://schemas.openxmlformats.org/officeDocument/2006/relationships/image" Target="../media/image981.png"/><Relationship Id="rId28" Type="http://schemas.openxmlformats.org/officeDocument/2006/relationships/image" Target="../media/image982.png"/><Relationship Id="rId29" Type="http://schemas.openxmlformats.org/officeDocument/2006/relationships/image" Target="../media/image65.png"/><Relationship Id="rId30" Type="http://schemas.openxmlformats.org/officeDocument/2006/relationships/image" Target="../media/image265.png"/><Relationship Id="rId31" Type="http://schemas.openxmlformats.org/officeDocument/2006/relationships/image" Target="../media/image983.png"/><Relationship Id="rId32" Type="http://schemas.openxmlformats.org/officeDocument/2006/relationships/image" Target="../media/image984.png"/><Relationship Id="rId33" Type="http://schemas.openxmlformats.org/officeDocument/2006/relationships/image" Target="../media/image985.png"/><Relationship Id="rId34" Type="http://schemas.openxmlformats.org/officeDocument/2006/relationships/image" Target="../media/image986.png"/><Relationship Id="rId35" Type="http://schemas.openxmlformats.org/officeDocument/2006/relationships/image" Target="../media/image987.png"/><Relationship Id="rId36" Type="http://schemas.openxmlformats.org/officeDocument/2006/relationships/image" Target="../media/image988.png"/><Relationship Id="rId37" Type="http://schemas.openxmlformats.org/officeDocument/2006/relationships/image" Target="../media/image989.png"/><Relationship Id="rId38" Type="http://schemas.openxmlformats.org/officeDocument/2006/relationships/image" Target="../media/image990.png"/><Relationship Id="rId39" Type="http://schemas.openxmlformats.org/officeDocument/2006/relationships/image" Target="../media/image991.png"/><Relationship Id="rId40" Type="http://schemas.openxmlformats.org/officeDocument/2006/relationships/image" Target="../media/image99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3.png"/><Relationship Id="rId3" Type="http://schemas.openxmlformats.org/officeDocument/2006/relationships/image" Target="../media/image994.png"/><Relationship Id="rId4" Type="http://schemas.openxmlformats.org/officeDocument/2006/relationships/image" Target="../media/image995.png"/><Relationship Id="rId5" Type="http://schemas.openxmlformats.org/officeDocument/2006/relationships/image" Target="../media/image996.png"/><Relationship Id="rId6" Type="http://schemas.openxmlformats.org/officeDocument/2006/relationships/image" Target="../media/image997.png"/><Relationship Id="rId7" Type="http://schemas.openxmlformats.org/officeDocument/2006/relationships/image" Target="../media/image998.png"/><Relationship Id="rId8" Type="http://schemas.openxmlformats.org/officeDocument/2006/relationships/image" Target="../media/image999.png"/><Relationship Id="rId9" Type="http://schemas.openxmlformats.org/officeDocument/2006/relationships/image" Target="../media/image1000.png"/><Relationship Id="rId10" Type="http://schemas.openxmlformats.org/officeDocument/2006/relationships/image" Target="../media/image1001.png"/><Relationship Id="rId11" Type="http://schemas.openxmlformats.org/officeDocument/2006/relationships/image" Target="../media/image1002.png"/><Relationship Id="rId12" Type="http://schemas.openxmlformats.org/officeDocument/2006/relationships/image" Target="../media/image1003.png"/><Relationship Id="rId13" Type="http://schemas.openxmlformats.org/officeDocument/2006/relationships/image" Target="../media/image1004.png"/><Relationship Id="rId14" Type="http://schemas.openxmlformats.org/officeDocument/2006/relationships/image" Target="../media/image1005.png"/><Relationship Id="rId15" Type="http://schemas.openxmlformats.org/officeDocument/2006/relationships/image" Target="../media/image1006.png"/><Relationship Id="rId16" Type="http://schemas.openxmlformats.org/officeDocument/2006/relationships/image" Target="../media/image1007.png"/><Relationship Id="rId17" Type="http://schemas.openxmlformats.org/officeDocument/2006/relationships/image" Target="../media/image1008.png"/><Relationship Id="rId18" Type="http://schemas.openxmlformats.org/officeDocument/2006/relationships/image" Target="../media/image1009.png"/><Relationship Id="rId19" Type="http://schemas.openxmlformats.org/officeDocument/2006/relationships/image" Target="../media/image1010.png"/><Relationship Id="rId20" Type="http://schemas.openxmlformats.org/officeDocument/2006/relationships/image" Target="../media/image1011.jpg"/><Relationship Id="rId21" Type="http://schemas.openxmlformats.org/officeDocument/2006/relationships/image" Target="../media/image1012.jpg"/><Relationship Id="rId22" Type="http://schemas.openxmlformats.org/officeDocument/2006/relationships/image" Target="../media/image1013.png"/><Relationship Id="rId23" Type="http://schemas.openxmlformats.org/officeDocument/2006/relationships/image" Target="../media/image1014.png"/><Relationship Id="rId24" Type="http://schemas.openxmlformats.org/officeDocument/2006/relationships/image" Target="../media/image1015.jpg"/><Relationship Id="rId25" Type="http://schemas.openxmlformats.org/officeDocument/2006/relationships/image" Target="../media/image1016.png"/><Relationship Id="rId26" Type="http://schemas.openxmlformats.org/officeDocument/2006/relationships/image" Target="../media/image1017.png"/><Relationship Id="rId27" Type="http://schemas.openxmlformats.org/officeDocument/2006/relationships/image" Target="../media/image963.png"/><Relationship Id="rId28" Type="http://schemas.openxmlformats.org/officeDocument/2006/relationships/image" Target="../media/image964.png"/><Relationship Id="rId29" Type="http://schemas.openxmlformats.org/officeDocument/2006/relationships/image" Target="../media/image418.png"/><Relationship Id="rId30" Type="http://schemas.openxmlformats.org/officeDocument/2006/relationships/image" Target="../media/image965.png"/><Relationship Id="rId31" Type="http://schemas.openxmlformats.org/officeDocument/2006/relationships/image" Target="../media/image966.png"/><Relationship Id="rId32" Type="http://schemas.openxmlformats.org/officeDocument/2006/relationships/image" Target="../media/image967.png"/><Relationship Id="rId33" Type="http://schemas.openxmlformats.org/officeDocument/2006/relationships/image" Target="../media/image36.png"/><Relationship Id="rId34" Type="http://schemas.openxmlformats.org/officeDocument/2006/relationships/image" Target="../media/image968.png"/><Relationship Id="rId35" Type="http://schemas.openxmlformats.org/officeDocument/2006/relationships/image" Target="../media/image225.png"/><Relationship Id="rId36" Type="http://schemas.openxmlformats.org/officeDocument/2006/relationships/image" Target="../media/image969.png"/><Relationship Id="rId37" Type="http://schemas.openxmlformats.org/officeDocument/2006/relationships/image" Target="../media/image571.png"/><Relationship Id="rId38" Type="http://schemas.openxmlformats.org/officeDocument/2006/relationships/image" Target="../media/image970.png"/><Relationship Id="rId39" Type="http://schemas.openxmlformats.org/officeDocument/2006/relationships/image" Target="../media/image971.png"/><Relationship Id="rId40" Type="http://schemas.openxmlformats.org/officeDocument/2006/relationships/image" Target="../media/image972.png"/><Relationship Id="rId41" Type="http://schemas.openxmlformats.org/officeDocument/2006/relationships/image" Target="../media/image973.png"/><Relationship Id="rId42" Type="http://schemas.openxmlformats.org/officeDocument/2006/relationships/image" Target="../media/image974.png"/><Relationship Id="rId43" Type="http://schemas.openxmlformats.org/officeDocument/2006/relationships/image" Target="../media/image975.png"/><Relationship Id="rId44" Type="http://schemas.openxmlformats.org/officeDocument/2006/relationships/image" Target="../media/image976.png"/><Relationship Id="rId45" Type="http://schemas.openxmlformats.org/officeDocument/2006/relationships/image" Target="../media/image640.png"/><Relationship Id="rId46" Type="http://schemas.openxmlformats.org/officeDocument/2006/relationships/image" Target="../media/image977.png"/><Relationship Id="rId47" Type="http://schemas.openxmlformats.org/officeDocument/2006/relationships/image" Target="../media/image978.png"/><Relationship Id="rId48" Type="http://schemas.openxmlformats.org/officeDocument/2006/relationships/image" Target="../media/image430.png"/><Relationship Id="rId49" Type="http://schemas.openxmlformats.org/officeDocument/2006/relationships/image" Target="../media/image980.png"/><Relationship Id="rId50" Type="http://schemas.openxmlformats.org/officeDocument/2006/relationships/image" Target="../media/image979.png"/><Relationship Id="rId51" Type="http://schemas.openxmlformats.org/officeDocument/2006/relationships/image" Target="../media/image322.png"/><Relationship Id="rId52" Type="http://schemas.openxmlformats.org/officeDocument/2006/relationships/image" Target="../media/image981.png"/><Relationship Id="rId53" Type="http://schemas.openxmlformats.org/officeDocument/2006/relationships/image" Target="../media/image982.png"/><Relationship Id="rId54" Type="http://schemas.openxmlformats.org/officeDocument/2006/relationships/image" Target="../media/image65.png"/><Relationship Id="rId55" Type="http://schemas.openxmlformats.org/officeDocument/2006/relationships/image" Target="../media/image26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8.png"/><Relationship Id="rId3" Type="http://schemas.openxmlformats.org/officeDocument/2006/relationships/image" Target="../media/image1019.png"/><Relationship Id="rId4" Type="http://schemas.openxmlformats.org/officeDocument/2006/relationships/image" Target="../media/image1020.png"/><Relationship Id="rId5" Type="http://schemas.openxmlformats.org/officeDocument/2006/relationships/image" Target="../media/image1021.png"/><Relationship Id="rId6" Type="http://schemas.openxmlformats.org/officeDocument/2006/relationships/image" Target="../media/image1022.png"/><Relationship Id="rId7" Type="http://schemas.openxmlformats.org/officeDocument/2006/relationships/image" Target="../media/image1023.png"/><Relationship Id="rId8" Type="http://schemas.openxmlformats.org/officeDocument/2006/relationships/image" Target="../media/image477.png"/><Relationship Id="rId9" Type="http://schemas.openxmlformats.org/officeDocument/2006/relationships/image" Target="../media/image1024.png"/><Relationship Id="rId10" Type="http://schemas.openxmlformats.org/officeDocument/2006/relationships/image" Target="../media/image1025.png"/><Relationship Id="rId11" Type="http://schemas.openxmlformats.org/officeDocument/2006/relationships/image" Target="../media/image569.png"/><Relationship Id="rId12" Type="http://schemas.openxmlformats.org/officeDocument/2006/relationships/image" Target="../media/image1026.png"/><Relationship Id="rId13" Type="http://schemas.openxmlformats.org/officeDocument/2006/relationships/image" Target="../media/image1027.png"/><Relationship Id="rId14" Type="http://schemas.openxmlformats.org/officeDocument/2006/relationships/image" Target="../media/image1028.png"/><Relationship Id="rId15" Type="http://schemas.openxmlformats.org/officeDocument/2006/relationships/image" Target="../media/image1029.png"/><Relationship Id="rId16" Type="http://schemas.openxmlformats.org/officeDocument/2006/relationships/image" Target="../media/image1030.png"/><Relationship Id="rId17" Type="http://schemas.openxmlformats.org/officeDocument/2006/relationships/image" Target="../media/image1031.png"/><Relationship Id="rId18" Type="http://schemas.openxmlformats.org/officeDocument/2006/relationships/image" Target="../media/image1032.png"/><Relationship Id="rId19" Type="http://schemas.openxmlformats.org/officeDocument/2006/relationships/image" Target="../media/image1033.png"/><Relationship Id="rId20" Type="http://schemas.openxmlformats.org/officeDocument/2006/relationships/image" Target="../media/image1034.png"/><Relationship Id="rId21" Type="http://schemas.openxmlformats.org/officeDocument/2006/relationships/image" Target="../media/image1035.png"/><Relationship Id="rId22" Type="http://schemas.openxmlformats.org/officeDocument/2006/relationships/image" Target="../media/image1036.png"/><Relationship Id="rId23" Type="http://schemas.openxmlformats.org/officeDocument/2006/relationships/image" Target="../media/image1037.png"/><Relationship Id="rId24" Type="http://schemas.openxmlformats.org/officeDocument/2006/relationships/image" Target="../media/image424.png"/><Relationship Id="rId25" Type="http://schemas.openxmlformats.org/officeDocument/2006/relationships/image" Target="../media/image1038.png"/><Relationship Id="rId26" Type="http://schemas.openxmlformats.org/officeDocument/2006/relationships/image" Target="../media/image1039.png"/><Relationship Id="rId27" Type="http://schemas.openxmlformats.org/officeDocument/2006/relationships/image" Target="../media/image1040.png"/><Relationship Id="rId28" Type="http://schemas.openxmlformats.org/officeDocument/2006/relationships/image" Target="../media/image1041.png"/><Relationship Id="rId29" Type="http://schemas.openxmlformats.org/officeDocument/2006/relationships/image" Target="../media/image1042.png"/><Relationship Id="rId30" Type="http://schemas.openxmlformats.org/officeDocument/2006/relationships/image" Target="../media/image1043.png"/><Relationship Id="rId31" Type="http://schemas.openxmlformats.org/officeDocument/2006/relationships/image" Target="../media/image1044.png"/><Relationship Id="rId32" Type="http://schemas.openxmlformats.org/officeDocument/2006/relationships/image" Target="../media/image1045.png"/><Relationship Id="rId33" Type="http://schemas.openxmlformats.org/officeDocument/2006/relationships/image" Target="../media/image104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7.png"/><Relationship Id="rId3" Type="http://schemas.openxmlformats.org/officeDocument/2006/relationships/image" Target="../media/image1048.png"/><Relationship Id="rId4" Type="http://schemas.openxmlformats.org/officeDocument/2006/relationships/image" Target="../media/image1049.png"/><Relationship Id="rId5" Type="http://schemas.openxmlformats.org/officeDocument/2006/relationships/image" Target="../media/image965.png"/><Relationship Id="rId6" Type="http://schemas.openxmlformats.org/officeDocument/2006/relationships/image" Target="../media/image1050.png"/><Relationship Id="rId7" Type="http://schemas.openxmlformats.org/officeDocument/2006/relationships/image" Target="../media/image1051.png"/><Relationship Id="rId8" Type="http://schemas.openxmlformats.org/officeDocument/2006/relationships/image" Target="../media/image1052.png"/><Relationship Id="rId9" Type="http://schemas.openxmlformats.org/officeDocument/2006/relationships/image" Target="../media/image1053.png"/><Relationship Id="rId10" Type="http://schemas.openxmlformats.org/officeDocument/2006/relationships/image" Target="../media/image1054.png"/><Relationship Id="rId11" Type="http://schemas.openxmlformats.org/officeDocument/2006/relationships/image" Target="../media/image1055.png"/><Relationship Id="rId12" Type="http://schemas.openxmlformats.org/officeDocument/2006/relationships/image" Target="../media/image1056.png"/><Relationship Id="rId13" Type="http://schemas.openxmlformats.org/officeDocument/2006/relationships/image" Target="../media/image1057.png"/><Relationship Id="rId14" Type="http://schemas.openxmlformats.org/officeDocument/2006/relationships/image" Target="../media/image1058.png"/><Relationship Id="rId15" Type="http://schemas.openxmlformats.org/officeDocument/2006/relationships/image" Target="../media/image1059.png"/><Relationship Id="rId16" Type="http://schemas.openxmlformats.org/officeDocument/2006/relationships/image" Target="../media/image265.png"/><Relationship Id="rId17" Type="http://schemas.openxmlformats.org/officeDocument/2006/relationships/image" Target="../media/image1060.png"/><Relationship Id="rId18" Type="http://schemas.openxmlformats.org/officeDocument/2006/relationships/image" Target="../media/image1061.png"/><Relationship Id="rId19" Type="http://schemas.openxmlformats.org/officeDocument/2006/relationships/image" Target="../media/image1039.png"/><Relationship Id="rId20" Type="http://schemas.openxmlformats.org/officeDocument/2006/relationships/image" Target="../media/image1043.png"/><Relationship Id="rId21" Type="http://schemas.openxmlformats.org/officeDocument/2006/relationships/image" Target="../media/image1062.png"/><Relationship Id="rId22" Type="http://schemas.openxmlformats.org/officeDocument/2006/relationships/image" Target="../media/image106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4.png"/><Relationship Id="rId3" Type="http://schemas.openxmlformats.org/officeDocument/2006/relationships/image" Target="../media/image1065.png"/><Relationship Id="rId4" Type="http://schemas.openxmlformats.org/officeDocument/2006/relationships/image" Target="../media/image1066.png"/><Relationship Id="rId5" Type="http://schemas.openxmlformats.org/officeDocument/2006/relationships/image" Target="../media/image1067.png"/><Relationship Id="rId6" Type="http://schemas.openxmlformats.org/officeDocument/2006/relationships/image" Target="../media/image1068.png"/><Relationship Id="rId7" Type="http://schemas.openxmlformats.org/officeDocument/2006/relationships/image" Target="../media/image1069.png"/><Relationship Id="rId8" Type="http://schemas.openxmlformats.org/officeDocument/2006/relationships/image" Target="../media/image1021.png"/><Relationship Id="rId9" Type="http://schemas.openxmlformats.org/officeDocument/2006/relationships/image" Target="../media/image1070.png"/><Relationship Id="rId10" Type="http://schemas.openxmlformats.org/officeDocument/2006/relationships/image" Target="../media/image965.png"/><Relationship Id="rId11" Type="http://schemas.openxmlformats.org/officeDocument/2006/relationships/image" Target="../media/image1071.png"/><Relationship Id="rId12" Type="http://schemas.openxmlformats.org/officeDocument/2006/relationships/image" Target="../media/image424.png"/><Relationship Id="rId13" Type="http://schemas.openxmlformats.org/officeDocument/2006/relationships/image" Target="../media/image1072.png"/><Relationship Id="rId14" Type="http://schemas.openxmlformats.org/officeDocument/2006/relationships/image" Target="../media/image1073.png"/><Relationship Id="rId15" Type="http://schemas.openxmlformats.org/officeDocument/2006/relationships/image" Target="../media/image1074.png"/><Relationship Id="rId16" Type="http://schemas.openxmlformats.org/officeDocument/2006/relationships/image" Target="../media/image104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4.png"/><Relationship Id="rId3" Type="http://schemas.openxmlformats.org/officeDocument/2006/relationships/image" Target="../media/image1065.png"/><Relationship Id="rId4" Type="http://schemas.openxmlformats.org/officeDocument/2006/relationships/image" Target="../media/image1066.png"/><Relationship Id="rId5" Type="http://schemas.openxmlformats.org/officeDocument/2006/relationships/image" Target="../media/image1067.png"/><Relationship Id="rId6" Type="http://schemas.openxmlformats.org/officeDocument/2006/relationships/image" Target="../media/image1075.png"/><Relationship Id="rId7" Type="http://schemas.openxmlformats.org/officeDocument/2006/relationships/image" Target="../media/image1076.png"/><Relationship Id="rId8" Type="http://schemas.openxmlformats.org/officeDocument/2006/relationships/image" Target="../media/image1077.png"/><Relationship Id="rId9" Type="http://schemas.openxmlformats.org/officeDocument/2006/relationships/image" Target="../media/image1078.png"/><Relationship Id="rId10" Type="http://schemas.openxmlformats.org/officeDocument/2006/relationships/image" Target="../media/image1079.png"/><Relationship Id="rId11" Type="http://schemas.openxmlformats.org/officeDocument/2006/relationships/image" Target="../media/image965.png"/><Relationship Id="rId12" Type="http://schemas.openxmlformats.org/officeDocument/2006/relationships/image" Target="../media/image1060.png"/><Relationship Id="rId13" Type="http://schemas.openxmlformats.org/officeDocument/2006/relationships/image" Target="../media/image424.png"/><Relationship Id="rId14" Type="http://schemas.openxmlformats.org/officeDocument/2006/relationships/image" Target="../media/image1080.png"/><Relationship Id="rId15" Type="http://schemas.openxmlformats.org/officeDocument/2006/relationships/image" Target="../media/image1073.png"/><Relationship Id="rId16" Type="http://schemas.openxmlformats.org/officeDocument/2006/relationships/image" Target="../media/image1039.png"/><Relationship Id="rId17" Type="http://schemas.openxmlformats.org/officeDocument/2006/relationships/image" Target="../media/image1081.png"/><Relationship Id="rId18" Type="http://schemas.openxmlformats.org/officeDocument/2006/relationships/image" Target="../media/image1082.png"/><Relationship Id="rId19" Type="http://schemas.openxmlformats.org/officeDocument/2006/relationships/image" Target="../media/image1083.png"/><Relationship Id="rId20" Type="http://schemas.openxmlformats.org/officeDocument/2006/relationships/image" Target="../media/image108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8.png"/><Relationship Id="rId3" Type="http://schemas.openxmlformats.org/officeDocument/2006/relationships/image" Target="../media/image1085.png"/><Relationship Id="rId4" Type="http://schemas.openxmlformats.org/officeDocument/2006/relationships/image" Target="../media/image1086.png"/><Relationship Id="rId5" Type="http://schemas.openxmlformats.org/officeDocument/2006/relationships/image" Target="../media/image1021.png"/><Relationship Id="rId6" Type="http://schemas.openxmlformats.org/officeDocument/2006/relationships/image" Target="../media/image1087.png"/><Relationship Id="rId7" Type="http://schemas.openxmlformats.org/officeDocument/2006/relationships/image" Target="../media/image1088.png"/><Relationship Id="rId8" Type="http://schemas.openxmlformats.org/officeDocument/2006/relationships/image" Target="../media/image1052.png"/><Relationship Id="rId9" Type="http://schemas.openxmlformats.org/officeDocument/2006/relationships/image" Target="../media/image1089.png"/><Relationship Id="rId10" Type="http://schemas.openxmlformats.org/officeDocument/2006/relationships/image" Target="../media/image1090.png"/><Relationship Id="rId11" Type="http://schemas.openxmlformats.org/officeDocument/2006/relationships/image" Target="../media/image1091.png"/><Relationship Id="rId12" Type="http://schemas.openxmlformats.org/officeDocument/2006/relationships/image" Target="../media/image1092.png"/><Relationship Id="rId13" Type="http://schemas.openxmlformats.org/officeDocument/2006/relationships/image" Target="../media/image223.png"/><Relationship Id="rId14" Type="http://schemas.openxmlformats.org/officeDocument/2006/relationships/image" Target="../media/image1093.png"/><Relationship Id="rId15" Type="http://schemas.openxmlformats.org/officeDocument/2006/relationships/image" Target="../media/image1094.png"/><Relationship Id="rId16" Type="http://schemas.openxmlformats.org/officeDocument/2006/relationships/image" Target="../media/image1049.png"/><Relationship Id="rId17" Type="http://schemas.openxmlformats.org/officeDocument/2006/relationships/image" Target="../media/image1095.png"/><Relationship Id="rId18" Type="http://schemas.openxmlformats.org/officeDocument/2006/relationships/image" Target="../media/image1096.png"/><Relationship Id="rId19" Type="http://schemas.openxmlformats.org/officeDocument/2006/relationships/image" Target="../media/image1097.png"/><Relationship Id="rId20" Type="http://schemas.openxmlformats.org/officeDocument/2006/relationships/image" Target="../media/image1098.png"/><Relationship Id="rId21" Type="http://schemas.openxmlformats.org/officeDocument/2006/relationships/image" Target="../media/image1099.png"/><Relationship Id="rId22" Type="http://schemas.openxmlformats.org/officeDocument/2006/relationships/image" Target="../media/image1060.png"/><Relationship Id="rId23" Type="http://schemas.openxmlformats.org/officeDocument/2006/relationships/image" Target="../media/image424.png"/><Relationship Id="rId24" Type="http://schemas.openxmlformats.org/officeDocument/2006/relationships/image" Target="../media/image1100.png"/><Relationship Id="rId25" Type="http://schemas.openxmlformats.org/officeDocument/2006/relationships/image" Target="../media/image1039.png"/><Relationship Id="rId26" Type="http://schemas.openxmlformats.org/officeDocument/2006/relationships/image" Target="../media/image1101.png"/><Relationship Id="rId27" Type="http://schemas.openxmlformats.org/officeDocument/2006/relationships/image" Target="../media/image1102.png"/><Relationship Id="rId28" Type="http://schemas.openxmlformats.org/officeDocument/2006/relationships/image" Target="../media/image1103.png"/><Relationship Id="rId29" Type="http://schemas.openxmlformats.org/officeDocument/2006/relationships/image" Target="../media/image110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05.png"/><Relationship Id="rId3" Type="http://schemas.openxmlformats.org/officeDocument/2006/relationships/image" Target="../media/image1106.png"/><Relationship Id="rId4" Type="http://schemas.openxmlformats.org/officeDocument/2006/relationships/image" Target="../media/image1107.png"/><Relationship Id="rId5" Type="http://schemas.openxmlformats.org/officeDocument/2006/relationships/image" Target="../media/image1108.png"/><Relationship Id="rId6" Type="http://schemas.openxmlformats.org/officeDocument/2006/relationships/image" Target="../media/image1109.png"/><Relationship Id="rId7" Type="http://schemas.openxmlformats.org/officeDocument/2006/relationships/image" Target="../media/image477.png"/><Relationship Id="rId8" Type="http://schemas.openxmlformats.org/officeDocument/2006/relationships/image" Target="../media/image1110.png"/><Relationship Id="rId9" Type="http://schemas.openxmlformats.org/officeDocument/2006/relationships/image" Target="../media/image1111.png"/><Relationship Id="rId10" Type="http://schemas.openxmlformats.org/officeDocument/2006/relationships/image" Target="../media/image1112.png"/><Relationship Id="rId11" Type="http://schemas.openxmlformats.org/officeDocument/2006/relationships/image" Target="../media/image1113.png"/><Relationship Id="rId12" Type="http://schemas.openxmlformats.org/officeDocument/2006/relationships/image" Target="../media/image965.png"/><Relationship Id="rId13" Type="http://schemas.openxmlformats.org/officeDocument/2006/relationships/image" Target="../media/image1080.png"/><Relationship Id="rId14" Type="http://schemas.openxmlformats.org/officeDocument/2006/relationships/image" Target="../media/image1114.png"/><Relationship Id="rId15" Type="http://schemas.openxmlformats.org/officeDocument/2006/relationships/image" Target="../media/image424.png"/><Relationship Id="rId16" Type="http://schemas.openxmlformats.org/officeDocument/2006/relationships/image" Target="../media/image1039.png"/><Relationship Id="rId17" Type="http://schemas.openxmlformats.org/officeDocument/2006/relationships/image" Target="../media/image1115.png"/><Relationship Id="rId18" Type="http://schemas.openxmlformats.org/officeDocument/2006/relationships/image" Target="../media/image1116.png"/><Relationship Id="rId19" Type="http://schemas.openxmlformats.org/officeDocument/2006/relationships/image" Target="../media/image1117.png"/><Relationship Id="rId20" Type="http://schemas.openxmlformats.org/officeDocument/2006/relationships/image" Target="../media/image1118.png"/><Relationship Id="rId21" Type="http://schemas.openxmlformats.org/officeDocument/2006/relationships/image" Target="../media/image111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0.jpg"/><Relationship Id="rId3" Type="http://schemas.openxmlformats.org/officeDocument/2006/relationships/image" Target="../media/image1121.png"/><Relationship Id="rId4" Type="http://schemas.openxmlformats.org/officeDocument/2006/relationships/image" Target="../media/image1122.png"/><Relationship Id="rId5" Type="http://schemas.openxmlformats.org/officeDocument/2006/relationships/image" Target="../media/image1123.png"/><Relationship Id="rId6" Type="http://schemas.openxmlformats.org/officeDocument/2006/relationships/image" Target="../media/image1124.png"/><Relationship Id="rId7" Type="http://schemas.openxmlformats.org/officeDocument/2006/relationships/image" Target="../media/image1125.png"/><Relationship Id="rId8" Type="http://schemas.openxmlformats.org/officeDocument/2006/relationships/image" Target="../media/image1126.png"/><Relationship Id="rId9" Type="http://schemas.openxmlformats.org/officeDocument/2006/relationships/image" Target="../media/image112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0.jpg"/><Relationship Id="rId3" Type="http://schemas.openxmlformats.org/officeDocument/2006/relationships/image" Target="../media/image1121.png"/><Relationship Id="rId4" Type="http://schemas.openxmlformats.org/officeDocument/2006/relationships/image" Target="../media/image1122.png"/><Relationship Id="rId5" Type="http://schemas.openxmlformats.org/officeDocument/2006/relationships/image" Target="../media/image1123.png"/><Relationship Id="rId6" Type="http://schemas.openxmlformats.org/officeDocument/2006/relationships/image" Target="../media/image1124.png"/><Relationship Id="rId7" Type="http://schemas.openxmlformats.org/officeDocument/2006/relationships/image" Target="../media/image1125.png"/><Relationship Id="rId8" Type="http://schemas.openxmlformats.org/officeDocument/2006/relationships/image" Target="../media/image1126.png"/><Relationship Id="rId9" Type="http://schemas.openxmlformats.org/officeDocument/2006/relationships/image" Target="../media/image112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51.png"/><Relationship Id="rId26" Type="http://schemas.openxmlformats.org/officeDocument/2006/relationships/image" Target="../media/image52.png"/><Relationship Id="rId27" Type="http://schemas.openxmlformats.org/officeDocument/2006/relationships/image" Target="../media/image53.png"/><Relationship Id="rId28" Type="http://schemas.openxmlformats.org/officeDocument/2006/relationships/image" Target="../media/image54.png"/><Relationship Id="rId29" Type="http://schemas.openxmlformats.org/officeDocument/2006/relationships/image" Target="../media/image55.png"/><Relationship Id="rId30" Type="http://schemas.openxmlformats.org/officeDocument/2006/relationships/image" Target="../media/image56.png"/><Relationship Id="rId31" Type="http://schemas.openxmlformats.org/officeDocument/2006/relationships/image" Target="../media/image57.png"/><Relationship Id="rId32" Type="http://schemas.openxmlformats.org/officeDocument/2006/relationships/image" Target="../media/image58.png"/><Relationship Id="rId33" Type="http://schemas.openxmlformats.org/officeDocument/2006/relationships/image" Target="../media/image59.png"/><Relationship Id="rId34" Type="http://schemas.openxmlformats.org/officeDocument/2006/relationships/image" Target="../media/image60.png"/><Relationship Id="rId35" Type="http://schemas.openxmlformats.org/officeDocument/2006/relationships/image" Target="../media/image61.png"/><Relationship Id="rId36" Type="http://schemas.openxmlformats.org/officeDocument/2006/relationships/image" Target="../media/image62.png"/><Relationship Id="rId37" Type="http://schemas.openxmlformats.org/officeDocument/2006/relationships/image" Target="../media/image63.png"/><Relationship Id="rId38" Type="http://schemas.openxmlformats.org/officeDocument/2006/relationships/image" Target="../media/image64.png"/><Relationship Id="rId39" Type="http://schemas.openxmlformats.org/officeDocument/2006/relationships/image" Target="../media/image65.png"/><Relationship Id="rId40" Type="http://schemas.openxmlformats.org/officeDocument/2006/relationships/image" Target="../media/image66.png"/><Relationship Id="rId41" Type="http://schemas.openxmlformats.org/officeDocument/2006/relationships/image" Target="../media/image67.png"/><Relationship Id="rId42" Type="http://schemas.openxmlformats.org/officeDocument/2006/relationships/image" Target="../media/image68.png"/><Relationship Id="rId43" Type="http://schemas.openxmlformats.org/officeDocument/2006/relationships/image" Target="../media/image69.png"/><Relationship Id="rId44" Type="http://schemas.openxmlformats.org/officeDocument/2006/relationships/image" Target="../media/image70.png"/><Relationship Id="rId45" Type="http://schemas.openxmlformats.org/officeDocument/2006/relationships/image" Target="../media/image71.png"/><Relationship Id="rId46" Type="http://schemas.openxmlformats.org/officeDocument/2006/relationships/image" Target="../media/image72.png"/><Relationship Id="rId47" Type="http://schemas.openxmlformats.org/officeDocument/2006/relationships/image" Target="../media/image73.png"/><Relationship Id="rId48" Type="http://schemas.openxmlformats.org/officeDocument/2006/relationships/image" Target="../media/image74.png"/><Relationship Id="rId49" Type="http://schemas.openxmlformats.org/officeDocument/2006/relationships/image" Target="../media/image75.png"/><Relationship Id="rId50" Type="http://schemas.openxmlformats.org/officeDocument/2006/relationships/image" Target="../media/image76.png"/><Relationship Id="rId51" Type="http://schemas.openxmlformats.org/officeDocument/2006/relationships/image" Target="../media/image77.png"/><Relationship Id="rId52" Type="http://schemas.openxmlformats.org/officeDocument/2006/relationships/image" Target="../media/image78.png"/><Relationship Id="rId53" Type="http://schemas.openxmlformats.org/officeDocument/2006/relationships/image" Target="../media/image79.png"/><Relationship Id="rId54" Type="http://schemas.openxmlformats.org/officeDocument/2006/relationships/image" Target="../media/image80.png"/><Relationship Id="rId55" Type="http://schemas.openxmlformats.org/officeDocument/2006/relationships/image" Target="../media/image81.png"/><Relationship Id="rId56" Type="http://schemas.openxmlformats.org/officeDocument/2006/relationships/image" Target="../media/image82.png"/><Relationship Id="rId57" Type="http://schemas.openxmlformats.org/officeDocument/2006/relationships/image" Target="../media/image83.png"/><Relationship Id="rId58" Type="http://schemas.openxmlformats.org/officeDocument/2006/relationships/image" Target="../media/image84.png"/><Relationship Id="rId59" Type="http://schemas.openxmlformats.org/officeDocument/2006/relationships/image" Target="../media/image85.png"/><Relationship Id="rId60" Type="http://schemas.openxmlformats.org/officeDocument/2006/relationships/image" Target="../media/image86.png"/><Relationship Id="rId61" Type="http://schemas.openxmlformats.org/officeDocument/2006/relationships/image" Target="../media/image87.png"/><Relationship Id="rId62" Type="http://schemas.openxmlformats.org/officeDocument/2006/relationships/image" Target="../media/image88.png"/><Relationship Id="rId63" Type="http://schemas.openxmlformats.org/officeDocument/2006/relationships/image" Target="../media/image89.png"/><Relationship Id="rId64" Type="http://schemas.openxmlformats.org/officeDocument/2006/relationships/image" Target="../media/image90.png"/><Relationship Id="rId65" Type="http://schemas.openxmlformats.org/officeDocument/2006/relationships/image" Target="../media/image91.png"/><Relationship Id="rId66" Type="http://schemas.openxmlformats.org/officeDocument/2006/relationships/image" Target="../media/image92.png"/><Relationship Id="rId67" Type="http://schemas.openxmlformats.org/officeDocument/2006/relationships/image" Target="../media/image93.png"/><Relationship Id="rId68" Type="http://schemas.openxmlformats.org/officeDocument/2006/relationships/image" Target="../media/image94.png"/><Relationship Id="rId69" Type="http://schemas.openxmlformats.org/officeDocument/2006/relationships/image" Target="../media/image95.png"/><Relationship Id="rId70" Type="http://schemas.openxmlformats.org/officeDocument/2006/relationships/image" Target="../media/image96.png"/><Relationship Id="rId71" Type="http://schemas.openxmlformats.org/officeDocument/2006/relationships/image" Target="../media/image97.png"/><Relationship Id="rId72" Type="http://schemas.openxmlformats.org/officeDocument/2006/relationships/image" Target="../media/image98.png"/><Relationship Id="rId73" Type="http://schemas.openxmlformats.org/officeDocument/2006/relationships/image" Target="../media/image99.png"/><Relationship Id="rId74" Type="http://schemas.openxmlformats.org/officeDocument/2006/relationships/image" Target="../media/image100.png"/><Relationship Id="rId75" Type="http://schemas.openxmlformats.org/officeDocument/2006/relationships/image" Target="../media/image101.png"/><Relationship Id="rId76" Type="http://schemas.openxmlformats.org/officeDocument/2006/relationships/image" Target="../media/image102.png"/><Relationship Id="rId77" Type="http://schemas.openxmlformats.org/officeDocument/2006/relationships/image" Target="../media/image103.png"/><Relationship Id="rId78" Type="http://schemas.openxmlformats.org/officeDocument/2006/relationships/image" Target="../media/image104.png"/><Relationship Id="rId79" Type="http://schemas.openxmlformats.org/officeDocument/2006/relationships/image" Target="../media/image105.png"/><Relationship Id="rId80" Type="http://schemas.openxmlformats.org/officeDocument/2006/relationships/image" Target="../media/image106.png"/><Relationship Id="rId81" Type="http://schemas.openxmlformats.org/officeDocument/2006/relationships/image" Target="../media/image107.png"/><Relationship Id="rId82" Type="http://schemas.openxmlformats.org/officeDocument/2006/relationships/image" Target="../media/image108.png"/><Relationship Id="rId83" Type="http://schemas.openxmlformats.org/officeDocument/2006/relationships/image" Target="../media/image109.png"/><Relationship Id="rId84" Type="http://schemas.openxmlformats.org/officeDocument/2006/relationships/image" Target="../media/image110.png"/><Relationship Id="rId85" Type="http://schemas.openxmlformats.org/officeDocument/2006/relationships/image" Target="../media/image111.png"/><Relationship Id="rId86" Type="http://schemas.openxmlformats.org/officeDocument/2006/relationships/image" Target="../media/image112.png"/><Relationship Id="rId87" Type="http://schemas.openxmlformats.org/officeDocument/2006/relationships/image" Target="../media/image113.png"/><Relationship Id="rId88" Type="http://schemas.openxmlformats.org/officeDocument/2006/relationships/image" Target="../media/image114.png"/><Relationship Id="rId89" Type="http://schemas.openxmlformats.org/officeDocument/2006/relationships/image" Target="../media/image115.png"/><Relationship Id="rId90" Type="http://schemas.openxmlformats.org/officeDocument/2006/relationships/image" Target="../media/image116.png"/><Relationship Id="rId91" Type="http://schemas.openxmlformats.org/officeDocument/2006/relationships/image" Target="../media/image117.png"/><Relationship Id="rId92" Type="http://schemas.openxmlformats.org/officeDocument/2006/relationships/image" Target="../media/image118.png"/><Relationship Id="rId93" Type="http://schemas.openxmlformats.org/officeDocument/2006/relationships/image" Target="../media/image119.png"/><Relationship Id="rId94" Type="http://schemas.openxmlformats.org/officeDocument/2006/relationships/image" Target="../media/image120.png"/><Relationship Id="rId95" Type="http://schemas.openxmlformats.org/officeDocument/2006/relationships/image" Target="../media/image121.png"/><Relationship Id="rId96" Type="http://schemas.openxmlformats.org/officeDocument/2006/relationships/image" Target="../media/image122.png"/><Relationship Id="rId97" Type="http://schemas.openxmlformats.org/officeDocument/2006/relationships/image" Target="../media/image123.png"/><Relationship Id="rId98" Type="http://schemas.openxmlformats.org/officeDocument/2006/relationships/image" Target="../media/image124.png"/><Relationship Id="rId99" Type="http://schemas.openxmlformats.org/officeDocument/2006/relationships/image" Target="../media/image125.png"/><Relationship Id="rId100" Type="http://schemas.openxmlformats.org/officeDocument/2006/relationships/image" Target="../media/image126.png"/><Relationship Id="rId101" Type="http://schemas.openxmlformats.org/officeDocument/2006/relationships/image" Target="../media/image127.png"/><Relationship Id="rId102" Type="http://schemas.openxmlformats.org/officeDocument/2006/relationships/image" Target="../media/image128.png"/><Relationship Id="rId103" Type="http://schemas.openxmlformats.org/officeDocument/2006/relationships/image" Target="../media/image129.png"/><Relationship Id="rId104" Type="http://schemas.openxmlformats.org/officeDocument/2006/relationships/image" Target="../media/image130.png"/><Relationship Id="rId105" Type="http://schemas.openxmlformats.org/officeDocument/2006/relationships/image" Target="../media/image131.png"/><Relationship Id="rId106" Type="http://schemas.openxmlformats.org/officeDocument/2006/relationships/image" Target="../media/image132.png"/><Relationship Id="rId107" Type="http://schemas.openxmlformats.org/officeDocument/2006/relationships/image" Target="../media/image133.png"/><Relationship Id="rId108" Type="http://schemas.openxmlformats.org/officeDocument/2006/relationships/image" Target="../media/image134.png"/><Relationship Id="rId109" Type="http://schemas.openxmlformats.org/officeDocument/2006/relationships/image" Target="../media/image135.png"/><Relationship Id="rId110" Type="http://schemas.openxmlformats.org/officeDocument/2006/relationships/image" Target="../media/image136.png"/><Relationship Id="rId111" Type="http://schemas.openxmlformats.org/officeDocument/2006/relationships/image" Target="../media/image137.png"/><Relationship Id="rId112" Type="http://schemas.openxmlformats.org/officeDocument/2006/relationships/image" Target="../media/image138.png"/><Relationship Id="rId113" Type="http://schemas.openxmlformats.org/officeDocument/2006/relationships/image" Target="../media/image139.png"/><Relationship Id="rId114" Type="http://schemas.openxmlformats.org/officeDocument/2006/relationships/image" Target="../media/image140.png"/><Relationship Id="rId115" Type="http://schemas.openxmlformats.org/officeDocument/2006/relationships/image" Target="../media/image141.png"/><Relationship Id="rId116" Type="http://schemas.openxmlformats.org/officeDocument/2006/relationships/image" Target="../media/image142.png"/><Relationship Id="rId117" Type="http://schemas.openxmlformats.org/officeDocument/2006/relationships/image" Target="../media/image143.png"/><Relationship Id="rId118" Type="http://schemas.openxmlformats.org/officeDocument/2006/relationships/image" Target="../media/image144.png"/><Relationship Id="rId119" Type="http://schemas.openxmlformats.org/officeDocument/2006/relationships/image" Target="../media/image145.png"/><Relationship Id="rId120" Type="http://schemas.openxmlformats.org/officeDocument/2006/relationships/image" Target="../media/image146.png"/><Relationship Id="rId121" Type="http://schemas.openxmlformats.org/officeDocument/2006/relationships/image" Target="../media/image147.png"/><Relationship Id="rId122" Type="http://schemas.openxmlformats.org/officeDocument/2006/relationships/image" Target="../media/image148.png"/><Relationship Id="rId123" Type="http://schemas.openxmlformats.org/officeDocument/2006/relationships/image" Target="../media/image149.png"/><Relationship Id="rId124" Type="http://schemas.openxmlformats.org/officeDocument/2006/relationships/image" Target="../media/image150.png"/><Relationship Id="rId125" Type="http://schemas.openxmlformats.org/officeDocument/2006/relationships/image" Target="../media/image151.png"/><Relationship Id="rId126" Type="http://schemas.openxmlformats.org/officeDocument/2006/relationships/image" Target="../media/image152.png"/><Relationship Id="rId127" Type="http://schemas.openxmlformats.org/officeDocument/2006/relationships/image" Target="../media/image153.png"/><Relationship Id="rId128" Type="http://schemas.openxmlformats.org/officeDocument/2006/relationships/image" Target="../media/image154.png"/><Relationship Id="rId129" Type="http://schemas.openxmlformats.org/officeDocument/2006/relationships/image" Target="../media/image155.png"/><Relationship Id="rId130" Type="http://schemas.openxmlformats.org/officeDocument/2006/relationships/image" Target="../media/image156.png"/><Relationship Id="rId131" Type="http://schemas.openxmlformats.org/officeDocument/2006/relationships/image" Target="../media/image157.png"/><Relationship Id="rId132" Type="http://schemas.openxmlformats.org/officeDocument/2006/relationships/image" Target="../media/image158.png"/><Relationship Id="rId133" Type="http://schemas.openxmlformats.org/officeDocument/2006/relationships/image" Target="../media/image159.png"/><Relationship Id="rId134" Type="http://schemas.openxmlformats.org/officeDocument/2006/relationships/image" Target="../media/image160.png"/><Relationship Id="rId135" Type="http://schemas.openxmlformats.org/officeDocument/2006/relationships/image" Target="../media/image161.png"/><Relationship Id="rId136" Type="http://schemas.openxmlformats.org/officeDocument/2006/relationships/image" Target="../media/image162.png"/><Relationship Id="rId137" Type="http://schemas.openxmlformats.org/officeDocument/2006/relationships/image" Target="../media/image163.png"/><Relationship Id="rId138" Type="http://schemas.openxmlformats.org/officeDocument/2006/relationships/image" Target="../media/image164.png"/><Relationship Id="rId139" Type="http://schemas.openxmlformats.org/officeDocument/2006/relationships/image" Target="../media/image165.png"/><Relationship Id="rId140" Type="http://schemas.openxmlformats.org/officeDocument/2006/relationships/image" Target="../media/image166.png"/><Relationship Id="rId141" Type="http://schemas.openxmlformats.org/officeDocument/2006/relationships/image" Target="../media/image167.png"/><Relationship Id="rId142" Type="http://schemas.openxmlformats.org/officeDocument/2006/relationships/image" Target="../media/image168.png"/><Relationship Id="rId143" Type="http://schemas.openxmlformats.org/officeDocument/2006/relationships/image" Target="../media/image169.png"/><Relationship Id="rId144" Type="http://schemas.openxmlformats.org/officeDocument/2006/relationships/image" Target="../media/image170.png"/><Relationship Id="rId145" Type="http://schemas.openxmlformats.org/officeDocument/2006/relationships/image" Target="../media/image171.png"/><Relationship Id="rId146" Type="http://schemas.openxmlformats.org/officeDocument/2006/relationships/image" Target="../media/image172.png"/><Relationship Id="rId147" Type="http://schemas.openxmlformats.org/officeDocument/2006/relationships/image" Target="../media/image173.png"/><Relationship Id="rId148" Type="http://schemas.openxmlformats.org/officeDocument/2006/relationships/image" Target="../media/image174.png"/><Relationship Id="rId149" Type="http://schemas.openxmlformats.org/officeDocument/2006/relationships/image" Target="../media/image175.png"/><Relationship Id="rId150" Type="http://schemas.openxmlformats.org/officeDocument/2006/relationships/image" Target="../media/image176.png"/><Relationship Id="rId151" Type="http://schemas.openxmlformats.org/officeDocument/2006/relationships/image" Target="../media/image177.png"/><Relationship Id="rId152" Type="http://schemas.openxmlformats.org/officeDocument/2006/relationships/image" Target="../media/image178.png"/><Relationship Id="rId153" Type="http://schemas.openxmlformats.org/officeDocument/2006/relationships/image" Target="../media/image179.png"/><Relationship Id="rId154" Type="http://schemas.openxmlformats.org/officeDocument/2006/relationships/image" Target="../media/image180.png"/><Relationship Id="rId155" Type="http://schemas.openxmlformats.org/officeDocument/2006/relationships/image" Target="../media/image181.png"/><Relationship Id="rId156" Type="http://schemas.openxmlformats.org/officeDocument/2006/relationships/image" Target="../media/image182.png"/><Relationship Id="rId157" Type="http://schemas.openxmlformats.org/officeDocument/2006/relationships/image" Target="../media/image183.png"/><Relationship Id="rId158" Type="http://schemas.openxmlformats.org/officeDocument/2006/relationships/image" Target="../media/image184.png"/><Relationship Id="rId159" Type="http://schemas.openxmlformats.org/officeDocument/2006/relationships/image" Target="../media/image185.png"/><Relationship Id="rId160" Type="http://schemas.openxmlformats.org/officeDocument/2006/relationships/image" Target="../media/image186.png"/><Relationship Id="rId161" Type="http://schemas.openxmlformats.org/officeDocument/2006/relationships/image" Target="../media/image187.png"/><Relationship Id="rId162" Type="http://schemas.openxmlformats.org/officeDocument/2006/relationships/image" Target="../media/image188.png"/><Relationship Id="rId163" Type="http://schemas.openxmlformats.org/officeDocument/2006/relationships/image" Target="../media/image189.png"/><Relationship Id="rId164" Type="http://schemas.openxmlformats.org/officeDocument/2006/relationships/image" Target="../media/image190.png"/><Relationship Id="rId165" Type="http://schemas.openxmlformats.org/officeDocument/2006/relationships/image" Target="../media/image191.png"/><Relationship Id="rId166" Type="http://schemas.openxmlformats.org/officeDocument/2006/relationships/image" Target="../media/image192.png"/><Relationship Id="rId167" Type="http://schemas.openxmlformats.org/officeDocument/2006/relationships/image" Target="../media/image193.png"/><Relationship Id="rId168" Type="http://schemas.openxmlformats.org/officeDocument/2006/relationships/image" Target="../media/image194.png"/><Relationship Id="rId169" Type="http://schemas.openxmlformats.org/officeDocument/2006/relationships/image" Target="../media/image195.png"/><Relationship Id="rId170" Type="http://schemas.openxmlformats.org/officeDocument/2006/relationships/image" Target="../media/image196.png"/><Relationship Id="rId171" Type="http://schemas.openxmlformats.org/officeDocument/2006/relationships/image" Target="../media/image197.png"/><Relationship Id="rId172" Type="http://schemas.openxmlformats.org/officeDocument/2006/relationships/image" Target="../media/image198.png"/><Relationship Id="rId173" Type="http://schemas.openxmlformats.org/officeDocument/2006/relationships/image" Target="../media/image199.png"/><Relationship Id="rId174" Type="http://schemas.openxmlformats.org/officeDocument/2006/relationships/image" Target="../media/image200.png"/><Relationship Id="rId175" Type="http://schemas.openxmlformats.org/officeDocument/2006/relationships/image" Target="../media/image201.png"/><Relationship Id="rId176" Type="http://schemas.openxmlformats.org/officeDocument/2006/relationships/image" Target="../media/image202.png"/><Relationship Id="rId177" Type="http://schemas.openxmlformats.org/officeDocument/2006/relationships/image" Target="../media/image203.png"/><Relationship Id="rId178" Type="http://schemas.openxmlformats.org/officeDocument/2006/relationships/image" Target="../media/image204.png"/><Relationship Id="rId179" Type="http://schemas.openxmlformats.org/officeDocument/2006/relationships/image" Target="../media/image205.png"/><Relationship Id="rId180" Type="http://schemas.openxmlformats.org/officeDocument/2006/relationships/image" Target="../media/image206.png"/><Relationship Id="rId181" Type="http://schemas.openxmlformats.org/officeDocument/2006/relationships/image" Target="../media/image207.png"/><Relationship Id="rId182" Type="http://schemas.openxmlformats.org/officeDocument/2006/relationships/image" Target="../media/image208.png"/><Relationship Id="rId183" Type="http://schemas.openxmlformats.org/officeDocument/2006/relationships/image" Target="../media/image209.png"/><Relationship Id="rId184" Type="http://schemas.openxmlformats.org/officeDocument/2006/relationships/image" Target="../media/image210.png"/><Relationship Id="rId185" Type="http://schemas.openxmlformats.org/officeDocument/2006/relationships/image" Target="../media/image211.png"/><Relationship Id="rId186" Type="http://schemas.openxmlformats.org/officeDocument/2006/relationships/image" Target="../media/image212.png"/><Relationship Id="rId187" Type="http://schemas.openxmlformats.org/officeDocument/2006/relationships/image" Target="../media/image213.png"/><Relationship Id="rId188" Type="http://schemas.openxmlformats.org/officeDocument/2006/relationships/image" Target="../media/image214.png"/><Relationship Id="rId189" Type="http://schemas.openxmlformats.org/officeDocument/2006/relationships/image" Target="../media/image215.png"/><Relationship Id="rId190" Type="http://schemas.openxmlformats.org/officeDocument/2006/relationships/image" Target="../media/image21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5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3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54.png"/><Relationship Id="rId21" Type="http://schemas.openxmlformats.org/officeDocument/2006/relationships/image" Target="../media/image233.png"/><Relationship Id="rId22" Type="http://schemas.openxmlformats.org/officeDocument/2006/relationships/image" Target="../media/image234.png"/><Relationship Id="rId23" Type="http://schemas.openxmlformats.org/officeDocument/2006/relationships/image" Target="../media/image235.png"/><Relationship Id="rId24" Type="http://schemas.openxmlformats.org/officeDocument/2006/relationships/image" Target="../media/image236.png"/><Relationship Id="rId25" Type="http://schemas.openxmlformats.org/officeDocument/2006/relationships/image" Target="../media/image237.png"/><Relationship Id="rId26" Type="http://schemas.openxmlformats.org/officeDocument/2006/relationships/image" Target="../media/image238.png"/><Relationship Id="rId27" Type="http://schemas.openxmlformats.org/officeDocument/2006/relationships/image" Target="../media/image66.png"/><Relationship Id="rId28" Type="http://schemas.openxmlformats.org/officeDocument/2006/relationships/image" Target="../media/image239.png"/><Relationship Id="rId29" Type="http://schemas.openxmlformats.org/officeDocument/2006/relationships/image" Target="../media/image240.jpg"/><Relationship Id="rId30" Type="http://schemas.openxmlformats.org/officeDocument/2006/relationships/image" Target="../media/image241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65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271.png"/><Relationship Id="rId20" Type="http://schemas.openxmlformats.org/officeDocument/2006/relationships/image" Target="../media/image272.png"/><Relationship Id="rId21" Type="http://schemas.openxmlformats.org/officeDocument/2006/relationships/image" Target="../media/image273.png"/><Relationship Id="rId22" Type="http://schemas.openxmlformats.org/officeDocument/2006/relationships/image" Target="../media/image274.png"/><Relationship Id="rId23" Type="http://schemas.openxmlformats.org/officeDocument/2006/relationships/image" Target="../media/image275.png"/><Relationship Id="rId24" Type="http://schemas.openxmlformats.org/officeDocument/2006/relationships/image" Target="../media/image276.png"/><Relationship Id="rId25" Type="http://schemas.openxmlformats.org/officeDocument/2006/relationships/image" Target="../media/image277.png"/><Relationship Id="rId26" Type="http://schemas.openxmlformats.org/officeDocument/2006/relationships/image" Target="../media/image278.png"/><Relationship Id="rId27" Type="http://schemas.openxmlformats.org/officeDocument/2006/relationships/image" Target="../media/image279.png"/><Relationship Id="rId28" Type="http://schemas.openxmlformats.org/officeDocument/2006/relationships/image" Target="../media/image280.png"/><Relationship Id="rId29" Type="http://schemas.openxmlformats.org/officeDocument/2006/relationships/image" Target="../media/image281.png"/><Relationship Id="rId30" Type="http://schemas.openxmlformats.org/officeDocument/2006/relationships/image" Target="../media/image282.png"/><Relationship Id="rId31" Type="http://schemas.openxmlformats.org/officeDocument/2006/relationships/image" Target="../media/image283.png"/><Relationship Id="rId32" Type="http://schemas.openxmlformats.org/officeDocument/2006/relationships/image" Target="../media/image284.png"/><Relationship Id="rId33" Type="http://schemas.openxmlformats.org/officeDocument/2006/relationships/image" Target="../media/image285.png"/><Relationship Id="rId34" Type="http://schemas.openxmlformats.org/officeDocument/2006/relationships/image" Target="../media/image286.png"/><Relationship Id="rId35" Type="http://schemas.openxmlformats.org/officeDocument/2006/relationships/image" Target="../media/image287.png"/><Relationship Id="rId36" Type="http://schemas.openxmlformats.org/officeDocument/2006/relationships/image" Target="../media/image288.png"/><Relationship Id="rId37" Type="http://schemas.openxmlformats.org/officeDocument/2006/relationships/image" Target="../media/image289.png"/><Relationship Id="rId38" Type="http://schemas.openxmlformats.org/officeDocument/2006/relationships/image" Target="../media/image290.png"/><Relationship Id="rId39" Type="http://schemas.openxmlformats.org/officeDocument/2006/relationships/image" Target="../media/image291.png"/><Relationship Id="rId40" Type="http://schemas.openxmlformats.org/officeDocument/2006/relationships/image" Target="../media/image292.png"/><Relationship Id="rId41" Type="http://schemas.openxmlformats.org/officeDocument/2006/relationships/image" Target="../media/image293.png"/><Relationship Id="rId42" Type="http://schemas.openxmlformats.org/officeDocument/2006/relationships/image" Target="../media/image29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Relationship Id="rId13" Type="http://schemas.openxmlformats.org/officeDocument/2006/relationships/image" Target="../media/image306.png"/><Relationship Id="rId14" Type="http://schemas.openxmlformats.org/officeDocument/2006/relationships/image" Target="../media/image307.png"/><Relationship Id="rId15" Type="http://schemas.openxmlformats.org/officeDocument/2006/relationships/image" Target="../media/image308.png"/><Relationship Id="rId16" Type="http://schemas.openxmlformats.org/officeDocument/2006/relationships/image" Target="../media/image309.png"/><Relationship Id="rId17" Type="http://schemas.openxmlformats.org/officeDocument/2006/relationships/image" Target="../media/image310.png"/><Relationship Id="rId18" Type="http://schemas.openxmlformats.org/officeDocument/2006/relationships/image" Target="../media/image40.png"/><Relationship Id="rId19" Type="http://schemas.openxmlformats.org/officeDocument/2006/relationships/image" Target="../media/image311.png"/><Relationship Id="rId20" Type="http://schemas.openxmlformats.org/officeDocument/2006/relationships/image" Target="../media/image312.png"/><Relationship Id="rId21" Type="http://schemas.openxmlformats.org/officeDocument/2006/relationships/image" Target="../media/image313.png"/><Relationship Id="rId22" Type="http://schemas.openxmlformats.org/officeDocument/2006/relationships/image" Target="../media/image314.png"/><Relationship Id="rId23" Type="http://schemas.openxmlformats.org/officeDocument/2006/relationships/image" Target="../media/image315.png"/><Relationship Id="rId24" Type="http://schemas.openxmlformats.org/officeDocument/2006/relationships/image" Target="../media/image316.png"/><Relationship Id="rId25" Type="http://schemas.openxmlformats.org/officeDocument/2006/relationships/image" Target="../media/image317.png"/><Relationship Id="rId26" Type="http://schemas.openxmlformats.org/officeDocument/2006/relationships/image" Target="../media/image318.png"/><Relationship Id="rId27" Type="http://schemas.openxmlformats.org/officeDocument/2006/relationships/image" Target="../media/image319.png"/><Relationship Id="rId28" Type="http://schemas.openxmlformats.org/officeDocument/2006/relationships/image" Target="../media/image320.png"/><Relationship Id="rId29" Type="http://schemas.openxmlformats.org/officeDocument/2006/relationships/image" Target="../media/image321.png"/><Relationship Id="rId30" Type="http://schemas.openxmlformats.org/officeDocument/2006/relationships/image" Target="../media/image322.png"/><Relationship Id="rId31" Type="http://schemas.openxmlformats.org/officeDocument/2006/relationships/image" Target="../media/image323.png"/><Relationship Id="rId32" Type="http://schemas.openxmlformats.org/officeDocument/2006/relationships/image" Target="../media/image324.png"/><Relationship Id="rId33" Type="http://schemas.openxmlformats.org/officeDocument/2006/relationships/image" Target="../media/image325.png"/><Relationship Id="rId34" Type="http://schemas.openxmlformats.org/officeDocument/2006/relationships/image" Target="../media/image326.png"/><Relationship Id="rId35" Type="http://schemas.openxmlformats.org/officeDocument/2006/relationships/image" Target="../media/image327.png"/><Relationship Id="rId36" Type="http://schemas.openxmlformats.org/officeDocument/2006/relationships/image" Target="../media/image328.png"/><Relationship Id="rId37" Type="http://schemas.openxmlformats.org/officeDocument/2006/relationships/image" Target="../media/image64.png"/><Relationship Id="rId38" Type="http://schemas.openxmlformats.org/officeDocument/2006/relationships/image" Target="../media/image329.png"/><Relationship Id="rId39" Type="http://schemas.openxmlformats.org/officeDocument/2006/relationships/image" Target="../media/image153.png"/><Relationship Id="rId40" Type="http://schemas.openxmlformats.org/officeDocument/2006/relationships/image" Target="../media/image330.jpg"/><Relationship Id="rId41" Type="http://schemas.openxmlformats.org/officeDocument/2006/relationships/image" Target="../media/image331.png"/><Relationship Id="rId42" Type="http://schemas.openxmlformats.org/officeDocument/2006/relationships/image" Target="../media/image332.png"/><Relationship Id="rId43" Type="http://schemas.openxmlformats.org/officeDocument/2006/relationships/image" Target="../media/image333.png"/><Relationship Id="rId44" Type="http://schemas.openxmlformats.org/officeDocument/2006/relationships/image" Target="../media/image334.png"/><Relationship Id="rId45" Type="http://schemas.openxmlformats.org/officeDocument/2006/relationships/image" Target="../media/image335.png"/><Relationship Id="rId46" Type="http://schemas.openxmlformats.org/officeDocument/2006/relationships/image" Target="../media/image336.png"/><Relationship Id="rId47" Type="http://schemas.openxmlformats.org/officeDocument/2006/relationships/image" Target="../media/image33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20" Type="http://schemas.openxmlformats.org/officeDocument/2006/relationships/image" Target="../media/image356.png"/><Relationship Id="rId21" Type="http://schemas.openxmlformats.org/officeDocument/2006/relationships/image" Target="../media/image357.png"/><Relationship Id="rId22" Type="http://schemas.openxmlformats.org/officeDocument/2006/relationships/image" Target="../media/image358.png"/><Relationship Id="rId23" Type="http://schemas.openxmlformats.org/officeDocument/2006/relationships/image" Target="../media/image359.png"/><Relationship Id="rId24" Type="http://schemas.openxmlformats.org/officeDocument/2006/relationships/image" Target="../media/image360.png"/><Relationship Id="rId25" Type="http://schemas.openxmlformats.org/officeDocument/2006/relationships/image" Target="../media/image361.png"/><Relationship Id="rId26" Type="http://schemas.openxmlformats.org/officeDocument/2006/relationships/image" Target="../media/image362.png"/><Relationship Id="rId27" Type="http://schemas.openxmlformats.org/officeDocument/2006/relationships/image" Target="../media/image363.png"/><Relationship Id="rId28" Type="http://schemas.openxmlformats.org/officeDocument/2006/relationships/image" Target="../media/image255.png"/><Relationship Id="rId29" Type="http://schemas.openxmlformats.org/officeDocument/2006/relationships/image" Target="../media/image364.png"/><Relationship Id="rId30" Type="http://schemas.openxmlformats.org/officeDocument/2006/relationships/image" Target="../media/image365.png"/><Relationship Id="rId31" Type="http://schemas.openxmlformats.org/officeDocument/2006/relationships/image" Target="../media/image366.png"/><Relationship Id="rId32" Type="http://schemas.openxmlformats.org/officeDocument/2006/relationships/image" Target="../media/image367.png"/><Relationship Id="rId33" Type="http://schemas.openxmlformats.org/officeDocument/2006/relationships/image" Target="../media/image368.png"/><Relationship Id="rId34" Type="http://schemas.openxmlformats.org/officeDocument/2006/relationships/image" Target="../media/image369.png"/><Relationship Id="rId35" Type="http://schemas.openxmlformats.org/officeDocument/2006/relationships/image" Target="../media/image370.png"/><Relationship Id="rId36" Type="http://schemas.openxmlformats.org/officeDocument/2006/relationships/image" Target="../media/image371.png"/><Relationship Id="rId37" Type="http://schemas.openxmlformats.org/officeDocument/2006/relationships/image" Target="../media/image372.png"/><Relationship Id="rId38" Type="http://schemas.openxmlformats.org/officeDocument/2006/relationships/image" Target="../media/image373.png"/><Relationship Id="rId39" Type="http://schemas.openxmlformats.org/officeDocument/2006/relationships/image" Target="../media/image374.png"/><Relationship Id="rId40" Type="http://schemas.openxmlformats.org/officeDocument/2006/relationships/image" Target="../media/image375.png"/><Relationship Id="rId41" Type="http://schemas.openxmlformats.org/officeDocument/2006/relationships/image" Target="../media/image376.png"/><Relationship Id="rId42" Type="http://schemas.openxmlformats.org/officeDocument/2006/relationships/image" Target="../media/image377.png"/><Relationship Id="rId43" Type="http://schemas.openxmlformats.org/officeDocument/2006/relationships/image" Target="../media/image378.png"/><Relationship Id="rId44" Type="http://schemas.openxmlformats.org/officeDocument/2006/relationships/image" Target="../media/image379.png"/><Relationship Id="rId45" Type="http://schemas.openxmlformats.org/officeDocument/2006/relationships/image" Target="../media/image380.png"/><Relationship Id="rId46" Type="http://schemas.openxmlformats.org/officeDocument/2006/relationships/image" Target="../media/image381.png"/><Relationship Id="rId47" Type="http://schemas.openxmlformats.org/officeDocument/2006/relationships/image" Target="../media/image382.png"/><Relationship Id="rId48" Type="http://schemas.openxmlformats.org/officeDocument/2006/relationships/image" Target="../media/image383.png"/><Relationship Id="rId49" Type="http://schemas.openxmlformats.org/officeDocument/2006/relationships/image" Target="../media/image384.png"/><Relationship Id="rId50" Type="http://schemas.openxmlformats.org/officeDocument/2006/relationships/image" Target="../media/image385.png"/><Relationship Id="rId51" Type="http://schemas.openxmlformats.org/officeDocument/2006/relationships/image" Target="../media/image386.png"/><Relationship Id="rId52" Type="http://schemas.openxmlformats.org/officeDocument/2006/relationships/image" Target="../media/image387.png"/><Relationship Id="rId53" Type="http://schemas.openxmlformats.org/officeDocument/2006/relationships/image" Target="../media/image388.png"/><Relationship Id="rId54" Type="http://schemas.openxmlformats.org/officeDocument/2006/relationships/image" Target="../media/image389.png"/><Relationship Id="rId55" Type="http://schemas.openxmlformats.org/officeDocument/2006/relationships/image" Target="../media/image390.png"/><Relationship Id="rId56" Type="http://schemas.openxmlformats.org/officeDocument/2006/relationships/image" Target="../media/image391.png"/><Relationship Id="rId57" Type="http://schemas.openxmlformats.org/officeDocument/2006/relationships/image" Target="../media/image392.png"/><Relationship Id="rId58" Type="http://schemas.openxmlformats.org/officeDocument/2006/relationships/image" Target="../media/image393.png"/><Relationship Id="rId59" Type="http://schemas.openxmlformats.org/officeDocument/2006/relationships/image" Target="../media/image394.png"/><Relationship Id="rId60" Type="http://schemas.openxmlformats.org/officeDocument/2006/relationships/image" Target="../media/image329.png"/><Relationship Id="rId61" Type="http://schemas.openxmlformats.org/officeDocument/2006/relationships/image" Target="../media/image26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907395" cy="7775575"/>
            <a:chOff x="0" y="0"/>
            <a:chExt cx="10907395" cy="7775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7268" cy="777544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167" y="1362455"/>
              <a:ext cx="2450592" cy="53644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220" y="2506725"/>
              <a:ext cx="1522107" cy="39497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8932" y="2506725"/>
              <a:ext cx="3831590" cy="3945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361" y="3051428"/>
              <a:ext cx="1692528" cy="44386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6738" y="3051428"/>
              <a:ext cx="851662" cy="431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8960" y="3051428"/>
              <a:ext cx="806196" cy="431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839" y="4717033"/>
              <a:ext cx="417156" cy="12687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617" y="4701413"/>
              <a:ext cx="638301" cy="15494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6007" y="4717033"/>
              <a:ext cx="552196" cy="14452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6017" y="4701413"/>
              <a:ext cx="619252" cy="1529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2639" y="5049646"/>
              <a:ext cx="787895" cy="150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2.2.1</a:t>
            </a:r>
            <a:r>
              <a:rPr dirty="0" spc="-55"/>
              <a:t> 클라우드서비스제공자(CSP) </a:t>
            </a:r>
            <a:r>
              <a:rPr dirty="0"/>
              <a:t>평가(2/2)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8455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4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절차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2.2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5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제공자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평가</a:t>
            </a:r>
            <a:endParaRPr sz="1050">
              <a:latin typeface="Malgun Gothic"/>
              <a:cs typeface="Malgun Gothic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52272" y="1533143"/>
            <a:ext cx="9604375" cy="5588635"/>
            <a:chOff x="652272" y="1533143"/>
            <a:chExt cx="9604375" cy="5588635"/>
          </a:xfrm>
        </p:grpSpPr>
        <p:sp>
          <p:nvSpPr>
            <p:cNvPr id="11" name="object 11" descr=""/>
            <p:cNvSpPr/>
            <p:nvPr/>
          </p:nvSpPr>
          <p:spPr>
            <a:xfrm>
              <a:off x="661416" y="1752599"/>
              <a:ext cx="9587865" cy="5361940"/>
            </a:xfrm>
            <a:custGeom>
              <a:avLst/>
              <a:gdLst/>
              <a:ahLst/>
              <a:cxnLst/>
              <a:rect l="l" t="t" r="r" b="b"/>
              <a:pathLst>
                <a:path w="9587865" h="5361940">
                  <a:moveTo>
                    <a:pt x="0" y="5361432"/>
                  </a:moveTo>
                  <a:lnTo>
                    <a:pt x="9587484" y="5361432"/>
                  </a:lnTo>
                  <a:lnTo>
                    <a:pt x="9587484" y="0"/>
                  </a:lnTo>
                  <a:lnTo>
                    <a:pt x="0" y="0"/>
                  </a:lnTo>
                  <a:lnTo>
                    <a:pt x="0" y="5361432"/>
                  </a:lnTo>
                  <a:close/>
                </a:path>
              </a:pathLst>
            </a:custGeom>
            <a:ln w="1524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2272" y="1533143"/>
              <a:ext cx="4643755" cy="416559"/>
            </a:xfrm>
            <a:custGeom>
              <a:avLst/>
              <a:gdLst/>
              <a:ahLst/>
              <a:cxnLst/>
              <a:rect l="l" t="t" r="r" b="b"/>
              <a:pathLst>
                <a:path w="4643755" h="416560">
                  <a:moveTo>
                    <a:pt x="4643628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4643628" y="416051"/>
                  </a:lnTo>
                  <a:lnTo>
                    <a:pt x="4643628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207" y="1646300"/>
              <a:ext cx="2007933" cy="19088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8185" y="1646300"/>
              <a:ext cx="568705" cy="19011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8650" y="1646300"/>
              <a:ext cx="384301" cy="1910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3250" y="1646300"/>
              <a:ext cx="388365" cy="19088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19708" y="2374264"/>
              <a:ext cx="4355465" cy="274320"/>
            </a:xfrm>
            <a:custGeom>
              <a:avLst/>
              <a:gdLst/>
              <a:ahLst/>
              <a:cxnLst/>
              <a:rect l="l" t="t" r="r" b="b"/>
              <a:pathLst>
                <a:path w="4355465" h="274319">
                  <a:moveTo>
                    <a:pt x="4355109" y="0"/>
                  </a:moveTo>
                  <a:lnTo>
                    <a:pt x="2555138" y="0"/>
                  </a:lnTo>
                  <a:lnTo>
                    <a:pt x="755167" y="0"/>
                  </a:lnTo>
                  <a:lnTo>
                    <a:pt x="0" y="0"/>
                  </a:lnTo>
                  <a:lnTo>
                    <a:pt x="0" y="274320"/>
                  </a:lnTo>
                  <a:lnTo>
                    <a:pt x="755167" y="274320"/>
                  </a:lnTo>
                  <a:lnTo>
                    <a:pt x="2555138" y="274320"/>
                  </a:lnTo>
                  <a:lnTo>
                    <a:pt x="4355109" y="274320"/>
                  </a:lnTo>
                  <a:lnTo>
                    <a:pt x="435510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19708" y="2374264"/>
              <a:ext cx="4360545" cy="4558665"/>
            </a:xfrm>
            <a:custGeom>
              <a:avLst/>
              <a:gdLst/>
              <a:ahLst/>
              <a:cxnLst/>
              <a:rect l="l" t="t" r="r" b="b"/>
              <a:pathLst>
                <a:path w="4360545" h="4558665">
                  <a:moveTo>
                    <a:pt x="755167" y="0"/>
                  </a:moveTo>
                  <a:lnTo>
                    <a:pt x="755167" y="4558334"/>
                  </a:lnTo>
                </a:path>
                <a:path w="4360545" h="4558665">
                  <a:moveTo>
                    <a:pt x="2555138" y="0"/>
                  </a:moveTo>
                  <a:lnTo>
                    <a:pt x="2555138" y="4558334"/>
                  </a:lnTo>
                </a:path>
                <a:path w="4360545" h="4558665">
                  <a:moveTo>
                    <a:pt x="0" y="274320"/>
                  </a:moveTo>
                  <a:lnTo>
                    <a:pt x="4359935" y="274320"/>
                  </a:lnTo>
                </a:path>
                <a:path w="4360545" h="4558665">
                  <a:moveTo>
                    <a:pt x="0" y="1642364"/>
                  </a:moveTo>
                  <a:lnTo>
                    <a:pt x="4359935" y="1642364"/>
                  </a:lnTo>
                </a:path>
                <a:path w="4360545" h="4558665">
                  <a:moveTo>
                    <a:pt x="0" y="4090289"/>
                  </a:moveTo>
                  <a:lnTo>
                    <a:pt x="4359935" y="4090289"/>
                  </a:lnTo>
                </a:path>
                <a:path w="4360545" h="4558665">
                  <a:moveTo>
                    <a:pt x="4355109" y="0"/>
                  </a:moveTo>
                  <a:lnTo>
                    <a:pt x="4355109" y="4558334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157389" y="2442844"/>
              <a:ext cx="287655" cy="143510"/>
            </a:xfrm>
            <a:custGeom>
              <a:avLst/>
              <a:gdLst/>
              <a:ahLst/>
              <a:cxnLst/>
              <a:rect l="l" t="t" r="r" b="b"/>
              <a:pathLst>
                <a:path w="287655" h="143510">
                  <a:moveTo>
                    <a:pt x="195287" y="96900"/>
                  </a:moveTo>
                  <a:lnTo>
                    <a:pt x="180428" y="96900"/>
                  </a:lnTo>
                  <a:lnTo>
                    <a:pt x="178523" y="98171"/>
                  </a:lnTo>
                  <a:lnTo>
                    <a:pt x="177507" y="100711"/>
                  </a:lnTo>
                  <a:lnTo>
                    <a:pt x="178396" y="101980"/>
                  </a:lnTo>
                  <a:lnTo>
                    <a:pt x="180555" y="103250"/>
                  </a:lnTo>
                  <a:lnTo>
                    <a:pt x="180682" y="103250"/>
                  </a:lnTo>
                  <a:lnTo>
                    <a:pt x="185508" y="104521"/>
                  </a:lnTo>
                  <a:lnTo>
                    <a:pt x="188429" y="105790"/>
                  </a:lnTo>
                  <a:lnTo>
                    <a:pt x="190715" y="105790"/>
                  </a:lnTo>
                  <a:lnTo>
                    <a:pt x="191350" y="107061"/>
                  </a:lnTo>
                  <a:lnTo>
                    <a:pt x="191477" y="128650"/>
                  </a:lnTo>
                  <a:lnTo>
                    <a:pt x="192747" y="131190"/>
                  </a:lnTo>
                  <a:lnTo>
                    <a:pt x="197573" y="135000"/>
                  </a:lnTo>
                  <a:lnTo>
                    <a:pt x="270090" y="135000"/>
                  </a:lnTo>
                  <a:lnTo>
                    <a:pt x="271233" y="133730"/>
                  </a:lnTo>
                  <a:lnTo>
                    <a:pt x="272503" y="132461"/>
                  </a:lnTo>
                  <a:lnTo>
                    <a:pt x="273011" y="131190"/>
                  </a:lnTo>
                  <a:lnTo>
                    <a:pt x="272757" y="128650"/>
                  </a:lnTo>
                  <a:lnTo>
                    <a:pt x="204177" y="128650"/>
                  </a:lnTo>
                  <a:lnTo>
                    <a:pt x="203923" y="127380"/>
                  </a:lnTo>
                  <a:lnTo>
                    <a:pt x="203669" y="127380"/>
                  </a:lnTo>
                  <a:lnTo>
                    <a:pt x="203669" y="104521"/>
                  </a:lnTo>
                  <a:lnTo>
                    <a:pt x="203923" y="103250"/>
                  </a:lnTo>
                  <a:lnTo>
                    <a:pt x="203923" y="101980"/>
                  </a:lnTo>
                  <a:lnTo>
                    <a:pt x="203542" y="100711"/>
                  </a:lnTo>
                  <a:lnTo>
                    <a:pt x="202653" y="99440"/>
                  </a:lnTo>
                  <a:lnTo>
                    <a:pt x="201129" y="98171"/>
                  </a:lnTo>
                  <a:lnTo>
                    <a:pt x="197954" y="98171"/>
                  </a:lnTo>
                  <a:lnTo>
                    <a:pt x="195287" y="96900"/>
                  </a:lnTo>
                  <a:close/>
                </a:path>
                <a:path w="287655" h="143510">
                  <a:moveTo>
                    <a:pt x="268820" y="124840"/>
                  </a:moveTo>
                  <a:lnTo>
                    <a:pt x="252945" y="124840"/>
                  </a:lnTo>
                  <a:lnTo>
                    <a:pt x="251675" y="126111"/>
                  </a:lnTo>
                  <a:lnTo>
                    <a:pt x="250151" y="127380"/>
                  </a:lnTo>
                  <a:lnTo>
                    <a:pt x="247103" y="127380"/>
                  </a:lnTo>
                  <a:lnTo>
                    <a:pt x="245452" y="128650"/>
                  </a:lnTo>
                  <a:lnTo>
                    <a:pt x="272757" y="128650"/>
                  </a:lnTo>
                  <a:lnTo>
                    <a:pt x="271995" y="127380"/>
                  </a:lnTo>
                  <a:lnTo>
                    <a:pt x="270471" y="126111"/>
                  </a:lnTo>
                  <a:lnTo>
                    <a:pt x="268820" y="124840"/>
                  </a:lnTo>
                  <a:close/>
                </a:path>
                <a:path w="287655" h="143510">
                  <a:moveTo>
                    <a:pt x="258199" y="74040"/>
                  </a:moveTo>
                  <a:lnTo>
                    <a:pt x="246214" y="74040"/>
                  </a:lnTo>
                  <a:lnTo>
                    <a:pt x="246214" y="109600"/>
                  </a:lnTo>
                  <a:lnTo>
                    <a:pt x="246595" y="110871"/>
                  </a:lnTo>
                  <a:lnTo>
                    <a:pt x="247611" y="112140"/>
                  </a:lnTo>
                  <a:lnTo>
                    <a:pt x="248754" y="113411"/>
                  </a:lnTo>
                  <a:lnTo>
                    <a:pt x="250278" y="113411"/>
                  </a:lnTo>
                  <a:lnTo>
                    <a:pt x="252056" y="112140"/>
                  </a:lnTo>
                  <a:lnTo>
                    <a:pt x="253199" y="112140"/>
                  </a:lnTo>
                  <a:lnTo>
                    <a:pt x="254342" y="109600"/>
                  </a:lnTo>
                  <a:lnTo>
                    <a:pt x="255358" y="108330"/>
                  </a:lnTo>
                  <a:lnTo>
                    <a:pt x="256247" y="105790"/>
                  </a:lnTo>
                  <a:lnTo>
                    <a:pt x="256882" y="103250"/>
                  </a:lnTo>
                  <a:lnTo>
                    <a:pt x="257390" y="99440"/>
                  </a:lnTo>
                  <a:lnTo>
                    <a:pt x="258199" y="74040"/>
                  </a:lnTo>
                  <a:close/>
                </a:path>
                <a:path w="287655" h="143510">
                  <a:moveTo>
                    <a:pt x="156552" y="77850"/>
                  </a:moveTo>
                  <a:lnTo>
                    <a:pt x="151345" y="77850"/>
                  </a:lnTo>
                  <a:lnTo>
                    <a:pt x="150837" y="81661"/>
                  </a:lnTo>
                  <a:lnTo>
                    <a:pt x="152107" y="82930"/>
                  </a:lnTo>
                  <a:lnTo>
                    <a:pt x="154520" y="84200"/>
                  </a:lnTo>
                  <a:lnTo>
                    <a:pt x="162648" y="88011"/>
                  </a:lnTo>
                  <a:lnTo>
                    <a:pt x="167855" y="90550"/>
                  </a:lnTo>
                  <a:lnTo>
                    <a:pt x="170395" y="91821"/>
                  </a:lnTo>
                  <a:lnTo>
                    <a:pt x="174840" y="91821"/>
                  </a:lnTo>
                  <a:lnTo>
                    <a:pt x="176872" y="90550"/>
                  </a:lnTo>
                  <a:lnTo>
                    <a:pt x="177507" y="90550"/>
                  </a:lnTo>
                  <a:lnTo>
                    <a:pt x="179793" y="89280"/>
                  </a:lnTo>
                  <a:lnTo>
                    <a:pt x="180428" y="89280"/>
                  </a:lnTo>
                  <a:lnTo>
                    <a:pt x="189789" y="86740"/>
                  </a:lnTo>
                  <a:lnTo>
                    <a:pt x="208128" y="84200"/>
                  </a:lnTo>
                  <a:lnTo>
                    <a:pt x="217131" y="81661"/>
                  </a:lnTo>
                  <a:lnTo>
                    <a:pt x="224587" y="80390"/>
                  </a:lnTo>
                  <a:lnTo>
                    <a:pt x="228249" y="79121"/>
                  </a:lnTo>
                  <a:lnTo>
                    <a:pt x="161124" y="79121"/>
                  </a:lnTo>
                  <a:lnTo>
                    <a:pt x="156552" y="77850"/>
                  </a:lnTo>
                  <a:close/>
                </a:path>
                <a:path w="287655" h="143510">
                  <a:moveTo>
                    <a:pt x="189826" y="46100"/>
                  </a:moveTo>
                  <a:lnTo>
                    <a:pt x="179285" y="46100"/>
                  </a:lnTo>
                  <a:lnTo>
                    <a:pt x="175729" y="47371"/>
                  </a:lnTo>
                  <a:lnTo>
                    <a:pt x="173951" y="48640"/>
                  </a:lnTo>
                  <a:lnTo>
                    <a:pt x="173951" y="51180"/>
                  </a:lnTo>
                  <a:lnTo>
                    <a:pt x="175221" y="52450"/>
                  </a:lnTo>
                  <a:lnTo>
                    <a:pt x="177761" y="52450"/>
                  </a:lnTo>
                  <a:lnTo>
                    <a:pt x="181952" y="53721"/>
                  </a:lnTo>
                  <a:lnTo>
                    <a:pt x="183349" y="54990"/>
                  </a:lnTo>
                  <a:lnTo>
                    <a:pt x="184238" y="54990"/>
                  </a:lnTo>
                  <a:lnTo>
                    <a:pt x="185127" y="56261"/>
                  </a:lnTo>
                  <a:lnTo>
                    <a:pt x="185635" y="56261"/>
                  </a:lnTo>
                  <a:lnTo>
                    <a:pt x="185635" y="79121"/>
                  </a:lnTo>
                  <a:lnTo>
                    <a:pt x="228249" y="79121"/>
                  </a:lnTo>
                  <a:lnTo>
                    <a:pt x="231911" y="77850"/>
                  </a:lnTo>
                  <a:lnTo>
                    <a:pt x="197065" y="77850"/>
                  </a:lnTo>
                  <a:lnTo>
                    <a:pt x="197256" y="74040"/>
                  </a:lnTo>
                  <a:lnTo>
                    <a:pt x="197319" y="67690"/>
                  </a:lnTo>
                  <a:lnTo>
                    <a:pt x="197489" y="65150"/>
                  </a:lnTo>
                  <a:lnTo>
                    <a:pt x="197616" y="62611"/>
                  </a:lnTo>
                  <a:lnTo>
                    <a:pt x="197700" y="54990"/>
                  </a:lnTo>
                  <a:lnTo>
                    <a:pt x="198081" y="51180"/>
                  </a:lnTo>
                  <a:lnTo>
                    <a:pt x="197954" y="51180"/>
                  </a:lnTo>
                  <a:lnTo>
                    <a:pt x="197573" y="49911"/>
                  </a:lnTo>
                  <a:lnTo>
                    <a:pt x="196684" y="48640"/>
                  </a:lnTo>
                  <a:lnTo>
                    <a:pt x="195414" y="47371"/>
                  </a:lnTo>
                  <a:lnTo>
                    <a:pt x="192366" y="47371"/>
                  </a:lnTo>
                  <a:lnTo>
                    <a:pt x="189826" y="46100"/>
                  </a:lnTo>
                  <a:close/>
                </a:path>
                <a:path w="287655" h="143510">
                  <a:moveTo>
                    <a:pt x="238467" y="2921"/>
                  </a:moveTo>
                  <a:lnTo>
                    <a:pt x="233006" y="2921"/>
                  </a:lnTo>
                  <a:lnTo>
                    <a:pt x="230085" y="4190"/>
                  </a:lnTo>
                  <a:lnTo>
                    <a:pt x="229704" y="5461"/>
                  </a:lnTo>
                  <a:lnTo>
                    <a:pt x="229577" y="6730"/>
                  </a:lnTo>
                  <a:lnTo>
                    <a:pt x="231101" y="8000"/>
                  </a:lnTo>
                  <a:lnTo>
                    <a:pt x="235546" y="10540"/>
                  </a:lnTo>
                  <a:lnTo>
                    <a:pt x="241769" y="13080"/>
                  </a:lnTo>
                  <a:lnTo>
                    <a:pt x="243166" y="13080"/>
                  </a:lnTo>
                  <a:lnTo>
                    <a:pt x="245071" y="14350"/>
                  </a:lnTo>
                  <a:lnTo>
                    <a:pt x="246087" y="15621"/>
                  </a:lnTo>
                  <a:lnTo>
                    <a:pt x="246214" y="68961"/>
                  </a:lnTo>
                  <a:lnTo>
                    <a:pt x="242531" y="70230"/>
                  </a:lnTo>
                  <a:lnTo>
                    <a:pt x="235038" y="71500"/>
                  </a:lnTo>
                  <a:lnTo>
                    <a:pt x="223735" y="74040"/>
                  </a:lnTo>
                  <a:lnTo>
                    <a:pt x="213956" y="75311"/>
                  </a:lnTo>
                  <a:lnTo>
                    <a:pt x="206463" y="76580"/>
                  </a:lnTo>
                  <a:lnTo>
                    <a:pt x="201383" y="76580"/>
                  </a:lnTo>
                  <a:lnTo>
                    <a:pt x="197065" y="77850"/>
                  </a:lnTo>
                  <a:lnTo>
                    <a:pt x="231911" y="77850"/>
                  </a:lnTo>
                  <a:lnTo>
                    <a:pt x="239116" y="76580"/>
                  </a:lnTo>
                  <a:lnTo>
                    <a:pt x="246214" y="74040"/>
                  </a:lnTo>
                  <a:lnTo>
                    <a:pt x="258199" y="74040"/>
                  </a:lnTo>
                  <a:lnTo>
                    <a:pt x="258279" y="71500"/>
                  </a:lnTo>
                  <a:lnTo>
                    <a:pt x="283679" y="71500"/>
                  </a:lnTo>
                  <a:lnTo>
                    <a:pt x="284949" y="70230"/>
                  </a:lnTo>
                  <a:lnTo>
                    <a:pt x="287108" y="68961"/>
                  </a:lnTo>
                  <a:lnTo>
                    <a:pt x="287489" y="67690"/>
                  </a:lnTo>
                  <a:lnTo>
                    <a:pt x="287108" y="65150"/>
                  </a:lnTo>
                  <a:lnTo>
                    <a:pt x="258533" y="65150"/>
                  </a:lnTo>
                  <a:lnTo>
                    <a:pt x="258533" y="14350"/>
                  </a:lnTo>
                  <a:lnTo>
                    <a:pt x="258914" y="10540"/>
                  </a:lnTo>
                  <a:lnTo>
                    <a:pt x="258152" y="9271"/>
                  </a:lnTo>
                  <a:lnTo>
                    <a:pt x="256374" y="8000"/>
                  </a:lnTo>
                  <a:lnTo>
                    <a:pt x="253453" y="5461"/>
                  </a:lnTo>
                  <a:lnTo>
                    <a:pt x="247484" y="4190"/>
                  </a:lnTo>
                  <a:lnTo>
                    <a:pt x="238467" y="2921"/>
                  </a:lnTo>
                  <a:close/>
                </a:path>
                <a:path w="287655" h="143510">
                  <a:moveTo>
                    <a:pt x="230847" y="29590"/>
                  </a:moveTo>
                  <a:lnTo>
                    <a:pt x="217893" y="29590"/>
                  </a:lnTo>
                  <a:lnTo>
                    <a:pt x="218020" y="32130"/>
                  </a:lnTo>
                  <a:lnTo>
                    <a:pt x="217385" y="37211"/>
                  </a:lnTo>
                  <a:lnTo>
                    <a:pt x="215988" y="46100"/>
                  </a:lnTo>
                  <a:lnTo>
                    <a:pt x="214718" y="52450"/>
                  </a:lnTo>
                  <a:lnTo>
                    <a:pt x="213448" y="57530"/>
                  </a:lnTo>
                  <a:lnTo>
                    <a:pt x="212051" y="61340"/>
                  </a:lnTo>
                  <a:lnTo>
                    <a:pt x="211035" y="65150"/>
                  </a:lnTo>
                  <a:lnTo>
                    <a:pt x="211289" y="66421"/>
                  </a:lnTo>
                  <a:lnTo>
                    <a:pt x="212559" y="67690"/>
                  </a:lnTo>
                  <a:lnTo>
                    <a:pt x="213702" y="67690"/>
                  </a:lnTo>
                  <a:lnTo>
                    <a:pt x="215353" y="66421"/>
                  </a:lnTo>
                  <a:lnTo>
                    <a:pt x="217131" y="65150"/>
                  </a:lnTo>
                  <a:lnTo>
                    <a:pt x="220179" y="62611"/>
                  </a:lnTo>
                  <a:lnTo>
                    <a:pt x="222592" y="57530"/>
                  </a:lnTo>
                  <a:lnTo>
                    <a:pt x="224751" y="52450"/>
                  </a:lnTo>
                  <a:lnTo>
                    <a:pt x="226021" y="47371"/>
                  </a:lnTo>
                  <a:lnTo>
                    <a:pt x="227545" y="42290"/>
                  </a:lnTo>
                  <a:lnTo>
                    <a:pt x="229196" y="34671"/>
                  </a:lnTo>
                  <a:lnTo>
                    <a:pt x="230593" y="30861"/>
                  </a:lnTo>
                  <a:lnTo>
                    <a:pt x="230847" y="29590"/>
                  </a:lnTo>
                  <a:close/>
                </a:path>
                <a:path w="287655" h="143510">
                  <a:moveTo>
                    <a:pt x="286981" y="63880"/>
                  </a:moveTo>
                  <a:lnTo>
                    <a:pt x="266534" y="63880"/>
                  </a:lnTo>
                  <a:lnTo>
                    <a:pt x="265518" y="65150"/>
                  </a:lnTo>
                  <a:lnTo>
                    <a:pt x="287108" y="65150"/>
                  </a:lnTo>
                  <a:lnTo>
                    <a:pt x="286981" y="63880"/>
                  </a:lnTo>
                  <a:close/>
                </a:path>
                <a:path w="287655" h="143510">
                  <a:moveTo>
                    <a:pt x="282917" y="61340"/>
                  </a:moveTo>
                  <a:lnTo>
                    <a:pt x="270598" y="61340"/>
                  </a:lnTo>
                  <a:lnTo>
                    <a:pt x="269582" y="62611"/>
                  </a:lnTo>
                  <a:lnTo>
                    <a:pt x="268312" y="63880"/>
                  </a:lnTo>
                  <a:lnTo>
                    <a:pt x="286092" y="63880"/>
                  </a:lnTo>
                  <a:lnTo>
                    <a:pt x="284568" y="62611"/>
                  </a:lnTo>
                  <a:lnTo>
                    <a:pt x="282917" y="61340"/>
                  </a:lnTo>
                  <a:close/>
                </a:path>
                <a:path w="287655" h="143510">
                  <a:moveTo>
                    <a:pt x="172300" y="24511"/>
                  </a:moveTo>
                  <a:lnTo>
                    <a:pt x="159727" y="24511"/>
                  </a:lnTo>
                  <a:lnTo>
                    <a:pt x="159092" y="25780"/>
                  </a:lnTo>
                  <a:lnTo>
                    <a:pt x="159854" y="28321"/>
                  </a:lnTo>
                  <a:lnTo>
                    <a:pt x="162267" y="29590"/>
                  </a:lnTo>
                  <a:lnTo>
                    <a:pt x="167982" y="32130"/>
                  </a:lnTo>
                  <a:lnTo>
                    <a:pt x="171919" y="34671"/>
                  </a:lnTo>
                  <a:lnTo>
                    <a:pt x="177507" y="34671"/>
                  </a:lnTo>
                  <a:lnTo>
                    <a:pt x="179412" y="33400"/>
                  </a:lnTo>
                  <a:lnTo>
                    <a:pt x="180809" y="33400"/>
                  </a:lnTo>
                  <a:lnTo>
                    <a:pt x="182079" y="32130"/>
                  </a:lnTo>
                  <a:lnTo>
                    <a:pt x="183984" y="32130"/>
                  </a:lnTo>
                  <a:lnTo>
                    <a:pt x="192874" y="30861"/>
                  </a:lnTo>
                  <a:lnTo>
                    <a:pt x="206336" y="30861"/>
                  </a:lnTo>
                  <a:lnTo>
                    <a:pt x="211924" y="29590"/>
                  </a:lnTo>
                  <a:lnTo>
                    <a:pt x="231736" y="29590"/>
                  </a:lnTo>
                  <a:lnTo>
                    <a:pt x="233260" y="27050"/>
                  </a:lnTo>
                  <a:lnTo>
                    <a:pt x="233768" y="25780"/>
                  </a:lnTo>
                  <a:lnTo>
                    <a:pt x="180174" y="25780"/>
                  </a:lnTo>
                  <a:lnTo>
                    <a:pt x="172300" y="24511"/>
                  </a:lnTo>
                  <a:close/>
                </a:path>
                <a:path w="287655" h="143510">
                  <a:moveTo>
                    <a:pt x="229831" y="21971"/>
                  </a:moveTo>
                  <a:lnTo>
                    <a:pt x="217131" y="21971"/>
                  </a:lnTo>
                  <a:lnTo>
                    <a:pt x="216877" y="23240"/>
                  </a:lnTo>
                  <a:lnTo>
                    <a:pt x="213448" y="23240"/>
                  </a:lnTo>
                  <a:lnTo>
                    <a:pt x="204812" y="24511"/>
                  </a:lnTo>
                  <a:lnTo>
                    <a:pt x="189318" y="24511"/>
                  </a:lnTo>
                  <a:lnTo>
                    <a:pt x="180174" y="25780"/>
                  </a:lnTo>
                  <a:lnTo>
                    <a:pt x="233768" y="25780"/>
                  </a:lnTo>
                  <a:lnTo>
                    <a:pt x="233260" y="24511"/>
                  </a:lnTo>
                  <a:lnTo>
                    <a:pt x="232498" y="23240"/>
                  </a:lnTo>
                  <a:lnTo>
                    <a:pt x="229831" y="21971"/>
                  </a:lnTo>
                  <a:close/>
                </a:path>
                <a:path w="287655" h="143510">
                  <a:moveTo>
                    <a:pt x="162648" y="23240"/>
                  </a:moveTo>
                  <a:lnTo>
                    <a:pt x="160616" y="24511"/>
                  </a:lnTo>
                  <a:lnTo>
                    <a:pt x="165823" y="24511"/>
                  </a:lnTo>
                  <a:lnTo>
                    <a:pt x="162648" y="23240"/>
                  </a:lnTo>
                  <a:close/>
                </a:path>
                <a:path w="287655" h="143510">
                  <a:moveTo>
                    <a:pt x="73615" y="36067"/>
                  </a:moveTo>
                  <a:lnTo>
                    <a:pt x="60452" y="36067"/>
                  </a:lnTo>
                  <a:lnTo>
                    <a:pt x="56558" y="45688"/>
                  </a:lnTo>
                  <a:lnTo>
                    <a:pt x="51468" y="55498"/>
                  </a:lnTo>
                  <a:lnTo>
                    <a:pt x="22118" y="92932"/>
                  </a:lnTo>
                  <a:lnTo>
                    <a:pt x="1206" y="110743"/>
                  </a:lnTo>
                  <a:lnTo>
                    <a:pt x="0" y="112649"/>
                  </a:lnTo>
                  <a:lnTo>
                    <a:pt x="520" y="113918"/>
                  </a:lnTo>
                  <a:lnTo>
                    <a:pt x="1282" y="115062"/>
                  </a:lnTo>
                  <a:lnTo>
                    <a:pt x="3721" y="114300"/>
                  </a:lnTo>
                  <a:lnTo>
                    <a:pt x="36846" y="89723"/>
                  </a:lnTo>
                  <a:lnTo>
                    <a:pt x="61518" y="59848"/>
                  </a:lnTo>
                  <a:lnTo>
                    <a:pt x="73215" y="36829"/>
                  </a:lnTo>
                  <a:lnTo>
                    <a:pt x="73367" y="36449"/>
                  </a:lnTo>
                  <a:lnTo>
                    <a:pt x="73615" y="36067"/>
                  </a:lnTo>
                  <a:close/>
                </a:path>
                <a:path w="287655" h="143510">
                  <a:moveTo>
                    <a:pt x="6527" y="28575"/>
                  </a:moveTo>
                  <a:lnTo>
                    <a:pt x="4394" y="28955"/>
                  </a:lnTo>
                  <a:lnTo>
                    <a:pt x="3771" y="30352"/>
                  </a:lnTo>
                  <a:lnTo>
                    <a:pt x="3517" y="31750"/>
                  </a:lnTo>
                  <a:lnTo>
                    <a:pt x="4838" y="33274"/>
                  </a:lnTo>
                  <a:lnTo>
                    <a:pt x="12611" y="37718"/>
                  </a:lnTo>
                  <a:lnTo>
                    <a:pt x="16586" y="39242"/>
                  </a:lnTo>
                  <a:lnTo>
                    <a:pt x="19646" y="39624"/>
                  </a:lnTo>
                  <a:lnTo>
                    <a:pt x="20955" y="40004"/>
                  </a:lnTo>
                  <a:lnTo>
                    <a:pt x="22682" y="39624"/>
                  </a:lnTo>
                  <a:lnTo>
                    <a:pt x="24815" y="38607"/>
                  </a:lnTo>
                  <a:lnTo>
                    <a:pt x="25869" y="38226"/>
                  </a:lnTo>
                  <a:lnTo>
                    <a:pt x="26720" y="37845"/>
                  </a:lnTo>
                  <a:lnTo>
                    <a:pt x="27355" y="37464"/>
                  </a:lnTo>
                  <a:lnTo>
                    <a:pt x="28371" y="37211"/>
                  </a:lnTo>
                  <a:lnTo>
                    <a:pt x="29540" y="36956"/>
                  </a:lnTo>
                  <a:lnTo>
                    <a:pt x="30861" y="36829"/>
                  </a:lnTo>
                  <a:lnTo>
                    <a:pt x="60452" y="36067"/>
                  </a:lnTo>
                  <a:lnTo>
                    <a:pt x="73615" y="36067"/>
                  </a:lnTo>
                  <a:lnTo>
                    <a:pt x="73863" y="35687"/>
                  </a:lnTo>
                  <a:lnTo>
                    <a:pt x="74244" y="35178"/>
                  </a:lnTo>
                  <a:lnTo>
                    <a:pt x="75984" y="32512"/>
                  </a:lnTo>
                  <a:lnTo>
                    <a:pt x="76212" y="30861"/>
                  </a:lnTo>
                  <a:lnTo>
                    <a:pt x="75592" y="29844"/>
                  </a:lnTo>
                  <a:lnTo>
                    <a:pt x="21717" y="29844"/>
                  </a:lnTo>
                  <a:lnTo>
                    <a:pt x="15163" y="29590"/>
                  </a:lnTo>
                  <a:lnTo>
                    <a:pt x="10185" y="29082"/>
                  </a:lnTo>
                  <a:lnTo>
                    <a:pt x="6527" y="28575"/>
                  </a:lnTo>
                  <a:close/>
                </a:path>
                <a:path w="287655" h="143510">
                  <a:moveTo>
                    <a:pt x="66751" y="27939"/>
                  </a:moveTo>
                  <a:lnTo>
                    <a:pt x="64058" y="27939"/>
                  </a:lnTo>
                  <a:lnTo>
                    <a:pt x="63614" y="28066"/>
                  </a:lnTo>
                  <a:lnTo>
                    <a:pt x="62928" y="28066"/>
                  </a:lnTo>
                  <a:lnTo>
                    <a:pt x="62141" y="28193"/>
                  </a:lnTo>
                  <a:lnTo>
                    <a:pt x="61252" y="28575"/>
                  </a:lnTo>
                  <a:lnTo>
                    <a:pt x="60807" y="28575"/>
                  </a:lnTo>
                  <a:lnTo>
                    <a:pt x="60020" y="28828"/>
                  </a:lnTo>
                  <a:lnTo>
                    <a:pt x="59486" y="28828"/>
                  </a:lnTo>
                  <a:lnTo>
                    <a:pt x="56870" y="29337"/>
                  </a:lnTo>
                  <a:lnTo>
                    <a:pt x="41094" y="29733"/>
                  </a:lnTo>
                  <a:lnTo>
                    <a:pt x="29832" y="29844"/>
                  </a:lnTo>
                  <a:lnTo>
                    <a:pt x="75592" y="29844"/>
                  </a:lnTo>
                  <a:lnTo>
                    <a:pt x="75424" y="29577"/>
                  </a:lnTo>
                  <a:lnTo>
                    <a:pt x="74599" y="28701"/>
                  </a:lnTo>
                  <a:lnTo>
                    <a:pt x="71996" y="28193"/>
                  </a:lnTo>
                  <a:lnTo>
                    <a:pt x="67652" y="28066"/>
                  </a:lnTo>
                  <a:lnTo>
                    <a:pt x="66751" y="27939"/>
                  </a:lnTo>
                  <a:close/>
                </a:path>
                <a:path w="287655" h="143510">
                  <a:moveTo>
                    <a:pt x="90284" y="0"/>
                  </a:moveTo>
                  <a:lnTo>
                    <a:pt x="86271" y="253"/>
                  </a:lnTo>
                  <a:lnTo>
                    <a:pt x="84074" y="1142"/>
                  </a:lnTo>
                  <a:lnTo>
                    <a:pt x="83718" y="2793"/>
                  </a:lnTo>
                  <a:lnTo>
                    <a:pt x="83604" y="4444"/>
                  </a:lnTo>
                  <a:lnTo>
                    <a:pt x="85267" y="5841"/>
                  </a:lnTo>
                  <a:lnTo>
                    <a:pt x="88696" y="7112"/>
                  </a:lnTo>
                  <a:lnTo>
                    <a:pt x="92138" y="8762"/>
                  </a:lnTo>
                  <a:lnTo>
                    <a:pt x="100369" y="139191"/>
                  </a:lnTo>
                  <a:lnTo>
                    <a:pt x="101155" y="141731"/>
                  </a:lnTo>
                  <a:lnTo>
                    <a:pt x="102806" y="142493"/>
                  </a:lnTo>
                  <a:lnTo>
                    <a:pt x="104622" y="143001"/>
                  </a:lnTo>
                  <a:lnTo>
                    <a:pt x="106476" y="141986"/>
                  </a:lnTo>
                  <a:lnTo>
                    <a:pt x="112242" y="13462"/>
                  </a:lnTo>
                  <a:lnTo>
                    <a:pt x="112661" y="10413"/>
                  </a:lnTo>
                  <a:lnTo>
                    <a:pt x="102311" y="2539"/>
                  </a:lnTo>
                  <a:lnTo>
                    <a:pt x="98501" y="1397"/>
                  </a:lnTo>
                  <a:lnTo>
                    <a:pt x="94487" y="635"/>
                  </a:lnTo>
                  <a:lnTo>
                    <a:pt x="9028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1047" y="2442209"/>
              <a:ext cx="591438" cy="144272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4237355" y="2464561"/>
              <a:ext cx="277495" cy="106045"/>
            </a:xfrm>
            <a:custGeom>
              <a:avLst/>
              <a:gdLst/>
              <a:ahLst/>
              <a:cxnLst/>
              <a:rect l="l" t="t" r="r" b="b"/>
              <a:pathLst>
                <a:path w="277495" h="106044">
                  <a:moveTo>
                    <a:pt x="244221" y="100457"/>
                  </a:moveTo>
                  <a:lnTo>
                    <a:pt x="192912" y="100457"/>
                  </a:lnTo>
                  <a:lnTo>
                    <a:pt x="192912" y="103250"/>
                  </a:lnTo>
                  <a:lnTo>
                    <a:pt x="244221" y="103250"/>
                  </a:lnTo>
                  <a:lnTo>
                    <a:pt x="244221" y="100457"/>
                  </a:lnTo>
                  <a:close/>
                </a:path>
                <a:path w="277495" h="106044">
                  <a:moveTo>
                    <a:pt x="236855" y="2412"/>
                  </a:moveTo>
                  <a:lnTo>
                    <a:pt x="192912" y="2412"/>
                  </a:lnTo>
                  <a:lnTo>
                    <a:pt x="192912" y="5080"/>
                  </a:lnTo>
                  <a:lnTo>
                    <a:pt x="197485" y="5080"/>
                  </a:lnTo>
                  <a:lnTo>
                    <a:pt x="200660" y="5587"/>
                  </a:lnTo>
                  <a:lnTo>
                    <a:pt x="202311" y="6350"/>
                  </a:lnTo>
                  <a:lnTo>
                    <a:pt x="204089" y="7238"/>
                  </a:lnTo>
                  <a:lnTo>
                    <a:pt x="205232" y="8382"/>
                  </a:lnTo>
                  <a:lnTo>
                    <a:pt x="205936" y="9906"/>
                  </a:lnTo>
                  <a:lnTo>
                    <a:pt x="206629" y="11175"/>
                  </a:lnTo>
                  <a:lnTo>
                    <a:pt x="206788" y="13335"/>
                  </a:lnTo>
                  <a:lnTo>
                    <a:pt x="206883" y="91059"/>
                  </a:lnTo>
                  <a:lnTo>
                    <a:pt x="206629" y="94487"/>
                  </a:lnTo>
                  <a:lnTo>
                    <a:pt x="205867" y="95885"/>
                  </a:lnTo>
                  <a:lnTo>
                    <a:pt x="205232" y="97155"/>
                  </a:lnTo>
                  <a:lnTo>
                    <a:pt x="204089" y="98298"/>
                  </a:lnTo>
                  <a:lnTo>
                    <a:pt x="200787" y="100075"/>
                  </a:lnTo>
                  <a:lnTo>
                    <a:pt x="197612" y="100457"/>
                  </a:lnTo>
                  <a:lnTo>
                    <a:pt x="239649" y="100457"/>
                  </a:lnTo>
                  <a:lnTo>
                    <a:pt x="236474" y="100075"/>
                  </a:lnTo>
                  <a:lnTo>
                    <a:pt x="234823" y="99187"/>
                  </a:lnTo>
                  <a:lnTo>
                    <a:pt x="233045" y="98425"/>
                  </a:lnTo>
                  <a:lnTo>
                    <a:pt x="231902" y="97282"/>
                  </a:lnTo>
                  <a:lnTo>
                    <a:pt x="231267" y="95885"/>
                  </a:lnTo>
                  <a:lnTo>
                    <a:pt x="230505" y="94487"/>
                  </a:lnTo>
                  <a:lnTo>
                    <a:pt x="230250" y="91059"/>
                  </a:lnTo>
                  <a:lnTo>
                    <a:pt x="230250" y="57531"/>
                  </a:lnTo>
                  <a:lnTo>
                    <a:pt x="241681" y="57531"/>
                  </a:lnTo>
                  <a:lnTo>
                    <a:pt x="249809" y="57023"/>
                  </a:lnTo>
                  <a:lnTo>
                    <a:pt x="254635" y="55752"/>
                  </a:lnTo>
                  <a:lnTo>
                    <a:pt x="261747" y="54101"/>
                  </a:lnTo>
                  <a:lnTo>
                    <a:pt x="265546" y="51943"/>
                  </a:lnTo>
                  <a:lnTo>
                    <a:pt x="233045" y="51943"/>
                  </a:lnTo>
                  <a:lnTo>
                    <a:pt x="231902" y="51815"/>
                  </a:lnTo>
                  <a:lnTo>
                    <a:pt x="230250" y="51815"/>
                  </a:lnTo>
                  <a:lnTo>
                    <a:pt x="230250" y="8127"/>
                  </a:lnTo>
                  <a:lnTo>
                    <a:pt x="264802" y="8127"/>
                  </a:lnTo>
                  <a:lnTo>
                    <a:pt x="262572" y="6752"/>
                  </a:lnTo>
                  <a:lnTo>
                    <a:pt x="255524" y="4333"/>
                  </a:lnTo>
                  <a:lnTo>
                    <a:pt x="246951" y="2891"/>
                  </a:lnTo>
                  <a:lnTo>
                    <a:pt x="236855" y="2412"/>
                  </a:lnTo>
                  <a:close/>
                </a:path>
                <a:path w="277495" h="106044">
                  <a:moveTo>
                    <a:pt x="264802" y="8127"/>
                  </a:moveTo>
                  <a:lnTo>
                    <a:pt x="239775" y="8127"/>
                  </a:lnTo>
                  <a:lnTo>
                    <a:pt x="244602" y="9906"/>
                  </a:lnTo>
                  <a:lnTo>
                    <a:pt x="247904" y="13335"/>
                  </a:lnTo>
                  <a:lnTo>
                    <a:pt x="251206" y="16890"/>
                  </a:lnTo>
                  <a:lnTo>
                    <a:pt x="252857" y="22351"/>
                  </a:lnTo>
                  <a:lnTo>
                    <a:pt x="252857" y="37337"/>
                  </a:lnTo>
                  <a:lnTo>
                    <a:pt x="251206" y="42925"/>
                  </a:lnTo>
                  <a:lnTo>
                    <a:pt x="247904" y="46482"/>
                  </a:lnTo>
                  <a:lnTo>
                    <a:pt x="244602" y="50164"/>
                  </a:lnTo>
                  <a:lnTo>
                    <a:pt x="240030" y="51943"/>
                  </a:lnTo>
                  <a:lnTo>
                    <a:pt x="265546" y="51943"/>
                  </a:lnTo>
                  <a:lnTo>
                    <a:pt x="267335" y="50926"/>
                  </a:lnTo>
                  <a:lnTo>
                    <a:pt x="271399" y="46227"/>
                  </a:lnTo>
                  <a:lnTo>
                    <a:pt x="275463" y="41656"/>
                  </a:lnTo>
                  <a:lnTo>
                    <a:pt x="277495" y="35940"/>
                  </a:lnTo>
                  <a:lnTo>
                    <a:pt x="277495" y="21716"/>
                  </a:lnTo>
                  <a:lnTo>
                    <a:pt x="274320" y="15239"/>
                  </a:lnTo>
                  <a:lnTo>
                    <a:pt x="268097" y="10160"/>
                  </a:lnTo>
                  <a:lnTo>
                    <a:pt x="264802" y="8127"/>
                  </a:lnTo>
                  <a:close/>
                </a:path>
                <a:path w="277495" h="106044">
                  <a:moveTo>
                    <a:pt x="137812" y="99568"/>
                  </a:moveTo>
                  <a:lnTo>
                    <a:pt x="123444" y="99568"/>
                  </a:lnTo>
                  <a:lnTo>
                    <a:pt x="125475" y="100075"/>
                  </a:lnTo>
                  <a:lnTo>
                    <a:pt x="127762" y="101091"/>
                  </a:lnTo>
                  <a:lnTo>
                    <a:pt x="132080" y="102870"/>
                  </a:lnTo>
                  <a:lnTo>
                    <a:pt x="135636" y="104012"/>
                  </a:lnTo>
                  <a:lnTo>
                    <a:pt x="141350" y="105283"/>
                  </a:lnTo>
                  <a:lnTo>
                    <a:pt x="144272" y="105663"/>
                  </a:lnTo>
                  <a:lnTo>
                    <a:pt x="147447" y="105663"/>
                  </a:lnTo>
                  <a:lnTo>
                    <a:pt x="154731" y="105092"/>
                  </a:lnTo>
                  <a:lnTo>
                    <a:pt x="161337" y="103377"/>
                  </a:lnTo>
                  <a:lnTo>
                    <a:pt x="167253" y="100520"/>
                  </a:lnTo>
                  <a:lnTo>
                    <a:pt x="139954" y="100457"/>
                  </a:lnTo>
                  <a:lnTo>
                    <a:pt x="137812" y="99568"/>
                  </a:lnTo>
                  <a:close/>
                </a:path>
                <a:path w="277495" h="106044">
                  <a:moveTo>
                    <a:pt x="114300" y="67437"/>
                  </a:moveTo>
                  <a:lnTo>
                    <a:pt x="111633" y="67437"/>
                  </a:lnTo>
                  <a:lnTo>
                    <a:pt x="111633" y="105537"/>
                  </a:lnTo>
                  <a:lnTo>
                    <a:pt x="114300" y="105537"/>
                  </a:lnTo>
                  <a:lnTo>
                    <a:pt x="115189" y="103505"/>
                  </a:lnTo>
                  <a:lnTo>
                    <a:pt x="116459" y="101981"/>
                  </a:lnTo>
                  <a:lnTo>
                    <a:pt x="117856" y="101091"/>
                  </a:lnTo>
                  <a:lnTo>
                    <a:pt x="119253" y="100075"/>
                  </a:lnTo>
                  <a:lnTo>
                    <a:pt x="120650" y="99568"/>
                  </a:lnTo>
                  <a:lnTo>
                    <a:pt x="137812" y="99568"/>
                  </a:lnTo>
                  <a:lnTo>
                    <a:pt x="133223" y="97662"/>
                  </a:lnTo>
                  <a:lnTo>
                    <a:pt x="127000" y="91948"/>
                  </a:lnTo>
                  <a:lnTo>
                    <a:pt x="122711" y="87278"/>
                  </a:lnTo>
                  <a:lnTo>
                    <a:pt x="119173" y="81645"/>
                  </a:lnTo>
                  <a:lnTo>
                    <a:pt x="116373" y="75035"/>
                  </a:lnTo>
                  <a:lnTo>
                    <a:pt x="114300" y="67437"/>
                  </a:lnTo>
                  <a:close/>
                </a:path>
                <a:path w="277495" h="106044">
                  <a:moveTo>
                    <a:pt x="146177" y="0"/>
                  </a:moveTo>
                  <a:lnTo>
                    <a:pt x="133858" y="0"/>
                  </a:lnTo>
                  <a:lnTo>
                    <a:pt x="126492" y="2921"/>
                  </a:lnTo>
                  <a:lnTo>
                    <a:pt x="120523" y="8509"/>
                  </a:lnTo>
                  <a:lnTo>
                    <a:pt x="114681" y="14224"/>
                  </a:lnTo>
                  <a:lnTo>
                    <a:pt x="111633" y="21082"/>
                  </a:lnTo>
                  <a:lnTo>
                    <a:pt x="111633" y="33782"/>
                  </a:lnTo>
                  <a:lnTo>
                    <a:pt x="112775" y="38100"/>
                  </a:lnTo>
                  <a:lnTo>
                    <a:pt x="117094" y="45974"/>
                  </a:lnTo>
                  <a:lnTo>
                    <a:pt x="120142" y="49530"/>
                  </a:lnTo>
                  <a:lnTo>
                    <a:pt x="124206" y="52705"/>
                  </a:lnTo>
                  <a:lnTo>
                    <a:pt x="128143" y="55880"/>
                  </a:lnTo>
                  <a:lnTo>
                    <a:pt x="134747" y="59689"/>
                  </a:lnTo>
                  <a:lnTo>
                    <a:pt x="144018" y="64135"/>
                  </a:lnTo>
                  <a:lnTo>
                    <a:pt x="150495" y="67437"/>
                  </a:lnTo>
                  <a:lnTo>
                    <a:pt x="155067" y="69976"/>
                  </a:lnTo>
                  <a:lnTo>
                    <a:pt x="157607" y="72009"/>
                  </a:lnTo>
                  <a:lnTo>
                    <a:pt x="160274" y="74040"/>
                  </a:lnTo>
                  <a:lnTo>
                    <a:pt x="162179" y="76200"/>
                  </a:lnTo>
                  <a:lnTo>
                    <a:pt x="163449" y="78359"/>
                  </a:lnTo>
                  <a:lnTo>
                    <a:pt x="164719" y="80645"/>
                  </a:lnTo>
                  <a:lnTo>
                    <a:pt x="165354" y="82931"/>
                  </a:lnTo>
                  <a:lnTo>
                    <a:pt x="165354" y="89408"/>
                  </a:lnTo>
                  <a:lnTo>
                    <a:pt x="163703" y="92837"/>
                  </a:lnTo>
                  <a:lnTo>
                    <a:pt x="157099" y="98933"/>
                  </a:lnTo>
                  <a:lnTo>
                    <a:pt x="152654" y="100457"/>
                  </a:lnTo>
                  <a:lnTo>
                    <a:pt x="167335" y="100457"/>
                  </a:lnTo>
                  <a:lnTo>
                    <a:pt x="172466" y="96520"/>
                  </a:lnTo>
                  <a:lnTo>
                    <a:pt x="179070" y="90424"/>
                  </a:lnTo>
                  <a:lnTo>
                    <a:pt x="182372" y="83185"/>
                  </a:lnTo>
                  <a:lnTo>
                    <a:pt x="182372" y="68072"/>
                  </a:lnTo>
                  <a:lnTo>
                    <a:pt x="152400" y="40639"/>
                  </a:lnTo>
                  <a:lnTo>
                    <a:pt x="143891" y="36449"/>
                  </a:lnTo>
                  <a:lnTo>
                    <a:pt x="138557" y="33527"/>
                  </a:lnTo>
                  <a:lnTo>
                    <a:pt x="127762" y="21209"/>
                  </a:lnTo>
                  <a:lnTo>
                    <a:pt x="127762" y="15494"/>
                  </a:lnTo>
                  <a:lnTo>
                    <a:pt x="129159" y="12446"/>
                  </a:lnTo>
                  <a:lnTo>
                    <a:pt x="135128" y="6985"/>
                  </a:lnTo>
                  <a:lnTo>
                    <a:pt x="139192" y="5587"/>
                  </a:lnTo>
                  <a:lnTo>
                    <a:pt x="162940" y="5587"/>
                  </a:lnTo>
                  <a:lnTo>
                    <a:pt x="157607" y="2921"/>
                  </a:lnTo>
                  <a:lnTo>
                    <a:pt x="154686" y="1777"/>
                  </a:lnTo>
                  <a:lnTo>
                    <a:pt x="152400" y="1270"/>
                  </a:lnTo>
                  <a:lnTo>
                    <a:pt x="149352" y="508"/>
                  </a:lnTo>
                  <a:lnTo>
                    <a:pt x="146177" y="0"/>
                  </a:lnTo>
                  <a:close/>
                </a:path>
                <a:path w="277495" h="106044">
                  <a:moveTo>
                    <a:pt x="162940" y="5587"/>
                  </a:moveTo>
                  <a:lnTo>
                    <a:pt x="150749" y="5587"/>
                  </a:lnTo>
                  <a:lnTo>
                    <a:pt x="156845" y="8255"/>
                  </a:lnTo>
                  <a:lnTo>
                    <a:pt x="162433" y="13335"/>
                  </a:lnTo>
                  <a:lnTo>
                    <a:pt x="168148" y="18414"/>
                  </a:lnTo>
                  <a:lnTo>
                    <a:pt x="171577" y="25273"/>
                  </a:lnTo>
                  <a:lnTo>
                    <a:pt x="173100" y="33655"/>
                  </a:lnTo>
                  <a:lnTo>
                    <a:pt x="176149" y="33655"/>
                  </a:lnTo>
                  <a:lnTo>
                    <a:pt x="175444" y="6985"/>
                  </a:lnTo>
                  <a:lnTo>
                    <a:pt x="166624" y="6985"/>
                  </a:lnTo>
                  <a:lnTo>
                    <a:pt x="164211" y="6223"/>
                  </a:lnTo>
                  <a:lnTo>
                    <a:pt x="162940" y="5587"/>
                  </a:lnTo>
                  <a:close/>
                </a:path>
                <a:path w="277495" h="106044">
                  <a:moveTo>
                    <a:pt x="175260" y="0"/>
                  </a:moveTo>
                  <a:lnTo>
                    <a:pt x="173100" y="0"/>
                  </a:lnTo>
                  <a:lnTo>
                    <a:pt x="172466" y="3048"/>
                  </a:lnTo>
                  <a:lnTo>
                    <a:pt x="171704" y="4952"/>
                  </a:lnTo>
                  <a:lnTo>
                    <a:pt x="170942" y="5841"/>
                  </a:lnTo>
                  <a:lnTo>
                    <a:pt x="170180" y="6603"/>
                  </a:lnTo>
                  <a:lnTo>
                    <a:pt x="169164" y="6985"/>
                  </a:lnTo>
                  <a:lnTo>
                    <a:pt x="175444" y="6985"/>
                  </a:lnTo>
                  <a:lnTo>
                    <a:pt x="175260" y="0"/>
                  </a:lnTo>
                  <a:close/>
                </a:path>
                <a:path w="277495" h="106044">
                  <a:moveTo>
                    <a:pt x="62357" y="0"/>
                  </a:moveTo>
                  <a:lnTo>
                    <a:pt x="55245" y="0"/>
                  </a:lnTo>
                  <a:lnTo>
                    <a:pt x="48103" y="452"/>
                  </a:lnTo>
                  <a:lnTo>
                    <a:pt x="11687" y="21187"/>
                  </a:lnTo>
                  <a:lnTo>
                    <a:pt x="0" y="54610"/>
                  </a:lnTo>
                  <a:lnTo>
                    <a:pt x="428" y="61372"/>
                  </a:lnTo>
                  <a:lnTo>
                    <a:pt x="20234" y="95466"/>
                  </a:lnTo>
                  <a:lnTo>
                    <a:pt x="54864" y="105537"/>
                  </a:lnTo>
                  <a:lnTo>
                    <a:pt x="62992" y="105537"/>
                  </a:lnTo>
                  <a:lnTo>
                    <a:pt x="70231" y="104266"/>
                  </a:lnTo>
                  <a:lnTo>
                    <a:pt x="82423" y="98933"/>
                  </a:lnTo>
                  <a:lnTo>
                    <a:pt x="82949" y="98551"/>
                  </a:lnTo>
                  <a:lnTo>
                    <a:pt x="52070" y="98551"/>
                  </a:lnTo>
                  <a:lnTo>
                    <a:pt x="45847" y="96647"/>
                  </a:lnTo>
                  <a:lnTo>
                    <a:pt x="26797" y="60451"/>
                  </a:lnTo>
                  <a:lnTo>
                    <a:pt x="26797" y="51435"/>
                  </a:lnTo>
                  <a:lnTo>
                    <a:pt x="43053" y="12191"/>
                  </a:lnTo>
                  <a:lnTo>
                    <a:pt x="48260" y="8509"/>
                  </a:lnTo>
                  <a:lnTo>
                    <a:pt x="54102" y="6731"/>
                  </a:lnTo>
                  <a:lnTo>
                    <a:pt x="83130" y="6731"/>
                  </a:lnTo>
                  <a:lnTo>
                    <a:pt x="82296" y="6476"/>
                  </a:lnTo>
                  <a:lnTo>
                    <a:pt x="69850" y="1650"/>
                  </a:lnTo>
                  <a:lnTo>
                    <a:pt x="62357" y="0"/>
                  </a:lnTo>
                  <a:close/>
                </a:path>
                <a:path w="277495" h="106044">
                  <a:moveTo>
                    <a:pt x="93980" y="80010"/>
                  </a:moveTo>
                  <a:lnTo>
                    <a:pt x="88137" y="86868"/>
                  </a:lnTo>
                  <a:lnTo>
                    <a:pt x="82550" y="91694"/>
                  </a:lnTo>
                  <a:lnTo>
                    <a:pt x="77343" y="94361"/>
                  </a:lnTo>
                  <a:lnTo>
                    <a:pt x="72009" y="97155"/>
                  </a:lnTo>
                  <a:lnTo>
                    <a:pt x="66167" y="98551"/>
                  </a:lnTo>
                  <a:lnTo>
                    <a:pt x="82949" y="98551"/>
                  </a:lnTo>
                  <a:lnTo>
                    <a:pt x="88392" y="94614"/>
                  </a:lnTo>
                  <a:lnTo>
                    <a:pt x="93980" y="88773"/>
                  </a:lnTo>
                  <a:lnTo>
                    <a:pt x="93980" y="80010"/>
                  </a:lnTo>
                  <a:close/>
                </a:path>
                <a:path w="277495" h="106044">
                  <a:moveTo>
                    <a:pt x="83130" y="6731"/>
                  </a:moveTo>
                  <a:lnTo>
                    <a:pt x="67945" y="6731"/>
                  </a:lnTo>
                  <a:lnTo>
                    <a:pt x="74675" y="9144"/>
                  </a:lnTo>
                  <a:lnTo>
                    <a:pt x="80645" y="14097"/>
                  </a:lnTo>
                  <a:lnTo>
                    <a:pt x="86614" y="18923"/>
                  </a:lnTo>
                  <a:lnTo>
                    <a:pt x="90678" y="25908"/>
                  </a:lnTo>
                  <a:lnTo>
                    <a:pt x="92837" y="35051"/>
                  </a:lnTo>
                  <a:lnTo>
                    <a:pt x="95758" y="35051"/>
                  </a:lnTo>
                  <a:lnTo>
                    <a:pt x="95758" y="7365"/>
                  </a:lnTo>
                  <a:lnTo>
                    <a:pt x="85217" y="7365"/>
                  </a:lnTo>
                  <a:lnTo>
                    <a:pt x="83130" y="6731"/>
                  </a:lnTo>
                  <a:close/>
                </a:path>
                <a:path w="277495" h="106044">
                  <a:moveTo>
                    <a:pt x="95758" y="0"/>
                  </a:moveTo>
                  <a:lnTo>
                    <a:pt x="92837" y="0"/>
                  </a:lnTo>
                  <a:lnTo>
                    <a:pt x="92456" y="2539"/>
                  </a:lnTo>
                  <a:lnTo>
                    <a:pt x="91694" y="4445"/>
                  </a:lnTo>
                  <a:lnTo>
                    <a:pt x="89408" y="6731"/>
                  </a:lnTo>
                  <a:lnTo>
                    <a:pt x="88011" y="7365"/>
                  </a:lnTo>
                  <a:lnTo>
                    <a:pt x="95758" y="7365"/>
                  </a:lnTo>
                  <a:lnTo>
                    <a:pt x="957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5505" y="3272916"/>
              <a:ext cx="509195" cy="12623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348" y="5180584"/>
              <a:ext cx="507352" cy="12649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475" y="6639331"/>
              <a:ext cx="507225" cy="12578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0219" y="2694431"/>
              <a:ext cx="3448812" cy="211683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0219" y="5298947"/>
              <a:ext cx="1664208" cy="1560576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3553967" y="5292852"/>
              <a:ext cx="1652270" cy="367665"/>
            </a:xfrm>
            <a:custGeom>
              <a:avLst/>
              <a:gdLst/>
              <a:ahLst/>
              <a:cxnLst/>
              <a:rect l="l" t="t" r="r" b="b"/>
              <a:pathLst>
                <a:path w="1652270" h="367664">
                  <a:moveTo>
                    <a:pt x="1590802" y="0"/>
                  </a:moveTo>
                  <a:lnTo>
                    <a:pt x="61214" y="0"/>
                  </a:lnTo>
                  <a:lnTo>
                    <a:pt x="37397" y="4814"/>
                  </a:lnTo>
                  <a:lnTo>
                    <a:pt x="17938" y="17938"/>
                  </a:lnTo>
                  <a:lnTo>
                    <a:pt x="4814" y="37397"/>
                  </a:lnTo>
                  <a:lnTo>
                    <a:pt x="0" y="61214"/>
                  </a:lnTo>
                  <a:lnTo>
                    <a:pt x="0" y="306070"/>
                  </a:lnTo>
                  <a:lnTo>
                    <a:pt x="4814" y="329886"/>
                  </a:lnTo>
                  <a:lnTo>
                    <a:pt x="17938" y="349345"/>
                  </a:lnTo>
                  <a:lnTo>
                    <a:pt x="37397" y="362469"/>
                  </a:lnTo>
                  <a:lnTo>
                    <a:pt x="61214" y="367284"/>
                  </a:lnTo>
                  <a:lnTo>
                    <a:pt x="1590802" y="367284"/>
                  </a:lnTo>
                  <a:lnTo>
                    <a:pt x="1614618" y="362469"/>
                  </a:lnTo>
                  <a:lnTo>
                    <a:pt x="1634077" y="349345"/>
                  </a:lnTo>
                  <a:lnTo>
                    <a:pt x="1647201" y="329886"/>
                  </a:lnTo>
                  <a:lnTo>
                    <a:pt x="1652016" y="306070"/>
                  </a:lnTo>
                  <a:lnTo>
                    <a:pt x="1652016" y="61214"/>
                  </a:lnTo>
                  <a:lnTo>
                    <a:pt x="1647201" y="37397"/>
                  </a:lnTo>
                  <a:lnTo>
                    <a:pt x="1634077" y="17938"/>
                  </a:lnTo>
                  <a:lnTo>
                    <a:pt x="1614618" y="4814"/>
                  </a:lnTo>
                  <a:lnTo>
                    <a:pt x="159080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553967" y="5292852"/>
              <a:ext cx="1652270" cy="367665"/>
            </a:xfrm>
            <a:custGeom>
              <a:avLst/>
              <a:gdLst/>
              <a:ahLst/>
              <a:cxnLst/>
              <a:rect l="l" t="t" r="r" b="b"/>
              <a:pathLst>
                <a:path w="1652270" h="367664">
                  <a:moveTo>
                    <a:pt x="0" y="61214"/>
                  </a:moveTo>
                  <a:lnTo>
                    <a:pt x="4814" y="37397"/>
                  </a:lnTo>
                  <a:lnTo>
                    <a:pt x="17938" y="17938"/>
                  </a:lnTo>
                  <a:lnTo>
                    <a:pt x="37397" y="4814"/>
                  </a:lnTo>
                  <a:lnTo>
                    <a:pt x="61214" y="0"/>
                  </a:lnTo>
                  <a:lnTo>
                    <a:pt x="1590802" y="0"/>
                  </a:lnTo>
                  <a:lnTo>
                    <a:pt x="1614618" y="4814"/>
                  </a:lnTo>
                  <a:lnTo>
                    <a:pt x="1634077" y="17938"/>
                  </a:lnTo>
                  <a:lnTo>
                    <a:pt x="1647201" y="37397"/>
                  </a:lnTo>
                  <a:lnTo>
                    <a:pt x="1652016" y="61214"/>
                  </a:lnTo>
                  <a:lnTo>
                    <a:pt x="1652016" y="306070"/>
                  </a:lnTo>
                  <a:lnTo>
                    <a:pt x="1647201" y="329886"/>
                  </a:lnTo>
                  <a:lnTo>
                    <a:pt x="1634077" y="349345"/>
                  </a:lnTo>
                  <a:lnTo>
                    <a:pt x="1614618" y="362469"/>
                  </a:lnTo>
                  <a:lnTo>
                    <a:pt x="1590802" y="367284"/>
                  </a:lnTo>
                  <a:lnTo>
                    <a:pt x="61214" y="367284"/>
                  </a:lnTo>
                  <a:lnTo>
                    <a:pt x="37397" y="362469"/>
                  </a:lnTo>
                  <a:lnTo>
                    <a:pt x="17938" y="349345"/>
                  </a:lnTo>
                  <a:lnTo>
                    <a:pt x="4814" y="329886"/>
                  </a:lnTo>
                  <a:lnTo>
                    <a:pt x="0" y="306070"/>
                  </a:lnTo>
                  <a:lnTo>
                    <a:pt x="0" y="6121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986530" y="5415406"/>
              <a:ext cx="489584" cy="121285"/>
            </a:xfrm>
            <a:custGeom>
              <a:avLst/>
              <a:gdLst/>
              <a:ahLst/>
              <a:cxnLst/>
              <a:rect l="l" t="t" r="r" b="b"/>
              <a:pathLst>
                <a:path w="489585" h="121285">
                  <a:moveTo>
                    <a:pt x="433832" y="74930"/>
                  </a:moveTo>
                  <a:lnTo>
                    <a:pt x="396875" y="84963"/>
                  </a:lnTo>
                  <a:lnTo>
                    <a:pt x="393446" y="90551"/>
                  </a:lnTo>
                  <a:lnTo>
                    <a:pt x="393446" y="105029"/>
                  </a:lnTo>
                  <a:lnTo>
                    <a:pt x="433832" y="120777"/>
                  </a:lnTo>
                  <a:lnTo>
                    <a:pt x="443051" y="120397"/>
                  </a:lnTo>
                  <a:lnTo>
                    <a:pt x="472448" y="108077"/>
                  </a:lnTo>
                  <a:lnTo>
                    <a:pt x="425704" y="108077"/>
                  </a:lnTo>
                  <a:lnTo>
                    <a:pt x="419608" y="107188"/>
                  </a:lnTo>
                  <a:lnTo>
                    <a:pt x="411225" y="103378"/>
                  </a:lnTo>
                  <a:lnTo>
                    <a:pt x="409194" y="100965"/>
                  </a:lnTo>
                  <a:lnTo>
                    <a:pt x="409194" y="97790"/>
                  </a:lnTo>
                  <a:lnTo>
                    <a:pt x="410739" y="93362"/>
                  </a:lnTo>
                  <a:lnTo>
                    <a:pt x="415369" y="90185"/>
                  </a:lnTo>
                  <a:lnTo>
                    <a:pt x="423070" y="88270"/>
                  </a:lnTo>
                  <a:lnTo>
                    <a:pt x="433832" y="87630"/>
                  </a:lnTo>
                  <a:lnTo>
                    <a:pt x="472486" y="87630"/>
                  </a:lnTo>
                  <a:lnTo>
                    <a:pt x="470789" y="84963"/>
                  </a:lnTo>
                  <a:lnTo>
                    <a:pt x="463931" y="81026"/>
                  </a:lnTo>
                  <a:lnTo>
                    <a:pt x="458120" y="78359"/>
                  </a:lnTo>
                  <a:lnTo>
                    <a:pt x="451167" y="76454"/>
                  </a:lnTo>
                  <a:lnTo>
                    <a:pt x="443071" y="75311"/>
                  </a:lnTo>
                  <a:lnTo>
                    <a:pt x="433832" y="74930"/>
                  </a:lnTo>
                  <a:close/>
                </a:path>
                <a:path w="489585" h="121285">
                  <a:moveTo>
                    <a:pt x="472486" y="87630"/>
                  </a:moveTo>
                  <a:lnTo>
                    <a:pt x="433832" y="87630"/>
                  </a:lnTo>
                  <a:lnTo>
                    <a:pt x="444593" y="88270"/>
                  </a:lnTo>
                  <a:lnTo>
                    <a:pt x="452294" y="90185"/>
                  </a:lnTo>
                  <a:lnTo>
                    <a:pt x="456924" y="93362"/>
                  </a:lnTo>
                  <a:lnTo>
                    <a:pt x="458470" y="97790"/>
                  </a:lnTo>
                  <a:lnTo>
                    <a:pt x="458470" y="100965"/>
                  </a:lnTo>
                  <a:lnTo>
                    <a:pt x="456438" y="103378"/>
                  </a:lnTo>
                  <a:lnTo>
                    <a:pt x="448056" y="107188"/>
                  </a:lnTo>
                  <a:lnTo>
                    <a:pt x="441960" y="108077"/>
                  </a:lnTo>
                  <a:lnTo>
                    <a:pt x="472448" y="108077"/>
                  </a:lnTo>
                  <a:lnTo>
                    <a:pt x="474345" y="105029"/>
                  </a:lnTo>
                  <a:lnTo>
                    <a:pt x="474345" y="90551"/>
                  </a:lnTo>
                  <a:lnTo>
                    <a:pt x="472486" y="87630"/>
                  </a:lnTo>
                  <a:close/>
                </a:path>
                <a:path w="489585" h="121285">
                  <a:moveTo>
                    <a:pt x="353568" y="74041"/>
                  </a:moveTo>
                  <a:lnTo>
                    <a:pt x="276606" y="74041"/>
                  </a:lnTo>
                  <a:lnTo>
                    <a:pt x="276606" y="118237"/>
                  </a:lnTo>
                  <a:lnTo>
                    <a:pt x="353568" y="118237"/>
                  </a:lnTo>
                  <a:lnTo>
                    <a:pt x="353568" y="105283"/>
                  </a:lnTo>
                  <a:lnTo>
                    <a:pt x="291846" y="105283"/>
                  </a:lnTo>
                  <a:lnTo>
                    <a:pt x="291846" y="86995"/>
                  </a:lnTo>
                  <a:lnTo>
                    <a:pt x="353568" y="86995"/>
                  </a:lnTo>
                  <a:lnTo>
                    <a:pt x="353568" y="74041"/>
                  </a:lnTo>
                  <a:close/>
                </a:path>
                <a:path w="489585" h="121285">
                  <a:moveTo>
                    <a:pt x="353568" y="86995"/>
                  </a:moveTo>
                  <a:lnTo>
                    <a:pt x="338455" y="86995"/>
                  </a:lnTo>
                  <a:lnTo>
                    <a:pt x="338455" y="105283"/>
                  </a:lnTo>
                  <a:lnTo>
                    <a:pt x="353568" y="105283"/>
                  </a:lnTo>
                  <a:lnTo>
                    <a:pt x="353568" y="86995"/>
                  </a:lnTo>
                  <a:close/>
                </a:path>
                <a:path w="489585" h="121285">
                  <a:moveTo>
                    <a:pt x="183769" y="73025"/>
                  </a:moveTo>
                  <a:lnTo>
                    <a:pt x="144097" y="89281"/>
                  </a:lnTo>
                  <a:lnTo>
                    <a:pt x="144092" y="103759"/>
                  </a:lnTo>
                  <a:lnTo>
                    <a:pt x="147447" y="109474"/>
                  </a:lnTo>
                  <a:lnTo>
                    <a:pt x="183769" y="120269"/>
                  </a:lnTo>
                  <a:lnTo>
                    <a:pt x="192674" y="119864"/>
                  </a:lnTo>
                  <a:lnTo>
                    <a:pt x="221307" y="107315"/>
                  </a:lnTo>
                  <a:lnTo>
                    <a:pt x="183769" y="107315"/>
                  </a:lnTo>
                  <a:lnTo>
                    <a:pt x="173434" y="106646"/>
                  </a:lnTo>
                  <a:lnTo>
                    <a:pt x="166052" y="104632"/>
                  </a:lnTo>
                  <a:lnTo>
                    <a:pt x="161623" y="101260"/>
                  </a:lnTo>
                  <a:lnTo>
                    <a:pt x="160147" y="96520"/>
                  </a:lnTo>
                  <a:lnTo>
                    <a:pt x="161623" y="91852"/>
                  </a:lnTo>
                  <a:lnTo>
                    <a:pt x="166052" y="88519"/>
                  </a:lnTo>
                  <a:lnTo>
                    <a:pt x="173434" y="86518"/>
                  </a:lnTo>
                  <a:lnTo>
                    <a:pt x="183769" y="85852"/>
                  </a:lnTo>
                  <a:lnTo>
                    <a:pt x="221386" y="85852"/>
                  </a:lnTo>
                  <a:lnTo>
                    <a:pt x="219964" y="83566"/>
                  </a:lnTo>
                  <a:lnTo>
                    <a:pt x="212979" y="79375"/>
                  </a:lnTo>
                  <a:lnTo>
                    <a:pt x="207236" y="76561"/>
                  </a:lnTo>
                  <a:lnTo>
                    <a:pt x="200469" y="74580"/>
                  </a:lnTo>
                  <a:lnTo>
                    <a:pt x="192655" y="73409"/>
                  </a:lnTo>
                  <a:lnTo>
                    <a:pt x="183769" y="73025"/>
                  </a:lnTo>
                  <a:close/>
                </a:path>
                <a:path w="489585" h="121285">
                  <a:moveTo>
                    <a:pt x="221386" y="85852"/>
                  </a:moveTo>
                  <a:lnTo>
                    <a:pt x="183769" y="85852"/>
                  </a:lnTo>
                  <a:lnTo>
                    <a:pt x="194177" y="86518"/>
                  </a:lnTo>
                  <a:lnTo>
                    <a:pt x="201596" y="88519"/>
                  </a:lnTo>
                  <a:lnTo>
                    <a:pt x="206039" y="91852"/>
                  </a:lnTo>
                  <a:lnTo>
                    <a:pt x="207518" y="96520"/>
                  </a:lnTo>
                  <a:lnTo>
                    <a:pt x="206039" y="101260"/>
                  </a:lnTo>
                  <a:lnTo>
                    <a:pt x="201596" y="104632"/>
                  </a:lnTo>
                  <a:lnTo>
                    <a:pt x="194177" y="106646"/>
                  </a:lnTo>
                  <a:lnTo>
                    <a:pt x="183769" y="107315"/>
                  </a:lnTo>
                  <a:lnTo>
                    <a:pt x="221307" y="107315"/>
                  </a:lnTo>
                  <a:lnTo>
                    <a:pt x="223520" y="103759"/>
                  </a:lnTo>
                  <a:lnTo>
                    <a:pt x="223520" y="89281"/>
                  </a:lnTo>
                  <a:lnTo>
                    <a:pt x="221386" y="85852"/>
                  </a:lnTo>
                  <a:close/>
                </a:path>
                <a:path w="489585" h="121285">
                  <a:moveTo>
                    <a:pt x="36703" y="82296"/>
                  </a:moveTo>
                  <a:lnTo>
                    <a:pt x="21336" y="82296"/>
                  </a:lnTo>
                  <a:lnTo>
                    <a:pt x="21336" y="117475"/>
                  </a:lnTo>
                  <a:lnTo>
                    <a:pt x="103886" y="117475"/>
                  </a:lnTo>
                  <a:lnTo>
                    <a:pt x="103886" y="104648"/>
                  </a:lnTo>
                  <a:lnTo>
                    <a:pt x="36703" y="104648"/>
                  </a:lnTo>
                  <a:lnTo>
                    <a:pt x="36703" y="82296"/>
                  </a:lnTo>
                  <a:close/>
                </a:path>
                <a:path w="489585" h="121285">
                  <a:moveTo>
                    <a:pt x="100584" y="1651"/>
                  </a:moveTo>
                  <a:lnTo>
                    <a:pt x="85090" y="1651"/>
                  </a:lnTo>
                  <a:lnTo>
                    <a:pt x="85090" y="33147"/>
                  </a:lnTo>
                  <a:lnTo>
                    <a:pt x="68707" y="33147"/>
                  </a:lnTo>
                  <a:lnTo>
                    <a:pt x="68707" y="45720"/>
                  </a:lnTo>
                  <a:lnTo>
                    <a:pt x="85090" y="45720"/>
                  </a:lnTo>
                  <a:lnTo>
                    <a:pt x="85090" y="57277"/>
                  </a:lnTo>
                  <a:lnTo>
                    <a:pt x="68707" y="57277"/>
                  </a:lnTo>
                  <a:lnTo>
                    <a:pt x="68707" y="69850"/>
                  </a:lnTo>
                  <a:lnTo>
                    <a:pt x="85090" y="69850"/>
                  </a:lnTo>
                  <a:lnTo>
                    <a:pt x="85090" y="87757"/>
                  </a:lnTo>
                  <a:lnTo>
                    <a:pt x="100584" y="87757"/>
                  </a:lnTo>
                  <a:lnTo>
                    <a:pt x="100584" y="1651"/>
                  </a:lnTo>
                  <a:close/>
                </a:path>
                <a:path w="489585" h="121285">
                  <a:moveTo>
                    <a:pt x="45974" y="31242"/>
                  </a:moveTo>
                  <a:lnTo>
                    <a:pt x="27559" y="31242"/>
                  </a:lnTo>
                  <a:lnTo>
                    <a:pt x="20320" y="33274"/>
                  </a:lnTo>
                  <a:lnTo>
                    <a:pt x="15112" y="37465"/>
                  </a:lnTo>
                  <a:lnTo>
                    <a:pt x="9779" y="41656"/>
                  </a:lnTo>
                  <a:lnTo>
                    <a:pt x="7239" y="47117"/>
                  </a:lnTo>
                  <a:lnTo>
                    <a:pt x="7239" y="60452"/>
                  </a:lnTo>
                  <a:lnTo>
                    <a:pt x="9779" y="65913"/>
                  </a:lnTo>
                  <a:lnTo>
                    <a:pt x="15112" y="70104"/>
                  </a:lnTo>
                  <a:lnTo>
                    <a:pt x="20320" y="74295"/>
                  </a:lnTo>
                  <a:lnTo>
                    <a:pt x="27559" y="76327"/>
                  </a:lnTo>
                  <a:lnTo>
                    <a:pt x="45847" y="76327"/>
                  </a:lnTo>
                  <a:lnTo>
                    <a:pt x="53086" y="74295"/>
                  </a:lnTo>
                  <a:lnTo>
                    <a:pt x="63754" y="65913"/>
                  </a:lnTo>
                  <a:lnTo>
                    <a:pt x="64808" y="63754"/>
                  </a:lnTo>
                  <a:lnTo>
                    <a:pt x="32131" y="63754"/>
                  </a:lnTo>
                  <a:lnTo>
                    <a:pt x="28448" y="62865"/>
                  </a:lnTo>
                  <a:lnTo>
                    <a:pt x="25908" y="60960"/>
                  </a:lnTo>
                  <a:lnTo>
                    <a:pt x="23368" y="59182"/>
                  </a:lnTo>
                  <a:lnTo>
                    <a:pt x="22098" y="56769"/>
                  </a:lnTo>
                  <a:lnTo>
                    <a:pt x="32131" y="43942"/>
                  </a:lnTo>
                  <a:lnTo>
                    <a:pt x="64870" y="43942"/>
                  </a:lnTo>
                  <a:lnTo>
                    <a:pt x="63754" y="41656"/>
                  </a:lnTo>
                  <a:lnTo>
                    <a:pt x="53340" y="33274"/>
                  </a:lnTo>
                  <a:lnTo>
                    <a:pt x="45974" y="31242"/>
                  </a:lnTo>
                  <a:close/>
                </a:path>
                <a:path w="489585" h="121285">
                  <a:moveTo>
                    <a:pt x="64870" y="43942"/>
                  </a:moveTo>
                  <a:lnTo>
                    <a:pt x="41402" y="43942"/>
                  </a:lnTo>
                  <a:lnTo>
                    <a:pt x="45085" y="44958"/>
                  </a:lnTo>
                  <a:lnTo>
                    <a:pt x="47752" y="46736"/>
                  </a:lnTo>
                  <a:lnTo>
                    <a:pt x="50292" y="48514"/>
                  </a:lnTo>
                  <a:lnTo>
                    <a:pt x="51562" y="50800"/>
                  </a:lnTo>
                  <a:lnTo>
                    <a:pt x="51562" y="56769"/>
                  </a:lnTo>
                  <a:lnTo>
                    <a:pt x="50292" y="59182"/>
                  </a:lnTo>
                  <a:lnTo>
                    <a:pt x="47752" y="60960"/>
                  </a:lnTo>
                  <a:lnTo>
                    <a:pt x="45212" y="62865"/>
                  </a:lnTo>
                  <a:lnTo>
                    <a:pt x="41529" y="63754"/>
                  </a:lnTo>
                  <a:lnTo>
                    <a:pt x="64808" y="63754"/>
                  </a:lnTo>
                  <a:lnTo>
                    <a:pt x="66421" y="60452"/>
                  </a:lnTo>
                  <a:lnTo>
                    <a:pt x="66421" y="47117"/>
                  </a:lnTo>
                  <a:lnTo>
                    <a:pt x="64870" y="43942"/>
                  </a:lnTo>
                  <a:close/>
                </a:path>
                <a:path w="489585" h="121285">
                  <a:moveTo>
                    <a:pt x="72898" y="13335"/>
                  </a:moveTo>
                  <a:lnTo>
                    <a:pt x="0" y="13335"/>
                  </a:lnTo>
                  <a:lnTo>
                    <a:pt x="0" y="25781"/>
                  </a:lnTo>
                  <a:lnTo>
                    <a:pt x="72898" y="25781"/>
                  </a:lnTo>
                  <a:lnTo>
                    <a:pt x="72898" y="13335"/>
                  </a:lnTo>
                  <a:close/>
                </a:path>
                <a:path w="489585" h="121285">
                  <a:moveTo>
                    <a:pt x="44196" y="0"/>
                  </a:moveTo>
                  <a:lnTo>
                    <a:pt x="28702" y="0"/>
                  </a:lnTo>
                  <a:lnTo>
                    <a:pt x="28702" y="13335"/>
                  </a:lnTo>
                  <a:lnTo>
                    <a:pt x="44196" y="13335"/>
                  </a:lnTo>
                  <a:lnTo>
                    <a:pt x="44196" y="0"/>
                  </a:lnTo>
                  <a:close/>
                </a:path>
                <a:path w="489585" h="121285">
                  <a:moveTo>
                    <a:pt x="489077" y="54229"/>
                  </a:moveTo>
                  <a:lnTo>
                    <a:pt x="378587" y="54229"/>
                  </a:lnTo>
                  <a:lnTo>
                    <a:pt x="378587" y="67310"/>
                  </a:lnTo>
                  <a:lnTo>
                    <a:pt x="489077" y="67310"/>
                  </a:lnTo>
                  <a:lnTo>
                    <a:pt x="489077" y="54229"/>
                  </a:lnTo>
                  <a:close/>
                </a:path>
                <a:path w="489585" h="121285">
                  <a:moveTo>
                    <a:pt x="168783" y="19812"/>
                  </a:moveTo>
                  <a:lnTo>
                    <a:pt x="153289" y="19812"/>
                  </a:lnTo>
                  <a:lnTo>
                    <a:pt x="153289" y="32004"/>
                  </a:lnTo>
                  <a:lnTo>
                    <a:pt x="150368" y="39116"/>
                  </a:lnTo>
                  <a:lnTo>
                    <a:pt x="123571" y="61087"/>
                  </a:lnTo>
                  <a:lnTo>
                    <a:pt x="134493" y="72009"/>
                  </a:lnTo>
                  <a:lnTo>
                    <a:pt x="139446" y="69596"/>
                  </a:lnTo>
                  <a:lnTo>
                    <a:pt x="144525" y="65913"/>
                  </a:lnTo>
                  <a:lnTo>
                    <a:pt x="149987" y="60706"/>
                  </a:lnTo>
                  <a:lnTo>
                    <a:pt x="155575" y="55499"/>
                  </a:lnTo>
                  <a:lnTo>
                    <a:pt x="159385" y="50673"/>
                  </a:lnTo>
                  <a:lnTo>
                    <a:pt x="161544" y="46101"/>
                  </a:lnTo>
                  <a:lnTo>
                    <a:pt x="179459" y="46101"/>
                  </a:lnTo>
                  <a:lnTo>
                    <a:pt x="176911" y="43434"/>
                  </a:lnTo>
                  <a:lnTo>
                    <a:pt x="171577" y="37719"/>
                  </a:lnTo>
                  <a:lnTo>
                    <a:pt x="168783" y="31242"/>
                  </a:lnTo>
                  <a:lnTo>
                    <a:pt x="168783" y="19812"/>
                  </a:lnTo>
                  <a:close/>
                </a:path>
                <a:path w="489585" h="121285">
                  <a:moveTo>
                    <a:pt x="179459" y="46101"/>
                  </a:moveTo>
                  <a:lnTo>
                    <a:pt x="161544" y="46101"/>
                  </a:lnTo>
                  <a:lnTo>
                    <a:pt x="166548" y="52389"/>
                  </a:lnTo>
                  <a:lnTo>
                    <a:pt x="172624" y="58118"/>
                  </a:lnTo>
                  <a:lnTo>
                    <a:pt x="179796" y="63299"/>
                  </a:lnTo>
                  <a:lnTo>
                    <a:pt x="188087" y="67945"/>
                  </a:lnTo>
                  <a:lnTo>
                    <a:pt x="197866" y="56134"/>
                  </a:lnTo>
                  <a:lnTo>
                    <a:pt x="189357" y="53340"/>
                  </a:lnTo>
                  <a:lnTo>
                    <a:pt x="182372" y="49149"/>
                  </a:lnTo>
                  <a:lnTo>
                    <a:pt x="179459" y="46101"/>
                  </a:lnTo>
                  <a:close/>
                </a:path>
                <a:path w="489585" h="121285">
                  <a:moveTo>
                    <a:pt x="192786" y="6985"/>
                  </a:moveTo>
                  <a:lnTo>
                    <a:pt x="128778" y="6985"/>
                  </a:lnTo>
                  <a:lnTo>
                    <a:pt x="128778" y="19812"/>
                  </a:lnTo>
                  <a:lnTo>
                    <a:pt x="192786" y="19812"/>
                  </a:lnTo>
                  <a:lnTo>
                    <a:pt x="192786" y="6985"/>
                  </a:lnTo>
                  <a:close/>
                </a:path>
                <a:path w="489585" h="121285">
                  <a:moveTo>
                    <a:pt x="317754" y="6731"/>
                  </a:moveTo>
                  <a:lnTo>
                    <a:pt x="260223" y="6731"/>
                  </a:lnTo>
                  <a:lnTo>
                    <a:pt x="260223" y="19685"/>
                  </a:lnTo>
                  <a:lnTo>
                    <a:pt x="298704" y="19685"/>
                  </a:lnTo>
                  <a:lnTo>
                    <a:pt x="295652" y="26447"/>
                  </a:lnTo>
                  <a:lnTo>
                    <a:pt x="267096" y="53895"/>
                  </a:lnTo>
                  <a:lnTo>
                    <a:pt x="252984" y="60198"/>
                  </a:lnTo>
                  <a:lnTo>
                    <a:pt x="264033" y="72009"/>
                  </a:lnTo>
                  <a:lnTo>
                    <a:pt x="285535" y="59219"/>
                  </a:lnTo>
                  <a:lnTo>
                    <a:pt x="301656" y="44084"/>
                  </a:lnTo>
                  <a:lnTo>
                    <a:pt x="312396" y="26592"/>
                  </a:lnTo>
                  <a:lnTo>
                    <a:pt x="317754" y="6731"/>
                  </a:lnTo>
                  <a:close/>
                </a:path>
                <a:path w="489585" h="121285">
                  <a:moveTo>
                    <a:pt x="353568" y="1651"/>
                  </a:moveTo>
                  <a:lnTo>
                    <a:pt x="338328" y="1651"/>
                  </a:lnTo>
                  <a:lnTo>
                    <a:pt x="338328" y="31623"/>
                  </a:lnTo>
                  <a:lnTo>
                    <a:pt x="311404" y="31623"/>
                  </a:lnTo>
                  <a:lnTo>
                    <a:pt x="311404" y="44704"/>
                  </a:lnTo>
                  <a:lnTo>
                    <a:pt x="338328" y="44704"/>
                  </a:lnTo>
                  <a:lnTo>
                    <a:pt x="338328" y="69088"/>
                  </a:lnTo>
                  <a:lnTo>
                    <a:pt x="353568" y="69088"/>
                  </a:lnTo>
                  <a:lnTo>
                    <a:pt x="353568" y="1651"/>
                  </a:lnTo>
                  <a:close/>
                </a:path>
                <a:path w="489585" h="121285">
                  <a:moveTo>
                    <a:pt x="455449" y="27940"/>
                  </a:moveTo>
                  <a:lnTo>
                    <a:pt x="433832" y="27940"/>
                  </a:lnTo>
                  <a:lnTo>
                    <a:pt x="441954" y="34561"/>
                  </a:lnTo>
                  <a:lnTo>
                    <a:pt x="451850" y="39957"/>
                  </a:lnTo>
                  <a:lnTo>
                    <a:pt x="463532" y="44138"/>
                  </a:lnTo>
                  <a:lnTo>
                    <a:pt x="477012" y="47117"/>
                  </a:lnTo>
                  <a:lnTo>
                    <a:pt x="484378" y="35560"/>
                  </a:lnTo>
                  <a:lnTo>
                    <a:pt x="477785" y="34966"/>
                  </a:lnTo>
                  <a:lnTo>
                    <a:pt x="471360" y="33766"/>
                  </a:lnTo>
                  <a:lnTo>
                    <a:pt x="465125" y="31970"/>
                  </a:lnTo>
                  <a:lnTo>
                    <a:pt x="459105" y="29591"/>
                  </a:lnTo>
                  <a:lnTo>
                    <a:pt x="455449" y="27940"/>
                  </a:lnTo>
                  <a:close/>
                </a:path>
                <a:path w="489585" h="121285">
                  <a:moveTo>
                    <a:pt x="443357" y="17399"/>
                  </a:moveTo>
                  <a:lnTo>
                    <a:pt x="424434" y="17399"/>
                  </a:lnTo>
                  <a:lnTo>
                    <a:pt x="422148" y="21844"/>
                  </a:lnTo>
                  <a:lnTo>
                    <a:pt x="417068" y="25908"/>
                  </a:lnTo>
                  <a:lnTo>
                    <a:pt x="382650" y="35560"/>
                  </a:lnTo>
                  <a:lnTo>
                    <a:pt x="391414" y="46990"/>
                  </a:lnTo>
                  <a:lnTo>
                    <a:pt x="430305" y="31970"/>
                  </a:lnTo>
                  <a:lnTo>
                    <a:pt x="433832" y="27940"/>
                  </a:lnTo>
                  <a:lnTo>
                    <a:pt x="455449" y="27940"/>
                  </a:lnTo>
                  <a:lnTo>
                    <a:pt x="451231" y="26035"/>
                  </a:lnTo>
                  <a:lnTo>
                    <a:pt x="446024" y="21971"/>
                  </a:lnTo>
                  <a:lnTo>
                    <a:pt x="443357" y="17399"/>
                  </a:lnTo>
                  <a:close/>
                </a:path>
                <a:path w="489585" h="121285">
                  <a:moveTo>
                    <a:pt x="476504" y="4445"/>
                  </a:moveTo>
                  <a:lnTo>
                    <a:pt x="391287" y="4445"/>
                  </a:lnTo>
                  <a:lnTo>
                    <a:pt x="391287" y="17399"/>
                  </a:lnTo>
                  <a:lnTo>
                    <a:pt x="476504" y="17399"/>
                  </a:lnTo>
                  <a:lnTo>
                    <a:pt x="476504" y="4445"/>
                  </a:lnTo>
                  <a:close/>
                </a:path>
                <a:path w="489585" h="121285">
                  <a:moveTo>
                    <a:pt x="221615" y="1651"/>
                  </a:moveTo>
                  <a:lnTo>
                    <a:pt x="206121" y="1651"/>
                  </a:lnTo>
                  <a:lnTo>
                    <a:pt x="206121" y="71120"/>
                  </a:lnTo>
                  <a:lnTo>
                    <a:pt x="221615" y="71120"/>
                  </a:lnTo>
                  <a:lnTo>
                    <a:pt x="221615" y="43815"/>
                  </a:lnTo>
                  <a:lnTo>
                    <a:pt x="239649" y="43815"/>
                  </a:lnTo>
                  <a:lnTo>
                    <a:pt x="239649" y="30861"/>
                  </a:lnTo>
                  <a:lnTo>
                    <a:pt x="221615" y="30861"/>
                  </a:lnTo>
                  <a:lnTo>
                    <a:pt x="221615" y="165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6058" y="5417058"/>
              <a:ext cx="230758" cy="119125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549395" y="6510528"/>
              <a:ext cx="1652270" cy="342900"/>
            </a:xfrm>
            <a:custGeom>
              <a:avLst/>
              <a:gdLst/>
              <a:ahLst/>
              <a:cxnLst/>
              <a:rect l="l" t="t" r="r" b="b"/>
              <a:pathLst>
                <a:path w="1652270" h="342900">
                  <a:moveTo>
                    <a:pt x="1594865" y="0"/>
                  </a:moveTo>
                  <a:lnTo>
                    <a:pt x="57150" y="0"/>
                  </a:lnTo>
                  <a:lnTo>
                    <a:pt x="34879" y="4491"/>
                  </a:lnTo>
                  <a:lnTo>
                    <a:pt x="16716" y="16740"/>
                  </a:lnTo>
                  <a:lnTo>
                    <a:pt x="4482" y="34906"/>
                  </a:lnTo>
                  <a:lnTo>
                    <a:pt x="0" y="57150"/>
                  </a:lnTo>
                  <a:lnTo>
                    <a:pt x="0" y="285750"/>
                  </a:lnTo>
                  <a:lnTo>
                    <a:pt x="4482" y="307993"/>
                  </a:lnTo>
                  <a:lnTo>
                    <a:pt x="16716" y="326159"/>
                  </a:lnTo>
                  <a:lnTo>
                    <a:pt x="34879" y="338408"/>
                  </a:lnTo>
                  <a:lnTo>
                    <a:pt x="57150" y="342900"/>
                  </a:lnTo>
                  <a:lnTo>
                    <a:pt x="1594865" y="342900"/>
                  </a:lnTo>
                  <a:lnTo>
                    <a:pt x="1617136" y="338408"/>
                  </a:lnTo>
                  <a:lnTo>
                    <a:pt x="1635299" y="326159"/>
                  </a:lnTo>
                  <a:lnTo>
                    <a:pt x="1647533" y="307993"/>
                  </a:lnTo>
                  <a:lnTo>
                    <a:pt x="1652015" y="285750"/>
                  </a:lnTo>
                  <a:lnTo>
                    <a:pt x="1652015" y="57150"/>
                  </a:lnTo>
                  <a:lnTo>
                    <a:pt x="1647533" y="34906"/>
                  </a:lnTo>
                  <a:lnTo>
                    <a:pt x="1635299" y="16740"/>
                  </a:lnTo>
                  <a:lnTo>
                    <a:pt x="1617136" y="4491"/>
                  </a:lnTo>
                  <a:lnTo>
                    <a:pt x="1594865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549395" y="6510528"/>
              <a:ext cx="1652270" cy="342900"/>
            </a:xfrm>
            <a:custGeom>
              <a:avLst/>
              <a:gdLst/>
              <a:ahLst/>
              <a:cxnLst/>
              <a:rect l="l" t="t" r="r" b="b"/>
              <a:pathLst>
                <a:path w="1652270" h="342900">
                  <a:moveTo>
                    <a:pt x="0" y="57150"/>
                  </a:moveTo>
                  <a:lnTo>
                    <a:pt x="4482" y="34906"/>
                  </a:lnTo>
                  <a:lnTo>
                    <a:pt x="16716" y="16740"/>
                  </a:lnTo>
                  <a:lnTo>
                    <a:pt x="34879" y="4491"/>
                  </a:lnTo>
                  <a:lnTo>
                    <a:pt x="57150" y="0"/>
                  </a:lnTo>
                  <a:lnTo>
                    <a:pt x="1594865" y="0"/>
                  </a:lnTo>
                  <a:lnTo>
                    <a:pt x="1617136" y="4491"/>
                  </a:lnTo>
                  <a:lnTo>
                    <a:pt x="1635299" y="16740"/>
                  </a:lnTo>
                  <a:lnTo>
                    <a:pt x="1647533" y="34906"/>
                  </a:lnTo>
                  <a:lnTo>
                    <a:pt x="1652015" y="57150"/>
                  </a:lnTo>
                  <a:lnTo>
                    <a:pt x="1652015" y="285750"/>
                  </a:lnTo>
                  <a:lnTo>
                    <a:pt x="1647533" y="307993"/>
                  </a:lnTo>
                  <a:lnTo>
                    <a:pt x="1635299" y="326159"/>
                  </a:lnTo>
                  <a:lnTo>
                    <a:pt x="1617136" y="338408"/>
                  </a:lnTo>
                  <a:lnTo>
                    <a:pt x="1594865" y="342900"/>
                  </a:lnTo>
                  <a:lnTo>
                    <a:pt x="57150" y="342900"/>
                  </a:lnTo>
                  <a:lnTo>
                    <a:pt x="34879" y="338408"/>
                  </a:lnTo>
                  <a:lnTo>
                    <a:pt x="16716" y="326159"/>
                  </a:lnTo>
                  <a:lnTo>
                    <a:pt x="4482" y="307993"/>
                  </a:lnTo>
                  <a:lnTo>
                    <a:pt x="0" y="285750"/>
                  </a:lnTo>
                  <a:lnTo>
                    <a:pt x="0" y="57150"/>
                  </a:lnTo>
                  <a:close/>
                </a:path>
              </a:pathLst>
            </a:custGeom>
            <a:ln w="12192">
              <a:solidFill>
                <a:srgbClr val="C5DFB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9987" y="6622783"/>
              <a:ext cx="239775" cy="11926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55489" y="6620979"/>
              <a:ext cx="229362" cy="12094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8691" y="6622783"/>
              <a:ext cx="241300" cy="119138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657977" y="2374264"/>
              <a:ext cx="4355465" cy="274320"/>
            </a:xfrm>
            <a:custGeom>
              <a:avLst/>
              <a:gdLst/>
              <a:ahLst/>
              <a:cxnLst/>
              <a:rect l="l" t="t" r="r" b="b"/>
              <a:pathLst>
                <a:path w="4355465" h="274319">
                  <a:moveTo>
                    <a:pt x="4355084" y="0"/>
                  </a:moveTo>
                  <a:lnTo>
                    <a:pt x="2555113" y="0"/>
                  </a:lnTo>
                  <a:lnTo>
                    <a:pt x="755167" y="0"/>
                  </a:lnTo>
                  <a:lnTo>
                    <a:pt x="0" y="0"/>
                  </a:lnTo>
                  <a:lnTo>
                    <a:pt x="0" y="274320"/>
                  </a:lnTo>
                  <a:lnTo>
                    <a:pt x="755142" y="274320"/>
                  </a:lnTo>
                  <a:lnTo>
                    <a:pt x="2555113" y="274320"/>
                  </a:lnTo>
                  <a:lnTo>
                    <a:pt x="4355084" y="274320"/>
                  </a:lnTo>
                  <a:lnTo>
                    <a:pt x="43550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657976" y="2374264"/>
              <a:ext cx="4359910" cy="4558665"/>
            </a:xfrm>
            <a:custGeom>
              <a:avLst/>
              <a:gdLst/>
              <a:ahLst/>
              <a:cxnLst/>
              <a:rect l="l" t="t" r="r" b="b"/>
              <a:pathLst>
                <a:path w="4359909" h="4558665">
                  <a:moveTo>
                    <a:pt x="755142" y="0"/>
                  </a:moveTo>
                  <a:lnTo>
                    <a:pt x="755142" y="4558334"/>
                  </a:lnTo>
                </a:path>
                <a:path w="4359909" h="4558665">
                  <a:moveTo>
                    <a:pt x="2555113" y="0"/>
                  </a:moveTo>
                  <a:lnTo>
                    <a:pt x="2555113" y="4558334"/>
                  </a:lnTo>
                </a:path>
                <a:path w="4359909" h="4558665">
                  <a:moveTo>
                    <a:pt x="0" y="274320"/>
                  </a:moveTo>
                  <a:lnTo>
                    <a:pt x="4359909" y="274320"/>
                  </a:lnTo>
                </a:path>
                <a:path w="4359909" h="4558665">
                  <a:moveTo>
                    <a:pt x="0" y="1642364"/>
                  </a:moveTo>
                  <a:lnTo>
                    <a:pt x="4359909" y="1642364"/>
                  </a:lnTo>
                </a:path>
                <a:path w="4359909" h="4558665">
                  <a:moveTo>
                    <a:pt x="0" y="4090289"/>
                  </a:moveTo>
                  <a:lnTo>
                    <a:pt x="4359909" y="4090289"/>
                  </a:lnTo>
                </a:path>
                <a:path w="4359909" h="4558665">
                  <a:moveTo>
                    <a:pt x="4355211" y="0"/>
                  </a:moveTo>
                  <a:lnTo>
                    <a:pt x="4355211" y="4558334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895720" y="2442844"/>
              <a:ext cx="287655" cy="143510"/>
            </a:xfrm>
            <a:custGeom>
              <a:avLst/>
              <a:gdLst/>
              <a:ahLst/>
              <a:cxnLst/>
              <a:rect l="l" t="t" r="r" b="b"/>
              <a:pathLst>
                <a:path w="287654" h="143510">
                  <a:moveTo>
                    <a:pt x="195199" y="96900"/>
                  </a:moveTo>
                  <a:lnTo>
                    <a:pt x="180339" y="96900"/>
                  </a:lnTo>
                  <a:lnTo>
                    <a:pt x="178434" y="98171"/>
                  </a:lnTo>
                  <a:lnTo>
                    <a:pt x="177418" y="100711"/>
                  </a:lnTo>
                  <a:lnTo>
                    <a:pt x="178307" y="101980"/>
                  </a:lnTo>
                  <a:lnTo>
                    <a:pt x="180593" y="103250"/>
                  </a:lnTo>
                  <a:lnTo>
                    <a:pt x="185419" y="104521"/>
                  </a:lnTo>
                  <a:lnTo>
                    <a:pt x="188340" y="105790"/>
                  </a:lnTo>
                  <a:lnTo>
                    <a:pt x="190626" y="105790"/>
                  </a:lnTo>
                  <a:lnTo>
                    <a:pt x="191262" y="107061"/>
                  </a:lnTo>
                  <a:lnTo>
                    <a:pt x="191388" y="128650"/>
                  </a:lnTo>
                  <a:lnTo>
                    <a:pt x="192786" y="131190"/>
                  </a:lnTo>
                  <a:lnTo>
                    <a:pt x="195579" y="133730"/>
                  </a:lnTo>
                  <a:lnTo>
                    <a:pt x="197484" y="135000"/>
                  </a:lnTo>
                  <a:lnTo>
                    <a:pt x="270001" y="135000"/>
                  </a:lnTo>
                  <a:lnTo>
                    <a:pt x="271144" y="133730"/>
                  </a:lnTo>
                  <a:lnTo>
                    <a:pt x="272414" y="132461"/>
                  </a:lnTo>
                  <a:lnTo>
                    <a:pt x="272923" y="131190"/>
                  </a:lnTo>
                  <a:lnTo>
                    <a:pt x="272668" y="128650"/>
                  </a:lnTo>
                  <a:lnTo>
                    <a:pt x="204088" y="128650"/>
                  </a:lnTo>
                  <a:lnTo>
                    <a:pt x="203834" y="127380"/>
                  </a:lnTo>
                  <a:lnTo>
                    <a:pt x="203580" y="127380"/>
                  </a:lnTo>
                  <a:lnTo>
                    <a:pt x="203707" y="104521"/>
                  </a:lnTo>
                  <a:lnTo>
                    <a:pt x="203962" y="101980"/>
                  </a:lnTo>
                  <a:lnTo>
                    <a:pt x="203834" y="101980"/>
                  </a:lnTo>
                  <a:lnTo>
                    <a:pt x="203453" y="100711"/>
                  </a:lnTo>
                  <a:lnTo>
                    <a:pt x="202564" y="99440"/>
                  </a:lnTo>
                  <a:lnTo>
                    <a:pt x="201167" y="98171"/>
                  </a:lnTo>
                  <a:lnTo>
                    <a:pt x="197865" y="98171"/>
                  </a:lnTo>
                  <a:lnTo>
                    <a:pt x="195199" y="96900"/>
                  </a:lnTo>
                  <a:close/>
                </a:path>
                <a:path w="287654" h="143510">
                  <a:moveTo>
                    <a:pt x="268731" y="124840"/>
                  </a:moveTo>
                  <a:lnTo>
                    <a:pt x="252856" y="124840"/>
                  </a:lnTo>
                  <a:lnTo>
                    <a:pt x="251587" y="126111"/>
                  </a:lnTo>
                  <a:lnTo>
                    <a:pt x="250062" y="127380"/>
                  </a:lnTo>
                  <a:lnTo>
                    <a:pt x="247014" y="127380"/>
                  </a:lnTo>
                  <a:lnTo>
                    <a:pt x="245363" y="128650"/>
                  </a:lnTo>
                  <a:lnTo>
                    <a:pt x="272668" y="128650"/>
                  </a:lnTo>
                  <a:lnTo>
                    <a:pt x="271906" y="127380"/>
                  </a:lnTo>
                  <a:lnTo>
                    <a:pt x="270382" y="126111"/>
                  </a:lnTo>
                  <a:lnTo>
                    <a:pt x="268731" y="124840"/>
                  </a:lnTo>
                  <a:close/>
                </a:path>
                <a:path w="287654" h="143510">
                  <a:moveTo>
                    <a:pt x="258225" y="74040"/>
                  </a:moveTo>
                  <a:lnTo>
                    <a:pt x="246125" y="74040"/>
                  </a:lnTo>
                  <a:lnTo>
                    <a:pt x="246125" y="109600"/>
                  </a:lnTo>
                  <a:lnTo>
                    <a:pt x="246633" y="110871"/>
                  </a:lnTo>
                  <a:lnTo>
                    <a:pt x="247523" y="112140"/>
                  </a:lnTo>
                  <a:lnTo>
                    <a:pt x="248665" y="113411"/>
                  </a:lnTo>
                  <a:lnTo>
                    <a:pt x="250189" y="113411"/>
                  </a:lnTo>
                  <a:lnTo>
                    <a:pt x="251967" y="112140"/>
                  </a:lnTo>
                  <a:lnTo>
                    <a:pt x="253237" y="112140"/>
                  </a:lnTo>
                  <a:lnTo>
                    <a:pt x="254253" y="109600"/>
                  </a:lnTo>
                  <a:lnTo>
                    <a:pt x="256286" y="105790"/>
                  </a:lnTo>
                  <a:lnTo>
                    <a:pt x="256920" y="103250"/>
                  </a:lnTo>
                  <a:lnTo>
                    <a:pt x="257301" y="99440"/>
                  </a:lnTo>
                  <a:lnTo>
                    <a:pt x="258225" y="74040"/>
                  </a:lnTo>
                  <a:close/>
                </a:path>
                <a:path w="287654" h="143510">
                  <a:moveTo>
                    <a:pt x="156463" y="77850"/>
                  </a:moveTo>
                  <a:lnTo>
                    <a:pt x="151256" y="77850"/>
                  </a:lnTo>
                  <a:lnTo>
                    <a:pt x="150875" y="81661"/>
                  </a:lnTo>
                  <a:lnTo>
                    <a:pt x="152018" y="82930"/>
                  </a:lnTo>
                  <a:lnTo>
                    <a:pt x="154558" y="84200"/>
                  </a:lnTo>
                  <a:lnTo>
                    <a:pt x="167893" y="90550"/>
                  </a:lnTo>
                  <a:lnTo>
                    <a:pt x="170433" y="91821"/>
                  </a:lnTo>
                  <a:lnTo>
                    <a:pt x="174878" y="91821"/>
                  </a:lnTo>
                  <a:lnTo>
                    <a:pt x="176783" y="90550"/>
                  </a:lnTo>
                  <a:lnTo>
                    <a:pt x="177418" y="90550"/>
                  </a:lnTo>
                  <a:lnTo>
                    <a:pt x="178053" y="89280"/>
                  </a:lnTo>
                  <a:lnTo>
                    <a:pt x="180339" y="89280"/>
                  </a:lnTo>
                  <a:lnTo>
                    <a:pt x="189700" y="86740"/>
                  </a:lnTo>
                  <a:lnTo>
                    <a:pt x="208039" y="84200"/>
                  </a:lnTo>
                  <a:lnTo>
                    <a:pt x="217042" y="81661"/>
                  </a:lnTo>
                  <a:lnTo>
                    <a:pt x="224516" y="80390"/>
                  </a:lnTo>
                  <a:lnTo>
                    <a:pt x="228193" y="79121"/>
                  </a:lnTo>
                  <a:lnTo>
                    <a:pt x="161036" y="79121"/>
                  </a:lnTo>
                  <a:lnTo>
                    <a:pt x="156463" y="77850"/>
                  </a:lnTo>
                  <a:close/>
                </a:path>
                <a:path w="287654" h="143510">
                  <a:moveTo>
                    <a:pt x="189737" y="46100"/>
                  </a:moveTo>
                  <a:lnTo>
                    <a:pt x="179196" y="46100"/>
                  </a:lnTo>
                  <a:lnTo>
                    <a:pt x="175640" y="47371"/>
                  </a:lnTo>
                  <a:lnTo>
                    <a:pt x="173862" y="48640"/>
                  </a:lnTo>
                  <a:lnTo>
                    <a:pt x="173862" y="51180"/>
                  </a:lnTo>
                  <a:lnTo>
                    <a:pt x="175132" y="52450"/>
                  </a:lnTo>
                  <a:lnTo>
                    <a:pt x="177800" y="52450"/>
                  </a:lnTo>
                  <a:lnTo>
                    <a:pt x="179958" y="53721"/>
                  </a:lnTo>
                  <a:lnTo>
                    <a:pt x="181863" y="53721"/>
                  </a:lnTo>
                  <a:lnTo>
                    <a:pt x="183261" y="54990"/>
                  </a:lnTo>
                  <a:lnTo>
                    <a:pt x="184150" y="54990"/>
                  </a:lnTo>
                  <a:lnTo>
                    <a:pt x="185038" y="56261"/>
                  </a:lnTo>
                  <a:lnTo>
                    <a:pt x="185546" y="56261"/>
                  </a:lnTo>
                  <a:lnTo>
                    <a:pt x="185546" y="79121"/>
                  </a:lnTo>
                  <a:lnTo>
                    <a:pt x="228193" y="79121"/>
                  </a:lnTo>
                  <a:lnTo>
                    <a:pt x="231870" y="77850"/>
                  </a:lnTo>
                  <a:lnTo>
                    <a:pt x="196976" y="77850"/>
                  </a:lnTo>
                  <a:lnTo>
                    <a:pt x="197103" y="75311"/>
                  </a:lnTo>
                  <a:lnTo>
                    <a:pt x="197230" y="70230"/>
                  </a:lnTo>
                  <a:lnTo>
                    <a:pt x="197357" y="67690"/>
                  </a:lnTo>
                  <a:lnTo>
                    <a:pt x="197527" y="62611"/>
                  </a:lnTo>
                  <a:lnTo>
                    <a:pt x="197612" y="54990"/>
                  </a:lnTo>
                  <a:lnTo>
                    <a:pt x="197738" y="53721"/>
                  </a:lnTo>
                  <a:lnTo>
                    <a:pt x="197992" y="52450"/>
                  </a:lnTo>
                  <a:lnTo>
                    <a:pt x="197865" y="51180"/>
                  </a:lnTo>
                  <a:lnTo>
                    <a:pt x="197484" y="49911"/>
                  </a:lnTo>
                  <a:lnTo>
                    <a:pt x="196723" y="48640"/>
                  </a:lnTo>
                  <a:lnTo>
                    <a:pt x="194182" y="47371"/>
                  </a:lnTo>
                  <a:lnTo>
                    <a:pt x="192277" y="47371"/>
                  </a:lnTo>
                  <a:lnTo>
                    <a:pt x="189737" y="46100"/>
                  </a:lnTo>
                  <a:close/>
                </a:path>
                <a:path w="287654" h="143510">
                  <a:moveTo>
                    <a:pt x="238378" y="2921"/>
                  </a:moveTo>
                  <a:lnTo>
                    <a:pt x="232917" y="2921"/>
                  </a:lnTo>
                  <a:lnTo>
                    <a:pt x="229996" y="4190"/>
                  </a:lnTo>
                  <a:lnTo>
                    <a:pt x="229615" y="5461"/>
                  </a:lnTo>
                  <a:lnTo>
                    <a:pt x="229488" y="6730"/>
                  </a:lnTo>
                  <a:lnTo>
                    <a:pt x="231012" y="8000"/>
                  </a:lnTo>
                  <a:lnTo>
                    <a:pt x="235457" y="10540"/>
                  </a:lnTo>
                  <a:lnTo>
                    <a:pt x="241680" y="13080"/>
                  </a:lnTo>
                  <a:lnTo>
                    <a:pt x="243077" y="13080"/>
                  </a:lnTo>
                  <a:lnTo>
                    <a:pt x="244982" y="14350"/>
                  </a:lnTo>
                  <a:lnTo>
                    <a:pt x="245999" y="15621"/>
                  </a:lnTo>
                  <a:lnTo>
                    <a:pt x="246125" y="68961"/>
                  </a:lnTo>
                  <a:lnTo>
                    <a:pt x="242442" y="70230"/>
                  </a:lnTo>
                  <a:lnTo>
                    <a:pt x="234950" y="71500"/>
                  </a:lnTo>
                  <a:lnTo>
                    <a:pt x="223774" y="74040"/>
                  </a:lnTo>
                  <a:lnTo>
                    <a:pt x="213867" y="75311"/>
                  </a:lnTo>
                  <a:lnTo>
                    <a:pt x="206375" y="76580"/>
                  </a:lnTo>
                  <a:lnTo>
                    <a:pt x="201294" y="76580"/>
                  </a:lnTo>
                  <a:lnTo>
                    <a:pt x="196976" y="77850"/>
                  </a:lnTo>
                  <a:lnTo>
                    <a:pt x="231870" y="77850"/>
                  </a:lnTo>
                  <a:lnTo>
                    <a:pt x="239081" y="76580"/>
                  </a:lnTo>
                  <a:lnTo>
                    <a:pt x="246125" y="74040"/>
                  </a:lnTo>
                  <a:lnTo>
                    <a:pt x="258225" y="74040"/>
                  </a:lnTo>
                  <a:lnTo>
                    <a:pt x="258317" y="71500"/>
                  </a:lnTo>
                  <a:lnTo>
                    <a:pt x="283590" y="71500"/>
                  </a:lnTo>
                  <a:lnTo>
                    <a:pt x="284988" y="70230"/>
                  </a:lnTo>
                  <a:lnTo>
                    <a:pt x="286003" y="70230"/>
                  </a:lnTo>
                  <a:lnTo>
                    <a:pt x="287019" y="68961"/>
                  </a:lnTo>
                  <a:lnTo>
                    <a:pt x="287400" y="67690"/>
                  </a:lnTo>
                  <a:lnTo>
                    <a:pt x="287146" y="65150"/>
                  </a:lnTo>
                  <a:lnTo>
                    <a:pt x="258444" y="65150"/>
                  </a:lnTo>
                  <a:lnTo>
                    <a:pt x="258571" y="13080"/>
                  </a:lnTo>
                  <a:lnTo>
                    <a:pt x="258952" y="10540"/>
                  </a:lnTo>
                  <a:lnTo>
                    <a:pt x="258190" y="9271"/>
                  </a:lnTo>
                  <a:lnTo>
                    <a:pt x="256286" y="8000"/>
                  </a:lnTo>
                  <a:lnTo>
                    <a:pt x="253491" y="5461"/>
                  </a:lnTo>
                  <a:lnTo>
                    <a:pt x="247523" y="4190"/>
                  </a:lnTo>
                  <a:lnTo>
                    <a:pt x="238378" y="2921"/>
                  </a:lnTo>
                  <a:close/>
                </a:path>
                <a:path w="287654" h="143510">
                  <a:moveTo>
                    <a:pt x="230758" y="29590"/>
                  </a:moveTo>
                  <a:lnTo>
                    <a:pt x="217931" y="29590"/>
                  </a:lnTo>
                  <a:lnTo>
                    <a:pt x="217931" y="32130"/>
                  </a:lnTo>
                  <a:lnTo>
                    <a:pt x="217296" y="37211"/>
                  </a:lnTo>
                  <a:lnTo>
                    <a:pt x="215900" y="46100"/>
                  </a:lnTo>
                  <a:lnTo>
                    <a:pt x="214629" y="52450"/>
                  </a:lnTo>
                  <a:lnTo>
                    <a:pt x="213359" y="57530"/>
                  </a:lnTo>
                  <a:lnTo>
                    <a:pt x="211962" y="61340"/>
                  </a:lnTo>
                  <a:lnTo>
                    <a:pt x="211074" y="65150"/>
                  </a:lnTo>
                  <a:lnTo>
                    <a:pt x="211200" y="66421"/>
                  </a:lnTo>
                  <a:lnTo>
                    <a:pt x="212470" y="67690"/>
                  </a:lnTo>
                  <a:lnTo>
                    <a:pt x="213740" y="67690"/>
                  </a:lnTo>
                  <a:lnTo>
                    <a:pt x="215264" y="66421"/>
                  </a:lnTo>
                  <a:lnTo>
                    <a:pt x="217169" y="65150"/>
                  </a:lnTo>
                  <a:lnTo>
                    <a:pt x="220090" y="62611"/>
                  </a:lnTo>
                  <a:lnTo>
                    <a:pt x="222630" y="57530"/>
                  </a:lnTo>
                  <a:lnTo>
                    <a:pt x="226059" y="47371"/>
                  </a:lnTo>
                  <a:lnTo>
                    <a:pt x="229234" y="34671"/>
                  </a:lnTo>
                  <a:lnTo>
                    <a:pt x="230631" y="30861"/>
                  </a:lnTo>
                  <a:lnTo>
                    <a:pt x="230758" y="29590"/>
                  </a:lnTo>
                  <a:close/>
                </a:path>
                <a:path w="287654" h="143510">
                  <a:moveTo>
                    <a:pt x="286892" y="63880"/>
                  </a:moveTo>
                  <a:lnTo>
                    <a:pt x="266445" y="63880"/>
                  </a:lnTo>
                  <a:lnTo>
                    <a:pt x="265429" y="65150"/>
                  </a:lnTo>
                  <a:lnTo>
                    <a:pt x="287146" y="65150"/>
                  </a:lnTo>
                  <a:lnTo>
                    <a:pt x="286892" y="63880"/>
                  </a:lnTo>
                  <a:close/>
                </a:path>
                <a:path w="287654" h="143510">
                  <a:moveTo>
                    <a:pt x="282828" y="61340"/>
                  </a:moveTo>
                  <a:lnTo>
                    <a:pt x="270637" y="61340"/>
                  </a:lnTo>
                  <a:lnTo>
                    <a:pt x="269493" y="62611"/>
                  </a:lnTo>
                  <a:lnTo>
                    <a:pt x="267588" y="63880"/>
                  </a:lnTo>
                  <a:lnTo>
                    <a:pt x="286003" y="63880"/>
                  </a:lnTo>
                  <a:lnTo>
                    <a:pt x="284479" y="62611"/>
                  </a:lnTo>
                  <a:lnTo>
                    <a:pt x="282828" y="61340"/>
                  </a:lnTo>
                  <a:close/>
                </a:path>
                <a:path w="287654" h="143510">
                  <a:moveTo>
                    <a:pt x="172212" y="24511"/>
                  </a:moveTo>
                  <a:lnTo>
                    <a:pt x="159638" y="24511"/>
                  </a:lnTo>
                  <a:lnTo>
                    <a:pt x="159003" y="25780"/>
                  </a:lnTo>
                  <a:lnTo>
                    <a:pt x="159765" y="28321"/>
                  </a:lnTo>
                  <a:lnTo>
                    <a:pt x="162178" y="29590"/>
                  </a:lnTo>
                  <a:lnTo>
                    <a:pt x="168020" y="32130"/>
                  </a:lnTo>
                  <a:lnTo>
                    <a:pt x="171957" y="34671"/>
                  </a:lnTo>
                  <a:lnTo>
                    <a:pt x="177545" y="34671"/>
                  </a:lnTo>
                  <a:lnTo>
                    <a:pt x="179324" y="33400"/>
                  </a:lnTo>
                  <a:lnTo>
                    <a:pt x="180720" y="33400"/>
                  </a:lnTo>
                  <a:lnTo>
                    <a:pt x="181990" y="32130"/>
                  </a:lnTo>
                  <a:lnTo>
                    <a:pt x="183895" y="32130"/>
                  </a:lnTo>
                  <a:lnTo>
                    <a:pt x="192786" y="30861"/>
                  </a:lnTo>
                  <a:lnTo>
                    <a:pt x="206248" y="30861"/>
                  </a:lnTo>
                  <a:lnTo>
                    <a:pt x="211836" y="29590"/>
                  </a:lnTo>
                  <a:lnTo>
                    <a:pt x="231648" y="29590"/>
                  </a:lnTo>
                  <a:lnTo>
                    <a:pt x="233171" y="27050"/>
                  </a:lnTo>
                  <a:lnTo>
                    <a:pt x="233806" y="25780"/>
                  </a:lnTo>
                  <a:lnTo>
                    <a:pt x="180086" y="25780"/>
                  </a:lnTo>
                  <a:lnTo>
                    <a:pt x="172212" y="24511"/>
                  </a:lnTo>
                  <a:close/>
                </a:path>
                <a:path w="287654" h="143510">
                  <a:moveTo>
                    <a:pt x="229742" y="21971"/>
                  </a:moveTo>
                  <a:lnTo>
                    <a:pt x="217042" y="21971"/>
                  </a:lnTo>
                  <a:lnTo>
                    <a:pt x="216788" y="23240"/>
                  </a:lnTo>
                  <a:lnTo>
                    <a:pt x="213487" y="23240"/>
                  </a:lnTo>
                  <a:lnTo>
                    <a:pt x="204724" y="24511"/>
                  </a:lnTo>
                  <a:lnTo>
                    <a:pt x="189229" y="24511"/>
                  </a:lnTo>
                  <a:lnTo>
                    <a:pt x="180086" y="25780"/>
                  </a:lnTo>
                  <a:lnTo>
                    <a:pt x="233806" y="25780"/>
                  </a:lnTo>
                  <a:lnTo>
                    <a:pt x="232537" y="23240"/>
                  </a:lnTo>
                  <a:lnTo>
                    <a:pt x="229742" y="21971"/>
                  </a:lnTo>
                  <a:close/>
                </a:path>
                <a:path w="287654" h="143510">
                  <a:moveTo>
                    <a:pt x="162559" y="23240"/>
                  </a:moveTo>
                  <a:lnTo>
                    <a:pt x="160527" y="24511"/>
                  </a:lnTo>
                  <a:lnTo>
                    <a:pt x="165734" y="24511"/>
                  </a:lnTo>
                  <a:lnTo>
                    <a:pt x="162559" y="23240"/>
                  </a:lnTo>
                  <a:close/>
                </a:path>
                <a:path w="287654" h="143510">
                  <a:moveTo>
                    <a:pt x="73533" y="36067"/>
                  </a:moveTo>
                  <a:lnTo>
                    <a:pt x="60451" y="36067"/>
                  </a:lnTo>
                  <a:lnTo>
                    <a:pt x="56522" y="45688"/>
                  </a:lnTo>
                  <a:lnTo>
                    <a:pt x="51403" y="55498"/>
                  </a:lnTo>
                  <a:lnTo>
                    <a:pt x="22066" y="92932"/>
                  </a:lnTo>
                  <a:lnTo>
                    <a:pt x="1142" y="110743"/>
                  </a:lnTo>
                  <a:lnTo>
                    <a:pt x="0" y="112649"/>
                  </a:lnTo>
                  <a:lnTo>
                    <a:pt x="507" y="113918"/>
                  </a:lnTo>
                  <a:lnTo>
                    <a:pt x="1269" y="115062"/>
                  </a:lnTo>
                  <a:lnTo>
                    <a:pt x="3682" y="114300"/>
                  </a:lnTo>
                  <a:lnTo>
                    <a:pt x="36822" y="89723"/>
                  </a:lnTo>
                  <a:lnTo>
                    <a:pt x="61467" y="59848"/>
                  </a:lnTo>
                  <a:lnTo>
                    <a:pt x="73278" y="36449"/>
                  </a:lnTo>
                  <a:lnTo>
                    <a:pt x="73533" y="36067"/>
                  </a:lnTo>
                  <a:close/>
                </a:path>
                <a:path w="287654" h="143510">
                  <a:moveTo>
                    <a:pt x="6476" y="28575"/>
                  </a:moveTo>
                  <a:lnTo>
                    <a:pt x="4317" y="28955"/>
                  </a:lnTo>
                  <a:lnTo>
                    <a:pt x="3682" y="30352"/>
                  </a:lnTo>
                  <a:lnTo>
                    <a:pt x="3428" y="31750"/>
                  </a:lnTo>
                  <a:lnTo>
                    <a:pt x="4825" y="33274"/>
                  </a:lnTo>
                  <a:lnTo>
                    <a:pt x="7619" y="34925"/>
                  </a:lnTo>
                  <a:lnTo>
                    <a:pt x="12573" y="37718"/>
                  </a:lnTo>
                  <a:lnTo>
                    <a:pt x="16509" y="39242"/>
                  </a:lnTo>
                  <a:lnTo>
                    <a:pt x="19557" y="39624"/>
                  </a:lnTo>
                  <a:lnTo>
                    <a:pt x="20954" y="40004"/>
                  </a:lnTo>
                  <a:lnTo>
                    <a:pt x="22605" y="39624"/>
                  </a:lnTo>
                  <a:lnTo>
                    <a:pt x="24764" y="38607"/>
                  </a:lnTo>
                  <a:lnTo>
                    <a:pt x="25780" y="38226"/>
                  </a:lnTo>
                  <a:lnTo>
                    <a:pt x="26669" y="37845"/>
                  </a:lnTo>
                  <a:lnTo>
                    <a:pt x="27304" y="37464"/>
                  </a:lnTo>
                  <a:lnTo>
                    <a:pt x="28320" y="37211"/>
                  </a:lnTo>
                  <a:lnTo>
                    <a:pt x="29463" y="36956"/>
                  </a:lnTo>
                  <a:lnTo>
                    <a:pt x="30733" y="36829"/>
                  </a:lnTo>
                  <a:lnTo>
                    <a:pt x="60451" y="36067"/>
                  </a:lnTo>
                  <a:lnTo>
                    <a:pt x="73533" y="36067"/>
                  </a:lnTo>
                  <a:lnTo>
                    <a:pt x="73787" y="35687"/>
                  </a:lnTo>
                  <a:lnTo>
                    <a:pt x="74167" y="35178"/>
                  </a:lnTo>
                  <a:lnTo>
                    <a:pt x="75945" y="32512"/>
                  </a:lnTo>
                  <a:lnTo>
                    <a:pt x="76200" y="30861"/>
                  </a:lnTo>
                  <a:lnTo>
                    <a:pt x="75590" y="29844"/>
                  </a:lnTo>
                  <a:lnTo>
                    <a:pt x="21716" y="29844"/>
                  </a:lnTo>
                  <a:lnTo>
                    <a:pt x="15112" y="29590"/>
                  </a:lnTo>
                  <a:lnTo>
                    <a:pt x="10159" y="29082"/>
                  </a:lnTo>
                  <a:lnTo>
                    <a:pt x="6476" y="28575"/>
                  </a:lnTo>
                  <a:close/>
                </a:path>
                <a:path w="287654" h="143510">
                  <a:moveTo>
                    <a:pt x="66675" y="27939"/>
                  </a:moveTo>
                  <a:lnTo>
                    <a:pt x="64007" y="27939"/>
                  </a:lnTo>
                  <a:lnTo>
                    <a:pt x="63500" y="28066"/>
                  </a:lnTo>
                  <a:lnTo>
                    <a:pt x="62864" y="28066"/>
                  </a:lnTo>
                  <a:lnTo>
                    <a:pt x="62102" y="28193"/>
                  </a:lnTo>
                  <a:lnTo>
                    <a:pt x="61213" y="28575"/>
                  </a:lnTo>
                  <a:lnTo>
                    <a:pt x="60705" y="28575"/>
                  </a:lnTo>
                  <a:lnTo>
                    <a:pt x="59943" y="28828"/>
                  </a:lnTo>
                  <a:lnTo>
                    <a:pt x="59436" y="28828"/>
                  </a:lnTo>
                  <a:lnTo>
                    <a:pt x="56768" y="29337"/>
                  </a:lnTo>
                  <a:lnTo>
                    <a:pt x="41052" y="29733"/>
                  </a:lnTo>
                  <a:lnTo>
                    <a:pt x="29717" y="29844"/>
                  </a:lnTo>
                  <a:lnTo>
                    <a:pt x="75590" y="29844"/>
                  </a:lnTo>
                  <a:lnTo>
                    <a:pt x="75424" y="29577"/>
                  </a:lnTo>
                  <a:lnTo>
                    <a:pt x="74549" y="28701"/>
                  </a:lnTo>
                  <a:lnTo>
                    <a:pt x="71881" y="28193"/>
                  </a:lnTo>
                  <a:lnTo>
                    <a:pt x="67563" y="28066"/>
                  </a:lnTo>
                  <a:lnTo>
                    <a:pt x="66675" y="27939"/>
                  </a:lnTo>
                  <a:close/>
                </a:path>
                <a:path w="287654" h="143510">
                  <a:moveTo>
                    <a:pt x="90169" y="0"/>
                  </a:moveTo>
                  <a:lnTo>
                    <a:pt x="86232" y="253"/>
                  </a:lnTo>
                  <a:lnTo>
                    <a:pt x="84074" y="1142"/>
                  </a:lnTo>
                  <a:lnTo>
                    <a:pt x="83692" y="2793"/>
                  </a:lnTo>
                  <a:lnTo>
                    <a:pt x="83565" y="4444"/>
                  </a:lnTo>
                  <a:lnTo>
                    <a:pt x="85216" y="5841"/>
                  </a:lnTo>
                  <a:lnTo>
                    <a:pt x="88645" y="7112"/>
                  </a:lnTo>
                  <a:lnTo>
                    <a:pt x="92075" y="8762"/>
                  </a:lnTo>
                  <a:lnTo>
                    <a:pt x="100366" y="139191"/>
                  </a:lnTo>
                  <a:lnTo>
                    <a:pt x="101091" y="141731"/>
                  </a:lnTo>
                  <a:lnTo>
                    <a:pt x="102742" y="142493"/>
                  </a:lnTo>
                  <a:lnTo>
                    <a:pt x="104520" y="143001"/>
                  </a:lnTo>
                  <a:lnTo>
                    <a:pt x="106425" y="141986"/>
                  </a:lnTo>
                  <a:lnTo>
                    <a:pt x="112140" y="13462"/>
                  </a:lnTo>
                  <a:lnTo>
                    <a:pt x="112394" y="11429"/>
                  </a:lnTo>
                  <a:lnTo>
                    <a:pt x="112564" y="10413"/>
                  </a:lnTo>
                  <a:lnTo>
                    <a:pt x="112649" y="8762"/>
                  </a:lnTo>
                  <a:lnTo>
                    <a:pt x="112394" y="7874"/>
                  </a:lnTo>
                  <a:lnTo>
                    <a:pt x="102234" y="2539"/>
                  </a:lnTo>
                  <a:lnTo>
                    <a:pt x="98425" y="1397"/>
                  </a:lnTo>
                  <a:lnTo>
                    <a:pt x="94487" y="635"/>
                  </a:lnTo>
                  <a:lnTo>
                    <a:pt x="9016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19289" y="2442209"/>
              <a:ext cx="591438" cy="14427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44712" y="2442209"/>
              <a:ext cx="731266" cy="14109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73800" y="3272916"/>
              <a:ext cx="509270" cy="12623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75579" y="5180584"/>
              <a:ext cx="507492" cy="12649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75706" y="6639331"/>
              <a:ext cx="507365" cy="12578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77000" y="2694431"/>
              <a:ext cx="3448812" cy="416509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66061" y="2073147"/>
              <a:ext cx="1661160" cy="15405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6749288" y="2071623"/>
              <a:ext cx="2171700" cy="155575"/>
            </a:xfrm>
            <a:custGeom>
              <a:avLst/>
              <a:gdLst/>
              <a:ahLst/>
              <a:cxnLst/>
              <a:rect l="l" t="t" r="r" b="b"/>
              <a:pathLst>
                <a:path w="2171700" h="155575">
                  <a:moveTo>
                    <a:pt x="123190" y="89027"/>
                  </a:moveTo>
                  <a:lnTo>
                    <a:pt x="104521" y="89027"/>
                  </a:lnTo>
                  <a:lnTo>
                    <a:pt x="104521" y="104648"/>
                  </a:lnTo>
                  <a:lnTo>
                    <a:pt x="104521" y="127508"/>
                  </a:lnTo>
                  <a:lnTo>
                    <a:pt x="47879" y="127508"/>
                  </a:lnTo>
                  <a:lnTo>
                    <a:pt x="47879" y="104648"/>
                  </a:lnTo>
                  <a:lnTo>
                    <a:pt x="104521" y="104648"/>
                  </a:lnTo>
                  <a:lnTo>
                    <a:pt x="104521" y="89027"/>
                  </a:lnTo>
                  <a:lnTo>
                    <a:pt x="29210" y="89027"/>
                  </a:lnTo>
                  <a:lnTo>
                    <a:pt x="29210" y="143129"/>
                  </a:lnTo>
                  <a:lnTo>
                    <a:pt x="123190" y="143129"/>
                  </a:lnTo>
                  <a:lnTo>
                    <a:pt x="123190" y="127508"/>
                  </a:lnTo>
                  <a:lnTo>
                    <a:pt x="123190" y="104648"/>
                  </a:lnTo>
                  <a:lnTo>
                    <a:pt x="123190" y="89027"/>
                  </a:lnTo>
                  <a:close/>
                </a:path>
                <a:path w="2171700" h="155575">
                  <a:moveTo>
                    <a:pt x="142748" y="55626"/>
                  </a:moveTo>
                  <a:lnTo>
                    <a:pt x="120777" y="55626"/>
                  </a:lnTo>
                  <a:lnTo>
                    <a:pt x="121678" y="41160"/>
                  </a:lnTo>
                  <a:lnTo>
                    <a:pt x="122313" y="28028"/>
                  </a:lnTo>
                  <a:lnTo>
                    <a:pt x="122682" y="16256"/>
                  </a:lnTo>
                  <a:lnTo>
                    <a:pt x="122809" y="5842"/>
                  </a:lnTo>
                  <a:lnTo>
                    <a:pt x="28956" y="5842"/>
                  </a:lnTo>
                  <a:lnTo>
                    <a:pt x="28956" y="21463"/>
                  </a:lnTo>
                  <a:lnTo>
                    <a:pt x="104140" y="21463"/>
                  </a:lnTo>
                  <a:lnTo>
                    <a:pt x="104038" y="29019"/>
                  </a:lnTo>
                  <a:lnTo>
                    <a:pt x="103784" y="37211"/>
                  </a:lnTo>
                  <a:lnTo>
                    <a:pt x="103378" y="46075"/>
                  </a:lnTo>
                  <a:lnTo>
                    <a:pt x="102870" y="55626"/>
                  </a:lnTo>
                  <a:lnTo>
                    <a:pt x="9525" y="55626"/>
                  </a:lnTo>
                  <a:lnTo>
                    <a:pt x="9525" y="71374"/>
                  </a:lnTo>
                  <a:lnTo>
                    <a:pt x="142748" y="71374"/>
                  </a:lnTo>
                  <a:lnTo>
                    <a:pt x="142748" y="55626"/>
                  </a:lnTo>
                  <a:close/>
                </a:path>
                <a:path w="2171700" h="155575">
                  <a:moveTo>
                    <a:pt x="276987" y="23622"/>
                  </a:moveTo>
                  <a:lnTo>
                    <a:pt x="274218" y="19177"/>
                  </a:lnTo>
                  <a:lnTo>
                    <a:pt x="272796" y="16891"/>
                  </a:lnTo>
                  <a:lnTo>
                    <a:pt x="264414" y="12065"/>
                  </a:lnTo>
                  <a:lnTo>
                    <a:pt x="257937" y="9194"/>
                  </a:lnTo>
                  <a:lnTo>
                    <a:pt x="257937" y="28194"/>
                  </a:lnTo>
                  <a:lnTo>
                    <a:pt x="257937" y="32131"/>
                  </a:lnTo>
                  <a:lnTo>
                    <a:pt x="256095" y="37807"/>
                  </a:lnTo>
                  <a:lnTo>
                    <a:pt x="250596" y="41846"/>
                  </a:lnTo>
                  <a:lnTo>
                    <a:pt x="241427" y="44284"/>
                  </a:lnTo>
                  <a:lnTo>
                    <a:pt x="228600" y="45085"/>
                  </a:lnTo>
                  <a:lnTo>
                    <a:pt x="219202" y="45085"/>
                  </a:lnTo>
                  <a:lnTo>
                    <a:pt x="211963" y="43942"/>
                  </a:lnTo>
                  <a:lnTo>
                    <a:pt x="201803" y="39370"/>
                  </a:lnTo>
                  <a:lnTo>
                    <a:pt x="199136" y="36195"/>
                  </a:lnTo>
                  <a:lnTo>
                    <a:pt x="199136" y="28194"/>
                  </a:lnTo>
                  <a:lnTo>
                    <a:pt x="201676" y="25019"/>
                  </a:lnTo>
                  <a:lnTo>
                    <a:pt x="206629" y="22606"/>
                  </a:lnTo>
                  <a:lnTo>
                    <a:pt x="211709" y="20320"/>
                  </a:lnTo>
                  <a:lnTo>
                    <a:pt x="218948" y="19177"/>
                  </a:lnTo>
                  <a:lnTo>
                    <a:pt x="238252" y="19177"/>
                  </a:lnTo>
                  <a:lnTo>
                    <a:pt x="245618" y="20320"/>
                  </a:lnTo>
                  <a:lnTo>
                    <a:pt x="250571" y="22606"/>
                  </a:lnTo>
                  <a:lnTo>
                    <a:pt x="255524" y="25019"/>
                  </a:lnTo>
                  <a:lnTo>
                    <a:pt x="257937" y="28194"/>
                  </a:lnTo>
                  <a:lnTo>
                    <a:pt x="257937" y="9194"/>
                  </a:lnTo>
                  <a:lnTo>
                    <a:pt x="257454" y="8978"/>
                  </a:lnTo>
                  <a:lnTo>
                    <a:pt x="249174" y="6756"/>
                  </a:lnTo>
                  <a:lnTo>
                    <a:pt x="239547" y="5410"/>
                  </a:lnTo>
                  <a:lnTo>
                    <a:pt x="228600" y="4953"/>
                  </a:lnTo>
                  <a:lnTo>
                    <a:pt x="217614" y="5410"/>
                  </a:lnTo>
                  <a:lnTo>
                    <a:pt x="180086" y="23622"/>
                  </a:lnTo>
                  <a:lnTo>
                    <a:pt x="180086" y="40640"/>
                  </a:lnTo>
                  <a:lnTo>
                    <a:pt x="217639" y="59118"/>
                  </a:lnTo>
                  <a:lnTo>
                    <a:pt x="228600" y="59563"/>
                  </a:lnTo>
                  <a:lnTo>
                    <a:pt x="239547" y="59118"/>
                  </a:lnTo>
                  <a:lnTo>
                    <a:pt x="274218" y="45085"/>
                  </a:lnTo>
                  <a:lnTo>
                    <a:pt x="276987" y="40640"/>
                  </a:lnTo>
                  <a:lnTo>
                    <a:pt x="276987" y="23622"/>
                  </a:lnTo>
                  <a:close/>
                </a:path>
                <a:path w="2171700" h="155575">
                  <a:moveTo>
                    <a:pt x="295148" y="66040"/>
                  </a:moveTo>
                  <a:lnTo>
                    <a:pt x="258318" y="66040"/>
                  </a:lnTo>
                  <a:lnTo>
                    <a:pt x="258318" y="118872"/>
                  </a:lnTo>
                  <a:lnTo>
                    <a:pt x="258318" y="122682"/>
                  </a:lnTo>
                  <a:lnTo>
                    <a:pt x="255778" y="125603"/>
                  </a:lnTo>
                  <a:lnTo>
                    <a:pt x="250952" y="127762"/>
                  </a:lnTo>
                  <a:lnTo>
                    <a:pt x="245999" y="129921"/>
                  </a:lnTo>
                  <a:lnTo>
                    <a:pt x="238506" y="131064"/>
                  </a:lnTo>
                  <a:lnTo>
                    <a:pt x="218567" y="131064"/>
                  </a:lnTo>
                  <a:lnTo>
                    <a:pt x="211201" y="129921"/>
                  </a:lnTo>
                  <a:lnTo>
                    <a:pt x="201295" y="125603"/>
                  </a:lnTo>
                  <a:lnTo>
                    <a:pt x="198882" y="122682"/>
                  </a:lnTo>
                  <a:lnTo>
                    <a:pt x="198882" y="118872"/>
                  </a:lnTo>
                  <a:lnTo>
                    <a:pt x="200736" y="113715"/>
                  </a:lnTo>
                  <a:lnTo>
                    <a:pt x="206311" y="110020"/>
                  </a:lnTo>
                  <a:lnTo>
                    <a:pt x="215595" y="107810"/>
                  </a:lnTo>
                  <a:lnTo>
                    <a:pt x="228600" y="107061"/>
                  </a:lnTo>
                  <a:lnTo>
                    <a:pt x="241592" y="107810"/>
                  </a:lnTo>
                  <a:lnTo>
                    <a:pt x="250875" y="110020"/>
                  </a:lnTo>
                  <a:lnTo>
                    <a:pt x="256451" y="113715"/>
                  </a:lnTo>
                  <a:lnTo>
                    <a:pt x="258318" y="118872"/>
                  </a:lnTo>
                  <a:lnTo>
                    <a:pt x="258318" y="66040"/>
                  </a:lnTo>
                  <a:lnTo>
                    <a:pt x="243332" y="66040"/>
                  </a:lnTo>
                  <a:lnTo>
                    <a:pt x="243332" y="81661"/>
                  </a:lnTo>
                  <a:lnTo>
                    <a:pt x="243332" y="92456"/>
                  </a:lnTo>
                  <a:lnTo>
                    <a:pt x="238887" y="91948"/>
                  </a:lnTo>
                  <a:lnTo>
                    <a:pt x="233934" y="91567"/>
                  </a:lnTo>
                  <a:lnTo>
                    <a:pt x="223139" y="91567"/>
                  </a:lnTo>
                  <a:lnTo>
                    <a:pt x="218186" y="91948"/>
                  </a:lnTo>
                  <a:lnTo>
                    <a:pt x="213741" y="92456"/>
                  </a:lnTo>
                  <a:lnTo>
                    <a:pt x="213741" y="81661"/>
                  </a:lnTo>
                  <a:lnTo>
                    <a:pt x="243332" y="81661"/>
                  </a:lnTo>
                  <a:lnTo>
                    <a:pt x="243332" y="66040"/>
                  </a:lnTo>
                  <a:lnTo>
                    <a:pt x="161925" y="66040"/>
                  </a:lnTo>
                  <a:lnTo>
                    <a:pt x="161925" y="81661"/>
                  </a:lnTo>
                  <a:lnTo>
                    <a:pt x="195072" y="81661"/>
                  </a:lnTo>
                  <a:lnTo>
                    <a:pt x="195072" y="97663"/>
                  </a:lnTo>
                  <a:lnTo>
                    <a:pt x="188404" y="101714"/>
                  </a:lnTo>
                  <a:lnTo>
                    <a:pt x="183642" y="106603"/>
                  </a:lnTo>
                  <a:lnTo>
                    <a:pt x="180784" y="112331"/>
                  </a:lnTo>
                  <a:lnTo>
                    <a:pt x="179832" y="118872"/>
                  </a:lnTo>
                  <a:lnTo>
                    <a:pt x="179832" y="127508"/>
                  </a:lnTo>
                  <a:lnTo>
                    <a:pt x="217703" y="145859"/>
                  </a:lnTo>
                  <a:lnTo>
                    <a:pt x="228600" y="146304"/>
                  </a:lnTo>
                  <a:lnTo>
                    <a:pt x="239483" y="145859"/>
                  </a:lnTo>
                  <a:lnTo>
                    <a:pt x="275031" y="131064"/>
                  </a:lnTo>
                  <a:lnTo>
                    <a:pt x="277368" y="127508"/>
                  </a:lnTo>
                  <a:lnTo>
                    <a:pt x="277368" y="118872"/>
                  </a:lnTo>
                  <a:lnTo>
                    <a:pt x="276415" y="112331"/>
                  </a:lnTo>
                  <a:lnTo>
                    <a:pt x="273786" y="107061"/>
                  </a:lnTo>
                  <a:lnTo>
                    <a:pt x="273558" y="106603"/>
                  </a:lnTo>
                  <a:lnTo>
                    <a:pt x="268795" y="101714"/>
                  </a:lnTo>
                  <a:lnTo>
                    <a:pt x="262128" y="97663"/>
                  </a:lnTo>
                  <a:lnTo>
                    <a:pt x="262128" y="92456"/>
                  </a:lnTo>
                  <a:lnTo>
                    <a:pt x="262128" y="81661"/>
                  </a:lnTo>
                  <a:lnTo>
                    <a:pt x="295148" y="81661"/>
                  </a:lnTo>
                  <a:lnTo>
                    <a:pt x="295148" y="66040"/>
                  </a:lnTo>
                  <a:close/>
                </a:path>
                <a:path w="2171700" h="155575">
                  <a:moveTo>
                    <a:pt x="447548" y="110871"/>
                  </a:moveTo>
                  <a:lnTo>
                    <a:pt x="390271" y="110871"/>
                  </a:lnTo>
                  <a:lnTo>
                    <a:pt x="390271" y="84709"/>
                  </a:lnTo>
                  <a:lnTo>
                    <a:pt x="427355" y="84709"/>
                  </a:lnTo>
                  <a:lnTo>
                    <a:pt x="427355" y="69215"/>
                  </a:lnTo>
                  <a:lnTo>
                    <a:pt x="427355" y="50800"/>
                  </a:lnTo>
                  <a:lnTo>
                    <a:pt x="427355" y="35052"/>
                  </a:lnTo>
                  <a:lnTo>
                    <a:pt x="427355" y="13462"/>
                  </a:lnTo>
                  <a:lnTo>
                    <a:pt x="408686" y="13462"/>
                  </a:lnTo>
                  <a:lnTo>
                    <a:pt x="408686" y="35052"/>
                  </a:lnTo>
                  <a:lnTo>
                    <a:pt x="408686" y="50800"/>
                  </a:lnTo>
                  <a:lnTo>
                    <a:pt x="408686" y="69215"/>
                  </a:lnTo>
                  <a:lnTo>
                    <a:pt x="353187" y="69215"/>
                  </a:lnTo>
                  <a:lnTo>
                    <a:pt x="353187" y="50800"/>
                  </a:lnTo>
                  <a:lnTo>
                    <a:pt x="408686" y="50800"/>
                  </a:lnTo>
                  <a:lnTo>
                    <a:pt x="408686" y="35052"/>
                  </a:lnTo>
                  <a:lnTo>
                    <a:pt x="353187" y="35052"/>
                  </a:lnTo>
                  <a:lnTo>
                    <a:pt x="353187" y="13462"/>
                  </a:lnTo>
                  <a:lnTo>
                    <a:pt x="334518" y="13462"/>
                  </a:lnTo>
                  <a:lnTo>
                    <a:pt x="334518" y="84709"/>
                  </a:lnTo>
                  <a:lnTo>
                    <a:pt x="371475" y="84709"/>
                  </a:lnTo>
                  <a:lnTo>
                    <a:pt x="371475" y="110871"/>
                  </a:lnTo>
                  <a:lnTo>
                    <a:pt x="314325" y="110871"/>
                  </a:lnTo>
                  <a:lnTo>
                    <a:pt x="314325" y="126365"/>
                  </a:lnTo>
                  <a:lnTo>
                    <a:pt x="447548" y="126365"/>
                  </a:lnTo>
                  <a:lnTo>
                    <a:pt x="447548" y="110871"/>
                  </a:lnTo>
                  <a:close/>
                </a:path>
                <a:path w="2171700" h="155575">
                  <a:moveTo>
                    <a:pt x="546989" y="45720"/>
                  </a:moveTo>
                  <a:lnTo>
                    <a:pt x="546277" y="37744"/>
                  </a:lnTo>
                  <a:lnTo>
                    <a:pt x="544156" y="30581"/>
                  </a:lnTo>
                  <a:lnTo>
                    <a:pt x="540664" y="24218"/>
                  </a:lnTo>
                  <a:lnTo>
                    <a:pt x="540029" y="23495"/>
                  </a:lnTo>
                  <a:lnTo>
                    <a:pt x="535813" y="18669"/>
                  </a:lnTo>
                  <a:lnTo>
                    <a:pt x="529856" y="14097"/>
                  </a:lnTo>
                  <a:lnTo>
                    <a:pt x="528701" y="13538"/>
                  </a:lnTo>
                  <a:lnTo>
                    <a:pt x="528701" y="52578"/>
                  </a:lnTo>
                  <a:lnTo>
                    <a:pt x="526796" y="58039"/>
                  </a:lnTo>
                  <a:lnTo>
                    <a:pt x="522986" y="61976"/>
                  </a:lnTo>
                  <a:lnTo>
                    <a:pt x="519176" y="66040"/>
                  </a:lnTo>
                  <a:lnTo>
                    <a:pt x="514223" y="68072"/>
                  </a:lnTo>
                  <a:lnTo>
                    <a:pt x="501777" y="68072"/>
                  </a:lnTo>
                  <a:lnTo>
                    <a:pt x="496697" y="66040"/>
                  </a:lnTo>
                  <a:lnTo>
                    <a:pt x="493014" y="61976"/>
                  </a:lnTo>
                  <a:lnTo>
                    <a:pt x="489331" y="58039"/>
                  </a:lnTo>
                  <a:lnTo>
                    <a:pt x="487426" y="52578"/>
                  </a:lnTo>
                  <a:lnTo>
                    <a:pt x="487426" y="38862"/>
                  </a:lnTo>
                  <a:lnTo>
                    <a:pt x="489331" y="33401"/>
                  </a:lnTo>
                  <a:lnTo>
                    <a:pt x="496697" y="25527"/>
                  </a:lnTo>
                  <a:lnTo>
                    <a:pt x="501777" y="23495"/>
                  </a:lnTo>
                  <a:lnTo>
                    <a:pt x="514223" y="23495"/>
                  </a:lnTo>
                  <a:lnTo>
                    <a:pt x="519303" y="25527"/>
                  </a:lnTo>
                  <a:lnTo>
                    <a:pt x="526796" y="33528"/>
                  </a:lnTo>
                  <a:lnTo>
                    <a:pt x="528650" y="38862"/>
                  </a:lnTo>
                  <a:lnTo>
                    <a:pt x="528701" y="52578"/>
                  </a:lnTo>
                  <a:lnTo>
                    <a:pt x="528701" y="13538"/>
                  </a:lnTo>
                  <a:lnTo>
                    <a:pt x="523214" y="10845"/>
                  </a:lnTo>
                  <a:lnTo>
                    <a:pt x="515899" y="8902"/>
                  </a:lnTo>
                  <a:lnTo>
                    <a:pt x="507873" y="8255"/>
                  </a:lnTo>
                  <a:lnTo>
                    <a:pt x="499910" y="8902"/>
                  </a:lnTo>
                  <a:lnTo>
                    <a:pt x="469607" y="37744"/>
                  </a:lnTo>
                  <a:lnTo>
                    <a:pt x="468884" y="45720"/>
                  </a:lnTo>
                  <a:lnTo>
                    <a:pt x="469493" y="52578"/>
                  </a:lnTo>
                  <a:lnTo>
                    <a:pt x="499910" y="82550"/>
                  </a:lnTo>
                  <a:lnTo>
                    <a:pt x="507873" y="83185"/>
                  </a:lnTo>
                  <a:lnTo>
                    <a:pt x="515886" y="82550"/>
                  </a:lnTo>
                  <a:lnTo>
                    <a:pt x="546265" y="53682"/>
                  </a:lnTo>
                  <a:lnTo>
                    <a:pt x="546989" y="45720"/>
                  </a:lnTo>
                  <a:close/>
                </a:path>
                <a:path w="2171700" h="155575">
                  <a:moveTo>
                    <a:pt x="586232" y="125476"/>
                  </a:moveTo>
                  <a:lnTo>
                    <a:pt x="511302" y="125476"/>
                  </a:lnTo>
                  <a:lnTo>
                    <a:pt x="511302" y="92202"/>
                  </a:lnTo>
                  <a:lnTo>
                    <a:pt x="492506" y="92202"/>
                  </a:lnTo>
                  <a:lnTo>
                    <a:pt x="492506" y="141224"/>
                  </a:lnTo>
                  <a:lnTo>
                    <a:pt x="586232" y="141224"/>
                  </a:lnTo>
                  <a:lnTo>
                    <a:pt x="586232" y="125476"/>
                  </a:lnTo>
                  <a:close/>
                </a:path>
                <a:path w="2171700" h="155575">
                  <a:moveTo>
                    <a:pt x="604266" y="45212"/>
                  </a:moveTo>
                  <a:lnTo>
                    <a:pt x="582295" y="45212"/>
                  </a:lnTo>
                  <a:lnTo>
                    <a:pt x="582295" y="2667"/>
                  </a:lnTo>
                  <a:lnTo>
                    <a:pt x="563753" y="2667"/>
                  </a:lnTo>
                  <a:lnTo>
                    <a:pt x="563753" y="105918"/>
                  </a:lnTo>
                  <a:lnTo>
                    <a:pt x="582295" y="105918"/>
                  </a:lnTo>
                  <a:lnTo>
                    <a:pt x="582295" y="60960"/>
                  </a:lnTo>
                  <a:lnTo>
                    <a:pt x="604266" y="60960"/>
                  </a:lnTo>
                  <a:lnTo>
                    <a:pt x="604266" y="45212"/>
                  </a:lnTo>
                  <a:close/>
                </a:path>
                <a:path w="2171700" h="155575">
                  <a:moveTo>
                    <a:pt x="703961" y="23495"/>
                  </a:moveTo>
                  <a:lnTo>
                    <a:pt x="701967" y="19812"/>
                  </a:lnTo>
                  <a:lnTo>
                    <a:pt x="700532" y="17145"/>
                  </a:lnTo>
                  <a:lnTo>
                    <a:pt x="693801" y="12446"/>
                  </a:lnTo>
                  <a:lnTo>
                    <a:pt x="688314" y="9359"/>
                  </a:lnTo>
                  <a:lnTo>
                    <a:pt x="685546" y="8394"/>
                  </a:lnTo>
                  <a:lnTo>
                    <a:pt x="685546" y="28067"/>
                  </a:lnTo>
                  <a:lnTo>
                    <a:pt x="685457" y="34925"/>
                  </a:lnTo>
                  <a:lnTo>
                    <a:pt x="683768" y="37592"/>
                  </a:lnTo>
                  <a:lnTo>
                    <a:pt x="680466" y="40005"/>
                  </a:lnTo>
                  <a:lnTo>
                    <a:pt x="677164" y="42291"/>
                  </a:lnTo>
                  <a:lnTo>
                    <a:pt x="672592" y="43434"/>
                  </a:lnTo>
                  <a:lnTo>
                    <a:pt x="661035" y="43434"/>
                  </a:lnTo>
                  <a:lnTo>
                    <a:pt x="656463" y="42291"/>
                  </a:lnTo>
                  <a:lnTo>
                    <a:pt x="649859" y="37719"/>
                  </a:lnTo>
                  <a:lnTo>
                    <a:pt x="648335" y="34925"/>
                  </a:lnTo>
                  <a:lnTo>
                    <a:pt x="648335" y="28321"/>
                  </a:lnTo>
                  <a:lnTo>
                    <a:pt x="649986" y="25527"/>
                  </a:lnTo>
                  <a:lnTo>
                    <a:pt x="656590" y="20955"/>
                  </a:lnTo>
                  <a:lnTo>
                    <a:pt x="661162" y="19812"/>
                  </a:lnTo>
                  <a:lnTo>
                    <a:pt x="672846" y="19812"/>
                  </a:lnTo>
                  <a:lnTo>
                    <a:pt x="677545" y="20828"/>
                  </a:lnTo>
                  <a:lnTo>
                    <a:pt x="683895" y="25146"/>
                  </a:lnTo>
                  <a:lnTo>
                    <a:pt x="685546" y="28067"/>
                  </a:lnTo>
                  <a:lnTo>
                    <a:pt x="685546" y="8394"/>
                  </a:lnTo>
                  <a:lnTo>
                    <a:pt x="682002" y="7137"/>
                  </a:lnTo>
                  <a:lnTo>
                    <a:pt x="674839" y="5791"/>
                  </a:lnTo>
                  <a:lnTo>
                    <a:pt x="666877" y="5334"/>
                  </a:lnTo>
                  <a:lnTo>
                    <a:pt x="659053" y="5791"/>
                  </a:lnTo>
                  <a:lnTo>
                    <a:pt x="629666" y="39497"/>
                  </a:lnTo>
                  <a:lnTo>
                    <a:pt x="633095" y="45847"/>
                  </a:lnTo>
                  <a:lnTo>
                    <a:pt x="666877" y="57912"/>
                  </a:lnTo>
                  <a:lnTo>
                    <a:pt x="674687" y="57467"/>
                  </a:lnTo>
                  <a:lnTo>
                    <a:pt x="701865" y="43434"/>
                  </a:lnTo>
                  <a:lnTo>
                    <a:pt x="703961" y="39497"/>
                  </a:lnTo>
                  <a:lnTo>
                    <a:pt x="703961" y="23495"/>
                  </a:lnTo>
                  <a:close/>
                </a:path>
                <a:path w="2171700" h="155575">
                  <a:moveTo>
                    <a:pt x="713867" y="77724"/>
                  </a:moveTo>
                  <a:lnTo>
                    <a:pt x="712597" y="62357"/>
                  </a:lnTo>
                  <a:lnTo>
                    <a:pt x="691642" y="63601"/>
                  </a:lnTo>
                  <a:lnTo>
                    <a:pt x="669163" y="64477"/>
                  </a:lnTo>
                  <a:lnTo>
                    <a:pt x="645160" y="64985"/>
                  </a:lnTo>
                  <a:lnTo>
                    <a:pt x="619633" y="65151"/>
                  </a:lnTo>
                  <a:lnTo>
                    <a:pt x="622173" y="81280"/>
                  </a:lnTo>
                  <a:lnTo>
                    <a:pt x="630834" y="81216"/>
                  </a:lnTo>
                  <a:lnTo>
                    <a:pt x="651192" y="80695"/>
                  </a:lnTo>
                  <a:lnTo>
                    <a:pt x="662940" y="80264"/>
                  </a:lnTo>
                  <a:lnTo>
                    <a:pt x="662940" y="109474"/>
                  </a:lnTo>
                  <a:lnTo>
                    <a:pt x="681101" y="109474"/>
                  </a:lnTo>
                  <a:lnTo>
                    <a:pt x="681101" y="80264"/>
                  </a:lnTo>
                  <a:lnTo>
                    <a:pt x="681101" y="79502"/>
                  </a:lnTo>
                  <a:lnTo>
                    <a:pt x="689292" y="79171"/>
                  </a:lnTo>
                  <a:lnTo>
                    <a:pt x="705675" y="78270"/>
                  </a:lnTo>
                  <a:lnTo>
                    <a:pt x="713867" y="77724"/>
                  </a:lnTo>
                  <a:close/>
                </a:path>
                <a:path w="2171700" h="155575">
                  <a:moveTo>
                    <a:pt x="739775" y="2667"/>
                  </a:moveTo>
                  <a:lnTo>
                    <a:pt x="720979" y="2667"/>
                  </a:lnTo>
                  <a:lnTo>
                    <a:pt x="720979" y="86868"/>
                  </a:lnTo>
                  <a:lnTo>
                    <a:pt x="693166" y="86868"/>
                  </a:lnTo>
                  <a:lnTo>
                    <a:pt x="693166" y="101346"/>
                  </a:lnTo>
                  <a:lnTo>
                    <a:pt x="720979" y="101346"/>
                  </a:lnTo>
                  <a:lnTo>
                    <a:pt x="720979" y="111760"/>
                  </a:lnTo>
                  <a:lnTo>
                    <a:pt x="739775" y="111760"/>
                  </a:lnTo>
                  <a:lnTo>
                    <a:pt x="739775" y="2667"/>
                  </a:lnTo>
                  <a:close/>
                </a:path>
                <a:path w="2171700" h="155575">
                  <a:moveTo>
                    <a:pt x="743204" y="125857"/>
                  </a:moveTo>
                  <a:lnTo>
                    <a:pt x="659384" y="125857"/>
                  </a:lnTo>
                  <a:lnTo>
                    <a:pt x="659384" y="97282"/>
                  </a:lnTo>
                  <a:lnTo>
                    <a:pt x="640842" y="97282"/>
                  </a:lnTo>
                  <a:lnTo>
                    <a:pt x="640842" y="141605"/>
                  </a:lnTo>
                  <a:lnTo>
                    <a:pt x="743204" y="141605"/>
                  </a:lnTo>
                  <a:lnTo>
                    <a:pt x="743204" y="125857"/>
                  </a:lnTo>
                  <a:close/>
                </a:path>
                <a:path w="2171700" h="155575">
                  <a:moveTo>
                    <a:pt x="891413" y="103759"/>
                  </a:moveTo>
                  <a:lnTo>
                    <a:pt x="890193" y="90551"/>
                  </a:lnTo>
                  <a:lnTo>
                    <a:pt x="890016" y="88519"/>
                  </a:lnTo>
                  <a:lnTo>
                    <a:pt x="882154" y="89433"/>
                  </a:lnTo>
                  <a:lnTo>
                    <a:pt x="874026" y="90068"/>
                  </a:lnTo>
                  <a:lnTo>
                    <a:pt x="865632" y="90436"/>
                  </a:lnTo>
                  <a:lnTo>
                    <a:pt x="856996" y="90551"/>
                  </a:lnTo>
                  <a:lnTo>
                    <a:pt x="848741" y="90551"/>
                  </a:lnTo>
                  <a:lnTo>
                    <a:pt x="848741" y="30480"/>
                  </a:lnTo>
                  <a:lnTo>
                    <a:pt x="886968" y="30480"/>
                  </a:lnTo>
                  <a:lnTo>
                    <a:pt x="886968" y="14859"/>
                  </a:lnTo>
                  <a:lnTo>
                    <a:pt x="830453" y="14859"/>
                  </a:lnTo>
                  <a:lnTo>
                    <a:pt x="830453" y="106299"/>
                  </a:lnTo>
                  <a:lnTo>
                    <a:pt x="848906" y="106146"/>
                  </a:lnTo>
                  <a:lnTo>
                    <a:pt x="865212" y="105651"/>
                  </a:lnTo>
                  <a:lnTo>
                    <a:pt x="879386" y="104863"/>
                  </a:lnTo>
                  <a:lnTo>
                    <a:pt x="891413" y="103759"/>
                  </a:lnTo>
                  <a:close/>
                </a:path>
                <a:path w="2171700" h="155575">
                  <a:moveTo>
                    <a:pt x="949833" y="2667"/>
                  </a:moveTo>
                  <a:lnTo>
                    <a:pt x="931291" y="2667"/>
                  </a:lnTo>
                  <a:lnTo>
                    <a:pt x="931291" y="58674"/>
                  </a:lnTo>
                  <a:lnTo>
                    <a:pt x="918337" y="58674"/>
                  </a:lnTo>
                  <a:lnTo>
                    <a:pt x="918337" y="5461"/>
                  </a:lnTo>
                  <a:lnTo>
                    <a:pt x="899922" y="5461"/>
                  </a:lnTo>
                  <a:lnTo>
                    <a:pt x="899922" y="141859"/>
                  </a:lnTo>
                  <a:lnTo>
                    <a:pt x="918337" y="141859"/>
                  </a:lnTo>
                  <a:lnTo>
                    <a:pt x="918337" y="74422"/>
                  </a:lnTo>
                  <a:lnTo>
                    <a:pt x="931291" y="74422"/>
                  </a:lnTo>
                  <a:lnTo>
                    <a:pt x="931291" y="146177"/>
                  </a:lnTo>
                  <a:lnTo>
                    <a:pt x="949833" y="146177"/>
                  </a:lnTo>
                  <a:lnTo>
                    <a:pt x="949833" y="74422"/>
                  </a:lnTo>
                  <a:lnTo>
                    <a:pt x="949833" y="58674"/>
                  </a:lnTo>
                  <a:lnTo>
                    <a:pt x="949833" y="2667"/>
                  </a:lnTo>
                  <a:close/>
                </a:path>
                <a:path w="2171700" h="155575">
                  <a:moveTo>
                    <a:pt x="1097280" y="15113"/>
                  </a:moveTo>
                  <a:lnTo>
                    <a:pt x="990600" y="15113"/>
                  </a:lnTo>
                  <a:lnTo>
                    <a:pt x="990600" y="30480"/>
                  </a:lnTo>
                  <a:lnTo>
                    <a:pt x="1097280" y="30480"/>
                  </a:lnTo>
                  <a:lnTo>
                    <a:pt x="1097280" y="15113"/>
                  </a:lnTo>
                  <a:close/>
                </a:path>
                <a:path w="2171700" h="155575">
                  <a:moveTo>
                    <a:pt x="1110488" y="111125"/>
                  </a:moveTo>
                  <a:lnTo>
                    <a:pt x="1076960" y="111125"/>
                  </a:lnTo>
                  <a:lnTo>
                    <a:pt x="1076960" y="85852"/>
                  </a:lnTo>
                  <a:lnTo>
                    <a:pt x="1098296" y="85852"/>
                  </a:lnTo>
                  <a:lnTo>
                    <a:pt x="1098296" y="70358"/>
                  </a:lnTo>
                  <a:lnTo>
                    <a:pt x="1077468" y="70358"/>
                  </a:lnTo>
                  <a:lnTo>
                    <a:pt x="1079627" y="36957"/>
                  </a:lnTo>
                  <a:lnTo>
                    <a:pt x="1060958" y="36957"/>
                  </a:lnTo>
                  <a:lnTo>
                    <a:pt x="1059688" y="70358"/>
                  </a:lnTo>
                  <a:lnTo>
                    <a:pt x="1058418" y="70358"/>
                  </a:lnTo>
                  <a:lnTo>
                    <a:pt x="1058418" y="85852"/>
                  </a:lnTo>
                  <a:lnTo>
                    <a:pt x="1058418" y="111125"/>
                  </a:lnTo>
                  <a:lnTo>
                    <a:pt x="1029462" y="111125"/>
                  </a:lnTo>
                  <a:lnTo>
                    <a:pt x="1029462" y="85852"/>
                  </a:lnTo>
                  <a:lnTo>
                    <a:pt x="1058418" y="85852"/>
                  </a:lnTo>
                  <a:lnTo>
                    <a:pt x="1058418" y="70358"/>
                  </a:lnTo>
                  <a:lnTo>
                    <a:pt x="1028065" y="70358"/>
                  </a:lnTo>
                  <a:lnTo>
                    <a:pt x="1026922" y="36957"/>
                  </a:lnTo>
                  <a:lnTo>
                    <a:pt x="1008253" y="36957"/>
                  </a:lnTo>
                  <a:lnTo>
                    <a:pt x="1009904" y="70358"/>
                  </a:lnTo>
                  <a:lnTo>
                    <a:pt x="989584" y="70358"/>
                  </a:lnTo>
                  <a:lnTo>
                    <a:pt x="989584" y="85852"/>
                  </a:lnTo>
                  <a:lnTo>
                    <a:pt x="1010920" y="85852"/>
                  </a:lnTo>
                  <a:lnTo>
                    <a:pt x="1010920" y="111125"/>
                  </a:lnTo>
                  <a:lnTo>
                    <a:pt x="977265" y="111125"/>
                  </a:lnTo>
                  <a:lnTo>
                    <a:pt x="977265" y="126619"/>
                  </a:lnTo>
                  <a:lnTo>
                    <a:pt x="1110488" y="126619"/>
                  </a:lnTo>
                  <a:lnTo>
                    <a:pt x="1110488" y="111125"/>
                  </a:lnTo>
                  <a:close/>
                </a:path>
                <a:path w="2171700" h="155575">
                  <a:moveTo>
                    <a:pt x="1214374" y="8763"/>
                  </a:moveTo>
                  <a:lnTo>
                    <a:pt x="1134872" y="8763"/>
                  </a:lnTo>
                  <a:lnTo>
                    <a:pt x="1134872" y="24003"/>
                  </a:lnTo>
                  <a:lnTo>
                    <a:pt x="1214374" y="24003"/>
                  </a:lnTo>
                  <a:lnTo>
                    <a:pt x="1214374" y="8763"/>
                  </a:lnTo>
                  <a:close/>
                </a:path>
                <a:path w="2171700" h="155575">
                  <a:moveTo>
                    <a:pt x="1221740" y="80645"/>
                  </a:moveTo>
                  <a:lnTo>
                    <a:pt x="1220609" y="67310"/>
                  </a:lnTo>
                  <a:lnTo>
                    <a:pt x="1220470" y="65659"/>
                  </a:lnTo>
                  <a:lnTo>
                    <a:pt x="1214755" y="66802"/>
                  </a:lnTo>
                  <a:lnTo>
                    <a:pt x="1208151" y="67310"/>
                  </a:lnTo>
                  <a:lnTo>
                    <a:pt x="1200531" y="67310"/>
                  </a:lnTo>
                  <a:lnTo>
                    <a:pt x="1202182" y="31115"/>
                  </a:lnTo>
                  <a:lnTo>
                    <a:pt x="1184021" y="31115"/>
                  </a:lnTo>
                  <a:lnTo>
                    <a:pt x="1183132" y="67564"/>
                  </a:lnTo>
                  <a:lnTo>
                    <a:pt x="1166495" y="67564"/>
                  </a:lnTo>
                  <a:lnTo>
                    <a:pt x="1165479" y="31115"/>
                  </a:lnTo>
                  <a:lnTo>
                    <a:pt x="1147064" y="31115"/>
                  </a:lnTo>
                  <a:lnTo>
                    <a:pt x="1148715" y="67564"/>
                  </a:lnTo>
                  <a:lnTo>
                    <a:pt x="1131316" y="67564"/>
                  </a:lnTo>
                  <a:lnTo>
                    <a:pt x="1131316" y="82931"/>
                  </a:lnTo>
                  <a:lnTo>
                    <a:pt x="1192784" y="82931"/>
                  </a:lnTo>
                  <a:lnTo>
                    <a:pt x="1202093" y="82791"/>
                  </a:lnTo>
                  <a:lnTo>
                    <a:pt x="1210017" y="82359"/>
                  </a:lnTo>
                  <a:lnTo>
                    <a:pt x="1216571" y="81648"/>
                  </a:lnTo>
                  <a:lnTo>
                    <a:pt x="1221740" y="80645"/>
                  </a:lnTo>
                  <a:close/>
                </a:path>
                <a:path w="2171700" h="155575">
                  <a:moveTo>
                    <a:pt x="1252474" y="2667"/>
                  </a:moveTo>
                  <a:lnTo>
                    <a:pt x="1233932" y="2667"/>
                  </a:lnTo>
                  <a:lnTo>
                    <a:pt x="1233932" y="27813"/>
                  </a:lnTo>
                  <a:lnTo>
                    <a:pt x="1213358" y="27813"/>
                  </a:lnTo>
                  <a:lnTo>
                    <a:pt x="1213358" y="41275"/>
                  </a:lnTo>
                  <a:lnTo>
                    <a:pt x="1233932" y="41275"/>
                  </a:lnTo>
                  <a:lnTo>
                    <a:pt x="1233932" y="48641"/>
                  </a:lnTo>
                  <a:lnTo>
                    <a:pt x="1213358" y="48641"/>
                  </a:lnTo>
                  <a:lnTo>
                    <a:pt x="1213358" y="62103"/>
                  </a:lnTo>
                  <a:lnTo>
                    <a:pt x="1233932" y="62103"/>
                  </a:lnTo>
                  <a:lnTo>
                    <a:pt x="1233932" y="86868"/>
                  </a:lnTo>
                  <a:lnTo>
                    <a:pt x="1252474" y="86868"/>
                  </a:lnTo>
                  <a:lnTo>
                    <a:pt x="1252474" y="2667"/>
                  </a:lnTo>
                  <a:close/>
                </a:path>
                <a:path w="2171700" h="155575">
                  <a:moveTo>
                    <a:pt x="1255649" y="107950"/>
                  </a:moveTo>
                  <a:lnTo>
                    <a:pt x="1252943" y="103378"/>
                  </a:lnTo>
                  <a:lnTo>
                    <a:pt x="1251458" y="100838"/>
                  </a:lnTo>
                  <a:lnTo>
                    <a:pt x="1242949" y="95758"/>
                  </a:lnTo>
                  <a:lnTo>
                    <a:pt x="1236726" y="92798"/>
                  </a:lnTo>
                  <a:lnTo>
                    <a:pt x="1236726" y="117221"/>
                  </a:lnTo>
                  <a:lnTo>
                    <a:pt x="1234833" y="123304"/>
                  </a:lnTo>
                  <a:lnTo>
                    <a:pt x="1229194" y="127622"/>
                  </a:lnTo>
                  <a:lnTo>
                    <a:pt x="1219784" y="130213"/>
                  </a:lnTo>
                  <a:lnTo>
                    <a:pt x="1206627" y="131064"/>
                  </a:lnTo>
                  <a:lnTo>
                    <a:pt x="1193596" y="130213"/>
                  </a:lnTo>
                  <a:lnTo>
                    <a:pt x="1184275" y="127622"/>
                  </a:lnTo>
                  <a:lnTo>
                    <a:pt x="1178648" y="123304"/>
                  </a:lnTo>
                  <a:lnTo>
                    <a:pt x="1176782" y="117221"/>
                  </a:lnTo>
                  <a:lnTo>
                    <a:pt x="1178648" y="111150"/>
                  </a:lnTo>
                  <a:lnTo>
                    <a:pt x="1184275" y="106832"/>
                  </a:lnTo>
                  <a:lnTo>
                    <a:pt x="1193596" y="104241"/>
                  </a:lnTo>
                  <a:lnTo>
                    <a:pt x="1206627" y="103378"/>
                  </a:lnTo>
                  <a:lnTo>
                    <a:pt x="1219784" y="104241"/>
                  </a:lnTo>
                  <a:lnTo>
                    <a:pt x="1229194" y="106832"/>
                  </a:lnTo>
                  <a:lnTo>
                    <a:pt x="1234833" y="111150"/>
                  </a:lnTo>
                  <a:lnTo>
                    <a:pt x="1236726" y="117221"/>
                  </a:lnTo>
                  <a:lnTo>
                    <a:pt x="1236726" y="92798"/>
                  </a:lnTo>
                  <a:lnTo>
                    <a:pt x="1235964" y="92430"/>
                  </a:lnTo>
                  <a:lnTo>
                    <a:pt x="1227594" y="90043"/>
                  </a:lnTo>
                  <a:lnTo>
                    <a:pt x="1217815" y="88620"/>
                  </a:lnTo>
                  <a:lnTo>
                    <a:pt x="1206627" y="88138"/>
                  </a:lnTo>
                  <a:lnTo>
                    <a:pt x="1195666" y="88620"/>
                  </a:lnTo>
                  <a:lnTo>
                    <a:pt x="1157986" y="108331"/>
                  </a:lnTo>
                  <a:lnTo>
                    <a:pt x="1157986" y="126492"/>
                  </a:lnTo>
                  <a:lnTo>
                    <a:pt x="1195260" y="145834"/>
                  </a:lnTo>
                  <a:lnTo>
                    <a:pt x="1206627" y="146304"/>
                  </a:lnTo>
                  <a:lnTo>
                    <a:pt x="1217739" y="145834"/>
                  </a:lnTo>
                  <a:lnTo>
                    <a:pt x="1252791" y="131064"/>
                  </a:lnTo>
                  <a:lnTo>
                    <a:pt x="1255560" y="126492"/>
                  </a:lnTo>
                  <a:lnTo>
                    <a:pt x="1255649" y="107950"/>
                  </a:lnTo>
                  <a:close/>
                </a:path>
                <a:path w="2171700" h="155575">
                  <a:moveTo>
                    <a:pt x="1361186" y="14986"/>
                  </a:moveTo>
                  <a:lnTo>
                    <a:pt x="1290066" y="14986"/>
                  </a:lnTo>
                  <a:lnTo>
                    <a:pt x="1290066" y="30607"/>
                  </a:lnTo>
                  <a:lnTo>
                    <a:pt x="1339977" y="30607"/>
                  </a:lnTo>
                  <a:lnTo>
                    <a:pt x="1332611" y="51777"/>
                  </a:lnTo>
                  <a:lnTo>
                    <a:pt x="1320457" y="70675"/>
                  </a:lnTo>
                  <a:lnTo>
                    <a:pt x="1303515" y="87299"/>
                  </a:lnTo>
                  <a:lnTo>
                    <a:pt x="1281811" y="101600"/>
                  </a:lnTo>
                  <a:lnTo>
                    <a:pt x="1295781" y="114808"/>
                  </a:lnTo>
                  <a:lnTo>
                    <a:pt x="1322209" y="94792"/>
                  </a:lnTo>
                  <a:lnTo>
                    <a:pt x="1341907" y="71475"/>
                  </a:lnTo>
                  <a:lnTo>
                    <a:pt x="1354886" y="44881"/>
                  </a:lnTo>
                  <a:lnTo>
                    <a:pt x="1361186" y="14986"/>
                  </a:lnTo>
                  <a:close/>
                </a:path>
                <a:path w="2171700" h="155575">
                  <a:moveTo>
                    <a:pt x="1420241" y="59182"/>
                  </a:moveTo>
                  <a:lnTo>
                    <a:pt x="1398016" y="59182"/>
                  </a:lnTo>
                  <a:lnTo>
                    <a:pt x="1398016" y="2667"/>
                  </a:lnTo>
                  <a:lnTo>
                    <a:pt x="1379220" y="2667"/>
                  </a:lnTo>
                  <a:lnTo>
                    <a:pt x="1379220" y="146177"/>
                  </a:lnTo>
                  <a:lnTo>
                    <a:pt x="1398016" y="146177"/>
                  </a:lnTo>
                  <a:lnTo>
                    <a:pt x="1398016" y="74930"/>
                  </a:lnTo>
                  <a:lnTo>
                    <a:pt x="1420241" y="74930"/>
                  </a:lnTo>
                  <a:lnTo>
                    <a:pt x="1420241" y="59182"/>
                  </a:lnTo>
                  <a:close/>
                </a:path>
                <a:path w="2171700" h="155575">
                  <a:moveTo>
                    <a:pt x="1577467" y="11303"/>
                  </a:moveTo>
                  <a:lnTo>
                    <a:pt x="1544066" y="11303"/>
                  </a:lnTo>
                  <a:lnTo>
                    <a:pt x="1544066" y="0"/>
                  </a:lnTo>
                  <a:lnTo>
                    <a:pt x="1525524" y="0"/>
                  </a:lnTo>
                  <a:lnTo>
                    <a:pt x="1525524" y="11303"/>
                  </a:lnTo>
                  <a:lnTo>
                    <a:pt x="1492377" y="11303"/>
                  </a:lnTo>
                  <a:lnTo>
                    <a:pt x="1492377" y="24511"/>
                  </a:lnTo>
                  <a:lnTo>
                    <a:pt x="1577467" y="24511"/>
                  </a:lnTo>
                  <a:lnTo>
                    <a:pt x="1577467" y="11303"/>
                  </a:lnTo>
                  <a:close/>
                </a:path>
                <a:path w="2171700" h="155575">
                  <a:moveTo>
                    <a:pt x="1581912" y="82550"/>
                  </a:moveTo>
                  <a:lnTo>
                    <a:pt x="1580769" y="70104"/>
                  </a:lnTo>
                  <a:lnTo>
                    <a:pt x="1580642" y="68707"/>
                  </a:lnTo>
                  <a:lnTo>
                    <a:pt x="1572133" y="69215"/>
                  </a:lnTo>
                  <a:lnTo>
                    <a:pt x="1563204" y="69596"/>
                  </a:lnTo>
                  <a:lnTo>
                    <a:pt x="1544066" y="70104"/>
                  </a:lnTo>
                  <a:lnTo>
                    <a:pt x="1544066" y="64262"/>
                  </a:lnTo>
                  <a:lnTo>
                    <a:pt x="1553083" y="63500"/>
                  </a:lnTo>
                  <a:lnTo>
                    <a:pt x="1560068" y="61468"/>
                  </a:lnTo>
                  <a:lnTo>
                    <a:pt x="1565021" y="58420"/>
                  </a:lnTo>
                  <a:lnTo>
                    <a:pt x="1569974" y="55245"/>
                  </a:lnTo>
                  <a:lnTo>
                    <a:pt x="1571917" y="52070"/>
                  </a:lnTo>
                  <a:lnTo>
                    <a:pt x="1572387" y="51308"/>
                  </a:lnTo>
                  <a:lnTo>
                    <a:pt x="1572387" y="46355"/>
                  </a:lnTo>
                  <a:lnTo>
                    <a:pt x="1570710" y="40513"/>
                  </a:lnTo>
                  <a:lnTo>
                    <a:pt x="1570037" y="38176"/>
                  </a:lnTo>
                  <a:lnTo>
                    <a:pt x="1563014" y="32296"/>
                  </a:lnTo>
                  <a:lnTo>
                    <a:pt x="1553845" y="29540"/>
                  </a:lnTo>
                  <a:lnTo>
                    <a:pt x="1553845" y="44196"/>
                  </a:lnTo>
                  <a:lnTo>
                    <a:pt x="1553718" y="48514"/>
                  </a:lnTo>
                  <a:lnTo>
                    <a:pt x="1552448" y="49911"/>
                  </a:lnTo>
                  <a:lnTo>
                    <a:pt x="1549527" y="50673"/>
                  </a:lnTo>
                  <a:lnTo>
                    <a:pt x="1546733" y="51562"/>
                  </a:lnTo>
                  <a:lnTo>
                    <a:pt x="1541780" y="52070"/>
                  </a:lnTo>
                  <a:lnTo>
                    <a:pt x="1527429" y="52070"/>
                  </a:lnTo>
                  <a:lnTo>
                    <a:pt x="1522349" y="51562"/>
                  </a:lnTo>
                  <a:lnTo>
                    <a:pt x="1519682" y="50673"/>
                  </a:lnTo>
                  <a:lnTo>
                    <a:pt x="1516888" y="49911"/>
                  </a:lnTo>
                  <a:lnTo>
                    <a:pt x="1515618" y="48514"/>
                  </a:lnTo>
                  <a:lnTo>
                    <a:pt x="1515618" y="44450"/>
                  </a:lnTo>
                  <a:lnTo>
                    <a:pt x="1516888" y="42926"/>
                  </a:lnTo>
                  <a:lnTo>
                    <a:pt x="1519428" y="42037"/>
                  </a:lnTo>
                  <a:lnTo>
                    <a:pt x="1521968" y="41021"/>
                  </a:lnTo>
                  <a:lnTo>
                    <a:pt x="1527048" y="40513"/>
                  </a:lnTo>
                  <a:lnTo>
                    <a:pt x="1541780" y="40513"/>
                  </a:lnTo>
                  <a:lnTo>
                    <a:pt x="1546606" y="41021"/>
                  </a:lnTo>
                  <a:lnTo>
                    <a:pt x="1549527" y="41910"/>
                  </a:lnTo>
                  <a:lnTo>
                    <a:pt x="1552448" y="42672"/>
                  </a:lnTo>
                  <a:lnTo>
                    <a:pt x="1553845" y="44196"/>
                  </a:lnTo>
                  <a:lnTo>
                    <a:pt x="1553845" y="29540"/>
                  </a:lnTo>
                  <a:lnTo>
                    <a:pt x="1551266" y="28752"/>
                  </a:lnTo>
                  <a:lnTo>
                    <a:pt x="1534795" y="27559"/>
                  </a:lnTo>
                  <a:lnTo>
                    <a:pt x="1526667" y="27876"/>
                  </a:lnTo>
                  <a:lnTo>
                    <a:pt x="1497076" y="40386"/>
                  </a:lnTo>
                  <a:lnTo>
                    <a:pt x="1497076" y="46355"/>
                  </a:lnTo>
                  <a:lnTo>
                    <a:pt x="1498828" y="53289"/>
                  </a:lnTo>
                  <a:lnTo>
                    <a:pt x="1504124" y="58610"/>
                  </a:lnTo>
                  <a:lnTo>
                    <a:pt x="1512925" y="62331"/>
                  </a:lnTo>
                  <a:lnTo>
                    <a:pt x="1525270" y="64389"/>
                  </a:lnTo>
                  <a:lnTo>
                    <a:pt x="1525270" y="70612"/>
                  </a:lnTo>
                  <a:lnTo>
                    <a:pt x="1486662" y="71120"/>
                  </a:lnTo>
                  <a:lnTo>
                    <a:pt x="1488694" y="85344"/>
                  </a:lnTo>
                  <a:lnTo>
                    <a:pt x="1511808" y="85178"/>
                  </a:lnTo>
                  <a:lnTo>
                    <a:pt x="1535061" y="84670"/>
                  </a:lnTo>
                  <a:lnTo>
                    <a:pt x="1558429" y="83794"/>
                  </a:lnTo>
                  <a:lnTo>
                    <a:pt x="1581912" y="82550"/>
                  </a:lnTo>
                  <a:close/>
                </a:path>
                <a:path w="2171700" h="155575">
                  <a:moveTo>
                    <a:pt x="1609979" y="131318"/>
                  </a:moveTo>
                  <a:lnTo>
                    <a:pt x="1533017" y="131318"/>
                  </a:lnTo>
                  <a:lnTo>
                    <a:pt x="1533017" y="124206"/>
                  </a:lnTo>
                  <a:lnTo>
                    <a:pt x="1606423" y="124206"/>
                  </a:lnTo>
                  <a:lnTo>
                    <a:pt x="1606423" y="91186"/>
                  </a:lnTo>
                  <a:lnTo>
                    <a:pt x="1514348" y="91186"/>
                  </a:lnTo>
                  <a:lnTo>
                    <a:pt x="1514348" y="105283"/>
                  </a:lnTo>
                  <a:lnTo>
                    <a:pt x="1588008" y="105283"/>
                  </a:lnTo>
                  <a:lnTo>
                    <a:pt x="1588008" y="111379"/>
                  </a:lnTo>
                  <a:lnTo>
                    <a:pt x="1514348" y="111379"/>
                  </a:lnTo>
                  <a:lnTo>
                    <a:pt x="1514348" y="145415"/>
                  </a:lnTo>
                  <a:lnTo>
                    <a:pt x="1609979" y="145415"/>
                  </a:lnTo>
                  <a:lnTo>
                    <a:pt x="1609979" y="131318"/>
                  </a:lnTo>
                  <a:close/>
                </a:path>
                <a:path w="2171700" h="155575">
                  <a:moveTo>
                    <a:pt x="1627505" y="42545"/>
                  </a:moveTo>
                  <a:lnTo>
                    <a:pt x="1606423" y="42545"/>
                  </a:lnTo>
                  <a:lnTo>
                    <a:pt x="1606423" y="2667"/>
                  </a:lnTo>
                  <a:lnTo>
                    <a:pt x="1587627" y="2667"/>
                  </a:lnTo>
                  <a:lnTo>
                    <a:pt x="1587627" y="85471"/>
                  </a:lnTo>
                  <a:lnTo>
                    <a:pt x="1606423" y="85471"/>
                  </a:lnTo>
                  <a:lnTo>
                    <a:pt x="1606423" y="58293"/>
                  </a:lnTo>
                  <a:lnTo>
                    <a:pt x="1627505" y="58293"/>
                  </a:lnTo>
                  <a:lnTo>
                    <a:pt x="1627505" y="42545"/>
                  </a:lnTo>
                  <a:close/>
                </a:path>
                <a:path w="2171700" h="155575">
                  <a:moveTo>
                    <a:pt x="1757172" y="127254"/>
                  </a:moveTo>
                  <a:lnTo>
                    <a:pt x="1757083" y="109728"/>
                  </a:lnTo>
                  <a:lnTo>
                    <a:pt x="1754949" y="106299"/>
                  </a:lnTo>
                  <a:lnTo>
                    <a:pt x="1752981" y="103124"/>
                  </a:lnTo>
                  <a:lnTo>
                    <a:pt x="1744599" y="98171"/>
                  </a:lnTo>
                  <a:lnTo>
                    <a:pt x="1738122" y="95237"/>
                  </a:lnTo>
                  <a:lnTo>
                    <a:pt x="1738122" y="118364"/>
                  </a:lnTo>
                  <a:lnTo>
                    <a:pt x="1738122" y="122174"/>
                  </a:lnTo>
                  <a:lnTo>
                    <a:pt x="1735582" y="125222"/>
                  </a:lnTo>
                  <a:lnTo>
                    <a:pt x="1730502" y="127508"/>
                  </a:lnTo>
                  <a:lnTo>
                    <a:pt x="1725549" y="129794"/>
                  </a:lnTo>
                  <a:lnTo>
                    <a:pt x="1718183" y="130937"/>
                  </a:lnTo>
                  <a:lnTo>
                    <a:pt x="1698625" y="130937"/>
                  </a:lnTo>
                  <a:lnTo>
                    <a:pt x="1691259" y="129794"/>
                  </a:lnTo>
                  <a:lnTo>
                    <a:pt x="1686179" y="127508"/>
                  </a:lnTo>
                  <a:lnTo>
                    <a:pt x="1681226" y="125222"/>
                  </a:lnTo>
                  <a:lnTo>
                    <a:pt x="1678686" y="122174"/>
                  </a:lnTo>
                  <a:lnTo>
                    <a:pt x="1678686" y="118364"/>
                  </a:lnTo>
                  <a:lnTo>
                    <a:pt x="1680540" y="113106"/>
                  </a:lnTo>
                  <a:lnTo>
                    <a:pt x="1686102" y="109334"/>
                  </a:lnTo>
                  <a:lnTo>
                    <a:pt x="1695399" y="107061"/>
                  </a:lnTo>
                  <a:lnTo>
                    <a:pt x="1708404" y="106299"/>
                  </a:lnTo>
                  <a:lnTo>
                    <a:pt x="1721396" y="107061"/>
                  </a:lnTo>
                  <a:lnTo>
                    <a:pt x="1730679" y="109334"/>
                  </a:lnTo>
                  <a:lnTo>
                    <a:pt x="1736255" y="113106"/>
                  </a:lnTo>
                  <a:lnTo>
                    <a:pt x="1738122" y="118364"/>
                  </a:lnTo>
                  <a:lnTo>
                    <a:pt x="1738122" y="95237"/>
                  </a:lnTo>
                  <a:lnTo>
                    <a:pt x="1737614" y="94996"/>
                  </a:lnTo>
                  <a:lnTo>
                    <a:pt x="1729257" y="92684"/>
                  </a:lnTo>
                  <a:lnTo>
                    <a:pt x="1719516" y="91287"/>
                  </a:lnTo>
                  <a:lnTo>
                    <a:pt x="1708404" y="90805"/>
                  </a:lnTo>
                  <a:lnTo>
                    <a:pt x="1697355" y="91287"/>
                  </a:lnTo>
                  <a:lnTo>
                    <a:pt x="1659636" y="109728"/>
                  </a:lnTo>
                  <a:lnTo>
                    <a:pt x="1659636" y="127254"/>
                  </a:lnTo>
                  <a:lnTo>
                    <a:pt x="1697291" y="145732"/>
                  </a:lnTo>
                  <a:lnTo>
                    <a:pt x="1708404" y="146177"/>
                  </a:lnTo>
                  <a:lnTo>
                    <a:pt x="1719440" y="145732"/>
                  </a:lnTo>
                  <a:lnTo>
                    <a:pt x="1754911" y="130937"/>
                  </a:lnTo>
                  <a:lnTo>
                    <a:pt x="1757172" y="127254"/>
                  </a:lnTo>
                  <a:close/>
                </a:path>
                <a:path w="2171700" h="155575">
                  <a:moveTo>
                    <a:pt x="1774952" y="70231"/>
                  </a:moveTo>
                  <a:lnTo>
                    <a:pt x="1741424" y="70231"/>
                  </a:lnTo>
                  <a:lnTo>
                    <a:pt x="1741424" y="58928"/>
                  </a:lnTo>
                  <a:lnTo>
                    <a:pt x="1741424" y="58674"/>
                  </a:lnTo>
                  <a:lnTo>
                    <a:pt x="1741424" y="53721"/>
                  </a:lnTo>
                  <a:lnTo>
                    <a:pt x="1748155" y="49669"/>
                  </a:lnTo>
                  <a:lnTo>
                    <a:pt x="1752612" y="45085"/>
                  </a:lnTo>
                  <a:lnTo>
                    <a:pt x="1752955" y="44742"/>
                  </a:lnTo>
                  <a:lnTo>
                    <a:pt x="1755825" y="38900"/>
                  </a:lnTo>
                  <a:lnTo>
                    <a:pt x="1756791" y="32131"/>
                  </a:lnTo>
                  <a:lnTo>
                    <a:pt x="1756791" y="23622"/>
                  </a:lnTo>
                  <a:lnTo>
                    <a:pt x="1754022" y="19177"/>
                  </a:lnTo>
                  <a:lnTo>
                    <a:pt x="1752600" y="16891"/>
                  </a:lnTo>
                  <a:lnTo>
                    <a:pt x="1744218" y="12065"/>
                  </a:lnTo>
                  <a:lnTo>
                    <a:pt x="1737741" y="9194"/>
                  </a:lnTo>
                  <a:lnTo>
                    <a:pt x="1737741" y="28194"/>
                  </a:lnTo>
                  <a:lnTo>
                    <a:pt x="1737741" y="32131"/>
                  </a:lnTo>
                  <a:lnTo>
                    <a:pt x="1735899" y="37807"/>
                  </a:lnTo>
                  <a:lnTo>
                    <a:pt x="1730400" y="41846"/>
                  </a:lnTo>
                  <a:lnTo>
                    <a:pt x="1722882" y="43853"/>
                  </a:lnTo>
                  <a:lnTo>
                    <a:pt x="1722882" y="58928"/>
                  </a:lnTo>
                  <a:lnTo>
                    <a:pt x="1722882" y="70231"/>
                  </a:lnTo>
                  <a:lnTo>
                    <a:pt x="1693672" y="70231"/>
                  </a:lnTo>
                  <a:lnTo>
                    <a:pt x="1693672" y="58674"/>
                  </a:lnTo>
                  <a:lnTo>
                    <a:pt x="1698244" y="59309"/>
                  </a:lnTo>
                  <a:lnTo>
                    <a:pt x="1703070" y="59563"/>
                  </a:lnTo>
                  <a:lnTo>
                    <a:pt x="1713611" y="59563"/>
                  </a:lnTo>
                  <a:lnTo>
                    <a:pt x="1718437" y="59309"/>
                  </a:lnTo>
                  <a:lnTo>
                    <a:pt x="1722882" y="58928"/>
                  </a:lnTo>
                  <a:lnTo>
                    <a:pt x="1722882" y="43853"/>
                  </a:lnTo>
                  <a:lnTo>
                    <a:pt x="1721231" y="44284"/>
                  </a:lnTo>
                  <a:lnTo>
                    <a:pt x="1708404" y="45085"/>
                  </a:lnTo>
                  <a:lnTo>
                    <a:pt x="1699006" y="45085"/>
                  </a:lnTo>
                  <a:lnTo>
                    <a:pt x="1691767" y="43942"/>
                  </a:lnTo>
                  <a:lnTo>
                    <a:pt x="1681607" y="39370"/>
                  </a:lnTo>
                  <a:lnTo>
                    <a:pt x="1678940" y="36195"/>
                  </a:lnTo>
                  <a:lnTo>
                    <a:pt x="1678940" y="28194"/>
                  </a:lnTo>
                  <a:lnTo>
                    <a:pt x="1681480" y="25019"/>
                  </a:lnTo>
                  <a:lnTo>
                    <a:pt x="1686433" y="22606"/>
                  </a:lnTo>
                  <a:lnTo>
                    <a:pt x="1691513" y="20320"/>
                  </a:lnTo>
                  <a:lnTo>
                    <a:pt x="1698752" y="19177"/>
                  </a:lnTo>
                  <a:lnTo>
                    <a:pt x="1718056" y="19177"/>
                  </a:lnTo>
                  <a:lnTo>
                    <a:pt x="1725422" y="20320"/>
                  </a:lnTo>
                  <a:lnTo>
                    <a:pt x="1730375" y="22606"/>
                  </a:lnTo>
                  <a:lnTo>
                    <a:pt x="1735328" y="25019"/>
                  </a:lnTo>
                  <a:lnTo>
                    <a:pt x="1737741" y="28194"/>
                  </a:lnTo>
                  <a:lnTo>
                    <a:pt x="1737741" y="9194"/>
                  </a:lnTo>
                  <a:lnTo>
                    <a:pt x="1737258" y="8978"/>
                  </a:lnTo>
                  <a:lnTo>
                    <a:pt x="1728965" y="6756"/>
                  </a:lnTo>
                  <a:lnTo>
                    <a:pt x="1719351" y="5410"/>
                  </a:lnTo>
                  <a:lnTo>
                    <a:pt x="1708404" y="4953"/>
                  </a:lnTo>
                  <a:lnTo>
                    <a:pt x="1697418" y="5410"/>
                  </a:lnTo>
                  <a:lnTo>
                    <a:pt x="1659890" y="23622"/>
                  </a:lnTo>
                  <a:lnTo>
                    <a:pt x="1659890" y="32131"/>
                  </a:lnTo>
                  <a:lnTo>
                    <a:pt x="1660842" y="38836"/>
                  </a:lnTo>
                  <a:lnTo>
                    <a:pt x="1663712" y="44653"/>
                  </a:lnTo>
                  <a:lnTo>
                    <a:pt x="1668513" y="49606"/>
                  </a:lnTo>
                  <a:lnTo>
                    <a:pt x="1675257" y="53721"/>
                  </a:lnTo>
                  <a:lnTo>
                    <a:pt x="1675257" y="70231"/>
                  </a:lnTo>
                  <a:lnTo>
                    <a:pt x="1641729" y="70231"/>
                  </a:lnTo>
                  <a:lnTo>
                    <a:pt x="1641729" y="85979"/>
                  </a:lnTo>
                  <a:lnTo>
                    <a:pt x="1774952" y="85979"/>
                  </a:lnTo>
                  <a:lnTo>
                    <a:pt x="1774952" y="70231"/>
                  </a:lnTo>
                  <a:close/>
                </a:path>
                <a:path w="2171700" h="155575">
                  <a:moveTo>
                    <a:pt x="1928241" y="25654"/>
                  </a:moveTo>
                  <a:lnTo>
                    <a:pt x="1922564" y="23825"/>
                  </a:lnTo>
                  <a:lnTo>
                    <a:pt x="1916226" y="22517"/>
                  </a:lnTo>
                  <a:lnTo>
                    <a:pt x="1909229" y="21729"/>
                  </a:lnTo>
                  <a:lnTo>
                    <a:pt x="1901571" y="21463"/>
                  </a:lnTo>
                  <a:lnTo>
                    <a:pt x="1889544" y="22491"/>
                  </a:lnTo>
                  <a:lnTo>
                    <a:pt x="1853082" y="46761"/>
                  </a:lnTo>
                  <a:lnTo>
                    <a:pt x="1844040" y="80264"/>
                  </a:lnTo>
                  <a:lnTo>
                    <a:pt x="1844941" y="92036"/>
                  </a:lnTo>
                  <a:lnTo>
                    <a:pt x="1866366" y="126390"/>
                  </a:lnTo>
                  <a:lnTo>
                    <a:pt x="1897253" y="134747"/>
                  </a:lnTo>
                  <a:lnTo>
                    <a:pt x="1906333" y="134378"/>
                  </a:lnTo>
                  <a:lnTo>
                    <a:pt x="1914550" y="133223"/>
                  </a:lnTo>
                  <a:lnTo>
                    <a:pt x="1921852" y="131318"/>
                  </a:lnTo>
                  <a:lnTo>
                    <a:pt x="1928241" y="128651"/>
                  </a:lnTo>
                  <a:lnTo>
                    <a:pt x="1928241" y="116205"/>
                  </a:lnTo>
                  <a:lnTo>
                    <a:pt x="1928241" y="109093"/>
                  </a:lnTo>
                  <a:lnTo>
                    <a:pt x="1922043" y="112242"/>
                  </a:lnTo>
                  <a:lnTo>
                    <a:pt x="1915477" y="114465"/>
                  </a:lnTo>
                  <a:lnTo>
                    <a:pt x="1908517" y="115773"/>
                  </a:lnTo>
                  <a:lnTo>
                    <a:pt x="1901190" y="116205"/>
                  </a:lnTo>
                  <a:lnTo>
                    <a:pt x="1893684" y="115582"/>
                  </a:lnTo>
                  <a:lnTo>
                    <a:pt x="1866976" y="86944"/>
                  </a:lnTo>
                  <a:lnTo>
                    <a:pt x="1866392" y="78867"/>
                  </a:lnTo>
                  <a:lnTo>
                    <a:pt x="1867001" y="70612"/>
                  </a:lnTo>
                  <a:lnTo>
                    <a:pt x="1895081" y="40551"/>
                  </a:lnTo>
                  <a:lnTo>
                    <a:pt x="1902968" y="39878"/>
                  </a:lnTo>
                  <a:lnTo>
                    <a:pt x="1909838" y="40284"/>
                  </a:lnTo>
                  <a:lnTo>
                    <a:pt x="1916353" y="41503"/>
                  </a:lnTo>
                  <a:lnTo>
                    <a:pt x="1922500" y="43522"/>
                  </a:lnTo>
                  <a:lnTo>
                    <a:pt x="1928241" y="46355"/>
                  </a:lnTo>
                  <a:lnTo>
                    <a:pt x="1928241" y="39878"/>
                  </a:lnTo>
                  <a:lnTo>
                    <a:pt x="1928241" y="25654"/>
                  </a:lnTo>
                  <a:close/>
                </a:path>
                <a:path w="2171700" h="155575">
                  <a:moveTo>
                    <a:pt x="2008632" y="84836"/>
                  </a:moveTo>
                  <a:lnTo>
                    <a:pt x="2006650" y="70764"/>
                  </a:lnTo>
                  <a:lnTo>
                    <a:pt x="2004606" y="67310"/>
                  </a:lnTo>
                  <a:lnTo>
                    <a:pt x="2000719" y="60731"/>
                  </a:lnTo>
                  <a:lnTo>
                    <a:pt x="1990839" y="54711"/>
                  </a:lnTo>
                  <a:lnTo>
                    <a:pt x="1977009" y="52705"/>
                  </a:lnTo>
                  <a:lnTo>
                    <a:pt x="1972564" y="52705"/>
                  </a:lnTo>
                  <a:lnTo>
                    <a:pt x="1967484" y="53340"/>
                  </a:lnTo>
                  <a:lnTo>
                    <a:pt x="1956308" y="55880"/>
                  </a:lnTo>
                  <a:lnTo>
                    <a:pt x="1951736" y="57531"/>
                  </a:lnTo>
                  <a:lnTo>
                    <a:pt x="1948180" y="59563"/>
                  </a:lnTo>
                  <a:lnTo>
                    <a:pt x="1948180" y="76073"/>
                  </a:lnTo>
                  <a:lnTo>
                    <a:pt x="1954441" y="72250"/>
                  </a:lnTo>
                  <a:lnTo>
                    <a:pt x="1960880" y="69507"/>
                  </a:lnTo>
                  <a:lnTo>
                    <a:pt x="1967496" y="67868"/>
                  </a:lnTo>
                  <a:lnTo>
                    <a:pt x="1974342" y="67310"/>
                  </a:lnTo>
                  <a:lnTo>
                    <a:pt x="1984121" y="67310"/>
                  </a:lnTo>
                  <a:lnTo>
                    <a:pt x="1988947" y="72390"/>
                  </a:lnTo>
                  <a:lnTo>
                    <a:pt x="1988947" y="82296"/>
                  </a:lnTo>
                  <a:lnTo>
                    <a:pt x="1988947" y="94996"/>
                  </a:lnTo>
                  <a:lnTo>
                    <a:pt x="1988947" y="106299"/>
                  </a:lnTo>
                  <a:lnTo>
                    <a:pt x="1987296" y="110744"/>
                  </a:lnTo>
                  <a:lnTo>
                    <a:pt x="1984121" y="114173"/>
                  </a:lnTo>
                  <a:lnTo>
                    <a:pt x="1980946" y="117729"/>
                  </a:lnTo>
                  <a:lnTo>
                    <a:pt x="1976755" y="119380"/>
                  </a:lnTo>
                  <a:lnTo>
                    <a:pt x="1968246" y="119380"/>
                  </a:lnTo>
                  <a:lnTo>
                    <a:pt x="1965325" y="118491"/>
                  </a:lnTo>
                  <a:lnTo>
                    <a:pt x="1963166" y="116586"/>
                  </a:lnTo>
                  <a:lnTo>
                    <a:pt x="1961134" y="114554"/>
                  </a:lnTo>
                  <a:lnTo>
                    <a:pt x="1959991" y="112141"/>
                  </a:lnTo>
                  <a:lnTo>
                    <a:pt x="1959991" y="102235"/>
                  </a:lnTo>
                  <a:lnTo>
                    <a:pt x="1964436" y="98171"/>
                  </a:lnTo>
                  <a:lnTo>
                    <a:pt x="1988947" y="94996"/>
                  </a:lnTo>
                  <a:lnTo>
                    <a:pt x="1988947" y="82296"/>
                  </a:lnTo>
                  <a:lnTo>
                    <a:pt x="1947202" y="93535"/>
                  </a:lnTo>
                  <a:lnTo>
                    <a:pt x="1940598" y="118491"/>
                  </a:lnTo>
                  <a:lnTo>
                    <a:pt x="1942719" y="124079"/>
                  </a:lnTo>
                  <a:lnTo>
                    <a:pt x="1947164" y="128397"/>
                  </a:lnTo>
                  <a:lnTo>
                    <a:pt x="1951609" y="132588"/>
                  </a:lnTo>
                  <a:lnTo>
                    <a:pt x="1957578" y="134747"/>
                  </a:lnTo>
                  <a:lnTo>
                    <a:pt x="1965071" y="134747"/>
                  </a:lnTo>
                  <a:lnTo>
                    <a:pt x="1972373" y="133896"/>
                  </a:lnTo>
                  <a:lnTo>
                    <a:pt x="1978723" y="131356"/>
                  </a:lnTo>
                  <a:lnTo>
                    <a:pt x="1984108" y="127139"/>
                  </a:lnTo>
                  <a:lnTo>
                    <a:pt x="1988566" y="121285"/>
                  </a:lnTo>
                  <a:lnTo>
                    <a:pt x="1988947" y="121285"/>
                  </a:lnTo>
                  <a:lnTo>
                    <a:pt x="1988947" y="132715"/>
                  </a:lnTo>
                  <a:lnTo>
                    <a:pt x="2008632" y="132715"/>
                  </a:lnTo>
                  <a:lnTo>
                    <a:pt x="2008632" y="121285"/>
                  </a:lnTo>
                  <a:lnTo>
                    <a:pt x="2008632" y="119380"/>
                  </a:lnTo>
                  <a:lnTo>
                    <a:pt x="2008632" y="94996"/>
                  </a:lnTo>
                  <a:lnTo>
                    <a:pt x="2008632" y="84836"/>
                  </a:lnTo>
                  <a:close/>
                </a:path>
                <a:path w="2171700" h="155575">
                  <a:moveTo>
                    <a:pt x="2083562" y="105537"/>
                  </a:moveTo>
                  <a:lnTo>
                    <a:pt x="2072640" y="91313"/>
                  </a:lnTo>
                  <a:lnTo>
                    <a:pt x="2069084" y="89408"/>
                  </a:lnTo>
                  <a:lnTo>
                    <a:pt x="2063750" y="87249"/>
                  </a:lnTo>
                  <a:lnTo>
                    <a:pt x="2049780" y="82296"/>
                  </a:lnTo>
                  <a:lnTo>
                    <a:pt x="2046605" y="79121"/>
                  </a:lnTo>
                  <a:lnTo>
                    <a:pt x="2055495" y="67310"/>
                  </a:lnTo>
                  <a:lnTo>
                    <a:pt x="2066544" y="67310"/>
                  </a:lnTo>
                  <a:lnTo>
                    <a:pt x="2073148" y="69215"/>
                  </a:lnTo>
                  <a:lnTo>
                    <a:pt x="2079244" y="72771"/>
                  </a:lnTo>
                  <a:lnTo>
                    <a:pt x="2079244" y="67310"/>
                  </a:lnTo>
                  <a:lnTo>
                    <a:pt x="2079244" y="55880"/>
                  </a:lnTo>
                  <a:lnTo>
                    <a:pt x="2072513" y="53721"/>
                  </a:lnTo>
                  <a:lnTo>
                    <a:pt x="2065782" y="52705"/>
                  </a:lnTo>
                  <a:lnTo>
                    <a:pt x="2049399" y="52705"/>
                  </a:lnTo>
                  <a:lnTo>
                    <a:pt x="2041525" y="54864"/>
                  </a:lnTo>
                  <a:lnTo>
                    <a:pt x="2029206" y="63373"/>
                  </a:lnTo>
                  <a:lnTo>
                    <a:pt x="2026094" y="69215"/>
                  </a:lnTo>
                  <a:lnTo>
                    <a:pt x="2026031" y="82550"/>
                  </a:lnTo>
                  <a:lnTo>
                    <a:pt x="2027555" y="87249"/>
                  </a:lnTo>
                  <a:lnTo>
                    <a:pt x="2030603" y="90932"/>
                  </a:lnTo>
                  <a:lnTo>
                    <a:pt x="2033651" y="94488"/>
                  </a:lnTo>
                  <a:lnTo>
                    <a:pt x="2040763" y="98298"/>
                  </a:lnTo>
                  <a:lnTo>
                    <a:pt x="2051939" y="101981"/>
                  </a:lnTo>
                  <a:lnTo>
                    <a:pt x="2059686" y="104648"/>
                  </a:lnTo>
                  <a:lnTo>
                    <a:pt x="2063496" y="107823"/>
                  </a:lnTo>
                  <a:lnTo>
                    <a:pt x="2063496" y="117221"/>
                  </a:lnTo>
                  <a:lnTo>
                    <a:pt x="2058670" y="120015"/>
                  </a:lnTo>
                  <a:lnTo>
                    <a:pt x="2041398" y="120015"/>
                  </a:lnTo>
                  <a:lnTo>
                    <a:pt x="2033778" y="117475"/>
                  </a:lnTo>
                  <a:lnTo>
                    <a:pt x="2026031" y="112649"/>
                  </a:lnTo>
                  <a:lnTo>
                    <a:pt x="2026031" y="130556"/>
                  </a:lnTo>
                  <a:lnTo>
                    <a:pt x="2032635" y="133350"/>
                  </a:lnTo>
                  <a:lnTo>
                    <a:pt x="2040382" y="134747"/>
                  </a:lnTo>
                  <a:lnTo>
                    <a:pt x="2049145" y="134747"/>
                  </a:lnTo>
                  <a:lnTo>
                    <a:pt x="2082368" y="120015"/>
                  </a:lnTo>
                  <a:lnTo>
                    <a:pt x="2083562" y="117602"/>
                  </a:lnTo>
                  <a:lnTo>
                    <a:pt x="2083562" y="105537"/>
                  </a:lnTo>
                  <a:close/>
                </a:path>
                <a:path w="2171700" h="155575">
                  <a:moveTo>
                    <a:pt x="2166874" y="90297"/>
                  </a:moveTo>
                  <a:lnTo>
                    <a:pt x="2166556" y="85852"/>
                  </a:lnTo>
                  <a:lnTo>
                    <a:pt x="2166289" y="82016"/>
                  </a:lnTo>
                  <a:lnTo>
                    <a:pt x="2164562" y="74663"/>
                  </a:lnTo>
                  <a:lnTo>
                    <a:pt x="2147189" y="55499"/>
                  </a:lnTo>
                  <a:lnTo>
                    <a:pt x="2147189" y="73533"/>
                  </a:lnTo>
                  <a:lnTo>
                    <a:pt x="2147189" y="85852"/>
                  </a:lnTo>
                  <a:lnTo>
                    <a:pt x="2114550" y="85852"/>
                  </a:lnTo>
                  <a:lnTo>
                    <a:pt x="2115312" y="80264"/>
                  </a:lnTo>
                  <a:lnTo>
                    <a:pt x="2117344" y="75692"/>
                  </a:lnTo>
                  <a:lnTo>
                    <a:pt x="2120646" y="72390"/>
                  </a:lnTo>
                  <a:lnTo>
                    <a:pt x="2123948" y="68961"/>
                  </a:lnTo>
                  <a:lnTo>
                    <a:pt x="2127631" y="67310"/>
                  </a:lnTo>
                  <a:lnTo>
                    <a:pt x="2142109" y="67310"/>
                  </a:lnTo>
                  <a:lnTo>
                    <a:pt x="2147189" y="73533"/>
                  </a:lnTo>
                  <a:lnTo>
                    <a:pt x="2147189" y="55499"/>
                  </a:lnTo>
                  <a:lnTo>
                    <a:pt x="2146643" y="55206"/>
                  </a:lnTo>
                  <a:lnTo>
                    <a:pt x="2139810" y="53327"/>
                  </a:lnTo>
                  <a:lnTo>
                    <a:pt x="2132076" y="52705"/>
                  </a:lnTo>
                  <a:lnTo>
                    <a:pt x="2124291" y="53428"/>
                  </a:lnTo>
                  <a:lnTo>
                    <a:pt x="2094661" y="85737"/>
                  </a:lnTo>
                  <a:lnTo>
                    <a:pt x="2093976" y="94615"/>
                  </a:lnTo>
                  <a:lnTo>
                    <a:pt x="2094611" y="103543"/>
                  </a:lnTo>
                  <a:lnTo>
                    <a:pt x="2123884" y="134086"/>
                  </a:lnTo>
                  <a:lnTo>
                    <a:pt x="2132457" y="134747"/>
                  </a:lnTo>
                  <a:lnTo>
                    <a:pt x="2140623" y="134353"/>
                  </a:lnTo>
                  <a:lnTo>
                    <a:pt x="2147989" y="133146"/>
                  </a:lnTo>
                  <a:lnTo>
                    <a:pt x="2154580" y="131165"/>
                  </a:lnTo>
                  <a:lnTo>
                    <a:pt x="2160397" y="128397"/>
                  </a:lnTo>
                  <a:lnTo>
                    <a:pt x="2160397" y="119380"/>
                  </a:lnTo>
                  <a:lnTo>
                    <a:pt x="2160397" y="112649"/>
                  </a:lnTo>
                  <a:lnTo>
                    <a:pt x="2153666" y="117221"/>
                  </a:lnTo>
                  <a:lnTo>
                    <a:pt x="2145919" y="119380"/>
                  </a:lnTo>
                  <a:lnTo>
                    <a:pt x="2137156" y="119380"/>
                  </a:lnTo>
                  <a:lnTo>
                    <a:pt x="2127745" y="118148"/>
                  </a:lnTo>
                  <a:lnTo>
                    <a:pt x="2120849" y="114414"/>
                  </a:lnTo>
                  <a:lnTo>
                    <a:pt x="2116455" y="108191"/>
                  </a:lnTo>
                  <a:lnTo>
                    <a:pt x="2114550" y="99441"/>
                  </a:lnTo>
                  <a:lnTo>
                    <a:pt x="2166874" y="99441"/>
                  </a:lnTo>
                  <a:lnTo>
                    <a:pt x="2166874" y="90297"/>
                  </a:lnTo>
                  <a:close/>
                </a:path>
                <a:path w="2171700" h="155575">
                  <a:moveTo>
                    <a:pt x="2171700" y="147955"/>
                  </a:moveTo>
                  <a:lnTo>
                    <a:pt x="0" y="147955"/>
                  </a:lnTo>
                  <a:lnTo>
                    <a:pt x="0" y="155575"/>
                  </a:lnTo>
                  <a:lnTo>
                    <a:pt x="2171700" y="155575"/>
                  </a:lnTo>
                  <a:lnTo>
                    <a:pt x="2171700" y="147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554223" y="4805172"/>
              <a:ext cx="76200" cy="499745"/>
            </a:xfrm>
            <a:custGeom>
              <a:avLst/>
              <a:gdLst/>
              <a:ahLst/>
              <a:cxnLst/>
              <a:rect l="l" t="t" r="r" b="b"/>
              <a:pathLst>
                <a:path w="76200" h="499745">
                  <a:moveTo>
                    <a:pt x="31750" y="423163"/>
                  </a:moveTo>
                  <a:lnTo>
                    <a:pt x="0" y="423163"/>
                  </a:lnTo>
                  <a:lnTo>
                    <a:pt x="38100" y="499363"/>
                  </a:lnTo>
                  <a:lnTo>
                    <a:pt x="69850" y="435863"/>
                  </a:lnTo>
                  <a:lnTo>
                    <a:pt x="31750" y="435863"/>
                  </a:lnTo>
                  <a:lnTo>
                    <a:pt x="31750" y="423163"/>
                  </a:lnTo>
                  <a:close/>
                </a:path>
                <a:path w="76200" h="499745">
                  <a:moveTo>
                    <a:pt x="44450" y="0"/>
                  </a:moveTo>
                  <a:lnTo>
                    <a:pt x="31750" y="0"/>
                  </a:lnTo>
                  <a:lnTo>
                    <a:pt x="31750" y="435863"/>
                  </a:lnTo>
                  <a:lnTo>
                    <a:pt x="44450" y="435863"/>
                  </a:lnTo>
                  <a:lnTo>
                    <a:pt x="44450" y="0"/>
                  </a:lnTo>
                  <a:close/>
                </a:path>
                <a:path w="76200" h="499745">
                  <a:moveTo>
                    <a:pt x="76200" y="423163"/>
                  </a:moveTo>
                  <a:lnTo>
                    <a:pt x="44450" y="423163"/>
                  </a:lnTo>
                  <a:lnTo>
                    <a:pt x="44450" y="435863"/>
                  </a:lnTo>
                  <a:lnTo>
                    <a:pt x="69850" y="435863"/>
                  </a:lnTo>
                  <a:lnTo>
                    <a:pt x="76200" y="423163"/>
                  </a:lnTo>
                  <a:close/>
                </a:path>
              </a:pathLst>
            </a:custGeom>
            <a:solidFill>
              <a:srgbClr val="E000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18332" y="5440425"/>
              <a:ext cx="136016" cy="76073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664425" y="1125600"/>
            <a:ext cx="2479040" cy="206375"/>
            <a:chOff x="664425" y="1125600"/>
            <a:chExt cx="2479040" cy="206375"/>
          </a:xfrm>
        </p:grpSpPr>
        <p:pic>
          <p:nvPicPr>
            <p:cNvPr id="50" name="object 5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4425" y="1125600"/>
              <a:ext cx="2005876" cy="190881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92780" y="1150619"/>
              <a:ext cx="450088" cy="181101"/>
            </a:xfrm>
            <a:prstGeom prst="rect">
              <a:avLst/>
            </a:prstGeom>
          </p:spPr>
        </p:pic>
      </p:grpSp>
      <p:pic>
        <p:nvPicPr>
          <p:cNvPr id="52" name="object 52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250438" y="1125600"/>
            <a:ext cx="568706" cy="190119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930903" y="1125600"/>
            <a:ext cx="384301" cy="191135"/>
          </a:xfrm>
          <a:prstGeom prst="rect">
            <a:avLst/>
          </a:prstGeom>
        </p:spPr>
      </p:pic>
      <p:grpSp>
        <p:nvGrpSpPr>
          <p:cNvPr id="54" name="object 54" descr=""/>
          <p:cNvGrpSpPr/>
          <p:nvPr/>
        </p:nvGrpSpPr>
        <p:grpSpPr>
          <a:xfrm>
            <a:off x="4404105" y="1125600"/>
            <a:ext cx="584835" cy="191135"/>
            <a:chOff x="4404105" y="1125600"/>
            <a:chExt cx="584835" cy="191135"/>
          </a:xfrm>
        </p:grpSpPr>
        <p:pic>
          <p:nvPicPr>
            <p:cNvPr id="55" name="object 5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04105" y="1125600"/>
              <a:ext cx="388366" cy="190881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42255" y="1252727"/>
              <a:ext cx="120396" cy="5715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11268" y="1222882"/>
              <a:ext cx="177165" cy="1333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43144" y="1132077"/>
              <a:ext cx="119125" cy="64770"/>
            </a:xfrm>
            <a:prstGeom prst="rect">
              <a:avLst/>
            </a:prstGeom>
          </p:spPr>
        </p:pic>
      </p:grpSp>
      <p:pic>
        <p:nvPicPr>
          <p:cNvPr id="59" name="object 59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100828" y="1125600"/>
            <a:ext cx="574801" cy="190881"/>
          </a:xfrm>
          <a:prstGeom prst="rect">
            <a:avLst/>
          </a:prstGeom>
        </p:spPr>
      </p:pic>
      <p:grpSp>
        <p:nvGrpSpPr>
          <p:cNvPr id="60" name="object 60" descr=""/>
          <p:cNvGrpSpPr/>
          <p:nvPr/>
        </p:nvGrpSpPr>
        <p:grpSpPr>
          <a:xfrm>
            <a:off x="5770117" y="1125600"/>
            <a:ext cx="424180" cy="191135"/>
            <a:chOff x="5770117" y="1125600"/>
            <a:chExt cx="424180" cy="191135"/>
          </a:xfrm>
        </p:grpSpPr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70117" y="1125600"/>
              <a:ext cx="383032" cy="190881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72199" y="1278889"/>
              <a:ext cx="21716" cy="22098"/>
            </a:xfrm>
            <a:prstGeom prst="rect">
              <a:avLst/>
            </a:prstGeom>
          </p:spPr>
        </p:pic>
      </p:grpSp>
      <p:sp>
        <p:nvSpPr>
          <p:cNvPr id="63" name="object 6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6887" y="684402"/>
            <a:ext cx="9685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72320" algn="l"/>
              </a:tabLst>
            </a:pPr>
            <a:r>
              <a:rPr dirty="0" spc="-90"/>
              <a:t>2.3.1</a:t>
            </a:r>
            <a:r>
              <a:rPr dirty="0" spc="-25"/>
              <a:t> </a:t>
            </a:r>
            <a:r>
              <a:rPr dirty="0"/>
              <a:t>업무</a:t>
            </a:r>
            <a:r>
              <a:rPr dirty="0" spc="-20"/>
              <a:t> </a:t>
            </a:r>
            <a:r>
              <a:rPr dirty="0"/>
              <a:t>연속성</a:t>
            </a:r>
            <a:r>
              <a:rPr dirty="0" spc="-20"/>
              <a:t> </a:t>
            </a:r>
            <a:r>
              <a:rPr dirty="0"/>
              <a:t>계획</a:t>
            </a:r>
            <a:r>
              <a:rPr dirty="0" spc="-190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50177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절차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 2.3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업무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연속성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계획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및 안전성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확보조치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방안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수립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25600"/>
            <a:ext cx="987971" cy="1908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1125600"/>
            <a:ext cx="1581785" cy="19088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2146" y="1125600"/>
            <a:ext cx="353567" cy="19088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4967" y="1125600"/>
            <a:ext cx="556260" cy="19088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8576" y="1125600"/>
            <a:ext cx="381000" cy="18757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87873" y="1125600"/>
            <a:ext cx="364616" cy="19088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84190" y="1125600"/>
            <a:ext cx="154559" cy="186689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37554" y="1125600"/>
            <a:ext cx="380746" cy="19088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26632" y="1125600"/>
            <a:ext cx="352933" cy="188468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93738" y="1125600"/>
            <a:ext cx="159003" cy="19088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83297" y="1125727"/>
            <a:ext cx="364871" cy="19075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60309" y="1125600"/>
            <a:ext cx="757555" cy="190881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43848" y="1123822"/>
            <a:ext cx="351535" cy="19265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21495" y="1124584"/>
            <a:ext cx="568832" cy="19050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602089" y="1125600"/>
            <a:ext cx="346201" cy="19088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61746" y="1393824"/>
            <a:ext cx="787958" cy="19088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29611" y="1399793"/>
            <a:ext cx="177164" cy="184912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61719" y="1390776"/>
            <a:ext cx="570357" cy="193929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517648" y="1393824"/>
            <a:ext cx="568832" cy="190881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185160" y="1390903"/>
            <a:ext cx="379856" cy="193802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661664" y="1393824"/>
            <a:ext cx="388112" cy="190881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40708" y="1393951"/>
            <a:ext cx="379856" cy="190754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619244" y="1391157"/>
            <a:ext cx="588136" cy="19113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306314" y="1393824"/>
            <a:ext cx="374014" cy="190881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782945" y="1393824"/>
            <a:ext cx="566038" cy="190881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457060" y="1390903"/>
            <a:ext cx="584199" cy="193802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7139940" y="1393824"/>
            <a:ext cx="991235" cy="191135"/>
            <a:chOff x="7139940" y="1393824"/>
            <a:chExt cx="991235" cy="191135"/>
          </a:xfrm>
        </p:grpSpPr>
        <p:pic>
          <p:nvPicPr>
            <p:cNvPr id="37" name="object 3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39940" y="1393824"/>
              <a:ext cx="363600" cy="19088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47356" y="1393824"/>
              <a:ext cx="583565" cy="190881"/>
            </a:xfrm>
            <a:prstGeom prst="rect">
              <a:avLst/>
            </a:prstGeom>
          </p:spPr>
        </p:pic>
      </p:grpSp>
      <p:grpSp>
        <p:nvGrpSpPr>
          <p:cNvPr id="39" name="object 39" descr=""/>
          <p:cNvGrpSpPr/>
          <p:nvPr/>
        </p:nvGrpSpPr>
        <p:grpSpPr>
          <a:xfrm>
            <a:off x="8229472" y="1393824"/>
            <a:ext cx="424180" cy="191135"/>
            <a:chOff x="8229472" y="1393824"/>
            <a:chExt cx="424180" cy="191135"/>
          </a:xfrm>
        </p:grpSpPr>
        <p:pic>
          <p:nvPicPr>
            <p:cNvPr id="40" name="object 4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29472" y="1393824"/>
              <a:ext cx="383412" cy="19088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31935" y="1547113"/>
              <a:ext cx="21717" cy="22098"/>
            </a:xfrm>
            <a:prstGeom prst="rect">
              <a:avLst/>
            </a:prstGeom>
          </p:spPr>
        </p:pic>
      </p:grpSp>
      <p:grpSp>
        <p:nvGrpSpPr>
          <p:cNvPr id="42" name="object 42" descr=""/>
          <p:cNvGrpSpPr/>
          <p:nvPr/>
        </p:nvGrpSpPr>
        <p:grpSpPr>
          <a:xfrm>
            <a:off x="658368" y="1755647"/>
            <a:ext cx="9603105" cy="1005840"/>
            <a:chOff x="658368" y="1755647"/>
            <a:chExt cx="9603105" cy="1005840"/>
          </a:xfrm>
        </p:grpSpPr>
        <p:sp>
          <p:nvSpPr>
            <p:cNvPr id="43" name="object 43" descr=""/>
            <p:cNvSpPr/>
            <p:nvPr/>
          </p:nvSpPr>
          <p:spPr>
            <a:xfrm>
              <a:off x="658368" y="1761743"/>
              <a:ext cx="3625850" cy="993775"/>
            </a:xfrm>
            <a:custGeom>
              <a:avLst/>
              <a:gdLst/>
              <a:ahLst/>
              <a:cxnLst/>
              <a:rect l="l" t="t" r="r" b="b"/>
              <a:pathLst>
                <a:path w="3625850" h="993775">
                  <a:moveTo>
                    <a:pt x="3625596" y="0"/>
                  </a:moveTo>
                  <a:lnTo>
                    <a:pt x="0" y="0"/>
                  </a:lnTo>
                  <a:lnTo>
                    <a:pt x="0" y="993648"/>
                  </a:lnTo>
                  <a:lnTo>
                    <a:pt x="3625596" y="993648"/>
                  </a:lnTo>
                  <a:lnTo>
                    <a:pt x="36255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332865" y="2162809"/>
              <a:ext cx="1038860" cy="191135"/>
            </a:xfrm>
            <a:custGeom>
              <a:avLst/>
              <a:gdLst/>
              <a:ahLst/>
              <a:cxnLst/>
              <a:rect l="l" t="t" r="r" b="b"/>
              <a:pathLst>
                <a:path w="1038860" h="191135">
                  <a:moveTo>
                    <a:pt x="81280" y="135001"/>
                  </a:moveTo>
                  <a:lnTo>
                    <a:pt x="79946" y="117348"/>
                  </a:lnTo>
                  <a:lnTo>
                    <a:pt x="79756" y="114681"/>
                  </a:lnTo>
                  <a:lnTo>
                    <a:pt x="69316" y="115849"/>
                  </a:lnTo>
                  <a:lnTo>
                    <a:pt x="58394" y="116687"/>
                  </a:lnTo>
                  <a:lnTo>
                    <a:pt x="46977" y="117182"/>
                  </a:lnTo>
                  <a:lnTo>
                    <a:pt x="35052" y="117348"/>
                  </a:lnTo>
                  <a:lnTo>
                    <a:pt x="24384" y="117348"/>
                  </a:lnTo>
                  <a:lnTo>
                    <a:pt x="24384" y="37084"/>
                  </a:lnTo>
                  <a:lnTo>
                    <a:pt x="73025" y="37084"/>
                  </a:lnTo>
                  <a:lnTo>
                    <a:pt x="73025" y="16256"/>
                  </a:lnTo>
                  <a:lnTo>
                    <a:pt x="0" y="16256"/>
                  </a:lnTo>
                  <a:lnTo>
                    <a:pt x="0" y="137922"/>
                  </a:lnTo>
                  <a:lnTo>
                    <a:pt x="28498" y="137744"/>
                  </a:lnTo>
                  <a:lnTo>
                    <a:pt x="51536" y="137185"/>
                  </a:lnTo>
                  <a:lnTo>
                    <a:pt x="69126" y="136271"/>
                  </a:lnTo>
                  <a:lnTo>
                    <a:pt x="81280" y="135001"/>
                  </a:lnTo>
                  <a:close/>
                </a:path>
                <a:path w="1038860" h="191135">
                  <a:moveTo>
                    <a:pt x="118364" y="3937"/>
                  </a:moveTo>
                  <a:lnTo>
                    <a:pt x="93853" y="3937"/>
                  </a:lnTo>
                  <a:lnTo>
                    <a:pt x="93853" y="64897"/>
                  </a:lnTo>
                  <a:lnTo>
                    <a:pt x="57404" y="64897"/>
                  </a:lnTo>
                  <a:lnTo>
                    <a:pt x="57404" y="85725"/>
                  </a:lnTo>
                  <a:lnTo>
                    <a:pt x="93853" y="85725"/>
                  </a:lnTo>
                  <a:lnTo>
                    <a:pt x="93853" y="185293"/>
                  </a:lnTo>
                  <a:lnTo>
                    <a:pt x="118364" y="185293"/>
                  </a:lnTo>
                  <a:lnTo>
                    <a:pt x="118364" y="3937"/>
                  </a:lnTo>
                  <a:close/>
                </a:path>
                <a:path w="1038860" h="191135">
                  <a:moveTo>
                    <a:pt x="157480" y="0"/>
                  </a:moveTo>
                  <a:lnTo>
                    <a:pt x="132715" y="0"/>
                  </a:lnTo>
                  <a:lnTo>
                    <a:pt x="132715" y="190881"/>
                  </a:lnTo>
                  <a:lnTo>
                    <a:pt x="157480" y="190881"/>
                  </a:lnTo>
                  <a:lnTo>
                    <a:pt x="157480" y="0"/>
                  </a:lnTo>
                  <a:close/>
                </a:path>
                <a:path w="1038860" h="191135">
                  <a:moveTo>
                    <a:pt x="301371" y="78359"/>
                  </a:moveTo>
                  <a:lnTo>
                    <a:pt x="300507" y="63754"/>
                  </a:lnTo>
                  <a:lnTo>
                    <a:pt x="298005" y="50939"/>
                  </a:lnTo>
                  <a:lnTo>
                    <a:pt x="293751" y="39649"/>
                  </a:lnTo>
                  <a:lnTo>
                    <a:pt x="289814" y="33274"/>
                  </a:lnTo>
                  <a:lnTo>
                    <a:pt x="287782" y="29972"/>
                  </a:lnTo>
                  <a:lnTo>
                    <a:pt x="280416" y="22212"/>
                  </a:lnTo>
                  <a:lnTo>
                    <a:pt x="277368" y="20231"/>
                  </a:lnTo>
                  <a:lnTo>
                    <a:pt x="277368" y="78486"/>
                  </a:lnTo>
                  <a:lnTo>
                    <a:pt x="276885" y="88404"/>
                  </a:lnTo>
                  <a:lnTo>
                    <a:pt x="258699" y="123698"/>
                  </a:lnTo>
                  <a:lnTo>
                    <a:pt x="244094" y="123698"/>
                  </a:lnTo>
                  <a:lnTo>
                    <a:pt x="225894" y="88252"/>
                  </a:lnTo>
                  <a:lnTo>
                    <a:pt x="225425" y="78359"/>
                  </a:lnTo>
                  <a:lnTo>
                    <a:pt x="225869" y="68630"/>
                  </a:lnTo>
                  <a:lnTo>
                    <a:pt x="243840" y="33274"/>
                  </a:lnTo>
                  <a:lnTo>
                    <a:pt x="259080" y="33274"/>
                  </a:lnTo>
                  <a:lnTo>
                    <a:pt x="276910" y="68630"/>
                  </a:lnTo>
                  <a:lnTo>
                    <a:pt x="277368" y="78486"/>
                  </a:lnTo>
                  <a:lnTo>
                    <a:pt x="277368" y="20231"/>
                  </a:lnTo>
                  <a:lnTo>
                    <a:pt x="271907" y="16662"/>
                  </a:lnTo>
                  <a:lnTo>
                    <a:pt x="262242" y="13309"/>
                  </a:lnTo>
                  <a:lnTo>
                    <a:pt x="251460" y="12192"/>
                  </a:lnTo>
                  <a:lnTo>
                    <a:pt x="240601" y="13296"/>
                  </a:lnTo>
                  <a:lnTo>
                    <a:pt x="208876" y="39471"/>
                  </a:lnTo>
                  <a:lnTo>
                    <a:pt x="201168" y="78359"/>
                  </a:lnTo>
                  <a:lnTo>
                    <a:pt x="202018" y="92748"/>
                  </a:lnTo>
                  <a:lnTo>
                    <a:pt x="222313" y="134454"/>
                  </a:lnTo>
                  <a:lnTo>
                    <a:pt x="251460" y="144526"/>
                  </a:lnTo>
                  <a:lnTo>
                    <a:pt x="262293" y="143408"/>
                  </a:lnTo>
                  <a:lnTo>
                    <a:pt x="271983" y="140055"/>
                  </a:lnTo>
                  <a:lnTo>
                    <a:pt x="280492" y="134518"/>
                  </a:lnTo>
                  <a:lnTo>
                    <a:pt x="287909" y="126746"/>
                  </a:lnTo>
                  <a:lnTo>
                    <a:pt x="289763" y="123698"/>
                  </a:lnTo>
                  <a:lnTo>
                    <a:pt x="293814" y="117081"/>
                  </a:lnTo>
                  <a:lnTo>
                    <a:pt x="298018" y="105791"/>
                  </a:lnTo>
                  <a:lnTo>
                    <a:pt x="300532" y="92887"/>
                  </a:lnTo>
                  <a:lnTo>
                    <a:pt x="301371" y="78359"/>
                  </a:lnTo>
                  <a:close/>
                </a:path>
                <a:path w="1038860" h="191135">
                  <a:moveTo>
                    <a:pt x="354711" y="0"/>
                  </a:moveTo>
                  <a:lnTo>
                    <a:pt x="330187" y="0"/>
                  </a:lnTo>
                  <a:lnTo>
                    <a:pt x="330187" y="190881"/>
                  </a:lnTo>
                  <a:lnTo>
                    <a:pt x="354711" y="190881"/>
                  </a:lnTo>
                  <a:lnTo>
                    <a:pt x="354711" y="0"/>
                  </a:lnTo>
                  <a:close/>
                </a:path>
                <a:path w="1038860" h="191135">
                  <a:moveTo>
                    <a:pt x="512191" y="134620"/>
                  </a:moveTo>
                  <a:lnTo>
                    <a:pt x="510984" y="116967"/>
                  </a:lnTo>
                  <a:lnTo>
                    <a:pt x="510794" y="114173"/>
                  </a:lnTo>
                  <a:lnTo>
                    <a:pt x="498386" y="115417"/>
                  </a:lnTo>
                  <a:lnTo>
                    <a:pt x="482549" y="116293"/>
                  </a:lnTo>
                  <a:lnTo>
                    <a:pt x="463296" y="116801"/>
                  </a:lnTo>
                  <a:lnTo>
                    <a:pt x="440690" y="116967"/>
                  </a:lnTo>
                  <a:lnTo>
                    <a:pt x="430784" y="116967"/>
                  </a:lnTo>
                  <a:lnTo>
                    <a:pt x="430784" y="83312"/>
                  </a:lnTo>
                  <a:lnTo>
                    <a:pt x="486537" y="83312"/>
                  </a:lnTo>
                  <a:lnTo>
                    <a:pt x="486537" y="62611"/>
                  </a:lnTo>
                  <a:lnTo>
                    <a:pt x="430784" y="62611"/>
                  </a:lnTo>
                  <a:lnTo>
                    <a:pt x="430784" y="37592"/>
                  </a:lnTo>
                  <a:lnTo>
                    <a:pt x="501904" y="37592"/>
                  </a:lnTo>
                  <a:lnTo>
                    <a:pt x="501904" y="16637"/>
                  </a:lnTo>
                  <a:lnTo>
                    <a:pt x="406400" y="16637"/>
                  </a:lnTo>
                  <a:lnTo>
                    <a:pt x="406400" y="137668"/>
                  </a:lnTo>
                  <a:lnTo>
                    <a:pt x="463867" y="137464"/>
                  </a:lnTo>
                  <a:lnTo>
                    <a:pt x="502424" y="135648"/>
                  </a:lnTo>
                  <a:lnTo>
                    <a:pt x="512191" y="134620"/>
                  </a:lnTo>
                  <a:close/>
                </a:path>
                <a:path w="1038860" h="191135">
                  <a:moveTo>
                    <a:pt x="560705" y="0"/>
                  </a:moveTo>
                  <a:lnTo>
                    <a:pt x="536321" y="0"/>
                  </a:lnTo>
                  <a:lnTo>
                    <a:pt x="536321" y="69342"/>
                  </a:lnTo>
                  <a:lnTo>
                    <a:pt x="501523" y="69342"/>
                  </a:lnTo>
                  <a:lnTo>
                    <a:pt x="501523" y="90170"/>
                  </a:lnTo>
                  <a:lnTo>
                    <a:pt x="536321" y="90170"/>
                  </a:lnTo>
                  <a:lnTo>
                    <a:pt x="536321" y="190881"/>
                  </a:lnTo>
                  <a:lnTo>
                    <a:pt x="560705" y="190881"/>
                  </a:lnTo>
                  <a:lnTo>
                    <a:pt x="560705" y="0"/>
                  </a:lnTo>
                  <a:close/>
                </a:path>
                <a:path w="1038860" h="191135">
                  <a:moveTo>
                    <a:pt x="756666" y="7747"/>
                  </a:moveTo>
                  <a:lnTo>
                    <a:pt x="732409" y="7747"/>
                  </a:lnTo>
                  <a:lnTo>
                    <a:pt x="732409" y="33655"/>
                  </a:lnTo>
                  <a:lnTo>
                    <a:pt x="732409" y="54356"/>
                  </a:lnTo>
                  <a:lnTo>
                    <a:pt x="732409" y="75819"/>
                  </a:lnTo>
                  <a:lnTo>
                    <a:pt x="704850" y="75819"/>
                  </a:lnTo>
                  <a:lnTo>
                    <a:pt x="704850" y="54356"/>
                  </a:lnTo>
                  <a:lnTo>
                    <a:pt x="732409" y="54356"/>
                  </a:lnTo>
                  <a:lnTo>
                    <a:pt x="732409" y="33655"/>
                  </a:lnTo>
                  <a:lnTo>
                    <a:pt x="704850" y="33655"/>
                  </a:lnTo>
                  <a:lnTo>
                    <a:pt x="704850" y="7747"/>
                  </a:lnTo>
                  <a:lnTo>
                    <a:pt x="680339" y="7747"/>
                  </a:lnTo>
                  <a:lnTo>
                    <a:pt x="680339" y="96520"/>
                  </a:lnTo>
                  <a:lnTo>
                    <a:pt x="756666" y="96520"/>
                  </a:lnTo>
                  <a:lnTo>
                    <a:pt x="756666" y="75819"/>
                  </a:lnTo>
                  <a:lnTo>
                    <a:pt x="756666" y="54356"/>
                  </a:lnTo>
                  <a:lnTo>
                    <a:pt x="756666" y="33655"/>
                  </a:lnTo>
                  <a:lnTo>
                    <a:pt x="756666" y="7747"/>
                  </a:lnTo>
                  <a:close/>
                </a:path>
                <a:path w="1038860" h="191135">
                  <a:moveTo>
                    <a:pt x="838581" y="118237"/>
                  </a:moveTo>
                  <a:lnTo>
                    <a:pt x="711835" y="118237"/>
                  </a:lnTo>
                  <a:lnTo>
                    <a:pt x="711835" y="139319"/>
                  </a:lnTo>
                  <a:lnTo>
                    <a:pt x="813816" y="139319"/>
                  </a:lnTo>
                  <a:lnTo>
                    <a:pt x="813816" y="190881"/>
                  </a:lnTo>
                  <a:lnTo>
                    <a:pt x="838581" y="190881"/>
                  </a:lnTo>
                  <a:lnTo>
                    <a:pt x="838581" y="118237"/>
                  </a:lnTo>
                  <a:close/>
                </a:path>
                <a:path w="1038860" h="191135">
                  <a:moveTo>
                    <a:pt x="838581" y="0"/>
                  </a:moveTo>
                  <a:lnTo>
                    <a:pt x="813943" y="0"/>
                  </a:lnTo>
                  <a:lnTo>
                    <a:pt x="813943" y="48768"/>
                  </a:lnTo>
                  <a:lnTo>
                    <a:pt x="799084" y="48768"/>
                  </a:lnTo>
                  <a:lnTo>
                    <a:pt x="799084" y="3937"/>
                  </a:lnTo>
                  <a:lnTo>
                    <a:pt x="774700" y="3937"/>
                  </a:lnTo>
                  <a:lnTo>
                    <a:pt x="774700" y="110109"/>
                  </a:lnTo>
                  <a:lnTo>
                    <a:pt x="799084" y="110109"/>
                  </a:lnTo>
                  <a:lnTo>
                    <a:pt x="799084" y="69469"/>
                  </a:lnTo>
                  <a:lnTo>
                    <a:pt x="813943" y="69469"/>
                  </a:lnTo>
                  <a:lnTo>
                    <a:pt x="813943" y="110109"/>
                  </a:lnTo>
                  <a:lnTo>
                    <a:pt x="838581" y="110109"/>
                  </a:lnTo>
                  <a:lnTo>
                    <a:pt x="838581" y="69469"/>
                  </a:lnTo>
                  <a:lnTo>
                    <a:pt x="838581" y="48768"/>
                  </a:lnTo>
                  <a:lnTo>
                    <a:pt x="838581" y="0"/>
                  </a:lnTo>
                  <a:close/>
                </a:path>
                <a:path w="1038860" h="191135">
                  <a:moveTo>
                    <a:pt x="1038606" y="110617"/>
                  </a:moveTo>
                  <a:lnTo>
                    <a:pt x="1014476" y="110617"/>
                  </a:lnTo>
                  <a:lnTo>
                    <a:pt x="1014476" y="130175"/>
                  </a:lnTo>
                  <a:lnTo>
                    <a:pt x="1014476" y="150876"/>
                  </a:lnTo>
                  <a:lnTo>
                    <a:pt x="1014476" y="166624"/>
                  </a:lnTo>
                  <a:lnTo>
                    <a:pt x="939927" y="166624"/>
                  </a:lnTo>
                  <a:lnTo>
                    <a:pt x="939927" y="150876"/>
                  </a:lnTo>
                  <a:lnTo>
                    <a:pt x="1014476" y="150876"/>
                  </a:lnTo>
                  <a:lnTo>
                    <a:pt x="1014476" y="130175"/>
                  </a:lnTo>
                  <a:lnTo>
                    <a:pt x="939927" y="130175"/>
                  </a:lnTo>
                  <a:lnTo>
                    <a:pt x="939927" y="110617"/>
                  </a:lnTo>
                  <a:lnTo>
                    <a:pt x="915543" y="110617"/>
                  </a:lnTo>
                  <a:lnTo>
                    <a:pt x="915543" y="186817"/>
                  </a:lnTo>
                  <a:lnTo>
                    <a:pt x="1038606" y="186817"/>
                  </a:lnTo>
                  <a:lnTo>
                    <a:pt x="1038606" y="166624"/>
                  </a:lnTo>
                  <a:lnTo>
                    <a:pt x="1038606" y="150876"/>
                  </a:lnTo>
                  <a:lnTo>
                    <a:pt x="1038606" y="130175"/>
                  </a:lnTo>
                  <a:lnTo>
                    <a:pt x="1038606" y="110617"/>
                  </a:lnTo>
                  <a:close/>
                </a:path>
                <a:path w="1038860" h="191135">
                  <a:moveTo>
                    <a:pt x="1038860" y="0"/>
                  </a:moveTo>
                  <a:lnTo>
                    <a:pt x="1014476" y="0"/>
                  </a:lnTo>
                  <a:lnTo>
                    <a:pt x="1014476" y="39878"/>
                  </a:lnTo>
                  <a:lnTo>
                    <a:pt x="981075" y="39878"/>
                  </a:lnTo>
                  <a:lnTo>
                    <a:pt x="957453" y="8407"/>
                  </a:lnTo>
                  <a:lnTo>
                    <a:pt x="957453" y="42037"/>
                  </a:lnTo>
                  <a:lnTo>
                    <a:pt x="957453" y="58166"/>
                  </a:lnTo>
                  <a:lnTo>
                    <a:pt x="955167" y="64770"/>
                  </a:lnTo>
                  <a:lnTo>
                    <a:pt x="950468" y="69850"/>
                  </a:lnTo>
                  <a:lnTo>
                    <a:pt x="945769" y="75057"/>
                  </a:lnTo>
                  <a:lnTo>
                    <a:pt x="939546" y="77597"/>
                  </a:lnTo>
                  <a:lnTo>
                    <a:pt x="923671" y="77597"/>
                  </a:lnTo>
                  <a:lnTo>
                    <a:pt x="917448" y="75057"/>
                  </a:lnTo>
                  <a:lnTo>
                    <a:pt x="908177" y="64770"/>
                  </a:lnTo>
                  <a:lnTo>
                    <a:pt x="905891" y="58166"/>
                  </a:lnTo>
                  <a:lnTo>
                    <a:pt x="905891" y="42037"/>
                  </a:lnTo>
                  <a:lnTo>
                    <a:pt x="908177" y="35433"/>
                  </a:lnTo>
                  <a:lnTo>
                    <a:pt x="917575" y="25273"/>
                  </a:lnTo>
                  <a:lnTo>
                    <a:pt x="923798" y="22733"/>
                  </a:lnTo>
                  <a:lnTo>
                    <a:pt x="939419" y="22733"/>
                  </a:lnTo>
                  <a:lnTo>
                    <a:pt x="945769" y="25273"/>
                  </a:lnTo>
                  <a:lnTo>
                    <a:pt x="955167" y="35433"/>
                  </a:lnTo>
                  <a:lnTo>
                    <a:pt x="957453" y="42037"/>
                  </a:lnTo>
                  <a:lnTo>
                    <a:pt x="957453" y="8407"/>
                  </a:lnTo>
                  <a:lnTo>
                    <a:pt x="956525" y="7823"/>
                  </a:lnTo>
                  <a:lnTo>
                    <a:pt x="948791" y="4610"/>
                  </a:lnTo>
                  <a:lnTo>
                    <a:pt x="940473" y="2679"/>
                  </a:lnTo>
                  <a:lnTo>
                    <a:pt x="931545" y="2032"/>
                  </a:lnTo>
                  <a:lnTo>
                    <a:pt x="921232" y="2895"/>
                  </a:lnTo>
                  <a:lnTo>
                    <a:pt x="885037" y="31356"/>
                  </a:lnTo>
                  <a:lnTo>
                    <a:pt x="881507" y="50165"/>
                  </a:lnTo>
                  <a:lnTo>
                    <a:pt x="882383" y="60007"/>
                  </a:lnTo>
                  <a:lnTo>
                    <a:pt x="911936" y="94513"/>
                  </a:lnTo>
                  <a:lnTo>
                    <a:pt x="931545" y="97917"/>
                  </a:lnTo>
                  <a:lnTo>
                    <a:pt x="940473" y="97282"/>
                  </a:lnTo>
                  <a:lnTo>
                    <a:pt x="973340" y="77597"/>
                  </a:lnTo>
                  <a:lnTo>
                    <a:pt x="974661" y="75933"/>
                  </a:lnTo>
                  <a:lnTo>
                    <a:pt x="978369" y="68846"/>
                  </a:lnTo>
                  <a:lnTo>
                    <a:pt x="980821" y="60960"/>
                  </a:lnTo>
                  <a:lnTo>
                    <a:pt x="1014476" y="60960"/>
                  </a:lnTo>
                  <a:lnTo>
                    <a:pt x="1014476" y="102616"/>
                  </a:lnTo>
                  <a:lnTo>
                    <a:pt x="1038860" y="102616"/>
                  </a:lnTo>
                  <a:lnTo>
                    <a:pt x="1038860" y="60960"/>
                  </a:lnTo>
                  <a:lnTo>
                    <a:pt x="1038860" y="39878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82850" y="2167508"/>
              <a:ext cx="177164" cy="186181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2755392" y="2162809"/>
              <a:ext cx="843280" cy="191135"/>
            </a:xfrm>
            <a:custGeom>
              <a:avLst/>
              <a:gdLst/>
              <a:ahLst/>
              <a:cxnLst/>
              <a:rect l="l" t="t" r="r" b="b"/>
              <a:pathLst>
                <a:path w="843279" h="191135">
                  <a:moveTo>
                    <a:pt x="119253" y="87376"/>
                  </a:moveTo>
                  <a:lnTo>
                    <a:pt x="109359" y="83604"/>
                  </a:lnTo>
                  <a:lnTo>
                    <a:pt x="100469" y="78917"/>
                  </a:lnTo>
                  <a:lnTo>
                    <a:pt x="92544" y="73367"/>
                  </a:lnTo>
                  <a:lnTo>
                    <a:pt x="90398" y="71374"/>
                  </a:lnTo>
                  <a:lnTo>
                    <a:pt x="85598" y="66929"/>
                  </a:lnTo>
                  <a:lnTo>
                    <a:pt x="72517" y="29210"/>
                  </a:lnTo>
                  <a:lnTo>
                    <a:pt x="110998" y="29210"/>
                  </a:lnTo>
                  <a:lnTo>
                    <a:pt x="110998" y="8509"/>
                  </a:lnTo>
                  <a:lnTo>
                    <a:pt x="8382" y="8509"/>
                  </a:lnTo>
                  <a:lnTo>
                    <a:pt x="8382" y="29210"/>
                  </a:lnTo>
                  <a:lnTo>
                    <a:pt x="47752" y="29210"/>
                  </a:lnTo>
                  <a:lnTo>
                    <a:pt x="47752" y="36957"/>
                  </a:lnTo>
                  <a:lnTo>
                    <a:pt x="26466" y="78968"/>
                  </a:lnTo>
                  <a:lnTo>
                    <a:pt x="0" y="95377"/>
                  </a:lnTo>
                  <a:lnTo>
                    <a:pt x="17653" y="112776"/>
                  </a:lnTo>
                  <a:lnTo>
                    <a:pt x="48615" y="88582"/>
                  </a:lnTo>
                  <a:lnTo>
                    <a:pt x="60833" y="71374"/>
                  </a:lnTo>
                  <a:lnTo>
                    <a:pt x="68846" y="81356"/>
                  </a:lnTo>
                  <a:lnTo>
                    <a:pt x="78638" y="90487"/>
                  </a:lnTo>
                  <a:lnTo>
                    <a:pt x="90182" y="98780"/>
                  </a:lnTo>
                  <a:lnTo>
                    <a:pt x="103505" y="106172"/>
                  </a:lnTo>
                  <a:lnTo>
                    <a:pt x="119253" y="87376"/>
                  </a:lnTo>
                  <a:close/>
                </a:path>
                <a:path w="843279" h="191135">
                  <a:moveTo>
                    <a:pt x="160147" y="152019"/>
                  </a:moveTo>
                  <a:lnTo>
                    <a:pt x="134620" y="120319"/>
                  </a:lnTo>
                  <a:lnTo>
                    <a:pt x="134620" y="152019"/>
                  </a:lnTo>
                  <a:lnTo>
                    <a:pt x="132232" y="159677"/>
                  </a:lnTo>
                  <a:lnTo>
                    <a:pt x="125095" y="165100"/>
                  </a:lnTo>
                  <a:lnTo>
                    <a:pt x="113182" y="168351"/>
                  </a:lnTo>
                  <a:lnTo>
                    <a:pt x="96520" y="169418"/>
                  </a:lnTo>
                  <a:lnTo>
                    <a:pt x="79933" y="168351"/>
                  </a:lnTo>
                  <a:lnTo>
                    <a:pt x="68110" y="165100"/>
                  </a:lnTo>
                  <a:lnTo>
                    <a:pt x="61023" y="159677"/>
                  </a:lnTo>
                  <a:lnTo>
                    <a:pt x="58674" y="152019"/>
                  </a:lnTo>
                  <a:lnTo>
                    <a:pt x="61023" y="144602"/>
                  </a:lnTo>
                  <a:lnTo>
                    <a:pt x="68110" y="139280"/>
                  </a:lnTo>
                  <a:lnTo>
                    <a:pt x="79933" y="136080"/>
                  </a:lnTo>
                  <a:lnTo>
                    <a:pt x="96520" y="135001"/>
                  </a:lnTo>
                  <a:lnTo>
                    <a:pt x="113182" y="136080"/>
                  </a:lnTo>
                  <a:lnTo>
                    <a:pt x="125095" y="139280"/>
                  </a:lnTo>
                  <a:lnTo>
                    <a:pt x="132232" y="144602"/>
                  </a:lnTo>
                  <a:lnTo>
                    <a:pt x="134620" y="152019"/>
                  </a:lnTo>
                  <a:lnTo>
                    <a:pt x="134620" y="120319"/>
                  </a:lnTo>
                  <a:lnTo>
                    <a:pt x="134162" y="120091"/>
                  </a:lnTo>
                  <a:lnTo>
                    <a:pt x="123278" y="116878"/>
                  </a:lnTo>
                  <a:lnTo>
                    <a:pt x="110731" y="114947"/>
                  </a:lnTo>
                  <a:lnTo>
                    <a:pt x="96520" y="114300"/>
                  </a:lnTo>
                  <a:lnTo>
                    <a:pt x="82372" y="114947"/>
                  </a:lnTo>
                  <a:lnTo>
                    <a:pt x="42316" y="130162"/>
                  </a:lnTo>
                  <a:lnTo>
                    <a:pt x="32893" y="152019"/>
                  </a:lnTo>
                  <a:lnTo>
                    <a:pt x="33934" y="160261"/>
                  </a:lnTo>
                  <a:lnTo>
                    <a:pt x="69596" y="187540"/>
                  </a:lnTo>
                  <a:lnTo>
                    <a:pt x="96520" y="190119"/>
                  </a:lnTo>
                  <a:lnTo>
                    <a:pt x="110807" y="189484"/>
                  </a:lnTo>
                  <a:lnTo>
                    <a:pt x="150761" y="174117"/>
                  </a:lnTo>
                  <a:lnTo>
                    <a:pt x="154520" y="169418"/>
                  </a:lnTo>
                  <a:lnTo>
                    <a:pt x="155968" y="167627"/>
                  </a:lnTo>
                  <a:lnTo>
                    <a:pt x="159092" y="160261"/>
                  </a:lnTo>
                  <a:lnTo>
                    <a:pt x="160147" y="152019"/>
                  </a:lnTo>
                  <a:close/>
                </a:path>
                <a:path w="843279" h="191135">
                  <a:moveTo>
                    <a:pt x="186055" y="46863"/>
                  </a:moveTo>
                  <a:lnTo>
                    <a:pt x="157099" y="46863"/>
                  </a:lnTo>
                  <a:lnTo>
                    <a:pt x="157099" y="0"/>
                  </a:lnTo>
                  <a:lnTo>
                    <a:pt x="132207" y="0"/>
                  </a:lnTo>
                  <a:lnTo>
                    <a:pt x="132207" y="111506"/>
                  </a:lnTo>
                  <a:lnTo>
                    <a:pt x="157099" y="111506"/>
                  </a:lnTo>
                  <a:lnTo>
                    <a:pt x="157099" y="67691"/>
                  </a:lnTo>
                  <a:lnTo>
                    <a:pt x="186055" y="67691"/>
                  </a:lnTo>
                  <a:lnTo>
                    <a:pt x="186055" y="46863"/>
                  </a:lnTo>
                  <a:close/>
                </a:path>
                <a:path w="843279" h="191135">
                  <a:moveTo>
                    <a:pt x="295529" y="78486"/>
                  </a:moveTo>
                  <a:lnTo>
                    <a:pt x="294830" y="63106"/>
                  </a:lnTo>
                  <a:lnTo>
                    <a:pt x="292747" y="49720"/>
                  </a:lnTo>
                  <a:lnTo>
                    <a:pt x="289255" y="38341"/>
                  </a:lnTo>
                  <a:lnTo>
                    <a:pt x="286600" y="33274"/>
                  </a:lnTo>
                  <a:lnTo>
                    <a:pt x="284353" y="28956"/>
                  </a:lnTo>
                  <a:lnTo>
                    <a:pt x="278117" y="21628"/>
                  </a:lnTo>
                  <a:lnTo>
                    <a:pt x="271526" y="16992"/>
                  </a:lnTo>
                  <a:lnTo>
                    <a:pt x="271526" y="78486"/>
                  </a:lnTo>
                  <a:lnTo>
                    <a:pt x="270306" y="98259"/>
                  </a:lnTo>
                  <a:lnTo>
                    <a:pt x="266674" y="112382"/>
                  </a:lnTo>
                  <a:lnTo>
                    <a:pt x="260642" y="120878"/>
                  </a:lnTo>
                  <a:lnTo>
                    <a:pt x="252222" y="123698"/>
                  </a:lnTo>
                  <a:lnTo>
                    <a:pt x="243865" y="120878"/>
                  </a:lnTo>
                  <a:lnTo>
                    <a:pt x="237871" y="112382"/>
                  </a:lnTo>
                  <a:lnTo>
                    <a:pt x="234251" y="98259"/>
                  </a:lnTo>
                  <a:lnTo>
                    <a:pt x="233045" y="78486"/>
                  </a:lnTo>
                  <a:lnTo>
                    <a:pt x="234251" y="58724"/>
                  </a:lnTo>
                  <a:lnTo>
                    <a:pt x="237871" y="44602"/>
                  </a:lnTo>
                  <a:lnTo>
                    <a:pt x="243865" y="36106"/>
                  </a:lnTo>
                  <a:lnTo>
                    <a:pt x="252222" y="33274"/>
                  </a:lnTo>
                  <a:lnTo>
                    <a:pt x="260642" y="36106"/>
                  </a:lnTo>
                  <a:lnTo>
                    <a:pt x="266674" y="44602"/>
                  </a:lnTo>
                  <a:lnTo>
                    <a:pt x="270306" y="58724"/>
                  </a:lnTo>
                  <a:lnTo>
                    <a:pt x="271526" y="78486"/>
                  </a:lnTo>
                  <a:lnTo>
                    <a:pt x="271526" y="16992"/>
                  </a:lnTo>
                  <a:lnTo>
                    <a:pt x="270662" y="16383"/>
                  </a:lnTo>
                  <a:lnTo>
                    <a:pt x="262026" y="13246"/>
                  </a:lnTo>
                  <a:lnTo>
                    <a:pt x="252222" y="12192"/>
                  </a:lnTo>
                  <a:lnTo>
                    <a:pt x="242443" y="13246"/>
                  </a:lnTo>
                  <a:lnTo>
                    <a:pt x="211874" y="49720"/>
                  </a:lnTo>
                  <a:lnTo>
                    <a:pt x="209042" y="78486"/>
                  </a:lnTo>
                  <a:lnTo>
                    <a:pt x="209753" y="93853"/>
                  </a:lnTo>
                  <a:lnTo>
                    <a:pt x="226529" y="135255"/>
                  </a:lnTo>
                  <a:lnTo>
                    <a:pt x="252222" y="144780"/>
                  </a:lnTo>
                  <a:lnTo>
                    <a:pt x="262026" y="143713"/>
                  </a:lnTo>
                  <a:lnTo>
                    <a:pt x="270662" y="140525"/>
                  </a:lnTo>
                  <a:lnTo>
                    <a:pt x="278117" y="135255"/>
                  </a:lnTo>
                  <a:lnTo>
                    <a:pt x="284353" y="127889"/>
                  </a:lnTo>
                  <a:lnTo>
                    <a:pt x="286537" y="123698"/>
                  </a:lnTo>
                  <a:lnTo>
                    <a:pt x="289255" y="118529"/>
                  </a:lnTo>
                  <a:lnTo>
                    <a:pt x="292747" y="107188"/>
                  </a:lnTo>
                  <a:lnTo>
                    <a:pt x="294830" y="93853"/>
                  </a:lnTo>
                  <a:lnTo>
                    <a:pt x="295529" y="78486"/>
                  </a:lnTo>
                  <a:close/>
                </a:path>
                <a:path w="843279" h="191135">
                  <a:moveTo>
                    <a:pt x="372110" y="0"/>
                  </a:moveTo>
                  <a:lnTo>
                    <a:pt x="347853" y="0"/>
                  </a:lnTo>
                  <a:lnTo>
                    <a:pt x="347853" y="75692"/>
                  </a:lnTo>
                  <a:lnTo>
                    <a:pt x="333121" y="75692"/>
                  </a:lnTo>
                  <a:lnTo>
                    <a:pt x="333121" y="3937"/>
                  </a:lnTo>
                  <a:lnTo>
                    <a:pt x="309626" y="3937"/>
                  </a:lnTo>
                  <a:lnTo>
                    <a:pt x="309626" y="185293"/>
                  </a:lnTo>
                  <a:lnTo>
                    <a:pt x="333121" y="185293"/>
                  </a:lnTo>
                  <a:lnTo>
                    <a:pt x="333121" y="96520"/>
                  </a:lnTo>
                  <a:lnTo>
                    <a:pt x="347853" y="96520"/>
                  </a:lnTo>
                  <a:lnTo>
                    <a:pt x="347853" y="190881"/>
                  </a:lnTo>
                  <a:lnTo>
                    <a:pt x="372110" y="190881"/>
                  </a:lnTo>
                  <a:lnTo>
                    <a:pt x="372110" y="96520"/>
                  </a:lnTo>
                  <a:lnTo>
                    <a:pt x="372110" y="75692"/>
                  </a:lnTo>
                  <a:lnTo>
                    <a:pt x="372110" y="0"/>
                  </a:lnTo>
                  <a:close/>
                </a:path>
                <a:path w="843279" h="191135">
                  <a:moveTo>
                    <a:pt x="568706" y="134620"/>
                  </a:moveTo>
                  <a:lnTo>
                    <a:pt x="567156" y="116967"/>
                  </a:lnTo>
                  <a:lnTo>
                    <a:pt x="566928" y="114300"/>
                  </a:lnTo>
                  <a:lnTo>
                    <a:pt x="556399" y="115468"/>
                  </a:lnTo>
                  <a:lnTo>
                    <a:pt x="545566" y="116306"/>
                  </a:lnTo>
                  <a:lnTo>
                    <a:pt x="534441" y="116801"/>
                  </a:lnTo>
                  <a:lnTo>
                    <a:pt x="522986" y="116967"/>
                  </a:lnTo>
                  <a:lnTo>
                    <a:pt x="511924" y="116967"/>
                  </a:lnTo>
                  <a:lnTo>
                    <a:pt x="511924" y="37084"/>
                  </a:lnTo>
                  <a:lnTo>
                    <a:pt x="562851" y="37084"/>
                  </a:lnTo>
                  <a:lnTo>
                    <a:pt x="562851" y="16256"/>
                  </a:lnTo>
                  <a:lnTo>
                    <a:pt x="487680" y="16256"/>
                  </a:lnTo>
                  <a:lnTo>
                    <a:pt x="487680" y="137922"/>
                  </a:lnTo>
                  <a:lnTo>
                    <a:pt x="512241" y="137718"/>
                  </a:lnTo>
                  <a:lnTo>
                    <a:pt x="533946" y="137083"/>
                  </a:lnTo>
                  <a:lnTo>
                    <a:pt x="552767" y="136055"/>
                  </a:lnTo>
                  <a:lnTo>
                    <a:pt x="568706" y="134620"/>
                  </a:lnTo>
                  <a:close/>
                </a:path>
                <a:path w="843279" h="191135">
                  <a:moveTo>
                    <a:pt x="646430" y="0"/>
                  </a:moveTo>
                  <a:lnTo>
                    <a:pt x="621792" y="0"/>
                  </a:lnTo>
                  <a:lnTo>
                    <a:pt x="621792" y="74676"/>
                  </a:lnTo>
                  <a:lnTo>
                    <a:pt x="604520" y="74676"/>
                  </a:lnTo>
                  <a:lnTo>
                    <a:pt x="604520" y="3937"/>
                  </a:lnTo>
                  <a:lnTo>
                    <a:pt x="580009" y="3937"/>
                  </a:lnTo>
                  <a:lnTo>
                    <a:pt x="580009" y="185293"/>
                  </a:lnTo>
                  <a:lnTo>
                    <a:pt x="604520" y="185293"/>
                  </a:lnTo>
                  <a:lnTo>
                    <a:pt x="604520" y="95504"/>
                  </a:lnTo>
                  <a:lnTo>
                    <a:pt x="621792" y="95504"/>
                  </a:lnTo>
                  <a:lnTo>
                    <a:pt x="621792" y="190881"/>
                  </a:lnTo>
                  <a:lnTo>
                    <a:pt x="646430" y="190881"/>
                  </a:lnTo>
                  <a:lnTo>
                    <a:pt x="646430" y="95504"/>
                  </a:lnTo>
                  <a:lnTo>
                    <a:pt x="646430" y="74676"/>
                  </a:lnTo>
                  <a:lnTo>
                    <a:pt x="646430" y="0"/>
                  </a:lnTo>
                  <a:close/>
                </a:path>
                <a:path w="843279" h="191135">
                  <a:moveTo>
                    <a:pt x="786765" y="13843"/>
                  </a:moveTo>
                  <a:lnTo>
                    <a:pt x="762127" y="13843"/>
                  </a:lnTo>
                  <a:lnTo>
                    <a:pt x="762127" y="56896"/>
                  </a:lnTo>
                  <a:lnTo>
                    <a:pt x="762127" y="77851"/>
                  </a:lnTo>
                  <a:lnTo>
                    <a:pt x="762127" y="118364"/>
                  </a:lnTo>
                  <a:lnTo>
                    <a:pt x="718058" y="118364"/>
                  </a:lnTo>
                  <a:lnTo>
                    <a:pt x="718058" y="77851"/>
                  </a:lnTo>
                  <a:lnTo>
                    <a:pt x="762127" y="77851"/>
                  </a:lnTo>
                  <a:lnTo>
                    <a:pt x="762127" y="56896"/>
                  </a:lnTo>
                  <a:lnTo>
                    <a:pt x="718058" y="56896"/>
                  </a:lnTo>
                  <a:lnTo>
                    <a:pt x="718058" y="13843"/>
                  </a:lnTo>
                  <a:lnTo>
                    <a:pt x="693801" y="13843"/>
                  </a:lnTo>
                  <a:lnTo>
                    <a:pt x="693801" y="139319"/>
                  </a:lnTo>
                  <a:lnTo>
                    <a:pt x="786765" y="139319"/>
                  </a:lnTo>
                  <a:lnTo>
                    <a:pt x="786765" y="118364"/>
                  </a:lnTo>
                  <a:lnTo>
                    <a:pt x="786765" y="77851"/>
                  </a:lnTo>
                  <a:lnTo>
                    <a:pt x="786765" y="56896"/>
                  </a:lnTo>
                  <a:lnTo>
                    <a:pt x="786765" y="13843"/>
                  </a:lnTo>
                  <a:close/>
                </a:path>
                <a:path w="843279" h="191135">
                  <a:moveTo>
                    <a:pt x="842899" y="0"/>
                  </a:moveTo>
                  <a:lnTo>
                    <a:pt x="818642" y="0"/>
                  </a:lnTo>
                  <a:lnTo>
                    <a:pt x="818642" y="190881"/>
                  </a:lnTo>
                  <a:lnTo>
                    <a:pt x="842899" y="190881"/>
                  </a:lnTo>
                  <a:lnTo>
                    <a:pt x="84289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58368" y="1755647"/>
              <a:ext cx="356870" cy="358140"/>
            </a:xfrm>
            <a:custGeom>
              <a:avLst/>
              <a:gdLst/>
              <a:ahLst/>
              <a:cxnLst/>
              <a:rect l="l" t="t" r="r" b="b"/>
              <a:pathLst>
                <a:path w="356869" h="358139">
                  <a:moveTo>
                    <a:pt x="356616" y="0"/>
                  </a:moveTo>
                  <a:lnTo>
                    <a:pt x="0" y="0"/>
                  </a:lnTo>
                  <a:lnTo>
                    <a:pt x="0" y="358139"/>
                  </a:lnTo>
                  <a:lnTo>
                    <a:pt x="356616" y="358139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99553" y="1864740"/>
              <a:ext cx="59055" cy="148590"/>
            </a:xfrm>
            <a:custGeom>
              <a:avLst/>
              <a:gdLst/>
              <a:ahLst/>
              <a:cxnLst/>
              <a:rect l="l" t="t" r="r" b="b"/>
              <a:pathLst>
                <a:path w="59055" h="148589">
                  <a:moveTo>
                    <a:pt x="58496" y="0"/>
                  </a:moveTo>
                  <a:lnTo>
                    <a:pt x="41071" y="0"/>
                  </a:lnTo>
                  <a:lnTo>
                    <a:pt x="31268" y="7072"/>
                  </a:lnTo>
                  <a:lnTo>
                    <a:pt x="21155" y="13049"/>
                  </a:lnTo>
                  <a:lnTo>
                    <a:pt x="10732" y="17930"/>
                  </a:lnTo>
                  <a:lnTo>
                    <a:pt x="0" y="21717"/>
                  </a:lnTo>
                  <a:lnTo>
                    <a:pt x="0" y="46228"/>
                  </a:lnTo>
                  <a:lnTo>
                    <a:pt x="30873" y="33528"/>
                  </a:lnTo>
                  <a:lnTo>
                    <a:pt x="30873" y="148082"/>
                  </a:lnTo>
                  <a:lnTo>
                    <a:pt x="58496" y="148082"/>
                  </a:lnTo>
                  <a:lnTo>
                    <a:pt x="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382643" y="1861438"/>
              <a:ext cx="4729480" cy="150495"/>
            </a:xfrm>
            <a:custGeom>
              <a:avLst/>
              <a:gdLst/>
              <a:ahLst/>
              <a:cxnLst/>
              <a:rect l="l" t="t" r="r" b="b"/>
              <a:pathLst>
                <a:path w="4729480" h="150494">
                  <a:moveTo>
                    <a:pt x="37719" y="71501"/>
                  </a:moveTo>
                  <a:lnTo>
                    <a:pt x="35814" y="67056"/>
                  </a:lnTo>
                  <a:lnTo>
                    <a:pt x="28448" y="59690"/>
                  </a:lnTo>
                  <a:lnTo>
                    <a:pt x="24003" y="57912"/>
                  </a:lnTo>
                  <a:lnTo>
                    <a:pt x="18796" y="57912"/>
                  </a:lnTo>
                  <a:lnTo>
                    <a:pt x="13589" y="57912"/>
                  </a:lnTo>
                  <a:lnTo>
                    <a:pt x="9144" y="59690"/>
                  </a:lnTo>
                  <a:lnTo>
                    <a:pt x="1778" y="67056"/>
                  </a:lnTo>
                  <a:lnTo>
                    <a:pt x="0" y="71501"/>
                  </a:lnTo>
                  <a:lnTo>
                    <a:pt x="0" y="81915"/>
                  </a:lnTo>
                  <a:lnTo>
                    <a:pt x="1778" y="86360"/>
                  </a:lnTo>
                  <a:lnTo>
                    <a:pt x="5461" y="90043"/>
                  </a:lnTo>
                  <a:lnTo>
                    <a:pt x="9144" y="93853"/>
                  </a:lnTo>
                  <a:lnTo>
                    <a:pt x="13589" y="95631"/>
                  </a:lnTo>
                  <a:lnTo>
                    <a:pt x="24003" y="95631"/>
                  </a:lnTo>
                  <a:lnTo>
                    <a:pt x="28448" y="93853"/>
                  </a:lnTo>
                  <a:lnTo>
                    <a:pt x="32131" y="90043"/>
                  </a:lnTo>
                  <a:lnTo>
                    <a:pt x="35814" y="86360"/>
                  </a:lnTo>
                  <a:lnTo>
                    <a:pt x="37719" y="81915"/>
                  </a:lnTo>
                  <a:lnTo>
                    <a:pt x="37719" y="71501"/>
                  </a:lnTo>
                  <a:close/>
                </a:path>
                <a:path w="4729480" h="150494">
                  <a:moveTo>
                    <a:pt x="213487" y="13208"/>
                  </a:moveTo>
                  <a:lnTo>
                    <a:pt x="146177" y="13208"/>
                  </a:lnTo>
                  <a:lnTo>
                    <a:pt x="146177" y="23114"/>
                  </a:lnTo>
                  <a:lnTo>
                    <a:pt x="201549" y="23114"/>
                  </a:lnTo>
                  <a:lnTo>
                    <a:pt x="198945" y="36474"/>
                  </a:lnTo>
                  <a:lnTo>
                    <a:pt x="180594" y="71120"/>
                  </a:lnTo>
                  <a:lnTo>
                    <a:pt x="151345" y="95669"/>
                  </a:lnTo>
                  <a:lnTo>
                    <a:pt x="140335" y="101092"/>
                  </a:lnTo>
                  <a:lnTo>
                    <a:pt x="148844" y="110109"/>
                  </a:lnTo>
                  <a:lnTo>
                    <a:pt x="187147" y="79946"/>
                  </a:lnTo>
                  <a:lnTo>
                    <a:pt x="208915" y="41871"/>
                  </a:lnTo>
                  <a:lnTo>
                    <a:pt x="212191" y="27851"/>
                  </a:lnTo>
                  <a:lnTo>
                    <a:pt x="213487" y="13208"/>
                  </a:lnTo>
                  <a:close/>
                </a:path>
                <a:path w="4729480" h="150494">
                  <a:moveTo>
                    <a:pt x="253365" y="0"/>
                  </a:moveTo>
                  <a:lnTo>
                    <a:pt x="242316" y="0"/>
                  </a:lnTo>
                  <a:lnTo>
                    <a:pt x="242316" y="143510"/>
                  </a:lnTo>
                  <a:lnTo>
                    <a:pt x="253365" y="143510"/>
                  </a:lnTo>
                  <a:lnTo>
                    <a:pt x="253365" y="0"/>
                  </a:lnTo>
                  <a:close/>
                </a:path>
                <a:path w="4729480" h="150494">
                  <a:moveTo>
                    <a:pt x="402209" y="128778"/>
                  </a:moveTo>
                  <a:lnTo>
                    <a:pt x="321056" y="128778"/>
                  </a:lnTo>
                  <a:lnTo>
                    <a:pt x="321056" y="95377"/>
                  </a:lnTo>
                  <a:lnTo>
                    <a:pt x="309880" y="95377"/>
                  </a:lnTo>
                  <a:lnTo>
                    <a:pt x="309880" y="138684"/>
                  </a:lnTo>
                  <a:lnTo>
                    <a:pt x="402209" y="138684"/>
                  </a:lnTo>
                  <a:lnTo>
                    <a:pt x="402209" y="128778"/>
                  </a:lnTo>
                  <a:close/>
                </a:path>
                <a:path w="4729480" h="150494">
                  <a:moveTo>
                    <a:pt x="414147" y="47752"/>
                  </a:moveTo>
                  <a:lnTo>
                    <a:pt x="371119" y="31724"/>
                  </a:lnTo>
                  <a:lnTo>
                    <a:pt x="367842" y="28575"/>
                  </a:lnTo>
                  <a:lnTo>
                    <a:pt x="365836" y="26657"/>
                  </a:lnTo>
                  <a:lnTo>
                    <a:pt x="362191" y="21386"/>
                  </a:lnTo>
                  <a:lnTo>
                    <a:pt x="360172" y="15875"/>
                  </a:lnTo>
                  <a:lnTo>
                    <a:pt x="406400" y="15875"/>
                  </a:lnTo>
                  <a:lnTo>
                    <a:pt x="406400" y="5842"/>
                  </a:lnTo>
                  <a:lnTo>
                    <a:pt x="302768" y="5842"/>
                  </a:lnTo>
                  <a:lnTo>
                    <a:pt x="302768" y="15875"/>
                  </a:lnTo>
                  <a:lnTo>
                    <a:pt x="348869" y="15875"/>
                  </a:lnTo>
                  <a:lnTo>
                    <a:pt x="346887" y="21310"/>
                  </a:lnTo>
                  <a:lnTo>
                    <a:pt x="313969" y="44107"/>
                  </a:lnTo>
                  <a:lnTo>
                    <a:pt x="295021" y="47752"/>
                  </a:lnTo>
                  <a:lnTo>
                    <a:pt x="301498" y="56769"/>
                  </a:lnTo>
                  <a:lnTo>
                    <a:pt x="341198" y="41135"/>
                  </a:lnTo>
                  <a:lnTo>
                    <a:pt x="354711" y="28575"/>
                  </a:lnTo>
                  <a:lnTo>
                    <a:pt x="358228" y="33032"/>
                  </a:lnTo>
                  <a:lnTo>
                    <a:pt x="391515" y="52743"/>
                  </a:lnTo>
                  <a:lnTo>
                    <a:pt x="408305" y="56769"/>
                  </a:lnTo>
                  <a:lnTo>
                    <a:pt x="414147" y="47752"/>
                  </a:lnTo>
                  <a:close/>
                </a:path>
                <a:path w="4729480" h="150494">
                  <a:moveTo>
                    <a:pt x="421132" y="74422"/>
                  </a:moveTo>
                  <a:lnTo>
                    <a:pt x="360172" y="74422"/>
                  </a:lnTo>
                  <a:lnTo>
                    <a:pt x="360172" y="51054"/>
                  </a:lnTo>
                  <a:lnTo>
                    <a:pt x="348869" y="51054"/>
                  </a:lnTo>
                  <a:lnTo>
                    <a:pt x="348869" y="74422"/>
                  </a:lnTo>
                  <a:lnTo>
                    <a:pt x="287909" y="74422"/>
                  </a:lnTo>
                  <a:lnTo>
                    <a:pt x="287909" y="84455"/>
                  </a:lnTo>
                  <a:lnTo>
                    <a:pt x="421132" y="84455"/>
                  </a:lnTo>
                  <a:lnTo>
                    <a:pt x="421132" y="74422"/>
                  </a:lnTo>
                  <a:close/>
                </a:path>
                <a:path w="4729480" h="150494">
                  <a:moveTo>
                    <a:pt x="521970" y="13589"/>
                  </a:moveTo>
                  <a:lnTo>
                    <a:pt x="449834" y="13589"/>
                  </a:lnTo>
                  <a:lnTo>
                    <a:pt x="449834" y="23495"/>
                  </a:lnTo>
                  <a:lnTo>
                    <a:pt x="510794" y="23495"/>
                  </a:lnTo>
                  <a:lnTo>
                    <a:pt x="510667" y="33858"/>
                  </a:lnTo>
                  <a:lnTo>
                    <a:pt x="509143" y="75184"/>
                  </a:lnTo>
                  <a:lnTo>
                    <a:pt x="508254" y="86614"/>
                  </a:lnTo>
                  <a:lnTo>
                    <a:pt x="519176" y="87249"/>
                  </a:lnTo>
                  <a:lnTo>
                    <a:pt x="520357" y="70713"/>
                  </a:lnTo>
                  <a:lnTo>
                    <a:pt x="521233" y="52895"/>
                  </a:lnTo>
                  <a:lnTo>
                    <a:pt x="521779" y="33858"/>
                  </a:lnTo>
                  <a:lnTo>
                    <a:pt x="521970" y="13589"/>
                  </a:lnTo>
                  <a:close/>
                </a:path>
                <a:path w="4729480" h="150494">
                  <a:moveTo>
                    <a:pt x="533654" y="114300"/>
                  </a:moveTo>
                  <a:lnTo>
                    <a:pt x="532993" y="106172"/>
                  </a:lnTo>
                  <a:lnTo>
                    <a:pt x="532892" y="104775"/>
                  </a:lnTo>
                  <a:lnTo>
                    <a:pt x="483489" y="106172"/>
                  </a:lnTo>
                  <a:lnTo>
                    <a:pt x="483489" y="56769"/>
                  </a:lnTo>
                  <a:lnTo>
                    <a:pt x="472313" y="56769"/>
                  </a:lnTo>
                  <a:lnTo>
                    <a:pt x="472313" y="106299"/>
                  </a:lnTo>
                  <a:lnTo>
                    <a:pt x="436372" y="106680"/>
                  </a:lnTo>
                  <a:lnTo>
                    <a:pt x="437515" y="116459"/>
                  </a:lnTo>
                  <a:lnTo>
                    <a:pt x="464959" y="116344"/>
                  </a:lnTo>
                  <a:lnTo>
                    <a:pt x="490156" y="115951"/>
                  </a:lnTo>
                  <a:lnTo>
                    <a:pt x="513054" y="115290"/>
                  </a:lnTo>
                  <a:lnTo>
                    <a:pt x="533654" y="114300"/>
                  </a:lnTo>
                  <a:close/>
                </a:path>
                <a:path w="4729480" h="150494">
                  <a:moveTo>
                    <a:pt x="578104" y="56896"/>
                  </a:moveTo>
                  <a:lnTo>
                    <a:pt x="554482" y="56896"/>
                  </a:lnTo>
                  <a:lnTo>
                    <a:pt x="554482" y="0"/>
                  </a:lnTo>
                  <a:lnTo>
                    <a:pt x="543306" y="0"/>
                  </a:lnTo>
                  <a:lnTo>
                    <a:pt x="543306" y="143510"/>
                  </a:lnTo>
                  <a:lnTo>
                    <a:pt x="554609" y="143510"/>
                  </a:lnTo>
                  <a:lnTo>
                    <a:pt x="554609" y="66802"/>
                  </a:lnTo>
                  <a:lnTo>
                    <a:pt x="578104" y="66802"/>
                  </a:lnTo>
                  <a:lnTo>
                    <a:pt x="578104" y="56896"/>
                  </a:lnTo>
                  <a:close/>
                </a:path>
                <a:path w="4729480" h="150494">
                  <a:moveTo>
                    <a:pt x="759460" y="107696"/>
                  </a:moveTo>
                  <a:lnTo>
                    <a:pt x="755523" y="101219"/>
                  </a:lnTo>
                  <a:lnTo>
                    <a:pt x="751344" y="98806"/>
                  </a:lnTo>
                  <a:lnTo>
                    <a:pt x="747776" y="96748"/>
                  </a:lnTo>
                  <a:lnTo>
                    <a:pt x="747776" y="110490"/>
                  </a:lnTo>
                  <a:lnTo>
                    <a:pt x="747776" y="121031"/>
                  </a:lnTo>
                  <a:lnTo>
                    <a:pt x="712724" y="132969"/>
                  </a:lnTo>
                  <a:lnTo>
                    <a:pt x="704659" y="132689"/>
                  </a:lnTo>
                  <a:lnTo>
                    <a:pt x="677672" y="121031"/>
                  </a:lnTo>
                  <a:lnTo>
                    <a:pt x="677672" y="110490"/>
                  </a:lnTo>
                  <a:lnTo>
                    <a:pt x="712724" y="98806"/>
                  </a:lnTo>
                  <a:lnTo>
                    <a:pt x="720763" y="99098"/>
                  </a:lnTo>
                  <a:lnTo>
                    <a:pt x="747776" y="110490"/>
                  </a:lnTo>
                  <a:lnTo>
                    <a:pt x="747776" y="96748"/>
                  </a:lnTo>
                  <a:lnTo>
                    <a:pt x="712724" y="89281"/>
                  </a:lnTo>
                  <a:lnTo>
                    <a:pt x="702056" y="89738"/>
                  </a:lnTo>
                  <a:lnTo>
                    <a:pt x="665861" y="107696"/>
                  </a:lnTo>
                  <a:lnTo>
                    <a:pt x="665861" y="123952"/>
                  </a:lnTo>
                  <a:lnTo>
                    <a:pt x="702043" y="141922"/>
                  </a:lnTo>
                  <a:lnTo>
                    <a:pt x="712724" y="142367"/>
                  </a:lnTo>
                  <a:lnTo>
                    <a:pt x="723392" y="141922"/>
                  </a:lnTo>
                  <a:lnTo>
                    <a:pt x="732726" y="140576"/>
                  </a:lnTo>
                  <a:lnTo>
                    <a:pt x="740727" y="138353"/>
                  </a:lnTo>
                  <a:lnTo>
                    <a:pt x="747395" y="135255"/>
                  </a:lnTo>
                  <a:lnTo>
                    <a:pt x="751243" y="132969"/>
                  </a:lnTo>
                  <a:lnTo>
                    <a:pt x="755523" y="130429"/>
                  </a:lnTo>
                  <a:lnTo>
                    <a:pt x="759460" y="123952"/>
                  </a:lnTo>
                  <a:lnTo>
                    <a:pt x="759460" y="107696"/>
                  </a:lnTo>
                  <a:close/>
                </a:path>
                <a:path w="4729480" h="150494">
                  <a:moveTo>
                    <a:pt x="779272" y="69850"/>
                  </a:moveTo>
                  <a:lnTo>
                    <a:pt x="718312" y="69850"/>
                  </a:lnTo>
                  <a:lnTo>
                    <a:pt x="718312" y="51181"/>
                  </a:lnTo>
                  <a:lnTo>
                    <a:pt x="759206" y="51181"/>
                  </a:lnTo>
                  <a:lnTo>
                    <a:pt x="759206" y="41275"/>
                  </a:lnTo>
                  <a:lnTo>
                    <a:pt x="679704" y="41275"/>
                  </a:lnTo>
                  <a:lnTo>
                    <a:pt x="679704" y="13208"/>
                  </a:lnTo>
                  <a:lnTo>
                    <a:pt x="757555" y="13208"/>
                  </a:lnTo>
                  <a:lnTo>
                    <a:pt x="757555" y="3429"/>
                  </a:lnTo>
                  <a:lnTo>
                    <a:pt x="668401" y="3429"/>
                  </a:lnTo>
                  <a:lnTo>
                    <a:pt x="668401" y="51181"/>
                  </a:lnTo>
                  <a:lnTo>
                    <a:pt x="707009" y="51181"/>
                  </a:lnTo>
                  <a:lnTo>
                    <a:pt x="707009" y="69850"/>
                  </a:lnTo>
                  <a:lnTo>
                    <a:pt x="646049" y="69850"/>
                  </a:lnTo>
                  <a:lnTo>
                    <a:pt x="646049" y="79756"/>
                  </a:lnTo>
                  <a:lnTo>
                    <a:pt x="779272" y="79756"/>
                  </a:lnTo>
                  <a:lnTo>
                    <a:pt x="779272" y="69850"/>
                  </a:lnTo>
                  <a:close/>
                </a:path>
                <a:path w="4729480" h="150494">
                  <a:moveTo>
                    <a:pt x="882904" y="35687"/>
                  </a:moveTo>
                  <a:lnTo>
                    <a:pt x="882281" y="28854"/>
                  </a:lnTo>
                  <a:lnTo>
                    <a:pt x="880402" y="22644"/>
                  </a:lnTo>
                  <a:lnTo>
                    <a:pt x="877277" y="17043"/>
                  </a:lnTo>
                  <a:lnTo>
                    <a:pt x="873086" y="12319"/>
                  </a:lnTo>
                  <a:lnTo>
                    <a:pt x="872871" y="12065"/>
                  </a:lnTo>
                  <a:lnTo>
                    <a:pt x="871855" y="11328"/>
                  </a:lnTo>
                  <a:lnTo>
                    <a:pt x="871855" y="28575"/>
                  </a:lnTo>
                  <a:lnTo>
                    <a:pt x="871855" y="42799"/>
                  </a:lnTo>
                  <a:lnTo>
                    <a:pt x="869569" y="48514"/>
                  </a:lnTo>
                  <a:lnTo>
                    <a:pt x="860425" y="57150"/>
                  </a:lnTo>
                  <a:lnTo>
                    <a:pt x="854202" y="59309"/>
                  </a:lnTo>
                  <a:lnTo>
                    <a:pt x="838708" y="59309"/>
                  </a:lnTo>
                  <a:lnTo>
                    <a:pt x="832612" y="57150"/>
                  </a:lnTo>
                  <a:lnTo>
                    <a:pt x="823468" y="48514"/>
                  </a:lnTo>
                  <a:lnTo>
                    <a:pt x="821182" y="42799"/>
                  </a:lnTo>
                  <a:lnTo>
                    <a:pt x="821182" y="28575"/>
                  </a:lnTo>
                  <a:lnTo>
                    <a:pt x="823468" y="22987"/>
                  </a:lnTo>
                  <a:lnTo>
                    <a:pt x="828040" y="18796"/>
                  </a:lnTo>
                  <a:lnTo>
                    <a:pt x="832612" y="14478"/>
                  </a:lnTo>
                  <a:lnTo>
                    <a:pt x="838708" y="12319"/>
                  </a:lnTo>
                  <a:lnTo>
                    <a:pt x="854202" y="12319"/>
                  </a:lnTo>
                  <a:lnTo>
                    <a:pt x="860425" y="14478"/>
                  </a:lnTo>
                  <a:lnTo>
                    <a:pt x="864997" y="18796"/>
                  </a:lnTo>
                  <a:lnTo>
                    <a:pt x="869569" y="22987"/>
                  </a:lnTo>
                  <a:lnTo>
                    <a:pt x="846455" y="2794"/>
                  </a:lnTo>
                  <a:lnTo>
                    <a:pt x="838733" y="3378"/>
                  </a:lnTo>
                  <a:lnTo>
                    <a:pt x="810133" y="35687"/>
                  </a:lnTo>
                  <a:lnTo>
                    <a:pt x="810742" y="42545"/>
                  </a:lnTo>
                  <a:lnTo>
                    <a:pt x="846455" y="68834"/>
                  </a:lnTo>
                  <a:lnTo>
                    <a:pt x="854163" y="68249"/>
                  </a:lnTo>
                  <a:lnTo>
                    <a:pt x="861123" y="66471"/>
                  </a:lnTo>
                  <a:lnTo>
                    <a:pt x="867308" y="63538"/>
                  </a:lnTo>
                  <a:lnTo>
                    <a:pt x="872744" y="59436"/>
                  </a:lnTo>
                  <a:lnTo>
                    <a:pt x="872845" y="59309"/>
                  </a:lnTo>
                  <a:lnTo>
                    <a:pt x="877214" y="54444"/>
                  </a:lnTo>
                  <a:lnTo>
                    <a:pt x="880364" y="48856"/>
                  </a:lnTo>
                  <a:lnTo>
                    <a:pt x="882269" y="42545"/>
                  </a:lnTo>
                  <a:lnTo>
                    <a:pt x="882904" y="35687"/>
                  </a:lnTo>
                  <a:close/>
                </a:path>
                <a:path w="4729480" h="150494">
                  <a:moveTo>
                    <a:pt x="917956" y="0"/>
                  </a:moveTo>
                  <a:lnTo>
                    <a:pt x="906653" y="0"/>
                  </a:lnTo>
                  <a:lnTo>
                    <a:pt x="906653" y="73914"/>
                  </a:lnTo>
                  <a:lnTo>
                    <a:pt x="917956" y="73914"/>
                  </a:lnTo>
                  <a:lnTo>
                    <a:pt x="917956" y="0"/>
                  </a:lnTo>
                  <a:close/>
                </a:path>
                <a:path w="4729480" h="150494">
                  <a:moveTo>
                    <a:pt x="922020" y="130302"/>
                  </a:moveTo>
                  <a:lnTo>
                    <a:pt x="840359" y="130302"/>
                  </a:lnTo>
                  <a:lnTo>
                    <a:pt x="840359" y="115062"/>
                  </a:lnTo>
                  <a:lnTo>
                    <a:pt x="917956" y="115062"/>
                  </a:lnTo>
                  <a:lnTo>
                    <a:pt x="917956" y="81915"/>
                  </a:lnTo>
                  <a:lnTo>
                    <a:pt x="829437" y="81915"/>
                  </a:lnTo>
                  <a:lnTo>
                    <a:pt x="829437" y="91821"/>
                  </a:lnTo>
                  <a:lnTo>
                    <a:pt x="907034" y="91821"/>
                  </a:lnTo>
                  <a:lnTo>
                    <a:pt x="907034" y="105410"/>
                  </a:lnTo>
                  <a:lnTo>
                    <a:pt x="829437" y="105410"/>
                  </a:lnTo>
                  <a:lnTo>
                    <a:pt x="829437" y="140208"/>
                  </a:lnTo>
                  <a:lnTo>
                    <a:pt x="922020" y="140208"/>
                  </a:lnTo>
                  <a:lnTo>
                    <a:pt x="922020" y="130302"/>
                  </a:lnTo>
                  <a:close/>
                </a:path>
                <a:path w="4729480" h="150494">
                  <a:moveTo>
                    <a:pt x="1030097" y="56134"/>
                  </a:moveTo>
                  <a:lnTo>
                    <a:pt x="1026922" y="49784"/>
                  </a:lnTo>
                  <a:lnTo>
                    <a:pt x="1022578" y="46228"/>
                  </a:lnTo>
                  <a:lnTo>
                    <a:pt x="1020572" y="44577"/>
                  </a:lnTo>
                  <a:lnTo>
                    <a:pt x="1019175" y="43662"/>
                  </a:lnTo>
                  <a:lnTo>
                    <a:pt x="1019175" y="58674"/>
                  </a:lnTo>
                  <a:lnTo>
                    <a:pt x="1019175" y="68834"/>
                  </a:lnTo>
                  <a:lnTo>
                    <a:pt x="1017016" y="73152"/>
                  </a:lnTo>
                  <a:lnTo>
                    <a:pt x="1012571" y="76454"/>
                  </a:lnTo>
                  <a:lnTo>
                    <a:pt x="1008253" y="79756"/>
                  </a:lnTo>
                  <a:lnTo>
                    <a:pt x="1002284" y="81407"/>
                  </a:lnTo>
                  <a:lnTo>
                    <a:pt x="987298" y="81407"/>
                  </a:lnTo>
                  <a:lnTo>
                    <a:pt x="981329" y="79756"/>
                  </a:lnTo>
                  <a:lnTo>
                    <a:pt x="977011" y="76454"/>
                  </a:lnTo>
                  <a:lnTo>
                    <a:pt x="972566" y="73152"/>
                  </a:lnTo>
                  <a:lnTo>
                    <a:pt x="970407" y="68834"/>
                  </a:lnTo>
                  <a:lnTo>
                    <a:pt x="970407" y="58674"/>
                  </a:lnTo>
                  <a:lnTo>
                    <a:pt x="972566" y="54356"/>
                  </a:lnTo>
                  <a:lnTo>
                    <a:pt x="977011" y="51181"/>
                  </a:lnTo>
                  <a:lnTo>
                    <a:pt x="981329" y="47879"/>
                  </a:lnTo>
                  <a:lnTo>
                    <a:pt x="987298" y="46228"/>
                  </a:lnTo>
                  <a:lnTo>
                    <a:pt x="1002411" y="46228"/>
                  </a:lnTo>
                  <a:lnTo>
                    <a:pt x="1008253" y="47879"/>
                  </a:lnTo>
                  <a:lnTo>
                    <a:pt x="1017016" y="54356"/>
                  </a:lnTo>
                  <a:lnTo>
                    <a:pt x="1019175" y="58674"/>
                  </a:lnTo>
                  <a:lnTo>
                    <a:pt x="1019175" y="43662"/>
                  </a:lnTo>
                  <a:lnTo>
                    <a:pt x="1015390" y="41173"/>
                  </a:lnTo>
                  <a:lnTo>
                    <a:pt x="1009383" y="38760"/>
                  </a:lnTo>
                  <a:lnTo>
                    <a:pt x="1002525" y="37312"/>
                  </a:lnTo>
                  <a:lnTo>
                    <a:pt x="994791" y="36830"/>
                  </a:lnTo>
                  <a:lnTo>
                    <a:pt x="987018" y="37312"/>
                  </a:lnTo>
                  <a:lnTo>
                    <a:pt x="959485" y="56134"/>
                  </a:lnTo>
                  <a:lnTo>
                    <a:pt x="959485" y="71374"/>
                  </a:lnTo>
                  <a:lnTo>
                    <a:pt x="994664" y="90932"/>
                  </a:lnTo>
                  <a:lnTo>
                    <a:pt x="1002423" y="90436"/>
                  </a:lnTo>
                  <a:lnTo>
                    <a:pt x="1009332" y="88938"/>
                  </a:lnTo>
                  <a:lnTo>
                    <a:pt x="1015377" y="86436"/>
                  </a:lnTo>
                  <a:lnTo>
                    <a:pt x="1020572" y="82931"/>
                  </a:lnTo>
                  <a:lnTo>
                    <a:pt x="1022426" y="81407"/>
                  </a:lnTo>
                  <a:lnTo>
                    <a:pt x="1026922" y="77724"/>
                  </a:lnTo>
                  <a:lnTo>
                    <a:pt x="1030033" y="71374"/>
                  </a:lnTo>
                  <a:lnTo>
                    <a:pt x="1030097" y="56134"/>
                  </a:lnTo>
                  <a:close/>
                </a:path>
                <a:path w="4729480" h="150494">
                  <a:moveTo>
                    <a:pt x="1037336" y="19177"/>
                  </a:moveTo>
                  <a:lnTo>
                    <a:pt x="1000379" y="19177"/>
                  </a:lnTo>
                  <a:lnTo>
                    <a:pt x="1000379" y="635"/>
                  </a:lnTo>
                  <a:lnTo>
                    <a:pt x="988949" y="635"/>
                  </a:lnTo>
                  <a:lnTo>
                    <a:pt x="988949" y="19177"/>
                  </a:lnTo>
                  <a:lnTo>
                    <a:pt x="951992" y="19177"/>
                  </a:lnTo>
                  <a:lnTo>
                    <a:pt x="951992" y="29083"/>
                  </a:lnTo>
                  <a:lnTo>
                    <a:pt x="1037336" y="29083"/>
                  </a:lnTo>
                  <a:lnTo>
                    <a:pt x="1037336" y="19177"/>
                  </a:lnTo>
                  <a:close/>
                </a:path>
                <a:path w="4729480" h="150494">
                  <a:moveTo>
                    <a:pt x="1067816" y="131064"/>
                  </a:moveTo>
                  <a:lnTo>
                    <a:pt x="987044" y="131064"/>
                  </a:lnTo>
                  <a:lnTo>
                    <a:pt x="987044" y="101219"/>
                  </a:lnTo>
                  <a:lnTo>
                    <a:pt x="975995" y="101219"/>
                  </a:lnTo>
                  <a:lnTo>
                    <a:pt x="975995" y="140970"/>
                  </a:lnTo>
                  <a:lnTo>
                    <a:pt x="1067816" y="140970"/>
                  </a:lnTo>
                  <a:lnTo>
                    <a:pt x="1067816" y="131064"/>
                  </a:lnTo>
                  <a:close/>
                </a:path>
                <a:path w="4729480" h="150494">
                  <a:moveTo>
                    <a:pt x="1084961" y="55499"/>
                  </a:moveTo>
                  <a:lnTo>
                    <a:pt x="1063371" y="55499"/>
                  </a:lnTo>
                  <a:lnTo>
                    <a:pt x="1063371" y="0"/>
                  </a:lnTo>
                  <a:lnTo>
                    <a:pt x="1052195" y="0"/>
                  </a:lnTo>
                  <a:lnTo>
                    <a:pt x="1052195" y="106934"/>
                  </a:lnTo>
                  <a:lnTo>
                    <a:pt x="1063371" y="106934"/>
                  </a:lnTo>
                  <a:lnTo>
                    <a:pt x="1063371" y="65532"/>
                  </a:lnTo>
                  <a:lnTo>
                    <a:pt x="1084961" y="65532"/>
                  </a:lnTo>
                  <a:lnTo>
                    <a:pt x="1084961" y="55499"/>
                  </a:lnTo>
                  <a:close/>
                </a:path>
                <a:path w="4729480" h="150494">
                  <a:moveTo>
                    <a:pt x="3607562" y="6096"/>
                  </a:moveTo>
                  <a:lnTo>
                    <a:pt x="3596640" y="6096"/>
                  </a:lnTo>
                  <a:lnTo>
                    <a:pt x="3596640" y="32512"/>
                  </a:lnTo>
                  <a:lnTo>
                    <a:pt x="3596640" y="42418"/>
                  </a:lnTo>
                  <a:lnTo>
                    <a:pt x="3596640" y="64008"/>
                  </a:lnTo>
                  <a:lnTo>
                    <a:pt x="3559683" y="64008"/>
                  </a:lnTo>
                  <a:lnTo>
                    <a:pt x="3559683" y="42418"/>
                  </a:lnTo>
                  <a:lnTo>
                    <a:pt x="3596640" y="42418"/>
                  </a:lnTo>
                  <a:lnTo>
                    <a:pt x="3596640" y="32512"/>
                  </a:lnTo>
                  <a:lnTo>
                    <a:pt x="3559683" y="32512"/>
                  </a:lnTo>
                  <a:lnTo>
                    <a:pt x="3559683" y="6096"/>
                  </a:lnTo>
                  <a:lnTo>
                    <a:pt x="3548761" y="6096"/>
                  </a:lnTo>
                  <a:lnTo>
                    <a:pt x="3548761" y="73914"/>
                  </a:lnTo>
                  <a:lnTo>
                    <a:pt x="3607562" y="73914"/>
                  </a:lnTo>
                  <a:lnTo>
                    <a:pt x="3607562" y="64008"/>
                  </a:lnTo>
                  <a:lnTo>
                    <a:pt x="3607562" y="42418"/>
                  </a:lnTo>
                  <a:lnTo>
                    <a:pt x="3607562" y="32512"/>
                  </a:lnTo>
                  <a:lnTo>
                    <a:pt x="3607562" y="6096"/>
                  </a:lnTo>
                  <a:close/>
                </a:path>
                <a:path w="4729480" h="150494">
                  <a:moveTo>
                    <a:pt x="3662045" y="89789"/>
                  </a:moveTo>
                  <a:lnTo>
                    <a:pt x="3568192" y="89789"/>
                  </a:lnTo>
                  <a:lnTo>
                    <a:pt x="3568192" y="99695"/>
                  </a:lnTo>
                  <a:lnTo>
                    <a:pt x="3650996" y="99695"/>
                  </a:lnTo>
                  <a:lnTo>
                    <a:pt x="3650996" y="143510"/>
                  </a:lnTo>
                  <a:lnTo>
                    <a:pt x="3662045" y="143510"/>
                  </a:lnTo>
                  <a:lnTo>
                    <a:pt x="3662045" y="89789"/>
                  </a:lnTo>
                  <a:close/>
                </a:path>
                <a:path w="4729480" h="150494">
                  <a:moveTo>
                    <a:pt x="3662045" y="0"/>
                  </a:moveTo>
                  <a:lnTo>
                    <a:pt x="3650996" y="0"/>
                  </a:lnTo>
                  <a:lnTo>
                    <a:pt x="3650996" y="38227"/>
                  </a:lnTo>
                  <a:lnTo>
                    <a:pt x="3634359" y="38227"/>
                  </a:lnTo>
                  <a:lnTo>
                    <a:pt x="3634359" y="2921"/>
                  </a:lnTo>
                  <a:lnTo>
                    <a:pt x="3623437" y="2921"/>
                  </a:lnTo>
                  <a:lnTo>
                    <a:pt x="3623437" y="81915"/>
                  </a:lnTo>
                  <a:lnTo>
                    <a:pt x="3634359" y="81915"/>
                  </a:lnTo>
                  <a:lnTo>
                    <a:pt x="3634359" y="48260"/>
                  </a:lnTo>
                  <a:lnTo>
                    <a:pt x="3650996" y="48260"/>
                  </a:lnTo>
                  <a:lnTo>
                    <a:pt x="3650996" y="81915"/>
                  </a:lnTo>
                  <a:lnTo>
                    <a:pt x="3662045" y="81915"/>
                  </a:lnTo>
                  <a:lnTo>
                    <a:pt x="3662045" y="48260"/>
                  </a:lnTo>
                  <a:lnTo>
                    <a:pt x="3662045" y="38227"/>
                  </a:lnTo>
                  <a:lnTo>
                    <a:pt x="3662045" y="0"/>
                  </a:lnTo>
                  <a:close/>
                </a:path>
                <a:path w="4729480" h="150494">
                  <a:moveTo>
                    <a:pt x="3812286" y="80137"/>
                  </a:moveTo>
                  <a:lnTo>
                    <a:pt x="3801237" y="80137"/>
                  </a:lnTo>
                  <a:lnTo>
                    <a:pt x="3801237" y="101981"/>
                  </a:lnTo>
                  <a:lnTo>
                    <a:pt x="3801237" y="111760"/>
                  </a:lnTo>
                  <a:lnTo>
                    <a:pt x="3801237" y="130302"/>
                  </a:lnTo>
                  <a:lnTo>
                    <a:pt x="3734562" y="130302"/>
                  </a:lnTo>
                  <a:lnTo>
                    <a:pt x="3734562" y="111760"/>
                  </a:lnTo>
                  <a:lnTo>
                    <a:pt x="3801237" y="111760"/>
                  </a:lnTo>
                  <a:lnTo>
                    <a:pt x="3801237" y="101981"/>
                  </a:lnTo>
                  <a:lnTo>
                    <a:pt x="3734562" y="101981"/>
                  </a:lnTo>
                  <a:lnTo>
                    <a:pt x="3734562" y="80137"/>
                  </a:lnTo>
                  <a:lnTo>
                    <a:pt x="3723640" y="80137"/>
                  </a:lnTo>
                  <a:lnTo>
                    <a:pt x="3723640" y="140208"/>
                  </a:lnTo>
                  <a:lnTo>
                    <a:pt x="3812286" y="140208"/>
                  </a:lnTo>
                  <a:lnTo>
                    <a:pt x="3812286" y="130302"/>
                  </a:lnTo>
                  <a:lnTo>
                    <a:pt x="3812286" y="111760"/>
                  </a:lnTo>
                  <a:lnTo>
                    <a:pt x="3812286" y="101981"/>
                  </a:lnTo>
                  <a:lnTo>
                    <a:pt x="3812286" y="80137"/>
                  </a:lnTo>
                  <a:close/>
                </a:path>
                <a:path w="4729480" h="150494">
                  <a:moveTo>
                    <a:pt x="3812286" y="127"/>
                  </a:moveTo>
                  <a:lnTo>
                    <a:pt x="3801110" y="127"/>
                  </a:lnTo>
                  <a:lnTo>
                    <a:pt x="3801110" y="31115"/>
                  </a:lnTo>
                  <a:lnTo>
                    <a:pt x="3776345" y="31115"/>
                  </a:lnTo>
                  <a:lnTo>
                    <a:pt x="3775075" y="22352"/>
                  </a:lnTo>
                  <a:lnTo>
                    <a:pt x="3771138" y="15240"/>
                  </a:lnTo>
                  <a:lnTo>
                    <a:pt x="3766274" y="11303"/>
                  </a:lnTo>
                  <a:lnTo>
                    <a:pt x="3765550" y="10718"/>
                  </a:lnTo>
                  <a:lnTo>
                    <a:pt x="3765550" y="28956"/>
                  </a:lnTo>
                  <a:lnTo>
                    <a:pt x="3765550" y="43434"/>
                  </a:lnTo>
                  <a:lnTo>
                    <a:pt x="3763264" y="49403"/>
                  </a:lnTo>
                  <a:lnTo>
                    <a:pt x="3758565" y="54102"/>
                  </a:lnTo>
                  <a:lnTo>
                    <a:pt x="3753993" y="58801"/>
                  </a:lnTo>
                  <a:lnTo>
                    <a:pt x="3747770" y="61087"/>
                  </a:lnTo>
                  <a:lnTo>
                    <a:pt x="3732530" y="61087"/>
                  </a:lnTo>
                  <a:lnTo>
                    <a:pt x="3726434" y="58801"/>
                  </a:lnTo>
                  <a:lnTo>
                    <a:pt x="3721735" y="54102"/>
                  </a:lnTo>
                  <a:lnTo>
                    <a:pt x="3717163" y="49403"/>
                  </a:lnTo>
                  <a:lnTo>
                    <a:pt x="3714877" y="43434"/>
                  </a:lnTo>
                  <a:lnTo>
                    <a:pt x="3714877" y="28956"/>
                  </a:lnTo>
                  <a:lnTo>
                    <a:pt x="3717163" y="22987"/>
                  </a:lnTo>
                  <a:lnTo>
                    <a:pt x="3721862" y="18288"/>
                  </a:lnTo>
                  <a:lnTo>
                    <a:pt x="3726561" y="13716"/>
                  </a:lnTo>
                  <a:lnTo>
                    <a:pt x="3732657" y="11303"/>
                  </a:lnTo>
                  <a:lnTo>
                    <a:pt x="3747770" y="11303"/>
                  </a:lnTo>
                  <a:lnTo>
                    <a:pt x="3753866" y="13716"/>
                  </a:lnTo>
                  <a:lnTo>
                    <a:pt x="3758565" y="18288"/>
                  </a:lnTo>
                  <a:lnTo>
                    <a:pt x="3763264" y="22987"/>
                  </a:lnTo>
                  <a:lnTo>
                    <a:pt x="3765550" y="28956"/>
                  </a:lnTo>
                  <a:lnTo>
                    <a:pt x="3765550" y="10718"/>
                  </a:lnTo>
                  <a:lnTo>
                    <a:pt x="3740150" y="1778"/>
                  </a:lnTo>
                  <a:lnTo>
                    <a:pt x="3732504" y="2400"/>
                  </a:lnTo>
                  <a:lnTo>
                    <a:pt x="3704564" y="29121"/>
                  </a:lnTo>
                  <a:lnTo>
                    <a:pt x="3703955" y="36068"/>
                  </a:lnTo>
                  <a:lnTo>
                    <a:pt x="3704577" y="43116"/>
                  </a:lnTo>
                  <a:lnTo>
                    <a:pt x="3732580" y="70002"/>
                  </a:lnTo>
                  <a:lnTo>
                    <a:pt x="3740150" y="70612"/>
                  </a:lnTo>
                  <a:lnTo>
                    <a:pt x="3746957" y="70104"/>
                  </a:lnTo>
                  <a:lnTo>
                    <a:pt x="3753269" y="68554"/>
                  </a:lnTo>
                  <a:lnTo>
                    <a:pt x="3759098" y="66014"/>
                  </a:lnTo>
                  <a:lnTo>
                    <a:pt x="3764407" y="62484"/>
                  </a:lnTo>
                  <a:lnTo>
                    <a:pt x="3766197" y="61087"/>
                  </a:lnTo>
                  <a:lnTo>
                    <a:pt x="3771265" y="57150"/>
                  </a:lnTo>
                  <a:lnTo>
                    <a:pt x="3775202" y="49911"/>
                  </a:lnTo>
                  <a:lnTo>
                    <a:pt x="3776472" y="41021"/>
                  </a:lnTo>
                  <a:lnTo>
                    <a:pt x="3801110" y="41021"/>
                  </a:lnTo>
                  <a:lnTo>
                    <a:pt x="3801110" y="72263"/>
                  </a:lnTo>
                  <a:lnTo>
                    <a:pt x="3812286" y="72263"/>
                  </a:lnTo>
                  <a:lnTo>
                    <a:pt x="3812286" y="41021"/>
                  </a:lnTo>
                  <a:lnTo>
                    <a:pt x="3812286" y="31115"/>
                  </a:lnTo>
                  <a:lnTo>
                    <a:pt x="3812286" y="127"/>
                  </a:lnTo>
                  <a:close/>
                </a:path>
                <a:path w="4729480" h="150494">
                  <a:moveTo>
                    <a:pt x="3987927" y="98425"/>
                  </a:moveTo>
                  <a:lnTo>
                    <a:pt x="3959987" y="69342"/>
                  </a:lnTo>
                  <a:lnTo>
                    <a:pt x="3955262" y="59944"/>
                  </a:lnTo>
                  <a:lnTo>
                    <a:pt x="3952151" y="51308"/>
                  </a:lnTo>
                  <a:lnTo>
                    <a:pt x="3950208" y="42164"/>
                  </a:lnTo>
                  <a:lnTo>
                    <a:pt x="3949598" y="33401"/>
                  </a:lnTo>
                  <a:lnTo>
                    <a:pt x="3949573" y="9906"/>
                  </a:lnTo>
                  <a:lnTo>
                    <a:pt x="3938524" y="9906"/>
                  </a:lnTo>
                  <a:lnTo>
                    <a:pt x="3938524" y="33401"/>
                  </a:lnTo>
                  <a:lnTo>
                    <a:pt x="3937876" y="42976"/>
                  </a:lnTo>
                  <a:lnTo>
                    <a:pt x="3922344" y="79959"/>
                  </a:lnTo>
                  <a:lnTo>
                    <a:pt x="3899789" y="101473"/>
                  </a:lnTo>
                  <a:lnTo>
                    <a:pt x="3908425" y="108966"/>
                  </a:lnTo>
                  <a:lnTo>
                    <a:pt x="3935234" y="78714"/>
                  </a:lnTo>
                  <a:lnTo>
                    <a:pt x="3944239" y="59944"/>
                  </a:lnTo>
                  <a:lnTo>
                    <a:pt x="3946144" y="65239"/>
                  </a:lnTo>
                  <a:lnTo>
                    <a:pt x="3968445" y="96761"/>
                  </a:lnTo>
                  <a:lnTo>
                    <a:pt x="3980180" y="107188"/>
                  </a:lnTo>
                  <a:lnTo>
                    <a:pt x="3987927" y="98425"/>
                  </a:lnTo>
                  <a:close/>
                </a:path>
                <a:path w="4729480" h="150494">
                  <a:moveTo>
                    <a:pt x="4019169" y="0"/>
                  </a:moveTo>
                  <a:lnTo>
                    <a:pt x="4007993" y="0"/>
                  </a:lnTo>
                  <a:lnTo>
                    <a:pt x="4007993" y="47117"/>
                  </a:lnTo>
                  <a:lnTo>
                    <a:pt x="3974592" y="47117"/>
                  </a:lnTo>
                  <a:lnTo>
                    <a:pt x="3974592" y="57023"/>
                  </a:lnTo>
                  <a:lnTo>
                    <a:pt x="4007993" y="57023"/>
                  </a:lnTo>
                  <a:lnTo>
                    <a:pt x="4007993" y="143510"/>
                  </a:lnTo>
                  <a:lnTo>
                    <a:pt x="4019169" y="143510"/>
                  </a:lnTo>
                  <a:lnTo>
                    <a:pt x="4019169" y="0"/>
                  </a:lnTo>
                  <a:close/>
                </a:path>
                <a:path w="4729480" h="150494">
                  <a:moveTo>
                    <a:pt x="4131056" y="10795"/>
                  </a:moveTo>
                  <a:lnTo>
                    <a:pt x="4119880" y="10795"/>
                  </a:lnTo>
                  <a:lnTo>
                    <a:pt x="4119880" y="47625"/>
                  </a:lnTo>
                  <a:lnTo>
                    <a:pt x="4119880" y="57531"/>
                  </a:lnTo>
                  <a:lnTo>
                    <a:pt x="4119880" y="94488"/>
                  </a:lnTo>
                  <a:lnTo>
                    <a:pt x="4073398" y="94488"/>
                  </a:lnTo>
                  <a:lnTo>
                    <a:pt x="4073398" y="57531"/>
                  </a:lnTo>
                  <a:lnTo>
                    <a:pt x="4119880" y="57531"/>
                  </a:lnTo>
                  <a:lnTo>
                    <a:pt x="4119880" y="47625"/>
                  </a:lnTo>
                  <a:lnTo>
                    <a:pt x="4073398" y="47625"/>
                  </a:lnTo>
                  <a:lnTo>
                    <a:pt x="4073398" y="10795"/>
                  </a:lnTo>
                  <a:lnTo>
                    <a:pt x="4062349" y="10795"/>
                  </a:lnTo>
                  <a:lnTo>
                    <a:pt x="4062349" y="104394"/>
                  </a:lnTo>
                  <a:lnTo>
                    <a:pt x="4131056" y="104394"/>
                  </a:lnTo>
                  <a:lnTo>
                    <a:pt x="4131056" y="94488"/>
                  </a:lnTo>
                  <a:lnTo>
                    <a:pt x="4131056" y="57531"/>
                  </a:lnTo>
                  <a:lnTo>
                    <a:pt x="4131056" y="47625"/>
                  </a:lnTo>
                  <a:lnTo>
                    <a:pt x="4131056" y="10795"/>
                  </a:lnTo>
                  <a:close/>
                </a:path>
                <a:path w="4729480" h="150494">
                  <a:moveTo>
                    <a:pt x="4170045" y="0"/>
                  </a:moveTo>
                  <a:lnTo>
                    <a:pt x="4158996" y="0"/>
                  </a:lnTo>
                  <a:lnTo>
                    <a:pt x="4158996" y="143510"/>
                  </a:lnTo>
                  <a:lnTo>
                    <a:pt x="4170045" y="143510"/>
                  </a:lnTo>
                  <a:lnTo>
                    <a:pt x="4170045" y="0"/>
                  </a:lnTo>
                  <a:close/>
                </a:path>
                <a:path w="4729480" h="150494">
                  <a:moveTo>
                    <a:pt x="4332224" y="67691"/>
                  </a:moveTo>
                  <a:lnTo>
                    <a:pt x="4292092" y="47371"/>
                  </a:lnTo>
                  <a:lnTo>
                    <a:pt x="4283570" y="37338"/>
                  </a:lnTo>
                  <a:lnTo>
                    <a:pt x="4280662" y="32994"/>
                  </a:lnTo>
                  <a:lnTo>
                    <a:pt x="4277804" y="26022"/>
                  </a:lnTo>
                  <a:lnTo>
                    <a:pt x="4276852" y="19177"/>
                  </a:lnTo>
                  <a:lnTo>
                    <a:pt x="4276852" y="11684"/>
                  </a:lnTo>
                  <a:lnTo>
                    <a:pt x="4265422" y="11684"/>
                  </a:lnTo>
                  <a:lnTo>
                    <a:pt x="4265422" y="19177"/>
                  </a:lnTo>
                  <a:lnTo>
                    <a:pt x="4264482" y="25946"/>
                  </a:lnTo>
                  <a:lnTo>
                    <a:pt x="4232999" y="60096"/>
                  </a:lnTo>
                  <a:lnTo>
                    <a:pt x="4210304" y="67818"/>
                  </a:lnTo>
                  <a:lnTo>
                    <a:pt x="4217924" y="76708"/>
                  </a:lnTo>
                  <a:lnTo>
                    <a:pt x="4257446" y="54648"/>
                  </a:lnTo>
                  <a:lnTo>
                    <a:pt x="4271137" y="37338"/>
                  </a:lnTo>
                  <a:lnTo>
                    <a:pt x="4274413" y="42951"/>
                  </a:lnTo>
                  <a:lnTo>
                    <a:pt x="4307408" y="69634"/>
                  </a:lnTo>
                  <a:lnTo>
                    <a:pt x="4324350" y="76581"/>
                  </a:lnTo>
                  <a:lnTo>
                    <a:pt x="4332224" y="67691"/>
                  </a:lnTo>
                  <a:close/>
                </a:path>
                <a:path w="4729480" h="150494">
                  <a:moveTo>
                    <a:pt x="4337812" y="109601"/>
                  </a:moveTo>
                  <a:lnTo>
                    <a:pt x="4204589" y="109601"/>
                  </a:lnTo>
                  <a:lnTo>
                    <a:pt x="4204589" y="119507"/>
                  </a:lnTo>
                  <a:lnTo>
                    <a:pt x="4337812" y="119507"/>
                  </a:lnTo>
                  <a:lnTo>
                    <a:pt x="4337812" y="109601"/>
                  </a:lnTo>
                  <a:close/>
                </a:path>
                <a:path w="4729480" h="150494">
                  <a:moveTo>
                    <a:pt x="4491990" y="58420"/>
                  </a:moveTo>
                  <a:lnTo>
                    <a:pt x="4480941" y="21564"/>
                  </a:lnTo>
                  <a:lnTo>
                    <a:pt x="4480941" y="58420"/>
                  </a:lnTo>
                  <a:lnTo>
                    <a:pt x="4480471" y="66763"/>
                  </a:lnTo>
                  <a:lnTo>
                    <a:pt x="4462653" y="97409"/>
                  </a:lnTo>
                  <a:lnTo>
                    <a:pt x="4447667" y="97409"/>
                  </a:lnTo>
                  <a:lnTo>
                    <a:pt x="4429379" y="58420"/>
                  </a:lnTo>
                  <a:lnTo>
                    <a:pt x="4429823" y="49999"/>
                  </a:lnTo>
                  <a:lnTo>
                    <a:pt x="4447540" y="19431"/>
                  </a:lnTo>
                  <a:lnTo>
                    <a:pt x="4462907" y="19431"/>
                  </a:lnTo>
                  <a:lnTo>
                    <a:pt x="4480941" y="58420"/>
                  </a:lnTo>
                  <a:lnTo>
                    <a:pt x="4480941" y="21564"/>
                  </a:lnTo>
                  <a:lnTo>
                    <a:pt x="4455160" y="9525"/>
                  </a:lnTo>
                  <a:lnTo>
                    <a:pt x="4447273" y="10337"/>
                  </a:lnTo>
                  <a:lnTo>
                    <a:pt x="4419219" y="47599"/>
                  </a:lnTo>
                  <a:lnTo>
                    <a:pt x="4418584" y="58420"/>
                  </a:lnTo>
                  <a:lnTo>
                    <a:pt x="4419231" y="69164"/>
                  </a:lnTo>
                  <a:lnTo>
                    <a:pt x="4440377" y="104000"/>
                  </a:lnTo>
                  <a:lnTo>
                    <a:pt x="4455160" y="107315"/>
                  </a:lnTo>
                  <a:lnTo>
                    <a:pt x="4463021" y="106514"/>
                  </a:lnTo>
                  <a:lnTo>
                    <a:pt x="4470057" y="104063"/>
                  </a:lnTo>
                  <a:lnTo>
                    <a:pt x="4476318" y="99987"/>
                  </a:lnTo>
                  <a:lnTo>
                    <a:pt x="4478782" y="97409"/>
                  </a:lnTo>
                  <a:lnTo>
                    <a:pt x="4481830" y="94234"/>
                  </a:lnTo>
                  <a:lnTo>
                    <a:pt x="4486249" y="87071"/>
                  </a:lnTo>
                  <a:lnTo>
                    <a:pt x="4489424" y="78714"/>
                  </a:lnTo>
                  <a:lnTo>
                    <a:pt x="4491342" y="69088"/>
                  </a:lnTo>
                  <a:lnTo>
                    <a:pt x="4491990" y="58420"/>
                  </a:lnTo>
                  <a:close/>
                </a:path>
                <a:path w="4729480" h="150494">
                  <a:moveTo>
                    <a:pt x="4529709" y="0"/>
                  </a:moveTo>
                  <a:lnTo>
                    <a:pt x="4518533" y="0"/>
                  </a:lnTo>
                  <a:lnTo>
                    <a:pt x="4518533" y="143510"/>
                  </a:lnTo>
                  <a:lnTo>
                    <a:pt x="4529709" y="143510"/>
                  </a:lnTo>
                  <a:lnTo>
                    <a:pt x="4529709" y="0"/>
                  </a:lnTo>
                  <a:close/>
                </a:path>
                <a:path w="4729480" h="150494">
                  <a:moveTo>
                    <a:pt x="4675378" y="107950"/>
                  </a:moveTo>
                  <a:lnTo>
                    <a:pt x="4671441" y="101473"/>
                  </a:lnTo>
                  <a:lnTo>
                    <a:pt x="4667389" y="99060"/>
                  </a:lnTo>
                  <a:lnTo>
                    <a:pt x="4663821" y="96926"/>
                  </a:lnTo>
                  <a:lnTo>
                    <a:pt x="4663821" y="110871"/>
                  </a:lnTo>
                  <a:lnTo>
                    <a:pt x="4663821" y="121666"/>
                  </a:lnTo>
                  <a:lnTo>
                    <a:pt x="4660900" y="125857"/>
                  </a:lnTo>
                  <a:lnTo>
                    <a:pt x="4629404" y="133350"/>
                  </a:lnTo>
                  <a:lnTo>
                    <a:pt x="4621352" y="133070"/>
                  </a:lnTo>
                  <a:lnTo>
                    <a:pt x="4594987" y="121666"/>
                  </a:lnTo>
                  <a:lnTo>
                    <a:pt x="4595063" y="110871"/>
                  </a:lnTo>
                  <a:lnTo>
                    <a:pt x="4629404" y="99060"/>
                  </a:lnTo>
                  <a:lnTo>
                    <a:pt x="4637354" y="99352"/>
                  </a:lnTo>
                  <a:lnTo>
                    <a:pt x="4663821" y="110871"/>
                  </a:lnTo>
                  <a:lnTo>
                    <a:pt x="4663821" y="96926"/>
                  </a:lnTo>
                  <a:lnTo>
                    <a:pt x="4629404" y="89662"/>
                  </a:lnTo>
                  <a:lnTo>
                    <a:pt x="4618914" y="90106"/>
                  </a:lnTo>
                  <a:lnTo>
                    <a:pt x="4583430" y="107950"/>
                  </a:lnTo>
                  <a:lnTo>
                    <a:pt x="4583430" y="124587"/>
                  </a:lnTo>
                  <a:lnTo>
                    <a:pt x="4618850" y="142430"/>
                  </a:lnTo>
                  <a:lnTo>
                    <a:pt x="4629404" y="142875"/>
                  </a:lnTo>
                  <a:lnTo>
                    <a:pt x="4639894" y="142430"/>
                  </a:lnTo>
                  <a:lnTo>
                    <a:pt x="4649101" y="141084"/>
                  </a:lnTo>
                  <a:lnTo>
                    <a:pt x="4656988" y="138861"/>
                  </a:lnTo>
                  <a:lnTo>
                    <a:pt x="4663567" y="135763"/>
                  </a:lnTo>
                  <a:lnTo>
                    <a:pt x="4667605" y="133350"/>
                  </a:lnTo>
                  <a:lnTo>
                    <a:pt x="4671441" y="131064"/>
                  </a:lnTo>
                  <a:lnTo>
                    <a:pt x="4675378" y="124587"/>
                  </a:lnTo>
                  <a:lnTo>
                    <a:pt x="4675378" y="107950"/>
                  </a:lnTo>
                  <a:close/>
                </a:path>
                <a:path w="4729480" h="150494">
                  <a:moveTo>
                    <a:pt x="4695952" y="70104"/>
                  </a:moveTo>
                  <a:lnTo>
                    <a:pt x="4660138" y="70104"/>
                  </a:lnTo>
                  <a:lnTo>
                    <a:pt x="4660138" y="53340"/>
                  </a:lnTo>
                  <a:lnTo>
                    <a:pt x="4660138" y="53213"/>
                  </a:lnTo>
                  <a:lnTo>
                    <a:pt x="4660138" y="49784"/>
                  </a:lnTo>
                  <a:lnTo>
                    <a:pt x="4666615" y="45834"/>
                  </a:lnTo>
                  <a:lnTo>
                    <a:pt x="4671212" y="40995"/>
                  </a:lnTo>
                  <a:lnTo>
                    <a:pt x="4673955" y="35255"/>
                  </a:lnTo>
                  <a:lnTo>
                    <a:pt x="4674870" y="28575"/>
                  </a:lnTo>
                  <a:lnTo>
                    <a:pt x="4674870" y="20066"/>
                  </a:lnTo>
                  <a:lnTo>
                    <a:pt x="4670933" y="13462"/>
                  </a:lnTo>
                  <a:lnTo>
                    <a:pt x="4667212" y="11303"/>
                  </a:lnTo>
                  <a:lnTo>
                    <a:pt x="4663440" y="9118"/>
                  </a:lnTo>
                  <a:lnTo>
                    <a:pt x="4663440" y="28575"/>
                  </a:lnTo>
                  <a:lnTo>
                    <a:pt x="4663440" y="33909"/>
                  </a:lnTo>
                  <a:lnTo>
                    <a:pt x="4660519" y="38100"/>
                  </a:lnTo>
                  <a:lnTo>
                    <a:pt x="4654931" y="41148"/>
                  </a:lnTo>
                  <a:lnTo>
                    <a:pt x="4650181" y="43154"/>
                  </a:lnTo>
                  <a:lnTo>
                    <a:pt x="4649089" y="43434"/>
                  </a:lnTo>
                  <a:lnTo>
                    <a:pt x="4649089" y="53340"/>
                  </a:lnTo>
                  <a:lnTo>
                    <a:pt x="4649089" y="70104"/>
                  </a:lnTo>
                  <a:lnTo>
                    <a:pt x="4609592" y="70104"/>
                  </a:lnTo>
                  <a:lnTo>
                    <a:pt x="4609592" y="53213"/>
                  </a:lnTo>
                  <a:lnTo>
                    <a:pt x="4615688" y="54483"/>
                  </a:lnTo>
                  <a:lnTo>
                    <a:pt x="4622292" y="55118"/>
                  </a:lnTo>
                  <a:lnTo>
                    <a:pt x="4637024" y="55118"/>
                  </a:lnTo>
                  <a:lnTo>
                    <a:pt x="4643501" y="54610"/>
                  </a:lnTo>
                  <a:lnTo>
                    <a:pt x="4649089" y="53340"/>
                  </a:lnTo>
                  <a:lnTo>
                    <a:pt x="4649089" y="43434"/>
                  </a:lnTo>
                  <a:lnTo>
                    <a:pt x="4644352" y="44589"/>
                  </a:lnTo>
                  <a:lnTo>
                    <a:pt x="4637417" y="45440"/>
                  </a:lnTo>
                  <a:lnTo>
                    <a:pt x="4629404" y="45720"/>
                  </a:lnTo>
                  <a:lnTo>
                    <a:pt x="4621377" y="45440"/>
                  </a:lnTo>
                  <a:lnTo>
                    <a:pt x="4614443" y="44589"/>
                  </a:lnTo>
                  <a:lnTo>
                    <a:pt x="4608614" y="43154"/>
                  </a:lnTo>
                  <a:lnTo>
                    <a:pt x="4603877" y="41148"/>
                  </a:lnTo>
                  <a:lnTo>
                    <a:pt x="4598162" y="38100"/>
                  </a:lnTo>
                  <a:lnTo>
                    <a:pt x="4595368" y="33909"/>
                  </a:lnTo>
                  <a:lnTo>
                    <a:pt x="4595368" y="28575"/>
                  </a:lnTo>
                  <a:lnTo>
                    <a:pt x="4597489" y="21005"/>
                  </a:lnTo>
                  <a:lnTo>
                    <a:pt x="4603851" y="15608"/>
                  </a:lnTo>
                  <a:lnTo>
                    <a:pt x="4614494" y="12382"/>
                  </a:lnTo>
                  <a:lnTo>
                    <a:pt x="4629404" y="11303"/>
                  </a:lnTo>
                  <a:lnTo>
                    <a:pt x="4644250" y="12382"/>
                  </a:lnTo>
                  <a:lnTo>
                    <a:pt x="4654893" y="15608"/>
                  </a:lnTo>
                  <a:lnTo>
                    <a:pt x="4661293" y="21005"/>
                  </a:lnTo>
                  <a:lnTo>
                    <a:pt x="4663440" y="28575"/>
                  </a:lnTo>
                  <a:lnTo>
                    <a:pt x="4663440" y="9118"/>
                  </a:lnTo>
                  <a:lnTo>
                    <a:pt x="4629404" y="1905"/>
                  </a:lnTo>
                  <a:lnTo>
                    <a:pt x="4619079" y="2336"/>
                  </a:lnTo>
                  <a:lnTo>
                    <a:pt x="4583811" y="20066"/>
                  </a:lnTo>
                  <a:lnTo>
                    <a:pt x="4583811" y="28575"/>
                  </a:lnTo>
                  <a:lnTo>
                    <a:pt x="4584725" y="35128"/>
                  </a:lnTo>
                  <a:lnTo>
                    <a:pt x="4587494" y="40855"/>
                  </a:lnTo>
                  <a:lnTo>
                    <a:pt x="4592053" y="45745"/>
                  </a:lnTo>
                  <a:lnTo>
                    <a:pt x="4598416" y="49784"/>
                  </a:lnTo>
                  <a:lnTo>
                    <a:pt x="4598416" y="70104"/>
                  </a:lnTo>
                  <a:lnTo>
                    <a:pt x="4562729" y="70104"/>
                  </a:lnTo>
                  <a:lnTo>
                    <a:pt x="4562729" y="80010"/>
                  </a:lnTo>
                  <a:lnTo>
                    <a:pt x="4695952" y="80010"/>
                  </a:lnTo>
                  <a:lnTo>
                    <a:pt x="4695952" y="70104"/>
                  </a:lnTo>
                  <a:close/>
                </a:path>
                <a:path w="4729480" h="150494">
                  <a:moveTo>
                    <a:pt x="4729099" y="112903"/>
                  </a:moveTo>
                  <a:lnTo>
                    <a:pt x="4717542" y="112903"/>
                  </a:lnTo>
                  <a:lnTo>
                    <a:pt x="4708525" y="150368"/>
                  </a:lnTo>
                  <a:lnTo>
                    <a:pt x="4716780" y="150368"/>
                  </a:lnTo>
                  <a:lnTo>
                    <a:pt x="4729099" y="11290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49391" y="1861438"/>
              <a:ext cx="2308733" cy="344678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5189727" y="2062606"/>
              <a:ext cx="734695" cy="143510"/>
            </a:xfrm>
            <a:custGeom>
              <a:avLst/>
              <a:gdLst/>
              <a:ahLst/>
              <a:cxnLst/>
              <a:rect l="l" t="t" r="r" b="b"/>
              <a:pathLst>
                <a:path w="734695" h="143510">
                  <a:moveTo>
                    <a:pt x="185927" y="80137"/>
                  </a:moveTo>
                  <a:lnTo>
                    <a:pt x="174879" y="80137"/>
                  </a:lnTo>
                  <a:lnTo>
                    <a:pt x="174879" y="140207"/>
                  </a:lnTo>
                  <a:lnTo>
                    <a:pt x="263525" y="140207"/>
                  </a:lnTo>
                  <a:lnTo>
                    <a:pt x="263525" y="130301"/>
                  </a:lnTo>
                  <a:lnTo>
                    <a:pt x="185927" y="130301"/>
                  </a:lnTo>
                  <a:lnTo>
                    <a:pt x="185927" y="111760"/>
                  </a:lnTo>
                  <a:lnTo>
                    <a:pt x="263525" y="111760"/>
                  </a:lnTo>
                  <a:lnTo>
                    <a:pt x="263525" y="101980"/>
                  </a:lnTo>
                  <a:lnTo>
                    <a:pt x="185927" y="101980"/>
                  </a:lnTo>
                  <a:lnTo>
                    <a:pt x="185927" y="80137"/>
                  </a:lnTo>
                  <a:close/>
                </a:path>
                <a:path w="734695" h="143510">
                  <a:moveTo>
                    <a:pt x="263525" y="111760"/>
                  </a:moveTo>
                  <a:lnTo>
                    <a:pt x="252475" y="111760"/>
                  </a:lnTo>
                  <a:lnTo>
                    <a:pt x="252475" y="130301"/>
                  </a:lnTo>
                  <a:lnTo>
                    <a:pt x="263525" y="130301"/>
                  </a:lnTo>
                  <a:lnTo>
                    <a:pt x="263525" y="111760"/>
                  </a:lnTo>
                  <a:close/>
                </a:path>
                <a:path w="734695" h="143510">
                  <a:moveTo>
                    <a:pt x="263525" y="80137"/>
                  </a:moveTo>
                  <a:lnTo>
                    <a:pt x="252475" y="80137"/>
                  </a:lnTo>
                  <a:lnTo>
                    <a:pt x="252475" y="101980"/>
                  </a:lnTo>
                  <a:lnTo>
                    <a:pt x="263525" y="101980"/>
                  </a:lnTo>
                  <a:lnTo>
                    <a:pt x="263525" y="80137"/>
                  </a:lnTo>
                  <a:close/>
                </a:path>
                <a:path w="734695" h="143510">
                  <a:moveTo>
                    <a:pt x="364363" y="86740"/>
                  </a:moveTo>
                  <a:lnTo>
                    <a:pt x="321691" y="99567"/>
                  </a:lnTo>
                  <a:lnTo>
                    <a:pt x="317626" y="106299"/>
                  </a:lnTo>
                  <a:lnTo>
                    <a:pt x="317703" y="122808"/>
                  </a:lnTo>
                  <a:lnTo>
                    <a:pt x="353766" y="141888"/>
                  </a:lnTo>
                  <a:lnTo>
                    <a:pt x="364363" y="142366"/>
                  </a:lnTo>
                  <a:lnTo>
                    <a:pt x="374939" y="141888"/>
                  </a:lnTo>
                  <a:lnTo>
                    <a:pt x="384206" y="140446"/>
                  </a:lnTo>
                  <a:lnTo>
                    <a:pt x="392187" y="138027"/>
                  </a:lnTo>
                  <a:lnTo>
                    <a:pt x="398907" y="134619"/>
                  </a:lnTo>
                  <a:lnTo>
                    <a:pt x="401548" y="132968"/>
                  </a:lnTo>
                  <a:lnTo>
                    <a:pt x="364363" y="132968"/>
                  </a:lnTo>
                  <a:lnTo>
                    <a:pt x="356477" y="132639"/>
                  </a:lnTo>
                  <a:lnTo>
                    <a:pt x="329438" y="120014"/>
                  </a:lnTo>
                  <a:lnTo>
                    <a:pt x="329438" y="108965"/>
                  </a:lnTo>
                  <a:lnTo>
                    <a:pt x="364363" y="96138"/>
                  </a:lnTo>
                  <a:lnTo>
                    <a:pt x="401682" y="96138"/>
                  </a:lnTo>
                  <a:lnTo>
                    <a:pt x="398907" y="94361"/>
                  </a:lnTo>
                  <a:lnTo>
                    <a:pt x="392170" y="91027"/>
                  </a:lnTo>
                  <a:lnTo>
                    <a:pt x="384159" y="88646"/>
                  </a:lnTo>
                  <a:lnTo>
                    <a:pt x="374886" y="87217"/>
                  </a:lnTo>
                  <a:lnTo>
                    <a:pt x="364363" y="86740"/>
                  </a:lnTo>
                  <a:close/>
                </a:path>
                <a:path w="734695" h="143510">
                  <a:moveTo>
                    <a:pt x="401682" y="96138"/>
                  </a:moveTo>
                  <a:lnTo>
                    <a:pt x="364363" y="96138"/>
                  </a:lnTo>
                  <a:lnTo>
                    <a:pt x="372268" y="96468"/>
                  </a:lnTo>
                  <a:lnTo>
                    <a:pt x="379221" y="97440"/>
                  </a:lnTo>
                  <a:lnTo>
                    <a:pt x="399414" y="120014"/>
                  </a:lnTo>
                  <a:lnTo>
                    <a:pt x="396367" y="124460"/>
                  </a:lnTo>
                  <a:lnTo>
                    <a:pt x="364363" y="132968"/>
                  </a:lnTo>
                  <a:lnTo>
                    <a:pt x="401548" y="132968"/>
                  </a:lnTo>
                  <a:lnTo>
                    <a:pt x="407035" y="129539"/>
                  </a:lnTo>
                  <a:lnTo>
                    <a:pt x="411099" y="122808"/>
                  </a:lnTo>
                  <a:lnTo>
                    <a:pt x="411099" y="106299"/>
                  </a:lnTo>
                  <a:lnTo>
                    <a:pt x="407035" y="99567"/>
                  </a:lnTo>
                  <a:lnTo>
                    <a:pt x="401682" y="96138"/>
                  </a:lnTo>
                  <a:close/>
                </a:path>
                <a:path w="734695" h="143510">
                  <a:moveTo>
                    <a:pt x="113284" y="89788"/>
                  </a:moveTo>
                  <a:lnTo>
                    <a:pt x="19431" y="89788"/>
                  </a:lnTo>
                  <a:lnTo>
                    <a:pt x="19431" y="99694"/>
                  </a:lnTo>
                  <a:lnTo>
                    <a:pt x="102235" y="99694"/>
                  </a:lnTo>
                  <a:lnTo>
                    <a:pt x="102235" y="143510"/>
                  </a:lnTo>
                  <a:lnTo>
                    <a:pt x="113284" y="143510"/>
                  </a:lnTo>
                  <a:lnTo>
                    <a:pt x="113284" y="89788"/>
                  </a:lnTo>
                  <a:close/>
                </a:path>
                <a:path w="734695" h="143510">
                  <a:moveTo>
                    <a:pt x="10922" y="6095"/>
                  </a:moveTo>
                  <a:lnTo>
                    <a:pt x="0" y="6095"/>
                  </a:lnTo>
                  <a:lnTo>
                    <a:pt x="0" y="73913"/>
                  </a:lnTo>
                  <a:lnTo>
                    <a:pt x="58800" y="73913"/>
                  </a:lnTo>
                  <a:lnTo>
                    <a:pt x="58800" y="64007"/>
                  </a:lnTo>
                  <a:lnTo>
                    <a:pt x="10922" y="64007"/>
                  </a:lnTo>
                  <a:lnTo>
                    <a:pt x="10922" y="42417"/>
                  </a:lnTo>
                  <a:lnTo>
                    <a:pt x="58800" y="42417"/>
                  </a:lnTo>
                  <a:lnTo>
                    <a:pt x="58800" y="32512"/>
                  </a:lnTo>
                  <a:lnTo>
                    <a:pt x="10922" y="32512"/>
                  </a:lnTo>
                  <a:lnTo>
                    <a:pt x="10922" y="6095"/>
                  </a:lnTo>
                  <a:close/>
                </a:path>
                <a:path w="734695" h="143510">
                  <a:moveTo>
                    <a:pt x="58800" y="42417"/>
                  </a:moveTo>
                  <a:lnTo>
                    <a:pt x="47879" y="42417"/>
                  </a:lnTo>
                  <a:lnTo>
                    <a:pt x="47879" y="64007"/>
                  </a:lnTo>
                  <a:lnTo>
                    <a:pt x="58800" y="64007"/>
                  </a:lnTo>
                  <a:lnTo>
                    <a:pt x="58800" y="42417"/>
                  </a:lnTo>
                  <a:close/>
                </a:path>
                <a:path w="734695" h="143510">
                  <a:moveTo>
                    <a:pt x="58800" y="6095"/>
                  </a:moveTo>
                  <a:lnTo>
                    <a:pt x="47879" y="6095"/>
                  </a:lnTo>
                  <a:lnTo>
                    <a:pt x="47879" y="32512"/>
                  </a:lnTo>
                  <a:lnTo>
                    <a:pt x="58800" y="32512"/>
                  </a:lnTo>
                  <a:lnTo>
                    <a:pt x="58800" y="6095"/>
                  </a:lnTo>
                  <a:close/>
                </a:path>
                <a:path w="734695" h="143510">
                  <a:moveTo>
                    <a:pt x="734187" y="112775"/>
                  </a:moveTo>
                  <a:lnTo>
                    <a:pt x="600963" y="112775"/>
                  </a:lnTo>
                  <a:lnTo>
                    <a:pt x="600963" y="122681"/>
                  </a:lnTo>
                  <a:lnTo>
                    <a:pt x="734187" y="122681"/>
                  </a:lnTo>
                  <a:lnTo>
                    <a:pt x="734187" y="112775"/>
                  </a:lnTo>
                  <a:close/>
                </a:path>
                <a:path w="734695" h="143510">
                  <a:moveTo>
                    <a:pt x="673226" y="86740"/>
                  </a:moveTo>
                  <a:lnTo>
                    <a:pt x="662177" y="86740"/>
                  </a:lnTo>
                  <a:lnTo>
                    <a:pt x="662177" y="112775"/>
                  </a:lnTo>
                  <a:lnTo>
                    <a:pt x="673226" y="112775"/>
                  </a:lnTo>
                  <a:lnTo>
                    <a:pt x="673226" y="86740"/>
                  </a:lnTo>
                  <a:close/>
                </a:path>
                <a:path w="734695" h="143510">
                  <a:moveTo>
                    <a:pt x="713486" y="12573"/>
                  </a:moveTo>
                  <a:lnTo>
                    <a:pt x="621411" y="12573"/>
                  </a:lnTo>
                  <a:lnTo>
                    <a:pt x="621411" y="22225"/>
                  </a:lnTo>
                  <a:lnTo>
                    <a:pt x="702310" y="22225"/>
                  </a:lnTo>
                  <a:lnTo>
                    <a:pt x="702310" y="43433"/>
                  </a:lnTo>
                  <a:lnTo>
                    <a:pt x="621157" y="43433"/>
                  </a:lnTo>
                  <a:lnTo>
                    <a:pt x="621157" y="86740"/>
                  </a:lnTo>
                  <a:lnTo>
                    <a:pt x="717676" y="86740"/>
                  </a:lnTo>
                  <a:lnTo>
                    <a:pt x="717676" y="76835"/>
                  </a:lnTo>
                  <a:lnTo>
                    <a:pt x="632460" y="76835"/>
                  </a:lnTo>
                  <a:lnTo>
                    <a:pt x="632460" y="53086"/>
                  </a:lnTo>
                  <a:lnTo>
                    <a:pt x="713486" y="53086"/>
                  </a:lnTo>
                  <a:lnTo>
                    <a:pt x="713486" y="12573"/>
                  </a:lnTo>
                  <a:close/>
                </a:path>
                <a:path w="734695" h="143510">
                  <a:moveTo>
                    <a:pt x="263525" y="41020"/>
                  </a:moveTo>
                  <a:lnTo>
                    <a:pt x="252349" y="41020"/>
                  </a:lnTo>
                  <a:lnTo>
                    <a:pt x="252349" y="72262"/>
                  </a:lnTo>
                  <a:lnTo>
                    <a:pt x="263525" y="72262"/>
                  </a:lnTo>
                  <a:lnTo>
                    <a:pt x="263525" y="41020"/>
                  </a:lnTo>
                  <a:close/>
                </a:path>
                <a:path w="734695" h="143510">
                  <a:moveTo>
                    <a:pt x="191388" y="1777"/>
                  </a:moveTo>
                  <a:lnTo>
                    <a:pt x="157686" y="22732"/>
                  </a:lnTo>
                  <a:lnTo>
                    <a:pt x="155194" y="36067"/>
                  </a:lnTo>
                  <a:lnTo>
                    <a:pt x="155817" y="43114"/>
                  </a:lnTo>
                  <a:lnTo>
                    <a:pt x="183820" y="69992"/>
                  </a:lnTo>
                  <a:lnTo>
                    <a:pt x="191388" y="70612"/>
                  </a:lnTo>
                  <a:lnTo>
                    <a:pt x="198197" y="70092"/>
                  </a:lnTo>
                  <a:lnTo>
                    <a:pt x="204517" y="68548"/>
                  </a:lnTo>
                  <a:lnTo>
                    <a:pt x="210337" y="66004"/>
                  </a:lnTo>
                  <a:lnTo>
                    <a:pt x="215646" y="62483"/>
                  </a:lnTo>
                  <a:lnTo>
                    <a:pt x="217442" y="61087"/>
                  </a:lnTo>
                  <a:lnTo>
                    <a:pt x="183769" y="61087"/>
                  </a:lnTo>
                  <a:lnTo>
                    <a:pt x="177673" y="58800"/>
                  </a:lnTo>
                  <a:lnTo>
                    <a:pt x="172974" y="54101"/>
                  </a:lnTo>
                  <a:lnTo>
                    <a:pt x="168401" y="49402"/>
                  </a:lnTo>
                  <a:lnTo>
                    <a:pt x="166116" y="43433"/>
                  </a:lnTo>
                  <a:lnTo>
                    <a:pt x="166116" y="28955"/>
                  </a:lnTo>
                  <a:lnTo>
                    <a:pt x="168401" y="22987"/>
                  </a:lnTo>
                  <a:lnTo>
                    <a:pt x="173100" y="18287"/>
                  </a:lnTo>
                  <a:lnTo>
                    <a:pt x="177800" y="13715"/>
                  </a:lnTo>
                  <a:lnTo>
                    <a:pt x="183896" y="11302"/>
                  </a:lnTo>
                  <a:lnTo>
                    <a:pt x="217524" y="11302"/>
                  </a:lnTo>
                  <a:lnTo>
                    <a:pt x="215646" y="9778"/>
                  </a:lnTo>
                  <a:lnTo>
                    <a:pt x="210337" y="6278"/>
                  </a:lnTo>
                  <a:lnTo>
                    <a:pt x="204517" y="3778"/>
                  </a:lnTo>
                  <a:lnTo>
                    <a:pt x="198197" y="2278"/>
                  </a:lnTo>
                  <a:lnTo>
                    <a:pt x="191388" y="1777"/>
                  </a:lnTo>
                  <a:close/>
                </a:path>
                <a:path w="734695" h="143510">
                  <a:moveTo>
                    <a:pt x="217524" y="11302"/>
                  </a:moveTo>
                  <a:lnTo>
                    <a:pt x="199009" y="11302"/>
                  </a:lnTo>
                  <a:lnTo>
                    <a:pt x="205105" y="13715"/>
                  </a:lnTo>
                  <a:lnTo>
                    <a:pt x="209804" y="18287"/>
                  </a:lnTo>
                  <a:lnTo>
                    <a:pt x="214502" y="22987"/>
                  </a:lnTo>
                  <a:lnTo>
                    <a:pt x="216788" y="28955"/>
                  </a:lnTo>
                  <a:lnTo>
                    <a:pt x="216788" y="43433"/>
                  </a:lnTo>
                  <a:lnTo>
                    <a:pt x="214502" y="49402"/>
                  </a:lnTo>
                  <a:lnTo>
                    <a:pt x="209804" y="54101"/>
                  </a:lnTo>
                  <a:lnTo>
                    <a:pt x="205232" y="58800"/>
                  </a:lnTo>
                  <a:lnTo>
                    <a:pt x="199009" y="61087"/>
                  </a:lnTo>
                  <a:lnTo>
                    <a:pt x="217442" y="61087"/>
                  </a:lnTo>
                  <a:lnTo>
                    <a:pt x="222504" y="57150"/>
                  </a:lnTo>
                  <a:lnTo>
                    <a:pt x="226441" y="49911"/>
                  </a:lnTo>
                  <a:lnTo>
                    <a:pt x="227711" y="41020"/>
                  </a:lnTo>
                  <a:lnTo>
                    <a:pt x="263525" y="41020"/>
                  </a:lnTo>
                  <a:lnTo>
                    <a:pt x="263525" y="31114"/>
                  </a:lnTo>
                  <a:lnTo>
                    <a:pt x="227584" y="31114"/>
                  </a:lnTo>
                  <a:lnTo>
                    <a:pt x="226313" y="22351"/>
                  </a:lnTo>
                  <a:lnTo>
                    <a:pt x="222376" y="15239"/>
                  </a:lnTo>
                  <a:lnTo>
                    <a:pt x="217524" y="11302"/>
                  </a:lnTo>
                  <a:close/>
                </a:path>
                <a:path w="734695" h="143510">
                  <a:moveTo>
                    <a:pt x="263525" y="126"/>
                  </a:moveTo>
                  <a:lnTo>
                    <a:pt x="252349" y="126"/>
                  </a:lnTo>
                  <a:lnTo>
                    <a:pt x="252349" y="31114"/>
                  </a:lnTo>
                  <a:lnTo>
                    <a:pt x="263525" y="31114"/>
                  </a:lnTo>
                  <a:lnTo>
                    <a:pt x="263525" y="126"/>
                  </a:lnTo>
                  <a:close/>
                </a:path>
                <a:path w="734695" h="143510">
                  <a:moveTo>
                    <a:pt x="343788" y="16382"/>
                  </a:moveTo>
                  <a:lnTo>
                    <a:pt x="333121" y="16382"/>
                  </a:lnTo>
                  <a:lnTo>
                    <a:pt x="333121" y="19938"/>
                  </a:lnTo>
                  <a:lnTo>
                    <a:pt x="332474" y="27487"/>
                  </a:lnTo>
                  <a:lnTo>
                    <a:pt x="310784" y="61753"/>
                  </a:lnTo>
                  <a:lnTo>
                    <a:pt x="296418" y="70992"/>
                  </a:lnTo>
                  <a:lnTo>
                    <a:pt x="304419" y="78739"/>
                  </a:lnTo>
                  <a:lnTo>
                    <a:pt x="336042" y="48513"/>
                  </a:lnTo>
                  <a:lnTo>
                    <a:pt x="338709" y="42163"/>
                  </a:lnTo>
                  <a:lnTo>
                    <a:pt x="350642" y="42163"/>
                  </a:lnTo>
                  <a:lnTo>
                    <a:pt x="349736" y="40852"/>
                  </a:lnTo>
                  <a:lnTo>
                    <a:pt x="346440" y="34051"/>
                  </a:lnTo>
                  <a:lnTo>
                    <a:pt x="344453" y="27084"/>
                  </a:lnTo>
                  <a:lnTo>
                    <a:pt x="343788" y="19938"/>
                  </a:lnTo>
                  <a:lnTo>
                    <a:pt x="343788" y="16382"/>
                  </a:lnTo>
                  <a:close/>
                </a:path>
                <a:path w="734695" h="143510">
                  <a:moveTo>
                    <a:pt x="350642" y="42163"/>
                  </a:moveTo>
                  <a:lnTo>
                    <a:pt x="338709" y="42163"/>
                  </a:lnTo>
                  <a:lnTo>
                    <a:pt x="341249" y="47625"/>
                  </a:lnTo>
                  <a:lnTo>
                    <a:pt x="345997" y="53641"/>
                  </a:lnTo>
                  <a:lnTo>
                    <a:pt x="359537" y="66675"/>
                  </a:lnTo>
                  <a:lnTo>
                    <a:pt x="366141" y="71627"/>
                  </a:lnTo>
                  <a:lnTo>
                    <a:pt x="372363" y="75056"/>
                  </a:lnTo>
                  <a:lnTo>
                    <a:pt x="379730" y="66928"/>
                  </a:lnTo>
                  <a:lnTo>
                    <a:pt x="372635" y="63357"/>
                  </a:lnTo>
                  <a:lnTo>
                    <a:pt x="366029" y="58927"/>
                  </a:lnTo>
                  <a:lnTo>
                    <a:pt x="359880" y="53593"/>
                  </a:lnTo>
                  <a:lnTo>
                    <a:pt x="354330" y="47498"/>
                  </a:lnTo>
                  <a:lnTo>
                    <a:pt x="350642" y="42163"/>
                  </a:lnTo>
                  <a:close/>
                </a:path>
                <a:path w="734695" h="143510">
                  <a:moveTo>
                    <a:pt x="375412" y="6476"/>
                  </a:moveTo>
                  <a:lnTo>
                    <a:pt x="301371" y="6476"/>
                  </a:lnTo>
                  <a:lnTo>
                    <a:pt x="301371" y="16382"/>
                  </a:lnTo>
                  <a:lnTo>
                    <a:pt x="375412" y="16382"/>
                  </a:lnTo>
                  <a:lnTo>
                    <a:pt x="375412" y="6476"/>
                  </a:lnTo>
                  <a:close/>
                </a:path>
                <a:path w="734695" h="143510">
                  <a:moveTo>
                    <a:pt x="567817" y="0"/>
                  </a:moveTo>
                  <a:lnTo>
                    <a:pt x="556641" y="0"/>
                  </a:lnTo>
                  <a:lnTo>
                    <a:pt x="556641" y="143510"/>
                  </a:lnTo>
                  <a:lnTo>
                    <a:pt x="567817" y="143510"/>
                  </a:lnTo>
                  <a:lnTo>
                    <a:pt x="567817" y="0"/>
                  </a:lnTo>
                  <a:close/>
                </a:path>
                <a:path w="734695" h="143510">
                  <a:moveTo>
                    <a:pt x="501776" y="29971"/>
                  </a:moveTo>
                  <a:lnTo>
                    <a:pt x="490727" y="29971"/>
                  </a:lnTo>
                  <a:lnTo>
                    <a:pt x="490681" y="44323"/>
                  </a:lnTo>
                  <a:lnTo>
                    <a:pt x="489991" y="51796"/>
                  </a:lnTo>
                  <a:lnTo>
                    <a:pt x="466471" y="91614"/>
                  </a:lnTo>
                  <a:lnTo>
                    <a:pt x="451612" y="101726"/>
                  </a:lnTo>
                  <a:lnTo>
                    <a:pt x="460248" y="110362"/>
                  </a:lnTo>
                  <a:lnTo>
                    <a:pt x="487350" y="83466"/>
                  </a:lnTo>
                  <a:lnTo>
                    <a:pt x="496316" y="66928"/>
                  </a:lnTo>
                  <a:lnTo>
                    <a:pt x="507915" y="66928"/>
                  </a:lnTo>
                  <a:lnTo>
                    <a:pt x="504412" y="59356"/>
                  </a:lnTo>
                  <a:lnTo>
                    <a:pt x="502292" y="51750"/>
                  </a:lnTo>
                  <a:lnTo>
                    <a:pt x="501650" y="44323"/>
                  </a:lnTo>
                  <a:lnTo>
                    <a:pt x="501776" y="29971"/>
                  </a:lnTo>
                  <a:close/>
                </a:path>
                <a:path w="734695" h="143510">
                  <a:moveTo>
                    <a:pt x="507915" y="66928"/>
                  </a:moveTo>
                  <a:lnTo>
                    <a:pt x="496316" y="66928"/>
                  </a:lnTo>
                  <a:lnTo>
                    <a:pt x="498475" y="73025"/>
                  </a:lnTo>
                  <a:lnTo>
                    <a:pt x="527431" y="103260"/>
                  </a:lnTo>
                  <a:lnTo>
                    <a:pt x="533526" y="107187"/>
                  </a:lnTo>
                  <a:lnTo>
                    <a:pt x="541401" y="98298"/>
                  </a:lnTo>
                  <a:lnTo>
                    <a:pt x="533350" y="94202"/>
                  </a:lnTo>
                  <a:lnTo>
                    <a:pt x="525954" y="88963"/>
                  </a:lnTo>
                  <a:lnTo>
                    <a:pt x="519201" y="82581"/>
                  </a:lnTo>
                  <a:lnTo>
                    <a:pt x="513080" y="75056"/>
                  </a:lnTo>
                  <a:lnTo>
                    <a:pt x="508007" y="67129"/>
                  </a:lnTo>
                  <a:lnTo>
                    <a:pt x="507915" y="66928"/>
                  </a:lnTo>
                  <a:close/>
                </a:path>
                <a:path w="734695" h="143510">
                  <a:moveTo>
                    <a:pt x="537337" y="20065"/>
                  </a:moveTo>
                  <a:lnTo>
                    <a:pt x="455168" y="20065"/>
                  </a:lnTo>
                  <a:lnTo>
                    <a:pt x="455168" y="29971"/>
                  </a:lnTo>
                  <a:lnTo>
                    <a:pt x="537337" y="29971"/>
                  </a:lnTo>
                  <a:lnTo>
                    <a:pt x="537337" y="20065"/>
                  </a:lnTo>
                  <a:close/>
                </a:path>
                <a:path w="734695" h="143510">
                  <a:moveTo>
                    <a:pt x="501650" y="0"/>
                  </a:moveTo>
                  <a:lnTo>
                    <a:pt x="490474" y="0"/>
                  </a:lnTo>
                  <a:lnTo>
                    <a:pt x="490474" y="20065"/>
                  </a:lnTo>
                  <a:lnTo>
                    <a:pt x="501650" y="20065"/>
                  </a:lnTo>
                  <a:lnTo>
                    <a:pt x="501650" y="0"/>
                  </a:lnTo>
                  <a:close/>
                </a:path>
                <a:path w="734695" h="143510">
                  <a:moveTo>
                    <a:pt x="408686" y="0"/>
                  </a:moveTo>
                  <a:lnTo>
                    <a:pt x="397510" y="0"/>
                  </a:lnTo>
                  <a:lnTo>
                    <a:pt x="397510" y="82803"/>
                  </a:lnTo>
                  <a:lnTo>
                    <a:pt x="408686" y="82803"/>
                  </a:lnTo>
                  <a:lnTo>
                    <a:pt x="408686" y="49402"/>
                  </a:lnTo>
                  <a:lnTo>
                    <a:pt x="430275" y="49402"/>
                  </a:lnTo>
                  <a:lnTo>
                    <a:pt x="430275" y="39369"/>
                  </a:lnTo>
                  <a:lnTo>
                    <a:pt x="408686" y="39369"/>
                  </a:lnTo>
                  <a:lnTo>
                    <a:pt x="408686" y="0"/>
                  </a:lnTo>
                  <a:close/>
                </a:path>
                <a:path w="734695" h="143510">
                  <a:moveTo>
                    <a:pt x="85598" y="2920"/>
                  </a:moveTo>
                  <a:lnTo>
                    <a:pt x="74675" y="2920"/>
                  </a:lnTo>
                  <a:lnTo>
                    <a:pt x="74675" y="81914"/>
                  </a:lnTo>
                  <a:lnTo>
                    <a:pt x="85598" y="81914"/>
                  </a:lnTo>
                  <a:lnTo>
                    <a:pt x="85598" y="48260"/>
                  </a:lnTo>
                  <a:lnTo>
                    <a:pt x="113284" y="48260"/>
                  </a:lnTo>
                  <a:lnTo>
                    <a:pt x="113284" y="38226"/>
                  </a:lnTo>
                  <a:lnTo>
                    <a:pt x="85598" y="38226"/>
                  </a:lnTo>
                  <a:lnTo>
                    <a:pt x="85598" y="2920"/>
                  </a:lnTo>
                  <a:close/>
                </a:path>
                <a:path w="734695" h="143510">
                  <a:moveTo>
                    <a:pt x="113284" y="48260"/>
                  </a:moveTo>
                  <a:lnTo>
                    <a:pt x="102235" y="48260"/>
                  </a:lnTo>
                  <a:lnTo>
                    <a:pt x="102235" y="81914"/>
                  </a:lnTo>
                  <a:lnTo>
                    <a:pt x="113284" y="81914"/>
                  </a:lnTo>
                  <a:lnTo>
                    <a:pt x="113284" y="48260"/>
                  </a:lnTo>
                  <a:close/>
                </a:path>
                <a:path w="734695" h="143510">
                  <a:moveTo>
                    <a:pt x="113284" y="0"/>
                  </a:moveTo>
                  <a:lnTo>
                    <a:pt x="102235" y="0"/>
                  </a:lnTo>
                  <a:lnTo>
                    <a:pt x="102235" y="38226"/>
                  </a:lnTo>
                  <a:lnTo>
                    <a:pt x="113284" y="38226"/>
                  </a:lnTo>
                  <a:lnTo>
                    <a:pt x="11328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96577" y="1861438"/>
              <a:ext cx="125602" cy="143510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4382643" y="1861438"/>
              <a:ext cx="5654675" cy="782955"/>
            </a:xfrm>
            <a:custGeom>
              <a:avLst/>
              <a:gdLst/>
              <a:ahLst/>
              <a:cxnLst/>
              <a:rect l="l" t="t" r="r" b="b"/>
              <a:pathLst>
                <a:path w="5654675" h="782955">
                  <a:moveTo>
                    <a:pt x="37719" y="511937"/>
                  </a:moveTo>
                  <a:lnTo>
                    <a:pt x="35814" y="507492"/>
                  </a:lnTo>
                  <a:lnTo>
                    <a:pt x="28448" y="500126"/>
                  </a:lnTo>
                  <a:lnTo>
                    <a:pt x="24003" y="498348"/>
                  </a:lnTo>
                  <a:lnTo>
                    <a:pt x="18796" y="498348"/>
                  </a:lnTo>
                  <a:lnTo>
                    <a:pt x="13589" y="498348"/>
                  </a:lnTo>
                  <a:lnTo>
                    <a:pt x="9144" y="500126"/>
                  </a:lnTo>
                  <a:lnTo>
                    <a:pt x="1778" y="507492"/>
                  </a:lnTo>
                  <a:lnTo>
                    <a:pt x="0" y="511937"/>
                  </a:lnTo>
                  <a:lnTo>
                    <a:pt x="0" y="522351"/>
                  </a:lnTo>
                  <a:lnTo>
                    <a:pt x="1778" y="526796"/>
                  </a:lnTo>
                  <a:lnTo>
                    <a:pt x="5461" y="530479"/>
                  </a:lnTo>
                  <a:lnTo>
                    <a:pt x="9144" y="534289"/>
                  </a:lnTo>
                  <a:lnTo>
                    <a:pt x="13589" y="536067"/>
                  </a:lnTo>
                  <a:lnTo>
                    <a:pt x="24003" y="536067"/>
                  </a:lnTo>
                  <a:lnTo>
                    <a:pt x="28448" y="534289"/>
                  </a:lnTo>
                  <a:lnTo>
                    <a:pt x="32131" y="530479"/>
                  </a:lnTo>
                  <a:lnTo>
                    <a:pt x="35814" y="526796"/>
                  </a:lnTo>
                  <a:lnTo>
                    <a:pt x="37719" y="522351"/>
                  </a:lnTo>
                  <a:lnTo>
                    <a:pt x="37719" y="511937"/>
                  </a:lnTo>
                  <a:close/>
                </a:path>
                <a:path w="5654675" h="782955">
                  <a:moveTo>
                    <a:pt x="223647" y="299593"/>
                  </a:moveTo>
                  <a:lnTo>
                    <a:pt x="195707" y="270510"/>
                  </a:lnTo>
                  <a:lnTo>
                    <a:pt x="190982" y="261112"/>
                  </a:lnTo>
                  <a:lnTo>
                    <a:pt x="187871" y="252476"/>
                  </a:lnTo>
                  <a:lnTo>
                    <a:pt x="185928" y="243332"/>
                  </a:lnTo>
                  <a:lnTo>
                    <a:pt x="185318" y="234569"/>
                  </a:lnTo>
                  <a:lnTo>
                    <a:pt x="185293" y="211074"/>
                  </a:lnTo>
                  <a:lnTo>
                    <a:pt x="174244" y="211074"/>
                  </a:lnTo>
                  <a:lnTo>
                    <a:pt x="174244" y="234569"/>
                  </a:lnTo>
                  <a:lnTo>
                    <a:pt x="173596" y="244144"/>
                  </a:lnTo>
                  <a:lnTo>
                    <a:pt x="158064" y="281127"/>
                  </a:lnTo>
                  <a:lnTo>
                    <a:pt x="135509" y="302641"/>
                  </a:lnTo>
                  <a:lnTo>
                    <a:pt x="144145" y="310134"/>
                  </a:lnTo>
                  <a:lnTo>
                    <a:pt x="170954" y="279882"/>
                  </a:lnTo>
                  <a:lnTo>
                    <a:pt x="179959" y="261112"/>
                  </a:lnTo>
                  <a:lnTo>
                    <a:pt x="181851" y="266407"/>
                  </a:lnTo>
                  <a:lnTo>
                    <a:pt x="204165" y="297929"/>
                  </a:lnTo>
                  <a:lnTo>
                    <a:pt x="215900" y="308356"/>
                  </a:lnTo>
                  <a:lnTo>
                    <a:pt x="223647" y="299593"/>
                  </a:lnTo>
                  <a:close/>
                </a:path>
                <a:path w="5654675" h="782955">
                  <a:moveTo>
                    <a:pt x="251206" y="569976"/>
                  </a:moveTo>
                  <a:lnTo>
                    <a:pt x="168656" y="569976"/>
                  </a:lnTo>
                  <a:lnTo>
                    <a:pt x="168656" y="554482"/>
                  </a:lnTo>
                  <a:lnTo>
                    <a:pt x="247269" y="554482"/>
                  </a:lnTo>
                  <a:lnTo>
                    <a:pt x="247269" y="521081"/>
                  </a:lnTo>
                  <a:lnTo>
                    <a:pt x="157607" y="521081"/>
                  </a:lnTo>
                  <a:lnTo>
                    <a:pt x="157607" y="530987"/>
                  </a:lnTo>
                  <a:lnTo>
                    <a:pt x="236347" y="530987"/>
                  </a:lnTo>
                  <a:lnTo>
                    <a:pt x="236347" y="544703"/>
                  </a:lnTo>
                  <a:lnTo>
                    <a:pt x="157607" y="544703"/>
                  </a:lnTo>
                  <a:lnTo>
                    <a:pt x="157607" y="579755"/>
                  </a:lnTo>
                  <a:lnTo>
                    <a:pt x="251206" y="579755"/>
                  </a:lnTo>
                  <a:lnTo>
                    <a:pt x="251206" y="569976"/>
                  </a:lnTo>
                  <a:close/>
                </a:path>
                <a:path w="5654675" h="782955">
                  <a:moveTo>
                    <a:pt x="254635" y="655193"/>
                  </a:moveTo>
                  <a:lnTo>
                    <a:pt x="149733" y="655193"/>
                  </a:lnTo>
                  <a:lnTo>
                    <a:pt x="149733" y="664972"/>
                  </a:lnTo>
                  <a:lnTo>
                    <a:pt x="254635" y="664972"/>
                  </a:lnTo>
                  <a:lnTo>
                    <a:pt x="254635" y="655193"/>
                  </a:lnTo>
                  <a:close/>
                </a:path>
                <a:path w="5654675" h="782955">
                  <a:moveTo>
                    <a:pt x="254889" y="201168"/>
                  </a:moveTo>
                  <a:lnTo>
                    <a:pt x="243713" y="201168"/>
                  </a:lnTo>
                  <a:lnTo>
                    <a:pt x="243713" y="248285"/>
                  </a:lnTo>
                  <a:lnTo>
                    <a:pt x="210312" y="248285"/>
                  </a:lnTo>
                  <a:lnTo>
                    <a:pt x="210312" y="258191"/>
                  </a:lnTo>
                  <a:lnTo>
                    <a:pt x="243713" y="258191"/>
                  </a:lnTo>
                  <a:lnTo>
                    <a:pt x="243713" y="344678"/>
                  </a:lnTo>
                  <a:lnTo>
                    <a:pt x="254889" y="344678"/>
                  </a:lnTo>
                  <a:lnTo>
                    <a:pt x="254889" y="201168"/>
                  </a:lnTo>
                  <a:close/>
                </a:path>
                <a:path w="5654675" h="782955">
                  <a:moveTo>
                    <a:pt x="268732" y="753745"/>
                  </a:moveTo>
                  <a:lnTo>
                    <a:pt x="207772" y="753745"/>
                  </a:lnTo>
                  <a:lnTo>
                    <a:pt x="207772" y="722757"/>
                  </a:lnTo>
                  <a:lnTo>
                    <a:pt x="256413" y="722757"/>
                  </a:lnTo>
                  <a:lnTo>
                    <a:pt x="256413" y="712724"/>
                  </a:lnTo>
                  <a:lnTo>
                    <a:pt x="232918" y="712724"/>
                  </a:lnTo>
                  <a:lnTo>
                    <a:pt x="234823" y="672465"/>
                  </a:lnTo>
                  <a:lnTo>
                    <a:pt x="223774" y="672465"/>
                  </a:lnTo>
                  <a:lnTo>
                    <a:pt x="221869" y="712724"/>
                  </a:lnTo>
                  <a:lnTo>
                    <a:pt x="182499" y="712724"/>
                  </a:lnTo>
                  <a:lnTo>
                    <a:pt x="180467" y="672465"/>
                  </a:lnTo>
                  <a:lnTo>
                    <a:pt x="169545" y="672465"/>
                  </a:lnTo>
                  <a:lnTo>
                    <a:pt x="171323" y="712724"/>
                  </a:lnTo>
                  <a:lnTo>
                    <a:pt x="147955" y="712724"/>
                  </a:lnTo>
                  <a:lnTo>
                    <a:pt x="147955" y="722757"/>
                  </a:lnTo>
                  <a:lnTo>
                    <a:pt x="196469" y="722757"/>
                  </a:lnTo>
                  <a:lnTo>
                    <a:pt x="196469" y="753745"/>
                  </a:lnTo>
                  <a:lnTo>
                    <a:pt x="135509" y="753745"/>
                  </a:lnTo>
                  <a:lnTo>
                    <a:pt x="135509" y="763651"/>
                  </a:lnTo>
                  <a:lnTo>
                    <a:pt x="268732" y="763651"/>
                  </a:lnTo>
                  <a:lnTo>
                    <a:pt x="268732" y="753745"/>
                  </a:lnTo>
                  <a:close/>
                </a:path>
                <a:path w="5654675" h="782955">
                  <a:moveTo>
                    <a:pt x="268732" y="497205"/>
                  </a:moveTo>
                  <a:lnTo>
                    <a:pt x="247523" y="497205"/>
                  </a:lnTo>
                  <a:lnTo>
                    <a:pt x="248272" y="487299"/>
                  </a:lnTo>
                  <a:lnTo>
                    <a:pt x="248704" y="477901"/>
                  </a:lnTo>
                  <a:lnTo>
                    <a:pt x="248831" y="475107"/>
                  </a:lnTo>
                  <a:lnTo>
                    <a:pt x="249174" y="460629"/>
                  </a:lnTo>
                  <a:lnTo>
                    <a:pt x="249301" y="443865"/>
                  </a:lnTo>
                  <a:lnTo>
                    <a:pt x="157988" y="443865"/>
                  </a:lnTo>
                  <a:lnTo>
                    <a:pt x="157988" y="453390"/>
                  </a:lnTo>
                  <a:lnTo>
                    <a:pt x="238125" y="453390"/>
                  </a:lnTo>
                  <a:lnTo>
                    <a:pt x="237998" y="469011"/>
                  </a:lnTo>
                  <a:lnTo>
                    <a:pt x="151765" y="472059"/>
                  </a:lnTo>
                  <a:lnTo>
                    <a:pt x="154813" y="482219"/>
                  </a:lnTo>
                  <a:lnTo>
                    <a:pt x="237871" y="477901"/>
                  </a:lnTo>
                  <a:lnTo>
                    <a:pt x="237109" y="496951"/>
                  </a:lnTo>
                  <a:lnTo>
                    <a:pt x="236855" y="497205"/>
                  </a:lnTo>
                  <a:lnTo>
                    <a:pt x="135509" y="497205"/>
                  </a:lnTo>
                  <a:lnTo>
                    <a:pt x="135509" y="506857"/>
                  </a:lnTo>
                  <a:lnTo>
                    <a:pt x="268732" y="506857"/>
                  </a:lnTo>
                  <a:lnTo>
                    <a:pt x="268732" y="497205"/>
                  </a:lnTo>
                  <a:close/>
                </a:path>
                <a:path w="5654675" h="782955">
                  <a:moveTo>
                    <a:pt x="366776" y="211963"/>
                  </a:moveTo>
                  <a:lnTo>
                    <a:pt x="355600" y="211963"/>
                  </a:lnTo>
                  <a:lnTo>
                    <a:pt x="355600" y="248793"/>
                  </a:lnTo>
                  <a:lnTo>
                    <a:pt x="355600" y="258699"/>
                  </a:lnTo>
                  <a:lnTo>
                    <a:pt x="355600" y="295656"/>
                  </a:lnTo>
                  <a:lnTo>
                    <a:pt x="309118" y="295656"/>
                  </a:lnTo>
                  <a:lnTo>
                    <a:pt x="309118" y="258699"/>
                  </a:lnTo>
                  <a:lnTo>
                    <a:pt x="355600" y="258699"/>
                  </a:lnTo>
                  <a:lnTo>
                    <a:pt x="355600" y="248793"/>
                  </a:lnTo>
                  <a:lnTo>
                    <a:pt x="309118" y="248793"/>
                  </a:lnTo>
                  <a:lnTo>
                    <a:pt x="309118" y="211963"/>
                  </a:lnTo>
                  <a:lnTo>
                    <a:pt x="298069" y="211963"/>
                  </a:lnTo>
                  <a:lnTo>
                    <a:pt x="298069" y="305562"/>
                  </a:lnTo>
                  <a:lnTo>
                    <a:pt x="366776" y="305562"/>
                  </a:lnTo>
                  <a:lnTo>
                    <a:pt x="366776" y="295656"/>
                  </a:lnTo>
                  <a:lnTo>
                    <a:pt x="366776" y="258699"/>
                  </a:lnTo>
                  <a:lnTo>
                    <a:pt x="366776" y="248793"/>
                  </a:lnTo>
                  <a:lnTo>
                    <a:pt x="366776" y="211963"/>
                  </a:lnTo>
                  <a:close/>
                </a:path>
                <a:path w="5654675" h="782955">
                  <a:moveTo>
                    <a:pt x="367411" y="693166"/>
                  </a:moveTo>
                  <a:lnTo>
                    <a:pt x="364236" y="687197"/>
                  </a:lnTo>
                  <a:lnTo>
                    <a:pt x="361581" y="685292"/>
                  </a:lnTo>
                  <a:lnTo>
                    <a:pt x="357886" y="682625"/>
                  </a:lnTo>
                  <a:lnTo>
                    <a:pt x="356489" y="681824"/>
                  </a:lnTo>
                  <a:lnTo>
                    <a:pt x="356489" y="695960"/>
                  </a:lnTo>
                  <a:lnTo>
                    <a:pt x="356489" y="704977"/>
                  </a:lnTo>
                  <a:lnTo>
                    <a:pt x="354330" y="708533"/>
                  </a:lnTo>
                  <a:lnTo>
                    <a:pt x="345694" y="714121"/>
                  </a:lnTo>
                  <a:lnTo>
                    <a:pt x="339598" y="715518"/>
                  </a:lnTo>
                  <a:lnTo>
                    <a:pt x="324104" y="715518"/>
                  </a:lnTo>
                  <a:lnTo>
                    <a:pt x="318135" y="714121"/>
                  </a:lnTo>
                  <a:lnTo>
                    <a:pt x="309499" y="708533"/>
                  </a:lnTo>
                  <a:lnTo>
                    <a:pt x="307340" y="704977"/>
                  </a:lnTo>
                  <a:lnTo>
                    <a:pt x="307340" y="695960"/>
                  </a:lnTo>
                  <a:lnTo>
                    <a:pt x="309499" y="692277"/>
                  </a:lnTo>
                  <a:lnTo>
                    <a:pt x="318135" y="686689"/>
                  </a:lnTo>
                  <a:lnTo>
                    <a:pt x="324231" y="685292"/>
                  </a:lnTo>
                  <a:lnTo>
                    <a:pt x="339598" y="685292"/>
                  </a:lnTo>
                  <a:lnTo>
                    <a:pt x="345567" y="686689"/>
                  </a:lnTo>
                  <a:lnTo>
                    <a:pt x="354203" y="692277"/>
                  </a:lnTo>
                  <a:lnTo>
                    <a:pt x="356489" y="695960"/>
                  </a:lnTo>
                  <a:lnTo>
                    <a:pt x="356489" y="681824"/>
                  </a:lnTo>
                  <a:lnTo>
                    <a:pt x="352691" y="679627"/>
                  </a:lnTo>
                  <a:lnTo>
                    <a:pt x="346621" y="677481"/>
                  </a:lnTo>
                  <a:lnTo>
                    <a:pt x="339686" y="676198"/>
                  </a:lnTo>
                  <a:lnTo>
                    <a:pt x="331851" y="675767"/>
                  </a:lnTo>
                  <a:lnTo>
                    <a:pt x="324002" y="676198"/>
                  </a:lnTo>
                  <a:lnTo>
                    <a:pt x="296418" y="693166"/>
                  </a:lnTo>
                  <a:lnTo>
                    <a:pt x="296418" y="707771"/>
                  </a:lnTo>
                  <a:lnTo>
                    <a:pt x="331724" y="724916"/>
                  </a:lnTo>
                  <a:lnTo>
                    <a:pt x="339572" y="724496"/>
                  </a:lnTo>
                  <a:lnTo>
                    <a:pt x="346557" y="723201"/>
                  </a:lnTo>
                  <a:lnTo>
                    <a:pt x="352666" y="721067"/>
                  </a:lnTo>
                  <a:lnTo>
                    <a:pt x="357886" y="718058"/>
                  </a:lnTo>
                  <a:lnTo>
                    <a:pt x="361403" y="715518"/>
                  </a:lnTo>
                  <a:lnTo>
                    <a:pt x="364236" y="713486"/>
                  </a:lnTo>
                  <a:lnTo>
                    <a:pt x="367334" y="707771"/>
                  </a:lnTo>
                  <a:lnTo>
                    <a:pt x="367411" y="693166"/>
                  </a:lnTo>
                  <a:close/>
                </a:path>
                <a:path w="5654675" h="782955">
                  <a:moveTo>
                    <a:pt x="373888" y="659511"/>
                  </a:moveTo>
                  <a:lnTo>
                    <a:pt x="337058" y="659511"/>
                  </a:lnTo>
                  <a:lnTo>
                    <a:pt x="337058" y="640842"/>
                  </a:lnTo>
                  <a:lnTo>
                    <a:pt x="325882" y="640842"/>
                  </a:lnTo>
                  <a:lnTo>
                    <a:pt x="325882" y="659511"/>
                  </a:lnTo>
                  <a:lnTo>
                    <a:pt x="289052" y="659511"/>
                  </a:lnTo>
                  <a:lnTo>
                    <a:pt x="289052" y="669290"/>
                  </a:lnTo>
                  <a:lnTo>
                    <a:pt x="373888" y="669290"/>
                  </a:lnTo>
                  <a:lnTo>
                    <a:pt x="373888" y="659511"/>
                  </a:lnTo>
                  <a:close/>
                </a:path>
                <a:path w="5654675" h="782955">
                  <a:moveTo>
                    <a:pt x="376682" y="548513"/>
                  </a:moveTo>
                  <a:lnTo>
                    <a:pt x="375640" y="541909"/>
                  </a:lnTo>
                  <a:lnTo>
                    <a:pt x="375158" y="538734"/>
                  </a:lnTo>
                  <a:lnTo>
                    <a:pt x="365213" y="540143"/>
                  </a:lnTo>
                  <a:lnTo>
                    <a:pt x="350850" y="541134"/>
                  </a:lnTo>
                  <a:lnTo>
                    <a:pt x="332016" y="541718"/>
                  </a:lnTo>
                  <a:lnTo>
                    <a:pt x="308737" y="541909"/>
                  </a:lnTo>
                  <a:lnTo>
                    <a:pt x="308737" y="504952"/>
                  </a:lnTo>
                  <a:lnTo>
                    <a:pt x="360934" y="504952"/>
                  </a:lnTo>
                  <a:lnTo>
                    <a:pt x="360934" y="453390"/>
                  </a:lnTo>
                  <a:lnTo>
                    <a:pt x="297561" y="453390"/>
                  </a:lnTo>
                  <a:lnTo>
                    <a:pt x="297561" y="463296"/>
                  </a:lnTo>
                  <a:lnTo>
                    <a:pt x="349885" y="463296"/>
                  </a:lnTo>
                  <a:lnTo>
                    <a:pt x="349885" y="495173"/>
                  </a:lnTo>
                  <a:lnTo>
                    <a:pt x="297561" y="495173"/>
                  </a:lnTo>
                  <a:lnTo>
                    <a:pt x="297561" y="551688"/>
                  </a:lnTo>
                  <a:lnTo>
                    <a:pt x="324637" y="551497"/>
                  </a:lnTo>
                  <a:lnTo>
                    <a:pt x="346837" y="550913"/>
                  </a:lnTo>
                  <a:lnTo>
                    <a:pt x="364172" y="549922"/>
                  </a:lnTo>
                  <a:lnTo>
                    <a:pt x="376682" y="548513"/>
                  </a:lnTo>
                  <a:close/>
                </a:path>
                <a:path w="5654675" h="782955">
                  <a:moveTo>
                    <a:pt x="400431" y="735203"/>
                  </a:moveTo>
                  <a:lnTo>
                    <a:pt x="389509" y="735203"/>
                  </a:lnTo>
                  <a:lnTo>
                    <a:pt x="389509" y="744982"/>
                  </a:lnTo>
                  <a:lnTo>
                    <a:pt x="389509" y="772668"/>
                  </a:lnTo>
                  <a:lnTo>
                    <a:pt x="323342" y="772668"/>
                  </a:lnTo>
                  <a:lnTo>
                    <a:pt x="323342" y="744982"/>
                  </a:lnTo>
                  <a:lnTo>
                    <a:pt x="389509" y="744982"/>
                  </a:lnTo>
                  <a:lnTo>
                    <a:pt x="389509" y="735203"/>
                  </a:lnTo>
                  <a:lnTo>
                    <a:pt x="312420" y="735203"/>
                  </a:lnTo>
                  <a:lnTo>
                    <a:pt x="312420" y="782574"/>
                  </a:lnTo>
                  <a:lnTo>
                    <a:pt x="400431" y="782574"/>
                  </a:lnTo>
                  <a:lnTo>
                    <a:pt x="400431" y="772668"/>
                  </a:lnTo>
                  <a:lnTo>
                    <a:pt x="400431" y="744982"/>
                  </a:lnTo>
                  <a:lnTo>
                    <a:pt x="400431" y="735203"/>
                  </a:lnTo>
                  <a:close/>
                </a:path>
                <a:path w="5654675" h="782955">
                  <a:moveTo>
                    <a:pt x="405765" y="201168"/>
                  </a:moveTo>
                  <a:lnTo>
                    <a:pt x="394716" y="201168"/>
                  </a:lnTo>
                  <a:lnTo>
                    <a:pt x="394716" y="344678"/>
                  </a:lnTo>
                  <a:lnTo>
                    <a:pt x="405765" y="344678"/>
                  </a:lnTo>
                  <a:lnTo>
                    <a:pt x="405765" y="201168"/>
                  </a:lnTo>
                  <a:close/>
                </a:path>
                <a:path w="5654675" h="782955">
                  <a:moveTo>
                    <a:pt x="422021" y="686689"/>
                  </a:moveTo>
                  <a:lnTo>
                    <a:pt x="400431" y="686689"/>
                  </a:lnTo>
                  <a:lnTo>
                    <a:pt x="400431" y="641604"/>
                  </a:lnTo>
                  <a:lnTo>
                    <a:pt x="389255" y="641604"/>
                  </a:lnTo>
                  <a:lnTo>
                    <a:pt x="389255" y="727329"/>
                  </a:lnTo>
                  <a:lnTo>
                    <a:pt x="400431" y="727329"/>
                  </a:lnTo>
                  <a:lnTo>
                    <a:pt x="400431" y="696722"/>
                  </a:lnTo>
                  <a:lnTo>
                    <a:pt x="422021" y="696722"/>
                  </a:lnTo>
                  <a:lnTo>
                    <a:pt x="422021" y="686689"/>
                  </a:lnTo>
                  <a:close/>
                </a:path>
                <a:path w="5654675" h="782955">
                  <a:moveTo>
                    <a:pt x="424561" y="501015"/>
                  </a:moveTo>
                  <a:lnTo>
                    <a:pt x="399669" y="501015"/>
                  </a:lnTo>
                  <a:lnTo>
                    <a:pt x="399669" y="440436"/>
                  </a:lnTo>
                  <a:lnTo>
                    <a:pt x="388620" y="440436"/>
                  </a:lnTo>
                  <a:lnTo>
                    <a:pt x="388620" y="583946"/>
                  </a:lnTo>
                  <a:lnTo>
                    <a:pt x="399669" y="583946"/>
                  </a:lnTo>
                  <a:lnTo>
                    <a:pt x="399669" y="511048"/>
                  </a:lnTo>
                  <a:lnTo>
                    <a:pt x="424561" y="511048"/>
                  </a:lnTo>
                  <a:lnTo>
                    <a:pt x="424561" y="501015"/>
                  </a:lnTo>
                  <a:close/>
                </a:path>
                <a:path w="5654675" h="782955">
                  <a:moveTo>
                    <a:pt x="553593" y="473710"/>
                  </a:moveTo>
                  <a:lnTo>
                    <a:pt x="541655" y="451459"/>
                  </a:lnTo>
                  <a:lnTo>
                    <a:pt x="541655" y="466979"/>
                  </a:lnTo>
                  <a:lnTo>
                    <a:pt x="541566" y="480339"/>
                  </a:lnTo>
                  <a:lnTo>
                    <a:pt x="506984" y="495046"/>
                  </a:lnTo>
                  <a:lnTo>
                    <a:pt x="499237" y="494690"/>
                  </a:lnTo>
                  <a:lnTo>
                    <a:pt x="472186" y="466979"/>
                  </a:lnTo>
                  <a:lnTo>
                    <a:pt x="475234" y="461772"/>
                  </a:lnTo>
                  <a:lnTo>
                    <a:pt x="506984" y="452247"/>
                  </a:lnTo>
                  <a:lnTo>
                    <a:pt x="514718" y="452615"/>
                  </a:lnTo>
                  <a:lnTo>
                    <a:pt x="541655" y="466979"/>
                  </a:lnTo>
                  <a:lnTo>
                    <a:pt x="541655" y="451459"/>
                  </a:lnTo>
                  <a:lnTo>
                    <a:pt x="506984" y="442722"/>
                  </a:lnTo>
                  <a:lnTo>
                    <a:pt x="496620" y="443268"/>
                  </a:lnTo>
                  <a:lnTo>
                    <a:pt x="461391" y="467093"/>
                  </a:lnTo>
                  <a:lnTo>
                    <a:pt x="460629" y="473710"/>
                  </a:lnTo>
                  <a:lnTo>
                    <a:pt x="461378" y="480339"/>
                  </a:lnTo>
                  <a:lnTo>
                    <a:pt x="496544" y="503796"/>
                  </a:lnTo>
                  <a:lnTo>
                    <a:pt x="506984" y="504317"/>
                  </a:lnTo>
                  <a:lnTo>
                    <a:pt x="517486" y="503796"/>
                  </a:lnTo>
                  <a:lnTo>
                    <a:pt x="526707" y="502246"/>
                  </a:lnTo>
                  <a:lnTo>
                    <a:pt x="534682" y="499656"/>
                  </a:lnTo>
                  <a:lnTo>
                    <a:pt x="541401" y="496062"/>
                  </a:lnTo>
                  <a:lnTo>
                    <a:pt x="542582" y="495046"/>
                  </a:lnTo>
                  <a:lnTo>
                    <a:pt x="546735" y="491528"/>
                  </a:lnTo>
                  <a:lnTo>
                    <a:pt x="550545" y="486270"/>
                  </a:lnTo>
                  <a:lnTo>
                    <a:pt x="552831" y="480339"/>
                  </a:lnTo>
                  <a:lnTo>
                    <a:pt x="553593" y="473710"/>
                  </a:lnTo>
                  <a:close/>
                </a:path>
                <a:path w="5654675" h="782955">
                  <a:moveTo>
                    <a:pt x="567944" y="268859"/>
                  </a:moveTo>
                  <a:lnTo>
                    <a:pt x="527812" y="248539"/>
                  </a:lnTo>
                  <a:lnTo>
                    <a:pt x="519290" y="238506"/>
                  </a:lnTo>
                  <a:lnTo>
                    <a:pt x="516382" y="234162"/>
                  </a:lnTo>
                  <a:lnTo>
                    <a:pt x="513524" y="227190"/>
                  </a:lnTo>
                  <a:lnTo>
                    <a:pt x="512572" y="220345"/>
                  </a:lnTo>
                  <a:lnTo>
                    <a:pt x="512572" y="212852"/>
                  </a:lnTo>
                  <a:lnTo>
                    <a:pt x="501142" y="212852"/>
                  </a:lnTo>
                  <a:lnTo>
                    <a:pt x="501142" y="220345"/>
                  </a:lnTo>
                  <a:lnTo>
                    <a:pt x="500202" y="227114"/>
                  </a:lnTo>
                  <a:lnTo>
                    <a:pt x="468718" y="261264"/>
                  </a:lnTo>
                  <a:lnTo>
                    <a:pt x="446024" y="268986"/>
                  </a:lnTo>
                  <a:lnTo>
                    <a:pt x="453644" y="277876"/>
                  </a:lnTo>
                  <a:lnTo>
                    <a:pt x="493166" y="255816"/>
                  </a:lnTo>
                  <a:lnTo>
                    <a:pt x="506857" y="238506"/>
                  </a:lnTo>
                  <a:lnTo>
                    <a:pt x="510133" y="244119"/>
                  </a:lnTo>
                  <a:lnTo>
                    <a:pt x="543128" y="270802"/>
                  </a:lnTo>
                  <a:lnTo>
                    <a:pt x="560070" y="277749"/>
                  </a:lnTo>
                  <a:lnTo>
                    <a:pt x="567944" y="268859"/>
                  </a:lnTo>
                  <a:close/>
                </a:path>
                <a:path w="5654675" h="782955">
                  <a:moveTo>
                    <a:pt x="573532" y="520192"/>
                  </a:moveTo>
                  <a:lnTo>
                    <a:pt x="440309" y="520192"/>
                  </a:lnTo>
                  <a:lnTo>
                    <a:pt x="440309" y="530098"/>
                  </a:lnTo>
                  <a:lnTo>
                    <a:pt x="501523" y="530098"/>
                  </a:lnTo>
                  <a:lnTo>
                    <a:pt x="501523" y="583946"/>
                  </a:lnTo>
                  <a:lnTo>
                    <a:pt x="512572" y="583946"/>
                  </a:lnTo>
                  <a:lnTo>
                    <a:pt x="512572" y="530098"/>
                  </a:lnTo>
                  <a:lnTo>
                    <a:pt x="573532" y="530098"/>
                  </a:lnTo>
                  <a:lnTo>
                    <a:pt x="573532" y="520192"/>
                  </a:lnTo>
                  <a:close/>
                </a:path>
                <a:path w="5654675" h="782955">
                  <a:moveTo>
                    <a:pt x="573532" y="310769"/>
                  </a:moveTo>
                  <a:lnTo>
                    <a:pt x="440309" y="310769"/>
                  </a:lnTo>
                  <a:lnTo>
                    <a:pt x="440309" y="320675"/>
                  </a:lnTo>
                  <a:lnTo>
                    <a:pt x="573532" y="320675"/>
                  </a:lnTo>
                  <a:lnTo>
                    <a:pt x="573532" y="310769"/>
                  </a:lnTo>
                  <a:close/>
                </a:path>
                <a:path w="5654675" h="782955">
                  <a:moveTo>
                    <a:pt x="705739" y="508381"/>
                  </a:moveTo>
                  <a:lnTo>
                    <a:pt x="626491" y="508381"/>
                  </a:lnTo>
                  <a:lnTo>
                    <a:pt x="626491" y="463804"/>
                  </a:lnTo>
                  <a:lnTo>
                    <a:pt x="703453" y="463804"/>
                  </a:lnTo>
                  <a:lnTo>
                    <a:pt x="703453" y="453898"/>
                  </a:lnTo>
                  <a:lnTo>
                    <a:pt x="615315" y="453898"/>
                  </a:lnTo>
                  <a:lnTo>
                    <a:pt x="615315" y="518414"/>
                  </a:lnTo>
                  <a:lnTo>
                    <a:pt x="705739" y="518414"/>
                  </a:lnTo>
                  <a:lnTo>
                    <a:pt x="705739" y="508381"/>
                  </a:lnTo>
                  <a:close/>
                </a:path>
                <a:path w="5654675" h="782955">
                  <a:moveTo>
                    <a:pt x="707517" y="247015"/>
                  </a:moveTo>
                  <a:lnTo>
                    <a:pt x="625348" y="247015"/>
                  </a:lnTo>
                  <a:lnTo>
                    <a:pt x="625348" y="234061"/>
                  </a:lnTo>
                  <a:lnTo>
                    <a:pt x="704342" y="234061"/>
                  </a:lnTo>
                  <a:lnTo>
                    <a:pt x="704342" y="203708"/>
                  </a:lnTo>
                  <a:lnTo>
                    <a:pt x="614426" y="203708"/>
                  </a:lnTo>
                  <a:lnTo>
                    <a:pt x="614426" y="213106"/>
                  </a:lnTo>
                  <a:lnTo>
                    <a:pt x="693420" y="213106"/>
                  </a:lnTo>
                  <a:lnTo>
                    <a:pt x="693420" y="225425"/>
                  </a:lnTo>
                  <a:lnTo>
                    <a:pt x="614426" y="225425"/>
                  </a:lnTo>
                  <a:lnTo>
                    <a:pt x="614426" y="256540"/>
                  </a:lnTo>
                  <a:lnTo>
                    <a:pt x="707517" y="256540"/>
                  </a:lnTo>
                  <a:lnTo>
                    <a:pt x="707517" y="247015"/>
                  </a:lnTo>
                  <a:close/>
                </a:path>
                <a:path w="5654675" h="782955">
                  <a:moveTo>
                    <a:pt x="707771" y="333756"/>
                  </a:moveTo>
                  <a:lnTo>
                    <a:pt x="624967" y="333756"/>
                  </a:lnTo>
                  <a:lnTo>
                    <a:pt x="624967" y="320675"/>
                  </a:lnTo>
                  <a:lnTo>
                    <a:pt x="704596" y="320675"/>
                  </a:lnTo>
                  <a:lnTo>
                    <a:pt x="704596" y="290068"/>
                  </a:lnTo>
                  <a:lnTo>
                    <a:pt x="613918" y="290068"/>
                  </a:lnTo>
                  <a:lnTo>
                    <a:pt x="613918" y="299466"/>
                  </a:lnTo>
                  <a:lnTo>
                    <a:pt x="693674" y="299466"/>
                  </a:lnTo>
                  <a:lnTo>
                    <a:pt x="693674" y="311785"/>
                  </a:lnTo>
                  <a:lnTo>
                    <a:pt x="613918" y="311785"/>
                  </a:lnTo>
                  <a:lnTo>
                    <a:pt x="613918" y="343281"/>
                  </a:lnTo>
                  <a:lnTo>
                    <a:pt x="707771" y="343281"/>
                  </a:lnTo>
                  <a:lnTo>
                    <a:pt x="707771" y="333756"/>
                  </a:lnTo>
                  <a:close/>
                </a:path>
                <a:path w="5654675" h="782955">
                  <a:moveTo>
                    <a:pt x="725932" y="549275"/>
                  </a:moveTo>
                  <a:lnTo>
                    <a:pt x="592709" y="549275"/>
                  </a:lnTo>
                  <a:lnTo>
                    <a:pt x="592709" y="559181"/>
                  </a:lnTo>
                  <a:lnTo>
                    <a:pt x="725932" y="559181"/>
                  </a:lnTo>
                  <a:lnTo>
                    <a:pt x="725932" y="549275"/>
                  </a:lnTo>
                  <a:close/>
                </a:path>
                <a:path w="5654675" h="782955">
                  <a:moveTo>
                    <a:pt x="725932" y="268478"/>
                  </a:moveTo>
                  <a:lnTo>
                    <a:pt x="592709" y="268478"/>
                  </a:lnTo>
                  <a:lnTo>
                    <a:pt x="592709" y="278003"/>
                  </a:lnTo>
                  <a:lnTo>
                    <a:pt x="725932" y="278003"/>
                  </a:lnTo>
                  <a:lnTo>
                    <a:pt x="725932" y="268478"/>
                  </a:lnTo>
                  <a:close/>
                </a:path>
                <a:path w="5654675" h="782955">
                  <a:moveTo>
                    <a:pt x="833247" y="538861"/>
                  </a:moveTo>
                  <a:lnTo>
                    <a:pt x="805307" y="509778"/>
                  </a:lnTo>
                  <a:lnTo>
                    <a:pt x="800582" y="500380"/>
                  </a:lnTo>
                  <a:lnTo>
                    <a:pt x="797471" y="491744"/>
                  </a:lnTo>
                  <a:lnTo>
                    <a:pt x="795528" y="482600"/>
                  </a:lnTo>
                  <a:lnTo>
                    <a:pt x="794918" y="473837"/>
                  </a:lnTo>
                  <a:lnTo>
                    <a:pt x="794893" y="450342"/>
                  </a:lnTo>
                  <a:lnTo>
                    <a:pt x="783844" y="450342"/>
                  </a:lnTo>
                  <a:lnTo>
                    <a:pt x="783844" y="473837"/>
                  </a:lnTo>
                  <a:lnTo>
                    <a:pt x="783196" y="483412"/>
                  </a:lnTo>
                  <a:lnTo>
                    <a:pt x="767664" y="520395"/>
                  </a:lnTo>
                  <a:lnTo>
                    <a:pt x="745109" y="541909"/>
                  </a:lnTo>
                  <a:lnTo>
                    <a:pt x="753745" y="549402"/>
                  </a:lnTo>
                  <a:lnTo>
                    <a:pt x="780554" y="519150"/>
                  </a:lnTo>
                  <a:lnTo>
                    <a:pt x="789559" y="500380"/>
                  </a:lnTo>
                  <a:lnTo>
                    <a:pt x="791451" y="505675"/>
                  </a:lnTo>
                  <a:lnTo>
                    <a:pt x="813765" y="537197"/>
                  </a:lnTo>
                  <a:lnTo>
                    <a:pt x="825500" y="547624"/>
                  </a:lnTo>
                  <a:lnTo>
                    <a:pt x="833247" y="538861"/>
                  </a:lnTo>
                  <a:close/>
                </a:path>
                <a:path w="5654675" h="782955">
                  <a:moveTo>
                    <a:pt x="864489" y="440436"/>
                  </a:moveTo>
                  <a:lnTo>
                    <a:pt x="853313" y="440436"/>
                  </a:lnTo>
                  <a:lnTo>
                    <a:pt x="853313" y="487553"/>
                  </a:lnTo>
                  <a:lnTo>
                    <a:pt x="819912" y="487553"/>
                  </a:lnTo>
                  <a:lnTo>
                    <a:pt x="819912" y="497459"/>
                  </a:lnTo>
                  <a:lnTo>
                    <a:pt x="853313" y="497459"/>
                  </a:lnTo>
                  <a:lnTo>
                    <a:pt x="853313" y="583946"/>
                  </a:lnTo>
                  <a:lnTo>
                    <a:pt x="864489" y="583946"/>
                  </a:lnTo>
                  <a:lnTo>
                    <a:pt x="864489" y="440436"/>
                  </a:lnTo>
                  <a:close/>
                </a:path>
                <a:path w="5654675" h="782955">
                  <a:moveTo>
                    <a:pt x="976376" y="451231"/>
                  </a:moveTo>
                  <a:lnTo>
                    <a:pt x="965200" y="451231"/>
                  </a:lnTo>
                  <a:lnTo>
                    <a:pt x="965200" y="488061"/>
                  </a:lnTo>
                  <a:lnTo>
                    <a:pt x="965200" y="497967"/>
                  </a:lnTo>
                  <a:lnTo>
                    <a:pt x="965200" y="534924"/>
                  </a:lnTo>
                  <a:lnTo>
                    <a:pt x="918718" y="534924"/>
                  </a:lnTo>
                  <a:lnTo>
                    <a:pt x="918718" y="497967"/>
                  </a:lnTo>
                  <a:lnTo>
                    <a:pt x="965200" y="497967"/>
                  </a:lnTo>
                  <a:lnTo>
                    <a:pt x="965200" y="488061"/>
                  </a:lnTo>
                  <a:lnTo>
                    <a:pt x="918718" y="488061"/>
                  </a:lnTo>
                  <a:lnTo>
                    <a:pt x="918718" y="451231"/>
                  </a:lnTo>
                  <a:lnTo>
                    <a:pt x="907669" y="451231"/>
                  </a:lnTo>
                  <a:lnTo>
                    <a:pt x="907669" y="544830"/>
                  </a:lnTo>
                  <a:lnTo>
                    <a:pt x="976376" y="544830"/>
                  </a:lnTo>
                  <a:lnTo>
                    <a:pt x="976376" y="534924"/>
                  </a:lnTo>
                  <a:lnTo>
                    <a:pt x="976376" y="497967"/>
                  </a:lnTo>
                  <a:lnTo>
                    <a:pt x="976376" y="488061"/>
                  </a:lnTo>
                  <a:lnTo>
                    <a:pt x="976376" y="451231"/>
                  </a:lnTo>
                  <a:close/>
                </a:path>
                <a:path w="5654675" h="782955">
                  <a:moveTo>
                    <a:pt x="1015365" y="440436"/>
                  </a:moveTo>
                  <a:lnTo>
                    <a:pt x="1004316" y="440436"/>
                  </a:lnTo>
                  <a:lnTo>
                    <a:pt x="1004316" y="583946"/>
                  </a:lnTo>
                  <a:lnTo>
                    <a:pt x="1015365" y="583946"/>
                  </a:lnTo>
                  <a:lnTo>
                    <a:pt x="1015365" y="440436"/>
                  </a:lnTo>
                  <a:close/>
                </a:path>
                <a:path w="5654675" h="782955">
                  <a:moveTo>
                    <a:pt x="1177544" y="508127"/>
                  </a:moveTo>
                  <a:lnTo>
                    <a:pt x="1137412" y="487807"/>
                  </a:lnTo>
                  <a:lnTo>
                    <a:pt x="1128890" y="477774"/>
                  </a:lnTo>
                  <a:lnTo>
                    <a:pt x="1125982" y="473430"/>
                  </a:lnTo>
                  <a:lnTo>
                    <a:pt x="1123124" y="466458"/>
                  </a:lnTo>
                  <a:lnTo>
                    <a:pt x="1122172" y="459613"/>
                  </a:lnTo>
                  <a:lnTo>
                    <a:pt x="1122172" y="452120"/>
                  </a:lnTo>
                  <a:lnTo>
                    <a:pt x="1110742" y="452120"/>
                  </a:lnTo>
                  <a:lnTo>
                    <a:pt x="1110742" y="459613"/>
                  </a:lnTo>
                  <a:lnTo>
                    <a:pt x="1109802" y="466382"/>
                  </a:lnTo>
                  <a:lnTo>
                    <a:pt x="1078318" y="500532"/>
                  </a:lnTo>
                  <a:lnTo>
                    <a:pt x="1055624" y="508254"/>
                  </a:lnTo>
                  <a:lnTo>
                    <a:pt x="1063244" y="517144"/>
                  </a:lnTo>
                  <a:lnTo>
                    <a:pt x="1102766" y="495084"/>
                  </a:lnTo>
                  <a:lnTo>
                    <a:pt x="1116457" y="477774"/>
                  </a:lnTo>
                  <a:lnTo>
                    <a:pt x="1119733" y="483387"/>
                  </a:lnTo>
                  <a:lnTo>
                    <a:pt x="1152728" y="510070"/>
                  </a:lnTo>
                  <a:lnTo>
                    <a:pt x="1169670" y="517017"/>
                  </a:lnTo>
                  <a:lnTo>
                    <a:pt x="1177544" y="508127"/>
                  </a:lnTo>
                  <a:close/>
                </a:path>
                <a:path w="5654675" h="782955">
                  <a:moveTo>
                    <a:pt x="1183132" y="550037"/>
                  </a:moveTo>
                  <a:lnTo>
                    <a:pt x="1049909" y="550037"/>
                  </a:lnTo>
                  <a:lnTo>
                    <a:pt x="1049909" y="559943"/>
                  </a:lnTo>
                  <a:lnTo>
                    <a:pt x="1183132" y="559943"/>
                  </a:lnTo>
                  <a:lnTo>
                    <a:pt x="1183132" y="550037"/>
                  </a:lnTo>
                  <a:close/>
                </a:path>
                <a:path w="5654675" h="782955">
                  <a:moveTo>
                    <a:pt x="1297051" y="555752"/>
                  </a:moveTo>
                  <a:lnTo>
                    <a:pt x="1296517" y="547751"/>
                  </a:lnTo>
                  <a:lnTo>
                    <a:pt x="1296416" y="546227"/>
                  </a:lnTo>
                  <a:lnTo>
                    <a:pt x="1289481" y="546608"/>
                  </a:lnTo>
                  <a:lnTo>
                    <a:pt x="1280109" y="547001"/>
                  </a:lnTo>
                  <a:lnTo>
                    <a:pt x="1253998" y="547751"/>
                  </a:lnTo>
                  <a:lnTo>
                    <a:pt x="1253998" y="519684"/>
                  </a:lnTo>
                  <a:lnTo>
                    <a:pt x="1261033" y="518210"/>
                  </a:lnTo>
                  <a:lnTo>
                    <a:pt x="1267307" y="515848"/>
                  </a:lnTo>
                  <a:lnTo>
                    <a:pt x="1272794" y="512584"/>
                  </a:lnTo>
                  <a:lnTo>
                    <a:pt x="1275359" y="510286"/>
                  </a:lnTo>
                  <a:lnTo>
                    <a:pt x="1277493" y="508381"/>
                  </a:lnTo>
                  <a:lnTo>
                    <a:pt x="1283208" y="502285"/>
                  </a:lnTo>
                  <a:lnTo>
                    <a:pt x="1286002" y="494665"/>
                  </a:lnTo>
                  <a:lnTo>
                    <a:pt x="1286002" y="485521"/>
                  </a:lnTo>
                  <a:lnTo>
                    <a:pt x="1285341" y="478155"/>
                  </a:lnTo>
                  <a:lnTo>
                    <a:pt x="1283411" y="471601"/>
                  </a:lnTo>
                  <a:lnTo>
                    <a:pt x="1280160" y="465759"/>
                  </a:lnTo>
                  <a:lnTo>
                    <a:pt x="1275803" y="460883"/>
                  </a:lnTo>
                  <a:lnTo>
                    <a:pt x="1275588" y="460629"/>
                  </a:lnTo>
                  <a:lnTo>
                    <a:pt x="1274572" y="459879"/>
                  </a:lnTo>
                  <a:lnTo>
                    <a:pt x="1274572" y="492760"/>
                  </a:lnTo>
                  <a:lnTo>
                    <a:pt x="1272159" y="498602"/>
                  </a:lnTo>
                  <a:lnTo>
                    <a:pt x="1267079" y="503301"/>
                  </a:lnTo>
                  <a:lnTo>
                    <a:pt x="1262126" y="508000"/>
                  </a:lnTo>
                  <a:lnTo>
                    <a:pt x="1255649" y="510286"/>
                  </a:lnTo>
                  <a:lnTo>
                    <a:pt x="1240155" y="510286"/>
                  </a:lnTo>
                  <a:lnTo>
                    <a:pt x="1233805" y="508000"/>
                  </a:lnTo>
                  <a:lnTo>
                    <a:pt x="1228852" y="503301"/>
                  </a:lnTo>
                  <a:lnTo>
                    <a:pt x="1223899" y="498729"/>
                  </a:lnTo>
                  <a:lnTo>
                    <a:pt x="1221359" y="492760"/>
                  </a:lnTo>
                  <a:lnTo>
                    <a:pt x="1221359" y="478155"/>
                  </a:lnTo>
                  <a:lnTo>
                    <a:pt x="1223899" y="472313"/>
                  </a:lnTo>
                  <a:lnTo>
                    <a:pt x="1233805" y="463169"/>
                  </a:lnTo>
                  <a:lnTo>
                    <a:pt x="1240155" y="460883"/>
                  </a:lnTo>
                  <a:lnTo>
                    <a:pt x="1255776" y="460883"/>
                  </a:lnTo>
                  <a:lnTo>
                    <a:pt x="1262253" y="463169"/>
                  </a:lnTo>
                  <a:lnTo>
                    <a:pt x="1272159" y="472313"/>
                  </a:lnTo>
                  <a:lnTo>
                    <a:pt x="1274508" y="478155"/>
                  </a:lnTo>
                  <a:lnTo>
                    <a:pt x="1274572" y="492760"/>
                  </a:lnTo>
                  <a:lnTo>
                    <a:pt x="1274572" y="459879"/>
                  </a:lnTo>
                  <a:lnTo>
                    <a:pt x="1269961" y="456463"/>
                  </a:lnTo>
                  <a:lnTo>
                    <a:pt x="1263599" y="453491"/>
                  </a:lnTo>
                  <a:lnTo>
                    <a:pt x="1256487" y="451700"/>
                  </a:lnTo>
                  <a:lnTo>
                    <a:pt x="1248664" y="451104"/>
                  </a:lnTo>
                  <a:lnTo>
                    <a:pt x="1240726" y="451713"/>
                  </a:lnTo>
                  <a:lnTo>
                    <a:pt x="1210614" y="478282"/>
                  </a:lnTo>
                  <a:lnTo>
                    <a:pt x="1209929" y="485521"/>
                  </a:lnTo>
                  <a:lnTo>
                    <a:pt x="1209929" y="494665"/>
                  </a:lnTo>
                  <a:lnTo>
                    <a:pt x="1242949" y="519811"/>
                  </a:lnTo>
                  <a:lnTo>
                    <a:pt x="1242949" y="547878"/>
                  </a:lnTo>
                  <a:lnTo>
                    <a:pt x="1232916" y="548119"/>
                  </a:lnTo>
                  <a:lnTo>
                    <a:pt x="1200531" y="548386"/>
                  </a:lnTo>
                  <a:lnTo>
                    <a:pt x="1201801" y="558292"/>
                  </a:lnTo>
                  <a:lnTo>
                    <a:pt x="1223416" y="558088"/>
                  </a:lnTo>
                  <a:lnTo>
                    <a:pt x="1281049" y="556628"/>
                  </a:lnTo>
                  <a:lnTo>
                    <a:pt x="1290523" y="556209"/>
                  </a:lnTo>
                  <a:lnTo>
                    <a:pt x="1297051" y="555752"/>
                  </a:lnTo>
                  <a:close/>
                </a:path>
                <a:path w="5654675" h="782955">
                  <a:moveTo>
                    <a:pt x="1340104" y="498856"/>
                  </a:moveTo>
                  <a:lnTo>
                    <a:pt x="1316609" y="498856"/>
                  </a:lnTo>
                  <a:lnTo>
                    <a:pt x="1316609" y="440436"/>
                  </a:lnTo>
                  <a:lnTo>
                    <a:pt x="1305560" y="440436"/>
                  </a:lnTo>
                  <a:lnTo>
                    <a:pt x="1305560" y="583946"/>
                  </a:lnTo>
                  <a:lnTo>
                    <a:pt x="1316609" y="583946"/>
                  </a:lnTo>
                  <a:lnTo>
                    <a:pt x="1316609" y="508635"/>
                  </a:lnTo>
                  <a:lnTo>
                    <a:pt x="1340104" y="508635"/>
                  </a:lnTo>
                  <a:lnTo>
                    <a:pt x="1340104" y="498856"/>
                  </a:lnTo>
                  <a:close/>
                </a:path>
                <a:path w="5654675" h="782955">
                  <a:moveTo>
                    <a:pt x="1490726" y="450215"/>
                  </a:moveTo>
                  <a:lnTo>
                    <a:pt x="1419225" y="450215"/>
                  </a:lnTo>
                  <a:lnTo>
                    <a:pt x="1419225" y="460121"/>
                  </a:lnTo>
                  <a:lnTo>
                    <a:pt x="1479677" y="460121"/>
                  </a:lnTo>
                  <a:lnTo>
                    <a:pt x="1479537" y="469887"/>
                  </a:lnTo>
                  <a:lnTo>
                    <a:pt x="1479130" y="479729"/>
                  </a:lnTo>
                  <a:lnTo>
                    <a:pt x="1478495" y="489648"/>
                  </a:lnTo>
                  <a:lnTo>
                    <a:pt x="1477645" y="499618"/>
                  </a:lnTo>
                  <a:lnTo>
                    <a:pt x="1488440" y="500380"/>
                  </a:lnTo>
                  <a:lnTo>
                    <a:pt x="1489430" y="489381"/>
                  </a:lnTo>
                  <a:lnTo>
                    <a:pt x="1490154" y="477354"/>
                  </a:lnTo>
                  <a:lnTo>
                    <a:pt x="1490573" y="464286"/>
                  </a:lnTo>
                  <a:lnTo>
                    <a:pt x="1490726" y="450215"/>
                  </a:lnTo>
                  <a:close/>
                </a:path>
                <a:path w="5654675" h="782955">
                  <a:moveTo>
                    <a:pt x="1500505" y="521335"/>
                  </a:moveTo>
                  <a:lnTo>
                    <a:pt x="1499971" y="513334"/>
                  </a:lnTo>
                  <a:lnTo>
                    <a:pt x="1499870" y="511810"/>
                  </a:lnTo>
                  <a:lnTo>
                    <a:pt x="1490052" y="512343"/>
                  </a:lnTo>
                  <a:lnTo>
                    <a:pt x="1479080" y="512762"/>
                  </a:lnTo>
                  <a:lnTo>
                    <a:pt x="1453642" y="513334"/>
                  </a:lnTo>
                  <a:lnTo>
                    <a:pt x="1453642" y="481584"/>
                  </a:lnTo>
                  <a:lnTo>
                    <a:pt x="1442593" y="481584"/>
                  </a:lnTo>
                  <a:lnTo>
                    <a:pt x="1442593" y="513461"/>
                  </a:lnTo>
                  <a:lnTo>
                    <a:pt x="1434223" y="513638"/>
                  </a:lnTo>
                  <a:lnTo>
                    <a:pt x="1407160" y="513842"/>
                  </a:lnTo>
                  <a:lnTo>
                    <a:pt x="1408303" y="523748"/>
                  </a:lnTo>
                  <a:lnTo>
                    <a:pt x="1458087" y="522986"/>
                  </a:lnTo>
                  <a:lnTo>
                    <a:pt x="1484858" y="522160"/>
                  </a:lnTo>
                  <a:lnTo>
                    <a:pt x="1494066" y="521741"/>
                  </a:lnTo>
                  <a:lnTo>
                    <a:pt x="1500505" y="521335"/>
                  </a:lnTo>
                  <a:close/>
                </a:path>
                <a:path w="5654675" h="782955">
                  <a:moveTo>
                    <a:pt x="1525905" y="569214"/>
                  </a:moveTo>
                  <a:lnTo>
                    <a:pt x="1443609" y="569214"/>
                  </a:lnTo>
                  <a:lnTo>
                    <a:pt x="1443609" y="537718"/>
                  </a:lnTo>
                  <a:lnTo>
                    <a:pt x="1432560" y="537718"/>
                  </a:lnTo>
                  <a:lnTo>
                    <a:pt x="1432560" y="579120"/>
                  </a:lnTo>
                  <a:lnTo>
                    <a:pt x="1525905" y="579120"/>
                  </a:lnTo>
                  <a:lnTo>
                    <a:pt x="1525905" y="569214"/>
                  </a:lnTo>
                  <a:close/>
                </a:path>
                <a:path w="5654675" h="782955">
                  <a:moveTo>
                    <a:pt x="1543558" y="493522"/>
                  </a:moveTo>
                  <a:lnTo>
                    <a:pt x="1522095" y="493522"/>
                  </a:lnTo>
                  <a:lnTo>
                    <a:pt x="1522095" y="440436"/>
                  </a:lnTo>
                  <a:lnTo>
                    <a:pt x="1510919" y="440436"/>
                  </a:lnTo>
                  <a:lnTo>
                    <a:pt x="1510919" y="547497"/>
                  </a:lnTo>
                  <a:lnTo>
                    <a:pt x="1522095" y="547497"/>
                  </a:lnTo>
                  <a:lnTo>
                    <a:pt x="1522095" y="503555"/>
                  </a:lnTo>
                  <a:lnTo>
                    <a:pt x="1543558" y="503555"/>
                  </a:lnTo>
                  <a:lnTo>
                    <a:pt x="1543558" y="493522"/>
                  </a:lnTo>
                  <a:close/>
                </a:path>
                <a:path w="5654675" h="782955">
                  <a:moveTo>
                    <a:pt x="1642110" y="521589"/>
                  </a:moveTo>
                  <a:lnTo>
                    <a:pt x="1640865" y="514477"/>
                  </a:lnTo>
                  <a:lnTo>
                    <a:pt x="1640459" y="512064"/>
                  </a:lnTo>
                  <a:lnTo>
                    <a:pt x="1633308" y="513143"/>
                  </a:lnTo>
                  <a:lnTo>
                    <a:pt x="1624660" y="513892"/>
                  </a:lnTo>
                  <a:lnTo>
                    <a:pt x="1614500" y="514337"/>
                  </a:lnTo>
                  <a:lnTo>
                    <a:pt x="1602867" y="514477"/>
                  </a:lnTo>
                  <a:lnTo>
                    <a:pt x="1585595" y="514477"/>
                  </a:lnTo>
                  <a:lnTo>
                    <a:pt x="1585595" y="489585"/>
                  </a:lnTo>
                  <a:lnTo>
                    <a:pt x="1633601" y="489585"/>
                  </a:lnTo>
                  <a:lnTo>
                    <a:pt x="1633601" y="448183"/>
                  </a:lnTo>
                  <a:lnTo>
                    <a:pt x="1574546" y="448183"/>
                  </a:lnTo>
                  <a:lnTo>
                    <a:pt x="1574546" y="457962"/>
                  </a:lnTo>
                  <a:lnTo>
                    <a:pt x="1622552" y="457962"/>
                  </a:lnTo>
                  <a:lnTo>
                    <a:pt x="1622552" y="480060"/>
                  </a:lnTo>
                  <a:lnTo>
                    <a:pt x="1574546" y="480060"/>
                  </a:lnTo>
                  <a:lnTo>
                    <a:pt x="1574546" y="524256"/>
                  </a:lnTo>
                  <a:lnTo>
                    <a:pt x="1602994" y="524154"/>
                  </a:lnTo>
                  <a:lnTo>
                    <a:pt x="1612938" y="523989"/>
                  </a:lnTo>
                  <a:lnTo>
                    <a:pt x="1627505" y="523494"/>
                  </a:lnTo>
                  <a:lnTo>
                    <a:pt x="1634871" y="522732"/>
                  </a:lnTo>
                  <a:lnTo>
                    <a:pt x="1642110" y="521589"/>
                  </a:lnTo>
                  <a:close/>
                </a:path>
                <a:path w="5654675" h="782955">
                  <a:moveTo>
                    <a:pt x="1679829" y="440436"/>
                  </a:moveTo>
                  <a:lnTo>
                    <a:pt x="1668653" y="440436"/>
                  </a:lnTo>
                  <a:lnTo>
                    <a:pt x="1668653" y="463931"/>
                  </a:lnTo>
                  <a:lnTo>
                    <a:pt x="1642491" y="463931"/>
                  </a:lnTo>
                  <a:lnTo>
                    <a:pt x="1642491" y="473456"/>
                  </a:lnTo>
                  <a:lnTo>
                    <a:pt x="1668653" y="473456"/>
                  </a:lnTo>
                  <a:lnTo>
                    <a:pt x="1668653" y="493776"/>
                  </a:lnTo>
                  <a:lnTo>
                    <a:pt x="1642237" y="493776"/>
                  </a:lnTo>
                  <a:lnTo>
                    <a:pt x="1642237" y="503555"/>
                  </a:lnTo>
                  <a:lnTo>
                    <a:pt x="1668653" y="503555"/>
                  </a:lnTo>
                  <a:lnTo>
                    <a:pt x="1668653" y="545338"/>
                  </a:lnTo>
                  <a:lnTo>
                    <a:pt x="1679829" y="545338"/>
                  </a:lnTo>
                  <a:lnTo>
                    <a:pt x="1679829" y="440436"/>
                  </a:lnTo>
                  <a:close/>
                </a:path>
                <a:path w="5654675" h="782955">
                  <a:moveTo>
                    <a:pt x="1683639" y="569214"/>
                  </a:moveTo>
                  <a:lnTo>
                    <a:pt x="1602740" y="569214"/>
                  </a:lnTo>
                  <a:lnTo>
                    <a:pt x="1602740" y="536067"/>
                  </a:lnTo>
                  <a:lnTo>
                    <a:pt x="1591437" y="536067"/>
                  </a:lnTo>
                  <a:lnTo>
                    <a:pt x="1591437" y="579374"/>
                  </a:lnTo>
                  <a:lnTo>
                    <a:pt x="1683639" y="579374"/>
                  </a:lnTo>
                  <a:lnTo>
                    <a:pt x="1683639" y="569214"/>
                  </a:lnTo>
                  <a:close/>
                </a:path>
                <a:path w="5654675" h="782955">
                  <a:moveTo>
                    <a:pt x="1808861" y="527939"/>
                  </a:moveTo>
                  <a:lnTo>
                    <a:pt x="1808111" y="519684"/>
                  </a:lnTo>
                  <a:lnTo>
                    <a:pt x="1807972" y="518033"/>
                  </a:lnTo>
                  <a:lnTo>
                    <a:pt x="1802269" y="518490"/>
                  </a:lnTo>
                  <a:lnTo>
                    <a:pt x="1794129" y="518909"/>
                  </a:lnTo>
                  <a:lnTo>
                    <a:pt x="1770380" y="519684"/>
                  </a:lnTo>
                  <a:lnTo>
                    <a:pt x="1770380" y="499364"/>
                  </a:lnTo>
                  <a:lnTo>
                    <a:pt x="1799336" y="499364"/>
                  </a:lnTo>
                  <a:lnTo>
                    <a:pt x="1799336" y="489331"/>
                  </a:lnTo>
                  <a:lnTo>
                    <a:pt x="1740154" y="489331"/>
                  </a:lnTo>
                  <a:lnTo>
                    <a:pt x="1740154" y="459359"/>
                  </a:lnTo>
                  <a:lnTo>
                    <a:pt x="1797685" y="459359"/>
                  </a:lnTo>
                  <a:lnTo>
                    <a:pt x="1797685" y="449326"/>
                  </a:lnTo>
                  <a:lnTo>
                    <a:pt x="1729105" y="449326"/>
                  </a:lnTo>
                  <a:lnTo>
                    <a:pt x="1729105" y="499364"/>
                  </a:lnTo>
                  <a:lnTo>
                    <a:pt x="1759204" y="499364"/>
                  </a:lnTo>
                  <a:lnTo>
                    <a:pt x="1759204" y="519811"/>
                  </a:lnTo>
                  <a:lnTo>
                    <a:pt x="1716405" y="520192"/>
                  </a:lnTo>
                  <a:lnTo>
                    <a:pt x="1717929" y="530606"/>
                  </a:lnTo>
                  <a:lnTo>
                    <a:pt x="1740039" y="530440"/>
                  </a:lnTo>
                  <a:lnTo>
                    <a:pt x="1762582" y="529945"/>
                  </a:lnTo>
                  <a:lnTo>
                    <a:pt x="1785518" y="529107"/>
                  </a:lnTo>
                  <a:lnTo>
                    <a:pt x="1808861" y="527939"/>
                  </a:lnTo>
                  <a:close/>
                </a:path>
                <a:path w="5654675" h="782955">
                  <a:moveTo>
                    <a:pt x="1830959" y="440436"/>
                  </a:moveTo>
                  <a:lnTo>
                    <a:pt x="1819910" y="440436"/>
                  </a:lnTo>
                  <a:lnTo>
                    <a:pt x="1819910" y="547624"/>
                  </a:lnTo>
                  <a:lnTo>
                    <a:pt x="1830959" y="547624"/>
                  </a:lnTo>
                  <a:lnTo>
                    <a:pt x="1830959" y="440436"/>
                  </a:lnTo>
                  <a:close/>
                </a:path>
                <a:path w="5654675" h="782955">
                  <a:moveTo>
                    <a:pt x="1835277" y="570738"/>
                  </a:moveTo>
                  <a:lnTo>
                    <a:pt x="1750441" y="570738"/>
                  </a:lnTo>
                  <a:lnTo>
                    <a:pt x="1750441" y="541655"/>
                  </a:lnTo>
                  <a:lnTo>
                    <a:pt x="1739265" y="541655"/>
                  </a:lnTo>
                  <a:lnTo>
                    <a:pt x="1739265" y="580644"/>
                  </a:lnTo>
                  <a:lnTo>
                    <a:pt x="1835277" y="580644"/>
                  </a:lnTo>
                  <a:lnTo>
                    <a:pt x="1835277" y="570738"/>
                  </a:lnTo>
                  <a:close/>
                </a:path>
                <a:path w="5654675" h="782955">
                  <a:moveTo>
                    <a:pt x="2046351" y="483616"/>
                  </a:moveTo>
                  <a:lnTo>
                    <a:pt x="2004758" y="468757"/>
                  </a:lnTo>
                  <a:lnTo>
                    <a:pt x="2000669" y="465328"/>
                  </a:lnTo>
                  <a:lnTo>
                    <a:pt x="1999246" y="464146"/>
                  </a:lnTo>
                  <a:lnTo>
                    <a:pt x="1995284" y="459371"/>
                  </a:lnTo>
                  <a:lnTo>
                    <a:pt x="1992884" y="454406"/>
                  </a:lnTo>
                  <a:lnTo>
                    <a:pt x="2038604" y="454406"/>
                  </a:lnTo>
                  <a:lnTo>
                    <a:pt x="2038604" y="444373"/>
                  </a:lnTo>
                  <a:lnTo>
                    <a:pt x="1934972" y="444373"/>
                  </a:lnTo>
                  <a:lnTo>
                    <a:pt x="1934972" y="454406"/>
                  </a:lnTo>
                  <a:lnTo>
                    <a:pt x="1980819" y="454406"/>
                  </a:lnTo>
                  <a:lnTo>
                    <a:pt x="1978266" y="459384"/>
                  </a:lnTo>
                  <a:lnTo>
                    <a:pt x="1945030" y="480377"/>
                  </a:lnTo>
                  <a:lnTo>
                    <a:pt x="1927225" y="483616"/>
                  </a:lnTo>
                  <a:lnTo>
                    <a:pt x="1933702" y="492506"/>
                  </a:lnTo>
                  <a:lnTo>
                    <a:pt x="1973122" y="477431"/>
                  </a:lnTo>
                  <a:lnTo>
                    <a:pt x="1986915" y="465328"/>
                  </a:lnTo>
                  <a:lnTo>
                    <a:pt x="1990369" y="469671"/>
                  </a:lnTo>
                  <a:lnTo>
                    <a:pt x="2024024" y="488873"/>
                  </a:lnTo>
                  <a:lnTo>
                    <a:pt x="2040509" y="492760"/>
                  </a:lnTo>
                  <a:lnTo>
                    <a:pt x="2046351" y="483616"/>
                  </a:lnTo>
                  <a:close/>
                </a:path>
                <a:path w="5654675" h="782955">
                  <a:moveTo>
                    <a:pt x="2053336" y="502666"/>
                  </a:moveTo>
                  <a:lnTo>
                    <a:pt x="1920113" y="502666"/>
                  </a:lnTo>
                  <a:lnTo>
                    <a:pt x="1920113" y="512699"/>
                  </a:lnTo>
                  <a:lnTo>
                    <a:pt x="1981073" y="512699"/>
                  </a:lnTo>
                  <a:lnTo>
                    <a:pt x="1981073" y="529336"/>
                  </a:lnTo>
                  <a:lnTo>
                    <a:pt x="1944243" y="542036"/>
                  </a:lnTo>
                  <a:lnTo>
                    <a:pt x="1940814" y="548132"/>
                  </a:lnTo>
                  <a:lnTo>
                    <a:pt x="1940814" y="564007"/>
                  </a:lnTo>
                  <a:lnTo>
                    <a:pt x="1976285" y="582104"/>
                  </a:lnTo>
                  <a:lnTo>
                    <a:pt x="1986788" y="582549"/>
                  </a:lnTo>
                  <a:lnTo>
                    <a:pt x="1997278" y="582104"/>
                  </a:lnTo>
                  <a:lnTo>
                    <a:pt x="2006485" y="580745"/>
                  </a:lnTo>
                  <a:lnTo>
                    <a:pt x="2014372" y="578485"/>
                  </a:lnTo>
                  <a:lnTo>
                    <a:pt x="2020951" y="575310"/>
                  </a:lnTo>
                  <a:lnTo>
                    <a:pt x="2024773" y="573024"/>
                  </a:lnTo>
                  <a:lnTo>
                    <a:pt x="2028825" y="570611"/>
                  </a:lnTo>
                  <a:lnTo>
                    <a:pt x="2032762" y="564007"/>
                  </a:lnTo>
                  <a:lnTo>
                    <a:pt x="2032762" y="548132"/>
                  </a:lnTo>
                  <a:lnTo>
                    <a:pt x="2029333" y="542036"/>
                  </a:lnTo>
                  <a:lnTo>
                    <a:pt x="2024456" y="538607"/>
                  </a:lnTo>
                  <a:lnTo>
                    <a:pt x="2022475" y="537210"/>
                  </a:lnTo>
                  <a:lnTo>
                    <a:pt x="2021205" y="536524"/>
                  </a:lnTo>
                  <a:lnTo>
                    <a:pt x="2021205" y="550291"/>
                  </a:lnTo>
                  <a:lnTo>
                    <a:pt x="2021205" y="561086"/>
                  </a:lnTo>
                  <a:lnTo>
                    <a:pt x="1986788" y="573024"/>
                  </a:lnTo>
                  <a:lnTo>
                    <a:pt x="1978875" y="572744"/>
                  </a:lnTo>
                  <a:lnTo>
                    <a:pt x="1952371" y="561086"/>
                  </a:lnTo>
                  <a:lnTo>
                    <a:pt x="1952371" y="550291"/>
                  </a:lnTo>
                  <a:lnTo>
                    <a:pt x="1986788" y="538607"/>
                  </a:lnTo>
                  <a:lnTo>
                    <a:pt x="1994750" y="538899"/>
                  </a:lnTo>
                  <a:lnTo>
                    <a:pt x="2021205" y="550291"/>
                  </a:lnTo>
                  <a:lnTo>
                    <a:pt x="2021205" y="536524"/>
                  </a:lnTo>
                  <a:lnTo>
                    <a:pt x="2016734" y="534073"/>
                  </a:lnTo>
                  <a:lnTo>
                    <a:pt x="2009800" y="531710"/>
                  </a:lnTo>
                  <a:lnTo>
                    <a:pt x="2001685" y="530123"/>
                  </a:lnTo>
                  <a:lnTo>
                    <a:pt x="1992376" y="529336"/>
                  </a:lnTo>
                  <a:lnTo>
                    <a:pt x="1992376" y="512699"/>
                  </a:lnTo>
                  <a:lnTo>
                    <a:pt x="2053336" y="512699"/>
                  </a:lnTo>
                  <a:lnTo>
                    <a:pt x="2053336" y="502666"/>
                  </a:lnTo>
                  <a:close/>
                </a:path>
                <a:path w="5654675" h="782955">
                  <a:moveTo>
                    <a:pt x="2205736" y="551434"/>
                  </a:moveTo>
                  <a:lnTo>
                    <a:pt x="2171306" y="551434"/>
                  </a:lnTo>
                  <a:lnTo>
                    <a:pt x="2171306" y="519430"/>
                  </a:lnTo>
                  <a:lnTo>
                    <a:pt x="2171306" y="514858"/>
                  </a:lnTo>
                  <a:lnTo>
                    <a:pt x="2187448" y="486664"/>
                  </a:lnTo>
                  <a:lnTo>
                    <a:pt x="2186597" y="478663"/>
                  </a:lnTo>
                  <a:lnTo>
                    <a:pt x="2184120" y="471678"/>
                  </a:lnTo>
                  <a:lnTo>
                    <a:pt x="2179993" y="465632"/>
                  </a:lnTo>
                  <a:lnTo>
                    <a:pt x="2175878" y="461975"/>
                  </a:lnTo>
                  <a:lnTo>
                    <a:pt x="2175878" y="478663"/>
                  </a:lnTo>
                  <a:lnTo>
                    <a:pt x="2175878" y="494665"/>
                  </a:lnTo>
                  <a:lnTo>
                    <a:pt x="2172576" y="500888"/>
                  </a:lnTo>
                  <a:lnTo>
                    <a:pt x="2165858" y="505460"/>
                  </a:lnTo>
                  <a:lnTo>
                    <a:pt x="2160397" y="508469"/>
                  </a:lnTo>
                  <a:lnTo>
                    <a:pt x="2160270" y="508520"/>
                  </a:lnTo>
                  <a:lnTo>
                    <a:pt x="2160270" y="519430"/>
                  </a:lnTo>
                  <a:lnTo>
                    <a:pt x="2160270" y="551434"/>
                  </a:lnTo>
                  <a:lnTo>
                    <a:pt x="2118106" y="551434"/>
                  </a:lnTo>
                  <a:lnTo>
                    <a:pt x="2118106" y="519430"/>
                  </a:lnTo>
                  <a:lnTo>
                    <a:pt x="2124710" y="521208"/>
                  </a:lnTo>
                  <a:lnTo>
                    <a:pt x="2131822" y="522224"/>
                  </a:lnTo>
                  <a:lnTo>
                    <a:pt x="2147303" y="522224"/>
                  </a:lnTo>
                  <a:lnTo>
                    <a:pt x="2154301" y="521208"/>
                  </a:lnTo>
                  <a:lnTo>
                    <a:pt x="2160270" y="519430"/>
                  </a:lnTo>
                  <a:lnTo>
                    <a:pt x="2160270" y="508520"/>
                  </a:lnTo>
                  <a:lnTo>
                    <a:pt x="2154136" y="510603"/>
                  </a:lnTo>
                  <a:lnTo>
                    <a:pt x="2147062" y="511898"/>
                  </a:lnTo>
                  <a:lnTo>
                    <a:pt x="2139188" y="512318"/>
                  </a:lnTo>
                  <a:lnTo>
                    <a:pt x="2131301" y="511898"/>
                  </a:lnTo>
                  <a:lnTo>
                    <a:pt x="2124214" y="510603"/>
                  </a:lnTo>
                  <a:lnTo>
                    <a:pt x="2117915" y="508469"/>
                  </a:lnTo>
                  <a:lnTo>
                    <a:pt x="2112391" y="505460"/>
                  </a:lnTo>
                  <a:lnTo>
                    <a:pt x="2105660" y="500888"/>
                  </a:lnTo>
                  <a:lnTo>
                    <a:pt x="2102231" y="494665"/>
                  </a:lnTo>
                  <a:lnTo>
                    <a:pt x="2102231" y="478663"/>
                  </a:lnTo>
                  <a:lnTo>
                    <a:pt x="2139188" y="460883"/>
                  </a:lnTo>
                  <a:lnTo>
                    <a:pt x="2146985" y="461314"/>
                  </a:lnTo>
                  <a:lnTo>
                    <a:pt x="2175878" y="478663"/>
                  </a:lnTo>
                  <a:lnTo>
                    <a:pt x="2175878" y="461975"/>
                  </a:lnTo>
                  <a:lnTo>
                    <a:pt x="2139188" y="451104"/>
                  </a:lnTo>
                  <a:lnTo>
                    <a:pt x="2128850" y="451688"/>
                  </a:lnTo>
                  <a:lnTo>
                    <a:pt x="2094014" y="471678"/>
                  </a:lnTo>
                  <a:lnTo>
                    <a:pt x="2090674" y="486664"/>
                  </a:lnTo>
                  <a:lnTo>
                    <a:pt x="2091690" y="495427"/>
                  </a:lnTo>
                  <a:lnTo>
                    <a:pt x="2094763" y="503047"/>
                  </a:lnTo>
                  <a:lnTo>
                    <a:pt x="2099881" y="509524"/>
                  </a:lnTo>
                  <a:lnTo>
                    <a:pt x="2107057" y="514858"/>
                  </a:lnTo>
                  <a:lnTo>
                    <a:pt x="2107057" y="551434"/>
                  </a:lnTo>
                  <a:lnTo>
                    <a:pt x="2072513" y="551434"/>
                  </a:lnTo>
                  <a:lnTo>
                    <a:pt x="2072513" y="561340"/>
                  </a:lnTo>
                  <a:lnTo>
                    <a:pt x="2205736" y="561340"/>
                  </a:lnTo>
                  <a:lnTo>
                    <a:pt x="2205736" y="551434"/>
                  </a:lnTo>
                  <a:close/>
                </a:path>
                <a:path w="5654675" h="782955">
                  <a:moveTo>
                    <a:pt x="2363216" y="499110"/>
                  </a:moveTo>
                  <a:lnTo>
                    <a:pt x="2333955" y="476885"/>
                  </a:lnTo>
                  <a:lnTo>
                    <a:pt x="2333244" y="475970"/>
                  </a:lnTo>
                  <a:lnTo>
                    <a:pt x="2329878" y="469607"/>
                  </a:lnTo>
                  <a:lnTo>
                    <a:pt x="2327833" y="462965"/>
                  </a:lnTo>
                  <a:lnTo>
                    <a:pt x="2327148" y="456057"/>
                  </a:lnTo>
                  <a:lnTo>
                    <a:pt x="2327148" y="443611"/>
                  </a:lnTo>
                  <a:lnTo>
                    <a:pt x="2316353" y="443611"/>
                  </a:lnTo>
                  <a:lnTo>
                    <a:pt x="2316353" y="456057"/>
                  </a:lnTo>
                  <a:lnTo>
                    <a:pt x="2315743" y="463181"/>
                  </a:lnTo>
                  <a:lnTo>
                    <a:pt x="2287867" y="499148"/>
                  </a:lnTo>
                  <a:lnTo>
                    <a:pt x="2279904" y="503428"/>
                  </a:lnTo>
                  <a:lnTo>
                    <a:pt x="2287778" y="510794"/>
                  </a:lnTo>
                  <a:lnTo>
                    <a:pt x="2299563" y="503237"/>
                  </a:lnTo>
                  <a:lnTo>
                    <a:pt x="2309203" y="495033"/>
                  </a:lnTo>
                  <a:lnTo>
                    <a:pt x="2316708" y="486244"/>
                  </a:lnTo>
                  <a:lnTo>
                    <a:pt x="2322068" y="476885"/>
                  </a:lnTo>
                  <a:lnTo>
                    <a:pt x="2324989" y="482600"/>
                  </a:lnTo>
                  <a:lnTo>
                    <a:pt x="2329815" y="488442"/>
                  </a:lnTo>
                  <a:lnTo>
                    <a:pt x="2343150" y="500253"/>
                  </a:lnTo>
                  <a:lnTo>
                    <a:pt x="2349500" y="504571"/>
                  </a:lnTo>
                  <a:lnTo>
                    <a:pt x="2355723" y="507238"/>
                  </a:lnTo>
                  <a:lnTo>
                    <a:pt x="2363216" y="499110"/>
                  </a:lnTo>
                  <a:close/>
                </a:path>
                <a:path w="5654675" h="782955">
                  <a:moveTo>
                    <a:pt x="2395982" y="440436"/>
                  </a:moveTo>
                  <a:lnTo>
                    <a:pt x="2384933" y="440436"/>
                  </a:lnTo>
                  <a:lnTo>
                    <a:pt x="2384933" y="466090"/>
                  </a:lnTo>
                  <a:lnTo>
                    <a:pt x="2351278" y="466090"/>
                  </a:lnTo>
                  <a:lnTo>
                    <a:pt x="2351278" y="476123"/>
                  </a:lnTo>
                  <a:lnTo>
                    <a:pt x="2384933" y="476123"/>
                  </a:lnTo>
                  <a:lnTo>
                    <a:pt x="2384933" y="512318"/>
                  </a:lnTo>
                  <a:lnTo>
                    <a:pt x="2395982" y="512318"/>
                  </a:lnTo>
                  <a:lnTo>
                    <a:pt x="2395982" y="440436"/>
                  </a:lnTo>
                  <a:close/>
                </a:path>
                <a:path w="5654675" h="782955">
                  <a:moveTo>
                    <a:pt x="2399919" y="570738"/>
                  </a:moveTo>
                  <a:lnTo>
                    <a:pt x="2318512" y="570738"/>
                  </a:lnTo>
                  <a:lnTo>
                    <a:pt x="2318512" y="554736"/>
                  </a:lnTo>
                  <a:lnTo>
                    <a:pt x="2395982" y="554736"/>
                  </a:lnTo>
                  <a:lnTo>
                    <a:pt x="2395982" y="519811"/>
                  </a:lnTo>
                  <a:lnTo>
                    <a:pt x="2307590" y="519811"/>
                  </a:lnTo>
                  <a:lnTo>
                    <a:pt x="2307590" y="529717"/>
                  </a:lnTo>
                  <a:lnTo>
                    <a:pt x="2385060" y="529717"/>
                  </a:lnTo>
                  <a:lnTo>
                    <a:pt x="2385060" y="545211"/>
                  </a:lnTo>
                  <a:lnTo>
                    <a:pt x="2307590" y="545211"/>
                  </a:lnTo>
                  <a:lnTo>
                    <a:pt x="2307590" y="580644"/>
                  </a:lnTo>
                  <a:lnTo>
                    <a:pt x="2399919" y="580644"/>
                  </a:lnTo>
                  <a:lnTo>
                    <a:pt x="2399919" y="570738"/>
                  </a:lnTo>
                  <a:close/>
                </a:path>
                <a:path w="5654675" h="782955">
                  <a:moveTo>
                    <a:pt x="2515616" y="507111"/>
                  </a:moveTo>
                  <a:lnTo>
                    <a:pt x="2486698" y="482473"/>
                  </a:lnTo>
                  <a:lnTo>
                    <a:pt x="2485847" y="481291"/>
                  </a:lnTo>
                  <a:lnTo>
                    <a:pt x="2482481" y="474497"/>
                  </a:lnTo>
                  <a:lnTo>
                    <a:pt x="2480462" y="467525"/>
                  </a:lnTo>
                  <a:lnTo>
                    <a:pt x="2479802" y="460375"/>
                  </a:lnTo>
                  <a:lnTo>
                    <a:pt x="2479802" y="456692"/>
                  </a:lnTo>
                  <a:lnTo>
                    <a:pt x="2511298" y="456692"/>
                  </a:lnTo>
                  <a:lnTo>
                    <a:pt x="2511298" y="446913"/>
                  </a:lnTo>
                  <a:lnTo>
                    <a:pt x="2437384" y="446913"/>
                  </a:lnTo>
                  <a:lnTo>
                    <a:pt x="2437384" y="456692"/>
                  </a:lnTo>
                  <a:lnTo>
                    <a:pt x="2469007" y="456692"/>
                  </a:lnTo>
                  <a:lnTo>
                    <a:pt x="2469007" y="460375"/>
                  </a:lnTo>
                  <a:lnTo>
                    <a:pt x="2453043" y="496392"/>
                  </a:lnTo>
                  <a:lnTo>
                    <a:pt x="2432685" y="511175"/>
                  </a:lnTo>
                  <a:lnTo>
                    <a:pt x="2440559" y="518795"/>
                  </a:lnTo>
                  <a:lnTo>
                    <a:pt x="2471928" y="488823"/>
                  </a:lnTo>
                  <a:lnTo>
                    <a:pt x="2474722" y="482473"/>
                  </a:lnTo>
                  <a:lnTo>
                    <a:pt x="2477389" y="488061"/>
                  </a:lnTo>
                  <a:lnTo>
                    <a:pt x="2481986" y="494068"/>
                  </a:lnTo>
                  <a:lnTo>
                    <a:pt x="2488565" y="500380"/>
                  </a:lnTo>
                  <a:lnTo>
                    <a:pt x="2495042" y="506730"/>
                  </a:lnTo>
                  <a:lnTo>
                    <a:pt x="2501646" y="511683"/>
                  </a:lnTo>
                  <a:lnTo>
                    <a:pt x="2508123" y="515112"/>
                  </a:lnTo>
                  <a:lnTo>
                    <a:pt x="2515616" y="507111"/>
                  </a:lnTo>
                  <a:close/>
                </a:path>
                <a:path w="5654675" h="782955">
                  <a:moveTo>
                    <a:pt x="2550033" y="440436"/>
                  </a:moveTo>
                  <a:lnTo>
                    <a:pt x="2538857" y="440436"/>
                  </a:lnTo>
                  <a:lnTo>
                    <a:pt x="2538857" y="472694"/>
                  </a:lnTo>
                  <a:lnTo>
                    <a:pt x="2505456" y="472694"/>
                  </a:lnTo>
                  <a:lnTo>
                    <a:pt x="2505456" y="482600"/>
                  </a:lnTo>
                  <a:lnTo>
                    <a:pt x="2538857" y="482600"/>
                  </a:lnTo>
                  <a:lnTo>
                    <a:pt x="2538857" y="523367"/>
                  </a:lnTo>
                  <a:lnTo>
                    <a:pt x="2550033" y="523367"/>
                  </a:lnTo>
                  <a:lnTo>
                    <a:pt x="2550033" y="440436"/>
                  </a:lnTo>
                  <a:close/>
                </a:path>
                <a:path w="5654675" h="782955">
                  <a:moveTo>
                    <a:pt x="2552954" y="545719"/>
                  </a:moveTo>
                  <a:lnTo>
                    <a:pt x="2548890" y="539115"/>
                  </a:lnTo>
                  <a:lnTo>
                    <a:pt x="2543530" y="535686"/>
                  </a:lnTo>
                  <a:lnTo>
                    <a:pt x="2541016" y="534073"/>
                  </a:lnTo>
                  <a:lnTo>
                    <a:pt x="2541016" y="548640"/>
                  </a:lnTo>
                  <a:lnTo>
                    <a:pt x="2541016" y="559435"/>
                  </a:lnTo>
                  <a:lnTo>
                    <a:pt x="2538095" y="563880"/>
                  </a:lnTo>
                  <a:lnTo>
                    <a:pt x="2505964" y="572262"/>
                  </a:lnTo>
                  <a:lnTo>
                    <a:pt x="2497975" y="571957"/>
                  </a:lnTo>
                  <a:lnTo>
                    <a:pt x="2470912" y="559435"/>
                  </a:lnTo>
                  <a:lnTo>
                    <a:pt x="2470988" y="548640"/>
                  </a:lnTo>
                  <a:lnTo>
                    <a:pt x="2505964" y="535686"/>
                  </a:lnTo>
                  <a:lnTo>
                    <a:pt x="2514003" y="536028"/>
                  </a:lnTo>
                  <a:lnTo>
                    <a:pt x="2541016" y="548640"/>
                  </a:lnTo>
                  <a:lnTo>
                    <a:pt x="2541016" y="534073"/>
                  </a:lnTo>
                  <a:lnTo>
                    <a:pt x="2505964" y="526288"/>
                  </a:lnTo>
                  <a:lnTo>
                    <a:pt x="2495359" y="526770"/>
                  </a:lnTo>
                  <a:lnTo>
                    <a:pt x="2459101" y="545719"/>
                  </a:lnTo>
                  <a:lnTo>
                    <a:pt x="2459101" y="562229"/>
                  </a:lnTo>
                  <a:lnTo>
                    <a:pt x="2495359" y="581444"/>
                  </a:lnTo>
                  <a:lnTo>
                    <a:pt x="2505964" y="581914"/>
                  </a:lnTo>
                  <a:lnTo>
                    <a:pt x="2516555" y="581444"/>
                  </a:lnTo>
                  <a:lnTo>
                    <a:pt x="2525877" y="579996"/>
                  </a:lnTo>
                  <a:lnTo>
                    <a:pt x="2533942" y="577583"/>
                  </a:lnTo>
                  <a:lnTo>
                    <a:pt x="2540762" y="574167"/>
                  </a:lnTo>
                  <a:lnTo>
                    <a:pt x="2543733" y="572262"/>
                  </a:lnTo>
                  <a:lnTo>
                    <a:pt x="2548890" y="568960"/>
                  </a:lnTo>
                  <a:lnTo>
                    <a:pt x="2552954" y="562229"/>
                  </a:lnTo>
                  <a:lnTo>
                    <a:pt x="2552954" y="545719"/>
                  </a:lnTo>
                  <a:close/>
                </a:path>
                <a:path w="5654675" h="782955">
                  <a:moveTo>
                    <a:pt x="2668778" y="453009"/>
                  </a:moveTo>
                  <a:lnTo>
                    <a:pt x="2586355" y="453009"/>
                  </a:lnTo>
                  <a:lnTo>
                    <a:pt x="2586355" y="462661"/>
                  </a:lnTo>
                  <a:lnTo>
                    <a:pt x="2668778" y="462661"/>
                  </a:lnTo>
                  <a:lnTo>
                    <a:pt x="2668778" y="453009"/>
                  </a:lnTo>
                  <a:close/>
                </a:path>
                <a:path w="5654675" h="782955">
                  <a:moveTo>
                    <a:pt x="2676525" y="543433"/>
                  </a:moveTo>
                  <a:lnTo>
                    <a:pt x="2675509" y="534035"/>
                  </a:lnTo>
                  <a:lnTo>
                    <a:pt x="2670937" y="535178"/>
                  </a:lnTo>
                  <a:lnTo>
                    <a:pt x="2663063" y="535686"/>
                  </a:lnTo>
                  <a:lnTo>
                    <a:pt x="2651760" y="535686"/>
                  </a:lnTo>
                  <a:lnTo>
                    <a:pt x="2653157" y="473202"/>
                  </a:lnTo>
                  <a:lnTo>
                    <a:pt x="2642235" y="473202"/>
                  </a:lnTo>
                  <a:lnTo>
                    <a:pt x="2640838" y="535686"/>
                  </a:lnTo>
                  <a:lnTo>
                    <a:pt x="2614549" y="535686"/>
                  </a:lnTo>
                  <a:lnTo>
                    <a:pt x="2612898" y="473202"/>
                  </a:lnTo>
                  <a:lnTo>
                    <a:pt x="2601976" y="473202"/>
                  </a:lnTo>
                  <a:lnTo>
                    <a:pt x="2603373" y="535686"/>
                  </a:lnTo>
                  <a:lnTo>
                    <a:pt x="2581148" y="535686"/>
                  </a:lnTo>
                  <a:lnTo>
                    <a:pt x="2581148" y="545592"/>
                  </a:lnTo>
                  <a:lnTo>
                    <a:pt x="2661666" y="545592"/>
                  </a:lnTo>
                  <a:lnTo>
                    <a:pt x="2669413" y="544830"/>
                  </a:lnTo>
                  <a:lnTo>
                    <a:pt x="2676525" y="543433"/>
                  </a:lnTo>
                  <a:close/>
                </a:path>
                <a:path w="5654675" h="782955">
                  <a:moveTo>
                    <a:pt x="2719959" y="497332"/>
                  </a:moveTo>
                  <a:lnTo>
                    <a:pt x="2695956" y="497332"/>
                  </a:lnTo>
                  <a:lnTo>
                    <a:pt x="2695956" y="440436"/>
                  </a:lnTo>
                  <a:lnTo>
                    <a:pt x="2684653" y="440436"/>
                  </a:lnTo>
                  <a:lnTo>
                    <a:pt x="2684653" y="583946"/>
                  </a:lnTo>
                  <a:lnTo>
                    <a:pt x="2695702" y="583946"/>
                  </a:lnTo>
                  <a:lnTo>
                    <a:pt x="2695956" y="507238"/>
                  </a:lnTo>
                  <a:lnTo>
                    <a:pt x="2719959" y="507238"/>
                  </a:lnTo>
                  <a:lnTo>
                    <a:pt x="2719959" y="497332"/>
                  </a:lnTo>
                  <a:close/>
                </a:path>
                <a:path w="5654675" h="782955">
                  <a:moveTo>
                    <a:pt x="2819908" y="476123"/>
                  </a:moveTo>
                  <a:lnTo>
                    <a:pt x="2819285" y="469290"/>
                  </a:lnTo>
                  <a:lnTo>
                    <a:pt x="2817406" y="463080"/>
                  </a:lnTo>
                  <a:lnTo>
                    <a:pt x="2814282" y="457479"/>
                  </a:lnTo>
                  <a:lnTo>
                    <a:pt x="2810091" y="452755"/>
                  </a:lnTo>
                  <a:lnTo>
                    <a:pt x="2809875" y="452501"/>
                  </a:lnTo>
                  <a:lnTo>
                    <a:pt x="2808859" y="451764"/>
                  </a:lnTo>
                  <a:lnTo>
                    <a:pt x="2808859" y="469011"/>
                  </a:lnTo>
                  <a:lnTo>
                    <a:pt x="2808859" y="483235"/>
                  </a:lnTo>
                  <a:lnTo>
                    <a:pt x="2806573" y="488950"/>
                  </a:lnTo>
                  <a:lnTo>
                    <a:pt x="2797429" y="497586"/>
                  </a:lnTo>
                  <a:lnTo>
                    <a:pt x="2791206" y="499745"/>
                  </a:lnTo>
                  <a:lnTo>
                    <a:pt x="2775712" y="499745"/>
                  </a:lnTo>
                  <a:lnTo>
                    <a:pt x="2769616" y="497586"/>
                  </a:lnTo>
                  <a:lnTo>
                    <a:pt x="2760472" y="488950"/>
                  </a:lnTo>
                  <a:lnTo>
                    <a:pt x="2758186" y="483235"/>
                  </a:lnTo>
                  <a:lnTo>
                    <a:pt x="2758186" y="469011"/>
                  </a:lnTo>
                  <a:lnTo>
                    <a:pt x="2760472" y="463423"/>
                  </a:lnTo>
                  <a:lnTo>
                    <a:pt x="2765044" y="459232"/>
                  </a:lnTo>
                  <a:lnTo>
                    <a:pt x="2769616" y="454914"/>
                  </a:lnTo>
                  <a:lnTo>
                    <a:pt x="2775712" y="452755"/>
                  </a:lnTo>
                  <a:lnTo>
                    <a:pt x="2791206" y="452755"/>
                  </a:lnTo>
                  <a:lnTo>
                    <a:pt x="2797429" y="454914"/>
                  </a:lnTo>
                  <a:lnTo>
                    <a:pt x="2802001" y="459232"/>
                  </a:lnTo>
                  <a:lnTo>
                    <a:pt x="2806573" y="463423"/>
                  </a:lnTo>
                  <a:lnTo>
                    <a:pt x="2783459" y="443230"/>
                  </a:lnTo>
                  <a:lnTo>
                    <a:pt x="2775737" y="443814"/>
                  </a:lnTo>
                  <a:lnTo>
                    <a:pt x="2747137" y="476123"/>
                  </a:lnTo>
                  <a:lnTo>
                    <a:pt x="2747746" y="482981"/>
                  </a:lnTo>
                  <a:lnTo>
                    <a:pt x="2783459" y="509270"/>
                  </a:lnTo>
                  <a:lnTo>
                    <a:pt x="2791168" y="508685"/>
                  </a:lnTo>
                  <a:lnTo>
                    <a:pt x="2798127" y="506907"/>
                  </a:lnTo>
                  <a:lnTo>
                    <a:pt x="2804312" y="503974"/>
                  </a:lnTo>
                  <a:lnTo>
                    <a:pt x="2809748" y="499872"/>
                  </a:lnTo>
                  <a:lnTo>
                    <a:pt x="2809849" y="499745"/>
                  </a:lnTo>
                  <a:lnTo>
                    <a:pt x="2814218" y="494880"/>
                  </a:lnTo>
                  <a:lnTo>
                    <a:pt x="2817368" y="489292"/>
                  </a:lnTo>
                  <a:lnTo>
                    <a:pt x="2819273" y="482981"/>
                  </a:lnTo>
                  <a:lnTo>
                    <a:pt x="2819908" y="476123"/>
                  </a:lnTo>
                  <a:close/>
                </a:path>
                <a:path w="5654675" h="782955">
                  <a:moveTo>
                    <a:pt x="2854960" y="440436"/>
                  </a:moveTo>
                  <a:lnTo>
                    <a:pt x="2843657" y="440436"/>
                  </a:lnTo>
                  <a:lnTo>
                    <a:pt x="2843657" y="514350"/>
                  </a:lnTo>
                  <a:lnTo>
                    <a:pt x="2854960" y="514350"/>
                  </a:lnTo>
                  <a:lnTo>
                    <a:pt x="2854960" y="440436"/>
                  </a:lnTo>
                  <a:close/>
                </a:path>
                <a:path w="5654675" h="782955">
                  <a:moveTo>
                    <a:pt x="2859024" y="570738"/>
                  </a:moveTo>
                  <a:lnTo>
                    <a:pt x="2777363" y="570738"/>
                  </a:lnTo>
                  <a:lnTo>
                    <a:pt x="2777363" y="555498"/>
                  </a:lnTo>
                  <a:lnTo>
                    <a:pt x="2854960" y="555498"/>
                  </a:lnTo>
                  <a:lnTo>
                    <a:pt x="2854960" y="522351"/>
                  </a:lnTo>
                  <a:lnTo>
                    <a:pt x="2766441" y="522351"/>
                  </a:lnTo>
                  <a:lnTo>
                    <a:pt x="2766441" y="532257"/>
                  </a:lnTo>
                  <a:lnTo>
                    <a:pt x="2844038" y="532257"/>
                  </a:lnTo>
                  <a:lnTo>
                    <a:pt x="2844038" y="545846"/>
                  </a:lnTo>
                  <a:lnTo>
                    <a:pt x="2766441" y="545846"/>
                  </a:lnTo>
                  <a:lnTo>
                    <a:pt x="2766441" y="580644"/>
                  </a:lnTo>
                  <a:lnTo>
                    <a:pt x="2859024" y="580644"/>
                  </a:lnTo>
                  <a:lnTo>
                    <a:pt x="2859024" y="570738"/>
                  </a:lnTo>
                  <a:close/>
                </a:path>
                <a:path w="5654675" h="782955">
                  <a:moveTo>
                    <a:pt x="2901823" y="553339"/>
                  </a:moveTo>
                  <a:lnTo>
                    <a:pt x="2890266" y="553339"/>
                  </a:lnTo>
                  <a:lnTo>
                    <a:pt x="2881249" y="590804"/>
                  </a:lnTo>
                  <a:lnTo>
                    <a:pt x="2889504" y="590804"/>
                  </a:lnTo>
                  <a:lnTo>
                    <a:pt x="2901823" y="553339"/>
                  </a:lnTo>
                  <a:close/>
                </a:path>
                <a:path w="5654675" h="782955">
                  <a:moveTo>
                    <a:pt x="3052699" y="453263"/>
                  </a:moveTo>
                  <a:lnTo>
                    <a:pt x="2985643" y="453263"/>
                  </a:lnTo>
                  <a:lnTo>
                    <a:pt x="2985643" y="463169"/>
                  </a:lnTo>
                  <a:lnTo>
                    <a:pt x="3040761" y="463169"/>
                  </a:lnTo>
                  <a:lnTo>
                    <a:pt x="3038322" y="476250"/>
                  </a:lnTo>
                  <a:lnTo>
                    <a:pt x="3019933" y="510921"/>
                  </a:lnTo>
                  <a:lnTo>
                    <a:pt x="2990494" y="535698"/>
                  </a:lnTo>
                  <a:lnTo>
                    <a:pt x="2979547" y="541020"/>
                  </a:lnTo>
                  <a:lnTo>
                    <a:pt x="2988056" y="550037"/>
                  </a:lnTo>
                  <a:lnTo>
                    <a:pt x="3015665" y="530631"/>
                  </a:lnTo>
                  <a:lnTo>
                    <a:pt x="3035655" y="508038"/>
                  </a:lnTo>
                  <a:lnTo>
                    <a:pt x="3048000" y="482244"/>
                  </a:lnTo>
                  <a:lnTo>
                    <a:pt x="3052699" y="453263"/>
                  </a:lnTo>
                  <a:close/>
                </a:path>
                <a:path w="5654675" h="782955">
                  <a:moveTo>
                    <a:pt x="3113786" y="499618"/>
                  </a:moveTo>
                  <a:lnTo>
                    <a:pt x="3088005" y="499618"/>
                  </a:lnTo>
                  <a:lnTo>
                    <a:pt x="3088005" y="440436"/>
                  </a:lnTo>
                  <a:lnTo>
                    <a:pt x="3076956" y="440436"/>
                  </a:lnTo>
                  <a:lnTo>
                    <a:pt x="3076956" y="583946"/>
                  </a:lnTo>
                  <a:lnTo>
                    <a:pt x="3088005" y="583946"/>
                  </a:lnTo>
                  <a:lnTo>
                    <a:pt x="3088005" y="509524"/>
                  </a:lnTo>
                  <a:lnTo>
                    <a:pt x="3113786" y="509524"/>
                  </a:lnTo>
                  <a:lnTo>
                    <a:pt x="3113786" y="499618"/>
                  </a:lnTo>
                  <a:close/>
                </a:path>
                <a:path w="5654675" h="782955">
                  <a:moveTo>
                    <a:pt x="3212211" y="507365"/>
                  </a:moveTo>
                  <a:lnTo>
                    <a:pt x="3182213" y="481291"/>
                  </a:lnTo>
                  <a:lnTo>
                    <a:pt x="3176270" y="460375"/>
                  </a:lnTo>
                  <a:lnTo>
                    <a:pt x="3176270" y="445389"/>
                  </a:lnTo>
                  <a:lnTo>
                    <a:pt x="3165602" y="445389"/>
                  </a:lnTo>
                  <a:lnTo>
                    <a:pt x="3165602" y="460375"/>
                  </a:lnTo>
                  <a:lnTo>
                    <a:pt x="3164954" y="467931"/>
                  </a:lnTo>
                  <a:lnTo>
                    <a:pt x="3143262" y="502196"/>
                  </a:lnTo>
                  <a:lnTo>
                    <a:pt x="3128899" y="511429"/>
                  </a:lnTo>
                  <a:lnTo>
                    <a:pt x="3136900" y="519176"/>
                  </a:lnTo>
                  <a:lnTo>
                    <a:pt x="3168523" y="489204"/>
                  </a:lnTo>
                  <a:lnTo>
                    <a:pt x="3171190" y="482981"/>
                  </a:lnTo>
                  <a:lnTo>
                    <a:pt x="3173730" y="488315"/>
                  </a:lnTo>
                  <a:lnTo>
                    <a:pt x="3178429" y="494284"/>
                  </a:lnTo>
                  <a:lnTo>
                    <a:pt x="3185287" y="500761"/>
                  </a:lnTo>
                  <a:lnTo>
                    <a:pt x="3192018" y="507238"/>
                  </a:lnTo>
                  <a:lnTo>
                    <a:pt x="3198622" y="512064"/>
                  </a:lnTo>
                  <a:lnTo>
                    <a:pt x="3204845" y="515493"/>
                  </a:lnTo>
                  <a:lnTo>
                    <a:pt x="3212211" y="507365"/>
                  </a:lnTo>
                  <a:close/>
                </a:path>
                <a:path w="5654675" h="782955">
                  <a:moveTo>
                    <a:pt x="3243580" y="546735"/>
                  </a:moveTo>
                  <a:lnTo>
                    <a:pt x="3239516" y="540004"/>
                  </a:lnTo>
                  <a:lnTo>
                    <a:pt x="3234156" y="536575"/>
                  </a:lnTo>
                  <a:lnTo>
                    <a:pt x="3231896" y="535127"/>
                  </a:lnTo>
                  <a:lnTo>
                    <a:pt x="3231896" y="560451"/>
                  </a:lnTo>
                  <a:lnTo>
                    <a:pt x="3228848" y="564896"/>
                  </a:lnTo>
                  <a:lnTo>
                    <a:pt x="3196844" y="573405"/>
                  </a:lnTo>
                  <a:lnTo>
                    <a:pt x="3188957" y="573087"/>
                  </a:lnTo>
                  <a:lnTo>
                    <a:pt x="3161919" y="560451"/>
                  </a:lnTo>
                  <a:lnTo>
                    <a:pt x="3161919" y="549402"/>
                  </a:lnTo>
                  <a:lnTo>
                    <a:pt x="3204743" y="536905"/>
                  </a:lnTo>
                  <a:lnTo>
                    <a:pt x="3231896" y="560451"/>
                  </a:lnTo>
                  <a:lnTo>
                    <a:pt x="3231896" y="535127"/>
                  </a:lnTo>
                  <a:lnTo>
                    <a:pt x="3196844" y="527177"/>
                  </a:lnTo>
                  <a:lnTo>
                    <a:pt x="3186265" y="527659"/>
                  </a:lnTo>
                  <a:lnTo>
                    <a:pt x="3150108" y="546735"/>
                  </a:lnTo>
                  <a:lnTo>
                    <a:pt x="3150184" y="563245"/>
                  </a:lnTo>
                  <a:lnTo>
                    <a:pt x="3186239" y="582333"/>
                  </a:lnTo>
                  <a:lnTo>
                    <a:pt x="3196844" y="582803"/>
                  </a:lnTo>
                  <a:lnTo>
                    <a:pt x="3207410" y="582333"/>
                  </a:lnTo>
                  <a:lnTo>
                    <a:pt x="3216681" y="580885"/>
                  </a:lnTo>
                  <a:lnTo>
                    <a:pt x="3224657" y="578472"/>
                  </a:lnTo>
                  <a:lnTo>
                    <a:pt x="3231388" y="575056"/>
                  </a:lnTo>
                  <a:lnTo>
                    <a:pt x="3234029" y="573405"/>
                  </a:lnTo>
                  <a:lnTo>
                    <a:pt x="3239516" y="569976"/>
                  </a:lnTo>
                  <a:lnTo>
                    <a:pt x="3243580" y="563245"/>
                  </a:lnTo>
                  <a:lnTo>
                    <a:pt x="3243580" y="546735"/>
                  </a:lnTo>
                  <a:close/>
                </a:path>
                <a:path w="5654675" h="782955">
                  <a:moveTo>
                    <a:pt x="3262757" y="479806"/>
                  </a:moveTo>
                  <a:lnTo>
                    <a:pt x="3241167" y="479806"/>
                  </a:lnTo>
                  <a:lnTo>
                    <a:pt x="3241167" y="440436"/>
                  </a:lnTo>
                  <a:lnTo>
                    <a:pt x="3229991" y="440436"/>
                  </a:lnTo>
                  <a:lnTo>
                    <a:pt x="3229991" y="523240"/>
                  </a:lnTo>
                  <a:lnTo>
                    <a:pt x="3241167" y="523240"/>
                  </a:lnTo>
                  <a:lnTo>
                    <a:pt x="3241167" y="489839"/>
                  </a:lnTo>
                  <a:lnTo>
                    <a:pt x="3262757" y="489839"/>
                  </a:lnTo>
                  <a:lnTo>
                    <a:pt x="3262757" y="479806"/>
                  </a:lnTo>
                  <a:close/>
                </a:path>
                <a:path w="5654675" h="782955">
                  <a:moveTo>
                    <a:pt x="3422396" y="538861"/>
                  </a:moveTo>
                  <a:lnTo>
                    <a:pt x="3394329" y="509778"/>
                  </a:lnTo>
                  <a:lnTo>
                    <a:pt x="3384042" y="450342"/>
                  </a:lnTo>
                  <a:lnTo>
                    <a:pt x="3372993" y="450342"/>
                  </a:lnTo>
                  <a:lnTo>
                    <a:pt x="3372993" y="473837"/>
                  </a:lnTo>
                  <a:lnTo>
                    <a:pt x="3372320" y="483412"/>
                  </a:lnTo>
                  <a:lnTo>
                    <a:pt x="3356749" y="520395"/>
                  </a:lnTo>
                  <a:lnTo>
                    <a:pt x="3334258" y="541909"/>
                  </a:lnTo>
                  <a:lnTo>
                    <a:pt x="3342894" y="549402"/>
                  </a:lnTo>
                  <a:lnTo>
                    <a:pt x="3369703" y="519150"/>
                  </a:lnTo>
                  <a:lnTo>
                    <a:pt x="3378581" y="500380"/>
                  </a:lnTo>
                  <a:lnTo>
                    <a:pt x="3380486" y="505675"/>
                  </a:lnTo>
                  <a:lnTo>
                    <a:pt x="3402914" y="537197"/>
                  </a:lnTo>
                  <a:lnTo>
                    <a:pt x="3414649" y="547624"/>
                  </a:lnTo>
                  <a:lnTo>
                    <a:pt x="3422396" y="538861"/>
                  </a:lnTo>
                  <a:close/>
                </a:path>
                <a:path w="5654675" h="782955">
                  <a:moveTo>
                    <a:pt x="3453765" y="440436"/>
                  </a:moveTo>
                  <a:lnTo>
                    <a:pt x="3442589" y="440436"/>
                  </a:lnTo>
                  <a:lnTo>
                    <a:pt x="3442589" y="583946"/>
                  </a:lnTo>
                  <a:lnTo>
                    <a:pt x="3453765" y="583946"/>
                  </a:lnTo>
                  <a:lnTo>
                    <a:pt x="3453765" y="440436"/>
                  </a:lnTo>
                  <a:close/>
                </a:path>
                <a:path w="5654675" h="782955">
                  <a:moveTo>
                    <a:pt x="3614420" y="508127"/>
                  </a:moveTo>
                  <a:lnTo>
                    <a:pt x="3574288" y="487807"/>
                  </a:lnTo>
                  <a:lnTo>
                    <a:pt x="3565766" y="477774"/>
                  </a:lnTo>
                  <a:lnTo>
                    <a:pt x="3562858" y="473430"/>
                  </a:lnTo>
                  <a:lnTo>
                    <a:pt x="3560000" y="466458"/>
                  </a:lnTo>
                  <a:lnTo>
                    <a:pt x="3559048" y="459613"/>
                  </a:lnTo>
                  <a:lnTo>
                    <a:pt x="3559048" y="452120"/>
                  </a:lnTo>
                  <a:lnTo>
                    <a:pt x="3547618" y="452120"/>
                  </a:lnTo>
                  <a:lnTo>
                    <a:pt x="3547618" y="459613"/>
                  </a:lnTo>
                  <a:lnTo>
                    <a:pt x="3546678" y="466382"/>
                  </a:lnTo>
                  <a:lnTo>
                    <a:pt x="3515195" y="500532"/>
                  </a:lnTo>
                  <a:lnTo>
                    <a:pt x="3492500" y="508254"/>
                  </a:lnTo>
                  <a:lnTo>
                    <a:pt x="3500120" y="517144"/>
                  </a:lnTo>
                  <a:lnTo>
                    <a:pt x="3539642" y="495084"/>
                  </a:lnTo>
                  <a:lnTo>
                    <a:pt x="3553333" y="477774"/>
                  </a:lnTo>
                  <a:lnTo>
                    <a:pt x="3556609" y="483387"/>
                  </a:lnTo>
                  <a:lnTo>
                    <a:pt x="3589604" y="510070"/>
                  </a:lnTo>
                  <a:lnTo>
                    <a:pt x="3606546" y="517017"/>
                  </a:lnTo>
                  <a:lnTo>
                    <a:pt x="3614420" y="508127"/>
                  </a:lnTo>
                  <a:close/>
                </a:path>
                <a:path w="5654675" h="782955">
                  <a:moveTo>
                    <a:pt x="3620008" y="550037"/>
                  </a:moveTo>
                  <a:lnTo>
                    <a:pt x="3486785" y="550037"/>
                  </a:lnTo>
                  <a:lnTo>
                    <a:pt x="3486785" y="559943"/>
                  </a:lnTo>
                  <a:lnTo>
                    <a:pt x="3620008" y="559943"/>
                  </a:lnTo>
                  <a:lnTo>
                    <a:pt x="3620008" y="550037"/>
                  </a:lnTo>
                  <a:close/>
                </a:path>
                <a:path w="5654675" h="782955">
                  <a:moveTo>
                    <a:pt x="3635756" y="207899"/>
                  </a:moveTo>
                  <a:lnTo>
                    <a:pt x="3624707" y="207899"/>
                  </a:lnTo>
                  <a:lnTo>
                    <a:pt x="3624707" y="232791"/>
                  </a:lnTo>
                  <a:lnTo>
                    <a:pt x="3624707" y="242443"/>
                  </a:lnTo>
                  <a:lnTo>
                    <a:pt x="3624707" y="265811"/>
                  </a:lnTo>
                  <a:lnTo>
                    <a:pt x="3580892" y="265811"/>
                  </a:lnTo>
                  <a:lnTo>
                    <a:pt x="3580892" y="242443"/>
                  </a:lnTo>
                  <a:lnTo>
                    <a:pt x="3624707" y="242443"/>
                  </a:lnTo>
                  <a:lnTo>
                    <a:pt x="3624707" y="232791"/>
                  </a:lnTo>
                  <a:lnTo>
                    <a:pt x="3580892" y="232791"/>
                  </a:lnTo>
                  <a:lnTo>
                    <a:pt x="3580892" y="207899"/>
                  </a:lnTo>
                  <a:lnTo>
                    <a:pt x="3569970" y="207899"/>
                  </a:lnTo>
                  <a:lnTo>
                    <a:pt x="3569970" y="275590"/>
                  </a:lnTo>
                  <a:lnTo>
                    <a:pt x="3635756" y="275590"/>
                  </a:lnTo>
                  <a:lnTo>
                    <a:pt x="3635756" y="265811"/>
                  </a:lnTo>
                  <a:lnTo>
                    <a:pt x="3635756" y="242443"/>
                  </a:lnTo>
                  <a:lnTo>
                    <a:pt x="3635756" y="232791"/>
                  </a:lnTo>
                  <a:lnTo>
                    <a:pt x="3635756" y="207899"/>
                  </a:lnTo>
                  <a:close/>
                </a:path>
                <a:path w="5654675" h="782955">
                  <a:moveTo>
                    <a:pt x="3676396" y="307975"/>
                  </a:moveTo>
                  <a:lnTo>
                    <a:pt x="3672332" y="301625"/>
                  </a:lnTo>
                  <a:lnTo>
                    <a:pt x="3668534" y="299339"/>
                  </a:lnTo>
                  <a:lnTo>
                    <a:pt x="3664712" y="297040"/>
                  </a:lnTo>
                  <a:lnTo>
                    <a:pt x="3664712" y="310769"/>
                  </a:lnTo>
                  <a:lnTo>
                    <a:pt x="3664712" y="321437"/>
                  </a:lnTo>
                  <a:lnTo>
                    <a:pt x="3629660" y="333248"/>
                  </a:lnTo>
                  <a:lnTo>
                    <a:pt x="3621671" y="332968"/>
                  </a:lnTo>
                  <a:lnTo>
                    <a:pt x="3594735" y="321437"/>
                  </a:lnTo>
                  <a:lnTo>
                    <a:pt x="3594735" y="310769"/>
                  </a:lnTo>
                  <a:lnTo>
                    <a:pt x="3629660" y="299339"/>
                  </a:lnTo>
                  <a:lnTo>
                    <a:pt x="3637724" y="299631"/>
                  </a:lnTo>
                  <a:lnTo>
                    <a:pt x="3664712" y="310769"/>
                  </a:lnTo>
                  <a:lnTo>
                    <a:pt x="3664712" y="297040"/>
                  </a:lnTo>
                  <a:lnTo>
                    <a:pt x="3629660" y="289687"/>
                  </a:lnTo>
                  <a:lnTo>
                    <a:pt x="3618992" y="290144"/>
                  </a:lnTo>
                  <a:lnTo>
                    <a:pt x="3583000" y="307975"/>
                  </a:lnTo>
                  <a:lnTo>
                    <a:pt x="3583000" y="324358"/>
                  </a:lnTo>
                  <a:lnTo>
                    <a:pt x="3619106" y="342328"/>
                  </a:lnTo>
                  <a:lnTo>
                    <a:pt x="3629660" y="342773"/>
                  </a:lnTo>
                  <a:lnTo>
                    <a:pt x="3640239" y="342328"/>
                  </a:lnTo>
                  <a:lnTo>
                    <a:pt x="3649548" y="340969"/>
                  </a:lnTo>
                  <a:lnTo>
                    <a:pt x="3657473" y="338759"/>
                  </a:lnTo>
                  <a:lnTo>
                    <a:pt x="3664204" y="335661"/>
                  </a:lnTo>
                  <a:lnTo>
                    <a:pt x="3668268" y="333248"/>
                  </a:lnTo>
                  <a:lnTo>
                    <a:pt x="3672332" y="330835"/>
                  </a:lnTo>
                  <a:lnTo>
                    <a:pt x="3676396" y="324358"/>
                  </a:lnTo>
                  <a:lnTo>
                    <a:pt x="3676396" y="307975"/>
                  </a:lnTo>
                  <a:close/>
                </a:path>
                <a:path w="5654675" h="782955">
                  <a:moveTo>
                    <a:pt x="3695573" y="241046"/>
                  </a:moveTo>
                  <a:lnTo>
                    <a:pt x="3673983" y="241046"/>
                  </a:lnTo>
                  <a:lnTo>
                    <a:pt x="3673983" y="201168"/>
                  </a:lnTo>
                  <a:lnTo>
                    <a:pt x="3662807" y="201168"/>
                  </a:lnTo>
                  <a:lnTo>
                    <a:pt x="3662807" y="286131"/>
                  </a:lnTo>
                  <a:lnTo>
                    <a:pt x="3673983" y="286131"/>
                  </a:lnTo>
                  <a:lnTo>
                    <a:pt x="3673983" y="250952"/>
                  </a:lnTo>
                  <a:lnTo>
                    <a:pt x="3695573" y="250952"/>
                  </a:lnTo>
                  <a:lnTo>
                    <a:pt x="3695573" y="241046"/>
                  </a:lnTo>
                  <a:close/>
                </a:path>
                <a:path w="5654675" h="782955">
                  <a:moveTo>
                    <a:pt x="3710559" y="514858"/>
                  </a:moveTo>
                  <a:lnTo>
                    <a:pt x="3709911" y="506603"/>
                  </a:lnTo>
                  <a:lnTo>
                    <a:pt x="3709797" y="505079"/>
                  </a:lnTo>
                  <a:lnTo>
                    <a:pt x="3701554" y="505752"/>
                  </a:lnTo>
                  <a:lnTo>
                    <a:pt x="3691140" y="506234"/>
                  </a:lnTo>
                  <a:lnTo>
                    <a:pt x="3678555" y="506514"/>
                  </a:lnTo>
                  <a:lnTo>
                    <a:pt x="3663823" y="506603"/>
                  </a:lnTo>
                  <a:lnTo>
                    <a:pt x="3663823" y="487426"/>
                  </a:lnTo>
                  <a:lnTo>
                    <a:pt x="3695700" y="487426"/>
                  </a:lnTo>
                  <a:lnTo>
                    <a:pt x="3695700" y="477774"/>
                  </a:lnTo>
                  <a:lnTo>
                    <a:pt x="3663823" y="477774"/>
                  </a:lnTo>
                  <a:lnTo>
                    <a:pt x="3663823" y="457454"/>
                  </a:lnTo>
                  <a:lnTo>
                    <a:pt x="3707765" y="457454"/>
                  </a:lnTo>
                  <a:lnTo>
                    <a:pt x="3707765" y="447802"/>
                  </a:lnTo>
                  <a:lnTo>
                    <a:pt x="3652774" y="447802"/>
                  </a:lnTo>
                  <a:lnTo>
                    <a:pt x="3652774" y="516382"/>
                  </a:lnTo>
                  <a:lnTo>
                    <a:pt x="3670516" y="516293"/>
                  </a:lnTo>
                  <a:lnTo>
                    <a:pt x="3686048" y="516013"/>
                  </a:lnTo>
                  <a:lnTo>
                    <a:pt x="3699383" y="515531"/>
                  </a:lnTo>
                  <a:lnTo>
                    <a:pt x="3710559" y="514858"/>
                  </a:lnTo>
                  <a:close/>
                </a:path>
                <a:path w="5654675" h="782955">
                  <a:moveTo>
                    <a:pt x="3735197" y="443357"/>
                  </a:moveTo>
                  <a:lnTo>
                    <a:pt x="3724275" y="443357"/>
                  </a:lnTo>
                  <a:lnTo>
                    <a:pt x="3724275" y="476504"/>
                  </a:lnTo>
                  <a:lnTo>
                    <a:pt x="3704590" y="476504"/>
                  </a:lnTo>
                  <a:lnTo>
                    <a:pt x="3704590" y="486410"/>
                  </a:lnTo>
                  <a:lnTo>
                    <a:pt x="3724275" y="486410"/>
                  </a:lnTo>
                  <a:lnTo>
                    <a:pt x="3724275" y="521335"/>
                  </a:lnTo>
                  <a:lnTo>
                    <a:pt x="3735197" y="521335"/>
                  </a:lnTo>
                  <a:lnTo>
                    <a:pt x="3735197" y="443357"/>
                  </a:lnTo>
                  <a:close/>
                </a:path>
                <a:path w="5654675" h="782955">
                  <a:moveTo>
                    <a:pt x="3761105" y="529336"/>
                  </a:moveTo>
                  <a:lnTo>
                    <a:pt x="3750183" y="529336"/>
                  </a:lnTo>
                  <a:lnTo>
                    <a:pt x="3750183" y="539115"/>
                  </a:lnTo>
                  <a:lnTo>
                    <a:pt x="3750183" y="570357"/>
                  </a:lnTo>
                  <a:lnTo>
                    <a:pt x="3682238" y="570357"/>
                  </a:lnTo>
                  <a:lnTo>
                    <a:pt x="3682238" y="539115"/>
                  </a:lnTo>
                  <a:lnTo>
                    <a:pt x="3750183" y="539115"/>
                  </a:lnTo>
                  <a:lnTo>
                    <a:pt x="3750183" y="529336"/>
                  </a:lnTo>
                  <a:lnTo>
                    <a:pt x="3671189" y="529336"/>
                  </a:lnTo>
                  <a:lnTo>
                    <a:pt x="3671189" y="580009"/>
                  </a:lnTo>
                  <a:lnTo>
                    <a:pt x="3761105" y="580009"/>
                  </a:lnTo>
                  <a:lnTo>
                    <a:pt x="3761105" y="570357"/>
                  </a:lnTo>
                  <a:lnTo>
                    <a:pt x="3761105" y="539115"/>
                  </a:lnTo>
                  <a:lnTo>
                    <a:pt x="3761105" y="529336"/>
                  </a:lnTo>
                  <a:close/>
                </a:path>
                <a:path w="5654675" h="782955">
                  <a:moveTo>
                    <a:pt x="3761105" y="440436"/>
                  </a:moveTo>
                  <a:lnTo>
                    <a:pt x="3750056" y="440436"/>
                  </a:lnTo>
                  <a:lnTo>
                    <a:pt x="3750056" y="521335"/>
                  </a:lnTo>
                  <a:lnTo>
                    <a:pt x="3761105" y="521335"/>
                  </a:lnTo>
                  <a:lnTo>
                    <a:pt x="3761105" y="440436"/>
                  </a:lnTo>
                  <a:close/>
                </a:path>
                <a:path w="5654675" h="782955">
                  <a:moveTo>
                    <a:pt x="3833241" y="283337"/>
                  </a:moveTo>
                  <a:lnTo>
                    <a:pt x="3822319" y="283337"/>
                  </a:lnTo>
                  <a:lnTo>
                    <a:pt x="3822319" y="303149"/>
                  </a:lnTo>
                  <a:lnTo>
                    <a:pt x="3822319" y="312928"/>
                  </a:lnTo>
                  <a:lnTo>
                    <a:pt x="3822319" y="331089"/>
                  </a:lnTo>
                  <a:lnTo>
                    <a:pt x="3756025" y="331089"/>
                  </a:lnTo>
                  <a:lnTo>
                    <a:pt x="3756025" y="312928"/>
                  </a:lnTo>
                  <a:lnTo>
                    <a:pt x="3822319" y="312928"/>
                  </a:lnTo>
                  <a:lnTo>
                    <a:pt x="3822319" y="303149"/>
                  </a:lnTo>
                  <a:lnTo>
                    <a:pt x="3756025" y="303149"/>
                  </a:lnTo>
                  <a:lnTo>
                    <a:pt x="3756025" y="283337"/>
                  </a:lnTo>
                  <a:lnTo>
                    <a:pt x="3744976" y="283337"/>
                  </a:lnTo>
                  <a:lnTo>
                    <a:pt x="3744976" y="340741"/>
                  </a:lnTo>
                  <a:lnTo>
                    <a:pt x="3833241" y="340741"/>
                  </a:lnTo>
                  <a:lnTo>
                    <a:pt x="3833241" y="331089"/>
                  </a:lnTo>
                  <a:lnTo>
                    <a:pt x="3833241" y="312928"/>
                  </a:lnTo>
                  <a:lnTo>
                    <a:pt x="3833241" y="303149"/>
                  </a:lnTo>
                  <a:lnTo>
                    <a:pt x="3833241" y="283337"/>
                  </a:lnTo>
                  <a:close/>
                </a:path>
                <a:path w="5654675" h="782955">
                  <a:moveTo>
                    <a:pt x="3833368" y="201168"/>
                  </a:moveTo>
                  <a:lnTo>
                    <a:pt x="3822319" y="201168"/>
                  </a:lnTo>
                  <a:lnTo>
                    <a:pt x="3822319" y="233426"/>
                  </a:lnTo>
                  <a:lnTo>
                    <a:pt x="3795268" y="233426"/>
                  </a:lnTo>
                  <a:lnTo>
                    <a:pt x="3795268" y="228981"/>
                  </a:lnTo>
                  <a:lnTo>
                    <a:pt x="3795268" y="205867"/>
                  </a:lnTo>
                  <a:lnTo>
                    <a:pt x="3784219" y="205867"/>
                  </a:lnTo>
                  <a:lnTo>
                    <a:pt x="3784219" y="228981"/>
                  </a:lnTo>
                  <a:lnTo>
                    <a:pt x="3784219" y="238633"/>
                  </a:lnTo>
                  <a:lnTo>
                    <a:pt x="3784219" y="260096"/>
                  </a:lnTo>
                  <a:lnTo>
                    <a:pt x="3740023" y="260096"/>
                  </a:lnTo>
                  <a:lnTo>
                    <a:pt x="3740023" y="238633"/>
                  </a:lnTo>
                  <a:lnTo>
                    <a:pt x="3784219" y="238633"/>
                  </a:lnTo>
                  <a:lnTo>
                    <a:pt x="3784219" y="228981"/>
                  </a:lnTo>
                  <a:lnTo>
                    <a:pt x="3740023" y="228981"/>
                  </a:lnTo>
                  <a:lnTo>
                    <a:pt x="3740023" y="205867"/>
                  </a:lnTo>
                  <a:lnTo>
                    <a:pt x="3728974" y="205867"/>
                  </a:lnTo>
                  <a:lnTo>
                    <a:pt x="3728974" y="270002"/>
                  </a:lnTo>
                  <a:lnTo>
                    <a:pt x="3795268" y="270002"/>
                  </a:lnTo>
                  <a:lnTo>
                    <a:pt x="3795268" y="260096"/>
                  </a:lnTo>
                  <a:lnTo>
                    <a:pt x="3795268" y="243586"/>
                  </a:lnTo>
                  <a:lnTo>
                    <a:pt x="3822319" y="243586"/>
                  </a:lnTo>
                  <a:lnTo>
                    <a:pt x="3822319" y="275336"/>
                  </a:lnTo>
                  <a:lnTo>
                    <a:pt x="3833368" y="275336"/>
                  </a:lnTo>
                  <a:lnTo>
                    <a:pt x="3833368" y="243586"/>
                  </a:lnTo>
                  <a:lnTo>
                    <a:pt x="3833368" y="238633"/>
                  </a:lnTo>
                  <a:lnTo>
                    <a:pt x="3833368" y="233426"/>
                  </a:lnTo>
                  <a:lnTo>
                    <a:pt x="3833368" y="201168"/>
                  </a:lnTo>
                  <a:close/>
                </a:path>
                <a:path w="5654675" h="782955">
                  <a:moveTo>
                    <a:pt x="3926586" y="498856"/>
                  </a:moveTo>
                  <a:lnTo>
                    <a:pt x="3915537" y="462000"/>
                  </a:lnTo>
                  <a:lnTo>
                    <a:pt x="3915537" y="498856"/>
                  </a:lnTo>
                  <a:lnTo>
                    <a:pt x="3915067" y="507199"/>
                  </a:lnTo>
                  <a:lnTo>
                    <a:pt x="3897249" y="537845"/>
                  </a:lnTo>
                  <a:lnTo>
                    <a:pt x="3882263" y="537845"/>
                  </a:lnTo>
                  <a:lnTo>
                    <a:pt x="3863975" y="498856"/>
                  </a:lnTo>
                  <a:lnTo>
                    <a:pt x="3864419" y="490435"/>
                  </a:lnTo>
                  <a:lnTo>
                    <a:pt x="3882136" y="459867"/>
                  </a:lnTo>
                  <a:lnTo>
                    <a:pt x="3897503" y="459867"/>
                  </a:lnTo>
                  <a:lnTo>
                    <a:pt x="3915537" y="498856"/>
                  </a:lnTo>
                  <a:lnTo>
                    <a:pt x="3915537" y="462000"/>
                  </a:lnTo>
                  <a:lnTo>
                    <a:pt x="3889756" y="449961"/>
                  </a:lnTo>
                  <a:lnTo>
                    <a:pt x="3881869" y="450773"/>
                  </a:lnTo>
                  <a:lnTo>
                    <a:pt x="3853815" y="488035"/>
                  </a:lnTo>
                  <a:lnTo>
                    <a:pt x="3853180" y="498856"/>
                  </a:lnTo>
                  <a:lnTo>
                    <a:pt x="3853827" y="509600"/>
                  </a:lnTo>
                  <a:lnTo>
                    <a:pt x="3874973" y="544436"/>
                  </a:lnTo>
                  <a:lnTo>
                    <a:pt x="3889756" y="547751"/>
                  </a:lnTo>
                  <a:lnTo>
                    <a:pt x="3897617" y="546950"/>
                  </a:lnTo>
                  <a:lnTo>
                    <a:pt x="3904653" y="544499"/>
                  </a:lnTo>
                  <a:lnTo>
                    <a:pt x="3910914" y="540423"/>
                  </a:lnTo>
                  <a:lnTo>
                    <a:pt x="3913378" y="537845"/>
                  </a:lnTo>
                  <a:lnTo>
                    <a:pt x="3916426" y="534670"/>
                  </a:lnTo>
                  <a:lnTo>
                    <a:pt x="3920845" y="527507"/>
                  </a:lnTo>
                  <a:lnTo>
                    <a:pt x="3924020" y="519150"/>
                  </a:lnTo>
                  <a:lnTo>
                    <a:pt x="3925938" y="509524"/>
                  </a:lnTo>
                  <a:lnTo>
                    <a:pt x="3926586" y="498856"/>
                  </a:lnTo>
                  <a:close/>
                </a:path>
                <a:path w="5654675" h="782955">
                  <a:moveTo>
                    <a:pt x="3964305" y="440436"/>
                  </a:moveTo>
                  <a:lnTo>
                    <a:pt x="3953129" y="440436"/>
                  </a:lnTo>
                  <a:lnTo>
                    <a:pt x="3953129" y="583946"/>
                  </a:lnTo>
                  <a:lnTo>
                    <a:pt x="3964305" y="583946"/>
                  </a:lnTo>
                  <a:lnTo>
                    <a:pt x="3964305" y="440436"/>
                  </a:lnTo>
                  <a:close/>
                </a:path>
                <a:path w="5654675" h="782955">
                  <a:moveTo>
                    <a:pt x="4009136" y="213106"/>
                  </a:moveTo>
                  <a:lnTo>
                    <a:pt x="3972433" y="213106"/>
                  </a:lnTo>
                  <a:lnTo>
                    <a:pt x="3972433" y="199644"/>
                  </a:lnTo>
                  <a:lnTo>
                    <a:pt x="3961257" y="199644"/>
                  </a:lnTo>
                  <a:lnTo>
                    <a:pt x="3961257" y="213106"/>
                  </a:lnTo>
                  <a:lnTo>
                    <a:pt x="3924554" y="213106"/>
                  </a:lnTo>
                  <a:lnTo>
                    <a:pt x="3924554" y="222250"/>
                  </a:lnTo>
                  <a:lnTo>
                    <a:pt x="4009136" y="222250"/>
                  </a:lnTo>
                  <a:lnTo>
                    <a:pt x="4009136" y="213106"/>
                  </a:lnTo>
                  <a:close/>
                </a:path>
                <a:path w="5654675" h="782955">
                  <a:moveTo>
                    <a:pt x="4013581" y="281432"/>
                  </a:moveTo>
                  <a:lnTo>
                    <a:pt x="4012628" y="274193"/>
                  </a:lnTo>
                  <a:lnTo>
                    <a:pt x="4012438" y="272669"/>
                  </a:lnTo>
                  <a:lnTo>
                    <a:pt x="4003713" y="273202"/>
                  </a:lnTo>
                  <a:lnTo>
                    <a:pt x="3994124" y="273621"/>
                  </a:lnTo>
                  <a:lnTo>
                    <a:pt x="3983659" y="273964"/>
                  </a:lnTo>
                  <a:lnTo>
                    <a:pt x="3972306" y="274193"/>
                  </a:lnTo>
                  <a:lnTo>
                    <a:pt x="3972306" y="264541"/>
                  </a:lnTo>
                  <a:lnTo>
                    <a:pt x="3981831" y="264033"/>
                  </a:lnTo>
                  <a:lnTo>
                    <a:pt x="3989324" y="262001"/>
                  </a:lnTo>
                  <a:lnTo>
                    <a:pt x="3994658" y="258826"/>
                  </a:lnTo>
                  <a:lnTo>
                    <a:pt x="3998861" y="256159"/>
                  </a:lnTo>
                  <a:lnTo>
                    <a:pt x="3999865" y="255524"/>
                  </a:lnTo>
                  <a:lnTo>
                    <a:pt x="4002532" y="251333"/>
                  </a:lnTo>
                  <a:lnTo>
                    <a:pt x="4002532" y="240792"/>
                  </a:lnTo>
                  <a:lnTo>
                    <a:pt x="3999357" y="236347"/>
                  </a:lnTo>
                  <a:lnTo>
                    <a:pt x="3998887" y="236093"/>
                  </a:lnTo>
                  <a:lnTo>
                    <a:pt x="3993134" y="232918"/>
                  </a:lnTo>
                  <a:lnTo>
                    <a:pt x="3991356" y="232143"/>
                  </a:lnTo>
                  <a:lnTo>
                    <a:pt x="3991356" y="246126"/>
                  </a:lnTo>
                  <a:lnTo>
                    <a:pt x="3989832" y="250545"/>
                  </a:lnTo>
                  <a:lnTo>
                    <a:pt x="3985247" y="253669"/>
                  </a:lnTo>
                  <a:lnTo>
                    <a:pt x="3977627" y="255549"/>
                  </a:lnTo>
                  <a:lnTo>
                    <a:pt x="3966972" y="256159"/>
                  </a:lnTo>
                  <a:lnTo>
                    <a:pt x="3956151" y="255524"/>
                  </a:lnTo>
                  <a:lnTo>
                    <a:pt x="3948506" y="253669"/>
                  </a:lnTo>
                  <a:lnTo>
                    <a:pt x="3943870" y="250545"/>
                  </a:lnTo>
                  <a:lnTo>
                    <a:pt x="3942334" y="246126"/>
                  </a:lnTo>
                  <a:lnTo>
                    <a:pt x="3943870" y="241719"/>
                  </a:lnTo>
                  <a:lnTo>
                    <a:pt x="3948506" y="238594"/>
                  </a:lnTo>
                  <a:lnTo>
                    <a:pt x="3956202" y="236715"/>
                  </a:lnTo>
                  <a:lnTo>
                    <a:pt x="3966972" y="236093"/>
                  </a:lnTo>
                  <a:lnTo>
                    <a:pt x="3977640" y="236715"/>
                  </a:lnTo>
                  <a:lnTo>
                    <a:pt x="3985260" y="238594"/>
                  </a:lnTo>
                  <a:lnTo>
                    <a:pt x="3989832" y="241719"/>
                  </a:lnTo>
                  <a:lnTo>
                    <a:pt x="3991356" y="246126"/>
                  </a:lnTo>
                  <a:lnTo>
                    <a:pt x="3991356" y="232143"/>
                  </a:lnTo>
                  <a:lnTo>
                    <a:pt x="3987914" y="230606"/>
                  </a:lnTo>
                  <a:lnTo>
                    <a:pt x="3981805" y="228981"/>
                  </a:lnTo>
                  <a:lnTo>
                    <a:pt x="3974769" y="228028"/>
                  </a:lnTo>
                  <a:lnTo>
                    <a:pt x="3966972" y="227711"/>
                  </a:lnTo>
                  <a:lnTo>
                    <a:pt x="3959021" y="228028"/>
                  </a:lnTo>
                  <a:lnTo>
                    <a:pt x="3931158" y="240792"/>
                  </a:lnTo>
                  <a:lnTo>
                    <a:pt x="3931158" y="251079"/>
                  </a:lnTo>
                  <a:lnTo>
                    <a:pt x="3933698" y="255270"/>
                  </a:lnTo>
                  <a:lnTo>
                    <a:pt x="3944239" y="262001"/>
                  </a:lnTo>
                  <a:lnTo>
                    <a:pt x="3951732" y="264033"/>
                  </a:lnTo>
                  <a:lnTo>
                    <a:pt x="3961257" y="264541"/>
                  </a:lnTo>
                  <a:lnTo>
                    <a:pt x="3961257" y="274447"/>
                  </a:lnTo>
                  <a:lnTo>
                    <a:pt x="3920109" y="275082"/>
                  </a:lnTo>
                  <a:lnTo>
                    <a:pt x="3921252" y="284226"/>
                  </a:lnTo>
                  <a:lnTo>
                    <a:pt x="3951922" y="283756"/>
                  </a:lnTo>
                  <a:lnTo>
                    <a:pt x="3995902" y="282384"/>
                  </a:lnTo>
                  <a:lnTo>
                    <a:pt x="4006062" y="281914"/>
                  </a:lnTo>
                  <a:lnTo>
                    <a:pt x="4013581" y="281432"/>
                  </a:lnTo>
                  <a:close/>
                </a:path>
                <a:path w="5654675" h="782955">
                  <a:moveTo>
                    <a:pt x="4038219" y="334391"/>
                  </a:moveTo>
                  <a:lnTo>
                    <a:pt x="3956050" y="334391"/>
                  </a:lnTo>
                  <a:lnTo>
                    <a:pt x="3956050" y="322199"/>
                  </a:lnTo>
                  <a:lnTo>
                    <a:pt x="4034282" y="322199"/>
                  </a:lnTo>
                  <a:lnTo>
                    <a:pt x="4034282" y="293243"/>
                  </a:lnTo>
                  <a:lnTo>
                    <a:pt x="3945128" y="293243"/>
                  </a:lnTo>
                  <a:lnTo>
                    <a:pt x="3945128" y="302387"/>
                  </a:lnTo>
                  <a:lnTo>
                    <a:pt x="4023360" y="302387"/>
                  </a:lnTo>
                  <a:lnTo>
                    <a:pt x="4023360" y="313436"/>
                  </a:lnTo>
                  <a:lnTo>
                    <a:pt x="3945128" y="313436"/>
                  </a:lnTo>
                  <a:lnTo>
                    <a:pt x="3945128" y="343535"/>
                  </a:lnTo>
                  <a:lnTo>
                    <a:pt x="4038219" y="343535"/>
                  </a:lnTo>
                  <a:lnTo>
                    <a:pt x="4038219" y="334391"/>
                  </a:lnTo>
                  <a:close/>
                </a:path>
                <a:path w="5654675" h="782955">
                  <a:moveTo>
                    <a:pt x="4055745" y="246888"/>
                  </a:moveTo>
                  <a:lnTo>
                    <a:pt x="4034282" y="246888"/>
                  </a:lnTo>
                  <a:lnTo>
                    <a:pt x="4034282" y="201168"/>
                  </a:lnTo>
                  <a:lnTo>
                    <a:pt x="4023106" y="201168"/>
                  </a:lnTo>
                  <a:lnTo>
                    <a:pt x="4023106" y="286004"/>
                  </a:lnTo>
                  <a:lnTo>
                    <a:pt x="4034282" y="286004"/>
                  </a:lnTo>
                  <a:lnTo>
                    <a:pt x="4034282" y="257048"/>
                  </a:lnTo>
                  <a:lnTo>
                    <a:pt x="4055745" y="257048"/>
                  </a:lnTo>
                  <a:lnTo>
                    <a:pt x="4055745" y="246888"/>
                  </a:lnTo>
                  <a:close/>
                </a:path>
                <a:path w="5654675" h="782955">
                  <a:moveTo>
                    <a:pt x="4075557" y="453136"/>
                  </a:moveTo>
                  <a:lnTo>
                    <a:pt x="4064381" y="453136"/>
                  </a:lnTo>
                  <a:lnTo>
                    <a:pt x="4064381" y="462915"/>
                  </a:lnTo>
                  <a:lnTo>
                    <a:pt x="4064381" y="532003"/>
                  </a:lnTo>
                  <a:lnTo>
                    <a:pt x="4018407" y="532003"/>
                  </a:lnTo>
                  <a:lnTo>
                    <a:pt x="4018407" y="462915"/>
                  </a:lnTo>
                  <a:lnTo>
                    <a:pt x="4064381" y="462915"/>
                  </a:lnTo>
                  <a:lnTo>
                    <a:pt x="4064381" y="453136"/>
                  </a:lnTo>
                  <a:lnTo>
                    <a:pt x="4007231" y="453136"/>
                  </a:lnTo>
                  <a:lnTo>
                    <a:pt x="4007231" y="541782"/>
                  </a:lnTo>
                  <a:lnTo>
                    <a:pt x="4075557" y="541782"/>
                  </a:lnTo>
                  <a:lnTo>
                    <a:pt x="4075557" y="532003"/>
                  </a:lnTo>
                  <a:lnTo>
                    <a:pt x="4075557" y="462915"/>
                  </a:lnTo>
                  <a:lnTo>
                    <a:pt x="4075557" y="453136"/>
                  </a:lnTo>
                  <a:close/>
                </a:path>
                <a:path w="5654675" h="782955">
                  <a:moveTo>
                    <a:pt x="4115181" y="440436"/>
                  </a:moveTo>
                  <a:lnTo>
                    <a:pt x="4104132" y="440436"/>
                  </a:lnTo>
                  <a:lnTo>
                    <a:pt x="4104132" y="583946"/>
                  </a:lnTo>
                  <a:lnTo>
                    <a:pt x="4115181" y="583946"/>
                  </a:lnTo>
                  <a:lnTo>
                    <a:pt x="4115181" y="440436"/>
                  </a:lnTo>
                  <a:close/>
                </a:path>
                <a:path w="5654675" h="782955">
                  <a:moveTo>
                    <a:pt x="4184650" y="309118"/>
                  </a:moveTo>
                  <a:lnTo>
                    <a:pt x="4180713" y="302641"/>
                  </a:lnTo>
                  <a:lnTo>
                    <a:pt x="4176661" y="300228"/>
                  </a:lnTo>
                  <a:lnTo>
                    <a:pt x="4173093" y="298094"/>
                  </a:lnTo>
                  <a:lnTo>
                    <a:pt x="4173093" y="312039"/>
                  </a:lnTo>
                  <a:lnTo>
                    <a:pt x="4173093" y="322834"/>
                  </a:lnTo>
                  <a:lnTo>
                    <a:pt x="4170172" y="327025"/>
                  </a:lnTo>
                  <a:lnTo>
                    <a:pt x="4138676" y="334518"/>
                  </a:lnTo>
                  <a:lnTo>
                    <a:pt x="4130624" y="334238"/>
                  </a:lnTo>
                  <a:lnTo>
                    <a:pt x="4104259" y="322834"/>
                  </a:lnTo>
                  <a:lnTo>
                    <a:pt x="4104335" y="312039"/>
                  </a:lnTo>
                  <a:lnTo>
                    <a:pt x="4138676" y="300228"/>
                  </a:lnTo>
                  <a:lnTo>
                    <a:pt x="4146626" y="300520"/>
                  </a:lnTo>
                  <a:lnTo>
                    <a:pt x="4173093" y="312039"/>
                  </a:lnTo>
                  <a:lnTo>
                    <a:pt x="4173093" y="298094"/>
                  </a:lnTo>
                  <a:lnTo>
                    <a:pt x="4138676" y="290830"/>
                  </a:lnTo>
                  <a:lnTo>
                    <a:pt x="4128185" y="291274"/>
                  </a:lnTo>
                  <a:lnTo>
                    <a:pt x="4092702" y="309118"/>
                  </a:lnTo>
                  <a:lnTo>
                    <a:pt x="4092702" y="325755"/>
                  </a:lnTo>
                  <a:lnTo>
                    <a:pt x="4128122" y="343598"/>
                  </a:lnTo>
                  <a:lnTo>
                    <a:pt x="4138676" y="344043"/>
                  </a:lnTo>
                  <a:lnTo>
                    <a:pt x="4149166" y="343598"/>
                  </a:lnTo>
                  <a:lnTo>
                    <a:pt x="4158373" y="342252"/>
                  </a:lnTo>
                  <a:lnTo>
                    <a:pt x="4166260" y="340029"/>
                  </a:lnTo>
                  <a:lnTo>
                    <a:pt x="4172839" y="336931"/>
                  </a:lnTo>
                  <a:lnTo>
                    <a:pt x="4176877" y="334518"/>
                  </a:lnTo>
                  <a:lnTo>
                    <a:pt x="4180713" y="332232"/>
                  </a:lnTo>
                  <a:lnTo>
                    <a:pt x="4184650" y="325755"/>
                  </a:lnTo>
                  <a:lnTo>
                    <a:pt x="4184650" y="309118"/>
                  </a:lnTo>
                  <a:close/>
                </a:path>
                <a:path w="5654675" h="782955">
                  <a:moveTo>
                    <a:pt x="4205224" y="271272"/>
                  </a:moveTo>
                  <a:lnTo>
                    <a:pt x="4169410" y="271272"/>
                  </a:lnTo>
                  <a:lnTo>
                    <a:pt x="4169410" y="254508"/>
                  </a:lnTo>
                  <a:lnTo>
                    <a:pt x="4169410" y="254381"/>
                  </a:lnTo>
                  <a:lnTo>
                    <a:pt x="4169410" y="250952"/>
                  </a:lnTo>
                  <a:lnTo>
                    <a:pt x="4175887" y="247002"/>
                  </a:lnTo>
                  <a:lnTo>
                    <a:pt x="4180484" y="242163"/>
                  </a:lnTo>
                  <a:lnTo>
                    <a:pt x="4183227" y="236423"/>
                  </a:lnTo>
                  <a:lnTo>
                    <a:pt x="4184142" y="229743"/>
                  </a:lnTo>
                  <a:lnTo>
                    <a:pt x="4184142" y="221234"/>
                  </a:lnTo>
                  <a:lnTo>
                    <a:pt x="4180205" y="214630"/>
                  </a:lnTo>
                  <a:lnTo>
                    <a:pt x="4176484" y="212471"/>
                  </a:lnTo>
                  <a:lnTo>
                    <a:pt x="4172712" y="210286"/>
                  </a:lnTo>
                  <a:lnTo>
                    <a:pt x="4172712" y="229743"/>
                  </a:lnTo>
                  <a:lnTo>
                    <a:pt x="4172712" y="235077"/>
                  </a:lnTo>
                  <a:lnTo>
                    <a:pt x="4169791" y="239268"/>
                  </a:lnTo>
                  <a:lnTo>
                    <a:pt x="4164203" y="242316"/>
                  </a:lnTo>
                  <a:lnTo>
                    <a:pt x="4159453" y="244322"/>
                  </a:lnTo>
                  <a:lnTo>
                    <a:pt x="4158361" y="244589"/>
                  </a:lnTo>
                  <a:lnTo>
                    <a:pt x="4158361" y="254508"/>
                  </a:lnTo>
                  <a:lnTo>
                    <a:pt x="4158361" y="271272"/>
                  </a:lnTo>
                  <a:lnTo>
                    <a:pt x="4118864" y="271272"/>
                  </a:lnTo>
                  <a:lnTo>
                    <a:pt x="4118864" y="254381"/>
                  </a:lnTo>
                  <a:lnTo>
                    <a:pt x="4124960" y="255651"/>
                  </a:lnTo>
                  <a:lnTo>
                    <a:pt x="4131564" y="256286"/>
                  </a:lnTo>
                  <a:lnTo>
                    <a:pt x="4146296" y="256286"/>
                  </a:lnTo>
                  <a:lnTo>
                    <a:pt x="4152773" y="255778"/>
                  </a:lnTo>
                  <a:lnTo>
                    <a:pt x="4158361" y="254508"/>
                  </a:lnTo>
                  <a:lnTo>
                    <a:pt x="4158361" y="244589"/>
                  </a:lnTo>
                  <a:lnTo>
                    <a:pt x="4153624" y="245745"/>
                  </a:lnTo>
                  <a:lnTo>
                    <a:pt x="4146689" y="246608"/>
                  </a:lnTo>
                  <a:lnTo>
                    <a:pt x="4138676" y="246888"/>
                  </a:lnTo>
                  <a:lnTo>
                    <a:pt x="4130649" y="246608"/>
                  </a:lnTo>
                  <a:lnTo>
                    <a:pt x="4123715" y="245745"/>
                  </a:lnTo>
                  <a:lnTo>
                    <a:pt x="4117886" y="244322"/>
                  </a:lnTo>
                  <a:lnTo>
                    <a:pt x="4113149" y="242316"/>
                  </a:lnTo>
                  <a:lnTo>
                    <a:pt x="4107434" y="239268"/>
                  </a:lnTo>
                  <a:lnTo>
                    <a:pt x="4104640" y="235077"/>
                  </a:lnTo>
                  <a:lnTo>
                    <a:pt x="4104640" y="229743"/>
                  </a:lnTo>
                  <a:lnTo>
                    <a:pt x="4106761" y="222173"/>
                  </a:lnTo>
                  <a:lnTo>
                    <a:pt x="4113123" y="216776"/>
                  </a:lnTo>
                  <a:lnTo>
                    <a:pt x="4123766" y="213550"/>
                  </a:lnTo>
                  <a:lnTo>
                    <a:pt x="4138676" y="212471"/>
                  </a:lnTo>
                  <a:lnTo>
                    <a:pt x="4153522" y="213550"/>
                  </a:lnTo>
                  <a:lnTo>
                    <a:pt x="4164165" y="216776"/>
                  </a:lnTo>
                  <a:lnTo>
                    <a:pt x="4170565" y="222173"/>
                  </a:lnTo>
                  <a:lnTo>
                    <a:pt x="4172712" y="229743"/>
                  </a:lnTo>
                  <a:lnTo>
                    <a:pt x="4172712" y="210286"/>
                  </a:lnTo>
                  <a:lnTo>
                    <a:pt x="4138676" y="203073"/>
                  </a:lnTo>
                  <a:lnTo>
                    <a:pt x="4128351" y="203504"/>
                  </a:lnTo>
                  <a:lnTo>
                    <a:pt x="4093083" y="221234"/>
                  </a:lnTo>
                  <a:lnTo>
                    <a:pt x="4093083" y="229743"/>
                  </a:lnTo>
                  <a:lnTo>
                    <a:pt x="4093997" y="236296"/>
                  </a:lnTo>
                  <a:lnTo>
                    <a:pt x="4096766" y="242023"/>
                  </a:lnTo>
                  <a:lnTo>
                    <a:pt x="4101325" y="246913"/>
                  </a:lnTo>
                  <a:lnTo>
                    <a:pt x="4107688" y="250952"/>
                  </a:lnTo>
                  <a:lnTo>
                    <a:pt x="4107688" y="271272"/>
                  </a:lnTo>
                  <a:lnTo>
                    <a:pt x="4072001" y="271272"/>
                  </a:lnTo>
                  <a:lnTo>
                    <a:pt x="4072001" y="281178"/>
                  </a:lnTo>
                  <a:lnTo>
                    <a:pt x="4205224" y="281178"/>
                  </a:lnTo>
                  <a:lnTo>
                    <a:pt x="4205224" y="271272"/>
                  </a:lnTo>
                  <a:close/>
                </a:path>
                <a:path w="5654675" h="782955">
                  <a:moveTo>
                    <a:pt x="4237736" y="540385"/>
                  </a:moveTo>
                  <a:lnTo>
                    <a:pt x="4210812" y="512064"/>
                  </a:lnTo>
                  <a:lnTo>
                    <a:pt x="4206151" y="502539"/>
                  </a:lnTo>
                  <a:lnTo>
                    <a:pt x="4202976" y="493420"/>
                  </a:lnTo>
                  <a:lnTo>
                    <a:pt x="4201033" y="483971"/>
                  </a:lnTo>
                  <a:lnTo>
                    <a:pt x="4200423" y="474853"/>
                  </a:lnTo>
                  <a:lnTo>
                    <a:pt x="4200398" y="462915"/>
                  </a:lnTo>
                  <a:lnTo>
                    <a:pt x="4232656" y="462915"/>
                  </a:lnTo>
                  <a:lnTo>
                    <a:pt x="4232656" y="453009"/>
                  </a:lnTo>
                  <a:lnTo>
                    <a:pt x="4157218" y="453009"/>
                  </a:lnTo>
                  <a:lnTo>
                    <a:pt x="4157218" y="462915"/>
                  </a:lnTo>
                  <a:lnTo>
                    <a:pt x="4189222" y="462915"/>
                  </a:lnTo>
                  <a:lnTo>
                    <a:pt x="4189222" y="474853"/>
                  </a:lnTo>
                  <a:lnTo>
                    <a:pt x="4178935" y="512826"/>
                  </a:lnTo>
                  <a:lnTo>
                    <a:pt x="4151503" y="543306"/>
                  </a:lnTo>
                  <a:lnTo>
                    <a:pt x="4159885" y="550926"/>
                  </a:lnTo>
                  <a:lnTo>
                    <a:pt x="4186567" y="520674"/>
                  </a:lnTo>
                  <a:lnTo>
                    <a:pt x="4194937" y="502539"/>
                  </a:lnTo>
                  <a:lnTo>
                    <a:pt x="4196715" y="507860"/>
                  </a:lnTo>
                  <a:lnTo>
                    <a:pt x="4223766" y="543661"/>
                  </a:lnTo>
                  <a:lnTo>
                    <a:pt x="4230116" y="548894"/>
                  </a:lnTo>
                  <a:lnTo>
                    <a:pt x="4237736" y="540385"/>
                  </a:lnTo>
                  <a:close/>
                </a:path>
                <a:path w="5654675" h="782955">
                  <a:moveTo>
                    <a:pt x="4267581" y="440436"/>
                  </a:moveTo>
                  <a:lnTo>
                    <a:pt x="4256532" y="440436"/>
                  </a:lnTo>
                  <a:lnTo>
                    <a:pt x="4256532" y="583946"/>
                  </a:lnTo>
                  <a:lnTo>
                    <a:pt x="4267581" y="583946"/>
                  </a:lnTo>
                  <a:lnTo>
                    <a:pt x="4267581" y="440436"/>
                  </a:lnTo>
                  <a:close/>
                </a:path>
                <a:path w="5654675" h="782955">
                  <a:moveTo>
                    <a:pt x="4469511" y="482981"/>
                  </a:moveTo>
                  <a:lnTo>
                    <a:pt x="4390644" y="482981"/>
                  </a:lnTo>
                  <a:lnTo>
                    <a:pt x="4390644" y="454406"/>
                  </a:lnTo>
                  <a:lnTo>
                    <a:pt x="4467987" y="454406"/>
                  </a:lnTo>
                  <a:lnTo>
                    <a:pt x="4467987" y="444500"/>
                  </a:lnTo>
                  <a:lnTo>
                    <a:pt x="4379468" y="444500"/>
                  </a:lnTo>
                  <a:lnTo>
                    <a:pt x="4379468" y="492887"/>
                  </a:lnTo>
                  <a:lnTo>
                    <a:pt x="4469511" y="492887"/>
                  </a:lnTo>
                  <a:lnTo>
                    <a:pt x="4469511" y="482981"/>
                  </a:lnTo>
                  <a:close/>
                </a:path>
                <a:path w="5654675" h="782955">
                  <a:moveTo>
                    <a:pt x="4470400" y="548513"/>
                  </a:moveTo>
                  <a:lnTo>
                    <a:pt x="4466463" y="542036"/>
                  </a:lnTo>
                  <a:lnTo>
                    <a:pt x="4462500" y="539750"/>
                  </a:lnTo>
                  <a:lnTo>
                    <a:pt x="4458716" y="537565"/>
                  </a:lnTo>
                  <a:lnTo>
                    <a:pt x="4458716" y="551434"/>
                  </a:lnTo>
                  <a:lnTo>
                    <a:pt x="4458716" y="561721"/>
                  </a:lnTo>
                  <a:lnTo>
                    <a:pt x="4455795" y="565912"/>
                  </a:lnTo>
                  <a:lnTo>
                    <a:pt x="4423664" y="573405"/>
                  </a:lnTo>
                  <a:lnTo>
                    <a:pt x="4415460" y="573125"/>
                  </a:lnTo>
                  <a:lnTo>
                    <a:pt x="4388612" y="561721"/>
                  </a:lnTo>
                  <a:lnTo>
                    <a:pt x="4388612" y="551434"/>
                  </a:lnTo>
                  <a:lnTo>
                    <a:pt x="4423664" y="539750"/>
                  </a:lnTo>
                  <a:lnTo>
                    <a:pt x="4431868" y="540042"/>
                  </a:lnTo>
                  <a:lnTo>
                    <a:pt x="4458716" y="551434"/>
                  </a:lnTo>
                  <a:lnTo>
                    <a:pt x="4458716" y="537565"/>
                  </a:lnTo>
                  <a:lnTo>
                    <a:pt x="4423664" y="530352"/>
                  </a:lnTo>
                  <a:lnTo>
                    <a:pt x="4412983" y="530783"/>
                  </a:lnTo>
                  <a:lnTo>
                    <a:pt x="4376801" y="548513"/>
                  </a:lnTo>
                  <a:lnTo>
                    <a:pt x="4376801" y="564769"/>
                  </a:lnTo>
                  <a:lnTo>
                    <a:pt x="4412983" y="582383"/>
                  </a:lnTo>
                  <a:lnTo>
                    <a:pt x="4423664" y="582803"/>
                  </a:lnTo>
                  <a:lnTo>
                    <a:pt x="4434256" y="582383"/>
                  </a:lnTo>
                  <a:lnTo>
                    <a:pt x="4443565" y="581075"/>
                  </a:lnTo>
                  <a:lnTo>
                    <a:pt x="4451591" y="578904"/>
                  </a:lnTo>
                  <a:lnTo>
                    <a:pt x="4458335" y="575818"/>
                  </a:lnTo>
                  <a:lnTo>
                    <a:pt x="4462500" y="573405"/>
                  </a:lnTo>
                  <a:lnTo>
                    <a:pt x="4466463" y="571119"/>
                  </a:lnTo>
                  <a:lnTo>
                    <a:pt x="4470400" y="564769"/>
                  </a:lnTo>
                  <a:lnTo>
                    <a:pt x="4470400" y="548513"/>
                  </a:lnTo>
                  <a:close/>
                </a:path>
                <a:path w="5654675" h="782955">
                  <a:moveTo>
                    <a:pt x="4490212" y="508381"/>
                  </a:moveTo>
                  <a:lnTo>
                    <a:pt x="4356989" y="508381"/>
                  </a:lnTo>
                  <a:lnTo>
                    <a:pt x="4356989" y="518414"/>
                  </a:lnTo>
                  <a:lnTo>
                    <a:pt x="4490212" y="518414"/>
                  </a:lnTo>
                  <a:lnTo>
                    <a:pt x="4490212" y="508381"/>
                  </a:lnTo>
                  <a:close/>
                </a:path>
                <a:path w="5654675" h="782955">
                  <a:moveTo>
                    <a:pt x="4622038" y="458597"/>
                  </a:moveTo>
                  <a:lnTo>
                    <a:pt x="4618101" y="452374"/>
                  </a:lnTo>
                  <a:lnTo>
                    <a:pt x="4613935" y="449961"/>
                  </a:lnTo>
                  <a:lnTo>
                    <a:pt x="4610379" y="447890"/>
                  </a:lnTo>
                  <a:lnTo>
                    <a:pt x="4610379" y="461391"/>
                  </a:lnTo>
                  <a:lnTo>
                    <a:pt x="4610379" y="471424"/>
                  </a:lnTo>
                  <a:lnTo>
                    <a:pt x="4607433" y="475234"/>
                  </a:lnTo>
                  <a:lnTo>
                    <a:pt x="4576064" y="482981"/>
                  </a:lnTo>
                  <a:lnTo>
                    <a:pt x="4568304" y="482701"/>
                  </a:lnTo>
                  <a:lnTo>
                    <a:pt x="4541647" y="471424"/>
                  </a:lnTo>
                  <a:lnTo>
                    <a:pt x="4541647" y="461391"/>
                  </a:lnTo>
                  <a:lnTo>
                    <a:pt x="4576064" y="449961"/>
                  </a:lnTo>
                  <a:lnTo>
                    <a:pt x="4583773" y="450253"/>
                  </a:lnTo>
                  <a:lnTo>
                    <a:pt x="4610379" y="461391"/>
                  </a:lnTo>
                  <a:lnTo>
                    <a:pt x="4610379" y="447890"/>
                  </a:lnTo>
                  <a:lnTo>
                    <a:pt x="4576064" y="441071"/>
                  </a:lnTo>
                  <a:lnTo>
                    <a:pt x="4565637" y="441502"/>
                  </a:lnTo>
                  <a:lnTo>
                    <a:pt x="4530166" y="458597"/>
                  </a:lnTo>
                  <a:lnTo>
                    <a:pt x="4530090" y="474091"/>
                  </a:lnTo>
                  <a:lnTo>
                    <a:pt x="4534027" y="480187"/>
                  </a:lnTo>
                  <a:lnTo>
                    <a:pt x="4576064" y="491617"/>
                  </a:lnTo>
                  <a:lnTo>
                    <a:pt x="4586541" y="491197"/>
                  </a:lnTo>
                  <a:lnTo>
                    <a:pt x="4595711" y="489915"/>
                  </a:lnTo>
                  <a:lnTo>
                    <a:pt x="4603597" y="487768"/>
                  </a:lnTo>
                  <a:lnTo>
                    <a:pt x="4610227" y="484759"/>
                  </a:lnTo>
                  <a:lnTo>
                    <a:pt x="4613287" y="482981"/>
                  </a:lnTo>
                  <a:lnTo>
                    <a:pt x="4618101" y="480187"/>
                  </a:lnTo>
                  <a:lnTo>
                    <a:pt x="4622038" y="474091"/>
                  </a:lnTo>
                  <a:lnTo>
                    <a:pt x="4622038" y="458597"/>
                  </a:lnTo>
                  <a:close/>
                </a:path>
                <a:path w="5654675" h="782955">
                  <a:moveTo>
                    <a:pt x="4624832" y="573151"/>
                  </a:moveTo>
                  <a:lnTo>
                    <a:pt x="4541901" y="573151"/>
                  </a:lnTo>
                  <a:lnTo>
                    <a:pt x="4541901" y="558419"/>
                  </a:lnTo>
                  <a:lnTo>
                    <a:pt x="4621022" y="558419"/>
                  </a:lnTo>
                  <a:lnTo>
                    <a:pt x="4621022" y="526415"/>
                  </a:lnTo>
                  <a:lnTo>
                    <a:pt x="4530979" y="526415"/>
                  </a:lnTo>
                  <a:lnTo>
                    <a:pt x="4530979" y="535686"/>
                  </a:lnTo>
                  <a:lnTo>
                    <a:pt x="4610100" y="535686"/>
                  </a:lnTo>
                  <a:lnTo>
                    <a:pt x="4610100" y="549656"/>
                  </a:lnTo>
                  <a:lnTo>
                    <a:pt x="4530979" y="549656"/>
                  </a:lnTo>
                  <a:lnTo>
                    <a:pt x="4530979" y="582549"/>
                  </a:lnTo>
                  <a:lnTo>
                    <a:pt x="4624832" y="582549"/>
                  </a:lnTo>
                  <a:lnTo>
                    <a:pt x="4624832" y="573151"/>
                  </a:lnTo>
                  <a:close/>
                </a:path>
                <a:path w="5654675" h="782955">
                  <a:moveTo>
                    <a:pt x="4642612" y="503809"/>
                  </a:moveTo>
                  <a:lnTo>
                    <a:pt x="4509389" y="503809"/>
                  </a:lnTo>
                  <a:lnTo>
                    <a:pt x="4509389" y="512953"/>
                  </a:lnTo>
                  <a:lnTo>
                    <a:pt x="4642612" y="512953"/>
                  </a:lnTo>
                  <a:lnTo>
                    <a:pt x="4642612" y="503809"/>
                  </a:lnTo>
                  <a:close/>
                </a:path>
                <a:path w="5654675" h="782955">
                  <a:moveTo>
                    <a:pt x="4785614" y="544576"/>
                  </a:moveTo>
                  <a:lnTo>
                    <a:pt x="4784966" y="536575"/>
                  </a:lnTo>
                  <a:lnTo>
                    <a:pt x="4784852" y="535051"/>
                  </a:lnTo>
                  <a:lnTo>
                    <a:pt x="4778083" y="535724"/>
                  </a:lnTo>
                  <a:lnTo>
                    <a:pt x="4768050" y="536194"/>
                  </a:lnTo>
                  <a:lnTo>
                    <a:pt x="4754740" y="536486"/>
                  </a:lnTo>
                  <a:lnTo>
                    <a:pt x="4738116" y="536575"/>
                  </a:lnTo>
                  <a:lnTo>
                    <a:pt x="4738116" y="462280"/>
                  </a:lnTo>
                  <a:lnTo>
                    <a:pt x="4780280" y="462280"/>
                  </a:lnTo>
                  <a:lnTo>
                    <a:pt x="4780280" y="452374"/>
                  </a:lnTo>
                  <a:lnTo>
                    <a:pt x="4727194" y="452374"/>
                  </a:lnTo>
                  <a:lnTo>
                    <a:pt x="4727194" y="546354"/>
                  </a:lnTo>
                  <a:lnTo>
                    <a:pt x="4747425" y="546239"/>
                  </a:lnTo>
                  <a:lnTo>
                    <a:pt x="4763922" y="545896"/>
                  </a:lnTo>
                  <a:lnTo>
                    <a:pt x="4776660" y="545338"/>
                  </a:lnTo>
                  <a:lnTo>
                    <a:pt x="4785614" y="544576"/>
                  </a:lnTo>
                  <a:close/>
                </a:path>
                <a:path w="5654675" h="782955">
                  <a:moveTo>
                    <a:pt x="4809363" y="443357"/>
                  </a:moveTo>
                  <a:lnTo>
                    <a:pt x="4798441" y="443357"/>
                  </a:lnTo>
                  <a:lnTo>
                    <a:pt x="4798441" y="492760"/>
                  </a:lnTo>
                  <a:lnTo>
                    <a:pt x="4768723" y="492760"/>
                  </a:lnTo>
                  <a:lnTo>
                    <a:pt x="4768723" y="502539"/>
                  </a:lnTo>
                  <a:lnTo>
                    <a:pt x="4798441" y="502539"/>
                  </a:lnTo>
                  <a:lnTo>
                    <a:pt x="4798441" y="579374"/>
                  </a:lnTo>
                  <a:lnTo>
                    <a:pt x="4809363" y="579374"/>
                  </a:lnTo>
                  <a:lnTo>
                    <a:pt x="4809363" y="443357"/>
                  </a:lnTo>
                  <a:close/>
                </a:path>
                <a:path w="5654675" h="782955">
                  <a:moveTo>
                    <a:pt x="4836795" y="440436"/>
                  </a:moveTo>
                  <a:lnTo>
                    <a:pt x="4825746" y="440436"/>
                  </a:lnTo>
                  <a:lnTo>
                    <a:pt x="4825746" y="583946"/>
                  </a:lnTo>
                  <a:lnTo>
                    <a:pt x="4836795" y="583946"/>
                  </a:lnTo>
                  <a:lnTo>
                    <a:pt x="4836795" y="440436"/>
                  </a:lnTo>
                  <a:close/>
                </a:path>
                <a:path w="5654675" h="782955">
                  <a:moveTo>
                    <a:pt x="4949190" y="498856"/>
                  </a:moveTo>
                  <a:lnTo>
                    <a:pt x="4938141" y="462000"/>
                  </a:lnTo>
                  <a:lnTo>
                    <a:pt x="4938141" y="498856"/>
                  </a:lnTo>
                  <a:lnTo>
                    <a:pt x="4937671" y="507199"/>
                  </a:lnTo>
                  <a:lnTo>
                    <a:pt x="4919853" y="537845"/>
                  </a:lnTo>
                  <a:lnTo>
                    <a:pt x="4904867" y="537845"/>
                  </a:lnTo>
                  <a:lnTo>
                    <a:pt x="4886579" y="498856"/>
                  </a:lnTo>
                  <a:lnTo>
                    <a:pt x="4887023" y="490435"/>
                  </a:lnTo>
                  <a:lnTo>
                    <a:pt x="4904740" y="459867"/>
                  </a:lnTo>
                  <a:lnTo>
                    <a:pt x="4920107" y="459867"/>
                  </a:lnTo>
                  <a:lnTo>
                    <a:pt x="4938141" y="498856"/>
                  </a:lnTo>
                  <a:lnTo>
                    <a:pt x="4938141" y="462000"/>
                  </a:lnTo>
                  <a:lnTo>
                    <a:pt x="4912360" y="449961"/>
                  </a:lnTo>
                  <a:lnTo>
                    <a:pt x="4904473" y="450773"/>
                  </a:lnTo>
                  <a:lnTo>
                    <a:pt x="4876419" y="488035"/>
                  </a:lnTo>
                  <a:lnTo>
                    <a:pt x="4875784" y="498856"/>
                  </a:lnTo>
                  <a:lnTo>
                    <a:pt x="4876431" y="509600"/>
                  </a:lnTo>
                  <a:lnTo>
                    <a:pt x="4897577" y="544436"/>
                  </a:lnTo>
                  <a:lnTo>
                    <a:pt x="4912360" y="547751"/>
                  </a:lnTo>
                  <a:lnTo>
                    <a:pt x="4920221" y="546950"/>
                  </a:lnTo>
                  <a:lnTo>
                    <a:pt x="4927257" y="544499"/>
                  </a:lnTo>
                  <a:lnTo>
                    <a:pt x="4933518" y="540423"/>
                  </a:lnTo>
                  <a:lnTo>
                    <a:pt x="4935982" y="537845"/>
                  </a:lnTo>
                  <a:lnTo>
                    <a:pt x="4939030" y="534670"/>
                  </a:lnTo>
                  <a:lnTo>
                    <a:pt x="4943449" y="527507"/>
                  </a:lnTo>
                  <a:lnTo>
                    <a:pt x="4946624" y="519150"/>
                  </a:lnTo>
                  <a:lnTo>
                    <a:pt x="4948542" y="509524"/>
                  </a:lnTo>
                  <a:lnTo>
                    <a:pt x="4949190" y="498856"/>
                  </a:lnTo>
                  <a:close/>
                </a:path>
                <a:path w="5654675" h="782955">
                  <a:moveTo>
                    <a:pt x="4986909" y="440436"/>
                  </a:moveTo>
                  <a:lnTo>
                    <a:pt x="4975733" y="440436"/>
                  </a:lnTo>
                  <a:lnTo>
                    <a:pt x="4975733" y="583946"/>
                  </a:lnTo>
                  <a:lnTo>
                    <a:pt x="4986909" y="583946"/>
                  </a:lnTo>
                  <a:lnTo>
                    <a:pt x="4986909" y="440436"/>
                  </a:lnTo>
                  <a:close/>
                </a:path>
                <a:path w="5654675" h="782955">
                  <a:moveTo>
                    <a:pt x="5109718" y="546608"/>
                  </a:moveTo>
                  <a:lnTo>
                    <a:pt x="5109095" y="538861"/>
                  </a:lnTo>
                  <a:lnTo>
                    <a:pt x="5108956" y="537083"/>
                  </a:lnTo>
                  <a:lnTo>
                    <a:pt x="5100472" y="537845"/>
                  </a:lnTo>
                  <a:lnTo>
                    <a:pt x="5089728" y="538403"/>
                  </a:lnTo>
                  <a:lnTo>
                    <a:pt x="5076710" y="538746"/>
                  </a:lnTo>
                  <a:lnTo>
                    <a:pt x="5061458" y="538861"/>
                  </a:lnTo>
                  <a:lnTo>
                    <a:pt x="5044186" y="538861"/>
                  </a:lnTo>
                  <a:lnTo>
                    <a:pt x="5044186" y="503555"/>
                  </a:lnTo>
                  <a:lnTo>
                    <a:pt x="5086096" y="503555"/>
                  </a:lnTo>
                  <a:lnTo>
                    <a:pt x="5086096" y="493903"/>
                  </a:lnTo>
                  <a:lnTo>
                    <a:pt x="5044186" y="493903"/>
                  </a:lnTo>
                  <a:lnTo>
                    <a:pt x="5044186" y="462661"/>
                  </a:lnTo>
                  <a:lnTo>
                    <a:pt x="5101844" y="462661"/>
                  </a:lnTo>
                  <a:lnTo>
                    <a:pt x="5101844" y="452628"/>
                  </a:lnTo>
                  <a:lnTo>
                    <a:pt x="5033137" y="452628"/>
                  </a:lnTo>
                  <a:lnTo>
                    <a:pt x="5033137" y="548640"/>
                  </a:lnTo>
                  <a:lnTo>
                    <a:pt x="5077015" y="548436"/>
                  </a:lnTo>
                  <a:lnTo>
                    <a:pt x="5093970" y="548132"/>
                  </a:lnTo>
                  <a:lnTo>
                    <a:pt x="5102098" y="547497"/>
                  </a:lnTo>
                  <a:lnTo>
                    <a:pt x="5109718" y="546608"/>
                  </a:lnTo>
                  <a:close/>
                </a:path>
                <a:path w="5654675" h="782955">
                  <a:moveTo>
                    <a:pt x="5124958" y="129540"/>
                  </a:moveTo>
                  <a:lnTo>
                    <a:pt x="5042408" y="129540"/>
                  </a:lnTo>
                  <a:lnTo>
                    <a:pt x="5042408" y="114046"/>
                  </a:lnTo>
                  <a:lnTo>
                    <a:pt x="5121021" y="114046"/>
                  </a:lnTo>
                  <a:lnTo>
                    <a:pt x="5121021" y="80645"/>
                  </a:lnTo>
                  <a:lnTo>
                    <a:pt x="5031359" y="80645"/>
                  </a:lnTo>
                  <a:lnTo>
                    <a:pt x="5031359" y="90551"/>
                  </a:lnTo>
                  <a:lnTo>
                    <a:pt x="5110099" y="90551"/>
                  </a:lnTo>
                  <a:lnTo>
                    <a:pt x="5110099" y="104267"/>
                  </a:lnTo>
                  <a:lnTo>
                    <a:pt x="5031359" y="104267"/>
                  </a:lnTo>
                  <a:lnTo>
                    <a:pt x="5031359" y="139319"/>
                  </a:lnTo>
                  <a:lnTo>
                    <a:pt x="5124958" y="139319"/>
                  </a:lnTo>
                  <a:lnTo>
                    <a:pt x="5124958" y="129540"/>
                  </a:lnTo>
                  <a:close/>
                </a:path>
                <a:path w="5654675" h="782955">
                  <a:moveTo>
                    <a:pt x="5137912" y="440436"/>
                  </a:moveTo>
                  <a:lnTo>
                    <a:pt x="5126863" y="440436"/>
                  </a:lnTo>
                  <a:lnTo>
                    <a:pt x="5126863" y="501015"/>
                  </a:lnTo>
                  <a:lnTo>
                    <a:pt x="5098669" y="501015"/>
                  </a:lnTo>
                  <a:lnTo>
                    <a:pt x="5098669" y="510667"/>
                  </a:lnTo>
                  <a:lnTo>
                    <a:pt x="5126863" y="510667"/>
                  </a:lnTo>
                  <a:lnTo>
                    <a:pt x="5126863" y="583946"/>
                  </a:lnTo>
                  <a:lnTo>
                    <a:pt x="5137912" y="583946"/>
                  </a:lnTo>
                  <a:lnTo>
                    <a:pt x="5137912" y="440436"/>
                  </a:lnTo>
                  <a:close/>
                </a:path>
                <a:path w="5654675" h="782955">
                  <a:moveTo>
                    <a:pt x="5142484" y="56769"/>
                  </a:moveTo>
                  <a:lnTo>
                    <a:pt x="5121275" y="56769"/>
                  </a:lnTo>
                  <a:lnTo>
                    <a:pt x="5122024" y="46863"/>
                  </a:lnTo>
                  <a:lnTo>
                    <a:pt x="5122456" y="37465"/>
                  </a:lnTo>
                  <a:lnTo>
                    <a:pt x="5122583" y="34671"/>
                  </a:lnTo>
                  <a:lnTo>
                    <a:pt x="5122926" y="20193"/>
                  </a:lnTo>
                  <a:lnTo>
                    <a:pt x="5123053" y="3429"/>
                  </a:lnTo>
                  <a:lnTo>
                    <a:pt x="5031740" y="3429"/>
                  </a:lnTo>
                  <a:lnTo>
                    <a:pt x="5031740" y="12954"/>
                  </a:lnTo>
                  <a:lnTo>
                    <a:pt x="5111877" y="12954"/>
                  </a:lnTo>
                  <a:lnTo>
                    <a:pt x="5111750" y="28575"/>
                  </a:lnTo>
                  <a:lnTo>
                    <a:pt x="5025517" y="31623"/>
                  </a:lnTo>
                  <a:lnTo>
                    <a:pt x="5028565" y="41783"/>
                  </a:lnTo>
                  <a:lnTo>
                    <a:pt x="5111623" y="37465"/>
                  </a:lnTo>
                  <a:lnTo>
                    <a:pt x="5110861" y="56515"/>
                  </a:lnTo>
                  <a:lnTo>
                    <a:pt x="5110607" y="56769"/>
                  </a:lnTo>
                  <a:lnTo>
                    <a:pt x="5009261" y="56769"/>
                  </a:lnTo>
                  <a:lnTo>
                    <a:pt x="5009261" y="66421"/>
                  </a:lnTo>
                  <a:lnTo>
                    <a:pt x="5142484" y="66421"/>
                  </a:lnTo>
                  <a:lnTo>
                    <a:pt x="5142484" y="56769"/>
                  </a:lnTo>
                  <a:close/>
                </a:path>
                <a:path w="5654675" h="782955">
                  <a:moveTo>
                    <a:pt x="5250434" y="108077"/>
                  </a:moveTo>
                  <a:lnTo>
                    <a:pt x="5249392" y="101473"/>
                  </a:lnTo>
                  <a:lnTo>
                    <a:pt x="5248910" y="98298"/>
                  </a:lnTo>
                  <a:lnTo>
                    <a:pt x="5238966" y="99707"/>
                  </a:lnTo>
                  <a:lnTo>
                    <a:pt x="5224602" y="100698"/>
                  </a:lnTo>
                  <a:lnTo>
                    <a:pt x="5205768" y="101282"/>
                  </a:lnTo>
                  <a:lnTo>
                    <a:pt x="5182489" y="101473"/>
                  </a:lnTo>
                  <a:lnTo>
                    <a:pt x="5182489" y="64516"/>
                  </a:lnTo>
                  <a:lnTo>
                    <a:pt x="5234686" y="64516"/>
                  </a:lnTo>
                  <a:lnTo>
                    <a:pt x="5234686" y="12954"/>
                  </a:lnTo>
                  <a:lnTo>
                    <a:pt x="5171313" y="12954"/>
                  </a:lnTo>
                  <a:lnTo>
                    <a:pt x="5171313" y="22860"/>
                  </a:lnTo>
                  <a:lnTo>
                    <a:pt x="5223637" y="22860"/>
                  </a:lnTo>
                  <a:lnTo>
                    <a:pt x="5223637" y="54737"/>
                  </a:lnTo>
                  <a:lnTo>
                    <a:pt x="5171313" y="54737"/>
                  </a:lnTo>
                  <a:lnTo>
                    <a:pt x="5171313" y="111252"/>
                  </a:lnTo>
                  <a:lnTo>
                    <a:pt x="5198389" y="111061"/>
                  </a:lnTo>
                  <a:lnTo>
                    <a:pt x="5220589" y="110477"/>
                  </a:lnTo>
                  <a:lnTo>
                    <a:pt x="5237924" y="109486"/>
                  </a:lnTo>
                  <a:lnTo>
                    <a:pt x="5250434" y="108077"/>
                  </a:lnTo>
                  <a:close/>
                </a:path>
                <a:path w="5654675" h="782955">
                  <a:moveTo>
                    <a:pt x="5294630" y="446532"/>
                  </a:moveTo>
                  <a:lnTo>
                    <a:pt x="5283708" y="446532"/>
                  </a:lnTo>
                  <a:lnTo>
                    <a:pt x="5283708" y="472948"/>
                  </a:lnTo>
                  <a:lnTo>
                    <a:pt x="5283708" y="482854"/>
                  </a:lnTo>
                  <a:lnTo>
                    <a:pt x="5283708" y="504444"/>
                  </a:lnTo>
                  <a:lnTo>
                    <a:pt x="5246751" y="504444"/>
                  </a:lnTo>
                  <a:lnTo>
                    <a:pt x="5246751" y="482854"/>
                  </a:lnTo>
                  <a:lnTo>
                    <a:pt x="5283708" y="482854"/>
                  </a:lnTo>
                  <a:lnTo>
                    <a:pt x="5283708" y="472948"/>
                  </a:lnTo>
                  <a:lnTo>
                    <a:pt x="5246751" y="472948"/>
                  </a:lnTo>
                  <a:lnTo>
                    <a:pt x="5246751" y="446532"/>
                  </a:lnTo>
                  <a:lnTo>
                    <a:pt x="5235829" y="446532"/>
                  </a:lnTo>
                  <a:lnTo>
                    <a:pt x="5235829" y="514350"/>
                  </a:lnTo>
                  <a:lnTo>
                    <a:pt x="5294630" y="514350"/>
                  </a:lnTo>
                  <a:lnTo>
                    <a:pt x="5294630" y="504444"/>
                  </a:lnTo>
                  <a:lnTo>
                    <a:pt x="5294630" y="482854"/>
                  </a:lnTo>
                  <a:lnTo>
                    <a:pt x="5294630" y="472948"/>
                  </a:lnTo>
                  <a:lnTo>
                    <a:pt x="5294630" y="446532"/>
                  </a:lnTo>
                  <a:close/>
                </a:path>
                <a:path w="5654675" h="782955">
                  <a:moveTo>
                    <a:pt x="5298313" y="60579"/>
                  </a:moveTo>
                  <a:lnTo>
                    <a:pt x="5273421" y="60579"/>
                  </a:lnTo>
                  <a:lnTo>
                    <a:pt x="5273421" y="0"/>
                  </a:lnTo>
                  <a:lnTo>
                    <a:pt x="5262372" y="0"/>
                  </a:lnTo>
                  <a:lnTo>
                    <a:pt x="5262372" y="143510"/>
                  </a:lnTo>
                  <a:lnTo>
                    <a:pt x="5273421" y="143510"/>
                  </a:lnTo>
                  <a:lnTo>
                    <a:pt x="5273421" y="70612"/>
                  </a:lnTo>
                  <a:lnTo>
                    <a:pt x="5298313" y="70612"/>
                  </a:lnTo>
                  <a:lnTo>
                    <a:pt x="5298313" y="60579"/>
                  </a:lnTo>
                  <a:close/>
                </a:path>
                <a:path w="5654675" h="782955">
                  <a:moveTo>
                    <a:pt x="5349113" y="530225"/>
                  </a:moveTo>
                  <a:lnTo>
                    <a:pt x="5255260" y="530225"/>
                  </a:lnTo>
                  <a:lnTo>
                    <a:pt x="5255260" y="540131"/>
                  </a:lnTo>
                  <a:lnTo>
                    <a:pt x="5338064" y="540131"/>
                  </a:lnTo>
                  <a:lnTo>
                    <a:pt x="5338064" y="583946"/>
                  </a:lnTo>
                  <a:lnTo>
                    <a:pt x="5349113" y="583946"/>
                  </a:lnTo>
                  <a:lnTo>
                    <a:pt x="5349113" y="530225"/>
                  </a:lnTo>
                  <a:close/>
                </a:path>
                <a:path w="5654675" h="782955">
                  <a:moveTo>
                    <a:pt x="5349113" y="440436"/>
                  </a:moveTo>
                  <a:lnTo>
                    <a:pt x="5338064" y="440436"/>
                  </a:lnTo>
                  <a:lnTo>
                    <a:pt x="5338064" y="478663"/>
                  </a:lnTo>
                  <a:lnTo>
                    <a:pt x="5321427" y="478663"/>
                  </a:lnTo>
                  <a:lnTo>
                    <a:pt x="5321427" y="443357"/>
                  </a:lnTo>
                  <a:lnTo>
                    <a:pt x="5310505" y="443357"/>
                  </a:lnTo>
                  <a:lnTo>
                    <a:pt x="5310505" y="522351"/>
                  </a:lnTo>
                  <a:lnTo>
                    <a:pt x="5321427" y="522351"/>
                  </a:lnTo>
                  <a:lnTo>
                    <a:pt x="5321427" y="488696"/>
                  </a:lnTo>
                  <a:lnTo>
                    <a:pt x="5338064" y="488696"/>
                  </a:lnTo>
                  <a:lnTo>
                    <a:pt x="5338064" y="522351"/>
                  </a:lnTo>
                  <a:lnTo>
                    <a:pt x="5349113" y="522351"/>
                  </a:lnTo>
                  <a:lnTo>
                    <a:pt x="5349113" y="488696"/>
                  </a:lnTo>
                  <a:lnTo>
                    <a:pt x="5349113" y="478663"/>
                  </a:lnTo>
                  <a:lnTo>
                    <a:pt x="5349113" y="440436"/>
                  </a:lnTo>
                  <a:close/>
                </a:path>
                <a:path w="5654675" h="782955">
                  <a:moveTo>
                    <a:pt x="5427345" y="33274"/>
                  </a:moveTo>
                  <a:lnTo>
                    <a:pt x="5415407" y="11023"/>
                  </a:lnTo>
                  <a:lnTo>
                    <a:pt x="5415407" y="26543"/>
                  </a:lnTo>
                  <a:lnTo>
                    <a:pt x="5415318" y="39903"/>
                  </a:lnTo>
                  <a:lnTo>
                    <a:pt x="5380736" y="54610"/>
                  </a:lnTo>
                  <a:lnTo>
                    <a:pt x="5372989" y="54254"/>
                  </a:lnTo>
                  <a:lnTo>
                    <a:pt x="5345938" y="26543"/>
                  </a:lnTo>
                  <a:lnTo>
                    <a:pt x="5348986" y="21336"/>
                  </a:lnTo>
                  <a:lnTo>
                    <a:pt x="5380736" y="11811"/>
                  </a:lnTo>
                  <a:lnTo>
                    <a:pt x="5388470" y="12179"/>
                  </a:lnTo>
                  <a:lnTo>
                    <a:pt x="5415407" y="26543"/>
                  </a:lnTo>
                  <a:lnTo>
                    <a:pt x="5415407" y="11023"/>
                  </a:lnTo>
                  <a:lnTo>
                    <a:pt x="5380736" y="2286"/>
                  </a:lnTo>
                  <a:lnTo>
                    <a:pt x="5370373" y="2832"/>
                  </a:lnTo>
                  <a:lnTo>
                    <a:pt x="5335143" y="26657"/>
                  </a:lnTo>
                  <a:lnTo>
                    <a:pt x="5334381" y="33274"/>
                  </a:lnTo>
                  <a:lnTo>
                    <a:pt x="5335130" y="39903"/>
                  </a:lnTo>
                  <a:lnTo>
                    <a:pt x="5370296" y="63360"/>
                  </a:lnTo>
                  <a:lnTo>
                    <a:pt x="5380736" y="63881"/>
                  </a:lnTo>
                  <a:lnTo>
                    <a:pt x="5391239" y="63360"/>
                  </a:lnTo>
                  <a:lnTo>
                    <a:pt x="5400459" y="61810"/>
                  </a:lnTo>
                  <a:lnTo>
                    <a:pt x="5408434" y="59220"/>
                  </a:lnTo>
                  <a:lnTo>
                    <a:pt x="5415153" y="55626"/>
                  </a:lnTo>
                  <a:lnTo>
                    <a:pt x="5416334" y="54610"/>
                  </a:lnTo>
                  <a:lnTo>
                    <a:pt x="5420474" y="51092"/>
                  </a:lnTo>
                  <a:lnTo>
                    <a:pt x="5424284" y="45834"/>
                  </a:lnTo>
                  <a:lnTo>
                    <a:pt x="5426583" y="39903"/>
                  </a:lnTo>
                  <a:lnTo>
                    <a:pt x="5427345" y="33274"/>
                  </a:lnTo>
                  <a:close/>
                </a:path>
                <a:path w="5654675" h="782955">
                  <a:moveTo>
                    <a:pt x="5447284" y="79756"/>
                  </a:moveTo>
                  <a:lnTo>
                    <a:pt x="5314061" y="79756"/>
                  </a:lnTo>
                  <a:lnTo>
                    <a:pt x="5314061" y="89662"/>
                  </a:lnTo>
                  <a:lnTo>
                    <a:pt x="5375275" y="89662"/>
                  </a:lnTo>
                  <a:lnTo>
                    <a:pt x="5375275" y="143510"/>
                  </a:lnTo>
                  <a:lnTo>
                    <a:pt x="5386324" y="143510"/>
                  </a:lnTo>
                  <a:lnTo>
                    <a:pt x="5386324" y="89662"/>
                  </a:lnTo>
                  <a:lnTo>
                    <a:pt x="5447284" y="89662"/>
                  </a:lnTo>
                  <a:lnTo>
                    <a:pt x="5447284" y="79756"/>
                  </a:lnTo>
                  <a:close/>
                </a:path>
                <a:path w="5654675" h="782955">
                  <a:moveTo>
                    <a:pt x="5499354" y="520573"/>
                  </a:moveTo>
                  <a:lnTo>
                    <a:pt x="5488305" y="520573"/>
                  </a:lnTo>
                  <a:lnTo>
                    <a:pt x="5488305" y="542417"/>
                  </a:lnTo>
                  <a:lnTo>
                    <a:pt x="5488305" y="552196"/>
                  </a:lnTo>
                  <a:lnTo>
                    <a:pt x="5488305" y="570738"/>
                  </a:lnTo>
                  <a:lnTo>
                    <a:pt x="5421757" y="570738"/>
                  </a:lnTo>
                  <a:lnTo>
                    <a:pt x="5421757" y="552196"/>
                  </a:lnTo>
                  <a:lnTo>
                    <a:pt x="5488305" y="552196"/>
                  </a:lnTo>
                  <a:lnTo>
                    <a:pt x="5488305" y="542417"/>
                  </a:lnTo>
                  <a:lnTo>
                    <a:pt x="5421757" y="542417"/>
                  </a:lnTo>
                  <a:lnTo>
                    <a:pt x="5421757" y="520573"/>
                  </a:lnTo>
                  <a:lnTo>
                    <a:pt x="5410708" y="520573"/>
                  </a:lnTo>
                  <a:lnTo>
                    <a:pt x="5410708" y="580644"/>
                  </a:lnTo>
                  <a:lnTo>
                    <a:pt x="5499354" y="580644"/>
                  </a:lnTo>
                  <a:lnTo>
                    <a:pt x="5499354" y="570738"/>
                  </a:lnTo>
                  <a:lnTo>
                    <a:pt x="5499354" y="552196"/>
                  </a:lnTo>
                  <a:lnTo>
                    <a:pt x="5499354" y="542417"/>
                  </a:lnTo>
                  <a:lnTo>
                    <a:pt x="5499354" y="520573"/>
                  </a:lnTo>
                  <a:close/>
                </a:path>
                <a:path w="5654675" h="782955">
                  <a:moveTo>
                    <a:pt x="5499354" y="440563"/>
                  </a:moveTo>
                  <a:lnTo>
                    <a:pt x="5488178" y="440563"/>
                  </a:lnTo>
                  <a:lnTo>
                    <a:pt x="5488178" y="471551"/>
                  </a:lnTo>
                  <a:lnTo>
                    <a:pt x="5463413" y="471551"/>
                  </a:lnTo>
                  <a:lnTo>
                    <a:pt x="5462143" y="462788"/>
                  </a:lnTo>
                  <a:lnTo>
                    <a:pt x="5458206" y="455676"/>
                  </a:lnTo>
                  <a:lnTo>
                    <a:pt x="5453342" y="451739"/>
                  </a:lnTo>
                  <a:lnTo>
                    <a:pt x="5452618" y="451154"/>
                  </a:lnTo>
                  <a:lnTo>
                    <a:pt x="5452618" y="469392"/>
                  </a:lnTo>
                  <a:lnTo>
                    <a:pt x="5452618" y="483870"/>
                  </a:lnTo>
                  <a:lnTo>
                    <a:pt x="5450332" y="489839"/>
                  </a:lnTo>
                  <a:lnTo>
                    <a:pt x="5445633" y="494538"/>
                  </a:lnTo>
                  <a:lnTo>
                    <a:pt x="5441061" y="499237"/>
                  </a:lnTo>
                  <a:lnTo>
                    <a:pt x="5434838" y="501523"/>
                  </a:lnTo>
                  <a:lnTo>
                    <a:pt x="5419598" y="501523"/>
                  </a:lnTo>
                  <a:lnTo>
                    <a:pt x="5413502" y="499237"/>
                  </a:lnTo>
                  <a:lnTo>
                    <a:pt x="5408803" y="494538"/>
                  </a:lnTo>
                  <a:lnTo>
                    <a:pt x="5404231" y="489839"/>
                  </a:lnTo>
                  <a:lnTo>
                    <a:pt x="5401945" y="483870"/>
                  </a:lnTo>
                  <a:lnTo>
                    <a:pt x="5401945" y="469392"/>
                  </a:lnTo>
                  <a:lnTo>
                    <a:pt x="5404231" y="463423"/>
                  </a:lnTo>
                  <a:lnTo>
                    <a:pt x="5408930" y="458724"/>
                  </a:lnTo>
                  <a:lnTo>
                    <a:pt x="5413629" y="454152"/>
                  </a:lnTo>
                  <a:lnTo>
                    <a:pt x="5419725" y="451739"/>
                  </a:lnTo>
                  <a:lnTo>
                    <a:pt x="5434838" y="451739"/>
                  </a:lnTo>
                  <a:lnTo>
                    <a:pt x="5440934" y="454152"/>
                  </a:lnTo>
                  <a:lnTo>
                    <a:pt x="5445633" y="458724"/>
                  </a:lnTo>
                  <a:lnTo>
                    <a:pt x="5450332" y="463423"/>
                  </a:lnTo>
                  <a:lnTo>
                    <a:pt x="5452618" y="469392"/>
                  </a:lnTo>
                  <a:lnTo>
                    <a:pt x="5452618" y="451154"/>
                  </a:lnTo>
                  <a:lnTo>
                    <a:pt x="5427218" y="442214"/>
                  </a:lnTo>
                  <a:lnTo>
                    <a:pt x="5419572" y="442836"/>
                  </a:lnTo>
                  <a:lnTo>
                    <a:pt x="5391632" y="469557"/>
                  </a:lnTo>
                  <a:lnTo>
                    <a:pt x="5391023" y="476504"/>
                  </a:lnTo>
                  <a:lnTo>
                    <a:pt x="5391645" y="483552"/>
                  </a:lnTo>
                  <a:lnTo>
                    <a:pt x="5419649" y="510438"/>
                  </a:lnTo>
                  <a:lnTo>
                    <a:pt x="5427218" y="511048"/>
                  </a:lnTo>
                  <a:lnTo>
                    <a:pt x="5434025" y="510540"/>
                  </a:lnTo>
                  <a:lnTo>
                    <a:pt x="5440337" y="508990"/>
                  </a:lnTo>
                  <a:lnTo>
                    <a:pt x="5446166" y="506450"/>
                  </a:lnTo>
                  <a:lnTo>
                    <a:pt x="5451475" y="502920"/>
                  </a:lnTo>
                  <a:lnTo>
                    <a:pt x="5453265" y="501523"/>
                  </a:lnTo>
                  <a:lnTo>
                    <a:pt x="5458333" y="497586"/>
                  </a:lnTo>
                  <a:lnTo>
                    <a:pt x="5462270" y="490347"/>
                  </a:lnTo>
                  <a:lnTo>
                    <a:pt x="5463540" y="481457"/>
                  </a:lnTo>
                  <a:lnTo>
                    <a:pt x="5488178" y="481457"/>
                  </a:lnTo>
                  <a:lnTo>
                    <a:pt x="5488178" y="512699"/>
                  </a:lnTo>
                  <a:lnTo>
                    <a:pt x="5499354" y="512699"/>
                  </a:lnTo>
                  <a:lnTo>
                    <a:pt x="5499354" y="481457"/>
                  </a:lnTo>
                  <a:lnTo>
                    <a:pt x="5499354" y="471551"/>
                  </a:lnTo>
                  <a:lnTo>
                    <a:pt x="5499354" y="440563"/>
                  </a:lnTo>
                  <a:close/>
                </a:path>
                <a:path w="5654675" h="782955">
                  <a:moveTo>
                    <a:pt x="5579491" y="67945"/>
                  </a:moveTo>
                  <a:lnTo>
                    <a:pt x="5500243" y="67945"/>
                  </a:lnTo>
                  <a:lnTo>
                    <a:pt x="5500243" y="23368"/>
                  </a:lnTo>
                  <a:lnTo>
                    <a:pt x="5577205" y="23368"/>
                  </a:lnTo>
                  <a:lnTo>
                    <a:pt x="5577205" y="13462"/>
                  </a:lnTo>
                  <a:lnTo>
                    <a:pt x="5489067" y="13462"/>
                  </a:lnTo>
                  <a:lnTo>
                    <a:pt x="5489067" y="77978"/>
                  </a:lnTo>
                  <a:lnTo>
                    <a:pt x="5579491" y="77978"/>
                  </a:lnTo>
                  <a:lnTo>
                    <a:pt x="5579491" y="67945"/>
                  </a:lnTo>
                  <a:close/>
                </a:path>
                <a:path w="5654675" h="782955">
                  <a:moveTo>
                    <a:pt x="5599684" y="108839"/>
                  </a:moveTo>
                  <a:lnTo>
                    <a:pt x="5466461" y="108839"/>
                  </a:lnTo>
                  <a:lnTo>
                    <a:pt x="5466461" y="118745"/>
                  </a:lnTo>
                  <a:lnTo>
                    <a:pt x="5599684" y="118745"/>
                  </a:lnTo>
                  <a:lnTo>
                    <a:pt x="5599684" y="108839"/>
                  </a:lnTo>
                  <a:close/>
                </a:path>
                <a:path w="5654675" h="782955">
                  <a:moveTo>
                    <a:pt x="5628894" y="443357"/>
                  </a:moveTo>
                  <a:lnTo>
                    <a:pt x="5617718" y="443357"/>
                  </a:lnTo>
                  <a:lnTo>
                    <a:pt x="5617718" y="493522"/>
                  </a:lnTo>
                  <a:lnTo>
                    <a:pt x="5600319" y="493522"/>
                  </a:lnTo>
                  <a:lnTo>
                    <a:pt x="5590603" y="460121"/>
                  </a:lnTo>
                  <a:lnTo>
                    <a:pt x="5589651" y="458787"/>
                  </a:lnTo>
                  <a:lnTo>
                    <a:pt x="5589651" y="498856"/>
                  </a:lnTo>
                  <a:lnTo>
                    <a:pt x="5589308" y="507720"/>
                  </a:lnTo>
                  <a:lnTo>
                    <a:pt x="5575808" y="537591"/>
                  </a:lnTo>
                  <a:lnTo>
                    <a:pt x="5562473" y="537591"/>
                  </a:lnTo>
                  <a:lnTo>
                    <a:pt x="5548503" y="498856"/>
                  </a:lnTo>
                  <a:lnTo>
                    <a:pt x="5548833" y="489927"/>
                  </a:lnTo>
                  <a:lnTo>
                    <a:pt x="5575808" y="460121"/>
                  </a:lnTo>
                  <a:lnTo>
                    <a:pt x="5589651" y="498856"/>
                  </a:lnTo>
                  <a:lnTo>
                    <a:pt x="5589651" y="458787"/>
                  </a:lnTo>
                  <a:lnTo>
                    <a:pt x="5586095" y="453771"/>
                  </a:lnTo>
                  <a:lnTo>
                    <a:pt x="5578602" y="450088"/>
                  </a:lnTo>
                  <a:lnTo>
                    <a:pt x="5569077" y="450088"/>
                  </a:lnTo>
                  <a:lnTo>
                    <a:pt x="5539778" y="478002"/>
                  </a:lnTo>
                  <a:lnTo>
                    <a:pt x="5537708" y="498856"/>
                  </a:lnTo>
                  <a:lnTo>
                    <a:pt x="5538203" y="509905"/>
                  </a:lnTo>
                  <a:lnTo>
                    <a:pt x="5555742" y="544487"/>
                  </a:lnTo>
                  <a:lnTo>
                    <a:pt x="5569077" y="547624"/>
                  </a:lnTo>
                  <a:lnTo>
                    <a:pt x="5578729" y="547624"/>
                  </a:lnTo>
                  <a:lnTo>
                    <a:pt x="5586222" y="543814"/>
                  </a:lnTo>
                  <a:lnTo>
                    <a:pt x="5590502" y="537591"/>
                  </a:lnTo>
                  <a:lnTo>
                    <a:pt x="5591556" y="536067"/>
                  </a:lnTo>
                  <a:lnTo>
                    <a:pt x="5595175" y="529742"/>
                  </a:lnTo>
                  <a:lnTo>
                    <a:pt x="5597868" y="522185"/>
                  </a:lnTo>
                  <a:lnTo>
                    <a:pt x="5599658" y="513410"/>
                  </a:lnTo>
                  <a:lnTo>
                    <a:pt x="5600573" y="503428"/>
                  </a:lnTo>
                  <a:lnTo>
                    <a:pt x="5617718" y="503428"/>
                  </a:lnTo>
                  <a:lnTo>
                    <a:pt x="5617718" y="579628"/>
                  </a:lnTo>
                  <a:lnTo>
                    <a:pt x="5628894" y="579628"/>
                  </a:lnTo>
                  <a:lnTo>
                    <a:pt x="5628894" y="503428"/>
                  </a:lnTo>
                  <a:lnTo>
                    <a:pt x="5628894" y="493522"/>
                  </a:lnTo>
                  <a:lnTo>
                    <a:pt x="5628894" y="443357"/>
                  </a:lnTo>
                  <a:close/>
                </a:path>
                <a:path w="5654675" h="782955">
                  <a:moveTo>
                    <a:pt x="5654548" y="440436"/>
                  </a:moveTo>
                  <a:lnTo>
                    <a:pt x="5643499" y="440436"/>
                  </a:lnTo>
                  <a:lnTo>
                    <a:pt x="5643499" y="583946"/>
                  </a:lnTo>
                  <a:lnTo>
                    <a:pt x="5654548" y="583946"/>
                  </a:lnTo>
                  <a:lnTo>
                    <a:pt x="5654548" y="44043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291583" y="1761743"/>
              <a:ext cx="5966460" cy="996950"/>
            </a:xfrm>
            <a:custGeom>
              <a:avLst/>
              <a:gdLst/>
              <a:ahLst/>
              <a:cxnLst/>
              <a:rect l="l" t="t" r="r" b="b"/>
              <a:pathLst>
                <a:path w="5966459" h="996950">
                  <a:moveTo>
                    <a:pt x="0" y="996696"/>
                  </a:moveTo>
                  <a:lnTo>
                    <a:pt x="5966460" y="996696"/>
                  </a:lnTo>
                  <a:lnTo>
                    <a:pt x="5966460" y="0"/>
                  </a:lnTo>
                  <a:lnTo>
                    <a:pt x="0" y="0"/>
                  </a:lnTo>
                  <a:lnTo>
                    <a:pt x="0" y="99669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 descr=""/>
          <p:cNvGrpSpPr/>
          <p:nvPr/>
        </p:nvGrpSpPr>
        <p:grpSpPr>
          <a:xfrm>
            <a:off x="658368" y="2820923"/>
            <a:ext cx="9603105" cy="1003300"/>
            <a:chOff x="658368" y="2820923"/>
            <a:chExt cx="9603105" cy="1003300"/>
          </a:xfrm>
        </p:grpSpPr>
        <p:sp>
          <p:nvSpPr>
            <p:cNvPr id="56" name="object 56" descr=""/>
            <p:cNvSpPr/>
            <p:nvPr/>
          </p:nvSpPr>
          <p:spPr>
            <a:xfrm>
              <a:off x="658368" y="2820923"/>
              <a:ext cx="3625850" cy="995680"/>
            </a:xfrm>
            <a:custGeom>
              <a:avLst/>
              <a:gdLst/>
              <a:ahLst/>
              <a:cxnLst/>
              <a:rect l="l" t="t" r="r" b="b"/>
              <a:pathLst>
                <a:path w="3625850" h="995679">
                  <a:moveTo>
                    <a:pt x="3625596" y="0"/>
                  </a:moveTo>
                  <a:lnTo>
                    <a:pt x="0" y="0"/>
                  </a:lnTo>
                  <a:lnTo>
                    <a:pt x="0" y="995172"/>
                  </a:lnTo>
                  <a:lnTo>
                    <a:pt x="3625596" y="995172"/>
                  </a:lnTo>
                  <a:lnTo>
                    <a:pt x="36255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128636" y="3220338"/>
              <a:ext cx="2417445" cy="194310"/>
            </a:xfrm>
            <a:custGeom>
              <a:avLst/>
              <a:gdLst/>
              <a:ahLst/>
              <a:cxnLst/>
              <a:rect l="l" t="t" r="r" b="b"/>
              <a:pathLst>
                <a:path w="2417445" h="194310">
                  <a:moveTo>
                    <a:pt x="100266" y="81153"/>
                  </a:moveTo>
                  <a:lnTo>
                    <a:pt x="92595" y="42443"/>
                  </a:lnTo>
                  <a:lnTo>
                    <a:pt x="76212" y="23025"/>
                  </a:lnTo>
                  <a:lnTo>
                    <a:pt x="76212" y="81280"/>
                  </a:lnTo>
                  <a:lnTo>
                    <a:pt x="75742" y="91211"/>
                  </a:lnTo>
                  <a:lnTo>
                    <a:pt x="57543" y="126492"/>
                  </a:lnTo>
                  <a:lnTo>
                    <a:pt x="42951" y="126492"/>
                  </a:lnTo>
                  <a:lnTo>
                    <a:pt x="24714" y="91071"/>
                  </a:lnTo>
                  <a:lnTo>
                    <a:pt x="24257" y="81153"/>
                  </a:lnTo>
                  <a:lnTo>
                    <a:pt x="24714" y="71424"/>
                  </a:lnTo>
                  <a:lnTo>
                    <a:pt x="42697" y="36068"/>
                  </a:lnTo>
                  <a:lnTo>
                    <a:pt x="57873" y="36068"/>
                  </a:lnTo>
                  <a:lnTo>
                    <a:pt x="75755" y="71424"/>
                  </a:lnTo>
                  <a:lnTo>
                    <a:pt x="76212" y="81280"/>
                  </a:lnTo>
                  <a:lnTo>
                    <a:pt x="76212" y="23025"/>
                  </a:lnTo>
                  <a:lnTo>
                    <a:pt x="70751" y="19456"/>
                  </a:lnTo>
                  <a:lnTo>
                    <a:pt x="61087" y="16103"/>
                  </a:lnTo>
                  <a:lnTo>
                    <a:pt x="50279" y="14986"/>
                  </a:lnTo>
                  <a:lnTo>
                    <a:pt x="39420" y="16090"/>
                  </a:lnTo>
                  <a:lnTo>
                    <a:pt x="7708" y="42265"/>
                  </a:lnTo>
                  <a:lnTo>
                    <a:pt x="0" y="81153"/>
                  </a:lnTo>
                  <a:lnTo>
                    <a:pt x="850" y="95542"/>
                  </a:lnTo>
                  <a:lnTo>
                    <a:pt x="21196" y="137248"/>
                  </a:lnTo>
                  <a:lnTo>
                    <a:pt x="50279" y="147320"/>
                  </a:lnTo>
                  <a:lnTo>
                    <a:pt x="61125" y="146202"/>
                  </a:lnTo>
                  <a:lnTo>
                    <a:pt x="70827" y="142849"/>
                  </a:lnTo>
                  <a:lnTo>
                    <a:pt x="79336" y="137312"/>
                  </a:lnTo>
                  <a:lnTo>
                    <a:pt x="86702" y="129540"/>
                  </a:lnTo>
                  <a:lnTo>
                    <a:pt x="88569" y="126492"/>
                  </a:lnTo>
                  <a:lnTo>
                    <a:pt x="92633" y="119875"/>
                  </a:lnTo>
                  <a:lnTo>
                    <a:pt x="96875" y="108585"/>
                  </a:lnTo>
                  <a:lnTo>
                    <a:pt x="99415" y="95681"/>
                  </a:lnTo>
                  <a:lnTo>
                    <a:pt x="100266" y="81153"/>
                  </a:lnTo>
                  <a:close/>
                </a:path>
                <a:path w="2417445" h="194310">
                  <a:moveTo>
                    <a:pt x="153555" y="2794"/>
                  </a:moveTo>
                  <a:lnTo>
                    <a:pt x="129057" y="2794"/>
                  </a:lnTo>
                  <a:lnTo>
                    <a:pt x="129057" y="193802"/>
                  </a:lnTo>
                  <a:lnTo>
                    <a:pt x="153555" y="193802"/>
                  </a:lnTo>
                  <a:lnTo>
                    <a:pt x="153555" y="2794"/>
                  </a:lnTo>
                  <a:close/>
                </a:path>
                <a:path w="2417445" h="194310">
                  <a:moveTo>
                    <a:pt x="365645" y="57150"/>
                  </a:moveTo>
                  <a:lnTo>
                    <a:pt x="325132" y="47625"/>
                  </a:lnTo>
                  <a:lnTo>
                    <a:pt x="319900" y="44958"/>
                  </a:lnTo>
                  <a:lnTo>
                    <a:pt x="316407" y="43180"/>
                  </a:lnTo>
                  <a:lnTo>
                    <a:pt x="309283" y="38442"/>
                  </a:lnTo>
                  <a:lnTo>
                    <a:pt x="303695" y="33388"/>
                  </a:lnTo>
                  <a:lnTo>
                    <a:pt x="299732" y="28194"/>
                  </a:lnTo>
                  <a:lnTo>
                    <a:pt x="352818" y="28194"/>
                  </a:lnTo>
                  <a:lnTo>
                    <a:pt x="352818" y="7239"/>
                  </a:lnTo>
                  <a:lnTo>
                    <a:pt x="216293" y="7239"/>
                  </a:lnTo>
                  <a:lnTo>
                    <a:pt x="216293" y="28194"/>
                  </a:lnTo>
                  <a:lnTo>
                    <a:pt x="269506" y="28194"/>
                  </a:lnTo>
                  <a:lnTo>
                    <a:pt x="265785" y="33439"/>
                  </a:lnTo>
                  <a:lnTo>
                    <a:pt x="225005" y="53911"/>
                  </a:lnTo>
                  <a:lnTo>
                    <a:pt x="202450" y="57150"/>
                  </a:lnTo>
                  <a:lnTo>
                    <a:pt x="216420" y="75565"/>
                  </a:lnTo>
                  <a:lnTo>
                    <a:pt x="256044" y="63754"/>
                  </a:lnTo>
                  <a:lnTo>
                    <a:pt x="284492" y="44958"/>
                  </a:lnTo>
                  <a:lnTo>
                    <a:pt x="297459" y="55613"/>
                  </a:lnTo>
                  <a:lnTo>
                    <a:pt x="313309" y="64300"/>
                  </a:lnTo>
                  <a:lnTo>
                    <a:pt x="332028" y="71043"/>
                  </a:lnTo>
                  <a:lnTo>
                    <a:pt x="353580" y="75819"/>
                  </a:lnTo>
                  <a:lnTo>
                    <a:pt x="365645" y="57150"/>
                  </a:lnTo>
                  <a:close/>
                </a:path>
                <a:path w="2417445" h="194310">
                  <a:moveTo>
                    <a:pt x="373138" y="85725"/>
                  </a:moveTo>
                  <a:lnTo>
                    <a:pt x="195973" y="85725"/>
                  </a:lnTo>
                  <a:lnTo>
                    <a:pt x="195973" y="106680"/>
                  </a:lnTo>
                  <a:lnTo>
                    <a:pt x="271919" y="106680"/>
                  </a:lnTo>
                  <a:lnTo>
                    <a:pt x="271919" y="120650"/>
                  </a:lnTo>
                  <a:lnTo>
                    <a:pt x="233311" y="131953"/>
                  </a:lnTo>
                  <a:lnTo>
                    <a:pt x="219722" y="156845"/>
                  </a:lnTo>
                  <a:lnTo>
                    <a:pt x="220764" y="165138"/>
                  </a:lnTo>
                  <a:lnTo>
                    <a:pt x="256870" y="191363"/>
                  </a:lnTo>
                  <a:lnTo>
                    <a:pt x="284492" y="193802"/>
                  </a:lnTo>
                  <a:lnTo>
                    <a:pt x="299275" y="193192"/>
                  </a:lnTo>
                  <a:lnTo>
                    <a:pt x="339953" y="178803"/>
                  </a:lnTo>
                  <a:lnTo>
                    <a:pt x="344335" y="173482"/>
                  </a:lnTo>
                  <a:lnTo>
                    <a:pt x="345186" y="172453"/>
                  </a:lnTo>
                  <a:lnTo>
                    <a:pt x="348335" y="165138"/>
                  </a:lnTo>
                  <a:lnTo>
                    <a:pt x="349389" y="156845"/>
                  </a:lnTo>
                  <a:lnTo>
                    <a:pt x="348564" y="149771"/>
                  </a:lnTo>
                  <a:lnTo>
                    <a:pt x="323989" y="126098"/>
                  </a:lnTo>
                  <a:lnTo>
                    <a:pt x="323989" y="156845"/>
                  </a:lnTo>
                  <a:lnTo>
                    <a:pt x="323989" y="161925"/>
                  </a:lnTo>
                  <a:lnTo>
                    <a:pt x="284492" y="173482"/>
                  </a:lnTo>
                  <a:lnTo>
                    <a:pt x="275361" y="173202"/>
                  </a:lnTo>
                  <a:lnTo>
                    <a:pt x="244995" y="161925"/>
                  </a:lnTo>
                  <a:lnTo>
                    <a:pt x="244995" y="156845"/>
                  </a:lnTo>
                  <a:lnTo>
                    <a:pt x="247459" y="149771"/>
                  </a:lnTo>
                  <a:lnTo>
                    <a:pt x="254876" y="144741"/>
                  </a:lnTo>
                  <a:lnTo>
                    <a:pt x="267220" y="141719"/>
                  </a:lnTo>
                  <a:lnTo>
                    <a:pt x="284492" y="140716"/>
                  </a:lnTo>
                  <a:lnTo>
                    <a:pt x="301802" y="141719"/>
                  </a:lnTo>
                  <a:lnTo>
                    <a:pt x="314134" y="144741"/>
                  </a:lnTo>
                  <a:lnTo>
                    <a:pt x="321525" y="149771"/>
                  </a:lnTo>
                  <a:lnTo>
                    <a:pt x="323989" y="156845"/>
                  </a:lnTo>
                  <a:lnTo>
                    <a:pt x="323989" y="126098"/>
                  </a:lnTo>
                  <a:lnTo>
                    <a:pt x="319582" y="124460"/>
                  </a:lnTo>
                  <a:lnTo>
                    <a:pt x="309029" y="122085"/>
                  </a:lnTo>
                  <a:lnTo>
                    <a:pt x="296938" y="120650"/>
                  </a:lnTo>
                  <a:lnTo>
                    <a:pt x="296938" y="106680"/>
                  </a:lnTo>
                  <a:lnTo>
                    <a:pt x="373138" y="106680"/>
                  </a:lnTo>
                  <a:lnTo>
                    <a:pt x="373138" y="85725"/>
                  </a:lnTo>
                  <a:close/>
                </a:path>
                <a:path w="2417445" h="194310">
                  <a:moveTo>
                    <a:pt x="517283" y="23876"/>
                  </a:moveTo>
                  <a:lnTo>
                    <a:pt x="470547" y="23876"/>
                  </a:lnTo>
                  <a:lnTo>
                    <a:pt x="470547" y="1397"/>
                  </a:lnTo>
                  <a:lnTo>
                    <a:pt x="445655" y="1397"/>
                  </a:lnTo>
                  <a:lnTo>
                    <a:pt x="445655" y="23876"/>
                  </a:lnTo>
                  <a:lnTo>
                    <a:pt x="398792" y="23876"/>
                  </a:lnTo>
                  <a:lnTo>
                    <a:pt x="398792" y="44831"/>
                  </a:lnTo>
                  <a:lnTo>
                    <a:pt x="517283" y="44831"/>
                  </a:lnTo>
                  <a:lnTo>
                    <a:pt x="517283" y="23876"/>
                  </a:lnTo>
                  <a:close/>
                </a:path>
                <a:path w="2417445" h="194310">
                  <a:moveTo>
                    <a:pt x="524776" y="163195"/>
                  </a:moveTo>
                  <a:lnTo>
                    <a:pt x="523278" y="144526"/>
                  </a:lnTo>
                  <a:lnTo>
                    <a:pt x="523125" y="142494"/>
                  </a:lnTo>
                  <a:lnTo>
                    <a:pt x="515327" y="143052"/>
                  </a:lnTo>
                  <a:lnTo>
                    <a:pt x="503974" y="143560"/>
                  </a:lnTo>
                  <a:lnTo>
                    <a:pt x="470547" y="144526"/>
                  </a:lnTo>
                  <a:lnTo>
                    <a:pt x="470547" y="125603"/>
                  </a:lnTo>
                  <a:lnTo>
                    <a:pt x="478891" y="123647"/>
                  </a:lnTo>
                  <a:lnTo>
                    <a:pt x="486244" y="120815"/>
                  </a:lnTo>
                  <a:lnTo>
                    <a:pt x="507504" y="88392"/>
                  </a:lnTo>
                  <a:lnTo>
                    <a:pt x="506666" y="80391"/>
                  </a:lnTo>
                  <a:lnTo>
                    <a:pt x="482739" y="55549"/>
                  </a:lnTo>
                  <a:lnTo>
                    <a:pt x="482739" y="84201"/>
                  </a:lnTo>
                  <a:lnTo>
                    <a:pt x="482739" y="94361"/>
                  </a:lnTo>
                  <a:lnTo>
                    <a:pt x="480580" y="98425"/>
                  </a:lnTo>
                  <a:lnTo>
                    <a:pt x="476262" y="101600"/>
                  </a:lnTo>
                  <a:lnTo>
                    <a:pt x="471944" y="104902"/>
                  </a:lnTo>
                  <a:lnTo>
                    <a:pt x="465848" y="106426"/>
                  </a:lnTo>
                  <a:lnTo>
                    <a:pt x="450481" y="106426"/>
                  </a:lnTo>
                  <a:lnTo>
                    <a:pt x="444512" y="104902"/>
                  </a:lnTo>
                  <a:lnTo>
                    <a:pt x="435749" y="98425"/>
                  </a:lnTo>
                  <a:lnTo>
                    <a:pt x="433527" y="94361"/>
                  </a:lnTo>
                  <a:lnTo>
                    <a:pt x="433463" y="84455"/>
                  </a:lnTo>
                  <a:lnTo>
                    <a:pt x="435749" y="80391"/>
                  </a:lnTo>
                  <a:lnTo>
                    <a:pt x="444766" y="73660"/>
                  </a:lnTo>
                  <a:lnTo>
                    <a:pt x="450735" y="71882"/>
                  </a:lnTo>
                  <a:lnTo>
                    <a:pt x="465975" y="71882"/>
                  </a:lnTo>
                  <a:lnTo>
                    <a:pt x="471944" y="73533"/>
                  </a:lnTo>
                  <a:lnTo>
                    <a:pt x="476262" y="76708"/>
                  </a:lnTo>
                  <a:lnTo>
                    <a:pt x="480580" y="80010"/>
                  </a:lnTo>
                  <a:lnTo>
                    <a:pt x="482739" y="84201"/>
                  </a:lnTo>
                  <a:lnTo>
                    <a:pt x="482739" y="55549"/>
                  </a:lnTo>
                  <a:lnTo>
                    <a:pt x="478751" y="54063"/>
                  </a:lnTo>
                  <a:lnTo>
                    <a:pt x="469112" y="52184"/>
                  </a:lnTo>
                  <a:lnTo>
                    <a:pt x="458228" y="51562"/>
                  </a:lnTo>
                  <a:lnTo>
                    <a:pt x="447459" y="52209"/>
                  </a:lnTo>
                  <a:lnTo>
                    <a:pt x="411911" y="74104"/>
                  </a:lnTo>
                  <a:lnTo>
                    <a:pt x="408571" y="89154"/>
                  </a:lnTo>
                  <a:lnTo>
                    <a:pt x="409181" y="95923"/>
                  </a:lnTo>
                  <a:lnTo>
                    <a:pt x="437362" y="123926"/>
                  </a:lnTo>
                  <a:lnTo>
                    <a:pt x="445655" y="125857"/>
                  </a:lnTo>
                  <a:lnTo>
                    <a:pt x="445655" y="145161"/>
                  </a:lnTo>
                  <a:lnTo>
                    <a:pt x="391172" y="145542"/>
                  </a:lnTo>
                  <a:lnTo>
                    <a:pt x="393585" y="166243"/>
                  </a:lnTo>
                  <a:lnTo>
                    <a:pt x="431203" y="166052"/>
                  </a:lnTo>
                  <a:lnTo>
                    <a:pt x="465607" y="165481"/>
                  </a:lnTo>
                  <a:lnTo>
                    <a:pt x="496785" y="164528"/>
                  </a:lnTo>
                  <a:lnTo>
                    <a:pt x="524776" y="163195"/>
                  </a:lnTo>
                  <a:close/>
                </a:path>
                <a:path w="2417445" h="194310">
                  <a:moveTo>
                    <a:pt x="584720" y="84328"/>
                  </a:moveTo>
                  <a:lnTo>
                    <a:pt x="556145" y="84328"/>
                  </a:lnTo>
                  <a:lnTo>
                    <a:pt x="556145" y="2794"/>
                  </a:lnTo>
                  <a:lnTo>
                    <a:pt x="531126" y="2794"/>
                  </a:lnTo>
                  <a:lnTo>
                    <a:pt x="531126" y="193802"/>
                  </a:lnTo>
                  <a:lnTo>
                    <a:pt x="556145" y="193802"/>
                  </a:lnTo>
                  <a:lnTo>
                    <a:pt x="556145" y="105156"/>
                  </a:lnTo>
                  <a:lnTo>
                    <a:pt x="584720" y="105156"/>
                  </a:lnTo>
                  <a:lnTo>
                    <a:pt x="584720" y="84328"/>
                  </a:lnTo>
                  <a:close/>
                </a:path>
                <a:path w="2417445" h="194310">
                  <a:moveTo>
                    <a:pt x="760361" y="83439"/>
                  </a:moveTo>
                  <a:lnTo>
                    <a:pt x="717054" y="83439"/>
                  </a:lnTo>
                  <a:lnTo>
                    <a:pt x="717054" y="40259"/>
                  </a:lnTo>
                  <a:lnTo>
                    <a:pt x="756170" y="40259"/>
                  </a:lnTo>
                  <a:lnTo>
                    <a:pt x="756170" y="19939"/>
                  </a:lnTo>
                  <a:lnTo>
                    <a:pt x="692289" y="19939"/>
                  </a:lnTo>
                  <a:lnTo>
                    <a:pt x="692289" y="40259"/>
                  </a:lnTo>
                  <a:lnTo>
                    <a:pt x="692289" y="83439"/>
                  </a:lnTo>
                  <a:lnTo>
                    <a:pt x="692289" y="103759"/>
                  </a:lnTo>
                  <a:lnTo>
                    <a:pt x="760361" y="103759"/>
                  </a:lnTo>
                  <a:lnTo>
                    <a:pt x="760361" y="83439"/>
                  </a:lnTo>
                  <a:close/>
                </a:path>
                <a:path w="2417445" h="194310">
                  <a:moveTo>
                    <a:pt x="836561" y="83439"/>
                  </a:moveTo>
                  <a:lnTo>
                    <a:pt x="792111" y="83439"/>
                  </a:lnTo>
                  <a:lnTo>
                    <a:pt x="792111" y="40259"/>
                  </a:lnTo>
                  <a:lnTo>
                    <a:pt x="834656" y="40259"/>
                  </a:lnTo>
                  <a:lnTo>
                    <a:pt x="834656" y="19939"/>
                  </a:lnTo>
                  <a:lnTo>
                    <a:pt x="767092" y="19939"/>
                  </a:lnTo>
                  <a:lnTo>
                    <a:pt x="767092" y="40259"/>
                  </a:lnTo>
                  <a:lnTo>
                    <a:pt x="767092" y="83439"/>
                  </a:lnTo>
                  <a:lnTo>
                    <a:pt x="767092" y="103759"/>
                  </a:lnTo>
                  <a:lnTo>
                    <a:pt x="836561" y="103759"/>
                  </a:lnTo>
                  <a:lnTo>
                    <a:pt x="836561" y="83439"/>
                  </a:lnTo>
                  <a:close/>
                </a:path>
                <a:path w="2417445" h="194310">
                  <a:moveTo>
                    <a:pt x="851674" y="146685"/>
                  </a:moveTo>
                  <a:lnTo>
                    <a:pt x="775474" y="146685"/>
                  </a:lnTo>
                  <a:lnTo>
                    <a:pt x="775474" y="110236"/>
                  </a:lnTo>
                  <a:lnTo>
                    <a:pt x="750455" y="110236"/>
                  </a:lnTo>
                  <a:lnTo>
                    <a:pt x="750455" y="146685"/>
                  </a:lnTo>
                  <a:lnTo>
                    <a:pt x="674509" y="146685"/>
                  </a:lnTo>
                  <a:lnTo>
                    <a:pt x="674509" y="167386"/>
                  </a:lnTo>
                  <a:lnTo>
                    <a:pt x="851674" y="167386"/>
                  </a:lnTo>
                  <a:lnTo>
                    <a:pt x="851674" y="146685"/>
                  </a:lnTo>
                  <a:close/>
                </a:path>
                <a:path w="2417445" h="194310">
                  <a:moveTo>
                    <a:pt x="1029982" y="52959"/>
                  </a:moveTo>
                  <a:lnTo>
                    <a:pt x="929017" y="52959"/>
                  </a:lnTo>
                  <a:lnTo>
                    <a:pt x="929017" y="12319"/>
                  </a:lnTo>
                  <a:lnTo>
                    <a:pt x="904125" y="12319"/>
                  </a:lnTo>
                  <a:lnTo>
                    <a:pt x="904125" y="52959"/>
                  </a:lnTo>
                  <a:lnTo>
                    <a:pt x="904125" y="74549"/>
                  </a:lnTo>
                  <a:lnTo>
                    <a:pt x="1029982" y="74549"/>
                  </a:lnTo>
                  <a:lnTo>
                    <a:pt x="1029982" y="52959"/>
                  </a:lnTo>
                  <a:close/>
                </a:path>
                <a:path w="2417445" h="194310">
                  <a:moveTo>
                    <a:pt x="1030744" y="164719"/>
                  </a:moveTo>
                  <a:lnTo>
                    <a:pt x="928128" y="164719"/>
                  </a:lnTo>
                  <a:lnTo>
                    <a:pt x="928128" y="129159"/>
                  </a:lnTo>
                  <a:lnTo>
                    <a:pt x="903109" y="129159"/>
                  </a:lnTo>
                  <a:lnTo>
                    <a:pt x="903109" y="164719"/>
                  </a:lnTo>
                  <a:lnTo>
                    <a:pt x="903109" y="186309"/>
                  </a:lnTo>
                  <a:lnTo>
                    <a:pt x="1030744" y="186309"/>
                  </a:lnTo>
                  <a:lnTo>
                    <a:pt x="1030744" y="164719"/>
                  </a:lnTo>
                  <a:close/>
                </a:path>
                <a:path w="2417445" h="194310">
                  <a:moveTo>
                    <a:pt x="1054366" y="94742"/>
                  </a:moveTo>
                  <a:lnTo>
                    <a:pt x="877201" y="94742"/>
                  </a:lnTo>
                  <a:lnTo>
                    <a:pt x="877201" y="115570"/>
                  </a:lnTo>
                  <a:lnTo>
                    <a:pt x="1054366" y="115570"/>
                  </a:lnTo>
                  <a:lnTo>
                    <a:pt x="1054366" y="94742"/>
                  </a:lnTo>
                  <a:close/>
                </a:path>
                <a:path w="2417445" h="194310">
                  <a:moveTo>
                    <a:pt x="1282077" y="6731"/>
                  </a:moveTo>
                  <a:lnTo>
                    <a:pt x="1257947" y="6731"/>
                  </a:lnTo>
                  <a:lnTo>
                    <a:pt x="1257947" y="39751"/>
                  </a:lnTo>
                  <a:lnTo>
                    <a:pt x="1257947" y="60452"/>
                  </a:lnTo>
                  <a:lnTo>
                    <a:pt x="1257947" y="101727"/>
                  </a:lnTo>
                  <a:lnTo>
                    <a:pt x="1240294" y="101727"/>
                  </a:lnTo>
                  <a:lnTo>
                    <a:pt x="1241183" y="96266"/>
                  </a:lnTo>
                  <a:lnTo>
                    <a:pt x="1241691" y="89535"/>
                  </a:lnTo>
                  <a:lnTo>
                    <a:pt x="1241691" y="72771"/>
                  </a:lnTo>
                  <a:lnTo>
                    <a:pt x="1241183" y="65786"/>
                  </a:lnTo>
                  <a:lnTo>
                    <a:pt x="1240294" y="60452"/>
                  </a:lnTo>
                  <a:lnTo>
                    <a:pt x="1257947" y="60452"/>
                  </a:lnTo>
                  <a:lnTo>
                    <a:pt x="1257947" y="39751"/>
                  </a:lnTo>
                  <a:lnTo>
                    <a:pt x="1234706" y="39751"/>
                  </a:lnTo>
                  <a:lnTo>
                    <a:pt x="1232014" y="35052"/>
                  </a:lnTo>
                  <a:lnTo>
                    <a:pt x="1228267" y="28498"/>
                  </a:lnTo>
                  <a:lnTo>
                    <a:pt x="1220000" y="20434"/>
                  </a:lnTo>
                  <a:lnTo>
                    <a:pt x="1217434" y="19215"/>
                  </a:lnTo>
                  <a:lnTo>
                    <a:pt x="1217434" y="81280"/>
                  </a:lnTo>
                  <a:lnTo>
                    <a:pt x="1217117" y="91859"/>
                  </a:lnTo>
                  <a:lnTo>
                    <a:pt x="1204099" y="127508"/>
                  </a:lnTo>
                  <a:lnTo>
                    <a:pt x="1191653" y="127508"/>
                  </a:lnTo>
                  <a:lnTo>
                    <a:pt x="1178191" y="81280"/>
                  </a:lnTo>
                  <a:lnTo>
                    <a:pt x="1179423" y="61099"/>
                  </a:lnTo>
                  <a:lnTo>
                    <a:pt x="1183119" y="46647"/>
                  </a:lnTo>
                  <a:lnTo>
                    <a:pt x="1189278" y="37960"/>
                  </a:lnTo>
                  <a:lnTo>
                    <a:pt x="1197876" y="35052"/>
                  </a:lnTo>
                  <a:lnTo>
                    <a:pt x="1206449" y="37960"/>
                  </a:lnTo>
                  <a:lnTo>
                    <a:pt x="1212557" y="46647"/>
                  </a:lnTo>
                  <a:lnTo>
                    <a:pt x="1216215" y="61099"/>
                  </a:lnTo>
                  <a:lnTo>
                    <a:pt x="1217434" y="81280"/>
                  </a:lnTo>
                  <a:lnTo>
                    <a:pt x="1217434" y="19215"/>
                  </a:lnTo>
                  <a:lnTo>
                    <a:pt x="1209878" y="15595"/>
                  </a:lnTo>
                  <a:lnTo>
                    <a:pt x="1197876" y="13970"/>
                  </a:lnTo>
                  <a:lnTo>
                    <a:pt x="1187983" y="15087"/>
                  </a:lnTo>
                  <a:lnTo>
                    <a:pt x="1157020" y="52882"/>
                  </a:lnTo>
                  <a:lnTo>
                    <a:pt x="1154188" y="81280"/>
                  </a:lnTo>
                  <a:lnTo>
                    <a:pt x="1154899" y="96456"/>
                  </a:lnTo>
                  <a:lnTo>
                    <a:pt x="1171790" y="138734"/>
                  </a:lnTo>
                  <a:lnTo>
                    <a:pt x="1197876" y="148590"/>
                  </a:lnTo>
                  <a:lnTo>
                    <a:pt x="1209954" y="146951"/>
                  </a:lnTo>
                  <a:lnTo>
                    <a:pt x="1220114" y="142036"/>
                  </a:lnTo>
                  <a:lnTo>
                    <a:pt x="1228394" y="133858"/>
                  </a:lnTo>
                  <a:lnTo>
                    <a:pt x="1231963" y="127508"/>
                  </a:lnTo>
                  <a:lnTo>
                    <a:pt x="1234833" y="122428"/>
                  </a:lnTo>
                  <a:lnTo>
                    <a:pt x="1257947" y="122428"/>
                  </a:lnTo>
                  <a:lnTo>
                    <a:pt x="1257947" y="187960"/>
                  </a:lnTo>
                  <a:lnTo>
                    <a:pt x="1282077" y="187960"/>
                  </a:lnTo>
                  <a:lnTo>
                    <a:pt x="1282077" y="122428"/>
                  </a:lnTo>
                  <a:lnTo>
                    <a:pt x="1282077" y="101727"/>
                  </a:lnTo>
                  <a:lnTo>
                    <a:pt x="1282077" y="60452"/>
                  </a:lnTo>
                  <a:lnTo>
                    <a:pt x="1282077" y="39751"/>
                  </a:lnTo>
                  <a:lnTo>
                    <a:pt x="1282077" y="6731"/>
                  </a:lnTo>
                  <a:close/>
                </a:path>
                <a:path w="2417445" h="194310">
                  <a:moveTo>
                    <a:pt x="1318018" y="2794"/>
                  </a:moveTo>
                  <a:lnTo>
                    <a:pt x="1293634" y="2794"/>
                  </a:lnTo>
                  <a:lnTo>
                    <a:pt x="1293634" y="193802"/>
                  </a:lnTo>
                  <a:lnTo>
                    <a:pt x="1318018" y="193802"/>
                  </a:lnTo>
                  <a:lnTo>
                    <a:pt x="1318018" y="2794"/>
                  </a:lnTo>
                  <a:close/>
                </a:path>
                <a:path w="2417445" h="194310">
                  <a:moveTo>
                    <a:pt x="1457972" y="16637"/>
                  </a:moveTo>
                  <a:lnTo>
                    <a:pt x="1433334" y="16637"/>
                  </a:lnTo>
                  <a:lnTo>
                    <a:pt x="1433334" y="59690"/>
                  </a:lnTo>
                  <a:lnTo>
                    <a:pt x="1433334" y="80645"/>
                  </a:lnTo>
                  <a:lnTo>
                    <a:pt x="1433334" y="121158"/>
                  </a:lnTo>
                  <a:lnTo>
                    <a:pt x="1389265" y="121158"/>
                  </a:lnTo>
                  <a:lnTo>
                    <a:pt x="1389265" y="80645"/>
                  </a:lnTo>
                  <a:lnTo>
                    <a:pt x="1433334" y="80645"/>
                  </a:lnTo>
                  <a:lnTo>
                    <a:pt x="1433334" y="59690"/>
                  </a:lnTo>
                  <a:lnTo>
                    <a:pt x="1389265" y="59690"/>
                  </a:lnTo>
                  <a:lnTo>
                    <a:pt x="1389265" y="16637"/>
                  </a:lnTo>
                  <a:lnTo>
                    <a:pt x="1365008" y="16637"/>
                  </a:lnTo>
                  <a:lnTo>
                    <a:pt x="1365008" y="142113"/>
                  </a:lnTo>
                  <a:lnTo>
                    <a:pt x="1457972" y="142113"/>
                  </a:lnTo>
                  <a:lnTo>
                    <a:pt x="1457972" y="121158"/>
                  </a:lnTo>
                  <a:lnTo>
                    <a:pt x="1457972" y="80645"/>
                  </a:lnTo>
                  <a:lnTo>
                    <a:pt x="1457972" y="59690"/>
                  </a:lnTo>
                  <a:lnTo>
                    <a:pt x="1457972" y="16637"/>
                  </a:lnTo>
                  <a:close/>
                </a:path>
                <a:path w="2417445" h="194310">
                  <a:moveTo>
                    <a:pt x="1514106" y="2794"/>
                  </a:moveTo>
                  <a:lnTo>
                    <a:pt x="1489849" y="2794"/>
                  </a:lnTo>
                  <a:lnTo>
                    <a:pt x="1489849" y="193802"/>
                  </a:lnTo>
                  <a:lnTo>
                    <a:pt x="1514106" y="193802"/>
                  </a:lnTo>
                  <a:lnTo>
                    <a:pt x="1514106" y="2794"/>
                  </a:lnTo>
                  <a:close/>
                </a:path>
                <a:path w="2417445" h="194310">
                  <a:moveTo>
                    <a:pt x="1672729" y="90170"/>
                  </a:moveTo>
                  <a:lnTo>
                    <a:pt x="1662912" y="86398"/>
                  </a:lnTo>
                  <a:lnTo>
                    <a:pt x="1654060" y="81711"/>
                  </a:lnTo>
                  <a:lnTo>
                    <a:pt x="1646148" y="76161"/>
                  </a:lnTo>
                  <a:lnTo>
                    <a:pt x="1644002" y="74168"/>
                  </a:lnTo>
                  <a:lnTo>
                    <a:pt x="1639201" y="69723"/>
                  </a:lnTo>
                  <a:lnTo>
                    <a:pt x="1626120" y="32004"/>
                  </a:lnTo>
                  <a:lnTo>
                    <a:pt x="1664601" y="32004"/>
                  </a:lnTo>
                  <a:lnTo>
                    <a:pt x="1664601" y="11303"/>
                  </a:lnTo>
                  <a:lnTo>
                    <a:pt x="1561985" y="11303"/>
                  </a:lnTo>
                  <a:lnTo>
                    <a:pt x="1561985" y="32004"/>
                  </a:lnTo>
                  <a:lnTo>
                    <a:pt x="1601355" y="32004"/>
                  </a:lnTo>
                  <a:lnTo>
                    <a:pt x="1601355" y="39751"/>
                  </a:lnTo>
                  <a:lnTo>
                    <a:pt x="1580070" y="81762"/>
                  </a:lnTo>
                  <a:lnTo>
                    <a:pt x="1553603" y="98171"/>
                  </a:lnTo>
                  <a:lnTo>
                    <a:pt x="1571256" y="115570"/>
                  </a:lnTo>
                  <a:lnTo>
                    <a:pt x="1602219" y="91427"/>
                  </a:lnTo>
                  <a:lnTo>
                    <a:pt x="1614436" y="74168"/>
                  </a:lnTo>
                  <a:lnTo>
                    <a:pt x="1622450" y="84150"/>
                  </a:lnTo>
                  <a:lnTo>
                    <a:pt x="1632242" y="93306"/>
                  </a:lnTo>
                  <a:lnTo>
                    <a:pt x="1643786" y="101625"/>
                  </a:lnTo>
                  <a:lnTo>
                    <a:pt x="1657108" y="109093"/>
                  </a:lnTo>
                  <a:lnTo>
                    <a:pt x="1672729" y="90170"/>
                  </a:lnTo>
                  <a:close/>
                </a:path>
                <a:path w="2417445" h="194310">
                  <a:moveTo>
                    <a:pt x="1713750" y="154813"/>
                  </a:moveTo>
                  <a:lnTo>
                    <a:pt x="1688223" y="123113"/>
                  </a:lnTo>
                  <a:lnTo>
                    <a:pt x="1688223" y="154813"/>
                  </a:lnTo>
                  <a:lnTo>
                    <a:pt x="1685836" y="162471"/>
                  </a:lnTo>
                  <a:lnTo>
                    <a:pt x="1678698" y="167894"/>
                  </a:lnTo>
                  <a:lnTo>
                    <a:pt x="1666786" y="171145"/>
                  </a:lnTo>
                  <a:lnTo>
                    <a:pt x="1650123" y="172212"/>
                  </a:lnTo>
                  <a:lnTo>
                    <a:pt x="1633537" y="171145"/>
                  </a:lnTo>
                  <a:lnTo>
                    <a:pt x="1621713" y="167894"/>
                  </a:lnTo>
                  <a:lnTo>
                    <a:pt x="1614627" y="162471"/>
                  </a:lnTo>
                  <a:lnTo>
                    <a:pt x="1612277" y="154813"/>
                  </a:lnTo>
                  <a:lnTo>
                    <a:pt x="1614627" y="147396"/>
                  </a:lnTo>
                  <a:lnTo>
                    <a:pt x="1621713" y="142074"/>
                  </a:lnTo>
                  <a:lnTo>
                    <a:pt x="1633537" y="138874"/>
                  </a:lnTo>
                  <a:lnTo>
                    <a:pt x="1650123" y="137795"/>
                  </a:lnTo>
                  <a:lnTo>
                    <a:pt x="1666786" y="138874"/>
                  </a:lnTo>
                  <a:lnTo>
                    <a:pt x="1678698" y="142074"/>
                  </a:lnTo>
                  <a:lnTo>
                    <a:pt x="1685836" y="147396"/>
                  </a:lnTo>
                  <a:lnTo>
                    <a:pt x="1688223" y="154813"/>
                  </a:lnTo>
                  <a:lnTo>
                    <a:pt x="1688223" y="123113"/>
                  </a:lnTo>
                  <a:lnTo>
                    <a:pt x="1687766" y="122885"/>
                  </a:lnTo>
                  <a:lnTo>
                    <a:pt x="1676882" y="119672"/>
                  </a:lnTo>
                  <a:lnTo>
                    <a:pt x="1664335" y="117741"/>
                  </a:lnTo>
                  <a:lnTo>
                    <a:pt x="1650123" y="117094"/>
                  </a:lnTo>
                  <a:lnTo>
                    <a:pt x="1635975" y="117741"/>
                  </a:lnTo>
                  <a:lnTo>
                    <a:pt x="1595920" y="133007"/>
                  </a:lnTo>
                  <a:lnTo>
                    <a:pt x="1586496" y="154813"/>
                  </a:lnTo>
                  <a:lnTo>
                    <a:pt x="1587550" y="163055"/>
                  </a:lnTo>
                  <a:lnTo>
                    <a:pt x="1623199" y="190334"/>
                  </a:lnTo>
                  <a:lnTo>
                    <a:pt x="1650123" y="192913"/>
                  </a:lnTo>
                  <a:lnTo>
                    <a:pt x="1664423" y="192278"/>
                  </a:lnTo>
                  <a:lnTo>
                    <a:pt x="1704365" y="176961"/>
                  </a:lnTo>
                  <a:lnTo>
                    <a:pt x="1708150" y="172212"/>
                  </a:lnTo>
                  <a:lnTo>
                    <a:pt x="1709572" y="170434"/>
                  </a:lnTo>
                  <a:lnTo>
                    <a:pt x="1712696" y="163055"/>
                  </a:lnTo>
                  <a:lnTo>
                    <a:pt x="1713750" y="154813"/>
                  </a:lnTo>
                  <a:close/>
                </a:path>
                <a:path w="2417445" h="194310">
                  <a:moveTo>
                    <a:pt x="1739658" y="49657"/>
                  </a:moveTo>
                  <a:lnTo>
                    <a:pt x="1710702" y="49657"/>
                  </a:lnTo>
                  <a:lnTo>
                    <a:pt x="1710702" y="2794"/>
                  </a:lnTo>
                  <a:lnTo>
                    <a:pt x="1685810" y="2794"/>
                  </a:lnTo>
                  <a:lnTo>
                    <a:pt x="1685810" y="114300"/>
                  </a:lnTo>
                  <a:lnTo>
                    <a:pt x="1710702" y="114300"/>
                  </a:lnTo>
                  <a:lnTo>
                    <a:pt x="1710702" y="70485"/>
                  </a:lnTo>
                  <a:lnTo>
                    <a:pt x="1739658" y="70485"/>
                  </a:lnTo>
                  <a:lnTo>
                    <a:pt x="1739658" y="49657"/>
                  </a:lnTo>
                  <a:close/>
                </a:path>
                <a:path w="2417445" h="194310">
                  <a:moveTo>
                    <a:pt x="1882787" y="128524"/>
                  </a:moveTo>
                  <a:lnTo>
                    <a:pt x="1872754" y="123190"/>
                  </a:lnTo>
                  <a:lnTo>
                    <a:pt x="1863636" y="116687"/>
                  </a:lnTo>
                  <a:lnTo>
                    <a:pt x="1855419" y="108991"/>
                  </a:lnTo>
                  <a:lnTo>
                    <a:pt x="1849158" y="101346"/>
                  </a:lnTo>
                  <a:lnTo>
                    <a:pt x="1848116" y="100076"/>
                  </a:lnTo>
                  <a:lnTo>
                    <a:pt x="1842109" y="90678"/>
                  </a:lnTo>
                  <a:lnTo>
                    <a:pt x="1837817" y="81305"/>
                  </a:lnTo>
                  <a:lnTo>
                    <a:pt x="1835251" y="71958"/>
                  </a:lnTo>
                  <a:lnTo>
                    <a:pt x="1834400" y="62611"/>
                  </a:lnTo>
                  <a:lnTo>
                    <a:pt x="1834400" y="48641"/>
                  </a:lnTo>
                  <a:lnTo>
                    <a:pt x="1878215" y="48641"/>
                  </a:lnTo>
                  <a:lnTo>
                    <a:pt x="1878215" y="27813"/>
                  </a:lnTo>
                  <a:lnTo>
                    <a:pt x="1834400" y="27813"/>
                  </a:lnTo>
                  <a:lnTo>
                    <a:pt x="1834400" y="2794"/>
                  </a:lnTo>
                  <a:lnTo>
                    <a:pt x="1809508" y="2794"/>
                  </a:lnTo>
                  <a:lnTo>
                    <a:pt x="1809508" y="27813"/>
                  </a:lnTo>
                  <a:lnTo>
                    <a:pt x="1766074" y="27813"/>
                  </a:lnTo>
                  <a:lnTo>
                    <a:pt x="1766074" y="48641"/>
                  </a:lnTo>
                  <a:lnTo>
                    <a:pt x="1809635" y="48641"/>
                  </a:lnTo>
                  <a:lnTo>
                    <a:pt x="1809559" y="62611"/>
                  </a:lnTo>
                  <a:lnTo>
                    <a:pt x="1795665" y="102235"/>
                  </a:lnTo>
                  <a:lnTo>
                    <a:pt x="1760613" y="135128"/>
                  </a:lnTo>
                  <a:lnTo>
                    <a:pt x="1778393" y="151638"/>
                  </a:lnTo>
                  <a:lnTo>
                    <a:pt x="1808734" y="122199"/>
                  </a:lnTo>
                  <a:lnTo>
                    <a:pt x="1822081" y="101346"/>
                  </a:lnTo>
                  <a:lnTo>
                    <a:pt x="1829841" y="113182"/>
                  </a:lnTo>
                  <a:lnTo>
                    <a:pt x="1839988" y="124841"/>
                  </a:lnTo>
                  <a:lnTo>
                    <a:pt x="1852510" y="136321"/>
                  </a:lnTo>
                  <a:lnTo>
                    <a:pt x="1867420" y="147574"/>
                  </a:lnTo>
                  <a:lnTo>
                    <a:pt x="1882787" y="128524"/>
                  </a:lnTo>
                  <a:close/>
                </a:path>
                <a:path w="2417445" h="194310">
                  <a:moveTo>
                    <a:pt x="1920125" y="2794"/>
                  </a:moveTo>
                  <a:lnTo>
                    <a:pt x="1895360" y="2794"/>
                  </a:lnTo>
                  <a:lnTo>
                    <a:pt x="1895360" y="193802"/>
                  </a:lnTo>
                  <a:lnTo>
                    <a:pt x="1920125" y="193802"/>
                  </a:lnTo>
                  <a:lnTo>
                    <a:pt x="1920125" y="2794"/>
                  </a:lnTo>
                  <a:close/>
                </a:path>
                <a:path w="2417445" h="194310">
                  <a:moveTo>
                    <a:pt x="2158619" y="17018"/>
                  </a:moveTo>
                  <a:lnTo>
                    <a:pt x="2113419" y="17018"/>
                  </a:lnTo>
                  <a:lnTo>
                    <a:pt x="2113419" y="0"/>
                  </a:lnTo>
                  <a:lnTo>
                    <a:pt x="2088400" y="0"/>
                  </a:lnTo>
                  <a:lnTo>
                    <a:pt x="2088400" y="17018"/>
                  </a:lnTo>
                  <a:lnTo>
                    <a:pt x="2042426" y="17018"/>
                  </a:lnTo>
                  <a:lnTo>
                    <a:pt x="2042426" y="36322"/>
                  </a:lnTo>
                  <a:lnTo>
                    <a:pt x="2158619" y="36322"/>
                  </a:lnTo>
                  <a:lnTo>
                    <a:pt x="2158619" y="17018"/>
                  </a:lnTo>
                  <a:close/>
                </a:path>
                <a:path w="2417445" h="194310">
                  <a:moveTo>
                    <a:pt x="2161794" y="126238"/>
                  </a:moveTo>
                  <a:lnTo>
                    <a:pt x="2160536" y="109220"/>
                  </a:lnTo>
                  <a:lnTo>
                    <a:pt x="2160409" y="107442"/>
                  </a:lnTo>
                  <a:lnTo>
                    <a:pt x="2151443" y="107975"/>
                  </a:lnTo>
                  <a:lnTo>
                    <a:pt x="2140585" y="108432"/>
                  </a:lnTo>
                  <a:lnTo>
                    <a:pt x="2113165" y="109220"/>
                  </a:lnTo>
                  <a:lnTo>
                    <a:pt x="2113165" y="98298"/>
                  </a:lnTo>
                  <a:lnTo>
                    <a:pt x="2129574" y="94894"/>
                  </a:lnTo>
                  <a:lnTo>
                    <a:pt x="2141270" y="89065"/>
                  </a:lnTo>
                  <a:lnTo>
                    <a:pt x="2148294" y="80772"/>
                  </a:lnTo>
                  <a:lnTo>
                    <a:pt x="2150618" y="70104"/>
                  </a:lnTo>
                  <a:lnTo>
                    <a:pt x="2150618" y="61341"/>
                  </a:lnTo>
                  <a:lnTo>
                    <a:pt x="2149246" y="59182"/>
                  </a:lnTo>
                  <a:lnTo>
                    <a:pt x="2146185" y="54356"/>
                  </a:lnTo>
                  <a:lnTo>
                    <a:pt x="2137041" y="49022"/>
                  </a:lnTo>
                  <a:lnTo>
                    <a:pt x="2129701" y="45605"/>
                  </a:lnTo>
                  <a:lnTo>
                    <a:pt x="2125980" y="44526"/>
                  </a:lnTo>
                  <a:lnTo>
                    <a:pt x="2125980" y="70104"/>
                  </a:lnTo>
                  <a:lnTo>
                    <a:pt x="2125980" y="73279"/>
                  </a:lnTo>
                  <a:lnTo>
                    <a:pt x="2123833" y="75819"/>
                  </a:lnTo>
                  <a:lnTo>
                    <a:pt x="2119642" y="77851"/>
                  </a:lnTo>
                  <a:lnTo>
                    <a:pt x="2115324" y="79883"/>
                  </a:lnTo>
                  <a:lnTo>
                    <a:pt x="2109101" y="80772"/>
                  </a:lnTo>
                  <a:lnTo>
                    <a:pt x="2100846" y="80772"/>
                  </a:lnTo>
                  <a:lnTo>
                    <a:pt x="2089746" y="80111"/>
                  </a:lnTo>
                  <a:lnTo>
                    <a:pt x="2081809" y="78105"/>
                  </a:lnTo>
                  <a:lnTo>
                    <a:pt x="2077034" y="74777"/>
                  </a:lnTo>
                  <a:lnTo>
                    <a:pt x="2075446" y="70104"/>
                  </a:lnTo>
                  <a:lnTo>
                    <a:pt x="2077034" y="65354"/>
                  </a:lnTo>
                  <a:lnTo>
                    <a:pt x="2081809" y="61937"/>
                  </a:lnTo>
                  <a:lnTo>
                    <a:pt x="2089746" y="59880"/>
                  </a:lnTo>
                  <a:lnTo>
                    <a:pt x="2100846" y="59182"/>
                  </a:lnTo>
                  <a:lnTo>
                    <a:pt x="2111845" y="59880"/>
                  </a:lnTo>
                  <a:lnTo>
                    <a:pt x="2119706" y="61937"/>
                  </a:lnTo>
                  <a:lnTo>
                    <a:pt x="2124418" y="65354"/>
                  </a:lnTo>
                  <a:lnTo>
                    <a:pt x="2125980" y="70104"/>
                  </a:lnTo>
                  <a:lnTo>
                    <a:pt x="2125980" y="44526"/>
                  </a:lnTo>
                  <a:lnTo>
                    <a:pt x="2121230" y="43141"/>
                  </a:lnTo>
                  <a:lnTo>
                    <a:pt x="2111603" y="41656"/>
                  </a:lnTo>
                  <a:lnTo>
                    <a:pt x="2100846" y="41148"/>
                  </a:lnTo>
                  <a:lnTo>
                    <a:pt x="2089912" y="41630"/>
                  </a:lnTo>
                  <a:lnTo>
                    <a:pt x="2050681" y="60960"/>
                  </a:lnTo>
                  <a:lnTo>
                    <a:pt x="2050745" y="77851"/>
                  </a:lnTo>
                  <a:lnTo>
                    <a:pt x="2088273" y="98298"/>
                  </a:lnTo>
                  <a:lnTo>
                    <a:pt x="2088273" y="109855"/>
                  </a:lnTo>
                  <a:lnTo>
                    <a:pt x="2036203" y="110236"/>
                  </a:lnTo>
                  <a:lnTo>
                    <a:pt x="2038489" y="130175"/>
                  </a:lnTo>
                  <a:lnTo>
                    <a:pt x="2068842" y="129921"/>
                  </a:lnTo>
                  <a:lnTo>
                    <a:pt x="2099525" y="129159"/>
                  </a:lnTo>
                  <a:lnTo>
                    <a:pt x="2130514" y="127927"/>
                  </a:lnTo>
                  <a:lnTo>
                    <a:pt x="2161794" y="126238"/>
                  </a:lnTo>
                  <a:close/>
                </a:path>
                <a:path w="2417445" h="194310">
                  <a:moveTo>
                    <a:pt x="2192782" y="139065"/>
                  </a:moveTo>
                  <a:lnTo>
                    <a:pt x="2066175" y="139065"/>
                  </a:lnTo>
                  <a:lnTo>
                    <a:pt x="2066175" y="159512"/>
                  </a:lnTo>
                  <a:lnTo>
                    <a:pt x="2168144" y="159512"/>
                  </a:lnTo>
                  <a:lnTo>
                    <a:pt x="2168144" y="193802"/>
                  </a:lnTo>
                  <a:lnTo>
                    <a:pt x="2192782" y="193802"/>
                  </a:lnTo>
                  <a:lnTo>
                    <a:pt x="2192782" y="139065"/>
                  </a:lnTo>
                  <a:close/>
                </a:path>
                <a:path w="2417445" h="194310">
                  <a:moveTo>
                    <a:pt x="2220353" y="68580"/>
                  </a:moveTo>
                  <a:lnTo>
                    <a:pt x="2192782" y="68580"/>
                  </a:lnTo>
                  <a:lnTo>
                    <a:pt x="2192782" y="2794"/>
                  </a:lnTo>
                  <a:lnTo>
                    <a:pt x="2167902" y="2794"/>
                  </a:lnTo>
                  <a:lnTo>
                    <a:pt x="2167902" y="131953"/>
                  </a:lnTo>
                  <a:lnTo>
                    <a:pt x="2192782" y="131953"/>
                  </a:lnTo>
                  <a:lnTo>
                    <a:pt x="2192782" y="89281"/>
                  </a:lnTo>
                  <a:lnTo>
                    <a:pt x="2220353" y="89281"/>
                  </a:lnTo>
                  <a:lnTo>
                    <a:pt x="2220353" y="68580"/>
                  </a:lnTo>
                  <a:close/>
                </a:path>
                <a:path w="2417445" h="194310">
                  <a:moveTo>
                    <a:pt x="2416822" y="146685"/>
                  </a:moveTo>
                  <a:lnTo>
                    <a:pt x="2340622" y="146685"/>
                  </a:lnTo>
                  <a:lnTo>
                    <a:pt x="2340622" y="112141"/>
                  </a:lnTo>
                  <a:lnTo>
                    <a:pt x="2389898" y="112141"/>
                  </a:lnTo>
                  <a:lnTo>
                    <a:pt x="2389898" y="91440"/>
                  </a:lnTo>
                  <a:lnTo>
                    <a:pt x="2389898" y="66929"/>
                  </a:lnTo>
                  <a:lnTo>
                    <a:pt x="2389898" y="45974"/>
                  </a:lnTo>
                  <a:lnTo>
                    <a:pt x="2389898" y="17145"/>
                  </a:lnTo>
                  <a:lnTo>
                    <a:pt x="2365133" y="17145"/>
                  </a:lnTo>
                  <a:lnTo>
                    <a:pt x="2365133" y="45974"/>
                  </a:lnTo>
                  <a:lnTo>
                    <a:pt x="2365133" y="66929"/>
                  </a:lnTo>
                  <a:lnTo>
                    <a:pt x="2365133" y="91440"/>
                  </a:lnTo>
                  <a:lnTo>
                    <a:pt x="2291346" y="91440"/>
                  </a:lnTo>
                  <a:lnTo>
                    <a:pt x="2291346" y="66929"/>
                  </a:lnTo>
                  <a:lnTo>
                    <a:pt x="2365133" y="66929"/>
                  </a:lnTo>
                  <a:lnTo>
                    <a:pt x="2365133" y="45974"/>
                  </a:lnTo>
                  <a:lnTo>
                    <a:pt x="2291346" y="45974"/>
                  </a:lnTo>
                  <a:lnTo>
                    <a:pt x="2291346" y="17145"/>
                  </a:lnTo>
                  <a:lnTo>
                    <a:pt x="2266327" y="17145"/>
                  </a:lnTo>
                  <a:lnTo>
                    <a:pt x="2266327" y="112141"/>
                  </a:lnTo>
                  <a:lnTo>
                    <a:pt x="2315603" y="112141"/>
                  </a:lnTo>
                  <a:lnTo>
                    <a:pt x="2315603" y="146685"/>
                  </a:lnTo>
                  <a:lnTo>
                    <a:pt x="2239657" y="146685"/>
                  </a:lnTo>
                  <a:lnTo>
                    <a:pt x="2239657" y="167386"/>
                  </a:lnTo>
                  <a:lnTo>
                    <a:pt x="2416822" y="167386"/>
                  </a:lnTo>
                  <a:lnTo>
                    <a:pt x="2416822" y="14668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642613" y="3227831"/>
              <a:ext cx="177164" cy="186308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658368" y="2820923"/>
              <a:ext cx="356870" cy="358140"/>
            </a:xfrm>
            <a:custGeom>
              <a:avLst/>
              <a:gdLst/>
              <a:ahLst/>
              <a:cxnLst/>
              <a:rect l="l" t="t" r="r" b="b"/>
              <a:pathLst>
                <a:path w="356869" h="358139">
                  <a:moveTo>
                    <a:pt x="356616" y="0"/>
                  </a:moveTo>
                  <a:lnTo>
                    <a:pt x="0" y="0"/>
                  </a:lnTo>
                  <a:lnTo>
                    <a:pt x="0" y="358139"/>
                  </a:lnTo>
                  <a:lnTo>
                    <a:pt x="356616" y="358139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90447" y="2929889"/>
              <a:ext cx="92138" cy="148082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4373118" y="3039363"/>
              <a:ext cx="3129915" cy="143510"/>
            </a:xfrm>
            <a:custGeom>
              <a:avLst/>
              <a:gdLst/>
              <a:ahLst/>
              <a:cxnLst/>
              <a:rect l="l" t="t" r="r" b="b"/>
              <a:pathLst>
                <a:path w="3129915" h="143510">
                  <a:moveTo>
                    <a:pt x="37719" y="71501"/>
                  </a:moveTo>
                  <a:lnTo>
                    <a:pt x="35941" y="67056"/>
                  </a:lnTo>
                  <a:lnTo>
                    <a:pt x="28575" y="59690"/>
                  </a:lnTo>
                  <a:lnTo>
                    <a:pt x="24130" y="57912"/>
                  </a:lnTo>
                  <a:lnTo>
                    <a:pt x="18923" y="57912"/>
                  </a:lnTo>
                  <a:lnTo>
                    <a:pt x="13716" y="57912"/>
                  </a:lnTo>
                  <a:lnTo>
                    <a:pt x="9271" y="59690"/>
                  </a:lnTo>
                  <a:lnTo>
                    <a:pt x="1905" y="67056"/>
                  </a:lnTo>
                  <a:lnTo>
                    <a:pt x="0" y="71501"/>
                  </a:lnTo>
                  <a:lnTo>
                    <a:pt x="0" y="81915"/>
                  </a:lnTo>
                  <a:lnTo>
                    <a:pt x="1905" y="86360"/>
                  </a:lnTo>
                  <a:lnTo>
                    <a:pt x="9271" y="93726"/>
                  </a:lnTo>
                  <a:lnTo>
                    <a:pt x="13716" y="95631"/>
                  </a:lnTo>
                  <a:lnTo>
                    <a:pt x="24130" y="95631"/>
                  </a:lnTo>
                  <a:lnTo>
                    <a:pt x="28575" y="93726"/>
                  </a:lnTo>
                  <a:lnTo>
                    <a:pt x="35941" y="86360"/>
                  </a:lnTo>
                  <a:lnTo>
                    <a:pt x="37719" y="81915"/>
                  </a:lnTo>
                  <a:lnTo>
                    <a:pt x="37719" y="71501"/>
                  </a:lnTo>
                  <a:close/>
                </a:path>
                <a:path w="3129915" h="143510">
                  <a:moveTo>
                    <a:pt x="2414778" y="58293"/>
                  </a:moveTo>
                  <a:lnTo>
                    <a:pt x="2403729" y="21551"/>
                  </a:lnTo>
                  <a:lnTo>
                    <a:pt x="2403729" y="58293"/>
                  </a:lnTo>
                  <a:lnTo>
                    <a:pt x="2403271" y="66649"/>
                  </a:lnTo>
                  <a:lnTo>
                    <a:pt x="2385568" y="97409"/>
                  </a:lnTo>
                  <a:lnTo>
                    <a:pt x="2370455" y="97409"/>
                  </a:lnTo>
                  <a:lnTo>
                    <a:pt x="2352294" y="58293"/>
                  </a:lnTo>
                  <a:lnTo>
                    <a:pt x="2352751" y="49885"/>
                  </a:lnTo>
                  <a:lnTo>
                    <a:pt x="2370455" y="19304"/>
                  </a:lnTo>
                  <a:lnTo>
                    <a:pt x="2385695" y="19304"/>
                  </a:lnTo>
                  <a:lnTo>
                    <a:pt x="2403729" y="58293"/>
                  </a:lnTo>
                  <a:lnTo>
                    <a:pt x="2403729" y="21551"/>
                  </a:lnTo>
                  <a:lnTo>
                    <a:pt x="2378075" y="9398"/>
                  </a:lnTo>
                  <a:lnTo>
                    <a:pt x="2370188" y="10210"/>
                  </a:lnTo>
                  <a:lnTo>
                    <a:pt x="2343988" y="37909"/>
                  </a:lnTo>
                  <a:lnTo>
                    <a:pt x="2341499" y="58293"/>
                  </a:lnTo>
                  <a:lnTo>
                    <a:pt x="2342121" y="69037"/>
                  </a:lnTo>
                  <a:lnTo>
                    <a:pt x="2363228" y="104000"/>
                  </a:lnTo>
                  <a:lnTo>
                    <a:pt x="2378075" y="107315"/>
                  </a:lnTo>
                  <a:lnTo>
                    <a:pt x="2385872" y="106489"/>
                  </a:lnTo>
                  <a:lnTo>
                    <a:pt x="2392908" y="104000"/>
                  </a:lnTo>
                  <a:lnTo>
                    <a:pt x="2399157" y="99872"/>
                  </a:lnTo>
                  <a:lnTo>
                    <a:pt x="2401481" y="97409"/>
                  </a:lnTo>
                  <a:lnTo>
                    <a:pt x="2404618" y="94107"/>
                  </a:lnTo>
                  <a:lnTo>
                    <a:pt x="2409088" y="86944"/>
                  </a:lnTo>
                  <a:lnTo>
                    <a:pt x="2412276" y="78536"/>
                  </a:lnTo>
                  <a:lnTo>
                    <a:pt x="2414155" y="69024"/>
                  </a:lnTo>
                  <a:lnTo>
                    <a:pt x="2414778" y="58293"/>
                  </a:lnTo>
                  <a:close/>
                </a:path>
                <a:path w="3129915" h="143510">
                  <a:moveTo>
                    <a:pt x="2452624" y="0"/>
                  </a:moveTo>
                  <a:lnTo>
                    <a:pt x="2441448" y="0"/>
                  </a:lnTo>
                  <a:lnTo>
                    <a:pt x="2441448" y="143510"/>
                  </a:lnTo>
                  <a:lnTo>
                    <a:pt x="2452624" y="143510"/>
                  </a:lnTo>
                  <a:lnTo>
                    <a:pt x="2452624" y="0"/>
                  </a:lnTo>
                  <a:close/>
                </a:path>
                <a:path w="3129915" h="143510">
                  <a:moveTo>
                    <a:pt x="2611882" y="43180"/>
                  </a:moveTo>
                  <a:lnTo>
                    <a:pt x="2570289" y="28321"/>
                  </a:lnTo>
                  <a:lnTo>
                    <a:pt x="2566187" y="24892"/>
                  </a:lnTo>
                  <a:lnTo>
                    <a:pt x="2564765" y="23710"/>
                  </a:lnTo>
                  <a:lnTo>
                    <a:pt x="2560764" y="18935"/>
                  </a:lnTo>
                  <a:lnTo>
                    <a:pt x="2558288" y="13970"/>
                  </a:lnTo>
                  <a:lnTo>
                    <a:pt x="2604008" y="13970"/>
                  </a:lnTo>
                  <a:lnTo>
                    <a:pt x="2604008" y="3937"/>
                  </a:lnTo>
                  <a:lnTo>
                    <a:pt x="2500503" y="3937"/>
                  </a:lnTo>
                  <a:lnTo>
                    <a:pt x="2500503" y="13970"/>
                  </a:lnTo>
                  <a:lnTo>
                    <a:pt x="2546350" y="13970"/>
                  </a:lnTo>
                  <a:lnTo>
                    <a:pt x="2543772" y="18948"/>
                  </a:lnTo>
                  <a:lnTo>
                    <a:pt x="2510536" y="39852"/>
                  </a:lnTo>
                  <a:lnTo>
                    <a:pt x="2492629" y="43180"/>
                  </a:lnTo>
                  <a:lnTo>
                    <a:pt x="2499233" y="52070"/>
                  </a:lnTo>
                  <a:lnTo>
                    <a:pt x="2538653" y="36931"/>
                  </a:lnTo>
                  <a:lnTo>
                    <a:pt x="2552446" y="24892"/>
                  </a:lnTo>
                  <a:lnTo>
                    <a:pt x="2555837" y="29159"/>
                  </a:lnTo>
                  <a:lnTo>
                    <a:pt x="2589466" y="48412"/>
                  </a:lnTo>
                  <a:lnTo>
                    <a:pt x="2606040" y="52197"/>
                  </a:lnTo>
                  <a:lnTo>
                    <a:pt x="2611882" y="43180"/>
                  </a:lnTo>
                  <a:close/>
                </a:path>
                <a:path w="3129915" h="143510">
                  <a:moveTo>
                    <a:pt x="2618867" y="62230"/>
                  </a:moveTo>
                  <a:lnTo>
                    <a:pt x="2485644" y="62230"/>
                  </a:lnTo>
                  <a:lnTo>
                    <a:pt x="2485644" y="72263"/>
                  </a:lnTo>
                  <a:lnTo>
                    <a:pt x="2546604" y="72263"/>
                  </a:lnTo>
                  <a:lnTo>
                    <a:pt x="2546604" y="88773"/>
                  </a:lnTo>
                  <a:lnTo>
                    <a:pt x="2509647" y="101473"/>
                  </a:lnTo>
                  <a:lnTo>
                    <a:pt x="2506218" y="107569"/>
                  </a:lnTo>
                  <a:lnTo>
                    <a:pt x="2506218" y="123571"/>
                  </a:lnTo>
                  <a:lnTo>
                    <a:pt x="2541701" y="141554"/>
                  </a:lnTo>
                  <a:lnTo>
                    <a:pt x="2552192" y="141986"/>
                  </a:lnTo>
                  <a:lnTo>
                    <a:pt x="2562733" y="141554"/>
                  </a:lnTo>
                  <a:lnTo>
                    <a:pt x="2571940" y="140246"/>
                  </a:lnTo>
                  <a:lnTo>
                    <a:pt x="2579801" y="138023"/>
                  </a:lnTo>
                  <a:lnTo>
                    <a:pt x="2586355" y="134874"/>
                  </a:lnTo>
                  <a:lnTo>
                    <a:pt x="2590177" y="132588"/>
                  </a:lnTo>
                  <a:lnTo>
                    <a:pt x="2594229" y="130175"/>
                  </a:lnTo>
                  <a:lnTo>
                    <a:pt x="2598293" y="123571"/>
                  </a:lnTo>
                  <a:lnTo>
                    <a:pt x="2598293" y="107569"/>
                  </a:lnTo>
                  <a:lnTo>
                    <a:pt x="2594864" y="101473"/>
                  </a:lnTo>
                  <a:lnTo>
                    <a:pt x="2590038" y="98171"/>
                  </a:lnTo>
                  <a:lnTo>
                    <a:pt x="2588006" y="96774"/>
                  </a:lnTo>
                  <a:lnTo>
                    <a:pt x="2586736" y="96088"/>
                  </a:lnTo>
                  <a:lnTo>
                    <a:pt x="2586736" y="109855"/>
                  </a:lnTo>
                  <a:lnTo>
                    <a:pt x="2586736" y="120650"/>
                  </a:lnTo>
                  <a:lnTo>
                    <a:pt x="2552192" y="132588"/>
                  </a:lnTo>
                  <a:lnTo>
                    <a:pt x="2544305" y="132308"/>
                  </a:lnTo>
                  <a:lnTo>
                    <a:pt x="2517775" y="120650"/>
                  </a:lnTo>
                  <a:lnTo>
                    <a:pt x="2517775" y="109855"/>
                  </a:lnTo>
                  <a:lnTo>
                    <a:pt x="2552192" y="98171"/>
                  </a:lnTo>
                  <a:lnTo>
                    <a:pt x="2560218" y="98437"/>
                  </a:lnTo>
                  <a:lnTo>
                    <a:pt x="2586736" y="109855"/>
                  </a:lnTo>
                  <a:lnTo>
                    <a:pt x="2586736" y="96088"/>
                  </a:lnTo>
                  <a:lnTo>
                    <a:pt x="2582265" y="93637"/>
                  </a:lnTo>
                  <a:lnTo>
                    <a:pt x="2575331" y="91249"/>
                  </a:lnTo>
                  <a:lnTo>
                    <a:pt x="2567216" y="89636"/>
                  </a:lnTo>
                  <a:lnTo>
                    <a:pt x="2557907" y="88773"/>
                  </a:lnTo>
                  <a:lnTo>
                    <a:pt x="2557907" y="72263"/>
                  </a:lnTo>
                  <a:lnTo>
                    <a:pt x="2618867" y="72263"/>
                  </a:lnTo>
                  <a:lnTo>
                    <a:pt x="2618867" y="62230"/>
                  </a:lnTo>
                  <a:close/>
                </a:path>
                <a:path w="3129915" h="143510">
                  <a:moveTo>
                    <a:pt x="2727452" y="19304"/>
                  </a:moveTo>
                  <a:lnTo>
                    <a:pt x="2690114" y="19304"/>
                  </a:lnTo>
                  <a:lnTo>
                    <a:pt x="2690114" y="635"/>
                  </a:lnTo>
                  <a:lnTo>
                    <a:pt x="2679192" y="635"/>
                  </a:lnTo>
                  <a:lnTo>
                    <a:pt x="2679192" y="19304"/>
                  </a:lnTo>
                  <a:lnTo>
                    <a:pt x="2641727" y="19304"/>
                  </a:lnTo>
                  <a:lnTo>
                    <a:pt x="2641727" y="29210"/>
                  </a:lnTo>
                  <a:lnTo>
                    <a:pt x="2727452" y="29210"/>
                  </a:lnTo>
                  <a:lnTo>
                    <a:pt x="2727452" y="19304"/>
                  </a:lnTo>
                  <a:close/>
                </a:path>
                <a:path w="3129915" h="143510">
                  <a:moveTo>
                    <a:pt x="2734183" y="117221"/>
                  </a:moveTo>
                  <a:lnTo>
                    <a:pt x="2733535" y="109093"/>
                  </a:lnTo>
                  <a:lnTo>
                    <a:pt x="2733421" y="107569"/>
                  </a:lnTo>
                  <a:lnTo>
                    <a:pt x="2724277" y="108102"/>
                  </a:lnTo>
                  <a:lnTo>
                    <a:pt x="2714002" y="108521"/>
                  </a:lnTo>
                  <a:lnTo>
                    <a:pt x="2702610" y="108864"/>
                  </a:lnTo>
                  <a:lnTo>
                    <a:pt x="2690114" y="109093"/>
                  </a:lnTo>
                  <a:lnTo>
                    <a:pt x="2690114" y="88646"/>
                  </a:lnTo>
                  <a:lnTo>
                    <a:pt x="2699766" y="87757"/>
                  </a:lnTo>
                  <a:lnTo>
                    <a:pt x="2707259" y="84963"/>
                  </a:lnTo>
                  <a:lnTo>
                    <a:pt x="2713291" y="79502"/>
                  </a:lnTo>
                  <a:lnTo>
                    <a:pt x="2717927" y="75311"/>
                  </a:lnTo>
                  <a:lnTo>
                    <a:pt x="2720594" y="69342"/>
                  </a:lnTo>
                  <a:lnTo>
                    <a:pt x="2720594" y="54610"/>
                  </a:lnTo>
                  <a:lnTo>
                    <a:pt x="2717419" y="48514"/>
                  </a:lnTo>
                  <a:lnTo>
                    <a:pt x="2713926" y="45847"/>
                  </a:lnTo>
                  <a:lnTo>
                    <a:pt x="2710942" y="43561"/>
                  </a:lnTo>
                  <a:lnTo>
                    <a:pt x="2709545" y="42735"/>
                  </a:lnTo>
                  <a:lnTo>
                    <a:pt x="2709545" y="57785"/>
                  </a:lnTo>
                  <a:lnTo>
                    <a:pt x="2709468" y="67818"/>
                  </a:lnTo>
                  <a:lnTo>
                    <a:pt x="2707386" y="71755"/>
                  </a:lnTo>
                  <a:lnTo>
                    <a:pt x="2702941" y="74930"/>
                  </a:lnTo>
                  <a:lnTo>
                    <a:pt x="2698496" y="77978"/>
                  </a:lnTo>
                  <a:lnTo>
                    <a:pt x="2692400" y="79502"/>
                  </a:lnTo>
                  <a:lnTo>
                    <a:pt x="2676906" y="79502"/>
                  </a:lnTo>
                  <a:lnTo>
                    <a:pt x="2670810" y="77978"/>
                  </a:lnTo>
                  <a:lnTo>
                    <a:pt x="2661920" y="71882"/>
                  </a:lnTo>
                  <a:lnTo>
                    <a:pt x="2659634" y="67818"/>
                  </a:lnTo>
                  <a:lnTo>
                    <a:pt x="2659634" y="57785"/>
                  </a:lnTo>
                  <a:lnTo>
                    <a:pt x="2661920" y="53721"/>
                  </a:lnTo>
                  <a:lnTo>
                    <a:pt x="2670810" y="47371"/>
                  </a:lnTo>
                  <a:lnTo>
                    <a:pt x="2676906" y="45847"/>
                  </a:lnTo>
                  <a:lnTo>
                    <a:pt x="2692400" y="45847"/>
                  </a:lnTo>
                  <a:lnTo>
                    <a:pt x="2698369" y="47371"/>
                  </a:lnTo>
                  <a:lnTo>
                    <a:pt x="2707259" y="53721"/>
                  </a:lnTo>
                  <a:lnTo>
                    <a:pt x="2709545" y="57785"/>
                  </a:lnTo>
                  <a:lnTo>
                    <a:pt x="2709545" y="42735"/>
                  </a:lnTo>
                  <a:lnTo>
                    <a:pt x="2705646" y="40398"/>
                  </a:lnTo>
                  <a:lnTo>
                    <a:pt x="2699512" y="38138"/>
                  </a:lnTo>
                  <a:lnTo>
                    <a:pt x="2692501" y="36779"/>
                  </a:lnTo>
                  <a:lnTo>
                    <a:pt x="2684653" y="36322"/>
                  </a:lnTo>
                  <a:lnTo>
                    <a:pt x="2676715" y="36804"/>
                  </a:lnTo>
                  <a:lnTo>
                    <a:pt x="2648585" y="54991"/>
                  </a:lnTo>
                  <a:lnTo>
                    <a:pt x="2648585" y="69723"/>
                  </a:lnTo>
                  <a:lnTo>
                    <a:pt x="2651125" y="75565"/>
                  </a:lnTo>
                  <a:lnTo>
                    <a:pt x="2656459" y="80264"/>
                  </a:lnTo>
                  <a:lnTo>
                    <a:pt x="2661666" y="85090"/>
                  </a:lnTo>
                  <a:lnTo>
                    <a:pt x="2669159" y="87884"/>
                  </a:lnTo>
                  <a:lnTo>
                    <a:pt x="2679065" y="88773"/>
                  </a:lnTo>
                  <a:lnTo>
                    <a:pt x="2679065" y="109220"/>
                  </a:lnTo>
                  <a:lnTo>
                    <a:pt x="2667584" y="109461"/>
                  </a:lnTo>
                  <a:lnTo>
                    <a:pt x="2635885" y="109728"/>
                  </a:lnTo>
                  <a:lnTo>
                    <a:pt x="2637028" y="119507"/>
                  </a:lnTo>
                  <a:lnTo>
                    <a:pt x="2664815" y="119367"/>
                  </a:lnTo>
                  <a:lnTo>
                    <a:pt x="2690266" y="118935"/>
                  </a:lnTo>
                  <a:lnTo>
                    <a:pt x="2713393" y="118224"/>
                  </a:lnTo>
                  <a:lnTo>
                    <a:pt x="2734183" y="117221"/>
                  </a:lnTo>
                  <a:close/>
                </a:path>
                <a:path w="3129915" h="143510">
                  <a:moveTo>
                    <a:pt x="2775077" y="64008"/>
                  </a:moveTo>
                  <a:lnTo>
                    <a:pt x="2752979" y="64008"/>
                  </a:lnTo>
                  <a:lnTo>
                    <a:pt x="2752979" y="0"/>
                  </a:lnTo>
                  <a:lnTo>
                    <a:pt x="2741803" y="0"/>
                  </a:lnTo>
                  <a:lnTo>
                    <a:pt x="2741803" y="143510"/>
                  </a:lnTo>
                  <a:lnTo>
                    <a:pt x="2752979" y="143510"/>
                  </a:lnTo>
                  <a:lnTo>
                    <a:pt x="2752979" y="73914"/>
                  </a:lnTo>
                  <a:lnTo>
                    <a:pt x="2775077" y="73914"/>
                  </a:lnTo>
                  <a:lnTo>
                    <a:pt x="2775077" y="64008"/>
                  </a:lnTo>
                  <a:close/>
                </a:path>
                <a:path w="3129915" h="143510">
                  <a:moveTo>
                    <a:pt x="2905633" y="65024"/>
                  </a:moveTo>
                  <a:lnTo>
                    <a:pt x="2867914" y="65024"/>
                  </a:lnTo>
                  <a:lnTo>
                    <a:pt x="2867914" y="23114"/>
                  </a:lnTo>
                  <a:lnTo>
                    <a:pt x="2903728" y="23114"/>
                  </a:lnTo>
                  <a:lnTo>
                    <a:pt x="2903728" y="12954"/>
                  </a:lnTo>
                  <a:lnTo>
                    <a:pt x="2856738" y="12954"/>
                  </a:lnTo>
                  <a:lnTo>
                    <a:pt x="2856738" y="23114"/>
                  </a:lnTo>
                  <a:lnTo>
                    <a:pt x="2856738" y="65024"/>
                  </a:lnTo>
                  <a:lnTo>
                    <a:pt x="2856738" y="73914"/>
                  </a:lnTo>
                  <a:lnTo>
                    <a:pt x="2905633" y="73914"/>
                  </a:lnTo>
                  <a:lnTo>
                    <a:pt x="2905633" y="65024"/>
                  </a:lnTo>
                  <a:close/>
                </a:path>
                <a:path w="3129915" h="143510">
                  <a:moveTo>
                    <a:pt x="2963799" y="65024"/>
                  </a:moveTo>
                  <a:lnTo>
                    <a:pt x="2923286" y="65024"/>
                  </a:lnTo>
                  <a:lnTo>
                    <a:pt x="2923286" y="23114"/>
                  </a:lnTo>
                  <a:lnTo>
                    <a:pt x="2961894" y="23114"/>
                  </a:lnTo>
                  <a:lnTo>
                    <a:pt x="2961894" y="12954"/>
                  </a:lnTo>
                  <a:lnTo>
                    <a:pt x="2912364" y="12954"/>
                  </a:lnTo>
                  <a:lnTo>
                    <a:pt x="2912364" y="23114"/>
                  </a:lnTo>
                  <a:lnTo>
                    <a:pt x="2912364" y="65024"/>
                  </a:lnTo>
                  <a:lnTo>
                    <a:pt x="2912364" y="73914"/>
                  </a:lnTo>
                  <a:lnTo>
                    <a:pt x="2963799" y="73914"/>
                  </a:lnTo>
                  <a:lnTo>
                    <a:pt x="2963799" y="65024"/>
                  </a:lnTo>
                  <a:close/>
                </a:path>
                <a:path w="3129915" h="143510">
                  <a:moveTo>
                    <a:pt x="2977007" y="110871"/>
                  </a:moveTo>
                  <a:lnTo>
                    <a:pt x="2916047" y="110871"/>
                  </a:lnTo>
                  <a:lnTo>
                    <a:pt x="2916047" y="82550"/>
                  </a:lnTo>
                  <a:lnTo>
                    <a:pt x="2904744" y="82550"/>
                  </a:lnTo>
                  <a:lnTo>
                    <a:pt x="2904744" y="110871"/>
                  </a:lnTo>
                  <a:lnTo>
                    <a:pt x="2843784" y="110871"/>
                  </a:lnTo>
                  <a:lnTo>
                    <a:pt x="2843784" y="120777"/>
                  </a:lnTo>
                  <a:lnTo>
                    <a:pt x="2977007" y="120777"/>
                  </a:lnTo>
                  <a:lnTo>
                    <a:pt x="2977007" y="110871"/>
                  </a:lnTo>
                  <a:close/>
                </a:path>
                <a:path w="3129915" h="143510">
                  <a:moveTo>
                    <a:pt x="3109722" y="43434"/>
                  </a:moveTo>
                  <a:lnTo>
                    <a:pt x="3031236" y="43434"/>
                  </a:lnTo>
                  <a:lnTo>
                    <a:pt x="3031236" y="5334"/>
                  </a:lnTo>
                  <a:lnTo>
                    <a:pt x="3020187" y="5334"/>
                  </a:lnTo>
                  <a:lnTo>
                    <a:pt x="3020187" y="43434"/>
                  </a:lnTo>
                  <a:lnTo>
                    <a:pt x="3020187" y="53594"/>
                  </a:lnTo>
                  <a:lnTo>
                    <a:pt x="3109722" y="53594"/>
                  </a:lnTo>
                  <a:lnTo>
                    <a:pt x="3109722" y="43434"/>
                  </a:lnTo>
                  <a:close/>
                </a:path>
                <a:path w="3129915" h="143510">
                  <a:moveTo>
                    <a:pt x="3109976" y="128524"/>
                  </a:moveTo>
                  <a:lnTo>
                    <a:pt x="3030601" y="128524"/>
                  </a:lnTo>
                  <a:lnTo>
                    <a:pt x="3030601" y="95504"/>
                  </a:lnTo>
                  <a:lnTo>
                    <a:pt x="3019425" y="95504"/>
                  </a:lnTo>
                  <a:lnTo>
                    <a:pt x="3019425" y="128524"/>
                  </a:lnTo>
                  <a:lnTo>
                    <a:pt x="3019425" y="138684"/>
                  </a:lnTo>
                  <a:lnTo>
                    <a:pt x="3109976" y="138684"/>
                  </a:lnTo>
                  <a:lnTo>
                    <a:pt x="3109976" y="128524"/>
                  </a:lnTo>
                  <a:close/>
                </a:path>
                <a:path w="3129915" h="143510">
                  <a:moveTo>
                    <a:pt x="3129407" y="73152"/>
                  </a:moveTo>
                  <a:lnTo>
                    <a:pt x="2996184" y="73152"/>
                  </a:lnTo>
                  <a:lnTo>
                    <a:pt x="2996184" y="83185"/>
                  </a:lnTo>
                  <a:lnTo>
                    <a:pt x="3129407" y="83185"/>
                  </a:lnTo>
                  <a:lnTo>
                    <a:pt x="3129407" y="7315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08753" y="3039363"/>
              <a:ext cx="2146046" cy="545846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78216" y="3038093"/>
              <a:ext cx="2437383" cy="345948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6728841" y="3240531"/>
              <a:ext cx="1480820" cy="150495"/>
            </a:xfrm>
            <a:custGeom>
              <a:avLst/>
              <a:gdLst/>
              <a:ahLst/>
              <a:cxnLst/>
              <a:rect l="l" t="t" r="r" b="b"/>
              <a:pathLst>
                <a:path w="1480820" h="150495">
                  <a:moveTo>
                    <a:pt x="72009" y="69596"/>
                  </a:moveTo>
                  <a:lnTo>
                    <a:pt x="47726" y="46482"/>
                  </a:lnTo>
                  <a:lnTo>
                    <a:pt x="46837" y="45034"/>
                  </a:lnTo>
                  <a:lnTo>
                    <a:pt x="44094" y="38569"/>
                  </a:lnTo>
                  <a:lnTo>
                    <a:pt x="42456" y="31940"/>
                  </a:lnTo>
                  <a:lnTo>
                    <a:pt x="41910" y="25146"/>
                  </a:lnTo>
                  <a:lnTo>
                    <a:pt x="41910" y="6223"/>
                  </a:lnTo>
                  <a:lnTo>
                    <a:pt x="30988" y="6223"/>
                  </a:lnTo>
                  <a:lnTo>
                    <a:pt x="30988" y="25146"/>
                  </a:lnTo>
                  <a:lnTo>
                    <a:pt x="30441" y="32562"/>
                  </a:lnTo>
                  <a:lnTo>
                    <a:pt x="6464" y="70015"/>
                  </a:lnTo>
                  <a:lnTo>
                    <a:pt x="0" y="73914"/>
                  </a:lnTo>
                  <a:lnTo>
                    <a:pt x="8128" y="81534"/>
                  </a:lnTo>
                  <a:lnTo>
                    <a:pt x="14097" y="77724"/>
                  </a:lnTo>
                  <a:lnTo>
                    <a:pt x="19939" y="72390"/>
                  </a:lnTo>
                  <a:lnTo>
                    <a:pt x="25590" y="65328"/>
                  </a:lnTo>
                  <a:lnTo>
                    <a:pt x="31115" y="58547"/>
                  </a:lnTo>
                  <a:lnTo>
                    <a:pt x="34798" y="52197"/>
                  </a:lnTo>
                  <a:lnTo>
                    <a:pt x="36703" y="46482"/>
                  </a:lnTo>
                  <a:lnTo>
                    <a:pt x="38862" y="51562"/>
                  </a:lnTo>
                  <a:lnTo>
                    <a:pt x="42799" y="57277"/>
                  </a:lnTo>
                  <a:lnTo>
                    <a:pt x="54000" y="70015"/>
                  </a:lnTo>
                  <a:lnTo>
                    <a:pt x="59436" y="74676"/>
                  </a:lnTo>
                  <a:lnTo>
                    <a:pt x="64770" y="77724"/>
                  </a:lnTo>
                  <a:lnTo>
                    <a:pt x="72009" y="69596"/>
                  </a:lnTo>
                  <a:close/>
                </a:path>
                <a:path w="1480820" h="150495">
                  <a:moveTo>
                    <a:pt x="94996" y="2921"/>
                  </a:moveTo>
                  <a:lnTo>
                    <a:pt x="84074" y="2921"/>
                  </a:lnTo>
                  <a:lnTo>
                    <a:pt x="84074" y="32131"/>
                  </a:lnTo>
                  <a:lnTo>
                    <a:pt x="59817" y="32131"/>
                  </a:lnTo>
                  <a:lnTo>
                    <a:pt x="59817" y="42037"/>
                  </a:lnTo>
                  <a:lnTo>
                    <a:pt x="84074" y="42037"/>
                  </a:lnTo>
                  <a:lnTo>
                    <a:pt x="84074" y="98933"/>
                  </a:lnTo>
                  <a:lnTo>
                    <a:pt x="94996" y="98933"/>
                  </a:lnTo>
                  <a:lnTo>
                    <a:pt x="94996" y="2921"/>
                  </a:lnTo>
                  <a:close/>
                </a:path>
                <a:path w="1480820" h="150495">
                  <a:moveTo>
                    <a:pt x="120777" y="0"/>
                  </a:moveTo>
                  <a:lnTo>
                    <a:pt x="109601" y="0"/>
                  </a:lnTo>
                  <a:lnTo>
                    <a:pt x="109601" y="102616"/>
                  </a:lnTo>
                  <a:lnTo>
                    <a:pt x="120777" y="102616"/>
                  </a:lnTo>
                  <a:lnTo>
                    <a:pt x="120777" y="0"/>
                  </a:lnTo>
                  <a:close/>
                </a:path>
                <a:path w="1480820" h="150495">
                  <a:moveTo>
                    <a:pt x="124714" y="128397"/>
                  </a:moveTo>
                  <a:lnTo>
                    <a:pt x="41910" y="128397"/>
                  </a:lnTo>
                  <a:lnTo>
                    <a:pt x="41910" y="93345"/>
                  </a:lnTo>
                  <a:lnTo>
                    <a:pt x="30734" y="93345"/>
                  </a:lnTo>
                  <a:lnTo>
                    <a:pt x="30734" y="138430"/>
                  </a:lnTo>
                  <a:lnTo>
                    <a:pt x="124714" y="138430"/>
                  </a:lnTo>
                  <a:lnTo>
                    <a:pt x="124714" y="128397"/>
                  </a:lnTo>
                  <a:close/>
                </a:path>
                <a:path w="1480820" h="150495">
                  <a:moveTo>
                    <a:pt x="241046" y="106172"/>
                  </a:moveTo>
                  <a:lnTo>
                    <a:pt x="240423" y="98425"/>
                  </a:lnTo>
                  <a:lnTo>
                    <a:pt x="240284" y="96520"/>
                  </a:lnTo>
                  <a:lnTo>
                    <a:pt x="231800" y="97358"/>
                  </a:lnTo>
                  <a:lnTo>
                    <a:pt x="221043" y="97955"/>
                  </a:lnTo>
                  <a:lnTo>
                    <a:pt x="207987" y="98310"/>
                  </a:lnTo>
                  <a:lnTo>
                    <a:pt x="192659" y="98425"/>
                  </a:lnTo>
                  <a:lnTo>
                    <a:pt x="175514" y="98425"/>
                  </a:lnTo>
                  <a:lnTo>
                    <a:pt x="175514" y="63119"/>
                  </a:lnTo>
                  <a:lnTo>
                    <a:pt x="217424" y="63119"/>
                  </a:lnTo>
                  <a:lnTo>
                    <a:pt x="217424" y="53467"/>
                  </a:lnTo>
                  <a:lnTo>
                    <a:pt x="175514" y="53467"/>
                  </a:lnTo>
                  <a:lnTo>
                    <a:pt x="175514" y="22225"/>
                  </a:lnTo>
                  <a:lnTo>
                    <a:pt x="233172" y="22225"/>
                  </a:lnTo>
                  <a:lnTo>
                    <a:pt x="233172" y="12192"/>
                  </a:lnTo>
                  <a:lnTo>
                    <a:pt x="164338" y="12192"/>
                  </a:lnTo>
                  <a:lnTo>
                    <a:pt x="164338" y="108204"/>
                  </a:lnTo>
                  <a:lnTo>
                    <a:pt x="208216" y="108000"/>
                  </a:lnTo>
                  <a:lnTo>
                    <a:pt x="225171" y="107569"/>
                  </a:lnTo>
                  <a:lnTo>
                    <a:pt x="233426" y="107061"/>
                  </a:lnTo>
                  <a:lnTo>
                    <a:pt x="241046" y="106172"/>
                  </a:lnTo>
                  <a:close/>
                </a:path>
                <a:path w="1480820" h="150495">
                  <a:moveTo>
                    <a:pt x="269240" y="0"/>
                  </a:moveTo>
                  <a:lnTo>
                    <a:pt x="258064" y="0"/>
                  </a:lnTo>
                  <a:lnTo>
                    <a:pt x="258064" y="60452"/>
                  </a:lnTo>
                  <a:lnTo>
                    <a:pt x="229870" y="60452"/>
                  </a:lnTo>
                  <a:lnTo>
                    <a:pt x="229870" y="70231"/>
                  </a:lnTo>
                  <a:lnTo>
                    <a:pt x="258064" y="70231"/>
                  </a:lnTo>
                  <a:lnTo>
                    <a:pt x="258064" y="143510"/>
                  </a:lnTo>
                  <a:lnTo>
                    <a:pt x="269240" y="143510"/>
                  </a:lnTo>
                  <a:lnTo>
                    <a:pt x="269240" y="0"/>
                  </a:lnTo>
                  <a:close/>
                </a:path>
                <a:path w="1480820" h="150495">
                  <a:moveTo>
                    <a:pt x="377698" y="8636"/>
                  </a:moveTo>
                  <a:lnTo>
                    <a:pt x="313817" y="8636"/>
                  </a:lnTo>
                  <a:lnTo>
                    <a:pt x="313817" y="18669"/>
                  </a:lnTo>
                  <a:lnTo>
                    <a:pt x="364617" y="18669"/>
                  </a:lnTo>
                  <a:lnTo>
                    <a:pt x="362102" y="27990"/>
                  </a:lnTo>
                  <a:lnTo>
                    <a:pt x="334733" y="62547"/>
                  </a:lnTo>
                  <a:lnTo>
                    <a:pt x="305181" y="78613"/>
                  </a:lnTo>
                  <a:lnTo>
                    <a:pt x="312928" y="87249"/>
                  </a:lnTo>
                  <a:lnTo>
                    <a:pt x="354965" y="58420"/>
                  </a:lnTo>
                  <a:lnTo>
                    <a:pt x="375285" y="22745"/>
                  </a:lnTo>
                  <a:lnTo>
                    <a:pt x="377698" y="8636"/>
                  </a:lnTo>
                  <a:close/>
                </a:path>
                <a:path w="1480820" h="150495">
                  <a:moveTo>
                    <a:pt x="420116" y="127762"/>
                  </a:moveTo>
                  <a:lnTo>
                    <a:pt x="339852" y="127762"/>
                  </a:lnTo>
                  <a:lnTo>
                    <a:pt x="339852" y="94234"/>
                  </a:lnTo>
                  <a:lnTo>
                    <a:pt x="328803" y="94234"/>
                  </a:lnTo>
                  <a:lnTo>
                    <a:pt x="328803" y="137922"/>
                  </a:lnTo>
                  <a:lnTo>
                    <a:pt x="420116" y="137922"/>
                  </a:lnTo>
                  <a:lnTo>
                    <a:pt x="420116" y="127762"/>
                  </a:lnTo>
                  <a:close/>
                </a:path>
                <a:path w="1480820" h="150495">
                  <a:moveTo>
                    <a:pt x="437769" y="45847"/>
                  </a:moveTo>
                  <a:lnTo>
                    <a:pt x="416052" y="45847"/>
                  </a:lnTo>
                  <a:lnTo>
                    <a:pt x="416052" y="0"/>
                  </a:lnTo>
                  <a:lnTo>
                    <a:pt x="405003" y="0"/>
                  </a:lnTo>
                  <a:lnTo>
                    <a:pt x="405003" y="104775"/>
                  </a:lnTo>
                  <a:lnTo>
                    <a:pt x="416052" y="104775"/>
                  </a:lnTo>
                  <a:lnTo>
                    <a:pt x="416052" y="55753"/>
                  </a:lnTo>
                  <a:lnTo>
                    <a:pt x="437769" y="55753"/>
                  </a:lnTo>
                  <a:lnTo>
                    <a:pt x="437769" y="45847"/>
                  </a:lnTo>
                  <a:close/>
                </a:path>
                <a:path w="1480820" h="150495">
                  <a:moveTo>
                    <a:pt x="585724" y="12827"/>
                  </a:moveTo>
                  <a:lnTo>
                    <a:pt x="518668" y="12827"/>
                  </a:lnTo>
                  <a:lnTo>
                    <a:pt x="518668" y="22733"/>
                  </a:lnTo>
                  <a:lnTo>
                    <a:pt x="573913" y="22733"/>
                  </a:lnTo>
                  <a:lnTo>
                    <a:pt x="571461" y="35648"/>
                  </a:lnTo>
                  <a:lnTo>
                    <a:pt x="553212" y="70231"/>
                  </a:lnTo>
                  <a:lnTo>
                    <a:pt x="523849" y="95135"/>
                  </a:lnTo>
                  <a:lnTo>
                    <a:pt x="512826" y="100584"/>
                  </a:lnTo>
                  <a:lnTo>
                    <a:pt x="521081" y="109601"/>
                  </a:lnTo>
                  <a:lnTo>
                    <a:pt x="548817" y="90195"/>
                  </a:lnTo>
                  <a:lnTo>
                    <a:pt x="568833" y="67602"/>
                  </a:lnTo>
                  <a:lnTo>
                    <a:pt x="581113" y="41808"/>
                  </a:lnTo>
                  <a:lnTo>
                    <a:pt x="585724" y="12827"/>
                  </a:lnTo>
                  <a:close/>
                </a:path>
                <a:path w="1480820" h="150495">
                  <a:moveTo>
                    <a:pt x="629031" y="0"/>
                  </a:moveTo>
                  <a:lnTo>
                    <a:pt x="617982" y="0"/>
                  </a:lnTo>
                  <a:lnTo>
                    <a:pt x="617982" y="56769"/>
                  </a:lnTo>
                  <a:lnTo>
                    <a:pt x="582676" y="56769"/>
                  </a:lnTo>
                  <a:lnTo>
                    <a:pt x="582676" y="66675"/>
                  </a:lnTo>
                  <a:lnTo>
                    <a:pt x="617982" y="66675"/>
                  </a:lnTo>
                  <a:lnTo>
                    <a:pt x="617982" y="143510"/>
                  </a:lnTo>
                  <a:lnTo>
                    <a:pt x="629031" y="143510"/>
                  </a:lnTo>
                  <a:lnTo>
                    <a:pt x="629031" y="0"/>
                  </a:lnTo>
                  <a:close/>
                </a:path>
                <a:path w="1480820" h="150495">
                  <a:moveTo>
                    <a:pt x="754888" y="109220"/>
                  </a:moveTo>
                  <a:lnTo>
                    <a:pt x="754011" y="102616"/>
                  </a:lnTo>
                  <a:lnTo>
                    <a:pt x="753618" y="99568"/>
                  </a:lnTo>
                  <a:lnTo>
                    <a:pt x="743991" y="100901"/>
                  </a:lnTo>
                  <a:lnTo>
                    <a:pt x="729399" y="101854"/>
                  </a:lnTo>
                  <a:lnTo>
                    <a:pt x="709841" y="102425"/>
                  </a:lnTo>
                  <a:lnTo>
                    <a:pt x="685292" y="102616"/>
                  </a:lnTo>
                  <a:lnTo>
                    <a:pt x="685292" y="65278"/>
                  </a:lnTo>
                  <a:lnTo>
                    <a:pt x="739775" y="65278"/>
                  </a:lnTo>
                  <a:lnTo>
                    <a:pt x="739775" y="12573"/>
                  </a:lnTo>
                  <a:lnTo>
                    <a:pt x="674116" y="12573"/>
                  </a:lnTo>
                  <a:lnTo>
                    <a:pt x="674116" y="22479"/>
                  </a:lnTo>
                  <a:lnTo>
                    <a:pt x="728726" y="22479"/>
                  </a:lnTo>
                  <a:lnTo>
                    <a:pt x="728726" y="55626"/>
                  </a:lnTo>
                  <a:lnTo>
                    <a:pt x="674116" y="55626"/>
                  </a:lnTo>
                  <a:lnTo>
                    <a:pt x="674116" y="112522"/>
                  </a:lnTo>
                  <a:lnTo>
                    <a:pt x="702754" y="112331"/>
                  </a:lnTo>
                  <a:lnTo>
                    <a:pt x="725779" y="111734"/>
                  </a:lnTo>
                  <a:lnTo>
                    <a:pt x="743165" y="110705"/>
                  </a:lnTo>
                  <a:lnTo>
                    <a:pt x="754888" y="109220"/>
                  </a:lnTo>
                  <a:close/>
                </a:path>
                <a:path w="1480820" h="150495">
                  <a:moveTo>
                    <a:pt x="781177" y="0"/>
                  </a:moveTo>
                  <a:lnTo>
                    <a:pt x="770001" y="0"/>
                  </a:lnTo>
                  <a:lnTo>
                    <a:pt x="770001" y="143510"/>
                  </a:lnTo>
                  <a:lnTo>
                    <a:pt x="781177" y="143510"/>
                  </a:lnTo>
                  <a:lnTo>
                    <a:pt x="781177" y="0"/>
                  </a:lnTo>
                  <a:close/>
                </a:path>
                <a:path w="1480820" h="150495">
                  <a:moveTo>
                    <a:pt x="829691" y="112903"/>
                  </a:moveTo>
                  <a:lnTo>
                    <a:pt x="818134" y="112903"/>
                  </a:lnTo>
                  <a:lnTo>
                    <a:pt x="809117" y="150368"/>
                  </a:lnTo>
                  <a:lnTo>
                    <a:pt x="817372" y="150368"/>
                  </a:lnTo>
                  <a:lnTo>
                    <a:pt x="829691" y="112903"/>
                  </a:lnTo>
                  <a:close/>
                </a:path>
                <a:path w="1480820" h="150495">
                  <a:moveTo>
                    <a:pt x="972947" y="104140"/>
                  </a:moveTo>
                  <a:lnTo>
                    <a:pt x="972299" y="96139"/>
                  </a:lnTo>
                  <a:lnTo>
                    <a:pt x="972185" y="94615"/>
                  </a:lnTo>
                  <a:lnTo>
                    <a:pt x="965466" y="95288"/>
                  </a:lnTo>
                  <a:lnTo>
                    <a:pt x="955446" y="95770"/>
                  </a:lnTo>
                  <a:lnTo>
                    <a:pt x="942136" y="96050"/>
                  </a:lnTo>
                  <a:lnTo>
                    <a:pt x="925576" y="96139"/>
                  </a:lnTo>
                  <a:lnTo>
                    <a:pt x="925576" y="21844"/>
                  </a:lnTo>
                  <a:lnTo>
                    <a:pt x="967740" y="21844"/>
                  </a:lnTo>
                  <a:lnTo>
                    <a:pt x="967740" y="11938"/>
                  </a:lnTo>
                  <a:lnTo>
                    <a:pt x="914654" y="11938"/>
                  </a:lnTo>
                  <a:lnTo>
                    <a:pt x="914654" y="105918"/>
                  </a:lnTo>
                  <a:lnTo>
                    <a:pt x="934859" y="105803"/>
                  </a:lnTo>
                  <a:lnTo>
                    <a:pt x="951318" y="105460"/>
                  </a:lnTo>
                  <a:lnTo>
                    <a:pt x="964006" y="104902"/>
                  </a:lnTo>
                  <a:lnTo>
                    <a:pt x="972947" y="104140"/>
                  </a:lnTo>
                  <a:close/>
                </a:path>
                <a:path w="1480820" h="150495">
                  <a:moveTo>
                    <a:pt x="996823" y="2921"/>
                  </a:moveTo>
                  <a:lnTo>
                    <a:pt x="985774" y="2921"/>
                  </a:lnTo>
                  <a:lnTo>
                    <a:pt x="985774" y="52197"/>
                  </a:lnTo>
                  <a:lnTo>
                    <a:pt x="956056" y="52197"/>
                  </a:lnTo>
                  <a:lnTo>
                    <a:pt x="956056" y="61976"/>
                  </a:lnTo>
                  <a:lnTo>
                    <a:pt x="985774" y="61976"/>
                  </a:lnTo>
                  <a:lnTo>
                    <a:pt x="985774" y="138811"/>
                  </a:lnTo>
                  <a:lnTo>
                    <a:pt x="996823" y="138811"/>
                  </a:lnTo>
                  <a:lnTo>
                    <a:pt x="996823" y="2921"/>
                  </a:lnTo>
                  <a:close/>
                </a:path>
                <a:path w="1480820" h="150495">
                  <a:moveTo>
                    <a:pt x="1024128" y="0"/>
                  </a:moveTo>
                  <a:lnTo>
                    <a:pt x="1013079" y="0"/>
                  </a:lnTo>
                  <a:lnTo>
                    <a:pt x="1013079" y="143510"/>
                  </a:lnTo>
                  <a:lnTo>
                    <a:pt x="1024128" y="143510"/>
                  </a:lnTo>
                  <a:lnTo>
                    <a:pt x="1024128" y="0"/>
                  </a:lnTo>
                  <a:close/>
                </a:path>
                <a:path w="1480820" h="150495">
                  <a:moveTo>
                    <a:pt x="1136523" y="58293"/>
                  </a:moveTo>
                  <a:lnTo>
                    <a:pt x="1125474" y="21551"/>
                  </a:lnTo>
                  <a:lnTo>
                    <a:pt x="1125474" y="58293"/>
                  </a:lnTo>
                  <a:lnTo>
                    <a:pt x="1125016" y="66649"/>
                  </a:lnTo>
                  <a:lnTo>
                    <a:pt x="1107313" y="97409"/>
                  </a:lnTo>
                  <a:lnTo>
                    <a:pt x="1092200" y="97409"/>
                  </a:lnTo>
                  <a:lnTo>
                    <a:pt x="1074039" y="58293"/>
                  </a:lnTo>
                  <a:lnTo>
                    <a:pt x="1074496" y="49885"/>
                  </a:lnTo>
                  <a:lnTo>
                    <a:pt x="1092200" y="19304"/>
                  </a:lnTo>
                  <a:lnTo>
                    <a:pt x="1107440" y="19304"/>
                  </a:lnTo>
                  <a:lnTo>
                    <a:pt x="1125474" y="58293"/>
                  </a:lnTo>
                  <a:lnTo>
                    <a:pt x="1125474" y="21551"/>
                  </a:lnTo>
                  <a:lnTo>
                    <a:pt x="1099820" y="9398"/>
                  </a:lnTo>
                  <a:lnTo>
                    <a:pt x="1091933" y="10210"/>
                  </a:lnTo>
                  <a:lnTo>
                    <a:pt x="1065733" y="37909"/>
                  </a:lnTo>
                  <a:lnTo>
                    <a:pt x="1063244" y="58293"/>
                  </a:lnTo>
                  <a:lnTo>
                    <a:pt x="1063866" y="69037"/>
                  </a:lnTo>
                  <a:lnTo>
                    <a:pt x="1084973" y="104000"/>
                  </a:lnTo>
                  <a:lnTo>
                    <a:pt x="1099820" y="107315"/>
                  </a:lnTo>
                  <a:lnTo>
                    <a:pt x="1107617" y="106489"/>
                  </a:lnTo>
                  <a:lnTo>
                    <a:pt x="1114653" y="104000"/>
                  </a:lnTo>
                  <a:lnTo>
                    <a:pt x="1120902" y="99872"/>
                  </a:lnTo>
                  <a:lnTo>
                    <a:pt x="1123226" y="97409"/>
                  </a:lnTo>
                  <a:lnTo>
                    <a:pt x="1126363" y="94107"/>
                  </a:lnTo>
                  <a:lnTo>
                    <a:pt x="1130833" y="86944"/>
                  </a:lnTo>
                  <a:lnTo>
                    <a:pt x="1134021" y="78536"/>
                  </a:lnTo>
                  <a:lnTo>
                    <a:pt x="1135900" y="69024"/>
                  </a:lnTo>
                  <a:lnTo>
                    <a:pt x="1136523" y="58293"/>
                  </a:lnTo>
                  <a:close/>
                </a:path>
                <a:path w="1480820" h="150495">
                  <a:moveTo>
                    <a:pt x="1174369" y="0"/>
                  </a:moveTo>
                  <a:lnTo>
                    <a:pt x="1163193" y="0"/>
                  </a:lnTo>
                  <a:lnTo>
                    <a:pt x="1163193" y="143510"/>
                  </a:lnTo>
                  <a:lnTo>
                    <a:pt x="1174369" y="143510"/>
                  </a:lnTo>
                  <a:lnTo>
                    <a:pt x="1174369" y="0"/>
                  </a:lnTo>
                  <a:close/>
                </a:path>
                <a:path w="1480820" h="150495">
                  <a:moveTo>
                    <a:pt x="1297178" y="106172"/>
                  </a:moveTo>
                  <a:lnTo>
                    <a:pt x="1296555" y="98425"/>
                  </a:lnTo>
                  <a:lnTo>
                    <a:pt x="1296416" y="96520"/>
                  </a:lnTo>
                  <a:lnTo>
                    <a:pt x="1287932" y="97358"/>
                  </a:lnTo>
                  <a:lnTo>
                    <a:pt x="1277175" y="97955"/>
                  </a:lnTo>
                  <a:lnTo>
                    <a:pt x="1264119" y="98310"/>
                  </a:lnTo>
                  <a:lnTo>
                    <a:pt x="1248791" y="98425"/>
                  </a:lnTo>
                  <a:lnTo>
                    <a:pt x="1231646" y="98425"/>
                  </a:lnTo>
                  <a:lnTo>
                    <a:pt x="1231646" y="63119"/>
                  </a:lnTo>
                  <a:lnTo>
                    <a:pt x="1273556" y="63119"/>
                  </a:lnTo>
                  <a:lnTo>
                    <a:pt x="1273556" y="53467"/>
                  </a:lnTo>
                  <a:lnTo>
                    <a:pt x="1231646" y="53467"/>
                  </a:lnTo>
                  <a:lnTo>
                    <a:pt x="1231646" y="22225"/>
                  </a:lnTo>
                  <a:lnTo>
                    <a:pt x="1289304" y="22225"/>
                  </a:lnTo>
                  <a:lnTo>
                    <a:pt x="1289304" y="12192"/>
                  </a:lnTo>
                  <a:lnTo>
                    <a:pt x="1220470" y="12192"/>
                  </a:lnTo>
                  <a:lnTo>
                    <a:pt x="1220470" y="108204"/>
                  </a:lnTo>
                  <a:lnTo>
                    <a:pt x="1264348" y="108000"/>
                  </a:lnTo>
                  <a:lnTo>
                    <a:pt x="1281303" y="107569"/>
                  </a:lnTo>
                  <a:lnTo>
                    <a:pt x="1289558" y="107061"/>
                  </a:lnTo>
                  <a:lnTo>
                    <a:pt x="1297178" y="106172"/>
                  </a:lnTo>
                  <a:close/>
                </a:path>
                <a:path w="1480820" h="150495">
                  <a:moveTo>
                    <a:pt x="1325372" y="0"/>
                  </a:moveTo>
                  <a:lnTo>
                    <a:pt x="1314196" y="0"/>
                  </a:lnTo>
                  <a:lnTo>
                    <a:pt x="1314196" y="60452"/>
                  </a:lnTo>
                  <a:lnTo>
                    <a:pt x="1286002" y="60452"/>
                  </a:lnTo>
                  <a:lnTo>
                    <a:pt x="1286002" y="70231"/>
                  </a:lnTo>
                  <a:lnTo>
                    <a:pt x="1314196" y="70231"/>
                  </a:lnTo>
                  <a:lnTo>
                    <a:pt x="1314196" y="143510"/>
                  </a:lnTo>
                  <a:lnTo>
                    <a:pt x="1325372" y="143510"/>
                  </a:lnTo>
                  <a:lnTo>
                    <a:pt x="1325372" y="0"/>
                  </a:lnTo>
                  <a:close/>
                </a:path>
                <a:path w="1480820" h="150495">
                  <a:moveTo>
                    <a:pt x="1446530" y="45085"/>
                  </a:moveTo>
                  <a:lnTo>
                    <a:pt x="1435430" y="20701"/>
                  </a:lnTo>
                  <a:lnTo>
                    <a:pt x="1435100" y="20459"/>
                  </a:lnTo>
                  <a:lnTo>
                    <a:pt x="1435100" y="37846"/>
                  </a:lnTo>
                  <a:lnTo>
                    <a:pt x="1435100" y="52324"/>
                  </a:lnTo>
                  <a:lnTo>
                    <a:pt x="1432560" y="58166"/>
                  </a:lnTo>
                  <a:lnTo>
                    <a:pt x="1422273" y="67183"/>
                  </a:lnTo>
                  <a:lnTo>
                    <a:pt x="1416050" y="69469"/>
                  </a:lnTo>
                  <a:lnTo>
                    <a:pt x="1401191" y="69469"/>
                  </a:lnTo>
                  <a:lnTo>
                    <a:pt x="1394968" y="67183"/>
                  </a:lnTo>
                  <a:lnTo>
                    <a:pt x="1384681" y="58166"/>
                  </a:lnTo>
                  <a:lnTo>
                    <a:pt x="1382014" y="52324"/>
                  </a:lnTo>
                  <a:lnTo>
                    <a:pt x="1382064" y="37846"/>
                  </a:lnTo>
                  <a:lnTo>
                    <a:pt x="1384554" y="32131"/>
                  </a:lnTo>
                  <a:lnTo>
                    <a:pt x="1394714" y="22987"/>
                  </a:lnTo>
                  <a:lnTo>
                    <a:pt x="1400937" y="20701"/>
                  </a:lnTo>
                  <a:lnTo>
                    <a:pt x="1416177" y="20701"/>
                  </a:lnTo>
                  <a:lnTo>
                    <a:pt x="1422400" y="22987"/>
                  </a:lnTo>
                  <a:lnTo>
                    <a:pt x="1427480" y="27559"/>
                  </a:lnTo>
                  <a:lnTo>
                    <a:pt x="1432560" y="32004"/>
                  </a:lnTo>
                  <a:lnTo>
                    <a:pt x="1408557" y="10922"/>
                  </a:lnTo>
                  <a:lnTo>
                    <a:pt x="1400771" y="11544"/>
                  </a:lnTo>
                  <a:lnTo>
                    <a:pt x="1371333" y="37846"/>
                  </a:lnTo>
                  <a:lnTo>
                    <a:pt x="1370584" y="45085"/>
                  </a:lnTo>
                  <a:lnTo>
                    <a:pt x="1371269" y="52184"/>
                  </a:lnTo>
                  <a:lnTo>
                    <a:pt x="1400810" y="78765"/>
                  </a:lnTo>
                  <a:lnTo>
                    <a:pt x="1408557" y="79375"/>
                  </a:lnTo>
                  <a:lnTo>
                    <a:pt x="1416316" y="78778"/>
                  </a:lnTo>
                  <a:lnTo>
                    <a:pt x="1423416" y="76987"/>
                  </a:lnTo>
                  <a:lnTo>
                    <a:pt x="1429842" y="73964"/>
                  </a:lnTo>
                  <a:lnTo>
                    <a:pt x="1435608" y="69723"/>
                  </a:lnTo>
                  <a:lnTo>
                    <a:pt x="1435836" y="69469"/>
                  </a:lnTo>
                  <a:lnTo>
                    <a:pt x="1440357" y="64541"/>
                  </a:lnTo>
                  <a:lnTo>
                    <a:pt x="1443774" y="58699"/>
                  </a:lnTo>
                  <a:lnTo>
                    <a:pt x="1445831" y="52184"/>
                  </a:lnTo>
                  <a:lnTo>
                    <a:pt x="1446530" y="45085"/>
                  </a:lnTo>
                  <a:close/>
                </a:path>
                <a:path w="1480820" h="150495">
                  <a:moveTo>
                    <a:pt x="1460119" y="115062"/>
                  </a:moveTo>
                  <a:lnTo>
                    <a:pt x="1459484" y="105410"/>
                  </a:lnTo>
                  <a:lnTo>
                    <a:pt x="1452333" y="105892"/>
                  </a:lnTo>
                  <a:lnTo>
                    <a:pt x="1442313" y="106349"/>
                  </a:lnTo>
                  <a:lnTo>
                    <a:pt x="1413637" y="107188"/>
                  </a:lnTo>
                  <a:lnTo>
                    <a:pt x="1360043" y="107823"/>
                  </a:lnTo>
                  <a:lnTo>
                    <a:pt x="1361186" y="117475"/>
                  </a:lnTo>
                  <a:lnTo>
                    <a:pt x="1429829" y="116332"/>
                  </a:lnTo>
                  <a:lnTo>
                    <a:pt x="1442783" y="115938"/>
                  </a:lnTo>
                  <a:lnTo>
                    <a:pt x="1452880" y="115519"/>
                  </a:lnTo>
                  <a:lnTo>
                    <a:pt x="1460119" y="115062"/>
                  </a:lnTo>
                  <a:close/>
                </a:path>
                <a:path w="1480820" h="150495">
                  <a:moveTo>
                    <a:pt x="1480693" y="0"/>
                  </a:moveTo>
                  <a:lnTo>
                    <a:pt x="1469517" y="0"/>
                  </a:lnTo>
                  <a:lnTo>
                    <a:pt x="1469517" y="143510"/>
                  </a:lnTo>
                  <a:lnTo>
                    <a:pt x="1480693" y="143510"/>
                  </a:lnTo>
                  <a:lnTo>
                    <a:pt x="148069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4291583" y="2823971"/>
              <a:ext cx="5966460" cy="996950"/>
            </a:xfrm>
            <a:custGeom>
              <a:avLst/>
              <a:gdLst/>
              <a:ahLst/>
              <a:cxnLst/>
              <a:rect l="l" t="t" r="r" b="b"/>
              <a:pathLst>
                <a:path w="5966459" h="996950">
                  <a:moveTo>
                    <a:pt x="0" y="996696"/>
                  </a:moveTo>
                  <a:lnTo>
                    <a:pt x="5966460" y="996696"/>
                  </a:lnTo>
                  <a:lnTo>
                    <a:pt x="5966460" y="0"/>
                  </a:lnTo>
                  <a:lnTo>
                    <a:pt x="0" y="0"/>
                  </a:lnTo>
                  <a:lnTo>
                    <a:pt x="0" y="99669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649223" y="3877055"/>
            <a:ext cx="9611995" cy="1004569"/>
            <a:chOff x="649223" y="3877055"/>
            <a:chExt cx="9611995" cy="1004569"/>
          </a:xfrm>
        </p:grpSpPr>
        <p:sp>
          <p:nvSpPr>
            <p:cNvPr id="67" name="object 67" descr=""/>
            <p:cNvSpPr/>
            <p:nvPr/>
          </p:nvSpPr>
          <p:spPr>
            <a:xfrm>
              <a:off x="649223" y="3878579"/>
              <a:ext cx="3624579" cy="1001394"/>
            </a:xfrm>
            <a:custGeom>
              <a:avLst/>
              <a:gdLst/>
              <a:ahLst/>
              <a:cxnLst/>
              <a:rect l="l" t="t" r="r" b="b"/>
              <a:pathLst>
                <a:path w="3624579" h="1001395">
                  <a:moveTo>
                    <a:pt x="3624072" y="0"/>
                  </a:moveTo>
                  <a:lnTo>
                    <a:pt x="0" y="0"/>
                  </a:lnTo>
                  <a:lnTo>
                    <a:pt x="0" y="1001268"/>
                  </a:lnTo>
                  <a:lnTo>
                    <a:pt x="3624072" y="1001268"/>
                  </a:lnTo>
                  <a:lnTo>
                    <a:pt x="36240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656460" y="4281423"/>
              <a:ext cx="370205" cy="188595"/>
            </a:xfrm>
            <a:custGeom>
              <a:avLst/>
              <a:gdLst/>
              <a:ahLst/>
              <a:cxnLst/>
              <a:rect l="l" t="t" r="r" b="b"/>
              <a:pathLst>
                <a:path w="370205" h="188595">
                  <a:moveTo>
                    <a:pt x="49783" y="139446"/>
                  </a:moveTo>
                  <a:lnTo>
                    <a:pt x="25145" y="139446"/>
                  </a:lnTo>
                  <a:lnTo>
                    <a:pt x="25145" y="188595"/>
                  </a:lnTo>
                  <a:lnTo>
                    <a:pt x="155447" y="188595"/>
                  </a:lnTo>
                  <a:lnTo>
                    <a:pt x="155447" y="168401"/>
                  </a:lnTo>
                  <a:lnTo>
                    <a:pt x="49783" y="168401"/>
                  </a:lnTo>
                  <a:lnTo>
                    <a:pt x="49783" y="139446"/>
                  </a:lnTo>
                  <a:close/>
                </a:path>
                <a:path w="370205" h="188595">
                  <a:moveTo>
                    <a:pt x="100711" y="129412"/>
                  </a:moveTo>
                  <a:lnTo>
                    <a:pt x="76200" y="129412"/>
                  </a:lnTo>
                  <a:lnTo>
                    <a:pt x="76200" y="156972"/>
                  </a:lnTo>
                  <a:lnTo>
                    <a:pt x="100711" y="156972"/>
                  </a:lnTo>
                  <a:lnTo>
                    <a:pt x="100711" y="129412"/>
                  </a:lnTo>
                  <a:close/>
                </a:path>
                <a:path w="370205" h="188595">
                  <a:moveTo>
                    <a:pt x="177164" y="108838"/>
                  </a:moveTo>
                  <a:lnTo>
                    <a:pt x="0" y="108838"/>
                  </a:lnTo>
                  <a:lnTo>
                    <a:pt x="0" y="129412"/>
                  </a:lnTo>
                  <a:lnTo>
                    <a:pt x="177164" y="129412"/>
                  </a:lnTo>
                  <a:lnTo>
                    <a:pt x="177164" y="108838"/>
                  </a:lnTo>
                  <a:close/>
                </a:path>
                <a:path w="370205" h="188595">
                  <a:moveTo>
                    <a:pt x="267715" y="124333"/>
                  </a:moveTo>
                  <a:lnTo>
                    <a:pt x="242824" y="124333"/>
                  </a:lnTo>
                  <a:lnTo>
                    <a:pt x="242824" y="186562"/>
                  </a:lnTo>
                  <a:lnTo>
                    <a:pt x="369696" y="186562"/>
                  </a:lnTo>
                  <a:lnTo>
                    <a:pt x="369696" y="165735"/>
                  </a:lnTo>
                  <a:lnTo>
                    <a:pt x="267715" y="165735"/>
                  </a:lnTo>
                  <a:lnTo>
                    <a:pt x="267715" y="124333"/>
                  </a:lnTo>
                  <a:close/>
                </a:path>
                <a:path w="370205" h="188595">
                  <a:moveTo>
                    <a:pt x="365251" y="2286"/>
                  </a:moveTo>
                  <a:lnTo>
                    <a:pt x="340868" y="2286"/>
                  </a:lnTo>
                  <a:lnTo>
                    <a:pt x="340868" y="30479"/>
                  </a:lnTo>
                  <a:lnTo>
                    <a:pt x="312674" y="30479"/>
                  </a:lnTo>
                  <a:lnTo>
                    <a:pt x="312674" y="50926"/>
                  </a:lnTo>
                  <a:lnTo>
                    <a:pt x="340868" y="50926"/>
                  </a:lnTo>
                  <a:lnTo>
                    <a:pt x="340868" y="70612"/>
                  </a:lnTo>
                  <a:lnTo>
                    <a:pt x="312546" y="70612"/>
                  </a:lnTo>
                  <a:lnTo>
                    <a:pt x="312546" y="91059"/>
                  </a:lnTo>
                  <a:lnTo>
                    <a:pt x="340868" y="91059"/>
                  </a:lnTo>
                  <a:lnTo>
                    <a:pt x="340868" y="138684"/>
                  </a:lnTo>
                  <a:lnTo>
                    <a:pt x="365251" y="138684"/>
                  </a:lnTo>
                  <a:lnTo>
                    <a:pt x="365251" y="2286"/>
                  </a:lnTo>
                  <a:close/>
                </a:path>
                <a:path w="370205" h="188595">
                  <a:moveTo>
                    <a:pt x="301116" y="11049"/>
                  </a:moveTo>
                  <a:lnTo>
                    <a:pt x="213232" y="11049"/>
                  </a:lnTo>
                  <a:lnTo>
                    <a:pt x="213232" y="31241"/>
                  </a:lnTo>
                  <a:lnTo>
                    <a:pt x="276732" y="31241"/>
                  </a:lnTo>
                  <a:lnTo>
                    <a:pt x="276732" y="51308"/>
                  </a:lnTo>
                  <a:lnTo>
                    <a:pt x="213232" y="51308"/>
                  </a:lnTo>
                  <a:lnTo>
                    <a:pt x="213232" y="112140"/>
                  </a:lnTo>
                  <a:lnTo>
                    <a:pt x="276225" y="111887"/>
                  </a:lnTo>
                  <a:lnTo>
                    <a:pt x="308863" y="108076"/>
                  </a:lnTo>
                  <a:lnTo>
                    <a:pt x="306425" y="91821"/>
                  </a:lnTo>
                  <a:lnTo>
                    <a:pt x="237489" y="91821"/>
                  </a:lnTo>
                  <a:lnTo>
                    <a:pt x="237489" y="71120"/>
                  </a:lnTo>
                  <a:lnTo>
                    <a:pt x="301116" y="71120"/>
                  </a:lnTo>
                  <a:lnTo>
                    <a:pt x="301116" y="11049"/>
                  </a:lnTo>
                  <a:close/>
                </a:path>
                <a:path w="370205" h="188595">
                  <a:moveTo>
                    <a:pt x="305815" y="87757"/>
                  </a:moveTo>
                  <a:lnTo>
                    <a:pt x="266239" y="91646"/>
                  </a:lnTo>
                  <a:lnTo>
                    <a:pt x="237489" y="91821"/>
                  </a:lnTo>
                  <a:lnTo>
                    <a:pt x="306425" y="91821"/>
                  </a:lnTo>
                  <a:lnTo>
                    <a:pt x="305815" y="87757"/>
                  </a:lnTo>
                  <a:close/>
                </a:path>
                <a:path w="370205" h="188595">
                  <a:moveTo>
                    <a:pt x="88518" y="40132"/>
                  </a:moveTo>
                  <a:lnTo>
                    <a:pt x="60682" y="41961"/>
                  </a:lnTo>
                  <a:lnTo>
                    <a:pt x="40798" y="47434"/>
                  </a:lnTo>
                  <a:lnTo>
                    <a:pt x="28868" y="56526"/>
                  </a:lnTo>
                  <a:lnTo>
                    <a:pt x="24891" y="69214"/>
                  </a:lnTo>
                  <a:lnTo>
                    <a:pt x="28868" y="81809"/>
                  </a:lnTo>
                  <a:lnTo>
                    <a:pt x="40798" y="90820"/>
                  </a:lnTo>
                  <a:lnTo>
                    <a:pt x="60682" y="96236"/>
                  </a:lnTo>
                  <a:lnTo>
                    <a:pt x="88518" y="98044"/>
                  </a:lnTo>
                  <a:lnTo>
                    <a:pt x="116282" y="96236"/>
                  </a:lnTo>
                  <a:lnTo>
                    <a:pt x="136128" y="90820"/>
                  </a:lnTo>
                  <a:lnTo>
                    <a:pt x="148044" y="81809"/>
                  </a:lnTo>
                  <a:lnTo>
                    <a:pt x="148652" y="79883"/>
                  </a:lnTo>
                  <a:lnTo>
                    <a:pt x="88518" y="79883"/>
                  </a:lnTo>
                  <a:lnTo>
                    <a:pt x="71776" y="79216"/>
                  </a:lnTo>
                  <a:lnTo>
                    <a:pt x="59832" y="77215"/>
                  </a:lnTo>
                  <a:lnTo>
                    <a:pt x="52675" y="73882"/>
                  </a:lnTo>
                  <a:lnTo>
                    <a:pt x="50291" y="69214"/>
                  </a:lnTo>
                  <a:lnTo>
                    <a:pt x="52675" y="64381"/>
                  </a:lnTo>
                  <a:lnTo>
                    <a:pt x="59832" y="60928"/>
                  </a:lnTo>
                  <a:lnTo>
                    <a:pt x="71776" y="58856"/>
                  </a:lnTo>
                  <a:lnTo>
                    <a:pt x="88518" y="58165"/>
                  </a:lnTo>
                  <a:lnTo>
                    <a:pt x="148557" y="58165"/>
                  </a:lnTo>
                  <a:lnTo>
                    <a:pt x="148044" y="56526"/>
                  </a:lnTo>
                  <a:lnTo>
                    <a:pt x="136128" y="47434"/>
                  </a:lnTo>
                  <a:lnTo>
                    <a:pt x="116282" y="41961"/>
                  </a:lnTo>
                  <a:lnTo>
                    <a:pt x="88518" y="40132"/>
                  </a:lnTo>
                  <a:close/>
                </a:path>
                <a:path w="370205" h="188595">
                  <a:moveTo>
                    <a:pt x="148557" y="58165"/>
                  </a:moveTo>
                  <a:lnTo>
                    <a:pt x="88518" y="58165"/>
                  </a:lnTo>
                  <a:lnTo>
                    <a:pt x="105187" y="58856"/>
                  </a:lnTo>
                  <a:lnTo>
                    <a:pt x="117093" y="60928"/>
                  </a:lnTo>
                  <a:lnTo>
                    <a:pt x="124237" y="64381"/>
                  </a:lnTo>
                  <a:lnTo>
                    <a:pt x="126618" y="69214"/>
                  </a:lnTo>
                  <a:lnTo>
                    <a:pt x="124237" y="73882"/>
                  </a:lnTo>
                  <a:lnTo>
                    <a:pt x="117093" y="77215"/>
                  </a:lnTo>
                  <a:lnTo>
                    <a:pt x="105187" y="79216"/>
                  </a:lnTo>
                  <a:lnTo>
                    <a:pt x="88518" y="79883"/>
                  </a:lnTo>
                  <a:lnTo>
                    <a:pt x="148652" y="79883"/>
                  </a:lnTo>
                  <a:lnTo>
                    <a:pt x="152019" y="69214"/>
                  </a:lnTo>
                  <a:lnTo>
                    <a:pt x="148557" y="58165"/>
                  </a:lnTo>
                  <a:close/>
                </a:path>
                <a:path w="370205" h="188595">
                  <a:moveTo>
                    <a:pt x="161289" y="15494"/>
                  </a:moveTo>
                  <a:lnTo>
                    <a:pt x="15747" y="15494"/>
                  </a:lnTo>
                  <a:lnTo>
                    <a:pt x="15747" y="34544"/>
                  </a:lnTo>
                  <a:lnTo>
                    <a:pt x="161289" y="34544"/>
                  </a:lnTo>
                  <a:lnTo>
                    <a:pt x="161289" y="15494"/>
                  </a:lnTo>
                  <a:close/>
                </a:path>
                <a:path w="370205" h="188595">
                  <a:moveTo>
                    <a:pt x="100711" y="0"/>
                  </a:moveTo>
                  <a:lnTo>
                    <a:pt x="76200" y="0"/>
                  </a:lnTo>
                  <a:lnTo>
                    <a:pt x="76200" y="15494"/>
                  </a:lnTo>
                  <a:lnTo>
                    <a:pt x="100711" y="15494"/>
                  </a:lnTo>
                  <a:lnTo>
                    <a:pt x="10071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47696" y="4283709"/>
              <a:ext cx="164591" cy="190880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2403856" y="4283709"/>
              <a:ext cx="845185" cy="191135"/>
            </a:xfrm>
            <a:custGeom>
              <a:avLst/>
              <a:gdLst/>
              <a:ahLst/>
              <a:cxnLst/>
              <a:rect l="l" t="t" r="r" b="b"/>
              <a:pathLst>
                <a:path w="845185" h="191135">
                  <a:moveTo>
                    <a:pt x="124333" y="124714"/>
                  </a:moveTo>
                  <a:lnTo>
                    <a:pt x="91313" y="96520"/>
                  </a:lnTo>
                  <a:lnTo>
                    <a:pt x="76454" y="61188"/>
                  </a:lnTo>
                  <a:lnTo>
                    <a:pt x="75565" y="12700"/>
                  </a:lnTo>
                  <a:lnTo>
                    <a:pt x="50800" y="12700"/>
                  </a:lnTo>
                  <a:lnTo>
                    <a:pt x="50800" y="50292"/>
                  </a:lnTo>
                  <a:lnTo>
                    <a:pt x="49885" y="62039"/>
                  </a:lnTo>
                  <a:lnTo>
                    <a:pt x="28727" y="106946"/>
                  </a:lnTo>
                  <a:lnTo>
                    <a:pt x="0" y="130175"/>
                  </a:lnTo>
                  <a:lnTo>
                    <a:pt x="19177" y="146812"/>
                  </a:lnTo>
                  <a:lnTo>
                    <a:pt x="32702" y="136105"/>
                  </a:lnTo>
                  <a:lnTo>
                    <a:pt x="44538" y="124142"/>
                  </a:lnTo>
                  <a:lnTo>
                    <a:pt x="54711" y="110959"/>
                  </a:lnTo>
                  <a:lnTo>
                    <a:pt x="63246" y="96520"/>
                  </a:lnTo>
                  <a:lnTo>
                    <a:pt x="70980" y="109245"/>
                  </a:lnTo>
                  <a:lnTo>
                    <a:pt x="80848" y="121310"/>
                  </a:lnTo>
                  <a:lnTo>
                    <a:pt x="92837" y="132727"/>
                  </a:lnTo>
                  <a:lnTo>
                    <a:pt x="106934" y="143510"/>
                  </a:lnTo>
                  <a:lnTo>
                    <a:pt x="124333" y="124714"/>
                  </a:lnTo>
                  <a:close/>
                </a:path>
                <a:path w="845185" h="191135">
                  <a:moveTo>
                    <a:pt x="189103" y="73279"/>
                  </a:moveTo>
                  <a:lnTo>
                    <a:pt x="159258" y="73279"/>
                  </a:lnTo>
                  <a:lnTo>
                    <a:pt x="159258" y="0"/>
                  </a:lnTo>
                  <a:lnTo>
                    <a:pt x="134620" y="0"/>
                  </a:lnTo>
                  <a:lnTo>
                    <a:pt x="134620" y="190881"/>
                  </a:lnTo>
                  <a:lnTo>
                    <a:pt x="159258" y="190881"/>
                  </a:lnTo>
                  <a:lnTo>
                    <a:pt x="159258" y="94234"/>
                  </a:lnTo>
                  <a:lnTo>
                    <a:pt x="189103" y="94234"/>
                  </a:lnTo>
                  <a:lnTo>
                    <a:pt x="189103" y="73279"/>
                  </a:lnTo>
                  <a:close/>
                </a:path>
                <a:path w="845185" h="191135">
                  <a:moveTo>
                    <a:pt x="360299" y="17399"/>
                  </a:moveTo>
                  <a:lnTo>
                    <a:pt x="230632" y="17399"/>
                  </a:lnTo>
                  <a:lnTo>
                    <a:pt x="230632" y="37846"/>
                  </a:lnTo>
                  <a:lnTo>
                    <a:pt x="335407" y="37846"/>
                  </a:lnTo>
                  <a:lnTo>
                    <a:pt x="335407" y="63373"/>
                  </a:lnTo>
                  <a:lnTo>
                    <a:pt x="335140" y="77470"/>
                  </a:lnTo>
                  <a:lnTo>
                    <a:pt x="334365" y="91922"/>
                  </a:lnTo>
                  <a:lnTo>
                    <a:pt x="333057" y="107010"/>
                  </a:lnTo>
                  <a:lnTo>
                    <a:pt x="331343" y="121793"/>
                  </a:lnTo>
                  <a:lnTo>
                    <a:pt x="355854" y="123571"/>
                  </a:lnTo>
                  <a:lnTo>
                    <a:pt x="357847" y="106705"/>
                  </a:lnTo>
                  <a:lnTo>
                    <a:pt x="359219" y="90474"/>
                  </a:lnTo>
                  <a:lnTo>
                    <a:pt x="360032" y="74015"/>
                  </a:lnTo>
                  <a:lnTo>
                    <a:pt x="360197" y="63373"/>
                  </a:lnTo>
                  <a:lnTo>
                    <a:pt x="360299" y="17399"/>
                  </a:lnTo>
                  <a:close/>
                </a:path>
                <a:path w="845185" h="191135">
                  <a:moveTo>
                    <a:pt x="385318" y="143891"/>
                  </a:moveTo>
                  <a:lnTo>
                    <a:pt x="296037" y="143891"/>
                  </a:lnTo>
                  <a:lnTo>
                    <a:pt x="296037" y="80264"/>
                  </a:lnTo>
                  <a:lnTo>
                    <a:pt x="271145" y="80264"/>
                  </a:lnTo>
                  <a:lnTo>
                    <a:pt x="271145" y="143891"/>
                  </a:lnTo>
                  <a:lnTo>
                    <a:pt x="208153" y="143891"/>
                  </a:lnTo>
                  <a:lnTo>
                    <a:pt x="208153" y="164719"/>
                  </a:lnTo>
                  <a:lnTo>
                    <a:pt x="385318" y="164719"/>
                  </a:lnTo>
                  <a:lnTo>
                    <a:pt x="385318" y="143891"/>
                  </a:lnTo>
                  <a:close/>
                </a:path>
                <a:path w="845185" h="191135">
                  <a:moveTo>
                    <a:pt x="593090" y="10033"/>
                  </a:moveTo>
                  <a:lnTo>
                    <a:pt x="494792" y="10033"/>
                  </a:lnTo>
                  <a:lnTo>
                    <a:pt x="494792" y="30988"/>
                  </a:lnTo>
                  <a:lnTo>
                    <a:pt x="568198" y="30988"/>
                  </a:lnTo>
                  <a:lnTo>
                    <a:pt x="567740" y="43421"/>
                  </a:lnTo>
                  <a:lnTo>
                    <a:pt x="567131" y="55168"/>
                  </a:lnTo>
                  <a:lnTo>
                    <a:pt x="566356" y="66230"/>
                  </a:lnTo>
                  <a:lnTo>
                    <a:pt x="565404" y="76581"/>
                  </a:lnTo>
                  <a:lnTo>
                    <a:pt x="589661" y="78867"/>
                  </a:lnTo>
                  <a:lnTo>
                    <a:pt x="591159" y="63919"/>
                  </a:lnTo>
                  <a:lnTo>
                    <a:pt x="592226" y="47459"/>
                  </a:lnTo>
                  <a:lnTo>
                    <a:pt x="592874" y="29489"/>
                  </a:lnTo>
                  <a:lnTo>
                    <a:pt x="593090" y="10033"/>
                  </a:lnTo>
                  <a:close/>
                </a:path>
                <a:path w="845185" h="191135">
                  <a:moveTo>
                    <a:pt x="607187" y="109601"/>
                  </a:moveTo>
                  <a:lnTo>
                    <a:pt x="605828" y="91694"/>
                  </a:lnTo>
                  <a:lnTo>
                    <a:pt x="605663" y="89408"/>
                  </a:lnTo>
                  <a:lnTo>
                    <a:pt x="595198" y="89992"/>
                  </a:lnTo>
                  <a:lnTo>
                    <a:pt x="581558" y="90563"/>
                  </a:lnTo>
                  <a:lnTo>
                    <a:pt x="544703" y="91694"/>
                  </a:lnTo>
                  <a:lnTo>
                    <a:pt x="544703" y="53975"/>
                  </a:lnTo>
                  <a:lnTo>
                    <a:pt x="519684" y="53975"/>
                  </a:lnTo>
                  <a:lnTo>
                    <a:pt x="519684" y="91821"/>
                  </a:lnTo>
                  <a:lnTo>
                    <a:pt x="511416" y="91998"/>
                  </a:lnTo>
                  <a:lnTo>
                    <a:pt x="478028" y="92202"/>
                  </a:lnTo>
                  <a:lnTo>
                    <a:pt x="480441" y="113157"/>
                  </a:lnTo>
                  <a:lnTo>
                    <a:pt x="513727" y="112941"/>
                  </a:lnTo>
                  <a:lnTo>
                    <a:pt x="545947" y="112293"/>
                  </a:lnTo>
                  <a:lnTo>
                    <a:pt x="577113" y="111175"/>
                  </a:lnTo>
                  <a:lnTo>
                    <a:pt x="607187" y="109601"/>
                  </a:lnTo>
                  <a:close/>
                </a:path>
                <a:path w="845185" h="191135">
                  <a:moveTo>
                    <a:pt x="640842" y="163576"/>
                  </a:moveTo>
                  <a:lnTo>
                    <a:pt x="533654" y="163576"/>
                  </a:lnTo>
                  <a:lnTo>
                    <a:pt x="533654" y="123571"/>
                  </a:lnTo>
                  <a:lnTo>
                    <a:pt x="508762" y="123571"/>
                  </a:lnTo>
                  <a:lnTo>
                    <a:pt x="508762" y="184531"/>
                  </a:lnTo>
                  <a:lnTo>
                    <a:pt x="640842" y="184531"/>
                  </a:lnTo>
                  <a:lnTo>
                    <a:pt x="640842" y="163576"/>
                  </a:lnTo>
                  <a:close/>
                </a:path>
                <a:path w="845185" h="191135">
                  <a:moveTo>
                    <a:pt x="666496" y="62484"/>
                  </a:moveTo>
                  <a:lnTo>
                    <a:pt x="638302" y="62484"/>
                  </a:lnTo>
                  <a:lnTo>
                    <a:pt x="638302" y="0"/>
                  </a:lnTo>
                  <a:lnTo>
                    <a:pt x="613410" y="0"/>
                  </a:lnTo>
                  <a:lnTo>
                    <a:pt x="613410" y="140081"/>
                  </a:lnTo>
                  <a:lnTo>
                    <a:pt x="638302" y="140081"/>
                  </a:lnTo>
                  <a:lnTo>
                    <a:pt x="638302" y="83566"/>
                  </a:lnTo>
                  <a:lnTo>
                    <a:pt x="666496" y="83566"/>
                  </a:lnTo>
                  <a:lnTo>
                    <a:pt x="666496" y="62484"/>
                  </a:lnTo>
                  <a:close/>
                </a:path>
                <a:path w="845185" h="191135">
                  <a:moveTo>
                    <a:pt x="804926" y="144526"/>
                  </a:moveTo>
                  <a:lnTo>
                    <a:pt x="802246" y="127660"/>
                  </a:lnTo>
                  <a:lnTo>
                    <a:pt x="801751" y="124460"/>
                  </a:lnTo>
                  <a:lnTo>
                    <a:pt x="790829" y="126085"/>
                  </a:lnTo>
                  <a:lnTo>
                    <a:pt x="773709" y="127152"/>
                  </a:lnTo>
                  <a:lnTo>
                    <a:pt x="750341" y="127660"/>
                  </a:lnTo>
                  <a:lnTo>
                    <a:pt x="720725" y="127635"/>
                  </a:lnTo>
                  <a:lnTo>
                    <a:pt x="720725" y="88392"/>
                  </a:lnTo>
                  <a:lnTo>
                    <a:pt x="788797" y="88392"/>
                  </a:lnTo>
                  <a:lnTo>
                    <a:pt x="788797" y="14732"/>
                  </a:lnTo>
                  <a:lnTo>
                    <a:pt x="696722" y="14732"/>
                  </a:lnTo>
                  <a:lnTo>
                    <a:pt x="696722" y="35687"/>
                  </a:lnTo>
                  <a:lnTo>
                    <a:pt x="764159" y="35687"/>
                  </a:lnTo>
                  <a:lnTo>
                    <a:pt x="764159" y="67691"/>
                  </a:lnTo>
                  <a:lnTo>
                    <a:pt x="696341" y="67691"/>
                  </a:lnTo>
                  <a:lnTo>
                    <a:pt x="696341" y="148336"/>
                  </a:lnTo>
                  <a:lnTo>
                    <a:pt x="761822" y="148069"/>
                  </a:lnTo>
                  <a:lnTo>
                    <a:pt x="796315" y="145821"/>
                  </a:lnTo>
                  <a:lnTo>
                    <a:pt x="804926" y="144526"/>
                  </a:lnTo>
                  <a:close/>
                </a:path>
                <a:path w="845185" h="191135">
                  <a:moveTo>
                    <a:pt x="844804" y="0"/>
                  </a:moveTo>
                  <a:lnTo>
                    <a:pt x="820293" y="0"/>
                  </a:lnTo>
                  <a:lnTo>
                    <a:pt x="820293" y="190881"/>
                  </a:lnTo>
                  <a:lnTo>
                    <a:pt x="844804" y="190881"/>
                  </a:lnTo>
                  <a:lnTo>
                    <a:pt x="84480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49223" y="3877055"/>
              <a:ext cx="356870" cy="358140"/>
            </a:xfrm>
            <a:custGeom>
              <a:avLst/>
              <a:gdLst/>
              <a:ahLst/>
              <a:cxnLst/>
              <a:rect l="l" t="t" r="r" b="b"/>
              <a:pathLst>
                <a:path w="356869" h="358139">
                  <a:moveTo>
                    <a:pt x="356615" y="0"/>
                  </a:moveTo>
                  <a:lnTo>
                    <a:pt x="0" y="0"/>
                  </a:lnTo>
                  <a:lnTo>
                    <a:pt x="0" y="358139"/>
                  </a:lnTo>
                  <a:lnTo>
                    <a:pt x="356615" y="358139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2700" y="3985767"/>
              <a:ext cx="90360" cy="150621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4373118" y="3975607"/>
              <a:ext cx="2811145" cy="144780"/>
            </a:xfrm>
            <a:custGeom>
              <a:avLst/>
              <a:gdLst/>
              <a:ahLst/>
              <a:cxnLst/>
              <a:rect l="l" t="t" r="r" b="b"/>
              <a:pathLst>
                <a:path w="2811145" h="144779">
                  <a:moveTo>
                    <a:pt x="37719" y="72771"/>
                  </a:moveTo>
                  <a:lnTo>
                    <a:pt x="35941" y="68326"/>
                  </a:lnTo>
                  <a:lnTo>
                    <a:pt x="28575" y="60960"/>
                  </a:lnTo>
                  <a:lnTo>
                    <a:pt x="24130" y="59055"/>
                  </a:lnTo>
                  <a:lnTo>
                    <a:pt x="18923" y="59055"/>
                  </a:lnTo>
                  <a:lnTo>
                    <a:pt x="13716" y="59055"/>
                  </a:lnTo>
                  <a:lnTo>
                    <a:pt x="9271" y="60960"/>
                  </a:lnTo>
                  <a:lnTo>
                    <a:pt x="1905" y="68326"/>
                  </a:lnTo>
                  <a:lnTo>
                    <a:pt x="0" y="72771"/>
                  </a:lnTo>
                  <a:lnTo>
                    <a:pt x="0" y="83185"/>
                  </a:lnTo>
                  <a:lnTo>
                    <a:pt x="1905" y="87630"/>
                  </a:lnTo>
                  <a:lnTo>
                    <a:pt x="9271" y="94996"/>
                  </a:lnTo>
                  <a:lnTo>
                    <a:pt x="13716" y="96774"/>
                  </a:lnTo>
                  <a:lnTo>
                    <a:pt x="24130" y="96774"/>
                  </a:lnTo>
                  <a:lnTo>
                    <a:pt x="28575" y="94996"/>
                  </a:lnTo>
                  <a:lnTo>
                    <a:pt x="35941" y="87630"/>
                  </a:lnTo>
                  <a:lnTo>
                    <a:pt x="37719" y="83185"/>
                  </a:lnTo>
                  <a:lnTo>
                    <a:pt x="37719" y="72771"/>
                  </a:lnTo>
                  <a:close/>
                </a:path>
                <a:path w="2811145" h="144779">
                  <a:moveTo>
                    <a:pt x="788416" y="99695"/>
                  </a:moveTo>
                  <a:lnTo>
                    <a:pt x="760476" y="70612"/>
                  </a:lnTo>
                  <a:lnTo>
                    <a:pt x="755688" y="61087"/>
                  </a:lnTo>
                  <a:lnTo>
                    <a:pt x="752640" y="52616"/>
                  </a:lnTo>
                  <a:lnTo>
                    <a:pt x="750697" y="43395"/>
                  </a:lnTo>
                  <a:lnTo>
                    <a:pt x="750100" y="34671"/>
                  </a:lnTo>
                  <a:lnTo>
                    <a:pt x="750062" y="11049"/>
                  </a:lnTo>
                  <a:lnTo>
                    <a:pt x="739013" y="11049"/>
                  </a:lnTo>
                  <a:lnTo>
                    <a:pt x="739013" y="34671"/>
                  </a:lnTo>
                  <a:lnTo>
                    <a:pt x="738339" y="44170"/>
                  </a:lnTo>
                  <a:lnTo>
                    <a:pt x="722782" y="81102"/>
                  </a:lnTo>
                  <a:lnTo>
                    <a:pt x="700405" y="102743"/>
                  </a:lnTo>
                  <a:lnTo>
                    <a:pt x="709041" y="110109"/>
                  </a:lnTo>
                  <a:lnTo>
                    <a:pt x="735876" y="79679"/>
                  </a:lnTo>
                  <a:lnTo>
                    <a:pt x="744601" y="61087"/>
                  </a:lnTo>
                  <a:lnTo>
                    <a:pt x="746645" y="66471"/>
                  </a:lnTo>
                  <a:lnTo>
                    <a:pt x="768921" y="97917"/>
                  </a:lnTo>
                  <a:lnTo>
                    <a:pt x="780542" y="108331"/>
                  </a:lnTo>
                  <a:lnTo>
                    <a:pt x="788416" y="99695"/>
                  </a:lnTo>
                  <a:close/>
                </a:path>
                <a:path w="2811145" h="144779">
                  <a:moveTo>
                    <a:pt x="837565" y="59563"/>
                  </a:moveTo>
                  <a:lnTo>
                    <a:pt x="812673" y="59563"/>
                  </a:lnTo>
                  <a:lnTo>
                    <a:pt x="812673" y="1143"/>
                  </a:lnTo>
                  <a:lnTo>
                    <a:pt x="801624" y="1143"/>
                  </a:lnTo>
                  <a:lnTo>
                    <a:pt x="801624" y="144780"/>
                  </a:lnTo>
                  <a:lnTo>
                    <a:pt x="812673" y="144780"/>
                  </a:lnTo>
                  <a:lnTo>
                    <a:pt x="812673" y="69469"/>
                  </a:lnTo>
                  <a:lnTo>
                    <a:pt x="837565" y="69469"/>
                  </a:lnTo>
                  <a:lnTo>
                    <a:pt x="837565" y="59563"/>
                  </a:lnTo>
                  <a:close/>
                </a:path>
                <a:path w="2811145" h="144779">
                  <a:moveTo>
                    <a:pt x="964819" y="14732"/>
                  </a:moveTo>
                  <a:lnTo>
                    <a:pt x="872744" y="14732"/>
                  </a:lnTo>
                  <a:lnTo>
                    <a:pt x="872744" y="24765"/>
                  </a:lnTo>
                  <a:lnTo>
                    <a:pt x="953770" y="24765"/>
                  </a:lnTo>
                  <a:lnTo>
                    <a:pt x="953757" y="47371"/>
                  </a:lnTo>
                  <a:lnTo>
                    <a:pt x="953592" y="57467"/>
                  </a:lnTo>
                  <a:lnTo>
                    <a:pt x="953096" y="68135"/>
                  </a:lnTo>
                  <a:lnTo>
                    <a:pt x="952258" y="79286"/>
                  </a:lnTo>
                  <a:lnTo>
                    <a:pt x="951103" y="90932"/>
                  </a:lnTo>
                  <a:lnTo>
                    <a:pt x="961898" y="91948"/>
                  </a:lnTo>
                  <a:lnTo>
                    <a:pt x="963206" y="80594"/>
                  </a:lnTo>
                  <a:lnTo>
                    <a:pt x="964120" y="69380"/>
                  </a:lnTo>
                  <a:lnTo>
                    <a:pt x="964641" y="58305"/>
                  </a:lnTo>
                  <a:lnTo>
                    <a:pt x="964819" y="47371"/>
                  </a:lnTo>
                  <a:lnTo>
                    <a:pt x="964819" y="14732"/>
                  </a:lnTo>
                  <a:close/>
                </a:path>
                <a:path w="2811145" h="144779">
                  <a:moveTo>
                    <a:pt x="986663" y="109093"/>
                  </a:moveTo>
                  <a:lnTo>
                    <a:pt x="917448" y="109093"/>
                  </a:lnTo>
                  <a:lnTo>
                    <a:pt x="917448" y="62357"/>
                  </a:lnTo>
                  <a:lnTo>
                    <a:pt x="906399" y="62357"/>
                  </a:lnTo>
                  <a:lnTo>
                    <a:pt x="906399" y="109093"/>
                  </a:lnTo>
                  <a:lnTo>
                    <a:pt x="853440" y="109093"/>
                  </a:lnTo>
                  <a:lnTo>
                    <a:pt x="853440" y="119126"/>
                  </a:lnTo>
                  <a:lnTo>
                    <a:pt x="986663" y="119126"/>
                  </a:lnTo>
                  <a:lnTo>
                    <a:pt x="986663" y="109093"/>
                  </a:lnTo>
                  <a:close/>
                </a:path>
                <a:path w="2811145" h="144779">
                  <a:moveTo>
                    <a:pt x="1088390" y="10922"/>
                  </a:moveTo>
                  <a:lnTo>
                    <a:pt x="1017016" y="10922"/>
                  </a:lnTo>
                  <a:lnTo>
                    <a:pt x="1017016" y="20828"/>
                  </a:lnTo>
                  <a:lnTo>
                    <a:pt x="1077341" y="20828"/>
                  </a:lnTo>
                  <a:lnTo>
                    <a:pt x="1077214" y="30594"/>
                  </a:lnTo>
                  <a:lnTo>
                    <a:pt x="1076845" y="40436"/>
                  </a:lnTo>
                  <a:lnTo>
                    <a:pt x="1076210" y="50355"/>
                  </a:lnTo>
                  <a:lnTo>
                    <a:pt x="1075309" y="60325"/>
                  </a:lnTo>
                  <a:lnTo>
                    <a:pt x="1086104" y="61087"/>
                  </a:lnTo>
                  <a:lnTo>
                    <a:pt x="1087094" y="50114"/>
                  </a:lnTo>
                  <a:lnTo>
                    <a:pt x="1087818" y="38100"/>
                  </a:lnTo>
                  <a:lnTo>
                    <a:pt x="1088237" y="25057"/>
                  </a:lnTo>
                  <a:lnTo>
                    <a:pt x="1088390" y="10922"/>
                  </a:lnTo>
                  <a:close/>
                </a:path>
                <a:path w="2811145" h="144779">
                  <a:moveTo>
                    <a:pt x="1098169" y="82042"/>
                  </a:moveTo>
                  <a:lnTo>
                    <a:pt x="1097635" y="74041"/>
                  </a:lnTo>
                  <a:lnTo>
                    <a:pt x="1097534" y="72517"/>
                  </a:lnTo>
                  <a:lnTo>
                    <a:pt x="1087767" y="73050"/>
                  </a:lnTo>
                  <a:lnTo>
                    <a:pt x="1076807" y="73469"/>
                  </a:lnTo>
                  <a:lnTo>
                    <a:pt x="1051433" y="74041"/>
                  </a:lnTo>
                  <a:lnTo>
                    <a:pt x="1051433" y="42291"/>
                  </a:lnTo>
                  <a:lnTo>
                    <a:pt x="1040257" y="42291"/>
                  </a:lnTo>
                  <a:lnTo>
                    <a:pt x="1040257" y="74168"/>
                  </a:lnTo>
                  <a:lnTo>
                    <a:pt x="1031963" y="74409"/>
                  </a:lnTo>
                  <a:lnTo>
                    <a:pt x="1023315" y="74574"/>
                  </a:lnTo>
                  <a:lnTo>
                    <a:pt x="1004951" y="74676"/>
                  </a:lnTo>
                  <a:lnTo>
                    <a:pt x="1005967" y="84582"/>
                  </a:lnTo>
                  <a:lnTo>
                    <a:pt x="1027188" y="84378"/>
                  </a:lnTo>
                  <a:lnTo>
                    <a:pt x="1082522" y="82918"/>
                  </a:lnTo>
                  <a:lnTo>
                    <a:pt x="1091730" y="82499"/>
                  </a:lnTo>
                  <a:lnTo>
                    <a:pt x="1098169" y="82042"/>
                  </a:lnTo>
                  <a:close/>
                </a:path>
                <a:path w="2811145" h="144779">
                  <a:moveTo>
                    <a:pt x="1123696" y="130048"/>
                  </a:moveTo>
                  <a:lnTo>
                    <a:pt x="1041273" y="130048"/>
                  </a:lnTo>
                  <a:lnTo>
                    <a:pt x="1041273" y="98425"/>
                  </a:lnTo>
                  <a:lnTo>
                    <a:pt x="1030224" y="98425"/>
                  </a:lnTo>
                  <a:lnTo>
                    <a:pt x="1030224" y="139954"/>
                  </a:lnTo>
                  <a:lnTo>
                    <a:pt x="1123696" y="139954"/>
                  </a:lnTo>
                  <a:lnTo>
                    <a:pt x="1123696" y="130048"/>
                  </a:lnTo>
                  <a:close/>
                </a:path>
                <a:path w="2811145" h="144779">
                  <a:moveTo>
                    <a:pt x="1141349" y="54229"/>
                  </a:moveTo>
                  <a:lnTo>
                    <a:pt x="1119886" y="54229"/>
                  </a:lnTo>
                  <a:lnTo>
                    <a:pt x="1119886" y="1143"/>
                  </a:lnTo>
                  <a:lnTo>
                    <a:pt x="1108710" y="1143"/>
                  </a:lnTo>
                  <a:lnTo>
                    <a:pt x="1108710" y="108204"/>
                  </a:lnTo>
                  <a:lnTo>
                    <a:pt x="1119886" y="108204"/>
                  </a:lnTo>
                  <a:lnTo>
                    <a:pt x="1119886" y="64262"/>
                  </a:lnTo>
                  <a:lnTo>
                    <a:pt x="1141349" y="64262"/>
                  </a:lnTo>
                  <a:lnTo>
                    <a:pt x="1141349" y="54229"/>
                  </a:lnTo>
                  <a:close/>
                </a:path>
                <a:path w="2811145" h="144779">
                  <a:moveTo>
                    <a:pt x="1249807" y="110490"/>
                  </a:moveTo>
                  <a:lnTo>
                    <a:pt x="1248930" y="103886"/>
                  </a:lnTo>
                  <a:lnTo>
                    <a:pt x="1248537" y="100838"/>
                  </a:lnTo>
                  <a:lnTo>
                    <a:pt x="1238910" y="102171"/>
                  </a:lnTo>
                  <a:lnTo>
                    <a:pt x="1224318" y="103124"/>
                  </a:lnTo>
                  <a:lnTo>
                    <a:pt x="1204760" y="103708"/>
                  </a:lnTo>
                  <a:lnTo>
                    <a:pt x="1180211" y="103886"/>
                  </a:lnTo>
                  <a:lnTo>
                    <a:pt x="1180211" y="66421"/>
                  </a:lnTo>
                  <a:lnTo>
                    <a:pt x="1234694" y="66421"/>
                  </a:lnTo>
                  <a:lnTo>
                    <a:pt x="1234694" y="13843"/>
                  </a:lnTo>
                  <a:lnTo>
                    <a:pt x="1169035" y="13843"/>
                  </a:lnTo>
                  <a:lnTo>
                    <a:pt x="1169035" y="23749"/>
                  </a:lnTo>
                  <a:lnTo>
                    <a:pt x="1223645" y="23749"/>
                  </a:lnTo>
                  <a:lnTo>
                    <a:pt x="1223645" y="56896"/>
                  </a:lnTo>
                  <a:lnTo>
                    <a:pt x="1169035" y="56896"/>
                  </a:lnTo>
                  <a:lnTo>
                    <a:pt x="1169035" y="113792"/>
                  </a:lnTo>
                  <a:lnTo>
                    <a:pt x="1197673" y="113588"/>
                  </a:lnTo>
                  <a:lnTo>
                    <a:pt x="1220698" y="112953"/>
                  </a:lnTo>
                  <a:lnTo>
                    <a:pt x="1238084" y="111925"/>
                  </a:lnTo>
                  <a:lnTo>
                    <a:pt x="1249807" y="110490"/>
                  </a:lnTo>
                  <a:close/>
                </a:path>
                <a:path w="2811145" h="144779">
                  <a:moveTo>
                    <a:pt x="1276096" y="1143"/>
                  </a:moveTo>
                  <a:lnTo>
                    <a:pt x="1264920" y="1143"/>
                  </a:lnTo>
                  <a:lnTo>
                    <a:pt x="1264920" y="144780"/>
                  </a:lnTo>
                  <a:lnTo>
                    <a:pt x="1276096" y="144780"/>
                  </a:lnTo>
                  <a:lnTo>
                    <a:pt x="1276096" y="1143"/>
                  </a:lnTo>
                  <a:close/>
                </a:path>
                <a:path w="2811145" h="144779">
                  <a:moveTo>
                    <a:pt x="2470023" y="68072"/>
                  </a:moveTo>
                  <a:lnTo>
                    <a:pt x="2441270" y="43688"/>
                  </a:lnTo>
                  <a:lnTo>
                    <a:pt x="2440076" y="41998"/>
                  </a:lnTo>
                  <a:lnTo>
                    <a:pt x="2436749" y="35204"/>
                  </a:lnTo>
                  <a:lnTo>
                    <a:pt x="2434742" y="28232"/>
                  </a:lnTo>
                  <a:lnTo>
                    <a:pt x="2434082" y="21082"/>
                  </a:lnTo>
                  <a:lnTo>
                    <a:pt x="2434082" y="6096"/>
                  </a:lnTo>
                  <a:lnTo>
                    <a:pt x="2423541" y="6096"/>
                  </a:lnTo>
                  <a:lnTo>
                    <a:pt x="2423541" y="21082"/>
                  </a:lnTo>
                  <a:lnTo>
                    <a:pt x="2422868" y="28702"/>
                  </a:lnTo>
                  <a:lnTo>
                    <a:pt x="2401189" y="62903"/>
                  </a:lnTo>
                  <a:lnTo>
                    <a:pt x="2386711" y="72136"/>
                  </a:lnTo>
                  <a:lnTo>
                    <a:pt x="2394839" y="79883"/>
                  </a:lnTo>
                  <a:lnTo>
                    <a:pt x="2426462" y="49911"/>
                  </a:lnTo>
                  <a:lnTo>
                    <a:pt x="2429129" y="43688"/>
                  </a:lnTo>
                  <a:lnTo>
                    <a:pt x="2431669" y="49149"/>
                  </a:lnTo>
                  <a:lnTo>
                    <a:pt x="2462784" y="76200"/>
                  </a:lnTo>
                  <a:lnTo>
                    <a:pt x="2470023" y="68072"/>
                  </a:lnTo>
                  <a:close/>
                </a:path>
                <a:path w="2811145" h="144779">
                  <a:moveTo>
                    <a:pt x="2501519" y="107442"/>
                  </a:moveTo>
                  <a:lnTo>
                    <a:pt x="2497455" y="100711"/>
                  </a:lnTo>
                  <a:lnTo>
                    <a:pt x="2491968" y="97282"/>
                  </a:lnTo>
                  <a:lnTo>
                    <a:pt x="2489835" y="95948"/>
                  </a:lnTo>
                  <a:lnTo>
                    <a:pt x="2489835" y="110236"/>
                  </a:lnTo>
                  <a:lnTo>
                    <a:pt x="2489835" y="121158"/>
                  </a:lnTo>
                  <a:lnTo>
                    <a:pt x="2486787" y="125603"/>
                  </a:lnTo>
                  <a:lnTo>
                    <a:pt x="2454656" y="134112"/>
                  </a:lnTo>
                  <a:lnTo>
                    <a:pt x="2446820" y="133807"/>
                  </a:lnTo>
                  <a:lnTo>
                    <a:pt x="2419731" y="121158"/>
                  </a:lnTo>
                  <a:lnTo>
                    <a:pt x="2419731" y="110236"/>
                  </a:lnTo>
                  <a:lnTo>
                    <a:pt x="2454656" y="97282"/>
                  </a:lnTo>
                  <a:lnTo>
                    <a:pt x="2462580" y="97624"/>
                  </a:lnTo>
                  <a:lnTo>
                    <a:pt x="2489835" y="110236"/>
                  </a:lnTo>
                  <a:lnTo>
                    <a:pt x="2489835" y="95948"/>
                  </a:lnTo>
                  <a:lnTo>
                    <a:pt x="2454656" y="87884"/>
                  </a:lnTo>
                  <a:lnTo>
                    <a:pt x="2444127" y="88366"/>
                  </a:lnTo>
                  <a:lnTo>
                    <a:pt x="2407920" y="107442"/>
                  </a:lnTo>
                  <a:lnTo>
                    <a:pt x="2407996" y="123952"/>
                  </a:lnTo>
                  <a:lnTo>
                    <a:pt x="2444127" y="143040"/>
                  </a:lnTo>
                  <a:lnTo>
                    <a:pt x="2454656" y="143510"/>
                  </a:lnTo>
                  <a:lnTo>
                    <a:pt x="2465247" y="143040"/>
                  </a:lnTo>
                  <a:lnTo>
                    <a:pt x="2474557" y="141592"/>
                  </a:lnTo>
                  <a:lnTo>
                    <a:pt x="2482583" y="139179"/>
                  </a:lnTo>
                  <a:lnTo>
                    <a:pt x="2489327" y="135763"/>
                  </a:lnTo>
                  <a:lnTo>
                    <a:pt x="2491968" y="134112"/>
                  </a:lnTo>
                  <a:lnTo>
                    <a:pt x="2497455" y="130683"/>
                  </a:lnTo>
                  <a:lnTo>
                    <a:pt x="2501519" y="123952"/>
                  </a:lnTo>
                  <a:lnTo>
                    <a:pt x="2501519" y="107442"/>
                  </a:lnTo>
                  <a:close/>
                </a:path>
                <a:path w="2811145" h="144779">
                  <a:moveTo>
                    <a:pt x="2520696" y="40513"/>
                  </a:moveTo>
                  <a:lnTo>
                    <a:pt x="2498979" y="40513"/>
                  </a:lnTo>
                  <a:lnTo>
                    <a:pt x="2498979" y="1143"/>
                  </a:lnTo>
                  <a:lnTo>
                    <a:pt x="2487930" y="1143"/>
                  </a:lnTo>
                  <a:lnTo>
                    <a:pt x="2487930" y="83947"/>
                  </a:lnTo>
                  <a:lnTo>
                    <a:pt x="2498979" y="83947"/>
                  </a:lnTo>
                  <a:lnTo>
                    <a:pt x="2498979" y="50673"/>
                  </a:lnTo>
                  <a:lnTo>
                    <a:pt x="2520696" y="50673"/>
                  </a:lnTo>
                  <a:lnTo>
                    <a:pt x="2520696" y="40513"/>
                  </a:lnTo>
                  <a:close/>
                </a:path>
                <a:path w="2811145" h="144779">
                  <a:moveTo>
                    <a:pt x="2628392" y="14605"/>
                  </a:moveTo>
                  <a:lnTo>
                    <a:pt x="2591689" y="14605"/>
                  </a:lnTo>
                  <a:lnTo>
                    <a:pt x="2591689" y="0"/>
                  </a:lnTo>
                  <a:lnTo>
                    <a:pt x="2580767" y="0"/>
                  </a:lnTo>
                  <a:lnTo>
                    <a:pt x="2580767" y="14605"/>
                  </a:lnTo>
                  <a:lnTo>
                    <a:pt x="2543937" y="14605"/>
                  </a:lnTo>
                  <a:lnTo>
                    <a:pt x="2543937" y="24384"/>
                  </a:lnTo>
                  <a:lnTo>
                    <a:pt x="2628392" y="24384"/>
                  </a:lnTo>
                  <a:lnTo>
                    <a:pt x="2628392" y="14605"/>
                  </a:lnTo>
                  <a:close/>
                </a:path>
                <a:path w="2811145" h="144779">
                  <a:moveTo>
                    <a:pt x="2632837" y="88138"/>
                  </a:moveTo>
                  <a:lnTo>
                    <a:pt x="2632316" y="80645"/>
                  </a:lnTo>
                  <a:lnTo>
                    <a:pt x="2632202" y="78867"/>
                  </a:lnTo>
                  <a:lnTo>
                    <a:pt x="2623794" y="79413"/>
                  </a:lnTo>
                  <a:lnTo>
                    <a:pt x="2614206" y="79908"/>
                  </a:lnTo>
                  <a:lnTo>
                    <a:pt x="2603462" y="80314"/>
                  </a:lnTo>
                  <a:lnTo>
                    <a:pt x="2591562" y="80645"/>
                  </a:lnTo>
                  <a:lnTo>
                    <a:pt x="2591562" y="70612"/>
                  </a:lnTo>
                  <a:lnTo>
                    <a:pt x="2601595" y="69850"/>
                  </a:lnTo>
                  <a:lnTo>
                    <a:pt x="2609088" y="67691"/>
                  </a:lnTo>
                  <a:lnTo>
                    <a:pt x="2614168" y="64135"/>
                  </a:lnTo>
                  <a:lnTo>
                    <a:pt x="2617660" y="61595"/>
                  </a:lnTo>
                  <a:lnTo>
                    <a:pt x="2619248" y="60452"/>
                  </a:lnTo>
                  <a:lnTo>
                    <a:pt x="2621788" y="55753"/>
                  </a:lnTo>
                  <a:lnTo>
                    <a:pt x="2621788" y="43688"/>
                  </a:lnTo>
                  <a:lnTo>
                    <a:pt x="2618613" y="38735"/>
                  </a:lnTo>
                  <a:lnTo>
                    <a:pt x="2617762" y="38227"/>
                  </a:lnTo>
                  <a:lnTo>
                    <a:pt x="2612263" y="34925"/>
                  </a:lnTo>
                  <a:lnTo>
                    <a:pt x="2610739" y="34188"/>
                  </a:lnTo>
                  <a:lnTo>
                    <a:pt x="2610739" y="49911"/>
                  </a:lnTo>
                  <a:lnTo>
                    <a:pt x="2609202" y="55016"/>
                  </a:lnTo>
                  <a:lnTo>
                    <a:pt x="2604617" y="58661"/>
                  </a:lnTo>
                  <a:lnTo>
                    <a:pt x="2596959" y="60871"/>
                  </a:lnTo>
                  <a:lnTo>
                    <a:pt x="2586228" y="61595"/>
                  </a:lnTo>
                  <a:lnTo>
                    <a:pt x="2575407" y="60871"/>
                  </a:lnTo>
                  <a:lnTo>
                    <a:pt x="2567711" y="58661"/>
                  </a:lnTo>
                  <a:lnTo>
                    <a:pt x="2563114" y="55016"/>
                  </a:lnTo>
                  <a:lnTo>
                    <a:pt x="2561590" y="49911"/>
                  </a:lnTo>
                  <a:lnTo>
                    <a:pt x="2563114" y="44818"/>
                  </a:lnTo>
                  <a:lnTo>
                    <a:pt x="2567711" y="41173"/>
                  </a:lnTo>
                  <a:lnTo>
                    <a:pt x="2575407" y="38963"/>
                  </a:lnTo>
                  <a:lnTo>
                    <a:pt x="2586228" y="38227"/>
                  </a:lnTo>
                  <a:lnTo>
                    <a:pt x="2596959" y="38963"/>
                  </a:lnTo>
                  <a:lnTo>
                    <a:pt x="2604617" y="41173"/>
                  </a:lnTo>
                  <a:lnTo>
                    <a:pt x="2609202" y="44818"/>
                  </a:lnTo>
                  <a:lnTo>
                    <a:pt x="2610739" y="49911"/>
                  </a:lnTo>
                  <a:lnTo>
                    <a:pt x="2610739" y="34188"/>
                  </a:lnTo>
                  <a:lnTo>
                    <a:pt x="2607132" y="32435"/>
                  </a:lnTo>
                  <a:lnTo>
                    <a:pt x="2601099" y="30645"/>
                  </a:lnTo>
                  <a:lnTo>
                    <a:pt x="2594038" y="29565"/>
                  </a:lnTo>
                  <a:lnTo>
                    <a:pt x="2586228" y="29210"/>
                  </a:lnTo>
                  <a:lnTo>
                    <a:pt x="2578189" y="29578"/>
                  </a:lnTo>
                  <a:lnTo>
                    <a:pt x="2550541" y="43434"/>
                  </a:lnTo>
                  <a:lnTo>
                    <a:pt x="2550541" y="55753"/>
                  </a:lnTo>
                  <a:lnTo>
                    <a:pt x="2580640" y="70612"/>
                  </a:lnTo>
                  <a:lnTo>
                    <a:pt x="2580640" y="80772"/>
                  </a:lnTo>
                  <a:lnTo>
                    <a:pt x="2539619" y="81407"/>
                  </a:lnTo>
                  <a:lnTo>
                    <a:pt x="2540635" y="90932"/>
                  </a:lnTo>
                  <a:lnTo>
                    <a:pt x="2584958" y="90170"/>
                  </a:lnTo>
                  <a:lnTo>
                    <a:pt x="2612364" y="89306"/>
                  </a:lnTo>
                  <a:lnTo>
                    <a:pt x="2623477" y="88760"/>
                  </a:lnTo>
                  <a:lnTo>
                    <a:pt x="2632837" y="88138"/>
                  </a:lnTo>
                  <a:close/>
                </a:path>
                <a:path w="2811145" h="144779">
                  <a:moveTo>
                    <a:pt x="2655443" y="112903"/>
                  </a:moveTo>
                  <a:lnTo>
                    <a:pt x="2651506" y="107188"/>
                  </a:lnTo>
                  <a:lnTo>
                    <a:pt x="2650502" y="106680"/>
                  </a:lnTo>
                  <a:lnTo>
                    <a:pt x="2643632" y="103200"/>
                  </a:lnTo>
                  <a:lnTo>
                    <a:pt x="2643632" y="120396"/>
                  </a:lnTo>
                  <a:lnTo>
                    <a:pt x="2643632" y="124587"/>
                  </a:lnTo>
                  <a:lnTo>
                    <a:pt x="2640711" y="127889"/>
                  </a:lnTo>
                  <a:lnTo>
                    <a:pt x="2608072" y="133985"/>
                  </a:lnTo>
                  <a:lnTo>
                    <a:pt x="2599829" y="133756"/>
                  </a:lnTo>
                  <a:lnTo>
                    <a:pt x="2572385" y="124587"/>
                  </a:lnTo>
                  <a:lnTo>
                    <a:pt x="2572385" y="120396"/>
                  </a:lnTo>
                  <a:lnTo>
                    <a:pt x="2574620" y="114401"/>
                  </a:lnTo>
                  <a:lnTo>
                    <a:pt x="2581313" y="110109"/>
                  </a:lnTo>
                  <a:lnTo>
                    <a:pt x="2592476" y="107543"/>
                  </a:lnTo>
                  <a:lnTo>
                    <a:pt x="2608072" y="106680"/>
                  </a:lnTo>
                  <a:lnTo>
                    <a:pt x="2623642" y="107543"/>
                  </a:lnTo>
                  <a:lnTo>
                    <a:pt x="2634754" y="110109"/>
                  </a:lnTo>
                  <a:lnTo>
                    <a:pt x="2641409" y="114401"/>
                  </a:lnTo>
                  <a:lnTo>
                    <a:pt x="2643632" y="120396"/>
                  </a:lnTo>
                  <a:lnTo>
                    <a:pt x="2643632" y="103200"/>
                  </a:lnTo>
                  <a:lnTo>
                    <a:pt x="2608072" y="97028"/>
                  </a:lnTo>
                  <a:lnTo>
                    <a:pt x="2597061" y="97409"/>
                  </a:lnTo>
                  <a:lnTo>
                    <a:pt x="2560574" y="112903"/>
                  </a:lnTo>
                  <a:lnTo>
                    <a:pt x="2560663" y="127889"/>
                  </a:lnTo>
                  <a:lnTo>
                    <a:pt x="2597213" y="143154"/>
                  </a:lnTo>
                  <a:lnTo>
                    <a:pt x="2608072" y="143510"/>
                  </a:lnTo>
                  <a:lnTo>
                    <a:pt x="2618905" y="143154"/>
                  </a:lnTo>
                  <a:lnTo>
                    <a:pt x="2628366" y="142049"/>
                  </a:lnTo>
                  <a:lnTo>
                    <a:pt x="2636482" y="140195"/>
                  </a:lnTo>
                  <a:lnTo>
                    <a:pt x="2643251" y="137541"/>
                  </a:lnTo>
                  <a:lnTo>
                    <a:pt x="2650363" y="133985"/>
                  </a:lnTo>
                  <a:lnTo>
                    <a:pt x="2651379" y="133477"/>
                  </a:lnTo>
                  <a:lnTo>
                    <a:pt x="2655341" y="127889"/>
                  </a:lnTo>
                  <a:lnTo>
                    <a:pt x="2655443" y="112903"/>
                  </a:lnTo>
                  <a:close/>
                </a:path>
                <a:path w="2811145" h="144779">
                  <a:moveTo>
                    <a:pt x="2675128" y="47879"/>
                  </a:moveTo>
                  <a:lnTo>
                    <a:pt x="2653538" y="47879"/>
                  </a:lnTo>
                  <a:lnTo>
                    <a:pt x="2653538" y="1143"/>
                  </a:lnTo>
                  <a:lnTo>
                    <a:pt x="2642616" y="1143"/>
                  </a:lnTo>
                  <a:lnTo>
                    <a:pt x="2642616" y="96266"/>
                  </a:lnTo>
                  <a:lnTo>
                    <a:pt x="2653538" y="96266"/>
                  </a:lnTo>
                  <a:lnTo>
                    <a:pt x="2653538" y="57785"/>
                  </a:lnTo>
                  <a:lnTo>
                    <a:pt x="2675128" y="57785"/>
                  </a:lnTo>
                  <a:lnTo>
                    <a:pt x="2675128" y="47879"/>
                  </a:lnTo>
                  <a:close/>
                </a:path>
                <a:path w="2811145" h="144779">
                  <a:moveTo>
                    <a:pt x="2772918" y="59563"/>
                  </a:moveTo>
                  <a:lnTo>
                    <a:pt x="2761869" y="22707"/>
                  </a:lnTo>
                  <a:lnTo>
                    <a:pt x="2761869" y="59563"/>
                  </a:lnTo>
                  <a:lnTo>
                    <a:pt x="2761411" y="67906"/>
                  </a:lnTo>
                  <a:lnTo>
                    <a:pt x="2743708" y="98552"/>
                  </a:lnTo>
                  <a:lnTo>
                    <a:pt x="2728595" y="98552"/>
                  </a:lnTo>
                  <a:lnTo>
                    <a:pt x="2710434" y="59563"/>
                  </a:lnTo>
                  <a:lnTo>
                    <a:pt x="2710878" y="51142"/>
                  </a:lnTo>
                  <a:lnTo>
                    <a:pt x="2728595" y="20574"/>
                  </a:lnTo>
                  <a:lnTo>
                    <a:pt x="2743835" y="20574"/>
                  </a:lnTo>
                  <a:lnTo>
                    <a:pt x="2761869" y="59563"/>
                  </a:lnTo>
                  <a:lnTo>
                    <a:pt x="2761869" y="22707"/>
                  </a:lnTo>
                  <a:lnTo>
                    <a:pt x="2736215" y="10668"/>
                  </a:lnTo>
                  <a:lnTo>
                    <a:pt x="2728328" y="11480"/>
                  </a:lnTo>
                  <a:lnTo>
                    <a:pt x="2702128" y="39166"/>
                  </a:lnTo>
                  <a:lnTo>
                    <a:pt x="2699639" y="59563"/>
                  </a:lnTo>
                  <a:lnTo>
                    <a:pt x="2700274" y="70307"/>
                  </a:lnTo>
                  <a:lnTo>
                    <a:pt x="2721406" y="105206"/>
                  </a:lnTo>
                  <a:lnTo>
                    <a:pt x="2736215" y="108458"/>
                  </a:lnTo>
                  <a:lnTo>
                    <a:pt x="2744025" y="107645"/>
                  </a:lnTo>
                  <a:lnTo>
                    <a:pt x="2751074" y="105194"/>
                  </a:lnTo>
                  <a:lnTo>
                    <a:pt x="2757297" y="101130"/>
                  </a:lnTo>
                  <a:lnTo>
                    <a:pt x="2759735" y="98552"/>
                  </a:lnTo>
                  <a:lnTo>
                    <a:pt x="2762758" y="95377"/>
                  </a:lnTo>
                  <a:lnTo>
                    <a:pt x="2767228" y="88214"/>
                  </a:lnTo>
                  <a:lnTo>
                    <a:pt x="2770403" y="79857"/>
                  </a:lnTo>
                  <a:lnTo>
                    <a:pt x="2772295" y="70231"/>
                  </a:lnTo>
                  <a:lnTo>
                    <a:pt x="2772918" y="59563"/>
                  </a:lnTo>
                  <a:close/>
                </a:path>
                <a:path w="2811145" h="144779">
                  <a:moveTo>
                    <a:pt x="2810764" y="1143"/>
                  </a:moveTo>
                  <a:lnTo>
                    <a:pt x="2799588" y="1143"/>
                  </a:lnTo>
                  <a:lnTo>
                    <a:pt x="2799588" y="144780"/>
                  </a:lnTo>
                  <a:lnTo>
                    <a:pt x="2810764" y="144780"/>
                  </a:lnTo>
                  <a:lnTo>
                    <a:pt x="2810764" y="114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39383" y="3976750"/>
              <a:ext cx="1201039" cy="344805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08753" y="3976623"/>
              <a:ext cx="1558163" cy="546100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4373118" y="3976750"/>
              <a:ext cx="5631815" cy="783590"/>
            </a:xfrm>
            <a:custGeom>
              <a:avLst/>
              <a:gdLst/>
              <a:ahLst/>
              <a:cxnLst/>
      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35941" y="708787"/>
                  </a:lnTo>
                  <a:lnTo>
                    <a:pt x="28575" y="701421"/>
                  </a:lnTo>
                  <a:lnTo>
                    <a:pt x="24130" y="699516"/>
                  </a:lnTo>
                  <a:lnTo>
                    <a:pt x="18923" y="699516"/>
                  </a:lnTo>
                  <a:lnTo>
                    <a:pt x="13716" y="699516"/>
                  </a:lnTo>
                  <a:lnTo>
                    <a:pt x="9271" y="701421"/>
                  </a:lnTo>
                  <a:lnTo>
                    <a:pt x="1905" y="708787"/>
                  </a:lnTo>
                  <a:lnTo>
                    <a:pt x="0" y="713232"/>
                  </a:lnTo>
                  <a:lnTo>
                    <a:pt x="0" y="723646"/>
                  </a:lnTo>
                  <a:lnTo>
                    <a:pt x="1905" y="728091"/>
                  </a:lnTo>
                  <a:lnTo>
                    <a:pt x="9271" y="735457"/>
                  </a:lnTo>
                  <a:lnTo>
                    <a:pt x="13716" y="737235"/>
                  </a:lnTo>
                  <a:lnTo>
                    <a:pt x="24130" y="737235"/>
                  </a:lnTo>
                  <a:lnTo>
                    <a:pt x="28575" y="735457"/>
                  </a:lnTo>
                  <a:lnTo>
                    <a:pt x="35941" y="728091"/>
                  </a:lnTo>
                  <a:lnTo>
                    <a:pt x="37719" y="723646"/>
                  </a:lnTo>
                  <a:lnTo>
                    <a:pt x="37719" y="713232"/>
                  </a:lnTo>
                  <a:close/>
                </a:path>
                <a:path w="5631815" h="783589">
                  <a:moveTo>
                    <a:pt x="248793" y="685546"/>
                  </a:moveTo>
                  <a:lnTo>
                    <a:pt x="244729" y="680212"/>
                  </a:lnTo>
                  <a:lnTo>
                    <a:pt x="243687" y="679704"/>
                  </a:lnTo>
                  <a:lnTo>
                    <a:pt x="237109" y="676465"/>
                  </a:lnTo>
                  <a:lnTo>
                    <a:pt x="237109" y="696087"/>
                  </a:lnTo>
                  <a:lnTo>
                    <a:pt x="234061" y="699135"/>
                  </a:lnTo>
                  <a:lnTo>
                    <a:pt x="202184" y="704977"/>
                  </a:lnTo>
                  <a:lnTo>
                    <a:pt x="194348" y="704748"/>
                  </a:lnTo>
                  <a:lnTo>
                    <a:pt x="167386" y="696087"/>
                  </a:lnTo>
                  <a:lnTo>
                    <a:pt x="167386" y="688721"/>
                  </a:lnTo>
                  <a:lnTo>
                    <a:pt x="210159" y="679945"/>
                  </a:lnTo>
                  <a:lnTo>
                    <a:pt x="237109" y="696087"/>
                  </a:lnTo>
                  <a:lnTo>
                    <a:pt x="237109" y="676465"/>
                  </a:lnTo>
                  <a:lnTo>
                    <a:pt x="202184" y="670306"/>
                  </a:lnTo>
                  <a:lnTo>
                    <a:pt x="191579" y="670687"/>
                  </a:lnTo>
                  <a:lnTo>
                    <a:pt x="155575" y="685546"/>
                  </a:lnTo>
                  <a:lnTo>
                    <a:pt x="155575" y="699135"/>
                  </a:lnTo>
                  <a:lnTo>
                    <a:pt x="191414" y="714006"/>
                  </a:lnTo>
                  <a:lnTo>
                    <a:pt x="202184" y="714375"/>
                  </a:lnTo>
                  <a:lnTo>
                    <a:pt x="213004" y="714006"/>
                  </a:lnTo>
                  <a:lnTo>
                    <a:pt x="222440" y="712876"/>
                  </a:lnTo>
                  <a:lnTo>
                    <a:pt x="230428" y="711009"/>
                  </a:lnTo>
                  <a:lnTo>
                    <a:pt x="236982" y="708406"/>
                  </a:lnTo>
                  <a:lnTo>
                    <a:pt x="243624" y="704977"/>
                  </a:lnTo>
                  <a:lnTo>
                    <a:pt x="244856" y="704342"/>
                  </a:lnTo>
                  <a:lnTo>
                    <a:pt x="248691" y="699135"/>
                  </a:lnTo>
                  <a:lnTo>
                    <a:pt x="248793" y="685546"/>
                  </a:lnTo>
                  <a:close/>
                </a:path>
                <a:path w="5631815" h="783589">
                  <a:moveTo>
                    <a:pt x="251460" y="773557"/>
                  </a:moveTo>
                  <a:lnTo>
                    <a:pt x="166751" y="773557"/>
                  </a:lnTo>
                  <a:lnTo>
                    <a:pt x="166751" y="746760"/>
                  </a:lnTo>
                  <a:lnTo>
                    <a:pt x="155702" y="746760"/>
                  </a:lnTo>
                  <a:lnTo>
                    <a:pt x="155702" y="783463"/>
                  </a:lnTo>
                  <a:lnTo>
                    <a:pt x="251460" y="783463"/>
                  </a:lnTo>
                  <a:lnTo>
                    <a:pt x="251460" y="773557"/>
                  </a:lnTo>
                  <a:close/>
                </a:path>
                <a:path w="5631815" h="783589">
                  <a:moveTo>
                    <a:pt x="256159" y="654812"/>
                  </a:moveTo>
                  <a:lnTo>
                    <a:pt x="207772" y="654812"/>
                  </a:lnTo>
                  <a:lnTo>
                    <a:pt x="207772" y="641477"/>
                  </a:lnTo>
                  <a:lnTo>
                    <a:pt x="196723" y="641477"/>
                  </a:lnTo>
                  <a:lnTo>
                    <a:pt x="196723" y="654812"/>
                  </a:lnTo>
                  <a:lnTo>
                    <a:pt x="148336" y="654812"/>
                  </a:lnTo>
                  <a:lnTo>
                    <a:pt x="148336" y="664464"/>
                  </a:lnTo>
                  <a:lnTo>
                    <a:pt x="256159" y="664464"/>
                  </a:lnTo>
                  <a:lnTo>
                    <a:pt x="256159" y="654812"/>
                  </a:lnTo>
                  <a:close/>
                </a:path>
                <a:path w="5631815" h="783589">
                  <a:moveTo>
                    <a:pt x="268859" y="725170"/>
                  </a:moveTo>
                  <a:lnTo>
                    <a:pt x="135636" y="725170"/>
                  </a:lnTo>
                  <a:lnTo>
                    <a:pt x="135636" y="734949"/>
                  </a:lnTo>
                  <a:lnTo>
                    <a:pt x="197485" y="734949"/>
                  </a:lnTo>
                  <a:lnTo>
                    <a:pt x="197485" y="762381"/>
                  </a:lnTo>
                  <a:lnTo>
                    <a:pt x="208534" y="762381"/>
                  </a:lnTo>
                  <a:lnTo>
                    <a:pt x="208534" y="734949"/>
                  </a:lnTo>
                  <a:lnTo>
                    <a:pt x="268859" y="734949"/>
                  </a:lnTo>
                  <a:lnTo>
                    <a:pt x="268859" y="725170"/>
                  </a:lnTo>
                  <a:close/>
                </a:path>
                <a:path w="5631815" h="783589">
                  <a:moveTo>
                    <a:pt x="268859" y="469392"/>
                  </a:moveTo>
                  <a:lnTo>
                    <a:pt x="246126" y="469392"/>
                  </a:lnTo>
                  <a:lnTo>
                    <a:pt x="247040" y="456666"/>
                  </a:lnTo>
                  <a:lnTo>
                    <a:pt x="247726" y="442277"/>
                  </a:lnTo>
                  <a:lnTo>
                    <a:pt x="248132" y="426288"/>
                  </a:lnTo>
                  <a:lnTo>
                    <a:pt x="248285" y="408686"/>
                  </a:lnTo>
                  <a:lnTo>
                    <a:pt x="157226" y="408686"/>
                  </a:lnTo>
                  <a:lnTo>
                    <a:pt x="157226" y="418592"/>
                  </a:lnTo>
                  <a:lnTo>
                    <a:pt x="237109" y="418592"/>
                  </a:lnTo>
                  <a:lnTo>
                    <a:pt x="237007" y="434213"/>
                  </a:lnTo>
                  <a:lnTo>
                    <a:pt x="236702" y="447903"/>
                  </a:lnTo>
                  <a:lnTo>
                    <a:pt x="236194" y="459638"/>
                  </a:lnTo>
                  <a:lnTo>
                    <a:pt x="235458" y="469392"/>
                  </a:lnTo>
                  <a:lnTo>
                    <a:pt x="135636" y="469392"/>
                  </a:lnTo>
                  <a:lnTo>
                    <a:pt x="135636" y="479425"/>
                  </a:lnTo>
                  <a:lnTo>
                    <a:pt x="195326" y="479425"/>
                  </a:lnTo>
                  <a:lnTo>
                    <a:pt x="195326" y="545973"/>
                  </a:lnTo>
                  <a:lnTo>
                    <a:pt x="206502" y="545973"/>
                  </a:lnTo>
                  <a:lnTo>
                    <a:pt x="206502" y="479425"/>
                  </a:lnTo>
                  <a:lnTo>
                    <a:pt x="268859" y="479425"/>
                  </a:lnTo>
                  <a:lnTo>
                    <a:pt x="268859" y="469392"/>
                  </a:lnTo>
                  <a:close/>
                </a:path>
                <a:path w="5631815" h="783589">
                  <a:moveTo>
                    <a:pt x="369570" y="722757"/>
                  </a:moveTo>
                  <a:lnTo>
                    <a:pt x="368414" y="715645"/>
                  </a:lnTo>
                  <a:lnTo>
                    <a:pt x="368046" y="713359"/>
                  </a:lnTo>
                  <a:lnTo>
                    <a:pt x="360895" y="714362"/>
                  </a:lnTo>
                  <a:lnTo>
                    <a:pt x="352234" y="715086"/>
                  </a:lnTo>
                  <a:lnTo>
                    <a:pt x="342036" y="715505"/>
                  </a:lnTo>
                  <a:lnTo>
                    <a:pt x="330327" y="715645"/>
                  </a:lnTo>
                  <a:lnTo>
                    <a:pt x="313182" y="715645"/>
                  </a:lnTo>
                  <a:lnTo>
                    <a:pt x="313182" y="690880"/>
                  </a:lnTo>
                  <a:lnTo>
                    <a:pt x="361188" y="690880"/>
                  </a:lnTo>
                  <a:lnTo>
                    <a:pt x="361188" y="649351"/>
                  </a:lnTo>
                  <a:lnTo>
                    <a:pt x="302006" y="649351"/>
                  </a:lnTo>
                  <a:lnTo>
                    <a:pt x="302006" y="659257"/>
                  </a:lnTo>
                  <a:lnTo>
                    <a:pt x="350139" y="659257"/>
                  </a:lnTo>
                  <a:lnTo>
                    <a:pt x="350139" y="681228"/>
                  </a:lnTo>
                  <a:lnTo>
                    <a:pt x="302006" y="681228"/>
                  </a:lnTo>
                  <a:lnTo>
                    <a:pt x="302006" y="725424"/>
                  </a:lnTo>
                  <a:lnTo>
                    <a:pt x="340410" y="725220"/>
                  </a:lnTo>
                  <a:lnTo>
                    <a:pt x="347472" y="725043"/>
                  </a:lnTo>
                  <a:lnTo>
                    <a:pt x="354965" y="724662"/>
                  </a:lnTo>
                  <a:lnTo>
                    <a:pt x="362331" y="724027"/>
                  </a:lnTo>
                  <a:lnTo>
                    <a:pt x="369570" y="722757"/>
                  </a:lnTo>
                  <a:close/>
                </a:path>
                <a:path w="5631815" h="783589">
                  <a:moveTo>
                    <a:pt x="398780" y="406146"/>
                  </a:moveTo>
                  <a:lnTo>
                    <a:pt x="387858" y="406146"/>
                  </a:lnTo>
                  <a:lnTo>
                    <a:pt x="387858" y="424815"/>
                  </a:lnTo>
                  <a:lnTo>
                    <a:pt x="387858" y="434721"/>
                  </a:lnTo>
                  <a:lnTo>
                    <a:pt x="387858" y="451485"/>
                  </a:lnTo>
                  <a:lnTo>
                    <a:pt x="321437" y="451485"/>
                  </a:lnTo>
                  <a:lnTo>
                    <a:pt x="321437" y="434721"/>
                  </a:lnTo>
                  <a:lnTo>
                    <a:pt x="387858" y="434721"/>
                  </a:lnTo>
                  <a:lnTo>
                    <a:pt x="387858" y="424815"/>
                  </a:lnTo>
                  <a:lnTo>
                    <a:pt x="321437" y="424815"/>
                  </a:lnTo>
                  <a:lnTo>
                    <a:pt x="321437" y="406146"/>
                  </a:lnTo>
                  <a:lnTo>
                    <a:pt x="310261" y="406146"/>
                  </a:lnTo>
                  <a:lnTo>
                    <a:pt x="310261" y="461264"/>
                  </a:lnTo>
                  <a:lnTo>
                    <a:pt x="398780" y="461264"/>
                  </a:lnTo>
                  <a:lnTo>
                    <a:pt x="398780" y="451485"/>
                  </a:lnTo>
                  <a:lnTo>
                    <a:pt x="398780" y="434721"/>
                  </a:lnTo>
                  <a:lnTo>
                    <a:pt x="398780" y="424815"/>
                  </a:lnTo>
                  <a:lnTo>
                    <a:pt x="398780" y="406146"/>
                  </a:lnTo>
                  <a:close/>
                </a:path>
                <a:path w="5631815" h="783589">
                  <a:moveTo>
                    <a:pt x="402590" y="531749"/>
                  </a:moveTo>
                  <a:lnTo>
                    <a:pt x="320167" y="531749"/>
                  </a:lnTo>
                  <a:lnTo>
                    <a:pt x="320167" y="500507"/>
                  </a:lnTo>
                  <a:lnTo>
                    <a:pt x="309118" y="500507"/>
                  </a:lnTo>
                  <a:lnTo>
                    <a:pt x="309118" y="541667"/>
                  </a:lnTo>
                  <a:lnTo>
                    <a:pt x="402590" y="541667"/>
                  </a:lnTo>
                  <a:lnTo>
                    <a:pt x="402590" y="531749"/>
                  </a:lnTo>
                  <a:close/>
                </a:path>
                <a:path w="5631815" h="783589">
                  <a:moveTo>
                    <a:pt x="407416" y="641604"/>
                  </a:moveTo>
                  <a:lnTo>
                    <a:pt x="396240" y="641604"/>
                  </a:lnTo>
                  <a:lnTo>
                    <a:pt x="396240" y="665099"/>
                  </a:lnTo>
                  <a:lnTo>
                    <a:pt x="370078" y="665099"/>
                  </a:lnTo>
                  <a:lnTo>
                    <a:pt x="370078" y="674751"/>
                  </a:lnTo>
                  <a:lnTo>
                    <a:pt x="396240" y="674751"/>
                  </a:lnTo>
                  <a:lnTo>
                    <a:pt x="396240" y="695071"/>
                  </a:lnTo>
                  <a:lnTo>
                    <a:pt x="369697" y="695071"/>
                  </a:lnTo>
                  <a:lnTo>
                    <a:pt x="369697" y="704723"/>
                  </a:lnTo>
                  <a:lnTo>
                    <a:pt x="396240" y="704723"/>
                  </a:lnTo>
                  <a:lnTo>
                    <a:pt x="396240" y="746506"/>
                  </a:lnTo>
                  <a:lnTo>
                    <a:pt x="407416" y="746506"/>
                  </a:lnTo>
                  <a:lnTo>
                    <a:pt x="407416" y="641604"/>
                  </a:lnTo>
                  <a:close/>
                </a:path>
                <a:path w="5631815" h="783589">
                  <a:moveTo>
                    <a:pt x="411226" y="770509"/>
                  </a:moveTo>
                  <a:lnTo>
                    <a:pt x="330200" y="770509"/>
                  </a:lnTo>
                  <a:lnTo>
                    <a:pt x="330200" y="737235"/>
                  </a:lnTo>
                  <a:lnTo>
                    <a:pt x="319024" y="737235"/>
                  </a:lnTo>
                  <a:lnTo>
                    <a:pt x="319024" y="780542"/>
                  </a:lnTo>
                  <a:lnTo>
                    <a:pt x="411226" y="780542"/>
                  </a:lnTo>
                  <a:lnTo>
                    <a:pt x="411226" y="770509"/>
                  </a:lnTo>
                  <a:close/>
                </a:path>
                <a:path w="5631815" h="783589">
                  <a:moveTo>
                    <a:pt x="421259" y="478282"/>
                  </a:moveTo>
                  <a:lnTo>
                    <a:pt x="288036" y="478282"/>
                  </a:lnTo>
                  <a:lnTo>
                    <a:pt x="288036" y="488188"/>
                  </a:lnTo>
                  <a:lnTo>
                    <a:pt x="349631" y="488188"/>
                  </a:lnTo>
                  <a:lnTo>
                    <a:pt x="349631" y="520827"/>
                  </a:lnTo>
                  <a:lnTo>
                    <a:pt x="360680" y="520827"/>
                  </a:lnTo>
                  <a:lnTo>
                    <a:pt x="360680" y="488188"/>
                  </a:lnTo>
                  <a:lnTo>
                    <a:pt x="421259" y="488188"/>
                  </a:lnTo>
                  <a:lnTo>
                    <a:pt x="421259" y="478282"/>
                  </a:lnTo>
                  <a:close/>
                </a:path>
                <a:path w="5631815" h="783589">
                  <a:moveTo>
                    <a:pt x="520700" y="487692"/>
                  </a:moveTo>
                  <a:lnTo>
                    <a:pt x="520636" y="469265"/>
                  </a:lnTo>
                  <a:lnTo>
                    <a:pt x="517398" y="461645"/>
                  </a:lnTo>
                  <a:lnTo>
                    <a:pt x="511086" y="455930"/>
                  </a:lnTo>
                  <a:lnTo>
                    <a:pt x="510667" y="455549"/>
                  </a:lnTo>
                  <a:lnTo>
                    <a:pt x="509778" y="454901"/>
                  </a:lnTo>
                  <a:lnTo>
                    <a:pt x="509778" y="472186"/>
                  </a:lnTo>
                  <a:lnTo>
                    <a:pt x="509778" y="484632"/>
                  </a:lnTo>
                  <a:lnTo>
                    <a:pt x="507365" y="489839"/>
                  </a:lnTo>
                  <a:lnTo>
                    <a:pt x="502666" y="494284"/>
                  </a:lnTo>
                  <a:lnTo>
                    <a:pt x="497967" y="498602"/>
                  </a:lnTo>
                  <a:lnTo>
                    <a:pt x="491871" y="500888"/>
                  </a:lnTo>
                  <a:lnTo>
                    <a:pt x="477393" y="500888"/>
                  </a:lnTo>
                  <a:lnTo>
                    <a:pt x="471297" y="498602"/>
                  </a:lnTo>
                  <a:lnTo>
                    <a:pt x="466598" y="494284"/>
                  </a:lnTo>
                  <a:lnTo>
                    <a:pt x="461899" y="489839"/>
                  </a:lnTo>
                  <a:lnTo>
                    <a:pt x="459486" y="484632"/>
                  </a:lnTo>
                  <a:lnTo>
                    <a:pt x="459486" y="472186"/>
                  </a:lnTo>
                  <a:lnTo>
                    <a:pt x="461899" y="466979"/>
                  </a:lnTo>
                  <a:lnTo>
                    <a:pt x="471297" y="458089"/>
                  </a:lnTo>
                  <a:lnTo>
                    <a:pt x="477266" y="455930"/>
                  </a:lnTo>
                  <a:lnTo>
                    <a:pt x="491998" y="455930"/>
                  </a:lnTo>
                  <a:lnTo>
                    <a:pt x="497967" y="458089"/>
                  </a:lnTo>
                  <a:lnTo>
                    <a:pt x="502666" y="462534"/>
                  </a:lnTo>
                  <a:lnTo>
                    <a:pt x="507492" y="466979"/>
                  </a:lnTo>
                  <a:lnTo>
                    <a:pt x="484632" y="446405"/>
                  </a:lnTo>
                  <a:lnTo>
                    <a:pt x="476999" y="446989"/>
                  </a:lnTo>
                  <a:lnTo>
                    <a:pt x="448564" y="469265"/>
                  </a:lnTo>
                  <a:lnTo>
                    <a:pt x="448665" y="487692"/>
                  </a:lnTo>
                  <a:lnTo>
                    <a:pt x="484505" y="510286"/>
                  </a:lnTo>
                  <a:lnTo>
                    <a:pt x="492150" y="509714"/>
                  </a:lnTo>
                  <a:lnTo>
                    <a:pt x="499084" y="508000"/>
                  </a:lnTo>
                  <a:lnTo>
                    <a:pt x="505231" y="505206"/>
                  </a:lnTo>
                  <a:lnTo>
                    <a:pt x="510667" y="501269"/>
                  </a:lnTo>
                  <a:lnTo>
                    <a:pt x="511086" y="500888"/>
                  </a:lnTo>
                  <a:lnTo>
                    <a:pt x="517398" y="495173"/>
                  </a:lnTo>
                  <a:lnTo>
                    <a:pt x="520700" y="487692"/>
                  </a:lnTo>
                  <a:close/>
                </a:path>
                <a:path w="5631815" h="783589">
                  <a:moveTo>
                    <a:pt x="527304" y="425196"/>
                  </a:moveTo>
                  <a:lnTo>
                    <a:pt x="490093" y="425196"/>
                  </a:lnTo>
                  <a:lnTo>
                    <a:pt x="490093" y="402336"/>
                  </a:lnTo>
                  <a:lnTo>
                    <a:pt x="479044" y="402336"/>
                  </a:lnTo>
                  <a:lnTo>
                    <a:pt x="479044" y="425196"/>
                  </a:lnTo>
                  <a:lnTo>
                    <a:pt x="441960" y="425196"/>
                  </a:lnTo>
                  <a:lnTo>
                    <a:pt x="441960" y="435229"/>
                  </a:lnTo>
                  <a:lnTo>
                    <a:pt x="527304" y="435229"/>
                  </a:lnTo>
                  <a:lnTo>
                    <a:pt x="527304" y="425196"/>
                  </a:lnTo>
                  <a:close/>
                </a:path>
                <a:path w="5631815" h="783589">
                  <a:moveTo>
                    <a:pt x="576326" y="468376"/>
                  </a:moveTo>
                  <a:lnTo>
                    <a:pt x="552069" y="468376"/>
                  </a:lnTo>
                  <a:lnTo>
                    <a:pt x="552069" y="402336"/>
                  </a:lnTo>
                  <a:lnTo>
                    <a:pt x="541020" y="402336"/>
                  </a:lnTo>
                  <a:lnTo>
                    <a:pt x="541020" y="545973"/>
                  </a:lnTo>
                  <a:lnTo>
                    <a:pt x="552069" y="545973"/>
                  </a:lnTo>
                  <a:lnTo>
                    <a:pt x="552069" y="478282"/>
                  </a:lnTo>
                  <a:lnTo>
                    <a:pt x="576326" y="478282"/>
                  </a:lnTo>
                  <a:lnTo>
                    <a:pt x="576326" y="468376"/>
                  </a:lnTo>
                  <a:close/>
                </a:path>
                <a:path w="5631815" h="783589">
                  <a:moveTo>
                    <a:pt x="710819" y="402336"/>
                  </a:moveTo>
                  <a:lnTo>
                    <a:pt x="699643" y="402336"/>
                  </a:lnTo>
                  <a:lnTo>
                    <a:pt x="699643" y="431546"/>
                  </a:lnTo>
                  <a:lnTo>
                    <a:pt x="699643" y="441325"/>
                  </a:lnTo>
                  <a:lnTo>
                    <a:pt x="699643" y="480060"/>
                  </a:lnTo>
                  <a:lnTo>
                    <a:pt x="672592" y="480060"/>
                  </a:lnTo>
                  <a:lnTo>
                    <a:pt x="674116" y="474599"/>
                  </a:lnTo>
                  <a:lnTo>
                    <a:pt x="674751" y="469112"/>
                  </a:lnTo>
                  <a:lnTo>
                    <a:pt x="674738" y="452285"/>
                  </a:lnTo>
                  <a:lnTo>
                    <a:pt x="674116" y="446913"/>
                  </a:lnTo>
                  <a:lnTo>
                    <a:pt x="672592" y="441325"/>
                  </a:lnTo>
                  <a:lnTo>
                    <a:pt x="699643" y="441325"/>
                  </a:lnTo>
                  <a:lnTo>
                    <a:pt x="699643" y="431546"/>
                  </a:lnTo>
                  <a:lnTo>
                    <a:pt x="669036" y="431546"/>
                  </a:lnTo>
                  <a:lnTo>
                    <a:pt x="663829" y="423545"/>
                  </a:lnTo>
                  <a:lnTo>
                    <a:pt x="663829" y="460756"/>
                  </a:lnTo>
                  <a:lnTo>
                    <a:pt x="663371" y="469112"/>
                  </a:lnTo>
                  <a:lnTo>
                    <a:pt x="645795" y="499630"/>
                  </a:lnTo>
                  <a:lnTo>
                    <a:pt x="630936" y="499630"/>
                  </a:lnTo>
                  <a:lnTo>
                    <a:pt x="612902" y="460756"/>
                  </a:lnTo>
                  <a:lnTo>
                    <a:pt x="613359" y="452285"/>
                  </a:lnTo>
                  <a:lnTo>
                    <a:pt x="630809" y="421894"/>
                  </a:lnTo>
                  <a:lnTo>
                    <a:pt x="646049" y="421894"/>
                  </a:lnTo>
                  <a:lnTo>
                    <a:pt x="663829" y="460756"/>
                  </a:lnTo>
                  <a:lnTo>
                    <a:pt x="663829" y="423545"/>
                  </a:lnTo>
                  <a:lnTo>
                    <a:pt x="638429" y="411988"/>
                  </a:lnTo>
                  <a:lnTo>
                    <a:pt x="630567" y="412800"/>
                  </a:lnTo>
                  <a:lnTo>
                    <a:pt x="602716" y="449948"/>
                  </a:lnTo>
                  <a:lnTo>
                    <a:pt x="602107" y="460756"/>
                  </a:lnTo>
                  <a:lnTo>
                    <a:pt x="602716" y="471487"/>
                  </a:lnTo>
                  <a:lnTo>
                    <a:pt x="623658" y="506272"/>
                  </a:lnTo>
                  <a:lnTo>
                    <a:pt x="638429" y="509524"/>
                  </a:lnTo>
                  <a:lnTo>
                    <a:pt x="648119" y="508317"/>
                  </a:lnTo>
                  <a:lnTo>
                    <a:pt x="656437" y="504659"/>
                  </a:lnTo>
                  <a:lnTo>
                    <a:pt x="662178" y="499630"/>
                  </a:lnTo>
                  <a:lnTo>
                    <a:pt x="663409" y="498551"/>
                  </a:lnTo>
                  <a:lnTo>
                    <a:pt x="669036" y="489978"/>
                  </a:lnTo>
                  <a:lnTo>
                    <a:pt x="699643" y="489978"/>
                  </a:lnTo>
                  <a:lnTo>
                    <a:pt x="699643" y="545973"/>
                  </a:lnTo>
                  <a:lnTo>
                    <a:pt x="710819" y="545973"/>
                  </a:lnTo>
                  <a:lnTo>
                    <a:pt x="710819" y="489978"/>
                  </a:lnTo>
                  <a:lnTo>
                    <a:pt x="710819" y="480060"/>
                  </a:lnTo>
                  <a:lnTo>
                    <a:pt x="710819" y="441325"/>
                  </a:lnTo>
                  <a:lnTo>
                    <a:pt x="710819" y="431546"/>
                  </a:lnTo>
                  <a:lnTo>
                    <a:pt x="710819" y="402336"/>
                  </a:lnTo>
                  <a:close/>
                </a:path>
                <a:path w="5631815" h="783589">
                  <a:moveTo>
                    <a:pt x="2723007" y="267843"/>
                  </a:moveTo>
                  <a:lnTo>
                    <a:pt x="2694051" y="243332"/>
                  </a:lnTo>
                  <a:lnTo>
                    <a:pt x="2693111" y="242023"/>
                  </a:lnTo>
                  <a:lnTo>
                    <a:pt x="2689745" y="235229"/>
                  </a:lnTo>
                  <a:lnTo>
                    <a:pt x="2687726" y="228257"/>
                  </a:lnTo>
                  <a:lnTo>
                    <a:pt x="2687066" y="221107"/>
                  </a:lnTo>
                  <a:lnTo>
                    <a:pt x="2687066" y="217551"/>
                  </a:lnTo>
                  <a:lnTo>
                    <a:pt x="2718689" y="217551"/>
                  </a:lnTo>
                  <a:lnTo>
                    <a:pt x="2718689" y="207645"/>
                  </a:lnTo>
                  <a:lnTo>
                    <a:pt x="2644775" y="207645"/>
                  </a:lnTo>
                  <a:lnTo>
                    <a:pt x="2644775" y="217551"/>
                  </a:lnTo>
                  <a:lnTo>
                    <a:pt x="2676271" y="217551"/>
                  </a:lnTo>
                  <a:lnTo>
                    <a:pt x="2676271" y="221107"/>
                  </a:lnTo>
                  <a:lnTo>
                    <a:pt x="2660319" y="257124"/>
                  </a:lnTo>
                  <a:lnTo>
                    <a:pt x="2640076" y="271907"/>
                  </a:lnTo>
                  <a:lnTo>
                    <a:pt x="2647950" y="279527"/>
                  </a:lnTo>
                  <a:lnTo>
                    <a:pt x="2679319" y="249555"/>
                  </a:lnTo>
                  <a:lnTo>
                    <a:pt x="2682113" y="243332"/>
                  </a:lnTo>
                  <a:lnTo>
                    <a:pt x="2684780" y="248793"/>
                  </a:lnTo>
                  <a:lnTo>
                    <a:pt x="2715387" y="275971"/>
                  </a:lnTo>
                  <a:lnTo>
                    <a:pt x="2723007" y="267843"/>
                  </a:lnTo>
                  <a:close/>
                </a:path>
                <a:path w="5631815" h="783589">
                  <a:moveTo>
                    <a:pt x="2757424" y="201168"/>
                  </a:moveTo>
                  <a:lnTo>
                    <a:pt x="2746248" y="201168"/>
                  </a:lnTo>
                  <a:lnTo>
                    <a:pt x="2746248" y="233553"/>
                  </a:lnTo>
                  <a:lnTo>
                    <a:pt x="2712720" y="233553"/>
                  </a:lnTo>
                  <a:lnTo>
                    <a:pt x="2712720" y="243459"/>
                  </a:lnTo>
                  <a:lnTo>
                    <a:pt x="2746248" y="243459"/>
                  </a:lnTo>
                  <a:lnTo>
                    <a:pt x="2746248" y="284099"/>
                  </a:lnTo>
                  <a:lnTo>
                    <a:pt x="2757424" y="284099"/>
                  </a:lnTo>
                  <a:lnTo>
                    <a:pt x="2757424" y="201168"/>
                  </a:lnTo>
                  <a:close/>
                </a:path>
                <a:path w="5631815" h="783589">
                  <a:moveTo>
                    <a:pt x="2760345" y="306578"/>
                  </a:moveTo>
                  <a:lnTo>
                    <a:pt x="2756281" y="299847"/>
                  </a:lnTo>
                  <a:lnTo>
                    <a:pt x="2750794" y="296418"/>
                  </a:lnTo>
                  <a:lnTo>
                    <a:pt x="2748407" y="294932"/>
                  </a:lnTo>
                  <a:lnTo>
                    <a:pt x="2748407" y="309372"/>
                  </a:lnTo>
                  <a:lnTo>
                    <a:pt x="2748407" y="320167"/>
                  </a:lnTo>
                  <a:lnTo>
                    <a:pt x="2713355" y="333121"/>
                  </a:lnTo>
                  <a:lnTo>
                    <a:pt x="2705366" y="332790"/>
                  </a:lnTo>
                  <a:lnTo>
                    <a:pt x="2678303" y="320167"/>
                  </a:lnTo>
                  <a:lnTo>
                    <a:pt x="2678379" y="309372"/>
                  </a:lnTo>
                  <a:lnTo>
                    <a:pt x="2713355" y="296418"/>
                  </a:lnTo>
                  <a:lnTo>
                    <a:pt x="2721343" y="296760"/>
                  </a:lnTo>
                  <a:lnTo>
                    <a:pt x="2748407" y="309372"/>
                  </a:lnTo>
                  <a:lnTo>
                    <a:pt x="2748407" y="294932"/>
                  </a:lnTo>
                  <a:lnTo>
                    <a:pt x="2713355" y="287020"/>
                  </a:lnTo>
                  <a:lnTo>
                    <a:pt x="2702737" y="287502"/>
                  </a:lnTo>
                  <a:lnTo>
                    <a:pt x="2666365" y="306578"/>
                  </a:lnTo>
                  <a:lnTo>
                    <a:pt x="2666365" y="322961"/>
                  </a:lnTo>
                  <a:lnTo>
                    <a:pt x="2702750" y="342176"/>
                  </a:lnTo>
                  <a:lnTo>
                    <a:pt x="2713355" y="342646"/>
                  </a:lnTo>
                  <a:lnTo>
                    <a:pt x="2723946" y="342176"/>
                  </a:lnTo>
                  <a:lnTo>
                    <a:pt x="2733256" y="340728"/>
                  </a:lnTo>
                  <a:lnTo>
                    <a:pt x="2741282" y="338315"/>
                  </a:lnTo>
                  <a:lnTo>
                    <a:pt x="2748026" y="334899"/>
                  </a:lnTo>
                  <a:lnTo>
                    <a:pt x="2750832" y="333121"/>
                  </a:lnTo>
                  <a:lnTo>
                    <a:pt x="2756281" y="329692"/>
                  </a:lnTo>
                  <a:lnTo>
                    <a:pt x="2760345" y="322961"/>
                  </a:lnTo>
                  <a:lnTo>
                    <a:pt x="2760345" y="306578"/>
                  </a:lnTo>
                  <a:close/>
                </a:path>
                <a:path w="5631815" h="783589">
                  <a:moveTo>
                    <a:pt x="2923667" y="313309"/>
                  </a:moveTo>
                  <a:lnTo>
                    <a:pt x="2862707" y="313309"/>
                  </a:lnTo>
                  <a:lnTo>
                    <a:pt x="2862707" y="282448"/>
                  </a:lnTo>
                  <a:lnTo>
                    <a:pt x="2901950" y="282448"/>
                  </a:lnTo>
                  <a:lnTo>
                    <a:pt x="2901950" y="272415"/>
                  </a:lnTo>
                  <a:lnTo>
                    <a:pt x="2901950" y="248539"/>
                  </a:lnTo>
                  <a:lnTo>
                    <a:pt x="2901950" y="238379"/>
                  </a:lnTo>
                  <a:lnTo>
                    <a:pt x="2901950" y="213614"/>
                  </a:lnTo>
                  <a:lnTo>
                    <a:pt x="2891028" y="213614"/>
                  </a:lnTo>
                  <a:lnTo>
                    <a:pt x="2891028" y="238379"/>
                  </a:lnTo>
                  <a:lnTo>
                    <a:pt x="2891028" y="248539"/>
                  </a:lnTo>
                  <a:lnTo>
                    <a:pt x="2891028" y="272415"/>
                  </a:lnTo>
                  <a:lnTo>
                    <a:pt x="2823083" y="272415"/>
                  </a:lnTo>
                  <a:lnTo>
                    <a:pt x="2823083" y="248539"/>
                  </a:lnTo>
                  <a:lnTo>
                    <a:pt x="2891028" y="248539"/>
                  </a:lnTo>
                  <a:lnTo>
                    <a:pt x="2891028" y="238379"/>
                  </a:lnTo>
                  <a:lnTo>
                    <a:pt x="2823083" y="238379"/>
                  </a:lnTo>
                  <a:lnTo>
                    <a:pt x="2823083" y="213614"/>
                  </a:lnTo>
                  <a:lnTo>
                    <a:pt x="2811907" y="213614"/>
                  </a:lnTo>
                  <a:lnTo>
                    <a:pt x="2811907" y="282448"/>
                  </a:lnTo>
                  <a:lnTo>
                    <a:pt x="2851404" y="282448"/>
                  </a:lnTo>
                  <a:lnTo>
                    <a:pt x="2851404" y="313309"/>
                  </a:lnTo>
                  <a:lnTo>
                    <a:pt x="2790444" y="313309"/>
                  </a:lnTo>
                  <a:lnTo>
                    <a:pt x="2790444" y="323215"/>
                  </a:lnTo>
                  <a:lnTo>
                    <a:pt x="2923667" y="323215"/>
                  </a:lnTo>
                  <a:lnTo>
                    <a:pt x="2923667" y="313309"/>
                  </a:lnTo>
                  <a:close/>
                </a:path>
                <a:path w="5631815" h="783589">
                  <a:moveTo>
                    <a:pt x="3014345" y="129667"/>
                  </a:moveTo>
                  <a:lnTo>
                    <a:pt x="2931668" y="129667"/>
                  </a:lnTo>
                  <a:lnTo>
                    <a:pt x="2931668" y="114046"/>
                  </a:lnTo>
                  <a:lnTo>
                    <a:pt x="3010281" y="114046"/>
                  </a:lnTo>
                  <a:lnTo>
                    <a:pt x="3010281" y="80645"/>
                  </a:lnTo>
                  <a:lnTo>
                    <a:pt x="2920746" y="80645"/>
                  </a:lnTo>
                  <a:lnTo>
                    <a:pt x="2920746" y="90678"/>
                  </a:lnTo>
                  <a:lnTo>
                    <a:pt x="2999359" y="90678"/>
                  </a:lnTo>
                  <a:lnTo>
                    <a:pt x="2999359" y="104267"/>
                  </a:lnTo>
                  <a:lnTo>
                    <a:pt x="2920746" y="104267"/>
                  </a:lnTo>
                  <a:lnTo>
                    <a:pt x="2920746" y="139319"/>
                  </a:lnTo>
                  <a:lnTo>
                    <a:pt x="3014345" y="139319"/>
                  </a:lnTo>
                  <a:lnTo>
                    <a:pt x="3014345" y="129667"/>
                  </a:lnTo>
                  <a:close/>
                </a:path>
                <a:path w="5631815" h="783589">
                  <a:moveTo>
                    <a:pt x="3031871" y="56769"/>
                  </a:moveTo>
                  <a:lnTo>
                    <a:pt x="3010662" y="56769"/>
                  </a:lnTo>
                  <a:lnTo>
                    <a:pt x="3011398" y="46863"/>
                  </a:lnTo>
                  <a:lnTo>
                    <a:pt x="3011792" y="37592"/>
                  </a:lnTo>
                  <a:lnTo>
                    <a:pt x="3011906" y="34671"/>
                  </a:lnTo>
                  <a:lnTo>
                    <a:pt x="3012211" y="20193"/>
                  </a:lnTo>
                  <a:lnTo>
                    <a:pt x="3012313" y="3429"/>
                  </a:lnTo>
                  <a:lnTo>
                    <a:pt x="2921000" y="3429"/>
                  </a:lnTo>
                  <a:lnTo>
                    <a:pt x="2921000" y="12954"/>
                  </a:lnTo>
                  <a:lnTo>
                    <a:pt x="3001137" y="12954"/>
                  </a:lnTo>
                  <a:lnTo>
                    <a:pt x="3001010" y="28575"/>
                  </a:lnTo>
                  <a:lnTo>
                    <a:pt x="2914777" y="31623"/>
                  </a:lnTo>
                  <a:lnTo>
                    <a:pt x="2917825" y="41783"/>
                  </a:lnTo>
                  <a:lnTo>
                    <a:pt x="3000883" y="37592"/>
                  </a:lnTo>
                  <a:lnTo>
                    <a:pt x="3000502" y="50165"/>
                  </a:lnTo>
                  <a:lnTo>
                    <a:pt x="3000121" y="56515"/>
                  </a:lnTo>
                  <a:lnTo>
                    <a:pt x="2999994" y="56769"/>
                  </a:lnTo>
                  <a:lnTo>
                    <a:pt x="2898648" y="56769"/>
                  </a:lnTo>
                  <a:lnTo>
                    <a:pt x="2898648" y="66548"/>
                  </a:lnTo>
                  <a:lnTo>
                    <a:pt x="3031871" y="66548"/>
                  </a:lnTo>
                  <a:lnTo>
                    <a:pt x="3031871" y="56769"/>
                  </a:lnTo>
                  <a:close/>
                </a:path>
                <a:path w="5631815" h="783589">
                  <a:moveTo>
                    <a:pt x="3032887" y="299466"/>
                  </a:moveTo>
                  <a:lnTo>
                    <a:pt x="2999956" y="268363"/>
                  </a:lnTo>
                  <a:lnTo>
                    <a:pt x="2999841" y="268097"/>
                  </a:lnTo>
                  <a:lnTo>
                    <a:pt x="2996450" y="260565"/>
                  </a:lnTo>
                  <a:lnTo>
                    <a:pt x="2994380" y="252984"/>
                  </a:lnTo>
                  <a:lnTo>
                    <a:pt x="2993771" y="245618"/>
                  </a:lnTo>
                  <a:lnTo>
                    <a:pt x="2993898" y="231267"/>
                  </a:lnTo>
                  <a:lnTo>
                    <a:pt x="3028696" y="231267"/>
                  </a:lnTo>
                  <a:lnTo>
                    <a:pt x="3028696" y="221361"/>
                  </a:lnTo>
                  <a:lnTo>
                    <a:pt x="2993771" y="221361"/>
                  </a:lnTo>
                  <a:lnTo>
                    <a:pt x="2993771" y="201168"/>
                  </a:lnTo>
                  <a:lnTo>
                    <a:pt x="2982595" y="201168"/>
                  </a:lnTo>
                  <a:lnTo>
                    <a:pt x="2982595" y="221361"/>
                  </a:lnTo>
                  <a:lnTo>
                    <a:pt x="2947924" y="221361"/>
                  </a:lnTo>
                  <a:lnTo>
                    <a:pt x="2947924" y="231267"/>
                  </a:lnTo>
                  <a:lnTo>
                    <a:pt x="2982849" y="231267"/>
                  </a:lnTo>
                  <a:lnTo>
                    <a:pt x="2982785" y="245618"/>
                  </a:lnTo>
                  <a:lnTo>
                    <a:pt x="2965564" y="286054"/>
                  </a:lnTo>
                  <a:lnTo>
                    <a:pt x="2944368" y="302895"/>
                  </a:lnTo>
                  <a:lnTo>
                    <a:pt x="2952877" y="311531"/>
                  </a:lnTo>
                  <a:lnTo>
                    <a:pt x="2983420" y="278777"/>
                  </a:lnTo>
                  <a:lnTo>
                    <a:pt x="2988437" y="268097"/>
                  </a:lnTo>
                  <a:lnTo>
                    <a:pt x="2990723" y="273202"/>
                  </a:lnTo>
                  <a:lnTo>
                    <a:pt x="3019260" y="304711"/>
                  </a:lnTo>
                  <a:lnTo>
                    <a:pt x="3025013" y="308356"/>
                  </a:lnTo>
                  <a:lnTo>
                    <a:pt x="3032887" y="299466"/>
                  </a:lnTo>
                  <a:close/>
                </a:path>
                <a:path w="5631815" h="783589">
                  <a:moveTo>
                    <a:pt x="3062224" y="201168"/>
                  </a:moveTo>
                  <a:lnTo>
                    <a:pt x="3051048" y="201168"/>
                  </a:lnTo>
                  <a:lnTo>
                    <a:pt x="3051048" y="254762"/>
                  </a:lnTo>
                  <a:lnTo>
                    <a:pt x="3019806" y="254762"/>
                  </a:lnTo>
                  <a:lnTo>
                    <a:pt x="3019806" y="264668"/>
                  </a:lnTo>
                  <a:lnTo>
                    <a:pt x="3051048" y="264668"/>
                  </a:lnTo>
                  <a:lnTo>
                    <a:pt x="3051048" y="344805"/>
                  </a:lnTo>
                  <a:lnTo>
                    <a:pt x="3062224" y="344805"/>
                  </a:lnTo>
                  <a:lnTo>
                    <a:pt x="3062224" y="201168"/>
                  </a:lnTo>
                  <a:close/>
                </a:path>
                <a:path w="5631815" h="783589">
                  <a:moveTo>
                    <a:pt x="3139694" y="108077"/>
                  </a:moveTo>
                  <a:lnTo>
                    <a:pt x="3138678" y="101600"/>
                  </a:lnTo>
                  <a:lnTo>
                    <a:pt x="3138170" y="98298"/>
                  </a:lnTo>
                  <a:lnTo>
                    <a:pt x="3128289" y="99733"/>
                  </a:lnTo>
                  <a:lnTo>
                    <a:pt x="3113913" y="100761"/>
                  </a:lnTo>
                  <a:lnTo>
                    <a:pt x="3095053" y="101396"/>
                  </a:lnTo>
                  <a:lnTo>
                    <a:pt x="3071749" y="101600"/>
                  </a:lnTo>
                  <a:lnTo>
                    <a:pt x="3071749" y="64516"/>
                  </a:lnTo>
                  <a:lnTo>
                    <a:pt x="3124073" y="64516"/>
                  </a:lnTo>
                  <a:lnTo>
                    <a:pt x="3124073" y="12954"/>
                  </a:lnTo>
                  <a:lnTo>
                    <a:pt x="3060700" y="12954"/>
                  </a:lnTo>
                  <a:lnTo>
                    <a:pt x="3060700" y="22860"/>
                  </a:lnTo>
                  <a:lnTo>
                    <a:pt x="3112897" y="22860"/>
                  </a:lnTo>
                  <a:lnTo>
                    <a:pt x="3112897" y="54737"/>
                  </a:lnTo>
                  <a:lnTo>
                    <a:pt x="3060700" y="54737"/>
                  </a:lnTo>
                  <a:lnTo>
                    <a:pt x="3060700" y="111252"/>
                  </a:lnTo>
                  <a:lnTo>
                    <a:pt x="3087713" y="111061"/>
                  </a:lnTo>
                  <a:lnTo>
                    <a:pt x="3109912" y="110477"/>
                  </a:lnTo>
                  <a:lnTo>
                    <a:pt x="3127235" y="109486"/>
                  </a:lnTo>
                  <a:lnTo>
                    <a:pt x="3139694" y="108077"/>
                  </a:lnTo>
                  <a:close/>
                </a:path>
                <a:path w="5631815" h="783589">
                  <a:moveTo>
                    <a:pt x="3186811" y="310515"/>
                  </a:moveTo>
                  <a:lnTo>
                    <a:pt x="3185934" y="303911"/>
                  </a:lnTo>
                  <a:lnTo>
                    <a:pt x="3185541" y="300863"/>
                  </a:lnTo>
                  <a:lnTo>
                    <a:pt x="3175914" y="302196"/>
                  </a:lnTo>
                  <a:lnTo>
                    <a:pt x="3161322" y="303149"/>
                  </a:lnTo>
                  <a:lnTo>
                    <a:pt x="3141764" y="303720"/>
                  </a:lnTo>
                  <a:lnTo>
                    <a:pt x="3117215" y="303911"/>
                  </a:lnTo>
                  <a:lnTo>
                    <a:pt x="3117215" y="266446"/>
                  </a:lnTo>
                  <a:lnTo>
                    <a:pt x="3171698" y="266446"/>
                  </a:lnTo>
                  <a:lnTo>
                    <a:pt x="3171698" y="213868"/>
                  </a:lnTo>
                  <a:lnTo>
                    <a:pt x="3106039" y="213868"/>
                  </a:lnTo>
                  <a:lnTo>
                    <a:pt x="3106039" y="223774"/>
                  </a:lnTo>
                  <a:lnTo>
                    <a:pt x="3160649" y="223774"/>
                  </a:lnTo>
                  <a:lnTo>
                    <a:pt x="3160649" y="256921"/>
                  </a:lnTo>
                  <a:lnTo>
                    <a:pt x="3106039" y="256921"/>
                  </a:lnTo>
                  <a:lnTo>
                    <a:pt x="3106039" y="313817"/>
                  </a:lnTo>
                  <a:lnTo>
                    <a:pt x="3134677" y="313613"/>
                  </a:lnTo>
                  <a:lnTo>
                    <a:pt x="3157702" y="312978"/>
                  </a:lnTo>
                  <a:lnTo>
                    <a:pt x="3175089" y="311950"/>
                  </a:lnTo>
                  <a:lnTo>
                    <a:pt x="3186811" y="310515"/>
                  </a:lnTo>
                  <a:close/>
                </a:path>
                <a:path w="5631815" h="783589">
                  <a:moveTo>
                    <a:pt x="3187573" y="60579"/>
                  </a:moveTo>
                  <a:lnTo>
                    <a:pt x="3162681" y="60579"/>
                  </a:lnTo>
                  <a:lnTo>
                    <a:pt x="3162681" y="0"/>
                  </a:lnTo>
                  <a:lnTo>
                    <a:pt x="3151632" y="0"/>
                  </a:lnTo>
                  <a:lnTo>
                    <a:pt x="3151632" y="143637"/>
                  </a:lnTo>
                  <a:lnTo>
                    <a:pt x="3162681" y="143637"/>
                  </a:lnTo>
                  <a:lnTo>
                    <a:pt x="3162681" y="70612"/>
                  </a:lnTo>
                  <a:lnTo>
                    <a:pt x="3187573" y="70612"/>
                  </a:lnTo>
                  <a:lnTo>
                    <a:pt x="3187573" y="60579"/>
                  </a:lnTo>
                  <a:close/>
                </a:path>
                <a:path w="5631815" h="783589">
                  <a:moveTo>
                    <a:pt x="3213100" y="201168"/>
                  </a:moveTo>
                  <a:lnTo>
                    <a:pt x="3201924" y="201168"/>
                  </a:lnTo>
                  <a:lnTo>
                    <a:pt x="3201924" y="344805"/>
                  </a:lnTo>
                  <a:lnTo>
                    <a:pt x="3213100" y="344805"/>
                  </a:lnTo>
                  <a:lnTo>
                    <a:pt x="3213100" y="201168"/>
                  </a:lnTo>
                  <a:close/>
                </a:path>
                <a:path w="5631815" h="783589">
                  <a:moveTo>
                    <a:pt x="3316732" y="33274"/>
                  </a:moveTo>
                  <a:lnTo>
                    <a:pt x="3304794" y="11023"/>
                  </a:lnTo>
                  <a:lnTo>
                    <a:pt x="3304794" y="26543"/>
                  </a:lnTo>
                  <a:lnTo>
                    <a:pt x="3304679" y="39954"/>
                  </a:lnTo>
                  <a:lnTo>
                    <a:pt x="3269996" y="54610"/>
                  </a:lnTo>
                  <a:lnTo>
                    <a:pt x="3262249" y="54254"/>
                  </a:lnTo>
                  <a:lnTo>
                    <a:pt x="3235325" y="26543"/>
                  </a:lnTo>
                  <a:lnTo>
                    <a:pt x="3238373" y="21336"/>
                  </a:lnTo>
                  <a:lnTo>
                    <a:pt x="3269996" y="11811"/>
                  </a:lnTo>
                  <a:lnTo>
                    <a:pt x="3277730" y="12179"/>
                  </a:lnTo>
                  <a:lnTo>
                    <a:pt x="3304794" y="26543"/>
                  </a:lnTo>
                  <a:lnTo>
                    <a:pt x="3304794" y="11023"/>
                  </a:lnTo>
                  <a:lnTo>
                    <a:pt x="3269996" y="2413"/>
                  </a:lnTo>
                  <a:lnTo>
                    <a:pt x="3259645" y="2946"/>
                  </a:lnTo>
                  <a:lnTo>
                    <a:pt x="3224403" y="26657"/>
                  </a:lnTo>
                  <a:lnTo>
                    <a:pt x="3223641" y="33274"/>
                  </a:lnTo>
                  <a:lnTo>
                    <a:pt x="3224390" y="39954"/>
                  </a:lnTo>
                  <a:lnTo>
                    <a:pt x="3259582" y="63360"/>
                  </a:lnTo>
                  <a:lnTo>
                    <a:pt x="3269996" y="63881"/>
                  </a:lnTo>
                  <a:lnTo>
                    <a:pt x="3280511" y="63360"/>
                  </a:lnTo>
                  <a:lnTo>
                    <a:pt x="3289782" y="61810"/>
                  </a:lnTo>
                  <a:lnTo>
                    <a:pt x="3297796" y="59220"/>
                  </a:lnTo>
                  <a:lnTo>
                    <a:pt x="3304540" y="55626"/>
                  </a:lnTo>
                  <a:lnTo>
                    <a:pt x="3305733" y="54610"/>
                  </a:lnTo>
                  <a:lnTo>
                    <a:pt x="3309861" y="51104"/>
                  </a:lnTo>
                  <a:lnTo>
                    <a:pt x="3313671" y="45885"/>
                  </a:lnTo>
                  <a:lnTo>
                    <a:pt x="3315957" y="39954"/>
                  </a:lnTo>
                  <a:lnTo>
                    <a:pt x="3316732" y="33274"/>
                  </a:lnTo>
                  <a:close/>
                </a:path>
                <a:path w="5631815" h="783589">
                  <a:moveTo>
                    <a:pt x="3335655" y="299720"/>
                  </a:moveTo>
                  <a:lnTo>
                    <a:pt x="3307588" y="270510"/>
                  </a:lnTo>
                  <a:lnTo>
                    <a:pt x="3302838" y="261112"/>
                  </a:lnTo>
                  <a:lnTo>
                    <a:pt x="3299752" y="252526"/>
                  </a:lnTo>
                  <a:lnTo>
                    <a:pt x="3297809" y="243357"/>
                  </a:lnTo>
                  <a:lnTo>
                    <a:pt x="3297212" y="234696"/>
                  </a:lnTo>
                  <a:lnTo>
                    <a:pt x="3297174" y="211074"/>
                  </a:lnTo>
                  <a:lnTo>
                    <a:pt x="3286125" y="211074"/>
                  </a:lnTo>
                  <a:lnTo>
                    <a:pt x="3286125" y="234696"/>
                  </a:lnTo>
                  <a:lnTo>
                    <a:pt x="3285477" y="244195"/>
                  </a:lnTo>
                  <a:lnTo>
                    <a:pt x="3270008" y="281127"/>
                  </a:lnTo>
                  <a:lnTo>
                    <a:pt x="3247517" y="302768"/>
                  </a:lnTo>
                  <a:lnTo>
                    <a:pt x="3256026" y="310134"/>
                  </a:lnTo>
                  <a:lnTo>
                    <a:pt x="3282886" y="279882"/>
                  </a:lnTo>
                  <a:lnTo>
                    <a:pt x="3291840" y="261112"/>
                  </a:lnTo>
                  <a:lnTo>
                    <a:pt x="3293745" y="266407"/>
                  </a:lnTo>
                  <a:lnTo>
                    <a:pt x="3316097" y="297992"/>
                  </a:lnTo>
                  <a:lnTo>
                    <a:pt x="3327781" y="308356"/>
                  </a:lnTo>
                  <a:lnTo>
                    <a:pt x="3335655" y="299720"/>
                  </a:lnTo>
                  <a:close/>
                </a:path>
                <a:path w="5631815" h="783589">
                  <a:moveTo>
                    <a:pt x="3336671" y="79756"/>
                  </a:moveTo>
                  <a:lnTo>
                    <a:pt x="3203448" y="79756"/>
                  </a:lnTo>
                  <a:lnTo>
                    <a:pt x="3203448" y="89662"/>
                  </a:lnTo>
                  <a:lnTo>
                    <a:pt x="3264535" y="89662"/>
                  </a:lnTo>
                  <a:lnTo>
                    <a:pt x="3264535" y="143637"/>
                  </a:lnTo>
                  <a:lnTo>
                    <a:pt x="3275711" y="143637"/>
                  </a:lnTo>
                  <a:lnTo>
                    <a:pt x="3275711" y="89662"/>
                  </a:lnTo>
                  <a:lnTo>
                    <a:pt x="3336671" y="89662"/>
                  </a:lnTo>
                  <a:lnTo>
                    <a:pt x="3336671" y="79756"/>
                  </a:lnTo>
                  <a:close/>
                </a:path>
                <a:path w="5631815" h="783589">
                  <a:moveTo>
                    <a:pt x="3367024" y="201168"/>
                  </a:moveTo>
                  <a:lnTo>
                    <a:pt x="3355848" y="201168"/>
                  </a:lnTo>
                  <a:lnTo>
                    <a:pt x="3355848" y="344805"/>
                  </a:lnTo>
                  <a:lnTo>
                    <a:pt x="3367024" y="344805"/>
                  </a:lnTo>
                  <a:lnTo>
                    <a:pt x="3367024" y="201168"/>
                  </a:lnTo>
                  <a:close/>
                </a:path>
                <a:path w="5631815" h="783589">
                  <a:moveTo>
                    <a:pt x="3468751" y="67945"/>
                  </a:moveTo>
                  <a:lnTo>
                    <a:pt x="3389503" y="67945"/>
                  </a:lnTo>
                  <a:lnTo>
                    <a:pt x="3389503" y="23368"/>
                  </a:lnTo>
                  <a:lnTo>
                    <a:pt x="3466465" y="23368"/>
                  </a:lnTo>
                  <a:lnTo>
                    <a:pt x="3466465" y="13462"/>
                  </a:lnTo>
                  <a:lnTo>
                    <a:pt x="3378454" y="13462"/>
                  </a:lnTo>
                  <a:lnTo>
                    <a:pt x="3378454" y="77978"/>
                  </a:lnTo>
                  <a:lnTo>
                    <a:pt x="3468751" y="77978"/>
                  </a:lnTo>
                  <a:lnTo>
                    <a:pt x="3468751" y="67945"/>
                  </a:lnTo>
                  <a:close/>
                </a:path>
                <a:path w="5631815" h="783589">
                  <a:moveTo>
                    <a:pt x="3489071" y="108839"/>
                  </a:moveTo>
                  <a:lnTo>
                    <a:pt x="3355848" y="108839"/>
                  </a:lnTo>
                  <a:lnTo>
                    <a:pt x="3355848" y="118745"/>
                  </a:lnTo>
                  <a:lnTo>
                    <a:pt x="3489071" y="118745"/>
                  </a:lnTo>
                  <a:lnTo>
                    <a:pt x="3489071" y="108839"/>
                  </a:lnTo>
                  <a:close/>
                </a:path>
                <a:path w="5631815" h="783589">
                  <a:moveTo>
                    <a:pt x="3527552" y="268859"/>
                  </a:moveTo>
                  <a:lnTo>
                    <a:pt x="3487420" y="248539"/>
                  </a:lnTo>
                  <a:lnTo>
                    <a:pt x="3479063" y="238633"/>
                  </a:lnTo>
                  <a:lnTo>
                    <a:pt x="3476091" y="234175"/>
                  </a:lnTo>
                  <a:lnTo>
                    <a:pt x="3473246" y="227241"/>
                  </a:lnTo>
                  <a:lnTo>
                    <a:pt x="3472307" y="220472"/>
                  </a:lnTo>
                  <a:lnTo>
                    <a:pt x="3472307" y="212852"/>
                  </a:lnTo>
                  <a:lnTo>
                    <a:pt x="3460877" y="212852"/>
                  </a:lnTo>
                  <a:lnTo>
                    <a:pt x="3460877" y="220472"/>
                  </a:lnTo>
                  <a:lnTo>
                    <a:pt x="3459937" y="227164"/>
                  </a:lnTo>
                  <a:lnTo>
                    <a:pt x="3428390" y="261302"/>
                  </a:lnTo>
                  <a:lnTo>
                    <a:pt x="3405759" y="268986"/>
                  </a:lnTo>
                  <a:lnTo>
                    <a:pt x="3413252" y="277876"/>
                  </a:lnTo>
                  <a:lnTo>
                    <a:pt x="3452888" y="255841"/>
                  </a:lnTo>
                  <a:lnTo>
                    <a:pt x="3466465" y="238633"/>
                  </a:lnTo>
                  <a:lnTo>
                    <a:pt x="3469817" y="244182"/>
                  </a:lnTo>
                  <a:lnTo>
                    <a:pt x="3502787" y="270802"/>
                  </a:lnTo>
                  <a:lnTo>
                    <a:pt x="3519678" y="277749"/>
                  </a:lnTo>
                  <a:lnTo>
                    <a:pt x="3527552" y="268859"/>
                  </a:lnTo>
                  <a:close/>
                </a:path>
                <a:path w="5631815" h="783589">
                  <a:moveTo>
                    <a:pt x="3533267" y="310896"/>
                  </a:moveTo>
                  <a:lnTo>
                    <a:pt x="3400044" y="310896"/>
                  </a:lnTo>
                  <a:lnTo>
                    <a:pt x="3400044" y="320675"/>
                  </a:lnTo>
                  <a:lnTo>
                    <a:pt x="3533267" y="320675"/>
                  </a:lnTo>
                  <a:lnTo>
                    <a:pt x="3533267" y="310896"/>
                  </a:lnTo>
                  <a:close/>
                </a:path>
                <a:path w="5631815" h="783589">
                  <a:moveTo>
                    <a:pt x="3596386" y="98552"/>
                  </a:moveTo>
                  <a:lnTo>
                    <a:pt x="3568319" y="69342"/>
                  </a:lnTo>
                  <a:lnTo>
                    <a:pt x="3557905" y="9906"/>
                  </a:lnTo>
                  <a:lnTo>
                    <a:pt x="3546983" y="9906"/>
                  </a:lnTo>
                  <a:lnTo>
                    <a:pt x="3546983" y="33528"/>
                  </a:lnTo>
                  <a:lnTo>
                    <a:pt x="3546310" y="43027"/>
                  </a:lnTo>
                  <a:lnTo>
                    <a:pt x="3530739" y="79959"/>
                  </a:lnTo>
                  <a:lnTo>
                    <a:pt x="3508248" y="101600"/>
                  </a:lnTo>
                  <a:lnTo>
                    <a:pt x="3516757" y="108966"/>
                  </a:lnTo>
                  <a:lnTo>
                    <a:pt x="3543617" y="78714"/>
                  </a:lnTo>
                  <a:lnTo>
                    <a:pt x="3552571" y="59944"/>
                  </a:lnTo>
                  <a:lnTo>
                    <a:pt x="3554476" y="65239"/>
                  </a:lnTo>
                  <a:lnTo>
                    <a:pt x="3576866" y="96824"/>
                  </a:lnTo>
                  <a:lnTo>
                    <a:pt x="3588512" y="107188"/>
                  </a:lnTo>
                  <a:lnTo>
                    <a:pt x="3596386" y="98552"/>
                  </a:lnTo>
                  <a:close/>
                </a:path>
                <a:path w="5631815" h="783589">
                  <a:moveTo>
                    <a:pt x="3623691" y="275590"/>
                  </a:moveTo>
                  <a:lnTo>
                    <a:pt x="3623043" y="267335"/>
                  </a:lnTo>
                  <a:lnTo>
                    <a:pt x="3622929" y="265811"/>
                  </a:lnTo>
                  <a:lnTo>
                    <a:pt x="3614686" y="266484"/>
                  </a:lnTo>
                  <a:lnTo>
                    <a:pt x="3604272" y="266954"/>
                  </a:lnTo>
                  <a:lnTo>
                    <a:pt x="3591687" y="267246"/>
                  </a:lnTo>
                  <a:lnTo>
                    <a:pt x="3576955" y="267335"/>
                  </a:lnTo>
                  <a:lnTo>
                    <a:pt x="3576955" y="248158"/>
                  </a:lnTo>
                  <a:lnTo>
                    <a:pt x="3608832" y="248158"/>
                  </a:lnTo>
                  <a:lnTo>
                    <a:pt x="3608832" y="238633"/>
                  </a:lnTo>
                  <a:lnTo>
                    <a:pt x="3576955" y="238633"/>
                  </a:lnTo>
                  <a:lnTo>
                    <a:pt x="3576955" y="218313"/>
                  </a:lnTo>
                  <a:lnTo>
                    <a:pt x="3620897" y="218313"/>
                  </a:lnTo>
                  <a:lnTo>
                    <a:pt x="3620897" y="208534"/>
                  </a:lnTo>
                  <a:lnTo>
                    <a:pt x="3566033" y="208534"/>
                  </a:lnTo>
                  <a:lnTo>
                    <a:pt x="3566033" y="277114"/>
                  </a:lnTo>
                  <a:lnTo>
                    <a:pt x="3583711" y="277025"/>
                  </a:lnTo>
                  <a:lnTo>
                    <a:pt x="3599243" y="276733"/>
                  </a:lnTo>
                  <a:lnTo>
                    <a:pt x="3612565" y="276263"/>
                  </a:lnTo>
                  <a:lnTo>
                    <a:pt x="3623691" y="275590"/>
                  </a:lnTo>
                  <a:close/>
                </a:path>
                <a:path w="5631815" h="783589">
                  <a:moveTo>
                    <a:pt x="3627628" y="0"/>
                  </a:moveTo>
                  <a:lnTo>
                    <a:pt x="3616452" y="0"/>
                  </a:lnTo>
                  <a:lnTo>
                    <a:pt x="3616452" y="47117"/>
                  </a:lnTo>
                  <a:lnTo>
                    <a:pt x="3582924" y="47117"/>
                  </a:lnTo>
                  <a:lnTo>
                    <a:pt x="3582924" y="57023"/>
                  </a:lnTo>
                  <a:lnTo>
                    <a:pt x="3616452" y="57023"/>
                  </a:lnTo>
                  <a:lnTo>
                    <a:pt x="3616452" y="143637"/>
                  </a:lnTo>
                  <a:lnTo>
                    <a:pt x="3627628" y="143637"/>
                  </a:lnTo>
                  <a:lnTo>
                    <a:pt x="3627628" y="0"/>
                  </a:lnTo>
                  <a:close/>
                </a:path>
                <a:path w="5631815" h="783589">
                  <a:moveTo>
                    <a:pt x="3648456" y="204089"/>
                  </a:moveTo>
                  <a:lnTo>
                    <a:pt x="3637534" y="204089"/>
                  </a:lnTo>
                  <a:lnTo>
                    <a:pt x="3637534" y="237363"/>
                  </a:lnTo>
                  <a:lnTo>
                    <a:pt x="3617849" y="237363"/>
                  </a:lnTo>
                  <a:lnTo>
                    <a:pt x="3617849" y="247269"/>
                  </a:lnTo>
                  <a:lnTo>
                    <a:pt x="3637534" y="247269"/>
                  </a:lnTo>
                  <a:lnTo>
                    <a:pt x="3637534" y="282067"/>
                  </a:lnTo>
                  <a:lnTo>
                    <a:pt x="3648456" y="282067"/>
                  </a:lnTo>
                  <a:lnTo>
                    <a:pt x="3648456" y="204089"/>
                  </a:lnTo>
                  <a:close/>
                </a:path>
                <a:path w="5631815" h="783589">
                  <a:moveTo>
                    <a:pt x="3674364" y="290068"/>
                  </a:moveTo>
                  <a:lnTo>
                    <a:pt x="3663442" y="290068"/>
                  </a:lnTo>
                  <a:lnTo>
                    <a:pt x="3663442" y="299847"/>
                  </a:lnTo>
                  <a:lnTo>
                    <a:pt x="3663442" y="331089"/>
                  </a:lnTo>
                  <a:lnTo>
                    <a:pt x="3595497" y="331089"/>
                  </a:lnTo>
                  <a:lnTo>
                    <a:pt x="3595497" y="299847"/>
                  </a:lnTo>
                  <a:lnTo>
                    <a:pt x="3663442" y="299847"/>
                  </a:lnTo>
                  <a:lnTo>
                    <a:pt x="3663442" y="290068"/>
                  </a:lnTo>
                  <a:lnTo>
                    <a:pt x="3584448" y="290068"/>
                  </a:lnTo>
                  <a:lnTo>
                    <a:pt x="3584448" y="340868"/>
                  </a:lnTo>
                  <a:lnTo>
                    <a:pt x="3674364" y="340868"/>
                  </a:lnTo>
                  <a:lnTo>
                    <a:pt x="3674364" y="331089"/>
                  </a:lnTo>
                  <a:lnTo>
                    <a:pt x="3674364" y="299847"/>
                  </a:lnTo>
                  <a:lnTo>
                    <a:pt x="3674364" y="290068"/>
                  </a:lnTo>
                  <a:close/>
                </a:path>
                <a:path w="5631815" h="783589">
                  <a:moveTo>
                    <a:pt x="3674364" y="201168"/>
                  </a:moveTo>
                  <a:lnTo>
                    <a:pt x="3663188" y="201168"/>
                  </a:lnTo>
                  <a:lnTo>
                    <a:pt x="3663188" y="282067"/>
                  </a:lnTo>
                  <a:lnTo>
                    <a:pt x="3674364" y="282067"/>
                  </a:lnTo>
                  <a:lnTo>
                    <a:pt x="3674364" y="201168"/>
                  </a:lnTo>
                  <a:close/>
                </a:path>
                <a:path w="5631815" h="783589">
                  <a:moveTo>
                    <a:pt x="3739388" y="10795"/>
                  </a:moveTo>
                  <a:lnTo>
                    <a:pt x="3728339" y="10795"/>
                  </a:lnTo>
                  <a:lnTo>
                    <a:pt x="3728339" y="47625"/>
                  </a:lnTo>
                  <a:lnTo>
                    <a:pt x="3728339" y="57531"/>
                  </a:lnTo>
                  <a:lnTo>
                    <a:pt x="3728339" y="94615"/>
                  </a:lnTo>
                  <a:lnTo>
                    <a:pt x="3681857" y="94615"/>
                  </a:lnTo>
                  <a:lnTo>
                    <a:pt x="3681857" y="57531"/>
                  </a:lnTo>
                  <a:lnTo>
                    <a:pt x="3728339" y="57531"/>
                  </a:lnTo>
                  <a:lnTo>
                    <a:pt x="3728339" y="47625"/>
                  </a:lnTo>
                  <a:lnTo>
                    <a:pt x="3681857" y="47625"/>
                  </a:lnTo>
                  <a:lnTo>
                    <a:pt x="3681857" y="10795"/>
                  </a:lnTo>
                  <a:lnTo>
                    <a:pt x="3670681" y="10795"/>
                  </a:lnTo>
                  <a:lnTo>
                    <a:pt x="3670681" y="104521"/>
                  </a:lnTo>
                  <a:lnTo>
                    <a:pt x="3739388" y="104521"/>
                  </a:lnTo>
                  <a:lnTo>
                    <a:pt x="3739388" y="94615"/>
                  </a:lnTo>
                  <a:lnTo>
                    <a:pt x="3739388" y="57531"/>
                  </a:lnTo>
                  <a:lnTo>
                    <a:pt x="3739388" y="47625"/>
                  </a:lnTo>
                  <a:lnTo>
                    <a:pt x="3739388" y="10795"/>
                  </a:lnTo>
                  <a:close/>
                </a:path>
                <a:path w="5631815" h="783589">
                  <a:moveTo>
                    <a:pt x="3778504" y="0"/>
                  </a:moveTo>
                  <a:lnTo>
                    <a:pt x="3767328" y="0"/>
                  </a:lnTo>
                  <a:lnTo>
                    <a:pt x="3767328" y="143637"/>
                  </a:lnTo>
                  <a:lnTo>
                    <a:pt x="3778504" y="143637"/>
                  </a:lnTo>
                  <a:lnTo>
                    <a:pt x="3778504" y="0"/>
                  </a:lnTo>
                  <a:close/>
                </a:path>
                <a:path w="5631815" h="783589">
                  <a:moveTo>
                    <a:pt x="3877818" y="201168"/>
                  </a:moveTo>
                  <a:lnTo>
                    <a:pt x="3866642" y="201168"/>
                  </a:lnTo>
                  <a:lnTo>
                    <a:pt x="3866642" y="218948"/>
                  </a:lnTo>
                  <a:lnTo>
                    <a:pt x="3866642" y="228727"/>
                  </a:lnTo>
                  <a:lnTo>
                    <a:pt x="3866642" y="254635"/>
                  </a:lnTo>
                  <a:lnTo>
                    <a:pt x="3841242" y="254635"/>
                  </a:lnTo>
                  <a:lnTo>
                    <a:pt x="3842766" y="249936"/>
                  </a:lnTo>
                  <a:lnTo>
                    <a:pt x="3843528" y="245491"/>
                  </a:lnTo>
                  <a:lnTo>
                    <a:pt x="3843528" y="236855"/>
                  </a:lnTo>
                  <a:lnTo>
                    <a:pt x="3842893" y="232664"/>
                  </a:lnTo>
                  <a:lnTo>
                    <a:pt x="3841496" y="228727"/>
                  </a:lnTo>
                  <a:lnTo>
                    <a:pt x="3866642" y="228727"/>
                  </a:lnTo>
                  <a:lnTo>
                    <a:pt x="3866642" y="218948"/>
                  </a:lnTo>
                  <a:lnTo>
                    <a:pt x="3836543" y="218948"/>
                  </a:lnTo>
                  <a:lnTo>
                    <a:pt x="3832352" y="214566"/>
                  </a:lnTo>
                  <a:lnTo>
                    <a:pt x="3832352" y="233045"/>
                  </a:lnTo>
                  <a:lnTo>
                    <a:pt x="3832352" y="249555"/>
                  </a:lnTo>
                  <a:lnTo>
                    <a:pt x="3829939" y="256032"/>
                  </a:lnTo>
                  <a:lnTo>
                    <a:pt x="3820033" y="265684"/>
                  </a:lnTo>
                  <a:lnTo>
                    <a:pt x="3813683" y="268097"/>
                  </a:lnTo>
                  <a:lnTo>
                    <a:pt x="3798189" y="268097"/>
                  </a:lnTo>
                  <a:lnTo>
                    <a:pt x="3791839" y="265684"/>
                  </a:lnTo>
                  <a:lnTo>
                    <a:pt x="3786886" y="260731"/>
                  </a:lnTo>
                  <a:lnTo>
                    <a:pt x="3781933" y="255905"/>
                  </a:lnTo>
                  <a:lnTo>
                    <a:pt x="3779558" y="249555"/>
                  </a:lnTo>
                  <a:lnTo>
                    <a:pt x="3779609" y="233045"/>
                  </a:lnTo>
                  <a:lnTo>
                    <a:pt x="3781933" y="226695"/>
                  </a:lnTo>
                  <a:lnTo>
                    <a:pt x="3786886" y="221742"/>
                  </a:lnTo>
                  <a:lnTo>
                    <a:pt x="3791839" y="216662"/>
                  </a:lnTo>
                  <a:lnTo>
                    <a:pt x="3798189" y="214122"/>
                  </a:lnTo>
                  <a:lnTo>
                    <a:pt x="3813683" y="214122"/>
                  </a:lnTo>
                  <a:lnTo>
                    <a:pt x="3820033" y="216662"/>
                  </a:lnTo>
                  <a:lnTo>
                    <a:pt x="3829939" y="226568"/>
                  </a:lnTo>
                  <a:lnTo>
                    <a:pt x="3832352" y="233045"/>
                  </a:lnTo>
                  <a:lnTo>
                    <a:pt x="3832352" y="214566"/>
                  </a:lnTo>
                  <a:lnTo>
                    <a:pt x="3805936" y="204470"/>
                  </a:lnTo>
                  <a:lnTo>
                    <a:pt x="3798189" y="205117"/>
                  </a:lnTo>
                  <a:lnTo>
                    <a:pt x="3769131" y="233641"/>
                  </a:lnTo>
                  <a:lnTo>
                    <a:pt x="3768471" y="241300"/>
                  </a:lnTo>
                  <a:lnTo>
                    <a:pt x="3769131" y="249021"/>
                  </a:lnTo>
                  <a:lnTo>
                    <a:pt x="3798189" y="277241"/>
                  </a:lnTo>
                  <a:lnTo>
                    <a:pt x="3805936" y="277876"/>
                  </a:lnTo>
                  <a:lnTo>
                    <a:pt x="3814953" y="277025"/>
                  </a:lnTo>
                  <a:lnTo>
                    <a:pt x="3822966" y="274472"/>
                  </a:lnTo>
                  <a:lnTo>
                    <a:pt x="3829951" y="270217"/>
                  </a:lnTo>
                  <a:lnTo>
                    <a:pt x="3832072" y="268097"/>
                  </a:lnTo>
                  <a:lnTo>
                    <a:pt x="3835908" y="264287"/>
                  </a:lnTo>
                  <a:lnTo>
                    <a:pt x="3866642" y="264287"/>
                  </a:lnTo>
                  <a:lnTo>
                    <a:pt x="3866642" y="285877"/>
                  </a:lnTo>
                  <a:lnTo>
                    <a:pt x="3877818" y="285877"/>
                  </a:lnTo>
                  <a:lnTo>
                    <a:pt x="3877818" y="264287"/>
                  </a:lnTo>
                  <a:lnTo>
                    <a:pt x="3877818" y="254635"/>
                  </a:lnTo>
                  <a:lnTo>
                    <a:pt x="3877818" y="228727"/>
                  </a:lnTo>
                  <a:lnTo>
                    <a:pt x="3877818" y="218948"/>
                  </a:lnTo>
                  <a:lnTo>
                    <a:pt x="3877818" y="201168"/>
                  </a:lnTo>
                  <a:close/>
                </a:path>
                <a:path w="5631815" h="783589">
                  <a:moveTo>
                    <a:pt x="3881628" y="307467"/>
                  </a:moveTo>
                  <a:lnTo>
                    <a:pt x="3877564" y="300863"/>
                  </a:lnTo>
                  <a:lnTo>
                    <a:pt x="3872001" y="297307"/>
                  </a:lnTo>
                  <a:lnTo>
                    <a:pt x="3869690" y="295821"/>
                  </a:lnTo>
                  <a:lnTo>
                    <a:pt x="3869690" y="310261"/>
                  </a:lnTo>
                  <a:lnTo>
                    <a:pt x="3869690" y="321056"/>
                  </a:lnTo>
                  <a:lnTo>
                    <a:pt x="3866642" y="325501"/>
                  </a:lnTo>
                  <a:lnTo>
                    <a:pt x="3834638" y="334010"/>
                  </a:lnTo>
                  <a:lnTo>
                    <a:pt x="3826726" y="333692"/>
                  </a:lnTo>
                  <a:lnTo>
                    <a:pt x="3799459" y="321056"/>
                  </a:lnTo>
                  <a:lnTo>
                    <a:pt x="3799459" y="310261"/>
                  </a:lnTo>
                  <a:lnTo>
                    <a:pt x="3834638" y="297307"/>
                  </a:lnTo>
                  <a:lnTo>
                    <a:pt x="3842613" y="297649"/>
                  </a:lnTo>
                  <a:lnTo>
                    <a:pt x="3869690" y="310261"/>
                  </a:lnTo>
                  <a:lnTo>
                    <a:pt x="3869690" y="295821"/>
                  </a:lnTo>
                  <a:lnTo>
                    <a:pt x="3834638" y="287909"/>
                  </a:lnTo>
                  <a:lnTo>
                    <a:pt x="3824033" y="288391"/>
                  </a:lnTo>
                  <a:lnTo>
                    <a:pt x="3787775" y="307467"/>
                  </a:lnTo>
                  <a:lnTo>
                    <a:pt x="3787775" y="323850"/>
                  </a:lnTo>
                  <a:lnTo>
                    <a:pt x="3824033" y="342938"/>
                  </a:lnTo>
                  <a:lnTo>
                    <a:pt x="3834638" y="343408"/>
                  </a:lnTo>
                  <a:lnTo>
                    <a:pt x="3845306" y="342938"/>
                  </a:lnTo>
                  <a:lnTo>
                    <a:pt x="3854653" y="341490"/>
                  </a:lnTo>
                  <a:lnTo>
                    <a:pt x="3862692" y="339077"/>
                  </a:lnTo>
                  <a:lnTo>
                    <a:pt x="3869436" y="335661"/>
                  </a:lnTo>
                  <a:lnTo>
                    <a:pt x="3872077" y="334010"/>
                  </a:lnTo>
                  <a:lnTo>
                    <a:pt x="3877564" y="330581"/>
                  </a:lnTo>
                  <a:lnTo>
                    <a:pt x="3881628" y="323850"/>
                  </a:lnTo>
                  <a:lnTo>
                    <a:pt x="3881628" y="307467"/>
                  </a:lnTo>
                  <a:close/>
                </a:path>
                <a:path w="5631815" h="783589">
                  <a:moveTo>
                    <a:pt x="3940556" y="67691"/>
                  </a:moveTo>
                  <a:lnTo>
                    <a:pt x="3900424" y="47371"/>
                  </a:lnTo>
                  <a:lnTo>
                    <a:pt x="3892067" y="37465"/>
                  </a:lnTo>
                  <a:lnTo>
                    <a:pt x="3889095" y="33007"/>
                  </a:lnTo>
                  <a:lnTo>
                    <a:pt x="3886250" y="26073"/>
                  </a:lnTo>
                  <a:lnTo>
                    <a:pt x="3885311" y="19304"/>
                  </a:lnTo>
                  <a:lnTo>
                    <a:pt x="3885311" y="11684"/>
                  </a:lnTo>
                  <a:lnTo>
                    <a:pt x="3873881" y="11684"/>
                  </a:lnTo>
                  <a:lnTo>
                    <a:pt x="3873881" y="19304"/>
                  </a:lnTo>
                  <a:lnTo>
                    <a:pt x="3872941" y="25996"/>
                  </a:lnTo>
                  <a:lnTo>
                    <a:pt x="3841394" y="60134"/>
                  </a:lnTo>
                  <a:lnTo>
                    <a:pt x="3818763" y="67818"/>
                  </a:lnTo>
                  <a:lnTo>
                    <a:pt x="3826256" y="76708"/>
                  </a:lnTo>
                  <a:lnTo>
                    <a:pt x="3865892" y="54673"/>
                  </a:lnTo>
                  <a:lnTo>
                    <a:pt x="3879469" y="37465"/>
                  </a:lnTo>
                  <a:lnTo>
                    <a:pt x="3882821" y="43014"/>
                  </a:lnTo>
                  <a:lnTo>
                    <a:pt x="3915791" y="69634"/>
                  </a:lnTo>
                  <a:lnTo>
                    <a:pt x="3932682" y="76581"/>
                  </a:lnTo>
                  <a:lnTo>
                    <a:pt x="3940556" y="67691"/>
                  </a:lnTo>
                  <a:close/>
                </a:path>
                <a:path w="5631815" h="783589">
                  <a:moveTo>
                    <a:pt x="3946271" y="109728"/>
                  </a:moveTo>
                  <a:lnTo>
                    <a:pt x="3813048" y="109728"/>
                  </a:lnTo>
                  <a:lnTo>
                    <a:pt x="3813048" y="119507"/>
                  </a:lnTo>
                  <a:lnTo>
                    <a:pt x="3946271" y="119507"/>
                  </a:lnTo>
                  <a:lnTo>
                    <a:pt x="3946271" y="109728"/>
                  </a:lnTo>
                  <a:close/>
                </a:path>
                <a:path w="5631815" h="783589">
                  <a:moveTo>
                    <a:pt x="4029964" y="290576"/>
                  </a:moveTo>
                  <a:lnTo>
                    <a:pt x="3937254" y="290576"/>
                  </a:lnTo>
                  <a:lnTo>
                    <a:pt x="3937254" y="300482"/>
                  </a:lnTo>
                  <a:lnTo>
                    <a:pt x="4018788" y="300482"/>
                  </a:lnTo>
                  <a:lnTo>
                    <a:pt x="4018788" y="343281"/>
                  </a:lnTo>
                  <a:lnTo>
                    <a:pt x="4029964" y="343281"/>
                  </a:lnTo>
                  <a:lnTo>
                    <a:pt x="4029964" y="290576"/>
                  </a:lnTo>
                  <a:close/>
                </a:path>
                <a:path w="5631815" h="783589">
                  <a:moveTo>
                    <a:pt x="4029964" y="201168"/>
                  </a:moveTo>
                  <a:lnTo>
                    <a:pt x="4018788" y="201168"/>
                  </a:lnTo>
                  <a:lnTo>
                    <a:pt x="4018788" y="219837"/>
                  </a:lnTo>
                  <a:lnTo>
                    <a:pt x="4018788" y="229743"/>
                  </a:lnTo>
                  <a:lnTo>
                    <a:pt x="4018788" y="254000"/>
                  </a:lnTo>
                  <a:lnTo>
                    <a:pt x="3993388" y="254000"/>
                  </a:lnTo>
                  <a:lnTo>
                    <a:pt x="3994658" y="250063"/>
                  </a:lnTo>
                  <a:lnTo>
                    <a:pt x="3995293" y="245872"/>
                  </a:lnTo>
                  <a:lnTo>
                    <a:pt x="3995293" y="236855"/>
                  </a:lnTo>
                  <a:lnTo>
                    <a:pt x="3994835" y="233464"/>
                  </a:lnTo>
                  <a:lnTo>
                    <a:pt x="3994734" y="232918"/>
                  </a:lnTo>
                  <a:lnTo>
                    <a:pt x="3993769" y="229743"/>
                  </a:lnTo>
                  <a:lnTo>
                    <a:pt x="4018788" y="229743"/>
                  </a:lnTo>
                  <a:lnTo>
                    <a:pt x="4018788" y="219837"/>
                  </a:lnTo>
                  <a:lnTo>
                    <a:pt x="3989197" y="219837"/>
                  </a:lnTo>
                  <a:lnTo>
                    <a:pt x="3984256" y="214376"/>
                  </a:lnTo>
                  <a:lnTo>
                    <a:pt x="3984117" y="214223"/>
                  </a:lnTo>
                  <a:lnTo>
                    <a:pt x="3984117" y="232918"/>
                  </a:lnTo>
                  <a:lnTo>
                    <a:pt x="3984117" y="249428"/>
                  </a:lnTo>
                  <a:lnTo>
                    <a:pt x="3981831" y="255905"/>
                  </a:lnTo>
                  <a:lnTo>
                    <a:pt x="3977005" y="260731"/>
                  </a:lnTo>
                  <a:lnTo>
                    <a:pt x="3972306" y="265557"/>
                  </a:lnTo>
                  <a:lnTo>
                    <a:pt x="3965956" y="267970"/>
                  </a:lnTo>
                  <a:lnTo>
                    <a:pt x="3950335" y="267970"/>
                  </a:lnTo>
                  <a:lnTo>
                    <a:pt x="3944112" y="265557"/>
                  </a:lnTo>
                  <a:lnTo>
                    <a:pt x="3939413" y="260731"/>
                  </a:lnTo>
                  <a:lnTo>
                    <a:pt x="3934587" y="255905"/>
                  </a:lnTo>
                  <a:lnTo>
                    <a:pt x="3932174" y="249428"/>
                  </a:lnTo>
                  <a:lnTo>
                    <a:pt x="3932174" y="232918"/>
                  </a:lnTo>
                  <a:lnTo>
                    <a:pt x="3934587" y="226441"/>
                  </a:lnTo>
                  <a:lnTo>
                    <a:pt x="3944239" y="216789"/>
                  </a:lnTo>
                  <a:lnTo>
                    <a:pt x="3950462" y="214376"/>
                  </a:lnTo>
                  <a:lnTo>
                    <a:pt x="3965829" y="214376"/>
                  </a:lnTo>
                  <a:lnTo>
                    <a:pt x="3972179" y="216789"/>
                  </a:lnTo>
                  <a:lnTo>
                    <a:pt x="3981831" y="226441"/>
                  </a:lnTo>
                  <a:lnTo>
                    <a:pt x="3984117" y="232918"/>
                  </a:lnTo>
                  <a:lnTo>
                    <a:pt x="3984117" y="214223"/>
                  </a:lnTo>
                  <a:lnTo>
                    <a:pt x="3983164" y="213169"/>
                  </a:lnTo>
                  <a:lnTo>
                    <a:pt x="3975963" y="208407"/>
                  </a:lnTo>
                  <a:lnTo>
                    <a:pt x="3967594" y="205549"/>
                  </a:lnTo>
                  <a:lnTo>
                    <a:pt x="3958082" y="204597"/>
                  </a:lnTo>
                  <a:lnTo>
                    <a:pt x="3950411" y="205244"/>
                  </a:lnTo>
                  <a:lnTo>
                    <a:pt x="3921760" y="233464"/>
                  </a:lnTo>
                  <a:lnTo>
                    <a:pt x="3921125" y="241173"/>
                  </a:lnTo>
                  <a:lnTo>
                    <a:pt x="3921760" y="248894"/>
                  </a:lnTo>
                  <a:lnTo>
                    <a:pt x="3950411" y="276987"/>
                  </a:lnTo>
                  <a:lnTo>
                    <a:pt x="3958082" y="277622"/>
                  </a:lnTo>
                  <a:lnTo>
                    <a:pt x="3967251" y="276745"/>
                  </a:lnTo>
                  <a:lnTo>
                    <a:pt x="3975328" y="274129"/>
                  </a:lnTo>
                  <a:lnTo>
                    <a:pt x="3982351" y="269811"/>
                  </a:lnTo>
                  <a:lnTo>
                    <a:pt x="3984155" y="267970"/>
                  </a:lnTo>
                  <a:lnTo>
                    <a:pt x="3988308" y="263779"/>
                  </a:lnTo>
                  <a:lnTo>
                    <a:pt x="4018788" y="263779"/>
                  </a:lnTo>
                  <a:lnTo>
                    <a:pt x="4018788" y="282575"/>
                  </a:lnTo>
                  <a:lnTo>
                    <a:pt x="4029964" y="282575"/>
                  </a:lnTo>
                  <a:lnTo>
                    <a:pt x="4029964" y="263779"/>
                  </a:lnTo>
                  <a:lnTo>
                    <a:pt x="4029964" y="254000"/>
                  </a:lnTo>
                  <a:lnTo>
                    <a:pt x="4029964" y="229743"/>
                  </a:lnTo>
                  <a:lnTo>
                    <a:pt x="4029964" y="219837"/>
                  </a:lnTo>
                  <a:lnTo>
                    <a:pt x="4029964" y="201168"/>
                  </a:lnTo>
                  <a:close/>
                </a:path>
                <a:path w="5631815" h="783589">
                  <a:moveTo>
                    <a:pt x="4106164" y="98552"/>
                  </a:moveTo>
                  <a:lnTo>
                    <a:pt x="4078224" y="69469"/>
                  </a:lnTo>
                  <a:lnTo>
                    <a:pt x="4073436" y="59944"/>
                  </a:lnTo>
                  <a:lnTo>
                    <a:pt x="4070388" y="51473"/>
                  </a:lnTo>
                  <a:lnTo>
                    <a:pt x="4068445" y="42252"/>
                  </a:lnTo>
                  <a:lnTo>
                    <a:pt x="4067848" y="33528"/>
                  </a:lnTo>
                  <a:lnTo>
                    <a:pt x="4067810" y="9906"/>
                  </a:lnTo>
                  <a:lnTo>
                    <a:pt x="4056761" y="9906"/>
                  </a:lnTo>
                  <a:lnTo>
                    <a:pt x="4056761" y="33528"/>
                  </a:lnTo>
                  <a:lnTo>
                    <a:pt x="4056088" y="43027"/>
                  </a:lnTo>
                  <a:lnTo>
                    <a:pt x="4040530" y="79959"/>
                  </a:lnTo>
                  <a:lnTo>
                    <a:pt x="4018153" y="101600"/>
                  </a:lnTo>
                  <a:lnTo>
                    <a:pt x="4026789" y="108966"/>
                  </a:lnTo>
                  <a:lnTo>
                    <a:pt x="4053624" y="78536"/>
                  </a:lnTo>
                  <a:lnTo>
                    <a:pt x="4062349" y="59944"/>
                  </a:lnTo>
                  <a:lnTo>
                    <a:pt x="4064393" y="65328"/>
                  </a:lnTo>
                  <a:lnTo>
                    <a:pt x="4086669" y="96774"/>
                  </a:lnTo>
                  <a:lnTo>
                    <a:pt x="4098290" y="107188"/>
                  </a:lnTo>
                  <a:lnTo>
                    <a:pt x="4106164" y="98552"/>
                  </a:lnTo>
                  <a:close/>
                </a:path>
                <a:path w="5631815" h="783589">
                  <a:moveTo>
                    <a:pt x="4155313" y="58420"/>
                  </a:moveTo>
                  <a:lnTo>
                    <a:pt x="4130421" y="58420"/>
                  </a:lnTo>
                  <a:lnTo>
                    <a:pt x="4130421" y="0"/>
                  </a:lnTo>
                  <a:lnTo>
                    <a:pt x="4119372" y="0"/>
                  </a:lnTo>
                  <a:lnTo>
                    <a:pt x="4119372" y="143637"/>
                  </a:lnTo>
                  <a:lnTo>
                    <a:pt x="4130421" y="143637"/>
                  </a:lnTo>
                  <a:lnTo>
                    <a:pt x="4130421" y="68326"/>
                  </a:lnTo>
                  <a:lnTo>
                    <a:pt x="4155313" y="68326"/>
                  </a:lnTo>
                  <a:lnTo>
                    <a:pt x="4155313" y="58420"/>
                  </a:lnTo>
                  <a:close/>
                </a:path>
                <a:path w="5631815" h="783589">
                  <a:moveTo>
                    <a:pt x="4159758" y="204089"/>
                  </a:moveTo>
                  <a:lnTo>
                    <a:pt x="4148582" y="204089"/>
                  </a:lnTo>
                  <a:lnTo>
                    <a:pt x="4148582" y="254254"/>
                  </a:lnTo>
                  <a:lnTo>
                    <a:pt x="4131310" y="254254"/>
                  </a:lnTo>
                  <a:lnTo>
                    <a:pt x="4120515" y="219519"/>
                  </a:lnTo>
                  <a:lnTo>
                    <a:pt x="4120515" y="259588"/>
                  </a:lnTo>
                  <a:lnTo>
                    <a:pt x="4120197" y="268478"/>
                  </a:lnTo>
                  <a:lnTo>
                    <a:pt x="4106672" y="298323"/>
                  </a:lnTo>
                  <a:lnTo>
                    <a:pt x="4093337" y="298323"/>
                  </a:lnTo>
                  <a:lnTo>
                    <a:pt x="4079367" y="259588"/>
                  </a:lnTo>
                  <a:lnTo>
                    <a:pt x="4079697" y="250710"/>
                  </a:lnTo>
                  <a:lnTo>
                    <a:pt x="4093337" y="220853"/>
                  </a:lnTo>
                  <a:lnTo>
                    <a:pt x="4106672" y="220853"/>
                  </a:lnTo>
                  <a:lnTo>
                    <a:pt x="4120515" y="259588"/>
                  </a:lnTo>
                  <a:lnTo>
                    <a:pt x="4120515" y="219519"/>
                  </a:lnTo>
                  <a:lnTo>
                    <a:pt x="4116959" y="214630"/>
                  </a:lnTo>
                  <a:lnTo>
                    <a:pt x="4109593" y="210820"/>
                  </a:lnTo>
                  <a:lnTo>
                    <a:pt x="4100068" y="210820"/>
                  </a:lnTo>
                  <a:lnTo>
                    <a:pt x="4070705" y="238734"/>
                  </a:lnTo>
                  <a:lnTo>
                    <a:pt x="4068699" y="259588"/>
                  </a:lnTo>
                  <a:lnTo>
                    <a:pt x="4069194" y="270713"/>
                  </a:lnTo>
                  <a:lnTo>
                    <a:pt x="4086631" y="305219"/>
                  </a:lnTo>
                  <a:lnTo>
                    <a:pt x="4100068" y="308356"/>
                  </a:lnTo>
                  <a:lnTo>
                    <a:pt x="4109593" y="308356"/>
                  </a:lnTo>
                  <a:lnTo>
                    <a:pt x="4117086" y="304546"/>
                  </a:lnTo>
                  <a:lnTo>
                    <a:pt x="4121543" y="298323"/>
                  </a:lnTo>
                  <a:lnTo>
                    <a:pt x="4122547" y="296926"/>
                  </a:lnTo>
                  <a:lnTo>
                    <a:pt x="4126103" y="290525"/>
                  </a:lnTo>
                  <a:lnTo>
                    <a:pt x="4128808" y="282841"/>
                  </a:lnTo>
                  <a:lnTo>
                    <a:pt x="4130573" y="274142"/>
                  </a:lnTo>
                  <a:lnTo>
                    <a:pt x="4131437" y="264160"/>
                  </a:lnTo>
                  <a:lnTo>
                    <a:pt x="4148582" y="264160"/>
                  </a:lnTo>
                  <a:lnTo>
                    <a:pt x="4148582" y="340360"/>
                  </a:lnTo>
                  <a:lnTo>
                    <a:pt x="4159758" y="340360"/>
                  </a:lnTo>
                  <a:lnTo>
                    <a:pt x="4159758" y="264160"/>
                  </a:lnTo>
                  <a:lnTo>
                    <a:pt x="4159758" y="254254"/>
                  </a:lnTo>
                  <a:lnTo>
                    <a:pt x="4159758" y="204089"/>
                  </a:lnTo>
                  <a:close/>
                </a:path>
                <a:path w="5631815" h="783589">
                  <a:moveTo>
                    <a:pt x="4185539" y="201168"/>
                  </a:moveTo>
                  <a:lnTo>
                    <a:pt x="4174363" y="201168"/>
                  </a:lnTo>
                  <a:lnTo>
                    <a:pt x="4174363" y="344805"/>
                  </a:lnTo>
                  <a:lnTo>
                    <a:pt x="4185539" y="344805"/>
                  </a:lnTo>
                  <a:lnTo>
                    <a:pt x="4185539" y="201168"/>
                  </a:lnTo>
                  <a:close/>
                </a:path>
                <a:path w="5631815" h="783589">
                  <a:moveTo>
                    <a:pt x="4290822" y="80264"/>
                  </a:moveTo>
                  <a:lnTo>
                    <a:pt x="4279773" y="80264"/>
                  </a:lnTo>
                  <a:lnTo>
                    <a:pt x="4279773" y="101981"/>
                  </a:lnTo>
                  <a:lnTo>
                    <a:pt x="4279773" y="111760"/>
                  </a:lnTo>
                  <a:lnTo>
                    <a:pt x="4279773" y="130302"/>
                  </a:lnTo>
                  <a:lnTo>
                    <a:pt x="4213225" y="130302"/>
                  </a:lnTo>
                  <a:lnTo>
                    <a:pt x="4213225" y="111760"/>
                  </a:lnTo>
                  <a:lnTo>
                    <a:pt x="4279773" y="111760"/>
                  </a:lnTo>
                  <a:lnTo>
                    <a:pt x="4279773" y="101981"/>
                  </a:lnTo>
                  <a:lnTo>
                    <a:pt x="4213225" y="101981"/>
                  </a:lnTo>
                  <a:lnTo>
                    <a:pt x="4213225" y="80264"/>
                  </a:lnTo>
                  <a:lnTo>
                    <a:pt x="4202303" y="80264"/>
                  </a:lnTo>
                  <a:lnTo>
                    <a:pt x="4202303" y="140208"/>
                  </a:lnTo>
                  <a:lnTo>
                    <a:pt x="4290822" y="140208"/>
                  </a:lnTo>
                  <a:lnTo>
                    <a:pt x="4290822" y="130302"/>
                  </a:lnTo>
                  <a:lnTo>
                    <a:pt x="4290822" y="111760"/>
                  </a:lnTo>
                  <a:lnTo>
                    <a:pt x="4290822" y="101981"/>
                  </a:lnTo>
                  <a:lnTo>
                    <a:pt x="4290822" y="80264"/>
                  </a:lnTo>
                  <a:close/>
                </a:path>
                <a:path w="5631815" h="783589">
                  <a:moveTo>
                    <a:pt x="4290822" y="254"/>
                  </a:moveTo>
                  <a:lnTo>
                    <a:pt x="4279646" y="254"/>
                  </a:lnTo>
                  <a:lnTo>
                    <a:pt x="4279646" y="31115"/>
                  </a:lnTo>
                  <a:lnTo>
                    <a:pt x="4255008" y="31115"/>
                  </a:lnTo>
                  <a:lnTo>
                    <a:pt x="4253738" y="22352"/>
                  </a:lnTo>
                  <a:lnTo>
                    <a:pt x="4249801" y="15240"/>
                  </a:lnTo>
                  <a:lnTo>
                    <a:pt x="4244899" y="11430"/>
                  </a:lnTo>
                  <a:lnTo>
                    <a:pt x="4244213" y="10896"/>
                  </a:lnTo>
                  <a:lnTo>
                    <a:pt x="4244213" y="28956"/>
                  </a:lnTo>
                  <a:lnTo>
                    <a:pt x="4244213" y="43434"/>
                  </a:lnTo>
                  <a:lnTo>
                    <a:pt x="4241927" y="49530"/>
                  </a:lnTo>
                  <a:lnTo>
                    <a:pt x="4237228" y="54102"/>
                  </a:lnTo>
                  <a:lnTo>
                    <a:pt x="4232529" y="58801"/>
                  </a:lnTo>
                  <a:lnTo>
                    <a:pt x="4226433" y="61214"/>
                  </a:lnTo>
                  <a:lnTo>
                    <a:pt x="4211193" y="61214"/>
                  </a:lnTo>
                  <a:lnTo>
                    <a:pt x="4204970" y="58801"/>
                  </a:lnTo>
                  <a:lnTo>
                    <a:pt x="4200398" y="54102"/>
                  </a:lnTo>
                  <a:lnTo>
                    <a:pt x="4195699" y="49530"/>
                  </a:lnTo>
                  <a:lnTo>
                    <a:pt x="4193413" y="43434"/>
                  </a:lnTo>
                  <a:lnTo>
                    <a:pt x="4193413" y="28956"/>
                  </a:lnTo>
                  <a:lnTo>
                    <a:pt x="4195826" y="22987"/>
                  </a:lnTo>
                  <a:lnTo>
                    <a:pt x="4200525" y="18415"/>
                  </a:lnTo>
                  <a:lnTo>
                    <a:pt x="4205097" y="13716"/>
                  </a:lnTo>
                  <a:lnTo>
                    <a:pt x="4211193" y="11430"/>
                  </a:lnTo>
                  <a:lnTo>
                    <a:pt x="4226306" y="11430"/>
                  </a:lnTo>
                  <a:lnTo>
                    <a:pt x="4232529" y="13716"/>
                  </a:lnTo>
                  <a:lnTo>
                    <a:pt x="4237101" y="18415"/>
                  </a:lnTo>
                  <a:lnTo>
                    <a:pt x="4241800" y="22987"/>
                  </a:lnTo>
                  <a:lnTo>
                    <a:pt x="4218686" y="1778"/>
                  </a:lnTo>
                  <a:lnTo>
                    <a:pt x="4211053" y="2400"/>
                  </a:lnTo>
                  <a:lnTo>
                    <a:pt x="4183126" y="29171"/>
                  </a:lnTo>
                  <a:lnTo>
                    <a:pt x="4182491" y="36195"/>
                  </a:lnTo>
                  <a:lnTo>
                    <a:pt x="4183126" y="43230"/>
                  </a:lnTo>
                  <a:lnTo>
                    <a:pt x="4211129" y="70002"/>
                  </a:lnTo>
                  <a:lnTo>
                    <a:pt x="4218686" y="70612"/>
                  </a:lnTo>
                  <a:lnTo>
                    <a:pt x="4225556" y="70116"/>
                  </a:lnTo>
                  <a:lnTo>
                    <a:pt x="4231919" y="68605"/>
                  </a:lnTo>
                  <a:lnTo>
                    <a:pt x="4237748" y="66065"/>
                  </a:lnTo>
                  <a:lnTo>
                    <a:pt x="4243070" y="62484"/>
                  </a:lnTo>
                  <a:lnTo>
                    <a:pt x="4244670" y="61214"/>
                  </a:lnTo>
                  <a:lnTo>
                    <a:pt x="4249801" y="57150"/>
                  </a:lnTo>
                  <a:lnTo>
                    <a:pt x="4253865" y="50038"/>
                  </a:lnTo>
                  <a:lnTo>
                    <a:pt x="4255135" y="41021"/>
                  </a:lnTo>
                  <a:lnTo>
                    <a:pt x="4279646" y="41021"/>
                  </a:lnTo>
                  <a:lnTo>
                    <a:pt x="4279646" y="72263"/>
                  </a:lnTo>
                  <a:lnTo>
                    <a:pt x="4290822" y="72263"/>
                  </a:lnTo>
                  <a:lnTo>
                    <a:pt x="4290822" y="41021"/>
                  </a:lnTo>
                  <a:lnTo>
                    <a:pt x="4290822" y="31115"/>
                  </a:lnTo>
                  <a:lnTo>
                    <a:pt x="4290822" y="254"/>
                  </a:lnTo>
                  <a:close/>
                </a:path>
                <a:path w="5631815" h="783589">
                  <a:moveTo>
                    <a:pt x="4303522" y="299720"/>
                  </a:moveTo>
                  <a:lnTo>
                    <a:pt x="4275455" y="270510"/>
                  </a:lnTo>
                  <a:lnTo>
                    <a:pt x="4265041" y="211074"/>
                  </a:lnTo>
                  <a:lnTo>
                    <a:pt x="4254119" y="211074"/>
                  </a:lnTo>
                  <a:lnTo>
                    <a:pt x="4254119" y="234696"/>
                  </a:lnTo>
                  <a:lnTo>
                    <a:pt x="4253446" y="244195"/>
                  </a:lnTo>
                  <a:lnTo>
                    <a:pt x="4237875" y="281127"/>
                  </a:lnTo>
                  <a:lnTo>
                    <a:pt x="4215384" y="302768"/>
                  </a:lnTo>
                  <a:lnTo>
                    <a:pt x="4223893" y="310134"/>
                  </a:lnTo>
                  <a:lnTo>
                    <a:pt x="4250753" y="279882"/>
                  </a:lnTo>
                  <a:lnTo>
                    <a:pt x="4259707" y="261112"/>
                  </a:lnTo>
                  <a:lnTo>
                    <a:pt x="4261612" y="266407"/>
                  </a:lnTo>
                  <a:lnTo>
                    <a:pt x="4284002" y="297992"/>
                  </a:lnTo>
                  <a:lnTo>
                    <a:pt x="4295648" y="308356"/>
                  </a:lnTo>
                  <a:lnTo>
                    <a:pt x="4303522" y="299720"/>
                  </a:lnTo>
                  <a:close/>
                </a:path>
                <a:path w="5631815" h="783589">
                  <a:moveTo>
                    <a:pt x="4334764" y="201168"/>
                  </a:moveTo>
                  <a:lnTo>
                    <a:pt x="4323588" y="201168"/>
                  </a:lnTo>
                  <a:lnTo>
                    <a:pt x="4323588" y="248285"/>
                  </a:lnTo>
                  <a:lnTo>
                    <a:pt x="4290060" y="248285"/>
                  </a:lnTo>
                  <a:lnTo>
                    <a:pt x="4290060" y="258191"/>
                  </a:lnTo>
                  <a:lnTo>
                    <a:pt x="4323588" y="258191"/>
                  </a:lnTo>
                  <a:lnTo>
                    <a:pt x="4323588" y="344805"/>
                  </a:lnTo>
                  <a:lnTo>
                    <a:pt x="4334764" y="344805"/>
                  </a:lnTo>
                  <a:lnTo>
                    <a:pt x="4334764" y="201168"/>
                  </a:lnTo>
                  <a:close/>
                </a:path>
                <a:path w="5631815" h="783589">
                  <a:moveTo>
                    <a:pt x="4409186" y="100203"/>
                  </a:moveTo>
                  <a:lnTo>
                    <a:pt x="4378655" y="63334"/>
                  </a:lnTo>
                  <a:lnTo>
                    <a:pt x="4378528" y="62992"/>
                  </a:lnTo>
                  <a:lnTo>
                    <a:pt x="4375289" y="54457"/>
                  </a:lnTo>
                  <a:lnTo>
                    <a:pt x="4373270" y="45618"/>
                  </a:lnTo>
                  <a:lnTo>
                    <a:pt x="4372661" y="37592"/>
                  </a:lnTo>
                  <a:lnTo>
                    <a:pt x="4372610" y="22479"/>
                  </a:lnTo>
                  <a:lnTo>
                    <a:pt x="4403852" y="22479"/>
                  </a:lnTo>
                  <a:lnTo>
                    <a:pt x="4403852" y="12573"/>
                  </a:lnTo>
                  <a:lnTo>
                    <a:pt x="4329811" y="12573"/>
                  </a:lnTo>
                  <a:lnTo>
                    <a:pt x="4329811" y="22479"/>
                  </a:lnTo>
                  <a:lnTo>
                    <a:pt x="4361688" y="22479"/>
                  </a:lnTo>
                  <a:lnTo>
                    <a:pt x="4361688" y="37592"/>
                  </a:lnTo>
                  <a:lnTo>
                    <a:pt x="4345229" y="82829"/>
                  </a:lnTo>
                  <a:lnTo>
                    <a:pt x="4324477" y="103251"/>
                  </a:lnTo>
                  <a:lnTo>
                    <a:pt x="4332986" y="110617"/>
                  </a:lnTo>
                  <a:lnTo>
                    <a:pt x="4359199" y="80416"/>
                  </a:lnTo>
                  <a:lnTo>
                    <a:pt x="4367530" y="62992"/>
                  </a:lnTo>
                  <a:lnTo>
                    <a:pt x="4369574" y="68503"/>
                  </a:lnTo>
                  <a:lnTo>
                    <a:pt x="4396194" y="104178"/>
                  </a:lnTo>
                  <a:lnTo>
                    <a:pt x="4401439" y="108585"/>
                  </a:lnTo>
                  <a:lnTo>
                    <a:pt x="4409186" y="100203"/>
                  </a:lnTo>
                  <a:close/>
                </a:path>
                <a:path w="5631815" h="783589">
                  <a:moveTo>
                    <a:pt x="4460113" y="58420"/>
                  </a:moveTo>
                  <a:lnTo>
                    <a:pt x="4435221" y="58420"/>
                  </a:lnTo>
                  <a:lnTo>
                    <a:pt x="4435221" y="0"/>
                  </a:lnTo>
                  <a:lnTo>
                    <a:pt x="4424172" y="0"/>
                  </a:lnTo>
                  <a:lnTo>
                    <a:pt x="4424172" y="143637"/>
                  </a:lnTo>
                  <a:lnTo>
                    <a:pt x="4435221" y="143637"/>
                  </a:lnTo>
                  <a:lnTo>
                    <a:pt x="4435221" y="68326"/>
                  </a:lnTo>
                  <a:lnTo>
                    <a:pt x="4460113" y="68326"/>
                  </a:lnTo>
                  <a:lnTo>
                    <a:pt x="4460113" y="58420"/>
                  </a:lnTo>
                  <a:close/>
                </a:path>
                <a:path w="5631815" h="783589">
                  <a:moveTo>
                    <a:pt x="4496816" y="206121"/>
                  </a:moveTo>
                  <a:lnTo>
                    <a:pt x="4485894" y="206121"/>
                  </a:lnTo>
                  <a:lnTo>
                    <a:pt x="4485894" y="228600"/>
                  </a:lnTo>
                  <a:lnTo>
                    <a:pt x="4485894" y="238125"/>
                  </a:lnTo>
                  <a:lnTo>
                    <a:pt x="4485894" y="256921"/>
                  </a:lnTo>
                  <a:lnTo>
                    <a:pt x="4441952" y="256921"/>
                  </a:lnTo>
                  <a:lnTo>
                    <a:pt x="4441952" y="238125"/>
                  </a:lnTo>
                  <a:lnTo>
                    <a:pt x="4485894" y="238125"/>
                  </a:lnTo>
                  <a:lnTo>
                    <a:pt x="4485894" y="228600"/>
                  </a:lnTo>
                  <a:lnTo>
                    <a:pt x="4441952" y="228600"/>
                  </a:lnTo>
                  <a:lnTo>
                    <a:pt x="4441952" y="206121"/>
                  </a:lnTo>
                  <a:lnTo>
                    <a:pt x="4431030" y="206121"/>
                  </a:lnTo>
                  <a:lnTo>
                    <a:pt x="4431030" y="266446"/>
                  </a:lnTo>
                  <a:lnTo>
                    <a:pt x="4496816" y="266446"/>
                  </a:lnTo>
                  <a:lnTo>
                    <a:pt x="4496816" y="256921"/>
                  </a:lnTo>
                  <a:lnTo>
                    <a:pt x="4496816" y="238125"/>
                  </a:lnTo>
                  <a:lnTo>
                    <a:pt x="4496816" y="228600"/>
                  </a:lnTo>
                  <a:lnTo>
                    <a:pt x="4496816" y="206121"/>
                  </a:lnTo>
                  <a:close/>
                </a:path>
                <a:path w="5631815" h="783589">
                  <a:moveTo>
                    <a:pt x="4539107" y="333248"/>
                  </a:moveTo>
                  <a:lnTo>
                    <a:pt x="4458462" y="333248"/>
                  </a:lnTo>
                  <a:lnTo>
                    <a:pt x="4458462" y="316992"/>
                  </a:lnTo>
                  <a:lnTo>
                    <a:pt x="4535043" y="316992"/>
                  </a:lnTo>
                  <a:lnTo>
                    <a:pt x="4535043" y="282067"/>
                  </a:lnTo>
                  <a:lnTo>
                    <a:pt x="4447540" y="282067"/>
                  </a:lnTo>
                  <a:lnTo>
                    <a:pt x="4447540" y="291973"/>
                  </a:lnTo>
                  <a:lnTo>
                    <a:pt x="4524121" y="291973"/>
                  </a:lnTo>
                  <a:lnTo>
                    <a:pt x="4524121" y="307848"/>
                  </a:lnTo>
                  <a:lnTo>
                    <a:pt x="4447540" y="307848"/>
                  </a:lnTo>
                  <a:lnTo>
                    <a:pt x="4447540" y="343027"/>
                  </a:lnTo>
                  <a:lnTo>
                    <a:pt x="4539107" y="343027"/>
                  </a:lnTo>
                  <a:lnTo>
                    <a:pt x="4539107" y="333248"/>
                  </a:lnTo>
                  <a:close/>
                </a:path>
                <a:path w="5631815" h="783589">
                  <a:moveTo>
                    <a:pt x="4556760" y="236093"/>
                  </a:moveTo>
                  <a:lnTo>
                    <a:pt x="4535043" y="236093"/>
                  </a:lnTo>
                  <a:lnTo>
                    <a:pt x="4535043" y="201168"/>
                  </a:lnTo>
                  <a:lnTo>
                    <a:pt x="4524121" y="201168"/>
                  </a:lnTo>
                  <a:lnTo>
                    <a:pt x="4524121" y="274193"/>
                  </a:lnTo>
                  <a:lnTo>
                    <a:pt x="4535043" y="274193"/>
                  </a:lnTo>
                  <a:lnTo>
                    <a:pt x="4535043" y="245999"/>
                  </a:lnTo>
                  <a:lnTo>
                    <a:pt x="4556760" y="245999"/>
                  </a:lnTo>
                  <a:lnTo>
                    <a:pt x="4556760" y="236093"/>
                  </a:lnTo>
                  <a:close/>
                </a:path>
                <a:path w="5631815" h="783589">
                  <a:moveTo>
                    <a:pt x="4647438" y="265811"/>
                  </a:moveTo>
                  <a:lnTo>
                    <a:pt x="4619053" y="234911"/>
                  </a:lnTo>
                  <a:lnTo>
                    <a:pt x="4616831" y="221488"/>
                  </a:lnTo>
                  <a:lnTo>
                    <a:pt x="4616831" y="206248"/>
                  </a:lnTo>
                  <a:lnTo>
                    <a:pt x="4606163" y="206248"/>
                  </a:lnTo>
                  <a:lnTo>
                    <a:pt x="4606163" y="221488"/>
                  </a:lnTo>
                  <a:lnTo>
                    <a:pt x="4605617" y="228676"/>
                  </a:lnTo>
                  <a:lnTo>
                    <a:pt x="4581271" y="266192"/>
                  </a:lnTo>
                  <a:lnTo>
                    <a:pt x="4574540" y="270256"/>
                  </a:lnTo>
                  <a:lnTo>
                    <a:pt x="4582541" y="277749"/>
                  </a:lnTo>
                  <a:lnTo>
                    <a:pt x="4588637" y="273939"/>
                  </a:lnTo>
                  <a:lnTo>
                    <a:pt x="4594606" y="268605"/>
                  </a:lnTo>
                  <a:lnTo>
                    <a:pt x="4600321" y="261620"/>
                  </a:lnTo>
                  <a:lnTo>
                    <a:pt x="4606163" y="254635"/>
                  </a:lnTo>
                  <a:lnTo>
                    <a:pt x="4609846" y="248285"/>
                  </a:lnTo>
                  <a:lnTo>
                    <a:pt x="4611624" y="242697"/>
                  </a:lnTo>
                  <a:lnTo>
                    <a:pt x="4613656" y="247650"/>
                  </a:lnTo>
                  <a:lnTo>
                    <a:pt x="4640199" y="274066"/>
                  </a:lnTo>
                  <a:lnTo>
                    <a:pt x="4647438" y="265811"/>
                  </a:lnTo>
                  <a:close/>
                </a:path>
                <a:path w="5631815" h="783589">
                  <a:moveTo>
                    <a:pt x="4648962" y="0"/>
                  </a:moveTo>
                  <a:lnTo>
                    <a:pt x="4637786" y="0"/>
                  </a:lnTo>
                  <a:lnTo>
                    <a:pt x="4637786" y="17780"/>
                  </a:lnTo>
                  <a:lnTo>
                    <a:pt x="4637786" y="27559"/>
                  </a:lnTo>
                  <a:lnTo>
                    <a:pt x="4637786" y="53467"/>
                  </a:lnTo>
                  <a:lnTo>
                    <a:pt x="4612386" y="53467"/>
                  </a:lnTo>
                  <a:lnTo>
                    <a:pt x="4613910" y="48768"/>
                  </a:lnTo>
                  <a:lnTo>
                    <a:pt x="4614672" y="44323"/>
                  </a:lnTo>
                  <a:lnTo>
                    <a:pt x="4614672" y="35687"/>
                  </a:lnTo>
                  <a:lnTo>
                    <a:pt x="4614037" y="31496"/>
                  </a:lnTo>
                  <a:lnTo>
                    <a:pt x="4612640" y="27559"/>
                  </a:lnTo>
                  <a:lnTo>
                    <a:pt x="4637786" y="27559"/>
                  </a:lnTo>
                  <a:lnTo>
                    <a:pt x="4637786" y="17780"/>
                  </a:lnTo>
                  <a:lnTo>
                    <a:pt x="4607687" y="17780"/>
                  </a:lnTo>
                  <a:lnTo>
                    <a:pt x="4603496" y="13398"/>
                  </a:lnTo>
                  <a:lnTo>
                    <a:pt x="4603496" y="31877"/>
                  </a:lnTo>
                  <a:lnTo>
                    <a:pt x="4603496" y="48387"/>
                  </a:lnTo>
                  <a:lnTo>
                    <a:pt x="4601083" y="54864"/>
                  </a:lnTo>
                  <a:lnTo>
                    <a:pt x="4591177" y="64516"/>
                  </a:lnTo>
                  <a:lnTo>
                    <a:pt x="4584827" y="66929"/>
                  </a:lnTo>
                  <a:lnTo>
                    <a:pt x="4569333" y="66929"/>
                  </a:lnTo>
                  <a:lnTo>
                    <a:pt x="4562983" y="64516"/>
                  </a:lnTo>
                  <a:lnTo>
                    <a:pt x="4558030" y="59563"/>
                  </a:lnTo>
                  <a:lnTo>
                    <a:pt x="4553077" y="54737"/>
                  </a:lnTo>
                  <a:lnTo>
                    <a:pt x="4550702" y="48387"/>
                  </a:lnTo>
                  <a:lnTo>
                    <a:pt x="4550753" y="31877"/>
                  </a:lnTo>
                  <a:lnTo>
                    <a:pt x="4553077" y="25527"/>
                  </a:lnTo>
                  <a:lnTo>
                    <a:pt x="4558030" y="20574"/>
                  </a:lnTo>
                  <a:lnTo>
                    <a:pt x="4562983" y="15494"/>
                  </a:lnTo>
                  <a:lnTo>
                    <a:pt x="4569333" y="12954"/>
                  </a:lnTo>
                  <a:lnTo>
                    <a:pt x="4584827" y="12954"/>
                  </a:lnTo>
                  <a:lnTo>
                    <a:pt x="4591177" y="15494"/>
                  </a:lnTo>
                  <a:lnTo>
                    <a:pt x="4601083" y="25400"/>
                  </a:lnTo>
                  <a:lnTo>
                    <a:pt x="4603496" y="31877"/>
                  </a:lnTo>
                  <a:lnTo>
                    <a:pt x="4603496" y="13398"/>
                  </a:lnTo>
                  <a:lnTo>
                    <a:pt x="4577080" y="3302"/>
                  </a:lnTo>
                  <a:lnTo>
                    <a:pt x="4569333" y="3949"/>
                  </a:lnTo>
                  <a:lnTo>
                    <a:pt x="4540275" y="32473"/>
                  </a:lnTo>
                  <a:lnTo>
                    <a:pt x="4539615" y="40132"/>
                  </a:lnTo>
                  <a:lnTo>
                    <a:pt x="4540275" y="47853"/>
                  </a:lnTo>
                  <a:lnTo>
                    <a:pt x="4569333" y="76073"/>
                  </a:lnTo>
                  <a:lnTo>
                    <a:pt x="4577080" y="76708"/>
                  </a:lnTo>
                  <a:lnTo>
                    <a:pt x="4586097" y="75857"/>
                  </a:lnTo>
                  <a:lnTo>
                    <a:pt x="4594110" y="73304"/>
                  </a:lnTo>
                  <a:lnTo>
                    <a:pt x="4601095" y="69049"/>
                  </a:lnTo>
                  <a:lnTo>
                    <a:pt x="4603216" y="66929"/>
                  </a:lnTo>
                  <a:lnTo>
                    <a:pt x="4607052" y="63119"/>
                  </a:lnTo>
                  <a:lnTo>
                    <a:pt x="4637786" y="63119"/>
                  </a:lnTo>
                  <a:lnTo>
                    <a:pt x="4637786" y="84709"/>
                  </a:lnTo>
                  <a:lnTo>
                    <a:pt x="4648962" y="84709"/>
                  </a:lnTo>
                  <a:lnTo>
                    <a:pt x="4648962" y="63119"/>
                  </a:lnTo>
                  <a:lnTo>
                    <a:pt x="4648962" y="53467"/>
                  </a:lnTo>
                  <a:lnTo>
                    <a:pt x="4648962" y="27559"/>
                  </a:lnTo>
                  <a:lnTo>
                    <a:pt x="4648962" y="17780"/>
                  </a:lnTo>
                  <a:lnTo>
                    <a:pt x="4648962" y="0"/>
                  </a:lnTo>
                  <a:close/>
                </a:path>
                <a:path w="5631815" h="783589">
                  <a:moveTo>
                    <a:pt x="4652772" y="106299"/>
                  </a:moveTo>
                  <a:lnTo>
                    <a:pt x="4648708" y="99695"/>
                  </a:lnTo>
                  <a:lnTo>
                    <a:pt x="4643145" y="96139"/>
                  </a:lnTo>
                  <a:lnTo>
                    <a:pt x="4640834" y="94653"/>
                  </a:lnTo>
                  <a:lnTo>
                    <a:pt x="4640834" y="109093"/>
                  </a:lnTo>
                  <a:lnTo>
                    <a:pt x="4640834" y="119888"/>
                  </a:lnTo>
                  <a:lnTo>
                    <a:pt x="4637786" y="124333"/>
                  </a:lnTo>
                  <a:lnTo>
                    <a:pt x="4605782" y="132842"/>
                  </a:lnTo>
                  <a:lnTo>
                    <a:pt x="4597870" y="132524"/>
                  </a:lnTo>
                  <a:lnTo>
                    <a:pt x="4570603" y="119888"/>
                  </a:lnTo>
                  <a:lnTo>
                    <a:pt x="4570603" y="109093"/>
                  </a:lnTo>
                  <a:lnTo>
                    <a:pt x="4605782" y="96139"/>
                  </a:lnTo>
                  <a:lnTo>
                    <a:pt x="4613757" y="96481"/>
                  </a:lnTo>
                  <a:lnTo>
                    <a:pt x="4640834" y="109093"/>
                  </a:lnTo>
                  <a:lnTo>
                    <a:pt x="4640834" y="94653"/>
                  </a:lnTo>
                  <a:lnTo>
                    <a:pt x="4605782" y="86741"/>
                  </a:lnTo>
                  <a:lnTo>
                    <a:pt x="4595177" y="87223"/>
                  </a:lnTo>
                  <a:lnTo>
                    <a:pt x="4558919" y="106299"/>
                  </a:lnTo>
                  <a:lnTo>
                    <a:pt x="4558919" y="122682"/>
                  </a:lnTo>
                  <a:lnTo>
                    <a:pt x="4595177" y="141770"/>
                  </a:lnTo>
                  <a:lnTo>
                    <a:pt x="4605782" y="142240"/>
                  </a:lnTo>
                  <a:lnTo>
                    <a:pt x="4616450" y="141770"/>
                  </a:lnTo>
                  <a:lnTo>
                    <a:pt x="4625797" y="140322"/>
                  </a:lnTo>
                  <a:lnTo>
                    <a:pt x="4633836" y="137909"/>
                  </a:lnTo>
                  <a:lnTo>
                    <a:pt x="4640580" y="134493"/>
                  </a:lnTo>
                  <a:lnTo>
                    <a:pt x="4643221" y="132842"/>
                  </a:lnTo>
                  <a:lnTo>
                    <a:pt x="4648708" y="129413"/>
                  </a:lnTo>
                  <a:lnTo>
                    <a:pt x="4652772" y="122682"/>
                  </a:lnTo>
                  <a:lnTo>
                    <a:pt x="4652772" y="106299"/>
                  </a:lnTo>
                  <a:close/>
                </a:path>
                <a:path w="5631815" h="783589">
                  <a:moveTo>
                    <a:pt x="4695444" y="201168"/>
                  </a:moveTo>
                  <a:lnTo>
                    <a:pt x="4684268" y="201168"/>
                  </a:lnTo>
                  <a:lnTo>
                    <a:pt x="4684268" y="239268"/>
                  </a:lnTo>
                  <a:lnTo>
                    <a:pt x="4667504" y="239268"/>
                  </a:lnTo>
                  <a:lnTo>
                    <a:pt x="4667504" y="204089"/>
                  </a:lnTo>
                  <a:lnTo>
                    <a:pt x="4656455" y="204089"/>
                  </a:lnTo>
                  <a:lnTo>
                    <a:pt x="4656455" y="281051"/>
                  </a:lnTo>
                  <a:lnTo>
                    <a:pt x="4667504" y="281051"/>
                  </a:lnTo>
                  <a:lnTo>
                    <a:pt x="4667504" y="248920"/>
                  </a:lnTo>
                  <a:lnTo>
                    <a:pt x="4684268" y="248920"/>
                  </a:lnTo>
                  <a:lnTo>
                    <a:pt x="4684268" y="284861"/>
                  </a:lnTo>
                  <a:lnTo>
                    <a:pt x="4695444" y="284861"/>
                  </a:lnTo>
                  <a:lnTo>
                    <a:pt x="4695444" y="248920"/>
                  </a:lnTo>
                  <a:lnTo>
                    <a:pt x="4695444" y="239268"/>
                  </a:lnTo>
                  <a:lnTo>
                    <a:pt x="4695444" y="201168"/>
                  </a:lnTo>
                  <a:close/>
                </a:path>
                <a:path w="5631815" h="783589">
                  <a:moveTo>
                    <a:pt x="4696460" y="306832"/>
                  </a:moveTo>
                  <a:lnTo>
                    <a:pt x="4692269" y="300228"/>
                  </a:lnTo>
                  <a:lnTo>
                    <a:pt x="4686820" y="296926"/>
                  </a:lnTo>
                  <a:lnTo>
                    <a:pt x="4684649" y="295617"/>
                  </a:lnTo>
                  <a:lnTo>
                    <a:pt x="4684649" y="309626"/>
                  </a:lnTo>
                  <a:lnTo>
                    <a:pt x="4684649" y="320294"/>
                  </a:lnTo>
                  <a:lnTo>
                    <a:pt x="4648454" y="332867"/>
                  </a:lnTo>
                  <a:lnTo>
                    <a:pt x="4640351" y="332562"/>
                  </a:lnTo>
                  <a:lnTo>
                    <a:pt x="4612475" y="320294"/>
                  </a:lnTo>
                  <a:lnTo>
                    <a:pt x="4612475" y="309626"/>
                  </a:lnTo>
                  <a:lnTo>
                    <a:pt x="4648454" y="296926"/>
                  </a:lnTo>
                  <a:lnTo>
                    <a:pt x="4656620" y="297243"/>
                  </a:lnTo>
                  <a:lnTo>
                    <a:pt x="4684649" y="309626"/>
                  </a:lnTo>
                  <a:lnTo>
                    <a:pt x="4684649" y="295617"/>
                  </a:lnTo>
                  <a:lnTo>
                    <a:pt x="4648454" y="287528"/>
                  </a:lnTo>
                  <a:lnTo>
                    <a:pt x="4637811" y="288010"/>
                  </a:lnTo>
                  <a:lnTo>
                    <a:pt x="4600702" y="306832"/>
                  </a:lnTo>
                  <a:lnTo>
                    <a:pt x="4600702" y="322961"/>
                  </a:lnTo>
                  <a:lnTo>
                    <a:pt x="4637811" y="341795"/>
                  </a:lnTo>
                  <a:lnTo>
                    <a:pt x="4648454" y="342265"/>
                  </a:lnTo>
                  <a:lnTo>
                    <a:pt x="4659236" y="341795"/>
                  </a:lnTo>
                  <a:lnTo>
                    <a:pt x="4668736" y="340360"/>
                  </a:lnTo>
                  <a:lnTo>
                    <a:pt x="4676953" y="337985"/>
                  </a:lnTo>
                  <a:lnTo>
                    <a:pt x="4683887" y="334645"/>
                  </a:lnTo>
                  <a:lnTo>
                    <a:pt x="4686820" y="332867"/>
                  </a:lnTo>
                  <a:lnTo>
                    <a:pt x="4692269" y="329565"/>
                  </a:lnTo>
                  <a:lnTo>
                    <a:pt x="4696460" y="322961"/>
                  </a:lnTo>
                  <a:lnTo>
                    <a:pt x="4696460" y="306832"/>
                  </a:lnTo>
                  <a:close/>
                </a:path>
                <a:path w="5631815" h="783589">
                  <a:moveTo>
                    <a:pt x="4801108" y="89408"/>
                  </a:moveTo>
                  <a:lnTo>
                    <a:pt x="4708398" y="89408"/>
                  </a:lnTo>
                  <a:lnTo>
                    <a:pt x="4708398" y="99314"/>
                  </a:lnTo>
                  <a:lnTo>
                    <a:pt x="4789932" y="99314"/>
                  </a:lnTo>
                  <a:lnTo>
                    <a:pt x="4789932" y="142113"/>
                  </a:lnTo>
                  <a:lnTo>
                    <a:pt x="4801108" y="142113"/>
                  </a:lnTo>
                  <a:lnTo>
                    <a:pt x="4801108" y="89408"/>
                  </a:lnTo>
                  <a:close/>
                </a:path>
                <a:path w="5631815" h="783589">
                  <a:moveTo>
                    <a:pt x="4801108" y="0"/>
                  </a:moveTo>
                  <a:lnTo>
                    <a:pt x="4789932" y="0"/>
                  </a:lnTo>
                  <a:lnTo>
                    <a:pt x="4789932" y="18669"/>
                  </a:lnTo>
                  <a:lnTo>
                    <a:pt x="4789932" y="28575"/>
                  </a:lnTo>
                  <a:lnTo>
                    <a:pt x="4789932" y="52832"/>
                  </a:lnTo>
                  <a:lnTo>
                    <a:pt x="4764532" y="52832"/>
                  </a:lnTo>
                  <a:lnTo>
                    <a:pt x="4765802" y="48895"/>
                  </a:lnTo>
                  <a:lnTo>
                    <a:pt x="4766437" y="44704"/>
                  </a:lnTo>
                  <a:lnTo>
                    <a:pt x="4766437" y="35687"/>
                  </a:lnTo>
                  <a:lnTo>
                    <a:pt x="4765980" y="32296"/>
                  </a:lnTo>
                  <a:lnTo>
                    <a:pt x="4765878" y="31750"/>
                  </a:lnTo>
                  <a:lnTo>
                    <a:pt x="4764913" y="28575"/>
                  </a:lnTo>
                  <a:lnTo>
                    <a:pt x="4789932" y="28575"/>
                  </a:lnTo>
                  <a:lnTo>
                    <a:pt x="4789932" y="18669"/>
                  </a:lnTo>
                  <a:lnTo>
                    <a:pt x="4760341" y="18669"/>
                  </a:lnTo>
                  <a:lnTo>
                    <a:pt x="4755400" y="13208"/>
                  </a:lnTo>
                  <a:lnTo>
                    <a:pt x="4755261" y="13055"/>
                  </a:lnTo>
                  <a:lnTo>
                    <a:pt x="4755261" y="31750"/>
                  </a:lnTo>
                  <a:lnTo>
                    <a:pt x="4755261" y="48260"/>
                  </a:lnTo>
                  <a:lnTo>
                    <a:pt x="4752975" y="54737"/>
                  </a:lnTo>
                  <a:lnTo>
                    <a:pt x="4748149" y="59563"/>
                  </a:lnTo>
                  <a:lnTo>
                    <a:pt x="4743450" y="64389"/>
                  </a:lnTo>
                  <a:lnTo>
                    <a:pt x="4737100" y="66802"/>
                  </a:lnTo>
                  <a:lnTo>
                    <a:pt x="4721479" y="66802"/>
                  </a:lnTo>
                  <a:lnTo>
                    <a:pt x="4715256" y="64389"/>
                  </a:lnTo>
                  <a:lnTo>
                    <a:pt x="4710557" y="59563"/>
                  </a:lnTo>
                  <a:lnTo>
                    <a:pt x="4705731" y="54737"/>
                  </a:lnTo>
                  <a:lnTo>
                    <a:pt x="4703318" y="48260"/>
                  </a:lnTo>
                  <a:lnTo>
                    <a:pt x="4703318" y="31750"/>
                  </a:lnTo>
                  <a:lnTo>
                    <a:pt x="4705731" y="25273"/>
                  </a:lnTo>
                  <a:lnTo>
                    <a:pt x="4715383" y="15621"/>
                  </a:lnTo>
                  <a:lnTo>
                    <a:pt x="4721606" y="13208"/>
                  </a:lnTo>
                  <a:lnTo>
                    <a:pt x="4736973" y="13208"/>
                  </a:lnTo>
                  <a:lnTo>
                    <a:pt x="4743323" y="15621"/>
                  </a:lnTo>
                  <a:lnTo>
                    <a:pt x="4752975" y="25273"/>
                  </a:lnTo>
                  <a:lnTo>
                    <a:pt x="4755261" y="31750"/>
                  </a:lnTo>
                  <a:lnTo>
                    <a:pt x="4755261" y="13055"/>
                  </a:lnTo>
                  <a:lnTo>
                    <a:pt x="4754308" y="12001"/>
                  </a:lnTo>
                  <a:lnTo>
                    <a:pt x="4747107" y="7239"/>
                  </a:lnTo>
                  <a:lnTo>
                    <a:pt x="4738738" y="4381"/>
                  </a:lnTo>
                  <a:lnTo>
                    <a:pt x="4729226" y="3429"/>
                  </a:lnTo>
                  <a:lnTo>
                    <a:pt x="4721555" y="4076"/>
                  </a:lnTo>
                  <a:lnTo>
                    <a:pt x="4692904" y="32296"/>
                  </a:lnTo>
                  <a:lnTo>
                    <a:pt x="4692269" y="40005"/>
                  </a:lnTo>
                  <a:lnTo>
                    <a:pt x="4692904" y="47726"/>
                  </a:lnTo>
                  <a:lnTo>
                    <a:pt x="4721555" y="75819"/>
                  </a:lnTo>
                  <a:lnTo>
                    <a:pt x="4729226" y="76454"/>
                  </a:lnTo>
                  <a:lnTo>
                    <a:pt x="4738395" y="75577"/>
                  </a:lnTo>
                  <a:lnTo>
                    <a:pt x="4746472" y="72961"/>
                  </a:lnTo>
                  <a:lnTo>
                    <a:pt x="4753495" y="68643"/>
                  </a:lnTo>
                  <a:lnTo>
                    <a:pt x="4755299" y="66802"/>
                  </a:lnTo>
                  <a:lnTo>
                    <a:pt x="4759452" y="62611"/>
                  </a:lnTo>
                  <a:lnTo>
                    <a:pt x="4789932" y="62611"/>
                  </a:lnTo>
                  <a:lnTo>
                    <a:pt x="4789932" y="81407"/>
                  </a:lnTo>
                  <a:lnTo>
                    <a:pt x="4801108" y="81407"/>
                  </a:lnTo>
                  <a:lnTo>
                    <a:pt x="4801108" y="62611"/>
                  </a:lnTo>
                  <a:lnTo>
                    <a:pt x="4801108" y="52832"/>
                  </a:lnTo>
                  <a:lnTo>
                    <a:pt x="4801108" y="28575"/>
                  </a:lnTo>
                  <a:lnTo>
                    <a:pt x="4801108" y="18669"/>
                  </a:lnTo>
                  <a:lnTo>
                    <a:pt x="4801108" y="0"/>
                  </a:lnTo>
                  <a:close/>
                </a:path>
                <a:path w="5631815" h="783589">
                  <a:moveTo>
                    <a:pt x="4807712" y="286512"/>
                  </a:moveTo>
                  <a:lnTo>
                    <a:pt x="4807648" y="268097"/>
                  </a:lnTo>
                  <a:lnTo>
                    <a:pt x="4804410" y="260477"/>
                  </a:lnTo>
                  <a:lnTo>
                    <a:pt x="4798098" y="254762"/>
                  </a:lnTo>
                  <a:lnTo>
                    <a:pt x="4797679" y="254381"/>
                  </a:lnTo>
                  <a:lnTo>
                    <a:pt x="4796790" y="253733"/>
                  </a:lnTo>
                  <a:lnTo>
                    <a:pt x="4796790" y="271018"/>
                  </a:lnTo>
                  <a:lnTo>
                    <a:pt x="4796790" y="283464"/>
                  </a:lnTo>
                  <a:lnTo>
                    <a:pt x="4794377" y="288671"/>
                  </a:lnTo>
                  <a:lnTo>
                    <a:pt x="4789678" y="293116"/>
                  </a:lnTo>
                  <a:lnTo>
                    <a:pt x="4784979" y="297434"/>
                  </a:lnTo>
                  <a:lnTo>
                    <a:pt x="4778883" y="299720"/>
                  </a:lnTo>
                  <a:lnTo>
                    <a:pt x="4764405" y="299720"/>
                  </a:lnTo>
                  <a:lnTo>
                    <a:pt x="4758309" y="297434"/>
                  </a:lnTo>
                  <a:lnTo>
                    <a:pt x="4753610" y="293116"/>
                  </a:lnTo>
                  <a:lnTo>
                    <a:pt x="4748911" y="288671"/>
                  </a:lnTo>
                  <a:lnTo>
                    <a:pt x="4746498" y="283464"/>
                  </a:lnTo>
                  <a:lnTo>
                    <a:pt x="4746498" y="271018"/>
                  </a:lnTo>
                  <a:lnTo>
                    <a:pt x="4748911" y="265811"/>
                  </a:lnTo>
                  <a:lnTo>
                    <a:pt x="4758309" y="256921"/>
                  </a:lnTo>
                  <a:lnTo>
                    <a:pt x="4764278" y="254762"/>
                  </a:lnTo>
                  <a:lnTo>
                    <a:pt x="4779010" y="254762"/>
                  </a:lnTo>
                  <a:lnTo>
                    <a:pt x="4784979" y="256921"/>
                  </a:lnTo>
                  <a:lnTo>
                    <a:pt x="4789678" y="261366"/>
                  </a:lnTo>
                  <a:lnTo>
                    <a:pt x="4794504" y="265811"/>
                  </a:lnTo>
                  <a:lnTo>
                    <a:pt x="4771644" y="245237"/>
                  </a:lnTo>
                  <a:lnTo>
                    <a:pt x="4764011" y="245808"/>
                  </a:lnTo>
                  <a:lnTo>
                    <a:pt x="4735576" y="268097"/>
                  </a:lnTo>
                  <a:lnTo>
                    <a:pt x="4735677" y="286512"/>
                  </a:lnTo>
                  <a:lnTo>
                    <a:pt x="4771517" y="309118"/>
                  </a:lnTo>
                  <a:lnTo>
                    <a:pt x="4779162" y="308546"/>
                  </a:lnTo>
                  <a:lnTo>
                    <a:pt x="4786096" y="306832"/>
                  </a:lnTo>
                  <a:lnTo>
                    <a:pt x="4792243" y="304038"/>
                  </a:lnTo>
                  <a:lnTo>
                    <a:pt x="4797679" y="300101"/>
                  </a:lnTo>
                  <a:lnTo>
                    <a:pt x="4798098" y="299720"/>
                  </a:lnTo>
                  <a:lnTo>
                    <a:pt x="4804410" y="294005"/>
                  </a:lnTo>
                  <a:lnTo>
                    <a:pt x="4807712" y="286512"/>
                  </a:lnTo>
                  <a:close/>
                </a:path>
                <a:path w="5631815" h="783589">
                  <a:moveTo>
                    <a:pt x="4814316" y="224028"/>
                  </a:moveTo>
                  <a:lnTo>
                    <a:pt x="4777105" y="224028"/>
                  </a:lnTo>
                  <a:lnTo>
                    <a:pt x="4777105" y="201168"/>
                  </a:lnTo>
                  <a:lnTo>
                    <a:pt x="4765929" y="201168"/>
                  </a:lnTo>
                  <a:lnTo>
                    <a:pt x="4765929" y="224028"/>
                  </a:lnTo>
                  <a:lnTo>
                    <a:pt x="4728972" y="224028"/>
                  </a:lnTo>
                  <a:lnTo>
                    <a:pt x="4728972" y="234061"/>
                  </a:lnTo>
                  <a:lnTo>
                    <a:pt x="4814316" y="234061"/>
                  </a:lnTo>
                  <a:lnTo>
                    <a:pt x="4814316" y="224028"/>
                  </a:lnTo>
                  <a:close/>
                </a:path>
                <a:path w="5631815" h="783589">
                  <a:moveTo>
                    <a:pt x="4863338" y="267208"/>
                  </a:moveTo>
                  <a:lnTo>
                    <a:pt x="4839081" y="267208"/>
                  </a:lnTo>
                  <a:lnTo>
                    <a:pt x="4839081" y="201168"/>
                  </a:lnTo>
                  <a:lnTo>
                    <a:pt x="4828032" y="201168"/>
                  </a:lnTo>
                  <a:lnTo>
                    <a:pt x="4828032" y="344805"/>
                  </a:lnTo>
                  <a:lnTo>
                    <a:pt x="4839081" y="344805"/>
                  </a:lnTo>
                  <a:lnTo>
                    <a:pt x="4839081" y="277114"/>
                  </a:lnTo>
                  <a:lnTo>
                    <a:pt x="4863338" y="277114"/>
                  </a:lnTo>
                  <a:lnTo>
                    <a:pt x="4863338" y="267208"/>
                  </a:lnTo>
                  <a:close/>
                </a:path>
                <a:path w="5631815" h="783589">
                  <a:moveTo>
                    <a:pt x="4930902" y="2921"/>
                  </a:moveTo>
                  <a:lnTo>
                    <a:pt x="4919726" y="2921"/>
                  </a:lnTo>
                  <a:lnTo>
                    <a:pt x="4919726" y="53086"/>
                  </a:lnTo>
                  <a:lnTo>
                    <a:pt x="4902454" y="53086"/>
                  </a:lnTo>
                  <a:lnTo>
                    <a:pt x="4891786" y="18529"/>
                  </a:lnTo>
                  <a:lnTo>
                    <a:pt x="4891786" y="58420"/>
                  </a:lnTo>
                  <a:lnTo>
                    <a:pt x="4891443" y="67310"/>
                  </a:lnTo>
                  <a:lnTo>
                    <a:pt x="4877816" y="97155"/>
                  </a:lnTo>
                  <a:lnTo>
                    <a:pt x="4864481" y="97155"/>
                  </a:lnTo>
                  <a:lnTo>
                    <a:pt x="4850511" y="58420"/>
                  </a:lnTo>
                  <a:lnTo>
                    <a:pt x="4850841" y="49542"/>
                  </a:lnTo>
                  <a:lnTo>
                    <a:pt x="4864481" y="19685"/>
                  </a:lnTo>
                  <a:lnTo>
                    <a:pt x="4877816" y="19685"/>
                  </a:lnTo>
                  <a:lnTo>
                    <a:pt x="4891786" y="58420"/>
                  </a:lnTo>
                  <a:lnTo>
                    <a:pt x="4891786" y="18529"/>
                  </a:lnTo>
                  <a:lnTo>
                    <a:pt x="4888103" y="13462"/>
                  </a:lnTo>
                  <a:lnTo>
                    <a:pt x="4880737" y="9652"/>
                  </a:lnTo>
                  <a:lnTo>
                    <a:pt x="4871212" y="9652"/>
                  </a:lnTo>
                  <a:lnTo>
                    <a:pt x="4841849" y="37566"/>
                  </a:lnTo>
                  <a:lnTo>
                    <a:pt x="4839843" y="58420"/>
                  </a:lnTo>
                  <a:lnTo>
                    <a:pt x="4840338" y="69545"/>
                  </a:lnTo>
                  <a:lnTo>
                    <a:pt x="4857775" y="104051"/>
                  </a:lnTo>
                  <a:lnTo>
                    <a:pt x="4871212" y="107188"/>
                  </a:lnTo>
                  <a:lnTo>
                    <a:pt x="4880737" y="107188"/>
                  </a:lnTo>
                  <a:lnTo>
                    <a:pt x="4888230" y="103378"/>
                  </a:lnTo>
                  <a:lnTo>
                    <a:pt x="4892687" y="97155"/>
                  </a:lnTo>
                  <a:lnTo>
                    <a:pt x="4893691" y="95758"/>
                  </a:lnTo>
                  <a:lnTo>
                    <a:pt x="4897247" y="89357"/>
                  </a:lnTo>
                  <a:lnTo>
                    <a:pt x="4899952" y="81673"/>
                  </a:lnTo>
                  <a:lnTo>
                    <a:pt x="4901717" y="72974"/>
                  </a:lnTo>
                  <a:lnTo>
                    <a:pt x="4902581" y="62992"/>
                  </a:lnTo>
                  <a:lnTo>
                    <a:pt x="4919726" y="62992"/>
                  </a:lnTo>
                  <a:lnTo>
                    <a:pt x="4919726" y="139192"/>
                  </a:lnTo>
                  <a:lnTo>
                    <a:pt x="4930902" y="139192"/>
                  </a:lnTo>
                  <a:lnTo>
                    <a:pt x="4930902" y="62992"/>
                  </a:lnTo>
                  <a:lnTo>
                    <a:pt x="4930902" y="53086"/>
                  </a:lnTo>
                  <a:lnTo>
                    <a:pt x="4930902" y="2921"/>
                  </a:lnTo>
                  <a:close/>
                </a:path>
                <a:path w="5631815" h="783589">
                  <a:moveTo>
                    <a:pt x="4956683" y="0"/>
                  </a:moveTo>
                  <a:lnTo>
                    <a:pt x="4945507" y="0"/>
                  </a:lnTo>
                  <a:lnTo>
                    <a:pt x="4945507" y="143637"/>
                  </a:lnTo>
                  <a:lnTo>
                    <a:pt x="4956683" y="143637"/>
                  </a:lnTo>
                  <a:lnTo>
                    <a:pt x="4956683" y="0"/>
                  </a:lnTo>
                  <a:close/>
                </a:path>
                <a:path w="5631815" h="783589">
                  <a:moveTo>
                    <a:pt x="4993386" y="244729"/>
                  </a:moveTo>
                  <a:lnTo>
                    <a:pt x="4914900" y="244729"/>
                  </a:lnTo>
                  <a:lnTo>
                    <a:pt x="4914900" y="206375"/>
                  </a:lnTo>
                  <a:lnTo>
                    <a:pt x="4903851" y="206375"/>
                  </a:lnTo>
                  <a:lnTo>
                    <a:pt x="4903851" y="254635"/>
                  </a:lnTo>
                  <a:lnTo>
                    <a:pt x="4993386" y="254635"/>
                  </a:lnTo>
                  <a:lnTo>
                    <a:pt x="4993386" y="244729"/>
                  </a:lnTo>
                  <a:close/>
                </a:path>
                <a:path w="5631815" h="783589">
                  <a:moveTo>
                    <a:pt x="4993640" y="329184"/>
                  </a:moveTo>
                  <a:lnTo>
                    <a:pt x="4914265" y="329184"/>
                  </a:lnTo>
                  <a:lnTo>
                    <a:pt x="4914265" y="296672"/>
                  </a:lnTo>
                  <a:lnTo>
                    <a:pt x="4903089" y="296672"/>
                  </a:lnTo>
                  <a:lnTo>
                    <a:pt x="4903089" y="339217"/>
                  </a:lnTo>
                  <a:lnTo>
                    <a:pt x="4993640" y="339217"/>
                  </a:lnTo>
                  <a:lnTo>
                    <a:pt x="4993640" y="329184"/>
                  </a:lnTo>
                  <a:close/>
                </a:path>
                <a:path w="5631815" h="783589">
                  <a:moveTo>
                    <a:pt x="5013071" y="274320"/>
                  </a:moveTo>
                  <a:lnTo>
                    <a:pt x="4879848" y="274320"/>
                  </a:lnTo>
                  <a:lnTo>
                    <a:pt x="4879848" y="284480"/>
                  </a:lnTo>
                  <a:lnTo>
                    <a:pt x="5013071" y="284480"/>
                  </a:lnTo>
                  <a:lnTo>
                    <a:pt x="5013071" y="274320"/>
                  </a:lnTo>
                  <a:close/>
                </a:path>
                <a:path w="5631815" h="783589">
                  <a:moveTo>
                    <a:pt x="5115560" y="4953"/>
                  </a:moveTo>
                  <a:lnTo>
                    <a:pt x="5104638" y="4953"/>
                  </a:lnTo>
                  <a:lnTo>
                    <a:pt x="5104638" y="27432"/>
                  </a:lnTo>
                  <a:lnTo>
                    <a:pt x="5104638" y="36957"/>
                  </a:lnTo>
                  <a:lnTo>
                    <a:pt x="5104638" y="55753"/>
                  </a:lnTo>
                  <a:lnTo>
                    <a:pt x="5060696" y="55753"/>
                  </a:lnTo>
                  <a:lnTo>
                    <a:pt x="5060696" y="36957"/>
                  </a:lnTo>
                  <a:lnTo>
                    <a:pt x="5104638" y="36957"/>
                  </a:lnTo>
                  <a:lnTo>
                    <a:pt x="5104638" y="27432"/>
                  </a:lnTo>
                  <a:lnTo>
                    <a:pt x="5060696" y="27432"/>
                  </a:lnTo>
                  <a:lnTo>
                    <a:pt x="5060696" y="4953"/>
                  </a:lnTo>
                  <a:lnTo>
                    <a:pt x="5049774" y="4953"/>
                  </a:lnTo>
                  <a:lnTo>
                    <a:pt x="5049774" y="65278"/>
                  </a:lnTo>
                  <a:lnTo>
                    <a:pt x="5115560" y="65278"/>
                  </a:lnTo>
                  <a:lnTo>
                    <a:pt x="5115560" y="55753"/>
                  </a:lnTo>
                  <a:lnTo>
                    <a:pt x="5115560" y="36957"/>
                  </a:lnTo>
                  <a:lnTo>
                    <a:pt x="5115560" y="27432"/>
                  </a:lnTo>
                  <a:lnTo>
                    <a:pt x="5115560" y="4953"/>
                  </a:lnTo>
                  <a:close/>
                </a:path>
                <a:path w="5631815" h="783589">
                  <a:moveTo>
                    <a:pt x="5157851" y="132080"/>
                  </a:moveTo>
                  <a:lnTo>
                    <a:pt x="5077206" y="132080"/>
                  </a:lnTo>
                  <a:lnTo>
                    <a:pt x="5077206" y="115824"/>
                  </a:lnTo>
                  <a:lnTo>
                    <a:pt x="5153787" y="115824"/>
                  </a:lnTo>
                  <a:lnTo>
                    <a:pt x="5153787" y="80899"/>
                  </a:lnTo>
                  <a:lnTo>
                    <a:pt x="5066284" y="80899"/>
                  </a:lnTo>
                  <a:lnTo>
                    <a:pt x="5066284" y="90805"/>
                  </a:lnTo>
                  <a:lnTo>
                    <a:pt x="5142865" y="90805"/>
                  </a:lnTo>
                  <a:lnTo>
                    <a:pt x="5142865" y="106680"/>
                  </a:lnTo>
                  <a:lnTo>
                    <a:pt x="5066284" y="106680"/>
                  </a:lnTo>
                  <a:lnTo>
                    <a:pt x="5066284" y="141859"/>
                  </a:lnTo>
                  <a:lnTo>
                    <a:pt x="5157851" y="141859"/>
                  </a:lnTo>
                  <a:lnTo>
                    <a:pt x="5157851" y="132080"/>
                  </a:lnTo>
                  <a:close/>
                </a:path>
                <a:path w="5631815" h="783589">
                  <a:moveTo>
                    <a:pt x="5161915" y="208788"/>
                  </a:moveTo>
                  <a:lnTo>
                    <a:pt x="5098415" y="208788"/>
                  </a:lnTo>
                  <a:lnTo>
                    <a:pt x="5098415" y="218821"/>
                  </a:lnTo>
                  <a:lnTo>
                    <a:pt x="5148961" y="218821"/>
                  </a:lnTo>
                  <a:lnTo>
                    <a:pt x="5146218" y="228511"/>
                  </a:lnTo>
                  <a:lnTo>
                    <a:pt x="5119014" y="262204"/>
                  </a:lnTo>
                  <a:lnTo>
                    <a:pt x="5088890" y="277749"/>
                  </a:lnTo>
                  <a:lnTo>
                    <a:pt x="5096764" y="286639"/>
                  </a:lnTo>
                  <a:lnTo>
                    <a:pt x="5131333" y="265785"/>
                  </a:lnTo>
                  <a:lnTo>
                    <a:pt x="5155997" y="234099"/>
                  </a:lnTo>
                  <a:lnTo>
                    <a:pt x="5160048" y="221843"/>
                  </a:lnTo>
                  <a:lnTo>
                    <a:pt x="5161915" y="208788"/>
                  </a:lnTo>
                  <a:close/>
                </a:path>
                <a:path w="5631815" h="783589">
                  <a:moveTo>
                    <a:pt x="5175504" y="34925"/>
                  </a:moveTo>
                  <a:lnTo>
                    <a:pt x="5153787" y="34925"/>
                  </a:lnTo>
                  <a:lnTo>
                    <a:pt x="5153787" y="0"/>
                  </a:lnTo>
                  <a:lnTo>
                    <a:pt x="5142865" y="0"/>
                  </a:lnTo>
                  <a:lnTo>
                    <a:pt x="5142865" y="73025"/>
                  </a:lnTo>
                  <a:lnTo>
                    <a:pt x="5153787" y="73025"/>
                  </a:lnTo>
                  <a:lnTo>
                    <a:pt x="5153787" y="44831"/>
                  </a:lnTo>
                  <a:lnTo>
                    <a:pt x="5175504" y="44831"/>
                  </a:lnTo>
                  <a:lnTo>
                    <a:pt x="5175504" y="34925"/>
                  </a:lnTo>
                  <a:close/>
                </a:path>
                <a:path w="5631815" h="783589">
                  <a:moveTo>
                    <a:pt x="5204968" y="201168"/>
                  </a:moveTo>
                  <a:lnTo>
                    <a:pt x="5193792" y="201168"/>
                  </a:lnTo>
                  <a:lnTo>
                    <a:pt x="5193792" y="226949"/>
                  </a:lnTo>
                  <a:lnTo>
                    <a:pt x="5165090" y="226949"/>
                  </a:lnTo>
                  <a:lnTo>
                    <a:pt x="5165090" y="236982"/>
                  </a:lnTo>
                  <a:lnTo>
                    <a:pt x="5193792" y="236982"/>
                  </a:lnTo>
                  <a:lnTo>
                    <a:pt x="5193792" y="257302"/>
                  </a:lnTo>
                  <a:lnTo>
                    <a:pt x="5163693" y="257302"/>
                  </a:lnTo>
                  <a:lnTo>
                    <a:pt x="5163693" y="267335"/>
                  </a:lnTo>
                  <a:lnTo>
                    <a:pt x="5193792" y="267335"/>
                  </a:lnTo>
                  <a:lnTo>
                    <a:pt x="5193792" y="285369"/>
                  </a:lnTo>
                  <a:lnTo>
                    <a:pt x="5204968" y="285369"/>
                  </a:lnTo>
                  <a:lnTo>
                    <a:pt x="5204968" y="201168"/>
                  </a:lnTo>
                  <a:close/>
                </a:path>
                <a:path w="5631815" h="783589">
                  <a:moveTo>
                    <a:pt x="5206111" y="306070"/>
                  </a:moveTo>
                  <a:lnTo>
                    <a:pt x="5202047" y="299339"/>
                  </a:lnTo>
                  <a:lnTo>
                    <a:pt x="5196535" y="295783"/>
                  </a:lnTo>
                  <a:lnTo>
                    <a:pt x="5194173" y="294259"/>
                  </a:lnTo>
                  <a:lnTo>
                    <a:pt x="5194173" y="308991"/>
                  </a:lnTo>
                  <a:lnTo>
                    <a:pt x="5194173" y="319786"/>
                  </a:lnTo>
                  <a:lnTo>
                    <a:pt x="5191125" y="324358"/>
                  </a:lnTo>
                  <a:lnTo>
                    <a:pt x="5158867" y="333248"/>
                  </a:lnTo>
                  <a:lnTo>
                    <a:pt x="5150866" y="332917"/>
                  </a:lnTo>
                  <a:lnTo>
                    <a:pt x="5123561" y="319786"/>
                  </a:lnTo>
                  <a:lnTo>
                    <a:pt x="5123561" y="308991"/>
                  </a:lnTo>
                  <a:lnTo>
                    <a:pt x="5158867" y="295783"/>
                  </a:lnTo>
                  <a:lnTo>
                    <a:pt x="5166766" y="296100"/>
                  </a:lnTo>
                  <a:lnTo>
                    <a:pt x="5194173" y="308991"/>
                  </a:lnTo>
                  <a:lnTo>
                    <a:pt x="5194173" y="294259"/>
                  </a:lnTo>
                  <a:lnTo>
                    <a:pt x="5158867" y="286131"/>
                  </a:lnTo>
                  <a:lnTo>
                    <a:pt x="5148199" y="286639"/>
                  </a:lnTo>
                  <a:lnTo>
                    <a:pt x="5111750" y="306070"/>
                  </a:lnTo>
                  <a:lnTo>
                    <a:pt x="5111750" y="322580"/>
                  </a:lnTo>
                  <a:lnTo>
                    <a:pt x="5148262" y="342392"/>
                  </a:lnTo>
                  <a:lnTo>
                    <a:pt x="5158867" y="342900"/>
                  </a:lnTo>
                  <a:lnTo>
                    <a:pt x="5169547" y="342392"/>
                  </a:lnTo>
                  <a:lnTo>
                    <a:pt x="5178945" y="340842"/>
                  </a:lnTo>
                  <a:lnTo>
                    <a:pt x="5187023" y="338302"/>
                  </a:lnTo>
                  <a:lnTo>
                    <a:pt x="5193792" y="334772"/>
                  </a:lnTo>
                  <a:lnTo>
                    <a:pt x="5196141" y="333248"/>
                  </a:lnTo>
                  <a:lnTo>
                    <a:pt x="5202047" y="329438"/>
                  </a:lnTo>
                  <a:lnTo>
                    <a:pt x="5206111" y="322580"/>
                  </a:lnTo>
                  <a:lnTo>
                    <a:pt x="5206111" y="306070"/>
                  </a:lnTo>
                  <a:close/>
                </a:path>
                <a:path w="5631815" h="783589">
                  <a:moveTo>
                    <a:pt x="5266182" y="64643"/>
                  </a:moveTo>
                  <a:lnTo>
                    <a:pt x="5237797" y="33743"/>
                  </a:lnTo>
                  <a:lnTo>
                    <a:pt x="5235575" y="20320"/>
                  </a:lnTo>
                  <a:lnTo>
                    <a:pt x="5235575" y="5080"/>
                  </a:lnTo>
                  <a:lnTo>
                    <a:pt x="5224907" y="5080"/>
                  </a:lnTo>
                  <a:lnTo>
                    <a:pt x="5224907" y="20320"/>
                  </a:lnTo>
                  <a:lnTo>
                    <a:pt x="5224361" y="27508"/>
                  </a:lnTo>
                  <a:lnTo>
                    <a:pt x="5200015" y="65024"/>
                  </a:lnTo>
                  <a:lnTo>
                    <a:pt x="5193284" y="69088"/>
                  </a:lnTo>
                  <a:lnTo>
                    <a:pt x="5201285" y="76581"/>
                  </a:lnTo>
                  <a:lnTo>
                    <a:pt x="5207381" y="72771"/>
                  </a:lnTo>
                  <a:lnTo>
                    <a:pt x="5213350" y="67437"/>
                  </a:lnTo>
                  <a:lnTo>
                    <a:pt x="5219065" y="60452"/>
                  </a:lnTo>
                  <a:lnTo>
                    <a:pt x="5224907" y="53467"/>
                  </a:lnTo>
                  <a:lnTo>
                    <a:pt x="5228590" y="47117"/>
                  </a:lnTo>
                  <a:lnTo>
                    <a:pt x="5230368" y="41529"/>
                  </a:lnTo>
                  <a:lnTo>
                    <a:pt x="5232400" y="46482"/>
                  </a:lnTo>
                  <a:lnTo>
                    <a:pt x="5258943" y="72898"/>
                  </a:lnTo>
                  <a:lnTo>
                    <a:pt x="5266182" y="64643"/>
                  </a:lnTo>
                  <a:close/>
                </a:path>
                <a:path w="5631815" h="783589">
                  <a:moveTo>
                    <a:pt x="5314188" y="0"/>
                  </a:moveTo>
                  <a:lnTo>
                    <a:pt x="5303012" y="0"/>
                  </a:lnTo>
                  <a:lnTo>
                    <a:pt x="5303012" y="38100"/>
                  </a:lnTo>
                  <a:lnTo>
                    <a:pt x="5286248" y="38100"/>
                  </a:lnTo>
                  <a:lnTo>
                    <a:pt x="5286248" y="2921"/>
                  </a:lnTo>
                  <a:lnTo>
                    <a:pt x="5275199" y="2921"/>
                  </a:lnTo>
                  <a:lnTo>
                    <a:pt x="5275199" y="79883"/>
                  </a:lnTo>
                  <a:lnTo>
                    <a:pt x="5286248" y="79883"/>
                  </a:lnTo>
                  <a:lnTo>
                    <a:pt x="5286248" y="47752"/>
                  </a:lnTo>
                  <a:lnTo>
                    <a:pt x="5303012" y="47752"/>
                  </a:lnTo>
                  <a:lnTo>
                    <a:pt x="5303012" y="83693"/>
                  </a:lnTo>
                  <a:lnTo>
                    <a:pt x="5314188" y="83693"/>
                  </a:lnTo>
                  <a:lnTo>
                    <a:pt x="5314188" y="47752"/>
                  </a:lnTo>
                  <a:lnTo>
                    <a:pt x="5314188" y="38100"/>
                  </a:lnTo>
                  <a:lnTo>
                    <a:pt x="5314188" y="0"/>
                  </a:lnTo>
                  <a:close/>
                </a:path>
                <a:path w="5631815" h="783589">
                  <a:moveTo>
                    <a:pt x="5315204" y="105664"/>
                  </a:moveTo>
                  <a:lnTo>
                    <a:pt x="5311013" y="99060"/>
                  </a:lnTo>
                  <a:lnTo>
                    <a:pt x="5305564" y="95758"/>
                  </a:lnTo>
                  <a:lnTo>
                    <a:pt x="5303393" y="94449"/>
                  </a:lnTo>
                  <a:lnTo>
                    <a:pt x="5303393" y="108458"/>
                  </a:lnTo>
                  <a:lnTo>
                    <a:pt x="5303393" y="119126"/>
                  </a:lnTo>
                  <a:lnTo>
                    <a:pt x="5267198" y="131699"/>
                  </a:lnTo>
                  <a:lnTo>
                    <a:pt x="5259095" y="131394"/>
                  </a:lnTo>
                  <a:lnTo>
                    <a:pt x="5231219" y="119126"/>
                  </a:lnTo>
                  <a:lnTo>
                    <a:pt x="5231219" y="108458"/>
                  </a:lnTo>
                  <a:lnTo>
                    <a:pt x="5267198" y="95758"/>
                  </a:lnTo>
                  <a:lnTo>
                    <a:pt x="5275364" y="96075"/>
                  </a:lnTo>
                  <a:lnTo>
                    <a:pt x="5303393" y="108458"/>
                  </a:lnTo>
                  <a:lnTo>
                    <a:pt x="5303393" y="94449"/>
                  </a:lnTo>
                  <a:lnTo>
                    <a:pt x="5267198" y="86360"/>
                  </a:lnTo>
                  <a:lnTo>
                    <a:pt x="5256555" y="86842"/>
                  </a:lnTo>
                  <a:lnTo>
                    <a:pt x="5219446" y="105664"/>
                  </a:lnTo>
                  <a:lnTo>
                    <a:pt x="5219446" y="121793"/>
                  </a:lnTo>
                  <a:lnTo>
                    <a:pt x="5256555" y="140627"/>
                  </a:lnTo>
                  <a:lnTo>
                    <a:pt x="5267198" y="141097"/>
                  </a:lnTo>
                  <a:lnTo>
                    <a:pt x="5277980" y="140627"/>
                  </a:lnTo>
                  <a:lnTo>
                    <a:pt x="5287480" y="139192"/>
                  </a:lnTo>
                  <a:lnTo>
                    <a:pt x="5295697" y="136817"/>
                  </a:lnTo>
                  <a:lnTo>
                    <a:pt x="5302631" y="133477"/>
                  </a:lnTo>
                  <a:lnTo>
                    <a:pt x="5305564" y="131699"/>
                  </a:lnTo>
                  <a:lnTo>
                    <a:pt x="5311013" y="128397"/>
                  </a:lnTo>
                  <a:lnTo>
                    <a:pt x="5315204" y="121793"/>
                  </a:lnTo>
                  <a:lnTo>
                    <a:pt x="5315204" y="105664"/>
                  </a:lnTo>
                  <a:close/>
                </a:path>
                <a:path w="5631815" h="783589">
                  <a:moveTo>
                    <a:pt x="5351272" y="234442"/>
                  </a:moveTo>
                  <a:lnTo>
                    <a:pt x="5339334" y="212191"/>
                  </a:lnTo>
                  <a:lnTo>
                    <a:pt x="5339334" y="227711"/>
                  </a:lnTo>
                  <a:lnTo>
                    <a:pt x="5339219" y="241122"/>
                  </a:lnTo>
                  <a:lnTo>
                    <a:pt x="5304536" y="255778"/>
                  </a:lnTo>
                  <a:lnTo>
                    <a:pt x="5296789" y="255422"/>
                  </a:lnTo>
                  <a:lnTo>
                    <a:pt x="5269865" y="227711"/>
                  </a:lnTo>
                  <a:lnTo>
                    <a:pt x="5272913" y="222504"/>
                  </a:lnTo>
                  <a:lnTo>
                    <a:pt x="5304536" y="212979"/>
                  </a:lnTo>
                  <a:lnTo>
                    <a:pt x="5312270" y="213347"/>
                  </a:lnTo>
                  <a:lnTo>
                    <a:pt x="5339334" y="227711"/>
                  </a:lnTo>
                  <a:lnTo>
                    <a:pt x="5339334" y="212191"/>
                  </a:lnTo>
                  <a:lnTo>
                    <a:pt x="5304536" y="203581"/>
                  </a:lnTo>
                  <a:lnTo>
                    <a:pt x="5294185" y="204114"/>
                  </a:lnTo>
                  <a:lnTo>
                    <a:pt x="5258943" y="227825"/>
                  </a:lnTo>
                  <a:lnTo>
                    <a:pt x="5258181" y="234442"/>
                  </a:lnTo>
                  <a:lnTo>
                    <a:pt x="5258943" y="241122"/>
                  </a:lnTo>
                  <a:lnTo>
                    <a:pt x="5294122" y="264528"/>
                  </a:lnTo>
                  <a:lnTo>
                    <a:pt x="5304536" y="265049"/>
                  </a:lnTo>
                  <a:lnTo>
                    <a:pt x="5315051" y="264528"/>
                  </a:lnTo>
                  <a:lnTo>
                    <a:pt x="5324322" y="262978"/>
                  </a:lnTo>
                  <a:lnTo>
                    <a:pt x="5332336" y="260388"/>
                  </a:lnTo>
                  <a:lnTo>
                    <a:pt x="5339080" y="256794"/>
                  </a:lnTo>
                  <a:lnTo>
                    <a:pt x="5340274" y="255778"/>
                  </a:lnTo>
                  <a:lnTo>
                    <a:pt x="5344401" y="252272"/>
                  </a:lnTo>
                  <a:lnTo>
                    <a:pt x="5348211" y="247053"/>
                  </a:lnTo>
                  <a:lnTo>
                    <a:pt x="5350510" y="241122"/>
                  </a:lnTo>
                  <a:lnTo>
                    <a:pt x="5351272" y="234442"/>
                  </a:lnTo>
                  <a:close/>
                </a:path>
                <a:path w="5631815" h="783589">
                  <a:moveTo>
                    <a:pt x="5371211" y="280924"/>
                  </a:moveTo>
                  <a:lnTo>
                    <a:pt x="5237988" y="280924"/>
                  </a:lnTo>
                  <a:lnTo>
                    <a:pt x="5237988" y="290830"/>
                  </a:lnTo>
                  <a:lnTo>
                    <a:pt x="5299075" y="290830"/>
                  </a:lnTo>
                  <a:lnTo>
                    <a:pt x="5299075" y="344805"/>
                  </a:lnTo>
                  <a:lnTo>
                    <a:pt x="5310251" y="344805"/>
                  </a:lnTo>
                  <a:lnTo>
                    <a:pt x="5310251" y="290830"/>
                  </a:lnTo>
                  <a:lnTo>
                    <a:pt x="5371211" y="290830"/>
                  </a:lnTo>
                  <a:lnTo>
                    <a:pt x="5371211" y="280924"/>
                  </a:lnTo>
                  <a:close/>
                </a:path>
                <a:path w="5631815" h="783589">
                  <a:moveTo>
                    <a:pt x="5426456" y="85344"/>
                  </a:moveTo>
                  <a:lnTo>
                    <a:pt x="5426392" y="66929"/>
                  </a:lnTo>
                  <a:lnTo>
                    <a:pt x="5423154" y="59309"/>
                  </a:lnTo>
                  <a:lnTo>
                    <a:pt x="5416842" y="53594"/>
                  </a:lnTo>
                  <a:lnTo>
                    <a:pt x="5416423" y="53213"/>
                  </a:lnTo>
                  <a:lnTo>
                    <a:pt x="5415534" y="52565"/>
                  </a:lnTo>
                  <a:lnTo>
                    <a:pt x="5415534" y="69850"/>
                  </a:lnTo>
                  <a:lnTo>
                    <a:pt x="5415534" y="82296"/>
                  </a:lnTo>
                  <a:lnTo>
                    <a:pt x="5413121" y="87503"/>
                  </a:lnTo>
                  <a:lnTo>
                    <a:pt x="5408422" y="91948"/>
                  </a:lnTo>
                  <a:lnTo>
                    <a:pt x="5403723" y="96266"/>
                  </a:lnTo>
                  <a:lnTo>
                    <a:pt x="5397627" y="98552"/>
                  </a:lnTo>
                  <a:lnTo>
                    <a:pt x="5383149" y="98552"/>
                  </a:lnTo>
                  <a:lnTo>
                    <a:pt x="5377053" y="96266"/>
                  </a:lnTo>
                  <a:lnTo>
                    <a:pt x="5372354" y="91948"/>
                  </a:lnTo>
                  <a:lnTo>
                    <a:pt x="5367655" y="87503"/>
                  </a:lnTo>
                  <a:lnTo>
                    <a:pt x="5365242" y="82296"/>
                  </a:lnTo>
                  <a:lnTo>
                    <a:pt x="5365242" y="69850"/>
                  </a:lnTo>
                  <a:lnTo>
                    <a:pt x="5367655" y="64643"/>
                  </a:lnTo>
                  <a:lnTo>
                    <a:pt x="5377053" y="55753"/>
                  </a:lnTo>
                  <a:lnTo>
                    <a:pt x="5383022" y="53594"/>
                  </a:lnTo>
                  <a:lnTo>
                    <a:pt x="5397754" y="53594"/>
                  </a:lnTo>
                  <a:lnTo>
                    <a:pt x="5403723" y="55753"/>
                  </a:lnTo>
                  <a:lnTo>
                    <a:pt x="5408422" y="60198"/>
                  </a:lnTo>
                  <a:lnTo>
                    <a:pt x="5413248" y="64643"/>
                  </a:lnTo>
                  <a:lnTo>
                    <a:pt x="5390388" y="44069"/>
                  </a:lnTo>
                  <a:lnTo>
                    <a:pt x="5382755" y="44653"/>
                  </a:lnTo>
                  <a:lnTo>
                    <a:pt x="5354320" y="66929"/>
                  </a:lnTo>
                  <a:lnTo>
                    <a:pt x="5354421" y="85344"/>
                  </a:lnTo>
                  <a:lnTo>
                    <a:pt x="5390261" y="107950"/>
                  </a:lnTo>
                  <a:lnTo>
                    <a:pt x="5397906" y="107378"/>
                  </a:lnTo>
                  <a:lnTo>
                    <a:pt x="5404840" y="105664"/>
                  </a:lnTo>
                  <a:lnTo>
                    <a:pt x="5410987" y="102870"/>
                  </a:lnTo>
                  <a:lnTo>
                    <a:pt x="5416423" y="98933"/>
                  </a:lnTo>
                  <a:lnTo>
                    <a:pt x="5416842" y="98552"/>
                  </a:lnTo>
                  <a:lnTo>
                    <a:pt x="5423154" y="92837"/>
                  </a:lnTo>
                  <a:lnTo>
                    <a:pt x="5426456" y="85344"/>
                  </a:lnTo>
                  <a:close/>
                </a:path>
                <a:path w="5631815" h="783589">
                  <a:moveTo>
                    <a:pt x="5433060" y="22860"/>
                  </a:moveTo>
                  <a:lnTo>
                    <a:pt x="5395849" y="22860"/>
                  </a:lnTo>
                  <a:lnTo>
                    <a:pt x="5395849" y="0"/>
                  </a:lnTo>
                  <a:lnTo>
                    <a:pt x="5384800" y="0"/>
                  </a:lnTo>
                  <a:lnTo>
                    <a:pt x="5384800" y="22860"/>
                  </a:lnTo>
                  <a:lnTo>
                    <a:pt x="5347716" y="22860"/>
                  </a:lnTo>
                  <a:lnTo>
                    <a:pt x="5347716" y="32893"/>
                  </a:lnTo>
                  <a:lnTo>
                    <a:pt x="5433060" y="32893"/>
                  </a:lnTo>
                  <a:lnTo>
                    <a:pt x="5433060" y="22860"/>
                  </a:lnTo>
                  <a:close/>
                </a:path>
                <a:path w="5631815" h="783589">
                  <a:moveTo>
                    <a:pt x="5482082" y="66040"/>
                  </a:moveTo>
                  <a:lnTo>
                    <a:pt x="5457825" y="66040"/>
                  </a:lnTo>
                  <a:lnTo>
                    <a:pt x="5457825" y="0"/>
                  </a:lnTo>
                  <a:lnTo>
                    <a:pt x="5446776" y="0"/>
                  </a:lnTo>
                  <a:lnTo>
                    <a:pt x="5446776" y="143637"/>
                  </a:lnTo>
                  <a:lnTo>
                    <a:pt x="5457825" y="143637"/>
                  </a:lnTo>
                  <a:lnTo>
                    <a:pt x="5457825" y="75946"/>
                  </a:lnTo>
                  <a:lnTo>
                    <a:pt x="5482082" y="75946"/>
                  </a:lnTo>
                  <a:lnTo>
                    <a:pt x="5482082" y="66040"/>
                  </a:lnTo>
                  <a:close/>
                </a:path>
                <a:path w="5631815" h="783589">
                  <a:moveTo>
                    <a:pt x="5523611" y="314071"/>
                  </a:moveTo>
                  <a:lnTo>
                    <a:pt x="5462651" y="314071"/>
                  </a:lnTo>
                  <a:lnTo>
                    <a:pt x="5462651" y="287909"/>
                  </a:lnTo>
                  <a:lnTo>
                    <a:pt x="5506974" y="287909"/>
                  </a:lnTo>
                  <a:lnTo>
                    <a:pt x="5506974" y="278003"/>
                  </a:lnTo>
                  <a:lnTo>
                    <a:pt x="5421757" y="278003"/>
                  </a:lnTo>
                  <a:lnTo>
                    <a:pt x="5421757" y="254254"/>
                  </a:lnTo>
                  <a:lnTo>
                    <a:pt x="5502783" y="254254"/>
                  </a:lnTo>
                  <a:lnTo>
                    <a:pt x="5502783" y="213741"/>
                  </a:lnTo>
                  <a:lnTo>
                    <a:pt x="5410835" y="213741"/>
                  </a:lnTo>
                  <a:lnTo>
                    <a:pt x="5410835" y="223520"/>
                  </a:lnTo>
                  <a:lnTo>
                    <a:pt x="5491734" y="223520"/>
                  </a:lnTo>
                  <a:lnTo>
                    <a:pt x="5491734" y="244729"/>
                  </a:lnTo>
                  <a:lnTo>
                    <a:pt x="5410454" y="244729"/>
                  </a:lnTo>
                  <a:lnTo>
                    <a:pt x="5410454" y="287909"/>
                  </a:lnTo>
                  <a:lnTo>
                    <a:pt x="5451475" y="287909"/>
                  </a:lnTo>
                  <a:lnTo>
                    <a:pt x="5451475" y="314071"/>
                  </a:lnTo>
                  <a:lnTo>
                    <a:pt x="5390388" y="314071"/>
                  </a:lnTo>
                  <a:lnTo>
                    <a:pt x="5390388" y="323977"/>
                  </a:lnTo>
                  <a:lnTo>
                    <a:pt x="5523611" y="323977"/>
                  </a:lnTo>
                  <a:lnTo>
                    <a:pt x="5523611" y="314071"/>
                  </a:lnTo>
                  <a:close/>
                </a:path>
                <a:path w="5631815" h="783589">
                  <a:moveTo>
                    <a:pt x="5612130" y="43561"/>
                  </a:moveTo>
                  <a:lnTo>
                    <a:pt x="5533644" y="43561"/>
                  </a:lnTo>
                  <a:lnTo>
                    <a:pt x="5533644" y="5207"/>
                  </a:lnTo>
                  <a:lnTo>
                    <a:pt x="5522595" y="5207"/>
                  </a:lnTo>
                  <a:lnTo>
                    <a:pt x="5522595" y="53467"/>
                  </a:lnTo>
                  <a:lnTo>
                    <a:pt x="5612130" y="53467"/>
                  </a:lnTo>
                  <a:lnTo>
                    <a:pt x="5612130" y="43561"/>
                  </a:lnTo>
                  <a:close/>
                </a:path>
                <a:path w="5631815" h="783589">
                  <a:moveTo>
                    <a:pt x="5612384" y="128016"/>
                  </a:moveTo>
                  <a:lnTo>
                    <a:pt x="5533009" y="128016"/>
                  </a:lnTo>
                  <a:lnTo>
                    <a:pt x="5533009" y="95504"/>
                  </a:lnTo>
                  <a:lnTo>
                    <a:pt x="5521833" y="95504"/>
                  </a:lnTo>
                  <a:lnTo>
                    <a:pt x="5521833" y="138049"/>
                  </a:lnTo>
                  <a:lnTo>
                    <a:pt x="5612384" y="138049"/>
                  </a:lnTo>
                  <a:lnTo>
                    <a:pt x="5612384" y="128016"/>
                  </a:lnTo>
                  <a:close/>
                </a:path>
                <a:path w="5631815" h="783589">
                  <a:moveTo>
                    <a:pt x="5631815" y="73152"/>
                  </a:moveTo>
                  <a:lnTo>
                    <a:pt x="5498592" y="73152"/>
                  </a:lnTo>
                  <a:lnTo>
                    <a:pt x="5498592" y="83312"/>
                  </a:lnTo>
                  <a:lnTo>
                    <a:pt x="5631815" y="83312"/>
                  </a:lnTo>
                  <a:lnTo>
                    <a:pt x="5631815" y="7315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82007" y="4618354"/>
              <a:ext cx="116204" cy="140462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5073523" y="4616068"/>
              <a:ext cx="4487545" cy="153035"/>
            </a:xfrm>
            <a:custGeom>
              <a:avLst/>
              <a:gdLst/>
              <a:ahLst/>
              <a:cxnLst/>
              <a:rect l="l" t="t" r="r" b="b"/>
              <a:pathLst>
                <a:path w="4487545" h="153035">
                  <a:moveTo>
                    <a:pt x="88011" y="100838"/>
                  </a:moveTo>
                  <a:lnTo>
                    <a:pt x="60071" y="71755"/>
                  </a:lnTo>
                  <a:lnTo>
                    <a:pt x="55283" y="62230"/>
                  </a:lnTo>
                  <a:lnTo>
                    <a:pt x="52235" y="53759"/>
                  </a:lnTo>
                  <a:lnTo>
                    <a:pt x="50292" y="44538"/>
                  </a:lnTo>
                  <a:lnTo>
                    <a:pt x="49695" y="35814"/>
                  </a:lnTo>
                  <a:lnTo>
                    <a:pt x="49657" y="12192"/>
                  </a:lnTo>
                  <a:lnTo>
                    <a:pt x="38608" y="12192"/>
                  </a:lnTo>
                  <a:lnTo>
                    <a:pt x="38608" y="35814"/>
                  </a:lnTo>
                  <a:lnTo>
                    <a:pt x="37934" y="45313"/>
                  </a:lnTo>
                  <a:lnTo>
                    <a:pt x="22377" y="82245"/>
                  </a:lnTo>
                  <a:lnTo>
                    <a:pt x="0" y="103886"/>
                  </a:lnTo>
                  <a:lnTo>
                    <a:pt x="8636" y="111252"/>
                  </a:lnTo>
                  <a:lnTo>
                    <a:pt x="35471" y="80822"/>
                  </a:lnTo>
                  <a:lnTo>
                    <a:pt x="44196" y="62230"/>
                  </a:lnTo>
                  <a:lnTo>
                    <a:pt x="46240" y="67614"/>
                  </a:lnTo>
                  <a:lnTo>
                    <a:pt x="68516" y="99060"/>
                  </a:lnTo>
                  <a:lnTo>
                    <a:pt x="80137" y="109474"/>
                  </a:lnTo>
                  <a:lnTo>
                    <a:pt x="88011" y="100838"/>
                  </a:lnTo>
                  <a:close/>
                </a:path>
                <a:path w="4487545" h="153035">
                  <a:moveTo>
                    <a:pt x="137160" y="60706"/>
                  </a:moveTo>
                  <a:lnTo>
                    <a:pt x="112268" y="60706"/>
                  </a:lnTo>
                  <a:lnTo>
                    <a:pt x="112268" y="2286"/>
                  </a:lnTo>
                  <a:lnTo>
                    <a:pt x="101219" y="2286"/>
                  </a:lnTo>
                  <a:lnTo>
                    <a:pt x="101219" y="145923"/>
                  </a:lnTo>
                  <a:lnTo>
                    <a:pt x="112268" y="145923"/>
                  </a:lnTo>
                  <a:lnTo>
                    <a:pt x="112268" y="70612"/>
                  </a:lnTo>
                  <a:lnTo>
                    <a:pt x="137160" y="70612"/>
                  </a:lnTo>
                  <a:lnTo>
                    <a:pt x="137160" y="60706"/>
                  </a:lnTo>
                  <a:close/>
                </a:path>
                <a:path w="4487545" h="153035">
                  <a:moveTo>
                    <a:pt x="264414" y="15875"/>
                  </a:moveTo>
                  <a:lnTo>
                    <a:pt x="172339" y="15875"/>
                  </a:lnTo>
                  <a:lnTo>
                    <a:pt x="172339" y="25908"/>
                  </a:lnTo>
                  <a:lnTo>
                    <a:pt x="253365" y="25908"/>
                  </a:lnTo>
                  <a:lnTo>
                    <a:pt x="253352" y="48514"/>
                  </a:lnTo>
                  <a:lnTo>
                    <a:pt x="253187" y="58610"/>
                  </a:lnTo>
                  <a:lnTo>
                    <a:pt x="252691" y="69278"/>
                  </a:lnTo>
                  <a:lnTo>
                    <a:pt x="251853" y="80429"/>
                  </a:lnTo>
                  <a:lnTo>
                    <a:pt x="250698" y="92075"/>
                  </a:lnTo>
                  <a:lnTo>
                    <a:pt x="261493" y="93091"/>
                  </a:lnTo>
                  <a:lnTo>
                    <a:pt x="262801" y="81737"/>
                  </a:lnTo>
                  <a:lnTo>
                    <a:pt x="263715" y="70523"/>
                  </a:lnTo>
                  <a:lnTo>
                    <a:pt x="264236" y="59448"/>
                  </a:lnTo>
                  <a:lnTo>
                    <a:pt x="264414" y="48514"/>
                  </a:lnTo>
                  <a:lnTo>
                    <a:pt x="264414" y="15875"/>
                  </a:lnTo>
                  <a:close/>
                </a:path>
                <a:path w="4487545" h="153035">
                  <a:moveTo>
                    <a:pt x="286258" y="110236"/>
                  </a:moveTo>
                  <a:lnTo>
                    <a:pt x="217043" y="110236"/>
                  </a:lnTo>
                  <a:lnTo>
                    <a:pt x="217043" y="63500"/>
                  </a:lnTo>
                  <a:lnTo>
                    <a:pt x="205994" y="63500"/>
                  </a:lnTo>
                  <a:lnTo>
                    <a:pt x="205994" y="110236"/>
                  </a:lnTo>
                  <a:lnTo>
                    <a:pt x="153035" y="110236"/>
                  </a:lnTo>
                  <a:lnTo>
                    <a:pt x="153035" y="120269"/>
                  </a:lnTo>
                  <a:lnTo>
                    <a:pt x="286258" y="120269"/>
                  </a:lnTo>
                  <a:lnTo>
                    <a:pt x="286258" y="110236"/>
                  </a:lnTo>
                  <a:close/>
                </a:path>
                <a:path w="4487545" h="153035">
                  <a:moveTo>
                    <a:pt x="387985" y="12065"/>
                  </a:moveTo>
                  <a:lnTo>
                    <a:pt x="316611" y="12065"/>
                  </a:lnTo>
                  <a:lnTo>
                    <a:pt x="316611" y="21971"/>
                  </a:lnTo>
                  <a:lnTo>
                    <a:pt x="376936" y="21971"/>
                  </a:lnTo>
                  <a:lnTo>
                    <a:pt x="376809" y="31737"/>
                  </a:lnTo>
                  <a:lnTo>
                    <a:pt x="376440" y="41579"/>
                  </a:lnTo>
                  <a:lnTo>
                    <a:pt x="375805" y="51498"/>
                  </a:lnTo>
                  <a:lnTo>
                    <a:pt x="374904" y="61468"/>
                  </a:lnTo>
                  <a:lnTo>
                    <a:pt x="385699" y="62230"/>
                  </a:lnTo>
                  <a:lnTo>
                    <a:pt x="386689" y="51257"/>
                  </a:lnTo>
                  <a:lnTo>
                    <a:pt x="387413" y="39255"/>
                  </a:lnTo>
                  <a:lnTo>
                    <a:pt x="387832" y="26200"/>
                  </a:lnTo>
                  <a:lnTo>
                    <a:pt x="387985" y="12065"/>
                  </a:lnTo>
                  <a:close/>
                </a:path>
                <a:path w="4487545" h="153035">
                  <a:moveTo>
                    <a:pt x="397764" y="83185"/>
                  </a:moveTo>
                  <a:lnTo>
                    <a:pt x="397230" y="75184"/>
                  </a:lnTo>
                  <a:lnTo>
                    <a:pt x="397129" y="73660"/>
                  </a:lnTo>
                  <a:lnTo>
                    <a:pt x="387362" y="74193"/>
                  </a:lnTo>
                  <a:lnTo>
                    <a:pt x="376402" y="74612"/>
                  </a:lnTo>
                  <a:lnTo>
                    <a:pt x="351028" y="75184"/>
                  </a:lnTo>
                  <a:lnTo>
                    <a:pt x="351028" y="43434"/>
                  </a:lnTo>
                  <a:lnTo>
                    <a:pt x="339852" y="43434"/>
                  </a:lnTo>
                  <a:lnTo>
                    <a:pt x="339852" y="75311"/>
                  </a:lnTo>
                  <a:lnTo>
                    <a:pt x="331558" y="75552"/>
                  </a:lnTo>
                  <a:lnTo>
                    <a:pt x="322910" y="75717"/>
                  </a:lnTo>
                  <a:lnTo>
                    <a:pt x="304546" y="75819"/>
                  </a:lnTo>
                  <a:lnTo>
                    <a:pt x="305562" y="85725"/>
                  </a:lnTo>
                  <a:lnTo>
                    <a:pt x="326783" y="85521"/>
                  </a:lnTo>
                  <a:lnTo>
                    <a:pt x="382117" y="84061"/>
                  </a:lnTo>
                  <a:lnTo>
                    <a:pt x="391325" y="83642"/>
                  </a:lnTo>
                  <a:lnTo>
                    <a:pt x="397764" y="83185"/>
                  </a:lnTo>
                  <a:close/>
                </a:path>
                <a:path w="4487545" h="153035">
                  <a:moveTo>
                    <a:pt x="423291" y="131191"/>
                  </a:moveTo>
                  <a:lnTo>
                    <a:pt x="340868" y="131191"/>
                  </a:lnTo>
                  <a:lnTo>
                    <a:pt x="340868" y="99568"/>
                  </a:lnTo>
                  <a:lnTo>
                    <a:pt x="329819" y="99568"/>
                  </a:lnTo>
                  <a:lnTo>
                    <a:pt x="329819" y="141097"/>
                  </a:lnTo>
                  <a:lnTo>
                    <a:pt x="423291" y="141097"/>
                  </a:lnTo>
                  <a:lnTo>
                    <a:pt x="423291" y="131191"/>
                  </a:lnTo>
                  <a:close/>
                </a:path>
                <a:path w="4487545" h="153035">
                  <a:moveTo>
                    <a:pt x="440944" y="55372"/>
                  </a:moveTo>
                  <a:lnTo>
                    <a:pt x="419481" y="55372"/>
                  </a:lnTo>
                  <a:lnTo>
                    <a:pt x="419481" y="2286"/>
                  </a:lnTo>
                  <a:lnTo>
                    <a:pt x="408305" y="2286"/>
                  </a:lnTo>
                  <a:lnTo>
                    <a:pt x="408305" y="109347"/>
                  </a:lnTo>
                  <a:lnTo>
                    <a:pt x="419481" y="109347"/>
                  </a:lnTo>
                  <a:lnTo>
                    <a:pt x="419481" y="65405"/>
                  </a:lnTo>
                  <a:lnTo>
                    <a:pt x="440944" y="65405"/>
                  </a:lnTo>
                  <a:lnTo>
                    <a:pt x="440944" y="55372"/>
                  </a:lnTo>
                  <a:close/>
                </a:path>
                <a:path w="4487545" h="153035">
                  <a:moveTo>
                    <a:pt x="549402" y="111633"/>
                  </a:moveTo>
                  <a:lnTo>
                    <a:pt x="548525" y="105029"/>
                  </a:lnTo>
                  <a:lnTo>
                    <a:pt x="548132" y="101981"/>
                  </a:lnTo>
                  <a:lnTo>
                    <a:pt x="538505" y="103314"/>
                  </a:lnTo>
                  <a:lnTo>
                    <a:pt x="523913" y="104267"/>
                  </a:lnTo>
                  <a:lnTo>
                    <a:pt x="504355" y="104838"/>
                  </a:lnTo>
                  <a:lnTo>
                    <a:pt x="479806" y="105029"/>
                  </a:lnTo>
                  <a:lnTo>
                    <a:pt x="479806" y="67564"/>
                  </a:lnTo>
                  <a:lnTo>
                    <a:pt x="534289" y="67564"/>
                  </a:lnTo>
                  <a:lnTo>
                    <a:pt x="534289" y="14986"/>
                  </a:lnTo>
                  <a:lnTo>
                    <a:pt x="468630" y="14986"/>
                  </a:lnTo>
                  <a:lnTo>
                    <a:pt x="468630" y="24892"/>
                  </a:lnTo>
                  <a:lnTo>
                    <a:pt x="523240" y="24892"/>
                  </a:lnTo>
                  <a:lnTo>
                    <a:pt x="523240" y="58039"/>
                  </a:lnTo>
                  <a:lnTo>
                    <a:pt x="468630" y="58039"/>
                  </a:lnTo>
                  <a:lnTo>
                    <a:pt x="468630" y="114935"/>
                  </a:lnTo>
                  <a:lnTo>
                    <a:pt x="497268" y="114731"/>
                  </a:lnTo>
                  <a:lnTo>
                    <a:pt x="520293" y="114096"/>
                  </a:lnTo>
                  <a:lnTo>
                    <a:pt x="537679" y="113068"/>
                  </a:lnTo>
                  <a:lnTo>
                    <a:pt x="549402" y="111633"/>
                  </a:lnTo>
                  <a:close/>
                </a:path>
                <a:path w="4487545" h="153035">
                  <a:moveTo>
                    <a:pt x="575691" y="2286"/>
                  </a:moveTo>
                  <a:lnTo>
                    <a:pt x="564515" y="2286"/>
                  </a:lnTo>
                  <a:lnTo>
                    <a:pt x="564515" y="145923"/>
                  </a:lnTo>
                  <a:lnTo>
                    <a:pt x="575691" y="145923"/>
                  </a:lnTo>
                  <a:lnTo>
                    <a:pt x="575691" y="2286"/>
                  </a:lnTo>
                  <a:close/>
                </a:path>
                <a:path w="4487545" h="153035">
                  <a:moveTo>
                    <a:pt x="758698" y="5207"/>
                  </a:moveTo>
                  <a:lnTo>
                    <a:pt x="747776" y="5207"/>
                  </a:lnTo>
                  <a:lnTo>
                    <a:pt x="747776" y="36449"/>
                  </a:lnTo>
                  <a:lnTo>
                    <a:pt x="724662" y="36449"/>
                  </a:lnTo>
                  <a:lnTo>
                    <a:pt x="726059" y="30480"/>
                  </a:lnTo>
                  <a:lnTo>
                    <a:pt x="726948" y="23241"/>
                  </a:lnTo>
                  <a:lnTo>
                    <a:pt x="727329" y="14859"/>
                  </a:lnTo>
                  <a:lnTo>
                    <a:pt x="672973" y="14859"/>
                  </a:lnTo>
                  <a:lnTo>
                    <a:pt x="672973" y="24638"/>
                  </a:lnTo>
                  <a:lnTo>
                    <a:pt x="715518" y="24638"/>
                  </a:lnTo>
                  <a:lnTo>
                    <a:pt x="713892" y="36626"/>
                  </a:lnTo>
                  <a:lnTo>
                    <a:pt x="691210" y="81610"/>
                  </a:lnTo>
                  <a:lnTo>
                    <a:pt x="664464" y="104013"/>
                  </a:lnTo>
                  <a:lnTo>
                    <a:pt x="673354" y="111633"/>
                  </a:lnTo>
                  <a:lnTo>
                    <a:pt x="690257" y="97917"/>
                  </a:lnTo>
                  <a:lnTo>
                    <a:pt x="704037" y="82473"/>
                  </a:lnTo>
                  <a:lnTo>
                    <a:pt x="714692" y="65290"/>
                  </a:lnTo>
                  <a:lnTo>
                    <a:pt x="722249" y="46355"/>
                  </a:lnTo>
                  <a:lnTo>
                    <a:pt x="747776" y="46355"/>
                  </a:lnTo>
                  <a:lnTo>
                    <a:pt x="747776" y="76708"/>
                  </a:lnTo>
                  <a:lnTo>
                    <a:pt x="718312" y="76708"/>
                  </a:lnTo>
                  <a:lnTo>
                    <a:pt x="718312" y="86614"/>
                  </a:lnTo>
                  <a:lnTo>
                    <a:pt x="747776" y="86614"/>
                  </a:lnTo>
                  <a:lnTo>
                    <a:pt x="747776" y="141224"/>
                  </a:lnTo>
                  <a:lnTo>
                    <a:pt x="758698" y="141224"/>
                  </a:lnTo>
                  <a:lnTo>
                    <a:pt x="758698" y="46355"/>
                  </a:lnTo>
                  <a:lnTo>
                    <a:pt x="758698" y="36449"/>
                  </a:lnTo>
                  <a:lnTo>
                    <a:pt x="758698" y="5207"/>
                  </a:lnTo>
                  <a:close/>
                </a:path>
                <a:path w="4487545" h="153035">
                  <a:moveTo>
                    <a:pt x="785114" y="2286"/>
                  </a:moveTo>
                  <a:lnTo>
                    <a:pt x="774065" y="2286"/>
                  </a:lnTo>
                  <a:lnTo>
                    <a:pt x="774065" y="145923"/>
                  </a:lnTo>
                  <a:lnTo>
                    <a:pt x="785114" y="145923"/>
                  </a:lnTo>
                  <a:lnTo>
                    <a:pt x="785114" y="2286"/>
                  </a:lnTo>
                  <a:close/>
                </a:path>
                <a:path w="4487545" h="153035">
                  <a:moveTo>
                    <a:pt x="908050" y="16002"/>
                  </a:moveTo>
                  <a:lnTo>
                    <a:pt x="871220" y="16002"/>
                  </a:lnTo>
                  <a:lnTo>
                    <a:pt x="871220" y="1143"/>
                  </a:lnTo>
                  <a:lnTo>
                    <a:pt x="860298" y="1143"/>
                  </a:lnTo>
                  <a:lnTo>
                    <a:pt x="860298" y="16002"/>
                  </a:lnTo>
                  <a:lnTo>
                    <a:pt x="823468" y="16002"/>
                  </a:lnTo>
                  <a:lnTo>
                    <a:pt x="823468" y="25781"/>
                  </a:lnTo>
                  <a:lnTo>
                    <a:pt x="908050" y="25781"/>
                  </a:lnTo>
                  <a:lnTo>
                    <a:pt x="908050" y="16002"/>
                  </a:lnTo>
                  <a:close/>
                </a:path>
                <a:path w="4487545" h="153035">
                  <a:moveTo>
                    <a:pt x="912368" y="92710"/>
                  </a:moveTo>
                  <a:lnTo>
                    <a:pt x="911936" y="84836"/>
                  </a:lnTo>
                  <a:lnTo>
                    <a:pt x="911860" y="83439"/>
                  </a:lnTo>
                  <a:lnTo>
                    <a:pt x="903236" y="83947"/>
                  </a:lnTo>
                  <a:lnTo>
                    <a:pt x="893572" y="84328"/>
                  </a:lnTo>
                  <a:lnTo>
                    <a:pt x="871093" y="84836"/>
                  </a:lnTo>
                  <a:lnTo>
                    <a:pt x="871093" y="73533"/>
                  </a:lnTo>
                  <a:lnTo>
                    <a:pt x="880872" y="72898"/>
                  </a:lnTo>
                  <a:lnTo>
                    <a:pt x="888365" y="70739"/>
                  </a:lnTo>
                  <a:lnTo>
                    <a:pt x="893572" y="66802"/>
                  </a:lnTo>
                  <a:lnTo>
                    <a:pt x="896594" y="64643"/>
                  </a:lnTo>
                  <a:lnTo>
                    <a:pt x="898906" y="62992"/>
                  </a:lnTo>
                  <a:lnTo>
                    <a:pt x="901446" y="58166"/>
                  </a:lnTo>
                  <a:lnTo>
                    <a:pt x="901446" y="45847"/>
                  </a:lnTo>
                  <a:lnTo>
                    <a:pt x="898271" y="40640"/>
                  </a:lnTo>
                  <a:lnTo>
                    <a:pt x="896848" y="39751"/>
                  </a:lnTo>
                  <a:lnTo>
                    <a:pt x="891794" y="36576"/>
                  </a:lnTo>
                  <a:lnTo>
                    <a:pt x="890270" y="35814"/>
                  </a:lnTo>
                  <a:lnTo>
                    <a:pt x="890270" y="48387"/>
                  </a:lnTo>
                  <a:lnTo>
                    <a:pt x="890270" y="56007"/>
                  </a:lnTo>
                  <a:lnTo>
                    <a:pt x="888111" y="59055"/>
                  </a:lnTo>
                  <a:lnTo>
                    <a:pt x="883920" y="61341"/>
                  </a:lnTo>
                  <a:lnTo>
                    <a:pt x="879602" y="63500"/>
                  </a:lnTo>
                  <a:lnTo>
                    <a:pt x="873633" y="64643"/>
                  </a:lnTo>
                  <a:lnTo>
                    <a:pt x="858139" y="64643"/>
                  </a:lnTo>
                  <a:lnTo>
                    <a:pt x="852043" y="63500"/>
                  </a:lnTo>
                  <a:lnTo>
                    <a:pt x="847725" y="61341"/>
                  </a:lnTo>
                  <a:lnTo>
                    <a:pt x="843280" y="59055"/>
                  </a:lnTo>
                  <a:lnTo>
                    <a:pt x="841121" y="56007"/>
                  </a:lnTo>
                  <a:lnTo>
                    <a:pt x="841121" y="48387"/>
                  </a:lnTo>
                  <a:lnTo>
                    <a:pt x="843153" y="45466"/>
                  </a:lnTo>
                  <a:lnTo>
                    <a:pt x="851535" y="40894"/>
                  </a:lnTo>
                  <a:lnTo>
                    <a:pt x="857758" y="39751"/>
                  </a:lnTo>
                  <a:lnTo>
                    <a:pt x="874014" y="39751"/>
                  </a:lnTo>
                  <a:lnTo>
                    <a:pt x="880110" y="40894"/>
                  </a:lnTo>
                  <a:lnTo>
                    <a:pt x="888238" y="45466"/>
                  </a:lnTo>
                  <a:lnTo>
                    <a:pt x="890270" y="48387"/>
                  </a:lnTo>
                  <a:lnTo>
                    <a:pt x="890270" y="35814"/>
                  </a:lnTo>
                  <a:lnTo>
                    <a:pt x="886523" y="33934"/>
                  </a:lnTo>
                  <a:lnTo>
                    <a:pt x="880452" y="32067"/>
                  </a:lnTo>
                  <a:lnTo>
                    <a:pt x="873531" y="30975"/>
                  </a:lnTo>
                  <a:lnTo>
                    <a:pt x="865886" y="30607"/>
                  </a:lnTo>
                  <a:lnTo>
                    <a:pt x="857859" y="30975"/>
                  </a:lnTo>
                  <a:lnTo>
                    <a:pt x="830135" y="58166"/>
                  </a:lnTo>
                  <a:lnTo>
                    <a:pt x="832739" y="62865"/>
                  </a:lnTo>
                  <a:lnTo>
                    <a:pt x="837819" y="66675"/>
                  </a:lnTo>
                  <a:lnTo>
                    <a:pt x="843026" y="70485"/>
                  </a:lnTo>
                  <a:lnTo>
                    <a:pt x="850392" y="72771"/>
                  </a:lnTo>
                  <a:lnTo>
                    <a:pt x="860171" y="73533"/>
                  </a:lnTo>
                  <a:lnTo>
                    <a:pt x="860171" y="84963"/>
                  </a:lnTo>
                  <a:lnTo>
                    <a:pt x="850595" y="85140"/>
                  </a:lnTo>
                  <a:lnTo>
                    <a:pt x="819150" y="85344"/>
                  </a:lnTo>
                  <a:lnTo>
                    <a:pt x="820166" y="94996"/>
                  </a:lnTo>
                  <a:lnTo>
                    <a:pt x="847496" y="94856"/>
                  </a:lnTo>
                  <a:lnTo>
                    <a:pt x="871982" y="94437"/>
                  </a:lnTo>
                  <a:lnTo>
                    <a:pt x="893597" y="93713"/>
                  </a:lnTo>
                  <a:lnTo>
                    <a:pt x="912368" y="92710"/>
                  </a:lnTo>
                  <a:close/>
                </a:path>
                <a:path w="4487545" h="153035">
                  <a:moveTo>
                    <a:pt x="934212" y="106426"/>
                  </a:moveTo>
                  <a:lnTo>
                    <a:pt x="840359" y="106426"/>
                  </a:lnTo>
                  <a:lnTo>
                    <a:pt x="840359" y="116205"/>
                  </a:lnTo>
                  <a:lnTo>
                    <a:pt x="923417" y="116205"/>
                  </a:lnTo>
                  <a:lnTo>
                    <a:pt x="923417" y="145923"/>
                  </a:lnTo>
                  <a:lnTo>
                    <a:pt x="934212" y="145923"/>
                  </a:lnTo>
                  <a:lnTo>
                    <a:pt x="934212" y="106426"/>
                  </a:lnTo>
                  <a:close/>
                </a:path>
                <a:path w="4487545" h="153035">
                  <a:moveTo>
                    <a:pt x="934212" y="2286"/>
                  </a:moveTo>
                  <a:lnTo>
                    <a:pt x="923290" y="2286"/>
                  </a:lnTo>
                  <a:lnTo>
                    <a:pt x="923290" y="98425"/>
                  </a:lnTo>
                  <a:lnTo>
                    <a:pt x="934212" y="98425"/>
                  </a:lnTo>
                  <a:lnTo>
                    <a:pt x="934212" y="2286"/>
                  </a:lnTo>
                  <a:close/>
                </a:path>
                <a:path w="4487545" h="153035">
                  <a:moveTo>
                    <a:pt x="1065149" y="5207"/>
                  </a:moveTo>
                  <a:lnTo>
                    <a:pt x="1053973" y="5207"/>
                  </a:lnTo>
                  <a:lnTo>
                    <a:pt x="1053973" y="55372"/>
                  </a:lnTo>
                  <a:lnTo>
                    <a:pt x="1036701" y="55372"/>
                  </a:lnTo>
                  <a:lnTo>
                    <a:pt x="1026033" y="20815"/>
                  </a:lnTo>
                  <a:lnTo>
                    <a:pt x="1026033" y="60706"/>
                  </a:lnTo>
                  <a:lnTo>
                    <a:pt x="1025690" y="69596"/>
                  </a:lnTo>
                  <a:lnTo>
                    <a:pt x="1012063" y="99441"/>
                  </a:lnTo>
                  <a:lnTo>
                    <a:pt x="998728" y="99441"/>
                  </a:lnTo>
                  <a:lnTo>
                    <a:pt x="984758" y="60706"/>
                  </a:lnTo>
                  <a:lnTo>
                    <a:pt x="985088" y="51828"/>
                  </a:lnTo>
                  <a:lnTo>
                    <a:pt x="998728" y="21971"/>
                  </a:lnTo>
                  <a:lnTo>
                    <a:pt x="1012063" y="21971"/>
                  </a:lnTo>
                  <a:lnTo>
                    <a:pt x="1026033" y="60706"/>
                  </a:lnTo>
                  <a:lnTo>
                    <a:pt x="1026033" y="20815"/>
                  </a:lnTo>
                  <a:lnTo>
                    <a:pt x="1022350" y="15748"/>
                  </a:lnTo>
                  <a:lnTo>
                    <a:pt x="1014984" y="11938"/>
                  </a:lnTo>
                  <a:lnTo>
                    <a:pt x="1005459" y="11938"/>
                  </a:lnTo>
                  <a:lnTo>
                    <a:pt x="976096" y="39852"/>
                  </a:lnTo>
                  <a:lnTo>
                    <a:pt x="974090" y="60706"/>
                  </a:lnTo>
                  <a:lnTo>
                    <a:pt x="974585" y="71831"/>
                  </a:lnTo>
                  <a:lnTo>
                    <a:pt x="992022" y="106337"/>
                  </a:lnTo>
                  <a:lnTo>
                    <a:pt x="1005459" y="109474"/>
                  </a:lnTo>
                  <a:lnTo>
                    <a:pt x="1014984" y="109474"/>
                  </a:lnTo>
                  <a:lnTo>
                    <a:pt x="1022477" y="105664"/>
                  </a:lnTo>
                  <a:lnTo>
                    <a:pt x="1026934" y="99441"/>
                  </a:lnTo>
                  <a:lnTo>
                    <a:pt x="1027938" y="98044"/>
                  </a:lnTo>
                  <a:lnTo>
                    <a:pt x="1031494" y="91643"/>
                  </a:lnTo>
                  <a:lnTo>
                    <a:pt x="1034199" y="83959"/>
                  </a:lnTo>
                  <a:lnTo>
                    <a:pt x="1035964" y="75260"/>
                  </a:lnTo>
                  <a:lnTo>
                    <a:pt x="1036828" y="65278"/>
                  </a:lnTo>
                  <a:lnTo>
                    <a:pt x="1053973" y="65278"/>
                  </a:lnTo>
                  <a:lnTo>
                    <a:pt x="1053973" y="141478"/>
                  </a:lnTo>
                  <a:lnTo>
                    <a:pt x="1065149" y="141478"/>
                  </a:lnTo>
                  <a:lnTo>
                    <a:pt x="1065149" y="65278"/>
                  </a:lnTo>
                  <a:lnTo>
                    <a:pt x="1065149" y="55372"/>
                  </a:lnTo>
                  <a:lnTo>
                    <a:pt x="1065149" y="5207"/>
                  </a:lnTo>
                  <a:close/>
                </a:path>
                <a:path w="4487545" h="153035">
                  <a:moveTo>
                    <a:pt x="1090930" y="2286"/>
                  </a:moveTo>
                  <a:lnTo>
                    <a:pt x="1079754" y="2286"/>
                  </a:lnTo>
                  <a:lnTo>
                    <a:pt x="1079754" y="145923"/>
                  </a:lnTo>
                  <a:lnTo>
                    <a:pt x="1090930" y="145923"/>
                  </a:lnTo>
                  <a:lnTo>
                    <a:pt x="1090930" y="2286"/>
                  </a:lnTo>
                  <a:close/>
                </a:path>
                <a:path w="4487545" h="153035">
                  <a:moveTo>
                    <a:pt x="1291336" y="131953"/>
                  </a:moveTo>
                  <a:lnTo>
                    <a:pt x="1208659" y="131953"/>
                  </a:lnTo>
                  <a:lnTo>
                    <a:pt x="1208659" y="116332"/>
                  </a:lnTo>
                  <a:lnTo>
                    <a:pt x="1287272" y="116332"/>
                  </a:lnTo>
                  <a:lnTo>
                    <a:pt x="1287272" y="82931"/>
                  </a:lnTo>
                  <a:lnTo>
                    <a:pt x="1197737" y="82931"/>
                  </a:lnTo>
                  <a:lnTo>
                    <a:pt x="1197737" y="92964"/>
                  </a:lnTo>
                  <a:lnTo>
                    <a:pt x="1276350" y="92964"/>
                  </a:lnTo>
                  <a:lnTo>
                    <a:pt x="1276350" y="106553"/>
                  </a:lnTo>
                  <a:lnTo>
                    <a:pt x="1197737" y="106553"/>
                  </a:lnTo>
                  <a:lnTo>
                    <a:pt x="1197737" y="141605"/>
                  </a:lnTo>
                  <a:lnTo>
                    <a:pt x="1291336" y="141605"/>
                  </a:lnTo>
                  <a:lnTo>
                    <a:pt x="1291336" y="131953"/>
                  </a:lnTo>
                  <a:close/>
                </a:path>
                <a:path w="4487545" h="153035">
                  <a:moveTo>
                    <a:pt x="1308862" y="59055"/>
                  </a:moveTo>
                  <a:lnTo>
                    <a:pt x="1287653" y="59055"/>
                  </a:lnTo>
                  <a:lnTo>
                    <a:pt x="1288389" y="49149"/>
                  </a:lnTo>
                  <a:lnTo>
                    <a:pt x="1288783" y="39878"/>
                  </a:lnTo>
                  <a:lnTo>
                    <a:pt x="1288897" y="36957"/>
                  </a:lnTo>
                  <a:lnTo>
                    <a:pt x="1289202" y="22479"/>
                  </a:lnTo>
                  <a:lnTo>
                    <a:pt x="1289304" y="5715"/>
                  </a:lnTo>
                  <a:lnTo>
                    <a:pt x="1197991" y="5715"/>
                  </a:lnTo>
                  <a:lnTo>
                    <a:pt x="1197991" y="15240"/>
                  </a:lnTo>
                  <a:lnTo>
                    <a:pt x="1278128" y="15240"/>
                  </a:lnTo>
                  <a:lnTo>
                    <a:pt x="1278001" y="30861"/>
                  </a:lnTo>
                  <a:lnTo>
                    <a:pt x="1191768" y="33909"/>
                  </a:lnTo>
                  <a:lnTo>
                    <a:pt x="1194816" y="44069"/>
                  </a:lnTo>
                  <a:lnTo>
                    <a:pt x="1277874" y="39878"/>
                  </a:lnTo>
                  <a:lnTo>
                    <a:pt x="1277493" y="52451"/>
                  </a:lnTo>
                  <a:lnTo>
                    <a:pt x="1277112" y="58801"/>
                  </a:lnTo>
                  <a:lnTo>
                    <a:pt x="1276985" y="59055"/>
                  </a:lnTo>
                  <a:lnTo>
                    <a:pt x="1175639" y="59055"/>
                  </a:lnTo>
                  <a:lnTo>
                    <a:pt x="1175639" y="68834"/>
                  </a:lnTo>
                  <a:lnTo>
                    <a:pt x="1308862" y="68834"/>
                  </a:lnTo>
                  <a:lnTo>
                    <a:pt x="1308862" y="59055"/>
                  </a:lnTo>
                  <a:close/>
                </a:path>
                <a:path w="4487545" h="153035">
                  <a:moveTo>
                    <a:pt x="1416685" y="110363"/>
                  </a:moveTo>
                  <a:lnTo>
                    <a:pt x="1415669" y="103886"/>
                  </a:lnTo>
                  <a:lnTo>
                    <a:pt x="1415161" y="100584"/>
                  </a:lnTo>
                  <a:lnTo>
                    <a:pt x="1405280" y="102019"/>
                  </a:lnTo>
                  <a:lnTo>
                    <a:pt x="1390904" y="103047"/>
                  </a:lnTo>
                  <a:lnTo>
                    <a:pt x="1372044" y="103682"/>
                  </a:lnTo>
                  <a:lnTo>
                    <a:pt x="1348740" y="103886"/>
                  </a:lnTo>
                  <a:lnTo>
                    <a:pt x="1348740" y="66802"/>
                  </a:lnTo>
                  <a:lnTo>
                    <a:pt x="1401064" y="66802"/>
                  </a:lnTo>
                  <a:lnTo>
                    <a:pt x="1401064" y="15240"/>
                  </a:lnTo>
                  <a:lnTo>
                    <a:pt x="1337691" y="15240"/>
                  </a:lnTo>
                  <a:lnTo>
                    <a:pt x="1337691" y="25146"/>
                  </a:lnTo>
                  <a:lnTo>
                    <a:pt x="1389888" y="25146"/>
                  </a:lnTo>
                  <a:lnTo>
                    <a:pt x="1389888" y="57023"/>
                  </a:lnTo>
                  <a:lnTo>
                    <a:pt x="1337691" y="57023"/>
                  </a:lnTo>
                  <a:lnTo>
                    <a:pt x="1337691" y="113538"/>
                  </a:lnTo>
                  <a:lnTo>
                    <a:pt x="1364703" y="113347"/>
                  </a:lnTo>
                  <a:lnTo>
                    <a:pt x="1386903" y="112763"/>
                  </a:lnTo>
                  <a:lnTo>
                    <a:pt x="1404226" y="111772"/>
                  </a:lnTo>
                  <a:lnTo>
                    <a:pt x="1416685" y="110363"/>
                  </a:lnTo>
                  <a:close/>
                </a:path>
                <a:path w="4487545" h="153035">
                  <a:moveTo>
                    <a:pt x="1464551" y="62865"/>
                  </a:moveTo>
                  <a:lnTo>
                    <a:pt x="1439672" y="62865"/>
                  </a:lnTo>
                  <a:lnTo>
                    <a:pt x="1439672" y="2286"/>
                  </a:lnTo>
                  <a:lnTo>
                    <a:pt x="1428623" y="2286"/>
                  </a:lnTo>
                  <a:lnTo>
                    <a:pt x="1428623" y="145923"/>
                  </a:lnTo>
                  <a:lnTo>
                    <a:pt x="1439672" y="145923"/>
                  </a:lnTo>
                  <a:lnTo>
                    <a:pt x="1439672" y="72898"/>
                  </a:lnTo>
                  <a:lnTo>
                    <a:pt x="1464551" y="72898"/>
                  </a:lnTo>
                  <a:lnTo>
                    <a:pt x="1464551" y="62865"/>
                  </a:lnTo>
                  <a:close/>
                </a:path>
                <a:path w="4487545" h="153035">
                  <a:moveTo>
                    <a:pt x="1593723" y="35560"/>
                  </a:moveTo>
                  <a:lnTo>
                    <a:pt x="1581772" y="13296"/>
                  </a:lnTo>
                  <a:lnTo>
                    <a:pt x="1581772" y="28829"/>
                  </a:lnTo>
                  <a:lnTo>
                    <a:pt x="1581670" y="42240"/>
                  </a:lnTo>
                  <a:lnTo>
                    <a:pt x="1546974" y="56896"/>
                  </a:lnTo>
                  <a:lnTo>
                    <a:pt x="1539240" y="56540"/>
                  </a:lnTo>
                  <a:lnTo>
                    <a:pt x="1512316" y="28829"/>
                  </a:lnTo>
                  <a:lnTo>
                    <a:pt x="1515351" y="23622"/>
                  </a:lnTo>
                  <a:lnTo>
                    <a:pt x="1546974" y="14097"/>
                  </a:lnTo>
                  <a:lnTo>
                    <a:pt x="1554721" y="14465"/>
                  </a:lnTo>
                  <a:lnTo>
                    <a:pt x="1581772" y="28829"/>
                  </a:lnTo>
                  <a:lnTo>
                    <a:pt x="1581772" y="13296"/>
                  </a:lnTo>
                  <a:lnTo>
                    <a:pt x="1546974" y="4699"/>
                  </a:lnTo>
                  <a:lnTo>
                    <a:pt x="1536636" y="5232"/>
                  </a:lnTo>
                  <a:lnTo>
                    <a:pt x="1501394" y="28943"/>
                  </a:lnTo>
                  <a:lnTo>
                    <a:pt x="1500632" y="35560"/>
                  </a:lnTo>
                  <a:lnTo>
                    <a:pt x="1501381" y="42240"/>
                  </a:lnTo>
                  <a:lnTo>
                    <a:pt x="1536573" y="65646"/>
                  </a:lnTo>
                  <a:lnTo>
                    <a:pt x="1546974" y="66167"/>
                  </a:lnTo>
                  <a:lnTo>
                    <a:pt x="1557502" y="65646"/>
                  </a:lnTo>
                  <a:lnTo>
                    <a:pt x="1566773" y="64096"/>
                  </a:lnTo>
                  <a:lnTo>
                    <a:pt x="1574787" y="61506"/>
                  </a:lnTo>
                  <a:lnTo>
                    <a:pt x="1581531" y="57912"/>
                  </a:lnTo>
                  <a:lnTo>
                    <a:pt x="1582724" y="56896"/>
                  </a:lnTo>
                  <a:lnTo>
                    <a:pt x="1586852" y="53390"/>
                  </a:lnTo>
                  <a:lnTo>
                    <a:pt x="1590662" y="48171"/>
                  </a:lnTo>
                  <a:lnTo>
                    <a:pt x="1592961" y="42240"/>
                  </a:lnTo>
                  <a:lnTo>
                    <a:pt x="1593723" y="35560"/>
                  </a:lnTo>
                  <a:close/>
                </a:path>
                <a:path w="4487545" h="153035">
                  <a:moveTo>
                    <a:pt x="1613662" y="82042"/>
                  </a:moveTo>
                  <a:lnTo>
                    <a:pt x="1480426" y="82042"/>
                  </a:lnTo>
                  <a:lnTo>
                    <a:pt x="1480426" y="91948"/>
                  </a:lnTo>
                  <a:lnTo>
                    <a:pt x="1541526" y="91948"/>
                  </a:lnTo>
                  <a:lnTo>
                    <a:pt x="1541526" y="145923"/>
                  </a:lnTo>
                  <a:lnTo>
                    <a:pt x="1552702" y="145923"/>
                  </a:lnTo>
                  <a:lnTo>
                    <a:pt x="1552702" y="91948"/>
                  </a:lnTo>
                  <a:lnTo>
                    <a:pt x="1613662" y="91948"/>
                  </a:lnTo>
                  <a:lnTo>
                    <a:pt x="1613662" y="82042"/>
                  </a:lnTo>
                  <a:close/>
                </a:path>
                <a:path w="4487545" h="153035">
                  <a:moveTo>
                    <a:pt x="1745742" y="70231"/>
                  </a:moveTo>
                  <a:lnTo>
                    <a:pt x="1666494" y="70231"/>
                  </a:lnTo>
                  <a:lnTo>
                    <a:pt x="1666494" y="25654"/>
                  </a:lnTo>
                  <a:lnTo>
                    <a:pt x="1743456" y="25654"/>
                  </a:lnTo>
                  <a:lnTo>
                    <a:pt x="1743456" y="15748"/>
                  </a:lnTo>
                  <a:lnTo>
                    <a:pt x="1655445" y="15748"/>
                  </a:lnTo>
                  <a:lnTo>
                    <a:pt x="1655445" y="80264"/>
                  </a:lnTo>
                  <a:lnTo>
                    <a:pt x="1745742" y="80264"/>
                  </a:lnTo>
                  <a:lnTo>
                    <a:pt x="1745742" y="70231"/>
                  </a:lnTo>
                  <a:close/>
                </a:path>
                <a:path w="4487545" h="153035">
                  <a:moveTo>
                    <a:pt x="1766062" y="111125"/>
                  </a:moveTo>
                  <a:lnTo>
                    <a:pt x="1632839" y="111125"/>
                  </a:lnTo>
                  <a:lnTo>
                    <a:pt x="1632839" y="121031"/>
                  </a:lnTo>
                  <a:lnTo>
                    <a:pt x="1766062" y="121031"/>
                  </a:lnTo>
                  <a:lnTo>
                    <a:pt x="1766062" y="111125"/>
                  </a:lnTo>
                  <a:close/>
                </a:path>
                <a:path w="4487545" h="153035">
                  <a:moveTo>
                    <a:pt x="1873377" y="100838"/>
                  </a:moveTo>
                  <a:lnTo>
                    <a:pt x="1845310" y="71628"/>
                  </a:lnTo>
                  <a:lnTo>
                    <a:pt x="1834896" y="12192"/>
                  </a:lnTo>
                  <a:lnTo>
                    <a:pt x="1823974" y="12192"/>
                  </a:lnTo>
                  <a:lnTo>
                    <a:pt x="1823974" y="35814"/>
                  </a:lnTo>
                  <a:lnTo>
                    <a:pt x="1823300" y="45313"/>
                  </a:lnTo>
                  <a:lnTo>
                    <a:pt x="1807730" y="82245"/>
                  </a:lnTo>
                  <a:lnTo>
                    <a:pt x="1785239" y="103886"/>
                  </a:lnTo>
                  <a:lnTo>
                    <a:pt x="1793748" y="111252"/>
                  </a:lnTo>
                  <a:lnTo>
                    <a:pt x="1820608" y="81000"/>
                  </a:lnTo>
                  <a:lnTo>
                    <a:pt x="1829562" y="62230"/>
                  </a:lnTo>
                  <a:lnTo>
                    <a:pt x="1831467" y="67525"/>
                  </a:lnTo>
                  <a:lnTo>
                    <a:pt x="1853857" y="99110"/>
                  </a:lnTo>
                  <a:lnTo>
                    <a:pt x="1865503" y="109474"/>
                  </a:lnTo>
                  <a:lnTo>
                    <a:pt x="1873377" y="100838"/>
                  </a:lnTo>
                  <a:close/>
                </a:path>
                <a:path w="4487545" h="153035">
                  <a:moveTo>
                    <a:pt x="1904619" y="2286"/>
                  </a:moveTo>
                  <a:lnTo>
                    <a:pt x="1893443" y="2286"/>
                  </a:lnTo>
                  <a:lnTo>
                    <a:pt x="1893443" y="49403"/>
                  </a:lnTo>
                  <a:lnTo>
                    <a:pt x="1859915" y="49403"/>
                  </a:lnTo>
                  <a:lnTo>
                    <a:pt x="1859915" y="59309"/>
                  </a:lnTo>
                  <a:lnTo>
                    <a:pt x="1893443" y="59309"/>
                  </a:lnTo>
                  <a:lnTo>
                    <a:pt x="1893443" y="145923"/>
                  </a:lnTo>
                  <a:lnTo>
                    <a:pt x="1904619" y="145923"/>
                  </a:lnTo>
                  <a:lnTo>
                    <a:pt x="1904619" y="2286"/>
                  </a:lnTo>
                  <a:close/>
                </a:path>
                <a:path w="4487545" h="153035">
                  <a:moveTo>
                    <a:pt x="2016379" y="13081"/>
                  </a:moveTo>
                  <a:lnTo>
                    <a:pt x="2005330" y="13081"/>
                  </a:lnTo>
                  <a:lnTo>
                    <a:pt x="2005330" y="49911"/>
                  </a:lnTo>
                  <a:lnTo>
                    <a:pt x="2005330" y="59817"/>
                  </a:lnTo>
                  <a:lnTo>
                    <a:pt x="2005330" y="96901"/>
                  </a:lnTo>
                  <a:lnTo>
                    <a:pt x="1958848" y="96901"/>
                  </a:lnTo>
                  <a:lnTo>
                    <a:pt x="1958848" y="59817"/>
                  </a:lnTo>
                  <a:lnTo>
                    <a:pt x="2005330" y="59817"/>
                  </a:lnTo>
                  <a:lnTo>
                    <a:pt x="2005330" y="49911"/>
                  </a:lnTo>
                  <a:lnTo>
                    <a:pt x="1958848" y="49911"/>
                  </a:lnTo>
                  <a:lnTo>
                    <a:pt x="1958848" y="13081"/>
                  </a:lnTo>
                  <a:lnTo>
                    <a:pt x="1947672" y="13081"/>
                  </a:lnTo>
                  <a:lnTo>
                    <a:pt x="1947672" y="106807"/>
                  </a:lnTo>
                  <a:lnTo>
                    <a:pt x="2016379" y="106807"/>
                  </a:lnTo>
                  <a:lnTo>
                    <a:pt x="2016379" y="96901"/>
                  </a:lnTo>
                  <a:lnTo>
                    <a:pt x="2016379" y="59817"/>
                  </a:lnTo>
                  <a:lnTo>
                    <a:pt x="2016379" y="49911"/>
                  </a:lnTo>
                  <a:lnTo>
                    <a:pt x="2016379" y="13081"/>
                  </a:lnTo>
                  <a:close/>
                </a:path>
                <a:path w="4487545" h="153035">
                  <a:moveTo>
                    <a:pt x="2055495" y="2286"/>
                  </a:moveTo>
                  <a:lnTo>
                    <a:pt x="2044319" y="2286"/>
                  </a:lnTo>
                  <a:lnTo>
                    <a:pt x="2044319" y="145923"/>
                  </a:lnTo>
                  <a:lnTo>
                    <a:pt x="2055495" y="145923"/>
                  </a:lnTo>
                  <a:lnTo>
                    <a:pt x="2055495" y="2286"/>
                  </a:lnTo>
                  <a:close/>
                </a:path>
                <a:path w="4487545" h="153035">
                  <a:moveTo>
                    <a:pt x="2217547" y="69977"/>
                  </a:moveTo>
                  <a:lnTo>
                    <a:pt x="2177415" y="49657"/>
                  </a:lnTo>
                  <a:lnTo>
                    <a:pt x="2169058" y="39751"/>
                  </a:lnTo>
                  <a:lnTo>
                    <a:pt x="2166086" y="35293"/>
                  </a:lnTo>
                  <a:lnTo>
                    <a:pt x="2163241" y="28359"/>
                  </a:lnTo>
                  <a:lnTo>
                    <a:pt x="2162302" y="21590"/>
                  </a:lnTo>
                  <a:lnTo>
                    <a:pt x="2162302" y="13970"/>
                  </a:lnTo>
                  <a:lnTo>
                    <a:pt x="2150872" y="13970"/>
                  </a:lnTo>
                  <a:lnTo>
                    <a:pt x="2150872" y="21590"/>
                  </a:lnTo>
                  <a:lnTo>
                    <a:pt x="2149932" y="28282"/>
                  </a:lnTo>
                  <a:lnTo>
                    <a:pt x="2118385" y="62420"/>
                  </a:lnTo>
                  <a:lnTo>
                    <a:pt x="2095754" y="70104"/>
                  </a:lnTo>
                  <a:lnTo>
                    <a:pt x="2103247" y="78994"/>
                  </a:lnTo>
                  <a:lnTo>
                    <a:pt x="2142883" y="56959"/>
                  </a:lnTo>
                  <a:lnTo>
                    <a:pt x="2156460" y="39751"/>
                  </a:lnTo>
                  <a:lnTo>
                    <a:pt x="2159812" y="45300"/>
                  </a:lnTo>
                  <a:lnTo>
                    <a:pt x="2192782" y="71920"/>
                  </a:lnTo>
                  <a:lnTo>
                    <a:pt x="2209673" y="78867"/>
                  </a:lnTo>
                  <a:lnTo>
                    <a:pt x="2217547" y="69977"/>
                  </a:lnTo>
                  <a:close/>
                </a:path>
                <a:path w="4487545" h="153035">
                  <a:moveTo>
                    <a:pt x="2223262" y="112014"/>
                  </a:moveTo>
                  <a:lnTo>
                    <a:pt x="2090039" y="112014"/>
                  </a:lnTo>
                  <a:lnTo>
                    <a:pt x="2090039" y="121793"/>
                  </a:lnTo>
                  <a:lnTo>
                    <a:pt x="2223262" y="121793"/>
                  </a:lnTo>
                  <a:lnTo>
                    <a:pt x="2223262" y="112014"/>
                  </a:lnTo>
                  <a:close/>
                </a:path>
                <a:path w="4487545" h="153035">
                  <a:moveTo>
                    <a:pt x="2368804" y="105029"/>
                  </a:moveTo>
                  <a:lnTo>
                    <a:pt x="2344013" y="68160"/>
                  </a:lnTo>
                  <a:lnTo>
                    <a:pt x="2339086" y="41275"/>
                  </a:lnTo>
                  <a:lnTo>
                    <a:pt x="2339086" y="24765"/>
                  </a:lnTo>
                  <a:lnTo>
                    <a:pt x="2366137" y="24765"/>
                  </a:lnTo>
                  <a:lnTo>
                    <a:pt x="2366137" y="14859"/>
                  </a:lnTo>
                  <a:lnTo>
                    <a:pt x="2301240" y="14859"/>
                  </a:lnTo>
                  <a:lnTo>
                    <a:pt x="2301240" y="24765"/>
                  </a:lnTo>
                  <a:lnTo>
                    <a:pt x="2328037" y="24765"/>
                  </a:lnTo>
                  <a:lnTo>
                    <a:pt x="2328024" y="41275"/>
                  </a:lnTo>
                  <a:lnTo>
                    <a:pt x="2318385" y="78994"/>
                  </a:lnTo>
                  <a:lnTo>
                    <a:pt x="2295906" y="107188"/>
                  </a:lnTo>
                  <a:lnTo>
                    <a:pt x="2304669" y="114173"/>
                  </a:lnTo>
                  <a:lnTo>
                    <a:pt x="2329497" y="78676"/>
                  </a:lnTo>
                  <a:lnTo>
                    <a:pt x="2333371" y="67437"/>
                  </a:lnTo>
                  <a:lnTo>
                    <a:pt x="2337968" y="79946"/>
                  </a:lnTo>
                  <a:lnTo>
                    <a:pt x="2343988" y="91567"/>
                  </a:lnTo>
                  <a:lnTo>
                    <a:pt x="2351455" y="102336"/>
                  </a:lnTo>
                  <a:lnTo>
                    <a:pt x="2360422" y="112268"/>
                  </a:lnTo>
                  <a:lnTo>
                    <a:pt x="2368804" y="105029"/>
                  </a:lnTo>
                  <a:close/>
                </a:path>
                <a:path w="4487545" h="153035">
                  <a:moveTo>
                    <a:pt x="2391029" y="5207"/>
                  </a:moveTo>
                  <a:lnTo>
                    <a:pt x="2380107" y="5207"/>
                  </a:lnTo>
                  <a:lnTo>
                    <a:pt x="2380107" y="51816"/>
                  </a:lnTo>
                  <a:lnTo>
                    <a:pt x="2355088" y="51816"/>
                  </a:lnTo>
                  <a:lnTo>
                    <a:pt x="2355088" y="61595"/>
                  </a:lnTo>
                  <a:lnTo>
                    <a:pt x="2380107" y="61595"/>
                  </a:lnTo>
                  <a:lnTo>
                    <a:pt x="2380107" y="141478"/>
                  </a:lnTo>
                  <a:lnTo>
                    <a:pt x="2391029" y="141478"/>
                  </a:lnTo>
                  <a:lnTo>
                    <a:pt x="2391029" y="5207"/>
                  </a:lnTo>
                  <a:close/>
                </a:path>
                <a:path w="4487545" h="153035">
                  <a:moveTo>
                    <a:pt x="2417191" y="2286"/>
                  </a:moveTo>
                  <a:lnTo>
                    <a:pt x="2406142" y="2286"/>
                  </a:lnTo>
                  <a:lnTo>
                    <a:pt x="2406142" y="145923"/>
                  </a:lnTo>
                  <a:lnTo>
                    <a:pt x="2417191" y="145923"/>
                  </a:lnTo>
                  <a:lnTo>
                    <a:pt x="2417191" y="2286"/>
                  </a:lnTo>
                  <a:close/>
                </a:path>
                <a:path w="4487545" h="153035">
                  <a:moveTo>
                    <a:pt x="2560955" y="107696"/>
                  </a:moveTo>
                  <a:lnTo>
                    <a:pt x="2557018" y="100965"/>
                  </a:lnTo>
                  <a:lnTo>
                    <a:pt x="2551938" y="97790"/>
                  </a:lnTo>
                  <a:lnTo>
                    <a:pt x="2549271" y="96126"/>
                  </a:lnTo>
                  <a:lnTo>
                    <a:pt x="2549271" y="110490"/>
                  </a:lnTo>
                  <a:lnTo>
                    <a:pt x="2549271" y="121539"/>
                  </a:lnTo>
                  <a:lnTo>
                    <a:pt x="2514473" y="134239"/>
                  </a:lnTo>
                  <a:lnTo>
                    <a:pt x="2506586" y="133934"/>
                  </a:lnTo>
                  <a:lnTo>
                    <a:pt x="2479675" y="121539"/>
                  </a:lnTo>
                  <a:lnTo>
                    <a:pt x="2479675" y="110490"/>
                  </a:lnTo>
                  <a:lnTo>
                    <a:pt x="2514473" y="97790"/>
                  </a:lnTo>
                  <a:lnTo>
                    <a:pt x="2522296" y="98107"/>
                  </a:lnTo>
                  <a:lnTo>
                    <a:pt x="2549271" y="110490"/>
                  </a:lnTo>
                  <a:lnTo>
                    <a:pt x="2549271" y="96126"/>
                  </a:lnTo>
                  <a:lnTo>
                    <a:pt x="2514473" y="88265"/>
                  </a:lnTo>
                  <a:lnTo>
                    <a:pt x="2503868" y="88747"/>
                  </a:lnTo>
                  <a:lnTo>
                    <a:pt x="2467864" y="107696"/>
                  </a:lnTo>
                  <a:lnTo>
                    <a:pt x="2467864" y="124333"/>
                  </a:lnTo>
                  <a:lnTo>
                    <a:pt x="2503868" y="143167"/>
                  </a:lnTo>
                  <a:lnTo>
                    <a:pt x="2514473" y="143637"/>
                  </a:lnTo>
                  <a:lnTo>
                    <a:pt x="2524988" y="143167"/>
                  </a:lnTo>
                  <a:lnTo>
                    <a:pt x="2534247" y="141744"/>
                  </a:lnTo>
                  <a:lnTo>
                    <a:pt x="2542222" y="139357"/>
                  </a:lnTo>
                  <a:lnTo>
                    <a:pt x="2548890" y="136017"/>
                  </a:lnTo>
                  <a:lnTo>
                    <a:pt x="2551734" y="134239"/>
                  </a:lnTo>
                  <a:lnTo>
                    <a:pt x="2557018" y="130937"/>
                  </a:lnTo>
                  <a:lnTo>
                    <a:pt x="2560955" y="124333"/>
                  </a:lnTo>
                  <a:lnTo>
                    <a:pt x="2560955" y="107696"/>
                  </a:lnTo>
                  <a:close/>
                </a:path>
                <a:path w="4487545" h="153035">
                  <a:moveTo>
                    <a:pt x="2561844" y="6731"/>
                  </a:moveTo>
                  <a:lnTo>
                    <a:pt x="2471293" y="6731"/>
                  </a:lnTo>
                  <a:lnTo>
                    <a:pt x="2471293" y="16764"/>
                  </a:lnTo>
                  <a:lnTo>
                    <a:pt x="2550668" y="16764"/>
                  </a:lnTo>
                  <a:lnTo>
                    <a:pt x="2550591" y="27178"/>
                  </a:lnTo>
                  <a:lnTo>
                    <a:pt x="2550363" y="36855"/>
                  </a:lnTo>
                  <a:lnTo>
                    <a:pt x="2549969" y="45796"/>
                  </a:lnTo>
                  <a:lnTo>
                    <a:pt x="2549398" y="53975"/>
                  </a:lnTo>
                  <a:lnTo>
                    <a:pt x="2560066" y="54864"/>
                  </a:lnTo>
                  <a:lnTo>
                    <a:pt x="2560815" y="45656"/>
                  </a:lnTo>
                  <a:lnTo>
                    <a:pt x="2561374" y="34569"/>
                  </a:lnTo>
                  <a:lnTo>
                    <a:pt x="2561717" y="21602"/>
                  </a:lnTo>
                  <a:lnTo>
                    <a:pt x="2561844" y="6731"/>
                  </a:lnTo>
                  <a:close/>
                </a:path>
                <a:path w="4487545" h="153035">
                  <a:moveTo>
                    <a:pt x="2581402" y="65278"/>
                  </a:moveTo>
                  <a:lnTo>
                    <a:pt x="2515616" y="65278"/>
                  </a:lnTo>
                  <a:lnTo>
                    <a:pt x="2515616" y="36195"/>
                  </a:lnTo>
                  <a:lnTo>
                    <a:pt x="2504694" y="36195"/>
                  </a:lnTo>
                  <a:lnTo>
                    <a:pt x="2504694" y="65278"/>
                  </a:lnTo>
                  <a:lnTo>
                    <a:pt x="2448179" y="65278"/>
                  </a:lnTo>
                  <a:lnTo>
                    <a:pt x="2448179" y="75184"/>
                  </a:lnTo>
                  <a:lnTo>
                    <a:pt x="2581402" y="75184"/>
                  </a:lnTo>
                  <a:lnTo>
                    <a:pt x="2581402" y="65278"/>
                  </a:lnTo>
                  <a:close/>
                </a:path>
                <a:path w="4487545" h="153035">
                  <a:moveTo>
                    <a:pt x="2686177" y="102489"/>
                  </a:moveTo>
                  <a:lnTo>
                    <a:pt x="2655646" y="65620"/>
                  </a:lnTo>
                  <a:lnTo>
                    <a:pt x="2655519" y="65278"/>
                  </a:lnTo>
                  <a:lnTo>
                    <a:pt x="2652280" y="56743"/>
                  </a:lnTo>
                  <a:lnTo>
                    <a:pt x="2650261" y="47904"/>
                  </a:lnTo>
                  <a:lnTo>
                    <a:pt x="2649651" y="39878"/>
                  </a:lnTo>
                  <a:lnTo>
                    <a:pt x="2649601" y="24765"/>
                  </a:lnTo>
                  <a:lnTo>
                    <a:pt x="2680843" y="24765"/>
                  </a:lnTo>
                  <a:lnTo>
                    <a:pt x="2680843" y="14859"/>
                  </a:lnTo>
                  <a:lnTo>
                    <a:pt x="2606802" y="14859"/>
                  </a:lnTo>
                  <a:lnTo>
                    <a:pt x="2606802" y="24765"/>
                  </a:lnTo>
                  <a:lnTo>
                    <a:pt x="2638679" y="24765"/>
                  </a:lnTo>
                  <a:lnTo>
                    <a:pt x="2638679" y="39878"/>
                  </a:lnTo>
                  <a:lnTo>
                    <a:pt x="2622219" y="85115"/>
                  </a:lnTo>
                  <a:lnTo>
                    <a:pt x="2601468" y="105537"/>
                  </a:lnTo>
                  <a:lnTo>
                    <a:pt x="2609977" y="112903"/>
                  </a:lnTo>
                  <a:lnTo>
                    <a:pt x="2636189" y="82702"/>
                  </a:lnTo>
                  <a:lnTo>
                    <a:pt x="2644521" y="65278"/>
                  </a:lnTo>
                  <a:lnTo>
                    <a:pt x="2646565" y="70789"/>
                  </a:lnTo>
                  <a:lnTo>
                    <a:pt x="2673185" y="106464"/>
                  </a:lnTo>
                  <a:lnTo>
                    <a:pt x="2678430" y="110871"/>
                  </a:lnTo>
                  <a:lnTo>
                    <a:pt x="2686177" y="102489"/>
                  </a:lnTo>
                  <a:close/>
                </a:path>
                <a:path w="4487545" h="153035">
                  <a:moveTo>
                    <a:pt x="2737104" y="60706"/>
                  </a:moveTo>
                  <a:lnTo>
                    <a:pt x="2712212" y="60706"/>
                  </a:lnTo>
                  <a:lnTo>
                    <a:pt x="2712212" y="2286"/>
                  </a:lnTo>
                  <a:lnTo>
                    <a:pt x="2701163" y="2286"/>
                  </a:lnTo>
                  <a:lnTo>
                    <a:pt x="2701163" y="145923"/>
                  </a:lnTo>
                  <a:lnTo>
                    <a:pt x="2712212" y="145923"/>
                  </a:lnTo>
                  <a:lnTo>
                    <a:pt x="2712212" y="70612"/>
                  </a:lnTo>
                  <a:lnTo>
                    <a:pt x="2737104" y="70612"/>
                  </a:lnTo>
                  <a:lnTo>
                    <a:pt x="2737104" y="60706"/>
                  </a:lnTo>
                  <a:close/>
                </a:path>
                <a:path w="4487545" h="153035">
                  <a:moveTo>
                    <a:pt x="2839720" y="47498"/>
                  </a:moveTo>
                  <a:lnTo>
                    <a:pt x="2828620" y="23114"/>
                  </a:lnTo>
                  <a:lnTo>
                    <a:pt x="2828290" y="22872"/>
                  </a:lnTo>
                  <a:lnTo>
                    <a:pt x="2828290" y="40259"/>
                  </a:lnTo>
                  <a:lnTo>
                    <a:pt x="2828290" y="54610"/>
                  </a:lnTo>
                  <a:lnTo>
                    <a:pt x="2825750" y="60452"/>
                  </a:lnTo>
                  <a:lnTo>
                    <a:pt x="2820670" y="65024"/>
                  </a:lnTo>
                  <a:lnTo>
                    <a:pt x="2815463" y="69596"/>
                  </a:lnTo>
                  <a:lnTo>
                    <a:pt x="2809240" y="71882"/>
                  </a:lnTo>
                  <a:lnTo>
                    <a:pt x="2794381" y="71882"/>
                  </a:lnTo>
                  <a:lnTo>
                    <a:pt x="2788158" y="69596"/>
                  </a:lnTo>
                  <a:lnTo>
                    <a:pt x="2782951" y="65024"/>
                  </a:lnTo>
                  <a:lnTo>
                    <a:pt x="2777871" y="60452"/>
                  </a:lnTo>
                  <a:lnTo>
                    <a:pt x="2775204" y="54610"/>
                  </a:lnTo>
                  <a:lnTo>
                    <a:pt x="2775254" y="40259"/>
                  </a:lnTo>
                  <a:lnTo>
                    <a:pt x="2777744" y="34544"/>
                  </a:lnTo>
                  <a:lnTo>
                    <a:pt x="2787904" y="25400"/>
                  </a:lnTo>
                  <a:lnTo>
                    <a:pt x="2794127" y="23114"/>
                  </a:lnTo>
                  <a:lnTo>
                    <a:pt x="2809367" y="23114"/>
                  </a:lnTo>
                  <a:lnTo>
                    <a:pt x="2815590" y="25400"/>
                  </a:lnTo>
                  <a:lnTo>
                    <a:pt x="2820670" y="29845"/>
                  </a:lnTo>
                  <a:lnTo>
                    <a:pt x="2825750" y="34417"/>
                  </a:lnTo>
                  <a:lnTo>
                    <a:pt x="2828290" y="40259"/>
                  </a:lnTo>
                  <a:lnTo>
                    <a:pt x="2828290" y="22872"/>
                  </a:lnTo>
                  <a:lnTo>
                    <a:pt x="2823032" y="18910"/>
                  </a:lnTo>
                  <a:lnTo>
                    <a:pt x="2816606" y="15824"/>
                  </a:lnTo>
                  <a:lnTo>
                    <a:pt x="2809506" y="13957"/>
                  </a:lnTo>
                  <a:lnTo>
                    <a:pt x="2801747" y="13335"/>
                  </a:lnTo>
                  <a:lnTo>
                    <a:pt x="2793974" y="13944"/>
                  </a:lnTo>
                  <a:lnTo>
                    <a:pt x="2764434" y="40551"/>
                  </a:lnTo>
                  <a:lnTo>
                    <a:pt x="2763774" y="47498"/>
                  </a:lnTo>
                  <a:lnTo>
                    <a:pt x="2764459" y="54546"/>
                  </a:lnTo>
                  <a:lnTo>
                    <a:pt x="2793974" y="81178"/>
                  </a:lnTo>
                  <a:lnTo>
                    <a:pt x="2801747" y="81788"/>
                  </a:lnTo>
                  <a:lnTo>
                    <a:pt x="2809506" y="81178"/>
                  </a:lnTo>
                  <a:lnTo>
                    <a:pt x="2816606" y="79336"/>
                  </a:lnTo>
                  <a:lnTo>
                    <a:pt x="2823032" y="76276"/>
                  </a:lnTo>
                  <a:lnTo>
                    <a:pt x="2828798" y="72009"/>
                  </a:lnTo>
                  <a:lnTo>
                    <a:pt x="2828912" y="71882"/>
                  </a:lnTo>
                  <a:lnTo>
                    <a:pt x="2833560" y="66827"/>
                  </a:lnTo>
                  <a:lnTo>
                    <a:pt x="2836976" y="60998"/>
                  </a:lnTo>
                  <a:lnTo>
                    <a:pt x="2839034" y="54546"/>
                  </a:lnTo>
                  <a:lnTo>
                    <a:pt x="2839720" y="47498"/>
                  </a:lnTo>
                  <a:close/>
                </a:path>
                <a:path w="4487545" h="153035">
                  <a:moveTo>
                    <a:pt x="2853309" y="117348"/>
                  </a:moveTo>
                  <a:lnTo>
                    <a:pt x="2852674" y="107823"/>
                  </a:lnTo>
                  <a:lnTo>
                    <a:pt x="2845524" y="108280"/>
                  </a:lnTo>
                  <a:lnTo>
                    <a:pt x="2835503" y="108699"/>
                  </a:lnTo>
                  <a:lnTo>
                    <a:pt x="2806827" y="109474"/>
                  </a:lnTo>
                  <a:lnTo>
                    <a:pt x="2753233" y="110236"/>
                  </a:lnTo>
                  <a:lnTo>
                    <a:pt x="2754376" y="119888"/>
                  </a:lnTo>
                  <a:lnTo>
                    <a:pt x="2807208" y="119126"/>
                  </a:lnTo>
                  <a:lnTo>
                    <a:pt x="2835922" y="118287"/>
                  </a:lnTo>
                  <a:lnTo>
                    <a:pt x="2846006" y="117830"/>
                  </a:lnTo>
                  <a:lnTo>
                    <a:pt x="2853309" y="117348"/>
                  </a:lnTo>
                  <a:close/>
                </a:path>
                <a:path w="4487545" h="153035">
                  <a:moveTo>
                    <a:pt x="2873883" y="2286"/>
                  </a:moveTo>
                  <a:lnTo>
                    <a:pt x="2862707" y="2286"/>
                  </a:lnTo>
                  <a:lnTo>
                    <a:pt x="2862707" y="145923"/>
                  </a:lnTo>
                  <a:lnTo>
                    <a:pt x="2873883" y="145923"/>
                  </a:lnTo>
                  <a:lnTo>
                    <a:pt x="2873883" y="2286"/>
                  </a:lnTo>
                  <a:close/>
                </a:path>
                <a:path w="4487545" h="153035">
                  <a:moveTo>
                    <a:pt x="3079623" y="91694"/>
                  </a:moveTo>
                  <a:lnTo>
                    <a:pt x="2986913" y="91694"/>
                  </a:lnTo>
                  <a:lnTo>
                    <a:pt x="2986913" y="101600"/>
                  </a:lnTo>
                  <a:lnTo>
                    <a:pt x="3068447" y="101600"/>
                  </a:lnTo>
                  <a:lnTo>
                    <a:pt x="3068447" y="144399"/>
                  </a:lnTo>
                  <a:lnTo>
                    <a:pt x="3079623" y="144399"/>
                  </a:lnTo>
                  <a:lnTo>
                    <a:pt x="3079623" y="91694"/>
                  </a:lnTo>
                  <a:close/>
                </a:path>
                <a:path w="4487545" h="153035">
                  <a:moveTo>
                    <a:pt x="3079623" y="2286"/>
                  </a:moveTo>
                  <a:lnTo>
                    <a:pt x="3068447" y="2286"/>
                  </a:lnTo>
                  <a:lnTo>
                    <a:pt x="3068447" y="20955"/>
                  </a:lnTo>
                  <a:lnTo>
                    <a:pt x="3068447" y="30861"/>
                  </a:lnTo>
                  <a:lnTo>
                    <a:pt x="3068447" y="55118"/>
                  </a:lnTo>
                  <a:lnTo>
                    <a:pt x="3043047" y="55118"/>
                  </a:lnTo>
                  <a:lnTo>
                    <a:pt x="3044317" y="51181"/>
                  </a:lnTo>
                  <a:lnTo>
                    <a:pt x="3044952" y="46990"/>
                  </a:lnTo>
                  <a:lnTo>
                    <a:pt x="3044952" y="37973"/>
                  </a:lnTo>
                  <a:lnTo>
                    <a:pt x="3044494" y="34582"/>
                  </a:lnTo>
                  <a:lnTo>
                    <a:pt x="3044393" y="34036"/>
                  </a:lnTo>
                  <a:lnTo>
                    <a:pt x="3043428" y="30861"/>
                  </a:lnTo>
                  <a:lnTo>
                    <a:pt x="3068447" y="30861"/>
                  </a:lnTo>
                  <a:lnTo>
                    <a:pt x="3068447" y="20955"/>
                  </a:lnTo>
                  <a:lnTo>
                    <a:pt x="3038856" y="20955"/>
                  </a:lnTo>
                  <a:lnTo>
                    <a:pt x="3033915" y="15494"/>
                  </a:lnTo>
                  <a:lnTo>
                    <a:pt x="3033776" y="15341"/>
                  </a:lnTo>
                  <a:lnTo>
                    <a:pt x="3033776" y="34036"/>
                  </a:lnTo>
                  <a:lnTo>
                    <a:pt x="3033776" y="50546"/>
                  </a:lnTo>
                  <a:lnTo>
                    <a:pt x="3031490" y="57023"/>
                  </a:lnTo>
                  <a:lnTo>
                    <a:pt x="3026664" y="61849"/>
                  </a:lnTo>
                  <a:lnTo>
                    <a:pt x="3021965" y="66675"/>
                  </a:lnTo>
                  <a:lnTo>
                    <a:pt x="3015615" y="69088"/>
                  </a:lnTo>
                  <a:lnTo>
                    <a:pt x="2999994" y="69088"/>
                  </a:lnTo>
                  <a:lnTo>
                    <a:pt x="2993771" y="66675"/>
                  </a:lnTo>
                  <a:lnTo>
                    <a:pt x="2989072" y="61849"/>
                  </a:lnTo>
                  <a:lnTo>
                    <a:pt x="2984246" y="57023"/>
                  </a:lnTo>
                  <a:lnTo>
                    <a:pt x="2981833" y="50546"/>
                  </a:lnTo>
                  <a:lnTo>
                    <a:pt x="2981833" y="34036"/>
                  </a:lnTo>
                  <a:lnTo>
                    <a:pt x="2984246" y="27559"/>
                  </a:lnTo>
                  <a:lnTo>
                    <a:pt x="2993898" y="17907"/>
                  </a:lnTo>
                  <a:lnTo>
                    <a:pt x="3000121" y="15494"/>
                  </a:lnTo>
                  <a:lnTo>
                    <a:pt x="3015488" y="15494"/>
                  </a:lnTo>
                  <a:lnTo>
                    <a:pt x="3021838" y="17907"/>
                  </a:lnTo>
                  <a:lnTo>
                    <a:pt x="3031490" y="27559"/>
                  </a:lnTo>
                  <a:lnTo>
                    <a:pt x="3033776" y="34036"/>
                  </a:lnTo>
                  <a:lnTo>
                    <a:pt x="3033776" y="15341"/>
                  </a:lnTo>
                  <a:lnTo>
                    <a:pt x="3032823" y="14287"/>
                  </a:lnTo>
                  <a:lnTo>
                    <a:pt x="3025622" y="9525"/>
                  </a:lnTo>
                  <a:lnTo>
                    <a:pt x="3017253" y="6667"/>
                  </a:lnTo>
                  <a:lnTo>
                    <a:pt x="3007741" y="5715"/>
                  </a:lnTo>
                  <a:lnTo>
                    <a:pt x="3000070" y="6362"/>
                  </a:lnTo>
                  <a:lnTo>
                    <a:pt x="2971419" y="34582"/>
                  </a:lnTo>
                  <a:lnTo>
                    <a:pt x="2970784" y="42291"/>
                  </a:lnTo>
                  <a:lnTo>
                    <a:pt x="2971419" y="50012"/>
                  </a:lnTo>
                  <a:lnTo>
                    <a:pt x="3000070" y="78105"/>
                  </a:lnTo>
                  <a:lnTo>
                    <a:pt x="3007741" y="78740"/>
                  </a:lnTo>
                  <a:lnTo>
                    <a:pt x="3016910" y="77863"/>
                  </a:lnTo>
                  <a:lnTo>
                    <a:pt x="3024987" y="75247"/>
                  </a:lnTo>
                  <a:lnTo>
                    <a:pt x="3032010" y="70929"/>
                  </a:lnTo>
                  <a:lnTo>
                    <a:pt x="3033814" y="69088"/>
                  </a:lnTo>
                  <a:lnTo>
                    <a:pt x="3037967" y="64897"/>
                  </a:lnTo>
                  <a:lnTo>
                    <a:pt x="3068447" y="64897"/>
                  </a:lnTo>
                  <a:lnTo>
                    <a:pt x="3068447" y="83693"/>
                  </a:lnTo>
                  <a:lnTo>
                    <a:pt x="3079623" y="83693"/>
                  </a:lnTo>
                  <a:lnTo>
                    <a:pt x="3079623" y="64897"/>
                  </a:lnTo>
                  <a:lnTo>
                    <a:pt x="3079623" y="55118"/>
                  </a:lnTo>
                  <a:lnTo>
                    <a:pt x="3079623" y="30861"/>
                  </a:lnTo>
                  <a:lnTo>
                    <a:pt x="3079623" y="20955"/>
                  </a:lnTo>
                  <a:lnTo>
                    <a:pt x="3079623" y="2286"/>
                  </a:lnTo>
                  <a:close/>
                </a:path>
                <a:path w="4487545" h="153035">
                  <a:moveTo>
                    <a:pt x="3191891" y="63373"/>
                  </a:moveTo>
                  <a:lnTo>
                    <a:pt x="3191814" y="49403"/>
                  </a:lnTo>
                  <a:lnTo>
                    <a:pt x="3188716" y="43942"/>
                  </a:lnTo>
                  <a:lnTo>
                    <a:pt x="3186252" y="42291"/>
                  </a:lnTo>
                  <a:lnTo>
                    <a:pt x="3182493" y="39751"/>
                  </a:lnTo>
                  <a:lnTo>
                    <a:pt x="3180588" y="38735"/>
                  </a:lnTo>
                  <a:lnTo>
                    <a:pt x="3180588" y="60706"/>
                  </a:lnTo>
                  <a:lnTo>
                    <a:pt x="3178429" y="64135"/>
                  </a:lnTo>
                  <a:lnTo>
                    <a:pt x="3174111" y="66548"/>
                  </a:lnTo>
                  <a:lnTo>
                    <a:pt x="3169793" y="69088"/>
                  </a:lnTo>
                  <a:lnTo>
                    <a:pt x="3163824" y="70231"/>
                  </a:lnTo>
                  <a:lnTo>
                    <a:pt x="3148711" y="70231"/>
                  </a:lnTo>
                  <a:lnTo>
                    <a:pt x="3142742" y="69088"/>
                  </a:lnTo>
                  <a:lnTo>
                    <a:pt x="3138297" y="66548"/>
                  </a:lnTo>
                  <a:lnTo>
                    <a:pt x="3133852" y="64135"/>
                  </a:lnTo>
                  <a:lnTo>
                    <a:pt x="3131693" y="60706"/>
                  </a:lnTo>
                  <a:lnTo>
                    <a:pt x="3131693" y="52070"/>
                  </a:lnTo>
                  <a:lnTo>
                    <a:pt x="3133852" y="48641"/>
                  </a:lnTo>
                  <a:lnTo>
                    <a:pt x="3142488" y="43561"/>
                  </a:lnTo>
                  <a:lnTo>
                    <a:pt x="3148584" y="42291"/>
                  </a:lnTo>
                  <a:lnTo>
                    <a:pt x="3163951" y="42291"/>
                  </a:lnTo>
                  <a:lnTo>
                    <a:pt x="3169920" y="43561"/>
                  </a:lnTo>
                  <a:lnTo>
                    <a:pt x="3174238" y="46228"/>
                  </a:lnTo>
                  <a:lnTo>
                    <a:pt x="3178429" y="48768"/>
                  </a:lnTo>
                  <a:lnTo>
                    <a:pt x="3180499" y="52070"/>
                  </a:lnTo>
                  <a:lnTo>
                    <a:pt x="3180588" y="60706"/>
                  </a:lnTo>
                  <a:lnTo>
                    <a:pt x="3180588" y="38735"/>
                  </a:lnTo>
                  <a:lnTo>
                    <a:pt x="3177349" y="36995"/>
                  </a:lnTo>
                  <a:lnTo>
                    <a:pt x="3171253" y="35013"/>
                  </a:lnTo>
                  <a:lnTo>
                    <a:pt x="3164205" y="33807"/>
                  </a:lnTo>
                  <a:lnTo>
                    <a:pt x="3156204" y="33401"/>
                  </a:lnTo>
                  <a:lnTo>
                    <a:pt x="3148203" y="33807"/>
                  </a:lnTo>
                  <a:lnTo>
                    <a:pt x="3120644" y="49403"/>
                  </a:lnTo>
                  <a:lnTo>
                    <a:pt x="3120644" y="63373"/>
                  </a:lnTo>
                  <a:lnTo>
                    <a:pt x="3156077" y="79248"/>
                  </a:lnTo>
                  <a:lnTo>
                    <a:pt x="3164001" y="78867"/>
                  </a:lnTo>
                  <a:lnTo>
                    <a:pt x="3171025" y="77711"/>
                  </a:lnTo>
                  <a:lnTo>
                    <a:pt x="3177146" y="75768"/>
                  </a:lnTo>
                  <a:lnTo>
                    <a:pt x="3182366" y="73025"/>
                  </a:lnTo>
                  <a:lnTo>
                    <a:pt x="3186595" y="70231"/>
                  </a:lnTo>
                  <a:lnTo>
                    <a:pt x="3188716" y="68834"/>
                  </a:lnTo>
                  <a:lnTo>
                    <a:pt x="3191891" y="63373"/>
                  </a:lnTo>
                  <a:close/>
                </a:path>
                <a:path w="4487545" h="153035">
                  <a:moveTo>
                    <a:pt x="3198749" y="15748"/>
                  </a:moveTo>
                  <a:lnTo>
                    <a:pt x="3161665" y="15748"/>
                  </a:lnTo>
                  <a:lnTo>
                    <a:pt x="3161665" y="0"/>
                  </a:lnTo>
                  <a:lnTo>
                    <a:pt x="3150616" y="0"/>
                  </a:lnTo>
                  <a:lnTo>
                    <a:pt x="3150616" y="15748"/>
                  </a:lnTo>
                  <a:lnTo>
                    <a:pt x="3113659" y="15748"/>
                  </a:lnTo>
                  <a:lnTo>
                    <a:pt x="3113659" y="25146"/>
                  </a:lnTo>
                  <a:lnTo>
                    <a:pt x="3198749" y="25146"/>
                  </a:lnTo>
                  <a:lnTo>
                    <a:pt x="3198749" y="15748"/>
                  </a:lnTo>
                  <a:close/>
                </a:path>
                <a:path w="4487545" h="153035">
                  <a:moveTo>
                    <a:pt x="3228975" y="135128"/>
                  </a:moveTo>
                  <a:lnTo>
                    <a:pt x="3147949" y="135128"/>
                  </a:lnTo>
                  <a:lnTo>
                    <a:pt x="3147949" y="121539"/>
                  </a:lnTo>
                  <a:lnTo>
                    <a:pt x="3225038" y="121539"/>
                  </a:lnTo>
                  <a:lnTo>
                    <a:pt x="3225038" y="90297"/>
                  </a:lnTo>
                  <a:lnTo>
                    <a:pt x="3137027" y="90297"/>
                  </a:lnTo>
                  <a:lnTo>
                    <a:pt x="3137027" y="99949"/>
                  </a:lnTo>
                  <a:lnTo>
                    <a:pt x="3214116" y="99949"/>
                  </a:lnTo>
                  <a:lnTo>
                    <a:pt x="3214116" y="112395"/>
                  </a:lnTo>
                  <a:lnTo>
                    <a:pt x="3137027" y="112395"/>
                  </a:lnTo>
                  <a:lnTo>
                    <a:pt x="3137027" y="144526"/>
                  </a:lnTo>
                  <a:lnTo>
                    <a:pt x="3228975" y="144526"/>
                  </a:lnTo>
                  <a:lnTo>
                    <a:pt x="3228975" y="135128"/>
                  </a:lnTo>
                  <a:close/>
                </a:path>
                <a:path w="4487545" h="153035">
                  <a:moveTo>
                    <a:pt x="3246755" y="44704"/>
                  </a:moveTo>
                  <a:lnTo>
                    <a:pt x="3225038" y="44704"/>
                  </a:lnTo>
                  <a:lnTo>
                    <a:pt x="3225038" y="2286"/>
                  </a:lnTo>
                  <a:lnTo>
                    <a:pt x="3213989" y="2286"/>
                  </a:lnTo>
                  <a:lnTo>
                    <a:pt x="3213989" y="82296"/>
                  </a:lnTo>
                  <a:lnTo>
                    <a:pt x="3225038" y="82296"/>
                  </a:lnTo>
                  <a:lnTo>
                    <a:pt x="3225038" y="54483"/>
                  </a:lnTo>
                  <a:lnTo>
                    <a:pt x="3246755" y="54483"/>
                  </a:lnTo>
                  <a:lnTo>
                    <a:pt x="3246755" y="44704"/>
                  </a:lnTo>
                  <a:close/>
                </a:path>
                <a:path w="4487545" h="153035">
                  <a:moveTo>
                    <a:pt x="3279013" y="115189"/>
                  </a:moveTo>
                  <a:lnTo>
                    <a:pt x="3267456" y="115189"/>
                  </a:lnTo>
                  <a:lnTo>
                    <a:pt x="3258439" y="152781"/>
                  </a:lnTo>
                  <a:lnTo>
                    <a:pt x="3266694" y="152781"/>
                  </a:lnTo>
                  <a:lnTo>
                    <a:pt x="3279013" y="115189"/>
                  </a:lnTo>
                  <a:close/>
                </a:path>
                <a:path w="4487545" h="153035">
                  <a:moveTo>
                    <a:pt x="3427603" y="72136"/>
                  </a:moveTo>
                  <a:lnTo>
                    <a:pt x="3403409" y="53340"/>
                  </a:lnTo>
                  <a:lnTo>
                    <a:pt x="3400552" y="49784"/>
                  </a:lnTo>
                  <a:lnTo>
                    <a:pt x="3397758" y="42291"/>
                  </a:lnTo>
                  <a:lnTo>
                    <a:pt x="3397758" y="29845"/>
                  </a:lnTo>
                  <a:lnTo>
                    <a:pt x="3423666" y="29845"/>
                  </a:lnTo>
                  <a:lnTo>
                    <a:pt x="3423666" y="19939"/>
                  </a:lnTo>
                  <a:lnTo>
                    <a:pt x="3397758" y="19939"/>
                  </a:lnTo>
                  <a:lnTo>
                    <a:pt x="3397758" y="4064"/>
                  </a:lnTo>
                  <a:lnTo>
                    <a:pt x="3386709" y="4064"/>
                  </a:lnTo>
                  <a:lnTo>
                    <a:pt x="3386709" y="19939"/>
                  </a:lnTo>
                  <a:lnTo>
                    <a:pt x="3360420" y="19939"/>
                  </a:lnTo>
                  <a:lnTo>
                    <a:pt x="3360420" y="29845"/>
                  </a:lnTo>
                  <a:lnTo>
                    <a:pt x="3386709" y="29845"/>
                  </a:lnTo>
                  <a:lnTo>
                    <a:pt x="3386709" y="34544"/>
                  </a:lnTo>
                  <a:lnTo>
                    <a:pt x="3367481" y="68999"/>
                  </a:lnTo>
                  <a:lnTo>
                    <a:pt x="3355594" y="75946"/>
                  </a:lnTo>
                  <a:lnTo>
                    <a:pt x="3364103" y="84074"/>
                  </a:lnTo>
                  <a:lnTo>
                    <a:pt x="3392170" y="53340"/>
                  </a:lnTo>
                  <a:lnTo>
                    <a:pt x="3393948" y="57658"/>
                  </a:lnTo>
                  <a:lnTo>
                    <a:pt x="3397631" y="62611"/>
                  </a:lnTo>
                  <a:lnTo>
                    <a:pt x="3402965" y="67945"/>
                  </a:lnTo>
                  <a:lnTo>
                    <a:pt x="3408299" y="73406"/>
                  </a:lnTo>
                  <a:lnTo>
                    <a:pt x="3413887" y="77724"/>
                  </a:lnTo>
                  <a:lnTo>
                    <a:pt x="3419856" y="81026"/>
                  </a:lnTo>
                  <a:lnTo>
                    <a:pt x="3427603" y="72136"/>
                  </a:lnTo>
                  <a:close/>
                </a:path>
                <a:path w="4487545" h="153035">
                  <a:moveTo>
                    <a:pt x="3473831" y="94361"/>
                  </a:moveTo>
                  <a:lnTo>
                    <a:pt x="3379978" y="94361"/>
                  </a:lnTo>
                  <a:lnTo>
                    <a:pt x="3379978" y="104267"/>
                  </a:lnTo>
                  <a:lnTo>
                    <a:pt x="3462655" y="104267"/>
                  </a:lnTo>
                  <a:lnTo>
                    <a:pt x="3462655" y="145923"/>
                  </a:lnTo>
                  <a:lnTo>
                    <a:pt x="3473831" y="145923"/>
                  </a:lnTo>
                  <a:lnTo>
                    <a:pt x="3473831" y="94361"/>
                  </a:lnTo>
                  <a:close/>
                </a:path>
                <a:path w="4487545" h="153035">
                  <a:moveTo>
                    <a:pt x="3473831" y="2286"/>
                  </a:moveTo>
                  <a:lnTo>
                    <a:pt x="3462655" y="2286"/>
                  </a:lnTo>
                  <a:lnTo>
                    <a:pt x="3462655" y="42926"/>
                  </a:lnTo>
                  <a:lnTo>
                    <a:pt x="3446018" y="42926"/>
                  </a:lnTo>
                  <a:lnTo>
                    <a:pt x="3446018" y="5207"/>
                  </a:lnTo>
                  <a:lnTo>
                    <a:pt x="3434969" y="5207"/>
                  </a:lnTo>
                  <a:lnTo>
                    <a:pt x="3434969" y="86487"/>
                  </a:lnTo>
                  <a:lnTo>
                    <a:pt x="3446018" y="86487"/>
                  </a:lnTo>
                  <a:lnTo>
                    <a:pt x="3446018" y="52959"/>
                  </a:lnTo>
                  <a:lnTo>
                    <a:pt x="3462655" y="52959"/>
                  </a:lnTo>
                  <a:lnTo>
                    <a:pt x="3462655" y="86487"/>
                  </a:lnTo>
                  <a:lnTo>
                    <a:pt x="3473831" y="86487"/>
                  </a:lnTo>
                  <a:lnTo>
                    <a:pt x="3473831" y="52959"/>
                  </a:lnTo>
                  <a:lnTo>
                    <a:pt x="3473831" y="42926"/>
                  </a:lnTo>
                  <a:lnTo>
                    <a:pt x="3473831" y="2286"/>
                  </a:lnTo>
                  <a:close/>
                </a:path>
                <a:path w="4487545" h="153035">
                  <a:moveTo>
                    <a:pt x="3588639" y="40767"/>
                  </a:moveTo>
                  <a:lnTo>
                    <a:pt x="3587991" y="33693"/>
                  </a:lnTo>
                  <a:lnTo>
                    <a:pt x="3586061" y="27228"/>
                  </a:lnTo>
                  <a:lnTo>
                    <a:pt x="3582847" y="21437"/>
                  </a:lnTo>
                  <a:lnTo>
                    <a:pt x="3578453" y="16383"/>
                  </a:lnTo>
                  <a:lnTo>
                    <a:pt x="3578352" y="16256"/>
                  </a:lnTo>
                  <a:lnTo>
                    <a:pt x="3577412" y="15557"/>
                  </a:lnTo>
                  <a:lnTo>
                    <a:pt x="3577412" y="33528"/>
                  </a:lnTo>
                  <a:lnTo>
                    <a:pt x="3577412" y="48133"/>
                  </a:lnTo>
                  <a:lnTo>
                    <a:pt x="3575177" y="53848"/>
                  </a:lnTo>
                  <a:lnTo>
                    <a:pt x="3570351" y="58547"/>
                  </a:lnTo>
                  <a:lnTo>
                    <a:pt x="3565906" y="62992"/>
                  </a:lnTo>
                  <a:lnTo>
                    <a:pt x="3559683" y="65278"/>
                  </a:lnTo>
                  <a:lnTo>
                    <a:pt x="3544443" y="65278"/>
                  </a:lnTo>
                  <a:lnTo>
                    <a:pt x="3538347" y="62992"/>
                  </a:lnTo>
                  <a:lnTo>
                    <a:pt x="3533521" y="58420"/>
                  </a:lnTo>
                  <a:lnTo>
                    <a:pt x="3529076" y="53975"/>
                  </a:lnTo>
                  <a:lnTo>
                    <a:pt x="3526663" y="48133"/>
                  </a:lnTo>
                  <a:lnTo>
                    <a:pt x="3526663" y="33528"/>
                  </a:lnTo>
                  <a:lnTo>
                    <a:pt x="3529076" y="27559"/>
                  </a:lnTo>
                  <a:lnTo>
                    <a:pt x="3538347" y="18542"/>
                  </a:lnTo>
                  <a:lnTo>
                    <a:pt x="3544443" y="16383"/>
                  </a:lnTo>
                  <a:lnTo>
                    <a:pt x="3559683" y="16383"/>
                  </a:lnTo>
                  <a:lnTo>
                    <a:pt x="3565906" y="18669"/>
                  </a:lnTo>
                  <a:lnTo>
                    <a:pt x="3570478" y="23241"/>
                  </a:lnTo>
                  <a:lnTo>
                    <a:pt x="3575177" y="27686"/>
                  </a:lnTo>
                  <a:lnTo>
                    <a:pt x="3552063" y="6731"/>
                  </a:lnTo>
                  <a:lnTo>
                    <a:pt x="3544341" y="7340"/>
                  </a:lnTo>
                  <a:lnTo>
                    <a:pt x="3516249" y="33693"/>
                  </a:lnTo>
                  <a:lnTo>
                    <a:pt x="3515614" y="40767"/>
                  </a:lnTo>
                  <a:lnTo>
                    <a:pt x="3516249" y="47866"/>
                  </a:lnTo>
                  <a:lnTo>
                    <a:pt x="3544341" y="74320"/>
                  </a:lnTo>
                  <a:lnTo>
                    <a:pt x="3552063" y="74930"/>
                  </a:lnTo>
                  <a:lnTo>
                    <a:pt x="3559721" y="74320"/>
                  </a:lnTo>
                  <a:lnTo>
                    <a:pt x="3587991" y="47866"/>
                  </a:lnTo>
                  <a:lnTo>
                    <a:pt x="3588639" y="40767"/>
                  </a:lnTo>
                  <a:close/>
                </a:path>
                <a:path w="4487545" h="153035">
                  <a:moveTo>
                    <a:pt x="3623691" y="89535"/>
                  </a:moveTo>
                  <a:lnTo>
                    <a:pt x="3612642" y="89535"/>
                  </a:lnTo>
                  <a:lnTo>
                    <a:pt x="3612642" y="99314"/>
                  </a:lnTo>
                  <a:lnTo>
                    <a:pt x="3612642" y="132207"/>
                  </a:lnTo>
                  <a:lnTo>
                    <a:pt x="3546221" y="132207"/>
                  </a:lnTo>
                  <a:lnTo>
                    <a:pt x="3546221" y="99314"/>
                  </a:lnTo>
                  <a:lnTo>
                    <a:pt x="3612642" y="99314"/>
                  </a:lnTo>
                  <a:lnTo>
                    <a:pt x="3612642" y="89535"/>
                  </a:lnTo>
                  <a:lnTo>
                    <a:pt x="3535299" y="89535"/>
                  </a:lnTo>
                  <a:lnTo>
                    <a:pt x="3535299" y="141986"/>
                  </a:lnTo>
                  <a:lnTo>
                    <a:pt x="3623691" y="141986"/>
                  </a:lnTo>
                  <a:lnTo>
                    <a:pt x="3623691" y="132207"/>
                  </a:lnTo>
                  <a:lnTo>
                    <a:pt x="3623691" y="99314"/>
                  </a:lnTo>
                  <a:lnTo>
                    <a:pt x="3623691" y="89535"/>
                  </a:lnTo>
                  <a:close/>
                </a:path>
                <a:path w="4487545" h="153035">
                  <a:moveTo>
                    <a:pt x="3623691" y="2286"/>
                  </a:moveTo>
                  <a:lnTo>
                    <a:pt x="3612515" y="2286"/>
                  </a:lnTo>
                  <a:lnTo>
                    <a:pt x="3612515" y="81534"/>
                  </a:lnTo>
                  <a:lnTo>
                    <a:pt x="3623691" y="81534"/>
                  </a:lnTo>
                  <a:lnTo>
                    <a:pt x="3623691" y="2286"/>
                  </a:lnTo>
                  <a:close/>
                </a:path>
                <a:path w="4487545" h="153035">
                  <a:moveTo>
                    <a:pt x="3670681" y="115189"/>
                  </a:moveTo>
                  <a:lnTo>
                    <a:pt x="3659124" y="115189"/>
                  </a:lnTo>
                  <a:lnTo>
                    <a:pt x="3650107" y="152781"/>
                  </a:lnTo>
                  <a:lnTo>
                    <a:pt x="3658362" y="152781"/>
                  </a:lnTo>
                  <a:lnTo>
                    <a:pt x="3670681" y="115189"/>
                  </a:lnTo>
                  <a:close/>
                </a:path>
                <a:path w="4487545" h="153035">
                  <a:moveTo>
                    <a:pt x="3822319" y="13081"/>
                  </a:moveTo>
                  <a:lnTo>
                    <a:pt x="3811270" y="13081"/>
                  </a:lnTo>
                  <a:lnTo>
                    <a:pt x="3811270" y="49911"/>
                  </a:lnTo>
                  <a:lnTo>
                    <a:pt x="3811270" y="59817"/>
                  </a:lnTo>
                  <a:lnTo>
                    <a:pt x="3811270" y="96901"/>
                  </a:lnTo>
                  <a:lnTo>
                    <a:pt x="3764788" y="96901"/>
                  </a:lnTo>
                  <a:lnTo>
                    <a:pt x="3764788" y="59817"/>
                  </a:lnTo>
                  <a:lnTo>
                    <a:pt x="3811270" y="59817"/>
                  </a:lnTo>
                  <a:lnTo>
                    <a:pt x="3811270" y="49911"/>
                  </a:lnTo>
                  <a:lnTo>
                    <a:pt x="3764788" y="49911"/>
                  </a:lnTo>
                  <a:lnTo>
                    <a:pt x="3764788" y="13081"/>
                  </a:lnTo>
                  <a:lnTo>
                    <a:pt x="3753612" y="13081"/>
                  </a:lnTo>
                  <a:lnTo>
                    <a:pt x="3753612" y="106807"/>
                  </a:lnTo>
                  <a:lnTo>
                    <a:pt x="3822319" y="106807"/>
                  </a:lnTo>
                  <a:lnTo>
                    <a:pt x="3822319" y="96901"/>
                  </a:lnTo>
                  <a:lnTo>
                    <a:pt x="3822319" y="59817"/>
                  </a:lnTo>
                  <a:lnTo>
                    <a:pt x="3822319" y="49911"/>
                  </a:lnTo>
                  <a:lnTo>
                    <a:pt x="3822319" y="13081"/>
                  </a:lnTo>
                  <a:close/>
                </a:path>
                <a:path w="4487545" h="153035">
                  <a:moveTo>
                    <a:pt x="3861435" y="2286"/>
                  </a:moveTo>
                  <a:lnTo>
                    <a:pt x="3850259" y="2286"/>
                  </a:lnTo>
                  <a:lnTo>
                    <a:pt x="3850259" y="145923"/>
                  </a:lnTo>
                  <a:lnTo>
                    <a:pt x="3861435" y="145923"/>
                  </a:lnTo>
                  <a:lnTo>
                    <a:pt x="3861435" y="2286"/>
                  </a:lnTo>
                  <a:close/>
                </a:path>
                <a:path w="4487545" h="153035">
                  <a:moveTo>
                    <a:pt x="3979418" y="69215"/>
                  </a:moveTo>
                  <a:lnTo>
                    <a:pt x="3950665" y="44831"/>
                  </a:lnTo>
                  <a:lnTo>
                    <a:pt x="3949471" y="43141"/>
                  </a:lnTo>
                  <a:lnTo>
                    <a:pt x="3946144" y="36347"/>
                  </a:lnTo>
                  <a:lnTo>
                    <a:pt x="3944137" y="29375"/>
                  </a:lnTo>
                  <a:lnTo>
                    <a:pt x="3943477" y="22225"/>
                  </a:lnTo>
                  <a:lnTo>
                    <a:pt x="3943477" y="7239"/>
                  </a:lnTo>
                  <a:lnTo>
                    <a:pt x="3932936" y="7239"/>
                  </a:lnTo>
                  <a:lnTo>
                    <a:pt x="3932936" y="22225"/>
                  </a:lnTo>
                  <a:lnTo>
                    <a:pt x="3932263" y="29845"/>
                  </a:lnTo>
                  <a:lnTo>
                    <a:pt x="3910584" y="64046"/>
                  </a:lnTo>
                  <a:lnTo>
                    <a:pt x="3896106" y="73279"/>
                  </a:lnTo>
                  <a:lnTo>
                    <a:pt x="3904234" y="81026"/>
                  </a:lnTo>
                  <a:lnTo>
                    <a:pt x="3935857" y="51054"/>
                  </a:lnTo>
                  <a:lnTo>
                    <a:pt x="3938524" y="44831"/>
                  </a:lnTo>
                  <a:lnTo>
                    <a:pt x="3941064" y="50292"/>
                  </a:lnTo>
                  <a:lnTo>
                    <a:pt x="3972179" y="77343"/>
                  </a:lnTo>
                  <a:lnTo>
                    <a:pt x="3979418" y="69215"/>
                  </a:lnTo>
                  <a:close/>
                </a:path>
                <a:path w="4487545" h="153035">
                  <a:moveTo>
                    <a:pt x="4010914" y="108585"/>
                  </a:moveTo>
                  <a:lnTo>
                    <a:pt x="4006850" y="101854"/>
                  </a:lnTo>
                  <a:lnTo>
                    <a:pt x="4001363" y="98425"/>
                  </a:lnTo>
                  <a:lnTo>
                    <a:pt x="3999230" y="97091"/>
                  </a:lnTo>
                  <a:lnTo>
                    <a:pt x="3999230" y="111379"/>
                  </a:lnTo>
                  <a:lnTo>
                    <a:pt x="3999230" y="122301"/>
                  </a:lnTo>
                  <a:lnTo>
                    <a:pt x="3996182" y="126746"/>
                  </a:lnTo>
                  <a:lnTo>
                    <a:pt x="3964051" y="135255"/>
                  </a:lnTo>
                  <a:lnTo>
                    <a:pt x="3956215" y="134950"/>
                  </a:lnTo>
                  <a:lnTo>
                    <a:pt x="3929126" y="122301"/>
                  </a:lnTo>
                  <a:lnTo>
                    <a:pt x="3929126" y="111379"/>
                  </a:lnTo>
                  <a:lnTo>
                    <a:pt x="3964051" y="98425"/>
                  </a:lnTo>
                  <a:lnTo>
                    <a:pt x="3971975" y="98767"/>
                  </a:lnTo>
                  <a:lnTo>
                    <a:pt x="3999230" y="111379"/>
                  </a:lnTo>
                  <a:lnTo>
                    <a:pt x="3999230" y="97091"/>
                  </a:lnTo>
                  <a:lnTo>
                    <a:pt x="3964051" y="89027"/>
                  </a:lnTo>
                  <a:lnTo>
                    <a:pt x="3953522" y="89509"/>
                  </a:lnTo>
                  <a:lnTo>
                    <a:pt x="3917315" y="108585"/>
                  </a:lnTo>
                  <a:lnTo>
                    <a:pt x="3917391" y="125095"/>
                  </a:lnTo>
                  <a:lnTo>
                    <a:pt x="3953522" y="144183"/>
                  </a:lnTo>
                  <a:lnTo>
                    <a:pt x="3964051" y="144653"/>
                  </a:lnTo>
                  <a:lnTo>
                    <a:pt x="3974642" y="144183"/>
                  </a:lnTo>
                  <a:lnTo>
                    <a:pt x="3983952" y="142735"/>
                  </a:lnTo>
                  <a:lnTo>
                    <a:pt x="3991978" y="140322"/>
                  </a:lnTo>
                  <a:lnTo>
                    <a:pt x="3998722" y="136906"/>
                  </a:lnTo>
                  <a:lnTo>
                    <a:pt x="4001363" y="135255"/>
                  </a:lnTo>
                  <a:lnTo>
                    <a:pt x="4006850" y="131826"/>
                  </a:lnTo>
                  <a:lnTo>
                    <a:pt x="4010914" y="125095"/>
                  </a:lnTo>
                  <a:lnTo>
                    <a:pt x="4010914" y="108585"/>
                  </a:lnTo>
                  <a:close/>
                </a:path>
                <a:path w="4487545" h="153035">
                  <a:moveTo>
                    <a:pt x="4030091" y="41656"/>
                  </a:moveTo>
                  <a:lnTo>
                    <a:pt x="4008374" y="41656"/>
                  </a:lnTo>
                  <a:lnTo>
                    <a:pt x="4008374" y="2286"/>
                  </a:lnTo>
                  <a:lnTo>
                    <a:pt x="3997325" y="2286"/>
                  </a:lnTo>
                  <a:lnTo>
                    <a:pt x="3997325" y="85090"/>
                  </a:lnTo>
                  <a:lnTo>
                    <a:pt x="4008374" y="85090"/>
                  </a:lnTo>
                  <a:lnTo>
                    <a:pt x="4008374" y="51816"/>
                  </a:lnTo>
                  <a:lnTo>
                    <a:pt x="4030091" y="51816"/>
                  </a:lnTo>
                  <a:lnTo>
                    <a:pt x="4030091" y="41656"/>
                  </a:lnTo>
                  <a:close/>
                </a:path>
                <a:path w="4487545" h="153035">
                  <a:moveTo>
                    <a:pt x="4168013" y="2286"/>
                  </a:moveTo>
                  <a:lnTo>
                    <a:pt x="4156837" y="2286"/>
                  </a:lnTo>
                  <a:lnTo>
                    <a:pt x="4156837" y="22860"/>
                  </a:lnTo>
                  <a:lnTo>
                    <a:pt x="4156837" y="32766"/>
                  </a:lnTo>
                  <a:lnTo>
                    <a:pt x="4156837" y="62484"/>
                  </a:lnTo>
                  <a:lnTo>
                    <a:pt x="4130675" y="62484"/>
                  </a:lnTo>
                  <a:lnTo>
                    <a:pt x="4132961" y="57404"/>
                  </a:lnTo>
                  <a:lnTo>
                    <a:pt x="4133977" y="51816"/>
                  </a:lnTo>
                  <a:lnTo>
                    <a:pt x="4133977" y="41148"/>
                  </a:lnTo>
                  <a:lnTo>
                    <a:pt x="4133342" y="36830"/>
                  </a:lnTo>
                  <a:lnTo>
                    <a:pt x="4132072" y="32766"/>
                  </a:lnTo>
                  <a:lnTo>
                    <a:pt x="4156837" y="32766"/>
                  </a:lnTo>
                  <a:lnTo>
                    <a:pt x="4156837" y="22860"/>
                  </a:lnTo>
                  <a:lnTo>
                    <a:pt x="4127500" y="22860"/>
                  </a:lnTo>
                  <a:lnTo>
                    <a:pt x="4123055" y="17945"/>
                  </a:lnTo>
                  <a:lnTo>
                    <a:pt x="4123055" y="54356"/>
                  </a:lnTo>
                  <a:lnTo>
                    <a:pt x="4120642" y="61214"/>
                  </a:lnTo>
                  <a:lnTo>
                    <a:pt x="4110736" y="71628"/>
                  </a:lnTo>
                  <a:lnTo>
                    <a:pt x="4104259" y="74168"/>
                  </a:lnTo>
                  <a:lnTo>
                    <a:pt x="4088384" y="74168"/>
                  </a:lnTo>
                  <a:lnTo>
                    <a:pt x="4082034" y="71628"/>
                  </a:lnTo>
                  <a:lnTo>
                    <a:pt x="4077081" y="66421"/>
                  </a:lnTo>
                  <a:lnTo>
                    <a:pt x="4072128" y="61341"/>
                  </a:lnTo>
                  <a:lnTo>
                    <a:pt x="4069715" y="54356"/>
                  </a:lnTo>
                  <a:lnTo>
                    <a:pt x="4069753" y="36830"/>
                  </a:lnTo>
                  <a:lnTo>
                    <a:pt x="4072128" y="29972"/>
                  </a:lnTo>
                  <a:lnTo>
                    <a:pt x="4077081" y="24892"/>
                  </a:lnTo>
                  <a:lnTo>
                    <a:pt x="4082034" y="19685"/>
                  </a:lnTo>
                  <a:lnTo>
                    <a:pt x="4088384" y="17145"/>
                  </a:lnTo>
                  <a:lnTo>
                    <a:pt x="4104259" y="17145"/>
                  </a:lnTo>
                  <a:lnTo>
                    <a:pt x="4110736" y="19685"/>
                  </a:lnTo>
                  <a:lnTo>
                    <a:pt x="4120642" y="30099"/>
                  </a:lnTo>
                  <a:lnTo>
                    <a:pt x="4123004" y="36830"/>
                  </a:lnTo>
                  <a:lnTo>
                    <a:pt x="4123055" y="54356"/>
                  </a:lnTo>
                  <a:lnTo>
                    <a:pt x="4123055" y="17945"/>
                  </a:lnTo>
                  <a:lnTo>
                    <a:pt x="4096258" y="7366"/>
                  </a:lnTo>
                  <a:lnTo>
                    <a:pt x="4088511" y="8039"/>
                  </a:lnTo>
                  <a:lnTo>
                    <a:pt x="4059224" y="37439"/>
                  </a:lnTo>
                  <a:lnTo>
                    <a:pt x="4058539" y="45593"/>
                  </a:lnTo>
                  <a:lnTo>
                    <a:pt x="4059199" y="53695"/>
                  </a:lnTo>
                  <a:lnTo>
                    <a:pt x="4088485" y="83286"/>
                  </a:lnTo>
                  <a:lnTo>
                    <a:pt x="4096258" y="83947"/>
                  </a:lnTo>
                  <a:lnTo>
                    <a:pt x="4104436" y="83223"/>
                  </a:lnTo>
                  <a:lnTo>
                    <a:pt x="4111853" y="81013"/>
                  </a:lnTo>
                  <a:lnTo>
                    <a:pt x="4118483" y="77368"/>
                  </a:lnTo>
                  <a:lnTo>
                    <a:pt x="4122140" y="74168"/>
                  </a:lnTo>
                  <a:lnTo>
                    <a:pt x="4124325" y="72263"/>
                  </a:lnTo>
                  <a:lnTo>
                    <a:pt x="4156837" y="72263"/>
                  </a:lnTo>
                  <a:lnTo>
                    <a:pt x="4156837" y="107188"/>
                  </a:lnTo>
                  <a:lnTo>
                    <a:pt x="4168013" y="107188"/>
                  </a:lnTo>
                  <a:lnTo>
                    <a:pt x="4168013" y="72263"/>
                  </a:lnTo>
                  <a:lnTo>
                    <a:pt x="4168013" y="62484"/>
                  </a:lnTo>
                  <a:lnTo>
                    <a:pt x="4168013" y="32766"/>
                  </a:lnTo>
                  <a:lnTo>
                    <a:pt x="4168013" y="22860"/>
                  </a:lnTo>
                  <a:lnTo>
                    <a:pt x="4168013" y="2286"/>
                  </a:lnTo>
                  <a:close/>
                </a:path>
                <a:path w="4487545" h="153035">
                  <a:moveTo>
                    <a:pt x="4171569" y="131445"/>
                  </a:moveTo>
                  <a:lnTo>
                    <a:pt x="4090416" y="131445"/>
                  </a:lnTo>
                  <a:lnTo>
                    <a:pt x="4090416" y="97282"/>
                  </a:lnTo>
                  <a:lnTo>
                    <a:pt x="4079367" y="97282"/>
                  </a:lnTo>
                  <a:lnTo>
                    <a:pt x="4079367" y="141478"/>
                  </a:lnTo>
                  <a:lnTo>
                    <a:pt x="4171569" y="141478"/>
                  </a:lnTo>
                  <a:lnTo>
                    <a:pt x="4171569" y="131445"/>
                  </a:lnTo>
                  <a:close/>
                </a:path>
                <a:path w="4487545" h="153035">
                  <a:moveTo>
                    <a:pt x="4288282" y="75819"/>
                  </a:moveTo>
                  <a:lnTo>
                    <a:pt x="4286885" y="68834"/>
                  </a:lnTo>
                  <a:lnTo>
                    <a:pt x="4286377" y="66294"/>
                  </a:lnTo>
                  <a:lnTo>
                    <a:pt x="4280916" y="67437"/>
                  </a:lnTo>
                  <a:lnTo>
                    <a:pt x="4274566" y="68072"/>
                  </a:lnTo>
                  <a:lnTo>
                    <a:pt x="4260418" y="68567"/>
                  </a:lnTo>
                  <a:lnTo>
                    <a:pt x="4250563" y="68732"/>
                  </a:lnTo>
                  <a:lnTo>
                    <a:pt x="4221988" y="68834"/>
                  </a:lnTo>
                  <a:lnTo>
                    <a:pt x="4221988" y="46990"/>
                  </a:lnTo>
                  <a:lnTo>
                    <a:pt x="4274947" y="46990"/>
                  </a:lnTo>
                  <a:lnTo>
                    <a:pt x="4274947" y="7747"/>
                  </a:lnTo>
                  <a:lnTo>
                    <a:pt x="4210812" y="7747"/>
                  </a:lnTo>
                  <a:lnTo>
                    <a:pt x="4210812" y="17399"/>
                  </a:lnTo>
                  <a:lnTo>
                    <a:pt x="4263898" y="17399"/>
                  </a:lnTo>
                  <a:lnTo>
                    <a:pt x="4263898" y="37211"/>
                  </a:lnTo>
                  <a:lnTo>
                    <a:pt x="4210812" y="37211"/>
                  </a:lnTo>
                  <a:lnTo>
                    <a:pt x="4210812" y="78486"/>
                  </a:lnTo>
                  <a:lnTo>
                    <a:pt x="4256671" y="78282"/>
                  </a:lnTo>
                  <a:lnTo>
                    <a:pt x="4264533" y="78105"/>
                  </a:lnTo>
                  <a:lnTo>
                    <a:pt x="4272661" y="77851"/>
                  </a:lnTo>
                  <a:lnTo>
                    <a:pt x="4280535" y="77089"/>
                  </a:lnTo>
                  <a:lnTo>
                    <a:pt x="4288282" y="75819"/>
                  </a:lnTo>
                  <a:close/>
                </a:path>
                <a:path w="4487545" h="153035">
                  <a:moveTo>
                    <a:pt x="4313174" y="94234"/>
                  </a:moveTo>
                  <a:lnTo>
                    <a:pt x="4221226" y="94234"/>
                  </a:lnTo>
                  <a:lnTo>
                    <a:pt x="4221226" y="104140"/>
                  </a:lnTo>
                  <a:lnTo>
                    <a:pt x="4302125" y="104140"/>
                  </a:lnTo>
                  <a:lnTo>
                    <a:pt x="4302125" y="145923"/>
                  </a:lnTo>
                  <a:lnTo>
                    <a:pt x="4313174" y="145923"/>
                  </a:lnTo>
                  <a:lnTo>
                    <a:pt x="4313174" y="94234"/>
                  </a:lnTo>
                  <a:close/>
                </a:path>
                <a:path w="4487545" h="153035">
                  <a:moveTo>
                    <a:pt x="4334891" y="40386"/>
                  </a:moveTo>
                  <a:lnTo>
                    <a:pt x="4313174" y="40386"/>
                  </a:lnTo>
                  <a:lnTo>
                    <a:pt x="4313174" y="2286"/>
                  </a:lnTo>
                  <a:lnTo>
                    <a:pt x="4302125" y="2286"/>
                  </a:lnTo>
                  <a:lnTo>
                    <a:pt x="4302125" y="86233"/>
                  </a:lnTo>
                  <a:lnTo>
                    <a:pt x="4313174" y="86233"/>
                  </a:lnTo>
                  <a:lnTo>
                    <a:pt x="4313174" y="50292"/>
                  </a:lnTo>
                  <a:lnTo>
                    <a:pt x="4334891" y="50292"/>
                  </a:lnTo>
                  <a:lnTo>
                    <a:pt x="4334891" y="40386"/>
                  </a:lnTo>
                  <a:close/>
                </a:path>
                <a:path w="4487545" h="153035">
                  <a:moveTo>
                    <a:pt x="4426712" y="10287"/>
                  </a:moveTo>
                  <a:lnTo>
                    <a:pt x="4415790" y="10287"/>
                  </a:lnTo>
                  <a:lnTo>
                    <a:pt x="4415790" y="20066"/>
                  </a:lnTo>
                  <a:lnTo>
                    <a:pt x="4415790" y="66294"/>
                  </a:lnTo>
                  <a:lnTo>
                    <a:pt x="4372610" y="66294"/>
                  </a:lnTo>
                  <a:lnTo>
                    <a:pt x="4372610" y="20066"/>
                  </a:lnTo>
                  <a:lnTo>
                    <a:pt x="4415790" y="20066"/>
                  </a:lnTo>
                  <a:lnTo>
                    <a:pt x="4415790" y="10287"/>
                  </a:lnTo>
                  <a:lnTo>
                    <a:pt x="4361688" y="10287"/>
                  </a:lnTo>
                  <a:lnTo>
                    <a:pt x="4361688" y="76200"/>
                  </a:lnTo>
                  <a:lnTo>
                    <a:pt x="4426712" y="76200"/>
                  </a:lnTo>
                  <a:lnTo>
                    <a:pt x="4426712" y="66294"/>
                  </a:lnTo>
                  <a:lnTo>
                    <a:pt x="4426712" y="20066"/>
                  </a:lnTo>
                  <a:lnTo>
                    <a:pt x="4426712" y="10287"/>
                  </a:lnTo>
                  <a:close/>
                </a:path>
                <a:path w="4487545" h="153035">
                  <a:moveTo>
                    <a:pt x="4468622" y="107696"/>
                  </a:moveTo>
                  <a:lnTo>
                    <a:pt x="4464685" y="100965"/>
                  </a:lnTo>
                  <a:lnTo>
                    <a:pt x="4459198" y="97536"/>
                  </a:lnTo>
                  <a:lnTo>
                    <a:pt x="4456811" y="96050"/>
                  </a:lnTo>
                  <a:lnTo>
                    <a:pt x="4456811" y="110490"/>
                  </a:lnTo>
                  <a:lnTo>
                    <a:pt x="4456811" y="121285"/>
                  </a:lnTo>
                  <a:lnTo>
                    <a:pt x="4421759" y="134239"/>
                  </a:lnTo>
                  <a:lnTo>
                    <a:pt x="4413770" y="133908"/>
                  </a:lnTo>
                  <a:lnTo>
                    <a:pt x="4386707" y="121285"/>
                  </a:lnTo>
                  <a:lnTo>
                    <a:pt x="4386783" y="110490"/>
                  </a:lnTo>
                  <a:lnTo>
                    <a:pt x="4421759" y="97536"/>
                  </a:lnTo>
                  <a:lnTo>
                    <a:pt x="4429798" y="97878"/>
                  </a:lnTo>
                  <a:lnTo>
                    <a:pt x="4456811" y="110490"/>
                  </a:lnTo>
                  <a:lnTo>
                    <a:pt x="4456811" y="96050"/>
                  </a:lnTo>
                  <a:lnTo>
                    <a:pt x="4421759" y="88138"/>
                  </a:lnTo>
                  <a:lnTo>
                    <a:pt x="4411154" y="88620"/>
                  </a:lnTo>
                  <a:lnTo>
                    <a:pt x="4374769" y="107696"/>
                  </a:lnTo>
                  <a:lnTo>
                    <a:pt x="4374769" y="124079"/>
                  </a:lnTo>
                  <a:lnTo>
                    <a:pt x="4411154" y="143294"/>
                  </a:lnTo>
                  <a:lnTo>
                    <a:pt x="4421759" y="143764"/>
                  </a:lnTo>
                  <a:lnTo>
                    <a:pt x="4432427" y="143294"/>
                  </a:lnTo>
                  <a:lnTo>
                    <a:pt x="4441774" y="141846"/>
                  </a:lnTo>
                  <a:lnTo>
                    <a:pt x="4449813" y="139433"/>
                  </a:lnTo>
                  <a:lnTo>
                    <a:pt x="4456557" y="136017"/>
                  </a:lnTo>
                  <a:lnTo>
                    <a:pt x="4459287" y="134239"/>
                  </a:lnTo>
                  <a:lnTo>
                    <a:pt x="4464558" y="130810"/>
                  </a:lnTo>
                  <a:lnTo>
                    <a:pt x="4468622" y="124079"/>
                  </a:lnTo>
                  <a:lnTo>
                    <a:pt x="4468622" y="107696"/>
                  </a:lnTo>
                  <a:close/>
                </a:path>
                <a:path w="4487545" h="153035">
                  <a:moveTo>
                    <a:pt x="4487291" y="42164"/>
                  </a:moveTo>
                  <a:lnTo>
                    <a:pt x="4465574" y="42164"/>
                  </a:lnTo>
                  <a:lnTo>
                    <a:pt x="4465574" y="2286"/>
                  </a:lnTo>
                  <a:lnTo>
                    <a:pt x="4454525" y="2286"/>
                  </a:lnTo>
                  <a:lnTo>
                    <a:pt x="4454525" y="85090"/>
                  </a:lnTo>
                  <a:lnTo>
                    <a:pt x="4465574" y="85090"/>
                  </a:lnTo>
                  <a:lnTo>
                    <a:pt x="4465574" y="52070"/>
                  </a:lnTo>
                  <a:lnTo>
                    <a:pt x="4487291" y="52070"/>
                  </a:lnTo>
                  <a:lnTo>
                    <a:pt x="4487291" y="4216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633966" y="4622545"/>
              <a:ext cx="133223" cy="138175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9839705" y="4617719"/>
              <a:ext cx="287020" cy="141605"/>
            </a:xfrm>
            <a:custGeom>
              <a:avLst/>
              <a:gdLst/>
              <a:ahLst/>
              <a:cxnLst/>
              <a:rect l="l" t="t" r="r" b="b"/>
              <a:pathLst>
                <a:path w="287020" h="141604">
                  <a:moveTo>
                    <a:pt x="264795" y="94233"/>
                  </a:moveTo>
                  <a:lnTo>
                    <a:pt x="176784" y="94233"/>
                  </a:lnTo>
                  <a:lnTo>
                    <a:pt x="176784" y="141604"/>
                  </a:lnTo>
                  <a:lnTo>
                    <a:pt x="264795" y="141604"/>
                  </a:lnTo>
                  <a:lnTo>
                    <a:pt x="264795" y="131698"/>
                  </a:lnTo>
                  <a:lnTo>
                    <a:pt x="187705" y="131698"/>
                  </a:lnTo>
                  <a:lnTo>
                    <a:pt x="187705" y="104012"/>
                  </a:lnTo>
                  <a:lnTo>
                    <a:pt x="264795" y="104012"/>
                  </a:lnTo>
                  <a:lnTo>
                    <a:pt x="264795" y="94233"/>
                  </a:lnTo>
                  <a:close/>
                </a:path>
                <a:path w="287020" h="141604">
                  <a:moveTo>
                    <a:pt x="264795" y="104012"/>
                  </a:moveTo>
                  <a:lnTo>
                    <a:pt x="253873" y="104012"/>
                  </a:lnTo>
                  <a:lnTo>
                    <a:pt x="253873" y="131698"/>
                  </a:lnTo>
                  <a:lnTo>
                    <a:pt x="264795" y="131698"/>
                  </a:lnTo>
                  <a:lnTo>
                    <a:pt x="264795" y="104012"/>
                  </a:lnTo>
                  <a:close/>
                </a:path>
                <a:path w="287020" h="141604">
                  <a:moveTo>
                    <a:pt x="196342" y="34797"/>
                  </a:moveTo>
                  <a:lnTo>
                    <a:pt x="160782" y="52323"/>
                  </a:lnTo>
                  <a:lnTo>
                    <a:pt x="160782" y="66801"/>
                  </a:lnTo>
                  <a:lnTo>
                    <a:pt x="196215" y="84073"/>
                  </a:lnTo>
                  <a:lnTo>
                    <a:pt x="204069" y="83645"/>
                  </a:lnTo>
                  <a:lnTo>
                    <a:pt x="211042" y="82359"/>
                  </a:lnTo>
                  <a:lnTo>
                    <a:pt x="217110" y="80216"/>
                  </a:lnTo>
                  <a:lnTo>
                    <a:pt x="222250" y="77215"/>
                  </a:lnTo>
                  <a:lnTo>
                    <a:pt x="225854" y="74548"/>
                  </a:lnTo>
                  <a:lnTo>
                    <a:pt x="188595" y="74548"/>
                  </a:lnTo>
                  <a:lnTo>
                    <a:pt x="182499" y="73151"/>
                  </a:lnTo>
                  <a:lnTo>
                    <a:pt x="178180" y="70357"/>
                  </a:lnTo>
                  <a:lnTo>
                    <a:pt x="173863" y="67690"/>
                  </a:lnTo>
                  <a:lnTo>
                    <a:pt x="171703" y="64007"/>
                  </a:lnTo>
                  <a:lnTo>
                    <a:pt x="171703" y="54990"/>
                  </a:lnTo>
                  <a:lnTo>
                    <a:pt x="173863" y="51307"/>
                  </a:lnTo>
                  <a:lnTo>
                    <a:pt x="178308" y="48513"/>
                  </a:lnTo>
                  <a:lnTo>
                    <a:pt x="182625" y="45719"/>
                  </a:lnTo>
                  <a:lnTo>
                    <a:pt x="188595" y="44322"/>
                  </a:lnTo>
                  <a:lnTo>
                    <a:pt x="225777" y="44322"/>
                  </a:lnTo>
                  <a:lnTo>
                    <a:pt x="222250" y="41782"/>
                  </a:lnTo>
                  <a:lnTo>
                    <a:pt x="217112" y="38709"/>
                  </a:lnTo>
                  <a:lnTo>
                    <a:pt x="211058" y="36528"/>
                  </a:lnTo>
                  <a:lnTo>
                    <a:pt x="204122" y="35228"/>
                  </a:lnTo>
                  <a:lnTo>
                    <a:pt x="196342" y="34797"/>
                  </a:lnTo>
                  <a:close/>
                </a:path>
                <a:path w="287020" h="141604">
                  <a:moveTo>
                    <a:pt x="225777" y="44322"/>
                  </a:moveTo>
                  <a:lnTo>
                    <a:pt x="203962" y="44322"/>
                  </a:lnTo>
                  <a:lnTo>
                    <a:pt x="210058" y="45719"/>
                  </a:lnTo>
                  <a:lnTo>
                    <a:pt x="218694" y="51307"/>
                  </a:lnTo>
                  <a:lnTo>
                    <a:pt x="220852" y="54990"/>
                  </a:lnTo>
                  <a:lnTo>
                    <a:pt x="220852" y="64007"/>
                  </a:lnTo>
                  <a:lnTo>
                    <a:pt x="218694" y="67690"/>
                  </a:lnTo>
                  <a:lnTo>
                    <a:pt x="214375" y="70357"/>
                  </a:lnTo>
                  <a:lnTo>
                    <a:pt x="210058" y="73151"/>
                  </a:lnTo>
                  <a:lnTo>
                    <a:pt x="204089" y="74548"/>
                  </a:lnTo>
                  <a:lnTo>
                    <a:pt x="225854" y="74548"/>
                  </a:lnTo>
                  <a:lnTo>
                    <a:pt x="228600" y="72516"/>
                  </a:lnTo>
                  <a:lnTo>
                    <a:pt x="231705" y="66801"/>
                  </a:lnTo>
                  <a:lnTo>
                    <a:pt x="231775" y="52323"/>
                  </a:lnTo>
                  <a:lnTo>
                    <a:pt x="228600" y="46354"/>
                  </a:lnTo>
                  <a:lnTo>
                    <a:pt x="225777" y="44322"/>
                  </a:lnTo>
                  <a:close/>
                </a:path>
                <a:path w="287020" h="141604">
                  <a:moveTo>
                    <a:pt x="133223" y="112775"/>
                  </a:moveTo>
                  <a:lnTo>
                    <a:pt x="0" y="112775"/>
                  </a:lnTo>
                  <a:lnTo>
                    <a:pt x="0" y="122681"/>
                  </a:lnTo>
                  <a:lnTo>
                    <a:pt x="133223" y="122681"/>
                  </a:lnTo>
                  <a:lnTo>
                    <a:pt x="133223" y="112775"/>
                  </a:lnTo>
                  <a:close/>
                </a:path>
                <a:path w="287020" h="141604">
                  <a:moveTo>
                    <a:pt x="72263" y="81787"/>
                  </a:moveTo>
                  <a:lnTo>
                    <a:pt x="60960" y="81787"/>
                  </a:lnTo>
                  <a:lnTo>
                    <a:pt x="60960" y="112775"/>
                  </a:lnTo>
                  <a:lnTo>
                    <a:pt x="72263" y="112775"/>
                  </a:lnTo>
                  <a:lnTo>
                    <a:pt x="72263" y="81787"/>
                  </a:lnTo>
                  <a:close/>
                </a:path>
                <a:path w="287020" h="141604">
                  <a:moveTo>
                    <a:pt x="120903" y="71881"/>
                  </a:moveTo>
                  <a:lnTo>
                    <a:pt x="12319" y="71881"/>
                  </a:lnTo>
                  <a:lnTo>
                    <a:pt x="12319" y="81787"/>
                  </a:lnTo>
                  <a:lnTo>
                    <a:pt x="120903" y="81787"/>
                  </a:lnTo>
                  <a:lnTo>
                    <a:pt x="120903" y="71881"/>
                  </a:lnTo>
                  <a:close/>
                </a:path>
                <a:path w="287020" h="141604">
                  <a:moveTo>
                    <a:pt x="44958" y="31495"/>
                  </a:moveTo>
                  <a:lnTo>
                    <a:pt x="34036" y="31495"/>
                  </a:lnTo>
                  <a:lnTo>
                    <a:pt x="35814" y="71881"/>
                  </a:lnTo>
                  <a:lnTo>
                    <a:pt x="46990" y="71881"/>
                  </a:lnTo>
                  <a:lnTo>
                    <a:pt x="44958" y="31495"/>
                  </a:lnTo>
                  <a:close/>
                </a:path>
                <a:path w="287020" h="141604">
                  <a:moveTo>
                    <a:pt x="99187" y="31495"/>
                  </a:moveTo>
                  <a:lnTo>
                    <a:pt x="88265" y="31495"/>
                  </a:lnTo>
                  <a:lnTo>
                    <a:pt x="86233" y="71881"/>
                  </a:lnTo>
                  <a:lnTo>
                    <a:pt x="97409" y="71881"/>
                  </a:lnTo>
                  <a:lnTo>
                    <a:pt x="99187" y="31495"/>
                  </a:lnTo>
                  <a:close/>
                </a:path>
                <a:path w="287020" h="141604">
                  <a:moveTo>
                    <a:pt x="118999" y="14223"/>
                  </a:moveTo>
                  <a:lnTo>
                    <a:pt x="14097" y="14223"/>
                  </a:lnTo>
                  <a:lnTo>
                    <a:pt x="14097" y="24002"/>
                  </a:lnTo>
                  <a:lnTo>
                    <a:pt x="118999" y="24002"/>
                  </a:lnTo>
                  <a:lnTo>
                    <a:pt x="118999" y="14223"/>
                  </a:lnTo>
                  <a:close/>
                </a:path>
                <a:path w="287020" h="141604">
                  <a:moveTo>
                    <a:pt x="264795" y="634"/>
                  </a:moveTo>
                  <a:lnTo>
                    <a:pt x="253746" y="634"/>
                  </a:lnTo>
                  <a:lnTo>
                    <a:pt x="253746" y="86359"/>
                  </a:lnTo>
                  <a:lnTo>
                    <a:pt x="264795" y="86359"/>
                  </a:lnTo>
                  <a:lnTo>
                    <a:pt x="264795" y="55879"/>
                  </a:lnTo>
                  <a:lnTo>
                    <a:pt x="286512" y="55879"/>
                  </a:lnTo>
                  <a:lnTo>
                    <a:pt x="286512" y="45846"/>
                  </a:lnTo>
                  <a:lnTo>
                    <a:pt x="264795" y="45846"/>
                  </a:lnTo>
                  <a:lnTo>
                    <a:pt x="264795" y="634"/>
                  </a:lnTo>
                  <a:close/>
                </a:path>
                <a:path w="287020" h="141604">
                  <a:moveTo>
                    <a:pt x="238378" y="18541"/>
                  </a:moveTo>
                  <a:lnTo>
                    <a:pt x="153416" y="18541"/>
                  </a:lnTo>
                  <a:lnTo>
                    <a:pt x="153416" y="28320"/>
                  </a:lnTo>
                  <a:lnTo>
                    <a:pt x="238378" y="28320"/>
                  </a:lnTo>
                  <a:lnTo>
                    <a:pt x="238378" y="18541"/>
                  </a:lnTo>
                  <a:close/>
                </a:path>
                <a:path w="287020" h="141604">
                  <a:moveTo>
                    <a:pt x="201422" y="0"/>
                  </a:moveTo>
                  <a:lnTo>
                    <a:pt x="190373" y="0"/>
                  </a:lnTo>
                  <a:lnTo>
                    <a:pt x="190373" y="18541"/>
                  </a:lnTo>
                  <a:lnTo>
                    <a:pt x="201422" y="18541"/>
                  </a:lnTo>
                  <a:lnTo>
                    <a:pt x="20142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4291583" y="3881627"/>
              <a:ext cx="5966460" cy="996950"/>
            </a:xfrm>
            <a:custGeom>
              <a:avLst/>
              <a:gdLst/>
              <a:ahLst/>
              <a:cxnLst/>
              <a:rect l="l" t="t" r="r" b="b"/>
              <a:pathLst>
                <a:path w="5966459" h="996950">
                  <a:moveTo>
                    <a:pt x="0" y="996696"/>
                  </a:moveTo>
                  <a:lnTo>
                    <a:pt x="5966460" y="996696"/>
                  </a:lnTo>
                  <a:lnTo>
                    <a:pt x="5966460" y="0"/>
                  </a:lnTo>
                  <a:lnTo>
                    <a:pt x="0" y="0"/>
                  </a:lnTo>
                  <a:lnTo>
                    <a:pt x="0" y="99669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 descr=""/>
          <p:cNvGrpSpPr/>
          <p:nvPr/>
        </p:nvGrpSpPr>
        <p:grpSpPr>
          <a:xfrm>
            <a:off x="649223" y="4936235"/>
            <a:ext cx="9611995" cy="1003300"/>
            <a:chOff x="649223" y="4936235"/>
            <a:chExt cx="9611995" cy="1003300"/>
          </a:xfrm>
        </p:grpSpPr>
        <p:sp>
          <p:nvSpPr>
            <p:cNvPr id="83" name="object 83" descr=""/>
            <p:cNvSpPr/>
            <p:nvPr/>
          </p:nvSpPr>
          <p:spPr>
            <a:xfrm>
              <a:off x="649223" y="4939283"/>
              <a:ext cx="3624579" cy="996950"/>
            </a:xfrm>
            <a:custGeom>
              <a:avLst/>
              <a:gdLst/>
              <a:ahLst/>
              <a:cxnLst/>
              <a:rect l="l" t="t" r="r" b="b"/>
              <a:pathLst>
                <a:path w="3624579" h="996950">
                  <a:moveTo>
                    <a:pt x="3624072" y="0"/>
                  </a:moveTo>
                  <a:lnTo>
                    <a:pt x="0" y="0"/>
                  </a:lnTo>
                  <a:lnTo>
                    <a:pt x="0" y="996695"/>
                  </a:lnTo>
                  <a:lnTo>
                    <a:pt x="3624072" y="996695"/>
                  </a:lnTo>
                  <a:lnTo>
                    <a:pt x="36240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839468" y="5342381"/>
              <a:ext cx="1236980" cy="191135"/>
            </a:xfrm>
            <a:custGeom>
              <a:avLst/>
              <a:gdLst/>
              <a:ahLst/>
              <a:cxnLst/>
              <a:rect l="l" t="t" r="r" b="b"/>
              <a:pathLst>
                <a:path w="1236980" h="191135">
                  <a:moveTo>
                    <a:pt x="92964" y="13843"/>
                  </a:moveTo>
                  <a:lnTo>
                    <a:pt x="68199" y="13843"/>
                  </a:lnTo>
                  <a:lnTo>
                    <a:pt x="68199" y="56896"/>
                  </a:lnTo>
                  <a:lnTo>
                    <a:pt x="68199" y="77851"/>
                  </a:lnTo>
                  <a:lnTo>
                    <a:pt x="68199" y="118364"/>
                  </a:lnTo>
                  <a:lnTo>
                    <a:pt x="24257" y="118364"/>
                  </a:lnTo>
                  <a:lnTo>
                    <a:pt x="24257" y="77851"/>
                  </a:lnTo>
                  <a:lnTo>
                    <a:pt x="68199" y="77851"/>
                  </a:lnTo>
                  <a:lnTo>
                    <a:pt x="68199" y="56896"/>
                  </a:lnTo>
                  <a:lnTo>
                    <a:pt x="24257" y="56896"/>
                  </a:lnTo>
                  <a:lnTo>
                    <a:pt x="24257" y="13843"/>
                  </a:lnTo>
                  <a:lnTo>
                    <a:pt x="0" y="13843"/>
                  </a:lnTo>
                  <a:lnTo>
                    <a:pt x="0" y="139319"/>
                  </a:lnTo>
                  <a:lnTo>
                    <a:pt x="92964" y="139319"/>
                  </a:lnTo>
                  <a:lnTo>
                    <a:pt x="92964" y="118364"/>
                  </a:lnTo>
                  <a:lnTo>
                    <a:pt x="92964" y="77851"/>
                  </a:lnTo>
                  <a:lnTo>
                    <a:pt x="92964" y="56896"/>
                  </a:lnTo>
                  <a:lnTo>
                    <a:pt x="92964" y="13843"/>
                  </a:lnTo>
                  <a:close/>
                </a:path>
                <a:path w="1236980" h="191135">
                  <a:moveTo>
                    <a:pt x="149098" y="0"/>
                  </a:moveTo>
                  <a:lnTo>
                    <a:pt x="124714" y="0"/>
                  </a:lnTo>
                  <a:lnTo>
                    <a:pt x="124714" y="191008"/>
                  </a:lnTo>
                  <a:lnTo>
                    <a:pt x="149098" y="191008"/>
                  </a:lnTo>
                  <a:lnTo>
                    <a:pt x="149098" y="0"/>
                  </a:lnTo>
                  <a:close/>
                </a:path>
                <a:path w="1236980" h="191135">
                  <a:moveTo>
                    <a:pt x="308610" y="83439"/>
                  </a:moveTo>
                  <a:lnTo>
                    <a:pt x="298907" y="79997"/>
                  </a:lnTo>
                  <a:lnTo>
                    <a:pt x="290029" y="75349"/>
                  </a:lnTo>
                  <a:lnTo>
                    <a:pt x="281952" y="69519"/>
                  </a:lnTo>
                  <a:lnTo>
                    <a:pt x="279285" y="66929"/>
                  </a:lnTo>
                  <a:lnTo>
                    <a:pt x="274701" y="62484"/>
                  </a:lnTo>
                  <a:lnTo>
                    <a:pt x="261112" y="6096"/>
                  </a:lnTo>
                  <a:lnTo>
                    <a:pt x="236347" y="6096"/>
                  </a:lnTo>
                  <a:lnTo>
                    <a:pt x="236347" y="29845"/>
                  </a:lnTo>
                  <a:lnTo>
                    <a:pt x="235508" y="38823"/>
                  </a:lnTo>
                  <a:lnTo>
                    <a:pt x="215912" y="72885"/>
                  </a:lnTo>
                  <a:lnTo>
                    <a:pt x="188595" y="91059"/>
                  </a:lnTo>
                  <a:lnTo>
                    <a:pt x="206756" y="108966"/>
                  </a:lnTo>
                  <a:lnTo>
                    <a:pt x="236816" y="83972"/>
                  </a:lnTo>
                  <a:lnTo>
                    <a:pt x="249301" y="66929"/>
                  </a:lnTo>
                  <a:lnTo>
                    <a:pt x="257175" y="77482"/>
                  </a:lnTo>
                  <a:lnTo>
                    <a:pt x="267081" y="87033"/>
                  </a:lnTo>
                  <a:lnTo>
                    <a:pt x="278980" y="95580"/>
                  </a:lnTo>
                  <a:lnTo>
                    <a:pt x="292862" y="103124"/>
                  </a:lnTo>
                  <a:lnTo>
                    <a:pt x="308610" y="83439"/>
                  </a:lnTo>
                  <a:close/>
                </a:path>
                <a:path w="1236980" h="191135">
                  <a:moveTo>
                    <a:pt x="348742" y="152019"/>
                  </a:moveTo>
                  <a:lnTo>
                    <a:pt x="323215" y="120319"/>
                  </a:lnTo>
                  <a:lnTo>
                    <a:pt x="323215" y="152019"/>
                  </a:lnTo>
                  <a:lnTo>
                    <a:pt x="320827" y="159689"/>
                  </a:lnTo>
                  <a:lnTo>
                    <a:pt x="313690" y="165163"/>
                  </a:lnTo>
                  <a:lnTo>
                    <a:pt x="301777" y="168452"/>
                  </a:lnTo>
                  <a:lnTo>
                    <a:pt x="285115" y="169545"/>
                  </a:lnTo>
                  <a:lnTo>
                    <a:pt x="268516" y="168452"/>
                  </a:lnTo>
                  <a:lnTo>
                    <a:pt x="256641" y="165163"/>
                  </a:lnTo>
                  <a:lnTo>
                    <a:pt x="249516" y="159689"/>
                  </a:lnTo>
                  <a:lnTo>
                    <a:pt x="247142" y="152019"/>
                  </a:lnTo>
                  <a:lnTo>
                    <a:pt x="249516" y="144602"/>
                  </a:lnTo>
                  <a:lnTo>
                    <a:pt x="256641" y="139280"/>
                  </a:lnTo>
                  <a:lnTo>
                    <a:pt x="268516" y="136080"/>
                  </a:lnTo>
                  <a:lnTo>
                    <a:pt x="285115" y="135001"/>
                  </a:lnTo>
                  <a:lnTo>
                    <a:pt x="301777" y="136080"/>
                  </a:lnTo>
                  <a:lnTo>
                    <a:pt x="313690" y="139280"/>
                  </a:lnTo>
                  <a:lnTo>
                    <a:pt x="320827" y="144602"/>
                  </a:lnTo>
                  <a:lnTo>
                    <a:pt x="323215" y="152019"/>
                  </a:lnTo>
                  <a:lnTo>
                    <a:pt x="323215" y="120319"/>
                  </a:lnTo>
                  <a:lnTo>
                    <a:pt x="322757" y="120091"/>
                  </a:lnTo>
                  <a:lnTo>
                    <a:pt x="311873" y="116878"/>
                  </a:lnTo>
                  <a:lnTo>
                    <a:pt x="299326" y="114947"/>
                  </a:lnTo>
                  <a:lnTo>
                    <a:pt x="285115" y="114300"/>
                  </a:lnTo>
                  <a:lnTo>
                    <a:pt x="270916" y="114947"/>
                  </a:lnTo>
                  <a:lnTo>
                    <a:pt x="230911" y="130289"/>
                  </a:lnTo>
                  <a:lnTo>
                    <a:pt x="221488" y="152019"/>
                  </a:lnTo>
                  <a:lnTo>
                    <a:pt x="222516" y="160261"/>
                  </a:lnTo>
                  <a:lnTo>
                    <a:pt x="258140" y="187540"/>
                  </a:lnTo>
                  <a:lnTo>
                    <a:pt x="285115" y="190119"/>
                  </a:lnTo>
                  <a:lnTo>
                    <a:pt x="299415" y="189484"/>
                  </a:lnTo>
                  <a:lnTo>
                    <a:pt x="339356" y="174167"/>
                  </a:lnTo>
                  <a:lnTo>
                    <a:pt x="343039" y="169545"/>
                  </a:lnTo>
                  <a:lnTo>
                    <a:pt x="344563" y="167640"/>
                  </a:lnTo>
                  <a:lnTo>
                    <a:pt x="347687" y="160261"/>
                  </a:lnTo>
                  <a:lnTo>
                    <a:pt x="348742" y="152019"/>
                  </a:lnTo>
                  <a:close/>
                </a:path>
                <a:path w="1236980" h="191135">
                  <a:moveTo>
                    <a:pt x="374650" y="46863"/>
                  </a:moveTo>
                  <a:lnTo>
                    <a:pt x="345694" y="46863"/>
                  </a:lnTo>
                  <a:lnTo>
                    <a:pt x="345694" y="0"/>
                  </a:lnTo>
                  <a:lnTo>
                    <a:pt x="320802" y="0"/>
                  </a:lnTo>
                  <a:lnTo>
                    <a:pt x="320802" y="111506"/>
                  </a:lnTo>
                  <a:lnTo>
                    <a:pt x="345694" y="111506"/>
                  </a:lnTo>
                  <a:lnTo>
                    <a:pt x="345694" y="67691"/>
                  </a:lnTo>
                  <a:lnTo>
                    <a:pt x="374650" y="67691"/>
                  </a:lnTo>
                  <a:lnTo>
                    <a:pt x="374650" y="46863"/>
                  </a:lnTo>
                  <a:close/>
                </a:path>
                <a:path w="1236980" h="191135">
                  <a:moveTo>
                    <a:pt x="482981" y="134620"/>
                  </a:moveTo>
                  <a:lnTo>
                    <a:pt x="481444" y="117094"/>
                  </a:lnTo>
                  <a:lnTo>
                    <a:pt x="481203" y="114300"/>
                  </a:lnTo>
                  <a:lnTo>
                    <a:pt x="470674" y="115493"/>
                  </a:lnTo>
                  <a:lnTo>
                    <a:pt x="459841" y="116370"/>
                  </a:lnTo>
                  <a:lnTo>
                    <a:pt x="448716" y="116916"/>
                  </a:lnTo>
                  <a:lnTo>
                    <a:pt x="437261" y="117094"/>
                  </a:lnTo>
                  <a:lnTo>
                    <a:pt x="426212" y="117094"/>
                  </a:lnTo>
                  <a:lnTo>
                    <a:pt x="426212" y="37211"/>
                  </a:lnTo>
                  <a:lnTo>
                    <a:pt x="477139" y="37211"/>
                  </a:lnTo>
                  <a:lnTo>
                    <a:pt x="477139" y="16256"/>
                  </a:lnTo>
                  <a:lnTo>
                    <a:pt x="401828" y="16256"/>
                  </a:lnTo>
                  <a:lnTo>
                    <a:pt x="401828" y="137922"/>
                  </a:lnTo>
                  <a:lnTo>
                    <a:pt x="426453" y="137718"/>
                  </a:lnTo>
                  <a:lnTo>
                    <a:pt x="448157" y="137083"/>
                  </a:lnTo>
                  <a:lnTo>
                    <a:pt x="466991" y="136055"/>
                  </a:lnTo>
                  <a:lnTo>
                    <a:pt x="482981" y="134620"/>
                  </a:lnTo>
                  <a:close/>
                </a:path>
                <a:path w="1236980" h="191135">
                  <a:moveTo>
                    <a:pt x="560705" y="0"/>
                  </a:moveTo>
                  <a:lnTo>
                    <a:pt x="536067" y="0"/>
                  </a:lnTo>
                  <a:lnTo>
                    <a:pt x="536067" y="74676"/>
                  </a:lnTo>
                  <a:lnTo>
                    <a:pt x="518795" y="74676"/>
                  </a:lnTo>
                  <a:lnTo>
                    <a:pt x="518795" y="3937"/>
                  </a:lnTo>
                  <a:lnTo>
                    <a:pt x="494284" y="3937"/>
                  </a:lnTo>
                  <a:lnTo>
                    <a:pt x="494284" y="185293"/>
                  </a:lnTo>
                  <a:lnTo>
                    <a:pt x="518795" y="185293"/>
                  </a:lnTo>
                  <a:lnTo>
                    <a:pt x="518795" y="95504"/>
                  </a:lnTo>
                  <a:lnTo>
                    <a:pt x="536067" y="95504"/>
                  </a:lnTo>
                  <a:lnTo>
                    <a:pt x="536067" y="191008"/>
                  </a:lnTo>
                  <a:lnTo>
                    <a:pt x="560705" y="191008"/>
                  </a:lnTo>
                  <a:lnTo>
                    <a:pt x="560705" y="95504"/>
                  </a:lnTo>
                  <a:lnTo>
                    <a:pt x="560705" y="74676"/>
                  </a:lnTo>
                  <a:lnTo>
                    <a:pt x="560705" y="0"/>
                  </a:lnTo>
                  <a:close/>
                </a:path>
                <a:path w="1236980" h="191135">
                  <a:moveTo>
                    <a:pt x="692404" y="90805"/>
                  </a:moveTo>
                  <a:lnTo>
                    <a:pt x="684898" y="87909"/>
                  </a:lnTo>
                  <a:lnTo>
                    <a:pt x="678002" y="83947"/>
                  </a:lnTo>
                  <a:lnTo>
                    <a:pt x="671703" y="78955"/>
                  </a:lnTo>
                  <a:lnTo>
                    <a:pt x="670788" y="77978"/>
                  </a:lnTo>
                  <a:lnTo>
                    <a:pt x="665988" y="72898"/>
                  </a:lnTo>
                  <a:lnTo>
                    <a:pt x="661162" y="66332"/>
                  </a:lnTo>
                  <a:lnTo>
                    <a:pt x="657758" y="59740"/>
                  </a:lnTo>
                  <a:lnTo>
                    <a:pt x="655726" y="53136"/>
                  </a:lnTo>
                  <a:lnTo>
                    <a:pt x="655066" y="46482"/>
                  </a:lnTo>
                  <a:lnTo>
                    <a:pt x="655066" y="41021"/>
                  </a:lnTo>
                  <a:lnTo>
                    <a:pt x="687578" y="41021"/>
                  </a:lnTo>
                  <a:lnTo>
                    <a:pt x="687578" y="20320"/>
                  </a:lnTo>
                  <a:lnTo>
                    <a:pt x="655066" y="20320"/>
                  </a:lnTo>
                  <a:lnTo>
                    <a:pt x="655066" y="0"/>
                  </a:lnTo>
                  <a:lnTo>
                    <a:pt x="630301" y="0"/>
                  </a:lnTo>
                  <a:lnTo>
                    <a:pt x="630301" y="20320"/>
                  </a:lnTo>
                  <a:lnTo>
                    <a:pt x="597408" y="20320"/>
                  </a:lnTo>
                  <a:lnTo>
                    <a:pt x="597408" y="41021"/>
                  </a:lnTo>
                  <a:lnTo>
                    <a:pt x="630301" y="41021"/>
                  </a:lnTo>
                  <a:lnTo>
                    <a:pt x="630237" y="46482"/>
                  </a:lnTo>
                  <a:lnTo>
                    <a:pt x="613295" y="81826"/>
                  </a:lnTo>
                  <a:lnTo>
                    <a:pt x="590550" y="97282"/>
                  </a:lnTo>
                  <a:lnTo>
                    <a:pt x="607568" y="114173"/>
                  </a:lnTo>
                  <a:lnTo>
                    <a:pt x="619061" y="105486"/>
                  </a:lnTo>
                  <a:lnTo>
                    <a:pt x="628789" y="96558"/>
                  </a:lnTo>
                  <a:lnTo>
                    <a:pt x="636727" y="87388"/>
                  </a:lnTo>
                  <a:lnTo>
                    <a:pt x="642874" y="77978"/>
                  </a:lnTo>
                  <a:lnTo>
                    <a:pt x="649947" y="87249"/>
                  </a:lnTo>
                  <a:lnTo>
                    <a:pt x="658025" y="95415"/>
                  </a:lnTo>
                  <a:lnTo>
                    <a:pt x="667143" y="102489"/>
                  </a:lnTo>
                  <a:lnTo>
                    <a:pt x="677291" y="108458"/>
                  </a:lnTo>
                  <a:lnTo>
                    <a:pt x="692404" y="90805"/>
                  </a:lnTo>
                  <a:close/>
                </a:path>
                <a:path w="1236980" h="191135">
                  <a:moveTo>
                    <a:pt x="762762" y="118237"/>
                  </a:moveTo>
                  <a:lnTo>
                    <a:pt x="636143" y="118237"/>
                  </a:lnTo>
                  <a:lnTo>
                    <a:pt x="636143" y="139319"/>
                  </a:lnTo>
                  <a:lnTo>
                    <a:pt x="738124" y="139319"/>
                  </a:lnTo>
                  <a:lnTo>
                    <a:pt x="738124" y="191008"/>
                  </a:lnTo>
                  <a:lnTo>
                    <a:pt x="762762" y="191008"/>
                  </a:lnTo>
                  <a:lnTo>
                    <a:pt x="762762" y="118237"/>
                  </a:lnTo>
                  <a:close/>
                </a:path>
                <a:path w="1236980" h="191135">
                  <a:moveTo>
                    <a:pt x="762762" y="0"/>
                  </a:moveTo>
                  <a:lnTo>
                    <a:pt x="738251" y="0"/>
                  </a:lnTo>
                  <a:lnTo>
                    <a:pt x="738251" y="50673"/>
                  </a:lnTo>
                  <a:lnTo>
                    <a:pt x="723392" y="50673"/>
                  </a:lnTo>
                  <a:lnTo>
                    <a:pt x="723392" y="3937"/>
                  </a:lnTo>
                  <a:lnTo>
                    <a:pt x="699008" y="3937"/>
                  </a:lnTo>
                  <a:lnTo>
                    <a:pt x="699008" y="110109"/>
                  </a:lnTo>
                  <a:lnTo>
                    <a:pt x="723392" y="110109"/>
                  </a:lnTo>
                  <a:lnTo>
                    <a:pt x="723392" y="71628"/>
                  </a:lnTo>
                  <a:lnTo>
                    <a:pt x="738251" y="71628"/>
                  </a:lnTo>
                  <a:lnTo>
                    <a:pt x="738251" y="110109"/>
                  </a:lnTo>
                  <a:lnTo>
                    <a:pt x="762762" y="110109"/>
                  </a:lnTo>
                  <a:lnTo>
                    <a:pt x="762762" y="71628"/>
                  </a:lnTo>
                  <a:lnTo>
                    <a:pt x="762762" y="50673"/>
                  </a:lnTo>
                  <a:lnTo>
                    <a:pt x="762762" y="0"/>
                  </a:lnTo>
                  <a:close/>
                </a:path>
                <a:path w="1236980" h="191135">
                  <a:moveTo>
                    <a:pt x="1042924" y="62484"/>
                  </a:moveTo>
                  <a:lnTo>
                    <a:pt x="1002969" y="51003"/>
                  </a:lnTo>
                  <a:lnTo>
                    <a:pt x="975017" y="21234"/>
                  </a:lnTo>
                  <a:lnTo>
                    <a:pt x="973836" y="12827"/>
                  </a:lnTo>
                  <a:lnTo>
                    <a:pt x="973836" y="4064"/>
                  </a:lnTo>
                  <a:lnTo>
                    <a:pt x="949071" y="4064"/>
                  </a:lnTo>
                  <a:lnTo>
                    <a:pt x="949071" y="12827"/>
                  </a:lnTo>
                  <a:lnTo>
                    <a:pt x="947877" y="21158"/>
                  </a:lnTo>
                  <a:lnTo>
                    <a:pt x="919708" y="50698"/>
                  </a:lnTo>
                  <a:lnTo>
                    <a:pt x="879602" y="62357"/>
                  </a:lnTo>
                  <a:lnTo>
                    <a:pt x="894334" y="81153"/>
                  </a:lnTo>
                  <a:lnTo>
                    <a:pt x="934212" y="66421"/>
                  </a:lnTo>
                  <a:lnTo>
                    <a:pt x="961517" y="43180"/>
                  </a:lnTo>
                  <a:lnTo>
                    <a:pt x="966216" y="48945"/>
                  </a:lnTo>
                  <a:lnTo>
                    <a:pt x="998423" y="70688"/>
                  </a:lnTo>
                  <a:lnTo>
                    <a:pt x="1030097" y="81153"/>
                  </a:lnTo>
                  <a:lnTo>
                    <a:pt x="1042924" y="62484"/>
                  </a:lnTo>
                  <a:close/>
                </a:path>
                <a:path w="1236980" h="191135">
                  <a:moveTo>
                    <a:pt x="1050290" y="99060"/>
                  </a:moveTo>
                  <a:lnTo>
                    <a:pt x="873125" y="99060"/>
                  </a:lnTo>
                  <a:lnTo>
                    <a:pt x="873125" y="120015"/>
                  </a:lnTo>
                  <a:lnTo>
                    <a:pt x="949071" y="120015"/>
                  </a:lnTo>
                  <a:lnTo>
                    <a:pt x="949071" y="191008"/>
                  </a:lnTo>
                  <a:lnTo>
                    <a:pt x="973836" y="191008"/>
                  </a:lnTo>
                  <a:lnTo>
                    <a:pt x="973836" y="120015"/>
                  </a:lnTo>
                  <a:lnTo>
                    <a:pt x="1050290" y="120015"/>
                  </a:lnTo>
                  <a:lnTo>
                    <a:pt x="1050290" y="99060"/>
                  </a:lnTo>
                  <a:close/>
                </a:path>
                <a:path w="1236980" h="191135">
                  <a:moveTo>
                    <a:pt x="1195705" y="98171"/>
                  </a:moveTo>
                  <a:lnTo>
                    <a:pt x="1193355" y="81915"/>
                  </a:lnTo>
                  <a:lnTo>
                    <a:pt x="1192784" y="77851"/>
                  </a:lnTo>
                  <a:lnTo>
                    <a:pt x="1186561" y="79502"/>
                  </a:lnTo>
                  <a:lnTo>
                    <a:pt x="1147102" y="81737"/>
                  </a:lnTo>
                  <a:lnTo>
                    <a:pt x="1112647" y="81915"/>
                  </a:lnTo>
                  <a:lnTo>
                    <a:pt x="1112647" y="63500"/>
                  </a:lnTo>
                  <a:lnTo>
                    <a:pt x="1179957" y="63500"/>
                  </a:lnTo>
                  <a:lnTo>
                    <a:pt x="1179957" y="6731"/>
                  </a:lnTo>
                  <a:lnTo>
                    <a:pt x="1088390" y="6731"/>
                  </a:lnTo>
                  <a:lnTo>
                    <a:pt x="1088390" y="26924"/>
                  </a:lnTo>
                  <a:lnTo>
                    <a:pt x="1155446" y="26924"/>
                  </a:lnTo>
                  <a:lnTo>
                    <a:pt x="1155446" y="43942"/>
                  </a:lnTo>
                  <a:lnTo>
                    <a:pt x="1088390" y="43942"/>
                  </a:lnTo>
                  <a:lnTo>
                    <a:pt x="1088390" y="102235"/>
                  </a:lnTo>
                  <a:lnTo>
                    <a:pt x="1144066" y="102260"/>
                  </a:lnTo>
                  <a:lnTo>
                    <a:pt x="1152842" y="102146"/>
                  </a:lnTo>
                  <a:lnTo>
                    <a:pt x="1187919" y="99301"/>
                  </a:lnTo>
                  <a:lnTo>
                    <a:pt x="1195705" y="98171"/>
                  </a:lnTo>
                  <a:close/>
                </a:path>
                <a:path w="1236980" h="191135">
                  <a:moveTo>
                    <a:pt x="1236345" y="0"/>
                  </a:moveTo>
                  <a:lnTo>
                    <a:pt x="1211961" y="0"/>
                  </a:lnTo>
                  <a:lnTo>
                    <a:pt x="1211961" y="104521"/>
                  </a:lnTo>
                  <a:lnTo>
                    <a:pt x="1236345" y="104521"/>
                  </a:lnTo>
                  <a:lnTo>
                    <a:pt x="1236345" y="0"/>
                  </a:lnTo>
                  <a:close/>
                </a:path>
                <a:path w="1236980" h="191135">
                  <a:moveTo>
                    <a:pt x="1236726" y="112776"/>
                  </a:moveTo>
                  <a:lnTo>
                    <a:pt x="1212596" y="112776"/>
                  </a:lnTo>
                  <a:lnTo>
                    <a:pt x="1212596" y="131445"/>
                  </a:lnTo>
                  <a:lnTo>
                    <a:pt x="1212596" y="152019"/>
                  </a:lnTo>
                  <a:lnTo>
                    <a:pt x="1212596" y="166624"/>
                  </a:lnTo>
                  <a:lnTo>
                    <a:pt x="1138047" y="166624"/>
                  </a:lnTo>
                  <a:lnTo>
                    <a:pt x="1138047" y="152019"/>
                  </a:lnTo>
                  <a:lnTo>
                    <a:pt x="1212596" y="152019"/>
                  </a:lnTo>
                  <a:lnTo>
                    <a:pt x="1212596" y="131445"/>
                  </a:lnTo>
                  <a:lnTo>
                    <a:pt x="1138047" y="131445"/>
                  </a:lnTo>
                  <a:lnTo>
                    <a:pt x="1138047" y="112776"/>
                  </a:lnTo>
                  <a:lnTo>
                    <a:pt x="1113663" y="112776"/>
                  </a:lnTo>
                  <a:lnTo>
                    <a:pt x="1113663" y="186944"/>
                  </a:lnTo>
                  <a:lnTo>
                    <a:pt x="1236726" y="186944"/>
                  </a:lnTo>
                  <a:lnTo>
                    <a:pt x="1236726" y="166624"/>
                  </a:lnTo>
                  <a:lnTo>
                    <a:pt x="1236726" y="152019"/>
                  </a:lnTo>
                  <a:lnTo>
                    <a:pt x="1236726" y="131445"/>
                  </a:lnTo>
                  <a:lnTo>
                    <a:pt x="1236726" y="11277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649223" y="4939283"/>
              <a:ext cx="356870" cy="358140"/>
            </a:xfrm>
            <a:custGeom>
              <a:avLst/>
              <a:gdLst/>
              <a:ahLst/>
              <a:cxnLst/>
              <a:rect l="l" t="t" r="r" b="b"/>
              <a:pathLst>
                <a:path w="356869" h="358139">
                  <a:moveTo>
                    <a:pt x="356615" y="0"/>
                  </a:moveTo>
                  <a:lnTo>
                    <a:pt x="0" y="0"/>
                  </a:lnTo>
                  <a:lnTo>
                    <a:pt x="0" y="358139"/>
                  </a:lnTo>
                  <a:lnTo>
                    <a:pt x="356615" y="358139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73302" y="5049900"/>
              <a:ext cx="106387" cy="145669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4373118" y="5034660"/>
              <a:ext cx="5518785" cy="592455"/>
            </a:xfrm>
            <a:custGeom>
              <a:avLst/>
              <a:gdLst/>
              <a:ahLst/>
              <a:cxnLst/>
              <a:rect l="l" t="t" r="r" b="b"/>
              <a:pathLst>
                <a:path w="5518784" h="592454">
                  <a:moveTo>
                    <a:pt x="37719" y="513334"/>
                  </a:moveTo>
                  <a:lnTo>
                    <a:pt x="35814" y="508889"/>
                  </a:lnTo>
                  <a:lnTo>
                    <a:pt x="28448" y="501523"/>
                  </a:lnTo>
                  <a:lnTo>
                    <a:pt x="24003" y="499745"/>
                  </a:lnTo>
                  <a:lnTo>
                    <a:pt x="18796" y="499745"/>
                  </a:lnTo>
                  <a:lnTo>
                    <a:pt x="13589" y="499745"/>
                  </a:lnTo>
                  <a:lnTo>
                    <a:pt x="9144" y="501523"/>
                  </a:lnTo>
                  <a:lnTo>
                    <a:pt x="1778" y="508889"/>
                  </a:lnTo>
                  <a:lnTo>
                    <a:pt x="0" y="513334"/>
                  </a:lnTo>
                  <a:lnTo>
                    <a:pt x="0" y="523748"/>
                  </a:lnTo>
                  <a:lnTo>
                    <a:pt x="1778" y="528193"/>
                  </a:lnTo>
                  <a:lnTo>
                    <a:pt x="9144" y="535559"/>
                  </a:lnTo>
                  <a:lnTo>
                    <a:pt x="13589" y="537464"/>
                  </a:lnTo>
                  <a:lnTo>
                    <a:pt x="24003" y="537464"/>
                  </a:lnTo>
                  <a:lnTo>
                    <a:pt x="28448" y="535559"/>
                  </a:lnTo>
                  <a:lnTo>
                    <a:pt x="35814" y="528193"/>
                  </a:lnTo>
                  <a:lnTo>
                    <a:pt x="37719" y="523748"/>
                  </a:lnTo>
                  <a:lnTo>
                    <a:pt x="37719" y="513334"/>
                  </a:lnTo>
                  <a:close/>
                </a:path>
                <a:path w="5518784" h="592454">
                  <a:moveTo>
                    <a:pt x="37719" y="72898"/>
                  </a:moveTo>
                  <a:lnTo>
                    <a:pt x="35814" y="68453"/>
                  </a:lnTo>
                  <a:lnTo>
                    <a:pt x="28448" y="61087"/>
                  </a:lnTo>
                  <a:lnTo>
                    <a:pt x="24003" y="59309"/>
                  </a:lnTo>
                  <a:lnTo>
                    <a:pt x="18796" y="59309"/>
                  </a:lnTo>
                  <a:lnTo>
                    <a:pt x="13589" y="59309"/>
                  </a:lnTo>
                  <a:lnTo>
                    <a:pt x="9144" y="61087"/>
                  </a:lnTo>
                  <a:lnTo>
                    <a:pt x="1778" y="68453"/>
                  </a:lnTo>
                  <a:lnTo>
                    <a:pt x="0" y="72898"/>
                  </a:lnTo>
                  <a:lnTo>
                    <a:pt x="0" y="83312"/>
                  </a:lnTo>
                  <a:lnTo>
                    <a:pt x="1778" y="87757"/>
                  </a:lnTo>
                  <a:lnTo>
                    <a:pt x="9144" y="95123"/>
                  </a:lnTo>
                  <a:lnTo>
                    <a:pt x="13589" y="97028"/>
                  </a:lnTo>
                  <a:lnTo>
                    <a:pt x="24003" y="97028"/>
                  </a:lnTo>
                  <a:lnTo>
                    <a:pt x="28448" y="95123"/>
                  </a:lnTo>
                  <a:lnTo>
                    <a:pt x="35814" y="87757"/>
                  </a:lnTo>
                  <a:lnTo>
                    <a:pt x="37719" y="83312"/>
                  </a:lnTo>
                  <a:lnTo>
                    <a:pt x="37719" y="72898"/>
                  </a:lnTo>
                  <a:close/>
                </a:path>
                <a:path w="5518784" h="592454">
                  <a:moveTo>
                    <a:pt x="209804" y="209296"/>
                  </a:moveTo>
                  <a:lnTo>
                    <a:pt x="198755" y="209296"/>
                  </a:lnTo>
                  <a:lnTo>
                    <a:pt x="198755" y="234061"/>
                  </a:lnTo>
                  <a:lnTo>
                    <a:pt x="198755" y="243840"/>
                  </a:lnTo>
                  <a:lnTo>
                    <a:pt x="198755" y="267208"/>
                  </a:lnTo>
                  <a:lnTo>
                    <a:pt x="154940" y="267208"/>
                  </a:lnTo>
                  <a:lnTo>
                    <a:pt x="154940" y="243840"/>
                  </a:lnTo>
                  <a:lnTo>
                    <a:pt x="198755" y="243840"/>
                  </a:lnTo>
                  <a:lnTo>
                    <a:pt x="198755" y="234061"/>
                  </a:lnTo>
                  <a:lnTo>
                    <a:pt x="154940" y="234061"/>
                  </a:lnTo>
                  <a:lnTo>
                    <a:pt x="154940" y="209296"/>
                  </a:lnTo>
                  <a:lnTo>
                    <a:pt x="144018" y="209296"/>
                  </a:lnTo>
                  <a:lnTo>
                    <a:pt x="144018" y="276860"/>
                  </a:lnTo>
                  <a:lnTo>
                    <a:pt x="209804" y="276860"/>
                  </a:lnTo>
                  <a:lnTo>
                    <a:pt x="209804" y="267208"/>
                  </a:lnTo>
                  <a:lnTo>
                    <a:pt x="209804" y="243840"/>
                  </a:lnTo>
                  <a:lnTo>
                    <a:pt x="209804" y="234061"/>
                  </a:lnTo>
                  <a:lnTo>
                    <a:pt x="209804" y="209296"/>
                  </a:lnTo>
                  <a:close/>
                </a:path>
                <a:path w="5518784" h="592454">
                  <a:moveTo>
                    <a:pt x="221234" y="101600"/>
                  </a:moveTo>
                  <a:lnTo>
                    <a:pt x="195453" y="73533"/>
                  </a:lnTo>
                  <a:lnTo>
                    <a:pt x="190627" y="64389"/>
                  </a:lnTo>
                  <a:lnTo>
                    <a:pt x="187337" y="55727"/>
                  </a:lnTo>
                  <a:lnTo>
                    <a:pt x="185318" y="46888"/>
                  </a:lnTo>
                  <a:lnTo>
                    <a:pt x="184708" y="38862"/>
                  </a:lnTo>
                  <a:lnTo>
                    <a:pt x="184658" y="23749"/>
                  </a:lnTo>
                  <a:lnTo>
                    <a:pt x="215900" y="23749"/>
                  </a:lnTo>
                  <a:lnTo>
                    <a:pt x="215900" y="13843"/>
                  </a:lnTo>
                  <a:lnTo>
                    <a:pt x="141859" y="13843"/>
                  </a:lnTo>
                  <a:lnTo>
                    <a:pt x="141859" y="23749"/>
                  </a:lnTo>
                  <a:lnTo>
                    <a:pt x="173609" y="23749"/>
                  </a:lnTo>
                  <a:lnTo>
                    <a:pt x="173609" y="38862"/>
                  </a:lnTo>
                  <a:lnTo>
                    <a:pt x="157213" y="84226"/>
                  </a:lnTo>
                  <a:lnTo>
                    <a:pt x="136398" y="104521"/>
                  </a:lnTo>
                  <a:lnTo>
                    <a:pt x="145034" y="111887"/>
                  </a:lnTo>
                  <a:lnTo>
                    <a:pt x="171246" y="81737"/>
                  </a:lnTo>
                  <a:lnTo>
                    <a:pt x="179451" y="64389"/>
                  </a:lnTo>
                  <a:lnTo>
                    <a:pt x="181559" y="69900"/>
                  </a:lnTo>
                  <a:lnTo>
                    <a:pt x="208191" y="105511"/>
                  </a:lnTo>
                  <a:lnTo>
                    <a:pt x="213487" y="109855"/>
                  </a:lnTo>
                  <a:lnTo>
                    <a:pt x="221234" y="101600"/>
                  </a:lnTo>
                  <a:close/>
                </a:path>
                <a:path w="5518784" h="592454">
                  <a:moveTo>
                    <a:pt x="250444" y="309372"/>
                  </a:moveTo>
                  <a:lnTo>
                    <a:pt x="246380" y="303022"/>
                  </a:lnTo>
                  <a:lnTo>
                    <a:pt x="242582" y="300736"/>
                  </a:lnTo>
                  <a:lnTo>
                    <a:pt x="238760" y="298437"/>
                  </a:lnTo>
                  <a:lnTo>
                    <a:pt x="238760" y="312166"/>
                  </a:lnTo>
                  <a:lnTo>
                    <a:pt x="238658" y="322834"/>
                  </a:lnTo>
                  <a:lnTo>
                    <a:pt x="203708" y="334518"/>
                  </a:lnTo>
                  <a:lnTo>
                    <a:pt x="195719" y="334264"/>
                  </a:lnTo>
                  <a:lnTo>
                    <a:pt x="168783" y="322834"/>
                  </a:lnTo>
                  <a:lnTo>
                    <a:pt x="168783" y="312166"/>
                  </a:lnTo>
                  <a:lnTo>
                    <a:pt x="203708" y="300736"/>
                  </a:lnTo>
                  <a:lnTo>
                    <a:pt x="211772" y="301002"/>
                  </a:lnTo>
                  <a:lnTo>
                    <a:pt x="238760" y="312166"/>
                  </a:lnTo>
                  <a:lnTo>
                    <a:pt x="238760" y="298437"/>
                  </a:lnTo>
                  <a:lnTo>
                    <a:pt x="203708" y="291084"/>
                  </a:lnTo>
                  <a:lnTo>
                    <a:pt x="193027" y="291541"/>
                  </a:lnTo>
                  <a:lnTo>
                    <a:pt x="157048" y="309372"/>
                  </a:lnTo>
                  <a:lnTo>
                    <a:pt x="157048" y="325755"/>
                  </a:lnTo>
                  <a:lnTo>
                    <a:pt x="193103" y="343725"/>
                  </a:lnTo>
                  <a:lnTo>
                    <a:pt x="203708" y="344170"/>
                  </a:lnTo>
                  <a:lnTo>
                    <a:pt x="214274" y="343725"/>
                  </a:lnTo>
                  <a:lnTo>
                    <a:pt x="223545" y="342366"/>
                  </a:lnTo>
                  <a:lnTo>
                    <a:pt x="231521" y="340106"/>
                  </a:lnTo>
                  <a:lnTo>
                    <a:pt x="238252" y="336931"/>
                  </a:lnTo>
                  <a:lnTo>
                    <a:pt x="242417" y="334518"/>
                  </a:lnTo>
                  <a:lnTo>
                    <a:pt x="246380" y="332232"/>
                  </a:lnTo>
                  <a:lnTo>
                    <a:pt x="250444" y="325755"/>
                  </a:lnTo>
                  <a:lnTo>
                    <a:pt x="250444" y="309372"/>
                  </a:lnTo>
                  <a:close/>
                </a:path>
                <a:path w="5518784" h="592454">
                  <a:moveTo>
                    <a:pt x="269621" y="242316"/>
                  </a:moveTo>
                  <a:lnTo>
                    <a:pt x="248031" y="242316"/>
                  </a:lnTo>
                  <a:lnTo>
                    <a:pt x="248031" y="202565"/>
                  </a:lnTo>
                  <a:lnTo>
                    <a:pt x="236855" y="202565"/>
                  </a:lnTo>
                  <a:lnTo>
                    <a:pt x="236855" y="287528"/>
                  </a:lnTo>
                  <a:lnTo>
                    <a:pt x="248031" y="287528"/>
                  </a:lnTo>
                  <a:lnTo>
                    <a:pt x="248031" y="252222"/>
                  </a:lnTo>
                  <a:lnTo>
                    <a:pt x="269621" y="252222"/>
                  </a:lnTo>
                  <a:lnTo>
                    <a:pt x="269621" y="242316"/>
                  </a:lnTo>
                  <a:close/>
                </a:path>
                <a:path w="5518784" h="592454">
                  <a:moveTo>
                    <a:pt x="272161" y="59690"/>
                  </a:moveTo>
                  <a:lnTo>
                    <a:pt x="247269" y="59690"/>
                  </a:lnTo>
                  <a:lnTo>
                    <a:pt x="247269" y="1397"/>
                  </a:lnTo>
                  <a:lnTo>
                    <a:pt x="236220" y="1397"/>
                  </a:lnTo>
                  <a:lnTo>
                    <a:pt x="236220" y="144907"/>
                  </a:lnTo>
                  <a:lnTo>
                    <a:pt x="247269" y="144907"/>
                  </a:lnTo>
                  <a:lnTo>
                    <a:pt x="247269" y="69596"/>
                  </a:lnTo>
                  <a:lnTo>
                    <a:pt x="272161" y="69596"/>
                  </a:lnTo>
                  <a:lnTo>
                    <a:pt x="272161" y="59690"/>
                  </a:lnTo>
                  <a:close/>
                </a:path>
                <a:path w="5518784" h="592454">
                  <a:moveTo>
                    <a:pt x="375920" y="302514"/>
                  </a:moveTo>
                  <a:lnTo>
                    <a:pt x="348996" y="274193"/>
                  </a:lnTo>
                  <a:lnTo>
                    <a:pt x="344347" y="264668"/>
                  </a:lnTo>
                  <a:lnTo>
                    <a:pt x="341160" y="255498"/>
                  </a:lnTo>
                  <a:lnTo>
                    <a:pt x="339217" y="246087"/>
                  </a:lnTo>
                  <a:lnTo>
                    <a:pt x="338607" y="236982"/>
                  </a:lnTo>
                  <a:lnTo>
                    <a:pt x="338582" y="224917"/>
                  </a:lnTo>
                  <a:lnTo>
                    <a:pt x="370840" y="224917"/>
                  </a:lnTo>
                  <a:lnTo>
                    <a:pt x="370840" y="215011"/>
                  </a:lnTo>
                  <a:lnTo>
                    <a:pt x="295402" y="215011"/>
                  </a:lnTo>
                  <a:lnTo>
                    <a:pt x="295402" y="224917"/>
                  </a:lnTo>
                  <a:lnTo>
                    <a:pt x="327406" y="224917"/>
                  </a:lnTo>
                  <a:lnTo>
                    <a:pt x="327406" y="236982"/>
                  </a:lnTo>
                  <a:lnTo>
                    <a:pt x="317119" y="274955"/>
                  </a:lnTo>
                  <a:lnTo>
                    <a:pt x="289687" y="305435"/>
                  </a:lnTo>
                  <a:lnTo>
                    <a:pt x="298069" y="313055"/>
                  </a:lnTo>
                  <a:lnTo>
                    <a:pt x="324751" y="282778"/>
                  </a:lnTo>
                  <a:lnTo>
                    <a:pt x="333121" y="264668"/>
                  </a:lnTo>
                  <a:lnTo>
                    <a:pt x="334899" y="269989"/>
                  </a:lnTo>
                  <a:lnTo>
                    <a:pt x="361950" y="305790"/>
                  </a:lnTo>
                  <a:lnTo>
                    <a:pt x="368300" y="311023"/>
                  </a:lnTo>
                  <a:lnTo>
                    <a:pt x="375920" y="302514"/>
                  </a:lnTo>
                  <a:close/>
                </a:path>
                <a:path w="5518784" h="592454">
                  <a:moveTo>
                    <a:pt x="405765" y="202565"/>
                  </a:moveTo>
                  <a:lnTo>
                    <a:pt x="394716" y="202565"/>
                  </a:lnTo>
                  <a:lnTo>
                    <a:pt x="394716" y="346075"/>
                  </a:lnTo>
                  <a:lnTo>
                    <a:pt x="405765" y="346075"/>
                  </a:lnTo>
                  <a:lnTo>
                    <a:pt x="405765" y="202565"/>
                  </a:lnTo>
                  <a:close/>
                </a:path>
                <a:path w="5518784" h="592454">
                  <a:moveTo>
                    <a:pt x="407670" y="1397"/>
                  </a:moveTo>
                  <a:lnTo>
                    <a:pt x="396494" y="1397"/>
                  </a:lnTo>
                  <a:lnTo>
                    <a:pt x="396494" y="21971"/>
                  </a:lnTo>
                  <a:lnTo>
                    <a:pt x="396494" y="31750"/>
                  </a:lnTo>
                  <a:lnTo>
                    <a:pt x="396494" y="61595"/>
                  </a:lnTo>
                  <a:lnTo>
                    <a:pt x="370205" y="61595"/>
                  </a:lnTo>
                  <a:lnTo>
                    <a:pt x="372491" y="56388"/>
                  </a:lnTo>
                  <a:lnTo>
                    <a:pt x="373634" y="50800"/>
                  </a:lnTo>
                  <a:lnTo>
                    <a:pt x="373634" y="40132"/>
                  </a:lnTo>
                  <a:lnTo>
                    <a:pt x="372999" y="35814"/>
                  </a:lnTo>
                  <a:lnTo>
                    <a:pt x="371602" y="31750"/>
                  </a:lnTo>
                  <a:lnTo>
                    <a:pt x="396494" y="31750"/>
                  </a:lnTo>
                  <a:lnTo>
                    <a:pt x="396494" y="21971"/>
                  </a:lnTo>
                  <a:lnTo>
                    <a:pt x="367030" y="21971"/>
                  </a:lnTo>
                  <a:lnTo>
                    <a:pt x="362661" y="17043"/>
                  </a:lnTo>
                  <a:lnTo>
                    <a:pt x="362661" y="53467"/>
                  </a:lnTo>
                  <a:lnTo>
                    <a:pt x="360172" y="60325"/>
                  </a:lnTo>
                  <a:lnTo>
                    <a:pt x="355219" y="65405"/>
                  </a:lnTo>
                  <a:lnTo>
                    <a:pt x="350266" y="70612"/>
                  </a:lnTo>
                  <a:lnTo>
                    <a:pt x="343789" y="73152"/>
                  </a:lnTo>
                  <a:lnTo>
                    <a:pt x="327914" y="73152"/>
                  </a:lnTo>
                  <a:lnTo>
                    <a:pt x="321564" y="70612"/>
                  </a:lnTo>
                  <a:lnTo>
                    <a:pt x="311785" y="60325"/>
                  </a:lnTo>
                  <a:lnTo>
                    <a:pt x="309372" y="53467"/>
                  </a:lnTo>
                  <a:lnTo>
                    <a:pt x="309410" y="35814"/>
                  </a:lnTo>
                  <a:lnTo>
                    <a:pt x="311785" y="29083"/>
                  </a:lnTo>
                  <a:lnTo>
                    <a:pt x="321564" y="18796"/>
                  </a:lnTo>
                  <a:lnTo>
                    <a:pt x="327914" y="16256"/>
                  </a:lnTo>
                  <a:lnTo>
                    <a:pt x="343789" y="16256"/>
                  </a:lnTo>
                  <a:lnTo>
                    <a:pt x="350266" y="18796"/>
                  </a:lnTo>
                  <a:lnTo>
                    <a:pt x="355219" y="24003"/>
                  </a:lnTo>
                  <a:lnTo>
                    <a:pt x="360172" y="29083"/>
                  </a:lnTo>
                  <a:lnTo>
                    <a:pt x="362610" y="35814"/>
                  </a:lnTo>
                  <a:lnTo>
                    <a:pt x="362661" y="53467"/>
                  </a:lnTo>
                  <a:lnTo>
                    <a:pt x="362661" y="17043"/>
                  </a:lnTo>
                  <a:lnTo>
                    <a:pt x="335788" y="6477"/>
                  </a:lnTo>
                  <a:lnTo>
                    <a:pt x="328091" y="7124"/>
                  </a:lnTo>
                  <a:lnTo>
                    <a:pt x="298856" y="36550"/>
                  </a:lnTo>
                  <a:lnTo>
                    <a:pt x="298196" y="44704"/>
                  </a:lnTo>
                  <a:lnTo>
                    <a:pt x="298856" y="52781"/>
                  </a:lnTo>
                  <a:lnTo>
                    <a:pt x="328041" y="82270"/>
                  </a:lnTo>
                  <a:lnTo>
                    <a:pt x="335788" y="82931"/>
                  </a:lnTo>
                  <a:lnTo>
                    <a:pt x="343966" y="82219"/>
                  </a:lnTo>
                  <a:lnTo>
                    <a:pt x="351383" y="80060"/>
                  </a:lnTo>
                  <a:lnTo>
                    <a:pt x="358013" y="76454"/>
                  </a:lnTo>
                  <a:lnTo>
                    <a:pt x="361810" y="73152"/>
                  </a:lnTo>
                  <a:lnTo>
                    <a:pt x="363855" y="71374"/>
                  </a:lnTo>
                  <a:lnTo>
                    <a:pt x="396494" y="71374"/>
                  </a:lnTo>
                  <a:lnTo>
                    <a:pt x="396494" y="106299"/>
                  </a:lnTo>
                  <a:lnTo>
                    <a:pt x="407670" y="106299"/>
                  </a:lnTo>
                  <a:lnTo>
                    <a:pt x="407670" y="71374"/>
                  </a:lnTo>
                  <a:lnTo>
                    <a:pt x="407670" y="61595"/>
                  </a:lnTo>
                  <a:lnTo>
                    <a:pt x="407670" y="31750"/>
                  </a:lnTo>
                  <a:lnTo>
                    <a:pt x="407670" y="21971"/>
                  </a:lnTo>
                  <a:lnTo>
                    <a:pt x="407670" y="1397"/>
                  </a:lnTo>
                  <a:close/>
                </a:path>
                <a:path w="5518784" h="592454">
                  <a:moveTo>
                    <a:pt x="411099" y="130556"/>
                  </a:moveTo>
                  <a:lnTo>
                    <a:pt x="329946" y="130556"/>
                  </a:lnTo>
                  <a:lnTo>
                    <a:pt x="329946" y="96393"/>
                  </a:lnTo>
                  <a:lnTo>
                    <a:pt x="318897" y="96393"/>
                  </a:lnTo>
                  <a:lnTo>
                    <a:pt x="318897" y="140589"/>
                  </a:lnTo>
                  <a:lnTo>
                    <a:pt x="411099" y="140589"/>
                  </a:lnTo>
                  <a:lnTo>
                    <a:pt x="411099" y="130556"/>
                  </a:lnTo>
                  <a:close/>
                </a:path>
                <a:path w="5518784" h="592454">
                  <a:moveTo>
                    <a:pt x="535051" y="317881"/>
                  </a:moveTo>
                  <a:lnTo>
                    <a:pt x="534517" y="309880"/>
                  </a:lnTo>
                  <a:lnTo>
                    <a:pt x="534416" y="308356"/>
                  </a:lnTo>
                  <a:lnTo>
                    <a:pt x="527481" y="308737"/>
                  </a:lnTo>
                  <a:lnTo>
                    <a:pt x="518109" y="309118"/>
                  </a:lnTo>
                  <a:lnTo>
                    <a:pt x="491998" y="309880"/>
                  </a:lnTo>
                  <a:lnTo>
                    <a:pt x="491998" y="281813"/>
                  </a:lnTo>
                  <a:lnTo>
                    <a:pt x="499033" y="280327"/>
                  </a:lnTo>
                  <a:lnTo>
                    <a:pt x="505307" y="277926"/>
                  </a:lnTo>
                  <a:lnTo>
                    <a:pt x="510794" y="274662"/>
                  </a:lnTo>
                  <a:lnTo>
                    <a:pt x="513334" y="272415"/>
                  </a:lnTo>
                  <a:lnTo>
                    <a:pt x="515493" y="270510"/>
                  </a:lnTo>
                  <a:lnTo>
                    <a:pt x="521208" y="264414"/>
                  </a:lnTo>
                  <a:lnTo>
                    <a:pt x="524002" y="256794"/>
                  </a:lnTo>
                  <a:lnTo>
                    <a:pt x="524002" y="247650"/>
                  </a:lnTo>
                  <a:lnTo>
                    <a:pt x="523341" y="240284"/>
                  </a:lnTo>
                  <a:lnTo>
                    <a:pt x="521411" y="233730"/>
                  </a:lnTo>
                  <a:lnTo>
                    <a:pt x="518160" y="227888"/>
                  </a:lnTo>
                  <a:lnTo>
                    <a:pt x="513803" y="223012"/>
                  </a:lnTo>
                  <a:lnTo>
                    <a:pt x="513588" y="222758"/>
                  </a:lnTo>
                  <a:lnTo>
                    <a:pt x="512572" y="222008"/>
                  </a:lnTo>
                  <a:lnTo>
                    <a:pt x="512572" y="254889"/>
                  </a:lnTo>
                  <a:lnTo>
                    <a:pt x="510159" y="260731"/>
                  </a:lnTo>
                  <a:lnTo>
                    <a:pt x="500126" y="270002"/>
                  </a:lnTo>
                  <a:lnTo>
                    <a:pt x="493649" y="272415"/>
                  </a:lnTo>
                  <a:lnTo>
                    <a:pt x="478155" y="272415"/>
                  </a:lnTo>
                  <a:lnTo>
                    <a:pt x="471805" y="270002"/>
                  </a:lnTo>
                  <a:lnTo>
                    <a:pt x="461899" y="260858"/>
                  </a:lnTo>
                  <a:lnTo>
                    <a:pt x="459359" y="254889"/>
                  </a:lnTo>
                  <a:lnTo>
                    <a:pt x="459359" y="240284"/>
                  </a:lnTo>
                  <a:lnTo>
                    <a:pt x="461899" y="234315"/>
                  </a:lnTo>
                  <a:lnTo>
                    <a:pt x="471805" y="225171"/>
                  </a:lnTo>
                  <a:lnTo>
                    <a:pt x="478155" y="223012"/>
                  </a:lnTo>
                  <a:lnTo>
                    <a:pt x="493776" y="223012"/>
                  </a:lnTo>
                  <a:lnTo>
                    <a:pt x="500253" y="225298"/>
                  </a:lnTo>
                  <a:lnTo>
                    <a:pt x="510159" y="234442"/>
                  </a:lnTo>
                  <a:lnTo>
                    <a:pt x="512508" y="240284"/>
                  </a:lnTo>
                  <a:lnTo>
                    <a:pt x="512572" y="254889"/>
                  </a:lnTo>
                  <a:lnTo>
                    <a:pt x="512572" y="222008"/>
                  </a:lnTo>
                  <a:lnTo>
                    <a:pt x="507961" y="218592"/>
                  </a:lnTo>
                  <a:lnTo>
                    <a:pt x="501599" y="215620"/>
                  </a:lnTo>
                  <a:lnTo>
                    <a:pt x="494487" y="213829"/>
                  </a:lnTo>
                  <a:lnTo>
                    <a:pt x="486664" y="213233"/>
                  </a:lnTo>
                  <a:lnTo>
                    <a:pt x="478726" y="213829"/>
                  </a:lnTo>
                  <a:lnTo>
                    <a:pt x="448614" y="240411"/>
                  </a:lnTo>
                  <a:lnTo>
                    <a:pt x="447929" y="247650"/>
                  </a:lnTo>
                  <a:lnTo>
                    <a:pt x="447929" y="256794"/>
                  </a:lnTo>
                  <a:lnTo>
                    <a:pt x="480949" y="281940"/>
                  </a:lnTo>
                  <a:lnTo>
                    <a:pt x="480949" y="310007"/>
                  </a:lnTo>
                  <a:lnTo>
                    <a:pt x="438531" y="310515"/>
                  </a:lnTo>
                  <a:lnTo>
                    <a:pt x="439801" y="320421"/>
                  </a:lnTo>
                  <a:lnTo>
                    <a:pt x="506615" y="319138"/>
                  </a:lnTo>
                  <a:lnTo>
                    <a:pt x="519049" y="318706"/>
                  </a:lnTo>
                  <a:lnTo>
                    <a:pt x="528523" y="318287"/>
                  </a:lnTo>
                  <a:lnTo>
                    <a:pt x="535051" y="317881"/>
                  </a:lnTo>
                  <a:close/>
                </a:path>
                <a:path w="5518784" h="592454">
                  <a:moveTo>
                    <a:pt x="568198" y="103378"/>
                  </a:moveTo>
                  <a:lnTo>
                    <a:pt x="543344" y="68529"/>
                  </a:lnTo>
                  <a:lnTo>
                    <a:pt x="543090" y="67691"/>
                  </a:lnTo>
                  <a:lnTo>
                    <a:pt x="540651" y="59778"/>
                  </a:lnTo>
                  <a:lnTo>
                    <a:pt x="539013" y="50952"/>
                  </a:lnTo>
                  <a:lnTo>
                    <a:pt x="538492" y="42291"/>
                  </a:lnTo>
                  <a:lnTo>
                    <a:pt x="538480" y="23749"/>
                  </a:lnTo>
                  <a:lnTo>
                    <a:pt x="565658" y="23749"/>
                  </a:lnTo>
                  <a:lnTo>
                    <a:pt x="565658" y="13843"/>
                  </a:lnTo>
                  <a:lnTo>
                    <a:pt x="500507" y="13843"/>
                  </a:lnTo>
                  <a:lnTo>
                    <a:pt x="500507" y="23749"/>
                  </a:lnTo>
                  <a:lnTo>
                    <a:pt x="527558" y="23749"/>
                  </a:lnTo>
                  <a:lnTo>
                    <a:pt x="527558" y="42291"/>
                  </a:lnTo>
                  <a:lnTo>
                    <a:pt x="512902" y="86791"/>
                  </a:lnTo>
                  <a:lnTo>
                    <a:pt x="495427" y="105664"/>
                  </a:lnTo>
                  <a:lnTo>
                    <a:pt x="504063" y="112522"/>
                  </a:lnTo>
                  <a:lnTo>
                    <a:pt x="527939" y="81915"/>
                  </a:lnTo>
                  <a:lnTo>
                    <a:pt x="532638" y="67691"/>
                  </a:lnTo>
                  <a:lnTo>
                    <a:pt x="534162" y="73787"/>
                  </a:lnTo>
                  <a:lnTo>
                    <a:pt x="555294" y="105727"/>
                  </a:lnTo>
                  <a:lnTo>
                    <a:pt x="559816" y="110490"/>
                  </a:lnTo>
                  <a:lnTo>
                    <a:pt x="568198" y="103378"/>
                  </a:lnTo>
                  <a:close/>
                </a:path>
                <a:path w="5518784" h="592454">
                  <a:moveTo>
                    <a:pt x="578104" y="260858"/>
                  </a:moveTo>
                  <a:lnTo>
                    <a:pt x="554609" y="260858"/>
                  </a:lnTo>
                  <a:lnTo>
                    <a:pt x="554609" y="202565"/>
                  </a:lnTo>
                  <a:lnTo>
                    <a:pt x="543560" y="202565"/>
                  </a:lnTo>
                  <a:lnTo>
                    <a:pt x="543560" y="346075"/>
                  </a:lnTo>
                  <a:lnTo>
                    <a:pt x="554609" y="346075"/>
                  </a:lnTo>
                  <a:lnTo>
                    <a:pt x="554609" y="270764"/>
                  </a:lnTo>
                  <a:lnTo>
                    <a:pt x="578104" y="270764"/>
                  </a:lnTo>
                  <a:lnTo>
                    <a:pt x="578104" y="260858"/>
                  </a:lnTo>
                  <a:close/>
                </a:path>
                <a:path w="5518784" h="592454">
                  <a:moveTo>
                    <a:pt x="615950" y="1397"/>
                  </a:moveTo>
                  <a:lnTo>
                    <a:pt x="604774" y="1397"/>
                  </a:lnTo>
                  <a:lnTo>
                    <a:pt x="604774" y="65151"/>
                  </a:lnTo>
                  <a:lnTo>
                    <a:pt x="587756" y="65151"/>
                  </a:lnTo>
                  <a:lnTo>
                    <a:pt x="587756" y="4318"/>
                  </a:lnTo>
                  <a:lnTo>
                    <a:pt x="576707" y="4318"/>
                  </a:lnTo>
                  <a:lnTo>
                    <a:pt x="576707" y="140589"/>
                  </a:lnTo>
                  <a:lnTo>
                    <a:pt x="587756" y="140589"/>
                  </a:lnTo>
                  <a:lnTo>
                    <a:pt x="587756" y="74930"/>
                  </a:lnTo>
                  <a:lnTo>
                    <a:pt x="604774" y="74930"/>
                  </a:lnTo>
                  <a:lnTo>
                    <a:pt x="604774" y="144907"/>
                  </a:lnTo>
                  <a:lnTo>
                    <a:pt x="615950" y="144907"/>
                  </a:lnTo>
                  <a:lnTo>
                    <a:pt x="615950" y="74930"/>
                  </a:lnTo>
                  <a:lnTo>
                    <a:pt x="615950" y="65151"/>
                  </a:lnTo>
                  <a:lnTo>
                    <a:pt x="615950" y="1397"/>
                  </a:lnTo>
                  <a:close/>
                </a:path>
                <a:path w="5518784" h="592454">
                  <a:moveTo>
                    <a:pt x="716026" y="69469"/>
                  </a:moveTo>
                  <a:lnTo>
                    <a:pt x="712978" y="61849"/>
                  </a:lnTo>
                  <a:lnTo>
                    <a:pt x="707809" y="56896"/>
                  </a:lnTo>
                  <a:lnTo>
                    <a:pt x="705612" y="54762"/>
                  </a:lnTo>
                  <a:lnTo>
                    <a:pt x="705612" y="72263"/>
                  </a:lnTo>
                  <a:lnTo>
                    <a:pt x="705612" y="85090"/>
                  </a:lnTo>
                  <a:lnTo>
                    <a:pt x="703580" y="90297"/>
                  </a:lnTo>
                  <a:lnTo>
                    <a:pt x="699516" y="94361"/>
                  </a:lnTo>
                  <a:lnTo>
                    <a:pt x="695579" y="98425"/>
                  </a:lnTo>
                  <a:lnTo>
                    <a:pt x="690372" y="100457"/>
                  </a:lnTo>
                  <a:lnTo>
                    <a:pt x="677926" y="100457"/>
                  </a:lnTo>
                  <a:lnTo>
                    <a:pt x="672719" y="98425"/>
                  </a:lnTo>
                  <a:lnTo>
                    <a:pt x="664845" y="90297"/>
                  </a:lnTo>
                  <a:lnTo>
                    <a:pt x="662813" y="85090"/>
                  </a:lnTo>
                  <a:lnTo>
                    <a:pt x="662851" y="72263"/>
                  </a:lnTo>
                  <a:lnTo>
                    <a:pt x="664845" y="67183"/>
                  </a:lnTo>
                  <a:lnTo>
                    <a:pt x="668782" y="62992"/>
                  </a:lnTo>
                  <a:lnTo>
                    <a:pt x="672719" y="58928"/>
                  </a:lnTo>
                  <a:lnTo>
                    <a:pt x="677799" y="56896"/>
                  </a:lnTo>
                  <a:lnTo>
                    <a:pt x="690499" y="56896"/>
                  </a:lnTo>
                  <a:lnTo>
                    <a:pt x="695579" y="58928"/>
                  </a:lnTo>
                  <a:lnTo>
                    <a:pt x="699516" y="62992"/>
                  </a:lnTo>
                  <a:lnTo>
                    <a:pt x="703580" y="67056"/>
                  </a:lnTo>
                  <a:lnTo>
                    <a:pt x="705612" y="72263"/>
                  </a:lnTo>
                  <a:lnTo>
                    <a:pt x="705612" y="54762"/>
                  </a:lnTo>
                  <a:lnTo>
                    <a:pt x="700786" y="50038"/>
                  </a:lnTo>
                  <a:lnTo>
                    <a:pt x="693293" y="47117"/>
                  </a:lnTo>
                  <a:lnTo>
                    <a:pt x="675132" y="47117"/>
                  </a:lnTo>
                  <a:lnTo>
                    <a:pt x="667512" y="50038"/>
                  </a:lnTo>
                  <a:lnTo>
                    <a:pt x="655320" y="61976"/>
                  </a:lnTo>
                  <a:lnTo>
                    <a:pt x="652195" y="69469"/>
                  </a:lnTo>
                  <a:lnTo>
                    <a:pt x="652195" y="87884"/>
                  </a:lnTo>
                  <a:lnTo>
                    <a:pt x="655320" y="95377"/>
                  </a:lnTo>
                  <a:lnTo>
                    <a:pt x="661416" y="101346"/>
                  </a:lnTo>
                  <a:lnTo>
                    <a:pt x="667639" y="107188"/>
                  </a:lnTo>
                  <a:lnTo>
                    <a:pt x="675132" y="110236"/>
                  </a:lnTo>
                  <a:lnTo>
                    <a:pt x="693166" y="110236"/>
                  </a:lnTo>
                  <a:lnTo>
                    <a:pt x="700786" y="107188"/>
                  </a:lnTo>
                  <a:lnTo>
                    <a:pt x="707809" y="100457"/>
                  </a:lnTo>
                  <a:lnTo>
                    <a:pt x="712978" y="95504"/>
                  </a:lnTo>
                  <a:lnTo>
                    <a:pt x="716026" y="87884"/>
                  </a:lnTo>
                  <a:lnTo>
                    <a:pt x="716026" y="69469"/>
                  </a:lnTo>
                  <a:close/>
                </a:path>
                <a:path w="5518784" h="592454">
                  <a:moveTo>
                    <a:pt x="721233" y="27178"/>
                  </a:moveTo>
                  <a:lnTo>
                    <a:pt x="689356" y="27178"/>
                  </a:lnTo>
                  <a:lnTo>
                    <a:pt x="689356" y="4953"/>
                  </a:lnTo>
                  <a:lnTo>
                    <a:pt x="678307" y="4953"/>
                  </a:lnTo>
                  <a:lnTo>
                    <a:pt x="678307" y="27178"/>
                  </a:lnTo>
                  <a:lnTo>
                    <a:pt x="646430" y="27178"/>
                  </a:lnTo>
                  <a:lnTo>
                    <a:pt x="646430" y="37084"/>
                  </a:lnTo>
                  <a:lnTo>
                    <a:pt x="721233" y="37084"/>
                  </a:lnTo>
                  <a:lnTo>
                    <a:pt x="721233" y="27178"/>
                  </a:lnTo>
                  <a:close/>
                </a:path>
                <a:path w="5518784" h="592454">
                  <a:moveTo>
                    <a:pt x="731520" y="275463"/>
                  </a:moveTo>
                  <a:lnTo>
                    <a:pt x="702119" y="247777"/>
                  </a:lnTo>
                  <a:lnTo>
                    <a:pt x="695579" y="225679"/>
                  </a:lnTo>
                  <a:lnTo>
                    <a:pt x="695579" y="207264"/>
                  </a:lnTo>
                  <a:lnTo>
                    <a:pt x="684657" y="207264"/>
                  </a:lnTo>
                  <a:lnTo>
                    <a:pt x="684657" y="225679"/>
                  </a:lnTo>
                  <a:lnTo>
                    <a:pt x="683983" y="233476"/>
                  </a:lnTo>
                  <a:lnTo>
                    <a:pt x="662152" y="269900"/>
                  </a:lnTo>
                  <a:lnTo>
                    <a:pt x="647954" y="279527"/>
                  </a:lnTo>
                  <a:lnTo>
                    <a:pt x="655955" y="287147"/>
                  </a:lnTo>
                  <a:lnTo>
                    <a:pt x="684796" y="258229"/>
                  </a:lnTo>
                  <a:lnTo>
                    <a:pt x="690499" y="247777"/>
                  </a:lnTo>
                  <a:lnTo>
                    <a:pt x="693039" y="253492"/>
                  </a:lnTo>
                  <a:lnTo>
                    <a:pt x="724027" y="283464"/>
                  </a:lnTo>
                  <a:lnTo>
                    <a:pt x="731520" y="275463"/>
                  </a:lnTo>
                  <a:close/>
                </a:path>
                <a:path w="5518784" h="592454">
                  <a:moveTo>
                    <a:pt x="763778" y="202565"/>
                  </a:moveTo>
                  <a:lnTo>
                    <a:pt x="752729" y="202565"/>
                  </a:lnTo>
                  <a:lnTo>
                    <a:pt x="752729" y="304673"/>
                  </a:lnTo>
                  <a:lnTo>
                    <a:pt x="763778" y="304673"/>
                  </a:lnTo>
                  <a:lnTo>
                    <a:pt x="763778" y="202565"/>
                  </a:lnTo>
                  <a:close/>
                </a:path>
                <a:path w="5518784" h="592454">
                  <a:moveTo>
                    <a:pt x="767588" y="331724"/>
                  </a:moveTo>
                  <a:lnTo>
                    <a:pt x="686562" y="331724"/>
                  </a:lnTo>
                  <a:lnTo>
                    <a:pt x="686562" y="295783"/>
                  </a:lnTo>
                  <a:lnTo>
                    <a:pt x="675386" y="295783"/>
                  </a:lnTo>
                  <a:lnTo>
                    <a:pt x="675386" y="341376"/>
                  </a:lnTo>
                  <a:lnTo>
                    <a:pt x="767588" y="341376"/>
                  </a:lnTo>
                  <a:lnTo>
                    <a:pt x="767588" y="331724"/>
                  </a:lnTo>
                  <a:close/>
                </a:path>
                <a:path w="5518784" h="592454">
                  <a:moveTo>
                    <a:pt x="769620" y="1397"/>
                  </a:moveTo>
                  <a:lnTo>
                    <a:pt x="758444" y="1397"/>
                  </a:lnTo>
                  <a:lnTo>
                    <a:pt x="758444" y="67564"/>
                  </a:lnTo>
                  <a:lnTo>
                    <a:pt x="741299" y="67564"/>
                  </a:lnTo>
                  <a:lnTo>
                    <a:pt x="741299" y="4191"/>
                  </a:lnTo>
                  <a:lnTo>
                    <a:pt x="730377" y="4191"/>
                  </a:lnTo>
                  <a:lnTo>
                    <a:pt x="730377" y="140462"/>
                  </a:lnTo>
                  <a:lnTo>
                    <a:pt x="741299" y="140462"/>
                  </a:lnTo>
                  <a:lnTo>
                    <a:pt x="741299" y="77470"/>
                  </a:lnTo>
                  <a:lnTo>
                    <a:pt x="758444" y="77470"/>
                  </a:lnTo>
                  <a:lnTo>
                    <a:pt x="758444" y="144907"/>
                  </a:lnTo>
                  <a:lnTo>
                    <a:pt x="769620" y="144907"/>
                  </a:lnTo>
                  <a:lnTo>
                    <a:pt x="769620" y="77470"/>
                  </a:lnTo>
                  <a:lnTo>
                    <a:pt x="769620" y="67564"/>
                  </a:lnTo>
                  <a:lnTo>
                    <a:pt x="769620" y="1397"/>
                  </a:lnTo>
                  <a:close/>
                </a:path>
                <a:path w="5518784" h="592454">
                  <a:moveTo>
                    <a:pt x="812419" y="114300"/>
                  </a:moveTo>
                  <a:lnTo>
                    <a:pt x="800862" y="114300"/>
                  </a:lnTo>
                  <a:lnTo>
                    <a:pt x="791845" y="151765"/>
                  </a:lnTo>
                  <a:lnTo>
                    <a:pt x="800100" y="151765"/>
                  </a:lnTo>
                  <a:lnTo>
                    <a:pt x="812419" y="114300"/>
                  </a:lnTo>
                  <a:close/>
                </a:path>
                <a:path w="5518784" h="592454">
                  <a:moveTo>
                    <a:pt x="909701" y="296418"/>
                  </a:moveTo>
                  <a:lnTo>
                    <a:pt x="817372" y="296418"/>
                  </a:lnTo>
                  <a:lnTo>
                    <a:pt x="817372" y="306324"/>
                  </a:lnTo>
                  <a:lnTo>
                    <a:pt x="898652" y="306324"/>
                  </a:lnTo>
                  <a:lnTo>
                    <a:pt x="898652" y="346075"/>
                  </a:lnTo>
                  <a:lnTo>
                    <a:pt x="909701" y="346075"/>
                  </a:lnTo>
                  <a:lnTo>
                    <a:pt x="909701" y="296418"/>
                  </a:lnTo>
                  <a:close/>
                </a:path>
                <a:path w="5518784" h="592454">
                  <a:moveTo>
                    <a:pt x="924687" y="245745"/>
                  </a:moveTo>
                  <a:lnTo>
                    <a:pt x="886460" y="232156"/>
                  </a:lnTo>
                  <a:lnTo>
                    <a:pt x="870585" y="210058"/>
                  </a:lnTo>
                  <a:lnTo>
                    <a:pt x="870585" y="205105"/>
                  </a:lnTo>
                  <a:lnTo>
                    <a:pt x="859536" y="205105"/>
                  </a:lnTo>
                  <a:lnTo>
                    <a:pt x="859536" y="210058"/>
                  </a:lnTo>
                  <a:lnTo>
                    <a:pt x="858545" y="215430"/>
                  </a:lnTo>
                  <a:lnTo>
                    <a:pt x="826287" y="240842"/>
                  </a:lnTo>
                  <a:lnTo>
                    <a:pt x="805561" y="245110"/>
                  </a:lnTo>
                  <a:lnTo>
                    <a:pt x="812038" y="254000"/>
                  </a:lnTo>
                  <a:lnTo>
                    <a:pt x="851738" y="237947"/>
                  </a:lnTo>
                  <a:lnTo>
                    <a:pt x="865251" y="225171"/>
                  </a:lnTo>
                  <a:lnTo>
                    <a:pt x="868832" y="229704"/>
                  </a:lnTo>
                  <a:lnTo>
                    <a:pt x="901598" y="250215"/>
                  </a:lnTo>
                  <a:lnTo>
                    <a:pt x="918845" y="254508"/>
                  </a:lnTo>
                  <a:lnTo>
                    <a:pt x="924687" y="245745"/>
                  </a:lnTo>
                  <a:close/>
                </a:path>
                <a:path w="5518784" h="592454">
                  <a:moveTo>
                    <a:pt x="931672" y="270256"/>
                  </a:moveTo>
                  <a:lnTo>
                    <a:pt x="870712" y="270256"/>
                  </a:lnTo>
                  <a:lnTo>
                    <a:pt x="870712" y="249174"/>
                  </a:lnTo>
                  <a:lnTo>
                    <a:pt x="859409" y="249174"/>
                  </a:lnTo>
                  <a:lnTo>
                    <a:pt x="859409" y="270256"/>
                  </a:lnTo>
                  <a:lnTo>
                    <a:pt x="798449" y="270256"/>
                  </a:lnTo>
                  <a:lnTo>
                    <a:pt x="798449" y="280289"/>
                  </a:lnTo>
                  <a:lnTo>
                    <a:pt x="931672" y="280289"/>
                  </a:lnTo>
                  <a:lnTo>
                    <a:pt x="931672" y="270256"/>
                  </a:lnTo>
                  <a:close/>
                </a:path>
                <a:path w="5518784" h="592454">
                  <a:moveTo>
                    <a:pt x="972820" y="43307"/>
                  </a:moveTo>
                  <a:lnTo>
                    <a:pt x="961898" y="16713"/>
                  </a:lnTo>
                  <a:lnTo>
                    <a:pt x="961898" y="35306"/>
                  </a:lnTo>
                  <a:lnTo>
                    <a:pt x="961898" y="51308"/>
                  </a:lnTo>
                  <a:lnTo>
                    <a:pt x="959485" y="57785"/>
                  </a:lnTo>
                  <a:lnTo>
                    <a:pt x="949579" y="67437"/>
                  </a:lnTo>
                  <a:lnTo>
                    <a:pt x="943229" y="69850"/>
                  </a:lnTo>
                  <a:lnTo>
                    <a:pt x="927481" y="69850"/>
                  </a:lnTo>
                  <a:lnTo>
                    <a:pt x="921004" y="67437"/>
                  </a:lnTo>
                  <a:lnTo>
                    <a:pt x="911352" y="57785"/>
                  </a:lnTo>
                  <a:lnTo>
                    <a:pt x="908812" y="51308"/>
                  </a:lnTo>
                  <a:lnTo>
                    <a:pt x="908812" y="35306"/>
                  </a:lnTo>
                  <a:lnTo>
                    <a:pt x="911352" y="28829"/>
                  </a:lnTo>
                  <a:lnTo>
                    <a:pt x="916178" y="24003"/>
                  </a:lnTo>
                  <a:lnTo>
                    <a:pt x="921131" y="19177"/>
                  </a:lnTo>
                  <a:lnTo>
                    <a:pt x="927481" y="16764"/>
                  </a:lnTo>
                  <a:lnTo>
                    <a:pt x="943229" y="16764"/>
                  </a:lnTo>
                  <a:lnTo>
                    <a:pt x="949579" y="19177"/>
                  </a:lnTo>
                  <a:lnTo>
                    <a:pt x="959485" y="28829"/>
                  </a:lnTo>
                  <a:lnTo>
                    <a:pt x="961898" y="35306"/>
                  </a:lnTo>
                  <a:lnTo>
                    <a:pt x="961898" y="16713"/>
                  </a:lnTo>
                  <a:lnTo>
                    <a:pt x="956475" y="12547"/>
                  </a:lnTo>
                  <a:lnTo>
                    <a:pt x="950125" y="9398"/>
                  </a:lnTo>
                  <a:lnTo>
                    <a:pt x="943089" y="7505"/>
                  </a:lnTo>
                  <a:lnTo>
                    <a:pt x="935355" y="6858"/>
                  </a:lnTo>
                  <a:lnTo>
                    <a:pt x="927608" y="7505"/>
                  </a:lnTo>
                  <a:lnTo>
                    <a:pt x="898321" y="35598"/>
                  </a:lnTo>
                  <a:lnTo>
                    <a:pt x="897636" y="43307"/>
                  </a:lnTo>
                  <a:lnTo>
                    <a:pt x="898321" y="51028"/>
                  </a:lnTo>
                  <a:lnTo>
                    <a:pt x="927658" y="79121"/>
                  </a:lnTo>
                  <a:lnTo>
                    <a:pt x="935355" y="79756"/>
                  </a:lnTo>
                  <a:lnTo>
                    <a:pt x="943038" y="79121"/>
                  </a:lnTo>
                  <a:lnTo>
                    <a:pt x="950074" y="77203"/>
                  </a:lnTo>
                  <a:lnTo>
                    <a:pt x="956462" y="74028"/>
                  </a:lnTo>
                  <a:lnTo>
                    <a:pt x="961821" y="69850"/>
                  </a:lnTo>
                  <a:lnTo>
                    <a:pt x="962152" y="69596"/>
                  </a:lnTo>
                  <a:lnTo>
                    <a:pt x="966812" y="64173"/>
                  </a:lnTo>
                  <a:lnTo>
                    <a:pt x="970153" y="57975"/>
                  </a:lnTo>
                  <a:lnTo>
                    <a:pt x="972146" y="51028"/>
                  </a:lnTo>
                  <a:lnTo>
                    <a:pt x="972820" y="43307"/>
                  </a:lnTo>
                  <a:close/>
                </a:path>
                <a:path w="5518784" h="592454">
                  <a:moveTo>
                    <a:pt x="1006221" y="1397"/>
                  </a:moveTo>
                  <a:lnTo>
                    <a:pt x="995045" y="1397"/>
                  </a:lnTo>
                  <a:lnTo>
                    <a:pt x="995045" y="106299"/>
                  </a:lnTo>
                  <a:lnTo>
                    <a:pt x="1006221" y="106299"/>
                  </a:lnTo>
                  <a:lnTo>
                    <a:pt x="1006221" y="1397"/>
                  </a:lnTo>
                  <a:close/>
                </a:path>
                <a:path w="5518784" h="592454">
                  <a:moveTo>
                    <a:pt x="1010031" y="129413"/>
                  </a:moveTo>
                  <a:lnTo>
                    <a:pt x="926846" y="129413"/>
                  </a:lnTo>
                  <a:lnTo>
                    <a:pt x="926846" y="92837"/>
                  </a:lnTo>
                  <a:lnTo>
                    <a:pt x="915670" y="92837"/>
                  </a:lnTo>
                  <a:lnTo>
                    <a:pt x="915670" y="139446"/>
                  </a:lnTo>
                  <a:lnTo>
                    <a:pt x="1010031" y="139446"/>
                  </a:lnTo>
                  <a:lnTo>
                    <a:pt x="1010031" y="129413"/>
                  </a:lnTo>
                  <a:close/>
                </a:path>
                <a:path w="5518784" h="592454">
                  <a:moveTo>
                    <a:pt x="1030097" y="258699"/>
                  </a:moveTo>
                  <a:lnTo>
                    <a:pt x="1026922" y="252222"/>
                  </a:lnTo>
                  <a:lnTo>
                    <a:pt x="1022629" y="248793"/>
                  </a:lnTo>
                  <a:lnTo>
                    <a:pt x="1020572" y="247142"/>
                  </a:lnTo>
                  <a:lnTo>
                    <a:pt x="1019175" y="246227"/>
                  </a:lnTo>
                  <a:lnTo>
                    <a:pt x="1019175" y="261112"/>
                  </a:lnTo>
                  <a:lnTo>
                    <a:pt x="1019175" y="271399"/>
                  </a:lnTo>
                  <a:lnTo>
                    <a:pt x="1017016" y="275717"/>
                  </a:lnTo>
                  <a:lnTo>
                    <a:pt x="1012571" y="279019"/>
                  </a:lnTo>
                  <a:lnTo>
                    <a:pt x="1008253" y="282321"/>
                  </a:lnTo>
                  <a:lnTo>
                    <a:pt x="1002284" y="283972"/>
                  </a:lnTo>
                  <a:lnTo>
                    <a:pt x="987298" y="283972"/>
                  </a:lnTo>
                  <a:lnTo>
                    <a:pt x="981329" y="282321"/>
                  </a:lnTo>
                  <a:lnTo>
                    <a:pt x="977011" y="279019"/>
                  </a:lnTo>
                  <a:lnTo>
                    <a:pt x="972566" y="275717"/>
                  </a:lnTo>
                  <a:lnTo>
                    <a:pt x="970407" y="271399"/>
                  </a:lnTo>
                  <a:lnTo>
                    <a:pt x="970407" y="261112"/>
                  </a:lnTo>
                  <a:lnTo>
                    <a:pt x="972566" y="256921"/>
                  </a:lnTo>
                  <a:lnTo>
                    <a:pt x="977011" y="253746"/>
                  </a:lnTo>
                  <a:lnTo>
                    <a:pt x="981329" y="250444"/>
                  </a:lnTo>
                  <a:lnTo>
                    <a:pt x="987298" y="248793"/>
                  </a:lnTo>
                  <a:lnTo>
                    <a:pt x="1002411" y="248793"/>
                  </a:lnTo>
                  <a:lnTo>
                    <a:pt x="1008253" y="250444"/>
                  </a:lnTo>
                  <a:lnTo>
                    <a:pt x="1017016" y="256921"/>
                  </a:lnTo>
                  <a:lnTo>
                    <a:pt x="1019175" y="261112"/>
                  </a:lnTo>
                  <a:lnTo>
                    <a:pt x="1019175" y="246227"/>
                  </a:lnTo>
                  <a:lnTo>
                    <a:pt x="1015390" y="243725"/>
                  </a:lnTo>
                  <a:lnTo>
                    <a:pt x="1009383" y="241261"/>
                  </a:lnTo>
                  <a:lnTo>
                    <a:pt x="1002525" y="239776"/>
                  </a:lnTo>
                  <a:lnTo>
                    <a:pt x="994791" y="239268"/>
                  </a:lnTo>
                  <a:lnTo>
                    <a:pt x="987018" y="239776"/>
                  </a:lnTo>
                  <a:lnTo>
                    <a:pt x="959485" y="258699"/>
                  </a:lnTo>
                  <a:lnTo>
                    <a:pt x="959485" y="273939"/>
                  </a:lnTo>
                  <a:lnTo>
                    <a:pt x="994664" y="293370"/>
                  </a:lnTo>
                  <a:lnTo>
                    <a:pt x="1002423" y="292900"/>
                  </a:lnTo>
                  <a:lnTo>
                    <a:pt x="1009332" y="291439"/>
                  </a:lnTo>
                  <a:lnTo>
                    <a:pt x="1015377" y="288988"/>
                  </a:lnTo>
                  <a:lnTo>
                    <a:pt x="1020572" y="285496"/>
                  </a:lnTo>
                  <a:lnTo>
                    <a:pt x="1022375" y="283972"/>
                  </a:lnTo>
                  <a:lnTo>
                    <a:pt x="1026922" y="280162"/>
                  </a:lnTo>
                  <a:lnTo>
                    <a:pt x="1030033" y="273939"/>
                  </a:lnTo>
                  <a:lnTo>
                    <a:pt x="1030097" y="258699"/>
                  </a:lnTo>
                  <a:close/>
                </a:path>
                <a:path w="5518784" h="592454">
                  <a:moveTo>
                    <a:pt x="1037336" y="221742"/>
                  </a:moveTo>
                  <a:lnTo>
                    <a:pt x="1000379" y="221742"/>
                  </a:lnTo>
                  <a:lnTo>
                    <a:pt x="1000379" y="203200"/>
                  </a:lnTo>
                  <a:lnTo>
                    <a:pt x="988949" y="203200"/>
                  </a:lnTo>
                  <a:lnTo>
                    <a:pt x="988949" y="221742"/>
                  </a:lnTo>
                  <a:lnTo>
                    <a:pt x="951992" y="221742"/>
                  </a:lnTo>
                  <a:lnTo>
                    <a:pt x="951992" y="231648"/>
                  </a:lnTo>
                  <a:lnTo>
                    <a:pt x="1037336" y="231648"/>
                  </a:lnTo>
                  <a:lnTo>
                    <a:pt x="1037336" y="221742"/>
                  </a:lnTo>
                  <a:close/>
                </a:path>
                <a:path w="5518784" h="592454">
                  <a:moveTo>
                    <a:pt x="1067816" y="333629"/>
                  </a:moveTo>
                  <a:lnTo>
                    <a:pt x="987044" y="333629"/>
                  </a:lnTo>
                  <a:lnTo>
                    <a:pt x="987044" y="303784"/>
                  </a:lnTo>
                  <a:lnTo>
                    <a:pt x="975995" y="303784"/>
                  </a:lnTo>
                  <a:lnTo>
                    <a:pt x="975995" y="343535"/>
                  </a:lnTo>
                  <a:lnTo>
                    <a:pt x="1067816" y="343535"/>
                  </a:lnTo>
                  <a:lnTo>
                    <a:pt x="1067816" y="333629"/>
                  </a:lnTo>
                  <a:close/>
                </a:path>
                <a:path w="5518784" h="592454">
                  <a:moveTo>
                    <a:pt x="1084961" y="258064"/>
                  </a:moveTo>
                  <a:lnTo>
                    <a:pt x="1063371" y="258064"/>
                  </a:lnTo>
                  <a:lnTo>
                    <a:pt x="1063371" y="202565"/>
                  </a:lnTo>
                  <a:lnTo>
                    <a:pt x="1052195" y="202565"/>
                  </a:lnTo>
                  <a:lnTo>
                    <a:pt x="1052195" y="309372"/>
                  </a:lnTo>
                  <a:lnTo>
                    <a:pt x="1063371" y="309372"/>
                  </a:lnTo>
                  <a:lnTo>
                    <a:pt x="1063371" y="268097"/>
                  </a:lnTo>
                  <a:lnTo>
                    <a:pt x="1084961" y="268097"/>
                  </a:lnTo>
                  <a:lnTo>
                    <a:pt x="1084961" y="258064"/>
                  </a:lnTo>
                  <a:close/>
                </a:path>
                <a:path w="5518784" h="592454">
                  <a:moveTo>
                    <a:pt x="1124204" y="68707"/>
                  </a:moveTo>
                  <a:lnTo>
                    <a:pt x="1095476" y="44704"/>
                  </a:lnTo>
                  <a:lnTo>
                    <a:pt x="1094384" y="43167"/>
                  </a:lnTo>
                  <a:lnTo>
                    <a:pt x="1091057" y="36436"/>
                  </a:lnTo>
                  <a:lnTo>
                    <a:pt x="1089050" y="29591"/>
                  </a:lnTo>
                  <a:lnTo>
                    <a:pt x="1088390" y="22606"/>
                  </a:lnTo>
                  <a:lnTo>
                    <a:pt x="1088390" y="17653"/>
                  </a:lnTo>
                  <a:lnTo>
                    <a:pt x="1119886" y="17653"/>
                  </a:lnTo>
                  <a:lnTo>
                    <a:pt x="1119886" y="7747"/>
                  </a:lnTo>
                  <a:lnTo>
                    <a:pt x="1045972" y="7747"/>
                  </a:lnTo>
                  <a:lnTo>
                    <a:pt x="1045972" y="17653"/>
                  </a:lnTo>
                  <a:lnTo>
                    <a:pt x="1077595" y="17653"/>
                  </a:lnTo>
                  <a:lnTo>
                    <a:pt x="1077595" y="22606"/>
                  </a:lnTo>
                  <a:lnTo>
                    <a:pt x="1061821" y="58039"/>
                  </a:lnTo>
                  <a:lnTo>
                    <a:pt x="1041273" y="72898"/>
                  </a:lnTo>
                  <a:lnTo>
                    <a:pt x="1049147" y="80518"/>
                  </a:lnTo>
                  <a:lnTo>
                    <a:pt x="1080643" y="50800"/>
                  </a:lnTo>
                  <a:lnTo>
                    <a:pt x="1083310" y="44704"/>
                  </a:lnTo>
                  <a:lnTo>
                    <a:pt x="1085977" y="50165"/>
                  </a:lnTo>
                  <a:lnTo>
                    <a:pt x="1116711" y="76835"/>
                  </a:lnTo>
                  <a:lnTo>
                    <a:pt x="1124204" y="68707"/>
                  </a:lnTo>
                  <a:close/>
                </a:path>
                <a:path w="5518784" h="592454">
                  <a:moveTo>
                    <a:pt x="1157097" y="92202"/>
                  </a:moveTo>
                  <a:lnTo>
                    <a:pt x="1063752" y="92202"/>
                  </a:lnTo>
                  <a:lnTo>
                    <a:pt x="1063752" y="102108"/>
                  </a:lnTo>
                  <a:lnTo>
                    <a:pt x="1146048" y="102108"/>
                  </a:lnTo>
                  <a:lnTo>
                    <a:pt x="1146048" y="144907"/>
                  </a:lnTo>
                  <a:lnTo>
                    <a:pt x="1157097" y="144907"/>
                  </a:lnTo>
                  <a:lnTo>
                    <a:pt x="1157097" y="92202"/>
                  </a:lnTo>
                  <a:close/>
                </a:path>
                <a:path w="5518784" h="592454">
                  <a:moveTo>
                    <a:pt x="1157097" y="1397"/>
                  </a:moveTo>
                  <a:lnTo>
                    <a:pt x="1146048" y="1397"/>
                  </a:lnTo>
                  <a:lnTo>
                    <a:pt x="1146048" y="33655"/>
                  </a:lnTo>
                  <a:lnTo>
                    <a:pt x="1111758" y="33655"/>
                  </a:lnTo>
                  <a:lnTo>
                    <a:pt x="1111758" y="43688"/>
                  </a:lnTo>
                  <a:lnTo>
                    <a:pt x="1146048" y="43688"/>
                  </a:lnTo>
                  <a:lnTo>
                    <a:pt x="1146048" y="84201"/>
                  </a:lnTo>
                  <a:lnTo>
                    <a:pt x="1157097" y="84201"/>
                  </a:lnTo>
                  <a:lnTo>
                    <a:pt x="1157097" y="1397"/>
                  </a:lnTo>
                  <a:close/>
                </a:path>
                <a:path w="5518784" h="592454">
                  <a:moveTo>
                    <a:pt x="1268730" y="205359"/>
                  </a:moveTo>
                  <a:lnTo>
                    <a:pt x="1257681" y="205359"/>
                  </a:lnTo>
                  <a:lnTo>
                    <a:pt x="1257681" y="221996"/>
                  </a:lnTo>
                  <a:lnTo>
                    <a:pt x="1268730" y="221996"/>
                  </a:lnTo>
                  <a:lnTo>
                    <a:pt x="1268730" y="205359"/>
                  </a:lnTo>
                  <a:close/>
                </a:path>
                <a:path w="5518784" h="592454">
                  <a:moveTo>
                    <a:pt x="1269365" y="299847"/>
                  </a:moveTo>
                  <a:lnTo>
                    <a:pt x="1177036" y="299847"/>
                  </a:lnTo>
                  <a:lnTo>
                    <a:pt x="1177036" y="310007"/>
                  </a:lnTo>
                  <a:lnTo>
                    <a:pt x="1258316" y="310007"/>
                  </a:lnTo>
                  <a:lnTo>
                    <a:pt x="1258316" y="345567"/>
                  </a:lnTo>
                  <a:lnTo>
                    <a:pt x="1269365" y="345567"/>
                  </a:lnTo>
                  <a:lnTo>
                    <a:pt x="1269365" y="310007"/>
                  </a:lnTo>
                  <a:lnTo>
                    <a:pt x="1269365" y="299847"/>
                  </a:lnTo>
                  <a:close/>
                </a:path>
                <a:path w="5518784" h="592454">
                  <a:moveTo>
                    <a:pt x="1291336" y="275590"/>
                  </a:moveTo>
                  <a:lnTo>
                    <a:pt x="1230376" y="275590"/>
                  </a:lnTo>
                  <a:lnTo>
                    <a:pt x="1230376" y="259207"/>
                  </a:lnTo>
                  <a:lnTo>
                    <a:pt x="1268730" y="259207"/>
                  </a:lnTo>
                  <a:lnTo>
                    <a:pt x="1268730" y="249174"/>
                  </a:lnTo>
                  <a:lnTo>
                    <a:pt x="1268730" y="249047"/>
                  </a:lnTo>
                  <a:lnTo>
                    <a:pt x="1268730" y="232537"/>
                  </a:lnTo>
                  <a:lnTo>
                    <a:pt x="1268730" y="231902"/>
                  </a:lnTo>
                  <a:lnTo>
                    <a:pt x="1268730" y="222377"/>
                  </a:lnTo>
                  <a:lnTo>
                    <a:pt x="1257681" y="222377"/>
                  </a:lnTo>
                  <a:lnTo>
                    <a:pt x="1257681" y="232537"/>
                  </a:lnTo>
                  <a:lnTo>
                    <a:pt x="1257681" y="249047"/>
                  </a:lnTo>
                  <a:lnTo>
                    <a:pt x="1191895" y="249047"/>
                  </a:lnTo>
                  <a:lnTo>
                    <a:pt x="1191895" y="232537"/>
                  </a:lnTo>
                  <a:lnTo>
                    <a:pt x="1257681" y="232537"/>
                  </a:lnTo>
                  <a:lnTo>
                    <a:pt x="1257681" y="222377"/>
                  </a:lnTo>
                  <a:lnTo>
                    <a:pt x="1191895" y="222377"/>
                  </a:lnTo>
                  <a:lnTo>
                    <a:pt x="1191895" y="205867"/>
                  </a:lnTo>
                  <a:lnTo>
                    <a:pt x="1180846" y="205867"/>
                  </a:lnTo>
                  <a:lnTo>
                    <a:pt x="1180846" y="222377"/>
                  </a:lnTo>
                  <a:lnTo>
                    <a:pt x="1180846" y="232537"/>
                  </a:lnTo>
                  <a:lnTo>
                    <a:pt x="1180846" y="249047"/>
                  </a:lnTo>
                  <a:lnTo>
                    <a:pt x="1180846" y="259207"/>
                  </a:lnTo>
                  <a:lnTo>
                    <a:pt x="1219073" y="259207"/>
                  </a:lnTo>
                  <a:lnTo>
                    <a:pt x="1219073" y="275590"/>
                  </a:lnTo>
                  <a:lnTo>
                    <a:pt x="1158113" y="275590"/>
                  </a:lnTo>
                  <a:lnTo>
                    <a:pt x="1158113" y="285496"/>
                  </a:lnTo>
                  <a:lnTo>
                    <a:pt x="1291336" y="285496"/>
                  </a:lnTo>
                  <a:lnTo>
                    <a:pt x="1291336" y="275590"/>
                  </a:lnTo>
                  <a:close/>
                </a:path>
                <a:path w="5518784" h="592454">
                  <a:moveTo>
                    <a:pt x="1319530" y="103378"/>
                  </a:moveTo>
                  <a:lnTo>
                    <a:pt x="1294676" y="68529"/>
                  </a:lnTo>
                  <a:lnTo>
                    <a:pt x="1294422" y="67691"/>
                  </a:lnTo>
                  <a:lnTo>
                    <a:pt x="1291983" y="59778"/>
                  </a:lnTo>
                  <a:lnTo>
                    <a:pt x="1290345" y="50952"/>
                  </a:lnTo>
                  <a:lnTo>
                    <a:pt x="1289824" y="42291"/>
                  </a:lnTo>
                  <a:lnTo>
                    <a:pt x="1289812" y="23749"/>
                  </a:lnTo>
                  <a:lnTo>
                    <a:pt x="1316990" y="23749"/>
                  </a:lnTo>
                  <a:lnTo>
                    <a:pt x="1316990" y="13843"/>
                  </a:lnTo>
                  <a:lnTo>
                    <a:pt x="1251839" y="13843"/>
                  </a:lnTo>
                  <a:lnTo>
                    <a:pt x="1251839" y="23749"/>
                  </a:lnTo>
                  <a:lnTo>
                    <a:pt x="1278890" y="23749"/>
                  </a:lnTo>
                  <a:lnTo>
                    <a:pt x="1278890" y="42291"/>
                  </a:lnTo>
                  <a:lnTo>
                    <a:pt x="1264234" y="86791"/>
                  </a:lnTo>
                  <a:lnTo>
                    <a:pt x="1246759" y="105664"/>
                  </a:lnTo>
                  <a:lnTo>
                    <a:pt x="1255395" y="112522"/>
                  </a:lnTo>
                  <a:lnTo>
                    <a:pt x="1279271" y="81915"/>
                  </a:lnTo>
                  <a:lnTo>
                    <a:pt x="1283970" y="67691"/>
                  </a:lnTo>
                  <a:lnTo>
                    <a:pt x="1285494" y="73787"/>
                  </a:lnTo>
                  <a:lnTo>
                    <a:pt x="1306626" y="105727"/>
                  </a:lnTo>
                  <a:lnTo>
                    <a:pt x="1311148" y="110490"/>
                  </a:lnTo>
                  <a:lnTo>
                    <a:pt x="1319530" y="103378"/>
                  </a:lnTo>
                  <a:close/>
                </a:path>
                <a:path w="5518784" h="592454">
                  <a:moveTo>
                    <a:pt x="1367282" y="1397"/>
                  </a:moveTo>
                  <a:lnTo>
                    <a:pt x="1356106" y="1397"/>
                  </a:lnTo>
                  <a:lnTo>
                    <a:pt x="1356106" y="65151"/>
                  </a:lnTo>
                  <a:lnTo>
                    <a:pt x="1339088" y="65151"/>
                  </a:lnTo>
                  <a:lnTo>
                    <a:pt x="1339088" y="4318"/>
                  </a:lnTo>
                  <a:lnTo>
                    <a:pt x="1328039" y="4318"/>
                  </a:lnTo>
                  <a:lnTo>
                    <a:pt x="1328039" y="140589"/>
                  </a:lnTo>
                  <a:lnTo>
                    <a:pt x="1339088" y="140589"/>
                  </a:lnTo>
                  <a:lnTo>
                    <a:pt x="1339088" y="74930"/>
                  </a:lnTo>
                  <a:lnTo>
                    <a:pt x="1356106" y="74930"/>
                  </a:lnTo>
                  <a:lnTo>
                    <a:pt x="1356106" y="144907"/>
                  </a:lnTo>
                  <a:lnTo>
                    <a:pt x="1367282" y="144907"/>
                  </a:lnTo>
                  <a:lnTo>
                    <a:pt x="1367282" y="74930"/>
                  </a:lnTo>
                  <a:lnTo>
                    <a:pt x="1367282" y="65151"/>
                  </a:lnTo>
                  <a:lnTo>
                    <a:pt x="1367282" y="1397"/>
                  </a:lnTo>
                  <a:close/>
                </a:path>
                <a:path w="5518784" h="592454">
                  <a:moveTo>
                    <a:pt x="1423123" y="208407"/>
                  </a:moveTo>
                  <a:lnTo>
                    <a:pt x="1332230" y="208407"/>
                  </a:lnTo>
                  <a:lnTo>
                    <a:pt x="1332230" y="218567"/>
                  </a:lnTo>
                  <a:lnTo>
                    <a:pt x="1412074" y="218567"/>
                  </a:lnTo>
                  <a:lnTo>
                    <a:pt x="1412074" y="226187"/>
                  </a:lnTo>
                  <a:lnTo>
                    <a:pt x="1412024" y="233807"/>
                  </a:lnTo>
                  <a:lnTo>
                    <a:pt x="1411897" y="233807"/>
                  </a:lnTo>
                  <a:lnTo>
                    <a:pt x="1411897" y="242697"/>
                  </a:lnTo>
                  <a:lnTo>
                    <a:pt x="1411719" y="242697"/>
                  </a:lnTo>
                  <a:lnTo>
                    <a:pt x="1411719" y="247777"/>
                  </a:lnTo>
                  <a:lnTo>
                    <a:pt x="1411452" y="247777"/>
                  </a:lnTo>
                  <a:lnTo>
                    <a:pt x="1411452" y="256667"/>
                  </a:lnTo>
                  <a:lnTo>
                    <a:pt x="1411173" y="256667"/>
                  </a:lnTo>
                  <a:lnTo>
                    <a:pt x="1411173" y="259207"/>
                  </a:lnTo>
                  <a:lnTo>
                    <a:pt x="1410741" y="259207"/>
                  </a:lnTo>
                  <a:lnTo>
                    <a:pt x="1410741" y="269367"/>
                  </a:lnTo>
                  <a:lnTo>
                    <a:pt x="1421485" y="269367"/>
                  </a:lnTo>
                  <a:lnTo>
                    <a:pt x="1421485" y="259207"/>
                  </a:lnTo>
                  <a:lnTo>
                    <a:pt x="1421904" y="259207"/>
                  </a:lnTo>
                  <a:lnTo>
                    <a:pt x="1421904" y="256667"/>
                  </a:lnTo>
                  <a:lnTo>
                    <a:pt x="1422184" y="256667"/>
                  </a:lnTo>
                  <a:lnTo>
                    <a:pt x="1422184" y="247777"/>
                  </a:lnTo>
                  <a:lnTo>
                    <a:pt x="1422488" y="247777"/>
                  </a:lnTo>
                  <a:lnTo>
                    <a:pt x="1422488" y="242697"/>
                  </a:lnTo>
                  <a:lnTo>
                    <a:pt x="1422717" y="242697"/>
                  </a:lnTo>
                  <a:lnTo>
                    <a:pt x="1422717" y="233807"/>
                  </a:lnTo>
                  <a:lnTo>
                    <a:pt x="1422933" y="233807"/>
                  </a:lnTo>
                  <a:lnTo>
                    <a:pt x="1422933" y="226187"/>
                  </a:lnTo>
                  <a:lnTo>
                    <a:pt x="1423047" y="218567"/>
                  </a:lnTo>
                  <a:lnTo>
                    <a:pt x="1423123" y="208407"/>
                  </a:lnTo>
                  <a:close/>
                </a:path>
                <a:path w="5518784" h="592454">
                  <a:moveTo>
                    <a:pt x="1443736" y="269621"/>
                  </a:moveTo>
                  <a:lnTo>
                    <a:pt x="1310513" y="269621"/>
                  </a:lnTo>
                  <a:lnTo>
                    <a:pt x="1310513" y="279654"/>
                  </a:lnTo>
                  <a:lnTo>
                    <a:pt x="1370330" y="279654"/>
                  </a:lnTo>
                  <a:lnTo>
                    <a:pt x="1370330" y="346075"/>
                  </a:lnTo>
                  <a:lnTo>
                    <a:pt x="1381379" y="346075"/>
                  </a:lnTo>
                  <a:lnTo>
                    <a:pt x="1381379" y="279654"/>
                  </a:lnTo>
                  <a:lnTo>
                    <a:pt x="1443736" y="279654"/>
                  </a:lnTo>
                  <a:lnTo>
                    <a:pt x="1443736" y="269621"/>
                  </a:lnTo>
                  <a:close/>
                </a:path>
                <a:path w="5518784" h="592454">
                  <a:moveTo>
                    <a:pt x="1467358" y="69469"/>
                  </a:moveTo>
                  <a:lnTo>
                    <a:pt x="1464310" y="61849"/>
                  </a:lnTo>
                  <a:lnTo>
                    <a:pt x="1459141" y="56896"/>
                  </a:lnTo>
                  <a:lnTo>
                    <a:pt x="1456944" y="54762"/>
                  </a:lnTo>
                  <a:lnTo>
                    <a:pt x="1456944" y="72263"/>
                  </a:lnTo>
                  <a:lnTo>
                    <a:pt x="1456944" y="85090"/>
                  </a:lnTo>
                  <a:lnTo>
                    <a:pt x="1454912" y="90297"/>
                  </a:lnTo>
                  <a:lnTo>
                    <a:pt x="1450848" y="94361"/>
                  </a:lnTo>
                  <a:lnTo>
                    <a:pt x="1446911" y="98425"/>
                  </a:lnTo>
                  <a:lnTo>
                    <a:pt x="1441704" y="100457"/>
                  </a:lnTo>
                  <a:lnTo>
                    <a:pt x="1429258" y="100457"/>
                  </a:lnTo>
                  <a:lnTo>
                    <a:pt x="1424051" y="98425"/>
                  </a:lnTo>
                  <a:lnTo>
                    <a:pt x="1416177" y="90297"/>
                  </a:lnTo>
                  <a:lnTo>
                    <a:pt x="1414145" y="85090"/>
                  </a:lnTo>
                  <a:lnTo>
                    <a:pt x="1414183" y="72263"/>
                  </a:lnTo>
                  <a:lnTo>
                    <a:pt x="1416177" y="67183"/>
                  </a:lnTo>
                  <a:lnTo>
                    <a:pt x="1420114" y="62992"/>
                  </a:lnTo>
                  <a:lnTo>
                    <a:pt x="1424051" y="58928"/>
                  </a:lnTo>
                  <a:lnTo>
                    <a:pt x="1429131" y="56896"/>
                  </a:lnTo>
                  <a:lnTo>
                    <a:pt x="1441831" y="56896"/>
                  </a:lnTo>
                  <a:lnTo>
                    <a:pt x="1446911" y="58928"/>
                  </a:lnTo>
                  <a:lnTo>
                    <a:pt x="1450848" y="62992"/>
                  </a:lnTo>
                  <a:lnTo>
                    <a:pt x="1454912" y="67056"/>
                  </a:lnTo>
                  <a:lnTo>
                    <a:pt x="1456944" y="72263"/>
                  </a:lnTo>
                  <a:lnTo>
                    <a:pt x="1456944" y="54762"/>
                  </a:lnTo>
                  <a:lnTo>
                    <a:pt x="1452118" y="50038"/>
                  </a:lnTo>
                  <a:lnTo>
                    <a:pt x="1444625" y="47117"/>
                  </a:lnTo>
                  <a:lnTo>
                    <a:pt x="1426464" y="47117"/>
                  </a:lnTo>
                  <a:lnTo>
                    <a:pt x="1418844" y="50038"/>
                  </a:lnTo>
                  <a:lnTo>
                    <a:pt x="1406652" y="61976"/>
                  </a:lnTo>
                  <a:lnTo>
                    <a:pt x="1403527" y="69469"/>
                  </a:lnTo>
                  <a:lnTo>
                    <a:pt x="1403527" y="87884"/>
                  </a:lnTo>
                  <a:lnTo>
                    <a:pt x="1406652" y="95377"/>
                  </a:lnTo>
                  <a:lnTo>
                    <a:pt x="1412748" y="101346"/>
                  </a:lnTo>
                  <a:lnTo>
                    <a:pt x="1418971" y="107188"/>
                  </a:lnTo>
                  <a:lnTo>
                    <a:pt x="1426464" y="110236"/>
                  </a:lnTo>
                  <a:lnTo>
                    <a:pt x="1444498" y="110236"/>
                  </a:lnTo>
                  <a:lnTo>
                    <a:pt x="1452118" y="107188"/>
                  </a:lnTo>
                  <a:lnTo>
                    <a:pt x="1459141" y="100457"/>
                  </a:lnTo>
                  <a:lnTo>
                    <a:pt x="1464310" y="95504"/>
                  </a:lnTo>
                  <a:lnTo>
                    <a:pt x="1467358" y="87884"/>
                  </a:lnTo>
                  <a:lnTo>
                    <a:pt x="1467358" y="69469"/>
                  </a:lnTo>
                  <a:close/>
                </a:path>
                <a:path w="5518784" h="592454">
                  <a:moveTo>
                    <a:pt x="1472565" y="27178"/>
                  </a:moveTo>
                  <a:lnTo>
                    <a:pt x="1440688" y="27178"/>
                  </a:lnTo>
                  <a:lnTo>
                    <a:pt x="1440688" y="4953"/>
                  </a:lnTo>
                  <a:lnTo>
                    <a:pt x="1429639" y="4953"/>
                  </a:lnTo>
                  <a:lnTo>
                    <a:pt x="1429639" y="27178"/>
                  </a:lnTo>
                  <a:lnTo>
                    <a:pt x="1397762" y="27178"/>
                  </a:lnTo>
                  <a:lnTo>
                    <a:pt x="1397762" y="37084"/>
                  </a:lnTo>
                  <a:lnTo>
                    <a:pt x="1472565" y="37084"/>
                  </a:lnTo>
                  <a:lnTo>
                    <a:pt x="1472565" y="27178"/>
                  </a:lnTo>
                  <a:close/>
                </a:path>
                <a:path w="5518784" h="592454">
                  <a:moveTo>
                    <a:pt x="1520952" y="1397"/>
                  </a:moveTo>
                  <a:lnTo>
                    <a:pt x="1509776" y="1397"/>
                  </a:lnTo>
                  <a:lnTo>
                    <a:pt x="1509776" y="67564"/>
                  </a:lnTo>
                  <a:lnTo>
                    <a:pt x="1492631" y="67564"/>
                  </a:lnTo>
                  <a:lnTo>
                    <a:pt x="1492631" y="4191"/>
                  </a:lnTo>
                  <a:lnTo>
                    <a:pt x="1481709" y="4191"/>
                  </a:lnTo>
                  <a:lnTo>
                    <a:pt x="1481709" y="140462"/>
                  </a:lnTo>
                  <a:lnTo>
                    <a:pt x="1492631" y="140462"/>
                  </a:lnTo>
                  <a:lnTo>
                    <a:pt x="1492631" y="77470"/>
                  </a:lnTo>
                  <a:lnTo>
                    <a:pt x="1509776" y="77470"/>
                  </a:lnTo>
                  <a:lnTo>
                    <a:pt x="1509776" y="144907"/>
                  </a:lnTo>
                  <a:lnTo>
                    <a:pt x="1520952" y="144907"/>
                  </a:lnTo>
                  <a:lnTo>
                    <a:pt x="1520952" y="77470"/>
                  </a:lnTo>
                  <a:lnTo>
                    <a:pt x="1520952" y="67564"/>
                  </a:lnTo>
                  <a:lnTo>
                    <a:pt x="1520952" y="1397"/>
                  </a:lnTo>
                  <a:close/>
                </a:path>
                <a:path w="5518784" h="592454">
                  <a:moveTo>
                    <a:pt x="1563751" y="114300"/>
                  </a:moveTo>
                  <a:lnTo>
                    <a:pt x="1552194" y="114300"/>
                  </a:lnTo>
                  <a:lnTo>
                    <a:pt x="1543177" y="151765"/>
                  </a:lnTo>
                  <a:lnTo>
                    <a:pt x="1551432" y="151765"/>
                  </a:lnTo>
                  <a:lnTo>
                    <a:pt x="1563751" y="114300"/>
                  </a:lnTo>
                  <a:close/>
                </a:path>
                <a:path w="5518784" h="592454">
                  <a:moveTo>
                    <a:pt x="1577721" y="249047"/>
                  </a:moveTo>
                  <a:lnTo>
                    <a:pt x="1495552" y="249047"/>
                  </a:lnTo>
                  <a:lnTo>
                    <a:pt x="1495552" y="235077"/>
                  </a:lnTo>
                  <a:lnTo>
                    <a:pt x="1574546" y="235077"/>
                  </a:lnTo>
                  <a:lnTo>
                    <a:pt x="1574546" y="227457"/>
                  </a:lnTo>
                  <a:lnTo>
                    <a:pt x="1574546" y="214757"/>
                  </a:lnTo>
                  <a:lnTo>
                    <a:pt x="1574546" y="204597"/>
                  </a:lnTo>
                  <a:lnTo>
                    <a:pt x="1484630" y="204597"/>
                  </a:lnTo>
                  <a:lnTo>
                    <a:pt x="1484630" y="214757"/>
                  </a:lnTo>
                  <a:lnTo>
                    <a:pt x="1563624" y="214757"/>
                  </a:lnTo>
                  <a:lnTo>
                    <a:pt x="1563624" y="227457"/>
                  </a:lnTo>
                  <a:lnTo>
                    <a:pt x="1484630" y="227457"/>
                  </a:lnTo>
                  <a:lnTo>
                    <a:pt x="1484630" y="235077"/>
                  </a:lnTo>
                  <a:lnTo>
                    <a:pt x="1484630" y="249047"/>
                  </a:lnTo>
                  <a:lnTo>
                    <a:pt x="1484630" y="257937"/>
                  </a:lnTo>
                  <a:lnTo>
                    <a:pt x="1577721" y="257937"/>
                  </a:lnTo>
                  <a:lnTo>
                    <a:pt x="1577721" y="249047"/>
                  </a:lnTo>
                  <a:close/>
                </a:path>
                <a:path w="5518784" h="592454">
                  <a:moveTo>
                    <a:pt x="1577975" y="335407"/>
                  </a:moveTo>
                  <a:lnTo>
                    <a:pt x="1495171" y="335407"/>
                  </a:lnTo>
                  <a:lnTo>
                    <a:pt x="1495171" y="322707"/>
                  </a:lnTo>
                  <a:lnTo>
                    <a:pt x="1574800" y="322707"/>
                  </a:lnTo>
                  <a:lnTo>
                    <a:pt x="1574800" y="313817"/>
                  </a:lnTo>
                  <a:lnTo>
                    <a:pt x="1574800" y="301117"/>
                  </a:lnTo>
                  <a:lnTo>
                    <a:pt x="1574800" y="290957"/>
                  </a:lnTo>
                  <a:lnTo>
                    <a:pt x="1484122" y="290957"/>
                  </a:lnTo>
                  <a:lnTo>
                    <a:pt x="1484122" y="301117"/>
                  </a:lnTo>
                  <a:lnTo>
                    <a:pt x="1563878" y="301117"/>
                  </a:lnTo>
                  <a:lnTo>
                    <a:pt x="1563878" y="313817"/>
                  </a:lnTo>
                  <a:lnTo>
                    <a:pt x="1484122" y="313817"/>
                  </a:lnTo>
                  <a:lnTo>
                    <a:pt x="1484122" y="322707"/>
                  </a:lnTo>
                  <a:lnTo>
                    <a:pt x="1484122" y="335407"/>
                  </a:lnTo>
                  <a:lnTo>
                    <a:pt x="1484122" y="344297"/>
                  </a:lnTo>
                  <a:lnTo>
                    <a:pt x="1577975" y="344297"/>
                  </a:lnTo>
                  <a:lnTo>
                    <a:pt x="1577975" y="335407"/>
                  </a:lnTo>
                  <a:close/>
                </a:path>
                <a:path w="5518784" h="592454">
                  <a:moveTo>
                    <a:pt x="1596136" y="269875"/>
                  </a:moveTo>
                  <a:lnTo>
                    <a:pt x="1462913" y="269875"/>
                  </a:lnTo>
                  <a:lnTo>
                    <a:pt x="1462913" y="279400"/>
                  </a:lnTo>
                  <a:lnTo>
                    <a:pt x="1596136" y="279400"/>
                  </a:lnTo>
                  <a:lnTo>
                    <a:pt x="1596136" y="269875"/>
                  </a:lnTo>
                  <a:close/>
                </a:path>
                <a:path w="5518784" h="592454">
                  <a:moveTo>
                    <a:pt x="1714627" y="14605"/>
                  </a:moveTo>
                  <a:lnTo>
                    <a:pt x="1647317" y="14605"/>
                  </a:lnTo>
                  <a:lnTo>
                    <a:pt x="1647317" y="24511"/>
                  </a:lnTo>
                  <a:lnTo>
                    <a:pt x="1702689" y="24511"/>
                  </a:lnTo>
                  <a:lnTo>
                    <a:pt x="1700085" y="37871"/>
                  </a:lnTo>
                  <a:lnTo>
                    <a:pt x="1681734" y="72517"/>
                  </a:lnTo>
                  <a:lnTo>
                    <a:pt x="1652485" y="97066"/>
                  </a:lnTo>
                  <a:lnTo>
                    <a:pt x="1641475" y="102489"/>
                  </a:lnTo>
                  <a:lnTo>
                    <a:pt x="1649984" y="111506"/>
                  </a:lnTo>
                  <a:lnTo>
                    <a:pt x="1688287" y="81330"/>
                  </a:lnTo>
                  <a:lnTo>
                    <a:pt x="1710055" y="43268"/>
                  </a:lnTo>
                  <a:lnTo>
                    <a:pt x="1713331" y="29248"/>
                  </a:lnTo>
                  <a:lnTo>
                    <a:pt x="1714627" y="14605"/>
                  </a:lnTo>
                  <a:close/>
                </a:path>
                <a:path w="5518784" h="592454">
                  <a:moveTo>
                    <a:pt x="1754505" y="1397"/>
                  </a:moveTo>
                  <a:lnTo>
                    <a:pt x="1743456" y="1397"/>
                  </a:lnTo>
                  <a:lnTo>
                    <a:pt x="1743456" y="144907"/>
                  </a:lnTo>
                  <a:lnTo>
                    <a:pt x="1754505" y="144907"/>
                  </a:lnTo>
                  <a:lnTo>
                    <a:pt x="1754505" y="1397"/>
                  </a:lnTo>
                  <a:close/>
                </a:path>
                <a:path w="5518784" h="592454">
                  <a:moveTo>
                    <a:pt x="1754759" y="227838"/>
                  </a:moveTo>
                  <a:lnTo>
                    <a:pt x="1751457" y="220726"/>
                  </a:lnTo>
                  <a:lnTo>
                    <a:pt x="1746173" y="216154"/>
                  </a:lnTo>
                  <a:lnTo>
                    <a:pt x="1744853" y="215011"/>
                  </a:lnTo>
                  <a:lnTo>
                    <a:pt x="1743710" y="214236"/>
                  </a:lnTo>
                  <a:lnTo>
                    <a:pt x="1743710" y="230505"/>
                  </a:lnTo>
                  <a:lnTo>
                    <a:pt x="1743646" y="242697"/>
                  </a:lnTo>
                  <a:lnTo>
                    <a:pt x="1741424" y="247523"/>
                  </a:lnTo>
                  <a:lnTo>
                    <a:pt x="1732280" y="254889"/>
                  </a:lnTo>
                  <a:lnTo>
                    <a:pt x="1726184" y="256794"/>
                  </a:lnTo>
                  <a:lnTo>
                    <a:pt x="1710690" y="256794"/>
                  </a:lnTo>
                  <a:lnTo>
                    <a:pt x="1704594" y="255016"/>
                  </a:lnTo>
                  <a:lnTo>
                    <a:pt x="1695323" y="247523"/>
                  </a:lnTo>
                  <a:lnTo>
                    <a:pt x="1692910" y="242697"/>
                  </a:lnTo>
                  <a:lnTo>
                    <a:pt x="1692910" y="230505"/>
                  </a:lnTo>
                  <a:lnTo>
                    <a:pt x="1695323" y="225552"/>
                  </a:lnTo>
                  <a:lnTo>
                    <a:pt x="1699895" y="221742"/>
                  </a:lnTo>
                  <a:lnTo>
                    <a:pt x="1704594" y="217932"/>
                  </a:lnTo>
                  <a:lnTo>
                    <a:pt x="1710690" y="216154"/>
                  </a:lnTo>
                  <a:lnTo>
                    <a:pt x="1726057" y="216154"/>
                  </a:lnTo>
                  <a:lnTo>
                    <a:pt x="1732280" y="218059"/>
                  </a:lnTo>
                  <a:lnTo>
                    <a:pt x="1736852" y="221742"/>
                  </a:lnTo>
                  <a:lnTo>
                    <a:pt x="1741424" y="225552"/>
                  </a:lnTo>
                  <a:lnTo>
                    <a:pt x="1743710" y="230505"/>
                  </a:lnTo>
                  <a:lnTo>
                    <a:pt x="1743710" y="214236"/>
                  </a:lnTo>
                  <a:lnTo>
                    <a:pt x="1739417" y="211277"/>
                  </a:lnTo>
                  <a:lnTo>
                    <a:pt x="1733207" y="208622"/>
                  </a:lnTo>
                  <a:lnTo>
                    <a:pt x="1726222" y="207035"/>
                  </a:lnTo>
                  <a:lnTo>
                    <a:pt x="1718437" y="206502"/>
                  </a:lnTo>
                  <a:lnTo>
                    <a:pt x="1710626" y="207035"/>
                  </a:lnTo>
                  <a:lnTo>
                    <a:pt x="1681911" y="227838"/>
                  </a:lnTo>
                  <a:lnTo>
                    <a:pt x="1681911" y="245237"/>
                  </a:lnTo>
                  <a:lnTo>
                    <a:pt x="1718437" y="266446"/>
                  </a:lnTo>
                  <a:lnTo>
                    <a:pt x="1726311" y="265912"/>
                  </a:lnTo>
                  <a:lnTo>
                    <a:pt x="1733257" y="264337"/>
                  </a:lnTo>
                  <a:lnTo>
                    <a:pt x="1739468" y="261683"/>
                  </a:lnTo>
                  <a:lnTo>
                    <a:pt x="1744853" y="257937"/>
                  </a:lnTo>
                  <a:lnTo>
                    <a:pt x="1746199" y="256794"/>
                  </a:lnTo>
                  <a:lnTo>
                    <a:pt x="1751457" y="252349"/>
                  </a:lnTo>
                  <a:lnTo>
                    <a:pt x="1754759" y="245237"/>
                  </a:lnTo>
                  <a:lnTo>
                    <a:pt x="1754759" y="227838"/>
                  </a:lnTo>
                  <a:close/>
                </a:path>
                <a:path w="5518784" h="592454">
                  <a:moveTo>
                    <a:pt x="1769364" y="287655"/>
                  </a:moveTo>
                  <a:lnTo>
                    <a:pt x="1768729" y="278003"/>
                  </a:lnTo>
                  <a:lnTo>
                    <a:pt x="1748980" y="278930"/>
                  </a:lnTo>
                  <a:lnTo>
                    <a:pt x="1725942" y="279615"/>
                  </a:lnTo>
                  <a:lnTo>
                    <a:pt x="1699590" y="280022"/>
                  </a:lnTo>
                  <a:lnTo>
                    <a:pt x="1669923" y="280162"/>
                  </a:lnTo>
                  <a:lnTo>
                    <a:pt x="1671066" y="289814"/>
                  </a:lnTo>
                  <a:lnTo>
                    <a:pt x="1713865" y="289306"/>
                  </a:lnTo>
                  <a:lnTo>
                    <a:pt x="1713865" y="342011"/>
                  </a:lnTo>
                  <a:lnTo>
                    <a:pt x="1724914" y="342011"/>
                  </a:lnTo>
                  <a:lnTo>
                    <a:pt x="1724914" y="289306"/>
                  </a:lnTo>
                  <a:lnTo>
                    <a:pt x="1724914" y="289052"/>
                  </a:lnTo>
                  <a:lnTo>
                    <a:pt x="1762785" y="287972"/>
                  </a:lnTo>
                  <a:lnTo>
                    <a:pt x="1769364" y="287655"/>
                  </a:lnTo>
                  <a:close/>
                </a:path>
                <a:path w="5518784" h="592454">
                  <a:moveTo>
                    <a:pt x="1789303" y="202565"/>
                  </a:moveTo>
                  <a:lnTo>
                    <a:pt x="1778127" y="202565"/>
                  </a:lnTo>
                  <a:lnTo>
                    <a:pt x="1778127" y="346075"/>
                  </a:lnTo>
                  <a:lnTo>
                    <a:pt x="1789303" y="346075"/>
                  </a:lnTo>
                  <a:lnTo>
                    <a:pt x="1789303" y="202565"/>
                  </a:lnTo>
                  <a:close/>
                </a:path>
                <a:path w="5518784" h="592454">
                  <a:moveTo>
                    <a:pt x="1900301" y="258699"/>
                  </a:moveTo>
                  <a:lnTo>
                    <a:pt x="1897126" y="252222"/>
                  </a:lnTo>
                  <a:lnTo>
                    <a:pt x="1892833" y="248793"/>
                  </a:lnTo>
                  <a:lnTo>
                    <a:pt x="1890776" y="247142"/>
                  </a:lnTo>
                  <a:lnTo>
                    <a:pt x="1889379" y="246227"/>
                  </a:lnTo>
                  <a:lnTo>
                    <a:pt x="1889379" y="261112"/>
                  </a:lnTo>
                  <a:lnTo>
                    <a:pt x="1889379" y="271399"/>
                  </a:lnTo>
                  <a:lnTo>
                    <a:pt x="1887220" y="275717"/>
                  </a:lnTo>
                  <a:lnTo>
                    <a:pt x="1882775" y="279019"/>
                  </a:lnTo>
                  <a:lnTo>
                    <a:pt x="1878457" y="282321"/>
                  </a:lnTo>
                  <a:lnTo>
                    <a:pt x="1872488" y="283972"/>
                  </a:lnTo>
                  <a:lnTo>
                    <a:pt x="1857502" y="283972"/>
                  </a:lnTo>
                  <a:lnTo>
                    <a:pt x="1851533" y="282321"/>
                  </a:lnTo>
                  <a:lnTo>
                    <a:pt x="1847215" y="279019"/>
                  </a:lnTo>
                  <a:lnTo>
                    <a:pt x="1842770" y="275717"/>
                  </a:lnTo>
                  <a:lnTo>
                    <a:pt x="1840611" y="271399"/>
                  </a:lnTo>
                  <a:lnTo>
                    <a:pt x="1840611" y="261112"/>
                  </a:lnTo>
                  <a:lnTo>
                    <a:pt x="1842770" y="256921"/>
                  </a:lnTo>
                  <a:lnTo>
                    <a:pt x="1847215" y="253746"/>
                  </a:lnTo>
                  <a:lnTo>
                    <a:pt x="1851533" y="250444"/>
                  </a:lnTo>
                  <a:lnTo>
                    <a:pt x="1857502" y="248793"/>
                  </a:lnTo>
                  <a:lnTo>
                    <a:pt x="1872615" y="248793"/>
                  </a:lnTo>
                  <a:lnTo>
                    <a:pt x="1878457" y="250444"/>
                  </a:lnTo>
                  <a:lnTo>
                    <a:pt x="1887220" y="256921"/>
                  </a:lnTo>
                  <a:lnTo>
                    <a:pt x="1889379" y="261112"/>
                  </a:lnTo>
                  <a:lnTo>
                    <a:pt x="1889379" y="246227"/>
                  </a:lnTo>
                  <a:lnTo>
                    <a:pt x="1885594" y="243725"/>
                  </a:lnTo>
                  <a:lnTo>
                    <a:pt x="1879600" y="241261"/>
                  </a:lnTo>
                  <a:lnTo>
                    <a:pt x="1872729" y="239776"/>
                  </a:lnTo>
                  <a:lnTo>
                    <a:pt x="1864995" y="239268"/>
                  </a:lnTo>
                  <a:lnTo>
                    <a:pt x="1857222" y="239776"/>
                  </a:lnTo>
                  <a:lnTo>
                    <a:pt x="1829689" y="258699"/>
                  </a:lnTo>
                  <a:lnTo>
                    <a:pt x="1829689" y="273939"/>
                  </a:lnTo>
                  <a:lnTo>
                    <a:pt x="1864868" y="293370"/>
                  </a:lnTo>
                  <a:lnTo>
                    <a:pt x="1872627" y="292900"/>
                  </a:lnTo>
                  <a:lnTo>
                    <a:pt x="1879536" y="291439"/>
                  </a:lnTo>
                  <a:lnTo>
                    <a:pt x="1885581" y="288988"/>
                  </a:lnTo>
                  <a:lnTo>
                    <a:pt x="1890776" y="285496"/>
                  </a:lnTo>
                  <a:lnTo>
                    <a:pt x="1892579" y="283972"/>
                  </a:lnTo>
                  <a:lnTo>
                    <a:pt x="1897126" y="280162"/>
                  </a:lnTo>
                  <a:lnTo>
                    <a:pt x="1900237" y="273939"/>
                  </a:lnTo>
                  <a:lnTo>
                    <a:pt x="1900301" y="258699"/>
                  </a:lnTo>
                  <a:close/>
                </a:path>
                <a:path w="5518784" h="592454">
                  <a:moveTo>
                    <a:pt x="1907540" y="221742"/>
                  </a:moveTo>
                  <a:lnTo>
                    <a:pt x="1870583" y="221742"/>
                  </a:lnTo>
                  <a:lnTo>
                    <a:pt x="1870583" y="203200"/>
                  </a:lnTo>
                  <a:lnTo>
                    <a:pt x="1859153" y="203200"/>
                  </a:lnTo>
                  <a:lnTo>
                    <a:pt x="1859153" y="221742"/>
                  </a:lnTo>
                  <a:lnTo>
                    <a:pt x="1822196" y="221742"/>
                  </a:lnTo>
                  <a:lnTo>
                    <a:pt x="1822196" y="231648"/>
                  </a:lnTo>
                  <a:lnTo>
                    <a:pt x="1907540" y="231648"/>
                  </a:lnTo>
                  <a:lnTo>
                    <a:pt x="1907540" y="221742"/>
                  </a:lnTo>
                  <a:close/>
                </a:path>
                <a:path w="5518784" h="592454">
                  <a:moveTo>
                    <a:pt x="1915287" y="41656"/>
                  </a:moveTo>
                  <a:lnTo>
                    <a:pt x="1876933" y="29464"/>
                  </a:lnTo>
                  <a:lnTo>
                    <a:pt x="1869020" y="22987"/>
                  </a:lnTo>
                  <a:lnTo>
                    <a:pt x="1865147" y="18796"/>
                  </a:lnTo>
                  <a:lnTo>
                    <a:pt x="1862175" y="13462"/>
                  </a:lnTo>
                  <a:lnTo>
                    <a:pt x="1861185" y="8128"/>
                  </a:lnTo>
                  <a:lnTo>
                    <a:pt x="1861185" y="4318"/>
                  </a:lnTo>
                  <a:lnTo>
                    <a:pt x="1850136" y="4318"/>
                  </a:lnTo>
                  <a:lnTo>
                    <a:pt x="1850136" y="8128"/>
                  </a:lnTo>
                  <a:lnTo>
                    <a:pt x="1849158" y="13373"/>
                  </a:lnTo>
                  <a:lnTo>
                    <a:pt x="1817090" y="37414"/>
                  </a:lnTo>
                  <a:lnTo>
                    <a:pt x="1796161" y="41529"/>
                  </a:lnTo>
                  <a:lnTo>
                    <a:pt x="1802638" y="50419"/>
                  </a:lnTo>
                  <a:lnTo>
                    <a:pt x="1843366" y="35013"/>
                  </a:lnTo>
                  <a:lnTo>
                    <a:pt x="1855851" y="22987"/>
                  </a:lnTo>
                  <a:lnTo>
                    <a:pt x="1859051" y="27190"/>
                  </a:lnTo>
                  <a:lnTo>
                    <a:pt x="1892198" y="46723"/>
                  </a:lnTo>
                  <a:lnTo>
                    <a:pt x="1909445" y="50546"/>
                  </a:lnTo>
                  <a:lnTo>
                    <a:pt x="1915287" y="41656"/>
                  </a:lnTo>
                  <a:close/>
                </a:path>
                <a:path w="5518784" h="592454">
                  <a:moveTo>
                    <a:pt x="1922272" y="61341"/>
                  </a:moveTo>
                  <a:lnTo>
                    <a:pt x="1789049" y="61341"/>
                  </a:lnTo>
                  <a:lnTo>
                    <a:pt x="1789049" y="71374"/>
                  </a:lnTo>
                  <a:lnTo>
                    <a:pt x="1850009" y="71374"/>
                  </a:lnTo>
                  <a:lnTo>
                    <a:pt x="1850009" y="86614"/>
                  </a:lnTo>
                  <a:lnTo>
                    <a:pt x="1810893" y="86614"/>
                  </a:lnTo>
                  <a:lnTo>
                    <a:pt x="1810893" y="96393"/>
                  </a:lnTo>
                  <a:lnTo>
                    <a:pt x="1889379" y="96393"/>
                  </a:lnTo>
                  <a:lnTo>
                    <a:pt x="1889379" y="108966"/>
                  </a:lnTo>
                  <a:lnTo>
                    <a:pt x="1810893" y="108966"/>
                  </a:lnTo>
                  <a:lnTo>
                    <a:pt x="1810893" y="141478"/>
                  </a:lnTo>
                  <a:lnTo>
                    <a:pt x="1904111" y="141478"/>
                  </a:lnTo>
                  <a:lnTo>
                    <a:pt x="1904111" y="131572"/>
                  </a:lnTo>
                  <a:lnTo>
                    <a:pt x="1821815" y="131572"/>
                  </a:lnTo>
                  <a:lnTo>
                    <a:pt x="1821815" y="118618"/>
                  </a:lnTo>
                  <a:lnTo>
                    <a:pt x="1900301" y="118618"/>
                  </a:lnTo>
                  <a:lnTo>
                    <a:pt x="1900301" y="86614"/>
                  </a:lnTo>
                  <a:lnTo>
                    <a:pt x="1861312" y="86614"/>
                  </a:lnTo>
                  <a:lnTo>
                    <a:pt x="1861312" y="71247"/>
                  </a:lnTo>
                  <a:lnTo>
                    <a:pt x="1922272" y="71247"/>
                  </a:lnTo>
                  <a:lnTo>
                    <a:pt x="1922272" y="61341"/>
                  </a:lnTo>
                  <a:close/>
                </a:path>
                <a:path w="5518784" h="592454">
                  <a:moveTo>
                    <a:pt x="1938020" y="333629"/>
                  </a:moveTo>
                  <a:lnTo>
                    <a:pt x="1857248" y="333629"/>
                  </a:lnTo>
                  <a:lnTo>
                    <a:pt x="1857248" y="303784"/>
                  </a:lnTo>
                  <a:lnTo>
                    <a:pt x="1846199" y="303784"/>
                  </a:lnTo>
                  <a:lnTo>
                    <a:pt x="1846199" y="343535"/>
                  </a:lnTo>
                  <a:lnTo>
                    <a:pt x="1938020" y="343535"/>
                  </a:lnTo>
                  <a:lnTo>
                    <a:pt x="1938020" y="333629"/>
                  </a:lnTo>
                  <a:close/>
                </a:path>
                <a:path w="5518784" h="592454">
                  <a:moveTo>
                    <a:pt x="1955165" y="258064"/>
                  </a:moveTo>
                  <a:lnTo>
                    <a:pt x="1933575" y="258064"/>
                  </a:lnTo>
                  <a:lnTo>
                    <a:pt x="1933575" y="202565"/>
                  </a:lnTo>
                  <a:lnTo>
                    <a:pt x="1922399" y="202565"/>
                  </a:lnTo>
                  <a:lnTo>
                    <a:pt x="1922399" y="309372"/>
                  </a:lnTo>
                  <a:lnTo>
                    <a:pt x="1933575" y="309372"/>
                  </a:lnTo>
                  <a:lnTo>
                    <a:pt x="1933575" y="268097"/>
                  </a:lnTo>
                  <a:lnTo>
                    <a:pt x="1955165" y="268097"/>
                  </a:lnTo>
                  <a:lnTo>
                    <a:pt x="1955165" y="258064"/>
                  </a:lnTo>
                  <a:close/>
                </a:path>
                <a:path w="5518784" h="592454">
                  <a:moveTo>
                    <a:pt x="2026412" y="68707"/>
                  </a:moveTo>
                  <a:lnTo>
                    <a:pt x="1997684" y="44704"/>
                  </a:lnTo>
                  <a:lnTo>
                    <a:pt x="1996592" y="43167"/>
                  </a:lnTo>
                  <a:lnTo>
                    <a:pt x="1993265" y="36436"/>
                  </a:lnTo>
                  <a:lnTo>
                    <a:pt x="1991258" y="29591"/>
                  </a:lnTo>
                  <a:lnTo>
                    <a:pt x="1990598" y="22606"/>
                  </a:lnTo>
                  <a:lnTo>
                    <a:pt x="1990598" y="17653"/>
                  </a:lnTo>
                  <a:lnTo>
                    <a:pt x="2022094" y="17653"/>
                  </a:lnTo>
                  <a:lnTo>
                    <a:pt x="2022094" y="7747"/>
                  </a:lnTo>
                  <a:lnTo>
                    <a:pt x="1948180" y="7747"/>
                  </a:lnTo>
                  <a:lnTo>
                    <a:pt x="1948180" y="17653"/>
                  </a:lnTo>
                  <a:lnTo>
                    <a:pt x="1979803" y="17653"/>
                  </a:lnTo>
                  <a:lnTo>
                    <a:pt x="1979803" y="22606"/>
                  </a:lnTo>
                  <a:lnTo>
                    <a:pt x="1964029" y="58039"/>
                  </a:lnTo>
                  <a:lnTo>
                    <a:pt x="1943481" y="72898"/>
                  </a:lnTo>
                  <a:lnTo>
                    <a:pt x="1951355" y="80518"/>
                  </a:lnTo>
                  <a:lnTo>
                    <a:pt x="1982851" y="50800"/>
                  </a:lnTo>
                  <a:lnTo>
                    <a:pt x="1985518" y="44704"/>
                  </a:lnTo>
                  <a:lnTo>
                    <a:pt x="1988185" y="50165"/>
                  </a:lnTo>
                  <a:lnTo>
                    <a:pt x="2018919" y="76835"/>
                  </a:lnTo>
                  <a:lnTo>
                    <a:pt x="2026412" y="68707"/>
                  </a:lnTo>
                  <a:close/>
                </a:path>
                <a:path w="5518784" h="592454">
                  <a:moveTo>
                    <a:pt x="2059305" y="92202"/>
                  </a:moveTo>
                  <a:lnTo>
                    <a:pt x="1965960" y="92202"/>
                  </a:lnTo>
                  <a:lnTo>
                    <a:pt x="1965960" y="102108"/>
                  </a:lnTo>
                  <a:lnTo>
                    <a:pt x="2048256" y="102108"/>
                  </a:lnTo>
                  <a:lnTo>
                    <a:pt x="2048256" y="144907"/>
                  </a:lnTo>
                  <a:lnTo>
                    <a:pt x="2059305" y="144907"/>
                  </a:lnTo>
                  <a:lnTo>
                    <a:pt x="2059305" y="92202"/>
                  </a:lnTo>
                  <a:close/>
                </a:path>
                <a:path w="5518784" h="592454">
                  <a:moveTo>
                    <a:pt x="2059305" y="1397"/>
                  </a:moveTo>
                  <a:lnTo>
                    <a:pt x="2048256" y="1397"/>
                  </a:lnTo>
                  <a:lnTo>
                    <a:pt x="2048256" y="33655"/>
                  </a:lnTo>
                  <a:lnTo>
                    <a:pt x="2013966" y="33655"/>
                  </a:lnTo>
                  <a:lnTo>
                    <a:pt x="2013966" y="43688"/>
                  </a:lnTo>
                  <a:lnTo>
                    <a:pt x="2048256" y="43688"/>
                  </a:lnTo>
                  <a:lnTo>
                    <a:pt x="2048256" y="84201"/>
                  </a:lnTo>
                  <a:lnTo>
                    <a:pt x="2059305" y="84201"/>
                  </a:lnTo>
                  <a:lnTo>
                    <a:pt x="2059305" y="1397"/>
                  </a:lnTo>
                  <a:close/>
                </a:path>
                <a:path w="5518784" h="592454">
                  <a:moveTo>
                    <a:pt x="2107184" y="213360"/>
                  </a:moveTo>
                  <a:lnTo>
                    <a:pt x="2096008" y="213360"/>
                  </a:lnTo>
                  <a:lnTo>
                    <a:pt x="2096008" y="250063"/>
                  </a:lnTo>
                  <a:lnTo>
                    <a:pt x="2096008" y="259969"/>
                  </a:lnTo>
                  <a:lnTo>
                    <a:pt x="2096008" y="297053"/>
                  </a:lnTo>
                  <a:lnTo>
                    <a:pt x="2049526" y="297053"/>
                  </a:lnTo>
                  <a:lnTo>
                    <a:pt x="2049526" y="259969"/>
                  </a:lnTo>
                  <a:lnTo>
                    <a:pt x="2096008" y="259969"/>
                  </a:lnTo>
                  <a:lnTo>
                    <a:pt x="2096008" y="250063"/>
                  </a:lnTo>
                  <a:lnTo>
                    <a:pt x="2049526" y="250063"/>
                  </a:lnTo>
                  <a:lnTo>
                    <a:pt x="2049526" y="213360"/>
                  </a:lnTo>
                  <a:lnTo>
                    <a:pt x="2038477" y="213360"/>
                  </a:lnTo>
                  <a:lnTo>
                    <a:pt x="2038477" y="306959"/>
                  </a:lnTo>
                  <a:lnTo>
                    <a:pt x="2107184" y="306959"/>
                  </a:lnTo>
                  <a:lnTo>
                    <a:pt x="2107184" y="297053"/>
                  </a:lnTo>
                  <a:lnTo>
                    <a:pt x="2107184" y="259969"/>
                  </a:lnTo>
                  <a:lnTo>
                    <a:pt x="2107184" y="250063"/>
                  </a:lnTo>
                  <a:lnTo>
                    <a:pt x="2107184" y="213360"/>
                  </a:lnTo>
                  <a:close/>
                </a:path>
                <a:path w="5518784" h="592454">
                  <a:moveTo>
                    <a:pt x="2146173" y="202565"/>
                  </a:moveTo>
                  <a:lnTo>
                    <a:pt x="2135124" y="202565"/>
                  </a:lnTo>
                  <a:lnTo>
                    <a:pt x="2135124" y="346075"/>
                  </a:lnTo>
                  <a:lnTo>
                    <a:pt x="2146173" y="346075"/>
                  </a:lnTo>
                  <a:lnTo>
                    <a:pt x="2146173" y="202565"/>
                  </a:lnTo>
                  <a:close/>
                </a:path>
                <a:path w="5518784" h="592454">
                  <a:moveTo>
                    <a:pt x="2223262" y="103378"/>
                  </a:moveTo>
                  <a:lnTo>
                    <a:pt x="2198408" y="68529"/>
                  </a:lnTo>
                  <a:lnTo>
                    <a:pt x="2198154" y="67691"/>
                  </a:lnTo>
                  <a:lnTo>
                    <a:pt x="2195715" y="59778"/>
                  </a:lnTo>
                  <a:lnTo>
                    <a:pt x="2194077" y="50952"/>
                  </a:lnTo>
                  <a:lnTo>
                    <a:pt x="2193556" y="42291"/>
                  </a:lnTo>
                  <a:lnTo>
                    <a:pt x="2193531" y="23749"/>
                  </a:lnTo>
                  <a:lnTo>
                    <a:pt x="2220722" y="23749"/>
                  </a:lnTo>
                  <a:lnTo>
                    <a:pt x="2220722" y="13843"/>
                  </a:lnTo>
                  <a:lnTo>
                    <a:pt x="2155571" y="13843"/>
                  </a:lnTo>
                  <a:lnTo>
                    <a:pt x="2155571" y="23749"/>
                  </a:lnTo>
                  <a:lnTo>
                    <a:pt x="2182622" y="23749"/>
                  </a:lnTo>
                  <a:lnTo>
                    <a:pt x="2182622" y="42291"/>
                  </a:lnTo>
                  <a:lnTo>
                    <a:pt x="2167966" y="86791"/>
                  </a:lnTo>
                  <a:lnTo>
                    <a:pt x="2150478" y="105664"/>
                  </a:lnTo>
                  <a:lnTo>
                    <a:pt x="2159127" y="112522"/>
                  </a:lnTo>
                  <a:lnTo>
                    <a:pt x="2183003" y="81915"/>
                  </a:lnTo>
                  <a:lnTo>
                    <a:pt x="2187702" y="67691"/>
                  </a:lnTo>
                  <a:lnTo>
                    <a:pt x="2189226" y="73787"/>
                  </a:lnTo>
                  <a:lnTo>
                    <a:pt x="2210358" y="105727"/>
                  </a:lnTo>
                  <a:lnTo>
                    <a:pt x="2214880" y="110490"/>
                  </a:lnTo>
                  <a:lnTo>
                    <a:pt x="2223262" y="103378"/>
                  </a:lnTo>
                  <a:close/>
                </a:path>
                <a:path w="5518784" h="592454">
                  <a:moveTo>
                    <a:pt x="2264283" y="269494"/>
                  </a:moveTo>
                  <a:lnTo>
                    <a:pt x="2235466" y="245110"/>
                  </a:lnTo>
                  <a:lnTo>
                    <a:pt x="2234285" y="243408"/>
                  </a:lnTo>
                  <a:lnTo>
                    <a:pt x="2230983" y="236575"/>
                  </a:lnTo>
                  <a:lnTo>
                    <a:pt x="2229002" y="229603"/>
                  </a:lnTo>
                  <a:lnTo>
                    <a:pt x="2228329" y="222504"/>
                  </a:lnTo>
                  <a:lnTo>
                    <a:pt x="2228329" y="207518"/>
                  </a:lnTo>
                  <a:lnTo>
                    <a:pt x="2217674" y="207518"/>
                  </a:lnTo>
                  <a:lnTo>
                    <a:pt x="2217674" y="222504"/>
                  </a:lnTo>
                  <a:lnTo>
                    <a:pt x="2217026" y="230060"/>
                  </a:lnTo>
                  <a:lnTo>
                    <a:pt x="2195334" y="264325"/>
                  </a:lnTo>
                  <a:lnTo>
                    <a:pt x="2180971" y="273558"/>
                  </a:lnTo>
                  <a:lnTo>
                    <a:pt x="2188972" y="281178"/>
                  </a:lnTo>
                  <a:lnTo>
                    <a:pt x="2220595" y="251206"/>
                  </a:lnTo>
                  <a:lnTo>
                    <a:pt x="2223262" y="245110"/>
                  </a:lnTo>
                  <a:lnTo>
                    <a:pt x="2225802" y="250444"/>
                  </a:lnTo>
                  <a:lnTo>
                    <a:pt x="2230501" y="256413"/>
                  </a:lnTo>
                  <a:lnTo>
                    <a:pt x="2244077" y="269240"/>
                  </a:lnTo>
                  <a:lnTo>
                    <a:pt x="2250681" y="274193"/>
                  </a:lnTo>
                  <a:lnTo>
                    <a:pt x="2256904" y="277622"/>
                  </a:lnTo>
                  <a:lnTo>
                    <a:pt x="2264283" y="269494"/>
                  </a:lnTo>
                  <a:close/>
                </a:path>
                <a:path w="5518784" h="592454">
                  <a:moveTo>
                    <a:pt x="2271001" y="1397"/>
                  </a:moveTo>
                  <a:lnTo>
                    <a:pt x="2259838" y="1397"/>
                  </a:lnTo>
                  <a:lnTo>
                    <a:pt x="2259838" y="65151"/>
                  </a:lnTo>
                  <a:lnTo>
                    <a:pt x="2242820" y="65151"/>
                  </a:lnTo>
                  <a:lnTo>
                    <a:pt x="2242820" y="4318"/>
                  </a:lnTo>
                  <a:lnTo>
                    <a:pt x="2231771" y="4318"/>
                  </a:lnTo>
                  <a:lnTo>
                    <a:pt x="2231771" y="140589"/>
                  </a:lnTo>
                  <a:lnTo>
                    <a:pt x="2242820" y="140589"/>
                  </a:lnTo>
                  <a:lnTo>
                    <a:pt x="2242820" y="74930"/>
                  </a:lnTo>
                  <a:lnTo>
                    <a:pt x="2259838" y="74930"/>
                  </a:lnTo>
                  <a:lnTo>
                    <a:pt x="2259838" y="144907"/>
                  </a:lnTo>
                  <a:lnTo>
                    <a:pt x="2271001" y="144907"/>
                  </a:lnTo>
                  <a:lnTo>
                    <a:pt x="2271001" y="74930"/>
                  </a:lnTo>
                  <a:lnTo>
                    <a:pt x="2271001" y="65151"/>
                  </a:lnTo>
                  <a:lnTo>
                    <a:pt x="2271001" y="1397"/>
                  </a:lnTo>
                  <a:close/>
                </a:path>
                <a:path w="5518784" h="592454">
                  <a:moveTo>
                    <a:pt x="2295652" y="308737"/>
                  </a:moveTo>
                  <a:lnTo>
                    <a:pt x="2291588" y="302133"/>
                  </a:lnTo>
                  <a:lnTo>
                    <a:pt x="2286228" y="298704"/>
                  </a:lnTo>
                  <a:lnTo>
                    <a:pt x="2283955" y="297256"/>
                  </a:lnTo>
                  <a:lnTo>
                    <a:pt x="2283955" y="322580"/>
                  </a:lnTo>
                  <a:lnTo>
                    <a:pt x="2280920" y="327025"/>
                  </a:lnTo>
                  <a:lnTo>
                    <a:pt x="2248903" y="335407"/>
                  </a:lnTo>
                  <a:lnTo>
                    <a:pt x="2241004" y="335102"/>
                  </a:lnTo>
                  <a:lnTo>
                    <a:pt x="2213978" y="322580"/>
                  </a:lnTo>
                  <a:lnTo>
                    <a:pt x="2213978" y="311531"/>
                  </a:lnTo>
                  <a:lnTo>
                    <a:pt x="2248903" y="298704"/>
                  </a:lnTo>
                  <a:lnTo>
                    <a:pt x="2256815" y="299021"/>
                  </a:lnTo>
                  <a:lnTo>
                    <a:pt x="2283955" y="322580"/>
                  </a:lnTo>
                  <a:lnTo>
                    <a:pt x="2283955" y="297256"/>
                  </a:lnTo>
                  <a:lnTo>
                    <a:pt x="2248903" y="289306"/>
                  </a:lnTo>
                  <a:lnTo>
                    <a:pt x="2238337" y="289788"/>
                  </a:lnTo>
                  <a:lnTo>
                    <a:pt x="2202256" y="308737"/>
                  </a:lnTo>
                  <a:lnTo>
                    <a:pt x="2202180" y="325247"/>
                  </a:lnTo>
                  <a:lnTo>
                    <a:pt x="2206231" y="331978"/>
                  </a:lnTo>
                  <a:lnTo>
                    <a:pt x="2248903" y="344932"/>
                  </a:lnTo>
                  <a:lnTo>
                    <a:pt x="2259596" y="344436"/>
                  </a:lnTo>
                  <a:lnTo>
                    <a:pt x="2268753" y="343014"/>
                  </a:lnTo>
                  <a:lnTo>
                    <a:pt x="2276729" y="340601"/>
                  </a:lnTo>
                  <a:lnTo>
                    <a:pt x="2283460" y="337185"/>
                  </a:lnTo>
                  <a:lnTo>
                    <a:pt x="2286228" y="335407"/>
                  </a:lnTo>
                  <a:lnTo>
                    <a:pt x="2291588" y="331978"/>
                  </a:lnTo>
                  <a:lnTo>
                    <a:pt x="2295652" y="325247"/>
                  </a:lnTo>
                  <a:lnTo>
                    <a:pt x="2295652" y="308737"/>
                  </a:lnTo>
                  <a:close/>
                </a:path>
                <a:path w="5518784" h="592454">
                  <a:moveTo>
                    <a:pt x="2314829" y="241808"/>
                  </a:moveTo>
                  <a:lnTo>
                    <a:pt x="2293239" y="241808"/>
                  </a:lnTo>
                  <a:lnTo>
                    <a:pt x="2293239" y="202565"/>
                  </a:lnTo>
                  <a:lnTo>
                    <a:pt x="2282063" y="202565"/>
                  </a:lnTo>
                  <a:lnTo>
                    <a:pt x="2282063" y="285369"/>
                  </a:lnTo>
                  <a:lnTo>
                    <a:pt x="2293239" y="285369"/>
                  </a:lnTo>
                  <a:lnTo>
                    <a:pt x="2293239" y="251968"/>
                  </a:lnTo>
                  <a:lnTo>
                    <a:pt x="2314829" y="251968"/>
                  </a:lnTo>
                  <a:lnTo>
                    <a:pt x="2314829" y="241808"/>
                  </a:lnTo>
                  <a:close/>
                </a:path>
                <a:path w="5518784" h="592454">
                  <a:moveTo>
                    <a:pt x="2371090" y="69469"/>
                  </a:moveTo>
                  <a:lnTo>
                    <a:pt x="2368042" y="61849"/>
                  </a:lnTo>
                  <a:lnTo>
                    <a:pt x="2362873" y="56896"/>
                  </a:lnTo>
                  <a:lnTo>
                    <a:pt x="2360676" y="54762"/>
                  </a:lnTo>
                  <a:lnTo>
                    <a:pt x="2360676" y="72263"/>
                  </a:lnTo>
                  <a:lnTo>
                    <a:pt x="2360676" y="85090"/>
                  </a:lnTo>
                  <a:lnTo>
                    <a:pt x="2358644" y="90297"/>
                  </a:lnTo>
                  <a:lnTo>
                    <a:pt x="2350516" y="98425"/>
                  </a:lnTo>
                  <a:lnTo>
                    <a:pt x="2345436" y="100457"/>
                  </a:lnTo>
                  <a:lnTo>
                    <a:pt x="2332990" y="100457"/>
                  </a:lnTo>
                  <a:lnTo>
                    <a:pt x="2327783" y="98425"/>
                  </a:lnTo>
                  <a:lnTo>
                    <a:pt x="2319909" y="90297"/>
                  </a:lnTo>
                  <a:lnTo>
                    <a:pt x="2317877" y="85090"/>
                  </a:lnTo>
                  <a:lnTo>
                    <a:pt x="2317915" y="72263"/>
                  </a:lnTo>
                  <a:lnTo>
                    <a:pt x="2319909" y="67183"/>
                  </a:lnTo>
                  <a:lnTo>
                    <a:pt x="2323846" y="62992"/>
                  </a:lnTo>
                  <a:lnTo>
                    <a:pt x="2327783" y="58928"/>
                  </a:lnTo>
                  <a:lnTo>
                    <a:pt x="2332863" y="56896"/>
                  </a:lnTo>
                  <a:lnTo>
                    <a:pt x="2345563" y="56896"/>
                  </a:lnTo>
                  <a:lnTo>
                    <a:pt x="2350643" y="58928"/>
                  </a:lnTo>
                  <a:lnTo>
                    <a:pt x="2354580" y="62992"/>
                  </a:lnTo>
                  <a:lnTo>
                    <a:pt x="2358644" y="67056"/>
                  </a:lnTo>
                  <a:lnTo>
                    <a:pt x="2360676" y="72263"/>
                  </a:lnTo>
                  <a:lnTo>
                    <a:pt x="2360676" y="54762"/>
                  </a:lnTo>
                  <a:lnTo>
                    <a:pt x="2355850" y="50038"/>
                  </a:lnTo>
                  <a:lnTo>
                    <a:pt x="2348357" y="47117"/>
                  </a:lnTo>
                  <a:lnTo>
                    <a:pt x="2330196" y="47117"/>
                  </a:lnTo>
                  <a:lnTo>
                    <a:pt x="2322576" y="50038"/>
                  </a:lnTo>
                  <a:lnTo>
                    <a:pt x="2310384" y="61976"/>
                  </a:lnTo>
                  <a:lnTo>
                    <a:pt x="2307259" y="69469"/>
                  </a:lnTo>
                  <a:lnTo>
                    <a:pt x="2307259" y="87884"/>
                  </a:lnTo>
                  <a:lnTo>
                    <a:pt x="2310384" y="95377"/>
                  </a:lnTo>
                  <a:lnTo>
                    <a:pt x="2316480" y="101346"/>
                  </a:lnTo>
                  <a:lnTo>
                    <a:pt x="2322703" y="107188"/>
                  </a:lnTo>
                  <a:lnTo>
                    <a:pt x="2330196" y="110236"/>
                  </a:lnTo>
                  <a:lnTo>
                    <a:pt x="2348230" y="110236"/>
                  </a:lnTo>
                  <a:lnTo>
                    <a:pt x="2355850" y="107188"/>
                  </a:lnTo>
                  <a:lnTo>
                    <a:pt x="2362873" y="100457"/>
                  </a:lnTo>
                  <a:lnTo>
                    <a:pt x="2368042" y="95504"/>
                  </a:lnTo>
                  <a:lnTo>
                    <a:pt x="2371090" y="87884"/>
                  </a:lnTo>
                  <a:lnTo>
                    <a:pt x="2371090" y="69469"/>
                  </a:lnTo>
                  <a:close/>
                </a:path>
                <a:path w="5518784" h="592454">
                  <a:moveTo>
                    <a:pt x="2376297" y="27178"/>
                  </a:moveTo>
                  <a:lnTo>
                    <a:pt x="2344420" y="27178"/>
                  </a:lnTo>
                  <a:lnTo>
                    <a:pt x="2344420" y="4953"/>
                  </a:lnTo>
                  <a:lnTo>
                    <a:pt x="2333371" y="4953"/>
                  </a:lnTo>
                  <a:lnTo>
                    <a:pt x="2333371" y="27178"/>
                  </a:lnTo>
                  <a:lnTo>
                    <a:pt x="2301494" y="27178"/>
                  </a:lnTo>
                  <a:lnTo>
                    <a:pt x="2301494" y="37084"/>
                  </a:lnTo>
                  <a:lnTo>
                    <a:pt x="2376297" y="37084"/>
                  </a:lnTo>
                  <a:lnTo>
                    <a:pt x="2376297" y="27178"/>
                  </a:lnTo>
                  <a:close/>
                </a:path>
                <a:path w="5518784" h="592454">
                  <a:moveTo>
                    <a:pt x="2404364" y="305308"/>
                  </a:moveTo>
                  <a:lnTo>
                    <a:pt x="2403741" y="297561"/>
                  </a:lnTo>
                  <a:lnTo>
                    <a:pt x="2403602" y="295783"/>
                  </a:lnTo>
                  <a:lnTo>
                    <a:pt x="2396261" y="296545"/>
                  </a:lnTo>
                  <a:lnTo>
                    <a:pt x="2387803" y="297103"/>
                  </a:lnTo>
                  <a:lnTo>
                    <a:pt x="2378214" y="297446"/>
                  </a:lnTo>
                  <a:lnTo>
                    <a:pt x="2367534" y="297561"/>
                  </a:lnTo>
                  <a:lnTo>
                    <a:pt x="2354199" y="297561"/>
                  </a:lnTo>
                  <a:lnTo>
                    <a:pt x="2354199" y="225171"/>
                  </a:lnTo>
                  <a:lnTo>
                    <a:pt x="2398268" y="225171"/>
                  </a:lnTo>
                  <a:lnTo>
                    <a:pt x="2398268" y="215265"/>
                  </a:lnTo>
                  <a:lnTo>
                    <a:pt x="2343277" y="215265"/>
                  </a:lnTo>
                  <a:lnTo>
                    <a:pt x="2343277" y="307467"/>
                  </a:lnTo>
                  <a:lnTo>
                    <a:pt x="2362162" y="307327"/>
                  </a:lnTo>
                  <a:lnTo>
                    <a:pt x="2378621" y="306920"/>
                  </a:lnTo>
                  <a:lnTo>
                    <a:pt x="2392692" y="306235"/>
                  </a:lnTo>
                  <a:lnTo>
                    <a:pt x="2404364" y="305308"/>
                  </a:lnTo>
                  <a:close/>
                </a:path>
                <a:path w="5518784" h="592454">
                  <a:moveTo>
                    <a:pt x="2424684" y="1397"/>
                  </a:moveTo>
                  <a:lnTo>
                    <a:pt x="2413508" y="1397"/>
                  </a:lnTo>
                  <a:lnTo>
                    <a:pt x="2413508" y="67564"/>
                  </a:lnTo>
                  <a:lnTo>
                    <a:pt x="2396363" y="67564"/>
                  </a:lnTo>
                  <a:lnTo>
                    <a:pt x="2396363" y="4191"/>
                  </a:lnTo>
                  <a:lnTo>
                    <a:pt x="2385441" y="4191"/>
                  </a:lnTo>
                  <a:lnTo>
                    <a:pt x="2385441" y="140462"/>
                  </a:lnTo>
                  <a:lnTo>
                    <a:pt x="2396363" y="140462"/>
                  </a:lnTo>
                  <a:lnTo>
                    <a:pt x="2396363" y="77470"/>
                  </a:lnTo>
                  <a:lnTo>
                    <a:pt x="2413508" y="77470"/>
                  </a:lnTo>
                  <a:lnTo>
                    <a:pt x="2413508" y="144907"/>
                  </a:lnTo>
                  <a:lnTo>
                    <a:pt x="2424684" y="144907"/>
                  </a:lnTo>
                  <a:lnTo>
                    <a:pt x="2424684" y="77470"/>
                  </a:lnTo>
                  <a:lnTo>
                    <a:pt x="2424684" y="67564"/>
                  </a:lnTo>
                  <a:lnTo>
                    <a:pt x="2424684" y="1397"/>
                  </a:lnTo>
                  <a:close/>
                </a:path>
                <a:path w="5518784" h="592454">
                  <a:moveTo>
                    <a:pt x="2455418" y="202565"/>
                  </a:moveTo>
                  <a:lnTo>
                    <a:pt x="2444242" y="202565"/>
                  </a:lnTo>
                  <a:lnTo>
                    <a:pt x="2444242" y="261620"/>
                  </a:lnTo>
                  <a:lnTo>
                    <a:pt x="2425827" y="261620"/>
                  </a:lnTo>
                  <a:lnTo>
                    <a:pt x="2425827" y="205486"/>
                  </a:lnTo>
                  <a:lnTo>
                    <a:pt x="2414905" y="205486"/>
                  </a:lnTo>
                  <a:lnTo>
                    <a:pt x="2414905" y="341757"/>
                  </a:lnTo>
                  <a:lnTo>
                    <a:pt x="2425827" y="341757"/>
                  </a:lnTo>
                  <a:lnTo>
                    <a:pt x="2425827" y="271526"/>
                  </a:lnTo>
                  <a:lnTo>
                    <a:pt x="2444242" y="271526"/>
                  </a:lnTo>
                  <a:lnTo>
                    <a:pt x="2444242" y="346075"/>
                  </a:lnTo>
                  <a:lnTo>
                    <a:pt x="2455418" y="346075"/>
                  </a:lnTo>
                  <a:lnTo>
                    <a:pt x="2455418" y="271526"/>
                  </a:lnTo>
                  <a:lnTo>
                    <a:pt x="2455418" y="261620"/>
                  </a:lnTo>
                  <a:lnTo>
                    <a:pt x="2455418" y="202565"/>
                  </a:lnTo>
                  <a:close/>
                </a:path>
                <a:path w="5518784" h="592454">
                  <a:moveTo>
                    <a:pt x="2467483" y="114300"/>
                  </a:moveTo>
                  <a:lnTo>
                    <a:pt x="2455926" y="114300"/>
                  </a:lnTo>
                  <a:lnTo>
                    <a:pt x="2446909" y="151765"/>
                  </a:lnTo>
                  <a:lnTo>
                    <a:pt x="2455164" y="151765"/>
                  </a:lnTo>
                  <a:lnTo>
                    <a:pt x="2467483" y="114300"/>
                  </a:lnTo>
                  <a:close/>
                </a:path>
                <a:path w="5518784" h="592454">
                  <a:moveTo>
                    <a:pt x="2561336" y="272415"/>
                  </a:moveTo>
                  <a:lnTo>
                    <a:pt x="2537079" y="253619"/>
                  </a:lnTo>
                  <a:lnTo>
                    <a:pt x="2534285" y="250063"/>
                  </a:lnTo>
                  <a:lnTo>
                    <a:pt x="2531364" y="242443"/>
                  </a:lnTo>
                  <a:lnTo>
                    <a:pt x="2531364" y="229997"/>
                  </a:lnTo>
                  <a:lnTo>
                    <a:pt x="2557399" y="229997"/>
                  </a:lnTo>
                  <a:lnTo>
                    <a:pt x="2557399" y="220091"/>
                  </a:lnTo>
                  <a:lnTo>
                    <a:pt x="2531364" y="220091"/>
                  </a:lnTo>
                  <a:lnTo>
                    <a:pt x="2531364" y="204216"/>
                  </a:lnTo>
                  <a:lnTo>
                    <a:pt x="2520315" y="204216"/>
                  </a:lnTo>
                  <a:lnTo>
                    <a:pt x="2520315" y="220091"/>
                  </a:lnTo>
                  <a:lnTo>
                    <a:pt x="2494153" y="220091"/>
                  </a:lnTo>
                  <a:lnTo>
                    <a:pt x="2494153" y="229997"/>
                  </a:lnTo>
                  <a:lnTo>
                    <a:pt x="2520315" y="229997"/>
                  </a:lnTo>
                  <a:lnTo>
                    <a:pt x="2520315" y="234696"/>
                  </a:lnTo>
                  <a:lnTo>
                    <a:pt x="2501138" y="269151"/>
                  </a:lnTo>
                  <a:lnTo>
                    <a:pt x="2489200" y="276098"/>
                  </a:lnTo>
                  <a:lnTo>
                    <a:pt x="2497836" y="284226"/>
                  </a:lnTo>
                  <a:lnTo>
                    <a:pt x="2503678" y="280670"/>
                  </a:lnTo>
                  <a:lnTo>
                    <a:pt x="2509266" y="275971"/>
                  </a:lnTo>
                  <a:lnTo>
                    <a:pt x="2514841" y="269760"/>
                  </a:lnTo>
                  <a:lnTo>
                    <a:pt x="2520188" y="263906"/>
                  </a:lnTo>
                  <a:lnTo>
                    <a:pt x="2523871" y="258445"/>
                  </a:lnTo>
                  <a:lnTo>
                    <a:pt x="2525776" y="253619"/>
                  </a:lnTo>
                  <a:lnTo>
                    <a:pt x="2527681" y="257937"/>
                  </a:lnTo>
                  <a:lnTo>
                    <a:pt x="2553462" y="281178"/>
                  </a:lnTo>
                  <a:lnTo>
                    <a:pt x="2561336" y="272415"/>
                  </a:lnTo>
                  <a:close/>
                </a:path>
                <a:path w="5518784" h="592454">
                  <a:moveTo>
                    <a:pt x="2607437" y="294640"/>
                  </a:moveTo>
                  <a:lnTo>
                    <a:pt x="2513584" y="294640"/>
                  </a:lnTo>
                  <a:lnTo>
                    <a:pt x="2513584" y="304546"/>
                  </a:lnTo>
                  <a:lnTo>
                    <a:pt x="2596388" y="304546"/>
                  </a:lnTo>
                  <a:lnTo>
                    <a:pt x="2596388" y="346075"/>
                  </a:lnTo>
                  <a:lnTo>
                    <a:pt x="2607437" y="346075"/>
                  </a:lnTo>
                  <a:lnTo>
                    <a:pt x="2607437" y="294640"/>
                  </a:lnTo>
                  <a:close/>
                </a:path>
                <a:path w="5518784" h="592454">
                  <a:moveTo>
                    <a:pt x="2607437" y="202565"/>
                  </a:moveTo>
                  <a:lnTo>
                    <a:pt x="2596388" y="202565"/>
                  </a:lnTo>
                  <a:lnTo>
                    <a:pt x="2596388" y="243078"/>
                  </a:lnTo>
                  <a:lnTo>
                    <a:pt x="2579624" y="243078"/>
                  </a:lnTo>
                  <a:lnTo>
                    <a:pt x="2579624" y="205486"/>
                  </a:lnTo>
                  <a:lnTo>
                    <a:pt x="2568575" y="205486"/>
                  </a:lnTo>
                  <a:lnTo>
                    <a:pt x="2568575" y="286639"/>
                  </a:lnTo>
                  <a:lnTo>
                    <a:pt x="2579624" y="286639"/>
                  </a:lnTo>
                  <a:lnTo>
                    <a:pt x="2579624" y="253111"/>
                  </a:lnTo>
                  <a:lnTo>
                    <a:pt x="2596388" y="253111"/>
                  </a:lnTo>
                  <a:lnTo>
                    <a:pt x="2596388" y="286639"/>
                  </a:lnTo>
                  <a:lnTo>
                    <a:pt x="2607437" y="286639"/>
                  </a:lnTo>
                  <a:lnTo>
                    <a:pt x="2607437" y="253111"/>
                  </a:lnTo>
                  <a:lnTo>
                    <a:pt x="2607437" y="243078"/>
                  </a:lnTo>
                  <a:lnTo>
                    <a:pt x="2607437" y="202565"/>
                  </a:lnTo>
                  <a:close/>
                </a:path>
                <a:path w="5518784" h="592454">
                  <a:moveTo>
                    <a:pt x="2625852" y="74295"/>
                  </a:moveTo>
                  <a:lnTo>
                    <a:pt x="2596451" y="46609"/>
                  </a:lnTo>
                  <a:lnTo>
                    <a:pt x="2589911" y="24511"/>
                  </a:lnTo>
                  <a:lnTo>
                    <a:pt x="2589911" y="19304"/>
                  </a:lnTo>
                  <a:lnTo>
                    <a:pt x="2621026" y="19304"/>
                  </a:lnTo>
                  <a:lnTo>
                    <a:pt x="2621026" y="9144"/>
                  </a:lnTo>
                  <a:lnTo>
                    <a:pt x="2547112" y="9144"/>
                  </a:lnTo>
                  <a:lnTo>
                    <a:pt x="2547112" y="19304"/>
                  </a:lnTo>
                  <a:lnTo>
                    <a:pt x="2578989" y="19304"/>
                  </a:lnTo>
                  <a:lnTo>
                    <a:pt x="2578989" y="24511"/>
                  </a:lnTo>
                  <a:lnTo>
                    <a:pt x="2562695" y="62522"/>
                  </a:lnTo>
                  <a:lnTo>
                    <a:pt x="2542286" y="78359"/>
                  </a:lnTo>
                  <a:lnTo>
                    <a:pt x="2550287" y="85979"/>
                  </a:lnTo>
                  <a:lnTo>
                    <a:pt x="2579128" y="57061"/>
                  </a:lnTo>
                  <a:lnTo>
                    <a:pt x="2584831" y="46609"/>
                  </a:lnTo>
                  <a:lnTo>
                    <a:pt x="2587371" y="52324"/>
                  </a:lnTo>
                  <a:lnTo>
                    <a:pt x="2618359" y="82296"/>
                  </a:lnTo>
                  <a:lnTo>
                    <a:pt x="2625852" y="74295"/>
                  </a:lnTo>
                  <a:close/>
                </a:path>
                <a:path w="5518784" h="592454">
                  <a:moveTo>
                    <a:pt x="2658110" y="1397"/>
                  </a:moveTo>
                  <a:lnTo>
                    <a:pt x="2647061" y="1397"/>
                  </a:lnTo>
                  <a:lnTo>
                    <a:pt x="2647061" y="37592"/>
                  </a:lnTo>
                  <a:lnTo>
                    <a:pt x="2613406" y="37592"/>
                  </a:lnTo>
                  <a:lnTo>
                    <a:pt x="2613406" y="47625"/>
                  </a:lnTo>
                  <a:lnTo>
                    <a:pt x="2647061" y="47625"/>
                  </a:lnTo>
                  <a:lnTo>
                    <a:pt x="2647061" y="103505"/>
                  </a:lnTo>
                  <a:lnTo>
                    <a:pt x="2658110" y="103505"/>
                  </a:lnTo>
                  <a:lnTo>
                    <a:pt x="2658110" y="1397"/>
                  </a:lnTo>
                  <a:close/>
                </a:path>
                <a:path w="5518784" h="592454">
                  <a:moveTo>
                    <a:pt x="2661920" y="130556"/>
                  </a:moveTo>
                  <a:lnTo>
                    <a:pt x="2580894" y="130556"/>
                  </a:lnTo>
                  <a:lnTo>
                    <a:pt x="2580894" y="93345"/>
                  </a:lnTo>
                  <a:lnTo>
                    <a:pt x="2569718" y="93345"/>
                  </a:lnTo>
                  <a:lnTo>
                    <a:pt x="2569718" y="140208"/>
                  </a:lnTo>
                  <a:lnTo>
                    <a:pt x="2661920" y="140208"/>
                  </a:lnTo>
                  <a:lnTo>
                    <a:pt x="2661920" y="130556"/>
                  </a:lnTo>
                  <a:close/>
                </a:path>
                <a:path w="5518784" h="592454">
                  <a:moveTo>
                    <a:pt x="2778506" y="101600"/>
                  </a:moveTo>
                  <a:lnTo>
                    <a:pt x="2752725" y="73533"/>
                  </a:lnTo>
                  <a:lnTo>
                    <a:pt x="2747899" y="64389"/>
                  </a:lnTo>
                  <a:lnTo>
                    <a:pt x="2744609" y="55727"/>
                  </a:lnTo>
                  <a:lnTo>
                    <a:pt x="2742590" y="46888"/>
                  </a:lnTo>
                  <a:lnTo>
                    <a:pt x="2741980" y="38862"/>
                  </a:lnTo>
                  <a:lnTo>
                    <a:pt x="2741930" y="23749"/>
                  </a:lnTo>
                  <a:lnTo>
                    <a:pt x="2773172" y="23749"/>
                  </a:lnTo>
                  <a:lnTo>
                    <a:pt x="2773172" y="13843"/>
                  </a:lnTo>
                  <a:lnTo>
                    <a:pt x="2699131" y="13843"/>
                  </a:lnTo>
                  <a:lnTo>
                    <a:pt x="2699131" y="23749"/>
                  </a:lnTo>
                  <a:lnTo>
                    <a:pt x="2730881" y="23749"/>
                  </a:lnTo>
                  <a:lnTo>
                    <a:pt x="2730881" y="38862"/>
                  </a:lnTo>
                  <a:lnTo>
                    <a:pt x="2714485" y="84226"/>
                  </a:lnTo>
                  <a:lnTo>
                    <a:pt x="2693670" y="104521"/>
                  </a:lnTo>
                  <a:lnTo>
                    <a:pt x="2702306" y="111887"/>
                  </a:lnTo>
                  <a:lnTo>
                    <a:pt x="2728518" y="81737"/>
                  </a:lnTo>
                  <a:lnTo>
                    <a:pt x="2736723" y="64389"/>
                  </a:lnTo>
                  <a:lnTo>
                    <a:pt x="2738831" y="69900"/>
                  </a:lnTo>
                  <a:lnTo>
                    <a:pt x="2765463" y="105511"/>
                  </a:lnTo>
                  <a:lnTo>
                    <a:pt x="2770759" y="109855"/>
                  </a:lnTo>
                  <a:lnTo>
                    <a:pt x="2778506" y="101600"/>
                  </a:lnTo>
                  <a:close/>
                </a:path>
                <a:path w="5518784" h="592454">
                  <a:moveTo>
                    <a:pt x="2819019" y="252222"/>
                  </a:moveTo>
                  <a:lnTo>
                    <a:pt x="2779776" y="238633"/>
                  </a:lnTo>
                  <a:lnTo>
                    <a:pt x="2771038" y="230886"/>
                  </a:lnTo>
                  <a:lnTo>
                    <a:pt x="2767469" y="226606"/>
                  </a:lnTo>
                  <a:lnTo>
                    <a:pt x="2764409" y="220154"/>
                  </a:lnTo>
                  <a:lnTo>
                    <a:pt x="2763393" y="213360"/>
                  </a:lnTo>
                  <a:lnTo>
                    <a:pt x="2763393" y="207137"/>
                  </a:lnTo>
                  <a:lnTo>
                    <a:pt x="2752217" y="207137"/>
                  </a:lnTo>
                  <a:lnTo>
                    <a:pt x="2752217" y="213360"/>
                  </a:lnTo>
                  <a:lnTo>
                    <a:pt x="2751163" y="220103"/>
                  </a:lnTo>
                  <a:lnTo>
                    <a:pt x="2717495" y="248221"/>
                  </a:lnTo>
                  <a:lnTo>
                    <a:pt x="2696845" y="252984"/>
                  </a:lnTo>
                  <a:lnTo>
                    <a:pt x="2703703" y="262255"/>
                  </a:lnTo>
                  <a:lnTo>
                    <a:pt x="2743974" y="244817"/>
                  </a:lnTo>
                  <a:lnTo>
                    <a:pt x="2757932" y="230886"/>
                  </a:lnTo>
                  <a:lnTo>
                    <a:pt x="2761094" y="235419"/>
                  </a:lnTo>
                  <a:lnTo>
                    <a:pt x="2795219" y="257213"/>
                  </a:lnTo>
                  <a:lnTo>
                    <a:pt x="2812415" y="261366"/>
                  </a:lnTo>
                  <a:lnTo>
                    <a:pt x="2819019" y="252222"/>
                  </a:lnTo>
                  <a:close/>
                </a:path>
                <a:path w="5518784" h="592454">
                  <a:moveTo>
                    <a:pt x="2824480" y="279019"/>
                  </a:moveTo>
                  <a:lnTo>
                    <a:pt x="2691257" y="279019"/>
                  </a:lnTo>
                  <a:lnTo>
                    <a:pt x="2691257" y="288925"/>
                  </a:lnTo>
                  <a:lnTo>
                    <a:pt x="2752217" y="288925"/>
                  </a:lnTo>
                  <a:lnTo>
                    <a:pt x="2752217" y="346075"/>
                  </a:lnTo>
                  <a:lnTo>
                    <a:pt x="2763393" y="346075"/>
                  </a:lnTo>
                  <a:lnTo>
                    <a:pt x="2763393" y="288925"/>
                  </a:lnTo>
                  <a:lnTo>
                    <a:pt x="2824480" y="288925"/>
                  </a:lnTo>
                  <a:lnTo>
                    <a:pt x="2824480" y="279019"/>
                  </a:lnTo>
                  <a:close/>
                </a:path>
                <a:path w="5518784" h="592454">
                  <a:moveTo>
                    <a:pt x="2829433" y="59690"/>
                  </a:moveTo>
                  <a:lnTo>
                    <a:pt x="2804541" y="59690"/>
                  </a:lnTo>
                  <a:lnTo>
                    <a:pt x="2804541" y="1397"/>
                  </a:lnTo>
                  <a:lnTo>
                    <a:pt x="2793492" y="1397"/>
                  </a:lnTo>
                  <a:lnTo>
                    <a:pt x="2793492" y="144907"/>
                  </a:lnTo>
                  <a:lnTo>
                    <a:pt x="2804541" y="144907"/>
                  </a:lnTo>
                  <a:lnTo>
                    <a:pt x="2804541" y="69596"/>
                  </a:lnTo>
                  <a:lnTo>
                    <a:pt x="2829433" y="69596"/>
                  </a:lnTo>
                  <a:lnTo>
                    <a:pt x="2829433" y="59690"/>
                  </a:lnTo>
                  <a:close/>
                </a:path>
                <a:path w="5518784" h="592454">
                  <a:moveTo>
                    <a:pt x="2907284" y="446786"/>
                  </a:moveTo>
                  <a:lnTo>
                    <a:pt x="2896235" y="446786"/>
                  </a:lnTo>
                  <a:lnTo>
                    <a:pt x="2896235" y="469138"/>
                  </a:lnTo>
                  <a:lnTo>
                    <a:pt x="2896235" y="478790"/>
                  </a:lnTo>
                  <a:lnTo>
                    <a:pt x="2896235" y="497459"/>
                  </a:lnTo>
                  <a:lnTo>
                    <a:pt x="2852420" y="497459"/>
                  </a:lnTo>
                  <a:lnTo>
                    <a:pt x="2852420" y="478790"/>
                  </a:lnTo>
                  <a:lnTo>
                    <a:pt x="2896235" y="478790"/>
                  </a:lnTo>
                  <a:lnTo>
                    <a:pt x="2896235" y="469138"/>
                  </a:lnTo>
                  <a:lnTo>
                    <a:pt x="2852420" y="469138"/>
                  </a:lnTo>
                  <a:lnTo>
                    <a:pt x="2852420" y="446786"/>
                  </a:lnTo>
                  <a:lnTo>
                    <a:pt x="2841498" y="446786"/>
                  </a:lnTo>
                  <a:lnTo>
                    <a:pt x="2841498" y="507111"/>
                  </a:lnTo>
                  <a:lnTo>
                    <a:pt x="2907284" y="507111"/>
                  </a:lnTo>
                  <a:lnTo>
                    <a:pt x="2907284" y="497459"/>
                  </a:lnTo>
                  <a:lnTo>
                    <a:pt x="2907284" y="478790"/>
                  </a:lnTo>
                  <a:lnTo>
                    <a:pt x="2907284" y="469138"/>
                  </a:lnTo>
                  <a:lnTo>
                    <a:pt x="2907284" y="446786"/>
                  </a:lnTo>
                  <a:close/>
                </a:path>
                <a:path w="5518784" h="592454">
                  <a:moveTo>
                    <a:pt x="2930144" y="68707"/>
                  </a:moveTo>
                  <a:lnTo>
                    <a:pt x="2901416" y="44704"/>
                  </a:lnTo>
                  <a:lnTo>
                    <a:pt x="2900324" y="43167"/>
                  </a:lnTo>
                  <a:lnTo>
                    <a:pt x="2896997" y="36436"/>
                  </a:lnTo>
                  <a:lnTo>
                    <a:pt x="2894990" y="29591"/>
                  </a:lnTo>
                  <a:lnTo>
                    <a:pt x="2894330" y="22606"/>
                  </a:lnTo>
                  <a:lnTo>
                    <a:pt x="2894330" y="17653"/>
                  </a:lnTo>
                  <a:lnTo>
                    <a:pt x="2925826" y="17653"/>
                  </a:lnTo>
                  <a:lnTo>
                    <a:pt x="2925826" y="7747"/>
                  </a:lnTo>
                  <a:lnTo>
                    <a:pt x="2851912" y="7747"/>
                  </a:lnTo>
                  <a:lnTo>
                    <a:pt x="2851912" y="17653"/>
                  </a:lnTo>
                  <a:lnTo>
                    <a:pt x="2883535" y="17653"/>
                  </a:lnTo>
                  <a:lnTo>
                    <a:pt x="2883535" y="22606"/>
                  </a:lnTo>
                  <a:lnTo>
                    <a:pt x="2867761" y="58039"/>
                  </a:lnTo>
                  <a:lnTo>
                    <a:pt x="2847213" y="72898"/>
                  </a:lnTo>
                  <a:lnTo>
                    <a:pt x="2855087" y="80518"/>
                  </a:lnTo>
                  <a:lnTo>
                    <a:pt x="2886583" y="50800"/>
                  </a:lnTo>
                  <a:lnTo>
                    <a:pt x="2889250" y="44704"/>
                  </a:lnTo>
                  <a:lnTo>
                    <a:pt x="2891917" y="50165"/>
                  </a:lnTo>
                  <a:lnTo>
                    <a:pt x="2922651" y="76835"/>
                  </a:lnTo>
                  <a:lnTo>
                    <a:pt x="2930144" y="68707"/>
                  </a:lnTo>
                  <a:close/>
                </a:path>
                <a:path w="5518784" h="592454">
                  <a:moveTo>
                    <a:pt x="2937129" y="271272"/>
                  </a:moveTo>
                  <a:lnTo>
                    <a:pt x="2935897" y="264287"/>
                  </a:lnTo>
                  <a:lnTo>
                    <a:pt x="2935478" y="261874"/>
                  </a:lnTo>
                  <a:lnTo>
                    <a:pt x="2930144" y="262890"/>
                  </a:lnTo>
                  <a:lnTo>
                    <a:pt x="2923794" y="263525"/>
                  </a:lnTo>
                  <a:lnTo>
                    <a:pt x="2909125" y="264020"/>
                  </a:lnTo>
                  <a:lnTo>
                    <a:pt x="2899029" y="264185"/>
                  </a:lnTo>
                  <a:lnTo>
                    <a:pt x="2869946" y="264287"/>
                  </a:lnTo>
                  <a:lnTo>
                    <a:pt x="2869946" y="244348"/>
                  </a:lnTo>
                  <a:lnTo>
                    <a:pt x="2923159" y="244348"/>
                  </a:lnTo>
                  <a:lnTo>
                    <a:pt x="2923159" y="206629"/>
                  </a:lnTo>
                  <a:lnTo>
                    <a:pt x="2859024" y="206629"/>
                  </a:lnTo>
                  <a:lnTo>
                    <a:pt x="2859024" y="216408"/>
                  </a:lnTo>
                  <a:lnTo>
                    <a:pt x="2912237" y="216408"/>
                  </a:lnTo>
                  <a:lnTo>
                    <a:pt x="2912237" y="234823"/>
                  </a:lnTo>
                  <a:lnTo>
                    <a:pt x="2859024" y="234823"/>
                  </a:lnTo>
                  <a:lnTo>
                    <a:pt x="2859024" y="274066"/>
                  </a:lnTo>
                  <a:lnTo>
                    <a:pt x="2905404" y="273862"/>
                  </a:lnTo>
                  <a:lnTo>
                    <a:pt x="2913380" y="273685"/>
                  </a:lnTo>
                  <a:lnTo>
                    <a:pt x="2921508" y="273304"/>
                  </a:lnTo>
                  <a:lnTo>
                    <a:pt x="2929382" y="272542"/>
                  </a:lnTo>
                  <a:lnTo>
                    <a:pt x="2937129" y="271272"/>
                  </a:lnTo>
                  <a:close/>
                </a:path>
                <a:path w="5518784" h="592454">
                  <a:moveTo>
                    <a:pt x="2949448" y="573786"/>
                  </a:moveTo>
                  <a:lnTo>
                    <a:pt x="2868803" y="573786"/>
                  </a:lnTo>
                  <a:lnTo>
                    <a:pt x="2868803" y="557657"/>
                  </a:lnTo>
                  <a:lnTo>
                    <a:pt x="2945511" y="557657"/>
                  </a:lnTo>
                  <a:lnTo>
                    <a:pt x="2945511" y="522732"/>
                  </a:lnTo>
                  <a:lnTo>
                    <a:pt x="2857881" y="522732"/>
                  </a:lnTo>
                  <a:lnTo>
                    <a:pt x="2857881" y="532511"/>
                  </a:lnTo>
                  <a:lnTo>
                    <a:pt x="2934589" y="532511"/>
                  </a:lnTo>
                  <a:lnTo>
                    <a:pt x="2934589" y="548386"/>
                  </a:lnTo>
                  <a:lnTo>
                    <a:pt x="2857881" y="548386"/>
                  </a:lnTo>
                  <a:lnTo>
                    <a:pt x="2857881" y="583565"/>
                  </a:lnTo>
                  <a:lnTo>
                    <a:pt x="2949448" y="583565"/>
                  </a:lnTo>
                  <a:lnTo>
                    <a:pt x="2949448" y="573786"/>
                  </a:lnTo>
                  <a:close/>
                </a:path>
                <a:path w="5518784" h="592454">
                  <a:moveTo>
                    <a:pt x="2963037" y="286512"/>
                  </a:moveTo>
                  <a:lnTo>
                    <a:pt x="2952115" y="286512"/>
                  </a:lnTo>
                  <a:lnTo>
                    <a:pt x="2952115" y="305308"/>
                  </a:lnTo>
                  <a:lnTo>
                    <a:pt x="2952115" y="314960"/>
                  </a:lnTo>
                  <a:lnTo>
                    <a:pt x="2952115" y="332359"/>
                  </a:lnTo>
                  <a:lnTo>
                    <a:pt x="2885694" y="332359"/>
                  </a:lnTo>
                  <a:lnTo>
                    <a:pt x="2885694" y="314960"/>
                  </a:lnTo>
                  <a:lnTo>
                    <a:pt x="2952115" y="314960"/>
                  </a:lnTo>
                  <a:lnTo>
                    <a:pt x="2952115" y="305308"/>
                  </a:lnTo>
                  <a:lnTo>
                    <a:pt x="2885694" y="305308"/>
                  </a:lnTo>
                  <a:lnTo>
                    <a:pt x="2885694" y="286512"/>
                  </a:lnTo>
                  <a:lnTo>
                    <a:pt x="2874772" y="286512"/>
                  </a:lnTo>
                  <a:lnTo>
                    <a:pt x="2874772" y="342265"/>
                  </a:lnTo>
                  <a:lnTo>
                    <a:pt x="2963037" y="342265"/>
                  </a:lnTo>
                  <a:lnTo>
                    <a:pt x="2963037" y="332359"/>
                  </a:lnTo>
                  <a:lnTo>
                    <a:pt x="2963037" y="314960"/>
                  </a:lnTo>
                  <a:lnTo>
                    <a:pt x="2963037" y="305308"/>
                  </a:lnTo>
                  <a:lnTo>
                    <a:pt x="2963037" y="286512"/>
                  </a:lnTo>
                  <a:close/>
                </a:path>
                <a:path w="5518784" h="592454">
                  <a:moveTo>
                    <a:pt x="2963037" y="202565"/>
                  </a:moveTo>
                  <a:lnTo>
                    <a:pt x="2951861" y="202565"/>
                  </a:lnTo>
                  <a:lnTo>
                    <a:pt x="2951861" y="278765"/>
                  </a:lnTo>
                  <a:lnTo>
                    <a:pt x="2963037" y="278765"/>
                  </a:lnTo>
                  <a:lnTo>
                    <a:pt x="2963037" y="202565"/>
                  </a:lnTo>
                  <a:close/>
                </a:path>
                <a:path w="5518784" h="592454">
                  <a:moveTo>
                    <a:pt x="2963037" y="92202"/>
                  </a:moveTo>
                  <a:lnTo>
                    <a:pt x="2869692" y="92202"/>
                  </a:lnTo>
                  <a:lnTo>
                    <a:pt x="2869692" y="102108"/>
                  </a:lnTo>
                  <a:lnTo>
                    <a:pt x="2951988" y="102108"/>
                  </a:lnTo>
                  <a:lnTo>
                    <a:pt x="2951988" y="144907"/>
                  </a:lnTo>
                  <a:lnTo>
                    <a:pt x="2963037" y="144907"/>
                  </a:lnTo>
                  <a:lnTo>
                    <a:pt x="2963037" y="92202"/>
                  </a:lnTo>
                  <a:close/>
                </a:path>
                <a:path w="5518784" h="592454">
                  <a:moveTo>
                    <a:pt x="2963037" y="1397"/>
                  </a:moveTo>
                  <a:lnTo>
                    <a:pt x="2951988" y="1397"/>
                  </a:lnTo>
                  <a:lnTo>
                    <a:pt x="2951988" y="33655"/>
                  </a:lnTo>
                  <a:lnTo>
                    <a:pt x="2917698" y="33655"/>
                  </a:lnTo>
                  <a:lnTo>
                    <a:pt x="2917698" y="43688"/>
                  </a:lnTo>
                  <a:lnTo>
                    <a:pt x="2951988" y="43688"/>
                  </a:lnTo>
                  <a:lnTo>
                    <a:pt x="2951988" y="84201"/>
                  </a:lnTo>
                  <a:lnTo>
                    <a:pt x="2963037" y="84201"/>
                  </a:lnTo>
                  <a:lnTo>
                    <a:pt x="2963037" y="1397"/>
                  </a:lnTo>
                  <a:close/>
                </a:path>
                <a:path w="5518784" h="592454">
                  <a:moveTo>
                    <a:pt x="2967101" y="476758"/>
                  </a:moveTo>
                  <a:lnTo>
                    <a:pt x="2945511" y="476758"/>
                  </a:lnTo>
                  <a:lnTo>
                    <a:pt x="2945511" y="441833"/>
                  </a:lnTo>
                  <a:lnTo>
                    <a:pt x="2934589" y="441833"/>
                  </a:lnTo>
                  <a:lnTo>
                    <a:pt x="2934589" y="514858"/>
                  </a:lnTo>
                  <a:lnTo>
                    <a:pt x="2945511" y="514858"/>
                  </a:lnTo>
                  <a:lnTo>
                    <a:pt x="2945511" y="486664"/>
                  </a:lnTo>
                  <a:lnTo>
                    <a:pt x="2967101" y="486664"/>
                  </a:lnTo>
                  <a:lnTo>
                    <a:pt x="2967101" y="476758"/>
                  </a:lnTo>
                  <a:close/>
                </a:path>
                <a:path w="5518784" h="592454">
                  <a:moveTo>
                    <a:pt x="3020949" y="286258"/>
                  </a:moveTo>
                  <a:lnTo>
                    <a:pt x="3019933" y="283845"/>
                  </a:lnTo>
                  <a:lnTo>
                    <a:pt x="3017901" y="281813"/>
                  </a:lnTo>
                  <a:lnTo>
                    <a:pt x="3015996" y="279781"/>
                  </a:lnTo>
                  <a:lnTo>
                    <a:pt x="3013456" y="278765"/>
                  </a:lnTo>
                  <a:lnTo>
                    <a:pt x="3010662" y="278765"/>
                  </a:lnTo>
                  <a:lnTo>
                    <a:pt x="3007741" y="278765"/>
                  </a:lnTo>
                  <a:lnTo>
                    <a:pt x="3005328" y="279781"/>
                  </a:lnTo>
                  <a:lnTo>
                    <a:pt x="3003169" y="281686"/>
                  </a:lnTo>
                  <a:lnTo>
                    <a:pt x="3001137" y="283718"/>
                  </a:lnTo>
                  <a:lnTo>
                    <a:pt x="2999994" y="286131"/>
                  </a:lnTo>
                  <a:lnTo>
                    <a:pt x="2999994" y="291973"/>
                  </a:lnTo>
                  <a:lnTo>
                    <a:pt x="3001137" y="294513"/>
                  </a:lnTo>
                  <a:lnTo>
                    <a:pt x="3003169" y="296545"/>
                  </a:lnTo>
                  <a:lnTo>
                    <a:pt x="3005328" y="298577"/>
                  </a:lnTo>
                  <a:lnTo>
                    <a:pt x="3007741" y="299466"/>
                  </a:lnTo>
                  <a:lnTo>
                    <a:pt x="3013456" y="299466"/>
                  </a:lnTo>
                  <a:lnTo>
                    <a:pt x="3015996" y="298450"/>
                  </a:lnTo>
                  <a:lnTo>
                    <a:pt x="3017901" y="296418"/>
                  </a:lnTo>
                  <a:lnTo>
                    <a:pt x="3019933" y="294386"/>
                  </a:lnTo>
                  <a:lnTo>
                    <a:pt x="3020949" y="291973"/>
                  </a:lnTo>
                  <a:lnTo>
                    <a:pt x="3020949" y="286258"/>
                  </a:lnTo>
                  <a:close/>
                </a:path>
                <a:path w="5518784" h="592454">
                  <a:moveTo>
                    <a:pt x="3057906" y="506476"/>
                  </a:moveTo>
                  <a:lnTo>
                    <a:pt x="3033039" y="483235"/>
                  </a:lnTo>
                  <a:lnTo>
                    <a:pt x="3032252" y="481977"/>
                  </a:lnTo>
                  <a:lnTo>
                    <a:pt x="3029432" y="475513"/>
                  </a:lnTo>
                  <a:lnTo>
                    <a:pt x="3027730" y="468871"/>
                  </a:lnTo>
                  <a:lnTo>
                    <a:pt x="3027172" y="462026"/>
                  </a:lnTo>
                  <a:lnTo>
                    <a:pt x="3027172" y="446913"/>
                  </a:lnTo>
                  <a:lnTo>
                    <a:pt x="3016504" y="446913"/>
                  </a:lnTo>
                  <a:lnTo>
                    <a:pt x="3016504" y="462026"/>
                  </a:lnTo>
                  <a:lnTo>
                    <a:pt x="3015970" y="469277"/>
                  </a:lnTo>
                  <a:lnTo>
                    <a:pt x="2991789" y="506755"/>
                  </a:lnTo>
                  <a:lnTo>
                    <a:pt x="2985008" y="510921"/>
                  </a:lnTo>
                  <a:lnTo>
                    <a:pt x="2992882" y="518287"/>
                  </a:lnTo>
                  <a:lnTo>
                    <a:pt x="2999105" y="514604"/>
                  </a:lnTo>
                  <a:lnTo>
                    <a:pt x="3005074" y="509143"/>
                  </a:lnTo>
                  <a:lnTo>
                    <a:pt x="3010789" y="502158"/>
                  </a:lnTo>
                  <a:lnTo>
                    <a:pt x="3016504" y="495300"/>
                  </a:lnTo>
                  <a:lnTo>
                    <a:pt x="3020314" y="488950"/>
                  </a:lnTo>
                  <a:lnTo>
                    <a:pt x="3022092" y="483235"/>
                  </a:lnTo>
                  <a:lnTo>
                    <a:pt x="3024124" y="488188"/>
                  </a:lnTo>
                  <a:lnTo>
                    <a:pt x="3027934" y="493903"/>
                  </a:lnTo>
                  <a:lnTo>
                    <a:pt x="3039516" y="506755"/>
                  </a:lnTo>
                  <a:lnTo>
                    <a:pt x="3045079" y="511556"/>
                  </a:lnTo>
                  <a:lnTo>
                    <a:pt x="3050540" y="514731"/>
                  </a:lnTo>
                  <a:lnTo>
                    <a:pt x="3057906" y="506476"/>
                  </a:lnTo>
                  <a:close/>
                </a:path>
                <a:path w="5518784" h="592454">
                  <a:moveTo>
                    <a:pt x="3105785" y="441833"/>
                  </a:moveTo>
                  <a:lnTo>
                    <a:pt x="3094736" y="441833"/>
                  </a:lnTo>
                  <a:lnTo>
                    <a:pt x="3094736" y="479933"/>
                  </a:lnTo>
                  <a:lnTo>
                    <a:pt x="3077972" y="479933"/>
                  </a:lnTo>
                  <a:lnTo>
                    <a:pt x="3077972" y="444754"/>
                  </a:lnTo>
                  <a:lnTo>
                    <a:pt x="3066796" y="444754"/>
                  </a:lnTo>
                  <a:lnTo>
                    <a:pt x="3066796" y="521716"/>
                  </a:lnTo>
                  <a:lnTo>
                    <a:pt x="3077972" y="521716"/>
                  </a:lnTo>
                  <a:lnTo>
                    <a:pt x="3077972" y="489585"/>
                  </a:lnTo>
                  <a:lnTo>
                    <a:pt x="3094736" y="489585"/>
                  </a:lnTo>
                  <a:lnTo>
                    <a:pt x="3094736" y="525526"/>
                  </a:lnTo>
                  <a:lnTo>
                    <a:pt x="3105785" y="525526"/>
                  </a:lnTo>
                  <a:lnTo>
                    <a:pt x="3105785" y="489585"/>
                  </a:lnTo>
                  <a:lnTo>
                    <a:pt x="3105785" y="479933"/>
                  </a:lnTo>
                  <a:lnTo>
                    <a:pt x="3105785" y="441833"/>
                  </a:lnTo>
                  <a:close/>
                </a:path>
                <a:path w="5518784" h="592454">
                  <a:moveTo>
                    <a:pt x="3106928" y="547497"/>
                  </a:moveTo>
                  <a:lnTo>
                    <a:pt x="3102737" y="540893"/>
                  </a:lnTo>
                  <a:lnTo>
                    <a:pt x="3097123" y="537464"/>
                  </a:lnTo>
                  <a:lnTo>
                    <a:pt x="3095117" y="536232"/>
                  </a:lnTo>
                  <a:lnTo>
                    <a:pt x="3095117" y="550291"/>
                  </a:lnTo>
                  <a:lnTo>
                    <a:pt x="3095117" y="560832"/>
                  </a:lnTo>
                  <a:lnTo>
                    <a:pt x="3091942" y="565150"/>
                  </a:lnTo>
                  <a:lnTo>
                    <a:pt x="3058922" y="573532"/>
                  </a:lnTo>
                  <a:lnTo>
                    <a:pt x="3050743" y="573214"/>
                  </a:lnTo>
                  <a:lnTo>
                    <a:pt x="3022854" y="560832"/>
                  </a:lnTo>
                  <a:lnTo>
                    <a:pt x="3022854" y="550291"/>
                  </a:lnTo>
                  <a:lnTo>
                    <a:pt x="3058922" y="537464"/>
                  </a:lnTo>
                  <a:lnTo>
                    <a:pt x="3067024" y="537806"/>
                  </a:lnTo>
                  <a:lnTo>
                    <a:pt x="3095117" y="550291"/>
                  </a:lnTo>
                  <a:lnTo>
                    <a:pt x="3095117" y="536232"/>
                  </a:lnTo>
                  <a:lnTo>
                    <a:pt x="3058922" y="528066"/>
                  </a:lnTo>
                  <a:lnTo>
                    <a:pt x="3048216" y="528548"/>
                  </a:lnTo>
                  <a:lnTo>
                    <a:pt x="3011043" y="547497"/>
                  </a:lnTo>
                  <a:lnTo>
                    <a:pt x="3011043" y="563626"/>
                  </a:lnTo>
                  <a:lnTo>
                    <a:pt x="3048216" y="582460"/>
                  </a:lnTo>
                  <a:lnTo>
                    <a:pt x="3058922" y="582930"/>
                  </a:lnTo>
                  <a:lnTo>
                    <a:pt x="3069628" y="582460"/>
                  </a:lnTo>
                  <a:lnTo>
                    <a:pt x="3079089" y="581025"/>
                  </a:lnTo>
                  <a:lnTo>
                    <a:pt x="3087293" y="578650"/>
                  </a:lnTo>
                  <a:lnTo>
                    <a:pt x="3094228" y="575310"/>
                  </a:lnTo>
                  <a:lnTo>
                    <a:pt x="3097199" y="573532"/>
                  </a:lnTo>
                  <a:lnTo>
                    <a:pt x="3102737" y="570230"/>
                  </a:lnTo>
                  <a:lnTo>
                    <a:pt x="3106928" y="563626"/>
                  </a:lnTo>
                  <a:lnTo>
                    <a:pt x="3106928" y="547497"/>
                  </a:lnTo>
                  <a:close/>
                </a:path>
                <a:path w="5518784" h="592454">
                  <a:moveTo>
                    <a:pt x="3141980" y="71247"/>
                  </a:moveTo>
                  <a:lnTo>
                    <a:pt x="3110611" y="49657"/>
                  </a:lnTo>
                  <a:lnTo>
                    <a:pt x="3108579" y="47625"/>
                  </a:lnTo>
                  <a:lnTo>
                    <a:pt x="3104769" y="40005"/>
                  </a:lnTo>
                  <a:lnTo>
                    <a:pt x="3104769" y="26543"/>
                  </a:lnTo>
                  <a:lnTo>
                    <a:pt x="3138043" y="26543"/>
                  </a:lnTo>
                  <a:lnTo>
                    <a:pt x="3138043" y="16764"/>
                  </a:lnTo>
                  <a:lnTo>
                    <a:pt x="3104769" y="16764"/>
                  </a:lnTo>
                  <a:lnTo>
                    <a:pt x="3104769" y="0"/>
                  </a:lnTo>
                  <a:lnTo>
                    <a:pt x="3093593" y="0"/>
                  </a:lnTo>
                  <a:lnTo>
                    <a:pt x="3093593" y="16764"/>
                  </a:lnTo>
                  <a:lnTo>
                    <a:pt x="3060446" y="16764"/>
                  </a:lnTo>
                  <a:lnTo>
                    <a:pt x="3060446" y="26543"/>
                  </a:lnTo>
                  <a:lnTo>
                    <a:pt x="3093593" y="26543"/>
                  </a:lnTo>
                  <a:lnTo>
                    <a:pt x="3093593" y="32766"/>
                  </a:lnTo>
                  <a:lnTo>
                    <a:pt x="3070009" y="67310"/>
                  </a:lnTo>
                  <a:lnTo>
                    <a:pt x="3055747" y="74549"/>
                  </a:lnTo>
                  <a:lnTo>
                    <a:pt x="3064002" y="83058"/>
                  </a:lnTo>
                  <a:lnTo>
                    <a:pt x="3075711" y="75971"/>
                  </a:lnTo>
                  <a:lnTo>
                    <a:pt x="3085503" y="68033"/>
                  </a:lnTo>
                  <a:lnTo>
                    <a:pt x="3093377" y="59258"/>
                  </a:lnTo>
                  <a:lnTo>
                    <a:pt x="3099308" y="49657"/>
                  </a:lnTo>
                  <a:lnTo>
                    <a:pt x="3105366" y="58572"/>
                  </a:lnTo>
                  <a:lnTo>
                    <a:pt x="3113290" y="66611"/>
                  </a:lnTo>
                  <a:lnTo>
                    <a:pt x="3123031" y="73812"/>
                  </a:lnTo>
                  <a:lnTo>
                    <a:pt x="3134614" y="80137"/>
                  </a:lnTo>
                  <a:lnTo>
                    <a:pt x="3141980" y="71247"/>
                  </a:lnTo>
                  <a:close/>
                </a:path>
                <a:path w="5518784" h="592454">
                  <a:moveTo>
                    <a:pt x="3154934" y="225171"/>
                  </a:moveTo>
                  <a:lnTo>
                    <a:pt x="3150997" y="218313"/>
                  </a:lnTo>
                  <a:lnTo>
                    <a:pt x="3145498" y="214503"/>
                  </a:lnTo>
                  <a:lnTo>
                    <a:pt x="3143123" y="212852"/>
                  </a:lnTo>
                  <a:lnTo>
                    <a:pt x="3143123" y="227838"/>
                  </a:lnTo>
                  <a:lnTo>
                    <a:pt x="3143123" y="239522"/>
                  </a:lnTo>
                  <a:lnTo>
                    <a:pt x="3140202" y="244094"/>
                  </a:lnTo>
                  <a:lnTo>
                    <a:pt x="3134360" y="247650"/>
                  </a:lnTo>
                  <a:lnTo>
                    <a:pt x="3128518" y="251079"/>
                  </a:lnTo>
                  <a:lnTo>
                    <a:pt x="3120390" y="252857"/>
                  </a:lnTo>
                  <a:lnTo>
                    <a:pt x="3099435" y="252857"/>
                  </a:lnTo>
                  <a:lnTo>
                    <a:pt x="3091307" y="251079"/>
                  </a:lnTo>
                  <a:lnTo>
                    <a:pt x="3085465" y="247650"/>
                  </a:lnTo>
                  <a:lnTo>
                    <a:pt x="3079623" y="244094"/>
                  </a:lnTo>
                  <a:lnTo>
                    <a:pt x="3076829" y="239522"/>
                  </a:lnTo>
                  <a:lnTo>
                    <a:pt x="3076829" y="227838"/>
                  </a:lnTo>
                  <a:lnTo>
                    <a:pt x="3079623" y="223139"/>
                  </a:lnTo>
                  <a:lnTo>
                    <a:pt x="3085465" y="219710"/>
                  </a:lnTo>
                  <a:lnTo>
                    <a:pt x="3091180" y="216154"/>
                  </a:lnTo>
                  <a:lnTo>
                    <a:pt x="3099435" y="214503"/>
                  </a:lnTo>
                  <a:lnTo>
                    <a:pt x="3120517" y="214503"/>
                  </a:lnTo>
                  <a:lnTo>
                    <a:pt x="3128645" y="216154"/>
                  </a:lnTo>
                  <a:lnTo>
                    <a:pt x="3140202" y="223139"/>
                  </a:lnTo>
                  <a:lnTo>
                    <a:pt x="3143123" y="227838"/>
                  </a:lnTo>
                  <a:lnTo>
                    <a:pt x="3143123" y="212852"/>
                  </a:lnTo>
                  <a:lnTo>
                    <a:pt x="3136620" y="209359"/>
                  </a:lnTo>
                  <a:lnTo>
                    <a:pt x="3128924" y="206857"/>
                  </a:lnTo>
                  <a:lnTo>
                    <a:pt x="3120047" y="205359"/>
                  </a:lnTo>
                  <a:lnTo>
                    <a:pt x="3109976" y="204851"/>
                  </a:lnTo>
                  <a:lnTo>
                    <a:pt x="3099905" y="205359"/>
                  </a:lnTo>
                  <a:lnTo>
                    <a:pt x="3065145" y="225171"/>
                  </a:lnTo>
                  <a:lnTo>
                    <a:pt x="3065145" y="242062"/>
                  </a:lnTo>
                  <a:lnTo>
                    <a:pt x="3099905" y="261759"/>
                  </a:lnTo>
                  <a:lnTo>
                    <a:pt x="3109976" y="262255"/>
                  </a:lnTo>
                  <a:lnTo>
                    <a:pt x="3120047" y="261759"/>
                  </a:lnTo>
                  <a:lnTo>
                    <a:pt x="3128924" y="260261"/>
                  </a:lnTo>
                  <a:lnTo>
                    <a:pt x="3136620" y="257759"/>
                  </a:lnTo>
                  <a:lnTo>
                    <a:pt x="3143123" y="254254"/>
                  </a:lnTo>
                  <a:lnTo>
                    <a:pt x="3145180" y="252857"/>
                  </a:lnTo>
                  <a:lnTo>
                    <a:pt x="3150997" y="248920"/>
                  </a:lnTo>
                  <a:lnTo>
                    <a:pt x="3154934" y="242062"/>
                  </a:lnTo>
                  <a:lnTo>
                    <a:pt x="3154934" y="225171"/>
                  </a:lnTo>
                  <a:close/>
                </a:path>
                <a:path w="5518784" h="592454">
                  <a:moveTo>
                    <a:pt x="3157601" y="331724"/>
                  </a:moveTo>
                  <a:lnTo>
                    <a:pt x="3076067" y="331724"/>
                  </a:lnTo>
                  <a:lnTo>
                    <a:pt x="3076067" y="299212"/>
                  </a:lnTo>
                  <a:lnTo>
                    <a:pt x="3065018" y="299212"/>
                  </a:lnTo>
                  <a:lnTo>
                    <a:pt x="3065018" y="341630"/>
                  </a:lnTo>
                  <a:lnTo>
                    <a:pt x="3157601" y="341630"/>
                  </a:lnTo>
                  <a:lnTo>
                    <a:pt x="3157601" y="331724"/>
                  </a:lnTo>
                  <a:close/>
                </a:path>
                <a:path w="5518784" h="592454">
                  <a:moveTo>
                    <a:pt x="3170047" y="90297"/>
                  </a:moveTo>
                  <a:lnTo>
                    <a:pt x="3159125" y="90297"/>
                  </a:lnTo>
                  <a:lnTo>
                    <a:pt x="3159125" y="99949"/>
                  </a:lnTo>
                  <a:lnTo>
                    <a:pt x="3159125" y="131191"/>
                  </a:lnTo>
                  <a:lnTo>
                    <a:pt x="3092704" y="131191"/>
                  </a:lnTo>
                  <a:lnTo>
                    <a:pt x="3092704" y="99949"/>
                  </a:lnTo>
                  <a:lnTo>
                    <a:pt x="3159125" y="99949"/>
                  </a:lnTo>
                  <a:lnTo>
                    <a:pt x="3159125" y="90297"/>
                  </a:lnTo>
                  <a:lnTo>
                    <a:pt x="3081655" y="90297"/>
                  </a:lnTo>
                  <a:lnTo>
                    <a:pt x="3081655" y="140970"/>
                  </a:lnTo>
                  <a:lnTo>
                    <a:pt x="3170047" y="140970"/>
                  </a:lnTo>
                  <a:lnTo>
                    <a:pt x="3170047" y="131191"/>
                  </a:lnTo>
                  <a:lnTo>
                    <a:pt x="3170047" y="99949"/>
                  </a:lnTo>
                  <a:lnTo>
                    <a:pt x="3170047" y="90297"/>
                  </a:lnTo>
                  <a:close/>
                </a:path>
                <a:path w="5518784" h="592454">
                  <a:moveTo>
                    <a:pt x="3170047" y="1397"/>
                  </a:moveTo>
                  <a:lnTo>
                    <a:pt x="3158871" y="1397"/>
                  </a:lnTo>
                  <a:lnTo>
                    <a:pt x="3158871" y="82042"/>
                  </a:lnTo>
                  <a:lnTo>
                    <a:pt x="3170047" y="82042"/>
                  </a:lnTo>
                  <a:lnTo>
                    <a:pt x="3170047" y="1397"/>
                  </a:lnTo>
                  <a:close/>
                </a:path>
                <a:path w="5518784" h="592454">
                  <a:moveTo>
                    <a:pt x="3176524" y="275590"/>
                  </a:moveTo>
                  <a:lnTo>
                    <a:pt x="3043301" y="275590"/>
                  </a:lnTo>
                  <a:lnTo>
                    <a:pt x="3043301" y="285623"/>
                  </a:lnTo>
                  <a:lnTo>
                    <a:pt x="3105404" y="285623"/>
                  </a:lnTo>
                  <a:lnTo>
                    <a:pt x="3105404" y="318770"/>
                  </a:lnTo>
                  <a:lnTo>
                    <a:pt x="3116453" y="318770"/>
                  </a:lnTo>
                  <a:lnTo>
                    <a:pt x="3116453" y="285623"/>
                  </a:lnTo>
                  <a:lnTo>
                    <a:pt x="3176524" y="285623"/>
                  </a:lnTo>
                  <a:lnTo>
                    <a:pt x="3176524" y="275590"/>
                  </a:lnTo>
                  <a:close/>
                </a:path>
                <a:path w="5518784" h="592454">
                  <a:moveTo>
                    <a:pt x="3234690" y="444754"/>
                  </a:moveTo>
                  <a:lnTo>
                    <a:pt x="3223514" y="444754"/>
                  </a:lnTo>
                  <a:lnTo>
                    <a:pt x="3223514" y="494919"/>
                  </a:lnTo>
                  <a:lnTo>
                    <a:pt x="3206115" y="494919"/>
                  </a:lnTo>
                  <a:lnTo>
                    <a:pt x="3196399" y="461518"/>
                  </a:lnTo>
                  <a:lnTo>
                    <a:pt x="3195447" y="460184"/>
                  </a:lnTo>
                  <a:lnTo>
                    <a:pt x="3195447" y="500126"/>
                  </a:lnTo>
                  <a:lnTo>
                    <a:pt x="3195104" y="509066"/>
                  </a:lnTo>
                  <a:lnTo>
                    <a:pt x="3181604" y="538988"/>
                  </a:lnTo>
                  <a:lnTo>
                    <a:pt x="3168142" y="538988"/>
                  </a:lnTo>
                  <a:lnTo>
                    <a:pt x="3154299" y="500126"/>
                  </a:lnTo>
                  <a:lnTo>
                    <a:pt x="3154629" y="491274"/>
                  </a:lnTo>
                  <a:lnTo>
                    <a:pt x="3181604" y="461518"/>
                  </a:lnTo>
                  <a:lnTo>
                    <a:pt x="3195447" y="500126"/>
                  </a:lnTo>
                  <a:lnTo>
                    <a:pt x="3195447" y="460184"/>
                  </a:lnTo>
                  <a:lnTo>
                    <a:pt x="3191891" y="455168"/>
                  </a:lnTo>
                  <a:lnTo>
                    <a:pt x="3184398" y="451485"/>
                  </a:lnTo>
                  <a:lnTo>
                    <a:pt x="3174873" y="451485"/>
                  </a:lnTo>
                  <a:lnTo>
                    <a:pt x="3145574" y="479386"/>
                  </a:lnTo>
                  <a:lnTo>
                    <a:pt x="3143504" y="500126"/>
                  </a:lnTo>
                  <a:lnTo>
                    <a:pt x="3143999" y="511251"/>
                  </a:lnTo>
                  <a:lnTo>
                    <a:pt x="3161538" y="545871"/>
                  </a:lnTo>
                  <a:lnTo>
                    <a:pt x="3174873" y="549021"/>
                  </a:lnTo>
                  <a:lnTo>
                    <a:pt x="3184525" y="549021"/>
                  </a:lnTo>
                  <a:lnTo>
                    <a:pt x="3192018" y="545211"/>
                  </a:lnTo>
                  <a:lnTo>
                    <a:pt x="3196298" y="538988"/>
                  </a:lnTo>
                  <a:lnTo>
                    <a:pt x="3197352" y="537464"/>
                  </a:lnTo>
                  <a:lnTo>
                    <a:pt x="3200971" y="531139"/>
                  </a:lnTo>
                  <a:lnTo>
                    <a:pt x="3203651" y="523582"/>
                  </a:lnTo>
                  <a:lnTo>
                    <a:pt x="3205403" y="514807"/>
                  </a:lnTo>
                  <a:lnTo>
                    <a:pt x="3206242" y="504825"/>
                  </a:lnTo>
                  <a:lnTo>
                    <a:pt x="3223514" y="504825"/>
                  </a:lnTo>
                  <a:lnTo>
                    <a:pt x="3223514" y="581025"/>
                  </a:lnTo>
                  <a:lnTo>
                    <a:pt x="3234690" y="581025"/>
                  </a:lnTo>
                  <a:lnTo>
                    <a:pt x="3234690" y="504825"/>
                  </a:lnTo>
                  <a:lnTo>
                    <a:pt x="3234690" y="494919"/>
                  </a:lnTo>
                  <a:lnTo>
                    <a:pt x="3234690" y="444754"/>
                  </a:lnTo>
                  <a:close/>
                </a:path>
                <a:path w="5518784" h="592454">
                  <a:moveTo>
                    <a:pt x="3260344" y="441833"/>
                  </a:moveTo>
                  <a:lnTo>
                    <a:pt x="3249295" y="441833"/>
                  </a:lnTo>
                  <a:lnTo>
                    <a:pt x="3249295" y="585343"/>
                  </a:lnTo>
                  <a:lnTo>
                    <a:pt x="3260344" y="585343"/>
                  </a:lnTo>
                  <a:lnTo>
                    <a:pt x="3260344" y="441833"/>
                  </a:lnTo>
                  <a:close/>
                </a:path>
                <a:path w="5518784" h="592454">
                  <a:moveTo>
                    <a:pt x="3274822" y="69469"/>
                  </a:moveTo>
                  <a:lnTo>
                    <a:pt x="3271774" y="61849"/>
                  </a:lnTo>
                  <a:lnTo>
                    <a:pt x="3266605" y="56896"/>
                  </a:lnTo>
                  <a:lnTo>
                    <a:pt x="3264408" y="54762"/>
                  </a:lnTo>
                  <a:lnTo>
                    <a:pt x="3264408" y="72263"/>
                  </a:lnTo>
                  <a:lnTo>
                    <a:pt x="3264408" y="85090"/>
                  </a:lnTo>
                  <a:lnTo>
                    <a:pt x="3262376" y="90297"/>
                  </a:lnTo>
                  <a:lnTo>
                    <a:pt x="3258312" y="94361"/>
                  </a:lnTo>
                  <a:lnTo>
                    <a:pt x="3254375" y="98425"/>
                  </a:lnTo>
                  <a:lnTo>
                    <a:pt x="3249168" y="100457"/>
                  </a:lnTo>
                  <a:lnTo>
                    <a:pt x="3236722" y="100457"/>
                  </a:lnTo>
                  <a:lnTo>
                    <a:pt x="3231515" y="98425"/>
                  </a:lnTo>
                  <a:lnTo>
                    <a:pt x="3223641" y="90297"/>
                  </a:lnTo>
                  <a:lnTo>
                    <a:pt x="3221609" y="85090"/>
                  </a:lnTo>
                  <a:lnTo>
                    <a:pt x="3221647" y="72263"/>
                  </a:lnTo>
                  <a:lnTo>
                    <a:pt x="3223641" y="67183"/>
                  </a:lnTo>
                  <a:lnTo>
                    <a:pt x="3227578" y="62992"/>
                  </a:lnTo>
                  <a:lnTo>
                    <a:pt x="3231515" y="58928"/>
                  </a:lnTo>
                  <a:lnTo>
                    <a:pt x="3236595" y="56896"/>
                  </a:lnTo>
                  <a:lnTo>
                    <a:pt x="3249295" y="56896"/>
                  </a:lnTo>
                  <a:lnTo>
                    <a:pt x="3254375" y="58928"/>
                  </a:lnTo>
                  <a:lnTo>
                    <a:pt x="3258312" y="62992"/>
                  </a:lnTo>
                  <a:lnTo>
                    <a:pt x="3262376" y="67056"/>
                  </a:lnTo>
                  <a:lnTo>
                    <a:pt x="3264408" y="72263"/>
                  </a:lnTo>
                  <a:lnTo>
                    <a:pt x="3264408" y="54762"/>
                  </a:lnTo>
                  <a:lnTo>
                    <a:pt x="3259582" y="50038"/>
                  </a:lnTo>
                  <a:lnTo>
                    <a:pt x="3252089" y="47117"/>
                  </a:lnTo>
                  <a:lnTo>
                    <a:pt x="3233928" y="47117"/>
                  </a:lnTo>
                  <a:lnTo>
                    <a:pt x="3226308" y="50038"/>
                  </a:lnTo>
                  <a:lnTo>
                    <a:pt x="3214116" y="61976"/>
                  </a:lnTo>
                  <a:lnTo>
                    <a:pt x="3210991" y="69469"/>
                  </a:lnTo>
                  <a:lnTo>
                    <a:pt x="3210991" y="87884"/>
                  </a:lnTo>
                  <a:lnTo>
                    <a:pt x="3214116" y="95377"/>
                  </a:lnTo>
                  <a:lnTo>
                    <a:pt x="3220212" y="101346"/>
                  </a:lnTo>
                  <a:lnTo>
                    <a:pt x="3226435" y="107188"/>
                  </a:lnTo>
                  <a:lnTo>
                    <a:pt x="3233928" y="110236"/>
                  </a:lnTo>
                  <a:lnTo>
                    <a:pt x="3251962" y="110236"/>
                  </a:lnTo>
                  <a:lnTo>
                    <a:pt x="3259582" y="107188"/>
                  </a:lnTo>
                  <a:lnTo>
                    <a:pt x="3266605" y="100457"/>
                  </a:lnTo>
                  <a:lnTo>
                    <a:pt x="3271774" y="95504"/>
                  </a:lnTo>
                  <a:lnTo>
                    <a:pt x="3274822" y="87884"/>
                  </a:lnTo>
                  <a:lnTo>
                    <a:pt x="3274822" y="69469"/>
                  </a:lnTo>
                  <a:close/>
                </a:path>
                <a:path w="5518784" h="592454">
                  <a:moveTo>
                    <a:pt x="3280029" y="27178"/>
                  </a:moveTo>
                  <a:lnTo>
                    <a:pt x="3248152" y="27178"/>
                  </a:lnTo>
                  <a:lnTo>
                    <a:pt x="3248152" y="4953"/>
                  </a:lnTo>
                  <a:lnTo>
                    <a:pt x="3237103" y="4953"/>
                  </a:lnTo>
                  <a:lnTo>
                    <a:pt x="3237103" y="27178"/>
                  </a:lnTo>
                  <a:lnTo>
                    <a:pt x="3205226" y="27178"/>
                  </a:lnTo>
                  <a:lnTo>
                    <a:pt x="3205226" y="37084"/>
                  </a:lnTo>
                  <a:lnTo>
                    <a:pt x="3280029" y="37084"/>
                  </a:lnTo>
                  <a:lnTo>
                    <a:pt x="3280029" y="27178"/>
                  </a:lnTo>
                  <a:close/>
                </a:path>
                <a:path w="5518784" h="592454">
                  <a:moveTo>
                    <a:pt x="3315462" y="202565"/>
                  </a:moveTo>
                  <a:lnTo>
                    <a:pt x="3304286" y="202565"/>
                  </a:lnTo>
                  <a:lnTo>
                    <a:pt x="3304286" y="220218"/>
                  </a:lnTo>
                  <a:lnTo>
                    <a:pt x="3304286" y="229997"/>
                  </a:lnTo>
                  <a:lnTo>
                    <a:pt x="3304286" y="255905"/>
                  </a:lnTo>
                  <a:lnTo>
                    <a:pt x="3278759" y="255905"/>
                  </a:lnTo>
                  <a:lnTo>
                    <a:pt x="3280283" y="251333"/>
                  </a:lnTo>
                  <a:lnTo>
                    <a:pt x="3281172" y="246888"/>
                  </a:lnTo>
                  <a:lnTo>
                    <a:pt x="3281172" y="238125"/>
                  </a:lnTo>
                  <a:lnTo>
                    <a:pt x="3280410" y="233934"/>
                  </a:lnTo>
                  <a:lnTo>
                    <a:pt x="3279140" y="229997"/>
                  </a:lnTo>
                  <a:lnTo>
                    <a:pt x="3304286" y="229997"/>
                  </a:lnTo>
                  <a:lnTo>
                    <a:pt x="3304286" y="220218"/>
                  </a:lnTo>
                  <a:lnTo>
                    <a:pt x="3274060" y="220218"/>
                  </a:lnTo>
                  <a:lnTo>
                    <a:pt x="3269996" y="215938"/>
                  </a:lnTo>
                  <a:lnTo>
                    <a:pt x="3269996" y="234442"/>
                  </a:lnTo>
                  <a:lnTo>
                    <a:pt x="3269996" y="250825"/>
                  </a:lnTo>
                  <a:lnTo>
                    <a:pt x="3267456" y="257429"/>
                  </a:lnTo>
                  <a:lnTo>
                    <a:pt x="3257550" y="267081"/>
                  </a:lnTo>
                  <a:lnTo>
                    <a:pt x="3251200" y="269494"/>
                  </a:lnTo>
                  <a:lnTo>
                    <a:pt x="3235706" y="269494"/>
                  </a:lnTo>
                  <a:lnTo>
                    <a:pt x="3229356" y="266954"/>
                  </a:lnTo>
                  <a:lnTo>
                    <a:pt x="3219577" y="257175"/>
                  </a:lnTo>
                  <a:lnTo>
                    <a:pt x="3217202" y="250825"/>
                  </a:lnTo>
                  <a:lnTo>
                    <a:pt x="3217202" y="234442"/>
                  </a:lnTo>
                  <a:lnTo>
                    <a:pt x="3219577" y="228092"/>
                  </a:lnTo>
                  <a:lnTo>
                    <a:pt x="3229356" y="218059"/>
                  </a:lnTo>
                  <a:lnTo>
                    <a:pt x="3235706" y="215519"/>
                  </a:lnTo>
                  <a:lnTo>
                    <a:pt x="3251200" y="215519"/>
                  </a:lnTo>
                  <a:lnTo>
                    <a:pt x="3257550" y="217932"/>
                  </a:lnTo>
                  <a:lnTo>
                    <a:pt x="3267456" y="227838"/>
                  </a:lnTo>
                  <a:lnTo>
                    <a:pt x="3269996" y="234442"/>
                  </a:lnTo>
                  <a:lnTo>
                    <a:pt x="3269996" y="215938"/>
                  </a:lnTo>
                  <a:lnTo>
                    <a:pt x="3243453" y="205740"/>
                  </a:lnTo>
                  <a:lnTo>
                    <a:pt x="3235782" y="206387"/>
                  </a:lnTo>
                  <a:lnTo>
                    <a:pt x="3206775" y="234962"/>
                  </a:lnTo>
                  <a:lnTo>
                    <a:pt x="3206115" y="242697"/>
                  </a:lnTo>
                  <a:lnTo>
                    <a:pt x="3206775" y="250342"/>
                  </a:lnTo>
                  <a:lnTo>
                    <a:pt x="3235782" y="278523"/>
                  </a:lnTo>
                  <a:lnTo>
                    <a:pt x="3243453" y="279146"/>
                  </a:lnTo>
                  <a:lnTo>
                    <a:pt x="3252470" y="278320"/>
                  </a:lnTo>
                  <a:lnTo>
                    <a:pt x="3260496" y="275805"/>
                  </a:lnTo>
                  <a:lnTo>
                    <a:pt x="3267519" y="271602"/>
                  </a:lnTo>
                  <a:lnTo>
                    <a:pt x="3269665" y="269494"/>
                  </a:lnTo>
                  <a:lnTo>
                    <a:pt x="3273552" y="265684"/>
                  </a:lnTo>
                  <a:lnTo>
                    <a:pt x="3304286" y="265684"/>
                  </a:lnTo>
                  <a:lnTo>
                    <a:pt x="3304286" y="287147"/>
                  </a:lnTo>
                  <a:lnTo>
                    <a:pt x="3315462" y="287147"/>
                  </a:lnTo>
                  <a:lnTo>
                    <a:pt x="3315462" y="265684"/>
                  </a:lnTo>
                  <a:lnTo>
                    <a:pt x="3315462" y="255905"/>
                  </a:lnTo>
                  <a:lnTo>
                    <a:pt x="3315462" y="229997"/>
                  </a:lnTo>
                  <a:lnTo>
                    <a:pt x="3315462" y="220218"/>
                  </a:lnTo>
                  <a:lnTo>
                    <a:pt x="3315462" y="202565"/>
                  </a:lnTo>
                  <a:close/>
                </a:path>
                <a:path w="5518784" h="592454">
                  <a:moveTo>
                    <a:pt x="3319272" y="325247"/>
                  </a:moveTo>
                  <a:lnTo>
                    <a:pt x="3319183" y="308737"/>
                  </a:lnTo>
                  <a:lnTo>
                    <a:pt x="3315081" y="302133"/>
                  </a:lnTo>
                  <a:lnTo>
                    <a:pt x="3309594" y="298704"/>
                  </a:lnTo>
                  <a:lnTo>
                    <a:pt x="3307334" y="297294"/>
                  </a:lnTo>
                  <a:lnTo>
                    <a:pt x="3307334" y="311658"/>
                  </a:lnTo>
                  <a:lnTo>
                    <a:pt x="3307334" y="322453"/>
                  </a:lnTo>
                  <a:lnTo>
                    <a:pt x="3272282" y="335280"/>
                  </a:lnTo>
                  <a:lnTo>
                    <a:pt x="3264293" y="334975"/>
                  </a:lnTo>
                  <a:lnTo>
                    <a:pt x="3237103" y="322453"/>
                  </a:lnTo>
                  <a:lnTo>
                    <a:pt x="3237103" y="311658"/>
                  </a:lnTo>
                  <a:lnTo>
                    <a:pt x="3272282" y="298704"/>
                  </a:lnTo>
                  <a:lnTo>
                    <a:pt x="3280194" y="299021"/>
                  </a:lnTo>
                  <a:lnTo>
                    <a:pt x="3307334" y="311658"/>
                  </a:lnTo>
                  <a:lnTo>
                    <a:pt x="3307334" y="297294"/>
                  </a:lnTo>
                  <a:lnTo>
                    <a:pt x="3272282" y="289306"/>
                  </a:lnTo>
                  <a:lnTo>
                    <a:pt x="3261588" y="289788"/>
                  </a:lnTo>
                  <a:lnTo>
                    <a:pt x="3225292" y="308737"/>
                  </a:lnTo>
                  <a:lnTo>
                    <a:pt x="3225292" y="325247"/>
                  </a:lnTo>
                  <a:lnTo>
                    <a:pt x="3261601" y="344309"/>
                  </a:lnTo>
                  <a:lnTo>
                    <a:pt x="3272282" y="344805"/>
                  </a:lnTo>
                  <a:lnTo>
                    <a:pt x="3282873" y="344309"/>
                  </a:lnTo>
                  <a:lnTo>
                    <a:pt x="3292183" y="342836"/>
                  </a:lnTo>
                  <a:lnTo>
                    <a:pt x="3300209" y="340423"/>
                  </a:lnTo>
                  <a:lnTo>
                    <a:pt x="3306953" y="337058"/>
                  </a:lnTo>
                  <a:lnTo>
                    <a:pt x="3309721" y="335280"/>
                  </a:lnTo>
                  <a:lnTo>
                    <a:pt x="3315081" y="331851"/>
                  </a:lnTo>
                  <a:lnTo>
                    <a:pt x="3319272" y="325247"/>
                  </a:lnTo>
                  <a:close/>
                </a:path>
                <a:path w="5518784" h="592454">
                  <a:moveTo>
                    <a:pt x="3328416" y="1397"/>
                  </a:moveTo>
                  <a:lnTo>
                    <a:pt x="3317240" y="1397"/>
                  </a:lnTo>
                  <a:lnTo>
                    <a:pt x="3317240" y="67564"/>
                  </a:lnTo>
                  <a:lnTo>
                    <a:pt x="3300095" y="67564"/>
                  </a:lnTo>
                  <a:lnTo>
                    <a:pt x="3300095" y="4191"/>
                  </a:lnTo>
                  <a:lnTo>
                    <a:pt x="3289173" y="4191"/>
                  </a:lnTo>
                  <a:lnTo>
                    <a:pt x="3289173" y="140462"/>
                  </a:lnTo>
                  <a:lnTo>
                    <a:pt x="3300095" y="140462"/>
                  </a:lnTo>
                  <a:lnTo>
                    <a:pt x="3300095" y="77470"/>
                  </a:lnTo>
                  <a:lnTo>
                    <a:pt x="3317240" y="77470"/>
                  </a:lnTo>
                  <a:lnTo>
                    <a:pt x="3317240" y="144907"/>
                  </a:lnTo>
                  <a:lnTo>
                    <a:pt x="3328416" y="144907"/>
                  </a:lnTo>
                  <a:lnTo>
                    <a:pt x="3328416" y="77470"/>
                  </a:lnTo>
                  <a:lnTo>
                    <a:pt x="3328416" y="67564"/>
                  </a:lnTo>
                  <a:lnTo>
                    <a:pt x="3328416" y="1397"/>
                  </a:lnTo>
                  <a:close/>
                </a:path>
                <a:path w="5518784" h="592454">
                  <a:moveTo>
                    <a:pt x="3414776" y="544576"/>
                  </a:moveTo>
                  <a:lnTo>
                    <a:pt x="3414153" y="536829"/>
                  </a:lnTo>
                  <a:lnTo>
                    <a:pt x="3414014" y="535051"/>
                  </a:lnTo>
                  <a:lnTo>
                    <a:pt x="3406673" y="535813"/>
                  </a:lnTo>
                  <a:lnTo>
                    <a:pt x="3398215" y="536371"/>
                  </a:lnTo>
                  <a:lnTo>
                    <a:pt x="3388626" y="536714"/>
                  </a:lnTo>
                  <a:lnTo>
                    <a:pt x="3377946" y="536829"/>
                  </a:lnTo>
                  <a:lnTo>
                    <a:pt x="3364611" y="536829"/>
                  </a:lnTo>
                  <a:lnTo>
                    <a:pt x="3364611" y="464439"/>
                  </a:lnTo>
                  <a:lnTo>
                    <a:pt x="3408680" y="464439"/>
                  </a:lnTo>
                  <a:lnTo>
                    <a:pt x="3408680" y="454533"/>
                  </a:lnTo>
                  <a:lnTo>
                    <a:pt x="3353689" y="454533"/>
                  </a:lnTo>
                  <a:lnTo>
                    <a:pt x="3353689" y="546735"/>
                  </a:lnTo>
                  <a:lnTo>
                    <a:pt x="3372574" y="546595"/>
                  </a:lnTo>
                  <a:lnTo>
                    <a:pt x="3389033" y="546188"/>
                  </a:lnTo>
                  <a:lnTo>
                    <a:pt x="3403104" y="545503"/>
                  </a:lnTo>
                  <a:lnTo>
                    <a:pt x="3414776" y="544576"/>
                  </a:lnTo>
                  <a:close/>
                </a:path>
                <a:path w="5518784" h="592454">
                  <a:moveTo>
                    <a:pt x="3465830" y="441833"/>
                  </a:moveTo>
                  <a:lnTo>
                    <a:pt x="3454654" y="441833"/>
                  </a:lnTo>
                  <a:lnTo>
                    <a:pt x="3454654" y="500888"/>
                  </a:lnTo>
                  <a:lnTo>
                    <a:pt x="3436239" y="500888"/>
                  </a:lnTo>
                  <a:lnTo>
                    <a:pt x="3436239" y="444754"/>
                  </a:lnTo>
                  <a:lnTo>
                    <a:pt x="3425317" y="444754"/>
                  </a:lnTo>
                  <a:lnTo>
                    <a:pt x="3425317" y="581025"/>
                  </a:lnTo>
                  <a:lnTo>
                    <a:pt x="3436239" y="581025"/>
                  </a:lnTo>
                  <a:lnTo>
                    <a:pt x="3436239" y="510794"/>
                  </a:lnTo>
                  <a:lnTo>
                    <a:pt x="3454654" y="510794"/>
                  </a:lnTo>
                  <a:lnTo>
                    <a:pt x="3454654" y="585343"/>
                  </a:lnTo>
                  <a:lnTo>
                    <a:pt x="3465830" y="585343"/>
                  </a:lnTo>
                  <a:lnTo>
                    <a:pt x="3465830" y="510794"/>
                  </a:lnTo>
                  <a:lnTo>
                    <a:pt x="3465830" y="500888"/>
                  </a:lnTo>
                  <a:lnTo>
                    <a:pt x="3465830" y="441833"/>
                  </a:lnTo>
                  <a:close/>
                </a:path>
                <a:path w="5518784" h="592454">
                  <a:moveTo>
                    <a:pt x="3523107" y="43942"/>
                  </a:moveTo>
                  <a:lnTo>
                    <a:pt x="3444240" y="43942"/>
                  </a:lnTo>
                  <a:lnTo>
                    <a:pt x="3444240" y="15367"/>
                  </a:lnTo>
                  <a:lnTo>
                    <a:pt x="3521583" y="15367"/>
                  </a:lnTo>
                  <a:lnTo>
                    <a:pt x="3521583" y="5461"/>
                  </a:lnTo>
                  <a:lnTo>
                    <a:pt x="3433064" y="5461"/>
                  </a:lnTo>
                  <a:lnTo>
                    <a:pt x="3433064" y="53848"/>
                  </a:lnTo>
                  <a:lnTo>
                    <a:pt x="3523107" y="53848"/>
                  </a:lnTo>
                  <a:lnTo>
                    <a:pt x="3523107" y="43942"/>
                  </a:lnTo>
                  <a:close/>
                </a:path>
                <a:path w="5518784" h="592454">
                  <a:moveTo>
                    <a:pt x="3523996" y="109474"/>
                  </a:moveTo>
                  <a:lnTo>
                    <a:pt x="3520059" y="102997"/>
                  </a:lnTo>
                  <a:lnTo>
                    <a:pt x="3516096" y="100711"/>
                  </a:lnTo>
                  <a:lnTo>
                    <a:pt x="3512312" y="98526"/>
                  </a:lnTo>
                  <a:lnTo>
                    <a:pt x="3512312" y="112395"/>
                  </a:lnTo>
                  <a:lnTo>
                    <a:pt x="3512312" y="122682"/>
                  </a:lnTo>
                  <a:lnTo>
                    <a:pt x="3509391" y="126746"/>
                  </a:lnTo>
                  <a:lnTo>
                    <a:pt x="3477260" y="134239"/>
                  </a:lnTo>
                  <a:lnTo>
                    <a:pt x="3469055" y="133985"/>
                  </a:lnTo>
                  <a:lnTo>
                    <a:pt x="3442208" y="122682"/>
                  </a:lnTo>
                  <a:lnTo>
                    <a:pt x="3442208" y="112395"/>
                  </a:lnTo>
                  <a:lnTo>
                    <a:pt x="3477260" y="100711"/>
                  </a:lnTo>
                  <a:lnTo>
                    <a:pt x="3485464" y="101003"/>
                  </a:lnTo>
                  <a:lnTo>
                    <a:pt x="3512312" y="112395"/>
                  </a:lnTo>
                  <a:lnTo>
                    <a:pt x="3512312" y="98526"/>
                  </a:lnTo>
                  <a:lnTo>
                    <a:pt x="3477260" y="91313"/>
                  </a:lnTo>
                  <a:lnTo>
                    <a:pt x="3466592" y="91744"/>
                  </a:lnTo>
                  <a:lnTo>
                    <a:pt x="3430397" y="109474"/>
                  </a:lnTo>
                  <a:lnTo>
                    <a:pt x="3430397" y="125730"/>
                  </a:lnTo>
                  <a:lnTo>
                    <a:pt x="3466592" y="143344"/>
                  </a:lnTo>
                  <a:lnTo>
                    <a:pt x="3477260" y="143764"/>
                  </a:lnTo>
                  <a:lnTo>
                    <a:pt x="3487851" y="143344"/>
                  </a:lnTo>
                  <a:lnTo>
                    <a:pt x="3497161" y="142036"/>
                  </a:lnTo>
                  <a:lnTo>
                    <a:pt x="3505187" y="139865"/>
                  </a:lnTo>
                  <a:lnTo>
                    <a:pt x="3511931" y="136779"/>
                  </a:lnTo>
                  <a:lnTo>
                    <a:pt x="3516312" y="134239"/>
                  </a:lnTo>
                  <a:lnTo>
                    <a:pt x="3520059" y="132080"/>
                  </a:lnTo>
                  <a:lnTo>
                    <a:pt x="3523996" y="125730"/>
                  </a:lnTo>
                  <a:lnTo>
                    <a:pt x="3523996" y="109474"/>
                  </a:lnTo>
                  <a:close/>
                </a:path>
                <a:path w="5518784" h="592454">
                  <a:moveTo>
                    <a:pt x="3543808" y="69342"/>
                  </a:moveTo>
                  <a:lnTo>
                    <a:pt x="3410585" y="69342"/>
                  </a:lnTo>
                  <a:lnTo>
                    <a:pt x="3410585" y="79248"/>
                  </a:lnTo>
                  <a:lnTo>
                    <a:pt x="3543808" y="79248"/>
                  </a:lnTo>
                  <a:lnTo>
                    <a:pt x="3543808" y="69342"/>
                  </a:lnTo>
                  <a:close/>
                </a:path>
                <a:path w="5518784" h="592454">
                  <a:moveTo>
                    <a:pt x="3574796" y="452628"/>
                  </a:moveTo>
                  <a:lnTo>
                    <a:pt x="3563620" y="452628"/>
                  </a:lnTo>
                  <a:lnTo>
                    <a:pt x="3563620" y="489331"/>
                  </a:lnTo>
                  <a:lnTo>
                    <a:pt x="3563620" y="499237"/>
                  </a:lnTo>
                  <a:lnTo>
                    <a:pt x="3563620" y="536321"/>
                  </a:lnTo>
                  <a:lnTo>
                    <a:pt x="3517138" y="536321"/>
                  </a:lnTo>
                  <a:lnTo>
                    <a:pt x="3517138" y="499237"/>
                  </a:lnTo>
                  <a:lnTo>
                    <a:pt x="3563620" y="499237"/>
                  </a:lnTo>
                  <a:lnTo>
                    <a:pt x="3563620" y="489331"/>
                  </a:lnTo>
                  <a:lnTo>
                    <a:pt x="3517138" y="489331"/>
                  </a:lnTo>
                  <a:lnTo>
                    <a:pt x="3517138" y="452628"/>
                  </a:lnTo>
                  <a:lnTo>
                    <a:pt x="3506089" y="452628"/>
                  </a:lnTo>
                  <a:lnTo>
                    <a:pt x="3506089" y="546227"/>
                  </a:lnTo>
                  <a:lnTo>
                    <a:pt x="3574796" y="546227"/>
                  </a:lnTo>
                  <a:lnTo>
                    <a:pt x="3574796" y="536321"/>
                  </a:lnTo>
                  <a:lnTo>
                    <a:pt x="3574796" y="499237"/>
                  </a:lnTo>
                  <a:lnTo>
                    <a:pt x="3574796" y="489331"/>
                  </a:lnTo>
                  <a:lnTo>
                    <a:pt x="3574796" y="452628"/>
                  </a:lnTo>
                  <a:close/>
                </a:path>
                <a:path w="5518784" h="592454">
                  <a:moveTo>
                    <a:pt x="3613785" y="441833"/>
                  </a:moveTo>
                  <a:lnTo>
                    <a:pt x="3602736" y="441833"/>
                  </a:lnTo>
                  <a:lnTo>
                    <a:pt x="3602736" y="585343"/>
                  </a:lnTo>
                  <a:lnTo>
                    <a:pt x="3613785" y="585343"/>
                  </a:lnTo>
                  <a:lnTo>
                    <a:pt x="3613785" y="441833"/>
                  </a:lnTo>
                  <a:close/>
                </a:path>
                <a:path w="5518784" h="592454">
                  <a:moveTo>
                    <a:pt x="3677666" y="46990"/>
                  </a:moveTo>
                  <a:lnTo>
                    <a:pt x="3676827" y="39230"/>
                  </a:lnTo>
                  <a:lnTo>
                    <a:pt x="3674326" y="32346"/>
                  </a:lnTo>
                  <a:lnTo>
                    <a:pt x="3670160" y="26327"/>
                  </a:lnTo>
                  <a:lnTo>
                    <a:pt x="3665982" y="22669"/>
                  </a:lnTo>
                  <a:lnTo>
                    <a:pt x="3665982" y="39116"/>
                  </a:lnTo>
                  <a:lnTo>
                    <a:pt x="3665982" y="54864"/>
                  </a:lnTo>
                  <a:lnTo>
                    <a:pt x="3629660" y="72517"/>
                  </a:lnTo>
                  <a:lnTo>
                    <a:pt x="3621697" y="72097"/>
                  </a:lnTo>
                  <a:lnTo>
                    <a:pt x="3593084" y="54864"/>
                  </a:lnTo>
                  <a:lnTo>
                    <a:pt x="3593084" y="39116"/>
                  </a:lnTo>
                  <a:lnTo>
                    <a:pt x="3629660" y="21590"/>
                  </a:lnTo>
                  <a:lnTo>
                    <a:pt x="3637457" y="22021"/>
                  </a:lnTo>
                  <a:lnTo>
                    <a:pt x="3665982" y="39116"/>
                  </a:lnTo>
                  <a:lnTo>
                    <a:pt x="3665982" y="22669"/>
                  </a:lnTo>
                  <a:lnTo>
                    <a:pt x="3629660" y="11938"/>
                  </a:lnTo>
                  <a:lnTo>
                    <a:pt x="3619335" y="12522"/>
                  </a:lnTo>
                  <a:lnTo>
                    <a:pt x="3584841" y="32346"/>
                  </a:lnTo>
                  <a:lnTo>
                    <a:pt x="3581527" y="46990"/>
                  </a:lnTo>
                  <a:lnTo>
                    <a:pt x="3582352" y="54762"/>
                  </a:lnTo>
                  <a:lnTo>
                    <a:pt x="3619335" y="81965"/>
                  </a:lnTo>
                  <a:lnTo>
                    <a:pt x="3629660" y="82550"/>
                  </a:lnTo>
                  <a:lnTo>
                    <a:pt x="3639896" y="81953"/>
                  </a:lnTo>
                  <a:lnTo>
                    <a:pt x="3649103" y="80162"/>
                  </a:lnTo>
                  <a:lnTo>
                    <a:pt x="3657282" y="77139"/>
                  </a:lnTo>
                  <a:lnTo>
                    <a:pt x="3664458" y="72898"/>
                  </a:lnTo>
                  <a:lnTo>
                    <a:pt x="3664877" y="72517"/>
                  </a:lnTo>
                  <a:lnTo>
                    <a:pt x="3670211" y="67716"/>
                  </a:lnTo>
                  <a:lnTo>
                    <a:pt x="3674338" y="61671"/>
                  </a:lnTo>
                  <a:lnTo>
                    <a:pt x="3676827" y="54762"/>
                  </a:lnTo>
                  <a:lnTo>
                    <a:pt x="3677666" y="46990"/>
                  </a:lnTo>
                  <a:close/>
                </a:path>
                <a:path w="5518784" h="592454">
                  <a:moveTo>
                    <a:pt x="3696208" y="112776"/>
                  </a:moveTo>
                  <a:lnTo>
                    <a:pt x="3562985" y="112776"/>
                  </a:lnTo>
                  <a:lnTo>
                    <a:pt x="3562985" y="122555"/>
                  </a:lnTo>
                  <a:lnTo>
                    <a:pt x="3696208" y="122555"/>
                  </a:lnTo>
                  <a:lnTo>
                    <a:pt x="3696208" y="112776"/>
                  </a:lnTo>
                  <a:close/>
                </a:path>
                <a:path w="5518784" h="592454">
                  <a:moveTo>
                    <a:pt x="3727577" y="497967"/>
                  </a:moveTo>
                  <a:lnTo>
                    <a:pt x="3724402" y="491490"/>
                  </a:lnTo>
                  <a:lnTo>
                    <a:pt x="3720109" y="488061"/>
                  </a:lnTo>
                  <a:lnTo>
                    <a:pt x="3718052" y="486410"/>
                  </a:lnTo>
                  <a:lnTo>
                    <a:pt x="3716655" y="485495"/>
                  </a:lnTo>
                  <a:lnTo>
                    <a:pt x="3716655" y="500380"/>
                  </a:lnTo>
                  <a:lnTo>
                    <a:pt x="3716655" y="510667"/>
                  </a:lnTo>
                  <a:lnTo>
                    <a:pt x="3714496" y="514985"/>
                  </a:lnTo>
                  <a:lnTo>
                    <a:pt x="3710051" y="518287"/>
                  </a:lnTo>
                  <a:lnTo>
                    <a:pt x="3705733" y="521589"/>
                  </a:lnTo>
                  <a:lnTo>
                    <a:pt x="3699764" y="523240"/>
                  </a:lnTo>
                  <a:lnTo>
                    <a:pt x="3684778" y="523240"/>
                  </a:lnTo>
                  <a:lnTo>
                    <a:pt x="3678809" y="521589"/>
                  </a:lnTo>
                  <a:lnTo>
                    <a:pt x="3674491" y="518287"/>
                  </a:lnTo>
                  <a:lnTo>
                    <a:pt x="3670046" y="514985"/>
                  </a:lnTo>
                  <a:lnTo>
                    <a:pt x="3667887" y="510667"/>
                  </a:lnTo>
                  <a:lnTo>
                    <a:pt x="3667887" y="500380"/>
                  </a:lnTo>
                  <a:lnTo>
                    <a:pt x="3670046" y="496189"/>
                  </a:lnTo>
                  <a:lnTo>
                    <a:pt x="3674491" y="493014"/>
                  </a:lnTo>
                  <a:lnTo>
                    <a:pt x="3678809" y="489712"/>
                  </a:lnTo>
                  <a:lnTo>
                    <a:pt x="3684778" y="488061"/>
                  </a:lnTo>
                  <a:lnTo>
                    <a:pt x="3699891" y="488061"/>
                  </a:lnTo>
                  <a:lnTo>
                    <a:pt x="3705733" y="489712"/>
                  </a:lnTo>
                  <a:lnTo>
                    <a:pt x="3714496" y="496189"/>
                  </a:lnTo>
                  <a:lnTo>
                    <a:pt x="3716655" y="500380"/>
                  </a:lnTo>
                  <a:lnTo>
                    <a:pt x="3716655" y="485495"/>
                  </a:lnTo>
                  <a:lnTo>
                    <a:pt x="3712870" y="482993"/>
                  </a:lnTo>
                  <a:lnTo>
                    <a:pt x="3706876" y="480529"/>
                  </a:lnTo>
                  <a:lnTo>
                    <a:pt x="3700005" y="479044"/>
                  </a:lnTo>
                  <a:lnTo>
                    <a:pt x="3692271" y="478536"/>
                  </a:lnTo>
                  <a:lnTo>
                    <a:pt x="3684498" y="479044"/>
                  </a:lnTo>
                  <a:lnTo>
                    <a:pt x="3656965" y="497967"/>
                  </a:lnTo>
                  <a:lnTo>
                    <a:pt x="3656965" y="513207"/>
                  </a:lnTo>
                  <a:lnTo>
                    <a:pt x="3692144" y="532638"/>
                  </a:lnTo>
                  <a:lnTo>
                    <a:pt x="3699903" y="532168"/>
                  </a:lnTo>
                  <a:lnTo>
                    <a:pt x="3706799" y="530707"/>
                  </a:lnTo>
                  <a:lnTo>
                    <a:pt x="3712857" y="528256"/>
                  </a:lnTo>
                  <a:lnTo>
                    <a:pt x="3718052" y="524764"/>
                  </a:lnTo>
                  <a:lnTo>
                    <a:pt x="3719855" y="523240"/>
                  </a:lnTo>
                  <a:lnTo>
                    <a:pt x="3724402" y="519430"/>
                  </a:lnTo>
                  <a:lnTo>
                    <a:pt x="3727513" y="513207"/>
                  </a:lnTo>
                  <a:lnTo>
                    <a:pt x="3727577" y="497967"/>
                  </a:lnTo>
                  <a:close/>
                </a:path>
                <a:path w="5518784" h="592454">
                  <a:moveTo>
                    <a:pt x="3734816" y="461010"/>
                  </a:moveTo>
                  <a:lnTo>
                    <a:pt x="3697859" y="461010"/>
                  </a:lnTo>
                  <a:lnTo>
                    <a:pt x="3697859" y="442468"/>
                  </a:lnTo>
                  <a:lnTo>
                    <a:pt x="3686429" y="442468"/>
                  </a:lnTo>
                  <a:lnTo>
                    <a:pt x="3686429" y="461010"/>
                  </a:lnTo>
                  <a:lnTo>
                    <a:pt x="3649472" y="461010"/>
                  </a:lnTo>
                  <a:lnTo>
                    <a:pt x="3649472" y="470916"/>
                  </a:lnTo>
                  <a:lnTo>
                    <a:pt x="3734816" y="470916"/>
                  </a:lnTo>
                  <a:lnTo>
                    <a:pt x="3734816" y="461010"/>
                  </a:lnTo>
                  <a:close/>
                </a:path>
                <a:path w="5518784" h="592454">
                  <a:moveTo>
                    <a:pt x="3765296" y="572897"/>
                  </a:moveTo>
                  <a:lnTo>
                    <a:pt x="3684524" y="572897"/>
                  </a:lnTo>
                  <a:lnTo>
                    <a:pt x="3684524" y="543052"/>
                  </a:lnTo>
                  <a:lnTo>
                    <a:pt x="3673475" y="543052"/>
                  </a:lnTo>
                  <a:lnTo>
                    <a:pt x="3673475" y="582803"/>
                  </a:lnTo>
                  <a:lnTo>
                    <a:pt x="3765296" y="582803"/>
                  </a:lnTo>
                  <a:lnTo>
                    <a:pt x="3765296" y="572897"/>
                  </a:lnTo>
                  <a:close/>
                </a:path>
                <a:path w="5518784" h="592454">
                  <a:moveTo>
                    <a:pt x="3782441" y="497332"/>
                  </a:moveTo>
                  <a:lnTo>
                    <a:pt x="3760851" y="497332"/>
                  </a:lnTo>
                  <a:lnTo>
                    <a:pt x="3760851" y="441833"/>
                  </a:lnTo>
                  <a:lnTo>
                    <a:pt x="3749675" y="441833"/>
                  </a:lnTo>
                  <a:lnTo>
                    <a:pt x="3749675" y="548640"/>
                  </a:lnTo>
                  <a:lnTo>
                    <a:pt x="3760851" y="548640"/>
                  </a:lnTo>
                  <a:lnTo>
                    <a:pt x="3760851" y="507365"/>
                  </a:lnTo>
                  <a:lnTo>
                    <a:pt x="3782441" y="507365"/>
                  </a:lnTo>
                  <a:lnTo>
                    <a:pt x="3782441" y="497332"/>
                  </a:lnTo>
                  <a:close/>
                </a:path>
                <a:path w="5518784" h="592454">
                  <a:moveTo>
                    <a:pt x="3848608" y="114173"/>
                  </a:moveTo>
                  <a:lnTo>
                    <a:pt x="3787648" y="114173"/>
                  </a:lnTo>
                  <a:lnTo>
                    <a:pt x="3787648" y="88138"/>
                  </a:lnTo>
                  <a:lnTo>
                    <a:pt x="3832098" y="88138"/>
                  </a:lnTo>
                  <a:lnTo>
                    <a:pt x="3832098" y="78232"/>
                  </a:lnTo>
                  <a:lnTo>
                    <a:pt x="3746881" y="78232"/>
                  </a:lnTo>
                  <a:lnTo>
                    <a:pt x="3746881" y="54483"/>
                  </a:lnTo>
                  <a:lnTo>
                    <a:pt x="3827907" y="54483"/>
                  </a:lnTo>
                  <a:lnTo>
                    <a:pt x="3827907" y="13843"/>
                  </a:lnTo>
                  <a:lnTo>
                    <a:pt x="3735832" y="13843"/>
                  </a:lnTo>
                  <a:lnTo>
                    <a:pt x="3735832" y="23622"/>
                  </a:lnTo>
                  <a:lnTo>
                    <a:pt x="3816731" y="23622"/>
                  </a:lnTo>
                  <a:lnTo>
                    <a:pt x="3816731" y="44831"/>
                  </a:lnTo>
                  <a:lnTo>
                    <a:pt x="3735578" y="44831"/>
                  </a:lnTo>
                  <a:lnTo>
                    <a:pt x="3735578" y="88138"/>
                  </a:lnTo>
                  <a:lnTo>
                    <a:pt x="3776472" y="88138"/>
                  </a:lnTo>
                  <a:lnTo>
                    <a:pt x="3776472" y="114173"/>
                  </a:lnTo>
                  <a:lnTo>
                    <a:pt x="3715385" y="114173"/>
                  </a:lnTo>
                  <a:lnTo>
                    <a:pt x="3715385" y="124079"/>
                  </a:lnTo>
                  <a:lnTo>
                    <a:pt x="3848608" y="124079"/>
                  </a:lnTo>
                  <a:lnTo>
                    <a:pt x="3848608" y="114173"/>
                  </a:lnTo>
                  <a:close/>
                </a:path>
                <a:path w="5518784" h="592454">
                  <a:moveTo>
                    <a:pt x="3968496" y="547243"/>
                  </a:moveTo>
                  <a:lnTo>
                    <a:pt x="3964432" y="540512"/>
                  </a:lnTo>
                  <a:lnTo>
                    <a:pt x="3959225" y="537210"/>
                  </a:lnTo>
                  <a:lnTo>
                    <a:pt x="3956685" y="535597"/>
                  </a:lnTo>
                  <a:lnTo>
                    <a:pt x="3956685" y="550037"/>
                  </a:lnTo>
                  <a:lnTo>
                    <a:pt x="3956685" y="561086"/>
                  </a:lnTo>
                  <a:lnTo>
                    <a:pt x="3953764" y="565404"/>
                  </a:lnTo>
                  <a:lnTo>
                    <a:pt x="3922014" y="573659"/>
                  </a:lnTo>
                  <a:lnTo>
                    <a:pt x="3914102" y="573354"/>
                  </a:lnTo>
                  <a:lnTo>
                    <a:pt x="3887216" y="561086"/>
                  </a:lnTo>
                  <a:lnTo>
                    <a:pt x="3887216" y="550037"/>
                  </a:lnTo>
                  <a:lnTo>
                    <a:pt x="3922014" y="537210"/>
                  </a:lnTo>
                  <a:lnTo>
                    <a:pt x="3929824" y="537527"/>
                  </a:lnTo>
                  <a:lnTo>
                    <a:pt x="3956685" y="550037"/>
                  </a:lnTo>
                  <a:lnTo>
                    <a:pt x="3956685" y="535597"/>
                  </a:lnTo>
                  <a:lnTo>
                    <a:pt x="3922014" y="527812"/>
                  </a:lnTo>
                  <a:lnTo>
                    <a:pt x="3911333" y="528294"/>
                  </a:lnTo>
                  <a:lnTo>
                    <a:pt x="3875278" y="547243"/>
                  </a:lnTo>
                  <a:lnTo>
                    <a:pt x="3875278" y="563880"/>
                  </a:lnTo>
                  <a:lnTo>
                    <a:pt x="3911409" y="582587"/>
                  </a:lnTo>
                  <a:lnTo>
                    <a:pt x="3922014" y="583057"/>
                  </a:lnTo>
                  <a:lnTo>
                    <a:pt x="3932517" y="582587"/>
                  </a:lnTo>
                  <a:lnTo>
                    <a:pt x="3941737" y="581177"/>
                  </a:lnTo>
                  <a:lnTo>
                    <a:pt x="3949712" y="578827"/>
                  </a:lnTo>
                  <a:lnTo>
                    <a:pt x="3956431" y="575564"/>
                  </a:lnTo>
                  <a:lnTo>
                    <a:pt x="3959428" y="573659"/>
                  </a:lnTo>
                  <a:lnTo>
                    <a:pt x="3964432" y="570484"/>
                  </a:lnTo>
                  <a:lnTo>
                    <a:pt x="3968496" y="563880"/>
                  </a:lnTo>
                  <a:lnTo>
                    <a:pt x="3968496" y="547243"/>
                  </a:lnTo>
                  <a:close/>
                </a:path>
                <a:path w="5518784" h="592454">
                  <a:moveTo>
                    <a:pt x="3969385" y="446278"/>
                  </a:moveTo>
                  <a:lnTo>
                    <a:pt x="3878834" y="446278"/>
                  </a:lnTo>
                  <a:lnTo>
                    <a:pt x="3878834" y="456184"/>
                  </a:lnTo>
                  <a:lnTo>
                    <a:pt x="3958209" y="456184"/>
                  </a:lnTo>
                  <a:lnTo>
                    <a:pt x="3958107" y="466598"/>
                  </a:lnTo>
                  <a:lnTo>
                    <a:pt x="3957840" y="476288"/>
                  </a:lnTo>
                  <a:lnTo>
                    <a:pt x="3957396" y="485267"/>
                  </a:lnTo>
                  <a:lnTo>
                    <a:pt x="3956812" y="493522"/>
                  </a:lnTo>
                  <a:lnTo>
                    <a:pt x="3967480" y="494284"/>
                  </a:lnTo>
                  <a:lnTo>
                    <a:pt x="3968305" y="485152"/>
                  </a:lnTo>
                  <a:lnTo>
                    <a:pt x="3968902" y="474091"/>
                  </a:lnTo>
                  <a:lnTo>
                    <a:pt x="3969258" y="461137"/>
                  </a:lnTo>
                  <a:lnTo>
                    <a:pt x="3969385" y="446278"/>
                  </a:lnTo>
                  <a:close/>
                </a:path>
                <a:path w="5518784" h="592454">
                  <a:moveTo>
                    <a:pt x="3988816" y="504825"/>
                  </a:moveTo>
                  <a:lnTo>
                    <a:pt x="3923157" y="504825"/>
                  </a:lnTo>
                  <a:lnTo>
                    <a:pt x="3923157" y="475742"/>
                  </a:lnTo>
                  <a:lnTo>
                    <a:pt x="3912235" y="475742"/>
                  </a:lnTo>
                  <a:lnTo>
                    <a:pt x="3912235" y="504825"/>
                  </a:lnTo>
                  <a:lnTo>
                    <a:pt x="3855593" y="504825"/>
                  </a:lnTo>
                  <a:lnTo>
                    <a:pt x="3855593" y="514731"/>
                  </a:lnTo>
                  <a:lnTo>
                    <a:pt x="3988816" y="514731"/>
                  </a:lnTo>
                  <a:lnTo>
                    <a:pt x="3988816" y="504825"/>
                  </a:lnTo>
                  <a:close/>
                </a:path>
                <a:path w="5518784" h="592454">
                  <a:moveTo>
                    <a:pt x="4007104" y="43307"/>
                  </a:moveTo>
                  <a:lnTo>
                    <a:pt x="3996182" y="16713"/>
                  </a:lnTo>
                  <a:lnTo>
                    <a:pt x="3996182" y="35306"/>
                  </a:lnTo>
                  <a:lnTo>
                    <a:pt x="3996182" y="51308"/>
                  </a:lnTo>
                  <a:lnTo>
                    <a:pt x="3993769" y="57785"/>
                  </a:lnTo>
                  <a:lnTo>
                    <a:pt x="3983863" y="67437"/>
                  </a:lnTo>
                  <a:lnTo>
                    <a:pt x="3977513" y="69850"/>
                  </a:lnTo>
                  <a:lnTo>
                    <a:pt x="3961765" y="69850"/>
                  </a:lnTo>
                  <a:lnTo>
                    <a:pt x="3955288" y="67437"/>
                  </a:lnTo>
                  <a:lnTo>
                    <a:pt x="3945636" y="57785"/>
                  </a:lnTo>
                  <a:lnTo>
                    <a:pt x="3943096" y="51308"/>
                  </a:lnTo>
                  <a:lnTo>
                    <a:pt x="3943096" y="35306"/>
                  </a:lnTo>
                  <a:lnTo>
                    <a:pt x="3945636" y="28829"/>
                  </a:lnTo>
                  <a:lnTo>
                    <a:pt x="3950462" y="24003"/>
                  </a:lnTo>
                  <a:lnTo>
                    <a:pt x="3955415" y="19177"/>
                  </a:lnTo>
                  <a:lnTo>
                    <a:pt x="3961765" y="16764"/>
                  </a:lnTo>
                  <a:lnTo>
                    <a:pt x="3977513" y="16764"/>
                  </a:lnTo>
                  <a:lnTo>
                    <a:pt x="3983863" y="19177"/>
                  </a:lnTo>
                  <a:lnTo>
                    <a:pt x="3993769" y="28829"/>
                  </a:lnTo>
                  <a:lnTo>
                    <a:pt x="3996182" y="35306"/>
                  </a:lnTo>
                  <a:lnTo>
                    <a:pt x="3996182" y="16713"/>
                  </a:lnTo>
                  <a:lnTo>
                    <a:pt x="3990759" y="12547"/>
                  </a:lnTo>
                  <a:lnTo>
                    <a:pt x="3984409" y="9398"/>
                  </a:lnTo>
                  <a:lnTo>
                    <a:pt x="3977373" y="7505"/>
                  </a:lnTo>
                  <a:lnTo>
                    <a:pt x="3969639" y="6858"/>
                  </a:lnTo>
                  <a:lnTo>
                    <a:pt x="3961892" y="7505"/>
                  </a:lnTo>
                  <a:lnTo>
                    <a:pt x="3932605" y="35598"/>
                  </a:lnTo>
                  <a:lnTo>
                    <a:pt x="3931920" y="43307"/>
                  </a:lnTo>
                  <a:lnTo>
                    <a:pt x="3932605" y="51028"/>
                  </a:lnTo>
                  <a:lnTo>
                    <a:pt x="3961942" y="79121"/>
                  </a:lnTo>
                  <a:lnTo>
                    <a:pt x="3969639" y="79756"/>
                  </a:lnTo>
                  <a:lnTo>
                    <a:pt x="3977322" y="79121"/>
                  </a:lnTo>
                  <a:lnTo>
                    <a:pt x="3984358" y="77203"/>
                  </a:lnTo>
                  <a:lnTo>
                    <a:pt x="3990746" y="74028"/>
                  </a:lnTo>
                  <a:lnTo>
                    <a:pt x="3996105" y="69850"/>
                  </a:lnTo>
                  <a:lnTo>
                    <a:pt x="3996436" y="69596"/>
                  </a:lnTo>
                  <a:lnTo>
                    <a:pt x="4001097" y="64173"/>
                  </a:lnTo>
                  <a:lnTo>
                    <a:pt x="4004437" y="57975"/>
                  </a:lnTo>
                  <a:lnTo>
                    <a:pt x="4006431" y="51028"/>
                  </a:lnTo>
                  <a:lnTo>
                    <a:pt x="4007104" y="43307"/>
                  </a:lnTo>
                  <a:close/>
                </a:path>
                <a:path w="5518784" h="592454">
                  <a:moveTo>
                    <a:pt x="4040505" y="1397"/>
                  </a:moveTo>
                  <a:lnTo>
                    <a:pt x="4029329" y="1397"/>
                  </a:lnTo>
                  <a:lnTo>
                    <a:pt x="4029329" y="106299"/>
                  </a:lnTo>
                  <a:lnTo>
                    <a:pt x="4040505" y="106299"/>
                  </a:lnTo>
                  <a:lnTo>
                    <a:pt x="4040505" y="1397"/>
                  </a:lnTo>
                  <a:close/>
                </a:path>
                <a:path w="5518784" h="592454">
                  <a:moveTo>
                    <a:pt x="4044315" y="129413"/>
                  </a:moveTo>
                  <a:lnTo>
                    <a:pt x="3961130" y="129413"/>
                  </a:lnTo>
                  <a:lnTo>
                    <a:pt x="3961130" y="92837"/>
                  </a:lnTo>
                  <a:lnTo>
                    <a:pt x="3949954" y="92837"/>
                  </a:lnTo>
                  <a:lnTo>
                    <a:pt x="3949954" y="139446"/>
                  </a:lnTo>
                  <a:lnTo>
                    <a:pt x="4044315" y="139446"/>
                  </a:lnTo>
                  <a:lnTo>
                    <a:pt x="4044315" y="129413"/>
                  </a:lnTo>
                  <a:close/>
                </a:path>
                <a:path w="5518784" h="592454">
                  <a:moveTo>
                    <a:pt x="4119118" y="524129"/>
                  </a:moveTo>
                  <a:lnTo>
                    <a:pt x="4108196" y="524129"/>
                  </a:lnTo>
                  <a:lnTo>
                    <a:pt x="4108196" y="544322"/>
                  </a:lnTo>
                  <a:lnTo>
                    <a:pt x="4108196" y="554101"/>
                  </a:lnTo>
                  <a:lnTo>
                    <a:pt x="4108196" y="572135"/>
                  </a:lnTo>
                  <a:lnTo>
                    <a:pt x="4041902" y="572135"/>
                  </a:lnTo>
                  <a:lnTo>
                    <a:pt x="4041902" y="554101"/>
                  </a:lnTo>
                  <a:lnTo>
                    <a:pt x="4108196" y="554101"/>
                  </a:lnTo>
                  <a:lnTo>
                    <a:pt x="4108196" y="544322"/>
                  </a:lnTo>
                  <a:lnTo>
                    <a:pt x="4041902" y="544322"/>
                  </a:lnTo>
                  <a:lnTo>
                    <a:pt x="4041902" y="524129"/>
                  </a:lnTo>
                  <a:lnTo>
                    <a:pt x="4030853" y="524129"/>
                  </a:lnTo>
                  <a:lnTo>
                    <a:pt x="4030853" y="582041"/>
                  </a:lnTo>
                  <a:lnTo>
                    <a:pt x="4119118" y="582041"/>
                  </a:lnTo>
                  <a:lnTo>
                    <a:pt x="4119118" y="572135"/>
                  </a:lnTo>
                  <a:lnTo>
                    <a:pt x="4119118" y="554101"/>
                  </a:lnTo>
                  <a:lnTo>
                    <a:pt x="4119118" y="544322"/>
                  </a:lnTo>
                  <a:lnTo>
                    <a:pt x="4119118" y="524129"/>
                  </a:lnTo>
                  <a:close/>
                </a:path>
                <a:path w="5518784" h="592454">
                  <a:moveTo>
                    <a:pt x="4141216" y="498856"/>
                  </a:moveTo>
                  <a:lnTo>
                    <a:pt x="4118229" y="498856"/>
                  </a:lnTo>
                  <a:lnTo>
                    <a:pt x="4118965" y="489267"/>
                  </a:lnTo>
                  <a:lnTo>
                    <a:pt x="4119473" y="477418"/>
                  </a:lnTo>
                  <a:lnTo>
                    <a:pt x="4119778" y="463308"/>
                  </a:lnTo>
                  <a:lnTo>
                    <a:pt x="4119880" y="446913"/>
                  </a:lnTo>
                  <a:lnTo>
                    <a:pt x="4030345" y="446913"/>
                  </a:lnTo>
                  <a:lnTo>
                    <a:pt x="4030345" y="456946"/>
                  </a:lnTo>
                  <a:lnTo>
                    <a:pt x="4108831" y="456946"/>
                  </a:lnTo>
                  <a:lnTo>
                    <a:pt x="4108729" y="470001"/>
                  </a:lnTo>
                  <a:lnTo>
                    <a:pt x="4108462" y="481330"/>
                  </a:lnTo>
                  <a:lnTo>
                    <a:pt x="4108018" y="490956"/>
                  </a:lnTo>
                  <a:lnTo>
                    <a:pt x="4107434" y="498856"/>
                  </a:lnTo>
                  <a:lnTo>
                    <a:pt x="4007993" y="498856"/>
                  </a:lnTo>
                  <a:lnTo>
                    <a:pt x="4007993" y="508762"/>
                  </a:lnTo>
                  <a:lnTo>
                    <a:pt x="4141216" y="508762"/>
                  </a:lnTo>
                  <a:lnTo>
                    <a:pt x="4141216" y="498856"/>
                  </a:lnTo>
                  <a:close/>
                </a:path>
                <a:path w="5518784" h="592454">
                  <a:moveTo>
                    <a:pt x="4152773" y="57531"/>
                  </a:moveTo>
                  <a:lnTo>
                    <a:pt x="4149598" y="51054"/>
                  </a:lnTo>
                  <a:lnTo>
                    <a:pt x="4145305" y="47625"/>
                  </a:lnTo>
                  <a:lnTo>
                    <a:pt x="4143248" y="45974"/>
                  </a:lnTo>
                  <a:lnTo>
                    <a:pt x="4141851" y="45059"/>
                  </a:lnTo>
                  <a:lnTo>
                    <a:pt x="4141851" y="59944"/>
                  </a:lnTo>
                  <a:lnTo>
                    <a:pt x="4141851" y="70231"/>
                  </a:lnTo>
                  <a:lnTo>
                    <a:pt x="4139692" y="74549"/>
                  </a:lnTo>
                  <a:lnTo>
                    <a:pt x="4135247" y="77851"/>
                  </a:lnTo>
                  <a:lnTo>
                    <a:pt x="4130929" y="81153"/>
                  </a:lnTo>
                  <a:lnTo>
                    <a:pt x="4124960" y="82804"/>
                  </a:lnTo>
                  <a:lnTo>
                    <a:pt x="4109974" y="82804"/>
                  </a:lnTo>
                  <a:lnTo>
                    <a:pt x="4104005" y="81153"/>
                  </a:lnTo>
                  <a:lnTo>
                    <a:pt x="4099687" y="77851"/>
                  </a:lnTo>
                  <a:lnTo>
                    <a:pt x="4095242" y="74549"/>
                  </a:lnTo>
                  <a:lnTo>
                    <a:pt x="4093083" y="70231"/>
                  </a:lnTo>
                  <a:lnTo>
                    <a:pt x="4093083" y="59944"/>
                  </a:lnTo>
                  <a:lnTo>
                    <a:pt x="4095242" y="55753"/>
                  </a:lnTo>
                  <a:lnTo>
                    <a:pt x="4099687" y="52578"/>
                  </a:lnTo>
                  <a:lnTo>
                    <a:pt x="4104005" y="49276"/>
                  </a:lnTo>
                  <a:lnTo>
                    <a:pt x="4109974" y="47625"/>
                  </a:lnTo>
                  <a:lnTo>
                    <a:pt x="4125087" y="47625"/>
                  </a:lnTo>
                  <a:lnTo>
                    <a:pt x="4130929" y="49276"/>
                  </a:lnTo>
                  <a:lnTo>
                    <a:pt x="4139692" y="55753"/>
                  </a:lnTo>
                  <a:lnTo>
                    <a:pt x="4141851" y="59944"/>
                  </a:lnTo>
                  <a:lnTo>
                    <a:pt x="4141851" y="45059"/>
                  </a:lnTo>
                  <a:lnTo>
                    <a:pt x="4138066" y="42557"/>
                  </a:lnTo>
                  <a:lnTo>
                    <a:pt x="4132072" y="40093"/>
                  </a:lnTo>
                  <a:lnTo>
                    <a:pt x="4125201" y="38608"/>
                  </a:lnTo>
                  <a:lnTo>
                    <a:pt x="4117467" y="38100"/>
                  </a:lnTo>
                  <a:lnTo>
                    <a:pt x="4109694" y="38608"/>
                  </a:lnTo>
                  <a:lnTo>
                    <a:pt x="4082161" y="57531"/>
                  </a:lnTo>
                  <a:lnTo>
                    <a:pt x="4082161" y="72771"/>
                  </a:lnTo>
                  <a:lnTo>
                    <a:pt x="4117340" y="92202"/>
                  </a:lnTo>
                  <a:lnTo>
                    <a:pt x="4125099" y="91732"/>
                  </a:lnTo>
                  <a:lnTo>
                    <a:pt x="4131995" y="90271"/>
                  </a:lnTo>
                  <a:lnTo>
                    <a:pt x="4138053" y="87820"/>
                  </a:lnTo>
                  <a:lnTo>
                    <a:pt x="4143248" y="84328"/>
                  </a:lnTo>
                  <a:lnTo>
                    <a:pt x="4145051" y="82804"/>
                  </a:lnTo>
                  <a:lnTo>
                    <a:pt x="4149598" y="78994"/>
                  </a:lnTo>
                  <a:lnTo>
                    <a:pt x="4152709" y="72771"/>
                  </a:lnTo>
                  <a:lnTo>
                    <a:pt x="4152773" y="57531"/>
                  </a:lnTo>
                  <a:close/>
                </a:path>
                <a:path w="5518784" h="592454">
                  <a:moveTo>
                    <a:pt x="4160012" y="20574"/>
                  </a:moveTo>
                  <a:lnTo>
                    <a:pt x="4122928" y="20574"/>
                  </a:lnTo>
                  <a:lnTo>
                    <a:pt x="4122928" y="2032"/>
                  </a:lnTo>
                  <a:lnTo>
                    <a:pt x="4111625" y="2032"/>
                  </a:lnTo>
                  <a:lnTo>
                    <a:pt x="4111625" y="20574"/>
                  </a:lnTo>
                  <a:lnTo>
                    <a:pt x="4074668" y="20574"/>
                  </a:lnTo>
                  <a:lnTo>
                    <a:pt x="4074668" y="30480"/>
                  </a:lnTo>
                  <a:lnTo>
                    <a:pt x="4160012" y="30480"/>
                  </a:lnTo>
                  <a:lnTo>
                    <a:pt x="4160012" y="20574"/>
                  </a:lnTo>
                  <a:close/>
                </a:path>
                <a:path w="5518784" h="592454">
                  <a:moveTo>
                    <a:pt x="4190492" y="132461"/>
                  </a:moveTo>
                  <a:lnTo>
                    <a:pt x="4109720" y="132461"/>
                  </a:lnTo>
                  <a:lnTo>
                    <a:pt x="4109720" y="102616"/>
                  </a:lnTo>
                  <a:lnTo>
                    <a:pt x="4098671" y="102616"/>
                  </a:lnTo>
                  <a:lnTo>
                    <a:pt x="4098671" y="142367"/>
                  </a:lnTo>
                  <a:lnTo>
                    <a:pt x="4190492" y="142367"/>
                  </a:lnTo>
                  <a:lnTo>
                    <a:pt x="4190492" y="132461"/>
                  </a:lnTo>
                  <a:close/>
                </a:path>
                <a:path w="5518784" h="592454">
                  <a:moveTo>
                    <a:pt x="4207637" y="56896"/>
                  </a:moveTo>
                  <a:lnTo>
                    <a:pt x="4186047" y="56896"/>
                  </a:lnTo>
                  <a:lnTo>
                    <a:pt x="4186047" y="1397"/>
                  </a:lnTo>
                  <a:lnTo>
                    <a:pt x="4174871" y="1397"/>
                  </a:lnTo>
                  <a:lnTo>
                    <a:pt x="4174871" y="108204"/>
                  </a:lnTo>
                  <a:lnTo>
                    <a:pt x="4186047" y="108204"/>
                  </a:lnTo>
                  <a:lnTo>
                    <a:pt x="4186047" y="66929"/>
                  </a:lnTo>
                  <a:lnTo>
                    <a:pt x="4207637" y="66929"/>
                  </a:lnTo>
                  <a:lnTo>
                    <a:pt x="4207637" y="56896"/>
                  </a:lnTo>
                  <a:close/>
                </a:path>
                <a:path w="5518784" h="592454">
                  <a:moveTo>
                    <a:pt x="4284980" y="544576"/>
                  </a:moveTo>
                  <a:lnTo>
                    <a:pt x="4284357" y="536829"/>
                  </a:lnTo>
                  <a:lnTo>
                    <a:pt x="4284218" y="535051"/>
                  </a:lnTo>
                  <a:lnTo>
                    <a:pt x="4276877" y="535813"/>
                  </a:lnTo>
                  <a:lnTo>
                    <a:pt x="4268419" y="536371"/>
                  </a:lnTo>
                  <a:lnTo>
                    <a:pt x="4258830" y="536714"/>
                  </a:lnTo>
                  <a:lnTo>
                    <a:pt x="4248150" y="536829"/>
                  </a:lnTo>
                  <a:lnTo>
                    <a:pt x="4234815" y="536829"/>
                  </a:lnTo>
                  <a:lnTo>
                    <a:pt x="4234815" y="464439"/>
                  </a:lnTo>
                  <a:lnTo>
                    <a:pt x="4278884" y="464439"/>
                  </a:lnTo>
                  <a:lnTo>
                    <a:pt x="4278884" y="454533"/>
                  </a:lnTo>
                  <a:lnTo>
                    <a:pt x="4223893" y="454533"/>
                  </a:lnTo>
                  <a:lnTo>
                    <a:pt x="4223893" y="546735"/>
                  </a:lnTo>
                  <a:lnTo>
                    <a:pt x="4242778" y="546595"/>
                  </a:lnTo>
                  <a:lnTo>
                    <a:pt x="4259237" y="546188"/>
                  </a:lnTo>
                  <a:lnTo>
                    <a:pt x="4273308" y="545503"/>
                  </a:lnTo>
                  <a:lnTo>
                    <a:pt x="4284980" y="544576"/>
                  </a:lnTo>
                  <a:close/>
                </a:path>
                <a:path w="5518784" h="592454">
                  <a:moveTo>
                    <a:pt x="4336034" y="441833"/>
                  </a:moveTo>
                  <a:lnTo>
                    <a:pt x="4324858" y="441833"/>
                  </a:lnTo>
                  <a:lnTo>
                    <a:pt x="4324858" y="500888"/>
                  </a:lnTo>
                  <a:lnTo>
                    <a:pt x="4306443" y="500888"/>
                  </a:lnTo>
                  <a:lnTo>
                    <a:pt x="4306443" y="444754"/>
                  </a:lnTo>
                  <a:lnTo>
                    <a:pt x="4295521" y="444754"/>
                  </a:lnTo>
                  <a:lnTo>
                    <a:pt x="4295521" y="581025"/>
                  </a:lnTo>
                  <a:lnTo>
                    <a:pt x="4306443" y="581025"/>
                  </a:lnTo>
                  <a:lnTo>
                    <a:pt x="4306443" y="510794"/>
                  </a:lnTo>
                  <a:lnTo>
                    <a:pt x="4324858" y="510794"/>
                  </a:lnTo>
                  <a:lnTo>
                    <a:pt x="4324858" y="585343"/>
                  </a:lnTo>
                  <a:lnTo>
                    <a:pt x="4336034" y="585343"/>
                  </a:lnTo>
                  <a:lnTo>
                    <a:pt x="4336034" y="510794"/>
                  </a:lnTo>
                  <a:lnTo>
                    <a:pt x="4336034" y="500888"/>
                  </a:lnTo>
                  <a:lnTo>
                    <a:pt x="4336034" y="441833"/>
                  </a:lnTo>
                  <a:close/>
                </a:path>
                <a:path w="5518784" h="592454">
                  <a:moveTo>
                    <a:pt x="4366260" y="74295"/>
                  </a:moveTo>
                  <a:lnTo>
                    <a:pt x="4336847" y="46609"/>
                  </a:lnTo>
                  <a:lnTo>
                    <a:pt x="4336504" y="46113"/>
                  </a:lnTo>
                  <a:lnTo>
                    <a:pt x="4333011" y="38887"/>
                  </a:lnTo>
                  <a:lnTo>
                    <a:pt x="4330890" y="31686"/>
                  </a:lnTo>
                  <a:lnTo>
                    <a:pt x="4330192" y="24511"/>
                  </a:lnTo>
                  <a:lnTo>
                    <a:pt x="4330192" y="19304"/>
                  </a:lnTo>
                  <a:lnTo>
                    <a:pt x="4361434" y="19304"/>
                  </a:lnTo>
                  <a:lnTo>
                    <a:pt x="4361434" y="9144"/>
                  </a:lnTo>
                  <a:lnTo>
                    <a:pt x="4287520" y="9144"/>
                  </a:lnTo>
                  <a:lnTo>
                    <a:pt x="4287520" y="19304"/>
                  </a:lnTo>
                  <a:lnTo>
                    <a:pt x="4319397" y="19304"/>
                  </a:lnTo>
                  <a:lnTo>
                    <a:pt x="4319397" y="24511"/>
                  </a:lnTo>
                  <a:lnTo>
                    <a:pt x="4303103" y="62522"/>
                  </a:lnTo>
                  <a:lnTo>
                    <a:pt x="4282694" y="78359"/>
                  </a:lnTo>
                  <a:lnTo>
                    <a:pt x="4290695" y="85979"/>
                  </a:lnTo>
                  <a:lnTo>
                    <a:pt x="4319536" y="57061"/>
                  </a:lnTo>
                  <a:lnTo>
                    <a:pt x="4325239" y="46609"/>
                  </a:lnTo>
                  <a:lnTo>
                    <a:pt x="4327779" y="52324"/>
                  </a:lnTo>
                  <a:lnTo>
                    <a:pt x="4358767" y="82296"/>
                  </a:lnTo>
                  <a:lnTo>
                    <a:pt x="4366260" y="74295"/>
                  </a:lnTo>
                  <a:close/>
                </a:path>
                <a:path w="5518784" h="592454">
                  <a:moveTo>
                    <a:pt x="4398518" y="1397"/>
                  </a:moveTo>
                  <a:lnTo>
                    <a:pt x="4387342" y="1397"/>
                  </a:lnTo>
                  <a:lnTo>
                    <a:pt x="4387342" y="37592"/>
                  </a:lnTo>
                  <a:lnTo>
                    <a:pt x="4353814" y="37592"/>
                  </a:lnTo>
                  <a:lnTo>
                    <a:pt x="4353814" y="47625"/>
                  </a:lnTo>
                  <a:lnTo>
                    <a:pt x="4387342" y="47625"/>
                  </a:lnTo>
                  <a:lnTo>
                    <a:pt x="4387342" y="103505"/>
                  </a:lnTo>
                  <a:lnTo>
                    <a:pt x="4398518" y="103505"/>
                  </a:lnTo>
                  <a:lnTo>
                    <a:pt x="4398518" y="1397"/>
                  </a:lnTo>
                  <a:close/>
                </a:path>
                <a:path w="5518784" h="592454">
                  <a:moveTo>
                    <a:pt x="4402328" y="130556"/>
                  </a:moveTo>
                  <a:lnTo>
                    <a:pt x="4321302" y="130556"/>
                  </a:lnTo>
                  <a:lnTo>
                    <a:pt x="4321302" y="93345"/>
                  </a:lnTo>
                  <a:lnTo>
                    <a:pt x="4310126" y="93345"/>
                  </a:lnTo>
                  <a:lnTo>
                    <a:pt x="4310126" y="140208"/>
                  </a:lnTo>
                  <a:lnTo>
                    <a:pt x="4402328" y="140208"/>
                  </a:lnTo>
                  <a:lnTo>
                    <a:pt x="4402328" y="130556"/>
                  </a:lnTo>
                  <a:close/>
                </a:path>
                <a:path w="5518784" h="592454">
                  <a:moveTo>
                    <a:pt x="4440936" y="542036"/>
                  </a:moveTo>
                  <a:lnTo>
                    <a:pt x="4415510" y="512699"/>
                  </a:lnTo>
                  <a:lnTo>
                    <a:pt x="4414659" y="511124"/>
                  </a:lnTo>
                  <a:lnTo>
                    <a:pt x="4411688" y="503313"/>
                  </a:lnTo>
                  <a:lnTo>
                    <a:pt x="4409897" y="495490"/>
                  </a:lnTo>
                  <a:lnTo>
                    <a:pt x="4409313" y="487680"/>
                  </a:lnTo>
                  <a:lnTo>
                    <a:pt x="4409313" y="473329"/>
                  </a:lnTo>
                  <a:lnTo>
                    <a:pt x="4436618" y="473329"/>
                  </a:lnTo>
                  <a:lnTo>
                    <a:pt x="4436618" y="463423"/>
                  </a:lnTo>
                  <a:lnTo>
                    <a:pt x="4409186" y="463423"/>
                  </a:lnTo>
                  <a:lnTo>
                    <a:pt x="4409186" y="444119"/>
                  </a:lnTo>
                  <a:lnTo>
                    <a:pt x="4398010" y="444119"/>
                  </a:lnTo>
                  <a:lnTo>
                    <a:pt x="4398010" y="463423"/>
                  </a:lnTo>
                  <a:lnTo>
                    <a:pt x="4370705" y="463423"/>
                  </a:lnTo>
                  <a:lnTo>
                    <a:pt x="4370705" y="473329"/>
                  </a:lnTo>
                  <a:lnTo>
                    <a:pt x="4398137" y="473329"/>
                  </a:lnTo>
                  <a:lnTo>
                    <a:pt x="4398099" y="487680"/>
                  </a:lnTo>
                  <a:lnTo>
                    <a:pt x="4383849" y="528637"/>
                  </a:lnTo>
                  <a:lnTo>
                    <a:pt x="4366768" y="545846"/>
                  </a:lnTo>
                  <a:lnTo>
                    <a:pt x="4376293" y="553212"/>
                  </a:lnTo>
                  <a:lnTo>
                    <a:pt x="4402201" y="518668"/>
                  </a:lnTo>
                  <a:lnTo>
                    <a:pt x="4403979" y="512699"/>
                  </a:lnTo>
                  <a:lnTo>
                    <a:pt x="4406138" y="518541"/>
                  </a:lnTo>
                  <a:lnTo>
                    <a:pt x="4431919" y="549783"/>
                  </a:lnTo>
                  <a:lnTo>
                    <a:pt x="4440936" y="542036"/>
                  </a:lnTo>
                  <a:close/>
                </a:path>
                <a:path w="5518784" h="592454">
                  <a:moveTo>
                    <a:pt x="4462780" y="444754"/>
                  </a:moveTo>
                  <a:lnTo>
                    <a:pt x="4451858" y="444754"/>
                  </a:lnTo>
                  <a:lnTo>
                    <a:pt x="4451858" y="495681"/>
                  </a:lnTo>
                  <a:lnTo>
                    <a:pt x="4426331" y="495681"/>
                  </a:lnTo>
                  <a:lnTo>
                    <a:pt x="4426331" y="505587"/>
                  </a:lnTo>
                  <a:lnTo>
                    <a:pt x="4451858" y="505587"/>
                  </a:lnTo>
                  <a:lnTo>
                    <a:pt x="4451858" y="581025"/>
                  </a:lnTo>
                  <a:lnTo>
                    <a:pt x="4462780" y="581025"/>
                  </a:lnTo>
                  <a:lnTo>
                    <a:pt x="4462780" y="444754"/>
                  </a:lnTo>
                  <a:close/>
                </a:path>
                <a:path w="5518784" h="592454">
                  <a:moveTo>
                    <a:pt x="4488561" y="441833"/>
                  </a:moveTo>
                  <a:lnTo>
                    <a:pt x="4477258" y="441833"/>
                  </a:lnTo>
                  <a:lnTo>
                    <a:pt x="4477258" y="585343"/>
                  </a:lnTo>
                  <a:lnTo>
                    <a:pt x="4488561" y="585343"/>
                  </a:lnTo>
                  <a:lnTo>
                    <a:pt x="4488561" y="441833"/>
                  </a:lnTo>
                  <a:close/>
                </a:path>
                <a:path w="5518784" h="592454">
                  <a:moveTo>
                    <a:pt x="4516691" y="73888"/>
                  </a:moveTo>
                  <a:lnTo>
                    <a:pt x="4487303" y="47625"/>
                  </a:lnTo>
                  <a:lnTo>
                    <a:pt x="4486859" y="46977"/>
                  </a:lnTo>
                  <a:lnTo>
                    <a:pt x="4483493" y="39903"/>
                  </a:lnTo>
                  <a:lnTo>
                    <a:pt x="4481474" y="32740"/>
                  </a:lnTo>
                  <a:lnTo>
                    <a:pt x="4480814" y="25527"/>
                  </a:lnTo>
                  <a:lnTo>
                    <a:pt x="4480814" y="7112"/>
                  </a:lnTo>
                  <a:lnTo>
                    <a:pt x="4470146" y="7112"/>
                  </a:lnTo>
                  <a:lnTo>
                    <a:pt x="4470146" y="25527"/>
                  </a:lnTo>
                  <a:lnTo>
                    <a:pt x="4469384" y="33299"/>
                  </a:lnTo>
                  <a:lnTo>
                    <a:pt x="4447375" y="68859"/>
                  </a:lnTo>
                  <a:lnTo>
                    <a:pt x="4433443" y="77978"/>
                  </a:lnTo>
                  <a:lnTo>
                    <a:pt x="4441444" y="85725"/>
                  </a:lnTo>
                  <a:lnTo>
                    <a:pt x="4473321" y="53975"/>
                  </a:lnTo>
                  <a:lnTo>
                    <a:pt x="4475734" y="47625"/>
                  </a:lnTo>
                  <a:lnTo>
                    <a:pt x="4478274" y="53213"/>
                  </a:lnTo>
                  <a:lnTo>
                    <a:pt x="4482973" y="59563"/>
                  </a:lnTo>
                  <a:lnTo>
                    <a:pt x="4496562" y="73406"/>
                  </a:lnTo>
                  <a:lnTo>
                    <a:pt x="4503039" y="78613"/>
                  </a:lnTo>
                  <a:lnTo>
                    <a:pt x="4509262" y="82042"/>
                  </a:lnTo>
                  <a:lnTo>
                    <a:pt x="4516666" y="74015"/>
                  </a:lnTo>
                  <a:lnTo>
                    <a:pt x="4516691" y="73888"/>
                  </a:lnTo>
                  <a:close/>
                </a:path>
                <a:path w="5518784" h="592454">
                  <a:moveTo>
                    <a:pt x="4550410" y="129794"/>
                  </a:moveTo>
                  <a:lnTo>
                    <a:pt x="4470146" y="129794"/>
                  </a:lnTo>
                  <a:lnTo>
                    <a:pt x="4470146" y="95123"/>
                  </a:lnTo>
                  <a:lnTo>
                    <a:pt x="4458843" y="95123"/>
                  </a:lnTo>
                  <a:lnTo>
                    <a:pt x="4458843" y="139954"/>
                  </a:lnTo>
                  <a:lnTo>
                    <a:pt x="4550410" y="139954"/>
                  </a:lnTo>
                  <a:lnTo>
                    <a:pt x="4550410" y="129794"/>
                  </a:lnTo>
                  <a:close/>
                </a:path>
                <a:path w="5518784" h="592454">
                  <a:moveTo>
                    <a:pt x="4567301" y="46228"/>
                  </a:moveTo>
                  <a:lnTo>
                    <a:pt x="4545711" y="46228"/>
                  </a:lnTo>
                  <a:lnTo>
                    <a:pt x="4545711" y="1397"/>
                  </a:lnTo>
                  <a:lnTo>
                    <a:pt x="4534535" y="1397"/>
                  </a:lnTo>
                  <a:lnTo>
                    <a:pt x="4534535" y="105791"/>
                  </a:lnTo>
                  <a:lnTo>
                    <a:pt x="4545711" y="105791"/>
                  </a:lnTo>
                  <a:lnTo>
                    <a:pt x="4545711" y="56134"/>
                  </a:lnTo>
                  <a:lnTo>
                    <a:pt x="4567301" y="56134"/>
                  </a:lnTo>
                  <a:lnTo>
                    <a:pt x="4567301" y="46228"/>
                  </a:lnTo>
                  <a:close/>
                </a:path>
                <a:path w="5518784" h="592454">
                  <a:moveTo>
                    <a:pt x="4646168" y="448564"/>
                  </a:moveTo>
                  <a:lnTo>
                    <a:pt x="4635119" y="448564"/>
                  </a:lnTo>
                  <a:lnTo>
                    <a:pt x="4635119" y="473329"/>
                  </a:lnTo>
                  <a:lnTo>
                    <a:pt x="4635119" y="483108"/>
                  </a:lnTo>
                  <a:lnTo>
                    <a:pt x="4635119" y="506476"/>
                  </a:lnTo>
                  <a:lnTo>
                    <a:pt x="4591304" y="506476"/>
                  </a:lnTo>
                  <a:lnTo>
                    <a:pt x="4591304" y="483108"/>
                  </a:lnTo>
                  <a:lnTo>
                    <a:pt x="4635119" y="483108"/>
                  </a:lnTo>
                  <a:lnTo>
                    <a:pt x="4635119" y="473329"/>
                  </a:lnTo>
                  <a:lnTo>
                    <a:pt x="4591304" y="473329"/>
                  </a:lnTo>
                  <a:lnTo>
                    <a:pt x="4591304" y="448564"/>
                  </a:lnTo>
                  <a:lnTo>
                    <a:pt x="4580382" y="448564"/>
                  </a:lnTo>
                  <a:lnTo>
                    <a:pt x="4580382" y="516128"/>
                  </a:lnTo>
                  <a:lnTo>
                    <a:pt x="4646168" y="516128"/>
                  </a:lnTo>
                  <a:lnTo>
                    <a:pt x="4646168" y="506476"/>
                  </a:lnTo>
                  <a:lnTo>
                    <a:pt x="4646168" y="483108"/>
                  </a:lnTo>
                  <a:lnTo>
                    <a:pt x="4646168" y="473329"/>
                  </a:lnTo>
                  <a:lnTo>
                    <a:pt x="4646168" y="448564"/>
                  </a:lnTo>
                  <a:close/>
                </a:path>
                <a:path w="5518784" h="592454">
                  <a:moveTo>
                    <a:pt x="4673600" y="99822"/>
                  </a:moveTo>
                  <a:lnTo>
                    <a:pt x="4645533" y="70612"/>
                  </a:lnTo>
                  <a:lnTo>
                    <a:pt x="4640897" y="61341"/>
                  </a:lnTo>
                  <a:lnTo>
                    <a:pt x="4637811" y="52692"/>
                  </a:lnTo>
                  <a:lnTo>
                    <a:pt x="4635881" y="43561"/>
                  </a:lnTo>
                  <a:lnTo>
                    <a:pt x="4635271" y="34798"/>
                  </a:lnTo>
                  <a:lnTo>
                    <a:pt x="4635246" y="11303"/>
                  </a:lnTo>
                  <a:lnTo>
                    <a:pt x="4624197" y="11303"/>
                  </a:lnTo>
                  <a:lnTo>
                    <a:pt x="4624197" y="34798"/>
                  </a:lnTo>
                  <a:lnTo>
                    <a:pt x="4623524" y="44373"/>
                  </a:lnTo>
                  <a:lnTo>
                    <a:pt x="4607953" y="81356"/>
                  </a:lnTo>
                  <a:lnTo>
                    <a:pt x="4585462" y="102870"/>
                  </a:lnTo>
                  <a:lnTo>
                    <a:pt x="4594098" y="110363"/>
                  </a:lnTo>
                  <a:lnTo>
                    <a:pt x="4620907" y="80111"/>
                  </a:lnTo>
                  <a:lnTo>
                    <a:pt x="4629785" y="61341"/>
                  </a:lnTo>
                  <a:lnTo>
                    <a:pt x="4631690" y="66636"/>
                  </a:lnTo>
                  <a:lnTo>
                    <a:pt x="4654105" y="98107"/>
                  </a:lnTo>
                  <a:lnTo>
                    <a:pt x="4665726" y="108585"/>
                  </a:lnTo>
                  <a:lnTo>
                    <a:pt x="4673600" y="99822"/>
                  </a:lnTo>
                  <a:close/>
                </a:path>
                <a:path w="5518784" h="592454">
                  <a:moveTo>
                    <a:pt x="4686808" y="548640"/>
                  </a:moveTo>
                  <a:lnTo>
                    <a:pt x="4682744" y="542290"/>
                  </a:lnTo>
                  <a:lnTo>
                    <a:pt x="4678946" y="540004"/>
                  </a:lnTo>
                  <a:lnTo>
                    <a:pt x="4675124" y="537705"/>
                  </a:lnTo>
                  <a:lnTo>
                    <a:pt x="4675124" y="551434"/>
                  </a:lnTo>
                  <a:lnTo>
                    <a:pt x="4675022" y="562102"/>
                  </a:lnTo>
                  <a:lnTo>
                    <a:pt x="4640072" y="573786"/>
                  </a:lnTo>
                  <a:lnTo>
                    <a:pt x="4632083" y="573532"/>
                  </a:lnTo>
                  <a:lnTo>
                    <a:pt x="4605147" y="562102"/>
                  </a:lnTo>
                  <a:lnTo>
                    <a:pt x="4605147" y="551434"/>
                  </a:lnTo>
                  <a:lnTo>
                    <a:pt x="4640072" y="540004"/>
                  </a:lnTo>
                  <a:lnTo>
                    <a:pt x="4648136" y="540270"/>
                  </a:lnTo>
                  <a:lnTo>
                    <a:pt x="4675124" y="551434"/>
                  </a:lnTo>
                  <a:lnTo>
                    <a:pt x="4675124" y="537705"/>
                  </a:lnTo>
                  <a:lnTo>
                    <a:pt x="4640072" y="530352"/>
                  </a:lnTo>
                  <a:lnTo>
                    <a:pt x="4629404" y="530809"/>
                  </a:lnTo>
                  <a:lnTo>
                    <a:pt x="4593412" y="548640"/>
                  </a:lnTo>
                  <a:lnTo>
                    <a:pt x="4593412" y="565023"/>
                  </a:lnTo>
                  <a:lnTo>
                    <a:pt x="4629467" y="582993"/>
                  </a:lnTo>
                  <a:lnTo>
                    <a:pt x="4640072" y="583438"/>
                  </a:lnTo>
                  <a:lnTo>
                    <a:pt x="4650638" y="582993"/>
                  </a:lnTo>
                  <a:lnTo>
                    <a:pt x="4659909" y="581634"/>
                  </a:lnTo>
                  <a:lnTo>
                    <a:pt x="4667885" y="579374"/>
                  </a:lnTo>
                  <a:lnTo>
                    <a:pt x="4674616" y="576199"/>
                  </a:lnTo>
                  <a:lnTo>
                    <a:pt x="4678781" y="573786"/>
                  </a:lnTo>
                  <a:lnTo>
                    <a:pt x="4682744" y="571500"/>
                  </a:lnTo>
                  <a:lnTo>
                    <a:pt x="4686808" y="565023"/>
                  </a:lnTo>
                  <a:lnTo>
                    <a:pt x="4686808" y="548640"/>
                  </a:lnTo>
                  <a:close/>
                </a:path>
                <a:path w="5518784" h="592454">
                  <a:moveTo>
                    <a:pt x="4704969" y="1397"/>
                  </a:moveTo>
                  <a:lnTo>
                    <a:pt x="4693793" y="1397"/>
                  </a:lnTo>
                  <a:lnTo>
                    <a:pt x="4693793" y="144907"/>
                  </a:lnTo>
                  <a:lnTo>
                    <a:pt x="4704969" y="144907"/>
                  </a:lnTo>
                  <a:lnTo>
                    <a:pt x="4704969" y="1397"/>
                  </a:lnTo>
                  <a:close/>
                </a:path>
                <a:path w="5518784" h="592454">
                  <a:moveTo>
                    <a:pt x="4705985" y="481584"/>
                  </a:moveTo>
                  <a:lnTo>
                    <a:pt x="4684395" y="481584"/>
                  </a:lnTo>
                  <a:lnTo>
                    <a:pt x="4684395" y="441833"/>
                  </a:lnTo>
                  <a:lnTo>
                    <a:pt x="4673219" y="441833"/>
                  </a:lnTo>
                  <a:lnTo>
                    <a:pt x="4673219" y="526796"/>
                  </a:lnTo>
                  <a:lnTo>
                    <a:pt x="4684395" y="526796"/>
                  </a:lnTo>
                  <a:lnTo>
                    <a:pt x="4684395" y="491490"/>
                  </a:lnTo>
                  <a:lnTo>
                    <a:pt x="4705985" y="491490"/>
                  </a:lnTo>
                  <a:lnTo>
                    <a:pt x="4705985" y="481584"/>
                  </a:lnTo>
                  <a:close/>
                </a:path>
                <a:path w="5518784" h="592454">
                  <a:moveTo>
                    <a:pt x="4804029" y="483743"/>
                  </a:moveTo>
                  <a:lnTo>
                    <a:pt x="4793361" y="457619"/>
                  </a:lnTo>
                  <a:lnTo>
                    <a:pt x="4793361" y="475742"/>
                  </a:lnTo>
                  <a:lnTo>
                    <a:pt x="4793361" y="491744"/>
                  </a:lnTo>
                  <a:lnTo>
                    <a:pt x="4790922" y="498246"/>
                  </a:lnTo>
                  <a:lnTo>
                    <a:pt x="4785995" y="503047"/>
                  </a:lnTo>
                  <a:lnTo>
                    <a:pt x="4781169" y="507873"/>
                  </a:lnTo>
                  <a:lnTo>
                    <a:pt x="4774692" y="510286"/>
                  </a:lnTo>
                  <a:lnTo>
                    <a:pt x="4758944" y="510286"/>
                  </a:lnTo>
                  <a:lnTo>
                    <a:pt x="4752594" y="507873"/>
                  </a:lnTo>
                  <a:lnTo>
                    <a:pt x="4747641" y="503047"/>
                  </a:lnTo>
                  <a:lnTo>
                    <a:pt x="4742827" y="498246"/>
                  </a:lnTo>
                  <a:lnTo>
                    <a:pt x="4740275" y="491744"/>
                  </a:lnTo>
                  <a:lnTo>
                    <a:pt x="4740275" y="475742"/>
                  </a:lnTo>
                  <a:lnTo>
                    <a:pt x="4742815" y="469265"/>
                  </a:lnTo>
                  <a:lnTo>
                    <a:pt x="4747641" y="464439"/>
                  </a:lnTo>
                  <a:lnTo>
                    <a:pt x="4752594" y="459613"/>
                  </a:lnTo>
                  <a:lnTo>
                    <a:pt x="4758944" y="457200"/>
                  </a:lnTo>
                  <a:lnTo>
                    <a:pt x="4774692" y="457200"/>
                  </a:lnTo>
                  <a:lnTo>
                    <a:pt x="4781169" y="459613"/>
                  </a:lnTo>
                  <a:lnTo>
                    <a:pt x="4785995" y="464439"/>
                  </a:lnTo>
                  <a:lnTo>
                    <a:pt x="4790948" y="469265"/>
                  </a:lnTo>
                  <a:lnTo>
                    <a:pt x="4793361" y="475742"/>
                  </a:lnTo>
                  <a:lnTo>
                    <a:pt x="4793361" y="457619"/>
                  </a:lnTo>
                  <a:lnTo>
                    <a:pt x="4766818" y="447802"/>
                  </a:lnTo>
                  <a:lnTo>
                    <a:pt x="4759147" y="448424"/>
                  </a:lnTo>
                  <a:lnTo>
                    <a:pt x="4730229" y="475742"/>
                  </a:lnTo>
                  <a:lnTo>
                    <a:pt x="4729480" y="483743"/>
                  </a:lnTo>
                  <a:lnTo>
                    <a:pt x="4730140" y="491312"/>
                  </a:lnTo>
                  <a:lnTo>
                    <a:pt x="4759160" y="519303"/>
                  </a:lnTo>
                  <a:lnTo>
                    <a:pt x="4766818" y="519938"/>
                  </a:lnTo>
                  <a:lnTo>
                    <a:pt x="4774476" y="519303"/>
                  </a:lnTo>
                  <a:lnTo>
                    <a:pt x="4781461" y="517385"/>
                  </a:lnTo>
                  <a:lnTo>
                    <a:pt x="4787760" y="514210"/>
                  </a:lnTo>
                  <a:lnTo>
                    <a:pt x="4792713" y="510286"/>
                  </a:lnTo>
                  <a:lnTo>
                    <a:pt x="4793361" y="509778"/>
                  </a:lnTo>
                  <a:lnTo>
                    <a:pt x="4798022" y="504355"/>
                  </a:lnTo>
                  <a:lnTo>
                    <a:pt x="4801324" y="498246"/>
                  </a:lnTo>
                  <a:lnTo>
                    <a:pt x="4803356" y="491312"/>
                  </a:lnTo>
                  <a:lnTo>
                    <a:pt x="4804029" y="483743"/>
                  </a:lnTo>
                  <a:close/>
                </a:path>
                <a:path w="5518784" h="592454">
                  <a:moveTo>
                    <a:pt x="4841367" y="570611"/>
                  </a:moveTo>
                  <a:lnTo>
                    <a:pt x="4758944" y="570611"/>
                  </a:lnTo>
                  <a:lnTo>
                    <a:pt x="4758944" y="533400"/>
                  </a:lnTo>
                  <a:lnTo>
                    <a:pt x="4747641" y="533400"/>
                  </a:lnTo>
                  <a:lnTo>
                    <a:pt x="4747641" y="580517"/>
                  </a:lnTo>
                  <a:lnTo>
                    <a:pt x="4841367" y="580517"/>
                  </a:lnTo>
                  <a:lnTo>
                    <a:pt x="4841367" y="570611"/>
                  </a:lnTo>
                  <a:close/>
                </a:path>
                <a:path w="5518784" h="592454">
                  <a:moveTo>
                    <a:pt x="4858512" y="487807"/>
                  </a:moveTo>
                  <a:lnTo>
                    <a:pt x="4836922" y="487807"/>
                  </a:lnTo>
                  <a:lnTo>
                    <a:pt x="4836922" y="441833"/>
                  </a:lnTo>
                  <a:lnTo>
                    <a:pt x="4825873" y="441833"/>
                  </a:lnTo>
                  <a:lnTo>
                    <a:pt x="4825873" y="546481"/>
                  </a:lnTo>
                  <a:lnTo>
                    <a:pt x="4836922" y="546481"/>
                  </a:lnTo>
                  <a:lnTo>
                    <a:pt x="4836922" y="497967"/>
                  </a:lnTo>
                  <a:lnTo>
                    <a:pt x="4858512" y="497967"/>
                  </a:lnTo>
                  <a:lnTo>
                    <a:pt x="4858512" y="487807"/>
                  </a:lnTo>
                  <a:close/>
                </a:path>
                <a:path w="5518784" h="592454">
                  <a:moveTo>
                    <a:pt x="4865624" y="69088"/>
                  </a:moveTo>
                  <a:lnTo>
                    <a:pt x="4825492" y="48768"/>
                  </a:lnTo>
                  <a:lnTo>
                    <a:pt x="4816970" y="38735"/>
                  </a:lnTo>
                  <a:lnTo>
                    <a:pt x="4814062" y="34391"/>
                  </a:lnTo>
                  <a:lnTo>
                    <a:pt x="4811204" y="27419"/>
                  </a:lnTo>
                  <a:lnTo>
                    <a:pt x="4810252" y="20574"/>
                  </a:lnTo>
                  <a:lnTo>
                    <a:pt x="4810252" y="12954"/>
                  </a:lnTo>
                  <a:lnTo>
                    <a:pt x="4798822" y="12954"/>
                  </a:lnTo>
                  <a:lnTo>
                    <a:pt x="4798822" y="20574"/>
                  </a:lnTo>
                  <a:lnTo>
                    <a:pt x="4797882" y="27343"/>
                  </a:lnTo>
                  <a:lnTo>
                    <a:pt x="4766399" y="61493"/>
                  </a:lnTo>
                  <a:lnTo>
                    <a:pt x="4743704" y="69215"/>
                  </a:lnTo>
                  <a:lnTo>
                    <a:pt x="4751324" y="77978"/>
                  </a:lnTo>
                  <a:lnTo>
                    <a:pt x="4790846" y="55994"/>
                  </a:lnTo>
                  <a:lnTo>
                    <a:pt x="4804537" y="38735"/>
                  </a:lnTo>
                  <a:lnTo>
                    <a:pt x="4807813" y="44284"/>
                  </a:lnTo>
                  <a:lnTo>
                    <a:pt x="4840808" y="70993"/>
                  </a:lnTo>
                  <a:lnTo>
                    <a:pt x="4857750" y="77851"/>
                  </a:lnTo>
                  <a:lnTo>
                    <a:pt x="4865624" y="69088"/>
                  </a:lnTo>
                  <a:close/>
                </a:path>
                <a:path w="5518784" h="592454">
                  <a:moveTo>
                    <a:pt x="4871212" y="110998"/>
                  </a:moveTo>
                  <a:lnTo>
                    <a:pt x="4737989" y="110998"/>
                  </a:lnTo>
                  <a:lnTo>
                    <a:pt x="4737989" y="120904"/>
                  </a:lnTo>
                  <a:lnTo>
                    <a:pt x="4871212" y="120904"/>
                  </a:lnTo>
                  <a:lnTo>
                    <a:pt x="4871212" y="110998"/>
                  </a:lnTo>
                  <a:close/>
                </a:path>
                <a:path w="5518784" h="592454">
                  <a:moveTo>
                    <a:pt x="4890643" y="554736"/>
                  </a:moveTo>
                  <a:lnTo>
                    <a:pt x="4879086" y="554736"/>
                  </a:lnTo>
                  <a:lnTo>
                    <a:pt x="4870069" y="592201"/>
                  </a:lnTo>
                  <a:lnTo>
                    <a:pt x="4878324" y="592201"/>
                  </a:lnTo>
                  <a:lnTo>
                    <a:pt x="4890643" y="554736"/>
                  </a:lnTo>
                  <a:close/>
                </a:path>
                <a:path w="5518784" h="592454">
                  <a:moveTo>
                    <a:pt x="4961763" y="75692"/>
                  </a:moveTo>
                  <a:lnTo>
                    <a:pt x="4961115" y="67564"/>
                  </a:lnTo>
                  <a:lnTo>
                    <a:pt x="4961001" y="66040"/>
                  </a:lnTo>
                  <a:lnTo>
                    <a:pt x="4952758" y="66713"/>
                  </a:lnTo>
                  <a:lnTo>
                    <a:pt x="4942344" y="67183"/>
                  </a:lnTo>
                  <a:lnTo>
                    <a:pt x="4929759" y="67475"/>
                  </a:lnTo>
                  <a:lnTo>
                    <a:pt x="4915027" y="67564"/>
                  </a:lnTo>
                  <a:lnTo>
                    <a:pt x="4915027" y="48387"/>
                  </a:lnTo>
                  <a:lnTo>
                    <a:pt x="4946904" y="48387"/>
                  </a:lnTo>
                  <a:lnTo>
                    <a:pt x="4946904" y="38735"/>
                  </a:lnTo>
                  <a:lnTo>
                    <a:pt x="4915027" y="38735"/>
                  </a:lnTo>
                  <a:lnTo>
                    <a:pt x="4915027" y="18415"/>
                  </a:lnTo>
                  <a:lnTo>
                    <a:pt x="4958842" y="18415"/>
                  </a:lnTo>
                  <a:lnTo>
                    <a:pt x="4958842" y="8636"/>
                  </a:lnTo>
                  <a:lnTo>
                    <a:pt x="4903978" y="8636"/>
                  </a:lnTo>
                  <a:lnTo>
                    <a:pt x="4903978" y="77343"/>
                  </a:lnTo>
                  <a:lnTo>
                    <a:pt x="4921720" y="77254"/>
                  </a:lnTo>
                  <a:lnTo>
                    <a:pt x="4937252" y="76949"/>
                  </a:lnTo>
                  <a:lnTo>
                    <a:pt x="4950587" y="76441"/>
                  </a:lnTo>
                  <a:lnTo>
                    <a:pt x="4961763" y="75692"/>
                  </a:lnTo>
                  <a:close/>
                </a:path>
                <a:path w="5518784" h="592454">
                  <a:moveTo>
                    <a:pt x="4986401" y="4318"/>
                  </a:moveTo>
                  <a:lnTo>
                    <a:pt x="4975479" y="4318"/>
                  </a:lnTo>
                  <a:lnTo>
                    <a:pt x="4975479" y="37465"/>
                  </a:lnTo>
                  <a:lnTo>
                    <a:pt x="4955794" y="37465"/>
                  </a:lnTo>
                  <a:lnTo>
                    <a:pt x="4955794" y="47371"/>
                  </a:lnTo>
                  <a:lnTo>
                    <a:pt x="4975479" y="47371"/>
                  </a:lnTo>
                  <a:lnTo>
                    <a:pt x="4975479" y="82296"/>
                  </a:lnTo>
                  <a:lnTo>
                    <a:pt x="4986401" y="82296"/>
                  </a:lnTo>
                  <a:lnTo>
                    <a:pt x="4986401" y="4318"/>
                  </a:lnTo>
                  <a:close/>
                </a:path>
                <a:path w="5518784" h="592454">
                  <a:moveTo>
                    <a:pt x="5012309" y="90297"/>
                  </a:moveTo>
                  <a:lnTo>
                    <a:pt x="5001387" y="90297"/>
                  </a:lnTo>
                  <a:lnTo>
                    <a:pt x="5001387" y="99949"/>
                  </a:lnTo>
                  <a:lnTo>
                    <a:pt x="5001387" y="131191"/>
                  </a:lnTo>
                  <a:lnTo>
                    <a:pt x="4933442" y="131191"/>
                  </a:lnTo>
                  <a:lnTo>
                    <a:pt x="4933442" y="99949"/>
                  </a:lnTo>
                  <a:lnTo>
                    <a:pt x="5001387" y="99949"/>
                  </a:lnTo>
                  <a:lnTo>
                    <a:pt x="5001387" y="90297"/>
                  </a:lnTo>
                  <a:lnTo>
                    <a:pt x="4922393" y="90297"/>
                  </a:lnTo>
                  <a:lnTo>
                    <a:pt x="4922393" y="140970"/>
                  </a:lnTo>
                  <a:lnTo>
                    <a:pt x="5012309" y="140970"/>
                  </a:lnTo>
                  <a:lnTo>
                    <a:pt x="5012309" y="131191"/>
                  </a:lnTo>
                  <a:lnTo>
                    <a:pt x="5012309" y="99949"/>
                  </a:lnTo>
                  <a:lnTo>
                    <a:pt x="5012309" y="90297"/>
                  </a:lnTo>
                  <a:close/>
                </a:path>
                <a:path w="5518784" h="592454">
                  <a:moveTo>
                    <a:pt x="5012309" y="1397"/>
                  </a:moveTo>
                  <a:lnTo>
                    <a:pt x="5001260" y="1397"/>
                  </a:lnTo>
                  <a:lnTo>
                    <a:pt x="5001260" y="82296"/>
                  </a:lnTo>
                  <a:lnTo>
                    <a:pt x="5012309" y="82296"/>
                  </a:lnTo>
                  <a:lnTo>
                    <a:pt x="5012309" y="1397"/>
                  </a:lnTo>
                  <a:close/>
                </a:path>
                <a:path w="5518784" h="592454">
                  <a:moveTo>
                    <a:pt x="5084826" y="521970"/>
                  </a:moveTo>
                  <a:lnTo>
                    <a:pt x="5073777" y="521970"/>
                  </a:lnTo>
                  <a:lnTo>
                    <a:pt x="5073777" y="543814"/>
                  </a:lnTo>
                  <a:lnTo>
                    <a:pt x="5073777" y="553466"/>
                  </a:lnTo>
                  <a:lnTo>
                    <a:pt x="5073777" y="572135"/>
                  </a:lnTo>
                  <a:lnTo>
                    <a:pt x="5007102" y="572135"/>
                  </a:lnTo>
                  <a:lnTo>
                    <a:pt x="5007102" y="553466"/>
                  </a:lnTo>
                  <a:lnTo>
                    <a:pt x="5073777" y="553466"/>
                  </a:lnTo>
                  <a:lnTo>
                    <a:pt x="5073777" y="543814"/>
                  </a:lnTo>
                  <a:lnTo>
                    <a:pt x="5007102" y="543814"/>
                  </a:lnTo>
                  <a:lnTo>
                    <a:pt x="5007102" y="521970"/>
                  </a:lnTo>
                  <a:lnTo>
                    <a:pt x="4996180" y="521970"/>
                  </a:lnTo>
                  <a:lnTo>
                    <a:pt x="4996180" y="582041"/>
                  </a:lnTo>
                  <a:lnTo>
                    <a:pt x="5084826" y="582041"/>
                  </a:lnTo>
                  <a:lnTo>
                    <a:pt x="5084826" y="572135"/>
                  </a:lnTo>
                  <a:lnTo>
                    <a:pt x="5084826" y="553466"/>
                  </a:lnTo>
                  <a:lnTo>
                    <a:pt x="5084826" y="543814"/>
                  </a:lnTo>
                  <a:lnTo>
                    <a:pt x="5084826" y="521970"/>
                  </a:lnTo>
                  <a:close/>
                </a:path>
                <a:path w="5518784" h="592454">
                  <a:moveTo>
                    <a:pt x="5084826" y="441960"/>
                  </a:moveTo>
                  <a:lnTo>
                    <a:pt x="5073650" y="441960"/>
                  </a:lnTo>
                  <a:lnTo>
                    <a:pt x="5073650" y="472948"/>
                  </a:lnTo>
                  <a:lnTo>
                    <a:pt x="5048885" y="472948"/>
                  </a:lnTo>
                  <a:lnTo>
                    <a:pt x="5047615" y="464058"/>
                  </a:lnTo>
                  <a:lnTo>
                    <a:pt x="5043678" y="456946"/>
                  </a:lnTo>
                  <a:lnTo>
                    <a:pt x="5038864" y="453136"/>
                  </a:lnTo>
                  <a:lnTo>
                    <a:pt x="5038090" y="452526"/>
                  </a:lnTo>
                  <a:lnTo>
                    <a:pt x="5038090" y="470789"/>
                  </a:lnTo>
                  <a:lnTo>
                    <a:pt x="5038090" y="485267"/>
                  </a:lnTo>
                  <a:lnTo>
                    <a:pt x="5035804" y="491236"/>
                  </a:lnTo>
                  <a:lnTo>
                    <a:pt x="5031105" y="495935"/>
                  </a:lnTo>
                  <a:lnTo>
                    <a:pt x="5026533" y="500634"/>
                  </a:lnTo>
                  <a:lnTo>
                    <a:pt x="5020310" y="502920"/>
                  </a:lnTo>
                  <a:lnTo>
                    <a:pt x="5005070" y="502920"/>
                  </a:lnTo>
                  <a:lnTo>
                    <a:pt x="4998974" y="500634"/>
                  </a:lnTo>
                  <a:lnTo>
                    <a:pt x="4994275" y="495935"/>
                  </a:lnTo>
                  <a:lnTo>
                    <a:pt x="4989703" y="491236"/>
                  </a:lnTo>
                  <a:lnTo>
                    <a:pt x="4987417" y="485267"/>
                  </a:lnTo>
                  <a:lnTo>
                    <a:pt x="4987417" y="470789"/>
                  </a:lnTo>
                  <a:lnTo>
                    <a:pt x="4989703" y="464820"/>
                  </a:lnTo>
                  <a:lnTo>
                    <a:pt x="4999101" y="455422"/>
                  </a:lnTo>
                  <a:lnTo>
                    <a:pt x="5005197" y="453136"/>
                  </a:lnTo>
                  <a:lnTo>
                    <a:pt x="5020310" y="453136"/>
                  </a:lnTo>
                  <a:lnTo>
                    <a:pt x="5026406" y="455422"/>
                  </a:lnTo>
                  <a:lnTo>
                    <a:pt x="5035804" y="464820"/>
                  </a:lnTo>
                  <a:lnTo>
                    <a:pt x="5038090" y="470789"/>
                  </a:lnTo>
                  <a:lnTo>
                    <a:pt x="5038090" y="452526"/>
                  </a:lnTo>
                  <a:lnTo>
                    <a:pt x="5012690" y="443484"/>
                  </a:lnTo>
                  <a:lnTo>
                    <a:pt x="5005044" y="444131"/>
                  </a:lnTo>
                  <a:lnTo>
                    <a:pt x="4977104" y="470954"/>
                  </a:lnTo>
                  <a:lnTo>
                    <a:pt x="4976495" y="477901"/>
                  </a:lnTo>
                  <a:lnTo>
                    <a:pt x="4977117" y="484949"/>
                  </a:lnTo>
                  <a:lnTo>
                    <a:pt x="5005121" y="511708"/>
                  </a:lnTo>
                  <a:lnTo>
                    <a:pt x="5012690" y="512318"/>
                  </a:lnTo>
                  <a:lnTo>
                    <a:pt x="5019497" y="511822"/>
                  </a:lnTo>
                  <a:lnTo>
                    <a:pt x="5025809" y="510324"/>
                  </a:lnTo>
                  <a:lnTo>
                    <a:pt x="5031638" y="507822"/>
                  </a:lnTo>
                  <a:lnTo>
                    <a:pt x="5036947" y="504317"/>
                  </a:lnTo>
                  <a:lnTo>
                    <a:pt x="5038699" y="502920"/>
                  </a:lnTo>
                  <a:lnTo>
                    <a:pt x="5043805" y="498856"/>
                  </a:lnTo>
                  <a:lnTo>
                    <a:pt x="5047742" y="491744"/>
                  </a:lnTo>
                  <a:lnTo>
                    <a:pt x="5049012" y="482854"/>
                  </a:lnTo>
                  <a:lnTo>
                    <a:pt x="5073650" y="482854"/>
                  </a:lnTo>
                  <a:lnTo>
                    <a:pt x="5073650" y="514096"/>
                  </a:lnTo>
                  <a:lnTo>
                    <a:pt x="5084826" y="514096"/>
                  </a:lnTo>
                  <a:lnTo>
                    <a:pt x="5084826" y="482854"/>
                  </a:lnTo>
                  <a:lnTo>
                    <a:pt x="5084826" y="472948"/>
                  </a:lnTo>
                  <a:lnTo>
                    <a:pt x="5084826" y="441960"/>
                  </a:lnTo>
                  <a:close/>
                </a:path>
                <a:path w="5518784" h="592454">
                  <a:moveTo>
                    <a:pt x="5129530" y="46482"/>
                  </a:moveTo>
                  <a:lnTo>
                    <a:pt x="5118430" y="22098"/>
                  </a:lnTo>
                  <a:lnTo>
                    <a:pt x="5118100" y="21856"/>
                  </a:lnTo>
                  <a:lnTo>
                    <a:pt x="5118100" y="39243"/>
                  </a:lnTo>
                  <a:lnTo>
                    <a:pt x="5118100" y="53721"/>
                  </a:lnTo>
                  <a:lnTo>
                    <a:pt x="5115560" y="59563"/>
                  </a:lnTo>
                  <a:lnTo>
                    <a:pt x="5110480" y="64135"/>
                  </a:lnTo>
                  <a:lnTo>
                    <a:pt x="5105400" y="68580"/>
                  </a:lnTo>
                  <a:lnTo>
                    <a:pt x="5099050" y="70866"/>
                  </a:lnTo>
                  <a:lnTo>
                    <a:pt x="5084318" y="70866"/>
                  </a:lnTo>
                  <a:lnTo>
                    <a:pt x="5078095" y="68580"/>
                  </a:lnTo>
                  <a:lnTo>
                    <a:pt x="5072888" y="64135"/>
                  </a:lnTo>
                  <a:lnTo>
                    <a:pt x="5067681" y="59563"/>
                  </a:lnTo>
                  <a:lnTo>
                    <a:pt x="5065141" y="53721"/>
                  </a:lnTo>
                  <a:lnTo>
                    <a:pt x="5065192" y="39243"/>
                  </a:lnTo>
                  <a:lnTo>
                    <a:pt x="5067681" y="33528"/>
                  </a:lnTo>
                  <a:lnTo>
                    <a:pt x="5072634" y="28956"/>
                  </a:lnTo>
                  <a:lnTo>
                    <a:pt x="5077714" y="24384"/>
                  </a:lnTo>
                  <a:lnTo>
                    <a:pt x="5084064" y="22098"/>
                  </a:lnTo>
                  <a:lnTo>
                    <a:pt x="5099177" y="22098"/>
                  </a:lnTo>
                  <a:lnTo>
                    <a:pt x="5105527" y="24384"/>
                  </a:lnTo>
                  <a:lnTo>
                    <a:pt x="5115560" y="33401"/>
                  </a:lnTo>
                  <a:lnTo>
                    <a:pt x="5118100" y="39243"/>
                  </a:lnTo>
                  <a:lnTo>
                    <a:pt x="5118100" y="21856"/>
                  </a:lnTo>
                  <a:lnTo>
                    <a:pt x="5112842" y="17894"/>
                  </a:lnTo>
                  <a:lnTo>
                    <a:pt x="5106352" y="14782"/>
                  </a:lnTo>
                  <a:lnTo>
                    <a:pt x="5099291" y="12941"/>
                  </a:lnTo>
                  <a:lnTo>
                    <a:pt x="5091557" y="12319"/>
                  </a:lnTo>
                  <a:lnTo>
                    <a:pt x="5083784" y="12941"/>
                  </a:lnTo>
                  <a:lnTo>
                    <a:pt x="5054358" y="39243"/>
                  </a:lnTo>
                  <a:lnTo>
                    <a:pt x="5053584" y="46482"/>
                  </a:lnTo>
                  <a:lnTo>
                    <a:pt x="5054270" y="53581"/>
                  </a:lnTo>
                  <a:lnTo>
                    <a:pt x="5083886" y="80175"/>
                  </a:lnTo>
                  <a:lnTo>
                    <a:pt x="5091557" y="80772"/>
                  </a:lnTo>
                  <a:lnTo>
                    <a:pt x="5099329" y="80175"/>
                  </a:lnTo>
                  <a:lnTo>
                    <a:pt x="5106454" y="78359"/>
                  </a:lnTo>
                  <a:lnTo>
                    <a:pt x="5112893" y="75361"/>
                  </a:lnTo>
                  <a:lnTo>
                    <a:pt x="5118735" y="71120"/>
                  </a:lnTo>
                  <a:lnTo>
                    <a:pt x="5118963" y="70866"/>
                  </a:lnTo>
                  <a:lnTo>
                    <a:pt x="5123472" y="65938"/>
                  </a:lnTo>
                  <a:lnTo>
                    <a:pt x="5126837" y="60096"/>
                  </a:lnTo>
                  <a:lnTo>
                    <a:pt x="5128857" y="53581"/>
                  </a:lnTo>
                  <a:lnTo>
                    <a:pt x="5129530" y="46482"/>
                  </a:lnTo>
                  <a:close/>
                </a:path>
                <a:path w="5518784" h="592454">
                  <a:moveTo>
                    <a:pt x="5143119" y="116459"/>
                  </a:moveTo>
                  <a:lnTo>
                    <a:pt x="5142484" y="106807"/>
                  </a:lnTo>
                  <a:lnTo>
                    <a:pt x="5135410" y="107289"/>
                  </a:lnTo>
                  <a:lnTo>
                    <a:pt x="5125428" y="107746"/>
                  </a:lnTo>
                  <a:lnTo>
                    <a:pt x="5096764" y="108585"/>
                  </a:lnTo>
                  <a:lnTo>
                    <a:pt x="5043170" y="109347"/>
                  </a:lnTo>
                  <a:lnTo>
                    <a:pt x="5044186" y="118872"/>
                  </a:lnTo>
                  <a:lnTo>
                    <a:pt x="5112829" y="117729"/>
                  </a:lnTo>
                  <a:lnTo>
                    <a:pt x="5125783" y="117335"/>
                  </a:lnTo>
                  <a:lnTo>
                    <a:pt x="5135880" y="116916"/>
                  </a:lnTo>
                  <a:lnTo>
                    <a:pt x="5143119" y="116459"/>
                  </a:lnTo>
                  <a:close/>
                </a:path>
                <a:path w="5518784" h="592454">
                  <a:moveTo>
                    <a:pt x="5163693" y="1397"/>
                  </a:moveTo>
                  <a:lnTo>
                    <a:pt x="5152644" y="1397"/>
                  </a:lnTo>
                  <a:lnTo>
                    <a:pt x="5152644" y="144907"/>
                  </a:lnTo>
                  <a:lnTo>
                    <a:pt x="5163693" y="144907"/>
                  </a:lnTo>
                  <a:lnTo>
                    <a:pt x="5163693" y="1397"/>
                  </a:lnTo>
                  <a:close/>
                </a:path>
                <a:path w="5518784" h="592454">
                  <a:moveTo>
                    <a:pt x="5228463" y="447040"/>
                  </a:moveTo>
                  <a:lnTo>
                    <a:pt x="5217541" y="447040"/>
                  </a:lnTo>
                  <a:lnTo>
                    <a:pt x="5217541" y="456946"/>
                  </a:lnTo>
                  <a:lnTo>
                    <a:pt x="5217541" y="492633"/>
                  </a:lnTo>
                  <a:lnTo>
                    <a:pt x="5150612" y="492633"/>
                  </a:lnTo>
                  <a:lnTo>
                    <a:pt x="5150612" y="456946"/>
                  </a:lnTo>
                  <a:lnTo>
                    <a:pt x="5217541" y="456946"/>
                  </a:lnTo>
                  <a:lnTo>
                    <a:pt x="5217541" y="447040"/>
                  </a:lnTo>
                  <a:lnTo>
                    <a:pt x="5139563" y="447040"/>
                  </a:lnTo>
                  <a:lnTo>
                    <a:pt x="5139563" y="502539"/>
                  </a:lnTo>
                  <a:lnTo>
                    <a:pt x="5228463" y="502539"/>
                  </a:lnTo>
                  <a:lnTo>
                    <a:pt x="5228463" y="492633"/>
                  </a:lnTo>
                  <a:lnTo>
                    <a:pt x="5228463" y="456946"/>
                  </a:lnTo>
                  <a:lnTo>
                    <a:pt x="5228463" y="447040"/>
                  </a:lnTo>
                  <a:close/>
                </a:path>
                <a:path w="5518784" h="592454">
                  <a:moveTo>
                    <a:pt x="5250688" y="521843"/>
                  </a:moveTo>
                  <a:lnTo>
                    <a:pt x="5117465" y="521843"/>
                  </a:lnTo>
                  <a:lnTo>
                    <a:pt x="5117465" y="531749"/>
                  </a:lnTo>
                  <a:lnTo>
                    <a:pt x="5178425" y="531749"/>
                  </a:lnTo>
                  <a:lnTo>
                    <a:pt x="5178425" y="585343"/>
                  </a:lnTo>
                  <a:lnTo>
                    <a:pt x="5189728" y="585343"/>
                  </a:lnTo>
                  <a:lnTo>
                    <a:pt x="5189728" y="531749"/>
                  </a:lnTo>
                  <a:lnTo>
                    <a:pt x="5250688" y="531749"/>
                  </a:lnTo>
                  <a:lnTo>
                    <a:pt x="5250688" y="521843"/>
                  </a:lnTo>
                  <a:close/>
                </a:path>
                <a:path w="5518784" h="592454">
                  <a:moveTo>
                    <a:pt x="5325872" y="14097"/>
                  </a:moveTo>
                  <a:lnTo>
                    <a:pt x="5314950" y="14097"/>
                  </a:lnTo>
                  <a:lnTo>
                    <a:pt x="5314950" y="23749"/>
                  </a:lnTo>
                  <a:lnTo>
                    <a:pt x="5314950" y="92964"/>
                  </a:lnTo>
                  <a:lnTo>
                    <a:pt x="5269230" y="92964"/>
                  </a:lnTo>
                  <a:lnTo>
                    <a:pt x="5269230" y="23749"/>
                  </a:lnTo>
                  <a:lnTo>
                    <a:pt x="5314950" y="23749"/>
                  </a:lnTo>
                  <a:lnTo>
                    <a:pt x="5314950" y="14097"/>
                  </a:lnTo>
                  <a:lnTo>
                    <a:pt x="5258054" y="14097"/>
                  </a:lnTo>
                  <a:lnTo>
                    <a:pt x="5258054" y="102743"/>
                  </a:lnTo>
                  <a:lnTo>
                    <a:pt x="5325872" y="102743"/>
                  </a:lnTo>
                  <a:lnTo>
                    <a:pt x="5325872" y="92964"/>
                  </a:lnTo>
                  <a:lnTo>
                    <a:pt x="5325872" y="23749"/>
                  </a:lnTo>
                  <a:lnTo>
                    <a:pt x="5325872" y="14097"/>
                  </a:lnTo>
                  <a:close/>
                </a:path>
                <a:path w="5518784" h="592454">
                  <a:moveTo>
                    <a:pt x="5385181" y="58928"/>
                  </a:moveTo>
                  <a:lnTo>
                    <a:pt x="5360289" y="58928"/>
                  </a:lnTo>
                  <a:lnTo>
                    <a:pt x="5360289" y="1397"/>
                  </a:lnTo>
                  <a:lnTo>
                    <a:pt x="5349240" y="1397"/>
                  </a:lnTo>
                  <a:lnTo>
                    <a:pt x="5349240" y="144907"/>
                  </a:lnTo>
                  <a:lnTo>
                    <a:pt x="5360289" y="144907"/>
                  </a:lnTo>
                  <a:lnTo>
                    <a:pt x="5360289" y="68834"/>
                  </a:lnTo>
                  <a:lnTo>
                    <a:pt x="5385181" y="68834"/>
                  </a:lnTo>
                  <a:lnTo>
                    <a:pt x="5385181" y="58928"/>
                  </a:lnTo>
                  <a:close/>
                </a:path>
                <a:path w="5518784" h="592454">
                  <a:moveTo>
                    <a:pt x="5433822" y="461137"/>
                  </a:moveTo>
                  <a:lnTo>
                    <a:pt x="5356987" y="461137"/>
                  </a:lnTo>
                  <a:lnTo>
                    <a:pt x="5356987" y="444627"/>
                  </a:lnTo>
                  <a:lnTo>
                    <a:pt x="5345938" y="444627"/>
                  </a:lnTo>
                  <a:lnTo>
                    <a:pt x="5345938" y="461137"/>
                  </a:lnTo>
                  <a:lnTo>
                    <a:pt x="5345938" y="471297"/>
                  </a:lnTo>
                  <a:lnTo>
                    <a:pt x="5345938" y="489077"/>
                  </a:lnTo>
                  <a:lnTo>
                    <a:pt x="5345938" y="497967"/>
                  </a:lnTo>
                  <a:lnTo>
                    <a:pt x="5433822" y="497967"/>
                  </a:lnTo>
                  <a:lnTo>
                    <a:pt x="5433822" y="489077"/>
                  </a:lnTo>
                  <a:lnTo>
                    <a:pt x="5356987" y="489077"/>
                  </a:lnTo>
                  <a:lnTo>
                    <a:pt x="5356987" y="471297"/>
                  </a:lnTo>
                  <a:lnTo>
                    <a:pt x="5422773" y="471297"/>
                  </a:lnTo>
                  <a:lnTo>
                    <a:pt x="5422773" y="488442"/>
                  </a:lnTo>
                  <a:lnTo>
                    <a:pt x="5433822" y="488442"/>
                  </a:lnTo>
                  <a:lnTo>
                    <a:pt x="5433822" y="471297"/>
                  </a:lnTo>
                  <a:lnTo>
                    <a:pt x="5433822" y="471170"/>
                  </a:lnTo>
                  <a:lnTo>
                    <a:pt x="5433822" y="461137"/>
                  </a:lnTo>
                  <a:close/>
                </a:path>
                <a:path w="5518784" h="592454">
                  <a:moveTo>
                    <a:pt x="5434457" y="538607"/>
                  </a:moveTo>
                  <a:lnTo>
                    <a:pt x="5342128" y="538607"/>
                  </a:lnTo>
                  <a:lnTo>
                    <a:pt x="5342128" y="548767"/>
                  </a:lnTo>
                  <a:lnTo>
                    <a:pt x="5423408" y="548767"/>
                  </a:lnTo>
                  <a:lnTo>
                    <a:pt x="5423408" y="585597"/>
                  </a:lnTo>
                  <a:lnTo>
                    <a:pt x="5434457" y="585597"/>
                  </a:lnTo>
                  <a:lnTo>
                    <a:pt x="5434457" y="548767"/>
                  </a:lnTo>
                  <a:lnTo>
                    <a:pt x="5434457" y="538607"/>
                  </a:lnTo>
                  <a:close/>
                </a:path>
                <a:path w="5518784" h="592454">
                  <a:moveTo>
                    <a:pt x="5456428" y="514858"/>
                  </a:moveTo>
                  <a:lnTo>
                    <a:pt x="5395468" y="514858"/>
                  </a:lnTo>
                  <a:lnTo>
                    <a:pt x="5395468" y="498221"/>
                  </a:lnTo>
                  <a:lnTo>
                    <a:pt x="5384165" y="498221"/>
                  </a:lnTo>
                  <a:lnTo>
                    <a:pt x="5384165" y="514858"/>
                  </a:lnTo>
                  <a:lnTo>
                    <a:pt x="5323205" y="514858"/>
                  </a:lnTo>
                  <a:lnTo>
                    <a:pt x="5323205" y="524764"/>
                  </a:lnTo>
                  <a:lnTo>
                    <a:pt x="5456428" y="524764"/>
                  </a:lnTo>
                  <a:lnTo>
                    <a:pt x="5456428" y="514858"/>
                  </a:lnTo>
                  <a:close/>
                </a:path>
                <a:path w="5518784" h="592454">
                  <a:moveTo>
                    <a:pt x="5479796" y="12192"/>
                  </a:moveTo>
                  <a:lnTo>
                    <a:pt x="5468620" y="12192"/>
                  </a:lnTo>
                  <a:lnTo>
                    <a:pt x="5468620" y="48895"/>
                  </a:lnTo>
                  <a:lnTo>
                    <a:pt x="5468620" y="58801"/>
                  </a:lnTo>
                  <a:lnTo>
                    <a:pt x="5468620" y="95885"/>
                  </a:lnTo>
                  <a:lnTo>
                    <a:pt x="5422138" y="95885"/>
                  </a:lnTo>
                  <a:lnTo>
                    <a:pt x="5422138" y="58801"/>
                  </a:lnTo>
                  <a:lnTo>
                    <a:pt x="5468620" y="58801"/>
                  </a:lnTo>
                  <a:lnTo>
                    <a:pt x="5468620" y="48895"/>
                  </a:lnTo>
                  <a:lnTo>
                    <a:pt x="5422138" y="48895"/>
                  </a:lnTo>
                  <a:lnTo>
                    <a:pt x="5422138" y="12192"/>
                  </a:lnTo>
                  <a:lnTo>
                    <a:pt x="5411089" y="12192"/>
                  </a:lnTo>
                  <a:lnTo>
                    <a:pt x="5411089" y="105791"/>
                  </a:lnTo>
                  <a:lnTo>
                    <a:pt x="5479796" y="105791"/>
                  </a:lnTo>
                  <a:lnTo>
                    <a:pt x="5479796" y="95885"/>
                  </a:lnTo>
                  <a:lnTo>
                    <a:pt x="5479796" y="58801"/>
                  </a:lnTo>
                  <a:lnTo>
                    <a:pt x="5479796" y="48895"/>
                  </a:lnTo>
                  <a:lnTo>
                    <a:pt x="5479796" y="12192"/>
                  </a:lnTo>
                  <a:close/>
                </a:path>
                <a:path w="5518784" h="592454">
                  <a:moveTo>
                    <a:pt x="5518785" y="1397"/>
                  </a:moveTo>
                  <a:lnTo>
                    <a:pt x="5507736" y="1397"/>
                  </a:lnTo>
                  <a:lnTo>
                    <a:pt x="5507736" y="144907"/>
                  </a:lnTo>
                  <a:lnTo>
                    <a:pt x="5518785" y="144907"/>
                  </a:lnTo>
                  <a:lnTo>
                    <a:pt x="5518785" y="139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9795891" y="5479287"/>
              <a:ext cx="186055" cy="140970"/>
            </a:xfrm>
            <a:custGeom>
              <a:avLst/>
              <a:gdLst/>
              <a:ahLst/>
              <a:cxnLst/>
              <a:rect l="l" t="t" r="r" b="b"/>
              <a:pathLst>
                <a:path w="186054" h="140970">
                  <a:moveTo>
                    <a:pt x="11049" y="26543"/>
                  </a:moveTo>
                  <a:lnTo>
                    <a:pt x="0" y="26543"/>
                  </a:lnTo>
                  <a:lnTo>
                    <a:pt x="0" y="43815"/>
                  </a:lnTo>
                  <a:lnTo>
                    <a:pt x="11049" y="43815"/>
                  </a:lnTo>
                  <a:lnTo>
                    <a:pt x="11049" y="26543"/>
                  </a:lnTo>
                  <a:close/>
                </a:path>
                <a:path w="186054" h="140970">
                  <a:moveTo>
                    <a:pt x="11049" y="0"/>
                  </a:moveTo>
                  <a:lnTo>
                    <a:pt x="0" y="0"/>
                  </a:lnTo>
                  <a:lnTo>
                    <a:pt x="0" y="16637"/>
                  </a:lnTo>
                  <a:lnTo>
                    <a:pt x="11049" y="16637"/>
                  </a:lnTo>
                  <a:lnTo>
                    <a:pt x="11049" y="0"/>
                  </a:lnTo>
                  <a:close/>
                </a:path>
                <a:path w="186054" h="140970">
                  <a:moveTo>
                    <a:pt x="186055" y="64262"/>
                  </a:moveTo>
                  <a:lnTo>
                    <a:pt x="163753" y="64262"/>
                  </a:lnTo>
                  <a:lnTo>
                    <a:pt x="163753" y="54610"/>
                  </a:lnTo>
                  <a:lnTo>
                    <a:pt x="164172" y="54610"/>
                  </a:lnTo>
                  <a:lnTo>
                    <a:pt x="164172" y="52070"/>
                  </a:lnTo>
                  <a:lnTo>
                    <a:pt x="164465" y="52070"/>
                  </a:lnTo>
                  <a:lnTo>
                    <a:pt x="164465" y="43180"/>
                  </a:lnTo>
                  <a:lnTo>
                    <a:pt x="164807" y="43180"/>
                  </a:lnTo>
                  <a:lnTo>
                    <a:pt x="164807" y="36830"/>
                  </a:lnTo>
                  <a:lnTo>
                    <a:pt x="165036" y="36830"/>
                  </a:lnTo>
                  <a:lnTo>
                    <a:pt x="165036" y="29210"/>
                  </a:lnTo>
                  <a:lnTo>
                    <a:pt x="165227" y="29210"/>
                  </a:lnTo>
                  <a:lnTo>
                    <a:pt x="165227" y="21590"/>
                  </a:lnTo>
                  <a:lnTo>
                    <a:pt x="165366" y="21590"/>
                  </a:lnTo>
                  <a:lnTo>
                    <a:pt x="165366" y="13970"/>
                  </a:lnTo>
                  <a:lnTo>
                    <a:pt x="165430" y="3810"/>
                  </a:lnTo>
                  <a:lnTo>
                    <a:pt x="74549" y="3810"/>
                  </a:lnTo>
                  <a:lnTo>
                    <a:pt x="74549" y="13970"/>
                  </a:lnTo>
                  <a:lnTo>
                    <a:pt x="154393" y="13970"/>
                  </a:lnTo>
                  <a:lnTo>
                    <a:pt x="154393" y="21590"/>
                  </a:lnTo>
                  <a:lnTo>
                    <a:pt x="154330" y="29210"/>
                  </a:lnTo>
                  <a:lnTo>
                    <a:pt x="154203" y="29210"/>
                  </a:lnTo>
                  <a:lnTo>
                    <a:pt x="154203" y="36830"/>
                  </a:lnTo>
                  <a:lnTo>
                    <a:pt x="154038" y="36830"/>
                  </a:lnTo>
                  <a:lnTo>
                    <a:pt x="154038" y="43180"/>
                  </a:lnTo>
                  <a:lnTo>
                    <a:pt x="153733" y="43180"/>
                  </a:lnTo>
                  <a:lnTo>
                    <a:pt x="153733" y="52070"/>
                  </a:lnTo>
                  <a:lnTo>
                    <a:pt x="153454" y="52070"/>
                  </a:lnTo>
                  <a:lnTo>
                    <a:pt x="153454" y="54610"/>
                  </a:lnTo>
                  <a:lnTo>
                    <a:pt x="152996" y="54610"/>
                  </a:lnTo>
                  <a:lnTo>
                    <a:pt x="152996" y="64262"/>
                  </a:lnTo>
                  <a:lnTo>
                    <a:pt x="52832" y="64262"/>
                  </a:lnTo>
                  <a:lnTo>
                    <a:pt x="52832" y="74295"/>
                  </a:lnTo>
                  <a:lnTo>
                    <a:pt x="112649" y="74295"/>
                  </a:lnTo>
                  <a:lnTo>
                    <a:pt x="112649" y="140716"/>
                  </a:lnTo>
                  <a:lnTo>
                    <a:pt x="123698" y="140716"/>
                  </a:lnTo>
                  <a:lnTo>
                    <a:pt x="123698" y="74295"/>
                  </a:lnTo>
                  <a:lnTo>
                    <a:pt x="186055" y="74295"/>
                  </a:lnTo>
                  <a:lnTo>
                    <a:pt x="186055" y="6426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09515" y="5475350"/>
              <a:ext cx="2625470" cy="345821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4291583" y="4939283"/>
              <a:ext cx="5966460" cy="996950"/>
            </a:xfrm>
            <a:custGeom>
              <a:avLst/>
              <a:gdLst/>
              <a:ahLst/>
              <a:cxnLst/>
              <a:rect l="l" t="t" r="r" b="b"/>
              <a:pathLst>
                <a:path w="5966459" h="996950">
                  <a:moveTo>
                    <a:pt x="0" y="996695"/>
                  </a:moveTo>
                  <a:lnTo>
                    <a:pt x="5966460" y="996695"/>
                  </a:lnTo>
                  <a:lnTo>
                    <a:pt x="5966460" y="0"/>
                  </a:lnTo>
                  <a:lnTo>
                    <a:pt x="0" y="0"/>
                  </a:lnTo>
                  <a:lnTo>
                    <a:pt x="0" y="996695"/>
                  </a:lnTo>
                  <a:close/>
                </a:path>
              </a:pathLst>
            </a:custGeom>
            <a:ln w="6096">
              <a:solidFill>
                <a:srgbClr val="BEBEB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 descr=""/>
          <p:cNvGrpSpPr/>
          <p:nvPr/>
        </p:nvGrpSpPr>
        <p:grpSpPr>
          <a:xfrm>
            <a:off x="649223" y="6001511"/>
            <a:ext cx="9611995" cy="1003300"/>
            <a:chOff x="649223" y="6001511"/>
            <a:chExt cx="9611995" cy="1003300"/>
          </a:xfrm>
        </p:grpSpPr>
        <p:sp>
          <p:nvSpPr>
            <p:cNvPr id="92" name="object 92" descr=""/>
            <p:cNvSpPr/>
            <p:nvPr/>
          </p:nvSpPr>
          <p:spPr>
            <a:xfrm>
              <a:off x="649223" y="6010655"/>
              <a:ext cx="3624579" cy="988060"/>
            </a:xfrm>
            <a:custGeom>
              <a:avLst/>
              <a:gdLst/>
              <a:ahLst/>
              <a:cxnLst/>
              <a:rect l="l" t="t" r="r" b="b"/>
              <a:pathLst>
                <a:path w="3624579" h="988059">
                  <a:moveTo>
                    <a:pt x="3624072" y="0"/>
                  </a:moveTo>
                  <a:lnTo>
                    <a:pt x="0" y="0"/>
                  </a:lnTo>
                  <a:lnTo>
                    <a:pt x="0" y="987552"/>
                  </a:lnTo>
                  <a:lnTo>
                    <a:pt x="3624072" y="987552"/>
                  </a:lnTo>
                  <a:lnTo>
                    <a:pt x="36240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865249" y="6405879"/>
              <a:ext cx="1319530" cy="194310"/>
            </a:xfrm>
            <a:custGeom>
              <a:avLst/>
              <a:gdLst/>
              <a:ahLst/>
              <a:cxnLst/>
              <a:rect l="l" t="t" r="r" b="b"/>
              <a:pathLst>
                <a:path w="1319530" h="194309">
                  <a:moveTo>
                    <a:pt x="171323" y="54737"/>
                  </a:moveTo>
                  <a:lnTo>
                    <a:pt x="132461" y="49530"/>
                  </a:lnTo>
                  <a:lnTo>
                    <a:pt x="130606" y="48895"/>
                  </a:lnTo>
                  <a:lnTo>
                    <a:pt x="124002" y="46634"/>
                  </a:lnTo>
                  <a:lnTo>
                    <a:pt x="116776" y="43268"/>
                  </a:lnTo>
                  <a:lnTo>
                    <a:pt x="110769" y="39446"/>
                  </a:lnTo>
                  <a:lnTo>
                    <a:pt x="106045" y="35179"/>
                  </a:lnTo>
                  <a:lnTo>
                    <a:pt x="157607" y="35179"/>
                  </a:lnTo>
                  <a:lnTo>
                    <a:pt x="157607" y="15748"/>
                  </a:lnTo>
                  <a:lnTo>
                    <a:pt x="101092" y="15748"/>
                  </a:lnTo>
                  <a:lnTo>
                    <a:pt x="101092" y="0"/>
                  </a:lnTo>
                  <a:lnTo>
                    <a:pt x="76200" y="0"/>
                  </a:lnTo>
                  <a:lnTo>
                    <a:pt x="76200" y="15748"/>
                  </a:lnTo>
                  <a:lnTo>
                    <a:pt x="19431" y="15748"/>
                  </a:lnTo>
                  <a:lnTo>
                    <a:pt x="19431" y="35179"/>
                  </a:lnTo>
                  <a:lnTo>
                    <a:pt x="71374" y="35179"/>
                  </a:lnTo>
                  <a:lnTo>
                    <a:pt x="66725" y="39535"/>
                  </a:lnTo>
                  <a:lnTo>
                    <a:pt x="25361" y="54076"/>
                  </a:lnTo>
                  <a:lnTo>
                    <a:pt x="4191" y="55372"/>
                  </a:lnTo>
                  <a:lnTo>
                    <a:pt x="17272" y="74295"/>
                  </a:lnTo>
                  <a:lnTo>
                    <a:pt x="59182" y="65151"/>
                  </a:lnTo>
                  <a:lnTo>
                    <a:pt x="88773" y="48895"/>
                  </a:lnTo>
                  <a:lnTo>
                    <a:pt x="94411" y="53340"/>
                  </a:lnTo>
                  <a:lnTo>
                    <a:pt x="129565" y="68414"/>
                  </a:lnTo>
                  <a:lnTo>
                    <a:pt x="159131" y="73914"/>
                  </a:lnTo>
                  <a:lnTo>
                    <a:pt x="171323" y="54737"/>
                  </a:lnTo>
                  <a:close/>
                </a:path>
                <a:path w="1319530" h="194309">
                  <a:moveTo>
                    <a:pt x="177165" y="79883"/>
                  </a:moveTo>
                  <a:lnTo>
                    <a:pt x="0" y="79883"/>
                  </a:lnTo>
                  <a:lnTo>
                    <a:pt x="0" y="100215"/>
                  </a:lnTo>
                  <a:lnTo>
                    <a:pt x="75946" y="100215"/>
                  </a:lnTo>
                  <a:lnTo>
                    <a:pt x="75946" y="111798"/>
                  </a:lnTo>
                  <a:lnTo>
                    <a:pt x="25908" y="111798"/>
                  </a:lnTo>
                  <a:lnTo>
                    <a:pt x="25908" y="131597"/>
                  </a:lnTo>
                  <a:lnTo>
                    <a:pt x="126238" y="131597"/>
                  </a:lnTo>
                  <a:lnTo>
                    <a:pt x="126238" y="141592"/>
                  </a:lnTo>
                  <a:lnTo>
                    <a:pt x="25908" y="141592"/>
                  </a:lnTo>
                  <a:lnTo>
                    <a:pt x="25908" y="190576"/>
                  </a:lnTo>
                  <a:lnTo>
                    <a:pt x="155702" y="190576"/>
                  </a:lnTo>
                  <a:lnTo>
                    <a:pt x="155702" y="170789"/>
                  </a:lnTo>
                  <a:lnTo>
                    <a:pt x="50673" y="170789"/>
                  </a:lnTo>
                  <a:lnTo>
                    <a:pt x="50673" y="160591"/>
                  </a:lnTo>
                  <a:lnTo>
                    <a:pt x="151003" y="160591"/>
                  </a:lnTo>
                  <a:lnTo>
                    <a:pt x="151003" y="111798"/>
                  </a:lnTo>
                  <a:lnTo>
                    <a:pt x="100965" y="111798"/>
                  </a:lnTo>
                  <a:lnTo>
                    <a:pt x="100965" y="100215"/>
                  </a:lnTo>
                  <a:lnTo>
                    <a:pt x="177165" y="100215"/>
                  </a:lnTo>
                  <a:lnTo>
                    <a:pt x="177165" y="79883"/>
                  </a:lnTo>
                  <a:close/>
                </a:path>
                <a:path w="1319530" h="194309">
                  <a:moveTo>
                    <a:pt x="379857" y="88392"/>
                  </a:moveTo>
                  <a:lnTo>
                    <a:pt x="350393" y="88392"/>
                  </a:lnTo>
                  <a:lnTo>
                    <a:pt x="351955" y="67779"/>
                  </a:lnTo>
                  <a:lnTo>
                    <a:pt x="353072" y="48044"/>
                  </a:lnTo>
                  <a:lnTo>
                    <a:pt x="353720" y="29210"/>
                  </a:lnTo>
                  <a:lnTo>
                    <a:pt x="353949" y="11303"/>
                  </a:lnTo>
                  <a:lnTo>
                    <a:pt x="229616" y="11303"/>
                  </a:lnTo>
                  <a:lnTo>
                    <a:pt x="229616" y="32131"/>
                  </a:lnTo>
                  <a:lnTo>
                    <a:pt x="329184" y="32131"/>
                  </a:lnTo>
                  <a:lnTo>
                    <a:pt x="329006" y="43230"/>
                  </a:lnTo>
                  <a:lnTo>
                    <a:pt x="328510" y="56311"/>
                  </a:lnTo>
                  <a:lnTo>
                    <a:pt x="327672" y="71374"/>
                  </a:lnTo>
                  <a:lnTo>
                    <a:pt x="326517" y="88392"/>
                  </a:lnTo>
                  <a:lnTo>
                    <a:pt x="202692" y="88392"/>
                  </a:lnTo>
                  <a:lnTo>
                    <a:pt x="202692" y="109524"/>
                  </a:lnTo>
                  <a:lnTo>
                    <a:pt x="277368" y="109524"/>
                  </a:lnTo>
                  <a:lnTo>
                    <a:pt x="277368" y="193840"/>
                  </a:lnTo>
                  <a:lnTo>
                    <a:pt x="302260" y="193840"/>
                  </a:lnTo>
                  <a:lnTo>
                    <a:pt x="302260" y="109524"/>
                  </a:lnTo>
                  <a:lnTo>
                    <a:pt x="379857" y="109524"/>
                  </a:lnTo>
                  <a:lnTo>
                    <a:pt x="379857" y="88392"/>
                  </a:lnTo>
                  <a:close/>
                </a:path>
                <a:path w="1319530" h="194309">
                  <a:moveTo>
                    <a:pt x="594233" y="96774"/>
                  </a:moveTo>
                  <a:lnTo>
                    <a:pt x="560705" y="75946"/>
                  </a:lnTo>
                  <a:lnTo>
                    <a:pt x="547624" y="34290"/>
                  </a:lnTo>
                  <a:lnTo>
                    <a:pt x="585851" y="34290"/>
                  </a:lnTo>
                  <a:lnTo>
                    <a:pt x="585851" y="13716"/>
                  </a:lnTo>
                  <a:lnTo>
                    <a:pt x="483362" y="13716"/>
                  </a:lnTo>
                  <a:lnTo>
                    <a:pt x="483362" y="34290"/>
                  </a:lnTo>
                  <a:lnTo>
                    <a:pt x="522605" y="34290"/>
                  </a:lnTo>
                  <a:lnTo>
                    <a:pt x="522605" y="45339"/>
                  </a:lnTo>
                  <a:lnTo>
                    <a:pt x="501497" y="87871"/>
                  </a:lnTo>
                  <a:lnTo>
                    <a:pt x="474980" y="104673"/>
                  </a:lnTo>
                  <a:lnTo>
                    <a:pt x="492633" y="122085"/>
                  </a:lnTo>
                  <a:lnTo>
                    <a:pt x="523646" y="97053"/>
                  </a:lnTo>
                  <a:lnTo>
                    <a:pt x="535813" y="79756"/>
                  </a:lnTo>
                  <a:lnTo>
                    <a:pt x="544334" y="90436"/>
                  </a:lnTo>
                  <a:lnTo>
                    <a:pt x="554266" y="99999"/>
                  </a:lnTo>
                  <a:lnTo>
                    <a:pt x="565619" y="108407"/>
                  </a:lnTo>
                  <a:lnTo>
                    <a:pt x="578358" y="115658"/>
                  </a:lnTo>
                  <a:lnTo>
                    <a:pt x="594233" y="96774"/>
                  </a:lnTo>
                  <a:close/>
                </a:path>
                <a:path w="1319530" h="194309">
                  <a:moveTo>
                    <a:pt x="640461" y="2921"/>
                  </a:moveTo>
                  <a:lnTo>
                    <a:pt x="616077" y="2921"/>
                  </a:lnTo>
                  <a:lnTo>
                    <a:pt x="616077" y="51816"/>
                  </a:lnTo>
                  <a:lnTo>
                    <a:pt x="578993" y="51816"/>
                  </a:lnTo>
                  <a:lnTo>
                    <a:pt x="578993" y="71628"/>
                  </a:lnTo>
                  <a:lnTo>
                    <a:pt x="616077" y="71628"/>
                  </a:lnTo>
                  <a:lnTo>
                    <a:pt x="616077" y="139509"/>
                  </a:lnTo>
                  <a:lnTo>
                    <a:pt x="640461" y="139509"/>
                  </a:lnTo>
                  <a:lnTo>
                    <a:pt x="640461" y="2921"/>
                  </a:lnTo>
                  <a:close/>
                </a:path>
                <a:path w="1319530" h="194309">
                  <a:moveTo>
                    <a:pt x="642366" y="166535"/>
                  </a:moveTo>
                  <a:lnTo>
                    <a:pt x="540385" y="166535"/>
                  </a:lnTo>
                  <a:lnTo>
                    <a:pt x="540385" y="123571"/>
                  </a:lnTo>
                  <a:lnTo>
                    <a:pt x="515493" y="123571"/>
                  </a:lnTo>
                  <a:lnTo>
                    <a:pt x="515493" y="187413"/>
                  </a:lnTo>
                  <a:lnTo>
                    <a:pt x="642366" y="187413"/>
                  </a:lnTo>
                  <a:lnTo>
                    <a:pt x="642366" y="166535"/>
                  </a:lnTo>
                  <a:close/>
                </a:path>
                <a:path w="1319530" h="194309">
                  <a:moveTo>
                    <a:pt x="799211" y="102895"/>
                  </a:moveTo>
                  <a:lnTo>
                    <a:pt x="797153" y="86487"/>
                  </a:lnTo>
                  <a:lnTo>
                    <a:pt x="796671" y="82550"/>
                  </a:lnTo>
                  <a:lnTo>
                    <a:pt x="785241" y="84302"/>
                  </a:lnTo>
                  <a:lnTo>
                    <a:pt x="771156" y="85521"/>
                  </a:lnTo>
                  <a:lnTo>
                    <a:pt x="754430" y="86258"/>
                  </a:lnTo>
                  <a:lnTo>
                    <a:pt x="735076" y="86487"/>
                  </a:lnTo>
                  <a:lnTo>
                    <a:pt x="712978" y="86487"/>
                  </a:lnTo>
                  <a:lnTo>
                    <a:pt x="712978" y="67310"/>
                  </a:lnTo>
                  <a:lnTo>
                    <a:pt x="779907" y="67310"/>
                  </a:lnTo>
                  <a:lnTo>
                    <a:pt x="779907" y="10287"/>
                  </a:lnTo>
                  <a:lnTo>
                    <a:pt x="688213" y="10287"/>
                  </a:lnTo>
                  <a:lnTo>
                    <a:pt x="688213" y="31115"/>
                  </a:lnTo>
                  <a:lnTo>
                    <a:pt x="755142" y="31115"/>
                  </a:lnTo>
                  <a:lnTo>
                    <a:pt x="755142" y="47752"/>
                  </a:lnTo>
                  <a:lnTo>
                    <a:pt x="688213" y="47752"/>
                  </a:lnTo>
                  <a:lnTo>
                    <a:pt x="688213" y="107149"/>
                  </a:lnTo>
                  <a:lnTo>
                    <a:pt x="725170" y="107149"/>
                  </a:lnTo>
                  <a:lnTo>
                    <a:pt x="748449" y="106895"/>
                  </a:lnTo>
                  <a:lnTo>
                    <a:pt x="768565" y="106095"/>
                  </a:lnTo>
                  <a:lnTo>
                    <a:pt x="785495" y="104762"/>
                  </a:lnTo>
                  <a:lnTo>
                    <a:pt x="799211" y="102895"/>
                  </a:lnTo>
                  <a:close/>
                </a:path>
                <a:path w="1319530" h="194309">
                  <a:moveTo>
                    <a:pt x="833755" y="122682"/>
                  </a:moveTo>
                  <a:lnTo>
                    <a:pt x="708533" y="122682"/>
                  </a:lnTo>
                  <a:lnTo>
                    <a:pt x="708533" y="143573"/>
                  </a:lnTo>
                  <a:lnTo>
                    <a:pt x="808990" y="143573"/>
                  </a:lnTo>
                  <a:lnTo>
                    <a:pt x="808990" y="193840"/>
                  </a:lnTo>
                  <a:lnTo>
                    <a:pt x="833755" y="193840"/>
                  </a:lnTo>
                  <a:lnTo>
                    <a:pt x="833755" y="122682"/>
                  </a:lnTo>
                  <a:close/>
                </a:path>
                <a:path w="1319530" h="194309">
                  <a:moveTo>
                    <a:pt x="863092" y="72644"/>
                  </a:moveTo>
                  <a:lnTo>
                    <a:pt x="833755" y="72644"/>
                  </a:lnTo>
                  <a:lnTo>
                    <a:pt x="833755" y="50927"/>
                  </a:lnTo>
                  <a:lnTo>
                    <a:pt x="862711" y="50927"/>
                  </a:lnTo>
                  <a:lnTo>
                    <a:pt x="862711" y="30734"/>
                  </a:lnTo>
                  <a:lnTo>
                    <a:pt x="833755" y="30734"/>
                  </a:lnTo>
                  <a:lnTo>
                    <a:pt x="833755" y="2921"/>
                  </a:lnTo>
                  <a:lnTo>
                    <a:pt x="808863" y="2921"/>
                  </a:lnTo>
                  <a:lnTo>
                    <a:pt x="808863" y="114566"/>
                  </a:lnTo>
                  <a:lnTo>
                    <a:pt x="833755" y="114566"/>
                  </a:lnTo>
                  <a:lnTo>
                    <a:pt x="833755" y="92837"/>
                  </a:lnTo>
                  <a:lnTo>
                    <a:pt x="863092" y="92837"/>
                  </a:lnTo>
                  <a:lnTo>
                    <a:pt x="863092" y="72644"/>
                  </a:lnTo>
                  <a:close/>
                </a:path>
                <a:path w="1319530" h="194309">
                  <a:moveTo>
                    <a:pt x="1125347" y="65405"/>
                  </a:moveTo>
                  <a:lnTo>
                    <a:pt x="1085392" y="53924"/>
                  </a:lnTo>
                  <a:lnTo>
                    <a:pt x="1057440" y="24155"/>
                  </a:lnTo>
                  <a:lnTo>
                    <a:pt x="1056259" y="15748"/>
                  </a:lnTo>
                  <a:lnTo>
                    <a:pt x="1056259" y="6985"/>
                  </a:lnTo>
                  <a:lnTo>
                    <a:pt x="1031494" y="6985"/>
                  </a:lnTo>
                  <a:lnTo>
                    <a:pt x="1031494" y="15748"/>
                  </a:lnTo>
                  <a:lnTo>
                    <a:pt x="1030300" y="24066"/>
                  </a:lnTo>
                  <a:lnTo>
                    <a:pt x="1002144" y="53619"/>
                  </a:lnTo>
                  <a:lnTo>
                    <a:pt x="962025" y="65151"/>
                  </a:lnTo>
                  <a:lnTo>
                    <a:pt x="976757" y="83947"/>
                  </a:lnTo>
                  <a:lnTo>
                    <a:pt x="1016635" y="69215"/>
                  </a:lnTo>
                  <a:lnTo>
                    <a:pt x="1043940" y="46101"/>
                  </a:lnTo>
                  <a:lnTo>
                    <a:pt x="1048639" y="51866"/>
                  </a:lnTo>
                  <a:lnTo>
                    <a:pt x="1080846" y="73558"/>
                  </a:lnTo>
                  <a:lnTo>
                    <a:pt x="1112647" y="83947"/>
                  </a:lnTo>
                  <a:lnTo>
                    <a:pt x="1125347" y="65405"/>
                  </a:lnTo>
                  <a:close/>
                </a:path>
                <a:path w="1319530" h="194309">
                  <a:moveTo>
                    <a:pt x="1132713" y="101993"/>
                  </a:moveTo>
                  <a:lnTo>
                    <a:pt x="955548" y="101993"/>
                  </a:lnTo>
                  <a:lnTo>
                    <a:pt x="955548" y="122885"/>
                  </a:lnTo>
                  <a:lnTo>
                    <a:pt x="1031494" y="122885"/>
                  </a:lnTo>
                  <a:lnTo>
                    <a:pt x="1031494" y="193840"/>
                  </a:lnTo>
                  <a:lnTo>
                    <a:pt x="1056259" y="193840"/>
                  </a:lnTo>
                  <a:lnTo>
                    <a:pt x="1056259" y="122885"/>
                  </a:lnTo>
                  <a:lnTo>
                    <a:pt x="1132713" y="122885"/>
                  </a:lnTo>
                  <a:lnTo>
                    <a:pt x="1132713" y="101993"/>
                  </a:lnTo>
                  <a:close/>
                </a:path>
                <a:path w="1319530" h="194309">
                  <a:moveTo>
                    <a:pt x="1278128" y="101015"/>
                  </a:moveTo>
                  <a:lnTo>
                    <a:pt x="1275791" y="84836"/>
                  </a:lnTo>
                  <a:lnTo>
                    <a:pt x="1275207" y="80772"/>
                  </a:lnTo>
                  <a:lnTo>
                    <a:pt x="1268984" y="82423"/>
                  </a:lnTo>
                  <a:lnTo>
                    <a:pt x="1229614" y="84645"/>
                  </a:lnTo>
                  <a:lnTo>
                    <a:pt x="1195197" y="84836"/>
                  </a:lnTo>
                  <a:lnTo>
                    <a:pt x="1195197" y="66421"/>
                  </a:lnTo>
                  <a:lnTo>
                    <a:pt x="1262507" y="66421"/>
                  </a:lnTo>
                  <a:lnTo>
                    <a:pt x="1262507" y="9652"/>
                  </a:lnTo>
                  <a:lnTo>
                    <a:pt x="1170813" y="9652"/>
                  </a:lnTo>
                  <a:lnTo>
                    <a:pt x="1170813" y="29845"/>
                  </a:lnTo>
                  <a:lnTo>
                    <a:pt x="1237869" y="29845"/>
                  </a:lnTo>
                  <a:lnTo>
                    <a:pt x="1237869" y="46863"/>
                  </a:lnTo>
                  <a:lnTo>
                    <a:pt x="1170813" y="46863"/>
                  </a:lnTo>
                  <a:lnTo>
                    <a:pt x="1170813" y="105067"/>
                  </a:lnTo>
                  <a:lnTo>
                    <a:pt x="1216787" y="105168"/>
                  </a:lnTo>
                  <a:lnTo>
                    <a:pt x="1226566" y="105156"/>
                  </a:lnTo>
                  <a:lnTo>
                    <a:pt x="1270342" y="102158"/>
                  </a:lnTo>
                  <a:lnTo>
                    <a:pt x="1278128" y="101015"/>
                  </a:lnTo>
                  <a:close/>
                </a:path>
                <a:path w="1319530" h="194309">
                  <a:moveTo>
                    <a:pt x="1318768" y="2921"/>
                  </a:moveTo>
                  <a:lnTo>
                    <a:pt x="1294384" y="2921"/>
                  </a:lnTo>
                  <a:lnTo>
                    <a:pt x="1294384" y="107340"/>
                  </a:lnTo>
                  <a:lnTo>
                    <a:pt x="1318768" y="107340"/>
                  </a:lnTo>
                  <a:lnTo>
                    <a:pt x="1318768" y="2921"/>
                  </a:lnTo>
                  <a:close/>
                </a:path>
                <a:path w="1319530" h="194309">
                  <a:moveTo>
                    <a:pt x="1319149" y="115658"/>
                  </a:moveTo>
                  <a:lnTo>
                    <a:pt x="1295019" y="115658"/>
                  </a:lnTo>
                  <a:lnTo>
                    <a:pt x="1295019" y="134264"/>
                  </a:lnTo>
                  <a:lnTo>
                    <a:pt x="1295019" y="154952"/>
                  </a:lnTo>
                  <a:lnTo>
                    <a:pt x="1295019" y="169494"/>
                  </a:lnTo>
                  <a:lnTo>
                    <a:pt x="1220470" y="169494"/>
                  </a:lnTo>
                  <a:lnTo>
                    <a:pt x="1220470" y="154952"/>
                  </a:lnTo>
                  <a:lnTo>
                    <a:pt x="1295019" y="154952"/>
                  </a:lnTo>
                  <a:lnTo>
                    <a:pt x="1295019" y="134264"/>
                  </a:lnTo>
                  <a:lnTo>
                    <a:pt x="1220470" y="134264"/>
                  </a:lnTo>
                  <a:lnTo>
                    <a:pt x="1220470" y="115658"/>
                  </a:lnTo>
                  <a:lnTo>
                    <a:pt x="1196086" y="115658"/>
                  </a:lnTo>
                  <a:lnTo>
                    <a:pt x="1196086" y="189788"/>
                  </a:lnTo>
                  <a:lnTo>
                    <a:pt x="1319149" y="189788"/>
                  </a:lnTo>
                  <a:lnTo>
                    <a:pt x="1319149" y="169494"/>
                  </a:lnTo>
                  <a:lnTo>
                    <a:pt x="1319149" y="154952"/>
                  </a:lnTo>
                  <a:lnTo>
                    <a:pt x="1319149" y="134264"/>
                  </a:lnTo>
                  <a:lnTo>
                    <a:pt x="1319149" y="11565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649223" y="6006083"/>
              <a:ext cx="356870" cy="358140"/>
            </a:xfrm>
            <a:custGeom>
              <a:avLst/>
              <a:gdLst/>
              <a:ahLst/>
              <a:cxnLst/>
              <a:rect l="l" t="t" r="r" b="b"/>
              <a:pathLst>
                <a:path w="356869" h="358139">
                  <a:moveTo>
                    <a:pt x="356615" y="0"/>
                  </a:moveTo>
                  <a:lnTo>
                    <a:pt x="0" y="0"/>
                  </a:lnTo>
                  <a:lnTo>
                    <a:pt x="0" y="358139"/>
                  </a:lnTo>
                  <a:lnTo>
                    <a:pt x="356615" y="358139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83196" y="6117335"/>
              <a:ext cx="89763" cy="148209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4382643" y="6104254"/>
              <a:ext cx="3837304" cy="146050"/>
            </a:xfrm>
            <a:custGeom>
              <a:avLst/>
              <a:gdLst/>
              <a:ahLst/>
              <a:cxnLst/>
              <a:rect l="l" t="t" r="r" b="b"/>
              <a:pathLst>
                <a:path w="3837304" h="146050">
                  <a:moveTo>
                    <a:pt x="37719" y="73533"/>
                  </a:moveTo>
                  <a:lnTo>
                    <a:pt x="35814" y="69088"/>
                  </a:lnTo>
                  <a:lnTo>
                    <a:pt x="28448" y="61722"/>
                  </a:lnTo>
                  <a:lnTo>
                    <a:pt x="24003" y="59944"/>
                  </a:lnTo>
                  <a:lnTo>
                    <a:pt x="18796" y="59944"/>
                  </a:lnTo>
                  <a:lnTo>
                    <a:pt x="13589" y="59944"/>
                  </a:lnTo>
                  <a:lnTo>
                    <a:pt x="9144" y="61722"/>
                  </a:lnTo>
                  <a:lnTo>
                    <a:pt x="1778" y="69088"/>
                  </a:lnTo>
                  <a:lnTo>
                    <a:pt x="0" y="73533"/>
                  </a:lnTo>
                  <a:lnTo>
                    <a:pt x="0" y="83947"/>
                  </a:lnTo>
                  <a:lnTo>
                    <a:pt x="1778" y="88392"/>
                  </a:lnTo>
                  <a:lnTo>
                    <a:pt x="5461" y="92075"/>
                  </a:lnTo>
                  <a:lnTo>
                    <a:pt x="9144" y="95885"/>
                  </a:lnTo>
                  <a:lnTo>
                    <a:pt x="13589" y="97663"/>
                  </a:lnTo>
                  <a:lnTo>
                    <a:pt x="24003" y="97663"/>
                  </a:lnTo>
                  <a:lnTo>
                    <a:pt x="28448" y="95885"/>
                  </a:lnTo>
                  <a:lnTo>
                    <a:pt x="32131" y="92075"/>
                  </a:lnTo>
                  <a:lnTo>
                    <a:pt x="35814" y="88392"/>
                  </a:lnTo>
                  <a:lnTo>
                    <a:pt x="37719" y="83947"/>
                  </a:lnTo>
                  <a:lnTo>
                    <a:pt x="37719" y="73533"/>
                  </a:lnTo>
                  <a:close/>
                </a:path>
                <a:path w="3837304" h="146050">
                  <a:moveTo>
                    <a:pt x="261493" y="42926"/>
                  </a:moveTo>
                  <a:lnTo>
                    <a:pt x="219075" y="33159"/>
                  </a:lnTo>
                  <a:lnTo>
                    <a:pt x="216941" y="31623"/>
                  </a:lnTo>
                  <a:lnTo>
                    <a:pt x="212344" y="28321"/>
                  </a:lnTo>
                  <a:lnTo>
                    <a:pt x="209169" y="22606"/>
                  </a:lnTo>
                  <a:lnTo>
                    <a:pt x="253238" y="22606"/>
                  </a:lnTo>
                  <a:lnTo>
                    <a:pt x="253238" y="12700"/>
                  </a:lnTo>
                  <a:lnTo>
                    <a:pt x="208026" y="12700"/>
                  </a:lnTo>
                  <a:lnTo>
                    <a:pt x="208026" y="0"/>
                  </a:lnTo>
                  <a:lnTo>
                    <a:pt x="196596" y="0"/>
                  </a:lnTo>
                  <a:lnTo>
                    <a:pt x="196596" y="12700"/>
                  </a:lnTo>
                  <a:lnTo>
                    <a:pt x="151130" y="12700"/>
                  </a:lnTo>
                  <a:lnTo>
                    <a:pt x="151130" y="22606"/>
                  </a:lnTo>
                  <a:lnTo>
                    <a:pt x="195199" y="22606"/>
                  </a:lnTo>
                  <a:lnTo>
                    <a:pt x="192074" y="26987"/>
                  </a:lnTo>
                  <a:lnTo>
                    <a:pt x="150317" y="42811"/>
                  </a:lnTo>
                  <a:lnTo>
                    <a:pt x="142875" y="42926"/>
                  </a:lnTo>
                  <a:lnTo>
                    <a:pt x="148971" y="52705"/>
                  </a:lnTo>
                  <a:lnTo>
                    <a:pt x="191516" y="40652"/>
                  </a:lnTo>
                  <a:lnTo>
                    <a:pt x="202438" y="31623"/>
                  </a:lnTo>
                  <a:lnTo>
                    <a:pt x="206502" y="36334"/>
                  </a:lnTo>
                  <a:lnTo>
                    <a:pt x="247789" y="51765"/>
                  </a:lnTo>
                  <a:lnTo>
                    <a:pt x="256159" y="52832"/>
                  </a:lnTo>
                  <a:lnTo>
                    <a:pt x="261493" y="42926"/>
                  </a:lnTo>
                  <a:close/>
                </a:path>
                <a:path w="3837304" h="146050">
                  <a:moveTo>
                    <a:pt x="268732" y="63119"/>
                  </a:moveTo>
                  <a:lnTo>
                    <a:pt x="135509" y="63119"/>
                  </a:lnTo>
                  <a:lnTo>
                    <a:pt x="135509" y="73025"/>
                  </a:lnTo>
                  <a:lnTo>
                    <a:pt x="196469" y="73025"/>
                  </a:lnTo>
                  <a:lnTo>
                    <a:pt x="196469" y="87249"/>
                  </a:lnTo>
                  <a:lnTo>
                    <a:pt x="157353" y="87249"/>
                  </a:lnTo>
                  <a:lnTo>
                    <a:pt x="157353" y="97028"/>
                  </a:lnTo>
                  <a:lnTo>
                    <a:pt x="235839" y="97028"/>
                  </a:lnTo>
                  <a:lnTo>
                    <a:pt x="235839" y="109601"/>
                  </a:lnTo>
                  <a:lnTo>
                    <a:pt x="157353" y="109601"/>
                  </a:lnTo>
                  <a:lnTo>
                    <a:pt x="157353" y="142113"/>
                  </a:lnTo>
                  <a:lnTo>
                    <a:pt x="250571" y="142113"/>
                  </a:lnTo>
                  <a:lnTo>
                    <a:pt x="250571" y="132207"/>
                  </a:lnTo>
                  <a:lnTo>
                    <a:pt x="168275" y="132207"/>
                  </a:lnTo>
                  <a:lnTo>
                    <a:pt x="168275" y="119253"/>
                  </a:lnTo>
                  <a:lnTo>
                    <a:pt x="246761" y="119253"/>
                  </a:lnTo>
                  <a:lnTo>
                    <a:pt x="246761" y="87249"/>
                  </a:lnTo>
                  <a:lnTo>
                    <a:pt x="207772" y="87249"/>
                  </a:lnTo>
                  <a:lnTo>
                    <a:pt x="207772" y="73025"/>
                  </a:lnTo>
                  <a:lnTo>
                    <a:pt x="268732" y="73025"/>
                  </a:lnTo>
                  <a:lnTo>
                    <a:pt x="268732" y="63119"/>
                  </a:lnTo>
                  <a:close/>
                </a:path>
                <a:path w="3837304" h="146050">
                  <a:moveTo>
                    <a:pt x="421132" y="69088"/>
                  </a:moveTo>
                  <a:lnTo>
                    <a:pt x="398526" y="69088"/>
                  </a:lnTo>
                  <a:lnTo>
                    <a:pt x="399376" y="56299"/>
                  </a:lnTo>
                  <a:lnTo>
                    <a:pt x="400011" y="41922"/>
                  </a:lnTo>
                  <a:lnTo>
                    <a:pt x="400418" y="25908"/>
                  </a:lnTo>
                  <a:lnTo>
                    <a:pt x="400558" y="8255"/>
                  </a:lnTo>
                  <a:lnTo>
                    <a:pt x="309626" y="8255"/>
                  </a:lnTo>
                  <a:lnTo>
                    <a:pt x="309626" y="18161"/>
                  </a:lnTo>
                  <a:lnTo>
                    <a:pt x="389509" y="18161"/>
                  </a:lnTo>
                  <a:lnTo>
                    <a:pt x="389382" y="33845"/>
                  </a:lnTo>
                  <a:lnTo>
                    <a:pt x="389039" y="47536"/>
                  </a:lnTo>
                  <a:lnTo>
                    <a:pt x="388480" y="59283"/>
                  </a:lnTo>
                  <a:lnTo>
                    <a:pt x="387731" y="69088"/>
                  </a:lnTo>
                  <a:lnTo>
                    <a:pt x="287909" y="69088"/>
                  </a:lnTo>
                  <a:lnTo>
                    <a:pt x="287909" y="79121"/>
                  </a:lnTo>
                  <a:lnTo>
                    <a:pt x="347726" y="79121"/>
                  </a:lnTo>
                  <a:lnTo>
                    <a:pt x="347726" y="145542"/>
                  </a:lnTo>
                  <a:lnTo>
                    <a:pt x="358775" y="145542"/>
                  </a:lnTo>
                  <a:lnTo>
                    <a:pt x="358775" y="79121"/>
                  </a:lnTo>
                  <a:lnTo>
                    <a:pt x="421132" y="79121"/>
                  </a:lnTo>
                  <a:lnTo>
                    <a:pt x="421132" y="69088"/>
                  </a:lnTo>
                  <a:close/>
                </a:path>
                <a:path w="3837304" h="146050">
                  <a:moveTo>
                    <a:pt x="2113280" y="68707"/>
                  </a:moveTo>
                  <a:lnTo>
                    <a:pt x="2084362" y="44069"/>
                  </a:lnTo>
                  <a:lnTo>
                    <a:pt x="2083511" y="42887"/>
                  </a:lnTo>
                  <a:lnTo>
                    <a:pt x="2080145" y="36093"/>
                  </a:lnTo>
                  <a:lnTo>
                    <a:pt x="2078126" y="29121"/>
                  </a:lnTo>
                  <a:lnTo>
                    <a:pt x="2077466" y="21971"/>
                  </a:lnTo>
                  <a:lnTo>
                    <a:pt x="2077466" y="18288"/>
                  </a:lnTo>
                  <a:lnTo>
                    <a:pt x="2108962" y="18288"/>
                  </a:lnTo>
                  <a:lnTo>
                    <a:pt x="2108962" y="8521"/>
                  </a:lnTo>
                  <a:lnTo>
                    <a:pt x="2035048" y="8521"/>
                  </a:lnTo>
                  <a:lnTo>
                    <a:pt x="2035048" y="18288"/>
                  </a:lnTo>
                  <a:lnTo>
                    <a:pt x="2066671" y="18288"/>
                  </a:lnTo>
                  <a:lnTo>
                    <a:pt x="2066671" y="21971"/>
                  </a:lnTo>
                  <a:lnTo>
                    <a:pt x="2050707" y="57988"/>
                  </a:lnTo>
                  <a:lnTo>
                    <a:pt x="2030349" y="72771"/>
                  </a:lnTo>
                  <a:lnTo>
                    <a:pt x="2038223" y="80391"/>
                  </a:lnTo>
                  <a:lnTo>
                    <a:pt x="2069592" y="50419"/>
                  </a:lnTo>
                  <a:lnTo>
                    <a:pt x="2072386" y="44069"/>
                  </a:lnTo>
                  <a:lnTo>
                    <a:pt x="2075053" y="49657"/>
                  </a:lnTo>
                  <a:lnTo>
                    <a:pt x="2079650" y="55664"/>
                  </a:lnTo>
                  <a:lnTo>
                    <a:pt x="2086229" y="61976"/>
                  </a:lnTo>
                  <a:lnTo>
                    <a:pt x="2092706" y="68326"/>
                  </a:lnTo>
                  <a:lnTo>
                    <a:pt x="2099310" y="73279"/>
                  </a:lnTo>
                  <a:lnTo>
                    <a:pt x="2105787" y="76708"/>
                  </a:lnTo>
                  <a:lnTo>
                    <a:pt x="2113280" y="68707"/>
                  </a:lnTo>
                  <a:close/>
                </a:path>
                <a:path w="3837304" h="146050">
                  <a:moveTo>
                    <a:pt x="2147697" y="2032"/>
                  </a:moveTo>
                  <a:lnTo>
                    <a:pt x="2136521" y="2032"/>
                  </a:lnTo>
                  <a:lnTo>
                    <a:pt x="2136521" y="34302"/>
                  </a:lnTo>
                  <a:lnTo>
                    <a:pt x="2103120" y="34302"/>
                  </a:lnTo>
                  <a:lnTo>
                    <a:pt x="2103120" y="44196"/>
                  </a:lnTo>
                  <a:lnTo>
                    <a:pt x="2136521" y="44196"/>
                  </a:lnTo>
                  <a:lnTo>
                    <a:pt x="2136521" y="84963"/>
                  </a:lnTo>
                  <a:lnTo>
                    <a:pt x="2147697" y="84963"/>
                  </a:lnTo>
                  <a:lnTo>
                    <a:pt x="2147697" y="2032"/>
                  </a:lnTo>
                  <a:close/>
                </a:path>
                <a:path w="3837304" h="146050">
                  <a:moveTo>
                    <a:pt x="2150605" y="107315"/>
                  </a:moveTo>
                  <a:lnTo>
                    <a:pt x="2146554" y="100711"/>
                  </a:lnTo>
                  <a:lnTo>
                    <a:pt x="2141194" y="97282"/>
                  </a:lnTo>
                  <a:lnTo>
                    <a:pt x="2138680" y="95669"/>
                  </a:lnTo>
                  <a:lnTo>
                    <a:pt x="2138680" y="110236"/>
                  </a:lnTo>
                  <a:lnTo>
                    <a:pt x="2138680" y="121031"/>
                  </a:lnTo>
                  <a:lnTo>
                    <a:pt x="2135759" y="125476"/>
                  </a:lnTo>
                  <a:lnTo>
                    <a:pt x="2103628" y="133858"/>
                  </a:lnTo>
                  <a:lnTo>
                    <a:pt x="2095639" y="133553"/>
                  </a:lnTo>
                  <a:lnTo>
                    <a:pt x="2068576" y="110236"/>
                  </a:lnTo>
                  <a:lnTo>
                    <a:pt x="2071624" y="105918"/>
                  </a:lnTo>
                  <a:lnTo>
                    <a:pt x="2103628" y="97282"/>
                  </a:lnTo>
                  <a:lnTo>
                    <a:pt x="2111667" y="97624"/>
                  </a:lnTo>
                  <a:lnTo>
                    <a:pt x="2138680" y="110236"/>
                  </a:lnTo>
                  <a:lnTo>
                    <a:pt x="2138680" y="95669"/>
                  </a:lnTo>
                  <a:lnTo>
                    <a:pt x="2103628" y="87884"/>
                  </a:lnTo>
                  <a:lnTo>
                    <a:pt x="2093023" y="88366"/>
                  </a:lnTo>
                  <a:lnTo>
                    <a:pt x="2056765" y="107315"/>
                  </a:lnTo>
                  <a:lnTo>
                    <a:pt x="2056765" y="123825"/>
                  </a:lnTo>
                  <a:lnTo>
                    <a:pt x="2093023" y="143040"/>
                  </a:lnTo>
                  <a:lnTo>
                    <a:pt x="2103628" y="143510"/>
                  </a:lnTo>
                  <a:lnTo>
                    <a:pt x="2114219" y="143040"/>
                  </a:lnTo>
                  <a:lnTo>
                    <a:pt x="2123541" y="141592"/>
                  </a:lnTo>
                  <a:lnTo>
                    <a:pt x="2131606" y="139179"/>
                  </a:lnTo>
                  <a:lnTo>
                    <a:pt x="2138426" y="135763"/>
                  </a:lnTo>
                  <a:lnTo>
                    <a:pt x="2141397" y="133858"/>
                  </a:lnTo>
                  <a:lnTo>
                    <a:pt x="2146554" y="130556"/>
                  </a:lnTo>
                  <a:lnTo>
                    <a:pt x="2150605" y="123825"/>
                  </a:lnTo>
                  <a:lnTo>
                    <a:pt x="2150605" y="107315"/>
                  </a:lnTo>
                  <a:close/>
                </a:path>
                <a:path w="3837304" h="146050">
                  <a:moveTo>
                    <a:pt x="2267458" y="47117"/>
                  </a:moveTo>
                  <a:lnTo>
                    <a:pt x="2256028" y="22491"/>
                  </a:lnTo>
                  <a:lnTo>
                    <a:pt x="2256028" y="40005"/>
                  </a:lnTo>
                  <a:lnTo>
                    <a:pt x="2256028" y="54356"/>
                  </a:lnTo>
                  <a:lnTo>
                    <a:pt x="2253488" y="60198"/>
                  </a:lnTo>
                  <a:lnTo>
                    <a:pt x="2243328" y="69342"/>
                  </a:lnTo>
                  <a:lnTo>
                    <a:pt x="2236978" y="71501"/>
                  </a:lnTo>
                  <a:lnTo>
                    <a:pt x="2222246" y="71501"/>
                  </a:lnTo>
                  <a:lnTo>
                    <a:pt x="2216023" y="69342"/>
                  </a:lnTo>
                  <a:lnTo>
                    <a:pt x="2205609" y="60198"/>
                  </a:lnTo>
                  <a:lnTo>
                    <a:pt x="2203056" y="54356"/>
                  </a:lnTo>
                  <a:lnTo>
                    <a:pt x="2203056" y="40005"/>
                  </a:lnTo>
                  <a:lnTo>
                    <a:pt x="2205609" y="34163"/>
                  </a:lnTo>
                  <a:lnTo>
                    <a:pt x="2215629" y="25146"/>
                  </a:lnTo>
                  <a:lnTo>
                    <a:pt x="2221979" y="22872"/>
                  </a:lnTo>
                  <a:lnTo>
                    <a:pt x="2237105" y="22872"/>
                  </a:lnTo>
                  <a:lnTo>
                    <a:pt x="2243455" y="25019"/>
                  </a:lnTo>
                  <a:lnTo>
                    <a:pt x="2253488" y="34036"/>
                  </a:lnTo>
                  <a:lnTo>
                    <a:pt x="2256028" y="40005"/>
                  </a:lnTo>
                  <a:lnTo>
                    <a:pt x="2256028" y="22491"/>
                  </a:lnTo>
                  <a:lnTo>
                    <a:pt x="2250770" y="18529"/>
                  </a:lnTo>
                  <a:lnTo>
                    <a:pt x="2244344" y="15443"/>
                  </a:lnTo>
                  <a:lnTo>
                    <a:pt x="2237244" y="13576"/>
                  </a:lnTo>
                  <a:lnTo>
                    <a:pt x="2229485" y="12954"/>
                  </a:lnTo>
                  <a:lnTo>
                    <a:pt x="2221712" y="13576"/>
                  </a:lnTo>
                  <a:lnTo>
                    <a:pt x="2192248" y="40005"/>
                  </a:lnTo>
                  <a:lnTo>
                    <a:pt x="2191512" y="47117"/>
                  </a:lnTo>
                  <a:lnTo>
                    <a:pt x="2192197" y="54229"/>
                  </a:lnTo>
                  <a:lnTo>
                    <a:pt x="2221788" y="80810"/>
                  </a:lnTo>
                  <a:lnTo>
                    <a:pt x="2229485" y="81407"/>
                  </a:lnTo>
                  <a:lnTo>
                    <a:pt x="2237244" y="80810"/>
                  </a:lnTo>
                  <a:lnTo>
                    <a:pt x="2244356" y="79019"/>
                  </a:lnTo>
                  <a:lnTo>
                    <a:pt x="2250821" y="75996"/>
                  </a:lnTo>
                  <a:lnTo>
                    <a:pt x="2256663" y="71755"/>
                  </a:lnTo>
                  <a:lnTo>
                    <a:pt x="2256891" y="71501"/>
                  </a:lnTo>
                  <a:lnTo>
                    <a:pt x="2261400" y="66573"/>
                  </a:lnTo>
                  <a:lnTo>
                    <a:pt x="2264778" y="60680"/>
                  </a:lnTo>
                  <a:lnTo>
                    <a:pt x="2266785" y="54229"/>
                  </a:lnTo>
                  <a:lnTo>
                    <a:pt x="2267458" y="47117"/>
                  </a:lnTo>
                  <a:close/>
                </a:path>
                <a:path w="3837304" h="146050">
                  <a:moveTo>
                    <a:pt x="2281047" y="117094"/>
                  </a:moveTo>
                  <a:lnTo>
                    <a:pt x="2280412" y="107442"/>
                  </a:lnTo>
                  <a:lnTo>
                    <a:pt x="2273338" y="107924"/>
                  </a:lnTo>
                  <a:lnTo>
                    <a:pt x="2263356" y="108381"/>
                  </a:lnTo>
                  <a:lnTo>
                    <a:pt x="2234679" y="109220"/>
                  </a:lnTo>
                  <a:lnTo>
                    <a:pt x="2181098" y="109982"/>
                  </a:lnTo>
                  <a:lnTo>
                    <a:pt x="2182101" y="119507"/>
                  </a:lnTo>
                  <a:lnTo>
                    <a:pt x="2250757" y="118427"/>
                  </a:lnTo>
                  <a:lnTo>
                    <a:pt x="2263711" y="118021"/>
                  </a:lnTo>
                  <a:lnTo>
                    <a:pt x="2273808" y="117576"/>
                  </a:lnTo>
                  <a:lnTo>
                    <a:pt x="2281047" y="117094"/>
                  </a:lnTo>
                  <a:close/>
                </a:path>
                <a:path w="3837304" h="146050">
                  <a:moveTo>
                    <a:pt x="2301621" y="2032"/>
                  </a:moveTo>
                  <a:lnTo>
                    <a:pt x="2290572" y="2032"/>
                  </a:lnTo>
                  <a:lnTo>
                    <a:pt x="2290572" y="145542"/>
                  </a:lnTo>
                  <a:lnTo>
                    <a:pt x="2301621" y="145542"/>
                  </a:lnTo>
                  <a:lnTo>
                    <a:pt x="2301621" y="2032"/>
                  </a:lnTo>
                  <a:close/>
                </a:path>
                <a:path w="3837304" h="146050">
                  <a:moveTo>
                    <a:pt x="2413508" y="68961"/>
                  </a:moveTo>
                  <a:lnTo>
                    <a:pt x="2410079" y="61341"/>
                  </a:lnTo>
                  <a:lnTo>
                    <a:pt x="2403627" y="55499"/>
                  </a:lnTo>
                  <a:lnTo>
                    <a:pt x="2403348" y="55245"/>
                  </a:lnTo>
                  <a:lnTo>
                    <a:pt x="2402586" y="54686"/>
                  </a:lnTo>
                  <a:lnTo>
                    <a:pt x="2402586" y="71882"/>
                  </a:lnTo>
                  <a:lnTo>
                    <a:pt x="2402586" y="84201"/>
                  </a:lnTo>
                  <a:lnTo>
                    <a:pt x="2400173" y="89535"/>
                  </a:lnTo>
                  <a:lnTo>
                    <a:pt x="2390648" y="98298"/>
                  </a:lnTo>
                  <a:lnTo>
                    <a:pt x="2384679" y="100457"/>
                  </a:lnTo>
                  <a:lnTo>
                    <a:pt x="2370074" y="100457"/>
                  </a:lnTo>
                  <a:lnTo>
                    <a:pt x="2364105" y="98298"/>
                  </a:lnTo>
                  <a:lnTo>
                    <a:pt x="2354580" y="89535"/>
                  </a:lnTo>
                  <a:lnTo>
                    <a:pt x="2352167" y="84201"/>
                  </a:lnTo>
                  <a:lnTo>
                    <a:pt x="2352167" y="71882"/>
                  </a:lnTo>
                  <a:lnTo>
                    <a:pt x="2354580" y="66548"/>
                  </a:lnTo>
                  <a:lnTo>
                    <a:pt x="2359279" y="62230"/>
                  </a:lnTo>
                  <a:lnTo>
                    <a:pt x="2363978" y="57785"/>
                  </a:lnTo>
                  <a:lnTo>
                    <a:pt x="2370074" y="55499"/>
                  </a:lnTo>
                  <a:lnTo>
                    <a:pt x="2384679" y="55499"/>
                  </a:lnTo>
                  <a:lnTo>
                    <a:pt x="2390775" y="57785"/>
                  </a:lnTo>
                  <a:lnTo>
                    <a:pt x="2395474" y="62230"/>
                  </a:lnTo>
                  <a:lnTo>
                    <a:pt x="2400173" y="66548"/>
                  </a:lnTo>
                  <a:lnTo>
                    <a:pt x="2377313" y="46101"/>
                  </a:lnTo>
                  <a:lnTo>
                    <a:pt x="2369743" y="46685"/>
                  </a:lnTo>
                  <a:lnTo>
                    <a:pt x="2341245" y="68961"/>
                  </a:lnTo>
                  <a:lnTo>
                    <a:pt x="2341359" y="87376"/>
                  </a:lnTo>
                  <a:lnTo>
                    <a:pt x="2377186" y="109982"/>
                  </a:lnTo>
                  <a:lnTo>
                    <a:pt x="2384882" y="109410"/>
                  </a:lnTo>
                  <a:lnTo>
                    <a:pt x="2391816" y="107696"/>
                  </a:lnTo>
                  <a:lnTo>
                    <a:pt x="2397937" y="104902"/>
                  </a:lnTo>
                  <a:lnTo>
                    <a:pt x="2403348" y="100965"/>
                  </a:lnTo>
                  <a:lnTo>
                    <a:pt x="2403906" y="100457"/>
                  </a:lnTo>
                  <a:lnTo>
                    <a:pt x="2410079" y="94869"/>
                  </a:lnTo>
                  <a:lnTo>
                    <a:pt x="2413508" y="87376"/>
                  </a:lnTo>
                  <a:lnTo>
                    <a:pt x="2413508" y="68961"/>
                  </a:lnTo>
                  <a:close/>
                </a:path>
                <a:path w="3837304" h="146050">
                  <a:moveTo>
                    <a:pt x="2419985" y="24892"/>
                  </a:moveTo>
                  <a:lnTo>
                    <a:pt x="2382901" y="24892"/>
                  </a:lnTo>
                  <a:lnTo>
                    <a:pt x="2382901" y="2032"/>
                  </a:lnTo>
                  <a:lnTo>
                    <a:pt x="2371725" y="2032"/>
                  </a:lnTo>
                  <a:lnTo>
                    <a:pt x="2371725" y="24892"/>
                  </a:lnTo>
                  <a:lnTo>
                    <a:pt x="2334768" y="24892"/>
                  </a:lnTo>
                  <a:lnTo>
                    <a:pt x="2334768" y="34925"/>
                  </a:lnTo>
                  <a:lnTo>
                    <a:pt x="2419985" y="34925"/>
                  </a:lnTo>
                  <a:lnTo>
                    <a:pt x="2419985" y="24892"/>
                  </a:lnTo>
                  <a:close/>
                </a:path>
                <a:path w="3837304" h="146050">
                  <a:moveTo>
                    <a:pt x="2469134" y="68072"/>
                  </a:moveTo>
                  <a:lnTo>
                    <a:pt x="2444877" y="68072"/>
                  </a:lnTo>
                  <a:lnTo>
                    <a:pt x="2444877" y="2032"/>
                  </a:lnTo>
                  <a:lnTo>
                    <a:pt x="2433828" y="2032"/>
                  </a:lnTo>
                  <a:lnTo>
                    <a:pt x="2433828" y="145542"/>
                  </a:lnTo>
                  <a:lnTo>
                    <a:pt x="2444877" y="145542"/>
                  </a:lnTo>
                  <a:lnTo>
                    <a:pt x="2444877" y="77978"/>
                  </a:lnTo>
                  <a:lnTo>
                    <a:pt x="2469134" y="77978"/>
                  </a:lnTo>
                  <a:lnTo>
                    <a:pt x="2469134" y="68072"/>
                  </a:lnTo>
                  <a:close/>
                </a:path>
                <a:path w="3837304" h="146050">
                  <a:moveTo>
                    <a:pt x="2599182" y="45478"/>
                  </a:moveTo>
                  <a:lnTo>
                    <a:pt x="2520569" y="45478"/>
                  </a:lnTo>
                  <a:lnTo>
                    <a:pt x="2520569" y="7239"/>
                  </a:lnTo>
                  <a:lnTo>
                    <a:pt x="2509520" y="7239"/>
                  </a:lnTo>
                  <a:lnTo>
                    <a:pt x="2509520" y="55372"/>
                  </a:lnTo>
                  <a:lnTo>
                    <a:pt x="2599182" y="55372"/>
                  </a:lnTo>
                  <a:lnTo>
                    <a:pt x="2599182" y="45478"/>
                  </a:lnTo>
                  <a:close/>
                </a:path>
                <a:path w="3837304" h="146050">
                  <a:moveTo>
                    <a:pt x="2599436" y="130048"/>
                  </a:moveTo>
                  <a:lnTo>
                    <a:pt x="2520061" y="130048"/>
                  </a:lnTo>
                  <a:lnTo>
                    <a:pt x="2520061" y="97409"/>
                  </a:lnTo>
                  <a:lnTo>
                    <a:pt x="2508885" y="97409"/>
                  </a:lnTo>
                  <a:lnTo>
                    <a:pt x="2508885" y="140081"/>
                  </a:lnTo>
                  <a:lnTo>
                    <a:pt x="2599436" y="140081"/>
                  </a:lnTo>
                  <a:lnTo>
                    <a:pt x="2599436" y="130048"/>
                  </a:lnTo>
                  <a:close/>
                </a:path>
                <a:path w="3837304" h="146050">
                  <a:moveTo>
                    <a:pt x="2618740" y="75184"/>
                  </a:moveTo>
                  <a:lnTo>
                    <a:pt x="2485517" y="75184"/>
                  </a:lnTo>
                  <a:lnTo>
                    <a:pt x="2485517" y="85217"/>
                  </a:lnTo>
                  <a:lnTo>
                    <a:pt x="2618740" y="85217"/>
                  </a:lnTo>
                  <a:lnTo>
                    <a:pt x="2618740" y="75184"/>
                  </a:lnTo>
                  <a:close/>
                </a:path>
                <a:path w="3837304" h="146050">
                  <a:moveTo>
                    <a:pt x="2772918" y="60325"/>
                  </a:moveTo>
                  <a:lnTo>
                    <a:pt x="2761869" y="23596"/>
                  </a:lnTo>
                  <a:lnTo>
                    <a:pt x="2761869" y="60325"/>
                  </a:lnTo>
                  <a:lnTo>
                    <a:pt x="2761399" y="68745"/>
                  </a:lnTo>
                  <a:lnTo>
                    <a:pt x="2743581" y="99441"/>
                  </a:lnTo>
                  <a:lnTo>
                    <a:pt x="2728595" y="99441"/>
                  </a:lnTo>
                  <a:lnTo>
                    <a:pt x="2710307" y="60325"/>
                  </a:lnTo>
                  <a:lnTo>
                    <a:pt x="2710751" y="51981"/>
                  </a:lnTo>
                  <a:lnTo>
                    <a:pt x="2728468" y="21336"/>
                  </a:lnTo>
                  <a:lnTo>
                    <a:pt x="2743835" y="21336"/>
                  </a:lnTo>
                  <a:lnTo>
                    <a:pt x="2761869" y="60325"/>
                  </a:lnTo>
                  <a:lnTo>
                    <a:pt x="2761869" y="23596"/>
                  </a:lnTo>
                  <a:lnTo>
                    <a:pt x="2736088" y="11557"/>
                  </a:lnTo>
                  <a:lnTo>
                    <a:pt x="2728201" y="12369"/>
                  </a:lnTo>
                  <a:lnTo>
                    <a:pt x="2700147" y="49568"/>
                  </a:lnTo>
                  <a:lnTo>
                    <a:pt x="2699512" y="60325"/>
                  </a:lnTo>
                  <a:lnTo>
                    <a:pt x="2700159" y="71145"/>
                  </a:lnTo>
                  <a:lnTo>
                    <a:pt x="2721305" y="106032"/>
                  </a:lnTo>
                  <a:lnTo>
                    <a:pt x="2736088" y="109347"/>
                  </a:lnTo>
                  <a:lnTo>
                    <a:pt x="2743949" y="108546"/>
                  </a:lnTo>
                  <a:lnTo>
                    <a:pt x="2750985" y="106095"/>
                  </a:lnTo>
                  <a:lnTo>
                    <a:pt x="2757246" y="102019"/>
                  </a:lnTo>
                  <a:lnTo>
                    <a:pt x="2759710" y="99441"/>
                  </a:lnTo>
                  <a:lnTo>
                    <a:pt x="2762758" y="96266"/>
                  </a:lnTo>
                  <a:lnTo>
                    <a:pt x="2767177" y="89103"/>
                  </a:lnTo>
                  <a:lnTo>
                    <a:pt x="2770352" y="80733"/>
                  </a:lnTo>
                  <a:lnTo>
                    <a:pt x="2772270" y="71069"/>
                  </a:lnTo>
                  <a:lnTo>
                    <a:pt x="2772918" y="60325"/>
                  </a:lnTo>
                  <a:close/>
                </a:path>
                <a:path w="3837304" h="146050">
                  <a:moveTo>
                    <a:pt x="2810637" y="2032"/>
                  </a:moveTo>
                  <a:lnTo>
                    <a:pt x="2799461" y="2032"/>
                  </a:lnTo>
                  <a:lnTo>
                    <a:pt x="2799461" y="145542"/>
                  </a:lnTo>
                  <a:lnTo>
                    <a:pt x="2810637" y="145542"/>
                  </a:lnTo>
                  <a:lnTo>
                    <a:pt x="2810637" y="2032"/>
                  </a:lnTo>
                  <a:close/>
                </a:path>
                <a:path w="3837304" h="146050">
                  <a:moveTo>
                    <a:pt x="2913507" y="53848"/>
                  </a:moveTo>
                  <a:lnTo>
                    <a:pt x="2910586" y="48133"/>
                  </a:lnTo>
                  <a:lnTo>
                    <a:pt x="2907881" y="45974"/>
                  </a:lnTo>
                  <a:lnTo>
                    <a:pt x="2904871" y="43561"/>
                  </a:lnTo>
                  <a:lnTo>
                    <a:pt x="2903220" y="42291"/>
                  </a:lnTo>
                  <a:lnTo>
                    <a:pt x="2903220" y="56388"/>
                  </a:lnTo>
                  <a:lnTo>
                    <a:pt x="2903220" y="64897"/>
                  </a:lnTo>
                  <a:lnTo>
                    <a:pt x="2901188" y="68453"/>
                  </a:lnTo>
                  <a:lnTo>
                    <a:pt x="2897124" y="71120"/>
                  </a:lnTo>
                  <a:lnTo>
                    <a:pt x="2893060" y="73914"/>
                  </a:lnTo>
                  <a:lnTo>
                    <a:pt x="2888107" y="75311"/>
                  </a:lnTo>
                  <a:lnTo>
                    <a:pt x="2876550" y="75311"/>
                  </a:lnTo>
                  <a:lnTo>
                    <a:pt x="2871597" y="73914"/>
                  </a:lnTo>
                  <a:lnTo>
                    <a:pt x="2867660" y="71120"/>
                  </a:lnTo>
                  <a:lnTo>
                    <a:pt x="2863596" y="68453"/>
                  </a:lnTo>
                  <a:lnTo>
                    <a:pt x="2861564" y="64897"/>
                  </a:lnTo>
                  <a:lnTo>
                    <a:pt x="2861564" y="56388"/>
                  </a:lnTo>
                  <a:lnTo>
                    <a:pt x="2863596" y="52832"/>
                  </a:lnTo>
                  <a:lnTo>
                    <a:pt x="2867533" y="50038"/>
                  </a:lnTo>
                  <a:lnTo>
                    <a:pt x="2871597" y="47371"/>
                  </a:lnTo>
                  <a:lnTo>
                    <a:pt x="2876423" y="45974"/>
                  </a:lnTo>
                  <a:lnTo>
                    <a:pt x="2888107" y="45974"/>
                  </a:lnTo>
                  <a:lnTo>
                    <a:pt x="2893060" y="47371"/>
                  </a:lnTo>
                  <a:lnTo>
                    <a:pt x="2897124" y="50038"/>
                  </a:lnTo>
                  <a:lnTo>
                    <a:pt x="2901188" y="52832"/>
                  </a:lnTo>
                  <a:lnTo>
                    <a:pt x="2903220" y="56388"/>
                  </a:lnTo>
                  <a:lnTo>
                    <a:pt x="2903220" y="42291"/>
                  </a:lnTo>
                  <a:lnTo>
                    <a:pt x="2899156" y="39128"/>
                  </a:lnTo>
                  <a:lnTo>
                    <a:pt x="2891536" y="36830"/>
                  </a:lnTo>
                  <a:lnTo>
                    <a:pt x="2872994" y="36830"/>
                  </a:lnTo>
                  <a:lnTo>
                    <a:pt x="2865374" y="39128"/>
                  </a:lnTo>
                  <a:lnTo>
                    <a:pt x="2859659" y="43561"/>
                  </a:lnTo>
                  <a:lnTo>
                    <a:pt x="2853944" y="48133"/>
                  </a:lnTo>
                  <a:lnTo>
                    <a:pt x="2851023" y="53848"/>
                  </a:lnTo>
                  <a:lnTo>
                    <a:pt x="2851023" y="67564"/>
                  </a:lnTo>
                  <a:lnTo>
                    <a:pt x="2853817" y="73279"/>
                  </a:lnTo>
                  <a:lnTo>
                    <a:pt x="2859659" y="77851"/>
                  </a:lnTo>
                  <a:lnTo>
                    <a:pt x="2865374" y="82423"/>
                  </a:lnTo>
                  <a:lnTo>
                    <a:pt x="2872867" y="84709"/>
                  </a:lnTo>
                  <a:lnTo>
                    <a:pt x="2891790" y="84709"/>
                  </a:lnTo>
                  <a:lnTo>
                    <a:pt x="2899283" y="82423"/>
                  </a:lnTo>
                  <a:lnTo>
                    <a:pt x="2908160" y="75311"/>
                  </a:lnTo>
                  <a:lnTo>
                    <a:pt x="2910713" y="73279"/>
                  </a:lnTo>
                  <a:lnTo>
                    <a:pt x="2913507" y="67564"/>
                  </a:lnTo>
                  <a:lnTo>
                    <a:pt x="2913507" y="53848"/>
                  </a:lnTo>
                  <a:close/>
                </a:path>
                <a:path w="3837304" h="146050">
                  <a:moveTo>
                    <a:pt x="2918841" y="20701"/>
                  </a:moveTo>
                  <a:lnTo>
                    <a:pt x="2887599" y="20701"/>
                  </a:lnTo>
                  <a:lnTo>
                    <a:pt x="2887599" y="3175"/>
                  </a:lnTo>
                  <a:lnTo>
                    <a:pt x="2876550" y="3175"/>
                  </a:lnTo>
                  <a:lnTo>
                    <a:pt x="2876550" y="20701"/>
                  </a:lnTo>
                  <a:lnTo>
                    <a:pt x="2845054" y="20701"/>
                  </a:lnTo>
                  <a:lnTo>
                    <a:pt x="2845054" y="30365"/>
                  </a:lnTo>
                  <a:lnTo>
                    <a:pt x="2918841" y="30365"/>
                  </a:lnTo>
                  <a:lnTo>
                    <a:pt x="2918841" y="20701"/>
                  </a:lnTo>
                  <a:close/>
                </a:path>
                <a:path w="3837304" h="146050">
                  <a:moveTo>
                    <a:pt x="2965958" y="2032"/>
                  </a:moveTo>
                  <a:lnTo>
                    <a:pt x="2954909" y="2032"/>
                  </a:lnTo>
                  <a:lnTo>
                    <a:pt x="2954909" y="45478"/>
                  </a:lnTo>
                  <a:lnTo>
                    <a:pt x="2938272" y="45478"/>
                  </a:lnTo>
                  <a:lnTo>
                    <a:pt x="2938272" y="4953"/>
                  </a:lnTo>
                  <a:lnTo>
                    <a:pt x="2927223" y="4953"/>
                  </a:lnTo>
                  <a:lnTo>
                    <a:pt x="2927223" y="85852"/>
                  </a:lnTo>
                  <a:lnTo>
                    <a:pt x="2938272" y="85852"/>
                  </a:lnTo>
                  <a:lnTo>
                    <a:pt x="2938272" y="55245"/>
                  </a:lnTo>
                  <a:lnTo>
                    <a:pt x="2954909" y="55245"/>
                  </a:lnTo>
                  <a:lnTo>
                    <a:pt x="2954909" y="90043"/>
                  </a:lnTo>
                  <a:lnTo>
                    <a:pt x="2965958" y="90043"/>
                  </a:lnTo>
                  <a:lnTo>
                    <a:pt x="2965958" y="55245"/>
                  </a:lnTo>
                  <a:lnTo>
                    <a:pt x="2965958" y="45478"/>
                  </a:lnTo>
                  <a:lnTo>
                    <a:pt x="2965958" y="2032"/>
                  </a:lnTo>
                  <a:close/>
                </a:path>
                <a:path w="3837304" h="146050">
                  <a:moveTo>
                    <a:pt x="2966847" y="126746"/>
                  </a:moveTo>
                  <a:lnTo>
                    <a:pt x="2966758" y="110490"/>
                  </a:lnTo>
                  <a:lnTo>
                    <a:pt x="2962783" y="104267"/>
                  </a:lnTo>
                  <a:lnTo>
                    <a:pt x="2959341" y="102362"/>
                  </a:lnTo>
                  <a:lnTo>
                    <a:pt x="2955163" y="100050"/>
                  </a:lnTo>
                  <a:lnTo>
                    <a:pt x="2955163" y="118618"/>
                  </a:lnTo>
                  <a:lnTo>
                    <a:pt x="2952864" y="125793"/>
                  </a:lnTo>
                  <a:lnTo>
                    <a:pt x="2946019" y="130911"/>
                  </a:lnTo>
                  <a:lnTo>
                    <a:pt x="2934589" y="133985"/>
                  </a:lnTo>
                  <a:lnTo>
                    <a:pt x="2918587" y="135001"/>
                  </a:lnTo>
                  <a:lnTo>
                    <a:pt x="2902597" y="133985"/>
                  </a:lnTo>
                  <a:lnTo>
                    <a:pt x="2891218" y="130911"/>
                  </a:lnTo>
                  <a:lnTo>
                    <a:pt x="2884398" y="125793"/>
                  </a:lnTo>
                  <a:lnTo>
                    <a:pt x="2882138" y="118618"/>
                  </a:lnTo>
                  <a:lnTo>
                    <a:pt x="2884398" y="111531"/>
                  </a:lnTo>
                  <a:lnTo>
                    <a:pt x="2891218" y="106451"/>
                  </a:lnTo>
                  <a:lnTo>
                    <a:pt x="2902597" y="103390"/>
                  </a:lnTo>
                  <a:lnTo>
                    <a:pt x="2918587" y="102362"/>
                  </a:lnTo>
                  <a:lnTo>
                    <a:pt x="2934589" y="103390"/>
                  </a:lnTo>
                  <a:lnTo>
                    <a:pt x="2946019" y="106451"/>
                  </a:lnTo>
                  <a:lnTo>
                    <a:pt x="2952877" y="111531"/>
                  </a:lnTo>
                  <a:lnTo>
                    <a:pt x="2955163" y="118618"/>
                  </a:lnTo>
                  <a:lnTo>
                    <a:pt x="2955163" y="100050"/>
                  </a:lnTo>
                  <a:lnTo>
                    <a:pt x="2918587" y="92964"/>
                  </a:lnTo>
                  <a:lnTo>
                    <a:pt x="2907487" y="93383"/>
                  </a:lnTo>
                  <a:lnTo>
                    <a:pt x="2870200" y="110490"/>
                  </a:lnTo>
                  <a:lnTo>
                    <a:pt x="2870200" y="126746"/>
                  </a:lnTo>
                  <a:lnTo>
                    <a:pt x="2907487" y="143979"/>
                  </a:lnTo>
                  <a:lnTo>
                    <a:pt x="2918587" y="144399"/>
                  </a:lnTo>
                  <a:lnTo>
                    <a:pt x="2929674" y="143979"/>
                  </a:lnTo>
                  <a:lnTo>
                    <a:pt x="2939364" y="142684"/>
                  </a:lnTo>
                  <a:lnTo>
                    <a:pt x="2947632" y="140550"/>
                  </a:lnTo>
                  <a:lnTo>
                    <a:pt x="2954528" y="137541"/>
                  </a:lnTo>
                  <a:lnTo>
                    <a:pt x="2959112" y="135001"/>
                  </a:lnTo>
                  <a:lnTo>
                    <a:pt x="2962783" y="132969"/>
                  </a:lnTo>
                  <a:lnTo>
                    <a:pt x="2966847" y="126746"/>
                  </a:lnTo>
                  <a:close/>
                </a:path>
                <a:path w="3837304" h="146050">
                  <a:moveTo>
                    <a:pt x="3138932" y="101981"/>
                  </a:moveTo>
                  <a:lnTo>
                    <a:pt x="3112008" y="73660"/>
                  </a:lnTo>
                  <a:lnTo>
                    <a:pt x="3107347" y="64135"/>
                  </a:lnTo>
                  <a:lnTo>
                    <a:pt x="3104172" y="55016"/>
                  </a:lnTo>
                  <a:lnTo>
                    <a:pt x="3102229" y="45567"/>
                  </a:lnTo>
                  <a:lnTo>
                    <a:pt x="3101619" y="36449"/>
                  </a:lnTo>
                  <a:lnTo>
                    <a:pt x="3101594" y="24396"/>
                  </a:lnTo>
                  <a:lnTo>
                    <a:pt x="3133852" y="24396"/>
                  </a:lnTo>
                  <a:lnTo>
                    <a:pt x="3133852" y="14605"/>
                  </a:lnTo>
                  <a:lnTo>
                    <a:pt x="3058414" y="14605"/>
                  </a:lnTo>
                  <a:lnTo>
                    <a:pt x="3058414" y="24396"/>
                  </a:lnTo>
                  <a:lnTo>
                    <a:pt x="3090418" y="24396"/>
                  </a:lnTo>
                  <a:lnTo>
                    <a:pt x="3090418" y="36449"/>
                  </a:lnTo>
                  <a:lnTo>
                    <a:pt x="3080131" y="74422"/>
                  </a:lnTo>
                  <a:lnTo>
                    <a:pt x="3052699" y="104902"/>
                  </a:lnTo>
                  <a:lnTo>
                    <a:pt x="3061081" y="112522"/>
                  </a:lnTo>
                  <a:lnTo>
                    <a:pt x="3087763" y="82270"/>
                  </a:lnTo>
                  <a:lnTo>
                    <a:pt x="3096133" y="64135"/>
                  </a:lnTo>
                  <a:lnTo>
                    <a:pt x="3097911" y="69456"/>
                  </a:lnTo>
                  <a:lnTo>
                    <a:pt x="3124962" y="105257"/>
                  </a:lnTo>
                  <a:lnTo>
                    <a:pt x="3131312" y="110490"/>
                  </a:lnTo>
                  <a:lnTo>
                    <a:pt x="3138932" y="101981"/>
                  </a:lnTo>
                  <a:close/>
                </a:path>
                <a:path w="3837304" h="146050">
                  <a:moveTo>
                    <a:pt x="3168777" y="2032"/>
                  </a:moveTo>
                  <a:lnTo>
                    <a:pt x="3157728" y="2032"/>
                  </a:lnTo>
                  <a:lnTo>
                    <a:pt x="3157728" y="145542"/>
                  </a:lnTo>
                  <a:lnTo>
                    <a:pt x="3168777" y="145542"/>
                  </a:lnTo>
                  <a:lnTo>
                    <a:pt x="3168777" y="2032"/>
                  </a:lnTo>
                  <a:close/>
                </a:path>
                <a:path w="3837304" h="146050">
                  <a:moveTo>
                    <a:pt x="3322447" y="15621"/>
                  </a:moveTo>
                  <a:lnTo>
                    <a:pt x="3217545" y="15621"/>
                  </a:lnTo>
                  <a:lnTo>
                    <a:pt x="3217545" y="25400"/>
                  </a:lnTo>
                  <a:lnTo>
                    <a:pt x="3322447" y="25400"/>
                  </a:lnTo>
                  <a:lnTo>
                    <a:pt x="3322447" y="15621"/>
                  </a:lnTo>
                  <a:close/>
                </a:path>
                <a:path w="3837304" h="146050">
                  <a:moveTo>
                    <a:pt x="3336544" y="114173"/>
                  </a:moveTo>
                  <a:lnTo>
                    <a:pt x="3300730" y="114173"/>
                  </a:lnTo>
                  <a:lnTo>
                    <a:pt x="3300730" y="80899"/>
                  </a:lnTo>
                  <a:lnTo>
                    <a:pt x="3324225" y="80899"/>
                  </a:lnTo>
                  <a:lnTo>
                    <a:pt x="3324225" y="71120"/>
                  </a:lnTo>
                  <a:lnTo>
                    <a:pt x="3300476" y="71120"/>
                  </a:lnTo>
                  <a:lnTo>
                    <a:pt x="3302254" y="32893"/>
                  </a:lnTo>
                  <a:lnTo>
                    <a:pt x="3291332" y="32893"/>
                  </a:lnTo>
                  <a:lnTo>
                    <a:pt x="3289681" y="66027"/>
                  </a:lnTo>
                  <a:lnTo>
                    <a:pt x="3289681" y="80899"/>
                  </a:lnTo>
                  <a:lnTo>
                    <a:pt x="3289681" y="114173"/>
                  </a:lnTo>
                  <a:lnTo>
                    <a:pt x="3250311" y="114173"/>
                  </a:lnTo>
                  <a:lnTo>
                    <a:pt x="3250311" y="80899"/>
                  </a:lnTo>
                  <a:lnTo>
                    <a:pt x="3289681" y="80899"/>
                  </a:lnTo>
                  <a:lnTo>
                    <a:pt x="3289681" y="66027"/>
                  </a:lnTo>
                  <a:lnTo>
                    <a:pt x="3289427" y="71120"/>
                  </a:lnTo>
                  <a:lnTo>
                    <a:pt x="3250438" y="71120"/>
                  </a:lnTo>
                  <a:lnTo>
                    <a:pt x="3248660" y="32893"/>
                  </a:lnTo>
                  <a:lnTo>
                    <a:pt x="3237738" y="32893"/>
                  </a:lnTo>
                  <a:lnTo>
                    <a:pt x="3239516" y="71120"/>
                  </a:lnTo>
                  <a:lnTo>
                    <a:pt x="3215767" y="71120"/>
                  </a:lnTo>
                  <a:lnTo>
                    <a:pt x="3215767" y="80899"/>
                  </a:lnTo>
                  <a:lnTo>
                    <a:pt x="3239135" y="80899"/>
                  </a:lnTo>
                  <a:lnTo>
                    <a:pt x="3239135" y="114173"/>
                  </a:lnTo>
                  <a:lnTo>
                    <a:pt x="3203321" y="114173"/>
                  </a:lnTo>
                  <a:lnTo>
                    <a:pt x="3203321" y="124079"/>
                  </a:lnTo>
                  <a:lnTo>
                    <a:pt x="3336544" y="124079"/>
                  </a:lnTo>
                  <a:lnTo>
                    <a:pt x="3336544" y="114173"/>
                  </a:lnTo>
                  <a:close/>
                </a:path>
                <a:path w="3837304" h="146050">
                  <a:moveTo>
                    <a:pt x="3450463" y="117348"/>
                  </a:moveTo>
                  <a:lnTo>
                    <a:pt x="3449929" y="109347"/>
                  </a:lnTo>
                  <a:lnTo>
                    <a:pt x="3449828" y="107823"/>
                  </a:lnTo>
                  <a:lnTo>
                    <a:pt x="3442893" y="108204"/>
                  </a:lnTo>
                  <a:lnTo>
                    <a:pt x="3433521" y="108585"/>
                  </a:lnTo>
                  <a:lnTo>
                    <a:pt x="3407410" y="109347"/>
                  </a:lnTo>
                  <a:lnTo>
                    <a:pt x="3407410" y="81280"/>
                  </a:lnTo>
                  <a:lnTo>
                    <a:pt x="3414445" y="79806"/>
                  </a:lnTo>
                  <a:lnTo>
                    <a:pt x="3420719" y="77444"/>
                  </a:lnTo>
                  <a:lnTo>
                    <a:pt x="3426206" y="74180"/>
                  </a:lnTo>
                  <a:lnTo>
                    <a:pt x="3428771" y="71882"/>
                  </a:lnTo>
                  <a:lnTo>
                    <a:pt x="3430905" y="69977"/>
                  </a:lnTo>
                  <a:lnTo>
                    <a:pt x="3436620" y="63881"/>
                  </a:lnTo>
                  <a:lnTo>
                    <a:pt x="3439414" y="56261"/>
                  </a:lnTo>
                  <a:lnTo>
                    <a:pt x="3439414" y="47117"/>
                  </a:lnTo>
                  <a:lnTo>
                    <a:pt x="3438753" y="39751"/>
                  </a:lnTo>
                  <a:lnTo>
                    <a:pt x="3436823" y="33197"/>
                  </a:lnTo>
                  <a:lnTo>
                    <a:pt x="3433572" y="27355"/>
                  </a:lnTo>
                  <a:lnTo>
                    <a:pt x="3429216" y="22479"/>
                  </a:lnTo>
                  <a:lnTo>
                    <a:pt x="3429000" y="22225"/>
                  </a:lnTo>
                  <a:lnTo>
                    <a:pt x="3427984" y="21475"/>
                  </a:lnTo>
                  <a:lnTo>
                    <a:pt x="3427984" y="54356"/>
                  </a:lnTo>
                  <a:lnTo>
                    <a:pt x="3425571" y="60198"/>
                  </a:lnTo>
                  <a:lnTo>
                    <a:pt x="3415538" y="69469"/>
                  </a:lnTo>
                  <a:lnTo>
                    <a:pt x="3409061" y="71882"/>
                  </a:lnTo>
                  <a:lnTo>
                    <a:pt x="3393567" y="71882"/>
                  </a:lnTo>
                  <a:lnTo>
                    <a:pt x="3387217" y="69596"/>
                  </a:lnTo>
                  <a:lnTo>
                    <a:pt x="3382264" y="64897"/>
                  </a:lnTo>
                  <a:lnTo>
                    <a:pt x="3377311" y="60325"/>
                  </a:lnTo>
                  <a:lnTo>
                    <a:pt x="3374771" y="54356"/>
                  </a:lnTo>
                  <a:lnTo>
                    <a:pt x="3374771" y="39751"/>
                  </a:lnTo>
                  <a:lnTo>
                    <a:pt x="3377311" y="33921"/>
                  </a:lnTo>
                  <a:lnTo>
                    <a:pt x="3387217" y="24777"/>
                  </a:lnTo>
                  <a:lnTo>
                    <a:pt x="3393567" y="22479"/>
                  </a:lnTo>
                  <a:lnTo>
                    <a:pt x="3409188" y="22479"/>
                  </a:lnTo>
                  <a:lnTo>
                    <a:pt x="3415665" y="24777"/>
                  </a:lnTo>
                  <a:lnTo>
                    <a:pt x="3425571" y="33921"/>
                  </a:lnTo>
                  <a:lnTo>
                    <a:pt x="3427920" y="39751"/>
                  </a:lnTo>
                  <a:lnTo>
                    <a:pt x="3427984" y="54356"/>
                  </a:lnTo>
                  <a:lnTo>
                    <a:pt x="3427984" y="21475"/>
                  </a:lnTo>
                  <a:lnTo>
                    <a:pt x="3423374" y="18059"/>
                  </a:lnTo>
                  <a:lnTo>
                    <a:pt x="3417011" y="15087"/>
                  </a:lnTo>
                  <a:lnTo>
                    <a:pt x="3409899" y="13296"/>
                  </a:lnTo>
                  <a:lnTo>
                    <a:pt x="3402076" y="12700"/>
                  </a:lnTo>
                  <a:lnTo>
                    <a:pt x="3394138" y="13296"/>
                  </a:lnTo>
                  <a:lnTo>
                    <a:pt x="3364026" y="39890"/>
                  </a:lnTo>
                  <a:lnTo>
                    <a:pt x="3363341" y="47117"/>
                  </a:lnTo>
                  <a:lnTo>
                    <a:pt x="3363341" y="56261"/>
                  </a:lnTo>
                  <a:lnTo>
                    <a:pt x="3396361" y="81407"/>
                  </a:lnTo>
                  <a:lnTo>
                    <a:pt x="3396361" y="109474"/>
                  </a:lnTo>
                  <a:lnTo>
                    <a:pt x="3386328" y="109715"/>
                  </a:lnTo>
                  <a:lnTo>
                    <a:pt x="3353943" y="109982"/>
                  </a:lnTo>
                  <a:lnTo>
                    <a:pt x="3355213" y="119888"/>
                  </a:lnTo>
                  <a:lnTo>
                    <a:pt x="3376828" y="119684"/>
                  </a:lnTo>
                  <a:lnTo>
                    <a:pt x="3434461" y="118224"/>
                  </a:lnTo>
                  <a:lnTo>
                    <a:pt x="3443935" y="117805"/>
                  </a:lnTo>
                  <a:lnTo>
                    <a:pt x="3450463" y="117348"/>
                  </a:lnTo>
                  <a:close/>
                </a:path>
                <a:path w="3837304" h="146050">
                  <a:moveTo>
                    <a:pt x="3493516" y="60325"/>
                  </a:moveTo>
                  <a:lnTo>
                    <a:pt x="3470021" y="60325"/>
                  </a:lnTo>
                  <a:lnTo>
                    <a:pt x="3470021" y="2032"/>
                  </a:lnTo>
                  <a:lnTo>
                    <a:pt x="3458972" y="2032"/>
                  </a:lnTo>
                  <a:lnTo>
                    <a:pt x="3458972" y="145542"/>
                  </a:lnTo>
                  <a:lnTo>
                    <a:pt x="3470021" y="145542"/>
                  </a:lnTo>
                  <a:lnTo>
                    <a:pt x="3470021" y="70231"/>
                  </a:lnTo>
                  <a:lnTo>
                    <a:pt x="3493516" y="70231"/>
                  </a:lnTo>
                  <a:lnTo>
                    <a:pt x="3493516" y="60325"/>
                  </a:lnTo>
                  <a:close/>
                </a:path>
                <a:path w="3837304" h="146050">
                  <a:moveTo>
                    <a:pt x="3643122" y="60325"/>
                  </a:moveTo>
                  <a:lnTo>
                    <a:pt x="3632073" y="23596"/>
                  </a:lnTo>
                  <a:lnTo>
                    <a:pt x="3632073" y="60325"/>
                  </a:lnTo>
                  <a:lnTo>
                    <a:pt x="3631603" y="68745"/>
                  </a:lnTo>
                  <a:lnTo>
                    <a:pt x="3613785" y="99441"/>
                  </a:lnTo>
                  <a:lnTo>
                    <a:pt x="3598799" y="99441"/>
                  </a:lnTo>
                  <a:lnTo>
                    <a:pt x="3580511" y="60325"/>
                  </a:lnTo>
                  <a:lnTo>
                    <a:pt x="3580955" y="51981"/>
                  </a:lnTo>
                  <a:lnTo>
                    <a:pt x="3598672" y="21336"/>
                  </a:lnTo>
                  <a:lnTo>
                    <a:pt x="3614039" y="21336"/>
                  </a:lnTo>
                  <a:lnTo>
                    <a:pt x="3632073" y="60325"/>
                  </a:lnTo>
                  <a:lnTo>
                    <a:pt x="3632073" y="23596"/>
                  </a:lnTo>
                  <a:lnTo>
                    <a:pt x="3606292" y="11557"/>
                  </a:lnTo>
                  <a:lnTo>
                    <a:pt x="3598405" y="12369"/>
                  </a:lnTo>
                  <a:lnTo>
                    <a:pt x="3570351" y="49568"/>
                  </a:lnTo>
                  <a:lnTo>
                    <a:pt x="3569716" y="60325"/>
                  </a:lnTo>
                  <a:lnTo>
                    <a:pt x="3570363" y="71145"/>
                  </a:lnTo>
                  <a:lnTo>
                    <a:pt x="3591509" y="106032"/>
                  </a:lnTo>
                  <a:lnTo>
                    <a:pt x="3606292" y="109347"/>
                  </a:lnTo>
                  <a:lnTo>
                    <a:pt x="3614153" y="108546"/>
                  </a:lnTo>
                  <a:lnTo>
                    <a:pt x="3621189" y="106095"/>
                  </a:lnTo>
                  <a:lnTo>
                    <a:pt x="3627450" y="102019"/>
                  </a:lnTo>
                  <a:lnTo>
                    <a:pt x="3629914" y="99441"/>
                  </a:lnTo>
                  <a:lnTo>
                    <a:pt x="3632962" y="96266"/>
                  </a:lnTo>
                  <a:lnTo>
                    <a:pt x="3637381" y="89103"/>
                  </a:lnTo>
                  <a:lnTo>
                    <a:pt x="3640556" y="80733"/>
                  </a:lnTo>
                  <a:lnTo>
                    <a:pt x="3642474" y="71069"/>
                  </a:lnTo>
                  <a:lnTo>
                    <a:pt x="3643122" y="60325"/>
                  </a:lnTo>
                  <a:close/>
                </a:path>
                <a:path w="3837304" h="146050">
                  <a:moveTo>
                    <a:pt x="3680841" y="2032"/>
                  </a:moveTo>
                  <a:lnTo>
                    <a:pt x="3669665" y="2032"/>
                  </a:lnTo>
                  <a:lnTo>
                    <a:pt x="3669665" y="145542"/>
                  </a:lnTo>
                  <a:lnTo>
                    <a:pt x="3680841" y="145542"/>
                  </a:lnTo>
                  <a:lnTo>
                    <a:pt x="3680841" y="2032"/>
                  </a:lnTo>
                  <a:close/>
                </a:path>
                <a:path w="3837304" h="146050">
                  <a:moveTo>
                    <a:pt x="3783711" y="53848"/>
                  </a:moveTo>
                  <a:lnTo>
                    <a:pt x="3780790" y="48133"/>
                  </a:lnTo>
                  <a:lnTo>
                    <a:pt x="3778085" y="45974"/>
                  </a:lnTo>
                  <a:lnTo>
                    <a:pt x="3775075" y="43561"/>
                  </a:lnTo>
                  <a:lnTo>
                    <a:pt x="3773424" y="42291"/>
                  </a:lnTo>
                  <a:lnTo>
                    <a:pt x="3773424" y="56388"/>
                  </a:lnTo>
                  <a:lnTo>
                    <a:pt x="3773424" y="64897"/>
                  </a:lnTo>
                  <a:lnTo>
                    <a:pt x="3771392" y="68453"/>
                  </a:lnTo>
                  <a:lnTo>
                    <a:pt x="3767328" y="71120"/>
                  </a:lnTo>
                  <a:lnTo>
                    <a:pt x="3763264" y="73914"/>
                  </a:lnTo>
                  <a:lnTo>
                    <a:pt x="3758311" y="75311"/>
                  </a:lnTo>
                  <a:lnTo>
                    <a:pt x="3746754" y="75311"/>
                  </a:lnTo>
                  <a:lnTo>
                    <a:pt x="3741801" y="73914"/>
                  </a:lnTo>
                  <a:lnTo>
                    <a:pt x="3737864" y="71120"/>
                  </a:lnTo>
                  <a:lnTo>
                    <a:pt x="3733800" y="68453"/>
                  </a:lnTo>
                  <a:lnTo>
                    <a:pt x="3731768" y="64897"/>
                  </a:lnTo>
                  <a:lnTo>
                    <a:pt x="3731768" y="56388"/>
                  </a:lnTo>
                  <a:lnTo>
                    <a:pt x="3733800" y="52832"/>
                  </a:lnTo>
                  <a:lnTo>
                    <a:pt x="3737737" y="50038"/>
                  </a:lnTo>
                  <a:lnTo>
                    <a:pt x="3741801" y="47371"/>
                  </a:lnTo>
                  <a:lnTo>
                    <a:pt x="3746627" y="45974"/>
                  </a:lnTo>
                  <a:lnTo>
                    <a:pt x="3758311" y="45974"/>
                  </a:lnTo>
                  <a:lnTo>
                    <a:pt x="3763264" y="47371"/>
                  </a:lnTo>
                  <a:lnTo>
                    <a:pt x="3767328" y="50038"/>
                  </a:lnTo>
                  <a:lnTo>
                    <a:pt x="3771392" y="52832"/>
                  </a:lnTo>
                  <a:lnTo>
                    <a:pt x="3773424" y="56388"/>
                  </a:lnTo>
                  <a:lnTo>
                    <a:pt x="3773424" y="42291"/>
                  </a:lnTo>
                  <a:lnTo>
                    <a:pt x="3769360" y="39128"/>
                  </a:lnTo>
                  <a:lnTo>
                    <a:pt x="3761740" y="36830"/>
                  </a:lnTo>
                  <a:lnTo>
                    <a:pt x="3743198" y="36830"/>
                  </a:lnTo>
                  <a:lnTo>
                    <a:pt x="3735578" y="39128"/>
                  </a:lnTo>
                  <a:lnTo>
                    <a:pt x="3729863" y="43561"/>
                  </a:lnTo>
                  <a:lnTo>
                    <a:pt x="3724148" y="48133"/>
                  </a:lnTo>
                  <a:lnTo>
                    <a:pt x="3721227" y="53848"/>
                  </a:lnTo>
                  <a:lnTo>
                    <a:pt x="3721227" y="67564"/>
                  </a:lnTo>
                  <a:lnTo>
                    <a:pt x="3724021" y="73279"/>
                  </a:lnTo>
                  <a:lnTo>
                    <a:pt x="3729863" y="77851"/>
                  </a:lnTo>
                  <a:lnTo>
                    <a:pt x="3735578" y="82423"/>
                  </a:lnTo>
                  <a:lnTo>
                    <a:pt x="3743071" y="84709"/>
                  </a:lnTo>
                  <a:lnTo>
                    <a:pt x="3761994" y="84709"/>
                  </a:lnTo>
                  <a:lnTo>
                    <a:pt x="3769487" y="82423"/>
                  </a:lnTo>
                  <a:lnTo>
                    <a:pt x="3778364" y="75311"/>
                  </a:lnTo>
                  <a:lnTo>
                    <a:pt x="3780917" y="73279"/>
                  </a:lnTo>
                  <a:lnTo>
                    <a:pt x="3783711" y="67564"/>
                  </a:lnTo>
                  <a:lnTo>
                    <a:pt x="3783711" y="53848"/>
                  </a:lnTo>
                  <a:close/>
                </a:path>
                <a:path w="3837304" h="146050">
                  <a:moveTo>
                    <a:pt x="3789045" y="20701"/>
                  </a:moveTo>
                  <a:lnTo>
                    <a:pt x="3757803" y="20701"/>
                  </a:lnTo>
                  <a:lnTo>
                    <a:pt x="3757803" y="3175"/>
                  </a:lnTo>
                  <a:lnTo>
                    <a:pt x="3746754" y="3175"/>
                  </a:lnTo>
                  <a:lnTo>
                    <a:pt x="3746754" y="20701"/>
                  </a:lnTo>
                  <a:lnTo>
                    <a:pt x="3715258" y="20701"/>
                  </a:lnTo>
                  <a:lnTo>
                    <a:pt x="3715258" y="30365"/>
                  </a:lnTo>
                  <a:lnTo>
                    <a:pt x="3789045" y="30365"/>
                  </a:lnTo>
                  <a:lnTo>
                    <a:pt x="3789045" y="20701"/>
                  </a:lnTo>
                  <a:close/>
                </a:path>
                <a:path w="3837304" h="146050">
                  <a:moveTo>
                    <a:pt x="3836162" y="2032"/>
                  </a:moveTo>
                  <a:lnTo>
                    <a:pt x="3825113" y="2032"/>
                  </a:lnTo>
                  <a:lnTo>
                    <a:pt x="3825113" y="45478"/>
                  </a:lnTo>
                  <a:lnTo>
                    <a:pt x="3808476" y="45478"/>
                  </a:lnTo>
                  <a:lnTo>
                    <a:pt x="3808476" y="4953"/>
                  </a:lnTo>
                  <a:lnTo>
                    <a:pt x="3797427" y="4953"/>
                  </a:lnTo>
                  <a:lnTo>
                    <a:pt x="3797427" y="85852"/>
                  </a:lnTo>
                  <a:lnTo>
                    <a:pt x="3808476" y="85852"/>
                  </a:lnTo>
                  <a:lnTo>
                    <a:pt x="3808476" y="55245"/>
                  </a:lnTo>
                  <a:lnTo>
                    <a:pt x="3825113" y="55245"/>
                  </a:lnTo>
                  <a:lnTo>
                    <a:pt x="3825113" y="90043"/>
                  </a:lnTo>
                  <a:lnTo>
                    <a:pt x="3836162" y="90043"/>
                  </a:lnTo>
                  <a:lnTo>
                    <a:pt x="3836162" y="55245"/>
                  </a:lnTo>
                  <a:lnTo>
                    <a:pt x="3836162" y="45478"/>
                  </a:lnTo>
                  <a:lnTo>
                    <a:pt x="3836162" y="2032"/>
                  </a:lnTo>
                  <a:close/>
                </a:path>
                <a:path w="3837304" h="146050">
                  <a:moveTo>
                    <a:pt x="3837051" y="126746"/>
                  </a:moveTo>
                  <a:lnTo>
                    <a:pt x="3836962" y="110490"/>
                  </a:lnTo>
                  <a:lnTo>
                    <a:pt x="3832987" y="104267"/>
                  </a:lnTo>
                  <a:lnTo>
                    <a:pt x="3829545" y="102362"/>
                  </a:lnTo>
                  <a:lnTo>
                    <a:pt x="3825367" y="100050"/>
                  </a:lnTo>
                  <a:lnTo>
                    <a:pt x="3825367" y="118618"/>
                  </a:lnTo>
                  <a:lnTo>
                    <a:pt x="3823068" y="125793"/>
                  </a:lnTo>
                  <a:lnTo>
                    <a:pt x="3816210" y="130911"/>
                  </a:lnTo>
                  <a:lnTo>
                    <a:pt x="3804793" y="133985"/>
                  </a:lnTo>
                  <a:lnTo>
                    <a:pt x="3788791" y="135001"/>
                  </a:lnTo>
                  <a:lnTo>
                    <a:pt x="3772801" y="133985"/>
                  </a:lnTo>
                  <a:lnTo>
                    <a:pt x="3761422" y="130911"/>
                  </a:lnTo>
                  <a:lnTo>
                    <a:pt x="3754602" y="125793"/>
                  </a:lnTo>
                  <a:lnTo>
                    <a:pt x="3752342" y="118618"/>
                  </a:lnTo>
                  <a:lnTo>
                    <a:pt x="3754602" y="111531"/>
                  </a:lnTo>
                  <a:lnTo>
                    <a:pt x="3761422" y="106451"/>
                  </a:lnTo>
                  <a:lnTo>
                    <a:pt x="3772801" y="103390"/>
                  </a:lnTo>
                  <a:lnTo>
                    <a:pt x="3788791" y="102362"/>
                  </a:lnTo>
                  <a:lnTo>
                    <a:pt x="3804793" y="103390"/>
                  </a:lnTo>
                  <a:lnTo>
                    <a:pt x="3816223" y="106451"/>
                  </a:lnTo>
                  <a:lnTo>
                    <a:pt x="3823081" y="111531"/>
                  </a:lnTo>
                  <a:lnTo>
                    <a:pt x="3825367" y="118618"/>
                  </a:lnTo>
                  <a:lnTo>
                    <a:pt x="3825367" y="100050"/>
                  </a:lnTo>
                  <a:lnTo>
                    <a:pt x="3788791" y="92964"/>
                  </a:lnTo>
                  <a:lnTo>
                    <a:pt x="3777691" y="93383"/>
                  </a:lnTo>
                  <a:lnTo>
                    <a:pt x="3740404" y="110490"/>
                  </a:lnTo>
                  <a:lnTo>
                    <a:pt x="3740404" y="126746"/>
                  </a:lnTo>
                  <a:lnTo>
                    <a:pt x="3777691" y="143979"/>
                  </a:lnTo>
                  <a:lnTo>
                    <a:pt x="3788791" y="144399"/>
                  </a:lnTo>
                  <a:lnTo>
                    <a:pt x="3799878" y="143979"/>
                  </a:lnTo>
                  <a:lnTo>
                    <a:pt x="3809568" y="142684"/>
                  </a:lnTo>
                  <a:lnTo>
                    <a:pt x="3817836" y="140550"/>
                  </a:lnTo>
                  <a:lnTo>
                    <a:pt x="3824732" y="137541"/>
                  </a:lnTo>
                  <a:lnTo>
                    <a:pt x="3829316" y="135001"/>
                  </a:lnTo>
                  <a:lnTo>
                    <a:pt x="3832987" y="132969"/>
                  </a:lnTo>
                  <a:lnTo>
                    <a:pt x="3837051" y="12674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302117" y="6106286"/>
              <a:ext cx="119506" cy="14351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878196" y="6105143"/>
              <a:ext cx="1458722" cy="345821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4382643" y="6106286"/>
              <a:ext cx="5588000" cy="584200"/>
            </a:xfrm>
            <a:custGeom>
              <a:avLst/>
              <a:gdLst/>
              <a:ahLst/>
              <a:cxnLst/>
              <a:rect l="l" t="t" r="r" b="b"/>
              <a:pathLst>
                <a:path w="5588000" h="584200">
                  <a:moveTo>
                    <a:pt x="37719" y="511962"/>
                  </a:moveTo>
                  <a:lnTo>
                    <a:pt x="35814" y="507517"/>
                  </a:lnTo>
                  <a:lnTo>
                    <a:pt x="28448" y="500176"/>
                  </a:lnTo>
                  <a:lnTo>
                    <a:pt x="24003" y="498348"/>
                  </a:lnTo>
                  <a:lnTo>
                    <a:pt x="18796" y="498348"/>
                  </a:lnTo>
                  <a:lnTo>
                    <a:pt x="13589" y="498348"/>
                  </a:lnTo>
                  <a:lnTo>
                    <a:pt x="9144" y="500176"/>
                  </a:lnTo>
                  <a:lnTo>
                    <a:pt x="1778" y="507517"/>
                  </a:lnTo>
                  <a:lnTo>
                    <a:pt x="0" y="511962"/>
                  </a:lnTo>
                  <a:lnTo>
                    <a:pt x="0" y="522376"/>
                  </a:lnTo>
                  <a:lnTo>
                    <a:pt x="1778" y="526834"/>
                  </a:lnTo>
                  <a:lnTo>
                    <a:pt x="9144" y="534225"/>
                  </a:lnTo>
                  <a:lnTo>
                    <a:pt x="13589" y="536079"/>
                  </a:lnTo>
                  <a:lnTo>
                    <a:pt x="24003" y="536079"/>
                  </a:lnTo>
                  <a:lnTo>
                    <a:pt x="28448" y="534225"/>
                  </a:lnTo>
                  <a:lnTo>
                    <a:pt x="35814" y="526834"/>
                  </a:lnTo>
                  <a:lnTo>
                    <a:pt x="37719" y="522376"/>
                  </a:lnTo>
                  <a:lnTo>
                    <a:pt x="37719" y="511962"/>
                  </a:lnTo>
                  <a:close/>
                </a:path>
                <a:path w="5588000" h="584200">
                  <a:moveTo>
                    <a:pt x="208534" y="303911"/>
                  </a:moveTo>
                  <a:lnTo>
                    <a:pt x="183743" y="266966"/>
                  </a:lnTo>
                  <a:lnTo>
                    <a:pt x="178816" y="240157"/>
                  </a:lnTo>
                  <a:lnTo>
                    <a:pt x="178816" y="211709"/>
                  </a:lnTo>
                  <a:lnTo>
                    <a:pt x="167894" y="211709"/>
                  </a:lnTo>
                  <a:lnTo>
                    <a:pt x="165430" y="258699"/>
                  </a:lnTo>
                  <a:lnTo>
                    <a:pt x="147650" y="294538"/>
                  </a:lnTo>
                  <a:lnTo>
                    <a:pt x="135763" y="306070"/>
                  </a:lnTo>
                  <a:lnTo>
                    <a:pt x="144399" y="313055"/>
                  </a:lnTo>
                  <a:lnTo>
                    <a:pt x="169303" y="277545"/>
                  </a:lnTo>
                  <a:lnTo>
                    <a:pt x="173228" y="266192"/>
                  </a:lnTo>
                  <a:lnTo>
                    <a:pt x="177761" y="278726"/>
                  </a:lnTo>
                  <a:lnTo>
                    <a:pt x="183781" y="290385"/>
                  </a:lnTo>
                  <a:lnTo>
                    <a:pt x="191236" y="301205"/>
                  </a:lnTo>
                  <a:lnTo>
                    <a:pt x="200152" y="311150"/>
                  </a:lnTo>
                  <a:lnTo>
                    <a:pt x="208534" y="303911"/>
                  </a:lnTo>
                  <a:close/>
                </a:path>
                <a:path w="5588000" h="584200">
                  <a:moveTo>
                    <a:pt x="230759" y="204089"/>
                  </a:moveTo>
                  <a:lnTo>
                    <a:pt x="219837" y="204089"/>
                  </a:lnTo>
                  <a:lnTo>
                    <a:pt x="219837" y="250571"/>
                  </a:lnTo>
                  <a:lnTo>
                    <a:pt x="194818" y="250571"/>
                  </a:lnTo>
                  <a:lnTo>
                    <a:pt x="194818" y="260477"/>
                  </a:lnTo>
                  <a:lnTo>
                    <a:pt x="219837" y="260477"/>
                  </a:lnTo>
                  <a:lnTo>
                    <a:pt x="219837" y="340360"/>
                  </a:lnTo>
                  <a:lnTo>
                    <a:pt x="230759" y="340360"/>
                  </a:lnTo>
                  <a:lnTo>
                    <a:pt x="230759" y="204089"/>
                  </a:lnTo>
                  <a:close/>
                </a:path>
                <a:path w="5588000" h="584200">
                  <a:moveTo>
                    <a:pt x="257048" y="201168"/>
                  </a:moveTo>
                  <a:lnTo>
                    <a:pt x="245872" y="201168"/>
                  </a:lnTo>
                  <a:lnTo>
                    <a:pt x="245872" y="344678"/>
                  </a:lnTo>
                  <a:lnTo>
                    <a:pt x="257048" y="344678"/>
                  </a:lnTo>
                  <a:lnTo>
                    <a:pt x="257048" y="201168"/>
                  </a:lnTo>
                  <a:close/>
                </a:path>
                <a:path w="5588000" h="584200">
                  <a:moveTo>
                    <a:pt x="261493" y="481304"/>
                  </a:moveTo>
                  <a:lnTo>
                    <a:pt x="219075" y="471563"/>
                  </a:lnTo>
                  <a:lnTo>
                    <a:pt x="209169" y="460984"/>
                  </a:lnTo>
                  <a:lnTo>
                    <a:pt x="253238" y="460984"/>
                  </a:lnTo>
                  <a:lnTo>
                    <a:pt x="253238" y="451091"/>
                  </a:lnTo>
                  <a:lnTo>
                    <a:pt x="208026" y="451091"/>
                  </a:lnTo>
                  <a:lnTo>
                    <a:pt x="208026" y="438442"/>
                  </a:lnTo>
                  <a:lnTo>
                    <a:pt x="196596" y="438442"/>
                  </a:lnTo>
                  <a:lnTo>
                    <a:pt x="196596" y="451091"/>
                  </a:lnTo>
                  <a:lnTo>
                    <a:pt x="151130" y="451091"/>
                  </a:lnTo>
                  <a:lnTo>
                    <a:pt x="151130" y="460984"/>
                  </a:lnTo>
                  <a:lnTo>
                    <a:pt x="195199" y="460984"/>
                  </a:lnTo>
                  <a:lnTo>
                    <a:pt x="192074" y="465391"/>
                  </a:lnTo>
                  <a:lnTo>
                    <a:pt x="150317" y="481203"/>
                  </a:lnTo>
                  <a:lnTo>
                    <a:pt x="142875" y="481304"/>
                  </a:lnTo>
                  <a:lnTo>
                    <a:pt x="148971" y="491058"/>
                  </a:lnTo>
                  <a:lnTo>
                    <a:pt x="191516" y="479056"/>
                  </a:lnTo>
                  <a:lnTo>
                    <a:pt x="202438" y="469988"/>
                  </a:lnTo>
                  <a:lnTo>
                    <a:pt x="206502" y="474700"/>
                  </a:lnTo>
                  <a:lnTo>
                    <a:pt x="247789" y="490131"/>
                  </a:lnTo>
                  <a:lnTo>
                    <a:pt x="256159" y="491197"/>
                  </a:lnTo>
                  <a:lnTo>
                    <a:pt x="261493" y="481304"/>
                  </a:lnTo>
                  <a:close/>
                </a:path>
                <a:path w="5588000" h="584200">
                  <a:moveTo>
                    <a:pt x="268732" y="501548"/>
                  </a:moveTo>
                  <a:lnTo>
                    <a:pt x="135509" y="501548"/>
                  </a:lnTo>
                  <a:lnTo>
                    <a:pt x="135509" y="511441"/>
                  </a:lnTo>
                  <a:lnTo>
                    <a:pt x="196469" y="511441"/>
                  </a:lnTo>
                  <a:lnTo>
                    <a:pt x="196469" y="525653"/>
                  </a:lnTo>
                  <a:lnTo>
                    <a:pt x="157353" y="525653"/>
                  </a:lnTo>
                  <a:lnTo>
                    <a:pt x="157353" y="535406"/>
                  </a:lnTo>
                  <a:lnTo>
                    <a:pt x="235839" y="535406"/>
                  </a:lnTo>
                  <a:lnTo>
                    <a:pt x="235839" y="548055"/>
                  </a:lnTo>
                  <a:lnTo>
                    <a:pt x="157353" y="548055"/>
                  </a:lnTo>
                  <a:lnTo>
                    <a:pt x="157353" y="580504"/>
                  </a:lnTo>
                  <a:lnTo>
                    <a:pt x="250571" y="580504"/>
                  </a:lnTo>
                  <a:lnTo>
                    <a:pt x="250571" y="570598"/>
                  </a:lnTo>
                  <a:lnTo>
                    <a:pt x="168275" y="570598"/>
                  </a:lnTo>
                  <a:lnTo>
                    <a:pt x="168275" y="557657"/>
                  </a:lnTo>
                  <a:lnTo>
                    <a:pt x="246761" y="557657"/>
                  </a:lnTo>
                  <a:lnTo>
                    <a:pt x="246761" y="525653"/>
                  </a:lnTo>
                  <a:lnTo>
                    <a:pt x="207772" y="525653"/>
                  </a:lnTo>
                  <a:lnTo>
                    <a:pt x="207772" y="511441"/>
                  </a:lnTo>
                  <a:lnTo>
                    <a:pt x="268732" y="511441"/>
                  </a:lnTo>
                  <a:lnTo>
                    <a:pt x="268732" y="501548"/>
                  </a:lnTo>
                  <a:close/>
                </a:path>
                <a:path w="5588000" h="584200">
                  <a:moveTo>
                    <a:pt x="399669" y="205486"/>
                  </a:moveTo>
                  <a:lnTo>
                    <a:pt x="388747" y="205486"/>
                  </a:lnTo>
                  <a:lnTo>
                    <a:pt x="388747" y="225933"/>
                  </a:lnTo>
                  <a:lnTo>
                    <a:pt x="388747" y="235585"/>
                  </a:lnTo>
                  <a:lnTo>
                    <a:pt x="388747" y="254381"/>
                  </a:lnTo>
                  <a:lnTo>
                    <a:pt x="320421" y="254381"/>
                  </a:lnTo>
                  <a:lnTo>
                    <a:pt x="320421" y="235585"/>
                  </a:lnTo>
                  <a:lnTo>
                    <a:pt x="388747" y="235585"/>
                  </a:lnTo>
                  <a:lnTo>
                    <a:pt x="388747" y="225933"/>
                  </a:lnTo>
                  <a:lnTo>
                    <a:pt x="320421" y="225933"/>
                  </a:lnTo>
                  <a:lnTo>
                    <a:pt x="320421" y="205486"/>
                  </a:lnTo>
                  <a:lnTo>
                    <a:pt x="309499" y="205486"/>
                  </a:lnTo>
                  <a:lnTo>
                    <a:pt x="309499" y="264160"/>
                  </a:lnTo>
                  <a:lnTo>
                    <a:pt x="399669" y="264160"/>
                  </a:lnTo>
                  <a:lnTo>
                    <a:pt x="399669" y="254381"/>
                  </a:lnTo>
                  <a:lnTo>
                    <a:pt x="399669" y="235585"/>
                  </a:lnTo>
                  <a:lnTo>
                    <a:pt x="399669" y="225933"/>
                  </a:lnTo>
                  <a:lnTo>
                    <a:pt x="399669" y="205486"/>
                  </a:lnTo>
                  <a:close/>
                </a:path>
                <a:path w="5588000" h="584200">
                  <a:moveTo>
                    <a:pt x="421132" y="507504"/>
                  </a:moveTo>
                  <a:lnTo>
                    <a:pt x="398526" y="507504"/>
                  </a:lnTo>
                  <a:lnTo>
                    <a:pt x="399376" y="494728"/>
                  </a:lnTo>
                  <a:lnTo>
                    <a:pt x="400011" y="480326"/>
                  </a:lnTo>
                  <a:lnTo>
                    <a:pt x="400418" y="464324"/>
                  </a:lnTo>
                  <a:lnTo>
                    <a:pt x="400558" y="446697"/>
                  </a:lnTo>
                  <a:lnTo>
                    <a:pt x="309626" y="446697"/>
                  </a:lnTo>
                  <a:lnTo>
                    <a:pt x="309626" y="456603"/>
                  </a:lnTo>
                  <a:lnTo>
                    <a:pt x="389509" y="456603"/>
                  </a:lnTo>
                  <a:lnTo>
                    <a:pt x="389382" y="472262"/>
                  </a:lnTo>
                  <a:lnTo>
                    <a:pt x="389039" y="485965"/>
                  </a:lnTo>
                  <a:lnTo>
                    <a:pt x="388480" y="497713"/>
                  </a:lnTo>
                  <a:lnTo>
                    <a:pt x="387731" y="507504"/>
                  </a:lnTo>
                  <a:lnTo>
                    <a:pt x="287909" y="507504"/>
                  </a:lnTo>
                  <a:lnTo>
                    <a:pt x="287909" y="517550"/>
                  </a:lnTo>
                  <a:lnTo>
                    <a:pt x="347726" y="517550"/>
                  </a:lnTo>
                  <a:lnTo>
                    <a:pt x="347726" y="583996"/>
                  </a:lnTo>
                  <a:lnTo>
                    <a:pt x="358775" y="583996"/>
                  </a:lnTo>
                  <a:lnTo>
                    <a:pt x="358775" y="517550"/>
                  </a:lnTo>
                  <a:lnTo>
                    <a:pt x="421132" y="517550"/>
                  </a:lnTo>
                  <a:lnTo>
                    <a:pt x="421132" y="507504"/>
                  </a:lnTo>
                  <a:close/>
                </a:path>
                <a:path w="5588000" h="584200">
                  <a:moveTo>
                    <a:pt x="421132" y="282702"/>
                  </a:moveTo>
                  <a:lnTo>
                    <a:pt x="287909" y="282702"/>
                  </a:lnTo>
                  <a:lnTo>
                    <a:pt x="287909" y="292735"/>
                  </a:lnTo>
                  <a:lnTo>
                    <a:pt x="348869" y="292735"/>
                  </a:lnTo>
                  <a:lnTo>
                    <a:pt x="348869" y="344678"/>
                  </a:lnTo>
                  <a:lnTo>
                    <a:pt x="360045" y="344678"/>
                  </a:lnTo>
                  <a:lnTo>
                    <a:pt x="360045" y="292735"/>
                  </a:lnTo>
                  <a:lnTo>
                    <a:pt x="421132" y="292735"/>
                  </a:lnTo>
                  <a:lnTo>
                    <a:pt x="421132" y="282702"/>
                  </a:lnTo>
                  <a:close/>
                </a:path>
                <a:path w="5588000" h="584200">
                  <a:moveTo>
                    <a:pt x="579120" y="513308"/>
                  </a:moveTo>
                  <a:lnTo>
                    <a:pt x="549770" y="485698"/>
                  </a:lnTo>
                  <a:lnTo>
                    <a:pt x="543179" y="463588"/>
                  </a:lnTo>
                  <a:lnTo>
                    <a:pt x="543179" y="458304"/>
                  </a:lnTo>
                  <a:lnTo>
                    <a:pt x="574294" y="458304"/>
                  </a:lnTo>
                  <a:lnTo>
                    <a:pt x="574294" y="448195"/>
                  </a:lnTo>
                  <a:lnTo>
                    <a:pt x="500380" y="448195"/>
                  </a:lnTo>
                  <a:lnTo>
                    <a:pt x="500380" y="458304"/>
                  </a:lnTo>
                  <a:lnTo>
                    <a:pt x="532257" y="458304"/>
                  </a:lnTo>
                  <a:lnTo>
                    <a:pt x="532257" y="463588"/>
                  </a:lnTo>
                  <a:lnTo>
                    <a:pt x="515962" y="501586"/>
                  </a:lnTo>
                  <a:lnTo>
                    <a:pt x="495554" y="517398"/>
                  </a:lnTo>
                  <a:lnTo>
                    <a:pt x="503555" y="525056"/>
                  </a:lnTo>
                  <a:lnTo>
                    <a:pt x="532396" y="496112"/>
                  </a:lnTo>
                  <a:lnTo>
                    <a:pt x="538099" y="485698"/>
                  </a:lnTo>
                  <a:lnTo>
                    <a:pt x="540639" y="491350"/>
                  </a:lnTo>
                  <a:lnTo>
                    <a:pt x="571627" y="521335"/>
                  </a:lnTo>
                  <a:lnTo>
                    <a:pt x="579120" y="513308"/>
                  </a:lnTo>
                  <a:close/>
                </a:path>
                <a:path w="5588000" h="584200">
                  <a:moveTo>
                    <a:pt x="611378" y="440448"/>
                  </a:moveTo>
                  <a:lnTo>
                    <a:pt x="600329" y="440448"/>
                  </a:lnTo>
                  <a:lnTo>
                    <a:pt x="600329" y="476694"/>
                  </a:lnTo>
                  <a:lnTo>
                    <a:pt x="566674" y="476694"/>
                  </a:lnTo>
                  <a:lnTo>
                    <a:pt x="566674" y="486664"/>
                  </a:lnTo>
                  <a:lnTo>
                    <a:pt x="600329" y="486664"/>
                  </a:lnTo>
                  <a:lnTo>
                    <a:pt x="600329" y="542544"/>
                  </a:lnTo>
                  <a:lnTo>
                    <a:pt x="611378" y="542544"/>
                  </a:lnTo>
                  <a:lnTo>
                    <a:pt x="611378" y="440448"/>
                  </a:lnTo>
                  <a:close/>
                </a:path>
                <a:path w="5588000" h="584200">
                  <a:moveTo>
                    <a:pt x="615188" y="569556"/>
                  </a:moveTo>
                  <a:lnTo>
                    <a:pt x="534162" y="569556"/>
                  </a:lnTo>
                  <a:lnTo>
                    <a:pt x="534162" y="532358"/>
                  </a:lnTo>
                  <a:lnTo>
                    <a:pt x="522986" y="532358"/>
                  </a:lnTo>
                  <a:lnTo>
                    <a:pt x="522986" y="579310"/>
                  </a:lnTo>
                  <a:lnTo>
                    <a:pt x="615188" y="579310"/>
                  </a:lnTo>
                  <a:lnTo>
                    <a:pt x="615188" y="569556"/>
                  </a:lnTo>
                  <a:close/>
                </a:path>
                <a:path w="5588000" h="584200">
                  <a:moveTo>
                    <a:pt x="733679" y="513892"/>
                  </a:moveTo>
                  <a:lnTo>
                    <a:pt x="732269" y="506907"/>
                  </a:lnTo>
                  <a:lnTo>
                    <a:pt x="731774" y="504444"/>
                  </a:lnTo>
                  <a:lnTo>
                    <a:pt x="726313" y="505485"/>
                  </a:lnTo>
                  <a:lnTo>
                    <a:pt x="667258" y="506907"/>
                  </a:lnTo>
                  <a:lnTo>
                    <a:pt x="667258" y="485101"/>
                  </a:lnTo>
                  <a:lnTo>
                    <a:pt x="720344" y="485101"/>
                  </a:lnTo>
                  <a:lnTo>
                    <a:pt x="720344" y="445808"/>
                  </a:lnTo>
                  <a:lnTo>
                    <a:pt x="656209" y="445808"/>
                  </a:lnTo>
                  <a:lnTo>
                    <a:pt x="656209" y="455561"/>
                  </a:lnTo>
                  <a:lnTo>
                    <a:pt x="709168" y="455561"/>
                  </a:lnTo>
                  <a:lnTo>
                    <a:pt x="709168" y="475348"/>
                  </a:lnTo>
                  <a:lnTo>
                    <a:pt x="656209" y="475348"/>
                  </a:lnTo>
                  <a:lnTo>
                    <a:pt x="656209" y="516648"/>
                  </a:lnTo>
                  <a:lnTo>
                    <a:pt x="702068" y="516420"/>
                  </a:lnTo>
                  <a:lnTo>
                    <a:pt x="709930" y="516242"/>
                  </a:lnTo>
                  <a:lnTo>
                    <a:pt x="717931" y="515975"/>
                  </a:lnTo>
                  <a:lnTo>
                    <a:pt x="725805" y="515188"/>
                  </a:lnTo>
                  <a:lnTo>
                    <a:pt x="733679" y="513892"/>
                  </a:lnTo>
                  <a:close/>
                </a:path>
                <a:path w="5588000" h="584200">
                  <a:moveTo>
                    <a:pt x="758571" y="531901"/>
                  </a:moveTo>
                  <a:lnTo>
                    <a:pt x="666496" y="531901"/>
                  </a:lnTo>
                  <a:lnTo>
                    <a:pt x="666496" y="541947"/>
                  </a:lnTo>
                  <a:lnTo>
                    <a:pt x="747395" y="541947"/>
                  </a:lnTo>
                  <a:lnTo>
                    <a:pt x="747395" y="583996"/>
                  </a:lnTo>
                  <a:lnTo>
                    <a:pt x="758571" y="583996"/>
                  </a:lnTo>
                  <a:lnTo>
                    <a:pt x="758571" y="531901"/>
                  </a:lnTo>
                  <a:close/>
                </a:path>
                <a:path w="5588000" h="584200">
                  <a:moveTo>
                    <a:pt x="780161" y="462407"/>
                  </a:moveTo>
                  <a:lnTo>
                    <a:pt x="758571" y="462407"/>
                  </a:lnTo>
                  <a:lnTo>
                    <a:pt x="758571" y="440448"/>
                  </a:lnTo>
                  <a:lnTo>
                    <a:pt x="747395" y="440448"/>
                  </a:lnTo>
                  <a:lnTo>
                    <a:pt x="747395" y="523938"/>
                  </a:lnTo>
                  <a:lnTo>
                    <a:pt x="758571" y="523938"/>
                  </a:lnTo>
                  <a:lnTo>
                    <a:pt x="758571" y="503555"/>
                  </a:lnTo>
                  <a:lnTo>
                    <a:pt x="780161" y="503555"/>
                  </a:lnTo>
                  <a:lnTo>
                    <a:pt x="780161" y="493801"/>
                  </a:lnTo>
                  <a:lnTo>
                    <a:pt x="758571" y="493801"/>
                  </a:lnTo>
                  <a:lnTo>
                    <a:pt x="758571" y="472147"/>
                  </a:lnTo>
                  <a:lnTo>
                    <a:pt x="780161" y="472147"/>
                  </a:lnTo>
                  <a:lnTo>
                    <a:pt x="780161" y="462407"/>
                  </a:lnTo>
                  <a:close/>
                </a:path>
                <a:path w="5588000" h="584200">
                  <a:moveTo>
                    <a:pt x="934974" y="498792"/>
                  </a:moveTo>
                  <a:lnTo>
                    <a:pt x="923925" y="462013"/>
                  </a:lnTo>
                  <a:lnTo>
                    <a:pt x="923925" y="498792"/>
                  </a:lnTo>
                  <a:lnTo>
                    <a:pt x="923455" y="507149"/>
                  </a:lnTo>
                  <a:lnTo>
                    <a:pt x="905637" y="537857"/>
                  </a:lnTo>
                  <a:lnTo>
                    <a:pt x="890651" y="537857"/>
                  </a:lnTo>
                  <a:lnTo>
                    <a:pt x="872363" y="498792"/>
                  </a:lnTo>
                  <a:lnTo>
                    <a:pt x="872820" y="490385"/>
                  </a:lnTo>
                  <a:lnTo>
                    <a:pt x="890524" y="459803"/>
                  </a:lnTo>
                  <a:lnTo>
                    <a:pt x="905891" y="459803"/>
                  </a:lnTo>
                  <a:lnTo>
                    <a:pt x="923925" y="498792"/>
                  </a:lnTo>
                  <a:lnTo>
                    <a:pt x="923925" y="462013"/>
                  </a:lnTo>
                  <a:lnTo>
                    <a:pt x="898144" y="449897"/>
                  </a:lnTo>
                  <a:lnTo>
                    <a:pt x="890257" y="450723"/>
                  </a:lnTo>
                  <a:lnTo>
                    <a:pt x="862203" y="487984"/>
                  </a:lnTo>
                  <a:lnTo>
                    <a:pt x="861568" y="498792"/>
                  </a:lnTo>
                  <a:lnTo>
                    <a:pt x="862215" y="509549"/>
                  </a:lnTo>
                  <a:lnTo>
                    <a:pt x="883361" y="544461"/>
                  </a:lnTo>
                  <a:lnTo>
                    <a:pt x="898144" y="547751"/>
                  </a:lnTo>
                  <a:lnTo>
                    <a:pt x="906018" y="546938"/>
                  </a:lnTo>
                  <a:lnTo>
                    <a:pt x="913079" y="544461"/>
                  </a:lnTo>
                  <a:lnTo>
                    <a:pt x="919302" y="540372"/>
                  </a:lnTo>
                  <a:lnTo>
                    <a:pt x="921702" y="537857"/>
                  </a:lnTo>
                  <a:lnTo>
                    <a:pt x="924814" y="534619"/>
                  </a:lnTo>
                  <a:lnTo>
                    <a:pt x="929233" y="527469"/>
                  </a:lnTo>
                  <a:lnTo>
                    <a:pt x="932408" y="519099"/>
                  </a:lnTo>
                  <a:lnTo>
                    <a:pt x="934326" y="509485"/>
                  </a:lnTo>
                  <a:lnTo>
                    <a:pt x="934974" y="498792"/>
                  </a:lnTo>
                  <a:close/>
                </a:path>
                <a:path w="5588000" h="584200">
                  <a:moveTo>
                    <a:pt x="972693" y="440448"/>
                  </a:moveTo>
                  <a:lnTo>
                    <a:pt x="961517" y="440448"/>
                  </a:lnTo>
                  <a:lnTo>
                    <a:pt x="961517" y="583996"/>
                  </a:lnTo>
                  <a:lnTo>
                    <a:pt x="972693" y="583996"/>
                  </a:lnTo>
                  <a:lnTo>
                    <a:pt x="972693" y="440448"/>
                  </a:lnTo>
                  <a:close/>
                </a:path>
                <a:path w="5588000" h="584200">
                  <a:moveTo>
                    <a:pt x="1075563" y="492188"/>
                  </a:moveTo>
                  <a:lnTo>
                    <a:pt x="1072642" y="486486"/>
                  </a:lnTo>
                  <a:lnTo>
                    <a:pt x="1069936" y="484352"/>
                  </a:lnTo>
                  <a:lnTo>
                    <a:pt x="1065276" y="480669"/>
                  </a:lnTo>
                  <a:lnTo>
                    <a:pt x="1065276" y="494779"/>
                  </a:lnTo>
                  <a:lnTo>
                    <a:pt x="1065276" y="503301"/>
                  </a:lnTo>
                  <a:lnTo>
                    <a:pt x="1063244" y="506806"/>
                  </a:lnTo>
                  <a:lnTo>
                    <a:pt x="1055116" y="512356"/>
                  </a:lnTo>
                  <a:lnTo>
                    <a:pt x="1050163" y="513753"/>
                  </a:lnTo>
                  <a:lnTo>
                    <a:pt x="1038606" y="513753"/>
                  </a:lnTo>
                  <a:lnTo>
                    <a:pt x="1033653" y="512356"/>
                  </a:lnTo>
                  <a:lnTo>
                    <a:pt x="1029716" y="509587"/>
                  </a:lnTo>
                  <a:lnTo>
                    <a:pt x="1025652" y="506806"/>
                  </a:lnTo>
                  <a:lnTo>
                    <a:pt x="1023620" y="503301"/>
                  </a:lnTo>
                  <a:lnTo>
                    <a:pt x="1023620" y="494779"/>
                  </a:lnTo>
                  <a:lnTo>
                    <a:pt x="1025652" y="491236"/>
                  </a:lnTo>
                  <a:lnTo>
                    <a:pt x="1029589" y="488480"/>
                  </a:lnTo>
                  <a:lnTo>
                    <a:pt x="1033653" y="485736"/>
                  </a:lnTo>
                  <a:lnTo>
                    <a:pt x="1038479" y="484352"/>
                  </a:lnTo>
                  <a:lnTo>
                    <a:pt x="1050163" y="484352"/>
                  </a:lnTo>
                  <a:lnTo>
                    <a:pt x="1055116" y="485736"/>
                  </a:lnTo>
                  <a:lnTo>
                    <a:pt x="1063244" y="491236"/>
                  </a:lnTo>
                  <a:lnTo>
                    <a:pt x="1065276" y="494779"/>
                  </a:lnTo>
                  <a:lnTo>
                    <a:pt x="1065276" y="480669"/>
                  </a:lnTo>
                  <a:lnTo>
                    <a:pt x="1061212" y="477456"/>
                  </a:lnTo>
                  <a:lnTo>
                    <a:pt x="1053592" y="475208"/>
                  </a:lnTo>
                  <a:lnTo>
                    <a:pt x="1035050" y="475208"/>
                  </a:lnTo>
                  <a:lnTo>
                    <a:pt x="1027430" y="477456"/>
                  </a:lnTo>
                  <a:lnTo>
                    <a:pt x="1016000" y="486486"/>
                  </a:lnTo>
                  <a:lnTo>
                    <a:pt x="1013079" y="492188"/>
                  </a:lnTo>
                  <a:lnTo>
                    <a:pt x="1013091" y="505980"/>
                  </a:lnTo>
                  <a:lnTo>
                    <a:pt x="1015873" y="511644"/>
                  </a:lnTo>
                  <a:lnTo>
                    <a:pt x="1021715" y="516204"/>
                  </a:lnTo>
                  <a:lnTo>
                    <a:pt x="1027430" y="520763"/>
                  </a:lnTo>
                  <a:lnTo>
                    <a:pt x="1034923" y="523049"/>
                  </a:lnTo>
                  <a:lnTo>
                    <a:pt x="1053846" y="523049"/>
                  </a:lnTo>
                  <a:lnTo>
                    <a:pt x="1061351" y="520763"/>
                  </a:lnTo>
                  <a:lnTo>
                    <a:pt x="1070190" y="513753"/>
                  </a:lnTo>
                  <a:lnTo>
                    <a:pt x="1072769" y="511708"/>
                  </a:lnTo>
                  <a:lnTo>
                    <a:pt x="1075563" y="505980"/>
                  </a:lnTo>
                  <a:lnTo>
                    <a:pt x="1075563" y="492188"/>
                  </a:lnTo>
                  <a:close/>
                </a:path>
                <a:path w="5588000" h="584200">
                  <a:moveTo>
                    <a:pt x="1080897" y="459054"/>
                  </a:moveTo>
                  <a:lnTo>
                    <a:pt x="1049655" y="459054"/>
                  </a:lnTo>
                  <a:lnTo>
                    <a:pt x="1049655" y="441642"/>
                  </a:lnTo>
                  <a:lnTo>
                    <a:pt x="1038606" y="441642"/>
                  </a:lnTo>
                  <a:lnTo>
                    <a:pt x="1038606" y="459054"/>
                  </a:lnTo>
                  <a:lnTo>
                    <a:pt x="1007110" y="459054"/>
                  </a:lnTo>
                  <a:lnTo>
                    <a:pt x="1007110" y="468807"/>
                  </a:lnTo>
                  <a:lnTo>
                    <a:pt x="1080897" y="468807"/>
                  </a:lnTo>
                  <a:lnTo>
                    <a:pt x="1080897" y="459054"/>
                  </a:lnTo>
                  <a:close/>
                </a:path>
                <a:path w="5588000" h="584200">
                  <a:moveTo>
                    <a:pt x="1128014" y="440448"/>
                  </a:moveTo>
                  <a:lnTo>
                    <a:pt x="1116965" y="440448"/>
                  </a:lnTo>
                  <a:lnTo>
                    <a:pt x="1116965" y="483908"/>
                  </a:lnTo>
                  <a:lnTo>
                    <a:pt x="1100328" y="483908"/>
                  </a:lnTo>
                  <a:lnTo>
                    <a:pt x="1100328" y="443357"/>
                  </a:lnTo>
                  <a:lnTo>
                    <a:pt x="1089279" y="443357"/>
                  </a:lnTo>
                  <a:lnTo>
                    <a:pt x="1089279" y="524243"/>
                  </a:lnTo>
                  <a:lnTo>
                    <a:pt x="1100328" y="524243"/>
                  </a:lnTo>
                  <a:lnTo>
                    <a:pt x="1100328" y="493661"/>
                  </a:lnTo>
                  <a:lnTo>
                    <a:pt x="1116965" y="493661"/>
                  </a:lnTo>
                  <a:lnTo>
                    <a:pt x="1116965" y="528408"/>
                  </a:lnTo>
                  <a:lnTo>
                    <a:pt x="1128014" y="528408"/>
                  </a:lnTo>
                  <a:lnTo>
                    <a:pt x="1128014" y="493661"/>
                  </a:lnTo>
                  <a:lnTo>
                    <a:pt x="1128014" y="483908"/>
                  </a:lnTo>
                  <a:lnTo>
                    <a:pt x="1128014" y="440448"/>
                  </a:lnTo>
                  <a:close/>
                </a:path>
                <a:path w="5588000" h="584200">
                  <a:moveTo>
                    <a:pt x="1128864" y="565150"/>
                  </a:moveTo>
                  <a:lnTo>
                    <a:pt x="1128826" y="548868"/>
                  </a:lnTo>
                  <a:lnTo>
                    <a:pt x="1124839" y="542658"/>
                  </a:lnTo>
                  <a:lnTo>
                    <a:pt x="1121384" y="540766"/>
                  </a:lnTo>
                  <a:lnTo>
                    <a:pt x="1117219" y="538480"/>
                  </a:lnTo>
                  <a:lnTo>
                    <a:pt x="1117219" y="557060"/>
                  </a:lnTo>
                  <a:lnTo>
                    <a:pt x="1114933" y="564197"/>
                  </a:lnTo>
                  <a:lnTo>
                    <a:pt x="1108062" y="569290"/>
                  </a:lnTo>
                  <a:lnTo>
                    <a:pt x="1096632" y="572338"/>
                  </a:lnTo>
                  <a:lnTo>
                    <a:pt x="1080643" y="573354"/>
                  </a:lnTo>
                  <a:lnTo>
                    <a:pt x="1064653" y="572338"/>
                  </a:lnTo>
                  <a:lnTo>
                    <a:pt x="1053274" y="569290"/>
                  </a:lnTo>
                  <a:lnTo>
                    <a:pt x="1046454" y="564197"/>
                  </a:lnTo>
                  <a:lnTo>
                    <a:pt x="1044194" y="557060"/>
                  </a:lnTo>
                  <a:lnTo>
                    <a:pt x="1046454" y="549935"/>
                  </a:lnTo>
                  <a:lnTo>
                    <a:pt x="1096645" y="541794"/>
                  </a:lnTo>
                  <a:lnTo>
                    <a:pt x="1117219" y="557060"/>
                  </a:lnTo>
                  <a:lnTo>
                    <a:pt x="1117219" y="538480"/>
                  </a:lnTo>
                  <a:lnTo>
                    <a:pt x="1080643" y="531317"/>
                  </a:lnTo>
                  <a:lnTo>
                    <a:pt x="1069505" y="531749"/>
                  </a:lnTo>
                  <a:lnTo>
                    <a:pt x="1032256" y="548868"/>
                  </a:lnTo>
                  <a:lnTo>
                    <a:pt x="1032256" y="565150"/>
                  </a:lnTo>
                  <a:lnTo>
                    <a:pt x="1069543" y="582383"/>
                  </a:lnTo>
                  <a:lnTo>
                    <a:pt x="1080643" y="582803"/>
                  </a:lnTo>
                  <a:lnTo>
                    <a:pt x="1091730" y="582383"/>
                  </a:lnTo>
                  <a:lnTo>
                    <a:pt x="1101420" y="581101"/>
                  </a:lnTo>
                  <a:lnTo>
                    <a:pt x="1109687" y="578967"/>
                  </a:lnTo>
                  <a:lnTo>
                    <a:pt x="1116584" y="575957"/>
                  </a:lnTo>
                  <a:lnTo>
                    <a:pt x="1121295" y="573354"/>
                  </a:lnTo>
                  <a:lnTo>
                    <a:pt x="1124839" y="571398"/>
                  </a:lnTo>
                  <a:lnTo>
                    <a:pt x="1128864" y="565150"/>
                  </a:lnTo>
                  <a:close/>
                </a:path>
                <a:path w="5588000" h="584200">
                  <a:moveTo>
                    <a:pt x="1239774" y="498792"/>
                  </a:moveTo>
                  <a:lnTo>
                    <a:pt x="1228725" y="462013"/>
                  </a:lnTo>
                  <a:lnTo>
                    <a:pt x="1228725" y="498792"/>
                  </a:lnTo>
                  <a:lnTo>
                    <a:pt x="1228255" y="507149"/>
                  </a:lnTo>
                  <a:lnTo>
                    <a:pt x="1210437" y="537857"/>
                  </a:lnTo>
                  <a:lnTo>
                    <a:pt x="1195451" y="537857"/>
                  </a:lnTo>
                  <a:lnTo>
                    <a:pt x="1177163" y="498792"/>
                  </a:lnTo>
                  <a:lnTo>
                    <a:pt x="1177620" y="490385"/>
                  </a:lnTo>
                  <a:lnTo>
                    <a:pt x="1195324" y="459803"/>
                  </a:lnTo>
                  <a:lnTo>
                    <a:pt x="1210691" y="459803"/>
                  </a:lnTo>
                  <a:lnTo>
                    <a:pt x="1228725" y="498792"/>
                  </a:lnTo>
                  <a:lnTo>
                    <a:pt x="1228725" y="462013"/>
                  </a:lnTo>
                  <a:lnTo>
                    <a:pt x="1202944" y="449897"/>
                  </a:lnTo>
                  <a:lnTo>
                    <a:pt x="1195057" y="450723"/>
                  </a:lnTo>
                  <a:lnTo>
                    <a:pt x="1167003" y="487984"/>
                  </a:lnTo>
                  <a:lnTo>
                    <a:pt x="1166368" y="498792"/>
                  </a:lnTo>
                  <a:lnTo>
                    <a:pt x="1167015" y="509549"/>
                  </a:lnTo>
                  <a:lnTo>
                    <a:pt x="1188161" y="544461"/>
                  </a:lnTo>
                  <a:lnTo>
                    <a:pt x="1202944" y="547751"/>
                  </a:lnTo>
                  <a:lnTo>
                    <a:pt x="1210818" y="546938"/>
                  </a:lnTo>
                  <a:lnTo>
                    <a:pt x="1217879" y="544461"/>
                  </a:lnTo>
                  <a:lnTo>
                    <a:pt x="1224102" y="540372"/>
                  </a:lnTo>
                  <a:lnTo>
                    <a:pt x="1226502" y="537857"/>
                  </a:lnTo>
                  <a:lnTo>
                    <a:pt x="1229614" y="534619"/>
                  </a:lnTo>
                  <a:lnTo>
                    <a:pt x="1234033" y="527469"/>
                  </a:lnTo>
                  <a:lnTo>
                    <a:pt x="1237208" y="519099"/>
                  </a:lnTo>
                  <a:lnTo>
                    <a:pt x="1239126" y="509485"/>
                  </a:lnTo>
                  <a:lnTo>
                    <a:pt x="1239774" y="498792"/>
                  </a:lnTo>
                  <a:close/>
                </a:path>
                <a:path w="5588000" h="584200">
                  <a:moveTo>
                    <a:pt x="1277493" y="440448"/>
                  </a:moveTo>
                  <a:lnTo>
                    <a:pt x="1266317" y="440448"/>
                  </a:lnTo>
                  <a:lnTo>
                    <a:pt x="1266317" y="583996"/>
                  </a:lnTo>
                  <a:lnTo>
                    <a:pt x="1277493" y="583996"/>
                  </a:lnTo>
                  <a:lnTo>
                    <a:pt x="1277493" y="440448"/>
                  </a:lnTo>
                  <a:close/>
                </a:path>
                <a:path w="5588000" h="584200">
                  <a:moveTo>
                    <a:pt x="1454785" y="446252"/>
                  </a:moveTo>
                  <a:lnTo>
                    <a:pt x="1373505" y="446252"/>
                  </a:lnTo>
                  <a:lnTo>
                    <a:pt x="1373505" y="456006"/>
                  </a:lnTo>
                  <a:lnTo>
                    <a:pt x="1454785" y="456006"/>
                  </a:lnTo>
                  <a:lnTo>
                    <a:pt x="1454785" y="446252"/>
                  </a:lnTo>
                  <a:close/>
                </a:path>
                <a:path w="5588000" h="584200">
                  <a:moveTo>
                    <a:pt x="1461897" y="505485"/>
                  </a:moveTo>
                  <a:lnTo>
                    <a:pt x="1461135" y="495884"/>
                  </a:lnTo>
                  <a:lnTo>
                    <a:pt x="1454658" y="497027"/>
                  </a:lnTo>
                  <a:lnTo>
                    <a:pt x="1446784" y="497598"/>
                  </a:lnTo>
                  <a:lnTo>
                    <a:pt x="1437513" y="497598"/>
                  </a:lnTo>
                  <a:lnTo>
                    <a:pt x="1439037" y="463003"/>
                  </a:lnTo>
                  <a:lnTo>
                    <a:pt x="1428242" y="463003"/>
                  </a:lnTo>
                  <a:lnTo>
                    <a:pt x="1426845" y="497598"/>
                  </a:lnTo>
                  <a:lnTo>
                    <a:pt x="1401445" y="497598"/>
                  </a:lnTo>
                  <a:lnTo>
                    <a:pt x="1399794" y="463003"/>
                  </a:lnTo>
                  <a:lnTo>
                    <a:pt x="1388999" y="463003"/>
                  </a:lnTo>
                  <a:lnTo>
                    <a:pt x="1390523" y="497598"/>
                  </a:lnTo>
                  <a:lnTo>
                    <a:pt x="1369822" y="497598"/>
                  </a:lnTo>
                  <a:lnTo>
                    <a:pt x="1369822" y="507352"/>
                  </a:lnTo>
                  <a:lnTo>
                    <a:pt x="1448054" y="507352"/>
                  </a:lnTo>
                  <a:lnTo>
                    <a:pt x="1456436" y="506730"/>
                  </a:lnTo>
                  <a:lnTo>
                    <a:pt x="1461897" y="505485"/>
                  </a:lnTo>
                  <a:close/>
                </a:path>
                <a:path w="5588000" h="584200">
                  <a:moveTo>
                    <a:pt x="1483360" y="440448"/>
                  </a:moveTo>
                  <a:lnTo>
                    <a:pt x="1472311" y="440448"/>
                  </a:lnTo>
                  <a:lnTo>
                    <a:pt x="1472311" y="515162"/>
                  </a:lnTo>
                  <a:lnTo>
                    <a:pt x="1483360" y="515162"/>
                  </a:lnTo>
                  <a:lnTo>
                    <a:pt x="1483360" y="440448"/>
                  </a:lnTo>
                  <a:close/>
                </a:path>
                <a:path w="5588000" h="584200">
                  <a:moveTo>
                    <a:pt x="1487424" y="572084"/>
                  </a:moveTo>
                  <a:lnTo>
                    <a:pt x="1405255" y="572084"/>
                  </a:lnTo>
                  <a:lnTo>
                    <a:pt x="1405255" y="556234"/>
                  </a:lnTo>
                  <a:lnTo>
                    <a:pt x="1483360" y="556234"/>
                  </a:lnTo>
                  <a:lnTo>
                    <a:pt x="1483360" y="523049"/>
                  </a:lnTo>
                  <a:lnTo>
                    <a:pt x="1394333" y="523049"/>
                  </a:lnTo>
                  <a:lnTo>
                    <a:pt x="1394333" y="532803"/>
                  </a:lnTo>
                  <a:lnTo>
                    <a:pt x="1472438" y="532803"/>
                  </a:lnTo>
                  <a:lnTo>
                    <a:pt x="1472438" y="546646"/>
                  </a:lnTo>
                  <a:lnTo>
                    <a:pt x="1394333" y="546646"/>
                  </a:lnTo>
                  <a:lnTo>
                    <a:pt x="1394333" y="581914"/>
                  </a:lnTo>
                  <a:lnTo>
                    <a:pt x="1487424" y="581914"/>
                  </a:lnTo>
                  <a:lnTo>
                    <a:pt x="1487424" y="572084"/>
                  </a:lnTo>
                  <a:close/>
                </a:path>
                <a:path w="5588000" h="584200">
                  <a:moveTo>
                    <a:pt x="1649476" y="551408"/>
                  </a:moveTo>
                  <a:lnTo>
                    <a:pt x="1615059" y="551408"/>
                  </a:lnTo>
                  <a:lnTo>
                    <a:pt x="1615059" y="519404"/>
                  </a:lnTo>
                  <a:lnTo>
                    <a:pt x="1615059" y="514794"/>
                  </a:lnTo>
                  <a:lnTo>
                    <a:pt x="1618437" y="512267"/>
                  </a:lnTo>
                  <a:lnTo>
                    <a:pt x="1622132" y="509524"/>
                  </a:lnTo>
                  <a:lnTo>
                    <a:pt x="1627162" y="503072"/>
                  </a:lnTo>
                  <a:lnTo>
                    <a:pt x="1630184" y="495465"/>
                  </a:lnTo>
                  <a:lnTo>
                    <a:pt x="1631188" y="486664"/>
                  </a:lnTo>
                  <a:lnTo>
                    <a:pt x="1630349" y="478675"/>
                  </a:lnTo>
                  <a:lnTo>
                    <a:pt x="1627860" y="471665"/>
                  </a:lnTo>
                  <a:lnTo>
                    <a:pt x="1623733" y="465582"/>
                  </a:lnTo>
                  <a:lnTo>
                    <a:pt x="1619631" y="461924"/>
                  </a:lnTo>
                  <a:lnTo>
                    <a:pt x="1619631" y="478675"/>
                  </a:lnTo>
                  <a:lnTo>
                    <a:pt x="1619592" y="494652"/>
                  </a:lnTo>
                  <a:lnTo>
                    <a:pt x="1616329" y="500849"/>
                  </a:lnTo>
                  <a:lnTo>
                    <a:pt x="1609521" y="505447"/>
                  </a:lnTo>
                  <a:lnTo>
                    <a:pt x="1604073" y="508431"/>
                  </a:lnTo>
                  <a:lnTo>
                    <a:pt x="1604010" y="519404"/>
                  </a:lnTo>
                  <a:lnTo>
                    <a:pt x="1604010" y="551408"/>
                  </a:lnTo>
                  <a:lnTo>
                    <a:pt x="1561846" y="551408"/>
                  </a:lnTo>
                  <a:lnTo>
                    <a:pt x="1561846" y="519404"/>
                  </a:lnTo>
                  <a:lnTo>
                    <a:pt x="1568450" y="521246"/>
                  </a:lnTo>
                  <a:lnTo>
                    <a:pt x="1575562" y="522160"/>
                  </a:lnTo>
                  <a:lnTo>
                    <a:pt x="1591056" y="522160"/>
                  </a:lnTo>
                  <a:lnTo>
                    <a:pt x="1598041" y="521246"/>
                  </a:lnTo>
                  <a:lnTo>
                    <a:pt x="1604010" y="519404"/>
                  </a:lnTo>
                  <a:lnTo>
                    <a:pt x="1604010" y="508457"/>
                  </a:lnTo>
                  <a:lnTo>
                    <a:pt x="1597825" y="510565"/>
                  </a:lnTo>
                  <a:lnTo>
                    <a:pt x="1590763" y="511848"/>
                  </a:lnTo>
                  <a:lnTo>
                    <a:pt x="1582928" y="512267"/>
                  </a:lnTo>
                  <a:lnTo>
                    <a:pt x="1575028" y="511848"/>
                  </a:lnTo>
                  <a:lnTo>
                    <a:pt x="1567929" y="510552"/>
                  </a:lnTo>
                  <a:lnTo>
                    <a:pt x="1561617" y="508419"/>
                  </a:lnTo>
                  <a:lnTo>
                    <a:pt x="1556067" y="505409"/>
                  </a:lnTo>
                  <a:lnTo>
                    <a:pt x="1549400" y="500913"/>
                  </a:lnTo>
                  <a:lnTo>
                    <a:pt x="1545971" y="494652"/>
                  </a:lnTo>
                  <a:lnTo>
                    <a:pt x="1545971" y="478675"/>
                  </a:lnTo>
                  <a:lnTo>
                    <a:pt x="1582928" y="460844"/>
                  </a:lnTo>
                  <a:lnTo>
                    <a:pt x="1590725" y="461276"/>
                  </a:lnTo>
                  <a:lnTo>
                    <a:pt x="1619631" y="478675"/>
                  </a:lnTo>
                  <a:lnTo>
                    <a:pt x="1619631" y="461924"/>
                  </a:lnTo>
                  <a:lnTo>
                    <a:pt x="1618437" y="460844"/>
                  </a:lnTo>
                  <a:lnTo>
                    <a:pt x="1617980" y="460425"/>
                  </a:lnTo>
                  <a:lnTo>
                    <a:pt x="1610779" y="456349"/>
                  </a:lnTo>
                  <a:lnTo>
                    <a:pt x="1602549" y="453428"/>
                  </a:lnTo>
                  <a:lnTo>
                    <a:pt x="1593253" y="451675"/>
                  </a:lnTo>
                  <a:lnTo>
                    <a:pt x="1582928" y="451091"/>
                  </a:lnTo>
                  <a:lnTo>
                    <a:pt x="1572590" y="451675"/>
                  </a:lnTo>
                  <a:lnTo>
                    <a:pt x="1537754" y="471665"/>
                  </a:lnTo>
                  <a:lnTo>
                    <a:pt x="1534414" y="486664"/>
                  </a:lnTo>
                  <a:lnTo>
                    <a:pt x="1535430" y="495465"/>
                  </a:lnTo>
                  <a:lnTo>
                    <a:pt x="1538503" y="503072"/>
                  </a:lnTo>
                  <a:lnTo>
                    <a:pt x="1543621" y="509524"/>
                  </a:lnTo>
                  <a:lnTo>
                    <a:pt x="1550797" y="514794"/>
                  </a:lnTo>
                  <a:lnTo>
                    <a:pt x="1550797" y="551408"/>
                  </a:lnTo>
                  <a:lnTo>
                    <a:pt x="1516253" y="551408"/>
                  </a:lnTo>
                  <a:lnTo>
                    <a:pt x="1516253" y="561301"/>
                  </a:lnTo>
                  <a:lnTo>
                    <a:pt x="1649476" y="561301"/>
                  </a:lnTo>
                  <a:lnTo>
                    <a:pt x="1649476" y="551408"/>
                  </a:lnTo>
                  <a:close/>
                </a:path>
                <a:path w="5588000" h="584200">
                  <a:moveTo>
                    <a:pt x="1747901" y="496557"/>
                  </a:moveTo>
                  <a:lnTo>
                    <a:pt x="1744726" y="490169"/>
                  </a:lnTo>
                  <a:lnTo>
                    <a:pt x="1740420" y="486664"/>
                  </a:lnTo>
                  <a:lnTo>
                    <a:pt x="1738376" y="484987"/>
                  </a:lnTo>
                  <a:lnTo>
                    <a:pt x="1736979" y="484085"/>
                  </a:lnTo>
                  <a:lnTo>
                    <a:pt x="1736979" y="499033"/>
                  </a:lnTo>
                  <a:lnTo>
                    <a:pt x="1736979" y="509308"/>
                  </a:lnTo>
                  <a:lnTo>
                    <a:pt x="1734820" y="513549"/>
                  </a:lnTo>
                  <a:lnTo>
                    <a:pt x="1730375" y="516877"/>
                  </a:lnTo>
                  <a:lnTo>
                    <a:pt x="1726057" y="520204"/>
                  </a:lnTo>
                  <a:lnTo>
                    <a:pt x="1720088" y="521855"/>
                  </a:lnTo>
                  <a:lnTo>
                    <a:pt x="1705102" y="521855"/>
                  </a:lnTo>
                  <a:lnTo>
                    <a:pt x="1699133" y="520204"/>
                  </a:lnTo>
                  <a:lnTo>
                    <a:pt x="1694815" y="516877"/>
                  </a:lnTo>
                  <a:lnTo>
                    <a:pt x="1690370" y="513549"/>
                  </a:lnTo>
                  <a:lnTo>
                    <a:pt x="1688211" y="509308"/>
                  </a:lnTo>
                  <a:lnTo>
                    <a:pt x="1688211" y="499033"/>
                  </a:lnTo>
                  <a:lnTo>
                    <a:pt x="1690370" y="494842"/>
                  </a:lnTo>
                  <a:lnTo>
                    <a:pt x="1694815" y="491578"/>
                  </a:lnTo>
                  <a:lnTo>
                    <a:pt x="1699133" y="488302"/>
                  </a:lnTo>
                  <a:lnTo>
                    <a:pt x="1705102" y="486664"/>
                  </a:lnTo>
                  <a:lnTo>
                    <a:pt x="1720215" y="486664"/>
                  </a:lnTo>
                  <a:lnTo>
                    <a:pt x="1726057" y="488302"/>
                  </a:lnTo>
                  <a:lnTo>
                    <a:pt x="1730502" y="491578"/>
                  </a:lnTo>
                  <a:lnTo>
                    <a:pt x="1734820" y="494842"/>
                  </a:lnTo>
                  <a:lnTo>
                    <a:pt x="1736979" y="499033"/>
                  </a:lnTo>
                  <a:lnTo>
                    <a:pt x="1736979" y="484085"/>
                  </a:lnTo>
                  <a:lnTo>
                    <a:pt x="1733194" y="481596"/>
                  </a:lnTo>
                  <a:lnTo>
                    <a:pt x="1727200" y="479158"/>
                  </a:lnTo>
                  <a:lnTo>
                    <a:pt x="1720329" y="477710"/>
                  </a:lnTo>
                  <a:lnTo>
                    <a:pt x="1712595" y="477215"/>
                  </a:lnTo>
                  <a:lnTo>
                    <a:pt x="1704822" y="477710"/>
                  </a:lnTo>
                  <a:lnTo>
                    <a:pt x="1677289" y="511784"/>
                  </a:lnTo>
                  <a:lnTo>
                    <a:pt x="1680464" y="518223"/>
                  </a:lnTo>
                  <a:lnTo>
                    <a:pt x="1712468" y="531317"/>
                  </a:lnTo>
                  <a:lnTo>
                    <a:pt x="1720227" y="530821"/>
                  </a:lnTo>
                  <a:lnTo>
                    <a:pt x="1727136" y="529336"/>
                  </a:lnTo>
                  <a:lnTo>
                    <a:pt x="1733181" y="526859"/>
                  </a:lnTo>
                  <a:lnTo>
                    <a:pt x="1738376" y="523379"/>
                  </a:lnTo>
                  <a:lnTo>
                    <a:pt x="1740204" y="521855"/>
                  </a:lnTo>
                  <a:lnTo>
                    <a:pt x="1744726" y="518096"/>
                  </a:lnTo>
                  <a:lnTo>
                    <a:pt x="1747850" y="511784"/>
                  </a:lnTo>
                  <a:lnTo>
                    <a:pt x="1747901" y="496557"/>
                  </a:lnTo>
                  <a:close/>
                </a:path>
                <a:path w="5588000" h="584200">
                  <a:moveTo>
                    <a:pt x="1755140" y="459651"/>
                  </a:moveTo>
                  <a:lnTo>
                    <a:pt x="1718183" y="459651"/>
                  </a:lnTo>
                  <a:lnTo>
                    <a:pt x="1718183" y="441045"/>
                  </a:lnTo>
                  <a:lnTo>
                    <a:pt x="1706753" y="441045"/>
                  </a:lnTo>
                  <a:lnTo>
                    <a:pt x="1706753" y="459651"/>
                  </a:lnTo>
                  <a:lnTo>
                    <a:pt x="1669796" y="459651"/>
                  </a:lnTo>
                  <a:lnTo>
                    <a:pt x="1669796" y="469544"/>
                  </a:lnTo>
                  <a:lnTo>
                    <a:pt x="1755140" y="469544"/>
                  </a:lnTo>
                  <a:lnTo>
                    <a:pt x="1755140" y="459651"/>
                  </a:lnTo>
                  <a:close/>
                </a:path>
                <a:path w="5588000" h="584200">
                  <a:moveTo>
                    <a:pt x="1785620" y="571500"/>
                  </a:moveTo>
                  <a:lnTo>
                    <a:pt x="1704848" y="571500"/>
                  </a:lnTo>
                  <a:lnTo>
                    <a:pt x="1704848" y="541655"/>
                  </a:lnTo>
                  <a:lnTo>
                    <a:pt x="1693799" y="541655"/>
                  </a:lnTo>
                  <a:lnTo>
                    <a:pt x="1693799" y="581393"/>
                  </a:lnTo>
                  <a:lnTo>
                    <a:pt x="1785620" y="581393"/>
                  </a:lnTo>
                  <a:lnTo>
                    <a:pt x="1785620" y="571500"/>
                  </a:lnTo>
                  <a:close/>
                </a:path>
                <a:path w="5588000" h="584200">
                  <a:moveTo>
                    <a:pt x="1802765" y="495884"/>
                  </a:moveTo>
                  <a:lnTo>
                    <a:pt x="1781175" y="495884"/>
                  </a:lnTo>
                  <a:lnTo>
                    <a:pt x="1781175" y="440448"/>
                  </a:lnTo>
                  <a:lnTo>
                    <a:pt x="1769999" y="440448"/>
                  </a:lnTo>
                  <a:lnTo>
                    <a:pt x="1769999" y="547306"/>
                  </a:lnTo>
                  <a:lnTo>
                    <a:pt x="1781175" y="547306"/>
                  </a:lnTo>
                  <a:lnTo>
                    <a:pt x="1781175" y="506006"/>
                  </a:lnTo>
                  <a:lnTo>
                    <a:pt x="1802765" y="506006"/>
                  </a:lnTo>
                  <a:lnTo>
                    <a:pt x="1802765" y="495884"/>
                  </a:lnTo>
                  <a:close/>
                </a:path>
                <a:path w="5588000" h="584200">
                  <a:moveTo>
                    <a:pt x="1959483" y="507352"/>
                  </a:moveTo>
                  <a:lnTo>
                    <a:pt x="1929485" y="481266"/>
                  </a:lnTo>
                  <a:lnTo>
                    <a:pt x="1923542" y="460400"/>
                  </a:lnTo>
                  <a:lnTo>
                    <a:pt x="1923542" y="445363"/>
                  </a:lnTo>
                  <a:lnTo>
                    <a:pt x="1912874" y="445363"/>
                  </a:lnTo>
                  <a:lnTo>
                    <a:pt x="1912874" y="460400"/>
                  </a:lnTo>
                  <a:lnTo>
                    <a:pt x="1912226" y="467956"/>
                  </a:lnTo>
                  <a:lnTo>
                    <a:pt x="1890534" y="502183"/>
                  </a:lnTo>
                  <a:lnTo>
                    <a:pt x="1876171" y="511441"/>
                  </a:lnTo>
                  <a:lnTo>
                    <a:pt x="1884172" y="519112"/>
                  </a:lnTo>
                  <a:lnTo>
                    <a:pt x="1915795" y="489140"/>
                  </a:lnTo>
                  <a:lnTo>
                    <a:pt x="1918462" y="482942"/>
                  </a:lnTo>
                  <a:lnTo>
                    <a:pt x="1921002" y="488353"/>
                  </a:lnTo>
                  <a:lnTo>
                    <a:pt x="1925701" y="494271"/>
                  </a:lnTo>
                  <a:lnTo>
                    <a:pt x="1932559" y="500722"/>
                  </a:lnTo>
                  <a:lnTo>
                    <a:pt x="1939328" y="507212"/>
                  </a:lnTo>
                  <a:lnTo>
                    <a:pt x="1945894" y="512089"/>
                  </a:lnTo>
                  <a:lnTo>
                    <a:pt x="1952117" y="515454"/>
                  </a:lnTo>
                  <a:lnTo>
                    <a:pt x="1959483" y="507352"/>
                  </a:lnTo>
                  <a:close/>
                </a:path>
                <a:path w="5588000" h="584200">
                  <a:moveTo>
                    <a:pt x="1990852" y="546658"/>
                  </a:moveTo>
                  <a:lnTo>
                    <a:pt x="1986788" y="539978"/>
                  </a:lnTo>
                  <a:lnTo>
                    <a:pt x="1981428" y="536600"/>
                  </a:lnTo>
                  <a:lnTo>
                    <a:pt x="1979129" y="535152"/>
                  </a:lnTo>
                  <a:lnTo>
                    <a:pt x="1979129" y="549440"/>
                  </a:lnTo>
                  <a:lnTo>
                    <a:pt x="1979129" y="560451"/>
                  </a:lnTo>
                  <a:lnTo>
                    <a:pt x="1944116" y="573354"/>
                  </a:lnTo>
                  <a:lnTo>
                    <a:pt x="1936203" y="573036"/>
                  </a:lnTo>
                  <a:lnTo>
                    <a:pt x="1909191" y="560451"/>
                  </a:lnTo>
                  <a:lnTo>
                    <a:pt x="1909191" y="549440"/>
                  </a:lnTo>
                  <a:lnTo>
                    <a:pt x="1944116" y="536600"/>
                  </a:lnTo>
                  <a:lnTo>
                    <a:pt x="1952015" y="536917"/>
                  </a:lnTo>
                  <a:lnTo>
                    <a:pt x="1979129" y="549440"/>
                  </a:lnTo>
                  <a:lnTo>
                    <a:pt x="1979129" y="535152"/>
                  </a:lnTo>
                  <a:lnTo>
                    <a:pt x="1944116" y="527138"/>
                  </a:lnTo>
                  <a:lnTo>
                    <a:pt x="1933536" y="527634"/>
                  </a:lnTo>
                  <a:lnTo>
                    <a:pt x="1897405" y="546658"/>
                  </a:lnTo>
                  <a:lnTo>
                    <a:pt x="1897405" y="563181"/>
                  </a:lnTo>
                  <a:lnTo>
                    <a:pt x="1933562" y="582320"/>
                  </a:lnTo>
                  <a:lnTo>
                    <a:pt x="1944116" y="582803"/>
                  </a:lnTo>
                  <a:lnTo>
                    <a:pt x="1954707" y="582320"/>
                  </a:lnTo>
                  <a:lnTo>
                    <a:pt x="1963978" y="580859"/>
                  </a:lnTo>
                  <a:lnTo>
                    <a:pt x="1971979" y="578434"/>
                  </a:lnTo>
                  <a:lnTo>
                    <a:pt x="1978710" y="575030"/>
                  </a:lnTo>
                  <a:lnTo>
                    <a:pt x="1981352" y="573354"/>
                  </a:lnTo>
                  <a:lnTo>
                    <a:pt x="1986788" y="569912"/>
                  </a:lnTo>
                  <a:lnTo>
                    <a:pt x="1990852" y="563181"/>
                  </a:lnTo>
                  <a:lnTo>
                    <a:pt x="1990852" y="546658"/>
                  </a:lnTo>
                  <a:close/>
                </a:path>
                <a:path w="5588000" h="584200">
                  <a:moveTo>
                    <a:pt x="2010029" y="479742"/>
                  </a:moveTo>
                  <a:lnTo>
                    <a:pt x="1988439" y="479742"/>
                  </a:lnTo>
                  <a:lnTo>
                    <a:pt x="1988439" y="440448"/>
                  </a:lnTo>
                  <a:lnTo>
                    <a:pt x="1977263" y="440448"/>
                  </a:lnTo>
                  <a:lnTo>
                    <a:pt x="1977263" y="523201"/>
                  </a:lnTo>
                  <a:lnTo>
                    <a:pt x="1988439" y="523201"/>
                  </a:lnTo>
                  <a:lnTo>
                    <a:pt x="1988439" y="489864"/>
                  </a:lnTo>
                  <a:lnTo>
                    <a:pt x="2010029" y="489864"/>
                  </a:lnTo>
                  <a:lnTo>
                    <a:pt x="2010029" y="479742"/>
                  </a:lnTo>
                  <a:close/>
                </a:path>
                <a:path w="5588000" h="584200">
                  <a:moveTo>
                    <a:pt x="2117852" y="453847"/>
                  </a:moveTo>
                  <a:lnTo>
                    <a:pt x="2081149" y="453847"/>
                  </a:lnTo>
                  <a:lnTo>
                    <a:pt x="2081149" y="439254"/>
                  </a:lnTo>
                  <a:lnTo>
                    <a:pt x="2070100" y="439254"/>
                  </a:lnTo>
                  <a:lnTo>
                    <a:pt x="2070100" y="453847"/>
                  </a:lnTo>
                  <a:lnTo>
                    <a:pt x="2033270" y="453847"/>
                  </a:lnTo>
                  <a:lnTo>
                    <a:pt x="2033270" y="463588"/>
                  </a:lnTo>
                  <a:lnTo>
                    <a:pt x="2117852" y="463588"/>
                  </a:lnTo>
                  <a:lnTo>
                    <a:pt x="2117852" y="453847"/>
                  </a:lnTo>
                  <a:close/>
                </a:path>
                <a:path w="5588000" h="584200">
                  <a:moveTo>
                    <a:pt x="2122297" y="527443"/>
                  </a:moveTo>
                  <a:lnTo>
                    <a:pt x="2121776" y="519849"/>
                  </a:lnTo>
                  <a:lnTo>
                    <a:pt x="2121662" y="518134"/>
                  </a:lnTo>
                  <a:lnTo>
                    <a:pt x="2113203" y="518668"/>
                  </a:lnTo>
                  <a:lnTo>
                    <a:pt x="2103628" y="519125"/>
                  </a:lnTo>
                  <a:lnTo>
                    <a:pt x="2081022" y="519849"/>
                  </a:lnTo>
                  <a:lnTo>
                    <a:pt x="2081022" y="509803"/>
                  </a:lnTo>
                  <a:lnTo>
                    <a:pt x="2091055" y="509155"/>
                  </a:lnTo>
                  <a:lnTo>
                    <a:pt x="2098548" y="506996"/>
                  </a:lnTo>
                  <a:lnTo>
                    <a:pt x="2103628" y="503326"/>
                  </a:lnTo>
                  <a:lnTo>
                    <a:pt x="2107031" y="500799"/>
                  </a:lnTo>
                  <a:lnTo>
                    <a:pt x="2108581" y="499656"/>
                  </a:lnTo>
                  <a:lnTo>
                    <a:pt x="2111121" y="494944"/>
                  </a:lnTo>
                  <a:lnTo>
                    <a:pt x="2111121" y="482993"/>
                  </a:lnTo>
                  <a:lnTo>
                    <a:pt x="2107946" y="477989"/>
                  </a:lnTo>
                  <a:lnTo>
                    <a:pt x="2107146" y="477507"/>
                  </a:lnTo>
                  <a:lnTo>
                    <a:pt x="2101723" y="474192"/>
                  </a:lnTo>
                  <a:lnTo>
                    <a:pt x="2100199" y="473468"/>
                  </a:lnTo>
                  <a:lnTo>
                    <a:pt x="2100199" y="489191"/>
                  </a:lnTo>
                  <a:lnTo>
                    <a:pt x="2098649" y="494271"/>
                  </a:lnTo>
                  <a:lnTo>
                    <a:pt x="2094026" y="497903"/>
                  </a:lnTo>
                  <a:lnTo>
                    <a:pt x="2086368" y="500075"/>
                  </a:lnTo>
                  <a:lnTo>
                    <a:pt x="2075688" y="500799"/>
                  </a:lnTo>
                  <a:lnTo>
                    <a:pt x="2064842" y="500075"/>
                  </a:lnTo>
                  <a:lnTo>
                    <a:pt x="2057107" y="497903"/>
                  </a:lnTo>
                  <a:lnTo>
                    <a:pt x="2052459" y="494271"/>
                  </a:lnTo>
                  <a:lnTo>
                    <a:pt x="2050923" y="489191"/>
                  </a:lnTo>
                  <a:lnTo>
                    <a:pt x="2052459" y="484085"/>
                  </a:lnTo>
                  <a:lnTo>
                    <a:pt x="2057107" y="480441"/>
                  </a:lnTo>
                  <a:lnTo>
                    <a:pt x="2064842" y="478243"/>
                  </a:lnTo>
                  <a:lnTo>
                    <a:pt x="2075688" y="477507"/>
                  </a:lnTo>
                  <a:lnTo>
                    <a:pt x="2086368" y="478243"/>
                  </a:lnTo>
                  <a:lnTo>
                    <a:pt x="2094039" y="480441"/>
                  </a:lnTo>
                  <a:lnTo>
                    <a:pt x="2098649" y="484085"/>
                  </a:lnTo>
                  <a:lnTo>
                    <a:pt x="2100199" y="489191"/>
                  </a:lnTo>
                  <a:lnTo>
                    <a:pt x="2100199" y="473468"/>
                  </a:lnTo>
                  <a:lnTo>
                    <a:pt x="2096528" y="471716"/>
                  </a:lnTo>
                  <a:lnTo>
                    <a:pt x="2090458" y="469938"/>
                  </a:lnTo>
                  <a:lnTo>
                    <a:pt x="2083523" y="468871"/>
                  </a:lnTo>
                  <a:lnTo>
                    <a:pt x="2075688" y="468503"/>
                  </a:lnTo>
                  <a:lnTo>
                    <a:pt x="2067572" y="468871"/>
                  </a:lnTo>
                  <a:lnTo>
                    <a:pt x="2040001" y="482638"/>
                  </a:lnTo>
                  <a:lnTo>
                    <a:pt x="2040001" y="494944"/>
                  </a:lnTo>
                  <a:lnTo>
                    <a:pt x="2042414" y="499656"/>
                  </a:lnTo>
                  <a:lnTo>
                    <a:pt x="2047494" y="503326"/>
                  </a:lnTo>
                  <a:lnTo>
                    <a:pt x="2052447" y="506996"/>
                  </a:lnTo>
                  <a:lnTo>
                    <a:pt x="2059940" y="509155"/>
                  </a:lnTo>
                  <a:lnTo>
                    <a:pt x="2069973" y="509803"/>
                  </a:lnTo>
                  <a:lnTo>
                    <a:pt x="2069973" y="520001"/>
                  </a:lnTo>
                  <a:lnTo>
                    <a:pt x="2028952" y="520598"/>
                  </a:lnTo>
                  <a:lnTo>
                    <a:pt x="2030095" y="530199"/>
                  </a:lnTo>
                  <a:lnTo>
                    <a:pt x="2074291" y="529450"/>
                  </a:lnTo>
                  <a:lnTo>
                    <a:pt x="2101723" y="528586"/>
                  </a:lnTo>
                  <a:lnTo>
                    <a:pt x="2112861" y="528053"/>
                  </a:lnTo>
                  <a:lnTo>
                    <a:pt x="2122297" y="527443"/>
                  </a:lnTo>
                  <a:close/>
                </a:path>
                <a:path w="5588000" h="584200">
                  <a:moveTo>
                    <a:pt x="2144776" y="552170"/>
                  </a:moveTo>
                  <a:lnTo>
                    <a:pt x="2140826" y="546404"/>
                  </a:lnTo>
                  <a:lnTo>
                    <a:pt x="2139823" y="545896"/>
                  </a:lnTo>
                  <a:lnTo>
                    <a:pt x="2133079" y="542493"/>
                  </a:lnTo>
                  <a:lnTo>
                    <a:pt x="2133079" y="559663"/>
                  </a:lnTo>
                  <a:lnTo>
                    <a:pt x="2133079" y="563880"/>
                  </a:lnTo>
                  <a:lnTo>
                    <a:pt x="2097405" y="573201"/>
                  </a:lnTo>
                  <a:lnTo>
                    <a:pt x="2089162" y="572985"/>
                  </a:lnTo>
                  <a:lnTo>
                    <a:pt x="2061845" y="563880"/>
                  </a:lnTo>
                  <a:lnTo>
                    <a:pt x="2061845" y="559663"/>
                  </a:lnTo>
                  <a:lnTo>
                    <a:pt x="2064054" y="553643"/>
                  </a:lnTo>
                  <a:lnTo>
                    <a:pt x="2070709" y="549338"/>
                  </a:lnTo>
                  <a:lnTo>
                    <a:pt x="2081822" y="546760"/>
                  </a:lnTo>
                  <a:lnTo>
                    <a:pt x="2097405" y="545896"/>
                  </a:lnTo>
                  <a:lnTo>
                    <a:pt x="2112988" y="546760"/>
                  </a:lnTo>
                  <a:lnTo>
                    <a:pt x="2124151" y="549338"/>
                  </a:lnTo>
                  <a:lnTo>
                    <a:pt x="2130844" y="553643"/>
                  </a:lnTo>
                  <a:lnTo>
                    <a:pt x="2133079" y="559663"/>
                  </a:lnTo>
                  <a:lnTo>
                    <a:pt x="2133079" y="542493"/>
                  </a:lnTo>
                  <a:lnTo>
                    <a:pt x="2097405" y="536295"/>
                  </a:lnTo>
                  <a:lnTo>
                    <a:pt x="2086394" y="536676"/>
                  </a:lnTo>
                  <a:lnTo>
                    <a:pt x="2050034" y="552170"/>
                  </a:lnTo>
                  <a:lnTo>
                    <a:pt x="2050122" y="567194"/>
                  </a:lnTo>
                  <a:lnTo>
                    <a:pt x="2086559" y="582434"/>
                  </a:lnTo>
                  <a:lnTo>
                    <a:pt x="2097405" y="582803"/>
                  </a:lnTo>
                  <a:lnTo>
                    <a:pt x="2108250" y="582434"/>
                  </a:lnTo>
                  <a:lnTo>
                    <a:pt x="2144674" y="567194"/>
                  </a:lnTo>
                  <a:lnTo>
                    <a:pt x="2144776" y="552170"/>
                  </a:lnTo>
                  <a:close/>
                </a:path>
                <a:path w="5588000" h="584200">
                  <a:moveTo>
                    <a:pt x="2164461" y="487108"/>
                  </a:moveTo>
                  <a:lnTo>
                    <a:pt x="2142998" y="487108"/>
                  </a:lnTo>
                  <a:lnTo>
                    <a:pt x="2142998" y="440448"/>
                  </a:lnTo>
                  <a:lnTo>
                    <a:pt x="2132076" y="440448"/>
                  </a:lnTo>
                  <a:lnTo>
                    <a:pt x="2132076" y="535546"/>
                  </a:lnTo>
                  <a:lnTo>
                    <a:pt x="2142998" y="535546"/>
                  </a:lnTo>
                  <a:lnTo>
                    <a:pt x="2142998" y="497001"/>
                  </a:lnTo>
                  <a:lnTo>
                    <a:pt x="2164461" y="497001"/>
                  </a:lnTo>
                  <a:lnTo>
                    <a:pt x="2164461" y="487108"/>
                  </a:lnTo>
                  <a:close/>
                </a:path>
                <a:path w="5588000" h="584200">
                  <a:moveTo>
                    <a:pt x="2293366" y="458558"/>
                  </a:moveTo>
                  <a:lnTo>
                    <a:pt x="2289429" y="452399"/>
                  </a:lnTo>
                  <a:lnTo>
                    <a:pt x="2285085" y="449897"/>
                  </a:lnTo>
                  <a:lnTo>
                    <a:pt x="2281732" y="447967"/>
                  </a:lnTo>
                  <a:lnTo>
                    <a:pt x="2281732" y="461441"/>
                  </a:lnTo>
                  <a:lnTo>
                    <a:pt x="2281720" y="471360"/>
                  </a:lnTo>
                  <a:lnTo>
                    <a:pt x="2247379" y="482942"/>
                  </a:lnTo>
                  <a:lnTo>
                    <a:pt x="2239607" y="482663"/>
                  </a:lnTo>
                  <a:lnTo>
                    <a:pt x="2212975" y="471360"/>
                  </a:lnTo>
                  <a:lnTo>
                    <a:pt x="2212975" y="461441"/>
                  </a:lnTo>
                  <a:lnTo>
                    <a:pt x="2247379" y="449897"/>
                  </a:lnTo>
                  <a:lnTo>
                    <a:pt x="2255101" y="450189"/>
                  </a:lnTo>
                  <a:lnTo>
                    <a:pt x="2281732" y="461441"/>
                  </a:lnTo>
                  <a:lnTo>
                    <a:pt x="2281732" y="447967"/>
                  </a:lnTo>
                  <a:lnTo>
                    <a:pt x="2247379" y="441045"/>
                  </a:lnTo>
                  <a:lnTo>
                    <a:pt x="2236965" y="441490"/>
                  </a:lnTo>
                  <a:lnTo>
                    <a:pt x="2201507" y="458558"/>
                  </a:lnTo>
                  <a:lnTo>
                    <a:pt x="2201443" y="474091"/>
                  </a:lnTo>
                  <a:lnTo>
                    <a:pt x="2205355" y="480174"/>
                  </a:lnTo>
                  <a:lnTo>
                    <a:pt x="2247379" y="491642"/>
                  </a:lnTo>
                  <a:lnTo>
                    <a:pt x="2257882" y="491223"/>
                  </a:lnTo>
                  <a:lnTo>
                    <a:pt x="2267077" y="489927"/>
                  </a:lnTo>
                  <a:lnTo>
                    <a:pt x="2274976" y="487781"/>
                  </a:lnTo>
                  <a:lnTo>
                    <a:pt x="2281618" y="484759"/>
                  </a:lnTo>
                  <a:lnTo>
                    <a:pt x="2284755" y="482942"/>
                  </a:lnTo>
                  <a:lnTo>
                    <a:pt x="2289429" y="480237"/>
                  </a:lnTo>
                  <a:lnTo>
                    <a:pt x="2293366" y="474091"/>
                  </a:lnTo>
                  <a:lnTo>
                    <a:pt x="2293366" y="458558"/>
                  </a:lnTo>
                  <a:close/>
                </a:path>
                <a:path w="5588000" h="584200">
                  <a:moveTo>
                    <a:pt x="2296160" y="573201"/>
                  </a:moveTo>
                  <a:lnTo>
                    <a:pt x="2213229" y="573201"/>
                  </a:lnTo>
                  <a:lnTo>
                    <a:pt x="2213229" y="558393"/>
                  </a:lnTo>
                  <a:lnTo>
                    <a:pt x="2292350" y="558393"/>
                  </a:lnTo>
                  <a:lnTo>
                    <a:pt x="2292350" y="526402"/>
                  </a:lnTo>
                  <a:lnTo>
                    <a:pt x="2202307" y="526402"/>
                  </a:lnTo>
                  <a:lnTo>
                    <a:pt x="2202307" y="535698"/>
                  </a:lnTo>
                  <a:lnTo>
                    <a:pt x="2281428" y="535698"/>
                  </a:lnTo>
                  <a:lnTo>
                    <a:pt x="2281428" y="549694"/>
                  </a:lnTo>
                  <a:lnTo>
                    <a:pt x="2202307" y="549694"/>
                  </a:lnTo>
                  <a:lnTo>
                    <a:pt x="2202307" y="582510"/>
                  </a:lnTo>
                  <a:lnTo>
                    <a:pt x="2296160" y="582510"/>
                  </a:lnTo>
                  <a:lnTo>
                    <a:pt x="2296160" y="573201"/>
                  </a:lnTo>
                  <a:close/>
                </a:path>
                <a:path w="5588000" h="584200">
                  <a:moveTo>
                    <a:pt x="2313940" y="503847"/>
                  </a:moveTo>
                  <a:lnTo>
                    <a:pt x="2180704" y="503847"/>
                  </a:lnTo>
                  <a:lnTo>
                    <a:pt x="2180704" y="513003"/>
                  </a:lnTo>
                  <a:lnTo>
                    <a:pt x="2313940" y="513003"/>
                  </a:lnTo>
                  <a:lnTo>
                    <a:pt x="2313940" y="503847"/>
                  </a:lnTo>
                  <a:close/>
                </a:path>
                <a:path w="5588000" h="584200">
                  <a:moveTo>
                    <a:pt x="2473833" y="538899"/>
                  </a:moveTo>
                  <a:lnTo>
                    <a:pt x="2445893" y="509803"/>
                  </a:lnTo>
                  <a:lnTo>
                    <a:pt x="2435606" y="450354"/>
                  </a:lnTo>
                  <a:lnTo>
                    <a:pt x="2424430" y="450354"/>
                  </a:lnTo>
                  <a:lnTo>
                    <a:pt x="2424430" y="473862"/>
                  </a:lnTo>
                  <a:lnTo>
                    <a:pt x="2423782" y="483425"/>
                  </a:lnTo>
                  <a:lnTo>
                    <a:pt x="2408326" y="520395"/>
                  </a:lnTo>
                  <a:lnTo>
                    <a:pt x="2385949" y="541947"/>
                  </a:lnTo>
                  <a:lnTo>
                    <a:pt x="2394458" y="549389"/>
                  </a:lnTo>
                  <a:lnTo>
                    <a:pt x="2421293" y="518922"/>
                  </a:lnTo>
                  <a:lnTo>
                    <a:pt x="2430145" y="500354"/>
                  </a:lnTo>
                  <a:lnTo>
                    <a:pt x="2432139" y="505752"/>
                  </a:lnTo>
                  <a:lnTo>
                    <a:pt x="2454364" y="537184"/>
                  </a:lnTo>
                  <a:lnTo>
                    <a:pt x="2466086" y="547611"/>
                  </a:lnTo>
                  <a:lnTo>
                    <a:pt x="2473833" y="538899"/>
                  </a:lnTo>
                  <a:close/>
                </a:path>
                <a:path w="5588000" h="584200">
                  <a:moveTo>
                    <a:pt x="2523109" y="498792"/>
                  </a:moveTo>
                  <a:lnTo>
                    <a:pt x="2498217" y="498792"/>
                  </a:lnTo>
                  <a:lnTo>
                    <a:pt x="2498217" y="440448"/>
                  </a:lnTo>
                  <a:lnTo>
                    <a:pt x="2487168" y="440448"/>
                  </a:lnTo>
                  <a:lnTo>
                    <a:pt x="2487168" y="583996"/>
                  </a:lnTo>
                  <a:lnTo>
                    <a:pt x="2498217" y="583996"/>
                  </a:lnTo>
                  <a:lnTo>
                    <a:pt x="2498217" y="508685"/>
                  </a:lnTo>
                  <a:lnTo>
                    <a:pt x="2523109" y="508685"/>
                  </a:lnTo>
                  <a:lnTo>
                    <a:pt x="2523109" y="498792"/>
                  </a:lnTo>
                  <a:close/>
                </a:path>
                <a:path w="5588000" h="584200">
                  <a:moveTo>
                    <a:pt x="2624328" y="513308"/>
                  </a:moveTo>
                  <a:lnTo>
                    <a:pt x="2594978" y="485698"/>
                  </a:lnTo>
                  <a:lnTo>
                    <a:pt x="2588387" y="463588"/>
                  </a:lnTo>
                  <a:lnTo>
                    <a:pt x="2588387" y="458304"/>
                  </a:lnTo>
                  <a:lnTo>
                    <a:pt x="2619502" y="458304"/>
                  </a:lnTo>
                  <a:lnTo>
                    <a:pt x="2619502" y="448195"/>
                  </a:lnTo>
                  <a:lnTo>
                    <a:pt x="2545588" y="448195"/>
                  </a:lnTo>
                  <a:lnTo>
                    <a:pt x="2545588" y="458304"/>
                  </a:lnTo>
                  <a:lnTo>
                    <a:pt x="2577465" y="458304"/>
                  </a:lnTo>
                  <a:lnTo>
                    <a:pt x="2577465" y="463588"/>
                  </a:lnTo>
                  <a:lnTo>
                    <a:pt x="2561171" y="501586"/>
                  </a:lnTo>
                  <a:lnTo>
                    <a:pt x="2540762" y="517398"/>
                  </a:lnTo>
                  <a:lnTo>
                    <a:pt x="2548763" y="525056"/>
                  </a:lnTo>
                  <a:lnTo>
                    <a:pt x="2577604" y="496112"/>
                  </a:lnTo>
                  <a:lnTo>
                    <a:pt x="2583307" y="485698"/>
                  </a:lnTo>
                  <a:lnTo>
                    <a:pt x="2585847" y="491350"/>
                  </a:lnTo>
                  <a:lnTo>
                    <a:pt x="2616835" y="521335"/>
                  </a:lnTo>
                  <a:lnTo>
                    <a:pt x="2624328" y="513308"/>
                  </a:lnTo>
                  <a:close/>
                </a:path>
                <a:path w="5588000" h="584200">
                  <a:moveTo>
                    <a:pt x="2656586" y="440448"/>
                  </a:moveTo>
                  <a:lnTo>
                    <a:pt x="2645537" y="440448"/>
                  </a:lnTo>
                  <a:lnTo>
                    <a:pt x="2645537" y="476694"/>
                  </a:lnTo>
                  <a:lnTo>
                    <a:pt x="2611882" y="476694"/>
                  </a:lnTo>
                  <a:lnTo>
                    <a:pt x="2611882" y="486664"/>
                  </a:lnTo>
                  <a:lnTo>
                    <a:pt x="2645537" y="486664"/>
                  </a:lnTo>
                  <a:lnTo>
                    <a:pt x="2645537" y="542544"/>
                  </a:lnTo>
                  <a:lnTo>
                    <a:pt x="2656586" y="542544"/>
                  </a:lnTo>
                  <a:lnTo>
                    <a:pt x="2656586" y="440448"/>
                  </a:lnTo>
                  <a:close/>
                </a:path>
                <a:path w="5588000" h="584200">
                  <a:moveTo>
                    <a:pt x="2660396" y="569556"/>
                  </a:moveTo>
                  <a:lnTo>
                    <a:pt x="2579370" y="569556"/>
                  </a:lnTo>
                  <a:lnTo>
                    <a:pt x="2579370" y="532358"/>
                  </a:lnTo>
                  <a:lnTo>
                    <a:pt x="2568194" y="532358"/>
                  </a:lnTo>
                  <a:lnTo>
                    <a:pt x="2568194" y="579310"/>
                  </a:lnTo>
                  <a:lnTo>
                    <a:pt x="2660396" y="579310"/>
                  </a:lnTo>
                  <a:lnTo>
                    <a:pt x="2660396" y="569556"/>
                  </a:lnTo>
                  <a:close/>
                </a:path>
                <a:path w="5588000" h="584200">
                  <a:moveTo>
                    <a:pt x="2788158" y="443357"/>
                  </a:moveTo>
                  <a:lnTo>
                    <a:pt x="2776982" y="443357"/>
                  </a:lnTo>
                  <a:lnTo>
                    <a:pt x="2776982" y="493509"/>
                  </a:lnTo>
                  <a:lnTo>
                    <a:pt x="2759583" y="493509"/>
                  </a:lnTo>
                  <a:lnTo>
                    <a:pt x="2748915" y="458800"/>
                  </a:lnTo>
                  <a:lnTo>
                    <a:pt x="2748915" y="498792"/>
                  </a:lnTo>
                  <a:lnTo>
                    <a:pt x="2748572" y="507682"/>
                  </a:lnTo>
                  <a:lnTo>
                    <a:pt x="2735072" y="537565"/>
                  </a:lnTo>
                  <a:lnTo>
                    <a:pt x="2721737" y="537565"/>
                  </a:lnTo>
                  <a:lnTo>
                    <a:pt x="2707767" y="498792"/>
                  </a:lnTo>
                  <a:lnTo>
                    <a:pt x="2708097" y="489915"/>
                  </a:lnTo>
                  <a:lnTo>
                    <a:pt x="2721737" y="460095"/>
                  </a:lnTo>
                  <a:lnTo>
                    <a:pt x="2735072" y="460095"/>
                  </a:lnTo>
                  <a:lnTo>
                    <a:pt x="2748915" y="498792"/>
                  </a:lnTo>
                  <a:lnTo>
                    <a:pt x="2748915" y="458800"/>
                  </a:lnTo>
                  <a:lnTo>
                    <a:pt x="2745359" y="453796"/>
                  </a:lnTo>
                  <a:lnTo>
                    <a:pt x="2737866" y="450049"/>
                  </a:lnTo>
                  <a:lnTo>
                    <a:pt x="2728341" y="450049"/>
                  </a:lnTo>
                  <a:lnTo>
                    <a:pt x="2699042" y="477964"/>
                  </a:lnTo>
                  <a:lnTo>
                    <a:pt x="2696972" y="498792"/>
                  </a:lnTo>
                  <a:lnTo>
                    <a:pt x="2697467" y="509905"/>
                  </a:lnTo>
                  <a:lnTo>
                    <a:pt x="2714993" y="544461"/>
                  </a:lnTo>
                  <a:lnTo>
                    <a:pt x="2728341" y="547611"/>
                  </a:lnTo>
                  <a:lnTo>
                    <a:pt x="2737993" y="547611"/>
                  </a:lnTo>
                  <a:lnTo>
                    <a:pt x="2745486" y="543775"/>
                  </a:lnTo>
                  <a:lnTo>
                    <a:pt x="2749804" y="537565"/>
                  </a:lnTo>
                  <a:lnTo>
                    <a:pt x="2750820" y="536105"/>
                  </a:lnTo>
                  <a:lnTo>
                    <a:pt x="2754439" y="529755"/>
                  </a:lnTo>
                  <a:lnTo>
                    <a:pt x="2757132" y="522198"/>
                  </a:lnTo>
                  <a:lnTo>
                    <a:pt x="2758922" y="513410"/>
                  </a:lnTo>
                  <a:lnTo>
                    <a:pt x="2759837" y="503402"/>
                  </a:lnTo>
                  <a:lnTo>
                    <a:pt x="2776982" y="503402"/>
                  </a:lnTo>
                  <a:lnTo>
                    <a:pt x="2776982" y="579602"/>
                  </a:lnTo>
                  <a:lnTo>
                    <a:pt x="2788158" y="579602"/>
                  </a:lnTo>
                  <a:lnTo>
                    <a:pt x="2788158" y="503402"/>
                  </a:lnTo>
                  <a:lnTo>
                    <a:pt x="2788158" y="493509"/>
                  </a:lnTo>
                  <a:lnTo>
                    <a:pt x="2788158" y="443357"/>
                  </a:lnTo>
                  <a:close/>
                </a:path>
                <a:path w="5588000" h="584200">
                  <a:moveTo>
                    <a:pt x="2813812" y="440448"/>
                  </a:moveTo>
                  <a:lnTo>
                    <a:pt x="2802763" y="440448"/>
                  </a:lnTo>
                  <a:lnTo>
                    <a:pt x="2802763" y="583996"/>
                  </a:lnTo>
                  <a:lnTo>
                    <a:pt x="2813812" y="583996"/>
                  </a:lnTo>
                  <a:lnTo>
                    <a:pt x="2813812" y="440448"/>
                  </a:lnTo>
                  <a:close/>
                </a:path>
                <a:path w="5588000" h="584200">
                  <a:moveTo>
                    <a:pt x="2983484" y="507047"/>
                  </a:moveTo>
                  <a:lnTo>
                    <a:pt x="2953715" y="481266"/>
                  </a:lnTo>
                  <a:lnTo>
                    <a:pt x="2947670" y="460400"/>
                  </a:lnTo>
                  <a:lnTo>
                    <a:pt x="2947670" y="456742"/>
                  </a:lnTo>
                  <a:lnTo>
                    <a:pt x="2979166" y="456742"/>
                  </a:lnTo>
                  <a:lnTo>
                    <a:pt x="2979166" y="446849"/>
                  </a:lnTo>
                  <a:lnTo>
                    <a:pt x="2905252" y="446849"/>
                  </a:lnTo>
                  <a:lnTo>
                    <a:pt x="2905252" y="456742"/>
                  </a:lnTo>
                  <a:lnTo>
                    <a:pt x="2936875" y="456742"/>
                  </a:lnTo>
                  <a:lnTo>
                    <a:pt x="2936875" y="460400"/>
                  </a:lnTo>
                  <a:lnTo>
                    <a:pt x="2920911" y="496379"/>
                  </a:lnTo>
                  <a:lnTo>
                    <a:pt x="2900553" y="511149"/>
                  </a:lnTo>
                  <a:lnTo>
                    <a:pt x="2908427" y="518807"/>
                  </a:lnTo>
                  <a:lnTo>
                    <a:pt x="2939796" y="488797"/>
                  </a:lnTo>
                  <a:lnTo>
                    <a:pt x="2942590" y="482498"/>
                  </a:lnTo>
                  <a:lnTo>
                    <a:pt x="2945257" y="488048"/>
                  </a:lnTo>
                  <a:lnTo>
                    <a:pt x="2949879" y="494068"/>
                  </a:lnTo>
                  <a:lnTo>
                    <a:pt x="2956433" y="500354"/>
                  </a:lnTo>
                  <a:lnTo>
                    <a:pt x="2962910" y="506704"/>
                  </a:lnTo>
                  <a:lnTo>
                    <a:pt x="2969514" y="511644"/>
                  </a:lnTo>
                  <a:lnTo>
                    <a:pt x="2975991" y="515162"/>
                  </a:lnTo>
                  <a:lnTo>
                    <a:pt x="2983484" y="507047"/>
                  </a:lnTo>
                  <a:close/>
                </a:path>
                <a:path w="5588000" h="584200">
                  <a:moveTo>
                    <a:pt x="3017901" y="440448"/>
                  </a:moveTo>
                  <a:lnTo>
                    <a:pt x="3006725" y="440448"/>
                  </a:lnTo>
                  <a:lnTo>
                    <a:pt x="3006725" y="472744"/>
                  </a:lnTo>
                  <a:lnTo>
                    <a:pt x="2973324" y="472744"/>
                  </a:lnTo>
                  <a:lnTo>
                    <a:pt x="2973324" y="482638"/>
                  </a:lnTo>
                  <a:lnTo>
                    <a:pt x="3006725" y="482638"/>
                  </a:lnTo>
                  <a:lnTo>
                    <a:pt x="3006725" y="523354"/>
                  </a:lnTo>
                  <a:lnTo>
                    <a:pt x="3017901" y="523354"/>
                  </a:lnTo>
                  <a:lnTo>
                    <a:pt x="3017901" y="440448"/>
                  </a:lnTo>
                  <a:close/>
                </a:path>
                <a:path w="5588000" h="584200">
                  <a:moveTo>
                    <a:pt x="3020822" y="545769"/>
                  </a:moveTo>
                  <a:lnTo>
                    <a:pt x="3016758" y="539089"/>
                  </a:lnTo>
                  <a:lnTo>
                    <a:pt x="3011386" y="535698"/>
                  </a:lnTo>
                  <a:lnTo>
                    <a:pt x="3008884" y="534123"/>
                  </a:lnTo>
                  <a:lnTo>
                    <a:pt x="3008884" y="548652"/>
                  </a:lnTo>
                  <a:lnTo>
                    <a:pt x="3008884" y="559409"/>
                  </a:lnTo>
                  <a:lnTo>
                    <a:pt x="2973832" y="572312"/>
                  </a:lnTo>
                  <a:lnTo>
                    <a:pt x="2965843" y="571995"/>
                  </a:lnTo>
                  <a:lnTo>
                    <a:pt x="2938805" y="559409"/>
                  </a:lnTo>
                  <a:lnTo>
                    <a:pt x="2938805" y="548652"/>
                  </a:lnTo>
                  <a:lnTo>
                    <a:pt x="2973832" y="535698"/>
                  </a:lnTo>
                  <a:lnTo>
                    <a:pt x="2981896" y="536028"/>
                  </a:lnTo>
                  <a:lnTo>
                    <a:pt x="3008884" y="548652"/>
                  </a:lnTo>
                  <a:lnTo>
                    <a:pt x="3008884" y="534123"/>
                  </a:lnTo>
                  <a:lnTo>
                    <a:pt x="2973832" y="526249"/>
                  </a:lnTo>
                  <a:lnTo>
                    <a:pt x="2963227" y="526732"/>
                  </a:lnTo>
                  <a:lnTo>
                    <a:pt x="2926969" y="545769"/>
                  </a:lnTo>
                  <a:lnTo>
                    <a:pt x="2926969" y="562241"/>
                  </a:lnTo>
                  <a:lnTo>
                    <a:pt x="2963227" y="581431"/>
                  </a:lnTo>
                  <a:lnTo>
                    <a:pt x="2973832" y="581914"/>
                  </a:lnTo>
                  <a:lnTo>
                    <a:pt x="2984423" y="581431"/>
                  </a:lnTo>
                  <a:lnTo>
                    <a:pt x="2993745" y="579983"/>
                  </a:lnTo>
                  <a:lnTo>
                    <a:pt x="3001810" y="577545"/>
                  </a:lnTo>
                  <a:lnTo>
                    <a:pt x="3008630" y="574141"/>
                  </a:lnTo>
                  <a:lnTo>
                    <a:pt x="3011487" y="572312"/>
                  </a:lnTo>
                  <a:lnTo>
                    <a:pt x="3016758" y="568947"/>
                  </a:lnTo>
                  <a:lnTo>
                    <a:pt x="3020822" y="562241"/>
                  </a:lnTo>
                  <a:lnTo>
                    <a:pt x="3020822" y="545769"/>
                  </a:lnTo>
                  <a:close/>
                </a:path>
                <a:path w="5588000" h="584200">
                  <a:moveTo>
                    <a:pt x="3137662" y="485546"/>
                  </a:moveTo>
                  <a:lnTo>
                    <a:pt x="3126638" y="461213"/>
                  </a:lnTo>
                  <a:lnTo>
                    <a:pt x="3126232" y="460908"/>
                  </a:lnTo>
                  <a:lnTo>
                    <a:pt x="3126232" y="478358"/>
                  </a:lnTo>
                  <a:lnTo>
                    <a:pt x="3126232" y="492734"/>
                  </a:lnTo>
                  <a:lnTo>
                    <a:pt x="3123692" y="498602"/>
                  </a:lnTo>
                  <a:lnTo>
                    <a:pt x="3113532" y="507682"/>
                  </a:lnTo>
                  <a:lnTo>
                    <a:pt x="3107182" y="509955"/>
                  </a:lnTo>
                  <a:lnTo>
                    <a:pt x="3092450" y="509955"/>
                  </a:lnTo>
                  <a:lnTo>
                    <a:pt x="3086227" y="507682"/>
                  </a:lnTo>
                  <a:lnTo>
                    <a:pt x="3075813" y="498602"/>
                  </a:lnTo>
                  <a:lnTo>
                    <a:pt x="3073273" y="492734"/>
                  </a:lnTo>
                  <a:lnTo>
                    <a:pt x="3073311" y="478358"/>
                  </a:lnTo>
                  <a:lnTo>
                    <a:pt x="3075813" y="472617"/>
                  </a:lnTo>
                  <a:lnTo>
                    <a:pt x="3080842" y="467982"/>
                  </a:lnTo>
                  <a:lnTo>
                    <a:pt x="3085846" y="463499"/>
                  </a:lnTo>
                  <a:lnTo>
                    <a:pt x="3092196" y="461213"/>
                  </a:lnTo>
                  <a:lnTo>
                    <a:pt x="3107309" y="461213"/>
                  </a:lnTo>
                  <a:lnTo>
                    <a:pt x="3113659" y="463473"/>
                  </a:lnTo>
                  <a:lnTo>
                    <a:pt x="3118815" y="468058"/>
                  </a:lnTo>
                  <a:lnTo>
                    <a:pt x="3123692" y="472503"/>
                  </a:lnTo>
                  <a:lnTo>
                    <a:pt x="3126232" y="478358"/>
                  </a:lnTo>
                  <a:lnTo>
                    <a:pt x="3126232" y="460908"/>
                  </a:lnTo>
                  <a:lnTo>
                    <a:pt x="3120974" y="456958"/>
                  </a:lnTo>
                  <a:lnTo>
                    <a:pt x="3114548" y="453872"/>
                  </a:lnTo>
                  <a:lnTo>
                    <a:pt x="3107385" y="452018"/>
                  </a:lnTo>
                  <a:lnTo>
                    <a:pt x="3099689" y="451396"/>
                  </a:lnTo>
                  <a:lnTo>
                    <a:pt x="3091904" y="452018"/>
                  </a:lnTo>
                  <a:lnTo>
                    <a:pt x="3062389" y="478650"/>
                  </a:lnTo>
                  <a:lnTo>
                    <a:pt x="3061716" y="485546"/>
                  </a:lnTo>
                  <a:lnTo>
                    <a:pt x="3062401" y="492633"/>
                  </a:lnTo>
                  <a:lnTo>
                    <a:pt x="3092018" y="519252"/>
                  </a:lnTo>
                  <a:lnTo>
                    <a:pt x="3099689" y="519849"/>
                  </a:lnTo>
                  <a:lnTo>
                    <a:pt x="3107461" y="519252"/>
                  </a:lnTo>
                  <a:lnTo>
                    <a:pt x="3136989" y="492633"/>
                  </a:lnTo>
                  <a:lnTo>
                    <a:pt x="3137662" y="485546"/>
                  </a:lnTo>
                  <a:close/>
                </a:path>
                <a:path w="5588000" h="584200">
                  <a:moveTo>
                    <a:pt x="3151251" y="555498"/>
                  </a:moveTo>
                  <a:lnTo>
                    <a:pt x="3150616" y="545896"/>
                  </a:lnTo>
                  <a:lnTo>
                    <a:pt x="3143542" y="546379"/>
                  </a:lnTo>
                  <a:lnTo>
                    <a:pt x="3133560" y="546811"/>
                  </a:lnTo>
                  <a:lnTo>
                    <a:pt x="3104896" y="547611"/>
                  </a:lnTo>
                  <a:lnTo>
                    <a:pt x="3051302" y="548347"/>
                  </a:lnTo>
                  <a:lnTo>
                    <a:pt x="3052318" y="557949"/>
                  </a:lnTo>
                  <a:lnTo>
                    <a:pt x="3105150" y="557212"/>
                  </a:lnTo>
                  <a:lnTo>
                    <a:pt x="3133915" y="556412"/>
                  </a:lnTo>
                  <a:lnTo>
                    <a:pt x="3144012" y="555980"/>
                  </a:lnTo>
                  <a:lnTo>
                    <a:pt x="3151251" y="555498"/>
                  </a:lnTo>
                  <a:close/>
                </a:path>
                <a:path w="5588000" h="584200">
                  <a:moveTo>
                    <a:pt x="3171825" y="440448"/>
                  </a:moveTo>
                  <a:lnTo>
                    <a:pt x="3160776" y="440448"/>
                  </a:lnTo>
                  <a:lnTo>
                    <a:pt x="3160776" y="583996"/>
                  </a:lnTo>
                  <a:lnTo>
                    <a:pt x="3171825" y="583996"/>
                  </a:lnTo>
                  <a:lnTo>
                    <a:pt x="3171825" y="440448"/>
                  </a:lnTo>
                  <a:close/>
                </a:path>
                <a:path w="5588000" h="584200">
                  <a:moveTo>
                    <a:pt x="3283712" y="525729"/>
                  </a:moveTo>
                  <a:lnTo>
                    <a:pt x="3272790" y="493115"/>
                  </a:lnTo>
                  <a:lnTo>
                    <a:pt x="3272790" y="510298"/>
                  </a:lnTo>
                  <a:lnTo>
                    <a:pt x="3272790" y="522655"/>
                  </a:lnTo>
                  <a:lnTo>
                    <a:pt x="3270377" y="527926"/>
                  </a:lnTo>
                  <a:lnTo>
                    <a:pt x="3265678" y="532320"/>
                  </a:lnTo>
                  <a:lnTo>
                    <a:pt x="3260852" y="536702"/>
                  </a:lnTo>
                  <a:lnTo>
                    <a:pt x="3254883" y="538899"/>
                  </a:lnTo>
                  <a:lnTo>
                    <a:pt x="3240278" y="538899"/>
                  </a:lnTo>
                  <a:lnTo>
                    <a:pt x="3234309" y="536702"/>
                  </a:lnTo>
                  <a:lnTo>
                    <a:pt x="3229483" y="532320"/>
                  </a:lnTo>
                  <a:lnTo>
                    <a:pt x="3224784" y="527926"/>
                  </a:lnTo>
                  <a:lnTo>
                    <a:pt x="3222371" y="522655"/>
                  </a:lnTo>
                  <a:lnTo>
                    <a:pt x="3222371" y="510298"/>
                  </a:lnTo>
                  <a:lnTo>
                    <a:pt x="3224784" y="504990"/>
                  </a:lnTo>
                  <a:lnTo>
                    <a:pt x="3234182" y="496163"/>
                  </a:lnTo>
                  <a:lnTo>
                    <a:pt x="3240278" y="493953"/>
                  </a:lnTo>
                  <a:lnTo>
                    <a:pt x="3254883" y="493953"/>
                  </a:lnTo>
                  <a:lnTo>
                    <a:pt x="3260979" y="496163"/>
                  </a:lnTo>
                  <a:lnTo>
                    <a:pt x="3270377" y="504990"/>
                  </a:lnTo>
                  <a:lnTo>
                    <a:pt x="3272790" y="510298"/>
                  </a:lnTo>
                  <a:lnTo>
                    <a:pt x="3272790" y="493115"/>
                  </a:lnTo>
                  <a:lnTo>
                    <a:pt x="3268091" y="489635"/>
                  </a:lnTo>
                  <a:lnTo>
                    <a:pt x="3261969" y="486791"/>
                  </a:lnTo>
                  <a:lnTo>
                    <a:pt x="3255099" y="485076"/>
                  </a:lnTo>
                  <a:lnTo>
                    <a:pt x="3247517" y="484505"/>
                  </a:lnTo>
                  <a:lnTo>
                    <a:pt x="3239935" y="485089"/>
                  </a:lnTo>
                  <a:lnTo>
                    <a:pt x="3211449" y="507326"/>
                  </a:lnTo>
                  <a:lnTo>
                    <a:pt x="3211538" y="525729"/>
                  </a:lnTo>
                  <a:lnTo>
                    <a:pt x="3247390" y="548347"/>
                  </a:lnTo>
                  <a:lnTo>
                    <a:pt x="3255111" y="547776"/>
                  </a:lnTo>
                  <a:lnTo>
                    <a:pt x="3262045" y="546061"/>
                  </a:lnTo>
                  <a:lnTo>
                    <a:pt x="3268141" y="543267"/>
                  </a:lnTo>
                  <a:lnTo>
                    <a:pt x="3273552" y="539305"/>
                  </a:lnTo>
                  <a:lnTo>
                    <a:pt x="3273996" y="538899"/>
                  </a:lnTo>
                  <a:lnTo>
                    <a:pt x="3280283" y="533285"/>
                  </a:lnTo>
                  <a:lnTo>
                    <a:pt x="3283712" y="525729"/>
                  </a:lnTo>
                  <a:close/>
                </a:path>
                <a:path w="5588000" h="584200">
                  <a:moveTo>
                    <a:pt x="3290189" y="463296"/>
                  </a:moveTo>
                  <a:lnTo>
                    <a:pt x="3253105" y="463296"/>
                  </a:lnTo>
                  <a:lnTo>
                    <a:pt x="3253105" y="440448"/>
                  </a:lnTo>
                  <a:lnTo>
                    <a:pt x="3241929" y="440448"/>
                  </a:lnTo>
                  <a:lnTo>
                    <a:pt x="3241929" y="463296"/>
                  </a:lnTo>
                  <a:lnTo>
                    <a:pt x="3204972" y="463296"/>
                  </a:lnTo>
                  <a:lnTo>
                    <a:pt x="3204972" y="473341"/>
                  </a:lnTo>
                  <a:lnTo>
                    <a:pt x="3290189" y="473341"/>
                  </a:lnTo>
                  <a:lnTo>
                    <a:pt x="3290189" y="463296"/>
                  </a:lnTo>
                  <a:close/>
                </a:path>
                <a:path w="5588000" h="584200">
                  <a:moveTo>
                    <a:pt x="3339338" y="506450"/>
                  </a:moveTo>
                  <a:lnTo>
                    <a:pt x="3315081" y="506450"/>
                  </a:lnTo>
                  <a:lnTo>
                    <a:pt x="3315081" y="440448"/>
                  </a:lnTo>
                  <a:lnTo>
                    <a:pt x="3304032" y="440448"/>
                  </a:lnTo>
                  <a:lnTo>
                    <a:pt x="3304032" y="583996"/>
                  </a:lnTo>
                  <a:lnTo>
                    <a:pt x="3315081" y="583996"/>
                  </a:lnTo>
                  <a:lnTo>
                    <a:pt x="3315081" y="516356"/>
                  </a:lnTo>
                  <a:lnTo>
                    <a:pt x="3339338" y="516356"/>
                  </a:lnTo>
                  <a:lnTo>
                    <a:pt x="3339338" y="506450"/>
                  </a:lnTo>
                  <a:close/>
                </a:path>
                <a:path w="5588000" h="584200">
                  <a:moveTo>
                    <a:pt x="3467227" y="453999"/>
                  </a:moveTo>
                  <a:lnTo>
                    <a:pt x="3375152" y="453999"/>
                  </a:lnTo>
                  <a:lnTo>
                    <a:pt x="3375152" y="464045"/>
                  </a:lnTo>
                  <a:lnTo>
                    <a:pt x="3456051" y="464045"/>
                  </a:lnTo>
                  <a:lnTo>
                    <a:pt x="3456038" y="486664"/>
                  </a:lnTo>
                  <a:lnTo>
                    <a:pt x="3455886" y="496684"/>
                  </a:lnTo>
                  <a:lnTo>
                    <a:pt x="3455390" y="507390"/>
                  </a:lnTo>
                  <a:lnTo>
                    <a:pt x="3454603" y="518566"/>
                  </a:lnTo>
                  <a:lnTo>
                    <a:pt x="3453511" y="530199"/>
                  </a:lnTo>
                  <a:lnTo>
                    <a:pt x="3464306" y="531164"/>
                  </a:lnTo>
                  <a:lnTo>
                    <a:pt x="3465563" y="519849"/>
                  </a:lnTo>
                  <a:lnTo>
                    <a:pt x="3466477" y="508660"/>
                  </a:lnTo>
                  <a:lnTo>
                    <a:pt x="3467036" y="497598"/>
                  </a:lnTo>
                  <a:lnTo>
                    <a:pt x="3467227" y="486664"/>
                  </a:lnTo>
                  <a:lnTo>
                    <a:pt x="3467227" y="453999"/>
                  </a:lnTo>
                  <a:close/>
                </a:path>
                <a:path w="5588000" h="584200">
                  <a:moveTo>
                    <a:pt x="3488944" y="548347"/>
                  </a:moveTo>
                  <a:lnTo>
                    <a:pt x="3419729" y="548347"/>
                  </a:lnTo>
                  <a:lnTo>
                    <a:pt x="3419729" y="501548"/>
                  </a:lnTo>
                  <a:lnTo>
                    <a:pt x="3408680" y="501548"/>
                  </a:lnTo>
                  <a:lnTo>
                    <a:pt x="3408680" y="548347"/>
                  </a:lnTo>
                  <a:lnTo>
                    <a:pt x="3355721" y="548347"/>
                  </a:lnTo>
                  <a:lnTo>
                    <a:pt x="3355721" y="558393"/>
                  </a:lnTo>
                  <a:lnTo>
                    <a:pt x="3488944" y="558393"/>
                  </a:lnTo>
                  <a:lnTo>
                    <a:pt x="3488944" y="548347"/>
                  </a:lnTo>
                  <a:close/>
                </a:path>
                <a:path w="5588000" h="584200">
                  <a:moveTo>
                    <a:pt x="3631438" y="508520"/>
                  </a:moveTo>
                  <a:lnTo>
                    <a:pt x="3628390" y="500964"/>
                  </a:lnTo>
                  <a:lnTo>
                    <a:pt x="3623157" y="495884"/>
                  </a:lnTo>
                  <a:lnTo>
                    <a:pt x="3621024" y="493814"/>
                  </a:lnTo>
                  <a:lnTo>
                    <a:pt x="3621024" y="511340"/>
                  </a:lnTo>
                  <a:lnTo>
                    <a:pt x="3621024" y="524141"/>
                  </a:lnTo>
                  <a:lnTo>
                    <a:pt x="3618992" y="529386"/>
                  </a:lnTo>
                  <a:lnTo>
                    <a:pt x="3614928" y="533438"/>
                  </a:lnTo>
                  <a:lnTo>
                    <a:pt x="3610991" y="537476"/>
                  </a:lnTo>
                  <a:lnTo>
                    <a:pt x="3605784" y="539496"/>
                  </a:lnTo>
                  <a:lnTo>
                    <a:pt x="3593338" y="539496"/>
                  </a:lnTo>
                  <a:lnTo>
                    <a:pt x="3588131" y="537464"/>
                  </a:lnTo>
                  <a:lnTo>
                    <a:pt x="3580257" y="529323"/>
                  </a:lnTo>
                  <a:lnTo>
                    <a:pt x="3578237" y="524141"/>
                  </a:lnTo>
                  <a:lnTo>
                    <a:pt x="3578237" y="511340"/>
                  </a:lnTo>
                  <a:lnTo>
                    <a:pt x="3580257" y="506183"/>
                  </a:lnTo>
                  <a:lnTo>
                    <a:pt x="3588131" y="497954"/>
                  </a:lnTo>
                  <a:lnTo>
                    <a:pt x="3593211" y="495884"/>
                  </a:lnTo>
                  <a:lnTo>
                    <a:pt x="3605911" y="495884"/>
                  </a:lnTo>
                  <a:lnTo>
                    <a:pt x="3610991" y="497954"/>
                  </a:lnTo>
                  <a:lnTo>
                    <a:pt x="3614928" y="502031"/>
                  </a:lnTo>
                  <a:lnTo>
                    <a:pt x="3618992" y="506120"/>
                  </a:lnTo>
                  <a:lnTo>
                    <a:pt x="3621024" y="511340"/>
                  </a:lnTo>
                  <a:lnTo>
                    <a:pt x="3621024" y="493814"/>
                  </a:lnTo>
                  <a:lnTo>
                    <a:pt x="3616198" y="489102"/>
                  </a:lnTo>
                  <a:lnTo>
                    <a:pt x="3608705" y="486143"/>
                  </a:lnTo>
                  <a:lnTo>
                    <a:pt x="3590544" y="486143"/>
                  </a:lnTo>
                  <a:lnTo>
                    <a:pt x="3582924" y="489127"/>
                  </a:lnTo>
                  <a:lnTo>
                    <a:pt x="3570732" y="501091"/>
                  </a:lnTo>
                  <a:lnTo>
                    <a:pt x="3567582" y="508520"/>
                  </a:lnTo>
                  <a:lnTo>
                    <a:pt x="3567595" y="526973"/>
                  </a:lnTo>
                  <a:lnTo>
                    <a:pt x="3570732" y="534428"/>
                  </a:lnTo>
                  <a:lnTo>
                    <a:pt x="3576828" y="540346"/>
                  </a:lnTo>
                  <a:lnTo>
                    <a:pt x="3583051" y="546277"/>
                  </a:lnTo>
                  <a:lnTo>
                    <a:pt x="3590544" y="549249"/>
                  </a:lnTo>
                  <a:lnTo>
                    <a:pt x="3608578" y="549249"/>
                  </a:lnTo>
                  <a:lnTo>
                    <a:pt x="3616198" y="546303"/>
                  </a:lnTo>
                  <a:lnTo>
                    <a:pt x="3623246" y="539496"/>
                  </a:lnTo>
                  <a:lnTo>
                    <a:pt x="3628390" y="534543"/>
                  </a:lnTo>
                  <a:lnTo>
                    <a:pt x="3631438" y="526973"/>
                  </a:lnTo>
                  <a:lnTo>
                    <a:pt x="3631438" y="508520"/>
                  </a:lnTo>
                  <a:close/>
                </a:path>
                <a:path w="5588000" h="584200">
                  <a:moveTo>
                    <a:pt x="3636645" y="466204"/>
                  </a:moveTo>
                  <a:lnTo>
                    <a:pt x="3604768" y="466204"/>
                  </a:lnTo>
                  <a:lnTo>
                    <a:pt x="3604768" y="443953"/>
                  </a:lnTo>
                  <a:lnTo>
                    <a:pt x="3593719" y="443953"/>
                  </a:lnTo>
                  <a:lnTo>
                    <a:pt x="3593719" y="466204"/>
                  </a:lnTo>
                  <a:lnTo>
                    <a:pt x="3561842" y="466204"/>
                  </a:lnTo>
                  <a:lnTo>
                    <a:pt x="3561842" y="476097"/>
                  </a:lnTo>
                  <a:lnTo>
                    <a:pt x="3636645" y="476097"/>
                  </a:lnTo>
                  <a:lnTo>
                    <a:pt x="3636645" y="466204"/>
                  </a:lnTo>
                  <a:close/>
                </a:path>
                <a:path w="5588000" h="584200">
                  <a:moveTo>
                    <a:pt x="3685032" y="440448"/>
                  </a:moveTo>
                  <a:lnTo>
                    <a:pt x="3673856" y="440448"/>
                  </a:lnTo>
                  <a:lnTo>
                    <a:pt x="3673856" y="506603"/>
                  </a:lnTo>
                  <a:lnTo>
                    <a:pt x="3656711" y="506603"/>
                  </a:lnTo>
                  <a:lnTo>
                    <a:pt x="3656711" y="443204"/>
                  </a:lnTo>
                  <a:lnTo>
                    <a:pt x="3645789" y="443204"/>
                  </a:lnTo>
                  <a:lnTo>
                    <a:pt x="3645789" y="579462"/>
                  </a:lnTo>
                  <a:lnTo>
                    <a:pt x="3656711" y="579462"/>
                  </a:lnTo>
                  <a:lnTo>
                    <a:pt x="3656711" y="516496"/>
                  </a:lnTo>
                  <a:lnTo>
                    <a:pt x="3673856" y="516496"/>
                  </a:lnTo>
                  <a:lnTo>
                    <a:pt x="3673856" y="583996"/>
                  </a:lnTo>
                  <a:lnTo>
                    <a:pt x="3685032" y="583996"/>
                  </a:lnTo>
                  <a:lnTo>
                    <a:pt x="3685032" y="516496"/>
                  </a:lnTo>
                  <a:lnTo>
                    <a:pt x="3685032" y="506603"/>
                  </a:lnTo>
                  <a:lnTo>
                    <a:pt x="3685032" y="440448"/>
                  </a:lnTo>
                  <a:close/>
                </a:path>
                <a:path w="5588000" h="584200">
                  <a:moveTo>
                    <a:pt x="3799586" y="509651"/>
                  </a:moveTo>
                  <a:lnTo>
                    <a:pt x="3798913" y="501243"/>
                  </a:lnTo>
                  <a:lnTo>
                    <a:pt x="3798824" y="500062"/>
                  </a:lnTo>
                  <a:lnTo>
                    <a:pt x="3787914" y="500583"/>
                  </a:lnTo>
                  <a:lnTo>
                    <a:pt x="3773690" y="500951"/>
                  </a:lnTo>
                  <a:lnTo>
                    <a:pt x="3735324" y="501243"/>
                  </a:lnTo>
                  <a:lnTo>
                    <a:pt x="3735324" y="458609"/>
                  </a:lnTo>
                  <a:lnTo>
                    <a:pt x="3792855" y="458609"/>
                  </a:lnTo>
                  <a:lnTo>
                    <a:pt x="3792855" y="448716"/>
                  </a:lnTo>
                  <a:lnTo>
                    <a:pt x="3724148" y="448716"/>
                  </a:lnTo>
                  <a:lnTo>
                    <a:pt x="3724148" y="511149"/>
                  </a:lnTo>
                  <a:lnTo>
                    <a:pt x="3769004" y="510781"/>
                  </a:lnTo>
                  <a:lnTo>
                    <a:pt x="3786073" y="510311"/>
                  </a:lnTo>
                  <a:lnTo>
                    <a:pt x="3799586" y="509651"/>
                  </a:lnTo>
                  <a:close/>
                </a:path>
                <a:path w="5588000" h="584200">
                  <a:moveTo>
                    <a:pt x="3828796" y="546366"/>
                  </a:moveTo>
                  <a:lnTo>
                    <a:pt x="3824732" y="539737"/>
                  </a:lnTo>
                  <a:lnTo>
                    <a:pt x="3819753" y="536600"/>
                  </a:lnTo>
                  <a:lnTo>
                    <a:pt x="3817074" y="534924"/>
                  </a:lnTo>
                  <a:lnTo>
                    <a:pt x="3817074" y="549198"/>
                  </a:lnTo>
                  <a:lnTo>
                    <a:pt x="3817074" y="560006"/>
                  </a:lnTo>
                  <a:lnTo>
                    <a:pt x="3782060" y="572604"/>
                  </a:lnTo>
                  <a:lnTo>
                    <a:pt x="3774033" y="572300"/>
                  </a:lnTo>
                  <a:lnTo>
                    <a:pt x="3747135" y="560006"/>
                  </a:lnTo>
                  <a:lnTo>
                    <a:pt x="3747135" y="549198"/>
                  </a:lnTo>
                  <a:lnTo>
                    <a:pt x="3782060" y="536600"/>
                  </a:lnTo>
                  <a:lnTo>
                    <a:pt x="3790048" y="536917"/>
                  </a:lnTo>
                  <a:lnTo>
                    <a:pt x="3817074" y="549198"/>
                  </a:lnTo>
                  <a:lnTo>
                    <a:pt x="3817074" y="534924"/>
                  </a:lnTo>
                  <a:lnTo>
                    <a:pt x="3782060" y="527138"/>
                  </a:lnTo>
                  <a:lnTo>
                    <a:pt x="3771392" y="527621"/>
                  </a:lnTo>
                  <a:lnTo>
                    <a:pt x="3735374" y="546366"/>
                  </a:lnTo>
                  <a:lnTo>
                    <a:pt x="3735374" y="562889"/>
                  </a:lnTo>
                  <a:lnTo>
                    <a:pt x="3771557" y="581596"/>
                  </a:lnTo>
                  <a:lnTo>
                    <a:pt x="3782060" y="582066"/>
                  </a:lnTo>
                  <a:lnTo>
                    <a:pt x="3792664" y="581596"/>
                  </a:lnTo>
                  <a:lnTo>
                    <a:pt x="3801961" y="580174"/>
                  </a:lnTo>
                  <a:lnTo>
                    <a:pt x="3809873" y="577837"/>
                  </a:lnTo>
                  <a:lnTo>
                    <a:pt x="3816604" y="574548"/>
                  </a:lnTo>
                  <a:lnTo>
                    <a:pt x="3819741" y="572604"/>
                  </a:lnTo>
                  <a:lnTo>
                    <a:pt x="3824732" y="569531"/>
                  </a:lnTo>
                  <a:lnTo>
                    <a:pt x="3828796" y="562889"/>
                  </a:lnTo>
                  <a:lnTo>
                    <a:pt x="3828796" y="546366"/>
                  </a:lnTo>
                  <a:close/>
                </a:path>
                <a:path w="5588000" h="584200">
                  <a:moveTo>
                    <a:pt x="3847973" y="479742"/>
                  </a:moveTo>
                  <a:lnTo>
                    <a:pt x="3826383" y="479742"/>
                  </a:lnTo>
                  <a:lnTo>
                    <a:pt x="3826383" y="440448"/>
                  </a:lnTo>
                  <a:lnTo>
                    <a:pt x="3815207" y="440448"/>
                  </a:lnTo>
                  <a:lnTo>
                    <a:pt x="3815207" y="523938"/>
                  </a:lnTo>
                  <a:lnTo>
                    <a:pt x="3826383" y="523938"/>
                  </a:lnTo>
                  <a:lnTo>
                    <a:pt x="3826383" y="489864"/>
                  </a:lnTo>
                  <a:lnTo>
                    <a:pt x="3847973" y="489864"/>
                  </a:lnTo>
                  <a:lnTo>
                    <a:pt x="3847973" y="479742"/>
                  </a:lnTo>
                  <a:close/>
                </a:path>
                <a:path w="5588000" h="584200">
                  <a:moveTo>
                    <a:pt x="4003167" y="507352"/>
                  </a:moveTo>
                  <a:lnTo>
                    <a:pt x="3973169" y="481266"/>
                  </a:lnTo>
                  <a:lnTo>
                    <a:pt x="3967226" y="460400"/>
                  </a:lnTo>
                  <a:lnTo>
                    <a:pt x="3967226" y="445363"/>
                  </a:lnTo>
                  <a:lnTo>
                    <a:pt x="3956558" y="445363"/>
                  </a:lnTo>
                  <a:lnTo>
                    <a:pt x="3956558" y="460400"/>
                  </a:lnTo>
                  <a:lnTo>
                    <a:pt x="3955910" y="467956"/>
                  </a:lnTo>
                  <a:lnTo>
                    <a:pt x="3934218" y="502183"/>
                  </a:lnTo>
                  <a:lnTo>
                    <a:pt x="3919855" y="511441"/>
                  </a:lnTo>
                  <a:lnTo>
                    <a:pt x="3927856" y="519112"/>
                  </a:lnTo>
                  <a:lnTo>
                    <a:pt x="3959479" y="489140"/>
                  </a:lnTo>
                  <a:lnTo>
                    <a:pt x="3962146" y="482942"/>
                  </a:lnTo>
                  <a:lnTo>
                    <a:pt x="3964686" y="488353"/>
                  </a:lnTo>
                  <a:lnTo>
                    <a:pt x="3969385" y="494271"/>
                  </a:lnTo>
                  <a:lnTo>
                    <a:pt x="3976243" y="500722"/>
                  </a:lnTo>
                  <a:lnTo>
                    <a:pt x="3983012" y="507212"/>
                  </a:lnTo>
                  <a:lnTo>
                    <a:pt x="3989578" y="512089"/>
                  </a:lnTo>
                  <a:lnTo>
                    <a:pt x="3995801" y="515454"/>
                  </a:lnTo>
                  <a:lnTo>
                    <a:pt x="4003167" y="507352"/>
                  </a:lnTo>
                  <a:close/>
                </a:path>
                <a:path w="5588000" h="584200">
                  <a:moveTo>
                    <a:pt x="4034536" y="546658"/>
                  </a:moveTo>
                  <a:lnTo>
                    <a:pt x="4030472" y="539978"/>
                  </a:lnTo>
                  <a:lnTo>
                    <a:pt x="4025112" y="536600"/>
                  </a:lnTo>
                  <a:lnTo>
                    <a:pt x="4022814" y="535152"/>
                  </a:lnTo>
                  <a:lnTo>
                    <a:pt x="4022814" y="549440"/>
                  </a:lnTo>
                  <a:lnTo>
                    <a:pt x="4022814" y="560451"/>
                  </a:lnTo>
                  <a:lnTo>
                    <a:pt x="3987800" y="573354"/>
                  </a:lnTo>
                  <a:lnTo>
                    <a:pt x="3979888" y="573036"/>
                  </a:lnTo>
                  <a:lnTo>
                    <a:pt x="3952875" y="560451"/>
                  </a:lnTo>
                  <a:lnTo>
                    <a:pt x="3952875" y="549440"/>
                  </a:lnTo>
                  <a:lnTo>
                    <a:pt x="3987800" y="536600"/>
                  </a:lnTo>
                  <a:lnTo>
                    <a:pt x="3995699" y="536917"/>
                  </a:lnTo>
                  <a:lnTo>
                    <a:pt x="4022814" y="549440"/>
                  </a:lnTo>
                  <a:lnTo>
                    <a:pt x="4022814" y="535152"/>
                  </a:lnTo>
                  <a:lnTo>
                    <a:pt x="3987800" y="527138"/>
                  </a:lnTo>
                  <a:lnTo>
                    <a:pt x="3977221" y="527634"/>
                  </a:lnTo>
                  <a:lnTo>
                    <a:pt x="3941089" y="546658"/>
                  </a:lnTo>
                  <a:lnTo>
                    <a:pt x="3941089" y="563181"/>
                  </a:lnTo>
                  <a:lnTo>
                    <a:pt x="3977246" y="582320"/>
                  </a:lnTo>
                  <a:lnTo>
                    <a:pt x="3987800" y="582803"/>
                  </a:lnTo>
                  <a:lnTo>
                    <a:pt x="3998391" y="582320"/>
                  </a:lnTo>
                  <a:lnTo>
                    <a:pt x="4007662" y="580859"/>
                  </a:lnTo>
                  <a:lnTo>
                    <a:pt x="4015663" y="578434"/>
                  </a:lnTo>
                  <a:lnTo>
                    <a:pt x="4022394" y="575030"/>
                  </a:lnTo>
                  <a:lnTo>
                    <a:pt x="4025036" y="573354"/>
                  </a:lnTo>
                  <a:lnTo>
                    <a:pt x="4030472" y="569912"/>
                  </a:lnTo>
                  <a:lnTo>
                    <a:pt x="4034536" y="563181"/>
                  </a:lnTo>
                  <a:lnTo>
                    <a:pt x="4034536" y="546658"/>
                  </a:lnTo>
                  <a:close/>
                </a:path>
                <a:path w="5588000" h="584200">
                  <a:moveTo>
                    <a:pt x="4053713" y="479742"/>
                  </a:moveTo>
                  <a:lnTo>
                    <a:pt x="4032123" y="479742"/>
                  </a:lnTo>
                  <a:lnTo>
                    <a:pt x="4032123" y="440448"/>
                  </a:lnTo>
                  <a:lnTo>
                    <a:pt x="4020947" y="440448"/>
                  </a:lnTo>
                  <a:lnTo>
                    <a:pt x="4020947" y="523201"/>
                  </a:lnTo>
                  <a:lnTo>
                    <a:pt x="4032123" y="523201"/>
                  </a:lnTo>
                  <a:lnTo>
                    <a:pt x="4032123" y="489864"/>
                  </a:lnTo>
                  <a:lnTo>
                    <a:pt x="4053713" y="489864"/>
                  </a:lnTo>
                  <a:lnTo>
                    <a:pt x="4053713" y="479742"/>
                  </a:lnTo>
                  <a:close/>
                </a:path>
                <a:path w="5588000" h="584200">
                  <a:moveTo>
                    <a:pt x="4161536" y="453847"/>
                  </a:moveTo>
                  <a:lnTo>
                    <a:pt x="4124833" y="453847"/>
                  </a:lnTo>
                  <a:lnTo>
                    <a:pt x="4124833" y="439254"/>
                  </a:lnTo>
                  <a:lnTo>
                    <a:pt x="4113784" y="439254"/>
                  </a:lnTo>
                  <a:lnTo>
                    <a:pt x="4113784" y="453847"/>
                  </a:lnTo>
                  <a:lnTo>
                    <a:pt x="4076954" y="453847"/>
                  </a:lnTo>
                  <a:lnTo>
                    <a:pt x="4076954" y="463588"/>
                  </a:lnTo>
                  <a:lnTo>
                    <a:pt x="4161536" y="463588"/>
                  </a:lnTo>
                  <a:lnTo>
                    <a:pt x="4161536" y="453847"/>
                  </a:lnTo>
                  <a:close/>
                </a:path>
                <a:path w="5588000" h="584200">
                  <a:moveTo>
                    <a:pt x="4165981" y="527443"/>
                  </a:moveTo>
                  <a:lnTo>
                    <a:pt x="4165460" y="519849"/>
                  </a:lnTo>
                  <a:lnTo>
                    <a:pt x="4165346" y="518134"/>
                  </a:lnTo>
                  <a:lnTo>
                    <a:pt x="4156887" y="518668"/>
                  </a:lnTo>
                  <a:lnTo>
                    <a:pt x="4147312" y="519125"/>
                  </a:lnTo>
                  <a:lnTo>
                    <a:pt x="4124706" y="519849"/>
                  </a:lnTo>
                  <a:lnTo>
                    <a:pt x="4124706" y="509803"/>
                  </a:lnTo>
                  <a:lnTo>
                    <a:pt x="4134739" y="509155"/>
                  </a:lnTo>
                  <a:lnTo>
                    <a:pt x="4142232" y="506996"/>
                  </a:lnTo>
                  <a:lnTo>
                    <a:pt x="4147312" y="503326"/>
                  </a:lnTo>
                  <a:lnTo>
                    <a:pt x="4150715" y="500799"/>
                  </a:lnTo>
                  <a:lnTo>
                    <a:pt x="4152265" y="499656"/>
                  </a:lnTo>
                  <a:lnTo>
                    <a:pt x="4154805" y="494944"/>
                  </a:lnTo>
                  <a:lnTo>
                    <a:pt x="4154805" y="482993"/>
                  </a:lnTo>
                  <a:lnTo>
                    <a:pt x="4151630" y="477989"/>
                  </a:lnTo>
                  <a:lnTo>
                    <a:pt x="4150830" y="477507"/>
                  </a:lnTo>
                  <a:lnTo>
                    <a:pt x="4145407" y="474192"/>
                  </a:lnTo>
                  <a:lnTo>
                    <a:pt x="4143883" y="473468"/>
                  </a:lnTo>
                  <a:lnTo>
                    <a:pt x="4143883" y="489191"/>
                  </a:lnTo>
                  <a:lnTo>
                    <a:pt x="4142333" y="494271"/>
                  </a:lnTo>
                  <a:lnTo>
                    <a:pt x="4137723" y="497903"/>
                  </a:lnTo>
                  <a:lnTo>
                    <a:pt x="4130052" y="500075"/>
                  </a:lnTo>
                  <a:lnTo>
                    <a:pt x="4119372" y="500799"/>
                  </a:lnTo>
                  <a:lnTo>
                    <a:pt x="4108526" y="500075"/>
                  </a:lnTo>
                  <a:lnTo>
                    <a:pt x="4100792" y="497903"/>
                  </a:lnTo>
                  <a:lnTo>
                    <a:pt x="4096143" y="494271"/>
                  </a:lnTo>
                  <a:lnTo>
                    <a:pt x="4094607" y="489191"/>
                  </a:lnTo>
                  <a:lnTo>
                    <a:pt x="4096143" y="484085"/>
                  </a:lnTo>
                  <a:lnTo>
                    <a:pt x="4100792" y="480441"/>
                  </a:lnTo>
                  <a:lnTo>
                    <a:pt x="4108526" y="478243"/>
                  </a:lnTo>
                  <a:lnTo>
                    <a:pt x="4119372" y="477507"/>
                  </a:lnTo>
                  <a:lnTo>
                    <a:pt x="4130052" y="478243"/>
                  </a:lnTo>
                  <a:lnTo>
                    <a:pt x="4137723" y="480441"/>
                  </a:lnTo>
                  <a:lnTo>
                    <a:pt x="4142333" y="484085"/>
                  </a:lnTo>
                  <a:lnTo>
                    <a:pt x="4143883" y="489191"/>
                  </a:lnTo>
                  <a:lnTo>
                    <a:pt x="4143883" y="473468"/>
                  </a:lnTo>
                  <a:lnTo>
                    <a:pt x="4140212" y="471716"/>
                  </a:lnTo>
                  <a:lnTo>
                    <a:pt x="4134142" y="469938"/>
                  </a:lnTo>
                  <a:lnTo>
                    <a:pt x="4127208" y="468871"/>
                  </a:lnTo>
                  <a:lnTo>
                    <a:pt x="4119372" y="468503"/>
                  </a:lnTo>
                  <a:lnTo>
                    <a:pt x="4111256" y="468871"/>
                  </a:lnTo>
                  <a:lnTo>
                    <a:pt x="4083685" y="482638"/>
                  </a:lnTo>
                  <a:lnTo>
                    <a:pt x="4083685" y="494944"/>
                  </a:lnTo>
                  <a:lnTo>
                    <a:pt x="4086098" y="499656"/>
                  </a:lnTo>
                  <a:lnTo>
                    <a:pt x="4091178" y="503326"/>
                  </a:lnTo>
                  <a:lnTo>
                    <a:pt x="4096131" y="506996"/>
                  </a:lnTo>
                  <a:lnTo>
                    <a:pt x="4103624" y="509155"/>
                  </a:lnTo>
                  <a:lnTo>
                    <a:pt x="4113657" y="509803"/>
                  </a:lnTo>
                  <a:lnTo>
                    <a:pt x="4113657" y="520001"/>
                  </a:lnTo>
                  <a:lnTo>
                    <a:pt x="4072636" y="520598"/>
                  </a:lnTo>
                  <a:lnTo>
                    <a:pt x="4073779" y="530199"/>
                  </a:lnTo>
                  <a:lnTo>
                    <a:pt x="4117975" y="529450"/>
                  </a:lnTo>
                  <a:lnTo>
                    <a:pt x="4145407" y="528586"/>
                  </a:lnTo>
                  <a:lnTo>
                    <a:pt x="4156545" y="528053"/>
                  </a:lnTo>
                  <a:lnTo>
                    <a:pt x="4165981" y="527443"/>
                  </a:lnTo>
                  <a:close/>
                </a:path>
                <a:path w="5588000" h="584200">
                  <a:moveTo>
                    <a:pt x="4188460" y="552170"/>
                  </a:moveTo>
                  <a:lnTo>
                    <a:pt x="4184523" y="546404"/>
                  </a:lnTo>
                  <a:lnTo>
                    <a:pt x="4183507" y="545896"/>
                  </a:lnTo>
                  <a:lnTo>
                    <a:pt x="4176776" y="542505"/>
                  </a:lnTo>
                  <a:lnTo>
                    <a:pt x="4176776" y="559663"/>
                  </a:lnTo>
                  <a:lnTo>
                    <a:pt x="4176776" y="563880"/>
                  </a:lnTo>
                  <a:lnTo>
                    <a:pt x="4173728" y="567194"/>
                  </a:lnTo>
                  <a:lnTo>
                    <a:pt x="4141089" y="573201"/>
                  </a:lnTo>
                  <a:lnTo>
                    <a:pt x="4132846" y="572985"/>
                  </a:lnTo>
                  <a:lnTo>
                    <a:pt x="4105529" y="563880"/>
                  </a:lnTo>
                  <a:lnTo>
                    <a:pt x="4105529" y="559663"/>
                  </a:lnTo>
                  <a:lnTo>
                    <a:pt x="4107738" y="553643"/>
                  </a:lnTo>
                  <a:lnTo>
                    <a:pt x="4114393" y="549338"/>
                  </a:lnTo>
                  <a:lnTo>
                    <a:pt x="4125506" y="546760"/>
                  </a:lnTo>
                  <a:lnTo>
                    <a:pt x="4141089" y="545896"/>
                  </a:lnTo>
                  <a:lnTo>
                    <a:pt x="4156672" y="546760"/>
                  </a:lnTo>
                  <a:lnTo>
                    <a:pt x="4167835" y="549338"/>
                  </a:lnTo>
                  <a:lnTo>
                    <a:pt x="4174528" y="553643"/>
                  </a:lnTo>
                  <a:lnTo>
                    <a:pt x="4176776" y="559663"/>
                  </a:lnTo>
                  <a:lnTo>
                    <a:pt x="4176776" y="542505"/>
                  </a:lnTo>
                  <a:lnTo>
                    <a:pt x="4141089" y="536295"/>
                  </a:lnTo>
                  <a:lnTo>
                    <a:pt x="4130078" y="536676"/>
                  </a:lnTo>
                  <a:lnTo>
                    <a:pt x="4093718" y="552170"/>
                  </a:lnTo>
                  <a:lnTo>
                    <a:pt x="4093807" y="567194"/>
                  </a:lnTo>
                  <a:lnTo>
                    <a:pt x="4130243" y="582434"/>
                  </a:lnTo>
                  <a:lnTo>
                    <a:pt x="4141089" y="582803"/>
                  </a:lnTo>
                  <a:lnTo>
                    <a:pt x="4151934" y="582434"/>
                  </a:lnTo>
                  <a:lnTo>
                    <a:pt x="4161447" y="581304"/>
                  </a:lnTo>
                  <a:lnTo>
                    <a:pt x="4169600" y="579424"/>
                  </a:lnTo>
                  <a:lnTo>
                    <a:pt x="4176395" y="576783"/>
                  </a:lnTo>
                  <a:lnTo>
                    <a:pt x="4183507" y="573201"/>
                  </a:lnTo>
                  <a:lnTo>
                    <a:pt x="4184396" y="572757"/>
                  </a:lnTo>
                  <a:lnTo>
                    <a:pt x="4188358" y="567194"/>
                  </a:lnTo>
                  <a:lnTo>
                    <a:pt x="4188460" y="552170"/>
                  </a:lnTo>
                  <a:close/>
                </a:path>
                <a:path w="5588000" h="584200">
                  <a:moveTo>
                    <a:pt x="4199890" y="102743"/>
                  </a:moveTo>
                  <a:lnTo>
                    <a:pt x="4175099" y="65798"/>
                  </a:lnTo>
                  <a:lnTo>
                    <a:pt x="4170172" y="38989"/>
                  </a:lnTo>
                  <a:lnTo>
                    <a:pt x="4170172" y="10541"/>
                  </a:lnTo>
                  <a:lnTo>
                    <a:pt x="4159250" y="10541"/>
                  </a:lnTo>
                  <a:lnTo>
                    <a:pt x="4156786" y="57531"/>
                  </a:lnTo>
                  <a:lnTo>
                    <a:pt x="4139006" y="93370"/>
                  </a:lnTo>
                  <a:lnTo>
                    <a:pt x="4127119" y="104902"/>
                  </a:lnTo>
                  <a:lnTo>
                    <a:pt x="4135755" y="111887"/>
                  </a:lnTo>
                  <a:lnTo>
                    <a:pt x="4160659" y="76377"/>
                  </a:lnTo>
                  <a:lnTo>
                    <a:pt x="4164584" y="65024"/>
                  </a:lnTo>
                  <a:lnTo>
                    <a:pt x="4169118" y="77558"/>
                  </a:lnTo>
                  <a:lnTo>
                    <a:pt x="4175137" y="89217"/>
                  </a:lnTo>
                  <a:lnTo>
                    <a:pt x="4182592" y="100037"/>
                  </a:lnTo>
                  <a:lnTo>
                    <a:pt x="4191508" y="109982"/>
                  </a:lnTo>
                  <a:lnTo>
                    <a:pt x="4199890" y="102743"/>
                  </a:lnTo>
                  <a:close/>
                </a:path>
                <a:path w="5588000" h="584200">
                  <a:moveTo>
                    <a:pt x="4208145" y="487108"/>
                  </a:moveTo>
                  <a:lnTo>
                    <a:pt x="4186682" y="487108"/>
                  </a:lnTo>
                  <a:lnTo>
                    <a:pt x="4186682" y="440448"/>
                  </a:lnTo>
                  <a:lnTo>
                    <a:pt x="4175760" y="440448"/>
                  </a:lnTo>
                  <a:lnTo>
                    <a:pt x="4175760" y="535546"/>
                  </a:lnTo>
                  <a:lnTo>
                    <a:pt x="4186682" y="535546"/>
                  </a:lnTo>
                  <a:lnTo>
                    <a:pt x="4186682" y="497001"/>
                  </a:lnTo>
                  <a:lnTo>
                    <a:pt x="4208145" y="497001"/>
                  </a:lnTo>
                  <a:lnTo>
                    <a:pt x="4208145" y="487108"/>
                  </a:lnTo>
                  <a:close/>
                </a:path>
                <a:path w="5588000" h="584200">
                  <a:moveTo>
                    <a:pt x="4222115" y="2921"/>
                  </a:moveTo>
                  <a:lnTo>
                    <a:pt x="4211193" y="2921"/>
                  </a:lnTo>
                  <a:lnTo>
                    <a:pt x="4211193" y="49403"/>
                  </a:lnTo>
                  <a:lnTo>
                    <a:pt x="4186174" y="49403"/>
                  </a:lnTo>
                  <a:lnTo>
                    <a:pt x="4186174" y="59309"/>
                  </a:lnTo>
                  <a:lnTo>
                    <a:pt x="4211193" y="59309"/>
                  </a:lnTo>
                  <a:lnTo>
                    <a:pt x="4211193" y="139192"/>
                  </a:lnTo>
                  <a:lnTo>
                    <a:pt x="4222115" y="139192"/>
                  </a:lnTo>
                  <a:lnTo>
                    <a:pt x="4222115" y="2921"/>
                  </a:lnTo>
                  <a:close/>
                </a:path>
                <a:path w="5588000" h="584200">
                  <a:moveTo>
                    <a:pt x="4248404" y="0"/>
                  </a:moveTo>
                  <a:lnTo>
                    <a:pt x="4237228" y="0"/>
                  </a:lnTo>
                  <a:lnTo>
                    <a:pt x="4237228" y="143510"/>
                  </a:lnTo>
                  <a:lnTo>
                    <a:pt x="4248404" y="143510"/>
                  </a:lnTo>
                  <a:lnTo>
                    <a:pt x="4248404" y="0"/>
                  </a:lnTo>
                  <a:close/>
                </a:path>
                <a:path w="5588000" h="584200">
                  <a:moveTo>
                    <a:pt x="4308729" y="478853"/>
                  </a:moveTo>
                  <a:lnTo>
                    <a:pt x="4297502" y="453707"/>
                  </a:lnTo>
                  <a:lnTo>
                    <a:pt x="4297502" y="471601"/>
                  </a:lnTo>
                  <a:lnTo>
                    <a:pt x="4297502" y="486194"/>
                  </a:lnTo>
                  <a:lnTo>
                    <a:pt x="4295267" y="491998"/>
                  </a:lnTo>
                  <a:lnTo>
                    <a:pt x="4290606" y="496633"/>
                  </a:lnTo>
                  <a:lnTo>
                    <a:pt x="4285996" y="501129"/>
                  </a:lnTo>
                  <a:lnTo>
                    <a:pt x="4279900" y="503402"/>
                  </a:lnTo>
                  <a:lnTo>
                    <a:pt x="4264533" y="503402"/>
                  </a:lnTo>
                  <a:lnTo>
                    <a:pt x="4258437" y="501154"/>
                  </a:lnTo>
                  <a:lnTo>
                    <a:pt x="4253776" y="496557"/>
                  </a:lnTo>
                  <a:lnTo>
                    <a:pt x="4249166" y="492125"/>
                  </a:lnTo>
                  <a:lnTo>
                    <a:pt x="4246880" y="486194"/>
                  </a:lnTo>
                  <a:lnTo>
                    <a:pt x="4246880" y="471601"/>
                  </a:lnTo>
                  <a:lnTo>
                    <a:pt x="4249166" y="465721"/>
                  </a:lnTo>
                  <a:lnTo>
                    <a:pt x="4253865" y="461213"/>
                  </a:lnTo>
                  <a:lnTo>
                    <a:pt x="4258437" y="456704"/>
                  </a:lnTo>
                  <a:lnTo>
                    <a:pt x="4264533" y="454444"/>
                  </a:lnTo>
                  <a:lnTo>
                    <a:pt x="4279900" y="454444"/>
                  </a:lnTo>
                  <a:lnTo>
                    <a:pt x="4285996" y="456717"/>
                  </a:lnTo>
                  <a:lnTo>
                    <a:pt x="4290695" y="461289"/>
                  </a:lnTo>
                  <a:lnTo>
                    <a:pt x="4295267" y="465848"/>
                  </a:lnTo>
                  <a:lnTo>
                    <a:pt x="4297502" y="471601"/>
                  </a:lnTo>
                  <a:lnTo>
                    <a:pt x="4297502" y="453707"/>
                  </a:lnTo>
                  <a:lnTo>
                    <a:pt x="4292993" y="450227"/>
                  </a:lnTo>
                  <a:lnTo>
                    <a:pt x="4286770" y="447243"/>
                  </a:lnTo>
                  <a:lnTo>
                    <a:pt x="4279811" y="445452"/>
                  </a:lnTo>
                  <a:lnTo>
                    <a:pt x="4272153" y="444842"/>
                  </a:lnTo>
                  <a:lnTo>
                    <a:pt x="4264507" y="445452"/>
                  </a:lnTo>
                  <a:lnTo>
                    <a:pt x="4236339" y="471805"/>
                  </a:lnTo>
                  <a:lnTo>
                    <a:pt x="4235704" y="478853"/>
                  </a:lnTo>
                  <a:lnTo>
                    <a:pt x="4236339" y="485940"/>
                  </a:lnTo>
                  <a:lnTo>
                    <a:pt x="4264533" y="512406"/>
                  </a:lnTo>
                  <a:lnTo>
                    <a:pt x="4272153" y="513003"/>
                  </a:lnTo>
                  <a:lnTo>
                    <a:pt x="4279874" y="512406"/>
                  </a:lnTo>
                  <a:lnTo>
                    <a:pt x="4308081" y="485940"/>
                  </a:lnTo>
                  <a:lnTo>
                    <a:pt x="4308729" y="478853"/>
                  </a:lnTo>
                  <a:close/>
                </a:path>
                <a:path w="5588000" h="584200">
                  <a:moveTo>
                    <a:pt x="4343781" y="527596"/>
                  </a:moveTo>
                  <a:lnTo>
                    <a:pt x="4332859" y="527596"/>
                  </a:lnTo>
                  <a:lnTo>
                    <a:pt x="4332859" y="537413"/>
                  </a:lnTo>
                  <a:lnTo>
                    <a:pt x="4332859" y="570306"/>
                  </a:lnTo>
                  <a:lnTo>
                    <a:pt x="4266311" y="570306"/>
                  </a:lnTo>
                  <a:lnTo>
                    <a:pt x="4266311" y="537413"/>
                  </a:lnTo>
                  <a:lnTo>
                    <a:pt x="4332859" y="537413"/>
                  </a:lnTo>
                  <a:lnTo>
                    <a:pt x="4332859" y="527596"/>
                  </a:lnTo>
                  <a:lnTo>
                    <a:pt x="4255389" y="527596"/>
                  </a:lnTo>
                  <a:lnTo>
                    <a:pt x="4255389" y="580047"/>
                  </a:lnTo>
                  <a:lnTo>
                    <a:pt x="4343781" y="580047"/>
                  </a:lnTo>
                  <a:lnTo>
                    <a:pt x="4343781" y="570306"/>
                  </a:lnTo>
                  <a:lnTo>
                    <a:pt x="4343781" y="537413"/>
                  </a:lnTo>
                  <a:lnTo>
                    <a:pt x="4343781" y="527596"/>
                  </a:lnTo>
                  <a:close/>
                </a:path>
                <a:path w="5588000" h="584200">
                  <a:moveTo>
                    <a:pt x="4343781" y="440448"/>
                  </a:moveTo>
                  <a:lnTo>
                    <a:pt x="4332605" y="440448"/>
                  </a:lnTo>
                  <a:lnTo>
                    <a:pt x="4332605" y="519696"/>
                  </a:lnTo>
                  <a:lnTo>
                    <a:pt x="4343781" y="519696"/>
                  </a:lnTo>
                  <a:lnTo>
                    <a:pt x="4343781" y="440448"/>
                  </a:lnTo>
                  <a:close/>
                </a:path>
                <a:path w="5588000" h="584200">
                  <a:moveTo>
                    <a:pt x="4391025" y="4318"/>
                  </a:moveTo>
                  <a:lnTo>
                    <a:pt x="4380103" y="4318"/>
                  </a:lnTo>
                  <a:lnTo>
                    <a:pt x="4380103" y="24777"/>
                  </a:lnTo>
                  <a:lnTo>
                    <a:pt x="4380103" y="34417"/>
                  </a:lnTo>
                  <a:lnTo>
                    <a:pt x="4380103" y="53213"/>
                  </a:lnTo>
                  <a:lnTo>
                    <a:pt x="4311777" y="53213"/>
                  </a:lnTo>
                  <a:lnTo>
                    <a:pt x="4311777" y="34417"/>
                  </a:lnTo>
                  <a:lnTo>
                    <a:pt x="4380103" y="34417"/>
                  </a:lnTo>
                  <a:lnTo>
                    <a:pt x="4380103" y="24777"/>
                  </a:lnTo>
                  <a:lnTo>
                    <a:pt x="4311777" y="24777"/>
                  </a:lnTo>
                  <a:lnTo>
                    <a:pt x="4311777" y="4318"/>
                  </a:lnTo>
                  <a:lnTo>
                    <a:pt x="4300855" y="4318"/>
                  </a:lnTo>
                  <a:lnTo>
                    <a:pt x="4300855" y="62992"/>
                  </a:lnTo>
                  <a:lnTo>
                    <a:pt x="4391025" y="62992"/>
                  </a:lnTo>
                  <a:lnTo>
                    <a:pt x="4391025" y="53213"/>
                  </a:lnTo>
                  <a:lnTo>
                    <a:pt x="4391025" y="34417"/>
                  </a:lnTo>
                  <a:lnTo>
                    <a:pt x="4391025" y="24777"/>
                  </a:lnTo>
                  <a:lnTo>
                    <a:pt x="4391025" y="4318"/>
                  </a:lnTo>
                  <a:close/>
                </a:path>
                <a:path w="5588000" h="584200">
                  <a:moveTo>
                    <a:pt x="4412488" y="81534"/>
                  </a:moveTo>
                  <a:lnTo>
                    <a:pt x="4279265" y="81534"/>
                  </a:lnTo>
                  <a:lnTo>
                    <a:pt x="4279265" y="91567"/>
                  </a:lnTo>
                  <a:lnTo>
                    <a:pt x="4340225" y="91567"/>
                  </a:lnTo>
                  <a:lnTo>
                    <a:pt x="4340225" y="143510"/>
                  </a:lnTo>
                  <a:lnTo>
                    <a:pt x="4351401" y="143510"/>
                  </a:lnTo>
                  <a:lnTo>
                    <a:pt x="4351401" y="91567"/>
                  </a:lnTo>
                  <a:lnTo>
                    <a:pt x="4412488" y="91567"/>
                  </a:lnTo>
                  <a:lnTo>
                    <a:pt x="4412488" y="81534"/>
                  </a:lnTo>
                  <a:close/>
                </a:path>
                <a:path w="5588000" h="584200">
                  <a:moveTo>
                    <a:pt x="4489450" y="458558"/>
                  </a:moveTo>
                  <a:lnTo>
                    <a:pt x="4485513" y="452399"/>
                  </a:lnTo>
                  <a:lnTo>
                    <a:pt x="4481169" y="449897"/>
                  </a:lnTo>
                  <a:lnTo>
                    <a:pt x="4477817" y="447967"/>
                  </a:lnTo>
                  <a:lnTo>
                    <a:pt x="4477817" y="461441"/>
                  </a:lnTo>
                  <a:lnTo>
                    <a:pt x="4477804" y="471360"/>
                  </a:lnTo>
                  <a:lnTo>
                    <a:pt x="4443476" y="482942"/>
                  </a:lnTo>
                  <a:lnTo>
                    <a:pt x="4435691" y="482663"/>
                  </a:lnTo>
                  <a:lnTo>
                    <a:pt x="4409059" y="471360"/>
                  </a:lnTo>
                  <a:lnTo>
                    <a:pt x="4409059" y="461441"/>
                  </a:lnTo>
                  <a:lnTo>
                    <a:pt x="4443476" y="449897"/>
                  </a:lnTo>
                  <a:lnTo>
                    <a:pt x="4451185" y="450189"/>
                  </a:lnTo>
                  <a:lnTo>
                    <a:pt x="4477817" y="461441"/>
                  </a:lnTo>
                  <a:lnTo>
                    <a:pt x="4477817" y="447967"/>
                  </a:lnTo>
                  <a:lnTo>
                    <a:pt x="4443476" y="441045"/>
                  </a:lnTo>
                  <a:lnTo>
                    <a:pt x="4433049" y="441490"/>
                  </a:lnTo>
                  <a:lnTo>
                    <a:pt x="4397591" y="458558"/>
                  </a:lnTo>
                  <a:lnTo>
                    <a:pt x="4397527" y="474091"/>
                  </a:lnTo>
                  <a:lnTo>
                    <a:pt x="4401439" y="480174"/>
                  </a:lnTo>
                  <a:lnTo>
                    <a:pt x="4443476" y="491642"/>
                  </a:lnTo>
                  <a:lnTo>
                    <a:pt x="4453966" y="491223"/>
                  </a:lnTo>
                  <a:lnTo>
                    <a:pt x="4463161" y="489927"/>
                  </a:lnTo>
                  <a:lnTo>
                    <a:pt x="4471060" y="487781"/>
                  </a:lnTo>
                  <a:lnTo>
                    <a:pt x="4477702" y="484759"/>
                  </a:lnTo>
                  <a:lnTo>
                    <a:pt x="4480839" y="482942"/>
                  </a:lnTo>
                  <a:lnTo>
                    <a:pt x="4485513" y="480237"/>
                  </a:lnTo>
                  <a:lnTo>
                    <a:pt x="4489450" y="474091"/>
                  </a:lnTo>
                  <a:lnTo>
                    <a:pt x="4489450" y="458558"/>
                  </a:lnTo>
                  <a:close/>
                </a:path>
                <a:path w="5588000" h="584200">
                  <a:moveTo>
                    <a:pt x="4492244" y="573201"/>
                  </a:moveTo>
                  <a:lnTo>
                    <a:pt x="4409313" y="573201"/>
                  </a:lnTo>
                  <a:lnTo>
                    <a:pt x="4409313" y="558393"/>
                  </a:lnTo>
                  <a:lnTo>
                    <a:pt x="4488434" y="558393"/>
                  </a:lnTo>
                  <a:lnTo>
                    <a:pt x="4488434" y="526402"/>
                  </a:lnTo>
                  <a:lnTo>
                    <a:pt x="4398391" y="526402"/>
                  </a:lnTo>
                  <a:lnTo>
                    <a:pt x="4398391" y="535698"/>
                  </a:lnTo>
                  <a:lnTo>
                    <a:pt x="4477512" y="535698"/>
                  </a:lnTo>
                  <a:lnTo>
                    <a:pt x="4477512" y="549694"/>
                  </a:lnTo>
                  <a:lnTo>
                    <a:pt x="4398391" y="549694"/>
                  </a:lnTo>
                  <a:lnTo>
                    <a:pt x="4398391" y="582510"/>
                  </a:lnTo>
                  <a:lnTo>
                    <a:pt x="4492244" y="582510"/>
                  </a:lnTo>
                  <a:lnTo>
                    <a:pt x="4492244" y="573201"/>
                  </a:lnTo>
                  <a:close/>
                </a:path>
                <a:path w="5588000" h="584200">
                  <a:moveTo>
                    <a:pt x="4510024" y="503847"/>
                  </a:moveTo>
                  <a:lnTo>
                    <a:pt x="4376801" y="503847"/>
                  </a:lnTo>
                  <a:lnTo>
                    <a:pt x="4376801" y="513003"/>
                  </a:lnTo>
                  <a:lnTo>
                    <a:pt x="4510024" y="513003"/>
                  </a:lnTo>
                  <a:lnTo>
                    <a:pt x="4510024" y="503847"/>
                  </a:lnTo>
                  <a:close/>
                </a:path>
                <a:path w="5588000" h="584200">
                  <a:moveTo>
                    <a:pt x="4570730" y="59055"/>
                  </a:moveTo>
                  <a:lnTo>
                    <a:pt x="4537392" y="31330"/>
                  </a:lnTo>
                  <a:lnTo>
                    <a:pt x="4534789" y="18669"/>
                  </a:lnTo>
                  <a:lnTo>
                    <a:pt x="4534789" y="14871"/>
                  </a:lnTo>
                  <a:lnTo>
                    <a:pt x="4565650" y="14871"/>
                  </a:lnTo>
                  <a:lnTo>
                    <a:pt x="4565650" y="4965"/>
                  </a:lnTo>
                  <a:lnTo>
                    <a:pt x="4491736" y="4965"/>
                  </a:lnTo>
                  <a:lnTo>
                    <a:pt x="4491736" y="14871"/>
                  </a:lnTo>
                  <a:lnTo>
                    <a:pt x="4523867" y="14871"/>
                  </a:lnTo>
                  <a:lnTo>
                    <a:pt x="4523867" y="18669"/>
                  </a:lnTo>
                  <a:lnTo>
                    <a:pt x="4502353" y="55333"/>
                  </a:lnTo>
                  <a:lnTo>
                    <a:pt x="4487418" y="64262"/>
                  </a:lnTo>
                  <a:lnTo>
                    <a:pt x="4495292" y="71882"/>
                  </a:lnTo>
                  <a:lnTo>
                    <a:pt x="4506493" y="65100"/>
                  </a:lnTo>
                  <a:lnTo>
                    <a:pt x="4515942" y="57315"/>
                  </a:lnTo>
                  <a:lnTo>
                    <a:pt x="4523587" y="48526"/>
                  </a:lnTo>
                  <a:lnTo>
                    <a:pt x="4529455" y="38735"/>
                  </a:lnTo>
                  <a:lnTo>
                    <a:pt x="4532249" y="43942"/>
                  </a:lnTo>
                  <a:lnTo>
                    <a:pt x="4563237" y="67564"/>
                  </a:lnTo>
                  <a:lnTo>
                    <a:pt x="4570730" y="59055"/>
                  </a:lnTo>
                  <a:close/>
                </a:path>
                <a:path w="5588000" h="584200">
                  <a:moveTo>
                    <a:pt x="4602734" y="0"/>
                  </a:moveTo>
                  <a:lnTo>
                    <a:pt x="4591685" y="0"/>
                  </a:lnTo>
                  <a:lnTo>
                    <a:pt x="4591685" y="28714"/>
                  </a:lnTo>
                  <a:lnTo>
                    <a:pt x="4559554" y="28714"/>
                  </a:lnTo>
                  <a:lnTo>
                    <a:pt x="4559554" y="38735"/>
                  </a:lnTo>
                  <a:lnTo>
                    <a:pt x="4591685" y="38735"/>
                  </a:lnTo>
                  <a:lnTo>
                    <a:pt x="4591685" y="71882"/>
                  </a:lnTo>
                  <a:lnTo>
                    <a:pt x="4602734" y="71882"/>
                  </a:lnTo>
                  <a:lnTo>
                    <a:pt x="4602734" y="0"/>
                  </a:lnTo>
                  <a:close/>
                </a:path>
                <a:path w="5588000" h="584200">
                  <a:moveTo>
                    <a:pt x="4606671" y="130302"/>
                  </a:moveTo>
                  <a:lnTo>
                    <a:pt x="4525264" y="130302"/>
                  </a:lnTo>
                  <a:lnTo>
                    <a:pt x="4525264" y="114300"/>
                  </a:lnTo>
                  <a:lnTo>
                    <a:pt x="4602734" y="114300"/>
                  </a:lnTo>
                  <a:lnTo>
                    <a:pt x="4602734" y="79375"/>
                  </a:lnTo>
                  <a:lnTo>
                    <a:pt x="4514342" y="79375"/>
                  </a:lnTo>
                  <a:lnTo>
                    <a:pt x="4514342" y="89281"/>
                  </a:lnTo>
                  <a:lnTo>
                    <a:pt x="4591812" y="89281"/>
                  </a:lnTo>
                  <a:lnTo>
                    <a:pt x="4591812" y="104775"/>
                  </a:lnTo>
                  <a:lnTo>
                    <a:pt x="4514342" y="104775"/>
                  </a:lnTo>
                  <a:lnTo>
                    <a:pt x="4514342" y="140208"/>
                  </a:lnTo>
                  <a:lnTo>
                    <a:pt x="4606671" y="140208"/>
                  </a:lnTo>
                  <a:lnTo>
                    <a:pt x="4606671" y="130302"/>
                  </a:lnTo>
                  <a:close/>
                </a:path>
                <a:path w="5588000" h="584200">
                  <a:moveTo>
                    <a:pt x="4667123" y="449453"/>
                  </a:moveTo>
                  <a:lnTo>
                    <a:pt x="4589653" y="449453"/>
                  </a:lnTo>
                  <a:lnTo>
                    <a:pt x="4589653" y="459206"/>
                  </a:lnTo>
                  <a:lnTo>
                    <a:pt x="4667123" y="459206"/>
                  </a:lnTo>
                  <a:lnTo>
                    <a:pt x="4667123" y="449453"/>
                  </a:lnTo>
                  <a:close/>
                </a:path>
                <a:path w="5588000" h="584200">
                  <a:moveTo>
                    <a:pt x="4674870" y="516204"/>
                  </a:moveTo>
                  <a:lnTo>
                    <a:pt x="4674006" y="508088"/>
                  </a:lnTo>
                  <a:lnTo>
                    <a:pt x="4673854" y="506603"/>
                  </a:lnTo>
                  <a:lnTo>
                    <a:pt x="4668520" y="507593"/>
                  </a:lnTo>
                  <a:lnTo>
                    <a:pt x="4661281" y="508088"/>
                  </a:lnTo>
                  <a:lnTo>
                    <a:pt x="4651883" y="508088"/>
                  </a:lnTo>
                  <a:lnTo>
                    <a:pt x="4653280" y="466204"/>
                  </a:lnTo>
                  <a:lnTo>
                    <a:pt x="4642612" y="466204"/>
                  </a:lnTo>
                  <a:lnTo>
                    <a:pt x="4641088" y="508241"/>
                  </a:lnTo>
                  <a:lnTo>
                    <a:pt x="4615688" y="508241"/>
                  </a:lnTo>
                  <a:lnTo>
                    <a:pt x="4614164" y="466204"/>
                  </a:lnTo>
                  <a:lnTo>
                    <a:pt x="4603369" y="466204"/>
                  </a:lnTo>
                  <a:lnTo>
                    <a:pt x="4604893" y="508241"/>
                  </a:lnTo>
                  <a:lnTo>
                    <a:pt x="4585716" y="508241"/>
                  </a:lnTo>
                  <a:lnTo>
                    <a:pt x="4585716" y="517994"/>
                  </a:lnTo>
                  <a:lnTo>
                    <a:pt x="4651629" y="517994"/>
                  </a:lnTo>
                  <a:lnTo>
                    <a:pt x="4656074" y="517791"/>
                  </a:lnTo>
                  <a:lnTo>
                    <a:pt x="4669282" y="517004"/>
                  </a:lnTo>
                  <a:lnTo>
                    <a:pt x="4673346" y="516597"/>
                  </a:lnTo>
                  <a:lnTo>
                    <a:pt x="4674870" y="516204"/>
                  </a:lnTo>
                  <a:close/>
                </a:path>
                <a:path w="5588000" h="584200">
                  <a:moveTo>
                    <a:pt x="4700524" y="568744"/>
                  </a:moveTo>
                  <a:lnTo>
                    <a:pt x="4620006" y="568744"/>
                  </a:lnTo>
                  <a:lnTo>
                    <a:pt x="4620006" y="534212"/>
                  </a:lnTo>
                  <a:lnTo>
                    <a:pt x="4608957" y="534212"/>
                  </a:lnTo>
                  <a:lnTo>
                    <a:pt x="4608957" y="578713"/>
                  </a:lnTo>
                  <a:lnTo>
                    <a:pt x="4700524" y="578713"/>
                  </a:lnTo>
                  <a:lnTo>
                    <a:pt x="4700524" y="568744"/>
                  </a:lnTo>
                  <a:close/>
                </a:path>
                <a:path w="5588000" h="584200">
                  <a:moveTo>
                    <a:pt x="4718177" y="486435"/>
                  </a:moveTo>
                  <a:lnTo>
                    <a:pt x="4696587" y="486435"/>
                  </a:lnTo>
                  <a:lnTo>
                    <a:pt x="4696587" y="440448"/>
                  </a:lnTo>
                  <a:lnTo>
                    <a:pt x="4685411" y="440448"/>
                  </a:lnTo>
                  <a:lnTo>
                    <a:pt x="4685411" y="545299"/>
                  </a:lnTo>
                  <a:lnTo>
                    <a:pt x="4696587" y="545299"/>
                  </a:lnTo>
                  <a:lnTo>
                    <a:pt x="4696587" y="496404"/>
                  </a:lnTo>
                  <a:lnTo>
                    <a:pt x="4718177" y="496404"/>
                  </a:lnTo>
                  <a:lnTo>
                    <a:pt x="4718177" y="486435"/>
                  </a:lnTo>
                  <a:close/>
                </a:path>
                <a:path w="5588000" h="584200">
                  <a:moveTo>
                    <a:pt x="4726051" y="98298"/>
                  </a:moveTo>
                  <a:lnTo>
                    <a:pt x="4693564" y="68033"/>
                  </a:lnTo>
                  <a:lnTo>
                    <a:pt x="4687189" y="44958"/>
                  </a:lnTo>
                  <a:lnTo>
                    <a:pt x="4687189" y="29972"/>
                  </a:lnTo>
                  <a:lnTo>
                    <a:pt x="4722114" y="29972"/>
                  </a:lnTo>
                  <a:lnTo>
                    <a:pt x="4722114" y="20066"/>
                  </a:lnTo>
                  <a:lnTo>
                    <a:pt x="4687189" y="20066"/>
                  </a:lnTo>
                  <a:lnTo>
                    <a:pt x="4687189" y="0"/>
                  </a:lnTo>
                  <a:lnTo>
                    <a:pt x="4676140" y="0"/>
                  </a:lnTo>
                  <a:lnTo>
                    <a:pt x="4676140" y="20066"/>
                  </a:lnTo>
                  <a:lnTo>
                    <a:pt x="4641215" y="20066"/>
                  </a:lnTo>
                  <a:lnTo>
                    <a:pt x="4641215" y="29972"/>
                  </a:lnTo>
                  <a:lnTo>
                    <a:pt x="4676267" y="29972"/>
                  </a:lnTo>
                  <a:lnTo>
                    <a:pt x="4676229" y="44958"/>
                  </a:lnTo>
                  <a:lnTo>
                    <a:pt x="4659058" y="85102"/>
                  </a:lnTo>
                  <a:lnTo>
                    <a:pt x="4638040" y="101727"/>
                  </a:lnTo>
                  <a:lnTo>
                    <a:pt x="4646295" y="109982"/>
                  </a:lnTo>
                  <a:lnTo>
                    <a:pt x="4676940" y="77000"/>
                  </a:lnTo>
                  <a:lnTo>
                    <a:pt x="4681855" y="66802"/>
                  </a:lnTo>
                  <a:lnTo>
                    <a:pt x="4684141" y="73025"/>
                  </a:lnTo>
                  <a:lnTo>
                    <a:pt x="4712373" y="103162"/>
                  </a:lnTo>
                  <a:lnTo>
                    <a:pt x="4718431" y="107061"/>
                  </a:lnTo>
                  <a:lnTo>
                    <a:pt x="4726051" y="98298"/>
                  </a:lnTo>
                  <a:close/>
                </a:path>
                <a:path w="5588000" h="584200">
                  <a:moveTo>
                    <a:pt x="4772660" y="60706"/>
                  </a:moveTo>
                  <a:lnTo>
                    <a:pt x="4749165" y="60706"/>
                  </a:lnTo>
                  <a:lnTo>
                    <a:pt x="4749165" y="0"/>
                  </a:lnTo>
                  <a:lnTo>
                    <a:pt x="4738116" y="0"/>
                  </a:lnTo>
                  <a:lnTo>
                    <a:pt x="4738116" y="143510"/>
                  </a:lnTo>
                  <a:lnTo>
                    <a:pt x="4749165" y="143510"/>
                  </a:lnTo>
                  <a:lnTo>
                    <a:pt x="4749165" y="70739"/>
                  </a:lnTo>
                  <a:lnTo>
                    <a:pt x="4772660" y="70739"/>
                  </a:lnTo>
                  <a:lnTo>
                    <a:pt x="4772660" y="60706"/>
                  </a:lnTo>
                  <a:close/>
                </a:path>
                <a:path w="5588000" h="584200">
                  <a:moveTo>
                    <a:pt x="4819904" y="514350"/>
                  </a:moveTo>
                  <a:lnTo>
                    <a:pt x="4819243" y="506158"/>
                  </a:lnTo>
                  <a:lnTo>
                    <a:pt x="4819142" y="504748"/>
                  </a:lnTo>
                  <a:lnTo>
                    <a:pt x="4809706" y="505371"/>
                  </a:lnTo>
                  <a:lnTo>
                    <a:pt x="4796434" y="505815"/>
                  </a:lnTo>
                  <a:lnTo>
                    <a:pt x="4779315" y="506082"/>
                  </a:lnTo>
                  <a:lnTo>
                    <a:pt x="4758309" y="506158"/>
                  </a:lnTo>
                  <a:lnTo>
                    <a:pt x="4758309" y="459498"/>
                  </a:lnTo>
                  <a:lnTo>
                    <a:pt x="4814697" y="459498"/>
                  </a:lnTo>
                  <a:lnTo>
                    <a:pt x="4814697" y="449605"/>
                  </a:lnTo>
                  <a:lnTo>
                    <a:pt x="4747133" y="449605"/>
                  </a:lnTo>
                  <a:lnTo>
                    <a:pt x="4747133" y="516051"/>
                  </a:lnTo>
                  <a:lnTo>
                    <a:pt x="4773612" y="515950"/>
                  </a:lnTo>
                  <a:lnTo>
                    <a:pt x="4794567" y="515632"/>
                  </a:lnTo>
                  <a:lnTo>
                    <a:pt x="4809998" y="515099"/>
                  </a:lnTo>
                  <a:lnTo>
                    <a:pt x="4819904" y="514350"/>
                  </a:lnTo>
                  <a:close/>
                </a:path>
                <a:path w="5588000" h="584200">
                  <a:moveTo>
                    <a:pt x="4852924" y="569709"/>
                  </a:moveTo>
                  <a:lnTo>
                    <a:pt x="4772787" y="569709"/>
                  </a:lnTo>
                  <a:lnTo>
                    <a:pt x="4772787" y="532942"/>
                  </a:lnTo>
                  <a:lnTo>
                    <a:pt x="4761611" y="532942"/>
                  </a:lnTo>
                  <a:lnTo>
                    <a:pt x="4761611" y="579602"/>
                  </a:lnTo>
                  <a:lnTo>
                    <a:pt x="4852924" y="579602"/>
                  </a:lnTo>
                  <a:lnTo>
                    <a:pt x="4852924" y="569709"/>
                  </a:lnTo>
                  <a:close/>
                </a:path>
                <a:path w="5588000" h="584200">
                  <a:moveTo>
                    <a:pt x="4870577" y="485254"/>
                  </a:moveTo>
                  <a:lnTo>
                    <a:pt x="4848987" y="485254"/>
                  </a:lnTo>
                  <a:lnTo>
                    <a:pt x="4848987" y="440448"/>
                  </a:lnTo>
                  <a:lnTo>
                    <a:pt x="4837811" y="440448"/>
                  </a:lnTo>
                  <a:lnTo>
                    <a:pt x="4837811" y="545299"/>
                  </a:lnTo>
                  <a:lnTo>
                    <a:pt x="4848987" y="545299"/>
                  </a:lnTo>
                  <a:lnTo>
                    <a:pt x="4848987" y="495147"/>
                  </a:lnTo>
                  <a:lnTo>
                    <a:pt x="4870577" y="495147"/>
                  </a:lnTo>
                  <a:lnTo>
                    <a:pt x="4870577" y="485254"/>
                  </a:lnTo>
                  <a:close/>
                </a:path>
                <a:path w="5588000" h="584200">
                  <a:moveTo>
                    <a:pt x="4904613" y="45847"/>
                  </a:moveTo>
                  <a:lnTo>
                    <a:pt x="4822444" y="45847"/>
                  </a:lnTo>
                  <a:lnTo>
                    <a:pt x="4822444" y="32893"/>
                  </a:lnTo>
                  <a:lnTo>
                    <a:pt x="4901438" y="32893"/>
                  </a:lnTo>
                  <a:lnTo>
                    <a:pt x="4901438" y="2413"/>
                  </a:lnTo>
                  <a:lnTo>
                    <a:pt x="4811522" y="2413"/>
                  </a:lnTo>
                  <a:lnTo>
                    <a:pt x="4811522" y="11938"/>
                  </a:lnTo>
                  <a:lnTo>
                    <a:pt x="4890516" y="11938"/>
                  </a:lnTo>
                  <a:lnTo>
                    <a:pt x="4890516" y="24257"/>
                  </a:lnTo>
                  <a:lnTo>
                    <a:pt x="4811522" y="24257"/>
                  </a:lnTo>
                  <a:lnTo>
                    <a:pt x="4811522" y="55245"/>
                  </a:lnTo>
                  <a:lnTo>
                    <a:pt x="4904613" y="55245"/>
                  </a:lnTo>
                  <a:lnTo>
                    <a:pt x="4904613" y="45847"/>
                  </a:lnTo>
                  <a:close/>
                </a:path>
                <a:path w="5588000" h="584200">
                  <a:moveTo>
                    <a:pt x="4904867" y="132588"/>
                  </a:moveTo>
                  <a:lnTo>
                    <a:pt x="4822063" y="132588"/>
                  </a:lnTo>
                  <a:lnTo>
                    <a:pt x="4822063" y="119507"/>
                  </a:lnTo>
                  <a:lnTo>
                    <a:pt x="4901692" y="119507"/>
                  </a:lnTo>
                  <a:lnTo>
                    <a:pt x="4901692" y="88900"/>
                  </a:lnTo>
                  <a:lnTo>
                    <a:pt x="4811014" y="88900"/>
                  </a:lnTo>
                  <a:lnTo>
                    <a:pt x="4811014" y="98298"/>
                  </a:lnTo>
                  <a:lnTo>
                    <a:pt x="4890770" y="98298"/>
                  </a:lnTo>
                  <a:lnTo>
                    <a:pt x="4890770" y="110617"/>
                  </a:lnTo>
                  <a:lnTo>
                    <a:pt x="4811014" y="110617"/>
                  </a:lnTo>
                  <a:lnTo>
                    <a:pt x="4811014" y="142113"/>
                  </a:lnTo>
                  <a:lnTo>
                    <a:pt x="4904867" y="142113"/>
                  </a:lnTo>
                  <a:lnTo>
                    <a:pt x="4904867" y="132588"/>
                  </a:lnTo>
                  <a:close/>
                </a:path>
                <a:path w="5588000" h="584200">
                  <a:moveTo>
                    <a:pt x="4923028" y="67310"/>
                  </a:moveTo>
                  <a:lnTo>
                    <a:pt x="4789805" y="67310"/>
                  </a:lnTo>
                  <a:lnTo>
                    <a:pt x="4789805" y="76835"/>
                  </a:lnTo>
                  <a:lnTo>
                    <a:pt x="4923028" y="76835"/>
                  </a:lnTo>
                  <a:lnTo>
                    <a:pt x="4923028" y="67310"/>
                  </a:lnTo>
                  <a:close/>
                </a:path>
                <a:path w="5588000" h="584200">
                  <a:moveTo>
                    <a:pt x="4968075" y="501497"/>
                  </a:moveTo>
                  <a:lnTo>
                    <a:pt x="4968049" y="487553"/>
                  </a:lnTo>
                  <a:lnTo>
                    <a:pt x="4965065" y="482104"/>
                  </a:lnTo>
                  <a:lnTo>
                    <a:pt x="4962576" y="480415"/>
                  </a:lnTo>
                  <a:lnTo>
                    <a:pt x="4958842" y="477875"/>
                  </a:lnTo>
                  <a:lnTo>
                    <a:pt x="4956772" y="476783"/>
                  </a:lnTo>
                  <a:lnTo>
                    <a:pt x="4956772" y="490232"/>
                  </a:lnTo>
                  <a:lnTo>
                    <a:pt x="4956772" y="498868"/>
                  </a:lnTo>
                  <a:lnTo>
                    <a:pt x="4954651" y="502196"/>
                  </a:lnTo>
                  <a:lnTo>
                    <a:pt x="4946015" y="507149"/>
                  </a:lnTo>
                  <a:lnTo>
                    <a:pt x="4940173" y="508393"/>
                  </a:lnTo>
                  <a:lnTo>
                    <a:pt x="4924933" y="508393"/>
                  </a:lnTo>
                  <a:lnTo>
                    <a:pt x="4918938" y="507149"/>
                  </a:lnTo>
                  <a:lnTo>
                    <a:pt x="4914646" y="504710"/>
                  </a:lnTo>
                  <a:lnTo>
                    <a:pt x="4910201" y="502246"/>
                  </a:lnTo>
                  <a:lnTo>
                    <a:pt x="4907915" y="498868"/>
                  </a:lnTo>
                  <a:lnTo>
                    <a:pt x="4907915" y="490232"/>
                  </a:lnTo>
                  <a:lnTo>
                    <a:pt x="4910201" y="486803"/>
                  </a:lnTo>
                  <a:lnTo>
                    <a:pt x="4918837" y="481685"/>
                  </a:lnTo>
                  <a:lnTo>
                    <a:pt x="4924806" y="480415"/>
                  </a:lnTo>
                  <a:lnTo>
                    <a:pt x="4940300" y="480415"/>
                  </a:lnTo>
                  <a:lnTo>
                    <a:pt x="4946269" y="481698"/>
                  </a:lnTo>
                  <a:lnTo>
                    <a:pt x="4950460" y="484276"/>
                  </a:lnTo>
                  <a:lnTo>
                    <a:pt x="4954778" y="486867"/>
                  </a:lnTo>
                  <a:lnTo>
                    <a:pt x="4932553" y="471551"/>
                  </a:lnTo>
                  <a:lnTo>
                    <a:pt x="4924514" y="471957"/>
                  </a:lnTo>
                  <a:lnTo>
                    <a:pt x="4896866" y="487553"/>
                  </a:lnTo>
                  <a:lnTo>
                    <a:pt x="4896866" y="501497"/>
                  </a:lnTo>
                  <a:lnTo>
                    <a:pt x="4932426" y="517398"/>
                  </a:lnTo>
                  <a:lnTo>
                    <a:pt x="4940351" y="517017"/>
                  </a:lnTo>
                  <a:lnTo>
                    <a:pt x="4947374" y="515835"/>
                  </a:lnTo>
                  <a:lnTo>
                    <a:pt x="4953495" y="513892"/>
                  </a:lnTo>
                  <a:lnTo>
                    <a:pt x="4958715" y="511149"/>
                  </a:lnTo>
                  <a:lnTo>
                    <a:pt x="4962893" y="508393"/>
                  </a:lnTo>
                  <a:lnTo>
                    <a:pt x="4965065" y="506971"/>
                  </a:lnTo>
                  <a:lnTo>
                    <a:pt x="4968075" y="501497"/>
                  </a:lnTo>
                  <a:close/>
                </a:path>
                <a:path w="5588000" h="584200">
                  <a:moveTo>
                    <a:pt x="4974971" y="453847"/>
                  </a:moveTo>
                  <a:lnTo>
                    <a:pt x="4938014" y="453847"/>
                  </a:lnTo>
                  <a:lnTo>
                    <a:pt x="4938014" y="438150"/>
                  </a:lnTo>
                  <a:lnTo>
                    <a:pt x="4926838" y="438150"/>
                  </a:lnTo>
                  <a:lnTo>
                    <a:pt x="4926838" y="453847"/>
                  </a:lnTo>
                  <a:lnTo>
                    <a:pt x="4890008" y="453847"/>
                  </a:lnTo>
                  <a:lnTo>
                    <a:pt x="4890008" y="463296"/>
                  </a:lnTo>
                  <a:lnTo>
                    <a:pt x="4974971" y="463296"/>
                  </a:lnTo>
                  <a:lnTo>
                    <a:pt x="4974971" y="453847"/>
                  </a:lnTo>
                  <a:close/>
                </a:path>
                <a:path w="5588000" h="584200">
                  <a:moveTo>
                    <a:pt x="5005197" y="573201"/>
                  </a:moveTo>
                  <a:lnTo>
                    <a:pt x="4924298" y="573201"/>
                  </a:lnTo>
                  <a:lnTo>
                    <a:pt x="4924298" y="559663"/>
                  </a:lnTo>
                  <a:lnTo>
                    <a:pt x="5001387" y="559663"/>
                  </a:lnTo>
                  <a:lnTo>
                    <a:pt x="5001387" y="528408"/>
                  </a:lnTo>
                  <a:lnTo>
                    <a:pt x="4913376" y="528408"/>
                  </a:lnTo>
                  <a:lnTo>
                    <a:pt x="4913376" y="538010"/>
                  </a:lnTo>
                  <a:lnTo>
                    <a:pt x="4990465" y="538010"/>
                  </a:lnTo>
                  <a:lnTo>
                    <a:pt x="4990465" y="550506"/>
                  </a:lnTo>
                  <a:lnTo>
                    <a:pt x="4913376" y="550506"/>
                  </a:lnTo>
                  <a:lnTo>
                    <a:pt x="4913376" y="582650"/>
                  </a:lnTo>
                  <a:lnTo>
                    <a:pt x="5005197" y="582650"/>
                  </a:lnTo>
                  <a:lnTo>
                    <a:pt x="5005197" y="573201"/>
                  </a:lnTo>
                  <a:close/>
                </a:path>
                <a:path w="5588000" h="584200">
                  <a:moveTo>
                    <a:pt x="5022977" y="482790"/>
                  </a:moveTo>
                  <a:lnTo>
                    <a:pt x="5001387" y="482790"/>
                  </a:lnTo>
                  <a:lnTo>
                    <a:pt x="5001387" y="440448"/>
                  </a:lnTo>
                  <a:lnTo>
                    <a:pt x="4990211" y="440448"/>
                  </a:lnTo>
                  <a:lnTo>
                    <a:pt x="4990211" y="520446"/>
                  </a:lnTo>
                  <a:lnTo>
                    <a:pt x="5001387" y="520446"/>
                  </a:lnTo>
                  <a:lnTo>
                    <a:pt x="5001387" y="492544"/>
                  </a:lnTo>
                  <a:lnTo>
                    <a:pt x="5022977" y="492544"/>
                  </a:lnTo>
                  <a:lnTo>
                    <a:pt x="5022977" y="482790"/>
                  </a:lnTo>
                  <a:close/>
                </a:path>
                <a:path w="5588000" h="584200">
                  <a:moveTo>
                    <a:pt x="5082032" y="66675"/>
                  </a:moveTo>
                  <a:lnTo>
                    <a:pt x="5053114" y="42037"/>
                  </a:lnTo>
                  <a:lnTo>
                    <a:pt x="5052263" y="40855"/>
                  </a:lnTo>
                  <a:lnTo>
                    <a:pt x="5048897" y="34061"/>
                  </a:lnTo>
                  <a:lnTo>
                    <a:pt x="5046878" y="27089"/>
                  </a:lnTo>
                  <a:lnTo>
                    <a:pt x="5046218" y="19939"/>
                  </a:lnTo>
                  <a:lnTo>
                    <a:pt x="5046218" y="16256"/>
                  </a:lnTo>
                  <a:lnTo>
                    <a:pt x="5077714" y="16256"/>
                  </a:lnTo>
                  <a:lnTo>
                    <a:pt x="5077714" y="6489"/>
                  </a:lnTo>
                  <a:lnTo>
                    <a:pt x="5003800" y="6489"/>
                  </a:lnTo>
                  <a:lnTo>
                    <a:pt x="5003800" y="16256"/>
                  </a:lnTo>
                  <a:lnTo>
                    <a:pt x="5035423" y="16256"/>
                  </a:lnTo>
                  <a:lnTo>
                    <a:pt x="5035423" y="19939"/>
                  </a:lnTo>
                  <a:lnTo>
                    <a:pt x="5019459" y="55956"/>
                  </a:lnTo>
                  <a:lnTo>
                    <a:pt x="4999101" y="70739"/>
                  </a:lnTo>
                  <a:lnTo>
                    <a:pt x="5006975" y="78359"/>
                  </a:lnTo>
                  <a:lnTo>
                    <a:pt x="5038344" y="48387"/>
                  </a:lnTo>
                  <a:lnTo>
                    <a:pt x="5041138" y="42037"/>
                  </a:lnTo>
                  <a:lnTo>
                    <a:pt x="5043805" y="47625"/>
                  </a:lnTo>
                  <a:lnTo>
                    <a:pt x="5048402" y="53632"/>
                  </a:lnTo>
                  <a:lnTo>
                    <a:pt x="5054981" y="59944"/>
                  </a:lnTo>
                  <a:lnTo>
                    <a:pt x="5061458" y="66294"/>
                  </a:lnTo>
                  <a:lnTo>
                    <a:pt x="5068062" y="71247"/>
                  </a:lnTo>
                  <a:lnTo>
                    <a:pt x="5074539" y="74676"/>
                  </a:lnTo>
                  <a:lnTo>
                    <a:pt x="5082032" y="66675"/>
                  </a:lnTo>
                  <a:close/>
                </a:path>
                <a:path w="5588000" h="584200">
                  <a:moveTo>
                    <a:pt x="5116449" y="0"/>
                  </a:moveTo>
                  <a:lnTo>
                    <a:pt x="5105273" y="0"/>
                  </a:lnTo>
                  <a:lnTo>
                    <a:pt x="5105273" y="32270"/>
                  </a:lnTo>
                  <a:lnTo>
                    <a:pt x="5071872" y="32270"/>
                  </a:lnTo>
                  <a:lnTo>
                    <a:pt x="5071872" y="42164"/>
                  </a:lnTo>
                  <a:lnTo>
                    <a:pt x="5105273" y="42164"/>
                  </a:lnTo>
                  <a:lnTo>
                    <a:pt x="5105273" y="82931"/>
                  </a:lnTo>
                  <a:lnTo>
                    <a:pt x="5116449" y="82931"/>
                  </a:lnTo>
                  <a:lnTo>
                    <a:pt x="5116449" y="0"/>
                  </a:lnTo>
                  <a:close/>
                </a:path>
                <a:path w="5588000" h="584200">
                  <a:moveTo>
                    <a:pt x="5119370" y="105283"/>
                  </a:moveTo>
                  <a:lnTo>
                    <a:pt x="5115306" y="98679"/>
                  </a:lnTo>
                  <a:lnTo>
                    <a:pt x="5109946" y="95250"/>
                  </a:lnTo>
                  <a:lnTo>
                    <a:pt x="5107432" y="93637"/>
                  </a:lnTo>
                  <a:lnTo>
                    <a:pt x="5107432" y="108204"/>
                  </a:lnTo>
                  <a:lnTo>
                    <a:pt x="5107432" y="118999"/>
                  </a:lnTo>
                  <a:lnTo>
                    <a:pt x="5104511" y="123444"/>
                  </a:lnTo>
                  <a:lnTo>
                    <a:pt x="5072380" y="131826"/>
                  </a:lnTo>
                  <a:lnTo>
                    <a:pt x="5064391" y="131521"/>
                  </a:lnTo>
                  <a:lnTo>
                    <a:pt x="5037328" y="108204"/>
                  </a:lnTo>
                  <a:lnTo>
                    <a:pt x="5040376" y="103886"/>
                  </a:lnTo>
                  <a:lnTo>
                    <a:pt x="5072380" y="95250"/>
                  </a:lnTo>
                  <a:lnTo>
                    <a:pt x="5080419" y="95592"/>
                  </a:lnTo>
                  <a:lnTo>
                    <a:pt x="5107432" y="108204"/>
                  </a:lnTo>
                  <a:lnTo>
                    <a:pt x="5107432" y="93637"/>
                  </a:lnTo>
                  <a:lnTo>
                    <a:pt x="5072380" y="85852"/>
                  </a:lnTo>
                  <a:lnTo>
                    <a:pt x="5061775" y="86334"/>
                  </a:lnTo>
                  <a:lnTo>
                    <a:pt x="5025517" y="105283"/>
                  </a:lnTo>
                  <a:lnTo>
                    <a:pt x="5025517" y="121793"/>
                  </a:lnTo>
                  <a:lnTo>
                    <a:pt x="5061775" y="141008"/>
                  </a:lnTo>
                  <a:lnTo>
                    <a:pt x="5072380" y="141478"/>
                  </a:lnTo>
                  <a:lnTo>
                    <a:pt x="5082972" y="141008"/>
                  </a:lnTo>
                  <a:lnTo>
                    <a:pt x="5092293" y="139560"/>
                  </a:lnTo>
                  <a:lnTo>
                    <a:pt x="5100358" y="137147"/>
                  </a:lnTo>
                  <a:lnTo>
                    <a:pt x="5107178" y="133731"/>
                  </a:lnTo>
                  <a:lnTo>
                    <a:pt x="5110150" y="131826"/>
                  </a:lnTo>
                  <a:lnTo>
                    <a:pt x="5115306" y="128524"/>
                  </a:lnTo>
                  <a:lnTo>
                    <a:pt x="5119370" y="121793"/>
                  </a:lnTo>
                  <a:lnTo>
                    <a:pt x="5119370" y="105283"/>
                  </a:lnTo>
                  <a:close/>
                </a:path>
                <a:path w="5588000" h="584200">
                  <a:moveTo>
                    <a:pt x="5236210" y="45085"/>
                  </a:moveTo>
                  <a:lnTo>
                    <a:pt x="5224780" y="20459"/>
                  </a:lnTo>
                  <a:lnTo>
                    <a:pt x="5224780" y="37973"/>
                  </a:lnTo>
                  <a:lnTo>
                    <a:pt x="5224780" y="52324"/>
                  </a:lnTo>
                  <a:lnTo>
                    <a:pt x="5222240" y="58166"/>
                  </a:lnTo>
                  <a:lnTo>
                    <a:pt x="5212080" y="67310"/>
                  </a:lnTo>
                  <a:lnTo>
                    <a:pt x="5205730" y="69469"/>
                  </a:lnTo>
                  <a:lnTo>
                    <a:pt x="5190998" y="69469"/>
                  </a:lnTo>
                  <a:lnTo>
                    <a:pt x="5184775" y="67310"/>
                  </a:lnTo>
                  <a:lnTo>
                    <a:pt x="5174361" y="58166"/>
                  </a:lnTo>
                  <a:lnTo>
                    <a:pt x="5171821" y="52324"/>
                  </a:lnTo>
                  <a:lnTo>
                    <a:pt x="5171821" y="37973"/>
                  </a:lnTo>
                  <a:lnTo>
                    <a:pt x="5174361" y="32131"/>
                  </a:lnTo>
                  <a:lnTo>
                    <a:pt x="5184394" y="23114"/>
                  </a:lnTo>
                  <a:lnTo>
                    <a:pt x="5190744" y="20840"/>
                  </a:lnTo>
                  <a:lnTo>
                    <a:pt x="5205857" y="20840"/>
                  </a:lnTo>
                  <a:lnTo>
                    <a:pt x="5212207" y="22987"/>
                  </a:lnTo>
                  <a:lnTo>
                    <a:pt x="5222240" y="32004"/>
                  </a:lnTo>
                  <a:lnTo>
                    <a:pt x="5224780" y="37973"/>
                  </a:lnTo>
                  <a:lnTo>
                    <a:pt x="5224780" y="20459"/>
                  </a:lnTo>
                  <a:lnTo>
                    <a:pt x="5219522" y="16497"/>
                  </a:lnTo>
                  <a:lnTo>
                    <a:pt x="5213096" y="13411"/>
                  </a:lnTo>
                  <a:lnTo>
                    <a:pt x="5205996" y="11544"/>
                  </a:lnTo>
                  <a:lnTo>
                    <a:pt x="5198237" y="10922"/>
                  </a:lnTo>
                  <a:lnTo>
                    <a:pt x="5190464" y="11544"/>
                  </a:lnTo>
                  <a:lnTo>
                    <a:pt x="5161000" y="37973"/>
                  </a:lnTo>
                  <a:lnTo>
                    <a:pt x="5160264" y="45085"/>
                  </a:lnTo>
                  <a:lnTo>
                    <a:pt x="5160950" y="52197"/>
                  </a:lnTo>
                  <a:lnTo>
                    <a:pt x="5190541" y="78778"/>
                  </a:lnTo>
                  <a:lnTo>
                    <a:pt x="5198237" y="79375"/>
                  </a:lnTo>
                  <a:lnTo>
                    <a:pt x="5205996" y="78778"/>
                  </a:lnTo>
                  <a:lnTo>
                    <a:pt x="5213108" y="76987"/>
                  </a:lnTo>
                  <a:lnTo>
                    <a:pt x="5219573" y="73964"/>
                  </a:lnTo>
                  <a:lnTo>
                    <a:pt x="5225415" y="69723"/>
                  </a:lnTo>
                  <a:lnTo>
                    <a:pt x="5225643" y="69469"/>
                  </a:lnTo>
                  <a:lnTo>
                    <a:pt x="5230152" y="64541"/>
                  </a:lnTo>
                  <a:lnTo>
                    <a:pt x="5233530" y="58648"/>
                  </a:lnTo>
                  <a:lnTo>
                    <a:pt x="5235537" y="52197"/>
                  </a:lnTo>
                  <a:lnTo>
                    <a:pt x="5236210" y="45085"/>
                  </a:lnTo>
                  <a:close/>
                </a:path>
                <a:path w="5588000" h="584200">
                  <a:moveTo>
                    <a:pt x="5249799" y="115062"/>
                  </a:moveTo>
                  <a:lnTo>
                    <a:pt x="5249164" y="105410"/>
                  </a:lnTo>
                  <a:lnTo>
                    <a:pt x="5242090" y="105892"/>
                  </a:lnTo>
                  <a:lnTo>
                    <a:pt x="5232108" y="106349"/>
                  </a:lnTo>
                  <a:lnTo>
                    <a:pt x="5203444" y="107188"/>
                  </a:lnTo>
                  <a:lnTo>
                    <a:pt x="5149850" y="107950"/>
                  </a:lnTo>
                  <a:lnTo>
                    <a:pt x="5150866" y="117475"/>
                  </a:lnTo>
                  <a:lnTo>
                    <a:pt x="5219509" y="116395"/>
                  </a:lnTo>
                  <a:lnTo>
                    <a:pt x="5232463" y="115989"/>
                  </a:lnTo>
                  <a:lnTo>
                    <a:pt x="5242560" y="115544"/>
                  </a:lnTo>
                  <a:lnTo>
                    <a:pt x="5249799" y="115062"/>
                  </a:lnTo>
                  <a:close/>
                </a:path>
                <a:path w="5588000" h="584200">
                  <a:moveTo>
                    <a:pt x="5270373" y="0"/>
                  </a:moveTo>
                  <a:lnTo>
                    <a:pt x="5259324" y="0"/>
                  </a:lnTo>
                  <a:lnTo>
                    <a:pt x="5259324" y="143510"/>
                  </a:lnTo>
                  <a:lnTo>
                    <a:pt x="5270373" y="143510"/>
                  </a:lnTo>
                  <a:lnTo>
                    <a:pt x="5270373" y="0"/>
                  </a:lnTo>
                  <a:close/>
                </a:path>
                <a:path w="5588000" h="584200">
                  <a:moveTo>
                    <a:pt x="5382260" y="66929"/>
                  </a:moveTo>
                  <a:lnTo>
                    <a:pt x="5378831" y="59309"/>
                  </a:lnTo>
                  <a:lnTo>
                    <a:pt x="5372379" y="53467"/>
                  </a:lnTo>
                  <a:lnTo>
                    <a:pt x="5372100" y="53213"/>
                  </a:lnTo>
                  <a:lnTo>
                    <a:pt x="5371338" y="52654"/>
                  </a:lnTo>
                  <a:lnTo>
                    <a:pt x="5371338" y="69850"/>
                  </a:lnTo>
                  <a:lnTo>
                    <a:pt x="5371338" y="82169"/>
                  </a:lnTo>
                  <a:lnTo>
                    <a:pt x="5368925" y="87503"/>
                  </a:lnTo>
                  <a:lnTo>
                    <a:pt x="5359400" y="96266"/>
                  </a:lnTo>
                  <a:lnTo>
                    <a:pt x="5353431" y="98425"/>
                  </a:lnTo>
                  <a:lnTo>
                    <a:pt x="5338826" y="98425"/>
                  </a:lnTo>
                  <a:lnTo>
                    <a:pt x="5332857" y="96266"/>
                  </a:lnTo>
                  <a:lnTo>
                    <a:pt x="5323332" y="87503"/>
                  </a:lnTo>
                  <a:lnTo>
                    <a:pt x="5320919" y="82169"/>
                  </a:lnTo>
                  <a:lnTo>
                    <a:pt x="5320919" y="69850"/>
                  </a:lnTo>
                  <a:lnTo>
                    <a:pt x="5323332" y="64516"/>
                  </a:lnTo>
                  <a:lnTo>
                    <a:pt x="5328031" y="60198"/>
                  </a:lnTo>
                  <a:lnTo>
                    <a:pt x="5332730" y="55753"/>
                  </a:lnTo>
                  <a:lnTo>
                    <a:pt x="5338826" y="53467"/>
                  </a:lnTo>
                  <a:lnTo>
                    <a:pt x="5353431" y="53467"/>
                  </a:lnTo>
                  <a:lnTo>
                    <a:pt x="5359527" y="55753"/>
                  </a:lnTo>
                  <a:lnTo>
                    <a:pt x="5364226" y="60198"/>
                  </a:lnTo>
                  <a:lnTo>
                    <a:pt x="5368925" y="64516"/>
                  </a:lnTo>
                  <a:lnTo>
                    <a:pt x="5346065" y="44069"/>
                  </a:lnTo>
                  <a:lnTo>
                    <a:pt x="5338496" y="44653"/>
                  </a:lnTo>
                  <a:lnTo>
                    <a:pt x="5309997" y="66929"/>
                  </a:lnTo>
                  <a:lnTo>
                    <a:pt x="5310111" y="85344"/>
                  </a:lnTo>
                  <a:lnTo>
                    <a:pt x="5345938" y="107950"/>
                  </a:lnTo>
                  <a:lnTo>
                    <a:pt x="5353634" y="107378"/>
                  </a:lnTo>
                  <a:lnTo>
                    <a:pt x="5360568" y="105664"/>
                  </a:lnTo>
                  <a:lnTo>
                    <a:pt x="5366690" y="102870"/>
                  </a:lnTo>
                  <a:lnTo>
                    <a:pt x="5372100" y="98933"/>
                  </a:lnTo>
                  <a:lnTo>
                    <a:pt x="5372659" y="98425"/>
                  </a:lnTo>
                  <a:lnTo>
                    <a:pt x="5378831" y="92837"/>
                  </a:lnTo>
                  <a:lnTo>
                    <a:pt x="5382260" y="85344"/>
                  </a:lnTo>
                  <a:lnTo>
                    <a:pt x="5382260" y="66929"/>
                  </a:lnTo>
                  <a:close/>
                </a:path>
                <a:path w="5588000" h="584200">
                  <a:moveTo>
                    <a:pt x="5388737" y="22860"/>
                  </a:moveTo>
                  <a:lnTo>
                    <a:pt x="5351653" y="22860"/>
                  </a:lnTo>
                  <a:lnTo>
                    <a:pt x="5351653" y="0"/>
                  </a:lnTo>
                  <a:lnTo>
                    <a:pt x="5340477" y="0"/>
                  </a:lnTo>
                  <a:lnTo>
                    <a:pt x="5340477" y="22860"/>
                  </a:lnTo>
                  <a:lnTo>
                    <a:pt x="5303520" y="22860"/>
                  </a:lnTo>
                  <a:lnTo>
                    <a:pt x="5303520" y="32893"/>
                  </a:lnTo>
                  <a:lnTo>
                    <a:pt x="5388737" y="32893"/>
                  </a:lnTo>
                  <a:lnTo>
                    <a:pt x="5388737" y="22860"/>
                  </a:lnTo>
                  <a:close/>
                </a:path>
                <a:path w="5588000" h="584200">
                  <a:moveTo>
                    <a:pt x="5437886" y="66040"/>
                  </a:moveTo>
                  <a:lnTo>
                    <a:pt x="5413629" y="66040"/>
                  </a:lnTo>
                  <a:lnTo>
                    <a:pt x="5413629" y="0"/>
                  </a:lnTo>
                  <a:lnTo>
                    <a:pt x="5402580" y="0"/>
                  </a:lnTo>
                  <a:lnTo>
                    <a:pt x="5402580" y="143510"/>
                  </a:lnTo>
                  <a:lnTo>
                    <a:pt x="5413629" y="143510"/>
                  </a:lnTo>
                  <a:lnTo>
                    <a:pt x="5413629" y="75946"/>
                  </a:lnTo>
                  <a:lnTo>
                    <a:pt x="5437886" y="75946"/>
                  </a:lnTo>
                  <a:lnTo>
                    <a:pt x="5437886" y="66040"/>
                  </a:lnTo>
                  <a:close/>
                </a:path>
                <a:path w="5588000" h="584200">
                  <a:moveTo>
                    <a:pt x="5567934" y="43446"/>
                  </a:moveTo>
                  <a:lnTo>
                    <a:pt x="5489321" y="43446"/>
                  </a:lnTo>
                  <a:lnTo>
                    <a:pt x="5489321" y="5207"/>
                  </a:lnTo>
                  <a:lnTo>
                    <a:pt x="5478272" y="5207"/>
                  </a:lnTo>
                  <a:lnTo>
                    <a:pt x="5478272" y="53340"/>
                  </a:lnTo>
                  <a:lnTo>
                    <a:pt x="5567934" y="53340"/>
                  </a:lnTo>
                  <a:lnTo>
                    <a:pt x="5567934" y="43446"/>
                  </a:lnTo>
                  <a:close/>
                </a:path>
                <a:path w="5588000" h="584200">
                  <a:moveTo>
                    <a:pt x="5568188" y="128016"/>
                  </a:moveTo>
                  <a:lnTo>
                    <a:pt x="5488813" y="128016"/>
                  </a:lnTo>
                  <a:lnTo>
                    <a:pt x="5488813" y="95377"/>
                  </a:lnTo>
                  <a:lnTo>
                    <a:pt x="5477637" y="95377"/>
                  </a:lnTo>
                  <a:lnTo>
                    <a:pt x="5477637" y="138049"/>
                  </a:lnTo>
                  <a:lnTo>
                    <a:pt x="5568188" y="138049"/>
                  </a:lnTo>
                  <a:lnTo>
                    <a:pt x="5568188" y="128016"/>
                  </a:lnTo>
                  <a:close/>
                </a:path>
                <a:path w="5588000" h="584200">
                  <a:moveTo>
                    <a:pt x="5587492" y="73152"/>
                  </a:moveTo>
                  <a:lnTo>
                    <a:pt x="5454269" y="73152"/>
                  </a:lnTo>
                  <a:lnTo>
                    <a:pt x="5454269" y="83185"/>
                  </a:lnTo>
                  <a:lnTo>
                    <a:pt x="5587492" y="83185"/>
                  </a:lnTo>
                  <a:lnTo>
                    <a:pt x="5587492" y="7315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477247" y="6551282"/>
              <a:ext cx="133223" cy="139001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4519930" y="6546735"/>
              <a:ext cx="5450205" cy="344805"/>
            </a:xfrm>
            <a:custGeom>
              <a:avLst/>
              <a:gdLst/>
              <a:ahLst/>
              <a:cxnLst/>
              <a:rect l="l" t="t" r="r" b="b"/>
              <a:pathLst>
                <a:path w="5450205" h="344804">
                  <a:moveTo>
                    <a:pt x="86233" y="301104"/>
                  </a:moveTo>
                  <a:lnTo>
                    <a:pt x="59309" y="272757"/>
                  </a:lnTo>
                  <a:lnTo>
                    <a:pt x="54648" y="263232"/>
                  </a:lnTo>
                  <a:lnTo>
                    <a:pt x="51473" y="254101"/>
                  </a:lnTo>
                  <a:lnTo>
                    <a:pt x="49530" y="244678"/>
                  </a:lnTo>
                  <a:lnTo>
                    <a:pt x="48920" y="235623"/>
                  </a:lnTo>
                  <a:lnTo>
                    <a:pt x="48895" y="223570"/>
                  </a:lnTo>
                  <a:lnTo>
                    <a:pt x="81153" y="223570"/>
                  </a:lnTo>
                  <a:lnTo>
                    <a:pt x="81153" y="213677"/>
                  </a:lnTo>
                  <a:lnTo>
                    <a:pt x="5715" y="213677"/>
                  </a:lnTo>
                  <a:lnTo>
                    <a:pt x="5715" y="223570"/>
                  </a:lnTo>
                  <a:lnTo>
                    <a:pt x="37719" y="223570"/>
                  </a:lnTo>
                  <a:lnTo>
                    <a:pt x="37719" y="235623"/>
                  </a:lnTo>
                  <a:lnTo>
                    <a:pt x="27432" y="273570"/>
                  </a:lnTo>
                  <a:lnTo>
                    <a:pt x="0" y="304012"/>
                  </a:lnTo>
                  <a:lnTo>
                    <a:pt x="8382" y="311670"/>
                  </a:lnTo>
                  <a:lnTo>
                    <a:pt x="35064" y="281368"/>
                  </a:lnTo>
                  <a:lnTo>
                    <a:pt x="43434" y="263232"/>
                  </a:lnTo>
                  <a:lnTo>
                    <a:pt x="45212" y="268579"/>
                  </a:lnTo>
                  <a:lnTo>
                    <a:pt x="72263" y="304406"/>
                  </a:lnTo>
                  <a:lnTo>
                    <a:pt x="78613" y="309664"/>
                  </a:lnTo>
                  <a:lnTo>
                    <a:pt x="86233" y="301104"/>
                  </a:lnTo>
                  <a:close/>
                </a:path>
                <a:path w="5450205" h="344804">
                  <a:moveTo>
                    <a:pt x="116078" y="201168"/>
                  </a:moveTo>
                  <a:lnTo>
                    <a:pt x="105029" y="201168"/>
                  </a:lnTo>
                  <a:lnTo>
                    <a:pt x="105029" y="344716"/>
                  </a:lnTo>
                  <a:lnTo>
                    <a:pt x="116078" y="344716"/>
                  </a:lnTo>
                  <a:lnTo>
                    <a:pt x="116078" y="201168"/>
                  </a:lnTo>
                  <a:close/>
                </a:path>
                <a:path w="5450205" h="344804">
                  <a:moveTo>
                    <a:pt x="269748" y="214718"/>
                  </a:moveTo>
                  <a:lnTo>
                    <a:pt x="164846" y="214718"/>
                  </a:lnTo>
                  <a:lnTo>
                    <a:pt x="164846" y="224459"/>
                  </a:lnTo>
                  <a:lnTo>
                    <a:pt x="269748" y="224459"/>
                  </a:lnTo>
                  <a:lnTo>
                    <a:pt x="269748" y="214718"/>
                  </a:lnTo>
                  <a:close/>
                </a:path>
                <a:path w="5450205" h="344804">
                  <a:moveTo>
                    <a:pt x="283845" y="313309"/>
                  </a:moveTo>
                  <a:lnTo>
                    <a:pt x="248031" y="313309"/>
                  </a:lnTo>
                  <a:lnTo>
                    <a:pt x="248031" y="279971"/>
                  </a:lnTo>
                  <a:lnTo>
                    <a:pt x="271526" y="279971"/>
                  </a:lnTo>
                  <a:lnTo>
                    <a:pt x="271526" y="270230"/>
                  </a:lnTo>
                  <a:lnTo>
                    <a:pt x="247777" y="270230"/>
                  </a:lnTo>
                  <a:lnTo>
                    <a:pt x="249555" y="231978"/>
                  </a:lnTo>
                  <a:lnTo>
                    <a:pt x="238633" y="231978"/>
                  </a:lnTo>
                  <a:lnTo>
                    <a:pt x="236982" y="265137"/>
                  </a:lnTo>
                  <a:lnTo>
                    <a:pt x="236982" y="279971"/>
                  </a:lnTo>
                  <a:lnTo>
                    <a:pt x="236982" y="313309"/>
                  </a:lnTo>
                  <a:lnTo>
                    <a:pt x="197612" y="313309"/>
                  </a:lnTo>
                  <a:lnTo>
                    <a:pt x="197612" y="279971"/>
                  </a:lnTo>
                  <a:lnTo>
                    <a:pt x="236982" y="279971"/>
                  </a:lnTo>
                  <a:lnTo>
                    <a:pt x="236982" y="265137"/>
                  </a:lnTo>
                  <a:lnTo>
                    <a:pt x="236728" y="270230"/>
                  </a:lnTo>
                  <a:lnTo>
                    <a:pt x="197739" y="270230"/>
                  </a:lnTo>
                  <a:lnTo>
                    <a:pt x="195961" y="231978"/>
                  </a:lnTo>
                  <a:lnTo>
                    <a:pt x="185039" y="231978"/>
                  </a:lnTo>
                  <a:lnTo>
                    <a:pt x="186817" y="270230"/>
                  </a:lnTo>
                  <a:lnTo>
                    <a:pt x="163068" y="270230"/>
                  </a:lnTo>
                  <a:lnTo>
                    <a:pt x="163068" y="279971"/>
                  </a:lnTo>
                  <a:lnTo>
                    <a:pt x="186436" y="279971"/>
                  </a:lnTo>
                  <a:lnTo>
                    <a:pt x="186436" y="313309"/>
                  </a:lnTo>
                  <a:lnTo>
                    <a:pt x="150622" y="313309"/>
                  </a:lnTo>
                  <a:lnTo>
                    <a:pt x="150622" y="323215"/>
                  </a:lnTo>
                  <a:lnTo>
                    <a:pt x="283845" y="323215"/>
                  </a:lnTo>
                  <a:lnTo>
                    <a:pt x="283845" y="313309"/>
                  </a:lnTo>
                  <a:close/>
                </a:path>
                <a:path w="5450205" h="344804">
                  <a:moveTo>
                    <a:pt x="417830" y="247015"/>
                  </a:moveTo>
                  <a:lnTo>
                    <a:pt x="335661" y="247015"/>
                  </a:lnTo>
                  <a:lnTo>
                    <a:pt x="335661" y="234061"/>
                  </a:lnTo>
                  <a:lnTo>
                    <a:pt x="414655" y="234061"/>
                  </a:lnTo>
                  <a:lnTo>
                    <a:pt x="414655" y="203631"/>
                  </a:lnTo>
                  <a:lnTo>
                    <a:pt x="324739" y="203631"/>
                  </a:lnTo>
                  <a:lnTo>
                    <a:pt x="324739" y="213080"/>
                  </a:lnTo>
                  <a:lnTo>
                    <a:pt x="403733" y="213080"/>
                  </a:lnTo>
                  <a:lnTo>
                    <a:pt x="403733" y="225425"/>
                  </a:lnTo>
                  <a:lnTo>
                    <a:pt x="324739" y="225425"/>
                  </a:lnTo>
                  <a:lnTo>
                    <a:pt x="324739" y="256463"/>
                  </a:lnTo>
                  <a:lnTo>
                    <a:pt x="417830" y="256463"/>
                  </a:lnTo>
                  <a:lnTo>
                    <a:pt x="417830" y="247015"/>
                  </a:lnTo>
                  <a:close/>
                </a:path>
                <a:path w="5450205" h="344804">
                  <a:moveTo>
                    <a:pt x="418084" y="333781"/>
                  </a:moveTo>
                  <a:lnTo>
                    <a:pt x="335280" y="333781"/>
                  </a:lnTo>
                  <a:lnTo>
                    <a:pt x="335280" y="320675"/>
                  </a:lnTo>
                  <a:lnTo>
                    <a:pt x="414909" y="320675"/>
                  </a:lnTo>
                  <a:lnTo>
                    <a:pt x="414909" y="290017"/>
                  </a:lnTo>
                  <a:lnTo>
                    <a:pt x="324231" y="290017"/>
                  </a:lnTo>
                  <a:lnTo>
                    <a:pt x="324231" y="299466"/>
                  </a:lnTo>
                  <a:lnTo>
                    <a:pt x="403987" y="299466"/>
                  </a:lnTo>
                  <a:lnTo>
                    <a:pt x="403987" y="311823"/>
                  </a:lnTo>
                  <a:lnTo>
                    <a:pt x="324231" y="311823"/>
                  </a:lnTo>
                  <a:lnTo>
                    <a:pt x="324231" y="343230"/>
                  </a:lnTo>
                  <a:lnTo>
                    <a:pt x="418084" y="343230"/>
                  </a:lnTo>
                  <a:lnTo>
                    <a:pt x="418084" y="333781"/>
                  </a:lnTo>
                  <a:close/>
                </a:path>
                <a:path w="5450205" h="344804">
                  <a:moveTo>
                    <a:pt x="436245" y="268516"/>
                  </a:moveTo>
                  <a:lnTo>
                    <a:pt x="303022" y="268516"/>
                  </a:lnTo>
                  <a:lnTo>
                    <a:pt x="303022" y="277964"/>
                  </a:lnTo>
                  <a:lnTo>
                    <a:pt x="436245" y="277964"/>
                  </a:lnTo>
                  <a:lnTo>
                    <a:pt x="436245" y="268516"/>
                  </a:lnTo>
                  <a:close/>
                </a:path>
                <a:path w="5450205" h="344804">
                  <a:moveTo>
                    <a:pt x="636524" y="250875"/>
                  </a:moveTo>
                  <a:lnTo>
                    <a:pt x="597281" y="237299"/>
                  </a:lnTo>
                  <a:lnTo>
                    <a:pt x="588556" y="229527"/>
                  </a:lnTo>
                  <a:lnTo>
                    <a:pt x="584987" y="225221"/>
                  </a:lnTo>
                  <a:lnTo>
                    <a:pt x="581914" y="218719"/>
                  </a:lnTo>
                  <a:lnTo>
                    <a:pt x="580898" y="211963"/>
                  </a:lnTo>
                  <a:lnTo>
                    <a:pt x="580898" y="205714"/>
                  </a:lnTo>
                  <a:lnTo>
                    <a:pt x="569722" y="205714"/>
                  </a:lnTo>
                  <a:lnTo>
                    <a:pt x="569722" y="211963"/>
                  </a:lnTo>
                  <a:lnTo>
                    <a:pt x="568655" y="218744"/>
                  </a:lnTo>
                  <a:lnTo>
                    <a:pt x="535000" y="246862"/>
                  </a:lnTo>
                  <a:lnTo>
                    <a:pt x="514350" y="251625"/>
                  </a:lnTo>
                  <a:lnTo>
                    <a:pt x="521208" y="260921"/>
                  </a:lnTo>
                  <a:lnTo>
                    <a:pt x="561479" y="243459"/>
                  </a:lnTo>
                  <a:lnTo>
                    <a:pt x="575437" y="229527"/>
                  </a:lnTo>
                  <a:lnTo>
                    <a:pt x="578599" y="234035"/>
                  </a:lnTo>
                  <a:lnTo>
                    <a:pt x="612724" y="255803"/>
                  </a:lnTo>
                  <a:lnTo>
                    <a:pt x="629920" y="260032"/>
                  </a:lnTo>
                  <a:lnTo>
                    <a:pt x="636524" y="250875"/>
                  </a:lnTo>
                  <a:close/>
                </a:path>
                <a:path w="5450205" h="344804">
                  <a:moveTo>
                    <a:pt x="641985" y="277672"/>
                  </a:moveTo>
                  <a:lnTo>
                    <a:pt x="508762" y="277672"/>
                  </a:lnTo>
                  <a:lnTo>
                    <a:pt x="508762" y="287566"/>
                  </a:lnTo>
                  <a:lnTo>
                    <a:pt x="569722" y="287566"/>
                  </a:lnTo>
                  <a:lnTo>
                    <a:pt x="569722" y="344716"/>
                  </a:lnTo>
                  <a:lnTo>
                    <a:pt x="580898" y="344716"/>
                  </a:lnTo>
                  <a:lnTo>
                    <a:pt x="580898" y="287566"/>
                  </a:lnTo>
                  <a:lnTo>
                    <a:pt x="641985" y="287566"/>
                  </a:lnTo>
                  <a:lnTo>
                    <a:pt x="641985" y="277672"/>
                  </a:lnTo>
                  <a:close/>
                </a:path>
                <a:path w="5450205" h="344804">
                  <a:moveTo>
                    <a:pt x="754634" y="269925"/>
                  </a:moveTo>
                  <a:lnTo>
                    <a:pt x="753389" y="262864"/>
                  </a:lnTo>
                  <a:lnTo>
                    <a:pt x="752983" y="260477"/>
                  </a:lnTo>
                  <a:lnTo>
                    <a:pt x="747649" y="261467"/>
                  </a:lnTo>
                  <a:lnTo>
                    <a:pt x="687451" y="262864"/>
                  </a:lnTo>
                  <a:lnTo>
                    <a:pt x="687451" y="242912"/>
                  </a:lnTo>
                  <a:lnTo>
                    <a:pt x="740664" y="242912"/>
                  </a:lnTo>
                  <a:lnTo>
                    <a:pt x="740664" y="205257"/>
                  </a:lnTo>
                  <a:lnTo>
                    <a:pt x="676529" y="205257"/>
                  </a:lnTo>
                  <a:lnTo>
                    <a:pt x="676529" y="215011"/>
                  </a:lnTo>
                  <a:lnTo>
                    <a:pt x="729742" y="215011"/>
                  </a:lnTo>
                  <a:lnTo>
                    <a:pt x="729742" y="233464"/>
                  </a:lnTo>
                  <a:lnTo>
                    <a:pt x="676529" y="233464"/>
                  </a:lnTo>
                  <a:lnTo>
                    <a:pt x="676529" y="272681"/>
                  </a:lnTo>
                  <a:lnTo>
                    <a:pt x="722909" y="272440"/>
                  </a:lnTo>
                  <a:lnTo>
                    <a:pt x="730885" y="272237"/>
                  </a:lnTo>
                  <a:lnTo>
                    <a:pt x="739013" y="271932"/>
                  </a:lnTo>
                  <a:lnTo>
                    <a:pt x="746887" y="271170"/>
                  </a:lnTo>
                  <a:lnTo>
                    <a:pt x="754634" y="269925"/>
                  </a:lnTo>
                  <a:close/>
                </a:path>
                <a:path w="5450205" h="344804">
                  <a:moveTo>
                    <a:pt x="780542" y="285115"/>
                  </a:moveTo>
                  <a:lnTo>
                    <a:pt x="769620" y="285115"/>
                  </a:lnTo>
                  <a:lnTo>
                    <a:pt x="769620" y="303860"/>
                  </a:lnTo>
                  <a:lnTo>
                    <a:pt x="769620" y="313613"/>
                  </a:lnTo>
                  <a:lnTo>
                    <a:pt x="769620" y="331025"/>
                  </a:lnTo>
                  <a:lnTo>
                    <a:pt x="703199" y="331025"/>
                  </a:lnTo>
                  <a:lnTo>
                    <a:pt x="703199" y="313613"/>
                  </a:lnTo>
                  <a:lnTo>
                    <a:pt x="769620" y="313613"/>
                  </a:lnTo>
                  <a:lnTo>
                    <a:pt x="769620" y="303860"/>
                  </a:lnTo>
                  <a:lnTo>
                    <a:pt x="703199" y="303860"/>
                  </a:lnTo>
                  <a:lnTo>
                    <a:pt x="703199" y="285115"/>
                  </a:lnTo>
                  <a:lnTo>
                    <a:pt x="692277" y="285115"/>
                  </a:lnTo>
                  <a:lnTo>
                    <a:pt x="692277" y="340918"/>
                  </a:lnTo>
                  <a:lnTo>
                    <a:pt x="780542" y="340918"/>
                  </a:lnTo>
                  <a:lnTo>
                    <a:pt x="780542" y="331025"/>
                  </a:lnTo>
                  <a:lnTo>
                    <a:pt x="780542" y="313613"/>
                  </a:lnTo>
                  <a:lnTo>
                    <a:pt x="780542" y="303860"/>
                  </a:lnTo>
                  <a:lnTo>
                    <a:pt x="780542" y="285115"/>
                  </a:lnTo>
                  <a:close/>
                </a:path>
                <a:path w="5450205" h="344804">
                  <a:moveTo>
                    <a:pt x="780542" y="201168"/>
                  </a:moveTo>
                  <a:lnTo>
                    <a:pt x="769366" y="201168"/>
                  </a:lnTo>
                  <a:lnTo>
                    <a:pt x="769366" y="277368"/>
                  </a:lnTo>
                  <a:lnTo>
                    <a:pt x="780542" y="277368"/>
                  </a:lnTo>
                  <a:lnTo>
                    <a:pt x="780542" y="201168"/>
                  </a:lnTo>
                  <a:close/>
                </a:path>
                <a:path w="5450205" h="344804">
                  <a:moveTo>
                    <a:pt x="893953" y="286448"/>
                  </a:moveTo>
                  <a:lnTo>
                    <a:pt x="883031" y="253834"/>
                  </a:lnTo>
                  <a:lnTo>
                    <a:pt x="883031" y="271018"/>
                  </a:lnTo>
                  <a:lnTo>
                    <a:pt x="883031" y="283375"/>
                  </a:lnTo>
                  <a:lnTo>
                    <a:pt x="880618" y="288645"/>
                  </a:lnTo>
                  <a:lnTo>
                    <a:pt x="875919" y="293039"/>
                  </a:lnTo>
                  <a:lnTo>
                    <a:pt x="871093" y="297421"/>
                  </a:lnTo>
                  <a:lnTo>
                    <a:pt x="865124" y="299618"/>
                  </a:lnTo>
                  <a:lnTo>
                    <a:pt x="850519" y="299618"/>
                  </a:lnTo>
                  <a:lnTo>
                    <a:pt x="844550" y="297421"/>
                  </a:lnTo>
                  <a:lnTo>
                    <a:pt x="839724" y="293039"/>
                  </a:lnTo>
                  <a:lnTo>
                    <a:pt x="835025" y="288645"/>
                  </a:lnTo>
                  <a:lnTo>
                    <a:pt x="832612" y="283375"/>
                  </a:lnTo>
                  <a:lnTo>
                    <a:pt x="832612" y="271018"/>
                  </a:lnTo>
                  <a:lnTo>
                    <a:pt x="835025" y="265709"/>
                  </a:lnTo>
                  <a:lnTo>
                    <a:pt x="844423" y="256882"/>
                  </a:lnTo>
                  <a:lnTo>
                    <a:pt x="850519" y="254673"/>
                  </a:lnTo>
                  <a:lnTo>
                    <a:pt x="865124" y="254673"/>
                  </a:lnTo>
                  <a:lnTo>
                    <a:pt x="871220" y="256882"/>
                  </a:lnTo>
                  <a:lnTo>
                    <a:pt x="880618" y="265709"/>
                  </a:lnTo>
                  <a:lnTo>
                    <a:pt x="883031" y="271018"/>
                  </a:lnTo>
                  <a:lnTo>
                    <a:pt x="883031" y="253834"/>
                  </a:lnTo>
                  <a:lnTo>
                    <a:pt x="878332" y="250355"/>
                  </a:lnTo>
                  <a:lnTo>
                    <a:pt x="872210" y="247510"/>
                  </a:lnTo>
                  <a:lnTo>
                    <a:pt x="865339" y="245795"/>
                  </a:lnTo>
                  <a:lnTo>
                    <a:pt x="857758" y="245224"/>
                  </a:lnTo>
                  <a:lnTo>
                    <a:pt x="850176" y="245808"/>
                  </a:lnTo>
                  <a:lnTo>
                    <a:pt x="821690" y="268046"/>
                  </a:lnTo>
                  <a:lnTo>
                    <a:pt x="821778" y="286448"/>
                  </a:lnTo>
                  <a:lnTo>
                    <a:pt x="857631" y="309067"/>
                  </a:lnTo>
                  <a:lnTo>
                    <a:pt x="865352" y="308495"/>
                  </a:lnTo>
                  <a:lnTo>
                    <a:pt x="872286" y="306781"/>
                  </a:lnTo>
                  <a:lnTo>
                    <a:pt x="878382" y="303987"/>
                  </a:lnTo>
                  <a:lnTo>
                    <a:pt x="883793" y="300024"/>
                  </a:lnTo>
                  <a:lnTo>
                    <a:pt x="884237" y="299618"/>
                  </a:lnTo>
                  <a:lnTo>
                    <a:pt x="890524" y="294005"/>
                  </a:lnTo>
                  <a:lnTo>
                    <a:pt x="893953" y="286448"/>
                  </a:lnTo>
                  <a:close/>
                </a:path>
                <a:path w="5450205" h="344804">
                  <a:moveTo>
                    <a:pt x="900430" y="224015"/>
                  </a:moveTo>
                  <a:lnTo>
                    <a:pt x="863346" y="224015"/>
                  </a:lnTo>
                  <a:lnTo>
                    <a:pt x="863346" y="201168"/>
                  </a:lnTo>
                  <a:lnTo>
                    <a:pt x="852170" y="201168"/>
                  </a:lnTo>
                  <a:lnTo>
                    <a:pt x="852170" y="224015"/>
                  </a:lnTo>
                  <a:lnTo>
                    <a:pt x="815213" y="224015"/>
                  </a:lnTo>
                  <a:lnTo>
                    <a:pt x="815213" y="234061"/>
                  </a:lnTo>
                  <a:lnTo>
                    <a:pt x="900430" y="234061"/>
                  </a:lnTo>
                  <a:lnTo>
                    <a:pt x="900430" y="224015"/>
                  </a:lnTo>
                  <a:close/>
                </a:path>
                <a:path w="5450205" h="344804">
                  <a:moveTo>
                    <a:pt x="949579" y="267169"/>
                  </a:moveTo>
                  <a:lnTo>
                    <a:pt x="925322" y="267169"/>
                  </a:lnTo>
                  <a:lnTo>
                    <a:pt x="925322" y="201168"/>
                  </a:lnTo>
                  <a:lnTo>
                    <a:pt x="914273" y="201168"/>
                  </a:lnTo>
                  <a:lnTo>
                    <a:pt x="914273" y="344716"/>
                  </a:lnTo>
                  <a:lnTo>
                    <a:pt x="925322" y="344716"/>
                  </a:lnTo>
                  <a:lnTo>
                    <a:pt x="925322" y="277075"/>
                  </a:lnTo>
                  <a:lnTo>
                    <a:pt x="949579" y="277075"/>
                  </a:lnTo>
                  <a:lnTo>
                    <a:pt x="949579" y="267169"/>
                  </a:lnTo>
                  <a:close/>
                </a:path>
                <a:path w="5450205" h="344804">
                  <a:moveTo>
                    <a:pt x="1077468" y="214718"/>
                  </a:moveTo>
                  <a:lnTo>
                    <a:pt x="985393" y="214718"/>
                  </a:lnTo>
                  <a:lnTo>
                    <a:pt x="985393" y="224764"/>
                  </a:lnTo>
                  <a:lnTo>
                    <a:pt x="1066292" y="224764"/>
                  </a:lnTo>
                  <a:lnTo>
                    <a:pt x="1066279" y="247383"/>
                  </a:lnTo>
                  <a:lnTo>
                    <a:pt x="1066126" y="257403"/>
                  </a:lnTo>
                  <a:lnTo>
                    <a:pt x="1065631" y="268109"/>
                  </a:lnTo>
                  <a:lnTo>
                    <a:pt x="1064844" y="279285"/>
                  </a:lnTo>
                  <a:lnTo>
                    <a:pt x="1063752" y="290918"/>
                  </a:lnTo>
                  <a:lnTo>
                    <a:pt x="1074547" y="291884"/>
                  </a:lnTo>
                  <a:lnTo>
                    <a:pt x="1075804" y="280568"/>
                  </a:lnTo>
                  <a:lnTo>
                    <a:pt x="1076718" y="269367"/>
                  </a:lnTo>
                  <a:lnTo>
                    <a:pt x="1077277" y="258318"/>
                  </a:lnTo>
                  <a:lnTo>
                    <a:pt x="1077468" y="247383"/>
                  </a:lnTo>
                  <a:lnTo>
                    <a:pt x="1077468" y="214718"/>
                  </a:lnTo>
                  <a:close/>
                </a:path>
                <a:path w="5450205" h="344804">
                  <a:moveTo>
                    <a:pt x="1099185" y="309067"/>
                  </a:moveTo>
                  <a:lnTo>
                    <a:pt x="1029970" y="309067"/>
                  </a:lnTo>
                  <a:lnTo>
                    <a:pt x="1029970" y="262267"/>
                  </a:lnTo>
                  <a:lnTo>
                    <a:pt x="1018921" y="262267"/>
                  </a:lnTo>
                  <a:lnTo>
                    <a:pt x="1018921" y="309067"/>
                  </a:lnTo>
                  <a:lnTo>
                    <a:pt x="965962" y="309067"/>
                  </a:lnTo>
                  <a:lnTo>
                    <a:pt x="965962" y="319112"/>
                  </a:lnTo>
                  <a:lnTo>
                    <a:pt x="1099185" y="319112"/>
                  </a:lnTo>
                  <a:lnTo>
                    <a:pt x="1099185" y="309067"/>
                  </a:lnTo>
                  <a:close/>
                </a:path>
                <a:path w="5450205" h="344804">
                  <a:moveTo>
                    <a:pt x="1306449" y="313016"/>
                  </a:moveTo>
                  <a:lnTo>
                    <a:pt x="1245489" y="313016"/>
                  </a:lnTo>
                  <a:lnTo>
                    <a:pt x="1245489" y="279527"/>
                  </a:lnTo>
                  <a:lnTo>
                    <a:pt x="1284224" y="279527"/>
                  </a:lnTo>
                  <a:lnTo>
                    <a:pt x="1284224" y="269405"/>
                  </a:lnTo>
                  <a:lnTo>
                    <a:pt x="1284224" y="224612"/>
                  </a:lnTo>
                  <a:lnTo>
                    <a:pt x="1284224" y="214566"/>
                  </a:lnTo>
                  <a:lnTo>
                    <a:pt x="1273048" y="214566"/>
                  </a:lnTo>
                  <a:lnTo>
                    <a:pt x="1273048" y="224612"/>
                  </a:lnTo>
                  <a:lnTo>
                    <a:pt x="1273048" y="269405"/>
                  </a:lnTo>
                  <a:lnTo>
                    <a:pt x="1206754" y="269405"/>
                  </a:lnTo>
                  <a:lnTo>
                    <a:pt x="1206754" y="224612"/>
                  </a:lnTo>
                  <a:lnTo>
                    <a:pt x="1273048" y="224612"/>
                  </a:lnTo>
                  <a:lnTo>
                    <a:pt x="1273048" y="214566"/>
                  </a:lnTo>
                  <a:lnTo>
                    <a:pt x="1195324" y="214566"/>
                  </a:lnTo>
                  <a:lnTo>
                    <a:pt x="1195324" y="279527"/>
                  </a:lnTo>
                  <a:lnTo>
                    <a:pt x="1234186" y="279527"/>
                  </a:lnTo>
                  <a:lnTo>
                    <a:pt x="1234186" y="313016"/>
                  </a:lnTo>
                  <a:lnTo>
                    <a:pt x="1173226" y="313016"/>
                  </a:lnTo>
                  <a:lnTo>
                    <a:pt x="1173226" y="323062"/>
                  </a:lnTo>
                  <a:lnTo>
                    <a:pt x="1306449" y="323062"/>
                  </a:lnTo>
                  <a:lnTo>
                    <a:pt x="1306449" y="313016"/>
                  </a:lnTo>
                  <a:close/>
                </a:path>
                <a:path w="5450205" h="344804">
                  <a:moveTo>
                    <a:pt x="1422908" y="299326"/>
                  </a:moveTo>
                  <a:lnTo>
                    <a:pt x="1421942" y="292773"/>
                  </a:lnTo>
                  <a:lnTo>
                    <a:pt x="1421511" y="289725"/>
                  </a:lnTo>
                  <a:lnTo>
                    <a:pt x="1411947" y="291058"/>
                  </a:lnTo>
                  <a:lnTo>
                    <a:pt x="1398905" y="292011"/>
                  </a:lnTo>
                  <a:lnTo>
                    <a:pt x="1382318" y="292582"/>
                  </a:lnTo>
                  <a:lnTo>
                    <a:pt x="1362202" y="292773"/>
                  </a:lnTo>
                  <a:lnTo>
                    <a:pt x="1352296" y="292773"/>
                  </a:lnTo>
                  <a:lnTo>
                    <a:pt x="1352296" y="213372"/>
                  </a:lnTo>
                  <a:lnTo>
                    <a:pt x="1341247" y="213372"/>
                  </a:lnTo>
                  <a:lnTo>
                    <a:pt x="1341247" y="302666"/>
                  </a:lnTo>
                  <a:lnTo>
                    <a:pt x="1372628" y="302463"/>
                  </a:lnTo>
                  <a:lnTo>
                    <a:pt x="1396695" y="301840"/>
                  </a:lnTo>
                  <a:lnTo>
                    <a:pt x="1413446" y="300786"/>
                  </a:lnTo>
                  <a:lnTo>
                    <a:pt x="1422908" y="299326"/>
                  </a:lnTo>
                  <a:close/>
                </a:path>
                <a:path w="5450205" h="344804">
                  <a:moveTo>
                    <a:pt x="1445006" y="201168"/>
                  </a:moveTo>
                  <a:lnTo>
                    <a:pt x="1433830" y="201168"/>
                  </a:lnTo>
                  <a:lnTo>
                    <a:pt x="1433830" y="344716"/>
                  </a:lnTo>
                  <a:lnTo>
                    <a:pt x="1445006" y="344716"/>
                  </a:lnTo>
                  <a:lnTo>
                    <a:pt x="1445006" y="201168"/>
                  </a:lnTo>
                  <a:close/>
                </a:path>
                <a:path w="5450205" h="344804">
                  <a:moveTo>
                    <a:pt x="1567815" y="307365"/>
                  </a:moveTo>
                  <a:lnTo>
                    <a:pt x="1567192" y="299618"/>
                  </a:lnTo>
                  <a:lnTo>
                    <a:pt x="1567053" y="297764"/>
                  </a:lnTo>
                  <a:lnTo>
                    <a:pt x="1558569" y="298577"/>
                  </a:lnTo>
                  <a:lnTo>
                    <a:pt x="1547825" y="299161"/>
                  </a:lnTo>
                  <a:lnTo>
                    <a:pt x="1534807" y="299504"/>
                  </a:lnTo>
                  <a:lnTo>
                    <a:pt x="1519555" y="299618"/>
                  </a:lnTo>
                  <a:lnTo>
                    <a:pt x="1502283" y="299618"/>
                  </a:lnTo>
                  <a:lnTo>
                    <a:pt x="1502283" y="264274"/>
                  </a:lnTo>
                  <a:lnTo>
                    <a:pt x="1544193" y="264274"/>
                  </a:lnTo>
                  <a:lnTo>
                    <a:pt x="1544193" y="254673"/>
                  </a:lnTo>
                  <a:lnTo>
                    <a:pt x="1502283" y="254673"/>
                  </a:lnTo>
                  <a:lnTo>
                    <a:pt x="1502283" y="223418"/>
                  </a:lnTo>
                  <a:lnTo>
                    <a:pt x="1559941" y="223418"/>
                  </a:lnTo>
                  <a:lnTo>
                    <a:pt x="1559941" y="213372"/>
                  </a:lnTo>
                  <a:lnTo>
                    <a:pt x="1491234" y="213372"/>
                  </a:lnTo>
                  <a:lnTo>
                    <a:pt x="1491234" y="309372"/>
                  </a:lnTo>
                  <a:lnTo>
                    <a:pt x="1535112" y="309181"/>
                  </a:lnTo>
                  <a:lnTo>
                    <a:pt x="1552067" y="308813"/>
                  </a:lnTo>
                  <a:lnTo>
                    <a:pt x="1560195" y="308254"/>
                  </a:lnTo>
                  <a:lnTo>
                    <a:pt x="1567815" y="307365"/>
                  </a:lnTo>
                  <a:close/>
                </a:path>
                <a:path w="5450205" h="344804">
                  <a:moveTo>
                    <a:pt x="1596009" y="201168"/>
                  </a:moveTo>
                  <a:lnTo>
                    <a:pt x="1584960" y="201168"/>
                  </a:lnTo>
                  <a:lnTo>
                    <a:pt x="1584960" y="261670"/>
                  </a:lnTo>
                  <a:lnTo>
                    <a:pt x="1556766" y="261670"/>
                  </a:lnTo>
                  <a:lnTo>
                    <a:pt x="1556766" y="271411"/>
                  </a:lnTo>
                  <a:lnTo>
                    <a:pt x="1584960" y="271411"/>
                  </a:lnTo>
                  <a:lnTo>
                    <a:pt x="1584960" y="344716"/>
                  </a:lnTo>
                  <a:lnTo>
                    <a:pt x="1596009" y="344716"/>
                  </a:lnTo>
                  <a:lnTo>
                    <a:pt x="1596009" y="201168"/>
                  </a:lnTo>
                  <a:close/>
                </a:path>
                <a:path w="5450205" h="344804">
                  <a:moveTo>
                    <a:pt x="1723898" y="275513"/>
                  </a:moveTo>
                  <a:lnTo>
                    <a:pt x="1722640" y="268211"/>
                  </a:lnTo>
                  <a:lnTo>
                    <a:pt x="1722247" y="265912"/>
                  </a:lnTo>
                  <a:lnTo>
                    <a:pt x="1716913" y="266903"/>
                  </a:lnTo>
                  <a:lnTo>
                    <a:pt x="1710817" y="267538"/>
                  </a:lnTo>
                  <a:lnTo>
                    <a:pt x="1703705" y="267804"/>
                  </a:lnTo>
                  <a:lnTo>
                    <a:pt x="1696821" y="267995"/>
                  </a:lnTo>
                  <a:lnTo>
                    <a:pt x="1656715" y="268211"/>
                  </a:lnTo>
                  <a:lnTo>
                    <a:pt x="1656715" y="246557"/>
                  </a:lnTo>
                  <a:lnTo>
                    <a:pt x="1709928" y="246557"/>
                  </a:lnTo>
                  <a:lnTo>
                    <a:pt x="1709928" y="207276"/>
                  </a:lnTo>
                  <a:lnTo>
                    <a:pt x="1645793" y="207276"/>
                  </a:lnTo>
                  <a:lnTo>
                    <a:pt x="1645793" y="217017"/>
                  </a:lnTo>
                  <a:lnTo>
                    <a:pt x="1699006" y="217017"/>
                  </a:lnTo>
                  <a:lnTo>
                    <a:pt x="1699006" y="236969"/>
                  </a:lnTo>
                  <a:lnTo>
                    <a:pt x="1645793" y="236969"/>
                  </a:lnTo>
                  <a:lnTo>
                    <a:pt x="1645793" y="278117"/>
                  </a:lnTo>
                  <a:lnTo>
                    <a:pt x="1693367" y="277914"/>
                  </a:lnTo>
                  <a:lnTo>
                    <a:pt x="1708658" y="277495"/>
                  </a:lnTo>
                  <a:lnTo>
                    <a:pt x="1716278" y="276745"/>
                  </a:lnTo>
                  <a:lnTo>
                    <a:pt x="1723898" y="275513"/>
                  </a:lnTo>
                  <a:close/>
                </a:path>
                <a:path w="5450205" h="344804">
                  <a:moveTo>
                    <a:pt x="1749806" y="201168"/>
                  </a:moveTo>
                  <a:lnTo>
                    <a:pt x="1738630" y="201168"/>
                  </a:lnTo>
                  <a:lnTo>
                    <a:pt x="1738630" y="287261"/>
                  </a:lnTo>
                  <a:lnTo>
                    <a:pt x="1749806" y="287261"/>
                  </a:lnTo>
                  <a:lnTo>
                    <a:pt x="1749806" y="201168"/>
                  </a:lnTo>
                  <a:close/>
                </a:path>
                <a:path w="5450205" h="344804">
                  <a:moveTo>
                    <a:pt x="1751037" y="324751"/>
                  </a:moveTo>
                  <a:lnTo>
                    <a:pt x="1750999" y="308571"/>
                  </a:lnTo>
                  <a:lnTo>
                    <a:pt x="1747012" y="302260"/>
                  </a:lnTo>
                  <a:lnTo>
                    <a:pt x="1742567" y="299618"/>
                  </a:lnTo>
                  <a:lnTo>
                    <a:pt x="1739099" y="297561"/>
                  </a:lnTo>
                  <a:lnTo>
                    <a:pt x="1739099" y="311404"/>
                  </a:lnTo>
                  <a:lnTo>
                    <a:pt x="1739099" y="321970"/>
                  </a:lnTo>
                  <a:lnTo>
                    <a:pt x="1704086" y="333781"/>
                  </a:lnTo>
                  <a:lnTo>
                    <a:pt x="1696059" y="333502"/>
                  </a:lnTo>
                  <a:lnTo>
                    <a:pt x="1668907" y="321970"/>
                  </a:lnTo>
                  <a:lnTo>
                    <a:pt x="1668907" y="311404"/>
                  </a:lnTo>
                  <a:lnTo>
                    <a:pt x="1704086" y="299618"/>
                  </a:lnTo>
                  <a:lnTo>
                    <a:pt x="1712226" y="299910"/>
                  </a:lnTo>
                  <a:lnTo>
                    <a:pt x="1739099" y="311404"/>
                  </a:lnTo>
                  <a:lnTo>
                    <a:pt x="1739099" y="297561"/>
                  </a:lnTo>
                  <a:lnTo>
                    <a:pt x="1704086" y="290169"/>
                  </a:lnTo>
                  <a:lnTo>
                    <a:pt x="1693354" y="290626"/>
                  </a:lnTo>
                  <a:lnTo>
                    <a:pt x="1657096" y="308571"/>
                  </a:lnTo>
                  <a:lnTo>
                    <a:pt x="1657096" y="324751"/>
                  </a:lnTo>
                  <a:lnTo>
                    <a:pt x="1693392" y="342785"/>
                  </a:lnTo>
                  <a:lnTo>
                    <a:pt x="1704086" y="343230"/>
                  </a:lnTo>
                  <a:lnTo>
                    <a:pt x="1714766" y="342785"/>
                  </a:lnTo>
                  <a:lnTo>
                    <a:pt x="1724139" y="341414"/>
                  </a:lnTo>
                  <a:lnTo>
                    <a:pt x="1732191" y="339153"/>
                  </a:lnTo>
                  <a:lnTo>
                    <a:pt x="1738884" y="335965"/>
                  </a:lnTo>
                  <a:lnTo>
                    <a:pt x="1742554" y="333781"/>
                  </a:lnTo>
                  <a:lnTo>
                    <a:pt x="1747012" y="331139"/>
                  </a:lnTo>
                  <a:lnTo>
                    <a:pt x="1751037" y="324751"/>
                  </a:lnTo>
                  <a:close/>
                </a:path>
                <a:path w="5450205" h="344804">
                  <a:moveTo>
                    <a:pt x="5240655" y="122859"/>
                  </a:moveTo>
                  <a:lnTo>
                    <a:pt x="5234559" y="120777"/>
                  </a:lnTo>
                  <a:lnTo>
                    <a:pt x="5229453" y="116979"/>
                  </a:lnTo>
                  <a:lnTo>
                    <a:pt x="5225415" y="111544"/>
                  </a:lnTo>
                  <a:lnTo>
                    <a:pt x="5221224" y="106095"/>
                  </a:lnTo>
                  <a:lnTo>
                    <a:pt x="5219192" y="99745"/>
                  </a:lnTo>
                  <a:lnTo>
                    <a:pt x="5219192" y="86398"/>
                  </a:lnTo>
                  <a:lnTo>
                    <a:pt x="5208397" y="86398"/>
                  </a:lnTo>
                  <a:lnTo>
                    <a:pt x="5208397" y="100888"/>
                  </a:lnTo>
                  <a:lnTo>
                    <a:pt x="5205603" y="108851"/>
                  </a:lnTo>
                  <a:lnTo>
                    <a:pt x="5178679" y="134391"/>
                  </a:lnTo>
                  <a:lnTo>
                    <a:pt x="5187188" y="141465"/>
                  </a:lnTo>
                  <a:lnTo>
                    <a:pt x="5195875" y="135356"/>
                  </a:lnTo>
                  <a:lnTo>
                    <a:pt x="5203266" y="128333"/>
                  </a:lnTo>
                  <a:lnTo>
                    <a:pt x="5209349" y="120396"/>
                  </a:lnTo>
                  <a:lnTo>
                    <a:pt x="5214112" y="111544"/>
                  </a:lnTo>
                  <a:lnTo>
                    <a:pt x="5217058" y="116484"/>
                  </a:lnTo>
                  <a:lnTo>
                    <a:pt x="5221122" y="121234"/>
                  </a:lnTo>
                  <a:lnTo>
                    <a:pt x="5226291" y="125780"/>
                  </a:lnTo>
                  <a:lnTo>
                    <a:pt x="5232527" y="130149"/>
                  </a:lnTo>
                  <a:lnTo>
                    <a:pt x="5240655" y="122859"/>
                  </a:lnTo>
                  <a:close/>
                </a:path>
                <a:path w="5450205" h="344804">
                  <a:moveTo>
                    <a:pt x="5247894" y="38544"/>
                  </a:moveTo>
                  <a:lnTo>
                    <a:pt x="5237429" y="13690"/>
                  </a:lnTo>
                  <a:lnTo>
                    <a:pt x="5236819" y="13220"/>
                  </a:lnTo>
                  <a:lnTo>
                    <a:pt x="5236819" y="45935"/>
                  </a:lnTo>
                  <a:lnTo>
                    <a:pt x="5234559" y="51892"/>
                  </a:lnTo>
                  <a:lnTo>
                    <a:pt x="5225161" y="61226"/>
                  </a:lnTo>
                  <a:lnTo>
                    <a:pt x="5219065" y="63550"/>
                  </a:lnTo>
                  <a:lnTo>
                    <a:pt x="5203952" y="63550"/>
                  </a:lnTo>
                  <a:lnTo>
                    <a:pt x="5197830" y="61226"/>
                  </a:lnTo>
                  <a:lnTo>
                    <a:pt x="5188458" y="51955"/>
                  </a:lnTo>
                  <a:lnTo>
                    <a:pt x="5186172" y="45935"/>
                  </a:lnTo>
                  <a:lnTo>
                    <a:pt x="5186172" y="31254"/>
                  </a:lnTo>
                  <a:lnTo>
                    <a:pt x="5225161" y="16040"/>
                  </a:lnTo>
                  <a:lnTo>
                    <a:pt x="5236819" y="45935"/>
                  </a:lnTo>
                  <a:lnTo>
                    <a:pt x="5236819" y="13220"/>
                  </a:lnTo>
                  <a:lnTo>
                    <a:pt x="5232298" y="9690"/>
                  </a:lnTo>
                  <a:lnTo>
                    <a:pt x="5226113" y="6667"/>
                  </a:lnTo>
                  <a:lnTo>
                    <a:pt x="5219154" y="4851"/>
                  </a:lnTo>
                  <a:lnTo>
                    <a:pt x="5211445" y="4241"/>
                  </a:lnTo>
                  <a:lnTo>
                    <a:pt x="5203723" y="4851"/>
                  </a:lnTo>
                  <a:lnTo>
                    <a:pt x="5175631" y="31432"/>
                  </a:lnTo>
                  <a:lnTo>
                    <a:pt x="5174996" y="38544"/>
                  </a:lnTo>
                  <a:lnTo>
                    <a:pt x="5175631" y="45707"/>
                  </a:lnTo>
                  <a:lnTo>
                    <a:pt x="5203825" y="72402"/>
                  </a:lnTo>
                  <a:lnTo>
                    <a:pt x="5211445" y="72999"/>
                  </a:lnTo>
                  <a:lnTo>
                    <a:pt x="5219090" y="72402"/>
                  </a:lnTo>
                  <a:lnTo>
                    <a:pt x="5247246" y="45707"/>
                  </a:lnTo>
                  <a:lnTo>
                    <a:pt x="5247894" y="38544"/>
                  </a:lnTo>
                  <a:close/>
                </a:path>
                <a:path w="5450205" h="344804">
                  <a:moveTo>
                    <a:pt x="5283962" y="0"/>
                  </a:moveTo>
                  <a:lnTo>
                    <a:pt x="5272786" y="0"/>
                  </a:lnTo>
                  <a:lnTo>
                    <a:pt x="5272786" y="79248"/>
                  </a:lnTo>
                  <a:lnTo>
                    <a:pt x="5283962" y="79248"/>
                  </a:lnTo>
                  <a:lnTo>
                    <a:pt x="5283962" y="0"/>
                  </a:lnTo>
                  <a:close/>
                </a:path>
                <a:path w="5450205" h="344804">
                  <a:moveTo>
                    <a:pt x="5300853" y="132613"/>
                  </a:moveTo>
                  <a:lnTo>
                    <a:pt x="5273967" y="105117"/>
                  </a:lnTo>
                  <a:lnTo>
                    <a:pt x="5271897" y="92494"/>
                  </a:lnTo>
                  <a:lnTo>
                    <a:pt x="5271897" y="86245"/>
                  </a:lnTo>
                  <a:lnTo>
                    <a:pt x="5260975" y="86245"/>
                  </a:lnTo>
                  <a:lnTo>
                    <a:pt x="5260975" y="92494"/>
                  </a:lnTo>
                  <a:lnTo>
                    <a:pt x="5260467" y="98971"/>
                  </a:lnTo>
                  <a:lnTo>
                    <a:pt x="5238229" y="131025"/>
                  </a:lnTo>
                  <a:lnTo>
                    <a:pt x="5232146" y="134391"/>
                  </a:lnTo>
                  <a:lnTo>
                    <a:pt x="5240401" y="141757"/>
                  </a:lnTo>
                  <a:lnTo>
                    <a:pt x="5266563" y="113258"/>
                  </a:lnTo>
                  <a:lnTo>
                    <a:pt x="5268595" y="117868"/>
                  </a:lnTo>
                  <a:lnTo>
                    <a:pt x="5292598" y="140195"/>
                  </a:lnTo>
                  <a:lnTo>
                    <a:pt x="5300853" y="132613"/>
                  </a:lnTo>
                  <a:close/>
                </a:path>
                <a:path w="5450205" h="344804">
                  <a:moveTo>
                    <a:pt x="5430647" y="43459"/>
                  </a:moveTo>
                  <a:lnTo>
                    <a:pt x="5352034" y="43459"/>
                  </a:lnTo>
                  <a:lnTo>
                    <a:pt x="5352034" y="5207"/>
                  </a:lnTo>
                  <a:lnTo>
                    <a:pt x="5340985" y="5207"/>
                  </a:lnTo>
                  <a:lnTo>
                    <a:pt x="5340985" y="53352"/>
                  </a:lnTo>
                  <a:lnTo>
                    <a:pt x="5430647" y="53352"/>
                  </a:lnTo>
                  <a:lnTo>
                    <a:pt x="5430647" y="43459"/>
                  </a:lnTo>
                  <a:close/>
                </a:path>
                <a:path w="5450205" h="344804">
                  <a:moveTo>
                    <a:pt x="5430901" y="127990"/>
                  </a:moveTo>
                  <a:lnTo>
                    <a:pt x="5351526" y="127990"/>
                  </a:lnTo>
                  <a:lnTo>
                    <a:pt x="5351526" y="95402"/>
                  </a:lnTo>
                  <a:lnTo>
                    <a:pt x="5340350" y="95402"/>
                  </a:lnTo>
                  <a:lnTo>
                    <a:pt x="5340350" y="138036"/>
                  </a:lnTo>
                  <a:lnTo>
                    <a:pt x="5430901" y="138036"/>
                  </a:lnTo>
                  <a:lnTo>
                    <a:pt x="5430901" y="127990"/>
                  </a:lnTo>
                  <a:close/>
                </a:path>
                <a:path w="5450205" h="344804">
                  <a:moveTo>
                    <a:pt x="5450205" y="73152"/>
                  </a:moveTo>
                  <a:lnTo>
                    <a:pt x="5316982" y="73152"/>
                  </a:lnTo>
                  <a:lnTo>
                    <a:pt x="5316982" y="83197"/>
                  </a:lnTo>
                  <a:lnTo>
                    <a:pt x="5450205" y="83197"/>
                  </a:lnTo>
                  <a:lnTo>
                    <a:pt x="5450205" y="7315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4291583" y="6004559"/>
              <a:ext cx="5966460" cy="996950"/>
            </a:xfrm>
            <a:custGeom>
              <a:avLst/>
              <a:gdLst/>
              <a:ahLst/>
              <a:cxnLst/>
              <a:rect l="l" t="t" r="r" b="b"/>
              <a:pathLst>
                <a:path w="5966459" h="996950">
                  <a:moveTo>
                    <a:pt x="0" y="996695"/>
                  </a:moveTo>
                  <a:lnTo>
                    <a:pt x="5966460" y="996695"/>
                  </a:lnTo>
                  <a:lnTo>
                    <a:pt x="5966460" y="0"/>
                  </a:lnTo>
                  <a:lnTo>
                    <a:pt x="0" y="0"/>
                  </a:lnTo>
                  <a:lnTo>
                    <a:pt x="0" y="996695"/>
                  </a:lnTo>
                  <a:close/>
                </a:path>
              </a:pathLst>
            </a:custGeom>
            <a:ln w="6096">
              <a:solidFill>
                <a:srgbClr val="BEBEB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6887" y="684402"/>
            <a:ext cx="9685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72320" algn="l"/>
              </a:tabLst>
            </a:pPr>
            <a:r>
              <a:rPr dirty="0" spc="-90"/>
              <a:t>2.3.2</a:t>
            </a:r>
            <a:r>
              <a:rPr dirty="0"/>
              <a:t> 안전성 확보조치 방안</a:t>
            </a:r>
            <a:r>
              <a:rPr dirty="0" spc="-110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50177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절차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 2.3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업무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연속성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계획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및 안전성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확보조치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방안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수립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25600"/>
            <a:ext cx="987971" cy="1908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1125600"/>
            <a:ext cx="1393317" cy="19088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4850" y="1125600"/>
            <a:ext cx="367664" cy="18465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3132" y="1125600"/>
            <a:ext cx="971422" cy="19088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18888" y="1125600"/>
            <a:ext cx="574928" cy="19088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4020" y="1125600"/>
            <a:ext cx="365378" cy="19088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70651" y="1125600"/>
            <a:ext cx="364109" cy="190881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6446773" y="1125600"/>
            <a:ext cx="425450" cy="200025"/>
            <a:chOff x="6446773" y="1125600"/>
            <a:chExt cx="425450" cy="200025"/>
          </a:xfrm>
        </p:grpSpPr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6773" y="1125600"/>
              <a:ext cx="360552" cy="19088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4537" y="1275714"/>
              <a:ext cx="27304" cy="49911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73443" y="1125600"/>
            <a:ext cx="766826" cy="190881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33080" y="1125600"/>
            <a:ext cx="375793" cy="190881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54695" y="1131061"/>
            <a:ext cx="177164" cy="18389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06028" y="1125600"/>
            <a:ext cx="385445" cy="184276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84564" y="1125600"/>
            <a:ext cx="589026" cy="19088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765792" y="1122933"/>
            <a:ext cx="370458" cy="193548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6704" y="1393824"/>
            <a:ext cx="590257" cy="19088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48486" y="1393824"/>
            <a:ext cx="568706" cy="190119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26030" y="1390903"/>
            <a:ext cx="769493" cy="193802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919095" y="1393824"/>
            <a:ext cx="574294" cy="190119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3592067" y="1393824"/>
            <a:ext cx="991235" cy="191135"/>
            <a:chOff x="3592067" y="1393824"/>
            <a:chExt cx="991235" cy="191135"/>
          </a:xfrm>
        </p:grpSpPr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92067" y="1393824"/>
              <a:ext cx="363601" cy="19088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99483" y="1393824"/>
              <a:ext cx="583564" cy="190881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4680077" y="1393824"/>
            <a:ext cx="424180" cy="191135"/>
            <a:chOff x="4680077" y="1393824"/>
            <a:chExt cx="424180" cy="191135"/>
          </a:xfrm>
        </p:grpSpPr>
        <p:pic>
          <p:nvPicPr>
            <p:cNvPr id="34" name="object 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80077" y="1393824"/>
              <a:ext cx="383413" cy="19088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82540" y="1547113"/>
              <a:ext cx="21717" cy="22098"/>
            </a:xfrm>
            <a:prstGeom prst="rect">
              <a:avLst/>
            </a:prstGeom>
          </p:spPr>
        </p:pic>
      </p:grpSp>
      <p:graphicFrame>
        <p:nvGraphicFramePr>
          <p:cNvPr id="36" name="object 36" descr=""/>
          <p:cNvGraphicFramePr>
            <a:graphicFrameLocks noGrp="1"/>
          </p:cNvGraphicFramePr>
          <p:nvPr/>
        </p:nvGraphicFramePr>
        <p:xfrm>
          <a:off x="439623" y="1801939"/>
          <a:ext cx="10186670" cy="5332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670"/>
                <a:gridCol w="4023995"/>
                <a:gridCol w="5754370"/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59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521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7" name="object 37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7623" y="1917064"/>
            <a:ext cx="197307" cy="111506"/>
          </a:xfrm>
          <a:prstGeom prst="rect">
            <a:avLst/>
          </a:prstGeom>
        </p:spPr>
      </p:pic>
      <p:sp>
        <p:nvSpPr>
          <p:cNvPr id="38" name="object 38" descr=""/>
          <p:cNvSpPr/>
          <p:nvPr/>
        </p:nvSpPr>
        <p:spPr>
          <a:xfrm>
            <a:off x="2717800" y="1894458"/>
            <a:ext cx="285115" cy="146050"/>
          </a:xfrm>
          <a:custGeom>
            <a:avLst/>
            <a:gdLst/>
            <a:ahLst/>
            <a:cxnLst/>
            <a:rect l="l" t="t" r="r" b="b"/>
            <a:pathLst>
              <a:path w="285114" h="146050">
                <a:moveTo>
                  <a:pt x="69087" y="90804"/>
                </a:moveTo>
                <a:lnTo>
                  <a:pt x="25400" y="102869"/>
                </a:lnTo>
                <a:lnTo>
                  <a:pt x="21288" y="109474"/>
                </a:lnTo>
                <a:lnTo>
                  <a:pt x="21288" y="126746"/>
                </a:lnTo>
                <a:lnTo>
                  <a:pt x="58350" y="145089"/>
                </a:lnTo>
                <a:lnTo>
                  <a:pt x="69087" y="145541"/>
                </a:lnTo>
                <a:lnTo>
                  <a:pt x="79886" y="145087"/>
                </a:lnTo>
                <a:lnTo>
                  <a:pt x="114673" y="130428"/>
                </a:lnTo>
                <a:lnTo>
                  <a:pt x="69087" y="130428"/>
                </a:lnTo>
                <a:lnTo>
                  <a:pt x="56606" y="129665"/>
                </a:lnTo>
                <a:lnTo>
                  <a:pt x="47720" y="127365"/>
                </a:lnTo>
                <a:lnTo>
                  <a:pt x="42406" y="123517"/>
                </a:lnTo>
                <a:lnTo>
                  <a:pt x="40639" y="118110"/>
                </a:lnTo>
                <a:lnTo>
                  <a:pt x="42406" y="112756"/>
                </a:lnTo>
                <a:lnTo>
                  <a:pt x="47720" y="108902"/>
                </a:lnTo>
                <a:lnTo>
                  <a:pt x="56606" y="106572"/>
                </a:lnTo>
                <a:lnTo>
                  <a:pt x="69087" y="105790"/>
                </a:lnTo>
                <a:lnTo>
                  <a:pt x="114629" y="105790"/>
                </a:lnTo>
                <a:lnTo>
                  <a:pt x="112775" y="102869"/>
                </a:lnTo>
                <a:lnTo>
                  <a:pt x="104393" y="98043"/>
                </a:lnTo>
                <a:lnTo>
                  <a:pt x="97466" y="94876"/>
                </a:lnTo>
                <a:lnTo>
                  <a:pt x="89265" y="92614"/>
                </a:lnTo>
                <a:lnTo>
                  <a:pt x="79801" y="91257"/>
                </a:lnTo>
                <a:lnTo>
                  <a:pt x="69087" y="90804"/>
                </a:lnTo>
                <a:close/>
              </a:path>
              <a:path w="285114" h="146050">
                <a:moveTo>
                  <a:pt x="114629" y="105790"/>
                </a:moveTo>
                <a:lnTo>
                  <a:pt x="69087" y="105790"/>
                </a:lnTo>
                <a:lnTo>
                  <a:pt x="81609" y="106572"/>
                </a:lnTo>
                <a:lnTo>
                  <a:pt x="90582" y="108902"/>
                </a:lnTo>
                <a:lnTo>
                  <a:pt x="95984" y="112756"/>
                </a:lnTo>
                <a:lnTo>
                  <a:pt x="97789" y="118110"/>
                </a:lnTo>
                <a:lnTo>
                  <a:pt x="95984" y="123517"/>
                </a:lnTo>
                <a:lnTo>
                  <a:pt x="90582" y="127365"/>
                </a:lnTo>
                <a:lnTo>
                  <a:pt x="81609" y="129665"/>
                </a:lnTo>
                <a:lnTo>
                  <a:pt x="69087" y="130428"/>
                </a:lnTo>
                <a:lnTo>
                  <a:pt x="114673" y="130428"/>
                </a:lnTo>
                <a:lnTo>
                  <a:pt x="116967" y="126746"/>
                </a:lnTo>
                <a:lnTo>
                  <a:pt x="116967" y="109474"/>
                </a:lnTo>
                <a:lnTo>
                  <a:pt x="114629" y="105790"/>
                </a:lnTo>
                <a:close/>
              </a:path>
              <a:path w="285114" h="146050">
                <a:moveTo>
                  <a:pt x="265049" y="94487"/>
                </a:moveTo>
                <a:lnTo>
                  <a:pt x="169037" y="94487"/>
                </a:lnTo>
                <a:lnTo>
                  <a:pt x="169037" y="110236"/>
                </a:lnTo>
                <a:lnTo>
                  <a:pt x="246380" y="110236"/>
                </a:lnTo>
                <a:lnTo>
                  <a:pt x="246380" y="145541"/>
                </a:lnTo>
                <a:lnTo>
                  <a:pt x="265049" y="145541"/>
                </a:lnTo>
                <a:lnTo>
                  <a:pt x="265049" y="94487"/>
                </a:lnTo>
                <a:close/>
              </a:path>
              <a:path w="285114" h="146050">
                <a:moveTo>
                  <a:pt x="44323" y="34798"/>
                </a:moveTo>
                <a:lnTo>
                  <a:pt x="6985" y="53086"/>
                </a:lnTo>
                <a:lnTo>
                  <a:pt x="7051" y="68452"/>
                </a:lnTo>
                <a:lnTo>
                  <a:pt x="44195" y="86613"/>
                </a:lnTo>
                <a:lnTo>
                  <a:pt x="52339" y="86181"/>
                </a:lnTo>
                <a:lnTo>
                  <a:pt x="80063" y="71881"/>
                </a:lnTo>
                <a:lnTo>
                  <a:pt x="31876" y="71881"/>
                </a:lnTo>
                <a:lnTo>
                  <a:pt x="25654" y="68072"/>
                </a:lnTo>
                <a:lnTo>
                  <a:pt x="25654" y="57403"/>
                </a:lnTo>
                <a:lnTo>
                  <a:pt x="27177" y="54737"/>
                </a:lnTo>
                <a:lnTo>
                  <a:pt x="30225" y="52704"/>
                </a:lnTo>
                <a:lnTo>
                  <a:pt x="33400" y="50800"/>
                </a:lnTo>
                <a:lnTo>
                  <a:pt x="38100" y="49784"/>
                </a:lnTo>
                <a:lnTo>
                  <a:pt x="80095" y="49784"/>
                </a:lnTo>
                <a:lnTo>
                  <a:pt x="78486" y="46862"/>
                </a:lnTo>
                <a:lnTo>
                  <a:pt x="71755" y="42037"/>
                </a:lnTo>
                <a:lnTo>
                  <a:pt x="66254" y="38869"/>
                </a:lnTo>
                <a:lnTo>
                  <a:pt x="59848" y="36607"/>
                </a:lnTo>
                <a:lnTo>
                  <a:pt x="52538" y="35250"/>
                </a:lnTo>
                <a:lnTo>
                  <a:pt x="44323" y="34798"/>
                </a:lnTo>
                <a:close/>
              </a:path>
              <a:path w="285114" h="146050">
                <a:moveTo>
                  <a:pt x="80095" y="49784"/>
                </a:moveTo>
                <a:lnTo>
                  <a:pt x="57023" y="49784"/>
                </a:lnTo>
                <a:lnTo>
                  <a:pt x="63245" y="53339"/>
                </a:lnTo>
                <a:lnTo>
                  <a:pt x="63245" y="68072"/>
                </a:lnTo>
                <a:lnTo>
                  <a:pt x="57023" y="71881"/>
                </a:lnTo>
                <a:lnTo>
                  <a:pt x="80063" y="71881"/>
                </a:lnTo>
                <a:lnTo>
                  <a:pt x="81914" y="68452"/>
                </a:lnTo>
                <a:lnTo>
                  <a:pt x="81914" y="53086"/>
                </a:lnTo>
                <a:lnTo>
                  <a:pt x="80095" y="49784"/>
                </a:lnTo>
                <a:close/>
              </a:path>
              <a:path w="285114" h="146050">
                <a:moveTo>
                  <a:pt x="284606" y="68834"/>
                </a:moveTo>
                <a:lnTo>
                  <a:pt x="151383" y="68834"/>
                </a:lnTo>
                <a:lnTo>
                  <a:pt x="151383" y="84454"/>
                </a:lnTo>
                <a:lnTo>
                  <a:pt x="284606" y="84454"/>
                </a:lnTo>
                <a:lnTo>
                  <a:pt x="284606" y="68834"/>
                </a:lnTo>
                <a:close/>
              </a:path>
              <a:path w="285114" h="146050">
                <a:moveTo>
                  <a:pt x="227330" y="56134"/>
                </a:moveTo>
                <a:lnTo>
                  <a:pt x="208533" y="56134"/>
                </a:lnTo>
                <a:lnTo>
                  <a:pt x="208533" y="68834"/>
                </a:lnTo>
                <a:lnTo>
                  <a:pt x="227330" y="68834"/>
                </a:lnTo>
                <a:lnTo>
                  <a:pt x="227330" y="56134"/>
                </a:lnTo>
                <a:close/>
              </a:path>
              <a:path w="285114" h="146050">
                <a:moveTo>
                  <a:pt x="264541" y="5334"/>
                </a:moveTo>
                <a:lnTo>
                  <a:pt x="171450" y="5334"/>
                </a:lnTo>
                <a:lnTo>
                  <a:pt x="171450" y="56134"/>
                </a:lnTo>
                <a:lnTo>
                  <a:pt x="264541" y="56134"/>
                </a:lnTo>
                <a:lnTo>
                  <a:pt x="264541" y="40639"/>
                </a:lnTo>
                <a:lnTo>
                  <a:pt x="190119" y="40639"/>
                </a:lnTo>
                <a:lnTo>
                  <a:pt x="190119" y="20954"/>
                </a:lnTo>
                <a:lnTo>
                  <a:pt x="264541" y="20954"/>
                </a:lnTo>
                <a:lnTo>
                  <a:pt x="264541" y="5334"/>
                </a:lnTo>
                <a:close/>
              </a:path>
              <a:path w="285114" h="146050">
                <a:moveTo>
                  <a:pt x="264541" y="20954"/>
                </a:moveTo>
                <a:lnTo>
                  <a:pt x="245872" y="20954"/>
                </a:lnTo>
                <a:lnTo>
                  <a:pt x="245872" y="40639"/>
                </a:lnTo>
                <a:lnTo>
                  <a:pt x="264541" y="40639"/>
                </a:lnTo>
                <a:lnTo>
                  <a:pt x="264541" y="20954"/>
                </a:lnTo>
                <a:close/>
              </a:path>
              <a:path w="285114" h="146050">
                <a:moveTo>
                  <a:pt x="114681" y="2031"/>
                </a:moveTo>
                <a:lnTo>
                  <a:pt x="95885" y="2031"/>
                </a:lnTo>
                <a:lnTo>
                  <a:pt x="95885" y="90424"/>
                </a:lnTo>
                <a:lnTo>
                  <a:pt x="114681" y="90424"/>
                </a:lnTo>
                <a:lnTo>
                  <a:pt x="114681" y="59054"/>
                </a:lnTo>
                <a:lnTo>
                  <a:pt x="136398" y="59054"/>
                </a:lnTo>
                <a:lnTo>
                  <a:pt x="136398" y="43306"/>
                </a:lnTo>
                <a:lnTo>
                  <a:pt x="114681" y="43306"/>
                </a:lnTo>
                <a:lnTo>
                  <a:pt x="114681" y="2031"/>
                </a:lnTo>
                <a:close/>
              </a:path>
              <a:path w="285114" h="146050">
                <a:moveTo>
                  <a:pt x="88011" y="14731"/>
                </a:moveTo>
                <a:lnTo>
                  <a:pt x="0" y="14731"/>
                </a:lnTo>
                <a:lnTo>
                  <a:pt x="0" y="29590"/>
                </a:lnTo>
                <a:lnTo>
                  <a:pt x="88011" y="29590"/>
                </a:lnTo>
                <a:lnTo>
                  <a:pt x="88011" y="14731"/>
                </a:lnTo>
                <a:close/>
              </a:path>
              <a:path w="285114" h="146050">
                <a:moveTo>
                  <a:pt x="53339" y="0"/>
                </a:moveTo>
                <a:lnTo>
                  <a:pt x="34670" y="0"/>
                </a:lnTo>
                <a:lnTo>
                  <a:pt x="34670" y="14731"/>
                </a:lnTo>
                <a:lnTo>
                  <a:pt x="53339" y="14731"/>
                </a:lnTo>
                <a:lnTo>
                  <a:pt x="5333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7426706" y="1901824"/>
            <a:ext cx="285750" cy="138430"/>
          </a:xfrm>
          <a:custGeom>
            <a:avLst/>
            <a:gdLst/>
            <a:ahLst/>
            <a:cxnLst/>
            <a:rect l="l" t="t" r="r" b="b"/>
            <a:pathLst>
              <a:path w="285750" h="138430">
                <a:moveTo>
                  <a:pt x="285623" y="102997"/>
                </a:moveTo>
                <a:lnTo>
                  <a:pt x="152400" y="102997"/>
                </a:lnTo>
                <a:lnTo>
                  <a:pt x="152400" y="118490"/>
                </a:lnTo>
                <a:lnTo>
                  <a:pt x="285623" y="118490"/>
                </a:lnTo>
                <a:lnTo>
                  <a:pt x="285623" y="102997"/>
                </a:lnTo>
                <a:close/>
              </a:path>
              <a:path w="285750" h="138430">
                <a:moveTo>
                  <a:pt x="219075" y="4445"/>
                </a:moveTo>
                <a:lnTo>
                  <a:pt x="177347" y="19754"/>
                </a:lnTo>
                <a:lnTo>
                  <a:pt x="169418" y="41275"/>
                </a:lnTo>
                <a:lnTo>
                  <a:pt x="170441" y="50010"/>
                </a:lnTo>
                <a:lnTo>
                  <a:pt x="173513" y="57721"/>
                </a:lnTo>
                <a:lnTo>
                  <a:pt x="178633" y="64385"/>
                </a:lnTo>
                <a:lnTo>
                  <a:pt x="185800" y="69976"/>
                </a:lnTo>
                <a:lnTo>
                  <a:pt x="185800" y="102997"/>
                </a:lnTo>
                <a:lnTo>
                  <a:pt x="204216" y="102997"/>
                </a:lnTo>
                <a:lnTo>
                  <a:pt x="204216" y="76962"/>
                </a:lnTo>
                <a:lnTo>
                  <a:pt x="252222" y="76962"/>
                </a:lnTo>
                <a:lnTo>
                  <a:pt x="252222" y="69976"/>
                </a:lnTo>
                <a:lnTo>
                  <a:pt x="259316" y="64260"/>
                </a:lnTo>
                <a:lnTo>
                  <a:pt x="260377" y="62864"/>
                </a:lnTo>
                <a:lnTo>
                  <a:pt x="209676" y="62864"/>
                </a:lnTo>
                <a:lnTo>
                  <a:pt x="202184" y="60960"/>
                </a:lnTo>
                <a:lnTo>
                  <a:pt x="191262" y="53339"/>
                </a:lnTo>
                <a:lnTo>
                  <a:pt x="188468" y="48006"/>
                </a:lnTo>
                <a:lnTo>
                  <a:pt x="188468" y="34798"/>
                </a:lnTo>
                <a:lnTo>
                  <a:pt x="191262" y="29463"/>
                </a:lnTo>
                <a:lnTo>
                  <a:pt x="196723" y="25653"/>
                </a:lnTo>
                <a:lnTo>
                  <a:pt x="202184" y="21717"/>
                </a:lnTo>
                <a:lnTo>
                  <a:pt x="209676" y="19812"/>
                </a:lnTo>
                <a:lnTo>
                  <a:pt x="260588" y="19812"/>
                </a:lnTo>
                <a:lnTo>
                  <a:pt x="254380" y="14350"/>
                </a:lnTo>
                <a:lnTo>
                  <a:pt x="246882" y="10017"/>
                </a:lnTo>
                <a:lnTo>
                  <a:pt x="238490" y="6921"/>
                </a:lnTo>
                <a:lnTo>
                  <a:pt x="229217" y="5064"/>
                </a:lnTo>
                <a:lnTo>
                  <a:pt x="219075" y="4445"/>
                </a:lnTo>
                <a:close/>
              </a:path>
              <a:path w="285750" h="138430">
                <a:moveTo>
                  <a:pt x="252222" y="76962"/>
                </a:moveTo>
                <a:lnTo>
                  <a:pt x="233807" y="76962"/>
                </a:lnTo>
                <a:lnTo>
                  <a:pt x="233807" y="102997"/>
                </a:lnTo>
                <a:lnTo>
                  <a:pt x="252222" y="102997"/>
                </a:lnTo>
                <a:lnTo>
                  <a:pt x="252222" y="76962"/>
                </a:lnTo>
                <a:close/>
              </a:path>
              <a:path w="285750" h="138430">
                <a:moveTo>
                  <a:pt x="233807" y="76962"/>
                </a:moveTo>
                <a:lnTo>
                  <a:pt x="204216" y="76962"/>
                </a:lnTo>
                <a:lnTo>
                  <a:pt x="209169" y="77850"/>
                </a:lnTo>
                <a:lnTo>
                  <a:pt x="214122" y="78359"/>
                </a:lnTo>
                <a:lnTo>
                  <a:pt x="224027" y="78359"/>
                </a:lnTo>
                <a:lnTo>
                  <a:pt x="228980" y="77850"/>
                </a:lnTo>
                <a:lnTo>
                  <a:pt x="233807" y="76962"/>
                </a:lnTo>
                <a:close/>
              </a:path>
              <a:path w="285750" h="138430">
                <a:moveTo>
                  <a:pt x="260588" y="19812"/>
                </a:moveTo>
                <a:lnTo>
                  <a:pt x="228473" y="19812"/>
                </a:lnTo>
                <a:lnTo>
                  <a:pt x="235839" y="21717"/>
                </a:lnTo>
                <a:lnTo>
                  <a:pt x="246634" y="29463"/>
                </a:lnTo>
                <a:lnTo>
                  <a:pt x="249427" y="34798"/>
                </a:lnTo>
                <a:lnTo>
                  <a:pt x="249427" y="48006"/>
                </a:lnTo>
                <a:lnTo>
                  <a:pt x="246634" y="53212"/>
                </a:lnTo>
                <a:lnTo>
                  <a:pt x="241173" y="57150"/>
                </a:lnTo>
                <a:lnTo>
                  <a:pt x="235712" y="60960"/>
                </a:lnTo>
                <a:lnTo>
                  <a:pt x="228346" y="62864"/>
                </a:lnTo>
                <a:lnTo>
                  <a:pt x="260377" y="62864"/>
                </a:lnTo>
                <a:lnTo>
                  <a:pt x="264398" y="57578"/>
                </a:lnTo>
                <a:lnTo>
                  <a:pt x="267456" y="49920"/>
                </a:lnTo>
                <a:lnTo>
                  <a:pt x="268477" y="41275"/>
                </a:lnTo>
                <a:lnTo>
                  <a:pt x="267596" y="33228"/>
                </a:lnTo>
                <a:lnTo>
                  <a:pt x="264953" y="26050"/>
                </a:lnTo>
                <a:lnTo>
                  <a:pt x="260588" y="19812"/>
                </a:lnTo>
                <a:close/>
              </a:path>
              <a:path w="285750" h="138430">
                <a:moveTo>
                  <a:pt x="75946" y="82803"/>
                </a:moveTo>
                <a:lnTo>
                  <a:pt x="57150" y="82803"/>
                </a:lnTo>
                <a:lnTo>
                  <a:pt x="57150" y="138175"/>
                </a:lnTo>
                <a:lnTo>
                  <a:pt x="75946" y="138175"/>
                </a:lnTo>
                <a:lnTo>
                  <a:pt x="75946" y="82803"/>
                </a:lnTo>
                <a:close/>
              </a:path>
              <a:path w="285750" h="138430">
                <a:moveTo>
                  <a:pt x="133223" y="67056"/>
                </a:moveTo>
                <a:lnTo>
                  <a:pt x="0" y="67056"/>
                </a:lnTo>
                <a:lnTo>
                  <a:pt x="0" y="82803"/>
                </a:lnTo>
                <a:lnTo>
                  <a:pt x="133223" y="82803"/>
                </a:lnTo>
                <a:lnTo>
                  <a:pt x="133223" y="67056"/>
                </a:lnTo>
                <a:close/>
              </a:path>
              <a:path w="285750" h="138430">
                <a:moveTo>
                  <a:pt x="77089" y="15748"/>
                </a:moveTo>
                <a:lnTo>
                  <a:pt x="55879" y="15748"/>
                </a:lnTo>
                <a:lnTo>
                  <a:pt x="52970" y="20915"/>
                </a:lnTo>
                <a:lnTo>
                  <a:pt x="48799" y="25749"/>
                </a:lnTo>
                <a:lnTo>
                  <a:pt x="12465" y="42489"/>
                </a:lnTo>
                <a:lnTo>
                  <a:pt x="3555" y="43561"/>
                </a:lnTo>
                <a:lnTo>
                  <a:pt x="14859" y="57912"/>
                </a:lnTo>
                <a:lnTo>
                  <a:pt x="51952" y="43072"/>
                </a:lnTo>
                <a:lnTo>
                  <a:pt x="66294" y="30607"/>
                </a:lnTo>
                <a:lnTo>
                  <a:pt x="90248" y="30607"/>
                </a:lnTo>
                <a:lnTo>
                  <a:pt x="85851" y="28321"/>
                </a:lnTo>
                <a:lnTo>
                  <a:pt x="79755" y="22478"/>
                </a:lnTo>
                <a:lnTo>
                  <a:pt x="77089" y="15748"/>
                </a:lnTo>
                <a:close/>
              </a:path>
              <a:path w="285750" h="138430">
                <a:moveTo>
                  <a:pt x="90248" y="30607"/>
                </a:moveTo>
                <a:lnTo>
                  <a:pt x="66294" y="30607"/>
                </a:lnTo>
                <a:lnTo>
                  <a:pt x="76487" y="39941"/>
                </a:lnTo>
                <a:lnTo>
                  <a:pt x="88598" y="47561"/>
                </a:lnTo>
                <a:lnTo>
                  <a:pt x="102637" y="53467"/>
                </a:lnTo>
                <a:lnTo>
                  <a:pt x="118618" y="57658"/>
                </a:lnTo>
                <a:lnTo>
                  <a:pt x="128904" y="43180"/>
                </a:lnTo>
                <a:lnTo>
                  <a:pt x="119594" y="41703"/>
                </a:lnTo>
                <a:lnTo>
                  <a:pt x="110902" y="39560"/>
                </a:lnTo>
                <a:lnTo>
                  <a:pt x="102830" y="36750"/>
                </a:lnTo>
                <a:lnTo>
                  <a:pt x="95376" y="33274"/>
                </a:lnTo>
                <a:lnTo>
                  <a:pt x="90248" y="30607"/>
                </a:lnTo>
                <a:close/>
              </a:path>
              <a:path w="285750" h="138430">
                <a:moveTo>
                  <a:pt x="118745" y="0"/>
                </a:moveTo>
                <a:lnTo>
                  <a:pt x="14732" y="0"/>
                </a:lnTo>
                <a:lnTo>
                  <a:pt x="14732" y="15748"/>
                </a:lnTo>
                <a:lnTo>
                  <a:pt x="118745" y="15748"/>
                </a:lnTo>
                <a:lnTo>
                  <a:pt x="11874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7785607" y="1896490"/>
            <a:ext cx="285115" cy="143510"/>
          </a:xfrm>
          <a:custGeom>
            <a:avLst/>
            <a:gdLst/>
            <a:ahLst/>
            <a:cxnLst/>
            <a:rect l="l" t="t" r="r" b="b"/>
            <a:pathLst>
              <a:path w="285115" h="143510">
                <a:moveTo>
                  <a:pt x="190246" y="95250"/>
                </a:moveTo>
                <a:lnTo>
                  <a:pt x="171450" y="95250"/>
                </a:lnTo>
                <a:lnTo>
                  <a:pt x="171450" y="139065"/>
                </a:lnTo>
                <a:lnTo>
                  <a:pt x="267843" y="139065"/>
                </a:lnTo>
                <a:lnTo>
                  <a:pt x="267843" y="123317"/>
                </a:lnTo>
                <a:lnTo>
                  <a:pt x="190246" y="123317"/>
                </a:lnTo>
                <a:lnTo>
                  <a:pt x="190246" y="95250"/>
                </a:lnTo>
                <a:close/>
              </a:path>
              <a:path w="285115" h="143510">
                <a:moveTo>
                  <a:pt x="227584" y="85471"/>
                </a:moveTo>
                <a:lnTo>
                  <a:pt x="208788" y="85471"/>
                </a:lnTo>
                <a:lnTo>
                  <a:pt x="208788" y="113030"/>
                </a:lnTo>
                <a:lnTo>
                  <a:pt x="227584" y="113030"/>
                </a:lnTo>
                <a:lnTo>
                  <a:pt x="227584" y="85471"/>
                </a:lnTo>
                <a:close/>
              </a:path>
              <a:path w="285115" h="143510">
                <a:moveTo>
                  <a:pt x="284861" y="69723"/>
                </a:moveTo>
                <a:lnTo>
                  <a:pt x="151638" y="69723"/>
                </a:lnTo>
                <a:lnTo>
                  <a:pt x="151638" y="85471"/>
                </a:lnTo>
                <a:lnTo>
                  <a:pt x="284861" y="85471"/>
                </a:lnTo>
                <a:lnTo>
                  <a:pt x="284861" y="69723"/>
                </a:lnTo>
                <a:close/>
              </a:path>
              <a:path w="285115" h="143510">
                <a:moveTo>
                  <a:pt x="79121" y="12700"/>
                </a:moveTo>
                <a:lnTo>
                  <a:pt x="8763" y="12700"/>
                </a:lnTo>
                <a:lnTo>
                  <a:pt x="8763" y="28321"/>
                </a:lnTo>
                <a:lnTo>
                  <a:pt x="59309" y="28321"/>
                </a:lnTo>
                <a:lnTo>
                  <a:pt x="56594" y="39610"/>
                </a:lnTo>
                <a:lnTo>
                  <a:pt x="30093" y="79763"/>
                </a:lnTo>
                <a:lnTo>
                  <a:pt x="0" y="98552"/>
                </a:lnTo>
                <a:lnTo>
                  <a:pt x="14350" y="112141"/>
                </a:lnTo>
                <a:lnTo>
                  <a:pt x="52462" y="81797"/>
                </a:lnTo>
                <a:lnTo>
                  <a:pt x="74517" y="42211"/>
                </a:lnTo>
                <a:lnTo>
                  <a:pt x="77831" y="27747"/>
                </a:lnTo>
                <a:lnTo>
                  <a:pt x="79121" y="12700"/>
                </a:lnTo>
                <a:close/>
              </a:path>
              <a:path w="285115" h="143510">
                <a:moveTo>
                  <a:pt x="245893" y="37084"/>
                </a:moveTo>
                <a:lnTo>
                  <a:pt x="218313" y="37084"/>
                </a:lnTo>
                <a:lnTo>
                  <a:pt x="228054" y="45035"/>
                </a:lnTo>
                <a:lnTo>
                  <a:pt x="239950" y="51546"/>
                </a:lnTo>
                <a:lnTo>
                  <a:pt x="254013" y="56604"/>
                </a:lnTo>
                <a:lnTo>
                  <a:pt x="270256" y="60198"/>
                </a:lnTo>
                <a:lnTo>
                  <a:pt x="279273" y="45593"/>
                </a:lnTo>
                <a:lnTo>
                  <a:pt x="270793" y="44829"/>
                </a:lnTo>
                <a:lnTo>
                  <a:pt x="262683" y="43291"/>
                </a:lnTo>
                <a:lnTo>
                  <a:pt x="254930" y="40967"/>
                </a:lnTo>
                <a:lnTo>
                  <a:pt x="247523" y="37846"/>
                </a:lnTo>
                <a:lnTo>
                  <a:pt x="245893" y="37084"/>
                </a:lnTo>
                <a:close/>
              </a:path>
              <a:path w="285115" h="143510">
                <a:moveTo>
                  <a:pt x="229108" y="22733"/>
                </a:moveTo>
                <a:lnTo>
                  <a:pt x="207518" y="22733"/>
                </a:lnTo>
                <a:lnTo>
                  <a:pt x="205359" y="28067"/>
                </a:lnTo>
                <a:lnTo>
                  <a:pt x="199517" y="33020"/>
                </a:lnTo>
                <a:lnTo>
                  <a:pt x="156591" y="45593"/>
                </a:lnTo>
                <a:lnTo>
                  <a:pt x="167132" y="60071"/>
                </a:lnTo>
                <a:lnTo>
                  <a:pt x="203829" y="47799"/>
                </a:lnTo>
                <a:lnTo>
                  <a:pt x="218313" y="37084"/>
                </a:lnTo>
                <a:lnTo>
                  <a:pt x="245893" y="37084"/>
                </a:lnTo>
                <a:lnTo>
                  <a:pt x="237744" y="33274"/>
                </a:lnTo>
                <a:lnTo>
                  <a:pt x="231648" y="28194"/>
                </a:lnTo>
                <a:lnTo>
                  <a:pt x="229108" y="22733"/>
                </a:lnTo>
                <a:close/>
              </a:path>
              <a:path w="285115" h="143510">
                <a:moveTo>
                  <a:pt x="269621" y="6985"/>
                </a:moveTo>
                <a:lnTo>
                  <a:pt x="166877" y="6985"/>
                </a:lnTo>
                <a:lnTo>
                  <a:pt x="166877" y="22733"/>
                </a:lnTo>
                <a:lnTo>
                  <a:pt x="269621" y="22733"/>
                </a:lnTo>
                <a:lnTo>
                  <a:pt x="269621" y="6985"/>
                </a:lnTo>
                <a:close/>
              </a:path>
              <a:path w="285115" h="143510">
                <a:moveTo>
                  <a:pt x="119380" y="0"/>
                </a:moveTo>
                <a:lnTo>
                  <a:pt x="101092" y="0"/>
                </a:lnTo>
                <a:lnTo>
                  <a:pt x="101092" y="143510"/>
                </a:lnTo>
                <a:lnTo>
                  <a:pt x="119380" y="143510"/>
                </a:lnTo>
                <a:lnTo>
                  <a:pt x="11938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618210" y="2423667"/>
            <a:ext cx="40640" cy="102870"/>
          </a:xfrm>
          <a:custGeom>
            <a:avLst/>
            <a:gdLst/>
            <a:ahLst/>
            <a:cxnLst/>
            <a:rect l="l" t="t" r="r" b="b"/>
            <a:pathLst>
              <a:path w="40640" h="102869">
                <a:moveTo>
                  <a:pt x="40462" y="0"/>
                </a:moveTo>
                <a:lnTo>
                  <a:pt x="28409" y="0"/>
                </a:lnTo>
                <a:lnTo>
                  <a:pt x="21633" y="4879"/>
                </a:lnTo>
                <a:lnTo>
                  <a:pt x="14638" y="9032"/>
                </a:lnTo>
                <a:lnTo>
                  <a:pt x="7426" y="12447"/>
                </a:lnTo>
                <a:lnTo>
                  <a:pt x="0" y="15112"/>
                </a:lnTo>
                <a:lnTo>
                  <a:pt x="0" y="32003"/>
                </a:lnTo>
                <a:lnTo>
                  <a:pt x="21361" y="23240"/>
                </a:lnTo>
                <a:lnTo>
                  <a:pt x="21361" y="102362"/>
                </a:lnTo>
                <a:lnTo>
                  <a:pt x="40462" y="102362"/>
                </a:lnTo>
                <a:lnTo>
                  <a:pt x="4046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2562479" y="2406395"/>
            <a:ext cx="256540" cy="132080"/>
          </a:xfrm>
          <a:custGeom>
            <a:avLst/>
            <a:gdLst/>
            <a:ahLst/>
            <a:cxnLst/>
            <a:rect l="l" t="t" r="r" b="b"/>
            <a:pathLst>
              <a:path w="256539" h="132080">
                <a:moveTo>
                  <a:pt x="212597" y="76453"/>
                </a:moveTo>
                <a:lnTo>
                  <a:pt x="173100" y="89280"/>
                </a:lnTo>
                <a:lnTo>
                  <a:pt x="169290" y="95885"/>
                </a:lnTo>
                <a:lnTo>
                  <a:pt x="169290" y="112140"/>
                </a:lnTo>
                <a:lnTo>
                  <a:pt x="202955" y="130968"/>
                </a:lnTo>
                <a:lnTo>
                  <a:pt x="212597" y="131444"/>
                </a:lnTo>
                <a:lnTo>
                  <a:pt x="222315" y="130968"/>
                </a:lnTo>
                <a:lnTo>
                  <a:pt x="253181" y="117348"/>
                </a:lnTo>
                <a:lnTo>
                  <a:pt x="203962" y="117348"/>
                </a:lnTo>
                <a:lnTo>
                  <a:pt x="197484" y="116077"/>
                </a:lnTo>
                <a:lnTo>
                  <a:pt x="193166" y="113664"/>
                </a:lnTo>
                <a:lnTo>
                  <a:pt x="188848" y="111125"/>
                </a:lnTo>
                <a:lnTo>
                  <a:pt x="186776" y="108076"/>
                </a:lnTo>
                <a:lnTo>
                  <a:pt x="186689" y="100075"/>
                </a:lnTo>
                <a:lnTo>
                  <a:pt x="188848" y="96774"/>
                </a:lnTo>
                <a:lnTo>
                  <a:pt x="193039" y="94361"/>
                </a:lnTo>
                <a:lnTo>
                  <a:pt x="197357" y="91948"/>
                </a:lnTo>
                <a:lnTo>
                  <a:pt x="203962" y="90677"/>
                </a:lnTo>
                <a:lnTo>
                  <a:pt x="253106" y="90677"/>
                </a:lnTo>
                <a:lnTo>
                  <a:pt x="252348" y="89407"/>
                </a:lnTo>
                <a:lnTo>
                  <a:pt x="244728" y="84200"/>
                </a:lnTo>
                <a:lnTo>
                  <a:pt x="238369" y="80847"/>
                </a:lnTo>
                <a:lnTo>
                  <a:pt x="230901" y="78422"/>
                </a:lnTo>
                <a:lnTo>
                  <a:pt x="222315" y="76950"/>
                </a:lnTo>
                <a:lnTo>
                  <a:pt x="212597" y="76453"/>
                </a:lnTo>
                <a:close/>
              </a:path>
              <a:path w="256539" h="132080">
                <a:moveTo>
                  <a:pt x="253106" y="90677"/>
                </a:moveTo>
                <a:lnTo>
                  <a:pt x="221360" y="90677"/>
                </a:lnTo>
                <a:lnTo>
                  <a:pt x="227964" y="91948"/>
                </a:lnTo>
                <a:lnTo>
                  <a:pt x="232282" y="94361"/>
                </a:lnTo>
                <a:lnTo>
                  <a:pt x="236727" y="96900"/>
                </a:lnTo>
                <a:lnTo>
                  <a:pt x="238887" y="100075"/>
                </a:lnTo>
                <a:lnTo>
                  <a:pt x="238887" y="108076"/>
                </a:lnTo>
                <a:lnTo>
                  <a:pt x="236727" y="111251"/>
                </a:lnTo>
                <a:lnTo>
                  <a:pt x="227837" y="116077"/>
                </a:lnTo>
                <a:lnTo>
                  <a:pt x="221360" y="117348"/>
                </a:lnTo>
                <a:lnTo>
                  <a:pt x="253181" y="117348"/>
                </a:lnTo>
                <a:lnTo>
                  <a:pt x="256285" y="112140"/>
                </a:lnTo>
                <a:lnTo>
                  <a:pt x="256210" y="95885"/>
                </a:lnTo>
                <a:lnTo>
                  <a:pt x="253106" y="90677"/>
                </a:lnTo>
                <a:close/>
              </a:path>
              <a:path w="256539" h="132080">
                <a:moveTo>
                  <a:pt x="189229" y="20192"/>
                </a:moveTo>
                <a:lnTo>
                  <a:pt x="172084" y="20192"/>
                </a:lnTo>
                <a:lnTo>
                  <a:pt x="172084" y="25526"/>
                </a:lnTo>
                <a:lnTo>
                  <a:pt x="171469" y="31575"/>
                </a:lnTo>
                <a:lnTo>
                  <a:pt x="145663" y="62882"/>
                </a:lnTo>
                <a:lnTo>
                  <a:pt x="139064" y="65912"/>
                </a:lnTo>
                <a:lnTo>
                  <a:pt x="151256" y="77977"/>
                </a:lnTo>
                <a:lnTo>
                  <a:pt x="181101" y="49275"/>
                </a:lnTo>
                <a:lnTo>
                  <a:pt x="201538" y="49275"/>
                </a:lnTo>
                <a:lnTo>
                  <a:pt x="198246" y="46227"/>
                </a:lnTo>
                <a:lnTo>
                  <a:pt x="192277" y="39877"/>
                </a:lnTo>
                <a:lnTo>
                  <a:pt x="189229" y="32765"/>
                </a:lnTo>
                <a:lnTo>
                  <a:pt x="189229" y="20192"/>
                </a:lnTo>
                <a:close/>
              </a:path>
              <a:path w="256539" h="132080">
                <a:moveTo>
                  <a:pt x="254253" y="0"/>
                </a:moveTo>
                <a:lnTo>
                  <a:pt x="237362" y="0"/>
                </a:lnTo>
                <a:lnTo>
                  <a:pt x="237362" y="29844"/>
                </a:lnTo>
                <a:lnTo>
                  <a:pt x="212470" y="29844"/>
                </a:lnTo>
                <a:lnTo>
                  <a:pt x="212470" y="43561"/>
                </a:lnTo>
                <a:lnTo>
                  <a:pt x="237362" y="43561"/>
                </a:lnTo>
                <a:lnTo>
                  <a:pt x="237362" y="75564"/>
                </a:lnTo>
                <a:lnTo>
                  <a:pt x="254253" y="75564"/>
                </a:lnTo>
                <a:lnTo>
                  <a:pt x="254253" y="0"/>
                </a:lnTo>
                <a:close/>
              </a:path>
              <a:path w="256539" h="132080">
                <a:moveTo>
                  <a:pt x="201538" y="49275"/>
                </a:moveTo>
                <a:lnTo>
                  <a:pt x="181101" y="49275"/>
                </a:lnTo>
                <a:lnTo>
                  <a:pt x="186652" y="56207"/>
                </a:lnTo>
                <a:lnTo>
                  <a:pt x="193405" y="62531"/>
                </a:lnTo>
                <a:lnTo>
                  <a:pt x="201372" y="68260"/>
                </a:lnTo>
                <a:lnTo>
                  <a:pt x="210565" y="73405"/>
                </a:lnTo>
                <a:lnTo>
                  <a:pt x="221487" y="60451"/>
                </a:lnTo>
                <a:lnTo>
                  <a:pt x="214677" y="57783"/>
                </a:lnTo>
                <a:lnTo>
                  <a:pt x="208533" y="54530"/>
                </a:lnTo>
                <a:lnTo>
                  <a:pt x="203057" y="50682"/>
                </a:lnTo>
                <a:lnTo>
                  <a:pt x="201538" y="49275"/>
                </a:lnTo>
                <a:close/>
              </a:path>
              <a:path w="256539" h="132080">
                <a:moveTo>
                  <a:pt x="215772" y="5841"/>
                </a:moveTo>
                <a:lnTo>
                  <a:pt x="144779" y="5841"/>
                </a:lnTo>
                <a:lnTo>
                  <a:pt x="144779" y="20192"/>
                </a:lnTo>
                <a:lnTo>
                  <a:pt x="215772" y="20192"/>
                </a:lnTo>
                <a:lnTo>
                  <a:pt x="215772" y="5841"/>
                </a:lnTo>
                <a:close/>
              </a:path>
              <a:path w="256539" h="132080">
                <a:moveTo>
                  <a:pt x="88772" y="46100"/>
                </a:moveTo>
                <a:lnTo>
                  <a:pt x="71754" y="46100"/>
                </a:lnTo>
                <a:lnTo>
                  <a:pt x="71754" y="67055"/>
                </a:lnTo>
                <a:lnTo>
                  <a:pt x="46227" y="67055"/>
                </a:lnTo>
                <a:lnTo>
                  <a:pt x="46227" y="81406"/>
                </a:lnTo>
                <a:lnTo>
                  <a:pt x="71754" y="81406"/>
                </a:lnTo>
                <a:lnTo>
                  <a:pt x="71754" y="128142"/>
                </a:lnTo>
                <a:lnTo>
                  <a:pt x="88772" y="128142"/>
                </a:lnTo>
                <a:lnTo>
                  <a:pt x="88772" y="46100"/>
                </a:lnTo>
                <a:close/>
              </a:path>
              <a:path w="256539" h="132080">
                <a:moveTo>
                  <a:pt x="60706" y="11049"/>
                </a:moveTo>
                <a:lnTo>
                  <a:pt x="7238" y="11049"/>
                </a:lnTo>
                <a:lnTo>
                  <a:pt x="7238" y="25400"/>
                </a:lnTo>
                <a:lnTo>
                  <a:pt x="42290" y="25400"/>
                </a:lnTo>
                <a:lnTo>
                  <a:pt x="39719" y="36470"/>
                </a:lnTo>
                <a:lnTo>
                  <a:pt x="18716" y="74852"/>
                </a:lnTo>
                <a:lnTo>
                  <a:pt x="0" y="91693"/>
                </a:lnTo>
                <a:lnTo>
                  <a:pt x="14477" y="102615"/>
                </a:lnTo>
                <a:lnTo>
                  <a:pt x="42358" y="69425"/>
                </a:lnTo>
                <a:lnTo>
                  <a:pt x="53466" y="46100"/>
                </a:lnTo>
                <a:lnTo>
                  <a:pt x="88772" y="46100"/>
                </a:lnTo>
                <a:lnTo>
                  <a:pt x="88772" y="31750"/>
                </a:lnTo>
                <a:lnTo>
                  <a:pt x="57403" y="31750"/>
                </a:lnTo>
                <a:lnTo>
                  <a:pt x="58673" y="26288"/>
                </a:lnTo>
                <a:lnTo>
                  <a:pt x="59816" y="19303"/>
                </a:lnTo>
                <a:lnTo>
                  <a:pt x="60706" y="11049"/>
                </a:lnTo>
                <a:close/>
              </a:path>
              <a:path w="256539" h="132080">
                <a:moveTo>
                  <a:pt x="88772" y="2666"/>
                </a:moveTo>
                <a:lnTo>
                  <a:pt x="71754" y="2666"/>
                </a:lnTo>
                <a:lnTo>
                  <a:pt x="71754" y="31750"/>
                </a:lnTo>
                <a:lnTo>
                  <a:pt x="88772" y="31750"/>
                </a:lnTo>
                <a:lnTo>
                  <a:pt x="88772" y="2666"/>
                </a:lnTo>
                <a:close/>
              </a:path>
              <a:path w="256539" h="132080">
                <a:moveTo>
                  <a:pt x="116077" y="0"/>
                </a:moveTo>
                <a:lnTo>
                  <a:pt x="99059" y="0"/>
                </a:lnTo>
                <a:lnTo>
                  <a:pt x="99059" y="131952"/>
                </a:lnTo>
                <a:lnTo>
                  <a:pt x="116077" y="131952"/>
                </a:lnTo>
                <a:lnTo>
                  <a:pt x="11607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object 43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89630" y="2406395"/>
            <a:ext cx="253873" cy="131952"/>
          </a:xfrm>
          <a:prstGeom prst="rect">
            <a:avLst/>
          </a:prstGeom>
        </p:spPr>
      </p:pic>
      <p:sp>
        <p:nvSpPr>
          <p:cNvPr id="44" name="object 44" descr=""/>
          <p:cNvSpPr/>
          <p:nvPr/>
        </p:nvSpPr>
        <p:spPr>
          <a:xfrm>
            <a:off x="4942840" y="2229961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5030470" y="2180081"/>
            <a:ext cx="5121275" cy="606425"/>
            <a:chOff x="5030470" y="2180081"/>
            <a:chExt cx="5121275" cy="606425"/>
          </a:xfrm>
        </p:grpSpPr>
        <p:sp>
          <p:nvSpPr>
            <p:cNvPr id="46" name="object 46" descr=""/>
            <p:cNvSpPr/>
            <p:nvPr/>
          </p:nvSpPr>
          <p:spPr>
            <a:xfrm>
              <a:off x="8976486" y="2180081"/>
              <a:ext cx="922019" cy="126364"/>
            </a:xfrm>
            <a:custGeom>
              <a:avLst/>
              <a:gdLst/>
              <a:ahLst/>
              <a:cxnLst/>
              <a:rect l="l" t="t" r="r" b="b"/>
              <a:pathLst>
                <a:path w="922020" h="126364">
                  <a:moveTo>
                    <a:pt x="921893" y="96519"/>
                  </a:moveTo>
                  <a:lnTo>
                    <a:pt x="804672" y="96519"/>
                  </a:lnTo>
                  <a:lnTo>
                    <a:pt x="804672" y="105155"/>
                  </a:lnTo>
                  <a:lnTo>
                    <a:pt x="921893" y="105155"/>
                  </a:lnTo>
                  <a:lnTo>
                    <a:pt x="921893" y="96519"/>
                  </a:lnTo>
                  <a:close/>
                </a:path>
                <a:path w="922020" h="126364">
                  <a:moveTo>
                    <a:pt x="519557" y="95757"/>
                  </a:moveTo>
                  <a:lnTo>
                    <a:pt x="402336" y="95757"/>
                  </a:lnTo>
                  <a:lnTo>
                    <a:pt x="402336" y="104520"/>
                  </a:lnTo>
                  <a:lnTo>
                    <a:pt x="519557" y="104520"/>
                  </a:lnTo>
                  <a:lnTo>
                    <a:pt x="519557" y="95757"/>
                  </a:lnTo>
                  <a:close/>
                </a:path>
                <a:path w="922020" h="126364">
                  <a:moveTo>
                    <a:pt x="98298" y="70992"/>
                  </a:moveTo>
                  <a:lnTo>
                    <a:pt x="19431" y="70992"/>
                  </a:lnTo>
                  <a:lnTo>
                    <a:pt x="19431" y="79755"/>
                  </a:lnTo>
                  <a:lnTo>
                    <a:pt x="88646" y="79755"/>
                  </a:lnTo>
                  <a:lnTo>
                    <a:pt x="88646" y="91693"/>
                  </a:lnTo>
                  <a:lnTo>
                    <a:pt x="19431" y="91693"/>
                  </a:lnTo>
                  <a:lnTo>
                    <a:pt x="19431" y="122554"/>
                  </a:lnTo>
                  <a:lnTo>
                    <a:pt x="101727" y="122554"/>
                  </a:lnTo>
                  <a:lnTo>
                    <a:pt x="101727" y="114045"/>
                  </a:lnTo>
                  <a:lnTo>
                    <a:pt x="29083" y="114045"/>
                  </a:lnTo>
                  <a:lnTo>
                    <a:pt x="29083" y="100329"/>
                  </a:lnTo>
                  <a:lnTo>
                    <a:pt x="98298" y="100329"/>
                  </a:lnTo>
                  <a:lnTo>
                    <a:pt x="98298" y="70992"/>
                  </a:lnTo>
                  <a:close/>
                </a:path>
                <a:path w="922020" h="126364">
                  <a:moveTo>
                    <a:pt x="331851" y="78866"/>
                  </a:moveTo>
                  <a:lnTo>
                    <a:pt x="321945" y="78866"/>
                  </a:lnTo>
                  <a:lnTo>
                    <a:pt x="321945" y="126364"/>
                  </a:lnTo>
                  <a:lnTo>
                    <a:pt x="331851" y="126364"/>
                  </a:lnTo>
                  <a:lnTo>
                    <a:pt x="331851" y="78866"/>
                  </a:lnTo>
                  <a:close/>
                </a:path>
                <a:path w="922020" h="126364">
                  <a:moveTo>
                    <a:pt x="385445" y="70103"/>
                  </a:moveTo>
                  <a:lnTo>
                    <a:pt x="268224" y="70103"/>
                  </a:lnTo>
                  <a:lnTo>
                    <a:pt x="268224" y="78866"/>
                  </a:lnTo>
                  <a:lnTo>
                    <a:pt x="385445" y="78866"/>
                  </a:lnTo>
                  <a:lnTo>
                    <a:pt x="385445" y="70103"/>
                  </a:lnTo>
                  <a:close/>
                </a:path>
                <a:path w="922020" h="126364">
                  <a:moveTo>
                    <a:pt x="689229" y="9525"/>
                  </a:moveTo>
                  <a:lnTo>
                    <a:pt x="679450" y="9525"/>
                  </a:lnTo>
                  <a:lnTo>
                    <a:pt x="679450" y="91948"/>
                  </a:lnTo>
                  <a:lnTo>
                    <a:pt x="739902" y="91948"/>
                  </a:lnTo>
                  <a:lnTo>
                    <a:pt x="739902" y="83185"/>
                  </a:lnTo>
                  <a:lnTo>
                    <a:pt x="689229" y="83185"/>
                  </a:lnTo>
                  <a:lnTo>
                    <a:pt x="689229" y="50545"/>
                  </a:lnTo>
                  <a:lnTo>
                    <a:pt x="739902" y="50545"/>
                  </a:lnTo>
                  <a:lnTo>
                    <a:pt x="739902" y="41910"/>
                  </a:lnTo>
                  <a:lnTo>
                    <a:pt x="689229" y="41910"/>
                  </a:lnTo>
                  <a:lnTo>
                    <a:pt x="689229" y="9525"/>
                  </a:lnTo>
                  <a:close/>
                </a:path>
                <a:path w="922020" h="126364">
                  <a:moveTo>
                    <a:pt x="739902" y="50545"/>
                  </a:moveTo>
                  <a:lnTo>
                    <a:pt x="730123" y="50545"/>
                  </a:lnTo>
                  <a:lnTo>
                    <a:pt x="730123" y="83185"/>
                  </a:lnTo>
                  <a:lnTo>
                    <a:pt x="739902" y="83185"/>
                  </a:lnTo>
                  <a:lnTo>
                    <a:pt x="739902" y="50545"/>
                  </a:lnTo>
                  <a:close/>
                </a:path>
                <a:path w="922020" h="126364">
                  <a:moveTo>
                    <a:pt x="739902" y="9525"/>
                  </a:moveTo>
                  <a:lnTo>
                    <a:pt x="730123" y="9525"/>
                  </a:lnTo>
                  <a:lnTo>
                    <a:pt x="730123" y="41910"/>
                  </a:lnTo>
                  <a:lnTo>
                    <a:pt x="739902" y="41910"/>
                  </a:lnTo>
                  <a:lnTo>
                    <a:pt x="739902" y="9525"/>
                  </a:lnTo>
                  <a:close/>
                </a:path>
                <a:path w="922020" h="126364">
                  <a:moveTo>
                    <a:pt x="499745" y="11811"/>
                  </a:moveTo>
                  <a:lnTo>
                    <a:pt x="422148" y="11811"/>
                  </a:lnTo>
                  <a:lnTo>
                    <a:pt x="422148" y="68579"/>
                  </a:lnTo>
                  <a:lnTo>
                    <a:pt x="501777" y="68579"/>
                  </a:lnTo>
                  <a:lnTo>
                    <a:pt x="501777" y="59816"/>
                  </a:lnTo>
                  <a:lnTo>
                    <a:pt x="432054" y="59816"/>
                  </a:lnTo>
                  <a:lnTo>
                    <a:pt x="432054" y="20446"/>
                  </a:lnTo>
                  <a:lnTo>
                    <a:pt x="499745" y="20446"/>
                  </a:lnTo>
                  <a:lnTo>
                    <a:pt x="499745" y="11811"/>
                  </a:lnTo>
                  <a:close/>
                </a:path>
                <a:path w="922020" h="126364">
                  <a:moveTo>
                    <a:pt x="198374" y="11429"/>
                  </a:moveTo>
                  <a:lnTo>
                    <a:pt x="142494" y="11429"/>
                  </a:lnTo>
                  <a:lnTo>
                    <a:pt x="142494" y="20065"/>
                  </a:lnTo>
                  <a:lnTo>
                    <a:pt x="188595" y="20065"/>
                  </a:lnTo>
                  <a:lnTo>
                    <a:pt x="188595" y="48132"/>
                  </a:lnTo>
                  <a:lnTo>
                    <a:pt x="142494" y="48132"/>
                  </a:lnTo>
                  <a:lnTo>
                    <a:pt x="142494" y="97916"/>
                  </a:lnTo>
                  <a:lnTo>
                    <a:pt x="166354" y="97748"/>
                  </a:lnTo>
                  <a:lnTo>
                    <a:pt x="185928" y="97234"/>
                  </a:lnTo>
                  <a:lnTo>
                    <a:pt x="201215" y="96363"/>
                  </a:lnTo>
                  <a:lnTo>
                    <a:pt x="212217" y="95123"/>
                  </a:lnTo>
                  <a:lnTo>
                    <a:pt x="211271" y="89280"/>
                  </a:lnTo>
                  <a:lnTo>
                    <a:pt x="152400" y="89280"/>
                  </a:lnTo>
                  <a:lnTo>
                    <a:pt x="152400" y="56768"/>
                  </a:lnTo>
                  <a:lnTo>
                    <a:pt x="198374" y="56768"/>
                  </a:lnTo>
                  <a:lnTo>
                    <a:pt x="198374" y="11429"/>
                  </a:lnTo>
                  <a:close/>
                </a:path>
                <a:path w="922020" h="126364">
                  <a:moveTo>
                    <a:pt x="210820" y="86487"/>
                  </a:moveTo>
                  <a:lnTo>
                    <a:pt x="202102" y="87727"/>
                  </a:lnTo>
                  <a:lnTo>
                    <a:pt x="189468" y="88598"/>
                  </a:lnTo>
                  <a:lnTo>
                    <a:pt x="172904" y="89112"/>
                  </a:lnTo>
                  <a:lnTo>
                    <a:pt x="152400" y="89280"/>
                  </a:lnTo>
                  <a:lnTo>
                    <a:pt x="211271" y="89280"/>
                  </a:lnTo>
                  <a:lnTo>
                    <a:pt x="210820" y="86487"/>
                  </a:lnTo>
                  <a:close/>
                </a:path>
                <a:path w="922020" h="126364">
                  <a:moveTo>
                    <a:pt x="326771" y="2031"/>
                  </a:moveTo>
                  <a:lnTo>
                    <a:pt x="289560" y="14477"/>
                  </a:lnTo>
                  <a:lnTo>
                    <a:pt x="286004" y="37464"/>
                  </a:lnTo>
                  <a:lnTo>
                    <a:pt x="289560" y="44068"/>
                  </a:lnTo>
                  <a:lnTo>
                    <a:pt x="326771" y="56133"/>
                  </a:lnTo>
                  <a:lnTo>
                    <a:pt x="336032" y="55681"/>
                  </a:lnTo>
                  <a:lnTo>
                    <a:pt x="344185" y="54324"/>
                  </a:lnTo>
                  <a:lnTo>
                    <a:pt x="351220" y="52062"/>
                  </a:lnTo>
                  <a:lnTo>
                    <a:pt x="357124" y="48894"/>
                  </a:lnTo>
                  <a:lnTo>
                    <a:pt x="358457" y="48005"/>
                  </a:lnTo>
                  <a:lnTo>
                    <a:pt x="317246" y="48005"/>
                  </a:lnTo>
                  <a:lnTo>
                    <a:pt x="309753" y="46354"/>
                  </a:lnTo>
                  <a:lnTo>
                    <a:pt x="304292" y="42925"/>
                  </a:lnTo>
                  <a:lnTo>
                    <a:pt x="298958" y="39496"/>
                  </a:lnTo>
                  <a:lnTo>
                    <a:pt x="296291" y="34925"/>
                  </a:lnTo>
                  <a:lnTo>
                    <a:pt x="296291" y="23367"/>
                  </a:lnTo>
                  <a:lnTo>
                    <a:pt x="298958" y="18795"/>
                  </a:lnTo>
                  <a:lnTo>
                    <a:pt x="304292" y="15366"/>
                  </a:lnTo>
                  <a:lnTo>
                    <a:pt x="309753" y="12064"/>
                  </a:lnTo>
                  <a:lnTo>
                    <a:pt x="317246" y="10413"/>
                  </a:lnTo>
                  <a:lnTo>
                    <a:pt x="358608" y="10413"/>
                  </a:lnTo>
                  <a:lnTo>
                    <a:pt x="357124" y="9398"/>
                  </a:lnTo>
                  <a:lnTo>
                    <a:pt x="351220" y="6157"/>
                  </a:lnTo>
                  <a:lnTo>
                    <a:pt x="344185" y="3857"/>
                  </a:lnTo>
                  <a:lnTo>
                    <a:pt x="336032" y="2486"/>
                  </a:lnTo>
                  <a:lnTo>
                    <a:pt x="326771" y="2031"/>
                  </a:lnTo>
                  <a:close/>
                </a:path>
                <a:path w="922020" h="126364">
                  <a:moveTo>
                    <a:pt x="358608" y="10413"/>
                  </a:moveTo>
                  <a:lnTo>
                    <a:pt x="336423" y="10413"/>
                  </a:lnTo>
                  <a:lnTo>
                    <a:pt x="343916" y="12064"/>
                  </a:lnTo>
                  <a:lnTo>
                    <a:pt x="349377" y="15366"/>
                  </a:lnTo>
                  <a:lnTo>
                    <a:pt x="354711" y="18795"/>
                  </a:lnTo>
                  <a:lnTo>
                    <a:pt x="357378" y="23367"/>
                  </a:lnTo>
                  <a:lnTo>
                    <a:pt x="357378" y="34925"/>
                  </a:lnTo>
                  <a:lnTo>
                    <a:pt x="354711" y="39496"/>
                  </a:lnTo>
                  <a:lnTo>
                    <a:pt x="349377" y="42925"/>
                  </a:lnTo>
                  <a:lnTo>
                    <a:pt x="343916" y="46354"/>
                  </a:lnTo>
                  <a:lnTo>
                    <a:pt x="336423" y="48005"/>
                  </a:lnTo>
                  <a:lnTo>
                    <a:pt x="358457" y="48005"/>
                  </a:lnTo>
                  <a:lnTo>
                    <a:pt x="364363" y="44068"/>
                  </a:lnTo>
                  <a:lnTo>
                    <a:pt x="367919" y="37464"/>
                  </a:lnTo>
                  <a:lnTo>
                    <a:pt x="367919" y="20954"/>
                  </a:lnTo>
                  <a:lnTo>
                    <a:pt x="364363" y="14350"/>
                  </a:lnTo>
                  <a:lnTo>
                    <a:pt x="358608" y="10413"/>
                  </a:lnTo>
                  <a:close/>
                </a:path>
                <a:path w="922020" h="126364">
                  <a:moveTo>
                    <a:pt x="868299" y="10287"/>
                  </a:moveTo>
                  <a:lnTo>
                    <a:pt x="858139" y="10287"/>
                  </a:lnTo>
                  <a:lnTo>
                    <a:pt x="858139" y="16890"/>
                  </a:lnTo>
                  <a:lnTo>
                    <a:pt x="857327" y="22816"/>
                  </a:lnTo>
                  <a:lnTo>
                    <a:pt x="829627" y="52831"/>
                  </a:lnTo>
                  <a:lnTo>
                    <a:pt x="809625" y="59689"/>
                  </a:lnTo>
                  <a:lnTo>
                    <a:pt x="816356" y="67437"/>
                  </a:lnTo>
                  <a:lnTo>
                    <a:pt x="851197" y="48091"/>
                  </a:lnTo>
                  <a:lnTo>
                    <a:pt x="863092" y="32892"/>
                  </a:lnTo>
                  <a:lnTo>
                    <a:pt x="874231" y="32892"/>
                  </a:lnTo>
                  <a:lnTo>
                    <a:pt x="871619" y="28956"/>
                  </a:lnTo>
                  <a:lnTo>
                    <a:pt x="869132" y="22867"/>
                  </a:lnTo>
                  <a:lnTo>
                    <a:pt x="868299" y="16890"/>
                  </a:lnTo>
                  <a:lnTo>
                    <a:pt x="868299" y="10287"/>
                  </a:lnTo>
                  <a:close/>
                </a:path>
                <a:path w="922020" h="126364">
                  <a:moveTo>
                    <a:pt x="874231" y="32892"/>
                  </a:moveTo>
                  <a:lnTo>
                    <a:pt x="863092" y="32892"/>
                  </a:lnTo>
                  <a:lnTo>
                    <a:pt x="866072" y="37772"/>
                  </a:lnTo>
                  <a:lnTo>
                    <a:pt x="902380" y="64597"/>
                  </a:lnTo>
                  <a:lnTo>
                    <a:pt x="909955" y="67310"/>
                  </a:lnTo>
                  <a:lnTo>
                    <a:pt x="916940" y="59562"/>
                  </a:lnTo>
                  <a:lnTo>
                    <a:pt x="906458" y="56586"/>
                  </a:lnTo>
                  <a:lnTo>
                    <a:pt x="897043" y="52577"/>
                  </a:lnTo>
                  <a:lnTo>
                    <a:pt x="888822" y="47626"/>
                  </a:lnTo>
                  <a:lnTo>
                    <a:pt x="881634" y="41655"/>
                  </a:lnTo>
                  <a:lnTo>
                    <a:pt x="875799" y="35250"/>
                  </a:lnTo>
                  <a:lnTo>
                    <a:pt x="874231" y="32892"/>
                  </a:lnTo>
                  <a:close/>
                </a:path>
                <a:path w="922020" h="126364">
                  <a:moveTo>
                    <a:pt x="641477" y="0"/>
                  </a:moveTo>
                  <a:lnTo>
                    <a:pt x="631698" y="0"/>
                  </a:lnTo>
                  <a:lnTo>
                    <a:pt x="631698" y="41401"/>
                  </a:lnTo>
                  <a:lnTo>
                    <a:pt x="602234" y="41401"/>
                  </a:lnTo>
                  <a:lnTo>
                    <a:pt x="602234" y="50164"/>
                  </a:lnTo>
                  <a:lnTo>
                    <a:pt x="631698" y="50164"/>
                  </a:lnTo>
                  <a:lnTo>
                    <a:pt x="631698" y="126364"/>
                  </a:lnTo>
                  <a:lnTo>
                    <a:pt x="641477" y="126364"/>
                  </a:lnTo>
                  <a:lnTo>
                    <a:pt x="641477" y="0"/>
                  </a:lnTo>
                  <a:close/>
                </a:path>
                <a:path w="922020" h="126364">
                  <a:moveTo>
                    <a:pt x="580136" y="8762"/>
                  </a:moveTo>
                  <a:lnTo>
                    <a:pt x="570484" y="8762"/>
                  </a:lnTo>
                  <a:lnTo>
                    <a:pt x="570484" y="29463"/>
                  </a:lnTo>
                  <a:lnTo>
                    <a:pt x="569910" y="37822"/>
                  </a:lnTo>
                  <a:lnTo>
                    <a:pt x="550449" y="77374"/>
                  </a:lnTo>
                  <a:lnTo>
                    <a:pt x="536448" y="89280"/>
                  </a:lnTo>
                  <a:lnTo>
                    <a:pt x="543941" y="95885"/>
                  </a:lnTo>
                  <a:lnTo>
                    <a:pt x="570944" y="63484"/>
                  </a:lnTo>
                  <a:lnTo>
                    <a:pt x="575437" y="52704"/>
                  </a:lnTo>
                  <a:lnTo>
                    <a:pt x="585136" y="52704"/>
                  </a:lnTo>
                  <a:lnTo>
                    <a:pt x="582422" y="45148"/>
                  </a:lnTo>
                  <a:lnTo>
                    <a:pt x="580707" y="37099"/>
                  </a:lnTo>
                  <a:lnTo>
                    <a:pt x="580171" y="29463"/>
                  </a:lnTo>
                  <a:lnTo>
                    <a:pt x="580136" y="8762"/>
                  </a:lnTo>
                  <a:close/>
                </a:path>
                <a:path w="922020" h="126364">
                  <a:moveTo>
                    <a:pt x="585136" y="52704"/>
                  </a:moveTo>
                  <a:lnTo>
                    <a:pt x="575437" y="52704"/>
                  </a:lnTo>
                  <a:lnTo>
                    <a:pt x="577088" y="58674"/>
                  </a:lnTo>
                  <a:lnTo>
                    <a:pt x="601874" y="90005"/>
                  </a:lnTo>
                  <a:lnTo>
                    <a:pt x="607060" y="94361"/>
                  </a:lnTo>
                  <a:lnTo>
                    <a:pt x="613918" y="86613"/>
                  </a:lnTo>
                  <a:lnTo>
                    <a:pt x="606538" y="81240"/>
                  </a:lnTo>
                  <a:lnTo>
                    <a:pt x="600027" y="75215"/>
                  </a:lnTo>
                  <a:lnTo>
                    <a:pt x="594254" y="68433"/>
                  </a:lnTo>
                  <a:lnTo>
                    <a:pt x="589280" y="60960"/>
                  </a:lnTo>
                  <a:lnTo>
                    <a:pt x="585279" y="53101"/>
                  </a:lnTo>
                  <a:lnTo>
                    <a:pt x="585136" y="52704"/>
                  </a:lnTo>
                  <a:close/>
                </a:path>
                <a:path w="922020" h="126364">
                  <a:moveTo>
                    <a:pt x="117221" y="49911"/>
                  </a:moveTo>
                  <a:lnTo>
                    <a:pt x="0" y="49911"/>
                  </a:lnTo>
                  <a:lnTo>
                    <a:pt x="0" y="58546"/>
                  </a:lnTo>
                  <a:lnTo>
                    <a:pt x="117221" y="58546"/>
                  </a:lnTo>
                  <a:lnTo>
                    <a:pt x="117221" y="49911"/>
                  </a:lnTo>
                  <a:close/>
                </a:path>
                <a:path w="922020" h="126364">
                  <a:moveTo>
                    <a:pt x="99581" y="33019"/>
                  </a:moveTo>
                  <a:lnTo>
                    <a:pt x="89916" y="33019"/>
                  </a:lnTo>
                  <a:lnTo>
                    <a:pt x="89535" y="44068"/>
                  </a:lnTo>
                  <a:lnTo>
                    <a:pt x="89281" y="49656"/>
                  </a:lnTo>
                  <a:lnTo>
                    <a:pt x="89154" y="49911"/>
                  </a:lnTo>
                  <a:lnTo>
                    <a:pt x="98552" y="49911"/>
                  </a:lnTo>
                  <a:lnTo>
                    <a:pt x="99218" y="41193"/>
                  </a:lnTo>
                  <a:lnTo>
                    <a:pt x="99581" y="33019"/>
                  </a:lnTo>
                  <a:close/>
                </a:path>
                <a:path w="922020" h="126364">
                  <a:moveTo>
                    <a:pt x="100076" y="2920"/>
                  </a:moveTo>
                  <a:lnTo>
                    <a:pt x="19685" y="2920"/>
                  </a:lnTo>
                  <a:lnTo>
                    <a:pt x="19685" y="11429"/>
                  </a:lnTo>
                  <a:lnTo>
                    <a:pt x="90170" y="11429"/>
                  </a:lnTo>
                  <a:lnTo>
                    <a:pt x="90043" y="25145"/>
                  </a:lnTo>
                  <a:lnTo>
                    <a:pt x="14224" y="27812"/>
                  </a:lnTo>
                  <a:lnTo>
                    <a:pt x="16891" y="36702"/>
                  </a:lnTo>
                  <a:lnTo>
                    <a:pt x="89916" y="33019"/>
                  </a:lnTo>
                  <a:lnTo>
                    <a:pt x="99581" y="33019"/>
                  </a:lnTo>
                  <a:lnTo>
                    <a:pt x="99695" y="30464"/>
                  </a:lnTo>
                  <a:lnTo>
                    <a:pt x="99980" y="17710"/>
                  </a:lnTo>
                  <a:lnTo>
                    <a:pt x="100076" y="2920"/>
                  </a:lnTo>
                  <a:close/>
                </a:path>
                <a:path w="922020" h="126364">
                  <a:moveTo>
                    <a:pt x="774192" y="0"/>
                  </a:moveTo>
                  <a:lnTo>
                    <a:pt x="764413" y="0"/>
                  </a:lnTo>
                  <a:lnTo>
                    <a:pt x="764413" y="126364"/>
                  </a:lnTo>
                  <a:lnTo>
                    <a:pt x="774192" y="126364"/>
                  </a:lnTo>
                  <a:lnTo>
                    <a:pt x="774192" y="0"/>
                  </a:lnTo>
                  <a:close/>
                </a:path>
                <a:path w="922020" h="126364">
                  <a:moveTo>
                    <a:pt x="232410" y="0"/>
                  </a:moveTo>
                  <a:lnTo>
                    <a:pt x="222631" y="0"/>
                  </a:lnTo>
                  <a:lnTo>
                    <a:pt x="222631" y="126364"/>
                  </a:lnTo>
                  <a:lnTo>
                    <a:pt x="232410" y="126364"/>
                  </a:lnTo>
                  <a:lnTo>
                    <a:pt x="232410" y="62102"/>
                  </a:lnTo>
                  <a:lnTo>
                    <a:pt x="254254" y="62102"/>
                  </a:lnTo>
                  <a:lnTo>
                    <a:pt x="254254" y="53212"/>
                  </a:lnTo>
                  <a:lnTo>
                    <a:pt x="232410" y="53212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30470" y="2180081"/>
              <a:ext cx="4163949" cy="60642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70619" y="2502661"/>
              <a:ext cx="251332" cy="12065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587865" y="2500121"/>
              <a:ext cx="249554" cy="12280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00030" y="2504820"/>
              <a:ext cx="251333" cy="121665"/>
            </a:xfrm>
            <a:prstGeom prst="rect">
              <a:avLst/>
            </a:prstGeom>
          </p:spPr>
        </p:pic>
      </p:grpSp>
      <p:sp>
        <p:nvSpPr>
          <p:cNvPr id="51" name="object 51" descr=""/>
          <p:cNvSpPr/>
          <p:nvPr/>
        </p:nvSpPr>
        <p:spPr>
          <a:xfrm>
            <a:off x="9955657" y="2180081"/>
            <a:ext cx="425450" cy="126364"/>
          </a:xfrm>
          <a:custGeom>
            <a:avLst/>
            <a:gdLst/>
            <a:ahLst/>
            <a:cxnLst/>
            <a:rect l="l" t="t" r="r" b="b"/>
            <a:pathLst>
              <a:path w="425450" h="126364">
                <a:moveTo>
                  <a:pt x="73406" y="8636"/>
                </a:moveTo>
                <a:lnTo>
                  <a:pt x="10541" y="8636"/>
                </a:lnTo>
                <a:lnTo>
                  <a:pt x="10541" y="17272"/>
                </a:lnTo>
                <a:lnTo>
                  <a:pt x="63627" y="17272"/>
                </a:lnTo>
                <a:lnTo>
                  <a:pt x="63525" y="25895"/>
                </a:lnTo>
                <a:lnTo>
                  <a:pt x="63220" y="34582"/>
                </a:lnTo>
                <a:lnTo>
                  <a:pt x="62712" y="43319"/>
                </a:lnTo>
                <a:lnTo>
                  <a:pt x="61976" y="52070"/>
                </a:lnTo>
                <a:lnTo>
                  <a:pt x="71374" y="52705"/>
                </a:lnTo>
                <a:lnTo>
                  <a:pt x="72275" y="43091"/>
                </a:lnTo>
                <a:lnTo>
                  <a:pt x="72910" y="32537"/>
                </a:lnTo>
                <a:lnTo>
                  <a:pt x="73279" y="21043"/>
                </a:lnTo>
                <a:lnTo>
                  <a:pt x="73406" y="8636"/>
                </a:lnTo>
                <a:close/>
              </a:path>
              <a:path w="425450" h="126364">
                <a:moveTo>
                  <a:pt x="82042" y="71247"/>
                </a:moveTo>
                <a:lnTo>
                  <a:pt x="81610" y="64135"/>
                </a:lnTo>
                <a:lnTo>
                  <a:pt x="81534" y="62738"/>
                </a:lnTo>
                <a:lnTo>
                  <a:pt x="72859" y="63246"/>
                </a:lnTo>
                <a:lnTo>
                  <a:pt x="63207" y="63627"/>
                </a:lnTo>
                <a:lnTo>
                  <a:pt x="40894" y="64135"/>
                </a:lnTo>
                <a:lnTo>
                  <a:pt x="40894" y="36195"/>
                </a:lnTo>
                <a:lnTo>
                  <a:pt x="31115" y="36195"/>
                </a:lnTo>
                <a:lnTo>
                  <a:pt x="31115" y="64262"/>
                </a:lnTo>
                <a:lnTo>
                  <a:pt x="23749" y="64439"/>
                </a:lnTo>
                <a:lnTo>
                  <a:pt x="0" y="64643"/>
                </a:lnTo>
                <a:lnTo>
                  <a:pt x="889" y="73406"/>
                </a:lnTo>
                <a:lnTo>
                  <a:pt x="19558" y="73215"/>
                </a:lnTo>
                <a:lnTo>
                  <a:pt x="68275" y="71907"/>
                </a:lnTo>
                <a:lnTo>
                  <a:pt x="76365" y="71564"/>
                </a:lnTo>
                <a:lnTo>
                  <a:pt x="82042" y="71247"/>
                </a:lnTo>
                <a:close/>
              </a:path>
              <a:path w="425450" h="126364">
                <a:moveTo>
                  <a:pt x="104394" y="113411"/>
                </a:moveTo>
                <a:lnTo>
                  <a:pt x="32004" y="113411"/>
                </a:lnTo>
                <a:lnTo>
                  <a:pt x="32004" y="85598"/>
                </a:lnTo>
                <a:lnTo>
                  <a:pt x="22225" y="85598"/>
                </a:lnTo>
                <a:lnTo>
                  <a:pt x="22225" y="122047"/>
                </a:lnTo>
                <a:lnTo>
                  <a:pt x="104394" y="122047"/>
                </a:lnTo>
                <a:lnTo>
                  <a:pt x="104394" y="113411"/>
                </a:lnTo>
                <a:close/>
              </a:path>
              <a:path w="425450" h="126364">
                <a:moveTo>
                  <a:pt x="120015" y="46736"/>
                </a:moveTo>
                <a:lnTo>
                  <a:pt x="101092" y="46736"/>
                </a:lnTo>
                <a:lnTo>
                  <a:pt x="101092" y="0"/>
                </a:lnTo>
                <a:lnTo>
                  <a:pt x="91313" y="0"/>
                </a:lnTo>
                <a:lnTo>
                  <a:pt x="91313" y="94234"/>
                </a:lnTo>
                <a:lnTo>
                  <a:pt x="101092" y="94234"/>
                </a:lnTo>
                <a:lnTo>
                  <a:pt x="101092" y="55499"/>
                </a:lnTo>
                <a:lnTo>
                  <a:pt x="120015" y="55499"/>
                </a:lnTo>
                <a:lnTo>
                  <a:pt x="120015" y="46736"/>
                </a:lnTo>
                <a:close/>
              </a:path>
              <a:path w="425450" h="126364">
                <a:moveTo>
                  <a:pt x="215519" y="96139"/>
                </a:moveTo>
                <a:lnTo>
                  <a:pt x="214731" y="90424"/>
                </a:lnTo>
                <a:lnTo>
                  <a:pt x="214376" y="87757"/>
                </a:lnTo>
                <a:lnTo>
                  <a:pt x="205892" y="88925"/>
                </a:lnTo>
                <a:lnTo>
                  <a:pt x="193027" y="89763"/>
                </a:lnTo>
                <a:lnTo>
                  <a:pt x="175793" y="90258"/>
                </a:lnTo>
                <a:lnTo>
                  <a:pt x="154178" y="90424"/>
                </a:lnTo>
                <a:lnTo>
                  <a:pt x="154178" y="57404"/>
                </a:lnTo>
                <a:lnTo>
                  <a:pt x="202184" y="57404"/>
                </a:lnTo>
                <a:lnTo>
                  <a:pt x="202184" y="11176"/>
                </a:lnTo>
                <a:lnTo>
                  <a:pt x="144399" y="11176"/>
                </a:lnTo>
                <a:lnTo>
                  <a:pt x="144399" y="19812"/>
                </a:lnTo>
                <a:lnTo>
                  <a:pt x="192405" y="19812"/>
                </a:lnTo>
                <a:lnTo>
                  <a:pt x="192405" y="49022"/>
                </a:lnTo>
                <a:lnTo>
                  <a:pt x="144399" y="49022"/>
                </a:lnTo>
                <a:lnTo>
                  <a:pt x="144399" y="99060"/>
                </a:lnTo>
                <a:lnTo>
                  <a:pt x="169608" y="98882"/>
                </a:lnTo>
                <a:lnTo>
                  <a:pt x="189865" y="98323"/>
                </a:lnTo>
                <a:lnTo>
                  <a:pt x="205155" y="97409"/>
                </a:lnTo>
                <a:lnTo>
                  <a:pt x="215519" y="96139"/>
                </a:lnTo>
                <a:close/>
              </a:path>
              <a:path w="425450" h="126364">
                <a:moveTo>
                  <a:pt x="238506" y="0"/>
                </a:moveTo>
                <a:lnTo>
                  <a:pt x="228727" y="0"/>
                </a:lnTo>
                <a:lnTo>
                  <a:pt x="228727" y="126365"/>
                </a:lnTo>
                <a:lnTo>
                  <a:pt x="238506" y="126365"/>
                </a:lnTo>
                <a:lnTo>
                  <a:pt x="238506" y="0"/>
                </a:lnTo>
                <a:close/>
              </a:path>
              <a:path w="425450" h="126364">
                <a:moveTo>
                  <a:pt x="344297" y="88138"/>
                </a:moveTo>
                <a:lnTo>
                  <a:pt x="317512" y="55638"/>
                </a:lnTo>
                <a:lnTo>
                  <a:pt x="317411" y="55372"/>
                </a:lnTo>
                <a:lnTo>
                  <a:pt x="314540" y="47853"/>
                </a:lnTo>
                <a:lnTo>
                  <a:pt x="312750" y="40106"/>
                </a:lnTo>
                <a:lnTo>
                  <a:pt x="312204" y="33020"/>
                </a:lnTo>
                <a:lnTo>
                  <a:pt x="312166" y="19685"/>
                </a:lnTo>
                <a:lnTo>
                  <a:pt x="339598" y="19685"/>
                </a:lnTo>
                <a:lnTo>
                  <a:pt x="339598" y="11049"/>
                </a:lnTo>
                <a:lnTo>
                  <a:pt x="274447" y="11049"/>
                </a:lnTo>
                <a:lnTo>
                  <a:pt x="274447" y="19685"/>
                </a:lnTo>
                <a:lnTo>
                  <a:pt x="302514" y="19685"/>
                </a:lnTo>
                <a:lnTo>
                  <a:pt x="302514" y="33020"/>
                </a:lnTo>
                <a:lnTo>
                  <a:pt x="288036" y="72859"/>
                </a:lnTo>
                <a:lnTo>
                  <a:pt x="269748" y="90805"/>
                </a:lnTo>
                <a:lnTo>
                  <a:pt x="277241" y="97282"/>
                </a:lnTo>
                <a:lnTo>
                  <a:pt x="305943" y="61341"/>
                </a:lnTo>
                <a:lnTo>
                  <a:pt x="307594" y="55372"/>
                </a:lnTo>
                <a:lnTo>
                  <a:pt x="309626" y="61595"/>
                </a:lnTo>
                <a:lnTo>
                  <a:pt x="337566" y="95504"/>
                </a:lnTo>
                <a:lnTo>
                  <a:pt x="344297" y="88138"/>
                </a:lnTo>
                <a:close/>
              </a:path>
              <a:path w="425450" h="126364">
                <a:moveTo>
                  <a:pt x="389128" y="51308"/>
                </a:moveTo>
                <a:lnTo>
                  <a:pt x="367284" y="51308"/>
                </a:lnTo>
                <a:lnTo>
                  <a:pt x="367284" y="0"/>
                </a:lnTo>
                <a:lnTo>
                  <a:pt x="357505" y="0"/>
                </a:lnTo>
                <a:lnTo>
                  <a:pt x="357505" y="126365"/>
                </a:lnTo>
                <a:lnTo>
                  <a:pt x="367284" y="126365"/>
                </a:lnTo>
                <a:lnTo>
                  <a:pt x="367284" y="60071"/>
                </a:lnTo>
                <a:lnTo>
                  <a:pt x="389128" y="60071"/>
                </a:lnTo>
                <a:lnTo>
                  <a:pt x="389128" y="51308"/>
                </a:lnTo>
                <a:close/>
              </a:path>
              <a:path w="425450" h="126364">
                <a:moveTo>
                  <a:pt x="424942" y="73660"/>
                </a:moveTo>
                <a:lnTo>
                  <a:pt x="424053" y="71501"/>
                </a:lnTo>
                <a:lnTo>
                  <a:pt x="420497" y="67945"/>
                </a:lnTo>
                <a:lnTo>
                  <a:pt x="418338" y="67056"/>
                </a:lnTo>
                <a:lnTo>
                  <a:pt x="415925" y="67056"/>
                </a:lnTo>
                <a:lnTo>
                  <a:pt x="413385" y="67056"/>
                </a:lnTo>
                <a:lnTo>
                  <a:pt x="411226" y="67945"/>
                </a:lnTo>
                <a:lnTo>
                  <a:pt x="407543" y="71374"/>
                </a:lnTo>
                <a:lnTo>
                  <a:pt x="406527" y="73533"/>
                </a:lnTo>
                <a:lnTo>
                  <a:pt x="406527" y="78740"/>
                </a:lnTo>
                <a:lnTo>
                  <a:pt x="407543" y="80899"/>
                </a:lnTo>
                <a:lnTo>
                  <a:pt x="411099" y="84455"/>
                </a:lnTo>
                <a:lnTo>
                  <a:pt x="413385" y="85344"/>
                </a:lnTo>
                <a:lnTo>
                  <a:pt x="418338" y="85344"/>
                </a:lnTo>
                <a:lnTo>
                  <a:pt x="420497" y="84455"/>
                </a:lnTo>
                <a:lnTo>
                  <a:pt x="422275" y="82677"/>
                </a:lnTo>
                <a:lnTo>
                  <a:pt x="424053" y="80772"/>
                </a:lnTo>
                <a:lnTo>
                  <a:pt x="424942" y="78613"/>
                </a:lnTo>
                <a:lnTo>
                  <a:pt x="424942" y="7366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4942840" y="2550001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214736" y="2500121"/>
            <a:ext cx="240919" cy="126364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11911" y="3107689"/>
            <a:ext cx="63741" cy="102362"/>
          </a:xfrm>
          <a:prstGeom prst="rect">
            <a:avLst/>
          </a:prstGeom>
        </p:spPr>
      </p:pic>
      <p:sp>
        <p:nvSpPr>
          <p:cNvPr id="55" name="object 55" descr=""/>
          <p:cNvSpPr/>
          <p:nvPr/>
        </p:nvSpPr>
        <p:spPr>
          <a:xfrm>
            <a:off x="2561844" y="3090290"/>
            <a:ext cx="264795" cy="129539"/>
          </a:xfrm>
          <a:custGeom>
            <a:avLst/>
            <a:gdLst/>
            <a:ahLst/>
            <a:cxnLst/>
            <a:rect l="l" t="t" r="r" b="b"/>
            <a:pathLst>
              <a:path w="264794" h="129539">
                <a:moveTo>
                  <a:pt x="46228" y="76581"/>
                </a:moveTo>
                <a:lnTo>
                  <a:pt x="29337" y="76581"/>
                </a:lnTo>
                <a:lnTo>
                  <a:pt x="29337" y="129286"/>
                </a:lnTo>
                <a:lnTo>
                  <a:pt x="114554" y="129286"/>
                </a:lnTo>
                <a:lnTo>
                  <a:pt x="114554" y="115316"/>
                </a:lnTo>
                <a:lnTo>
                  <a:pt x="46228" y="115316"/>
                </a:lnTo>
                <a:lnTo>
                  <a:pt x="46228" y="104394"/>
                </a:lnTo>
                <a:lnTo>
                  <a:pt x="114554" y="104394"/>
                </a:lnTo>
                <a:lnTo>
                  <a:pt x="114554" y="90043"/>
                </a:lnTo>
                <a:lnTo>
                  <a:pt x="46228" y="90043"/>
                </a:lnTo>
                <a:lnTo>
                  <a:pt x="46228" y="76581"/>
                </a:lnTo>
                <a:close/>
              </a:path>
              <a:path w="264794" h="129539">
                <a:moveTo>
                  <a:pt x="114554" y="104394"/>
                </a:moveTo>
                <a:lnTo>
                  <a:pt x="97789" y="104394"/>
                </a:lnTo>
                <a:lnTo>
                  <a:pt x="97789" y="115316"/>
                </a:lnTo>
                <a:lnTo>
                  <a:pt x="114554" y="115316"/>
                </a:lnTo>
                <a:lnTo>
                  <a:pt x="114554" y="104394"/>
                </a:lnTo>
                <a:close/>
              </a:path>
              <a:path w="264794" h="129539">
                <a:moveTo>
                  <a:pt x="114554" y="76581"/>
                </a:moveTo>
                <a:lnTo>
                  <a:pt x="97789" y="76581"/>
                </a:lnTo>
                <a:lnTo>
                  <a:pt x="97789" y="90043"/>
                </a:lnTo>
                <a:lnTo>
                  <a:pt x="114554" y="90043"/>
                </a:lnTo>
                <a:lnTo>
                  <a:pt x="114554" y="76581"/>
                </a:lnTo>
                <a:close/>
              </a:path>
              <a:path w="264794" h="129539">
                <a:moveTo>
                  <a:pt x="177292" y="81661"/>
                </a:moveTo>
                <a:lnTo>
                  <a:pt x="160019" y="81661"/>
                </a:lnTo>
                <a:lnTo>
                  <a:pt x="160019" y="126492"/>
                </a:lnTo>
                <a:lnTo>
                  <a:pt x="248285" y="126492"/>
                </a:lnTo>
                <a:lnTo>
                  <a:pt x="248285" y="112014"/>
                </a:lnTo>
                <a:lnTo>
                  <a:pt x="177292" y="112014"/>
                </a:lnTo>
                <a:lnTo>
                  <a:pt x="177292" y="81661"/>
                </a:lnTo>
                <a:close/>
              </a:path>
              <a:path w="264794" h="129539">
                <a:moveTo>
                  <a:pt x="50292" y="20066"/>
                </a:moveTo>
                <a:lnTo>
                  <a:pt x="33019" y="20066"/>
                </a:lnTo>
                <a:lnTo>
                  <a:pt x="33019" y="22352"/>
                </a:lnTo>
                <a:lnTo>
                  <a:pt x="32424" y="28400"/>
                </a:lnTo>
                <a:lnTo>
                  <a:pt x="6671" y="59707"/>
                </a:lnTo>
                <a:lnTo>
                  <a:pt x="0" y="62737"/>
                </a:lnTo>
                <a:lnTo>
                  <a:pt x="12318" y="74803"/>
                </a:lnTo>
                <a:lnTo>
                  <a:pt x="42163" y="46228"/>
                </a:lnTo>
                <a:lnTo>
                  <a:pt x="62611" y="46228"/>
                </a:lnTo>
                <a:lnTo>
                  <a:pt x="59181" y="43053"/>
                </a:lnTo>
                <a:lnTo>
                  <a:pt x="53212" y="36703"/>
                </a:lnTo>
                <a:lnTo>
                  <a:pt x="50292" y="29591"/>
                </a:lnTo>
                <a:lnTo>
                  <a:pt x="50292" y="20066"/>
                </a:lnTo>
                <a:close/>
              </a:path>
              <a:path w="264794" h="129539">
                <a:moveTo>
                  <a:pt x="114681" y="0"/>
                </a:moveTo>
                <a:lnTo>
                  <a:pt x="97789" y="0"/>
                </a:lnTo>
                <a:lnTo>
                  <a:pt x="97789" y="28956"/>
                </a:lnTo>
                <a:lnTo>
                  <a:pt x="72898" y="28956"/>
                </a:lnTo>
                <a:lnTo>
                  <a:pt x="72898" y="42672"/>
                </a:lnTo>
                <a:lnTo>
                  <a:pt x="97789" y="42672"/>
                </a:lnTo>
                <a:lnTo>
                  <a:pt x="97789" y="70993"/>
                </a:lnTo>
                <a:lnTo>
                  <a:pt x="114681" y="70993"/>
                </a:lnTo>
                <a:lnTo>
                  <a:pt x="114681" y="0"/>
                </a:lnTo>
                <a:close/>
              </a:path>
              <a:path w="264794" h="129539">
                <a:moveTo>
                  <a:pt x="62611" y="46228"/>
                </a:moveTo>
                <a:lnTo>
                  <a:pt x="42163" y="46228"/>
                </a:lnTo>
                <a:lnTo>
                  <a:pt x="47785" y="53157"/>
                </a:lnTo>
                <a:lnTo>
                  <a:pt x="54562" y="59467"/>
                </a:lnTo>
                <a:lnTo>
                  <a:pt x="62505" y="65158"/>
                </a:lnTo>
                <a:lnTo>
                  <a:pt x="71628" y="70231"/>
                </a:lnTo>
                <a:lnTo>
                  <a:pt x="82550" y="57277"/>
                </a:lnTo>
                <a:lnTo>
                  <a:pt x="75666" y="54608"/>
                </a:lnTo>
                <a:lnTo>
                  <a:pt x="69484" y="51355"/>
                </a:lnTo>
                <a:lnTo>
                  <a:pt x="63994" y="47507"/>
                </a:lnTo>
                <a:lnTo>
                  <a:pt x="62611" y="46228"/>
                </a:lnTo>
                <a:close/>
              </a:path>
              <a:path w="264794" h="129539">
                <a:moveTo>
                  <a:pt x="76835" y="5842"/>
                </a:moveTo>
                <a:lnTo>
                  <a:pt x="5714" y="5842"/>
                </a:lnTo>
                <a:lnTo>
                  <a:pt x="5714" y="20066"/>
                </a:lnTo>
                <a:lnTo>
                  <a:pt x="76835" y="20066"/>
                </a:lnTo>
                <a:lnTo>
                  <a:pt x="76835" y="5842"/>
                </a:lnTo>
                <a:close/>
              </a:path>
              <a:path w="264794" h="129539">
                <a:moveTo>
                  <a:pt x="264541" y="56261"/>
                </a:moveTo>
                <a:lnTo>
                  <a:pt x="141986" y="56261"/>
                </a:lnTo>
                <a:lnTo>
                  <a:pt x="141986" y="70739"/>
                </a:lnTo>
                <a:lnTo>
                  <a:pt x="264541" y="70739"/>
                </a:lnTo>
                <a:lnTo>
                  <a:pt x="264541" y="56261"/>
                </a:lnTo>
                <a:close/>
              </a:path>
              <a:path w="264794" h="129539">
                <a:moveTo>
                  <a:pt x="246125" y="5080"/>
                </a:moveTo>
                <a:lnTo>
                  <a:pt x="160147" y="5080"/>
                </a:lnTo>
                <a:lnTo>
                  <a:pt x="160147" y="19431"/>
                </a:lnTo>
                <a:lnTo>
                  <a:pt x="228854" y="19431"/>
                </a:lnTo>
                <a:lnTo>
                  <a:pt x="228778" y="28025"/>
                </a:lnTo>
                <a:lnTo>
                  <a:pt x="228536" y="37036"/>
                </a:lnTo>
                <a:lnTo>
                  <a:pt x="228103" y="46452"/>
                </a:lnTo>
                <a:lnTo>
                  <a:pt x="227456" y="56261"/>
                </a:lnTo>
                <a:lnTo>
                  <a:pt x="244220" y="56261"/>
                </a:lnTo>
                <a:lnTo>
                  <a:pt x="245054" y="41280"/>
                </a:lnTo>
                <a:lnTo>
                  <a:pt x="245649" y="27765"/>
                </a:lnTo>
                <a:lnTo>
                  <a:pt x="246006" y="15702"/>
                </a:lnTo>
                <a:lnTo>
                  <a:pt x="246125" y="508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2892805" y="3090290"/>
            <a:ext cx="255270" cy="132080"/>
          </a:xfrm>
          <a:custGeom>
            <a:avLst/>
            <a:gdLst/>
            <a:ahLst/>
            <a:cxnLst/>
            <a:rect l="l" t="t" r="r" b="b"/>
            <a:pathLst>
              <a:path w="255269" h="132080">
                <a:moveTo>
                  <a:pt x="61213" y="84836"/>
                </a:moveTo>
                <a:lnTo>
                  <a:pt x="50978" y="85217"/>
                </a:lnTo>
                <a:lnTo>
                  <a:pt x="42005" y="86360"/>
                </a:lnTo>
                <a:lnTo>
                  <a:pt x="34317" y="88265"/>
                </a:lnTo>
                <a:lnTo>
                  <a:pt x="27939" y="90932"/>
                </a:lnTo>
                <a:lnTo>
                  <a:pt x="20193" y="94996"/>
                </a:lnTo>
                <a:lnTo>
                  <a:pt x="16382" y="100711"/>
                </a:lnTo>
                <a:lnTo>
                  <a:pt x="16382" y="115697"/>
                </a:lnTo>
                <a:lnTo>
                  <a:pt x="61213" y="131699"/>
                </a:lnTo>
                <a:lnTo>
                  <a:pt x="71522" y="131318"/>
                </a:lnTo>
                <a:lnTo>
                  <a:pt x="104719" y="117729"/>
                </a:lnTo>
                <a:lnTo>
                  <a:pt x="61213" y="117729"/>
                </a:lnTo>
                <a:lnTo>
                  <a:pt x="49285" y="117133"/>
                </a:lnTo>
                <a:lnTo>
                  <a:pt x="40751" y="115347"/>
                </a:lnTo>
                <a:lnTo>
                  <a:pt x="35621" y="112371"/>
                </a:lnTo>
                <a:lnTo>
                  <a:pt x="33908" y="108204"/>
                </a:lnTo>
                <a:lnTo>
                  <a:pt x="33908" y="104775"/>
                </a:lnTo>
                <a:lnTo>
                  <a:pt x="36194" y="102489"/>
                </a:lnTo>
                <a:lnTo>
                  <a:pt x="45466" y="99695"/>
                </a:lnTo>
                <a:lnTo>
                  <a:pt x="52196" y="99060"/>
                </a:lnTo>
                <a:lnTo>
                  <a:pt x="104944" y="99060"/>
                </a:lnTo>
                <a:lnTo>
                  <a:pt x="102235" y="94996"/>
                </a:lnTo>
                <a:lnTo>
                  <a:pt x="94614" y="90932"/>
                </a:lnTo>
                <a:lnTo>
                  <a:pt x="88181" y="88265"/>
                </a:lnTo>
                <a:lnTo>
                  <a:pt x="80486" y="86360"/>
                </a:lnTo>
                <a:lnTo>
                  <a:pt x="71504" y="85217"/>
                </a:lnTo>
                <a:lnTo>
                  <a:pt x="61213" y="84836"/>
                </a:lnTo>
                <a:close/>
              </a:path>
              <a:path w="255269" h="132080">
                <a:moveTo>
                  <a:pt x="104944" y="99060"/>
                </a:moveTo>
                <a:lnTo>
                  <a:pt x="70231" y="99060"/>
                </a:lnTo>
                <a:lnTo>
                  <a:pt x="76962" y="99695"/>
                </a:lnTo>
                <a:lnTo>
                  <a:pt x="86232" y="102489"/>
                </a:lnTo>
                <a:lnTo>
                  <a:pt x="88518" y="104775"/>
                </a:lnTo>
                <a:lnTo>
                  <a:pt x="88518" y="108204"/>
                </a:lnTo>
                <a:lnTo>
                  <a:pt x="86824" y="112371"/>
                </a:lnTo>
                <a:lnTo>
                  <a:pt x="81724" y="115347"/>
                </a:lnTo>
                <a:lnTo>
                  <a:pt x="73195" y="117133"/>
                </a:lnTo>
                <a:lnTo>
                  <a:pt x="61213" y="117729"/>
                </a:lnTo>
                <a:lnTo>
                  <a:pt x="104719" y="117729"/>
                </a:lnTo>
                <a:lnTo>
                  <a:pt x="106044" y="115697"/>
                </a:lnTo>
                <a:lnTo>
                  <a:pt x="106044" y="100711"/>
                </a:lnTo>
                <a:lnTo>
                  <a:pt x="104944" y="99060"/>
                </a:lnTo>
                <a:close/>
              </a:path>
              <a:path w="255269" h="132080">
                <a:moveTo>
                  <a:pt x="228345" y="2667"/>
                </a:moveTo>
                <a:lnTo>
                  <a:pt x="211327" y="2667"/>
                </a:lnTo>
                <a:lnTo>
                  <a:pt x="211327" y="43561"/>
                </a:lnTo>
                <a:lnTo>
                  <a:pt x="193167" y="43561"/>
                </a:lnTo>
                <a:lnTo>
                  <a:pt x="193167" y="57404"/>
                </a:lnTo>
                <a:lnTo>
                  <a:pt x="211327" y="57404"/>
                </a:lnTo>
                <a:lnTo>
                  <a:pt x="211327" y="128270"/>
                </a:lnTo>
                <a:lnTo>
                  <a:pt x="228345" y="128270"/>
                </a:lnTo>
                <a:lnTo>
                  <a:pt x="228345" y="2667"/>
                </a:lnTo>
                <a:close/>
              </a:path>
              <a:path w="255269" h="132080">
                <a:moveTo>
                  <a:pt x="181737" y="25400"/>
                </a:moveTo>
                <a:lnTo>
                  <a:pt x="165100" y="25400"/>
                </a:lnTo>
                <a:lnTo>
                  <a:pt x="165011" y="41529"/>
                </a:lnTo>
                <a:lnTo>
                  <a:pt x="164645" y="47861"/>
                </a:lnTo>
                <a:lnTo>
                  <a:pt x="143285" y="87437"/>
                </a:lnTo>
                <a:lnTo>
                  <a:pt x="136906" y="92202"/>
                </a:lnTo>
                <a:lnTo>
                  <a:pt x="149606" y="102997"/>
                </a:lnTo>
                <a:lnTo>
                  <a:pt x="153924" y="99568"/>
                </a:lnTo>
                <a:lnTo>
                  <a:pt x="158495" y="94869"/>
                </a:lnTo>
                <a:lnTo>
                  <a:pt x="163321" y="88519"/>
                </a:lnTo>
                <a:lnTo>
                  <a:pt x="168148" y="82296"/>
                </a:lnTo>
                <a:lnTo>
                  <a:pt x="171576" y="76835"/>
                </a:lnTo>
                <a:lnTo>
                  <a:pt x="173481" y="72009"/>
                </a:lnTo>
                <a:lnTo>
                  <a:pt x="191593" y="72009"/>
                </a:lnTo>
                <a:lnTo>
                  <a:pt x="181737" y="41529"/>
                </a:lnTo>
                <a:lnTo>
                  <a:pt x="181737" y="25400"/>
                </a:lnTo>
                <a:close/>
              </a:path>
              <a:path w="255269" h="132080">
                <a:moveTo>
                  <a:pt x="191593" y="72009"/>
                </a:moveTo>
                <a:lnTo>
                  <a:pt x="173481" y="72009"/>
                </a:lnTo>
                <a:lnTo>
                  <a:pt x="175260" y="75819"/>
                </a:lnTo>
                <a:lnTo>
                  <a:pt x="178435" y="80518"/>
                </a:lnTo>
                <a:lnTo>
                  <a:pt x="187579" y="91694"/>
                </a:lnTo>
                <a:lnTo>
                  <a:pt x="191769" y="95885"/>
                </a:lnTo>
                <a:lnTo>
                  <a:pt x="195452" y="98679"/>
                </a:lnTo>
                <a:lnTo>
                  <a:pt x="207010" y="87249"/>
                </a:lnTo>
                <a:lnTo>
                  <a:pt x="201489" y="83008"/>
                </a:lnTo>
                <a:lnTo>
                  <a:pt x="196564" y="78279"/>
                </a:lnTo>
                <a:lnTo>
                  <a:pt x="192258" y="73050"/>
                </a:lnTo>
                <a:lnTo>
                  <a:pt x="191593" y="72009"/>
                </a:lnTo>
                <a:close/>
              </a:path>
              <a:path w="255269" h="132080">
                <a:moveTo>
                  <a:pt x="201930" y="11176"/>
                </a:moveTo>
                <a:lnTo>
                  <a:pt x="142367" y="11176"/>
                </a:lnTo>
                <a:lnTo>
                  <a:pt x="142367" y="25400"/>
                </a:lnTo>
                <a:lnTo>
                  <a:pt x="201930" y="25400"/>
                </a:lnTo>
                <a:lnTo>
                  <a:pt x="201930" y="11176"/>
                </a:lnTo>
                <a:close/>
              </a:path>
              <a:path w="255269" h="132080">
                <a:moveTo>
                  <a:pt x="122555" y="64897"/>
                </a:moveTo>
                <a:lnTo>
                  <a:pt x="0" y="64897"/>
                </a:lnTo>
                <a:lnTo>
                  <a:pt x="0" y="79502"/>
                </a:lnTo>
                <a:lnTo>
                  <a:pt x="122555" y="79502"/>
                </a:lnTo>
                <a:lnTo>
                  <a:pt x="122555" y="64897"/>
                </a:lnTo>
                <a:close/>
              </a:path>
              <a:path w="255269" h="132080">
                <a:moveTo>
                  <a:pt x="69850" y="56387"/>
                </a:moveTo>
                <a:lnTo>
                  <a:pt x="52705" y="56387"/>
                </a:lnTo>
                <a:lnTo>
                  <a:pt x="52705" y="64897"/>
                </a:lnTo>
                <a:lnTo>
                  <a:pt x="69850" y="64897"/>
                </a:lnTo>
                <a:lnTo>
                  <a:pt x="69850" y="56387"/>
                </a:lnTo>
                <a:close/>
              </a:path>
              <a:path w="255269" h="132080">
                <a:moveTo>
                  <a:pt x="104267" y="3302"/>
                </a:moveTo>
                <a:lnTo>
                  <a:pt x="18414" y="3302"/>
                </a:lnTo>
                <a:lnTo>
                  <a:pt x="18414" y="56387"/>
                </a:lnTo>
                <a:lnTo>
                  <a:pt x="105663" y="56387"/>
                </a:lnTo>
                <a:lnTo>
                  <a:pt x="105663" y="42672"/>
                </a:lnTo>
                <a:lnTo>
                  <a:pt x="35813" y="42672"/>
                </a:lnTo>
                <a:lnTo>
                  <a:pt x="35813" y="36322"/>
                </a:lnTo>
                <a:lnTo>
                  <a:pt x="101726" y="36322"/>
                </a:lnTo>
                <a:lnTo>
                  <a:pt x="101726" y="23495"/>
                </a:lnTo>
                <a:lnTo>
                  <a:pt x="35813" y="23495"/>
                </a:lnTo>
                <a:lnTo>
                  <a:pt x="35813" y="17018"/>
                </a:lnTo>
                <a:lnTo>
                  <a:pt x="104267" y="17018"/>
                </a:lnTo>
                <a:lnTo>
                  <a:pt x="104267" y="3302"/>
                </a:lnTo>
                <a:close/>
              </a:path>
              <a:path w="255269" h="132080">
                <a:moveTo>
                  <a:pt x="255269" y="0"/>
                </a:moveTo>
                <a:lnTo>
                  <a:pt x="238251" y="0"/>
                </a:lnTo>
                <a:lnTo>
                  <a:pt x="238251" y="132080"/>
                </a:lnTo>
                <a:lnTo>
                  <a:pt x="255269" y="132080"/>
                </a:lnTo>
                <a:lnTo>
                  <a:pt x="25526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4942840" y="2913856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 descr=""/>
          <p:cNvGrpSpPr/>
          <p:nvPr/>
        </p:nvGrpSpPr>
        <p:grpSpPr>
          <a:xfrm>
            <a:off x="5024628" y="2864103"/>
            <a:ext cx="3042285" cy="606425"/>
            <a:chOff x="5024628" y="2864103"/>
            <a:chExt cx="3042285" cy="606425"/>
          </a:xfrm>
        </p:grpSpPr>
        <p:sp>
          <p:nvSpPr>
            <p:cNvPr id="59" name="object 59" descr=""/>
            <p:cNvSpPr/>
            <p:nvPr/>
          </p:nvSpPr>
          <p:spPr>
            <a:xfrm>
              <a:off x="5041519" y="2864103"/>
              <a:ext cx="922019" cy="126364"/>
            </a:xfrm>
            <a:custGeom>
              <a:avLst/>
              <a:gdLst/>
              <a:ahLst/>
              <a:cxnLst/>
              <a:rect l="l" t="t" r="r" b="b"/>
              <a:pathLst>
                <a:path w="922020" h="126364">
                  <a:moveTo>
                    <a:pt x="921892" y="96393"/>
                  </a:moveTo>
                  <a:lnTo>
                    <a:pt x="804671" y="96393"/>
                  </a:lnTo>
                  <a:lnTo>
                    <a:pt x="804671" y="105156"/>
                  </a:lnTo>
                  <a:lnTo>
                    <a:pt x="921892" y="105156"/>
                  </a:lnTo>
                  <a:lnTo>
                    <a:pt x="921892" y="96393"/>
                  </a:lnTo>
                  <a:close/>
                </a:path>
                <a:path w="922020" h="126364">
                  <a:moveTo>
                    <a:pt x="519556" y="95758"/>
                  </a:moveTo>
                  <a:lnTo>
                    <a:pt x="402335" y="95758"/>
                  </a:lnTo>
                  <a:lnTo>
                    <a:pt x="402335" y="104394"/>
                  </a:lnTo>
                  <a:lnTo>
                    <a:pt x="519556" y="104394"/>
                  </a:lnTo>
                  <a:lnTo>
                    <a:pt x="519556" y="95758"/>
                  </a:lnTo>
                  <a:close/>
                </a:path>
                <a:path w="922020" h="126364">
                  <a:moveTo>
                    <a:pt x="98297" y="70866"/>
                  </a:moveTo>
                  <a:lnTo>
                    <a:pt x="19430" y="70866"/>
                  </a:lnTo>
                  <a:lnTo>
                    <a:pt x="19430" y="79629"/>
                  </a:lnTo>
                  <a:lnTo>
                    <a:pt x="88645" y="79629"/>
                  </a:lnTo>
                  <a:lnTo>
                    <a:pt x="88645" y="91694"/>
                  </a:lnTo>
                  <a:lnTo>
                    <a:pt x="19430" y="91694"/>
                  </a:lnTo>
                  <a:lnTo>
                    <a:pt x="19430" y="122555"/>
                  </a:lnTo>
                  <a:lnTo>
                    <a:pt x="101726" y="122555"/>
                  </a:lnTo>
                  <a:lnTo>
                    <a:pt x="101726" y="114046"/>
                  </a:lnTo>
                  <a:lnTo>
                    <a:pt x="29082" y="114046"/>
                  </a:lnTo>
                  <a:lnTo>
                    <a:pt x="29082" y="100330"/>
                  </a:lnTo>
                  <a:lnTo>
                    <a:pt x="98297" y="100330"/>
                  </a:lnTo>
                  <a:lnTo>
                    <a:pt x="98297" y="70866"/>
                  </a:lnTo>
                  <a:close/>
                </a:path>
                <a:path w="922020" h="126364">
                  <a:moveTo>
                    <a:pt x="331850" y="78867"/>
                  </a:moveTo>
                  <a:lnTo>
                    <a:pt x="321944" y="78867"/>
                  </a:lnTo>
                  <a:lnTo>
                    <a:pt x="321944" y="126365"/>
                  </a:lnTo>
                  <a:lnTo>
                    <a:pt x="331850" y="126365"/>
                  </a:lnTo>
                  <a:lnTo>
                    <a:pt x="331850" y="78867"/>
                  </a:lnTo>
                  <a:close/>
                </a:path>
                <a:path w="922020" h="126364">
                  <a:moveTo>
                    <a:pt x="385444" y="70104"/>
                  </a:moveTo>
                  <a:lnTo>
                    <a:pt x="268223" y="70104"/>
                  </a:lnTo>
                  <a:lnTo>
                    <a:pt x="268223" y="78867"/>
                  </a:lnTo>
                  <a:lnTo>
                    <a:pt x="385444" y="78867"/>
                  </a:lnTo>
                  <a:lnTo>
                    <a:pt x="385444" y="70104"/>
                  </a:lnTo>
                  <a:close/>
                </a:path>
                <a:path w="922020" h="126364">
                  <a:moveTo>
                    <a:pt x="689228" y="9525"/>
                  </a:moveTo>
                  <a:lnTo>
                    <a:pt x="679450" y="9525"/>
                  </a:lnTo>
                  <a:lnTo>
                    <a:pt x="679450" y="91821"/>
                  </a:lnTo>
                  <a:lnTo>
                    <a:pt x="739901" y="91821"/>
                  </a:lnTo>
                  <a:lnTo>
                    <a:pt x="739901" y="83185"/>
                  </a:lnTo>
                  <a:lnTo>
                    <a:pt x="689228" y="83185"/>
                  </a:lnTo>
                  <a:lnTo>
                    <a:pt x="689228" y="50546"/>
                  </a:lnTo>
                  <a:lnTo>
                    <a:pt x="739901" y="50546"/>
                  </a:lnTo>
                  <a:lnTo>
                    <a:pt x="739901" y="41783"/>
                  </a:lnTo>
                  <a:lnTo>
                    <a:pt x="689228" y="41783"/>
                  </a:lnTo>
                  <a:lnTo>
                    <a:pt x="689228" y="9525"/>
                  </a:lnTo>
                  <a:close/>
                </a:path>
                <a:path w="922020" h="126364">
                  <a:moveTo>
                    <a:pt x="739901" y="50546"/>
                  </a:moveTo>
                  <a:lnTo>
                    <a:pt x="730122" y="50546"/>
                  </a:lnTo>
                  <a:lnTo>
                    <a:pt x="730122" y="83185"/>
                  </a:lnTo>
                  <a:lnTo>
                    <a:pt x="739901" y="83185"/>
                  </a:lnTo>
                  <a:lnTo>
                    <a:pt x="739901" y="50546"/>
                  </a:lnTo>
                  <a:close/>
                </a:path>
                <a:path w="922020" h="126364">
                  <a:moveTo>
                    <a:pt x="739901" y="9525"/>
                  </a:moveTo>
                  <a:lnTo>
                    <a:pt x="730122" y="9525"/>
                  </a:lnTo>
                  <a:lnTo>
                    <a:pt x="730122" y="41783"/>
                  </a:lnTo>
                  <a:lnTo>
                    <a:pt x="739901" y="41783"/>
                  </a:lnTo>
                  <a:lnTo>
                    <a:pt x="739901" y="9525"/>
                  </a:lnTo>
                  <a:close/>
                </a:path>
                <a:path w="922020" h="126364">
                  <a:moveTo>
                    <a:pt x="499744" y="11811"/>
                  </a:moveTo>
                  <a:lnTo>
                    <a:pt x="422147" y="11811"/>
                  </a:lnTo>
                  <a:lnTo>
                    <a:pt x="422147" y="68580"/>
                  </a:lnTo>
                  <a:lnTo>
                    <a:pt x="501776" y="68580"/>
                  </a:lnTo>
                  <a:lnTo>
                    <a:pt x="501776" y="59817"/>
                  </a:lnTo>
                  <a:lnTo>
                    <a:pt x="432053" y="59817"/>
                  </a:lnTo>
                  <a:lnTo>
                    <a:pt x="432053" y="20447"/>
                  </a:lnTo>
                  <a:lnTo>
                    <a:pt x="499744" y="20447"/>
                  </a:lnTo>
                  <a:lnTo>
                    <a:pt x="499744" y="11811"/>
                  </a:lnTo>
                  <a:close/>
                </a:path>
                <a:path w="922020" h="126364">
                  <a:moveTo>
                    <a:pt x="198373" y="11430"/>
                  </a:moveTo>
                  <a:lnTo>
                    <a:pt x="142493" y="11430"/>
                  </a:lnTo>
                  <a:lnTo>
                    <a:pt x="142493" y="20066"/>
                  </a:lnTo>
                  <a:lnTo>
                    <a:pt x="188594" y="20066"/>
                  </a:lnTo>
                  <a:lnTo>
                    <a:pt x="188594" y="48133"/>
                  </a:lnTo>
                  <a:lnTo>
                    <a:pt x="142493" y="48133"/>
                  </a:lnTo>
                  <a:lnTo>
                    <a:pt x="142493" y="97917"/>
                  </a:lnTo>
                  <a:lnTo>
                    <a:pt x="166354" y="97730"/>
                  </a:lnTo>
                  <a:lnTo>
                    <a:pt x="185927" y="97186"/>
                  </a:lnTo>
                  <a:lnTo>
                    <a:pt x="201215" y="96309"/>
                  </a:lnTo>
                  <a:lnTo>
                    <a:pt x="212216" y="95123"/>
                  </a:lnTo>
                  <a:lnTo>
                    <a:pt x="211271" y="89281"/>
                  </a:lnTo>
                  <a:lnTo>
                    <a:pt x="152400" y="89281"/>
                  </a:lnTo>
                  <a:lnTo>
                    <a:pt x="152400" y="56642"/>
                  </a:lnTo>
                  <a:lnTo>
                    <a:pt x="198373" y="56642"/>
                  </a:lnTo>
                  <a:lnTo>
                    <a:pt x="198373" y="11430"/>
                  </a:lnTo>
                  <a:close/>
                </a:path>
                <a:path w="922020" h="126364">
                  <a:moveTo>
                    <a:pt x="210819" y="86487"/>
                  </a:moveTo>
                  <a:lnTo>
                    <a:pt x="202102" y="87727"/>
                  </a:lnTo>
                  <a:lnTo>
                    <a:pt x="189468" y="88598"/>
                  </a:lnTo>
                  <a:lnTo>
                    <a:pt x="172904" y="89112"/>
                  </a:lnTo>
                  <a:lnTo>
                    <a:pt x="152400" y="89281"/>
                  </a:lnTo>
                  <a:lnTo>
                    <a:pt x="211271" y="89281"/>
                  </a:lnTo>
                  <a:lnTo>
                    <a:pt x="210819" y="86487"/>
                  </a:lnTo>
                  <a:close/>
                </a:path>
                <a:path w="922020" h="126364">
                  <a:moveTo>
                    <a:pt x="326770" y="2032"/>
                  </a:moveTo>
                  <a:lnTo>
                    <a:pt x="289559" y="14478"/>
                  </a:lnTo>
                  <a:lnTo>
                    <a:pt x="286003" y="37465"/>
                  </a:lnTo>
                  <a:lnTo>
                    <a:pt x="289559" y="43942"/>
                  </a:lnTo>
                  <a:lnTo>
                    <a:pt x="326770" y="56134"/>
                  </a:lnTo>
                  <a:lnTo>
                    <a:pt x="336032" y="55681"/>
                  </a:lnTo>
                  <a:lnTo>
                    <a:pt x="344185" y="54324"/>
                  </a:lnTo>
                  <a:lnTo>
                    <a:pt x="351220" y="52062"/>
                  </a:lnTo>
                  <a:lnTo>
                    <a:pt x="357123" y="48895"/>
                  </a:lnTo>
                  <a:lnTo>
                    <a:pt x="358423" y="48006"/>
                  </a:lnTo>
                  <a:lnTo>
                    <a:pt x="317245" y="48006"/>
                  </a:lnTo>
                  <a:lnTo>
                    <a:pt x="309752" y="46355"/>
                  </a:lnTo>
                  <a:lnTo>
                    <a:pt x="304291" y="42926"/>
                  </a:lnTo>
                  <a:lnTo>
                    <a:pt x="298957" y="39497"/>
                  </a:lnTo>
                  <a:lnTo>
                    <a:pt x="296290" y="34925"/>
                  </a:lnTo>
                  <a:lnTo>
                    <a:pt x="296290" y="23368"/>
                  </a:lnTo>
                  <a:lnTo>
                    <a:pt x="298957" y="18796"/>
                  </a:lnTo>
                  <a:lnTo>
                    <a:pt x="304291" y="15367"/>
                  </a:lnTo>
                  <a:lnTo>
                    <a:pt x="309752" y="12065"/>
                  </a:lnTo>
                  <a:lnTo>
                    <a:pt x="317245" y="10287"/>
                  </a:lnTo>
                  <a:lnTo>
                    <a:pt x="358423" y="10287"/>
                  </a:lnTo>
                  <a:lnTo>
                    <a:pt x="357123" y="9398"/>
                  </a:lnTo>
                  <a:lnTo>
                    <a:pt x="351220" y="6157"/>
                  </a:lnTo>
                  <a:lnTo>
                    <a:pt x="344185" y="3857"/>
                  </a:lnTo>
                  <a:lnTo>
                    <a:pt x="336032" y="2486"/>
                  </a:lnTo>
                  <a:lnTo>
                    <a:pt x="326770" y="2032"/>
                  </a:lnTo>
                  <a:close/>
                </a:path>
                <a:path w="922020" h="126364">
                  <a:moveTo>
                    <a:pt x="358423" y="10287"/>
                  </a:moveTo>
                  <a:lnTo>
                    <a:pt x="336422" y="10287"/>
                  </a:lnTo>
                  <a:lnTo>
                    <a:pt x="343915" y="12065"/>
                  </a:lnTo>
                  <a:lnTo>
                    <a:pt x="349376" y="15367"/>
                  </a:lnTo>
                  <a:lnTo>
                    <a:pt x="354710" y="18796"/>
                  </a:lnTo>
                  <a:lnTo>
                    <a:pt x="357377" y="23368"/>
                  </a:lnTo>
                  <a:lnTo>
                    <a:pt x="357377" y="34925"/>
                  </a:lnTo>
                  <a:lnTo>
                    <a:pt x="354710" y="39497"/>
                  </a:lnTo>
                  <a:lnTo>
                    <a:pt x="349376" y="42926"/>
                  </a:lnTo>
                  <a:lnTo>
                    <a:pt x="343915" y="46355"/>
                  </a:lnTo>
                  <a:lnTo>
                    <a:pt x="336422" y="48006"/>
                  </a:lnTo>
                  <a:lnTo>
                    <a:pt x="358423" y="48006"/>
                  </a:lnTo>
                  <a:lnTo>
                    <a:pt x="364363" y="43942"/>
                  </a:lnTo>
                  <a:lnTo>
                    <a:pt x="367918" y="37465"/>
                  </a:lnTo>
                  <a:lnTo>
                    <a:pt x="367918" y="20955"/>
                  </a:lnTo>
                  <a:lnTo>
                    <a:pt x="364363" y="14351"/>
                  </a:lnTo>
                  <a:lnTo>
                    <a:pt x="358423" y="10287"/>
                  </a:lnTo>
                  <a:close/>
                </a:path>
                <a:path w="922020" h="126364">
                  <a:moveTo>
                    <a:pt x="868298" y="10160"/>
                  </a:moveTo>
                  <a:lnTo>
                    <a:pt x="858138" y="10160"/>
                  </a:lnTo>
                  <a:lnTo>
                    <a:pt x="858138" y="16891"/>
                  </a:lnTo>
                  <a:lnTo>
                    <a:pt x="857327" y="22798"/>
                  </a:lnTo>
                  <a:lnTo>
                    <a:pt x="829627" y="52832"/>
                  </a:lnTo>
                  <a:lnTo>
                    <a:pt x="809625" y="59690"/>
                  </a:lnTo>
                  <a:lnTo>
                    <a:pt x="816355" y="67437"/>
                  </a:lnTo>
                  <a:lnTo>
                    <a:pt x="851197" y="48037"/>
                  </a:lnTo>
                  <a:lnTo>
                    <a:pt x="863091" y="32893"/>
                  </a:lnTo>
                  <a:lnTo>
                    <a:pt x="874231" y="32893"/>
                  </a:lnTo>
                  <a:lnTo>
                    <a:pt x="871632" y="28987"/>
                  </a:lnTo>
                  <a:lnTo>
                    <a:pt x="869132" y="22867"/>
                  </a:lnTo>
                  <a:lnTo>
                    <a:pt x="868298" y="16891"/>
                  </a:lnTo>
                  <a:lnTo>
                    <a:pt x="868298" y="10160"/>
                  </a:lnTo>
                  <a:close/>
                </a:path>
                <a:path w="922020" h="126364">
                  <a:moveTo>
                    <a:pt x="874231" y="32893"/>
                  </a:moveTo>
                  <a:lnTo>
                    <a:pt x="863091" y="32893"/>
                  </a:lnTo>
                  <a:lnTo>
                    <a:pt x="866072" y="37772"/>
                  </a:lnTo>
                  <a:lnTo>
                    <a:pt x="902380" y="64597"/>
                  </a:lnTo>
                  <a:lnTo>
                    <a:pt x="909954" y="67310"/>
                  </a:lnTo>
                  <a:lnTo>
                    <a:pt x="916939" y="59563"/>
                  </a:lnTo>
                  <a:lnTo>
                    <a:pt x="906458" y="56586"/>
                  </a:lnTo>
                  <a:lnTo>
                    <a:pt x="897043" y="52578"/>
                  </a:lnTo>
                  <a:lnTo>
                    <a:pt x="888822" y="47626"/>
                  </a:lnTo>
                  <a:lnTo>
                    <a:pt x="881633" y="41656"/>
                  </a:lnTo>
                  <a:lnTo>
                    <a:pt x="875788" y="35232"/>
                  </a:lnTo>
                  <a:lnTo>
                    <a:pt x="874231" y="32893"/>
                  </a:lnTo>
                  <a:close/>
                </a:path>
                <a:path w="922020" h="126364">
                  <a:moveTo>
                    <a:pt x="641476" y="0"/>
                  </a:moveTo>
                  <a:lnTo>
                    <a:pt x="631697" y="0"/>
                  </a:lnTo>
                  <a:lnTo>
                    <a:pt x="631697" y="41402"/>
                  </a:lnTo>
                  <a:lnTo>
                    <a:pt x="602233" y="41402"/>
                  </a:lnTo>
                  <a:lnTo>
                    <a:pt x="602233" y="50165"/>
                  </a:lnTo>
                  <a:lnTo>
                    <a:pt x="631697" y="50165"/>
                  </a:lnTo>
                  <a:lnTo>
                    <a:pt x="631697" y="126365"/>
                  </a:lnTo>
                  <a:lnTo>
                    <a:pt x="641476" y="126365"/>
                  </a:lnTo>
                  <a:lnTo>
                    <a:pt x="641476" y="0"/>
                  </a:lnTo>
                  <a:close/>
                </a:path>
                <a:path w="922020" h="126364">
                  <a:moveTo>
                    <a:pt x="580135" y="8636"/>
                  </a:moveTo>
                  <a:lnTo>
                    <a:pt x="570483" y="8636"/>
                  </a:lnTo>
                  <a:lnTo>
                    <a:pt x="570483" y="29337"/>
                  </a:lnTo>
                  <a:lnTo>
                    <a:pt x="569910" y="37768"/>
                  </a:lnTo>
                  <a:lnTo>
                    <a:pt x="550449" y="77374"/>
                  </a:lnTo>
                  <a:lnTo>
                    <a:pt x="536447" y="89281"/>
                  </a:lnTo>
                  <a:lnTo>
                    <a:pt x="543940" y="95885"/>
                  </a:lnTo>
                  <a:lnTo>
                    <a:pt x="570944" y="63484"/>
                  </a:lnTo>
                  <a:lnTo>
                    <a:pt x="575436" y="52705"/>
                  </a:lnTo>
                  <a:lnTo>
                    <a:pt x="585136" y="52705"/>
                  </a:lnTo>
                  <a:lnTo>
                    <a:pt x="582421" y="45148"/>
                  </a:lnTo>
                  <a:lnTo>
                    <a:pt x="580707" y="37099"/>
                  </a:lnTo>
                  <a:lnTo>
                    <a:pt x="580162" y="29337"/>
                  </a:lnTo>
                  <a:lnTo>
                    <a:pt x="580135" y="8636"/>
                  </a:lnTo>
                  <a:close/>
                </a:path>
                <a:path w="922020" h="126364">
                  <a:moveTo>
                    <a:pt x="585136" y="52705"/>
                  </a:moveTo>
                  <a:lnTo>
                    <a:pt x="575436" y="52705"/>
                  </a:lnTo>
                  <a:lnTo>
                    <a:pt x="577088" y="58674"/>
                  </a:lnTo>
                  <a:lnTo>
                    <a:pt x="601874" y="89951"/>
                  </a:lnTo>
                  <a:lnTo>
                    <a:pt x="607059" y="94234"/>
                  </a:lnTo>
                  <a:lnTo>
                    <a:pt x="613917" y="86614"/>
                  </a:lnTo>
                  <a:lnTo>
                    <a:pt x="606585" y="81230"/>
                  </a:lnTo>
                  <a:lnTo>
                    <a:pt x="600027" y="75168"/>
                  </a:lnTo>
                  <a:lnTo>
                    <a:pt x="594254" y="68415"/>
                  </a:lnTo>
                  <a:lnTo>
                    <a:pt x="589279" y="60960"/>
                  </a:lnTo>
                  <a:lnTo>
                    <a:pt x="585279" y="53101"/>
                  </a:lnTo>
                  <a:lnTo>
                    <a:pt x="585136" y="52705"/>
                  </a:lnTo>
                  <a:close/>
                </a:path>
                <a:path w="922020" h="126364">
                  <a:moveTo>
                    <a:pt x="117220" y="49911"/>
                  </a:moveTo>
                  <a:lnTo>
                    <a:pt x="0" y="49911"/>
                  </a:lnTo>
                  <a:lnTo>
                    <a:pt x="0" y="58420"/>
                  </a:lnTo>
                  <a:lnTo>
                    <a:pt x="117220" y="58420"/>
                  </a:lnTo>
                  <a:lnTo>
                    <a:pt x="117220" y="49911"/>
                  </a:lnTo>
                  <a:close/>
                </a:path>
                <a:path w="922020" h="126364">
                  <a:moveTo>
                    <a:pt x="99581" y="33020"/>
                  </a:moveTo>
                  <a:lnTo>
                    <a:pt x="89915" y="33020"/>
                  </a:lnTo>
                  <a:lnTo>
                    <a:pt x="89534" y="44069"/>
                  </a:lnTo>
                  <a:lnTo>
                    <a:pt x="89280" y="49657"/>
                  </a:lnTo>
                  <a:lnTo>
                    <a:pt x="89153" y="49911"/>
                  </a:lnTo>
                  <a:lnTo>
                    <a:pt x="98551" y="49911"/>
                  </a:lnTo>
                  <a:lnTo>
                    <a:pt x="99218" y="41193"/>
                  </a:lnTo>
                  <a:lnTo>
                    <a:pt x="99581" y="33020"/>
                  </a:lnTo>
                  <a:close/>
                </a:path>
                <a:path w="922020" h="126364">
                  <a:moveTo>
                    <a:pt x="100075" y="2921"/>
                  </a:moveTo>
                  <a:lnTo>
                    <a:pt x="19684" y="2921"/>
                  </a:lnTo>
                  <a:lnTo>
                    <a:pt x="19684" y="11430"/>
                  </a:lnTo>
                  <a:lnTo>
                    <a:pt x="90296" y="11430"/>
                  </a:lnTo>
                  <a:lnTo>
                    <a:pt x="90286" y="17710"/>
                  </a:lnTo>
                  <a:lnTo>
                    <a:pt x="90042" y="25019"/>
                  </a:lnTo>
                  <a:lnTo>
                    <a:pt x="14223" y="27813"/>
                  </a:lnTo>
                  <a:lnTo>
                    <a:pt x="16890" y="36703"/>
                  </a:lnTo>
                  <a:lnTo>
                    <a:pt x="89915" y="33020"/>
                  </a:lnTo>
                  <a:lnTo>
                    <a:pt x="99581" y="33020"/>
                  </a:lnTo>
                  <a:lnTo>
                    <a:pt x="99695" y="30464"/>
                  </a:lnTo>
                  <a:lnTo>
                    <a:pt x="99980" y="17710"/>
                  </a:lnTo>
                  <a:lnTo>
                    <a:pt x="100075" y="2921"/>
                  </a:lnTo>
                  <a:close/>
                </a:path>
                <a:path w="922020" h="126364">
                  <a:moveTo>
                    <a:pt x="774191" y="0"/>
                  </a:moveTo>
                  <a:lnTo>
                    <a:pt x="764413" y="0"/>
                  </a:lnTo>
                  <a:lnTo>
                    <a:pt x="764413" y="126365"/>
                  </a:lnTo>
                  <a:lnTo>
                    <a:pt x="774191" y="126365"/>
                  </a:lnTo>
                  <a:lnTo>
                    <a:pt x="774191" y="0"/>
                  </a:lnTo>
                  <a:close/>
                </a:path>
                <a:path w="922020" h="126364">
                  <a:moveTo>
                    <a:pt x="232409" y="0"/>
                  </a:moveTo>
                  <a:lnTo>
                    <a:pt x="222630" y="0"/>
                  </a:lnTo>
                  <a:lnTo>
                    <a:pt x="222630" y="126365"/>
                  </a:lnTo>
                  <a:lnTo>
                    <a:pt x="232409" y="126365"/>
                  </a:lnTo>
                  <a:lnTo>
                    <a:pt x="232409" y="62103"/>
                  </a:lnTo>
                  <a:lnTo>
                    <a:pt x="254253" y="62103"/>
                  </a:lnTo>
                  <a:lnTo>
                    <a:pt x="254253" y="53213"/>
                  </a:lnTo>
                  <a:lnTo>
                    <a:pt x="232409" y="53213"/>
                  </a:lnTo>
                  <a:lnTo>
                    <a:pt x="23240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24628" y="3024123"/>
              <a:ext cx="239775" cy="126364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37175" y="3024123"/>
              <a:ext cx="240919" cy="126364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06109" y="3184143"/>
              <a:ext cx="1860422" cy="28638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25009" y="3184143"/>
              <a:ext cx="1593722" cy="286384"/>
            </a:xfrm>
            <a:prstGeom prst="rect">
              <a:avLst/>
            </a:prstGeom>
          </p:spPr>
        </p:pic>
      </p:grpSp>
      <p:pic>
        <p:nvPicPr>
          <p:cNvPr id="64" name="object 64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032880" y="2864103"/>
            <a:ext cx="97282" cy="126365"/>
          </a:xfrm>
          <a:prstGeom prst="rect">
            <a:avLst/>
          </a:prstGeom>
        </p:spPr>
      </p:pic>
      <p:sp>
        <p:nvSpPr>
          <p:cNvPr id="65" name="object 65" descr=""/>
          <p:cNvSpPr/>
          <p:nvPr/>
        </p:nvSpPr>
        <p:spPr>
          <a:xfrm>
            <a:off x="6206109" y="2864103"/>
            <a:ext cx="910590" cy="126364"/>
          </a:xfrm>
          <a:custGeom>
            <a:avLst/>
            <a:gdLst/>
            <a:ahLst/>
            <a:cxnLst/>
            <a:rect l="l" t="t" r="r" b="b"/>
            <a:pathLst>
              <a:path w="910590" h="126364">
                <a:moveTo>
                  <a:pt x="786002" y="96393"/>
                </a:moveTo>
                <a:lnTo>
                  <a:pt x="668782" y="96393"/>
                </a:lnTo>
                <a:lnTo>
                  <a:pt x="668782" y="105156"/>
                </a:lnTo>
                <a:lnTo>
                  <a:pt x="786002" y="105156"/>
                </a:lnTo>
                <a:lnTo>
                  <a:pt x="786002" y="96393"/>
                </a:lnTo>
                <a:close/>
              </a:path>
              <a:path w="910590" h="126364">
                <a:moveTo>
                  <a:pt x="910209" y="78232"/>
                </a:moveTo>
                <a:lnTo>
                  <a:pt x="831088" y="78232"/>
                </a:lnTo>
                <a:lnTo>
                  <a:pt x="831088" y="122809"/>
                </a:lnTo>
                <a:lnTo>
                  <a:pt x="910209" y="122809"/>
                </a:lnTo>
                <a:lnTo>
                  <a:pt x="910209" y="114300"/>
                </a:lnTo>
                <a:lnTo>
                  <a:pt x="840739" y="114300"/>
                </a:lnTo>
                <a:lnTo>
                  <a:pt x="840739" y="86741"/>
                </a:lnTo>
                <a:lnTo>
                  <a:pt x="910209" y="86741"/>
                </a:lnTo>
                <a:lnTo>
                  <a:pt x="910209" y="78232"/>
                </a:lnTo>
                <a:close/>
              </a:path>
              <a:path w="910590" h="126364">
                <a:moveTo>
                  <a:pt x="910209" y="86741"/>
                </a:moveTo>
                <a:lnTo>
                  <a:pt x="900557" y="86741"/>
                </a:lnTo>
                <a:lnTo>
                  <a:pt x="900557" y="114300"/>
                </a:lnTo>
                <a:lnTo>
                  <a:pt x="910209" y="114300"/>
                </a:lnTo>
                <a:lnTo>
                  <a:pt x="910209" y="86741"/>
                </a:lnTo>
                <a:close/>
              </a:path>
              <a:path w="910590" h="126364">
                <a:moveTo>
                  <a:pt x="64515" y="75438"/>
                </a:moveTo>
                <a:lnTo>
                  <a:pt x="26796" y="86741"/>
                </a:lnTo>
                <a:lnTo>
                  <a:pt x="23113" y="92710"/>
                </a:lnTo>
                <a:lnTo>
                  <a:pt x="23113" y="107188"/>
                </a:lnTo>
                <a:lnTo>
                  <a:pt x="64515" y="124460"/>
                </a:lnTo>
                <a:lnTo>
                  <a:pt x="73850" y="124031"/>
                </a:lnTo>
                <a:lnTo>
                  <a:pt x="82041" y="122745"/>
                </a:lnTo>
                <a:lnTo>
                  <a:pt x="89090" y="120602"/>
                </a:lnTo>
                <a:lnTo>
                  <a:pt x="94995" y="117602"/>
                </a:lnTo>
                <a:lnTo>
                  <a:pt x="97408" y="116078"/>
                </a:lnTo>
                <a:lnTo>
                  <a:pt x="54482" y="116078"/>
                </a:lnTo>
                <a:lnTo>
                  <a:pt x="46862" y="114554"/>
                </a:lnTo>
                <a:lnTo>
                  <a:pt x="41655" y="111506"/>
                </a:lnTo>
                <a:lnTo>
                  <a:pt x="36321" y="108458"/>
                </a:lnTo>
                <a:lnTo>
                  <a:pt x="33654" y="104648"/>
                </a:lnTo>
                <a:lnTo>
                  <a:pt x="33654" y="95250"/>
                </a:lnTo>
                <a:lnTo>
                  <a:pt x="36321" y="91440"/>
                </a:lnTo>
                <a:lnTo>
                  <a:pt x="41528" y="88392"/>
                </a:lnTo>
                <a:lnTo>
                  <a:pt x="46862" y="85344"/>
                </a:lnTo>
                <a:lnTo>
                  <a:pt x="54482" y="83820"/>
                </a:lnTo>
                <a:lnTo>
                  <a:pt x="97561" y="83820"/>
                </a:lnTo>
                <a:lnTo>
                  <a:pt x="95123" y="82296"/>
                </a:lnTo>
                <a:lnTo>
                  <a:pt x="89144" y="79295"/>
                </a:lnTo>
                <a:lnTo>
                  <a:pt x="82057" y="77152"/>
                </a:lnTo>
                <a:lnTo>
                  <a:pt x="73852" y="75866"/>
                </a:lnTo>
                <a:lnTo>
                  <a:pt x="64515" y="75438"/>
                </a:lnTo>
                <a:close/>
              </a:path>
              <a:path w="910590" h="126364">
                <a:moveTo>
                  <a:pt x="97561" y="83820"/>
                </a:moveTo>
                <a:lnTo>
                  <a:pt x="74549" y="83820"/>
                </a:lnTo>
                <a:lnTo>
                  <a:pt x="82168" y="85344"/>
                </a:lnTo>
                <a:lnTo>
                  <a:pt x="87375" y="88265"/>
                </a:lnTo>
                <a:lnTo>
                  <a:pt x="92710" y="91313"/>
                </a:lnTo>
                <a:lnTo>
                  <a:pt x="95376" y="95250"/>
                </a:lnTo>
                <a:lnTo>
                  <a:pt x="95376" y="104648"/>
                </a:lnTo>
                <a:lnTo>
                  <a:pt x="92710" y="108585"/>
                </a:lnTo>
                <a:lnTo>
                  <a:pt x="87375" y="111506"/>
                </a:lnTo>
                <a:lnTo>
                  <a:pt x="82041" y="114554"/>
                </a:lnTo>
                <a:lnTo>
                  <a:pt x="74421" y="116078"/>
                </a:lnTo>
                <a:lnTo>
                  <a:pt x="97408" y="116078"/>
                </a:lnTo>
                <a:lnTo>
                  <a:pt x="102235" y="113030"/>
                </a:lnTo>
                <a:lnTo>
                  <a:pt x="105790" y="107188"/>
                </a:lnTo>
                <a:lnTo>
                  <a:pt x="105790" y="92710"/>
                </a:lnTo>
                <a:lnTo>
                  <a:pt x="102235" y="86741"/>
                </a:lnTo>
                <a:lnTo>
                  <a:pt x="97561" y="83820"/>
                </a:lnTo>
                <a:close/>
              </a:path>
              <a:path w="910590" h="126364">
                <a:moveTo>
                  <a:pt x="249554" y="98679"/>
                </a:moveTo>
                <a:lnTo>
                  <a:pt x="132333" y="98679"/>
                </a:lnTo>
                <a:lnTo>
                  <a:pt x="132333" y="107442"/>
                </a:lnTo>
                <a:lnTo>
                  <a:pt x="249554" y="107442"/>
                </a:lnTo>
                <a:lnTo>
                  <a:pt x="249554" y="98679"/>
                </a:lnTo>
                <a:close/>
              </a:path>
              <a:path w="910590" h="126364">
                <a:moveTo>
                  <a:pt x="195961" y="71501"/>
                </a:moveTo>
                <a:lnTo>
                  <a:pt x="185927" y="71501"/>
                </a:lnTo>
                <a:lnTo>
                  <a:pt x="185927" y="98679"/>
                </a:lnTo>
                <a:lnTo>
                  <a:pt x="195961" y="98679"/>
                </a:lnTo>
                <a:lnTo>
                  <a:pt x="195961" y="71501"/>
                </a:lnTo>
                <a:close/>
              </a:path>
              <a:path w="910590" h="126364">
                <a:moveTo>
                  <a:pt x="161036" y="10922"/>
                </a:moveTo>
                <a:lnTo>
                  <a:pt x="151256" y="10922"/>
                </a:lnTo>
                <a:lnTo>
                  <a:pt x="151256" y="71501"/>
                </a:lnTo>
                <a:lnTo>
                  <a:pt x="230504" y="71501"/>
                </a:lnTo>
                <a:lnTo>
                  <a:pt x="230504" y="62611"/>
                </a:lnTo>
                <a:lnTo>
                  <a:pt x="161036" y="62611"/>
                </a:lnTo>
                <a:lnTo>
                  <a:pt x="161036" y="41529"/>
                </a:lnTo>
                <a:lnTo>
                  <a:pt x="230504" y="41529"/>
                </a:lnTo>
                <a:lnTo>
                  <a:pt x="230504" y="32766"/>
                </a:lnTo>
                <a:lnTo>
                  <a:pt x="161036" y="32766"/>
                </a:lnTo>
                <a:lnTo>
                  <a:pt x="161036" y="10922"/>
                </a:lnTo>
                <a:close/>
              </a:path>
              <a:path w="910590" h="126364">
                <a:moveTo>
                  <a:pt x="230504" y="41529"/>
                </a:moveTo>
                <a:lnTo>
                  <a:pt x="220852" y="41529"/>
                </a:lnTo>
                <a:lnTo>
                  <a:pt x="220852" y="62611"/>
                </a:lnTo>
                <a:lnTo>
                  <a:pt x="230504" y="62611"/>
                </a:lnTo>
                <a:lnTo>
                  <a:pt x="230504" y="41529"/>
                </a:lnTo>
                <a:close/>
              </a:path>
              <a:path w="910590" h="126364">
                <a:moveTo>
                  <a:pt x="230504" y="10922"/>
                </a:moveTo>
                <a:lnTo>
                  <a:pt x="220852" y="10922"/>
                </a:lnTo>
                <a:lnTo>
                  <a:pt x="220852" y="32766"/>
                </a:lnTo>
                <a:lnTo>
                  <a:pt x="230504" y="32766"/>
                </a:lnTo>
                <a:lnTo>
                  <a:pt x="230504" y="10922"/>
                </a:lnTo>
                <a:close/>
              </a:path>
              <a:path w="910590" h="126364">
                <a:moveTo>
                  <a:pt x="467867" y="11176"/>
                </a:moveTo>
                <a:lnTo>
                  <a:pt x="410083" y="11176"/>
                </a:lnTo>
                <a:lnTo>
                  <a:pt x="410083" y="19812"/>
                </a:lnTo>
                <a:lnTo>
                  <a:pt x="458088" y="19812"/>
                </a:lnTo>
                <a:lnTo>
                  <a:pt x="458088" y="49022"/>
                </a:lnTo>
                <a:lnTo>
                  <a:pt x="410083" y="49022"/>
                </a:lnTo>
                <a:lnTo>
                  <a:pt x="410083" y="99060"/>
                </a:lnTo>
                <a:lnTo>
                  <a:pt x="435304" y="98871"/>
                </a:lnTo>
                <a:lnTo>
                  <a:pt x="455549" y="98313"/>
                </a:lnTo>
                <a:lnTo>
                  <a:pt x="470840" y="97399"/>
                </a:lnTo>
                <a:lnTo>
                  <a:pt x="481202" y="96139"/>
                </a:lnTo>
                <a:lnTo>
                  <a:pt x="480418" y="90297"/>
                </a:lnTo>
                <a:lnTo>
                  <a:pt x="419862" y="90297"/>
                </a:lnTo>
                <a:lnTo>
                  <a:pt x="419862" y="57404"/>
                </a:lnTo>
                <a:lnTo>
                  <a:pt x="467867" y="57404"/>
                </a:lnTo>
                <a:lnTo>
                  <a:pt x="467867" y="11176"/>
                </a:lnTo>
                <a:close/>
              </a:path>
              <a:path w="910590" h="126364">
                <a:moveTo>
                  <a:pt x="480060" y="87630"/>
                </a:moveTo>
                <a:lnTo>
                  <a:pt x="471582" y="88796"/>
                </a:lnTo>
                <a:lnTo>
                  <a:pt x="458723" y="89630"/>
                </a:lnTo>
                <a:lnTo>
                  <a:pt x="441483" y="90130"/>
                </a:lnTo>
                <a:lnTo>
                  <a:pt x="419862" y="90297"/>
                </a:lnTo>
                <a:lnTo>
                  <a:pt x="480418" y="90297"/>
                </a:lnTo>
                <a:lnTo>
                  <a:pt x="480060" y="87630"/>
                </a:lnTo>
                <a:close/>
              </a:path>
              <a:path w="910590" h="126364">
                <a:moveTo>
                  <a:pt x="732409" y="10160"/>
                </a:moveTo>
                <a:lnTo>
                  <a:pt x="722248" y="10160"/>
                </a:lnTo>
                <a:lnTo>
                  <a:pt x="722248" y="16891"/>
                </a:lnTo>
                <a:lnTo>
                  <a:pt x="721437" y="22798"/>
                </a:lnTo>
                <a:lnTo>
                  <a:pt x="693737" y="52832"/>
                </a:lnTo>
                <a:lnTo>
                  <a:pt x="673735" y="59690"/>
                </a:lnTo>
                <a:lnTo>
                  <a:pt x="680465" y="67437"/>
                </a:lnTo>
                <a:lnTo>
                  <a:pt x="715307" y="48037"/>
                </a:lnTo>
                <a:lnTo>
                  <a:pt x="727201" y="32893"/>
                </a:lnTo>
                <a:lnTo>
                  <a:pt x="738341" y="32893"/>
                </a:lnTo>
                <a:lnTo>
                  <a:pt x="735742" y="28987"/>
                </a:lnTo>
                <a:lnTo>
                  <a:pt x="733242" y="22867"/>
                </a:lnTo>
                <a:lnTo>
                  <a:pt x="732409" y="16891"/>
                </a:lnTo>
                <a:lnTo>
                  <a:pt x="732409" y="10160"/>
                </a:lnTo>
                <a:close/>
              </a:path>
              <a:path w="910590" h="126364">
                <a:moveTo>
                  <a:pt x="738341" y="32893"/>
                </a:moveTo>
                <a:lnTo>
                  <a:pt x="727201" y="32893"/>
                </a:lnTo>
                <a:lnTo>
                  <a:pt x="730182" y="37772"/>
                </a:lnTo>
                <a:lnTo>
                  <a:pt x="766490" y="64597"/>
                </a:lnTo>
                <a:lnTo>
                  <a:pt x="774064" y="67310"/>
                </a:lnTo>
                <a:lnTo>
                  <a:pt x="781049" y="59563"/>
                </a:lnTo>
                <a:lnTo>
                  <a:pt x="770568" y="56586"/>
                </a:lnTo>
                <a:lnTo>
                  <a:pt x="761153" y="52578"/>
                </a:lnTo>
                <a:lnTo>
                  <a:pt x="752932" y="47626"/>
                </a:lnTo>
                <a:lnTo>
                  <a:pt x="745743" y="41656"/>
                </a:lnTo>
                <a:lnTo>
                  <a:pt x="739898" y="35232"/>
                </a:lnTo>
                <a:lnTo>
                  <a:pt x="738341" y="32893"/>
                </a:lnTo>
                <a:close/>
              </a:path>
              <a:path w="910590" h="126364">
                <a:moveTo>
                  <a:pt x="578231" y="8636"/>
                </a:moveTo>
                <a:lnTo>
                  <a:pt x="568579" y="8636"/>
                </a:lnTo>
                <a:lnTo>
                  <a:pt x="568579" y="29337"/>
                </a:lnTo>
                <a:lnTo>
                  <a:pt x="568005" y="37768"/>
                </a:lnTo>
                <a:lnTo>
                  <a:pt x="548544" y="77374"/>
                </a:lnTo>
                <a:lnTo>
                  <a:pt x="534542" y="89281"/>
                </a:lnTo>
                <a:lnTo>
                  <a:pt x="542036" y="95885"/>
                </a:lnTo>
                <a:lnTo>
                  <a:pt x="569039" y="63484"/>
                </a:lnTo>
                <a:lnTo>
                  <a:pt x="573532" y="52705"/>
                </a:lnTo>
                <a:lnTo>
                  <a:pt x="583231" y="52705"/>
                </a:lnTo>
                <a:lnTo>
                  <a:pt x="580516" y="45148"/>
                </a:lnTo>
                <a:lnTo>
                  <a:pt x="578802" y="37099"/>
                </a:lnTo>
                <a:lnTo>
                  <a:pt x="578257" y="29337"/>
                </a:lnTo>
                <a:lnTo>
                  <a:pt x="578231" y="8636"/>
                </a:lnTo>
                <a:close/>
              </a:path>
              <a:path w="910590" h="126364">
                <a:moveTo>
                  <a:pt x="583231" y="52705"/>
                </a:moveTo>
                <a:lnTo>
                  <a:pt x="573532" y="52705"/>
                </a:lnTo>
                <a:lnTo>
                  <a:pt x="575183" y="58674"/>
                </a:lnTo>
                <a:lnTo>
                  <a:pt x="599969" y="89951"/>
                </a:lnTo>
                <a:lnTo>
                  <a:pt x="605155" y="94234"/>
                </a:lnTo>
                <a:lnTo>
                  <a:pt x="612013" y="86614"/>
                </a:lnTo>
                <a:lnTo>
                  <a:pt x="604680" y="81230"/>
                </a:lnTo>
                <a:lnTo>
                  <a:pt x="598122" y="75168"/>
                </a:lnTo>
                <a:lnTo>
                  <a:pt x="592349" y="68415"/>
                </a:lnTo>
                <a:lnTo>
                  <a:pt x="587374" y="60960"/>
                </a:lnTo>
                <a:lnTo>
                  <a:pt x="583374" y="53101"/>
                </a:lnTo>
                <a:lnTo>
                  <a:pt x="583231" y="52705"/>
                </a:lnTo>
                <a:close/>
              </a:path>
              <a:path w="910590" h="126364">
                <a:moveTo>
                  <a:pt x="887348" y="2540"/>
                </a:moveTo>
                <a:lnTo>
                  <a:pt x="877696" y="2540"/>
                </a:lnTo>
                <a:lnTo>
                  <a:pt x="877696" y="31750"/>
                </a:lnTo>
                <a:lnTo>
                  <a:pt x="860424" y="31750"/>
                </a:lnTo>
                <a:lnTo>
                  <a:pt x="860424" y="40513"/>
                </a:lnTo>
                <a:lnTo>
                  <a:pt x="877696" y="40513"/>
                </a:lnTo>
                <a:lnTo>
                  <a:pt x="877696" y="71120"/>
                </a:lnTo>
                <a:lnTo>
                  <a:pt x="887348" y="71120"/>
                </a:lnTo>
                <a:lnTo>
                  <a:pt x="887348" y="2540"/>
                </a:lnTo>
                <a:close/>
              </a:path>
              <a:path w="910590" h="126364">
                <a:moveTo>
                  <a:pt x="863091" y="6350"/>
                </a:moveTo>
                <a:lnTo>
                  <a:pt x="814832" y="6350"/>
                </a:lnTo>
                <a:lnTo>
                  <a:pt x="814832" y="66802"/>
                </a:lnTo>
                <a:lnTo>
                  <a:pt x="830431" y="66708"/>
                </a:lnTo>
                <a:lnTo>
                  <a:pt x="844089" y="66436"/>
                </a:lnTo>
                <a:lnTo>
                  <a:pt x="855819" y="65998"/>
                </a:lnTo>
                <a:lnTo>
                  <a:pt x="865632" y="65405"/>
                </a:lnTo>
                <a:lnTo>
                  <a:pt x="865099" y="58166"/>
                </a:lnTo>
                <a:lnTo>
                  <a:pt x="824484" y="58166"/>
                </a:lnTo>
                <a:lnTo>
                  <a:pt x="824484" y="41275"/>
                </a:lnTo>
                <a:lnTo>
                  <a:pt x="852550" y="41275"/>
                </a:lnTo>
                <a:lnTo>
                  <a:pt x="852550" y="32893"/>
                </a:lnTo>
                <a:lnTo>
                  <a:pt x="824484" y="32893"/>
                </a:lnTo>
                <a:lnTo>
                  <a:pt x="824484" y="14986"/>
                </a:lnTo>
                <a:lnTo>
                  <a:pt x="863091" y="14986"/>
                </a:lnTo>
                <a:lnTo>
                  <a:pt x="863091" y="6350"/>
                </a:lnTo>
                <a:close/>
              </a:path>
              <a:path w="910590" h="126364">
                <a:moveTo>
                  <a:pt x="864996" y="56769"/>
                </a:moveTo>
                <a:lnTo>
                  <a:pt x="857684" y="57415"/>
                </a:lnTo>
                <a:lnTo>
                  <a:pt x="848502" y="57848"/>
                </a:lnTo>
                <a:lnTo>
                  <a:pt x="837439" y="58090"/>
                </a:lnTo>
                <a:lnTo>
                  <a:pt x="824484" y="58166"/>
                </a:lnTo>
                <a:lnTo>
                  <a:pt x="865099" y="58166"/>
                </a:lnTo>
                <a:lnTo>
                  <a:pt x="864996" y="56769"/>
                </a:lnTo>
                <a:close/>
              </a:path>
              <a:path w="910590" h="126364">
                <a:moveTo>
                  <a:pt x="103250" y="0"/>
                </a:moveTo>
                <a:lnTo>
                  <a:pt x="93471" y="0"/>
                </a:lnTo>
                <a:lnTo>
                  <a:pt x="93471" y="28448"/>
                </a:lnTo>
                <a:lnTo>
                  <a:pt x="64007" y="28448"/>
                </a:lnTo>
                <a:lnTo>
                  <a:pt x="64007" y="37084"/>
                </a:lnTo>
                <a:lnTo>
                  <a:pt x="93471" y="37084"/>
                </a:lnTo>
                <a:lnTo>
                  <a:pt x="93471" y="72898"/>
                </a:lnTo>
                <a:lnTo>
                  <a:pt x="103250" y="72898"/>
                </a:lnTo>
                <a:lnTo>
                  <a:pt x="103250" y="0"/>
                </a:lnTo>
                <a:close/>
              </a:path>
              <a:path w="910590" h="126364">
                <a:moveTo>
                  <a:pt x="41401" y="14351"/>
                </a:moveTo>
                <a:lnTo>
                  <a:pt x="31876" y="14351"/>
                </a:lnTo>
                <a:lnTo>
                  <a:pt x="31876" y="17526"/>
                </a:lnTo>
                <a:lnTo>
                  <a:pt x="31305" y="24217"/>
                </a:lnTo>
                <a:lnTo>
                  <a:pt x="6498" y="58614"/>
                </a:lnTo>
                <a:lnTo>
                  <a:pt x="0" y="62230"/>
                </a:lnTo>
                <a:lnTo>
                  <a:pt x="6985" y="68961"/>
                </a:lnTo>
                <a:lnTo>
                  <a:pt x="12826" y="65659"/>
                </a:lnTo>
                <a:lnTo>
                  <a:pt x="18795" y="60833"/>
                </a:lnTo>
                <a:lnTo>
                  <a:pt x="24511" y="54610"/>
                </a:lnTo>
                <a:lnTo>
                  <a:pt x="30352" y="48387"/>
                </a:lnTo>
                <a:lnTo>
                  <a:pt x="34543" y="42545"/>
                </a:lnTo>
                <a:lnTo>
                  <a:pt x="36956" y="36957"/>
                </a:lnTo>
                <a:lnTo>
                  <a:pt x="47506" y="36957"/>
                </a:lnTo>
                <a:lnTo>
                  <a:pt x="46759" y="35903"/>
                </a:lnTo>
                <a:lnTo>
                  <a:pt x="43783" y="29892"/>
                </a:lnTo>
                <a:lnTo>
                  <a:pt x="41997" y="23762"/>
                </a:lnTo>
                <a:lnTo>
                  <a:pt x="41401" y="17526"/>
                </a:lnTo>
                <a:lnTo>
                  <a:pt x="41401" y="14351"/>
                </a:lnTo>
                <a:close/>
              </a:path>
              <a:path w="910590" h="126364">
                <a:moveTo>
                  <a:pt x="47506" y="36957"/>
                </a:moveTo>
                <a:lnTo>
                  <a:pt x="36956" y="36957"/>
                </a:lnTo>
                <a:lnTo>
                  <a:pt x="39242" y="41910"/>
                </a:lnTo>
                <a:lnTo>
                  <a:pt x="43306" y="47117"/>
                </a:lnTo>
                <a:lnTo>
                  <a:pt x="49149" y="52705"/>
                </a:lnTo>
                <a:lnTo>
                  <a:pt x="54863" y="58293"/>
                </a:lnTo>
                <a:lnTo>
                  <a:pt x="60578" y="62611"/>
                </a:lnTo>
                <a:lnTo>
                  <a:pt x="66293" y="65786"/>
                </a:lnTo>
                <a:lnTo>
                  <a:pt x="72898" y="58547"/>
                </a:lnTo>
                <a:lnTo>
                  <a:pt x="66803" y="55570"/>
                </a:lnTo>
                <a:lnTo>
                  <a:pt x="61102" y="51784"/>
                </a:lnTo>
                <a:lnTo>
                  <a:pt x="55742" y="47117"/>
                </a:lnTo>
                <a:lnTo>
                  <a:pt x="50926" y="41783"/>
                </a:lnTo>
                <a:lnTo>
                  <a:pt x="47506" y="36957"/>
                </a:lnTo>
                <a:close/>
              </a:path>
              <a:path w="910590" h="126364">
                <a:moveTo>
                  <a:pt x="69087" y="5588"/>
                </a:moveTo>
                <a:lnTo>
                  <a:pt x="4063" y="5588"/>
                </a:lnTo>
                <a:lnTo>
                  <a:pt x="4063" y="14351"/>
                </a:lnTo>
                <a:lnTo>
                  <a:pt x="69087" y="14351"/>
                </a:lnTo>
                <a:lnTo>
                  <a:pt x="69087" y="5588"/>
                </a:lnTo>
                <a:close/>
              </a:path>
              <a:path w="910590" h="126364">
                <a:moveTo>
                  <a:pt x="910209" y="0"/>
                </a:moveTo>
                <a:lnTo>
                  <a:pt x="900430" y="0"/>
                </a:lnTo>
                <a:lnTo>
                  <a:pt x="900430" y="71120"/>
                </a:lnTo>
                <a:lnTo>
                  <a:pt x="910209" y="71120"/>
                </a:lnTo>
                <a:lnTo>
                  <a:pt x="910209" y="0"/>
                </a:lnTo>
                <a:close/>
              </a:path>
              <a:path w="910590" h="126364">
                <a:moveTo>
                  <a:pt x="639698" y="0"/>
                </a:moveTo>
                <a:lnTo>
                  <a:pt x="629919" y="0"/>
                </a:lnTo>
                <a:lnTo>
                  <a:pt x="629919" y="126365"/>
                </a:lnTo>
                <a:lnTo>
                  <a:pt x="639698" y="126365"/>
                </a:lnTo>
                <a:lnTo>
                  <a:pt x="639698" y="0"/>
                </a:lnTo>
                <a:close/>
              </a:path>
              <a:path w="910590" h="126364">
                <a:moveTo>
                  <a:pt x="504189" y="0"/>
                </a:moveTo>
                <a:lnTo>
                  <a:pt x="494411" y="0"/>
                </a:lnTo>
                <a:lnTo>
                  <a:pt x="494411" y="126365"/>
                </a:lnTo>
                <a:lnTo>
                  <a:pt x="504189" y="126365"/>
                </a:lnTo>
                <a:lnTo>
                  <a:pt x="504189" y="0"/>
                </a:lnTo>
                <a:close/>
              </a:path>
              <a:path w="910590" h="126364">
                <a:moveTo>
                  <a:pt x="371474" y="0"/>
                </a:moveTo>
                <a:lnTo>
                  <a:pt x="361695" y="0"/>
                </a:lnTo>
                <a:lnTo>
                  <a:pt x="361695" y="47117"/>
                </a:lnTo>
                <a:lnTo>
                  <a:pt x="334137" y="47117"/>
                </a:lnTo>
                <a:lnTo>
                  <a:pt x="334137" y="55753"/>
                </a:lnTo>
                <a:lnTo>
                  <a:pt x="361695" y="55753"/>
                </a:lnTo>
                <a:lnTo>
                  <a:pt x="361695" y="126365"/>
                </a:lnTo>
                <a:lnTo>
                  <a:pt x="371474" y="126365"/>
                </a:lnTo>
                <a:lnTo>
                  <a:pt x="371474" y="0"/>
                </a:lnTo>
                <a:close/>
              </a:path>
              <a:path w="910590" h="126364">
                <a:moveTo>
                  <a:pt x="311404" y="26416"/>
                </a:moveTo>
                <a:lnTo>
                  <a:pt x="301624" y="26416"/>
                </a:lnTo>
                <a:lnTo>
                  <a:pt x="301580" y="38989"/>
                </a:lnTo>
                <a:lnTo>
                  <a:pt x="301000" y="45537"/>
                </a:lnTo>
                <a:lnTo>
                  <a:pt x="280717" y="80629"/>
                </a:lnTo>
                <a:lnTo>
                  <a:pt x="267842" y="89408"/>
                </a:lnTo>
                <a:lnTo>
                  <a:pt x="275336" y="97155"/>
                </a:lnTo>
                <a:lnTo>
                  <a:pt x="304672" y="64516"/>
                </a:lnTo>
                <a:lnTo>
                  <a:pt x="306577" y="58801"/>
                </a:lnTo>
                <a:lnTo>
                  <a:pt x="316658" y="58801"/>
                </a:lnTo>
                <a:lnTo>
                  <a:pt x="313658" y="52228"/>
                </a:lnTo>
                <a:lnTo>
                  <a:pt x="311823" y="45525"/>
                </a:lnTo>
                <a:lnTo>
                  <a:pt x="311276" y="38989"/>
                </a:lnTo>
                <a:lnTo>
                  <a:pt x="311404" y="26416"/>
                </a:lnTo>
                <a:close/>
              </a:path>
              <a:path w="910590" h="126364">
                <a:moveTo>
                  <a:pt x="316658" y="58801"/>
                </a:moveTo>
                <a:lnTo>
                  <a:pt x="306577" y="58801"/>
                </a:lnTo>
                <a:lnTo>
                  <a:pt x="308610" y="64516"/>
                </a:lnTo>
                <a:lnTo>
                  <a:pt x="338709" y="94234"/>
                </a:lnTo>
                <a:lnTo>
                  <a:pt x="345693" y="86487"/>
                </a:lnTo>
                <a:lnTo>
                  <a:pt x="338720" y="82863"/>
                </a:lnTo>
                <a:lnTo>
                  <a:pt x="332295" y="78263"/>
                </a:lnTo>
                <a:lnTo>
                  <a:pt x="326441" y="72663"/>
                </a:lnTo>
                <a:lnTo>
                  <a:pt x="321183" y="66040"/>
                </a:lnTo>
                <a:lnTo>
                  <a:pt x="316777" y="59062"/>
                </a:lnTo>
                <a:lnTo>
                  <a:pt x="316658" y="58801"/>
                </a:lnTo>
                <a:close/>
              </a:path>
              <a:path w="910590" h="126364">
                <a:moveTo>
                  <a:pt x="341884" y="17653"/>
                </a:moveTo>
                <a:lnTo>
                  <a:pt x="270890" y="17653"/>
                </a:lnTo>
                <a:lnTo>
                  <a:pt x="270890" y="26416"/>
                </a:lnTo>
                <a:lnTo>
                  <a:pt x="341884" y="26416"/>
                </a:lnTo>
                <a:lnTo>
                  <a:pt x="341884" y="17653"/>
                </a:lnTo>
                <a:close/>
              </a:path>
              <a:path w="910590" h="126364">
                <a:moveTo>
                  <a:pt x="311276" y="0"/>
                </a:moveTo>
                <a:lnTo>
                  <a:pt x="301497" y="0"/>
                </a:lnTo>
                <a:lnTo>
                  <a:pt x="301497" y="17653"/>
                </a:lnTo>
                <a:lnTo>
                  <a:pt x="311276" y="17653"/>
                </a:lnTo>
                <a:lnTo>
                  <a:pt x="31127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190613" y="2864103"/>
            <a:ext cx="249554" cy="122809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500493" y="2864103"/>
            <a:ext cx="240918" cy="126365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827009" y="2864103"/>
            <a:ext cx="102235" cy="123444"/>
          </a:xfrm>
          <a:prstGeom prst="rect">
            <a:avLst/>
          </a:prstGeom>
        </p:spPr>
      </p:pic>
      <p:sp>
        <p:nvSpPr>
          <p:cNvPr id="69" name="object 69" descr=""/>
          <p:cNvSpPr/>
          <p:nvPr/>
        </p:nvSpPr>
        <p:spPr>
          <a:xfrm>
            <a:off x="7996428" y="2864103"/>
            <a:ext cx="518159" cy="126364"/>
          </a:xfrm>
          <a:custGeom>
            <a:avLst/>
            <a:gdLst/>
            <a:ahLst/>
            <a:cxnLst/>
            <a:rect l="l" t="t" r="r" b="b"/>
            <a:pathLst>
              <a:path w="518159" h="126364">
                <a:moveTo>
                  <a:pt x="431292" y="83947"/>
                </a:moveTo>
                <a:lnTo>
                  <a:pt x="421386" y="83947"/>
                </a:lnTo>
                <a:lnTo>
                  <a:pt x="421386" y="121412"/>
                </a:lnTo>
                <a:lnTo>
                  <a:pt x="501142" y="121412"/>
                </a:lnTo>
                <a:lnTo>
                  <a:pt x="501142" y="112649"/>
                </a:lnTo>
                <a:lnTo>
                  <a:pt x="431292" y="112649"/>
                </a:lnTo>
                <a:lnTo>
                  <a:pt x="431292" y="83947"/>
                </a:lnTo>
                <a:close/>
              </a:path>
              <a:path w="518159" h="126364">
                <a:moveTo>
                  <a:pt x="518160" y="64389"/>
                </a:moveTo>
                <a:lnTo>
                  <a:pt x="400939" y="64389"/>
                </a:lnTo>
                <a:lnTo>
                  <a:pt x="400939" y="73152"/>
                </a:lnTo>
                <a:lnTo>
                  <a:pt x="518160" y="73152"/>
                </a:lnTo>
                <a:lnTo>
                  <a:pt x="518160" y="64389"/>
                </a:lnTo>
                <a:close/>
              </a:path>
              <a:path w="518159" h="126364">
                <a:moveTo>
                  <a:pt x="317626" y="64770"/>
                </a:moveTo>
                <a:lnTo>
                  <a:pt x="307848" y="64770"/>
                </a:lnTo>
                <a:lnTo>
                  <a:pt x="307848" y="94996"/>
                </a:lnTo>
                <a:lnTo>
                  <a:pt x="269875" y="95250"/>
                </a:lnTo>
                <a:lnTo>
                  <a:pt x="270764" y="103759"/>
                </a:lnTo>
                <a:lnTo>
                  <a:pt x="313563" y="103251"/>
                </a:lnTo>
                <a:lnTo>
                  <a:pt x="338248" y="102584"/>
                </a:lnTo>
                <a:lnTo>
                  <a:pt x="347263" y="102179"/>
                </a:lnTo>
                <a:lnTo>
                  <a:pt x="354075" y="101727"/>
                </a:lnTo>
                <a:lnTo>
                  <a:pt x="353546" y="94742"/>
                </a:lnTo>
                <a:lnTo>
                  <a:pt x="317626" y="94742"/>
                </a:lnTo>
                <a:lnTo>
                  <a:pt x="317626" y="64770"/>
                </a:lnTo>
                <a:close/>
              </a:path>
              <a:path w="518159" h="126364">
                <a:moveTo>
                  <a:pt x="353441" y="93345"/>
                </a:moveTo>
                <a:lnTo>
                  <a:pt x="347130" y="93795"/>
                </a:lnTo>
                <a:lnTo>
                  <a:pt x="339058" y="94186"/>
                </a:lnTo>
                <a:lnTo>
                  <a:pt x="329223" y="94505"/>
                </a:lnTo>
                <a:lnTo>
                  <a:pt x="317626" y="94742"/>
                </a:lnTo>
                <a:lnTo>
                  <a:pt x="353546" y="94742"/>
                </a:lnTo>
                <a:lnTo>
                  <a:pt x="353441" y="93345"/>
                </a:lnTo>
                <a:close/>
              </a:path>
              <a:path w="518159" h="126364">
                <a:moveTo>
                  <a:pt x="342773" y="12065"/>
                </a:moveTo>
                <a:lnTo>
                  <a:pt x="280543" y="12065"/>
                </a:lnTo>
                <a:lnTo>
                  <a:pt x="280543" y="64770"/>
                </a:lnTo>
                <a:lnTo>
                  <a:pt x="344170" y="64770"/>
                </a:lnTo>
                <a:lnTo>
                  <a:pt x="344170" y="56007"/>
                </a:lnTo>
                <a:lnTo>
                  <a:pt x="290322" y="56007"/>
                </a:lnTo>
                <a:lnTo>
                  <a:pt x="290322" y="20701"/>
                </a:lnTo>
                <a:lnTo>
                  <a:pt x="342773" y="20701"/>
                </a:lnTo>
                <a:lnTo>
                  <a:pt x="342773" y="12065"/>
                </a:lnTo>
                <a:close/>
              </a:path>
              <a:path w="518159" h="126364">
                <a:moveTo>
                  <a:pt x="200025" y="11176"/>
                </a:moveTo>
                <a:lnTo>
                  <a:pt x="142240" y="11176"/>
                </a:lnTo>
                <a:lnTo>
                  <a:pt x="142240" y="19812"/>
                </a:lnTo>
                <a:lnTo>
                  <a:pt x="190246" y="19812"/>
                </a:lnTo>
                <a:lnTo>
                  <a:pt x="190246" y="49022"/>
                </a:lnTo>
                <a:lnTo>
                  <a:pt x="142240" y="49022"/>
                </a:lnTo>
                <a:lnTo>
                  <a:pt x="142240" y="99060"/>
                </a:lnTo>
                <a:lnTo>
                  <a:pt x="167461" y="98871"/>
                </a:lnTo>
                <a:lnTo>
                  <a:pt x="187706" y="98313"/>
                </a:lnTo>
                <a:lnTo>
                  <a:pt x="202997" y="97399"/>
                </a:lnTo>
                <a:lnTo>
                  <a:pt x="213360" y="96139"/>
                </a:lnTo>
                <a:lnTo>
                  <a:pt x="212575" y="90297"/>
                </a:lnTo>
                <a:lnTo>
                  <a:pt x="152019" y="90297"/>
                </a:lnTo>
                <a:lnTo>
                  <a:pt x="152019" y="57404"/>
                </a:lnTo>
                <a:lnTo>
                  <a:pt x="200025" y="57404"/>
                </a:lnTo>
                <a:lnTo>
                  <a:pt x="200025" y="11176"/>
                </a:lnTo>
                <a:close/>
              </a:path>
              <a:path w="518159" h="126364">
                <a:moveTo>
                  <a:pt x="212217" y="87630"/>
                </a:moveTo>
                <a:lnTo>
                  <a:pt x="203739" y="88796"/>
                </a:lnTo>
                <a:lnTo>
                  <a:pt x="190880" y="89630"/>
                </a:lnTo>
                <a:lnTo>
                  <a:pt x="173640" y="90130"/>
                </a:lnTo>
                <a:lnTo>
                  <a:pt x="152019" y="90297"/>
                </a:lnTo>
                <a:lnTo>
                  <a:pt x="212575" y="90297"/>
                </a:lnTo>
                <a:lnTo>
                  <a:pt x="212217" y="87630"/>
                </a:lnTo>
                <a:close/>
              </a:path>
              <a:path w="518159" h="126364">
                <a:moveTo>
                  <a:pt x="431800" y="4572"/>
                </a:moveTo>
                <a:lnTo>
                  <a:pt x="422021" y="4572"/>
                </a:lnTo>
                <a:lnTo>
                  <a:pt x="422021" y="46990"/>
                </a:lnTo>
                <a:lnTo>
                  <a:pt x="500888" y="46990"/>
                </a:lnTo>
                <a:lnTo>
                  <a:pt x="500888" y="38227"/>
                </a:lnTo>
                <a:lnTo>
                  <a:pt x="431800" y="38227"/>
                </a:lnTo>
                <a:lnTo>
                  <a:pt x="431800" y="4572"/>
                </a:lnTo>
                <a:close/>
              </a:path>
              <a:path w="518159" h="126364">
                <a:moveTo>
                  <a:pt x="372618" y="0"/>
                </a:moveTo>
                <a:lnTo>
                  <a:pt x="362839" y="0"/>
                </a:lnTo>
                <a:lnTo>
                  <a:pt x="362839" y="126365"/>
                </a:lnTo>
                <a:lnTo>
                  <a:pt x="372618" y="126365"/>
                </a:lnTo>
                <a:lnTo>
                  <a:pt x="372618" y="0"/>
                </a:lnTo>
                <a:close/>
              </a:path>
              <a:path w="518159" h="126364">
                <a:moveTo>
                  <a:pt x="236347" y="0"/>
                </a:moveTo>
                <a:lnTo>
                  <a:pt x="226568" y="0"/>
                </a:lnTo>
                <a:lnTo>
                  <a:pt x="226568" y="126365"/>
                </a:lnTo>
                <a:lnTo>
                  <a:pt x="236347" y="126365"/>
                </a:lnTo>
                <a:lnTo>
                  <a:pt x="236347" y="0"/>
                </a:lnTo>
                <a:close/>
              </a:path>
              <a:path w="518159" h="126364">
                <a:moveTo>
                  <a:pt x="103631" y="0"/>
                </a:moveTo>
                <a:lnTo>
                  <a:pt x="93852" y="0"/>
                </a:lnTo>
                <a:lnTo>
                  <a:pt x="93852" y="47117"/>
                </a:lnTo>
                <a:lnTo>
                  <a:pt x="66294" y="47117"/>
                </a:lnTo>
                <a:lnTo>
                  <a:pt x="66294" y="55753"/>
                </a:lnTo>
                <a:lnTo>
                  <a:pt x="93852" y="55753"/>
                </a:lnTo>
                <a:lnTo>
                  <a:pt x="93852" y="126365"/>
                </a:lnTo>
                <a:lnTo>
                  <a:pt x="103631" y="126365"/>
                </a:lnTo>
                <a:lnTo>
                  <a:pt x="103631" y="0"/>
                </a:lnTo>
                <a:close/>
              </a:path>
              <a:path w="518159" h="126364">
                <a:moveTo>
                  <a:pt x="43561" y="26416"/>
                </a:moveTo>
                <a:lnTo>
                  <a:pt x="33781" y="26416"/>
                </a:lnTo>
                <a:lnTo>
                  <a:pt x="33737" y="38989"/>
                </a:lnTo>
                <a:lnTo>
                  <a:pt x="33157" y="45537"/>
                </a:lnTo>
                <a:lnTo>
                  <a:pt x="12874" y="80629"/>
                </a:lnTo>
                <a:lnTo>
                  <a:pt x="0" y="89408"/>
                </a:lnTo>
                <a:lnTo>
                  <a:pt x="7493" y="97155"/>
                </a:lnTo>
                <a:lnTo>
                  <a:pt x="36829" y="64516"/>
                </a:lnTo>
                <a:lnTo>
                  <a:pt x="38735" y="58801"/>
                </a:lnTo>
                <a:lnTo>
                  <a:pt x="48815" y="58801"/>
                </a:lnTo>
                <a:lnTo>
                  <a:pt x="45815" y="52228"/>
                </a:lnTo>
                <a:lnTo>
                  <a:pt x="43980" y="45525"/>
                </a:lnTo>
                <a:lnTo>
                  <a:pt x="43433" y="38989"/>
                </a:lnTo>
                <a:lnTo>
                  <a:pt x="43561" y="26416"/>
                </a:lnTo>
                <a:close/>
              </a:path>
              <a:path w="518159" h="126364">
                <a:moveTo>
                  <a:pt x="48815" y="58801"/>
                </a:moveTo>
                <a:lnTo>
                  <a:pt x="38735" y="58801"/>
                </a:lnTo>
                <a:lnTo>
                  <a:pt x="40767" y="64516"/>
                </a:lnTo>
                <a:lnTo>
                  <a:pt x="70866" y="94234"/>
                </a:lnTo>
                <a:lnTo>
                  <a:pt x="77850" y="86487"/>
                </a:lnTo>
                <a:lnTo>
                  <a:pt x="70877" y="82863"/>
                </a:lnTo>
                <a:lnTo>
                  <a:pt x="64452" y="78263"/>
                </a:lnTo>
                <a:lnTo>
                  <a:pt x="58598" y="72663"/>
                </a:lnTo>
                <a:lnTo>
                  <a:pt x="53340" y="66040"/>
                </a:lnTo>
                <a:lnTo>
                  <a:pt x="48934" y="59062"/>
                </a:lnTo>
                <a:lnTo>
                  <a:pt x="48815" y="58801"/>
                </a:lnTo>
                <a:close/>
              </a:path>
              <a:path w="518159" h="126364">
                <a:moveTo>
                  <a:pt x="74041" y="17653"/>
                </a:moveTo>
                <a:lnTo>
                  <a:pt x="3048" y="17653"/>
                </a:lnTo>
                <a:lnTo>
                  <a:pt x="3048" y="26416"/>
                </a:lnTo>
                <a:lnTo>
                  <a:pt x="74041" y="26416"/>
                </a:lnTo>
                <a:lnTo>
                  <a:pt x="74041" y="17653"/>
                </a:lnTo>
                <a:close/>
              </a:path>
              <a:path w="518159" h="126364">
                <a:moveTo>
                  <a:pt x="43433" y="0"/>
                </a:moveTo>
                <a:lnTo>
                  <a:pt x="33654" y="0"/>
                </a:lnTo>
                <a:lnTo>
                  <a:pt x="33654" y="17653"/>
                </a:lnTo>
                <a:lnTo>
                  <a:pt x="43433" y="17653"/>
                </a:lnTo>
                <a:lnTo>
                  <a:pt x="4343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8577326" y="2864103"/>
            <a:ext cx="652145" cy="126364"/>
          </a:xfrm>
          <a:custGeom>
            <a:avLst/>
            <a:gdLst/>
            <a:ahLst/>
            <a:cxnLst/>
            <a:rect l="l" t="t" r="r" b="b"/>
            <a:pathLst>
              <a:path w="652145" h="126364">
                <a:moveTo>
                  <a:pt x="164973" y="82550"/>
                </a:moveTo>
                <a:lnTo>
                  <a:pt x="154940" y="82550"/>
                </a:lnTo>
                <a:lnTo>
                  <a:pt x="154940" y="121920"/>
                </a:lnTo>
                <a:lnTo>
                  <a:pt x="235584" y="121920"/>
                </a:lnTo>
                <a:lnTo>
                  <a:pt x="235584" y="113030"/>
                </a:lnTo>
                <a:lnTo>
                  <a:pt x="164973" y="113030"/>
                </a:lnTo>
                <a:lnTo>
                  <a:pt x="164973" y="82550"/>
                </a:lnTo>
                <a:close/>
              </a:path>
              <a:path w="652145" h="126364">
                <a:moveTo>
                  <a:pt x="231394" y="0"/>
                </a:moveTo>
                <a:lnTo>
                  <a:pt x="221615" y="0"/>
                </a:lnTo>
                <a:lnTo>
                  <a:pt x="221615" y="91821"/>
                </a:lnTo>
                <a:lnTo>
                  <a:pt x="231394" y="91821"/>
                </a:lnTo>
                <a:lnTo>
                  <a:pt x="231394" y="48133"/>
                </a:lnTo>
                <a:lnTo>
                  <a:pt x="250444" y="48133"/>
                </a:lnTo>
                <a:lnTo>
                  <a:pt x="250444" y="39370"/>
                </a:lnTo>
                <a:lnTo>
                  <a:pt x="231394" y="39370"/>
                </a:lnTo>
                <a:lnTo>
                  <a:pt x="231394" y="0"/>
                </a:lnTo>
                <a:close/>
              </a:path>
              <a:path w="652145" h="126364">
                <a:moveTo>
                  <a:pt x="174244" y="4953"/>
                </a:moveTo>
                <a:lnTo>
                  <a:pt x="164973" y="4953"/>
                </a:lnTo>
                <a:lnTo>
                  <a:pt x="164973" y="21209"/>
                </a:lnTo>
                <a:lnTo>
                  <a:pt x="164286" y="28092"/>
                </a:lnTo>
                <a:lnTo>
                  <a:pt x="138943" y="63793"/>
                </a:lnTo>
                <a:lnTo>
                  <a:pt x="132588" y="67437"/>
                </a:lnTo>
                <a:lnTo>
                  <a:pt x="139700" y="74168"/>
                </a:lnTo>
                <a:lnTo>
                  <a:pt x="167767" y="46228"/>
                </a:lnTo>
                <a:lnTo>
                  <a:pt x="169799" y="40640"/>
                </a:lnTo>
                <a:lnTo>
                  <a:pt x="179977" y="40640"/>
                </a:lnTo>
                <a:lnTo>
                  <a:pt x="179601" y="40086"/>
                </a:lnTo>
                <a:lnTo>
                  <a:pt x="176625" y="33861"/>
                </a:lnTo>
                <a:lnTo>
                  <a:pt x="174839" y="27564"/>
                </a:lnTo>
                <a:lnTo>
                  <a:pt x="174244" y="21209"/>
                </a:lnTo>
                <a:lnTo>
                  <a:pt x="174244" y="4953"/>
                </a:lnTo>
                <a:close/>
              </a:path>
              <a:path w="652145" h="126364">
                <a:moveTo>
                  <a:pt x="179977" y="40640"/>
                </a:moveTo>
                <a:lnTo>
                  <a:pt x="169799" y="40640"/>
                </a:lnTo>
                <a:lnTo>
                  <a:pt x="172084" y="45593"/>
                </a:lnTo>
                <a:lnTo>
                  <a:pt x="176275" y="51181"/>
                </a:lnTo>
                <a:lnTo>
                  <a:pt x="188214" y="63373"/>
                </a:lnTo>
                <a:lnTo>
                  <a:pt x="193928" y="67945"/>
                </a:lnTo>
                <a:lnTo>
                  <a:pt x="199390" y="70866"/>
                </a:lnTo>
                <a:lnTo>
                  <a:pt x="205867" y="63881"/>
                </a:lnTo>
                <a:lnTo>
                  <a:pt x="199771" y="60711"/>
                </a:lnTo>
                <a:lnTo>
                  <a:pt x="194055" y="56721"/>
                </a:lnTo>
                <a:lnTo>
                  <a:pt x="188722" y="51897"/>
                </a:lnTo>
                <a:lnTo>
                  <a:pt x="183769" y="46228"/>
                </a:lnTo>
                <a:lnTo>
                  <a:pt x="179977" y="40640"/>
                </a:lnTo>
                <a:close/>
              </a:path>
              <a:path w="652145" h="126364">
                <a:moveTo>
                  <a:pt x="33908" y="80899"/>
                </a:moveTo>
                <a:lnTo>
                  <a:pt x="24129" y="80899"/>
                </a:lnTo>
                <a:lnTo>
                  <a:pt x="24129" y="122174"/>
                </a:lnTo>
                <a:lnTo>
                  <a:pt x="105155" y="122174"/>
                </a:lnTo>
                <a:lnTo>
                  <a:pt x="105155" y="113665"/>
                </a:lnTo>
                <a:lnTo>
                  <a:pt x="33908" y="113665"/>
                </a:lnTo>
                <a:lnTo>
                  <a:pt x="33908" y="80899"/>
                </a:lnTo>
                <a:close/>
              </a:path>
              <a:path w="652145" h="126364">
                <a:moveTo>
                  <a:pt x="101853" y="0"/>
                </a:moveTo>
                <a:lnTo>
                  <a:pt x="92075" y="0"/>
                </a:lnTo>
                <a:lnTo>
                  <a:pt x="92075" y="31877"/>
                </a:lnTo>
                <a:lnTo>
                  <a:pt x="62610" y="31877"/>
                </a:lnTo>
                <a:lnTo>
                  <a:pt x="62610" y="40640"/>
                </a:lnTo>
                <a:lnTo>
                  <a:pt x="92075" y="40640"/>
                </a:lnTo>
                <a:lnTo>
                  <a:pt x="92075" y="89789"/>
                </a:lnTo>
                <a:lnTo>
                  <a:pt x="101853" y="89789"/>
                </a:lnTo>
                <a:lnTo>
                  <a:pt x="101853" y="0"/>
                </a:lnTo>
                <a:close/>
              </a:path>
              <a:path w="652145" h="126364">
                <a:moveTo>
                  <a:pt x="41782" y="15748"/>
                </a:moveTo>
                <a:lnTo>
                  <a:pt x="32257" y="15748"/>
                </a:lnTo>
                <a:lnTo>
                  <a:pt x="32257" y="20320"/>
                </a:lnTo>
                <a:lnTo>
                  <a:pt x="31664" y="27174"/>
                </a:lnTo>
                <a:lnTo>
                  <a:pt x="6500" y="63857"/>
                </a:lnTo>
                <a:lnTo>
                  <a:pt x="0" y="67691"/>
                </a:lnTo>
                <a:lnTo>
                  <a:pt x="7112" y="74422"/>
                </a:lnTo>
                <a:lnTo>
                  <a:pt x="34925" y="45593"/>
                </a:lnTo>
                <a:lnTo>
                  <a:pt x="37338" y="39751"/>
                </a:lnTo>
                <a:lnTo>
                  <a:pt x="47575" y="39751"/>
                </a:lnTo>
                <a:lnTo>
                  <a:pt x="47301" y="39340"/>
                </a:lnTo>
                <a:lnTo>
                  <a:pt x="44243" y="32972"/>
                </a:lnTo>
                <a:lnTo>
                  <a:pt x="42400" y="26628"/>
                </a:lnTo>
                <a:lnTo>
                  <a:pt x="41782" y="20320"/>
                </a:lnTo>
                <a:lnTo>
                  <a:pt x="41782" y="15748"/>
                </a:lnTo>
                <a:close/>
              </a:path>
              <a:path w="652145" h="126364">
                <a:moveTo>
                  <a:pt x="47575" y="39751"/>
                </a:moveTo>
                <a:lnTo>
                  <a:pt x="37338" y="39751"/>
                </a:lnTo>
                <a:lnTo>
                  <a:pt x="39750" y="44831"/>
                </a:lnTo>
                <a:lnTo>
                  <a:pt x="66928" y="71120"/>
                </a:lnTo>
                <a:lnTo>
                  <a:pt x="73405" y="64135"/>
                </a:lnTo>
                <a:lnTo>
                  <a:pt x="67528" y="60829"/>
                </a:lnTo>
                <a:lnTo>
                  <a:pt x="61912" y="56641"/>
                </a:lnTo>
                <a:lnTo>
                  <a:pt x="56582" y="51597"/>
                </a:lnTo>
                <a:lnTo>
                  <a:pt x="51562" y="45720"/>
                </a:lnTo>
                <a:lnTo>
                  <a:pt x="47575" y="39751"/>
                </a:lnTo>
                <a:close/>
              </a:path>
              <a:path w="652145" h="126364">
                <a:moveTo>
                  <a:pt x="69215" y="6858"/>
                </a:moveTo>
                <a:lnTo>
                  <a:pt x="4191" y="6858"/>
                </a:lnTo>
                <a:lnTo>
                  <a:pt x="4191" y="15748"/>
                </a:lnTo>
                <a:lnTo>
                  <a:pt x="69215" y="15748"/>
                </a:lnTo>
                <a:lnTo>
                  <a:pt x="69215" y="6858"/>
                </a:lnTo>
                <a:close/>
              </a:path>
              <a:path w="652145" h="126364">
                <a:moveTo>
                  <a:pt x="517905" y="98425"/>
                </a:moveTo>
                <a:lnTo>
                  <a:pt x="400684" y="98425"/>
                </a:lnTo>
                <a:lnTo>
                  <a:pt x="400684" y="107061"/>
                </a:lnTo>
                <a:lnTo>
                  <a:pt x="517905" y="107061"/>
                </a:lnTo>
                <a:lnTo>
                  <a:pt x="517905" y="98425"/>
                </a:lnTo>
                <a:close/>
              </a:path>
              <a:path w="652145" h="126364">
                <a:moveTo>
                  <a:pt x="444373" y="73914"/>
                </a:moveTo>
                <a:lnTo>
                  <a:pt x="434594" y="73914"/>
                </a:lnTo>
                <a:lnTo>
                  <a:pt x="434594" y="98425"/>
                </a:lnTo>
                <a:lnTo>
                  <a:pt x="444373" y="98425"/>
                </a:lnTo>
                <a:lnTo>
                  <a:pt x="444373" y="73914"/>
                </a:lnTo>
                <a:close/>
              </a:path>
              <a:path w="652145" h="126364">
                <a:moveTo>
                  <a:pt x="483997" y="73914"/>
                </a:moveTo>
                <a:lnTo>
                  <a:pt x="474218" y="73914"/>
                </a:lnTo>
                <a:lnTo>
                  <a:pt x="474218" y="98425"/>
                </a:lnTo>
                <a:lnTo>
                  <a:pt x="483997" y="98425"/>
                </a:lnTo>
                <a:lnTo>
                  <a:pt x="483997" y="73914"/>
                </a:lnTo>
                <a:close/>
              </a:path>
              <a:path w="652145" h="126364">
                <a:moveTo>
                  <a:pt x="500125" y="10668"/>
                </a:moveTo>
                <a:lnTo>
                  <a:pt x="418338" y="10668"/>
                </a:lnTo>
                <a:lnTo>
                  <a:pt x="418338" y="19431"/>
                </a:lnTo>
                <a:lnTo>
                  <a:pt x="490093" y="19431"/>
                </a:lnTo>
                <a:lnTo>
                  <a:pt x="490093" y="37338"/>
                </a:lnTo>
                <a:lnTo>
                  <a:pt x="418083" y="37338"/>
                </a:lnTo>
                <a:lnTo>
                  <a:pt x="418083" y="73914"/>
                </a:lnTo>
                <a:lnTo>
                  <a:pt x="503047" y="73914"/>
                </a:lnTo>
                <a:lnTo>
                  <a:pt x="503047" y="65151"/>
                </a:lnTo>
                <a:lnTo>
                  <a:pt x="428117" y="65151"/>
                </a:lnTo>
                <a:lnTo>
                  <a:pt x="428117" y="45847"/>
                </a:lnTo>
                <a:lnTo>
                  <a:pt x="500125" y="45847"/>
                </a:lnTo>
                <a:lnTo>
                  <a:pt x="500125" y="10668"/>
                </a:lnTo>
                <a:close/>
              </a:path>
              <a:path w="652145" h="126364">
                <a:moveTo>
                  <a:pt x="652018" y="98044"/>
                </a:moveTo>
                <a:lnTo>
                  <a:pt x="534797" y="98044"/>
                </a:lnTo>
                <a:lnTo>
                  <a:pt x="534797" y="106680"/>
                </a:lnTo>
                <a:lnTo>
                  <a:pt x="652018" y="106680"/>
                </a:lnTo>
                <a:lnTo>
                  <a:pt x="652018" y="98044"/>
                </a:lnTo>
                <a:close/>
              </a:path>
              <a:path w="652145" h="126364">
                <a:moveTo>
                  <a:pt x="598424" y="68834"/>
                </a:moveTo>
                <a:lnTo>
                  <a:pt x="588391" y="68834"/>
                </a:lnTo>
                <a:lnTo>
                  <a:pt x="588391" y="98044"/>
                </a:lnTo>
                <a:lnTo>
                  <a:pt x="598424" y="98044"/>
                </a:lnTo>
                <a:lnTo>
                  <a:pt x="598424" y="68834"/>
                </a:lnTo>
                <a:close/>
              </a:path>
              <a:path w="652145" h="126364">
                <a:moveTo>
                  <a:pt x="632205" y="11938"/>
                </a:moveTo>
                <a:lnTo>
                  <a:pt x="554608" y="11938"/>
                </a:lnTo>
                <a:lnTo>
                  <a:pt x="554608" y="68834"/>
                </a:lnTo>
                <a:lnTo>
                  <a:pt x="634238" y="68834"/>
                </a:lnTo>
                <a:lnTo>
                  <a:pt x="634238" y="60071"/>
                </a:lnTo>
                <a:lnTo>
                  <a:pt x="564515" y="60071"/>
                </a:lnTo>
                <a:lnTo>
                  <a:pt x="564515" y="20574"/>
                </a:lnTo>
                <a:lnTo>
                  <a:pt x="632205" y="20574"/>
                </a:lnTo>
                <a:lnTo>
                  <a:pt x="632205" y="11938"/>
                </a:lnTo>
                <a:close/>
              </a:path>
              <a:path w="652145" h="126364">
                <a:moveTo>
                  <a:pt x="309752" y="19685"/>
                </a:moveTo>
                <a:lnTo>
                  <a:pt x="300100" y="19685"/>
                </a:lnTo>
                <a:lnTo>
                  <a:pt x="300100" y="33020"/>
                </a:lnTo>
                <a:lnTo>
                  <a:pt x="299505" y="40735"/>
                </a:lnTo>
                <a:lnTo>
                  <a:pt x="280098" y="79771"/>
                </a:lnTo>
                <a:lnTo>
                  <a:pt x="267334" y="90805"/>
                </a:lnTo>
                <a:lnTo>
                  <a:pt x="274827" y="97282"/>
                </a:lnTo>
                <a:lnTo>
                  <a:pt x="303529" y="61341"/>
                </a:lnTo>
                <a:lnTo>
                  <a:pt x="305180" y="55372"/>
                </a:lnTo>
                <a:lnTo>
                  <a:pt x="315016" y="55372"/>
                </a:lnTo>
                <a:lnTo>
                  <a:pt x="312134" y="47799"/>
                </a:lnTo>
                <a:lnTo>
                  <a:pt x="310348" y="40050"/>
                </a:lnTo>
                <a:lnTo>
                  <a:pt x="309802" y="33020"/>
                </a:lnTo>
                <a:lnTo>
                  <a:pt x="309752" y="19685"/>
                </a:lnTo>
                <a:close/>
              </a:path>
              <a:path w="652145" h="126364">
                <a:moveTo>
                  <a:pt x="315016" y="55372"/>
                </a:moveTo>
                <a:lnTo>
                  <a:pt x="305180" y="55372"/>
                </a:lnTo>
                <a:lnTo>
                  <a:pt x="307213" y="61595"/>
                </a:lnTo>
                <a:lnTo>
                  <a:pt x="335152" y="95504"/>
                </a:lnTo>
                <a:lnTo>
                  <a:pt x="341883" y="88138"/>
                </a:lnTo>
                <a:lnTo>
                  <a:pt x="335530" y="83306"/>
                </a:lnTo>
                <a:lnTo>
                  <a:pt x="329628" y="77581"/>
                </a:lnTo>
                <a:lnTo>
                  <a:pt x="324203" y="70975"/>
                </a:lnTo>
                <a:lnTo>
                  <a:pt x="319277" y="63500"/>
                </a:lnTo>
                <a:lnTo>
                  <a:pt x="315110" y="55620"/>
                </a:lnTo>
                <a:lnTo>
                  <a:pt x="315016" y="55372"/>
                </a:lnTo>
                <a:close/>
              </a:path>
              <a:path w="652145" h="126364">
                <a:moveTo>
                  <a:pt x="337184" y="11049"/>
                </a:moveTo>
                <a:lnTo>
                  <a:pt x="272033" y="11049"/>
                </a:lnTo>
                <a:lnTo>
                  <a:pt x="272033" y="19685"/>
                </a:lnTo>
                <a:lnTo>
                  <a:pt x="337184" y="19685"/>
                </a:lnTo>
                <a:lnTo>
                  <a:pt x="337184" y="11049"/>
                </a:lnTo>
                <a:close/>
              </a:path>
              <a:path w="652145" h="126364">
                <a:moveTo>
                  <a:pt x="364871" y="0"/>
                </a:moveTo>
                <a:lnTo>
                  <a:pt x="355092" y="0"/>
                </a:lnTo>
                <a:lnTo>
                  <a:pt x="355092" y="126365"/>
                </a:lnTo>
                <a:lnTo>
                  <a:pt x="364871" y="126365"/>
                </a:lnTo>
                <a:lnTo>
                  <a:pt x="364871" y="60071"/>
                </a:lnTo>
                <a:lnTo>
                  <a:pt x="386715" y="60071"/>
                </a:lnTo>
                <a:lnTo>
                  <a:pt x="386715" y="51308"/>
                </a:lnTo>
                <a:lnTo>
                  <a:pt x="364871" y="51308"/>
                </a:lnTo>
                <a:lnTo>
                  <a:pt x="36487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object 71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292208" y="2864103"/>
            <a:ext cx="249555" cy="122809"/>
          </a:xfrm>
          <a:prstGeom prst="rect">
            <a:avLst/>
          </a:prstGeom>
        </p:spPr>
      </p:pic>
      <p:sp>
        <p:nvSpPr>
          <p:cNvPr id="72" name="object 72" descr=""/>
          <p:cNvSpPr/>
          <p:nvPr/>
        </p:nvSpPr>
        <p:spPr>
          <a:xfrm>
            <a:off x="9607422" y="2864103"/>
            <a:ext cx="382905" cy="125095"/>
          </a:xfrm>
          <a:custGeom>
            <a:avLst/>
            <a:gdLst/>
            <a:ahLst/>
            <a:cxnLst/>
            <a:rect l="l" t="t" r="r" b="b"/>
            <a:pathLst>
              <a:path w="382904" h="125094">
                <a:moveTo>
                  <a:pt x="162813" y="89027"/>
                </a:moveTo>
                <a:lnTo>
                  <a:pt x="153161" y="89027"/>
                </a:lnTo>
                <a:lnTo>
                  <a:pt x="153161" y="124079"/>
                </a:lnTo>
                <a:lnTo>
                  <a:pt x="233933" y="124079"/>
                </a:lnTo>
                <a:lnTo>
                  <a:pt x="233933" y="115316"/>
                </a:lnTo>
                <a:lnTo>
                  <a:pt x="162813" y="115316"/>
                </a:lnTo>
                <a:lnTo>
                  <a:pt x="162813" y="89027"/>
                </a:lnTo>
                <a:close/>
              </a:path>
              <a:path w="382904" h="125094">
                <a:moveTo>
                  <a:pt x="229997" y="0"/>
                </a:moveTo>
                <a:lnTo>
                  <a:pt x="220218" y="0"/>
                </a:lnTo>
                <a:lnTo>
                  <a:pt x="220218" y="93980"/>
                </a:lnTo>
                <a:lnTo>
                  <a:pt x="229997" y="93980"/>
                </a:lnTo>
                <a:lnTo>
                  <a:pt x="229997" y="57658"/>
                </a:lnTo>
                <a:lnTo>
                  <a:pt x="249047" y="57658"/>
                </a:lnTo>
                <a:lnTo>
                  <a:pt x="249047" y="48768"/>
                </a:lnTo>
                <a:lnTo>
                  <a:pt x="229997" y="48768"/>
                </a:lnTo>
                <a:lnTo>
                  <a:pt x="229997" y="0"/>
                </a:lnTo>
                <a:close/>
              </a:path>
              <a:path w="382904" h="125094">
                <a:moveTo>
                  <a:pt x="179197" y="32385"/>
                </a:moveTo>
                <a:lnTo>
                  <a:pt x="160147" y="32385"/>
                </a:lnTo>
                <a:lnTo>
                  <a:pt x="152526" y="34671"/>
                </a:lnTo>
                <a:lnTo>
                  <a:pt x="141350" y="43815"/>
                </a:lnTo>
                <a:lnTo>
                  <a:pt x="138556" y="49403"/>
                </a:lnTo>
                <a:lnTo>
                  <a:pt x="138556" y="62738"/>
                </a:lnTo>
                <a:lnTo>
                  <a:pt x="141350" y="68453"/>
                </a:lnTo>
                <a:lnTo>
                  <a:pt x="152526" y="77597"/>
                </a:lnTo>
                <a:lnTo>
                  <a:pt x="160020" y="79883"/>
                </a:lnTo>
                <a:lnTo>
                  <a:pt x="179197" y="79883"/>
                </a:lnTo>
                <a:lnTo>
                  <a:pt x="186817" y="77597"/>
                </a:lnTo>
                <a:lnTo>
                  <a:pt x="192404" y="73025"/>
                </a:lnTo>
                <a:lnTo>
                  <a:pt x="194066" y="71628"/>
                </a:lnTo>
                <a:lnTo>
                  <a:pt x="163068" y="71628"/>
                </a:lnTo>
                <a:lnTo>
                  <a:pt x="157860" y="70104"/>
                </a:lnTo>
                <a:lnTo>
                  <a:pt x="154050" y="67183"/>
                </a:lnTo>
                <a:lnTo>
                  <a:pt x="150113" y="64262"/>
                </a:lnTo>
                <a:lnTo>
                  <a:pt x="148208" y="60579"/>
                </a:lnTo>
                <a:lnTo>
                  <a:pt x="148208" y="51562"/>
                </a:lnTo>
                <a:lnTo>
                  <a:pt x="150113" y="47879"/>
                </a:lnTo>
                <a:lnTo>
                  <a:pt x="153924" y="44958"/>
                </a:lnTo>
                <a:lnTo>
                  <a:pt x="157860" y="42037"/>
                </a:lnTo>
                <a:lnTo>
                  <a:pt x="163068" y="40640"/>
                </a:lnTo>
                <a:lnTo>
                  <a:pt x="194161" y="40640"/>
                </a:lnTo>
                <a:lnTo>
                  <a:pt x="192404" y="39243"/>
                </a:lnTo>
                <a:lnTo>
                  <a:pt x="186817" y="34671"/>
                </a:lnTo>
                <a:lnTo>
                  <a:pt x="179197" y="32385"/>
                </a:lnTo>
                <a:close/>
              </a:path>
              <a:path w="382904" h="125094">
                <a:moveTo>
                  <a:pt x="194161" y="40640"/>
                </a:moveTo>
                <a:lnTo>
                  <a:pt x="176275" y="40640"/>
                </a:lnTo>
                <a:lnTo>
                  <a:pt x="181609" y="42037"/>
                </a:lnTo>
                <a:lnTo>
                  <a:pt x="189229" y="47879"/>
                </a:lnTo>
                <a:lnTo>
                  <a:pt x="191134" y="51562"/>
                </a:lnTo>
                <a:lnTo>
                  <a:pt x="191134" y="60579"/>
                </a:lnTo>
                <a:lnTo>
                  <a:pt x="189229" y="64262"/>
                </a:lnTo>
                <a:lnTo>
                  <a:pt x="185420" y="67183"/>
                </a:lnTo>
                <a:lnTo>
                  <a:pt x="181482" y="70104"/>
                </a:lnTo>
                <a:lnTo>
                  <a:pt x="176275" y="71628"/>
                </a:lnTo>
                <a:lnTo>
                  <a:pt x="194066" y="71628"/>
                </a:lnTo>
                <a:lnTo>
                  <a:pt x="197993" y="68326"/>
                </a:lnTo>
                <a:lnTo>
                  <a:pt x="200786" y="62738"/>
                </a:lnTo>
                <a:lnTo>
                  <a:pt x="200786" y="49403"/>
                </a:lnTo>
                <a:lnTo>
                  <a:pt x="197993" y="43688"/>
                </a:lnTo>
                <a:lnTo>
                  <a:pt x="194161" y="40640"/>
                </a:lnTo>
                <a:close/>
              </a:path>
              <a:path w="382904" h="125094">
                <a:moveTo>
                  <a:pt x="207136" y="16891"/>
                </a:moveTo>
                <a:lnTo>
                  <a:pt x="131952" y="16891"/>
                </a:lnTo>
                <a:lnTo>
                  <a:pt x="131952" y="25654"/>
                </a:lnTo>
                <a:lnTo>
                  <a:pt x="207136" y="25654"/>
                </a:lnTo>
                <a:lnTo>
                  <a:pt x="207136" y="16891"/>
                </a:lnTo>
                <a:close/>
              </a:path>
              <a:path w="382904" h="125094">
                <a:moveTo>
                  <a:pt x="174498" y="508"/>
                </a:moveTo>
                <a:lnTo>
                  <a:pt x="164592" y="508"/>
                </a:lnTo>
                <a:lnTo>
                  <a:pt x="164592" y="16891"/>
                </a:lnTo>
                <a:lnTo>
                  <a:pt x="174498" y="16891"/>
                </a:lnTo>
                <a:lnTo>
                  <a:pt x="174498" y="508"/>
                </a:lnTo>
                <a:close/>
              </a:path>
              <a:path w="382904" h="125094">
                <a:moveTo>
                  <a:pt x="29591" y="84709"/>
                </a:moveTo>
                <a:lnTo>
                  <a:pt x="19684" y="84709"/>
                </a:lnTo>
                <a:lnTo>
                  <a:pt x="19684" y="122555"/>
                </a:lnTo>
                <a:lnTo>
                  <a:pt x="105791" y="122555"/>
                </a:lnTo>
                <a:lnTo>
                  <a:pt x="105791" y="113919"/>
                </a:lnTo>
                <a:lnTo>
                  <a:pt x="29591" y="113919"/>
                </a:lnTo>
                <a:lnTo>
                  <a:pt x="29591" y="84709"/>
                </a:lnTo>
                <a:close/>
              </a:path>
              <a:path w="382904" h="125094">
                <a:moveTo>
                  <a:pt x="102743" y="0"/>
                </a:moveTo>
                <a:lnTo>
                  <a:pt x="92836" y="0"/>
                </a:lnTo>
                <a:lnTo>
                  <a:pt x="92836" y="69215"/>
                </a:lnTo>
                <a:lnTo>
                  <a:pt x="65531" y="69215"/>
                </a:lnTo>
                <a:lnTo>
                  <a:pt x="65531" y="77597"/>
                </a:lnTo>
                <a:lnTo>
                  <a:pt x="92836" y="77597"/>
                </a:lnTo>
                <a:lnTo>
                  <a:pt x="92836" y="98171"/>
                </a:lnTo>
                <a:lnTo>
                  <a:pt x="102743" y="98171"/>
                </a:lnTo>
                <a:lnTo>
                  <a:pt x="102743" y="0"/>
                </a:lnTo>
                <a:close/>
              </a:path>
              <a:path w="382904" h="125094">
                <a:moveTo>
                  <a:pt x="47751" y="57912"/>
                </a:moveTo>
                <a:lnTo>
                  <a:pt x="38100" y="57912"/>
                </a:lnTo>
                <a:lnTo>
                  <a:pt x="38100" y="91567"/>
                </a:lnTo>
                <a:lnTo>
                  <a:pt x="47751" y="91567"/>
                </a:lnTo>
                <a:lnTo>
                  <a:pt x="47751" y="57912"/>
                </a:lnTo>
                <a:close/>
              </a:path>
              <a:path w="382904" h="125094">
                <a:moveTo>
                  <a:pt x="71627" y="6350"/>
                </a:moveTo>
                <a:lnTo>
                  <a:pt x="11810" y="6350"/>
                </a:lnTo>
                <a:lnTo>
                  <a:pt x="11810" y="15113"/>
                </a:lnTo>
                <a:lnTo>
                  <a:pt x="61849" y="15113"/>
                </a:lnTo>
                <a:lnTo>
                  <a:pt x="61830" y="18899"/>
                </a:lnTo>
                <a:lnTo>
                  <a:pt x="32210" y="49387"/>
                </a:lnTo>
                <a:lnTo>
                  <a:pt x="0" y="49657"/>
                </a:lnTo>
                <a:lnTo>
                  <a:pt x="1397" y="58801"/>
                </a:lnTo>
                <a:lnTo>
                  <a:pt x="8185" y="58751"/>
                </a:lnTo>
                <a:lnTo>
                  <a:pt x="26525" y="58318"/>
                </a:lnTo>
                <a:lnTo>
                  <a:pt x="38100" y="57912"/>
                </a:lnTo>
                <a:lnTo>
                  <a:pt x="47751" y="57912"/>
                </a:lnTo>
                <a:lnTo>
                  <a:pt x="47751" y="57531"/>
                </a:lnTo>
                <a:lnTo>
                  <a:pt x="78041" y="56316"/>
                </a:lnTo>
                <a:lnTo>
                  <a:pt x="83184" y="56007"/>
                </a:lnTo>
                <a:lnTo>
                  <a:pt x="82715" y="48260"/>
                </a:lnTo>
                <a:lnTo>
                  <a:pt x="70611" y="48260"/>
                </a:lnTo>
                <a:lnTo>
                  <a:pt x="71038" y="39854"/>
                </a:lnTo>
                <a:lnTo>
                  <a:pt x="71358" y="30067"/>
                </a:lnTo>
                <a:lnTo>
                  <a:pt x="71558" y="18899"/>
                </a:lnTo>
                <a:lnTo>
                  <a:pt x="71627" y="6350"/>
                </a:lnTo>
                <a:close/>
              </a:path>
              <a:path w="382904" h="125094">
                <a:moveTo>
                  <a:pt x="82676" y="47625"/>
                </a:moveTo>
                <a:lnTo>
                  <a:pt x="79755" y="47879"/>
                </a:lnTo>
                <a:lnTo>
                  <a:pt x="75692" y="48133"/>
                </a:lnTo>
                <a:lnTo>
                  <a:pt x="70611" y="48260"/>
                </a:lnTo>
                <a:lnTo>
                  <a:pt x="82715" y="48260"/>
                </a:lnTo>
                <a:lnTo>
                  <a:pt x="82676" y="47625"/>
                </a:lnTo>
                <a:close/>
              </a:path>
              <a:path w="382904" h="125094">
                <a:moveTo>
                  <a:pt x="363347" y="75565"/>
                </a:moveTo>
                <a:lnTo>
                  <a:pt x="284099" y="75565"/>
                </a:lnTo>
                <a:lnTo>
                  <a:pt x="284099" y="83820"/>
                </a:lnTo>
                <a:lnTo>
                  <a:pt x="353695" y="83820"/>
                </a:lnTo>
                <a:lnTo>
                  <a:pt x="353695" y="96139"/>
                </a:lnTo>
                <a:lnTo>
                  <a:pt x="284099" y="96139"/>
                </a:lnTo>
                <a:lnTo>
                  <a:pt x="284099" y="124968"/>
                </a:lnTo>
                <a:lnTo>
                  <a:pt x="366649" y="124968"/>
                </a:lnTo>
                <a:lnTo>
                  <a:pt x="366649" y="116840"/>
                </a:lnTo>
                <a:lnTo>
                  <a:pt x="293750" y="116840"/>
                </a:lnTo>
                <a:lnTo>
                  <a:pt x="293750" y="103759"/>
                </a:lnTo>
                <a:lnTo>
                  <a:pt x="363347" y="103759"/>
                </a:lnTo>
                <a:lnTo>
                  <a:pt x="363347" y="75565"/>
                </a:lnTo>
                <a:close/>
              </a:path>
              <a:path w="382904" h="125094">
                <a:moveTo>
                  <a:pt x="382397" y="55753"/>
                </a:moveTo>
                <a:lnTo>
                  <a:pt x="265175" y="55753"/>
                </a:lnTo>
                <a:lnTo>
                  <a:pt x="265175" y="63881"/>
                </a:lnTo>
                <a:lnTo>
                  <a:pt x="382397" y="63881"/>
                </a:lnTo>
                <a:lnTo>
                  <a:pt x="382397" y="55753"/>
                </a:lnTo>
                <a:close/>
              </a:path>
              <a:path w="382904" h="125094">
                <a:moveTo>
                  <a:pt x="323723" y="508"/>
                </a:moveTo>
                <a:lnTo>
                  <a:pt x="286766" y="10668"/>
                </a:lnTo>
                <a:lnTo>
                  <a:pt x="283336" y="29591"/>
                </a:lnTo>
                <a:lnTo>
                  <a:pt x="286766" y="34925"/>
                </a:lnTo>
                <a:lnTo>
                  <a:pt x="323723" y="45085"/>
                </a:lnTo>
                <a:lnTo>
                  <a:pt x="332962" y="44704"/>
                </a:lnTo>
                <a:lnTo>
                  <a:pt x="341058" y="43561"/>
                </a:lnTo>
                <a:lnTo>
                  <a:pt x="348011" y="41656"/>
                </a:lnTo>
                <a:lnTo>
                  <a:pt x="353822" y="38989"/>
                </a:lnTo>
                <a:lnTo>
                  <a:pt x="356751" y="37338"/>
                </a:lnTo>
                <a:lnTo>
                  <a:pt x="314071" y="37338"/>
                </a:lnTo>
                <a:lnTo>
                  <a:pt x="306704" y="36068"/>
                </a:lnTo>
                <a:lnTo>
                  <a:pt x="301371" y="33401"/>
                </a:lnTo>
                <a:lnTo>
                  <a:pt x="296163" y="30734"/>
                </a:lnTo>
                <a:lnTo>
                  <a:pt x="293497" y="27178"/>
                </a:lnTo>
                <a:lnTo>
                  <a:pt x="293497" y="18415"/>
                </a:lnTo>
                <a:lnTo>
                  <a:pt x="296036" y="14986"/>
                </a:lnTo>
                <a:lnTo>
                  <a:pt x="301371" y="12319"/>
                </a:lnTo>
                <a:lnTo>
                  <a:pt x="306577" y="9652"/>
                </a:lnTo>
                <a:lnTo>
                  <a:pt x="314071" y="8255"/>
                </a:lnTo>
                <a:lnTo>
                  <a:pt x="356877" y="8255"/>
                </a:lnTo>
                <a:lnTo>
                  <a:pt x="353822" y="6477"/>
                </a:lnTo>
                <a:lnTo>
                  <a:pt x="348029" y="3883"/>
                </a:lnTo>
                <a:lnTo>
                  <a:pt x="341106" y="2016"/>
                </a:lnTo>
                <a:lnTo>
                  <a:pt x="333015" y="887"/>
                </a:lnTo>
                <a:lnTo>
                  <a:pt x="323723" y="508"/>
                </a:lnTo>
                <a:close/>
              </a:path>
              <a:path w="382904" h="125094">
                <a:moveTo>
                  <a:pt x="356877" y="8255"/>
                </a:moveTo>
                <a:lnTo>
                  <a:pt x="333375" y="8255"/>
                </a:lnTo>
                <a:lnTo>
                  <a:pt x="340868" y="9652"/>
                </a:lnTo>
                <a:lnTo>
                  <a:pt x="346201" y="12319"/>
                </a:lnTo>
                <a:lnTo>
                  <a:pt x="351408" y="15113"/>
                </a:lnTo>
                <a:lnTo>
                  <a:pt x="353977" y="18415"/>
                </a:lnTo>
                <a:lnTo>
                  <a:pt x="353980" y="27178"/>
                </a:lnTo>
                <a:lnTo>
                  <a:pt x="351408" y="30607"/>
                </a:lnTo>
                <a:lnTo>
                  <a:pt x="346075" y="33274"/>
                </a:lnTo>
                <a:lnTo>
                  <a:pt x="340741" y="36068"/>
                </a:lnTo>
                <a:lnTo>
                  <a:pt x="333375" y="37338"/>
                </a:lnTo>
                <a:lnTo>
                  <a:pt x="356751" y="37338"/>
                </a:lnTo>
                <a:lnTo>
                  <a:pt x="360806" y="35052"/>
                </a:lnTo>
                <a:lnTo>
                  <a:pt x="364235" y="29591"/>
                </a:lnTo>
                <a:lnTo>
                  <a:pt x="364235" y="15875"/>
                </a:lnTo>
                <a:lnTo>
                  <a:pt x="360806" y="10541"/>
                </a:lnTo>
                <a:lnTo>
                  <a:pt x="356877" y="82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054208" y="2864103"/>
            <a:ext cx="239268" cy="126365"/>
          </a:xfrm>
          <a:prstGeom prst="rect">
            <a:avLst/>
          </a:prstGeom>
        </p:spPr>
      </p:pic>
      <p:sp>
        <p:nvSpPr>
          <p:cNvPr id="74" name="object 74" descr=""/>
          <p:cNvSpPr/>
          <p:nvPr/>
        </p:nvSpPr>
        <p:spPr>
          <a:xfrm>
            <a:off x="4942840" y="3233896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8136508" y="3184143"/>
            <a:ext cx="511175" cy="126364"/>
          </a:xfrm>
          <a:custGeom>
            <a:avLst/>
            <a:gdLst/>
            <a:ahLst/>
            <a:cxnLst/>
            <a:rect l="l" t="t" r="r" b="b"/>
            <a:pathLst>
              <a:path w="511175" h="126364">
                <a:moveTo>
                  <a:pt x="297688" y="83819"/>
                </a:moveTo>
                <a:lnTo>
                  <a:pt x="287909" y="83819"/>
                </a:lnTo>
                <a:lnTo>
                  <a:pt x="287909" y="121412"/>
                </a:lnTo>
                <a:lnTo>
                  <a:pt x="369062" y="121412"/>
                </a:lnTo>
                <a:lnTo>
                  <a:pt x="369062" y="112649"/>
                </a:lnTo>
                <a:lnTo>
                  <a:pt x="297688" y="112649"/>
                </a:lnTo>
                <a:lnTo>
                  <a:pt x="297688" y="83819"/>
                </a:lnTo>
                <a:close/>
              </a:path>
              <a:path w="511175" h="126364">
                <a:moveTo>
                  <a:pt x="364363" y="44068"/>
                </a:moveTo>
                <a:lnTo>
                  <a:pt x="354584" y="44068"/>
                </a:lnTo>
                <a:lnTo>
                  <a:pt x="354584" y="92201"/>
                </a:lnTo>
                <a:lnTo>
                  <a:pt x="364363" y="92201"/>
                </a:lnTo>
                <a:lnTo>
                  <a:pt x="364363" y="44068"/>
                </a:lnTo>
                <a:close/>
              </a:path>
              <a:path w="511175" h="126364">
                <a:moveTo>
                  <a:pt x="282194" y="5841"/>
                </a:moveTo>
                <a:lnTo>
                  <a:pt x="272669" y="5841"/>
                </a:lnTo>
                <a:lnTo>
                  <a:pt x="272669" y="69976"/>
                </a:lnTo>
                <a:lnTo>
                  <a:pt x="330962" y="69976"/>
                </a:lnTo>
                <a:lnTo>
                  <a:pt x="330962" y="61467"/>
                </a:lnTo>
                <a:lnTo>
                  <a:pt x="282194" y="61467"/>
                </a:lnTo>
                <a:lnTo>
                  <a:pt x="282194" y="38734"/>
                </a:lnTo>
                <a:lnTo>
                  <a:pt x="364363" y="38734"/>
                </a:lnTo>
                <a:lnTo>
                  <a:pt x="364363" y="35432"/>
                </a:lnTo>
                <a:lnTo>
                  <a:pt x="330962" y="35432"/>
                </a:lnTo>
                <a:lnTo>
                  <a:pt x="330962" y="30099"/>
                </a:lnTo>
                <a:lnTo>
                  <a:pt x="282194" y="30099"/>
                </a:lnTo>
                <a:lnTo>
                  <a:pt x="282194" y="5841"/>
                </a:lnTo>
                <a:close/>
              </a:path>
              <a:path w="511175" h="126364">
                <a:moveTo>
                  <a:pt x="364363" y="38734"/>
                </a:moveTo>
                <a:lnTo>
                  <a:pt x="321183" y="38734"/>
                </a:lnTo>
                <a:lnTo>
                  <a:pt x="321183" y="61467"/>
                </a:lnTo>
                <a:lnTo>
                  <a:pt x="330962" y="61467"/>
                </a:lnTo>
                <a:lnTo>
                  <a:pt x="330962" y="44068"/>
                </a:lnTo>
                <a:lnTo>
                  <a:pt x="364363" y="44068"/>
                </a:lnTo>
                <a:lnTo>
                  <a:pt x="364363" y="38734"/>
                </a:lnTo>
                <a:close/>
              </a:path>
              <a:path w="511175" h="126364">
                <a:moveTo>
                  <a:pt x="364363" y="0"/>
                </a:moveTo>
                <a:lnTo>
                  <a:pt x="354584" y="0"/>
                </a:lnTo>
                <a:lnTo>
                  <a:pt x="354584" y="35432"/>
                </a:lnTo>
                <a:lnTo>
                  <a:pt x="364363" y="35432"/>
                </a:lnTo>
                <a:lnTo>
                  <a:pt x="364363" y="0"/>
                </a:lnTo>
                <a:close/>
              </a:path>
              <a:path w="511175" h="126364">
                <a:moveTo>
                  <a:pt x="330962" y="5841"/>
                </a:moveTo>
                <a:lnTo>
                  <a:pt x="321183" y="5841"/>
                </a:lnTo>
                <a:lnTo>
                  <a:pt x="321183" y="30099"/>
                </a:lnTo>
                <a:lnTo>
                  <a:pt x="330962" y="30099"/>
                </a:lnTo>
                <a:lnTo>
                  <a:pt x="330962" y="5841"/>
                </a:lnTo>
                <a:close/>
              </a:path>
              <a:path w="511175" h="126364">
                <a:moveTo>
                  <a:pt x="230250" y="70612"/>
                </a:moveTo>
                <a:lnTo>
                  <a:pt x="152400" y="70612"/>
                </a:lnTo>
                <a:lnTo>
                  <a:pt x="152400" y="79375"/>
                </a:lnTo>
                <a:lnTo>
                  <a:pt x="220599" y="79375"/>
                </a:lnTo>
                <a:lnTo>
                  <a:pt x="220599" y="92075"/>
                </a:lnTo>
                <a:lnTo>
                  <a:pt x="152400" y="92075"/>
                </a:lnTo>
                <a:lnTo>
                  <a:pt x="152400" y="123316"/>
                </a:lnTo>
                <a:lnTo>
                  <a:pt x="233680" y="123316"/>
                </a:lnTo>
                <a:lnTo>
                  <a:pt x="233680" y="114680"/>
                </a:lnTo>
                <a:lnTo>
                  <a:pt x="162051" y="114680"/>
                </a:lnTo>
                <a:lnTo>
                  <a:pt x="162051" y="100583"/>
                </a:lnTo>
                <a:lnTo>
                  <a:pt x="230250" y="100583"/>
                </a:lnTo>
                <a:lnTo>
                  <a:pt x="230250" y="70612"/>
                </a:lnTo>
                <a:close/>
              </a:path>
              <a:path w="511175" h="126364">
                <a:moveTo>
                  <a:pt x="9779" y="9525"/>
                </a:moveTo>
                <a:lnTo>
                  <a:pt x="0" y="9525"/>
                </a:lnTo>
                <a:lnTo>
                  <a:pt x="0" y="91820"/>
                </a:lnTo>
                <a:lnTo>
                  <a:pt x="60451" y="91820"/>
                </a:lnTo>
                <a:lnTo>
                  <a:pt x="60451" y="83184"/>
                </a:lnTo>
                <a:lnTo>
                  <a:pt x="9779" y="83184"/>
                </a:lnTo>
                <a:lnTo>
                  <a:pt x="9779" y="50545"/>
                </a:lnTo>
                <a:lnTo>
                  <a:pt x="60451" y="50545"/>
                </a:lnTo>
                <a:lnTo>
                  <a:pt x="60451" y="41782"/>
                </a:lnTo>
                <a:lnTo>
                  <a:pt x="9779" y="41782"/>
                </a:lnTo>
                <a:lnTo>
                  <a:pt x="9779" y="9525"/>
                </a:lnTo>
                <a:close/>
              </a:path>
              <a:path w="511175" h="126364">
                <a:moveTo>
                  <a:pt x="60451" y="50545"/>
                </a:moveTo>
                <a:lnTo>
                  <a:pt x="50673" y="50545"/>
                </a:lnTo>
                <a:lnTo>
                  <a:pt x="50673" y="83184"/>
                </a:lnTo>
                <a:lnTo>
                  <a:pt x="60451" y="83184"/>
                </a:lnTo>
                <a:lnTo>
                  <a:pt x="60451" y="50545"/>
                </a:lnTo>
                <a:close/>
              </a:path>
              <a:path w="511175" h="126364">
                <a:moveTo>
                  <a:pt x="60451" y="9525"/>
                </a:moveTo>
                <a:lnTo>
                  <a:pt x="50673" y="9525"/>
                </a:lnTo>
                <a:lnTo>
                  <a:pt x="50673" y="41782"/>
                </a:lnTo>
                <a:lnTo>
                  <a:pt x="60451" y="41782"/>
                </a:lnTo>
                <a:lnTo>
                  <a:pt x="60451" y="9525"/>
                </a:lnTo>
                <a:close/>
              </a:path>
              <a:path w="511175" h="126364">
                <a:moveTo>
                  <a:pt x="510667" y="98425"/>
                </a:moveTo>
                <a:lnTo>
                  <a:pt x="393446" y="98425"/>
                </a:lnTo>
                <a:lnTo>
                  <a:pt x="393446" y="106933"/>
                </a:lnTo>
                <a:lnTo>
                  <a:pt x="510667" y="106933"/>
                </a:lnTo>
                <a:lnTo>
                  <a:pt x="510667" y="98425"/>
                </a:lnTo>
                <a:close/>
              </a:path>
              <a:path w="511175" h="126364">
                <a:moveTo>
                  <a:pt x="451993" y="32003"/>
                </a:moveTo>
                <a:lnTo>
                  <a:pt x="414527" y="43306"/>
                </a:lnTo>
                <a:lnTo>
                  <a:pt x="410972" y="62483"/>
                </a:lnTo>
                <a:lnTo>
                  <a:pt x="414147" y="67944"/>
                </a:lnTo>
                <a:lnTo>
                  <a:pt x="447167" y="79755"/>
                </a:lnTo>
                <a:lnTo>
                  <a:pt x="447167" y="98425"/>
                </a:lnTo>
                <a:lnTo>
                  <a:pt x="456946" y="98425"/>
                </a:lnTo>
                <a:lnTo>
                  <a:pt x="456946" y="79755"/>
                </a:lnTo>
                <a:lnTo>
                  <a:pt x="464968" y="79015"/>
                </a:lnTo>
                <a:lnTo>
                  <a:pt x="472074" y="77549"/>
                </a:lnTo>
                <a:lnTo>
                  <a:pt x="478252" y="75344"/>
                </a:lnTo>
                <a:lnTo>
                  <a:pt x="483489" y="72389"/>
                </a:lnTo>
                <a:lnTo>
                  <a:pt x="484577" y="71627"/>
                </a:lnTo>
                <a:lnTo>
                  <a:pt x="442087" y="71627"/>
                </a:lnTo>
                <a:lnTo>
                  <a:pt x="434467" y="70230"/>
                </a:lnTo>
                <a:lnTo>
                  <a:pt x="429133" y="67309"/>
                </a:lnTo>
                <a:lnTo>
                  <a:pt x="423925" y="64515"/>
                </a:lnTo>
                <a:lnTo>
                  <a:pt x="421386" y="60705"/>
                </a:lnTo>
                <a:lnTo>
                  <a:pt x="421386" y="51180"/>
                </a:lnTo>
                <a:lnTo>
                  <a:pt x="423925" y="47370"/>
                </a:lnTo>
                <a:lnTo>
                  <a:pt x="429133" y="44576"/>
                </a:lnTo>
                <a:lnTo>
                  <a:pt x="434467" y="41782"/>
                </a:lnTo>
                <a:lnTo>
                  <a:pt x="442087" y="40386"/>
                </a:lnTo>
                <a:lnTo>
                  <a:pt x="484987" y="40386"/>
                </a:lnTo>
                <a:lnTo>
                  <a:pt x="482346" y="38734"/>
                </a:lnTo>
                <a:lnTo>
                  <a:pt x="476442" y="35808"/>
                </a:lnTo>
                <a:lnTo>
                  <a:pt x="469407" y="33702"/>
                </a:lnTo>
                <a:lnTo>
                  <a:pt x="461254" y="32430"/>
                </a:lnTo>
                <a:lnTo>
                  <a:pt x="451993" y="32003"/>
                </a:lnTo>
                <a:close/>
              </a:path>
              <a:path w="511175" h="126364">
                <a:moveTo>
                  <a:pt x="484987" y="40386"/>
                </a:moveTo>
                <a:lnTo>
                  <a:pt x="462025" y="40386"/>
                </a:lnTo>
                <a:lnTo>
                  <a:pt x="469646" y="41782"/>
                </a:lnTo>
                <a:lnTo>
                  <a:pt x="480060" y="47370"/>
                </a:lnTo>
                <a:lnTo>
                  <a:pt x="482600" y="51180"/>
                </a:lnTo>
                <a:lnTo>
                  <a:pt x="482600" y="60705"/>
                </a:lnTo>
                <a:lnTo>
                  <a:pt x="480060" y="64515"/>
                </a:lnTo>
                <a:lnTo>
                  <a:pt x="474852" y="67309"/>
                </a:lnTo>
                <a:lnTo>
                  <a:pt x="469646" y="70230"/>
                </a:lnTo>
                <a:lnTo>
                  <a:pt x="462025" y="71627"/>
                </a:lnTo>
                <a:lnTo>
                  <a:pt x="484577" y="71627"/>
                </a:lnTo>
                <a:lnTo>
                  <a:pt x="489839" y="67944"/>
                </a:lnTo>
                <a:lnTo>
                  <a:pt x="493014" y="62483"/>
                </a:lnTo>
                <a:lnTo>
                  <a:pt x="493014" y="48894"/>
                </a:lnTo>
                <a:lnTo>
                  <a:pt x="489458" y="43179"/>
                </a:lnTo>
                <a:lnTo>
                  <a:pt x="484987" y="40386"/>
                </a:lnTo>
                <a:close/>
              </a:path>
              <a:path w="511175" h="126364">
                <a:moveTo>
                  <a:pt x="196976" y="4699"/>
                </a:moveTo>
                <a:lnTo>
                  <a:pt x="138557" y="4699"/>
                </a:lnTo>
                <a:lnTo>
                  <a:pt x="138557" y="57276"/>
                </a:lnTo>
                <a:lnTo>
                  <a:pt x="196976" y="57276"/>
                </a:lnTo>
                <a:lnTo>
                  <a:pt x="196976" y="48513"/>
                </a:lnTo>
                <a:lnTo>
                  <a:pt x="148082" y="48513"/>
                </a:lnTo>
                <a:lnTo>
                  <a:pt x="148082" y="13462"/>
                </a:lnTo>
                <a:lnTo>
                  <a:pt x="196976" y="13462"/>
                </a:lnTo>
                <a:lnTo>
                  <a:pt x="196976" y="4699"/>
                </a:lnTo>
                <a:close/>
              </a:path>
              <a:path w="511175" h="126364">
                <a:moveTo>
                  <a:pt x="196976" y="13462"/>
                </a:moveTo>
                <a:lnTo>
                  <a:pt x="187325" y="13462"/>
                </a:lnTo>
                <a:lnTo>
                  <a:pt x="187325" y="48513"/>
                </a:lnTo>
                <a:lnTo>
                  <a:pt x="196976" y="48513"/>
                </a:lnTo>
                <a:lnTo>
                  <a:pt x="196976" y="13462"/>
                </a:lnTo>
                <a:close/>
              </a:path>
              <a:path w="511175" h="126364">
                <a:moveTo>
                  <a:pt x="500252" y="16763"/>
                </a:moveTo>
                <a:lnTo>
                  <a:pt x="403733" y="16763"/>
                </a:lnTo>
                <a:lnTo>
                  <a:pt x="403733" y="25273"/>
                </a:lnTo>
                <a:lnTo>
                  <a:pt x="500252" y="25273"/>
                </a:lnTo>
                <a:lnTo>
                  <a:pt x="500252" y="16763"/>
                </a:lnTo>
                <a:close/>
              </a:path>
              <a:path w="511175" h="126364">
                <a:moveTo>
                  <a:pt x="456946" y="1269"/>
                </a:moveTo>
                <a:lnTo>
                  <a:pt x="447167" y="1269"/>
                </a:lnTo>
                <a:lnTo>
                  <a:pt x="447167" y="16763"/>
                </a:lnTo>
                <a:lnTo>
                  <a:pt x="456946" y="16763"/>
                </a:lnTo>
                <a:lnTo>
                  <a:pt x="456946" y="1269"/>
                </a:lnTo>
                <a:close/>
              </a:path>
              <a:path w="511175" h="126364">
                <a:moveTo>
                  <a:pt x="230250" y="0"/>
                </a:moveTo>
                <a:lnTo>
                  <a:pt x="220472" y="0"/>
                </a:lnTo>
                <a:lnTo>
                  <a:pt x="220472" y="63880"/>
                </a:lnTo>
                <a:lnTo>
                  <a:pt x="230250" y="63880"/>
                </a:lnTo>
                <a:lnTo>
                  <a:pt x="230250" y="0"/>
                </a:lnTo>
                <a:close/>
              </a:path>
              <a:path w="511175" h="126364">
                <a:moveTo>
                  <a:pt x="94742" y="0"/>
                </a:moveTo>
                <a:lnTo>
                  <a:pt x="84963" y="0"/>
                </a:lnTo>
                <a:lnTo>
                  <a:pt x="84963" y="126364"/>
                </a:lnTo>
                <a:lnTo>
                  <a:pt x="94742" y="126364"/>
                </a:lnTo>
                <a:lnTo>
                  <a:pt x="947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8709786" y="3183000"/>
            <a:ext cx="385445" cy="127635"/>
          </a:xfrm>
          <a:custGeom>
            <a:avLst/>
            <a:gdLst/>
            <a:ahLst/>
            <a:cxnLst/>
            <a:rect l="l" t="t" r="r" b="b"/>
            <a:pathLst>
              <a:path w="385445" h="127635">
                <a:moveTo>
                  <a:pt x="237744" y="82296"/>
                </a:moveTo>
                <a:lnTo>
                  <a:pt x="155575" y="82296"/>
                </a:lnTo>
                <a:lnTo>
                  <a:pt x="155575" y="91059"/>
                </a:lnTo>
                <a:lnTo>
                  <a:pt x="227965" y="91059"/>
                </a:lnTo>
                <a:lnTo>
                  <a:pt x="227965" y="127508"/>
                </a:lnTo>
                <a:lnTo>
                  <a:pt x="237744" y="127508"/>
                </a:lnTo>
                <a:lnTo>
                  <a:pt x="237744" y="82296"/>
                </a:lnTo>
                <a:close/>
              </a:path>
              <a:path w="385445" h="127635">
                <a:moveTo>
                  <a:pt x="366395" y="76708"/>
                </a:moveTo>
                <a:lnTo>
                  <a:pt x="287147" y="76708"/>
                </a:lnTo>
                <a:lnTo>
                  <a:pt x="287147" y="84962"/>
                </a:lnTo>
                <a:lnTo>
                  <a:pt x="356743" y="84962"/>
                </a:lnTo>
                <a:lnTo>
                  <a:pt x="356743" y="97282"/>
                </a:lnTo>
                <a:lnTo>
                  <a:pt x="287147" y="97282"/>
                </a:lnTo>
                <a:lnTo>
                  <a:pt x="287147" y="126111"/>
                </a:lnTo>
                <a:lnTo>
                  <a:pt x="369697" y="126111"/>
                </a:lnTo>
                <a:lnTo>
                  <a:pt x="369697" y="117983"/>
                </a:lnTo>
                <a:lnTo>
                  <a:pt x="296799" y="117983"/>
                </a:lnTo>
                <a:lnTo>
                  <a:pt x="296799" y="104901"/>
                </a:lnTo>
                <a:lnTo>
                  <a:pt x="366395" y="104901"/>
                </a:lnTo>
                <a:lnTo>
                  <a:pt x="366395" y="76708"/>
                </a:lnTo>
                <a:close/>
              </a:path>
              <a:path w="385445" h="127635">
                <a:moveTo>
                  <a:pt x="385445" y="56896"/>
                </a:moveTo>
                <a:lnTo>
                  <a:pt x="268224" y="56896"/>
                </a:lnTo>
                <a:lnTo>
                  <a:pt x="268224" y="65024"/>
                </a:lnTo>
                <a:lnTo>
                  <a:pt x="385445" y="65024"/>
                </a:lnTo>
                <a:lnTo>
                  <a:pt x="385445" y="56896"/>
                </a:lnTo>
                <a:close/>
              </a:path>
              <a:path w="385445" h="127635">
                <a:moveTo>
                  <a:pt x="326771" y="1650"/>
                </a:moveTo>
                <a:lnTo>
                  <a:pt x="289814" y="11811"/>
                </a:lnTo>
                <a:lnTo>
                  <a:pt x="286385" y="30734"/>
                </a:lnTo>
                <a:lnTo>
                  <a:pt x="289814" y="36068"/>
                </a:lnTo>
                <a:lnTo>
                  <a:pt x="326771" y="46227"/>
                </a:lnTo>
                <a:lnTo>
                  <a:pt x="336010" y="45847"/>
                </a:lnTo>
                <a:lnTo>
                  <a:pt x="344106" y="44704"/>
                </a:lnTo>
                <a:lnTo>
                  <a:pt x="351059" y="42799"/>
                </a:lnTo>
                <a:lnTo>
                  <a:pt x="356870" y="40132"/>
                </a:lnTo>
                <a:lnTo>
                  <a:pt x="359799" y="38481"/>
                </a:lnTo>
                <a:lnTo>
                  <a:pt x="317119" y="38481"/>
                </a:lnTo>
                <a:lnTo>
                  <a:pt x="309753" y="37211"/>
                </a:lnTo>
                <a:lnTo>
                  <a:pt x="304419" y="34544"/>
                </a:lnTo>
                <a:lnTo>
                  <a:pt x="299212" y="31876"/>
                </a:lnTo>
                <a:lnTo>
                  <a:pt x="296545" y="28321"/>
                </a:lnTo>
                <a:lnTo>
                  <a:pt x="296545" y="19558"/>
                </a:lnTo>
                <a:lnTo>
                  <a:pt x="299085" y="16129"/>
                </a:lnTo>
                <a:lnTo>
                  <a:pt x="304419" y="13462"/>
                </a:lnTo>
                <a:lnTo>
                  <a:pt x="309626" y="10795"/>
                </a:lnTo>
                <a:lnTo>
                  <a:pt x="317119" y="9398"/>
                </a:lnTo>
                <a:lnTo>
                  <a:pt x="359925" y="9398"/>
                </a:lnTo>
                <a:lnTo>
                  <a:pt x="356870" y="7620"/>
                </a:lnTo>
                <a:lnTo>
                  <a:pt x="351077" y="5026"/>
                </a:lnTo>
                <a:lnTo>
                  <a:pt x="344154" y="3159"/>
                </a:lnTo>
                <a:lnTo>
                  <a:pt x="336063" y="2030"/>
                </a:lnTo>
                <a:lnTo>
                  <a:pt x="326771" y="1650"/>
                </a:lnTo>
                <a:close/>
              </a:path>
              <a:path w="385445" h="127635">
                <a:moveTo>
                  <a:pt x="359925" y="9398"/>
                </a:moveTo>
                <a:lnTo>
                  <a:pt x="336423" y="9398"/>
                </a:lnTo>
                <a:lnTo>
                  <a:pt x="343916" y="10795"/>
                </a:lnTo>
                <a:lnTo>
                  <a:pt x="349250" y="13462"/>
                </a:lnTo>
                <a:lnTo>
                  <a:pt x="354457" y="16256"/>
                </a:lnTo>
                <a:lnTo>
                  <a:pt x="357025" y="19558"/>
                </a:lnTo>
                <a:lnTo>
                  <a:pt x="357028" y="28321"/>
                </a:lnTo>
                <a:lnTo>
                  <a:pt x="354457" y="31750"/>
                </a:lnTo>
                <a:lnTo>
                  <a:pt x="349123" y="34417"/>
                </a:lnTo>
                <a:lnTo>
                  <a:pt x="343789" y="37211"/>
                </a:lnTo>
                <a:lnTo>
                  <a:pt x="336423" y="38481"/>
                </a:lnTo>
                <a:lnTo>
                  <a:pt x="359799" y="38481"/>
                </a:lnTo>
                <a:lnTo>
                  <a:pt x="363855" y="36195"/>
                </a:lnTo>
                <a:lnTo>
                  <a:pt x="367284" y="30734"/>
                </a:lnTo>
                <a:lnTo>
                  <a:pt x="367284" y="17018"/>
                </a:lnTo>
                <a:lnTo>
                  <a:pt x="363855" y="11684"/>
                </a:lnTo>
                <a:lnTo>
                  <a:pt x="359925" y="9398"/>
                </a:lnTo>
                <a:close/>
              </a:path>
              <a:path w="385445" h="127635">
                <a:moveTo>
                  <a:pt x="40640" y="68961"/>
                </a:moveTo>
                <a:lnTo>
                  <a:pt x="30861" y="68961"/>
                </a:lnTo>
                <a:lnTo>
                  <a:pt x="30861" y="127508"/>
                </a:lnTo>
                <a:lnTo>
                  <a:pt x="40640" y="127508"/>
                </a:lnTo>
                <a:lnTo>
                  <a:pt x="40640" y="68961"/>
                </a:lnTo>
                <a:close/>
              </a:path>
              <a:path w="385445" h="127635">
                <a:moveTo>
                  <a:pt x="86360" y="68961"/>
                </a:moveTo>
                <a:lnTo>
                  <a:pt x="76581" y="68961"/>
                </a:lnTo>
                <a:lnTo>
                  <a:pt x="76581" y="127508"/>
                </a:lnTo>
                <a:lnTo>
                  <a:pt x="86360" y="127508"/>
                </a:lnTo>
                <a:lnTo>
                  <a:pt x="86360" y="68961"/>
                </a:lnTo>
                <a:close/>
              </a:path>
              <a:path w="385445" h="127635">
                <a:moveTo>
                  <a:pt x="117221" y="60071"/>
                </a:moveTo>
                <a:lnTo>
                  <a:pt x="0" y="60071"/>
                </a:lnTo>
                <a:lnTo>
                  <a:pt x="0" y="68961"/>
                </a:lnTo>
                <a:lnTo>
                  <a:pt x="117221" y="68961"/>
                </a:lnTo>
                <a:lnTo>
                  <a:pt x="117221" y="60071"/>
                </a:lnTo>
                <a:close/>
              </a:path>
              <a:path w="385445" h="127635">
                <a:moveTo>
                  <a:pt x="99060" y="6604"/>
                </a:moveTo>
                <a:lnTo>
                  <a:pt x="19050" y="6604"/>
                </a:lnTo>
                <a:lnTo>
                  <a:pt x="19050" y="15367"/>
                </a:lnTo>
                <a:lnTo>
                  <a:pt x="89281" y="15367"/>
                </a:lnTo>
                <a:lnTo>
                  <a:pt x="89185" y="29031"/>
                </a:lnTo>
                <a:lnTo>
                  <a:pt x="88900" y="41052"/>
                </a:lnTo>
                <a:lnTo>
                  <a:pt x="88423" y="51407"/>
                </a:lnTo>
                <a:lnTo>
                  <a:pt x="87757" y="60071"/>
                </a:lnTo>
                <a:lnTo>
                  <a:pt x="97536" y="60071"/>
                </a:lnTo>
                <a:lnTo>
                  <a:pt x="98202" y="50145"/>
                </a:lnTo>
                <a:lnTo>
                  <a:pt x="98678" y="37909"/>
                </a:lnTo>
                <a:lnTo>
                  <a:pt x="98964" y="23387"/>
                </a:lnTo>
                <a:lnTo>
                  <a:pt x="99060" y="6604"/>
                </a:lnTo>
                <a:close/>
              </a:path>
              <a:path w="385445" h="127635">
                <a:moveTo>
                  <a:pt x="237744" y="1143"/>
                </a:moveTo>
                <a:lnTo>
                  <a:pt x="227965" y="1143"/>
                </a:lnTo>
                <a:lnTo>
                  <a:pt x="227965" y="75311"/>
                </a:lnTo>
                <a:lnTo>
                  <a:pt x="237744" y="75311"/>
                </a:lnTo>
                <a:lnTo>
                  <a:pt x="237744" y="1143"/>
                </a:lnTo>
                <a:close/>
              </a:path>
              <a:path w="385445" h="127635">
                <a:moveTo>
                  <a:pt x="180721" y="23241"/>
                </a:moveTo>
                <a:lnTo>
                  <a:pt x="170688" y="23241"/>
                </a:lnTo>
                <a:lnTo>
                  <a:pt x="170688" y="35433"/>
                </a:lnTo>
                <a:lnTo>
                  <a:pt x="167386" y="42418"/>
                </a:lnTo>
                <a:lnTo>
                  <a:pt x="137287" y="65659"/>
                </a:lnTo>
                <a:lnTo>
                  <a:pt x="144526" y="73151"/>
                </a:lnTo>
                <a:lnTo>
                  <a:pt x="154836" y="66940"/>
                </a:lnTo>
                <a:lnTo>
                  <a:pt x="163480" y="59944"/>
                </a:lnTo>
                <a:lnTo>
                  <a:pt x="170457" y="52185"/>
                </a:lnTo>
                <a:lnTo>
                  <a:pt x="175768" y="43687"/>
                </a:lnTo>
                <a:lnTo>
                  <a:pt x="185800" y="43687"/>
                </a:lnTo>
                <a:lnTo>
                  <a:pt x="184023" y="41910"/>
                </a:lnTo>
                <a:lnTo>
                  <a:pt x="180845" y="35433"/>
                </a:lnTo>
                <a:lnTo>
                  <a:pt x="180721" y="23241"/>
                </a:lnTo>
                <a:close/>
              </a:path>
              <a:path w="385445" h="127635">
                <a:moveTo>
                  <a:pt x="185800" y="43687"/>
                </a:moveTo>
                <a:lnTo>
                  <a:pt x="175768" y="43687"/>
                </a:lnTo>
                <a:lnTo>
                  <a:pt x="178308" y="48387"/>
                </a:lnTo>
                <a:lnTo>
                  <a:pt x="206756" y="70485"/>
                </a:lnTo>
                <a:lnTo>
                  <a:pt x="213360" y="62611"/>
                </a:lnTo>
                <a:lnTo>
                  <a:pt x="207383" y="60394"/>
                </a:lnTo>
                <a:lnTo>
                  <a:pt x="201644" y="57356"/>
                </a:lnTo>
                <a:lnTo>
                  <a:pt x="196143" y="53484"/>
                </a:lnTo>
                <a:lnTo>
                  <a:pt x="190881" y="48768"/>
                </a:lnTo>
                <a:lnTo>
                  <a:pt x="185800" y="43687"/>
                </a:lnTo>
                <a:close/>
              </a:path>
              <a:path w="385445" h="127635">
                <a:moveTo>
                  <a:pt x="209804" y="14732"/>
                </a:moveTo>
                <a:lnTo>
                  <a:pt x="141478" y="14732"/>
                </a:lnTo>
                <a:lnTo>
                  <a:pt x="141478" y="23241"/>
                </a:lnTo>
                <a:lnTo>
                  <a:pt x="209804" y="23241"/>
                </a:lnTo>
                <a:lnTo>
                  <a:pt x="209804" y="14732"/>
                </a:lnTo>
                <a:close/>
              </a:path>
              <a:path w="385445" h="127635">
                <a:moveTo>
                  <a:pt x="180721" y="0"/>
                </a:moveTo>
                <a:lnTo>
                  <a:pt x="170688" y="0"/>
                </a:lnTo>
                <a:lnTo>
                  <a:pt x="170688" y="14732"/>
                </a:lnTo>
                <a:lnTo>
                  <a:pt x="180721" y="14732"/>
                </a:lnTo>
                <a:lnTo>
                  <a:pt x="18072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9156319" y="3184143"/>
            <a:ext cx="548640" cy="132715"/>
          </a:xfrm>
          <a:custGeom>
            <a:avLst/>
            <a:gdLst/>
            <a:ahLst/>
            <a:cxnLst/>
            <a:rect l="l" t="t" r="r" b="b"/>
            <a:pathLst>
              <a:path w="548640" h="132714">
                <a:moveTo>
                  <a:pt x="100584" y="113284"/>
                </a:moveTo>
                <a:lnTo>
                  <a:pt x="29083" y="113284"/>
                </a:lnTo>
                <a:lnTo>
                  <a:pt x="29083" y="83947"/>
                </a:lnTo>
                <a:lnTo>
                  <a:pt x="19304" y="83947"/>
                </a:lnTo>
                <a:lnTo>
                  <a:pt x="19304" y="122047"/>
                </a:lnTo>
                <a:lnTo>
                  <a:pt x="100584" y="122047"/>
                </a:lnTo>
                <a:lnTo>
                  <a:pt x="100584" y="113284"/>
                </a:lnTo>
                <a:close/>
              </a:path>
              <a:path w="548640" h="132714">
                <a:moveTo>
                  <a:pt x="110998" y="41910"/>
                </a:moveTo>
                <a:lnTo>
                  <a:pt x="70231" y="26543"/>
                </a:lnTo>
                <a:lnTo>
                  <a:pt x="63627" y="13970"/>
                </a:lnTo>
                <a:lnTo>
                  <a:pt x="104140" y="13970"/>
                </a:lnTo>
                <a:lnTo>
                  <a:pt x="104140" y="5080"/>
                </a:lnTo>
                <a:lnTo>
                  <a:pt x="13081" y="5080"/>
                </a:lnTo>
                <a:lnTo>
                  <a:pt x="13081" y="13970"/>
                </a:lnTo>
                <a:lnTo>
                  <a:pt x="53594" y="13970"/>
                </a:lnTo>
                <a:lnTo>
                  <a:pt x="52324" y="20447"/>
                </a:lnTo>
                <a:lnTo>
                  <a:pt x="14706" y="40805"/>
                </a:lnTo>
                <a:lnTo>
                  <a:pt x="6096" y="41910"/>
                </a:lnTo>
                <a:lnTo>
                  <a:pt x="11938" y="49911"/>
                </a:lnTo>
                <a:lnTo>
                  <a:pt x="49530" y="34798"/>
                </a:lnTo>
                <a:lnTo>
                  <a:pt x="58674" y="25146"/>
                </a:lnTo>
                <a:lnTo>
                  <a:pt x="62230" y="30480"/>
                </a:lnTo>
                <a:lnTo>
                  <a:pt x="98336" y="48514"/>
                </a:lnTo>
                <a:lnTo>
                  <a:pt x="105918" y="50038"/>
                </a:lnTo>
                <a:lnTo>
                  <a:pt x="110998" y="41910"/>
                </a:lnTo>
                <a:close/>
              </a:path>
              <a:path w="548640" h="132714">
                <a:moveTo>
                  <a:pt x="117221" y="62103"/>
                </a:moveTo>
                <a:lnTo>
                  <a:pt x="0" y="62103"/>
                </a:lnTo>
                <a:lnTo>
                  <a:pt x="0" y="70739"/>
                </a:lnTo>
                <a:lnTo>
                  <a:pt x="53594" y="70739"/>
                </a:lnTo>
                <a:lnTo>
                  <a:pt x="53594" y="101854"/>
                </a:lnTo>
                <a:lnTo>
                  <a:pt x="63627" y="101854"/>
                </a:lnTo>
                <a:lnTo>
                  <a:pt x="63627" y="70739"/>
                </a:lnTo>
                <a:lnTo>
                  <a:pt x="117221" y="70739"/>
                </a:lnTo>
                <a:lnTo>
                  <a:pt x="117221" y="62103"/>
                </a:lnTo>
                <a:close/>
              </a:path>
              <a:path w="548640" h="132714">
                <a:moveTo>
                  <a:pt x="246507" y="43688"/>
                </a:moveTo>
                <a:lnTo>
                  <a:pt x="205638" y="26581"/>
                </a:lnTo>
                <a:lnTo>
                  <a:pt x="197612" y="9525"/>
                </a:lnTo>
                <a:lnTo>
                  <a:pt x="197612" y="3937"/>
                </a:lnTo>
                <a:lnTo>
                  <a:pt x="187706" y="3937"/>
                </a:lnTo>
                <a:lnTo>
                  <a:pt x="187706" y="9525"/>
                </a:lnTo>
                <a:lnTo>
                  <a:pt x="186791" y="15430"/>
                </a:lnTo>
                <a:lnTo>
                  <a:pt x="157149" y="40170"/>
                </a:lnTo>
                <a:lnTo>
                  <a:pt x="138938" y="44450"/>
                </a:lnTo>
                <a:lnTo>
                  <a:pt x="145034" y="52578"/>
                </a:lnTo>
                <a:lnTo>
                  <a:pt x="183388" y="35814"/>
                </a:lnTo>
                <a:lnTo>
                  <a:pt x="192659" y="24892"/>
                </a:lnTo>
                <a:lnTo>
                  <a:pt x="195580" y="30226"/>
                </a:lnTo>
                <a:lnTo>
                  <a:pt x="233019" y="50317"/>
                </a:lnTo>
                <a:lnTo>
                  <a:pt x="240665" y="51816"/>
                </a:lnTo>
                <a:lnTo>
                  <a:pt x="246507" y="43688"/>
                </a:lnTo>
                <a:close/>
              </a:path>
              <a:path w="548640" h="132714">
                <a:moveTo>
                  <a:pt x="251333" y="67310"/>
                </a:moveTo>
                <a:lnTo>
                  <a:pt x="134112" y="67310"/>
                </a:lnTo>
                <a:lnTo>
                  <a:pt x="134112" y="76073"/>
                </a:lnTo>
                <a:lnTo>
                  <a:pt x="187706" y="76073"/>
                </a:lnTo>
                <a:lnTo>
                  <a:pt x="187706" y="126365"/>
                </a:lnTo>
                <a:lnTo>
                  <a:pt x="197612" y="126365"/>
                </a:lnTo>
                <a:lnTo>
                  <a:pt x="197612" y="76073"/>
                </a:lnTo>
                <a:lnTo>
                  <a:pt x="251333" y="76073"/>
                </a:lnTo>
                <a:lnTo>
                  <a:pt x="251333" y="67310"/>
                </a:lnTo>
                <a:close/>
              </a:path>
              <a:path w="548640" h="132714">
                <a:moveTo>
                  <a:pt x="338836" y="75057"/>
                </a:moveTo>
                <a:lnTo>
                  <a:pt x="338772" y="58801"/>
                </a:lnTo>
                <a:lnTo>
                  <a:pt x="335915" y="52197"/>
                </a:lnTo>
                <a:lnTo>
                  <a:pt x="330225" y="47117"/>
                </a:lnTo>
                <a:lnTo>
                  <a:pt x="329311" y="46266"/>
                </a:lnTo>
                <a:lnTo>
                  <a:pt x="329311" y="61468"/>
                </a:lnTo>
                <a:lnTo>
                  <a:pt x="329311" y="72263"/>
                </a:lnTo>
                <a:lnTo>
                  <a:pt x="327152" y="76962"/>
                </a:lnTo>
                <a:lnTo>
                  <a:pt x="322961" y="80772"/>
                </a:lnTo>
                <a:lnTo>
                  <a:pt x="318770" y="84709"/>
                </a:lnTo>
                <a:lnTo>
                  <a:pt x="313563" y="86614"/>
                </a:lnTo>
                <a:lnTo>
                  <a:pt x="300736" y="86614"/>
                </a:lnTo>
                <a:lnTo>
                  <a:pt x="295402" y="84709"/>
                </a:lnTo>
                <a:lnTo>
                  <a:pt x="291211" y="80772"/>
                </a:lnTo>
                <a:lnTo>
                  <a:pt x="287020" y="76962"/>
                </a:lnTo>
                <a:lnTo>
                  <a:pt x="284988" y="72263"/>
                </a:lnTo>
                <a:lnTo>
                  <a:pt x="284988" y="61468"/>
                </a:lnTo>
                <a:lnTo>
                  <a:pt x="287020" y="56769"/>
                </a:lnTo>
                <a:lnTo>
                  <a:pt x="291211" y="52959"/>
                </a:lnTo>
                <a:lnTo>
                  <a:pt x="295402" y="49022"/>
                </a:lnTo>
                <a:lnTo>
                  <a:pt x="300609" y="47117"/>
                </a:lnTo>
                <a:lnTo>
                  <a:pt x="313563" y="47117"/>
                </a:lnTo>
                <a:lnTo>
                  <a:pt x="318897" y="49022"/>
                </a:lnTo>
                <a:lnTo>
                  <a:pt x="327152" y="56769"/>
                </a:lnTo>
                <a:lnTo>
                  <a:pt x="329311" y="61468"/>
                </a:lnTo>
                <a:lnTo>
                  <a:pt x="329311" y="46266"/>
                </a:lnTo>
                <a:lnTo>
                  <a:pt x="324104" y="41402"/>
                </a:lnTo>
                <a:lnTo>
                  <a:pt x="316484" y="38735"/>
                </a:lnTo>
                <a:lnTo>
                  <a:pt x="297688" y="38735"/>
                </a:lnTo>
                <a:lnTo>
                  <a:pt x="290068" y="41402"/>
                </a:lnTo>
                <a:lnTo>
                  <a:pt x="284226" y="46736"/>
                </a:lnTo>
                <a:lnTo>
                  <a:pt x="278257" y="52070"/>
                </a:lnTo>
                <a:lnTo>
                  <a:pt x="275336" y="58801"/>
                </a:lnTo>
                <a:lnTo>
                  <a:pt x="275437" y="75057"/>
                </a:lnTo>
                <a:lnTo>
                  <a:pt x="278257" y="81534"/>
                </a:lnTo>
                <a:lnTo>
                  <a:pt x="284226" y="86868"/>
                </a:lnTo>
                <a:lnTo>
                  <a:pt x="290068" y="92202"/>
                </a:lnTo>
                <a:lnTo>
                  <a:pt x="297688" y="94996"/>
                </a:lnTo>
                <a:lnTo>
                  <a:pt x="316357" y="94996"/>
                </a:lnTo>
                <a:lnTo>
                  <a:pt x="324104" y="92329"/>
                </a:lnTo>
                <a:lnTo>
                  <a:pt x="330365" y="86614"/>
                </a:lnTo>
                <a:lnTo>
                  <a:pt x="335915" y="81661"/>
                </a:lnTo>
                <a:lnTo>
                  <a:pt x="338836" y="75057"/>
                </a:lnTo>
                <a:close/>
              </a:path>
              <a:path w="548640" h="132714">
                <a:moveTo>
                  <a:pt x="344678" y="20066"/>
                </a:moveTo>
                <a:lnTo>
                  <a:pt x="311912" y="20066"/>
                </a:lnTo>
                <a:lnTo>
                  <a:pt x="311912" y="0"/>
                </a:lnTo>
                <a:lnTo>
                  <a:pt x="302133" y="0"/>
                </a:lnTo>
                <a:lnTo>
                  <a:pt x="302133" y="20066"/>
                </a:lnTo>
                <a:lnTo>
                  <a:pt x="269621" y="20066"/>
                </a:lnTo>
                <a:lnTo>
                  <a:pt x="269621" y="28956"/>
                </a:lnTo>
                <a:lnTo>
                  <a:pt x="344678" y="28956"/>
                </a:lnTo>
                <a:lnTo>
                  <a:pt x="344678" y="20066"/>
                </a:lnTo>
                <a:close/>
              </a:path>
              <a:path w="548640" h="132714">
                <a:moveTo>
                  <a:pt x="387858" y="58039"/>
                </a:moveTo>
                <a:lnTo>
                  <a:pt x="366522" y="58039"/>
                </a:lnTo>
                <a:lnTo>
                  <a:pt x="366522" y="0"/>
                </a:lnTo>
                <a:lnTo>
                  <a:pt x="356743" y="0"/>
                </a:lnTo>
                <a:lnTo>
                  <a:pt x="356743" y="126365"/>
                </a:lnTo>
                <a:lnTo>
                  <a:pt x="366522" y="126365"/>
                </a:lnTo>
                <a:lnTo>
                  <a:pt x="366522" y="66802"/>
                </a:lnTo>
                <a:lnTo>
                  <a:pt x="387858" y="66802"/>
                </a:lnTo>
                <a:lnTo>
                  <a:pt x="387858" y="58039"/>
                </a:lnTo>
                <a:close/>
              </a:path>
              <a:path w="548640" h="132714">
                <a:moveTo>
                  <a:pt x="500380" y="11938"/>
                </a:moveTo>
                <a:lnTo>
                  <a:pt x="419354" y="11938"/>
                </a:lnTo>
                <a:lnTo>
                  <a:pt x="419354" y="20701"/>
                </a:lnTo>
                <a:lnTo>
                  <a:pt x="490601" y="20701"/>
                </a:lnTo>
                <a:lnTo>
                  <a:pt x="490588" y="40640"/>
                </a:lnTo>
                <a:lnTo>
                  <a:pt x="490448" y="49491"/>
                </a:lnTo>
                <a:lnTo>
                  <a:pt x="490029" y="58902"/>
                </a:lnTo>
                <a:lnTo>
                  <a:pt x="489305" y="68732"/>
                </a:lnTo>
                <a:lnTo>
                  <a:pt x="488315" y="78994"/>
                </a:lnTo>
                <a:lnTo>
                  <a:pt x="497840" y="79756"/>
                </a:lnTo>
                <a:lnTo>
                  <a:pt x="498932" y="69811"/>
                </a:lnTo>
                <a:lnTo>
                  <a:pt x="499719" y="59969"/>
                </a:lnTo>
                <a:lnTo>
                  <a:pt x="500214" y="50241"/>
                </a:lnTo>
                <a:lnTo>
                  <a:pt x="500380" y="40640"/>
                </a:lnTo>
                <a:lnTo>
                  <a:pt x="500380" y="11938"/>
                </a:lnTo>
                <a:close/>
              </a:path>
              <a:path w="548640" h="132714">
                <a:moveTo>
                  <a:pt x="519557" y="94996"/>
                </a:moveTo>
                <a:lnTo>
                  <a:pt x="458597" y="94996"/>
                </a:lnTo>
                <a:lnTo>
                  <a:pt x="458597" y="53721"/>
                </a:lnTo>
                <a:lnTo>
                  <a:pt x="448945" y="53721"/>
                </a:lnTo>
                <a:lnTo>
                  <a:pt x="448945" y="94996"/>
                </a:lnTo>
                <a:lnTo>
                  <a:pt x="402336" y="94996"/>
                </a:lnTo>
                <a:lnTo>
                  <a:pt x="402336" y="103759"/>
                </a:lnTo>
                <a:lnTo>
                  <a:pt x="519557" y="103759"/>
                </a:lnTo>
                <a:lnTo>
                  <a:pt x="519557" y="94996"/>
                </a:lnTo>
                <a:close/>
              </a:path>
              <a:path w="548640" h="132714">
                <a:moveTo>
                  <a:pt x="548640" y="99314"/>
                </a:moveTo>
                <a:lnTo>
                  <a:pt x="538480" y="99314"/>
                </a:lnTo>
                <a:lnTo>
                  <a:pt x="530606" y="132334"/>
                </a:lnTo>
                <a:lnTo>
                  <a:pt x="537845" y="132334"/>
                </a:lnTo>
                <a:lnTo>
                  <a:pt x="548640" y="993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object 78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765156" y="3184143"/>
            <a:ext cx="238506" cy="126364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0081386" y="3186683"/>
            <a:ext cx="251333" cy="120650"/>
          </a:xfrm>
          <a:prstGeom prst="rect">
            <a:avLst/>
          </a:prstGeom>
        </p:spPr>
      </p:pic>
      <p:sp>
        <p:nvSpPr>
          <p:cNvPr id="80" name="object 80" descr=""/>
          <p:cNvSpPr/>
          <p:nvPr/>
        </p:nvSpPr>
        <p:spPr>
          <a:xfrm>
            <a:off x="613143" y="3791711"/>
            <a:ext cx="62865" cy="104139"/>
          </a:xfrm>
          <a:custGeom>
            <a:avLst/>
            <a:gdLst/>
            <a:ahLst/>
            <a:cxnLst/>
            <a:rect l="l" t="t" r="r" b="b"/>
            <a:pathLst>
              <a:path w="62865" h="104139">
                <a:moveTo>
                  <a:pt x="37337" y="0"/>
                </a:moveTo>
                <a:lnTo>
                  <a:pt x="28066" y="0"/>
                </a:lnTo>
                <a:lnTo>
                  <a:pt x="18757" y="0"/>
                </a:lnTo>
                <a:lnTo>
                  <a:pt x="10680" y="1777"/>
                </a:lnTo>
                <a:lnTo>
                  <a:pt x="3835" y="5461"/>
                </a:lnTo>
                <a:lnTo>
                  <a:pt x="3835" y="21462"/>
                </a:lnTo>
                <a:lnTo>
                  <a:pt x="10223" y="17018"/>
                </a:lnTo>
                <a:lnTo>
                  <a:pt x="16827" y="14859"/>
                </a:lnTo>
                <a:lnTo>
                  <a:pt x="34480" y="14859"/>
                </a:lnTo>
                <a:lnTo>
                  <a:pt x="39916" y="19431"/>
                </a:lnTo>
                <a:lnTo>
                  <a:pt x="39916" y="28448"/>
                </a:lnTo>
                <a:lnTo>
                  <a:pt x="38589" y="34875"/>
                </a:lnTo>
                <a:lnTo>
                  <a:pt x="34610" y="39481"/>
                </a:lnTo>
                <a:lnTo>
                  <a:pt x="27978" y="42253"/>
                </a:lnTo>
                <a:lnTo>
                  <a:pt x="18694" y="43180"/>
                </a:lnTo>
                <a:lnTo>
                  <a:pt x="10413" y="43180"/>
                </a:lnTo>
                <a:lnTo>
                  <a:pt x="10413" y="58038"/>
                </a:lnTo>
                <a:lnTo>
                  <a:pt x="19303" y="58038"/>
                </a:lnTo>
                <a:lnTo>
                  <a:pt x="29671" y="59017"/>
                </a:lnTo>
                <a:lnTo>
                  <a:pt x="37077" y="61960"/>
                </a:lnTo>
                <a:lnTo>
                  <a:pt x="41521" y="66879"/>
                </a:lnTo>
                <a:lnTo>
                  <a:pt x="43002" y="73787"/>
                </a:lnTo>
                <a:lnTo>
                  <a:pt x="43002" y="78739"/>
                </a:lnTo>
                <a:lnTo>
                  <a:pt x="41211" y="82550"/>
                </a:lnTo>
                <a:lnTo>
                  <a:pt x="34099" y="87884"/>
                </a:lnTo>
                <a:lnTo>
                  <a:pt x="29400" y="89281"/>
                </a:lnTo>
                <a:lnTo>
                  <a:pt x="14655" y="89281"/>
                </a:lnTo>
                <a:lnTo>
                  <a:pt x="6807" y="86740"/>
                </a:lnTo>
                <a:lnTo>
                  <a:pt x="0" y="81661"/>
                </a:lnTo>
                <a:lnTo>
                  <a:pt x="0" y="98933"/>
                </a:lnTo>
                <a:lnTo>
                  <a:pt x="6388" y="102362"/>
                </a:lnTo>
                <a:lnTo>
                  <a:pt x="14604" y="104139"/>
                </a:lnTo>
                <a:lnTo>
                  <a:pt x="24650" y="104139"/>
                </a:lnTo>
                <a:lnTo>
                  <a:pt x="62509" y="83185"/>
                </a:lnTo>
                <a:lnTo>
                  <a:pt x="62509" y="67310"/>
                </a:lnTo>
                <a:lnTo>
                  <a:pt x="60388" y="61975"/>
                </a:lnTo>
                <a:lnTo>
                  <a:pt x="51892" y="53212"/>
                </a:lnTo>
                <a:lnTo>
                  <a:pt x="46278" y="50673"/>
                </a:lnTo>
                <a:lnTo>
                  <a:pt x="39293" y="49911"/>
                </a:lnTo>
                <a:lnTo>
                  <a:pt x="39293" y="49657"/>
                </a:lnTo>
                <a:lnTo>
                  <a:pt x="48070" y="46106"/>
                </a:lnTo>
                <a:lnTo>
                  <a:pt x="54341" y="40782"/>
                </a:lnTo>
                <a:lnTo>
                  <a:pt x="58105" y="33672"/>
                </a:lnTo>
                <a:lnTo>
                  <a:pt x="59359" y="24764"/>
                </a:lnTo>
                <a:lnTo>
                  <a:pt x="59359" y="17018"/>
                </a:lnTo>
                <a:lnTo>
                  <a:pt x="56464" y="10922"/>
                </a:lnTo>
                <a:lnTo>
                  <a:pt x="44869" y="2159"/>
                </a:lnTo>
                <a:lnTo>
                  <a:pt x="3733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2431033" y="3774313"/>
            <a:ext cx="535940" cy="132080"/>
          </a:xfrm>
          <a:custGeom>
            <a:avLst/>
            <a:gdLst/>
            <a:ahLst/>
            <a:cxnLst/>
            <a:rect l="l" t="t" r="r" b="b"/>
            <a:pathLst>
              <a:path w="535939" h="132079">
                <a:moveTo>
                  <a:pt x="255143" y="100075"/>
                </a:moveTo>
                <a:lnTo>
                  <a:pt x="132588" y="100075"/>
                </a:lnTo>
                <a:lnTo>
                  <a:pt x="132588" y="114426"/>
                </a:lnTo>
                <a:lnTo>
                  <a:pt x="255143" y="114426"/>
                </a:lnTo>
                <a:lnTo>
                  <a:pt x="255143" y="100075"/>
                </a:lnTo>
                <a:close/>
              </a:path>
              <a:path w="535939" h="132079">
                <a:moveTo>
                  <a:pt x="385953" y="0"/>
                </a:moveTo>
                <a:lnTo>
                  <a:pt x="368808" y="0"/>
                </a:lnTo>
                <a:lnTo>
                  <a:pt x="368808" y="88900"/>
                </a:lnTo>
                <a:lnTo>
                  <a:pt x="340614" y="88900"/>
                </a:lnTo>
                <a:lnTo>
                  <a:pt x="340614" y="103505"/>
                </a:lnTo>
                <a:lnTo>
                  <a:pt x="368808" y="103505"/>
                </a:lnTo>
                <a:lnTo>
                  <a:pt x="368808" y="132080"/>
                </a:lnTo>
                <a:lnTo>
                  <a:pt x="385953" y="132080"/>
                </a:lnTo>
                <a:lnTo>
                  <a:pt x="385953" y="0"/>
                </a:lnTo>
                <a:close/>
              </a:path>
              <a:path w="535939" h="132079">
                <a:moveTo>
                  <a:pt x="324231" y="80899"/>
                </a:moveTo>
                <a:lnTo>
                  <a:pt x="307086" y="80899"/>
                </a:lnTo>
                <a:lnTo>
                  <a:pt x="307086" y="128524"/>
                </a:lnTo>
                <a:lnTo>
                  <a:pt x="324231" y="128524"/>
                </a:lnTo>
                <a:lnTo>
                  <a:pt x="324231" y="80899"/>
                </a:lnTo>
                <a:close/>
              </a:path>
              <a:path w="535939" h="132079">
                <a:moveTo>
                  <a:pt x="360553" y="64643"/>
                </a:moveTo>
                <a:lnTo>
                  <a:pt x="341885" y="65569"/>
                </a:lnTo>
                <a:lnTo>
                  <a:pt x="320563" y="66246"/>
                </a:lnTo>
                <a:lnTo>
                  <a:pt x="296598" y="66661"/>
                </a:lnTo>
                <a:lnTo>
                  <a:pt x="270002" y="66801"/>
                </a:lnTo>
                <a:lnTo>
                  <a:pt x="271653" y="81534"/>
                </a:lnTo>
                <a:lnTo>
                  <a:pt x="287369" y="81359"/>
                </a:lnTo>
                <a:lnTo>
                  <a:pt x="307086" y="80899"/>
                </a:lnTo>
                <a:lnTo>
                  <a:pt x="324231" y="80899"/>
                </a:lnTo>
                <a:lnTo>
                  <a:pt x="324231" y="80518"/>
                </a:lnTo>
                <a:lnTo>
                  <a:pt x="361442" y="79248"/>
                </a:lnTo>
                <a:lnTo>
                  <a:pt x="360553" y="64643"/>
                </a:lnTo>
                <a:close/>
              </a:path>
              <a:path w="535939" h="132079">
                <a:moveTo>
                  <a:pt x="315468" y="2539"/>
                </a:moveTo>
                <a:lnTo>
                  <a:pt x="282194" y="22860"/>
                </a:lnTo>
                <a:lnTo>
                  <a:pt x="282194" y="39115"/>
                </a:lnTo>
                <a:lnTo>
                  <a:pt x="315468" y="59309"/>
                </a:lnTo>
                <a:lnTo>
                  <a:pt x="322542" y="58806"/>
                </a:lnTo>
                <a:lnTo>
                  <a:pt x="345878" y="45593"/>
                </a:lnTo>
                <a:lnTo>
                  <a:pt x="310769" y="45593"/>
                </a:lnTo>
                <a:lnTo>
                  <a:pt x="306705" y="44196"/>
                </a:lnTo>
                <a:lnTo>
                  <a:pt x="300355" y="38608"/>
                </a:lnTo>
                <a:lnTo>
                  <a:pt x="298704" y="35179"/>
                </a:lnTo>
                <a:lnTo>
                  <a:pt x="298704" y="26797"/>
                </a:lnTo>
                <a:lnTo>
                  <a:pt x="300228" y="23240"/>
                </a:lnTo>
                <a:lnTo>
                  <a:pt x="306070" y="17652"/>
                </a:lnTo>
                <a:lnTo>
                  <a:pt x="310261" y="16383"/>
                </a:lnTo>
                <a:lnTo>
                  <a:pt x="345990" y="16383"/>
                </a:lnTo>
                <a:lnTo>
                  <a:pt x="345821" y="16001"/>
                </a:lnTo>
                <a:lnTo>
                  <a:pt x="339598" y="10668"/>
                </a:lnTo>
                <a:lnTo>
                  <a:pt x="334648" y="7094"/>
                </a:lnTo>
                <a:lnTo>
                  <a:pt x="328961" y="4556"/>
                </a:lnTo>
                <a:lnTo>
                  <a:pt x="322560" y="3042"/>
                </a:lnTo>
                <a:lnTo>
                  <a:pt x="315468" y="2539"/>
                </a:lnTo>
                <a:close/>
              </a:path>
              <a:path w="535939" h="132079">
                <a:moveTo>
                  <a:pt x="345990" y="16383"/>
                </a:moveTo>
                <a:lnTo>
                  <a:pt x="320548" y="16383"/>
                </a:lnTo>
                <a:lnTo>
                  <a:pt x="324485" y="17780"/>
                </a:lnTo>
                <a:lnTo>
                  <a:pt x="327533" y="20574"/>
                </a:lnTo>
                <a:lnTo>
                  <a:pt x="330708" y="23368"/>
                </a:lnTo>
                <a:lnTo>
                  <a:pt x="332232" y="26797"/>
                </a:lnTo>
                <a:lnTo>
                  <a:pt x="332232" y="35179"/>
                </a:lnTo>
                <a:lnTo>
                  <a:pt x="330581" y="38735"/>
                </a:lnTo>
                <a:lnTo>
                  <a:pt x="327533" y="41529"/>
                </a:lnTo>
                <a:lnTo>
                  <a:pt x="324485" y="44196"/>
                </a:lnTo>
                <a:lnTo>
                  <a:pt x="320421" y="45593"/>
                </a:lnTo>
                <a:lnTo>
                  <a:pt x="345878" y="45593"/>
                </a:lnTo>
                <a:lnTo>
                  <a:pt x="348811" y="39115"/>
                </a:lnTo>
                <a:lnTo>
                  <a:pt x="348869" y="22860"/>
                </a:lnTo>
                <a:lnTo>
                  <a:pt x="345990" y="16383"/>
                </a:lnTo>
                <a:close/>
              </a:path>
              <a:path w="535939" h="132079">
                <a:moveTo>
                  <a:pt x="535559" y="98298"/>
                </a:moveTo>
                <a:lnTo>
                  <a:pt x="413004" y="98298"/>
                </a:lnTo>
                <a:lnTo>
                  <a:pt x="413004" y="112268"/>
                </a:lnTo>
                <a:lnTo>
                  <a:pt x="535559" y="112268"/>
                </a:lnTo>
                <a:lnTo>
                  <a:pt x="535559" y="98298"/>
                </a:lnTo>
                <a:close/>
              </a:path>
              <a:path w="535939" h="132079">
                <a:moveTo>
                  <a:pt x="516858" y="64135"/>
                </a:moveTo>
                <a:lnTo>
                  <a:pt x="499872" y="64135"/>
                </a:lnTo>
                <a:lnTo>
                  <a:pt x="499538" y="71901"/>
                </a:lnTo>
                <a:lnTo>
                  <a:pt x="499109" y="80168"/>
                </a:lnTo>
                <a:lnTo>
                  <a:pt x="498586" y="88959"/>
                </a:lnTo>
                <a:lnTo>
                  <a:pt x="497967" y="98298"/>
                </a:lnTo>
                <a:lnTo>
                  <a:pt x="514477" y="98298"/>
                </a:lnTo>
                <a:lnTo>
                  <a:pt x="515717" y="82821"/>
                </a:lnTo>
                <a:lnTo>
                  <a:pt x="516588" y="69738"/>
                </a:lnTo>
                <a:lnTo>
                  <a:pt x="516858" y="64135"/>
                </a:lnTo>
                <a:close/>
              </a:path>
              <a:path w="535939" h="132079">
                <a:moveTo>
                  <a:pt x="517271" y="11811"/>
                </a:moveTo>
                <a:lnTo>
                  <a:pt x="428244" y="11811"/>
                </a:lnTo>
                <a:lnTo>
                  <a:pt x="428244" y="26035"/>
                </a:lnTo>
                <a:lnTo>
                  <a:pt x="499999" y="26035"/>
                </a:lnTo>
                <a:lnTo>
                  <a:pt x="499999" y="50546"/>
                </a:lnTo>
                <a:lnTo>
                  <a:pt x="421005" y="52959"/>
                </a:lnTo>
                <a:lnTo>
                  <a:pt x="424815" y="67818"/>
                </a:lnTo>
                <a:lnTo>
                  <a:pt x="499872" y="64135"/>
                </a:lnTo>
                <a:lnTo>
                  <a:pt x="516858" y="64135"/>
                </a:lnTo>
                <a:lnTo>
                  <a:pt x="517102" y="59060"/>
                </a:lnTo>
                <a:lnTo>
                  <a:pt x="517226" y="52959"/>
                </a:lnTo>
                <a:lnTo>
                  <a:pt x="517271" y="11811"/>
                </a:lnTo>
                <a:close/>
              </a:path>
              <a:path w="535939" h="132079">
                <a:moveTo>
                  <a:pt x="237617" y="11684"/>
                </a:moveTo>
                <a:lnTo>
                  <a:pt x="150622" y="11684"/>
                </a:lnTo>
                <a:lnTo>
                  <a:pt x="150622" y="78739"/>
                </a:lnTo>
                <a:lnTo>
                  <a:pt x="239649" y="78739"/>
                </a:lnTo>
                <a:lnTo>
                  <a:pt x="239649" y="64515"/>
                </a:lnTo>
                <a:lnTo>
                  <a:pt x="167894" y="64515"/>
                </a:lnTo>
                <a:lnTo>
                  <a:pt x="167894" y="52070"/>
                </a:lnTo>
                <a:lnTo>
                  <a:pt x="233807" y="52070"/>
                </a:lnTo>
                <a:lnTo>
                  <a:pt x="233807" y="37846"/>
                </a:lnTo>
                <a:lnTo>
                  <a:pt x="167894" y="37846"/>
                </a:lnTo>
                <a:lnTo>
                  <a:pt x="167894" y="25781"/>
                </a:lnTo>
                <a:lnTo>
                  <a:pt x="237617" y="25781"/>
                </a:lnTo>
                <a:lnTo>
                  <a:pt x="237617" y="11684"/>
                </a:lnTo>
                <a:close/>
              </a:path>
              <a:path w="535939" h="132079">
                <a:moveTo>
                  <a:pt x="78613" y="2667"/>
                </a:moveTo>
                <a:lnTo>
                  <a:pt x="61722" y="2667"/>
                </a:lnTo>
                <a:lnTo>
                  <a:pt x="61722" y="37337"/>
                </a:lnTo>
                <a:lnTo>
                  <a:pt x="36068" y="37337"/>
                </a:lnTo>
                <a:lnTo>
                  <a:pt x="36068" y="51688"/>
                </a:lnTo>
                <a:lnTo>
                  <a:pt x="61722" y="51688"/>
                </a:lnTo>
                <a:lnTo>
                  <a:pt x="61722" y="127888"/>
                </a:lnTo>
                <a:lnTo>
                  <a:pt x="78613" y="127888"/>
                </a:lnTo>
                <a:lnTo>
                  <a:pt x="78613" y="2667"/>
                </a:lnTo>
                <a:close/>
              </a:path>
              <a:path w="535939" h="132079">
                <a:moveTo>
                  <a:pt x="16891" y="10413"/>
                </a:moveTo>
                <a:lnTo>
                  <a:pt x="0" y="10413"/>
                </a:lnTo>
                <a:lnTo>
                  <a:pt x="0" y="93218"/>
                </a:lnTo>
                <a:lnTo>
                  <a:pt x="40576" y="92281"/>
                </a:lnTo>
                <a:lnTo>
                  <a:pt x="54483" y="90424"/>
                </a:lnTo>
                <a:lnTo>
                  <a:pt x="52998" y="78867"/>
                </a:lnTo>
                <a:lnTo>
                  <a:pt x="16891" y="78867"/>
                </a:lnTo>
                <a:lnTo>
                  <a:pt x="16891" y="10413"/>
                </a:lnTo>
                <a:close/>
              </a:path>
              <a:path w="535939" h="132079">
                <a:moveTo>
                  <a:pt x="52705" y="76581"/>
                </a:moveTo>
                <a:lnTo>
                  <a:pt x="45698" y="77581"/>
                </a:lnTo>
                <a:lnTo>
                  <a:pt x="37417" y="78295"/>
                </a:lnTo>
                <a:lnTo>
                  <a:pt x="27826" y="78724"/>
                </a:lnTo>
                <a:lnTo>
                  <a:pt x="16891" y="78867"/>
                </a:lnTo>
                <a:lnTo>
                  <a:pt x="52998" y="78867"/>
                </a:lnTo>
                <a:lnTo>
                  <a:pt x="52705" y="76581"/>
                </a:lnTo>
                <a:close/>
              </a:path>
              <a:path w="535939" h="132079">
                <a:moveTo>
                  <a:pt x="106045" y="0"/>
                </a:moveTo>
                <a:lnTo>
                  <a:pt x="89027" y="0"/>
                </a:lnTo>
                <a:lnTo>
                  <a:pt x="89027" y="132080"/>
                </a:lnTo>
                <a:lnTo>
                  <a:pt x="106045" y="132080"/>
                </a:lnTo>
                <a:lnTo>
                  <a:pt x="10604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3031489" y="3774313"/>
            <a:ext cx="266700" cy="127635"/>
          </a:xfrm>
          <a:custGeom>
            <a:avLst/>
            <a:gdLst/>
            <a:ahLst/>
            <a:cxnLst/>
            <a:rect l="l" t="t" r="r" b="b"/>
            <a:pathLst>
              <a:path w="266700" h="127635">
                <a:moveTo>
                  <a:pt x="181102" y="82423"/>
                </a:moveTo>
                <a:lnTo>
                  <a:pt x="163830" y="82423"/>
                </a:lnTo>
                <a:lnTo>
                  <a:pt x="163830" y="127508"/>
                </a:lnTo>
                <a:lnTo>
                  <a:pt x="250062" y="127508"/>
                </a:lnTo>
                <a:lnTo>
                  <a:pt x="250062" y="113030"/>
                </a:lnTo>
                <a:lnTo>
                  <a:pt x="181102" y="113030"/>
                </a:lnTo>
                <a:lnTo>
                  <a:pt x="181102" y="82423"/>
                </a:lnTo>
                <a:close/>
              </a:path>
              <a:path w="266700" h="127635">
                <a:moveTo>
                  <a:pt x="246380" y="0"/>
                </a:moveTo>
                <a:lnTo>
                  <a:pt x="229362" y="0"/>
                </a:lnTo>
                <a:lnTo>
                  <a:pt x="229362" y="95123"/>
                </a:lnTo>
                <a:lnTo>
                  <a:pt x="246380" y="95123"/>
                </a:lnTo>
                <a:lnTo>
                  <a:pt x="246380" y="53721"/>
                </a:lnTo>
                <a:lnTo>
                  <a:pt x="266573" y="53721"/>
                </a:lnTo>
                <a:lnTo>
                  <a:pt x="266573" y="39243"/>
                </a:lnTo>
                <a:lnTo>
                  <a:pt x="246380" y="39243"/>
                </a:lnTo>
                <a:lnTo>
                  <a:pt x="246380" y="0"/>
                </a:lnTo>
                <a:close/>
              </a:path>
              <a:path w="266700" h="127635">
                <a:moveTo>
                  <a:pt x="178054" y="5207"/>
                </a:moveTo>
                <a:lnTo>
                  <a:pt x="144684" y="25828"/>
                </a:lnTo>
                <a:lnTo>
                  <a:pt x="142112" y="39750"/>
                </a:lnTo>
                <a:lnTo>
                  <a:pt x="142669" y="45974"/>
                </a:lnTo>
                <a:lnTo>
                  <a:pt x="170765" y="73572"/>
                </a:lnTo>
                <a:lnTo>
                  <a:pt x="178054" y="74168"/>
                </a:lnTo>
                <a:lnTo>
                  <a:pt x="185371" y="73570"/>
                </a:lnTo>
                <a:lnTo>
                  <a:pt x="192088" y="71770"/>
                </a:lnTo>
                <a:lnTo>
                  <a:pt x="198127" y="68810"/>
                </a:lnTo>
                <a:lnTo>
                  <a:pt x="203581" y="64643"/>
                </a:lnTo>
                <a:lnTo>
                  <a:pt x="207433" y="60198"/>
                </a:lnTo>
                <a:lnTo>
                  <a:pt x="172339" y="60198"/>
                </a:lnTo>
                <a:lnTo>
                  <a:pt x="167767" y="58420"/>
                </a:lnTo>
                <a:lnTo>
                  <a:pt x="160909" y="51054"/>
                </a:lnTo>
                <a:lnTo>
                  <a:pt x="159131" y="45974"/>
                </a:lnTo>
                <a:lnTo>
                  <a:pt x="159131" y="33400"/>
                </a:lnTo>
                <a:lnTo>
                  <a:pt x="160909" y="28448"/>
                </a:lnTo>
                <a:lnTo>
                  <a:pt x="167767" y="21082"/>
                </a:lnTo>
                <a:lnTo>
                  <a:pt x="172339" y="19304"/>
                </a:lnTo>
                <a:lnTo>
                  <a:pt x="207583" y="19304"/>
                </a:lnTo>
                <a:lnTo>
                  <a:pt x="203581" y="14732"/>
                </a:lnTo>
                <a:lnTo>
                  <a:pt x="198127" y="10564"/>
                </a:lnTo>
                <a:lnTo>
                  <a:pt x="192055" y="7588"/>
                </a:lnTo>
                <a:lnTo>
                  <a:pt x="185364" y="5802"/>
                </a:lnTo>
                <a:lnTo>
                  <a:pt x="178054" y="5207"/>
                </a:lnTo>
                <a:close/>
              </a:path>
              <a:path w="266700" h="127635">
                <a:moveTo>
                  <a:pt x="207583" y="19304"/>
                </a:moveTo>
                <a:lnTo>
                  <a:pt x="183896" y="19304"/>
                </a:lnTo>
                <a:lnTo>
                  <a:pt x="188468" y="21082"/>
                </a:lnTo>
                <a:lnTo>
                  <a:pt x="191897" y="24764"/>
                </a:lnTo>
                <a:lnTo>
                  <a:pt x="195453" y="28448"/>
                </a:lnTo>
                <a:lnTo>
                  <a:pt x="197062" y="33400"/>
                </a:lnTo>
                <a:lnTo>
                  <a:pt x="197104" y="45974"/>
                </a:lnTo>
                <a:lnTo>
                  <a:pt x="195326" y="50926"/>
                </a:lnTo>
                <a:lnTo>
                  <a:pt x="188341" y="58420"/>
                </a:lnTo>
                <a:lnTo>
                  <a:pt x="183769" y="60198"/>
                </a:lnTo>
                <a:lnTo>
                  <a:pt x="207433" y="60198"/>
                </a:lnTo>
                <a:lnTo>
                  <a:pt x="213868" y="39750"/>
                </a:lnTo>
                <a:lnTo>
                  <a:pt x="213225" y="32394"/>
                </a:lnTo>
                <a:lnTo>
                  <a:pt x="211296" y="25765"/>
                </a:lnTo>
                <a:lnTo>
                  <a:pt x="208081" y="19873"/>
                </a:lnTo>
                <a:lnTo>
                  <a:pt x="207583" y="19304"/>
                </a:lnTo>
                <a:close/>
              </a:path>
              <a:path w="266700" h="127635">
                <a:moveTo>
                  <a:pt x="122555" y="99568"/>
                </a:moveTo>
                <a:lnTo>
                  <a:pt x="0" y="99568"/>
                </a:lnTo>
                <a:lnTo>
                  <a:pt x="0" y="113919"/>
                </a:lnTo>
                <a:lnTo>
                  <a:pt x="122555" y="113919"/>
                </a:lnTo>
                <a:lnTo>
                  <a:pt x="122555" y="99568"/>
                </a:lnTo>
                <a:close/>
              </a:path>
              <a:path w="266700" h="127635">
                <a:moveTo>
                  <a:pt x="69850" y="75564"/>
                </a:moveTo>
                <a:lnTo>
                  <a:pt x="52578" y="75564"/>
                </a:lnTo>
                <a:lnTo>
                  <a:pt x="52578" y="99568"/>
                </a:lnTo>
                <a:lnTo>
                  <a:pt x="69850" y="99568"/>
                </a:lnTo>
                <a:lnTo>
                  <a:pt x="69850" y="75564"/>
                </a:lnTo>
                <a:close/>
              </a:path>
              <a:path w="266700" h="127635">
                <a:moveTo>
                  <a:pt x="35687" y="9906"/>
                </a:moveTo>
                <a:lnTo>
                  <a:pt x="18415" y="9906"/>
                </a:lnTo>
                <a:lnTo>
                  <a:pt x="18415" y="75564"/>
                </a:lnTo>
                <a:lnTo>
                  <a:pt x="103886" y="75564"/>
                </a:lnTo>
                <a:lnTo>
                  <a:pt x="103886" y="61340"/>
                </a:lnTo>
                <a:lnTo>
                  <a:pt x="35687" y="61340"/>
                </a:lnTo>
                <a:lnTo>
                  <a:pt x="35687" y="44323"/>
                </a:lnTo>
                <a:lnTo>
                  <a:pt x="103886" y="44323"/>
                </a:lnTo>
                <a:lnTo>
                  <a:pt x="103886" y="29845"/>
                </a:lnTo>
                <a:lnTo>
                  <a:pt x="35687" y="29845"/>
                </a:lnTo>
                <a:lnTo>
                  <a:pt x="35687" y="9906"/>
                </a:lnTo>
                <a:close/>
              </a:path>
              <a:path w="266700" h="127635">
                <a:moveTo>
                  <a:pt x="103886" y="44323"/>
                </a:moveTo>
                <a:lnTo>
                  <a:pt x="86741" y="44323"/>
                </a:lnTo>
                <a:lnTo>
                  <a:pt x="86741" y="61340"/>
                </a:lnTo>
                <a:lnTo>
                  <a:pt x="103886" y="61340"/>
                </a:lnTo>
                <a:lnTo>
                  <a:pt x="103886" y="44323"/>
                </a:lnTo>
                <a:close/>
              </a:path>
              <a:path w="266700" h="127635">
                <a:moveTo>
                  <a:pt x="103886" y="9906"/>
                </a:moveTo>
                <a:lnTo>
                  <a:pt x="86741" y="9906"/>
                </a:lnTo>
                <a:lnTo>
                  <a:pt x="86741" y="29845"/>
                </a:lnTo>
                <a:lnTo>
                  <a:pt x="103886" y="29845"/>
                </a:lnTo>
                <a:lnTo>
                  <a:pt x="103886" y="990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4942840" y="3597878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4" name="object 84" descr=""/>
          <p:cNvGrpSpPr/>
          <p:nvPr/>
        </p:nvGrpSpPr>
        <p:grpSpPr>
          <a:xfrm>
            <a:off x="5023739" y="3546728"/>
            <a:ext cx="3046730" cy="607695"/>
            <a:chOff x="5023739" y="3546728"/>
            <a:chExt cx="3046730" cy="607695"/>
          </a:xfrm>
        </p:grpSpPr>
        <p:sp>
          <p:nvSpPr>
            <p:cNvPr id="85" name="object 85" descr=""/>
            <p:cNvSpPr/>
            <p:nvPr/>
          </p:nvSpPr>
          <p:spPr>
            <a:xfrm>
              <a:off x="7248652" y="3546728"/>
              <a:ext cx="506095" cy="127635"/>
            </a:xfrm>
            <a:custGeom>
              <a:avLst/>
              <a:gdLst/>
              <a:ahLst/>
              <a:cxnLst/>
              <a:rect l="l" t="t" r="r" b="b"/>
              <a:pathLst>
                <a:path w="506095" h="127635">
                  <a:moveTo>
                    <a:pt x="192277" y="80264"/>
                  </a:moveTo>
                  <a:lnTo>
                    <a:pt x="155321" y="90678"/>
                  </a:lnTo>
                  <a:lnTo>
                    <a:pt x="151892" y="96393"/>
                  </a:lnTo>
                  <a:lnTo>
                    <a:pt x="151892" y="110998"/>
                  </a:lnTo>
                  <a:lnTo>
                    <a:pt x="192277" y="127000"/>
                  </a:lnTo>
                  <a:lnTo>
                    <a:pt x="201588" y="126617"/>
                  </a:lnTo>
                  <a:lnTo>
                    <a:pt x="209708" y="125460"/>
                  </a:lnTo>
                  <a:lnTo>
                    <a:pt x="216638" y="123517"/>
                  </a:lnTo>
                  <a:lnTo>
                    <a:pt x="222376" y="120777"/>
                  </a:lnTo>
                  <a:lnTo>
                    <a:pt x="225869" y="118745"/>
                  </a:lnTo>
                  <a:lnTo>
                    <a:pt x="182245" y="118745"/>
                  </a:lnTo>
                  <a:lnTo>
                    <a:pt x="174751" y="117348"/>
                  </a:lnTo>
                  <a:lnTo>
                    <a:pt x="169672" y="114808"/>
                  </a:lnTo>
                  <a:lnTo>
                    <a:pt x="164592" y="112141"/>
                  </a:lnTo>
                  <a:lnTo>
                    <a:pt x="162051" y="108458"/>
                  </a:lnTo>
                  <a:lnTo>
                    <a:pt x="162136" y="98933"/>
                  </a:lnTo>
                  <a:lnTo>
                    <a:pt x="164592" y="95250"/>
                  </a:lnTo>
                  <a:lnTo>
                    <a:pt x="174751" y="89916"/>
                  </a:lnTo>
                  <a:lnTo>
                    <a:pt x="182372" y="88519"/>
                  </a:lnTo>
                  <a:lnTo>
                    <a:pt x="225763" y="88519"/>
                  </a:lnTo>
                  <a:lnTo>
                    <a:pt x="222376" y="86487"/>
                  </a:lnTo>
                  <a:lnTo>
                    <a:pt x="216566" y="83746"/>
                  </a:lnTo>
                  <a:lnTo>
                    <a:pt x="209613" y="81803"/>
                  </a:lnTo>
                  <a:lnTo>
                    <a:pt x="201517" y="80646"/>
                  </a:lnTo>
                  <a:lnTo>
                    <a:pt x="192277" y="80264"/>
                  </a:lnTo>
                  <a:close/>
                </a:path>
                <a:path w="506095" h="127635">
                  <a:moveTo>
                    <a:pt x="225763" y="88519"/>
                  </a:moveTo>
                  <a:lnTo>
                    <a:pt x="202311" y="88519"/>
                  </a:lnTo>
                  <a:lnTo>
                    <a:pt x="209803" y="89916"/>
                  </a:lnTo>
                  <a:lnTo>
                    <a:pt x="215011" y="92583"/>
                  </a:lnTo>
                  <a:lnTo>
                    <a:pt x="220091" y="95250"/>
                  </a:lnTo>
                  <a:lnTo>
                    <a:pt x="222630" y="98933"/>
                  </a:lnTo>
                  <a:lnTo>
                    <a:pt x="222630" y="108458"/>
                  </a:lnTo>
                  <a:lnTo>
                    <a:pt x="220091" y="112141"/>
                  </a:lnTo>
                  <a:lnTo>
                    <a:pt x="215011" y="114808"/>
                  </a:lnTo>
                  <a:lnTo>
                    <a:pt x="209930" y="117348"/>
                  </a:lnTo>
                  <a:lnTo>
                    <a:pt x="202311" y="118745"/>
                  </a:lnTo>
                  <a:lnTo>
                    <a:pt x="225869" y="118745"/>
                  </a:lnTo>
                  <a:lnTo>
                    <a:pt x="229362" y="116713"/>
                  </a:lnTo>
                  <a:lnTo>
                    <a:pt x="232791" y="110998"/>
                  </a:lnTo>
                  <a:lnTo>
                    <a:pt x="232791" y="96393"/>
                  </a:lnTo>
                  <a:lnTo>
                    <a:pt x="229362" y="90678"/>
                  </a:lnTo>
                  <a:lnTo>
                    <a:pt x="225763" y="88519"/>
                  </a:lnTo>
                  <a:close/>
                </a:path>
                <a:path w="506095" h="127635">
                  <a:moveTo>
                    <a:pt x="100456" y="82423"/>
                  </a:moveTo>
                  <a:lnTo>
                    <a:pt x="21971" y="82423"/>
                  </a:lnTo>
                  <a:lnTo>
                    <a:pt x="21971" y="90424"/>
                  </a:lnTo>
                  <a:lnTo>
                    <a:pt x="90804" y="90424"/>
                  </a:lnTo>
                  <a:lnTo>
                    <a:pt x="90804" y="100203"/>
                  </a:lnTo>
                  <a:lnTo>
                    <a:pt x="21971" y="100203"/>
                  </a:lnTo>
                  <a:lnTo>
                    <a:pt x="21971" y="126619"/>
                  </a:lnTo>
                  <a:lnTo>
                    <a:pt x="103886" y="126619"/>
                  </a:lnTo>
                  <a:lnTo>
                    <a:pt x="103886" y="118618"/>
                  </a:lnTo>
                  <a:lnTo>
                    <a:pt x="31623" y="118618"/>
                  </a:lnTo>
                  <a:lnTo>
                    <a:pt x="31623" y="107823"/>
                  </a:lnTo>
                  <a:lnTo>
                    <a:pt x="100456" y="107823"/>
                  </a:lnTo>
                  <a:lnTo>
                    <a:pt x="100456" y="82423"/>
                  </a:lnTo>
                  <a:close/>
                </a:path>
                <a:path w="506095" h="127635">
                  <a:moveTo>
                    <a:pt x="316102" y="40132"/>
                  </a:moveTo>
                  <a:lnTo>
                    <a:pt x="297306" y="40132"/>
                  </a:lnTo>
                  <a:lnTo>
                    <a:pt x="289687" y="42799"/>
                  </a:lnTo>
                  <a:lnTo>
                    <a:pt x="283845" y="48133"/>
                  </a:lnTo>
                  <a:lnTo>
                    <a:pt x="277875" y="53467"/>
                  </a:lnTo>
                  <a:lnTo>
                    <a:pt x="274954" y="60198"/>
                  </a:lnTo>
                  <a:lnTo>
                    <a:pt x="275065" y="76454"/>
                  </a:lnTo>
                  <a:lnTo>
                    <a:pt x="277875" y="82931"/>
                  </a:lnTo>
                  <a:lnTo>
                    <a:pt x="283845" y="88265"/>
                  </a:lnTo>
                  <a:lnTo>
                    <a:pt x="289687" y="93599"/>
                  </a:lnTo>
                  <a:lnTo>
                    <a:pt x="297306" y="96266"/>
                  </a:lnTo>
                  <a:lnTo>
                    <a:pt x="315975" y="96266"/>
                  </a:lnTo>
                  <a:lnTo>
                    <a:pt x="323723" y="93726"/>
                  </a:lnTo>
                  <a:lnTo>
                    <a:pt x="329991" y="88011"/>
                  </a:lnTo>
                  <a:lnTo>
                    <a:pt x="300354" y="88011"/>
                  </a:lnTo>
                  <a:lnTo>
                    <a:pt x="295021" y="86106"/>
                  </a:lnTo>
                  <a:lnTo>
                    <a:pt x="290829" y="82169"/>
                  </a:lnTo>
                  <a:lnTo>
                    <a:pt x="286639" y="78359"/>
                  </a:lnTo>
                  <a:lnTo>
                    <a:pt x="284606" y="73660"/>
                  </a:lnTo>
                  <a:lnTo>
                    <a:pt x="284606" y="62865"/>
                  </a:lnTo>
                  <a:lnTo>
                    <a:pt x="286639" y="58166"/>
                  </a:lnTo>
                  <a:lnTo>
                    <a:pt x="290829" y="54229"/>
                  </a:lnTo>
                  <a:lnTo>
                    <a:pt x="295021" y="50419"/>
                  </a:lnTo>
                  <a:lnTo>
                    <a:pt x="300227" y="48387"/>
                  </a:lnTo>
                  <a:lnTo>
                    <a:pt x="329836" y="48387"/>
                  </a:lnTo>
                  <a:lnTo>
                    <a:pt x="323723" y="42799"/>
                  </a:lnTo>
                  <a:lnTo>
                    <a:pt x="316102" y="40132"/>
                  </a:lnTo>
                  <a:close/>
                </a:path>
                <a:path w="506095" h="127635">
                  <a:moveTo>
                    <a:pt x="329836" y="48387"/>
                  </a:moveTo>
                  <a:lnTo>
                    <a:pt x="313181" y="48387"/>
                  </a:lnTo>
                  <a:lnTo>
                    <a:pt x="318516" y="50419"/>
                  </a:lnTo>
                  <a:lnTo>
                    <a:pt x="322706" y="54229"/>
                  </a:lnTo>
                  <a:lnTo>
                    <a:pt x="326771" y="58166"/>
                  </a:lnTo>
                  <a:lnTo>
                    <a:pt x="328929" y="62865"/>
                  </a:lnTo>
                  <a:lnTo>
                    <a:pt x="328929" y="73660"/>
                  </a:lnTo>
                  <a:lnTo>
                    <a:pt x="326771" y="78359"/>
                  </a:lnTo>
                  <a:lnTo>
                    <a:pt x="322579" y="82169"/>
                  </a:lnTo>
                  <a:lnTo>
                    <a:pt x="318389" y="86106"/>
                  </a:lnTo>
                  <a:lnTo>
                    <a:pt x="313181" y="88011"/>
                  </a:lnTo>
                  <a:lnTo>
                    <a:pt x="329991" y="88011"/>
                  </a:lnTo>
                  <a:lnTo>
                    <a:pt x="335533" y="83058"/>
                  </a:lnTo>
                  <a:lnTo>
                    <a:pt x="338454" y="76454"/>
                  </a:lnTo>
                  <a:lnTo>
                    <a:pt x="338399" y="60198"/>
                  </a:lnTo>
                  <a:lnTo>
                    <a:pt x="335533" y="53594"/>
                  </a:lnTo>
                  <a:lnTo>
                    <a:pt x="329836" y="48387"/>
                  </a:lnTo>
                  <a:close/>
                </a:path>
                <a:path w="506095" h="127635">
                  <a:moveTo>
                    <a:pt x="250951" y="62992"/>
                  </a:moveTo>
                  <a:lnTo>
                    <a:pt x="133730" y="62992"/>
                  </a:lnTo>
                  <a:lnTo>
                    <a:pt x="133730" y="71755"/>
                  </a:lnTo>
                  <a:lnTo>
                    <a:pt x="250951" y="71755"/>
                  </a:lnTo>
                  <a:lnTo>
                    <a:pt x="250951" y="62992"/>
                  </a:lnTo>
                  <a:close/>
                </a:path>
                <a:path w="506095" h="127635">
                  <a:moveTo>
                    <a:pt x="192277" y="3048"/>
                  </a:moveTo>
                  <a:lnTo>
                    <a:pt x="183225" y="3429"/>
                  </a:lnTo>
                  <a:lnTo>
                    <a:pt x="175291" y="4572"/>
                  </a:lnTo>
                  <a:lnTo>
                    <a:pt x="168453" y="6477"/>
                  </a:lnTo>
                  <a:lnTo>
                    <a:pt x="162687" y="9144"/>
                  </a:lnTo>
                  <a:lnTo>
                    <a:pt x="155701" y="13208"/>
                  </a:lnTo>
                  <a:lnTo>
                    <a:pt x="152273" y="18923"/>
                  </a:lnTo>
                  <a:lnTo>
                    <a:pt x="152361" y="34798"/>
                  </a:lnTo>
                  <a:lnTo>
                    <a:pt x="156591" y="40894"/>
                  </a:lnTo>
                  <a:lnTo>
                    <a:pt x="165100" y="45085"/>
                  </a:lnTo>
                  <a:lnTo>
                    <a:pt x="165100" y="62992"/>
                  </a:lnTo>
                  <a:lnTo>
                    <a:pt x="174878" y="62992"/>
                  </a:lnTo>
                  <a:lnTo>
                    <a:pt x="174878" y="48133"/>
                  </a:lnTo>
                  <a:lnTo>
                    <a:pt x="219455" y="48133"/>
                  </a:lnTo>
                  <a:lnTo>
                    <a:pt x="219455" y="45085"/>
                  </a:lnTo>
                  <a:lnTo>
                    <a:pt x="227012" y="41529"/>
                  </a:lnTo>
                  <a:lnTo>
                    <a:pt x="182245" y="41529"/>
                  </a:lnTo>
                  <a:lnTo>
                    <a:pt x="174751" y="40259"/>
                  </a:lnTo>
                  <a:lnTo>
                    <a:pt x="164846" y="34925"/>
                  </a:lnTo>
                  <a:lnTo>
                    <a:pt x="162432" y="31242"/>
                  </a:lnTo>
                  <a:lnTo>
                    <a:pt x="162432" y="26416"/>
                  </a:lnTo>
                  <a:lnTo>
                    <a:pt x="164292" y="19821"/>
                  </a:lnTo>
                  <a:lnTo>
                    <a:pt x="169878" y="15097"/>
                  </a:lnTo>
                  <a:lnTo>
                    <a:pt x="179202" y="12253"/>
                  </a:lnTo>
                  <a:lnTo>
                    <a:pt x="192277" y="11303"/>
                  </a:lnTo>
                  <a:lnTo>
                    <a:pt x="225706" y="11303"/>
                  </a:lnTo>
                  <a:lnTo>
                    <a:pt x="221996" y="9144"/>
                  </a:lnTo>
                  <a:lnTo>
                    <a:pt x="216227" y="6477"/>
                  </a:lnTo>
                  <a:lnTo>
                    <a:pt x="209375" y="4572"/>
                  </a:lnTo>
                  <a:lnTo>
                    <a:pt x="201404" y="3429"/>
                  </a:lnTo>
                  <a:lnTo>
                    <a:pt x="192277" y="3048"/>
                  </a:lnTo>
                  <a:close/>
                </a:path>
                <a:path w="506095" h="127635">
                  <a:moveTo>
                    <a:pt x="219455" y="48260"/>
                  </a:moveTo>
                  <a:lnTo>
                    <a:pt x="209676" y="48260"/>
                  </a:lnTo>
                  <a:lnTo>
                    <a:pt x="209676" y="62992"/>
                  </a:lnTo>
                  <a:lnTo>
                    <a:pt x="219455" y="62992"/>
                  </a:lnTo>
                  <a:lnTo>
                    <a:pt x="219455" y="48260"/>
                  </a:lnTo>
                  <a:close/>
                </a:path>
                <a:path w="506095" h="127635">
                  <a:moveTo>
                    <a:pt x="219455" y="48133"/>
                  </a:moveTo>
                  <a:lnTo>
                    <a:pt x="174878" y="48133"/>
                  </a:lnTo>
                  <a:lnTo>
                    <a:pt x="180340" y="49276"/>
                  </a:lnTo>
                  <a:lnTo>
                    <a:pt x="186181" y="49911"/>
                  </a:lnTo>
                  <a:lnTo>
                    <a:pt x="199008" y="49911"/>
                  </a:lnTo>
                  <a:lnTo>
                    <a:pt x="204724" y="49403"/>
                  </a:lnTo>
                  <a:lnTo>
                    <a:pt x="209676" y="48260"/>
                  </a:lnTo>
                  <a:lnTo>
                    <a:pt x="219455" y="48260"/>
                  </a:lnTo>
                  <a:close/>
                </a:path>
                <a:path w="506095" h="127635">
                  <a:moveTo>
                    <a:pt x="225706" y="11303"/>
                  </a:moveTo>
                  <a:lnTo>
                    <a:pt x="192277" y="11303"/>
                  </a:lnTo>
                  <a:lnTo>
                    <a:pt x="205426" y="12253"/>
                  </a:lnTo>
                  <a:lnTo>
                    <a:pt x="214788" y="15097"/>
                  </a:lnTo>
                  <a:lnTo>
                    <a:pt x="220388" y="19821"/>
                  </a:lnTo>
                  <a:lnTo>
                    <a:pt x="222250" y="26416"/>
                  </a:lnTo>
                  <a:lnTo>
                    <a:pt x="222250" y="31242"/>
                  </a:lnTo>
                  <a:lnTo>
                    <a:pt x="219837" y="34925"/>
                  </a:lnTo>
                  <a:lnTo>
                    <a:pt x="209930" y="40259"/>
                  </a:lnTo>
                  <a:lnTo>
                    <a:pt x="202438" y="41529"/>
                  </a:lnTo>
                  <a:lnTo>
                    <a:pt x="227012" y="41529"/>
                  </a:lnTo>
                  <a:lnTo>
                    <a:pt x="228092" y="41021"/>
                  </a:lnTo>
                  <a:lnTo>
                    <a:pt x="232321" y="34925"/>
                  </a:lnTo>
                  <a:lnTo>
                    <a:pt x="232409" y="18923"/>
                  </a:lnTo>
                  <a:lnTo>
                    <a:pt x="228980" y="13208"/>
                  </a:lnTo>
                  <a:lnTo>
                    <a:pt x="225706" y="11303"/>
                  </a:lnTo>
                  <a:close/>
                </a:path>
                <a:path w="506095" h="127635">
                  <a:moveTo>
                    <a:pt x="505714" y="78359"/>
                  </a:moveTo>
                  <a:lnTo>
                    <a:pt x="495934" y="78359"/>
                  </a:lnTo>
                  <a:lnTo>
                    <a:pt x="495934" y="127635"/>
                  </a:lnTo>
                  <a:lnTo>
                    <a:pt x="505714" y="127635"/>
                  </a:lnTo>
                  <a:lnTo>
                    <a:pt x="505714" y="78359"/>
                  </a:lnTo>
                  <a:close/>
                </a:path>
                <a:path w="506095" h="127635">
                  <a:moveTo>
                    <a:pt x="442087" y="9779"/>
                  </a:moveTo>
                  <a:lnTo>
                    <a:pt x="412273" y="34766"/>
                  </a:lnTo>
                  <a:lnTo>
                    <a:pt x="410082" y="52705"/>
                  </a:lnTo>
                  <a:lnTo>
                    <a:pt x="410632" y="62106"/>
                  </a:lnTo>
                  <a:lnTo>
                    <a:pt x="435225" y="94914"/>
                  </a:lnTo>
                  <a:lnTo>
                    <a:pt x="442087" y="95631"/>
                  </a:lnTo>
                  <a:lnTo>
                    <a:pt x="450633" y="94557"/>
                  </a:lnTo>
                  <a:lnTo>
                    <a:pt x="457977" y="91328"/>
                  </a:lnTo>
                  <a:lnTo>
                    <a:pt x="462901" y="86995"/>
                  </a:lnTo>
                  <a:lnTo>
                    <a:pt x="435482" y="86995"/>
                  </a:lnTo>
                  <a:lnTo>
                    <a:pt x="430022" y="83820"/>
                  </a:lnTo>
                  <a:lnTo>
                    <a:pt x="419607" y="52705"/>
                  </a:lnTo>
                  <a:lnTo>
                    <a:pt x="420003" y="45225"/>
                  </a:lnTo>
                  <a:lnTo>
                    <a:pt x="435355" y="18542"/>
                  </a:lnTo>
                  <a:lnTo>
                    <a:pt x="463099" y="18542"/>
                  </a:lnTo>
                  <a:lnTo>
                    <a:pt x="457977" y="14065"/>
                  </a:lnTo>
                  <a:lnTo>
                    <a:pt x="450633" y="10850"/>
                  </a:lnTo>
                  <a:lnTo>
                    <a:pt x="442087" y="9779"/>
                  </a:lnTo>
                  <a:close/>
                </a:path>
                <a:path w="506095" h="127635">
                  <a:moveTo>
                    <a:pt x="463099" y="18542"/>
                  </a:moveTo>
                  <a:lnTo>
                    <a:pt x="448691" y="18542"/>
                  </a:lnTo>
                  <a:lnTo>
                    <a:pt x="454151" y="21590"/>
                  </a:lnTo>
                  <a:lnTo>
                    <a:pt x="458216" y="27813"/>
                  </a:lnTo>
                  <a:lnTo>
                    <a:pt x="460956" y="32791"/>
                  </a:lnTo>
                  <a:lnTo>
                    <a:pt x="462899" y="38592"/>
                  </a:lnTo>
                  <a:lnTo>
                    <a:pt x="464056" y="45225"/>
                  </a:lnTo>
                  <a:lnTo>
                    <a:pt x="464439" y="52705"/>
                  </a:lnTo>
                  <a:lnTo>
                    <a:pt x="464032" y="60059"/>
                  </a:lnTo>
                  <a:lnTo>
                    <a:pt x="448564" y="86995"/>
                  </a:lnTo>
                  <a:lnTo>
                    <a:pt x="462901" y="86995"/>
                  </a:lnTo>
                  <a:lnTo>
                    <a:pt x="464107" y="85933"/>
                  </a:lnTo>
                  <a:lnTo>
                    <a:pt x="469011" y="78359"/>
                  </a:lnTo>
                  <a:lnTo>
                    <a:pt x="505714" y="78359"/>
                  </a:lnTo>
                  <a:lnTo>
                    <a:pt x="505714" y="69723"/>
                  </a:lnTo>
                  <a:lnTo>
                    <a:pt x="472058" y="69723"/>
                  </a:lnTo>
                  <a:lnTo>
                    <a:pt x="473455" y="64897"/>
                  </a:lnTo>
                  <a:lnTo>
                    <a:pt x="474005" y="60059"/>
                  </a:lnTo>
                  <a:lnTo>
                    <a:pt x="473979" y="45225"/>
                  </a:lnTo>
                  <a:lnTo>
                    <a:pt x="473455" y="40513"/>
                  </a:lnTo>
                  <a:lnTo>
                    <a:pt x="472058" y="35687"/>
                  </a:lnTo>
                  <a:lnTo>
                    <a:pt x="505714" y="35687"/>
                  </a:lnTo>
                  <a:lnTo>
                    <a:pt x="505714" y="26924"/>
                  </a:lnTo>
                  <a:lnTo>
                    <a:pt x="469011" y="26924"/>
                  </a:lnTo>
                  <a:lnTo>
                    <a:pt x="464107" y="19423"/>
                  </a:lnTo>
                  <a:lnTo>
                    <a:pt x="463099" y="18542"/>
                  </a:lnTo>
                  <a:close/>
                </a:path>
                <a:path w="506095" h="127635">
                  <a:moveTo>
                    <a:pt x="505714" y="35687"/>
                  </a:moveTo>
                  <a:lnTo>
                    <a:pt x="495934" y="35687"/>
                  </a:lnTo>
                  <a:lnTo>
                    <a:pt x="495934" y="69723"/>
                  </a:lnTo>
                  <a:lnTo>
                    <a:pt x="505714" y="69723"/>
                  </a:lnTo>
                  <a:lnTo>
                    <a:pt x="505714" y="35687"/>
                  </a:lnTo>
                  <a:close/>
                </a:path>
                <a:path w="506095" h="127635">
                  <a:moveTo>
                    <a:pt x="505714" y="1397"/>
                  </a:moveTo>
                  <a:lnTo>
                    <a:pt x="495934" y="1397"/>
                  </a:lnTo>
                  <a:lnTo>
                    <a:pt x="495934" y="26924"/>
                  </a:lnTo>
                  <a:lnTo>
                    <a:pt x="505714" y="26924"/>
                  </a:lnTo>
                  <a:lnTo>
                    <a:pt x="505714" y="1397"/>
                  </a:lnTo>
                  <a:close/>
                </a:path>
                <a:path w="506095" h="127635">
                  <a:moveTo>
                    <a:pt x="51053" y="24638"/>
                  </a:moveTo>
                  <a:lnTo>
                    <a:pt x="31369" y="24638"/>
                  </a:lnTo>
                  <a:lnTo>
                    <a:pt x="23622" y="26162"/>
                  </a:lnTo>
                  <a:lnTo>
                    <a:pt x="12446" y="32258"/>
                  </a:lnTo>
                  <a:lnTo>
                    <a:pt x="9651" y="36195"/>
                  </a:lnTo>
                  <a:lnTo>
                    <a:pt x="9738" y="45466"/>
                  </a:lnTo>
                  <a:lnTo>
                    <a:pt x="36195" y="57150"/>
                  </a:lnTo>
                  <a:lnTo>
                    <a:pt x="36195" y="65913"/>
                  </a:lnTo>
                  <a:lnTo>
                    <a:pt x="0" y="66421"/>
                  </a:lnTo>
                  <a:lnTo>
                    <a:pt x="1016" y="74422"/>
                  </a:lnTo>
                  <a:lnTo>
                    <a:pt x="55453" y="73277"/>
                  </a:lnTo>
                  <a:lnTo>
                    <a:pt x="66754" y="72882"/>
                  </a:lnTo>
                  <a:lnTo>
                    <a:pt x="75697" y="72463"/>
                  </a:lnTo>
                  <a:lnTo>
                    <a:pt x="82296" y="72009"/>
                  </a:lnTo>
                  <a:lnTo>
                    <a:pt x="81463" y="65659"/>
                  </a:lnTo>
                  <a:lnTo>
                    <a:pt x="45974" y="65659"/>
                  </a:lnTo>
                  <a:lnTo>
                    <a:pt x="45974" y="57150"/>
                  </a:lnTo>
                  <a:lnTo>
                    <a:pt x="54355" y="56642"/>
                  </a:lnTo>
                  <a:lnTo>
                    <a:pt x="60959" y="54991"/>
                  </a:lnTo>
                  <a:lnTo>
                    <a:pt x="65531" y="52070"/>
                  </a:lnTo>
                  <a:lnTo>
                    <a:pt x="69209" y="49784"/>
                  </a:lnTo>
                  <a:lnTo>
                    <a:pt x="26797" y="49784"/>
                  </a:lnTo>
                  <a:lnTo>
                    <a:pt x="19557" y="46863"/>
                  </a:lnTo>
                  <a:lnTo>
                    <a:pt x="19557" y="35052"/>
                  </a:lnTo>
                  <a:lnTo>
                    <a:pt x="26797" y="32131"/>
                  </a:lnTo>
                  <a:lnTo>
                    <a:pt x="69617" y="32131"/>
                  </a:lnTo>
                  <a:lnTo>
                    <a:pt x="58674" y="26162"/>
                  </a:lnTo>
                  <a:lnTo>
                    <a:pt x="51053" y="24638"/>
                  </a:lnTo>
                  <a:close/>
                </a:path>
                <a:path w="506095" h="127635">
                  <a:moveTo>
                    <a:pt x="81279" y="64262"/>
                  </a:moveTo>
                  <a:lnTo>
                    <a:pt x="73638" y="64712"/>
                  </a:lnTo>
                  <a:lnTo>
                    <a:pt x="65198" y="65103"/>
                  </a:lnTo>
                  <a:lnTo>
                    <a:pt x="55973" y="65422"/>
                  </a:lnTo>
                  <a:lnTo>
                    <a:pt x="45974" y="65659"/>
                  </a:lnTo>
                  <a:lnTo>
                    <a:pt x="81463" y="65659"/>
                  </a:lnTo>
                  <a:lnTo>
                    <a:pt x="81279" y="64262"/>
                  </a:lnTo>
                  <a:close/>
                </a:path>
                <a:path w="506095" h="127635">
                  <a:moveTo>
                    <a:pt x="69617" y="32131"/>
                  </a:moveTo>
                  <a:lnTo>
                    <a:pt x="55499" y="32131"/>
                  </a:lnTo>
                  <a:lnTo>
                    <a:pt x="62738" y="35052"/>
                  </a:lnTo>
                  <a:lnTo>
                    <a:pt x="62738" y="46863"/>
                  </a:lnTo>
                  <a:lnTo>
                    <a:pt x="55499" y="49784"/>
                  </a:lnTo>
                  <a:lnTo>
                    <a:pt x="69209" y="49784"/>
                  </a:lnTo>
                  <a:lnTo>
                    <a:pt x="70230" y="49149"/>
                  </a:lnTo>
                  <a:lnTo>
                    <a:pt x="72517" y="45466"/>
                  </a:lnTo>
                  <a:lnTo>
                    <a:pt x="72517" y="36195"/>
                  </a:lnTo>
                  <a:lnTo>
                    <a:pt x="69850" y="32258"/>
                  </a:lnTo>
                  <a:lnTo>
                    <a:pt x="69617" y="32131"/>
                  </a:lnTo>
                  <a:close/>
                </a:path>
                <a:path w="506095" h="127635">
                  <a:moveTo>
                    <a:pt x="366141" y="1397"/>
                  </a:moveTo>
                  <a:lnTo>
                    <a:pt x="356362" y="1397"/>
                  </a:lnTo>
                  <a:lnTo>
                    <a:pt x="356362" y="127635"/>
                  </a:lnTo>
                  <a:lnTo>
                    <a:pt x="366141" y="127635"/>
                  </a:lnTo>
                  <a:lnTo>
                    <a:pt x="366141" y="68199"/>
                  </a:lnTo>
                  <a:lnTo>
                    <a:pt x="387476" y="68199"/>
                  </a:lnTo>
                  <a:lnTo>
                    <a:pt x="387476" y="59436"/>
                  </a:lnTo>
                  <a:lnTo>
                    <a:pt x="366141" y="59436"/>
                  </a:lnTo>
                  <a:lnTo>
                    <a:pt x="366141" y="1397"/>
                  </a:lnTo>
                  <a:close/>
                </a:path>
                <a:path w="506095" h="127635">
                  <a:moveTo>
                    <a:pt x="344297" y="21463"/>
                  </a:moveTo>
                  <a:lnTo>
                    <a:pt x="269240" y="21463"/>
                  </a:lnTo>
                  <a:lnTo>
                    <a:pt x="269240" y="30353"/>
                  </a:lnTo>
                  <a:lnTo>
                    <a:pt x="344297" y="30353"/>
                  </a:lnTo>
                  <a:lnTo>
                    <a:pt x="344297" y="21463"/>
                  </a:lnTo>
                  <a:close/>
                </a:path>
                <a:path w="506095" h="127635">
                  <a:moveTo>
                    <a:pt x="311530" y="1397"/>
                  </a:moveTo>
                  <a:lnTo>
                    <a:pt x="301751" y="1397"/>
                  </a:lnTo>
                  <a:lnTo>
                    <a:pt x="301751" y="21463"/>
                  </a:lnTo>
                  <a:lnTo>
                    <a:pt x="311530" y="21463"/>
                  </a:lnTo>
                  <a:lnTo>
                    <a:pt x="311530" y="1397"/>
                  </a:lnTo>
                  <a:close/>
                </a:path>
                <a:path w="506095" h="127635">
                  <a:moveTo>
                    <a:pt x="100456" y="1397"/>
                  </a:moveTo>
                  <a:lnTo>
                    <a:pt x="90677" y="1397"/>
                  </a:lnTo>
                  <a:lnTo>
                    <a:pt x="90677" y="75946"/>
                  </a:lnTo>
                  <a:lnTo>
                    <a:pt x="100456" y="75946"/>
                  </a:lnTo>
                  <a:lnTo>
                    <a:pt x="100456" y="50419"/>
                  </a:lnTo>
                  <a:lnTo>
                    <a:pt x="119379" y="50419"/>
                  </a:lnTo>
                  <a:lnTo>
                    <a:pt x="119379" y="41529"/>
                  </a:lnTo>
                  <a:lnTo>
                    <a:pt x="100456" y="41529"/>
                  </a:lnTo>
                  <a:lnTo>
                    <a:pt x="100456" y="1397"/>
                  </a:lnTo>
                  <a:close/>
                </a:path>
                <a:path w="506095" h="127635">
                  <a:moveTo>
                    <a:pt x="78358" y="11811"/>
                  </a:moveTo>
                  <a:lnTo>
                    <a:pt x="3937" y="11811"/>
                  </a:lnTo>
                  <a:lnTo>
                    <a:pt x="3937" y="19939"/>
                  </a:lnTo>
                  <a:lnTo>
                    <a:pt x="78358" y="19939"/>
                  </a:lnTo>
                  <a:lnTo>
                    <a:pt x="78358" y="11811"/>
                  </a:lnTo>
                  <a:close/>
                </a:path>
                <a:path w="506095" h="127635">
                  <a:moveTo>
                    <a:pt x="46100" y="0"/>
                  </a:moveTo>
                  <a:lnTo>
                    <a:pt x="36195" y="0"/>
                  </a:lnTo>
                  <a:lnTo>
                    <a:pt x="36195" y="11811"/>
                  </a:lnTo>
                  <a:lnTo>
                    <a:pt x="46100" y="11811"/>
                  </a:lnTo>
                  <a:lnTo>
                    <a:pt x="461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828407" y="3548125"/>
              <a:ext cx="241681" cy="126237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023739" y="3548125"/>
              <a:ext cx="3043555" cy="606298"/>
            </a:xfrm>
            <a:prstGeom prst="rect">
              <a:avLst/>
            </a:prstGeom>
          </p:spPr>
        </p:pic>
      </p:grpSp>
      <p:pic>
        <p:nvPicPr>
          <p:cNvPr id="88" name="object 88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148828" y="3566286"/>
            <a:ext cx="94615" cy="96393"/>
          </a:xfrm>
          <a:prstGeom prst="rect">
            <a:avLst/>
          </a:prstGeom>
        </p:spPr>
      </p:pic>
      <p:sp>
        <p:nvSpPr>
          <p:cNvPr id="89" name="object 89" descr=""/>
          <p:cNvSpPr/>
          <p:nvPr/>
        </p:nvSpPr>
        <p:spPr>
          <a:xfrm>
            <a:off x="8304403" y="3550284"/>
            <a:ext cx="385445" cy="124460"/>
          </a:xfrm>
          <a:custGeom>
            <a:avLst/>
            <a:gdLst/>
            <a:ahLst/>
            <a:cxnLst/>
            <a:rect l="l" t="t" r="r" b="b"/>
            <a:pathLst>
              <a:path w="385445" h="124460">
                <a:moveTo>
                  <a:pt x="366649" y="75946"/>
                </a:moveTo>
                <a:lnTo>
                  <a:pt x="286893" y="75946"/>
                </a:lnTo>
                <a:lnTo>
                  <a:pt x="286893" y="84327"/>
                </a:lnTo>
                <a:lnTo>
                  <a:pt x="356997" y="84327"/>
                </a:lnTo>
                <a:lnTo>
                  <a:pt x="356997" y="95123"/>
                </a:lnTo>
                <a:lnTo>
                  <a:pt x="286893" y="95123"/>
                </a:lnTo>
                <a:lnTo>
                  <a:pt x="286893" y="122809"/>
                </a:lnTo>
                <a:lnTo>
                  <a:pt x="369443" y="122809"/>
                </a:lnTo>
                <a:lnTo>
                  <a:pt x="369443" y="114553"/>
                </a:lnTo>
                <a:lnTo>
                  <a:pt x="296545" y="114553"/>
                </a:lnTo>
                <a:lnTo>
                  <a:pt x="296545" y="102997"/>
                </a:lnTo>
                <a:lnTo>
                  <a:pt x="366649" y="102997"/>
                </a:lnTo>
                <a:lnTo>
                  <a:pt x="366649" y="75946"/>
                </a:lnTo>
                <a:close/>
              </a:path>
              <a:path w="385445" h="124460">
                <a:moveTo>
                  <a:pt x="251332" y="95630"/>
                </a:moveTo>
                <a:lnTo>
                  <a:pt x="134112" y="95630"/>
                </a:lnTo>
                <a:lnTo>
                  <a:pt x="134112" y="104266"/>
                </a:lnTo>
                <a:lnTo>
                  <a:pt x="251332" y="104266"/>
                </a:lnTo>
                <a:lnTo>
                  <a:pt x="251332" y="95630"/>
                </a:lnTo>
                <a:close/>
              </a:path>
              <a:path w="385445" h="124460">
                <a:moveTo>
                  <a:pt x="197739" y="64897"/>
                </a:moveTo>
                <a:lnTo>
                  <a:pt x="187705" y="64897"/>
                </a:lnTo>
                <a:lnTo>
                  <a:pt x="187705" y="95630"/>
                </a:lnTo>
                <a:lnTo>
                  <a:pt x="197739" y="95630"/>
                </a:lnTo>
                <a:lnTo>
                  <a:pt x="197739" y="64897"/>
                </a:lnTo>
                <a:close/>
              </a:path>
              <a:path w="385445" h="124460">
                <a:moveTo>
                  <a:pt x="197739" y="7874"/>
                </a:moveTo>
                <a:lnTo>
                  <a:pt x="187578" y="7874"/>
                </a:lnTo>
                <a:lnTo>
                  <a:pt x="187578" y="14604"/>
                </a:lnTo>
                <a:lnTo>
                  <a:pt x="186767" y="20417"/>
                </a:lnTo>
                <a:lnTo>
                  <a:pt x="159067" y="50133"/>
                </a:lnTo>
                <a:lnTo>
                  <a:pt x="139065" y="57150"/>
                </a:lnTo>
                <a:lnTo>
                  <a:pt x="145796" y="65024"/>
                </a:lnTo>
                <a:lnTo>
                  <a:pt x="180566" y="45696"/>
                </a:lnTo>
                <a:lnTo>
                  <a:pt x="192531" y="30479"/>
                </a:lnTo>
                <a:lnTo>
                  <a:pt x="203830" y="30479"/>
                </a:lnTo>
                <a:lnTo>
                  <a:pt x="201009" y="26257"/>
                </a:lnTo>
                <a:lnTo>
                  <a:pt x="198552" y="20323"/>
                </a:lnTo>
                <a:lnTo>
                  <a:pt x="197739" y="14604"/>
                </a:lnTo>
                <a:lnTo>
                  <a:pt x="197739" y="7874"/>
                </a:lnTo>
                <a:close/>
              </a:path>
              <a:path w="385445" h="124460">
                <a:moveTo>
                  <a:pt x="203830" y="30479"/>
                </a:moveTo>
                <a:lnTo>
                  <a:pt x="192531" y="30479"/>
                </a:lnTo>
                <a:lnTo>
                  <a:pt x="195534" y="35434"/>
                </a:lnTo>
                <a:lnTo>
                  <a:pt x="232038" y="62277"/>
                </a:lnTo>
                <a:lnTo>
                  <a:pt x="239395" y="64897"/>
                </a:lnTo>
                <a:lnTo>
                  <a:pt x="246379" y="57150"/>
                </a:lnTo>
                <a:lnTo>
                  <a:pt x="235807" y="54078"/>
                </a:lnTo>
                <a:lnTo>
                  <a:pt x="226377" y="50006"/>
                </a:lnTo>
                <a:lnTo>
                  <a:pt x="218090" y="44934"/>
                </a:lnTo>
                <a:lnTo>
                  <a:pt x="210947" y="38862"/>
                </a:lnTo>
                <a:lnTo>
                  <a:pt x="205132" y="32428"/>
                </a:lnTo>
                <a:lnTo>
                  <a:pt x="203830" y="30479"/>
                </a:lnTo>
                <a:close/>
              </a:path>
              <a:path w="385445" h="124460">
                <a:moveTo>
                  <a:pt x="63626" y="73278"/>
                </a:moveTo>
                <a:lnTo>
                  <a:pt x="53594" y="73278"/>
                </a:lnTo>
                <a:lnTo>
                  <a:pt x="53594" y="124078"/>
                </a:lnTo>
                <a:lnTo>
                  <a:pt x="63626" y="124078"/>
                </a:lnTo>
                <a:lnTo>
                  <a:pt x="63626" y="73278"/>
                </a:lnTo>
                <a:close/>
              </a:path>
              <a:path w="385445" h="124460">
                <a:moveTo>
                  <a:pt x="117221" y="64642"/>
                </a:moveTo>
                <a:lnTo>
                  <a:pt x="0" y="64642"/>
                </a:lnTo>
                <a:lnTo>
                  <a:pt x="0" y="73278"/>
                </a:lnTo>
                <a:lnTo>
                  <a:pt x="117221" y="73278"/>
                </a:lnTo>
                <a:lnTo>
                  <a:pt x="117221" y="64642"/>
                </a:lnTo>
                <a:close/>
              </a:path>
              <a:path w="385445" h="124460">
                <a:moveTo>
                  <a:pt x="385445" y="57023"/>
                </a:moveTo>
                <a:lnTo>
                  <a:pt x="268224" y="57023"/>
                </a:lnTo>
                <a:lnTo>
                  <a:pt x="268224" y="65404"/>
                </a:lnTo>
                <a:lnTo>
                  <a:pt x="385445" y="65404"/>
                </a:lnTo>
                <a:lnTo>
                  <a:pt x="385445" y="57023"/>
                </a:lnTo>
                <a:close/>
              </a:path>
              <a:path w="385445" h="124460">
                <a:moveTo>
                  <a:pt x="63753" y="11175"/>
                </a:moveTo>
                <a:lnTo>
                  <a:pt x="53340" y="11175"/>
                </a:lnTo>
                <a:lnTo>
                  <a:pt x="51434" y="16748"/>
                </a:lnTo>
                <a:lnTo>
                  <a:pt x="48005" y="22034"/>
                </a:lnTo>
                <a:lnTo>
                  <a:pt x="13323" y="41340"/>
                </a:lnTo>
                <a:lnTo>
                  <a:pt x="4825" y="42672"/>
                </a:lnTo>
                <a:lnTo>
                  <a:pt x="10922" y="50926"/>
                </a:lnTo>
                <a:lnTo>
                  <a:pt x="49402" y="34162"/>
                </a:lnTo>
                <a:lnTo>
                  <a:pt x="58547" y="23113"/>
                </a:lnTo>
                <a:lnTo>
                  <a:pt x="69881" y="23113"/>
                </a:lnTo>
                <a:lnTo>
                  <a:pt x="68897" y="22113"/>
                </a:lnTo>
                <a:lnTo>
                  <a:pt x="65563" y="16817"/>
                </a:lnTo>
                <a:lnTo>
                  <a:pt x="63753" y="11175"/>
                </a:lnTo>
                <a:close/>
              </a:path>
              <a:path w="385445" h="124460">
                <a:moveTo>
                  <a:pt x="69881" y="23113"/>
                </a:moveTo>
                <a:lnTo>
                  <a:pt x="58547" y="23113"/>
                </a:lnTo>
                <a:lnTo>
                  <a:pt x="61849" y="28701"/>
                </a:lnTo>
                <a:lnTo>
                  <a:pt x="99153" y="48716"/>
                </a:lnTo>
                <a:lnTo>
                  <a:pt x="106552" y="50164"/>
                </a:lnTo>
                <a:lnTo>
                  <a:pt x="112395" y="42163"/>
                </a:lnTo>
                <a:lnTo>
                  <a:pt x="103586" y="40874"/>
                </a:lnTo>
                <a:lnTo>
                  <a:pt x="95265" y="38703"/>
                </a:lnTo>
                <a:lnTo>
                  <a:pt x="87445" y="35627"/>
                </a:lnTo>
                <a:lnTo>
                  <a:pt x="80137" y="31623"/>
                </a:lnTo>
                <a:lnTo>
                  <a:pt x="73737" y="27035"/>
                </a:lnTo>
                <a:lnTo>
                  <a:pt x="69881" y="23113"/>
                </a:lnTo>
                <a:close/>
              </a:path>
              <a:path w="385445" h="124460">
                <a:moveTo>
                  <a:pt x="104140" y="2539"/>
                </a:moveTo>
                <a:lnTo>
                  <a:pt x="13080" y="2539"/>
                </a:lnTo>
                <a:lnTo>
                  <a:pt x="13080" y="11175"/>
                </a:lnTo>
                <a:lnTo>
                  <a:pt x="104140" y="11175"/>
                </a:lnTo>
                <a:lnTo>
                  <a:pt x="104140" y="2539"/>
                </a:lnTo>
                <a:close/>
              </a:path>
              <a:path w="385445" h="124460">
                <a:moveTo>
                  <a:pt x="366395" y="0"/>
                </a:moveTo>
                <a:lnTo>
                  <a:pt x="287274" y="0"/>
                </a:lnTo>
                <a:lnTo>
                  <a:pt x="287274" y="8254"/>
                </a:lnTo>
                <a:lnTo>
                  <a:pt x="356743" y="8254"/>
                </a:lnTo>
                <a:lnTo>
                  <a:pt x="356743" y="19176"/>
                </a:lnTo>
                <a:lnTo>
                  <a:pt x="287274" y="19176"/>
                </a:lnTo>
                <a:lnTo>
                  <a:pt x="287274" y="46482"/>
                </a:lnTo>
                <a:lnTo>
                  <a:pt x="369189" y="46482"/>
                </a:lnTo>
                <a:lnTo>
                  <a:pt x="369189" y="38100"/>
                </a:lnTo>
                <a:lnTo>
                  <a:pt x="296925" y="38100"/>
                </a:lnTo>
                <a:lnTo>
                  <a:pt x="296925" y="26797"/>
                </a:lnTo>
                <a:lnTo>
                  <a:pt x="366395" y="26797"/>
                </a:lnTo>
                <a:lnTo>
                  <a:pt x="36639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8752458" y="3548126"/>
            <a:ext cx="520065" cy="126364"/>
          </a:xfrm>
          <a:custGeom>
            <a:avLst/>
            <a:gdLst/>
            <a:ahLst/>
            <a:cxnLst/>
            <a:rect l="l" t="t" r="r" b="b"/>
            <a:pathLst>
              <a:path w="520065" h="126364">
                <a:moveTo>
                  <a:pt x="63500" y="80518"/>
                </a:moveTo>
                <a:lnTo>
                  <a:pt x="53594" y="80518"/>
                </a:lnTo>
                <a:lnTo>
                  <a:pt x="53594" y="126237"/>
                </a:lnTo>
                <a:lnTo>
                  <a:pt x="63500" y="126237"/>
                </a:lnTo>
                <a:lnTo>
                  <a:pt x="63500" y="80518"/>
                </a:lnTo>
                <a:close/>
              </a:path>
              <a:path w="520065" h="126364">
                <a:moveTo>
                  <a:pt x="117221" y="71755"/>
                </a:moveTo>
                <a:lnTo>
                  <a:pt x="0" y="71755"/>
                </a:lnTo>
                <a:lnTo>
                  <a:pt x="0" y="80518"/>
                </a:lnTo>
                <a:lnTo>
                  <a:pt x="117221" y="80518"/>
                </a:lnTo>
                <a:lnTo>
                  <a:pt x="117221" y="71755"/>
                </a:lnTo>
                <a:close/>
              </a:path>
              <a:path w="520065" h="126364">
                <a:moveTo>
                  <a:pt x="519557" y="94869"/>
                </a:moveTo>
                <a:lnTo>
                  <a:pt x="402336" y="94869"/>
                </a:lnTo>
                <a:lnTo>
                  <a:pt x="402336" y="103759"/>
                </a:lnTo>
                <a:lnTo>
                  <a:pt x="519557" y="103759"/>
                </a:lnTo>
                <a:lnTo>
                  <a:pt x="519557" y="94869"/>
                </a:lnTo>
                <a:close/>
              </a:path>
              <a:path w="520065" h="126364">
                <a:moveTo>
                  <a:pt x="458597" y="53721"/>
                </a:moveTo>
                <a:lnTo>
                  <a:pt x="448945" y="53721"/>
                </a:lnTo>
                <a:lnTo>
                  <a:pt x="448945" y="94869"/>
                </a:lnTo>
                <a:lnTo>
                  <a:pt x="458597" y="94869"/>
                </a:lnTo>
                <a:lnTo>
                  <a:pt x="458597" y="53721"/>
                </a:lnTo>
                <a:close/>
              </a:path>
              <a:path w="520065" h="126364">
                <a:moveTo>
                  <a:pt x="500380" y="11937"/>
                </a:moveTo>
                <a:lnTo>
                  <a:pt x="419354" y="11937"/>
                </a:lnTo>
                <a:lnTo>
                  <a:pt x="419354" y="20700"/>
                </a:lnTo>
                <a:lnTo>
                  <a:pt x="490600" y="20700"/>
                </a:lnTo>
                <a:lnTo>
                  <a:pt x="490596" y="40639"/>
                </a:lnTo>
                <a:lnTo>
                  <a:pt x="490458" y="49436"/>
                </a:lnTo>
                <a:lnTo>
                  <a:pt x="490029" y="58880"/>
                </a:lnTo>
                <a:lnTo>
                  <a:pt x="489315" y="68728"/>
                </a:lnTo>
                <a:lnTo>
                  <a:pt x="488315" y="78994"/>
                </a:lnTo>
                <a:lnTo>
                  <a:pt x="497840" y="79756"/>
                </a:lnTo>
                <a:lnTo>
                  <a:pt x="498933" y="69804"/>
                </a:lnTo>
                <a:lnTo>
                  <a:pt x="499729" y="59959"/>
                </a:lnTo>
                <a:lnTo>
                  <a:pt x="500215" y="50234"/>
                </a:lnTo>
                <a:lnTo>
                  <a:pt x="500380" y="40639"/>
                </a:lnTo>
                <a:lnTo>
                  <a:pt x="500380" y="11937"/>
                </a:lnTo>
                <a:close/>
              </a:path>
              <a:path w="520065" h="126364">
                <a:moveTo>
                  <a:pt x="316484" y="38735"/>
                </a:moveTo>
                <a:lnTo>
                  <a:pt x="297688" y="38735"/>
                </a:lnTo>
                <a:lnTo>
                  <a:pt x="290068" y="41401"/>
                </a:lnTo>
                <a:lnTo>
                  <a:pt x="284225" y="46736"/>
                </a:lnTo>
                <a:lnTo>
                  <a:pt x="278257" y="52070"/>
                </a:lnTo>
                <a:lnTo>
                  <a:pt x="275336" y="58800"/>
                </a:lnTo>
                <a:lnTo>
                  <a:pt x="275446" y="75057"/>
                </a:lnTo>
                <a:lnTo>
                  <a:pt x="278257" y="81534"/>
                </a:lnTo>
                <a:lnTo>
                  <a:pt x="284225" y="86868"/>
                </a:lnTo>
                <a:lnTo>
                  <a:pt x="290068" y="92201"/>
                </a:lnTo>
                <a:lnTo>
                  <a:pt x="297688" y="94869"/>
                </a:lnTo>
                <a:lnTo>
                  <a:pt x="316357" y="94869"/>
                </a:lnTo>
                <a:lnTo>
                  <a:pt x="324104" y="92329"/>
                </a:lnTo>
                <a:lnTo>
                  <a:pt x="330372" y="86613"/>
                </a:lnTo>
                <a:lnTo>
                  <a:pt x="300736" y="86613"/>
                </a:lnTo>
                <a:lnTo>
                  <a:pt x="295401" y="84709"/>
                </a:lnTo>
                <a:lnTo>
                  <a:pt x="291211" y="80772"/>
                </a:lnTo>
                <a:lnTo>
                  <a:pt x="287020" y="76962"/>
                </a:lnTo>
                <a:lnTo>
                  <a:pt x="284988" y="72262"/>
                </a:lnTo>
                <a:lnTo>
                  <a:pt x="284988" y="61468"/>
                </a:lnTo>
                <a:lnTo>
                  <a:pt x="287020" y="56769"/>
                </a:lnTo>
                <a:lnTo>
                  <a:pt x="291211" y="52832"/>
                </a:lnTo>
                <a:lnTo>
                  <a:pt x="295401" y="49022"/>
                </a:lnTo>
                <a:lnTo>
                  <a:pt x="300609" y="46989"/>
                </a:lnTo>
                <a:lnTo>
                  <a:pt x="330217" y="46989"/>
                </a:lnTo>
                <a:lnTo>
                  <a:pt x="324104" y="41401"/>
                </a:lnTo>
                <a:lnTo>
                  <a:pt x="316484" y="38735"/>
                </a:lnTo>
                <a:close/>
              </a:path>
              <a:path w="520065" h="126364">
                <a:moveTo>
                  <a:pt x="330217" y="46989"/>
                </a:moveTo>
                <a:lnTo>
                  <a:pt x="313563" y="46989"/>
                </a:lnTo>
                <a:lnTo>
                  <a:pt x="318897" y="49022"/>
                </a:lnTo>
                <a:lnTo>
                  <a:pt x="323088" y="52832"/>
                </a:lnTo>
                <a:lnTo>
                  <a:pt x="327151" y="56769"/>
                </a:lnTo>
                <a:lnTo>
                  <a:pt x="329311" y="61468"/>
                </a:lnTo>
                <a:lnTo>
                  <a:pt x="329311" y="72262"/>
                </a:lnTo>
                <a:lnTo>
                  <a:pt x="327151" y="76962"/>
                </a:lnTo>
                <a:lnTo>
                  <a:pt x="322961" y="80772"/>
                </a:lnTo>
                <a:lnTo>
                  <a:pt x="318770" y="84709"/>
                </a:lnTo>
                <a:lnTo>
                  <a:pt x="313563" y="86613"/>
                </a:lnTo>
                <a:lnTo>
                  <a:pt x="330372" y="86613"/>
                </a:lnTo>
                <a:lnTo>
                  <a:pt x="335915" y="81661"/>
                </a:lnTo>
                <a:lnTo>
                  <a:pt x="338836" y="75057"/>
                </a:lnTo>
                <a:lnTo>
                  <a:pt x="338780" y="58800"/>
                </a:lnTo>
                <a:lnTo>
                  <a:pt x="335915" y="52197"/>
                </a:lnTo>
                <a:lnTo>
                  <a:pt x="330217" y="46989"/>
                </a:lnTo>
                <a:close/>
              </a:path>
              <a:path w="520065" h="126364">
                <a:moveTo>
                  <a:pt x="237871" y="76962"/>
                </a:moveTo>
                <a:lnTo>
                  <a:pt x="228092" y="76962"/>
                </a:lnTo>
                <a:lnTo>
                  <a:pt x="228092" y="126237"/>
                </a:lnTo>
                <a:lnTo>
                  <a:pt x="237871" y="126237"/>
                </a:lnTo>
                <a:lnTo>
                  <a:pt x="237871" y="76962"/>
                </a:lnTo>
                <a:close/>
              </a:path>
              <a:path w="520065" h="126364">
                <a:moveTo>
                  <a:pt x="174244" y="8382"/>
                </a:moveTo>
                <a:lnTo>
                  <a:pt x="144430" y="33369"/>
                </a:lnTo>
                <a:lnTo>
                  <a:pt x="142240" y="51308"/>
                </a:lnTo>
                <a:lnTo>
                  <a:pt x="142789" y="60709"/>
                </a:lnTo>
                <a:lnTo>
                  <a:pt x="167382" y="93517"/>
                </a:lnTo>
                <a:lnTo>
                  <a:pt x="174244" y="94234"/>
                </a:lnTo>
                <a:lnTo>
                  <a:pt x="182790" y="93160"/>
                </a:lnTo>
                <a:lnTo>
                  <a:pt x="190134" y="89931"/>
                </a:lnTo>
                <a:lnTo>
                  <a:pt x="195058" y="85598"/>
                </a:lnTo>
                <a:lnTo>
                  <a:pt x="167640" y="85598"/>
                </a:lnTo>
                <a:lnTo>
                  <a:pt x="162179" y="82423"/>
                </a:lnTo>
                <a:lnTo>
                  <a:pt x="151765" y="51308"/>
                </a:lnTo>
                <a:lnTo>
                  <a:pt x="152160" y="43828"/>
                </a:lnTo>
                <a:lnTo>
                  <a:pt x="167513" y="17145"/>
                </a:lnTo>
                <a:lnTo>
                  <a:pt x="195256" y="17145"/>
                </a:lnTo>
                <a:lnTo>
                  <a:pt x="190134" y="12668"/>
                </a:lnTo>
                <a:lnTo>
                  <a:pt x="182790" y="9453"/>
                </a:lnTo>
                <a:lnTo>
                  <a:pt x="174244" y="8382"/>
                </a:lnTo>
                <a:close/>
              </a:path>
              <a:path w="520065" h="126364">
                <a:moveTo>
                  <a:pt x="195256" y="17145"/>
                </a:moveTo>
                <a:lnTo>
                  <a:pt x="180848" y="17145"/>
                </a:lnTo>
                <a:lnTo>
                  <a:pt x="186309" y="20193"/>
                </a:lnTo>
                <a:lnTo>
                  <a:pt x="190373" y="26416"/>
                </a:lnTo>
                <a:lnTo>
                  <a:pt x="193113" y="31394"/>
                </a:lnTo>
                <a:lnTo>
                  <a:pt x="195056" y="37195"/>
                </a:lnTo>
                <a:lnTo>
                  <a:pt x="196213" y="43828"/>
                </a:lnTo>
                <a:lnTo>
                  <a:pt x="196596" y="51308"/>
                </a:lnTo>
                <a:lnTo>
                  <a:pt x="196189" y="58662"/>
                </a:lnTo>
                <a:lnTo>
                  <a:pt x="180721" y="85598"/>
                </a:lnTo>
                <a:lnTo>
                  <a:pt x="195058" y="85598"/>
                </a:lnTo>
                <a:lnTo>
                  <a:pt x="196264" y="84536"/>
                </a:lnTo>
                <a:lnTo>
                  <a:pt x="201168" y="76962"/>
                </a:lnTo>
                <a:lnTo>
                  <a:pt x="237871" y="76962"/>
                </a:lnTo>
                <a:lnTo>
                  <a:pt x="237871" y="68325"/>
                </a:lnTo>
                <a:lnTo>
                  <a:pt x="204216" y="68325"/>
                </a:lnTo>
                <a:lnTo>
                  <a:pt x="205613" y="63500"/>
                </a:lnTo>
                <a:lnTo>
                  <a:pt x="206162" y="58662"/>
                </a:lnTo>
                <a:lnTo>
                  <a:pt x="206136" y="43828"/>
                </a:lnTo>
                <a:lnTo>
                  <a:pt x="205613" y="39116"/>
                </a:lnTo>
                <a:lnTo>
                  <a:pt x="204216" y="34289"/>
                </a:lnTo>
                <a:lnTo>
                  <a:pt x="237871" y="34289"/>
                </a:lnTo>
                <a:lnTo>
                  <a:pt x="237871" y="25526"/>
                </a:lnTo>
                <a:lnTo>
                  <a:pt x="201168" y="25526"/>
                </a:lnTo>
                <a:lnTo>
                  <a:pt x="196264" y="18026"/>
                </a:lnTo>
                <a:lnTo>
                  <a:pt x="195256" y="17145"/>
                </a:lnTo>
                <a:close/>
              </a:path>
              <a:path w="520065" h="126364">
                <a:moveTo>
                  <a:pt x="237871" y="34289"/>
                </a:moveTo>
                <a:lnTo>
                  <a:pt x="228092" y="34289"/>
                </a:lnTo>
                <a:lnTo>
                  <a:pt x="228092" y="68325"/>
                </a:lnTo>
                <a:lnTo>
                  <a:pt x="237871" y="68325"/>
                </a:lnTo>
                <a:lnTo>
                  <a:pt x="237871" y="34289"/>
                </a:lnTo>
                <a:close/>
              </a:path>
              <a:path w="520065" h="126364">
                <a:moveTo>
                  <a:pt x="237871" y="0"/>
                </a:moveTo>
                <a:lnTo>
                  <a:pt x="228092" y="0"/>
                </a:lnTo>
                <a:lnTo>
                  <a:pt x="228092" y="25526"/>
                </a:lnTo>
                <a:lnTo>
                  <a:pt x="237871" y="25526"/>
                </a:lnTo>
                <a:lnTo>
                  <a:pt x="237871" y="0"/>
                </a:lnTo>
                <a:close/>
              </a:path>
              <a:path w="520065" h="126364">
                <a:moveTo>
                  <a:pt x="28575" y="3683"/>
                </a:moveTo>
                <a:lnTo>
                  <a:pt x="18923" y="3683"/>
                </a:lnTo>
                <a:lnTo>
                  <a:pt x="18923" y="55372"/>
                </a:lnTo>
                <a:lnTo>
                  <a:pt x="98298" y="55372"/>
                </a:lnTo>
                <a:lnTo>
                  <a:pt x="98298" y="46736"/>
                </a:lnTo>
                <a:lnTo>
                  <a:pt x="28575" y="46736"/>
                </a:lnTo>
                <a:lnTo>
                  <a:pt x="28575" y="30225"/>
                </a:lnTo>
                <a:lnTo>
                  <a:pt x="98298" y="30225"/>
                </a:lnTo>
                <a:lnTo>
                  <a:pt x="98298" y="21717"/>
                </a:lnTo>
                <a:lnTo>
                  <a:pt x="28575" y="21717"/>
                </a:lnTo>
                <a:lnTo>
                  <a:pt x="28575" y="3683"/>
                </a:lnTo>
                <a:close/>
              </a:path>
              <a:path w="520065" h="126364">
                <a:moveTo>
                  <a:pt x="98298" y="30225"/>
                </a:moveTo>
                <a:lnTo>
                  <a:pt x="88646" y="30225"/>
                </a:lnTo>
                <a:lnTo>
                  <a:pt x="88646" y="46736"/>
                </a:lnTo>
                <a:lnTo>
                  <a:pt x="98298" y="46736"/>
                </a:lnTo>
                <a:lnTo>
                  <a:pt x="98298" y="30225"/>
                </a:lnTo>
                <a:close/>
              </a:path>
              <a:path w="520065" h="126364">
                <a:moveTo>
                  <a:pt x="98298" y="3683"/>
                </a:moveTo>
                <a:lnTo>
                  <a:pt x="88646" y="3683"/>
                </a:lnTo>
                <a:lnTo>
                  <a:pt x="88646" y="21717"/>
                </a:lnTo>
                <a:lnTo>
                  <a:pt x="98298" y="21717"/>
                </a:lnTo>
                <a:lnTo>
                  <a:pt x="98298" y="3683"/>
                </a:lnTo>
                <a:close/>
              </a:path>
              <a:path w="520065" h="126364">
                <a:moveTo>
                  <a:pt x="366522" y="0"/>
                </a:moveTo>
                <a:lnTo>
                  <a:pt x="356743" y="0"/>
                </a:lnTo>
                <a:lnTo>
                  <a:pt x="356743" y="126237"/>
                </a:lnTo>
                <a:lnTo>
                  <a:pt x="366522" y="126237"/>
                </a:lnTo>
                <a:lnTo>
                  <a:pt x="366522" y="66801"/>
                </a:lnTo>
                <a:lnTo>
                  <a:pt x="387858" y="66801"/>
                </a:lnTo>
                <a:lnTo>
                  <a:pt x="387858" y="58038"/>
                </a:lnTo>
                <a:lnTo>
                  <a:pt x="366522" y="58038"/>
                </a:lnTo>
                <a:lnTo>
                  <a:pt x="366522" y="0"/>
                </a:lnTo>
                <a:close/>
              </a:path>
              <a:path w="520065" h="126364">
                <a:moveTo>
                  <a:pt x="344677" y="20066"/>
                </a:moveTo>
                <a:lnTo>
                  <a:pt x="269621" y="20066"/>
                </a:lnTo>
                <a:lnTo>
                  <a:pt x="269621" y="28956"/>
                </a:lnTo>
                <a:lnTo>
                  <a:pt x="344677" y="28956"/>
                </a:lnTo>
                <a:lnTo>
                  <a:pt x="344677" y="20066"/>
                </a:lnTo>
                <a:close/>
              </a:path>
              <a:path w="520065" h="126364">
                <a:moveTo>
                  <a:pt x="311912" y="0"/>
                </a:moveTo>
                <a:lnTo>
                  <a:pt x="302133" y="0"/>
                </a:lnTo>
                <a:lnTo>
                  <a:pt x="302133" y="20066"/>
                </a:lnTo>
                <a:lnTo>
                  <a:pt x="311912" y="20066"/>
                </a:lnTo>
                <a:lnTo>
                  <a:pt x="3119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9334881" y="3548126"/>
            <a:ext cx="789940" cy="126364"/>
          </a:xfrm>
          <a:custGeom>
            <a:avLst/>
            <a:gdLst/>
            <a:ahLst/>
            <a:cxnLst/>
            <a:rect l="l" t="t" r="r" b="b"/>
            <a:pathLst>
              <a:path w="789940" h="126364">
                <a:moveTo>
                  <a:pt x="324993" y="81152"/>
                </a:moveTo>
                <a:lnTo>
                  <a:pt x="287400" y="91059"/>
                </a:lnTo>
                <a:lnTo>
                  <a:pt x="283845" y="96520"/>
                </a:lnTo>
                <a:lnTo>
                  <a:pt x="283845" y="110744"/>
                </a:lnTo>
                <a:lnTo>
                  <a:pt x="324993" y="126111"/>
                </a:lnTo>
                <a:lnTo>
                  <a:pt x="334474" y="125749"/>
                </a:lnTo>
                <a:lnTo>
                  <a:pt x="342741" y="124650"/>
                </a:lnTo>
                <a:lnTo>
                  <a:pt x="349817" y="122789"/>
                </a:lnTo>
                <a:lnTo>
                  <a:pt x="355726" y="120142"/>
                </a:lnTo>
                <a:lnTo>
                  <a:pt x="359782" y="117856"/>
                </a:lnTo>
                <a:lnTo>
                  <a:pt x="324993" y="117856"/>
                </a:lnTo>
                <a:lnTo>
                  <a:pt x="311564" y="116972"/>
                </a:lnTo>
                <a:lnTo>
                  <a:pt x="301958" y="114315"/>
                </a:lnTo>
                <a:lnTo>
                  <a:pt x="296185" y="109872"/>
                </a:lnTo>
                <a:lnTo>
                  <a:pt x="294259" y="103632"/>
                </a:lnTo>
                <a:lnTo>
                  <a:pt x="296185" y="97391"/>
                </a:lnTo>
                <a:lnTo>
                  <a:pt x="301958" y="92948"/>
                </a:lnTo>
                <a:lnTo>
                  <a:pt x="311564" y="90291"/>
                </a:lnTo>
                <a:lnTo>
                  <a:pt x="324993" y="89408"/>
                </a:lnTo>
                <a:lnTo>
                  <a:pt x="359782" y="89408"/>
                </a:lnTo>
                <a:lnTo>
                  <a:pt x="355726" y="87122"/>
                </a:lnTo>
                <a:lnTo>
                  <a:pt x="349817" y="84474"/>
                </a:lnTo>
                <a:lnTo>
                  <a:pt x="342741" y="82613"/>
                </a:lnTo>
                <a:lnTo>
                  <a:pt x="334474" y="81514"/>
                </a:lnTo>
                <a:lnTo>
                  <a:pt x="324993" y="81152"/>
                </a:lnTo>
                <a:close/>
              </a:path>
              <a:path w="789940" h="126364">
                <a:moveTo>
                  <a:pt x="359782" y="89408"/>
                </a:moveTo>
                <a:lnTo>
                  <a:pt x="324993" y="89408"/>
                </a:lnTo>
                <a:lnTo>
                  <a:pt x="338494" y="90291"/>
                </a:lnTo>
                <a:lnTo>
                  <a:pt x="348138" y="92948"/>
                </a:lnTo>
                <a:lnTo>
                  <a:pt x="353925" y="97391"/>
                </a:lnTo>
                <a:lnTo>
                  <a:pt x="355853" y="103632"/>
                </a:lnTo>
                <a:lnTo>
                  <a:pt x="353925" y="109872"/>
                </a:lnTo>
                <a:lnTo>
                  <a:pt x="348138" y="114315"/>
                </a:lnTo>
                <a:lnTo>
                  <a:pt x="338494" y="116972"/>
                </a:lnTo>
                <a:lnTo>
                  <a:pt x="324993" y="117856"/>
                </a:lnTo>
                <a:lnTo>
                  <a:pt x="359782" y="117856"/>
                </a:lnTo>
                <a:lnTo>
                  <a:pt x="362712" y="116205"/>
                </a:lnTo>
                <a:lnTo>
                  <a:pt x="366268" y="110744"/>
                </a:lnTo>
                <a:lnTo>
                  <a:pt x="366268" y="96520"/>
                </a:lnTo>
                <a:lnTo>
                  <a:pt x="362712" y="91059"/>
                </a:lnTo>
                <a:lnTo>
                  <a:pt x="359782" y="89408"/>
                </a:lnTo>
                <a:close/>
              </a:path>
              <a:path w="789940" h="126364">
                <a:moveTo>
                  <a:pt x="594995" y="75437"/>
                </a:moveTo>
                <a:lnTo>
                  <a:pt x="557276" y="86741"/>
                </a:lnTo>
                <a:lnTo>
                  <a:pt x="553720" y="92710"/>
                </a:lnTo>
                <a:lnTo>
                  <a:pt x="553720" y="107187"/>
                </a:lnTo>
                <a:lnTo>
                  <a:pt x="594995" y="124460"/>
                </a:lnTo>
                <a:lnTo>
                  <a:pt x="604402" y="124031"/>
                </a:lnTo>
                <a:lnTo>
                  <a:pt x="612632" y="122745"/>
                </a:lnTo>
                <a:lnTo>
                  <a:pt x="619694" y="120602"/>
                </a:lnTo>
                <a:lnTo>
                  <a:pt x="625601" y="117601"/>
                </a:lnTo>
                <a:lnTo>
                  <a:pt x="628170" y="115950"/>
                </a:lnTo>
                <a:lnTo>
                  <a:pt x="585089" y="115950"/>
                </a:lnTo>
                <a:lnTo>
                  <a:pt x="577469" y="114554"/>
                </a:lnTo>
                <a:lnTo>
                  <a:pt x="566801" y="108458"/>
                </a:lnTo>
                <a:lnTo>
                  <a:pt x="564261" y="104648"/>
                </a:lnTo>
                <a:lnTo>
                  <a:pt x="564342" y="95123"/>
                </a:lnTo>
                <a:lnTo>
                  <a:pt x="566801" y="91312"/>
                </a:lnTo>
                <a:lnTo>
                  <a:pt x="572135" y="88392"/>
                </a:lnTo>
                <a:lnTo>
                  <a:pt x="577469" y="85344"/>
                </a:lnTo>
                <a:lnTo>
                  <a:pt x="585089" y="83820"/>
                </a:lnTo>
                <a:lnTo>
                  <a:pt x="628040" y="83820"/>
                </a:lnTo>
                <a:lnTo>
                  <a:pt x="625601" y="82296"/>
                </a:lnTo>
                <a:lnTo>
                  <a:pt x="619694" y="79295"/>
                </a:lnTo>
                <a:lnTo>
                  <a:pt x="612632" y="77152"/>
                </a:lnTo>
                <a:lnTo>
                  <a:pt x="604402" y="75866"/>
                </a:lnTo>
                <a:lnTo>
                  <a:pt x="594995" y="75437"/>
                </a:lnTo>
                <a:close/>
              </a:path>
              <a:path w="789940" h="126364">
                <a:moveTo>
                  <a:pt x="628040" y="83820"/>
                </a:moveTo>
                <a:lnTo>
                  <a:pt x="605027" y="83820"/>
                </a:lnTo>
                <a:lnTo>
                  <a:pt x="612648" y="85344"/>
                </a:lnTo>
                <a:lnTo>
                  <a:pt x="617982" y="88264"/>
                </a:lnTo>
                <a:lnTo>
                  <a:pt x="623189" y="91312"/>
                </a:lnTo>
                <a:lnTo>
                  <a:pt x="625855" y="95123"/>
                </a:lnTo>
                <a:lnTo>
                  <a:pt x="625855" y="104648"/>
                </a:lnTo>
                <a:lnTo>
                  <a:pt x="623189" y="108585"/>
                </a:lnTo>
                <a:lnTo>
                  <a:pt x="617854" y="111506"/>
                </a:lnTo>
                <a:lnTo>
                  <a:pt x="612521" y="114554"/>
                </a:lnTo>
                <a:lnTo>
                  <a:pt x="604901" y="115950"/>
                </a:lnTo>
                <a:lnTo>
                  <a:pt x="628170" y="115950"/>
                </a:lnTo>
                <a:lnTo>
                  <a:pt x="632714" y="113030"/>
                </a:lnTo>
                <a:lnTo>
                  <a:pt x="636270" y="107187"/>
                </a:lnTo>
                <a:lnTo>
                  <a:pt x="636270" y="92710"/>
                </a:lnTo>
                <a:lnTo>
                  <a:pt x="632714" y="86741"/>
                </a:lnTo>
                <a:lnTo>
                  <a:pt x="628040" y="83820"/>
                </a:lnTo>
                <a:close/>
              </a:path>
              <a:path w="789940" h="126364">
                <a:moveTo>
                  <a:pt x="436118" y="82042"/>
                </a:moveTo>
                <a:lnTo>
                  <a:pt x="426339" y="82042"/>
                </a:lnTo>
                <a:lnTo>
                  <a:pt x="426339" y="122174"/>
                </a:lnTo>
                <a:lnTo>
                  <a:pt x="507365" y="122174"/>
                </a:lnTo>
                <a:lnTo>
                  <a:pt x="507365" y="113537"/>
                </a:lnTo>
                <a:lnTo>
                  <a:pt x="436118" y="113537"/>
                </a:lnTo>
                <a:lnTo>
                  <a:pt x="436118" y="82042"/>
                </a:lnTo>
                <a:close/>
              </a:path>
              <a:path w="789940" h="126364">
                <a:moveTo>
                  <a:pt x="504063" y="0"/>
                </a:moveTo>
                <a:lnTo>
                  <a:pt x="494284" y="0"/>
                </a:lnTo>
                <a:lnTo>
                  <a:pt x="494284" y="89788"/>
                </a:lnTo>
                <a:lnTo>
                  <a:pt x="504063" y="89788"/>
                </a:lnTo>
                <a:lnTo>
                  <a:pt x="504063" y="0"/>
                </a:lnTo>
                <a:close/>
              </a:path>
              <a:path w="789940" h="126364">
                <a:moveTo>
                  <a:pt x="443992" y="4063"/>
                </a:moveTo>
                <a:lnTo>
                  <a:pt x="434467" y="4063"/>
                </a:lnTo>
                <a:lnTo>
                  <a:pt x="434467" y="20320"/>
                </a:lnTo>
                <a:lnTo>
                  <a:pt x="433873" y="27174"/>
                </a:lnTo>
                <a:lnTo>
                  <a:pt x="408709" y="63857"/>
                </a:lnTo>
                <a:lnTo>
                  <a:pt x="402209" y="67691"/>
                </a:lnTo>
                <a:lnTo>
                  <a:pt x="409321" y="74422"/>
                </a:lnTo>
                <a:lnTo>
                  <a:pt x="437134" y="45593"/>
                </a:lnTo>
                <a:lnTo>
                  <a:pt x="439547" y="39750"/>
                </a:lnTo>
                <a:lnTo>
                  <a:pt x="449824" y="39750"/>
                </a:lnTo>
                <a:lnTo>
                  <a:pt x="449510" y="39286"/>
                </a:lnTo>
                <a:lnTo>
                  <a:pt x="446452" y="32956"/>
                </a:lnTo>
                <a:lnTo>
                  <a:pt x="444609" y="26626"/>
                </a:lnTo>
                <a:lnTo>
                  <a:pt x="443992" y="20320"/>
                </a:lnTo>
                <a:lnTo>
                  <a:pt x="443992" y="4063"/>
                </a:lnTo>
                <a:close/>
              </a:path>
              <a:path w="789940" h="126364">
                <a:moveTo>
                  <a:pt x="449824" y="39750"/>
                </a:moveTo>
                <a:lnTo>
                  <a:pt x="439547" y="39750"/>
                </a:lnTo>
                <a:lnTo>
                  <a:pt x="441960" y="44704"/>
                </a:lnTo>
                <a:lnTo>
                  <a:pt x="445897" y="50292"/>
                </a:lnTo>
                <a:lnTo>
                  <a:pt x="456946" y="62357"/>
                </a:lnTo>
                <a:lnTo>
                  <a:pt x="462915" y="67310"/>
                </a:lnTo>
                <a:lnTo>
                  <a:pt x="469138" y="71120"/>
                </a:lnTo>
                <a:lnTo>
                  <a:pt x="475615" y="64135"/>
                </a:lnTo>
                <a:lnTo>
                  <a:pt x="469737" y="60827"/>
                </a:lnTo>
                <a:lnTo>
                  <a:pt x="464121" y="56626"/>
                </a:lnTo>
                <a:lnTo>
                  <a:pt x="458791" y="51544"/>
                </a:lnTo>
                <a:lnTo>
                  <a:pt x="453771" y="45593"/>
                </a:lnTo>
                <a:lnTo>
                  <a:pt x="449824" y="39750"/>
                </a:lnTo>
                <a:close/>
              </a:path>
              <a:path w="789940" h="126364">
                <a:moveTo>
                  <a:pt x="195834" y="80518"/>
                </a:moveTo>
                <a:lnTo>
                  <a:pt x="185927" y="80518"/>
                </a:lnTo>
                <a:lnTo>
                  <a:pt x="185927" y="126237"/>
                </a:lnTo>
                <a:lnTo>
                  <a:pt x="195834" y="126237"/>
                </a:lnTo>
                <a:lnTo>
                  <a:pt x="195834" y="80518"/>
                </a:lnTo>
                <a:close/>
              </a:path>
              <a:path w="789940" h="126364">
                <a:moveTo>
                  <a:pt x="249554" y="71755"/>
                </a:moveTo>
                <a:lnTo>
                  <a:pt x="132334" y="71755"/>
                </a:lnTo>
                <a:lnTo>
                  <a:pt x="132334" y="80518"/>
                </a:lnTo>
                <a:lnTo>
                  <a:pt x="249554" y="80518"/>
                </a:lnTo>
                <a:lnTo>
                  <a:pt x="249554" y="71755"/>
                </a:lnTo>
                <a:close/>
              </a:path>
              <a:path w="789940" h="126364">
                <a:moveTo>
                  <a:pt x="706754" y="49911"/>
                </a:moveTo>
                <a:lnTo>
                  <a:pt x="696976" y="49911"/>
                </a:lnTo>
                <a:lnTo>
                  <a:pt x="696976" y="93599"/>
                </a:lnTo>
                <a:lnTo>
                  <a:pt x="665352" y="93852"/>
                </a:lnTo>
                <a:lnTo>
                  <a:pt x="666242" y="102488"/>
                </a:lnTo>
                <a:lnTo>
                  <a:pt x="690459" y="102369"/>
                </a:lnTo>
                <a:lnTo>
                  <a:pt x="712628" y="102012"/>
                </a:lnTo>
                <a:lnTo>
                  <a:pt x="732750" y="101417"/>
                </a:lnTo>
                <a:lnTo>
                  <a:pt x="750824" y="100584"/>
                </a:lnTo>
                <a:lnTo>
                  <a:pt x="750293" y="93472"/>
                </a:lnTo>
                <a:lnTo>
                  <a:pt x="706754" y="93472"/>
                </a:lnTo>
                <a:lnTo>
                  <a:pt x="706754" y="49911"/>
                </a:lnTo>
                <a:close/>
              </a:path>
              <a:path w="789940" h="126364">
                <a:moveTo>
                  <a:pt x="750189" y="92075"/>
                </a:moveTo>
                <a:lnTo>
                  <a:pt x="706754" y="93472"/>
                </a:lnTo>
                <a:lnTo>
                  <a:pt x="750293" y="93472"/>
                </a:lnTo>
                <a:lnTo>
                  <a:pt x="750189" y="92075"/>
                </a:lnTo>
                <a:close/>
              </a:path>
              <a:path w="789940" h="126364">
                <a:moveTo>
                  <a:pt x="740537" y="11937"/>
                </a:moveTo>
                <a:lnTo>
                  <a:pt x="677037" y="11937"/>
                </a:lnTo>
                <a:lnTo>
                  <a:pt x="677037" y="20574"/>
                </a:lnTo>
                <a:lnTo>
                  <a:pt x="730758" y="20574"/>
                </a:lnTo>
                <a:lnTo>
                  <a:pt x="730637" y="29721"/>
                </a:lnTo>
                <a:lnTo>
                  <a:pt x="728978" y="71862"/>
                </a:lnTo>
                <a:lnTo>
                  <a:pt x="728599" y="76073"/>
                </a:lnTo>
                <a:lnTo>
                  <a:pt x="738124" y="76835"/>
                </a:lnTo>
                <a:lnTo>
                  <a:pt x="739197" y="62194"/>
                </a:lnTo>
                <a:lnTo>
                  <a:pt x="739949" y="46481"/>
                </a:lnTo>
                <a:lnTo>
                  <a:pt x="740303" y="33067"/>
                </a:lnTo>
                <a:lnTo>
                  <a:pt x="740420" y="26267"/>
                </a:lnTo>
                <a:lnTo>
                  <a:pt x="740537" y="11937"/>
                </a:lnTo>
                <a:close/>
              </a:path>
              <a:path w="789940" h="126364">
                <a:moveTo>
                  <a:pt x="160909" y="3683"/>
                </a:moveTo>
                <a:lnTo>
                  <a:pt x="151257" y="3683"/>
                </a:lnTo>
                <a:lnTo>
                  <a:pt x="151257" y="55372"/>
                </a:lnTo>
                <a:lnTo>
                  <a:pt x="230632" y="55372"/>
                </a:lnTo>
                <a:lnTo>
                  <a:pt x="230632" y="46736"/>
                </a:lnTo>
                <a:lnTo>
                  <a:pt x="160909" y="46736"/>
                </a:lnTo>
                <a:lnTo>
                  <a:pt x="160909" y="30225"/>
                </a:lnTo>
                <a:lnTo>
                  <a:pt x="230632" y="30225"/>
                </a:lnTo>
                <a:lnTo>
                  <a:pt x="230632" y="21717"/>
                </a:lnTo>
                <a:lnTo>
                  <a:pt x="160909" y="21717"/>
                </a:lnTo>
                <a:lnTo>
                  <a:pt x="160909" y="3683"/>
                </a:lnTo>
                <a:close/>
              </a:path>
              <a:path w="789940" h="126364">
                <a:moveTo>
                  <a:pt x="230632" y="30225"/>
                </a:moveTo>
                <a:lnTo>
                  <a:pt x="220979" y="30225"/>
                </a:lnTo>
                <a:lnTo>
                  <a:pt x="220979" y="46736"/>
                </a:lnTo>
                <a:lnTo>
                  <a:pt x="230632" y="46736"/>
                </a:lnTo>
                <a:lnTo>
                  <a:pt x="230632" y="30225"/>
                </a:lnTo>
                <a:close/>
              </a:path>
              <a:path w="789940" h="126364">
                <a:moveTo>
                  <a:pt x="230632" y="3683"/>
                </a:moveTo>
                <a:lnTo>
                  <a:pt x="220979" y="3683"/>
                </a:lnTo>
                <a:lnTo>
                  <a:pt x="220979" y="21717"/>
                </a:lnTo>
                <a:lnTo>
                  <a:pt x="230632" y="21717"/>
                </a:lnTo>
                <a:lnTo>
                  <a:pt x="230632" y="3683"/>
                </a:lnTo>
                <a:close/>
              </a:path>
              <a:path w="789940" h="126364">
                <a:moveTo>
                  <a:pt x="53340" y="9398"/>
                </a:moveTo>
                <a:lnTo>
                  <a:pt x="43688" y="9398"/>
                </a:lnTo>
                <a:lnTo>
                  <a:pt x="36589" y="9943"/>
                </a:lnTo>
                <a:lnTo>
                  <a:pt x="9398" y="47879"/>
                </a:lnTo>
                <a:lnTo>
                  <a:pt x="11938" y="54610"/>
                </a:lnTo>
                <a:lnTo>
                  <a:pt x="22478" y="65659"/>
                </a:lnTo>
                <a:lnTo>
                  <a:pt x="29591" y="68961"/>
                </a:lnTo>
                <a:lnTo>
                  <a:pt x="38608" y="69976"/>
                </a:lnTo>
                <a:lnTo>
                  <a:pt x="38608" y="95123"/>
                </a:lnTo>
                <a:lnTo>
                  <a:pt x="20018" y="95519"/>
                </a:lnTo>
                <a:lnTo>
                  <a:pt x="0" y="95631"/>
                </a:lnTo>
                <a:lnTo>
                  <a:pt x="889" y="104267"/>
                </a:lnTo>
                <a:lnTo>
                  <a:pt x="25080" y="104145"/>
                </a:lnTo>
                <a:lnTo>
                  <a:pt x="47545" y="103774"/>
                </a:lnTo>
                <a:lnTo>
                  <a:pt x="68272" y="103141"/>
                </a:lnTo>
                <a:lnTo>
                  <a:pt x="87249" y="102235"/>
                </a:lnTo>
                <a:lnTo>
                  <a:pt x="86816" y="94996"/>
                </a:lnTo>
                <a:lnTo>
                  <a:pt x="48514" y="94996"/>
                </a:lnTo>
                <a:lnTo>
                  <a:pt x="48514" y="69850"/>
                </a:lnTo>
                <a:lnTo>
                  <a:pt x="57276" y="68580"/>
                </a:lnTo>
                <a:lnTo>
                  <a:pt x="64262" y="65277"/>
                </a:lnTo>
                <a:lnTo>
                  <a:pt x="67806" y="61468"/>
                </a:lnTo>
                <a:lnTo>
                  <a:pt x="36068" y="61468"/>
                </a:lnTo>
                <a:lnTo>
                  <a:pt x="30479" y="59436"/>
                </a:lnTo>
                <a:lnTo>
                  <a:pt x="21590" y="51308"/>
                </a:lnTo>
                <a:lnTo>
                  <a:pt x="19430" y="46100"/>
                </a:lnTo>
                <a:lnTo>
                  <a:pt x="19430" y="33400"/>
                </a:lnTo>
                <a:lnTo>
                  <a:pt x="21590" y="28194"/>
                </a:lnTo>
                <a:lnTo>
                  <a:pt x="30479" y="20066"/>
                </a:lnTo>
                <a:lnTo>
                  <a:pt x="36195" y="18034"/>
                </a:lnTo>
                <a:lnTo>
                  <a:pt x="67846" y="18034"/>
                </a:lnTo>
                <a:lnTo>
                  <a:pt x="61341" y="12192"/>
                </a:lnTo>
                <a:lnTo>
                  <a:pt x="53340" y="9398"/>
                </a:lnTo>
                <a:close/>
              </a:path>
              <a:path w="789940" h="126364">
                <a:moveTo>
                  <a:pt x="86741" y="93725"/>
                </a:moveTo>
                <a:lnTo>
                  <a:pt x="81053" y="94031"/>
                </a:lnTo>
                <a:lnTo>
                  <a:pt x="72771" y="94361"/>
                </a:lnTo>
                <a:lnTo>
                  <a:pt x="48514" y="94996"/>
                </a:lnTo>
                <a:lnTo>
                  <a:pt x="86816" y="94996"/>
                </a:lnTo>
                <a:lnTo>
                  <a:pt x="86741" y="93725"/>
                </a:lnTo>
                <a:close/>
              </a:path>
              <a:path w="789940" h="126364">
                <a:moveTo>
                  <a:pt x="67846" y="18034"/>
                </a:moveTo>
                <a:lnTo>
                  <a:pt x="49911" y="18034"/>
                </a:lnTo>
                <a:lnTo>
                  <a:pt x="55625" y="20066"/>
                </a:lnTo>
                <a:lnTo>
                  <a:pt x="60071" y="24130"/>
                </a:lnTo>
                <a:lnTo>
                  <a:pt x="64643" y="28194"/>
                </a:lnTo>
                <a:lnTo>
                  <a:pt x="66928" y="33400"/>
                </a:lnTo>
                <a:lnTo>
                  <a:pt x="66928" y="46100"/>
                </a:lnTo>
                <a:lnTo>
                  <a:pt x="64643" y="51308"/>
                </a:lnTo>
                <a:lnTo>
                  <a:pt x="60198" y="55372"/>
                </a:lnTo>
                <a:lnTo>
                  <a:pt x="55625" y="59436"/>
                </a:lnTo>
                <a:lnTo>
                  <a:pt x="49911" y="61468"/>
                </a:lnTo>
                <a:lnTo>
                  <a:pt x="67806" y="61468"/>
                </a:lnTo>
                <a:lnTo>
                  <a:pt x="74422" y="54356"/>
                </a:lnTo>
                <a:lnTo>
                  <a:pt x="76913" y="47879"/>
                </a:lnTo>
                <a:lnTo>
                  <a:pt x="76962" y="30734"/>
                </a:lnTo>
                <a:lnTo>
                  <a:pt x="73787" y="23368"/>
                </a:lnTo>
                <a:lnTo>
                  <a:pt x="67846" y="18034"/>
                </a:lnTo>
                <a:close/>
              </a:path>
              <a:path w="789940" h="126364">
                <a:moveTo>
                  <a:pt x="599440" y="6858"/>
                </a:moveTo>
                <a:lnTo>
                  <a:pt x="542163" y="6858"/>
                </a:lnTo>
                <a:lnTo>
                  <a:pt x="542163" y="65024"/>
                </a:lnTo>
                <a:lnTo>
                  <a:pt x="599440" y="65024"/>
                </a:lnTo>
                <a:lnTo>
                  <a:pt x="599440" y="56261"/>
                </a:lnTo>
                <a:lnTo>
                  <a:pt x="551815" y="56261"/>
                </a:lnTo>
                <a:lnTo>
                  <a:pt x="551815" y="15494"/>
                </a:lnTo>
                <a:lnTo>
                  <a:pt x="599440" y="15494"/>
                </a:lnTo>
                <a:lnTo>
                  <a:pt x="599440" y="6858"/>
                </a:lnTo>
                <a:close/>
              </a:path>
              <a:path w="789940" h="126364">
                <a:moveTo>
                  <a:pt x="599440" y="15494"/>
                </a:moveTo>
                <a:lnTo>
                  <a:pt x="589788" y="15494"/>
                </a:lnTo>
                <a:lnTo>
                  <a:pt x="589788" y="56261"/>
                </a:lnTo>
                <a:lnTo>
                  <a:pt x="599440" y="56261"/>
                </a:lnTo>
                <a:lnTo>
                  <a:pt x="599440" y="15494"/>
                </a:lnTo>
                <a:close/>
              </a:path>
              <a:path w="789940" h="126364">
                <a:moveTo>
                  <a:pt x="383667" y="64388"/>
                </a:moveTo>
                <a:lnTo>
                  <a:pt x="266446" y="64388"/>
                </a:lnTo>
                <a:lnTo>
                  <a:pt x="266446" y="73025"/>
                </a:lnTo>
                <a:lnTo>
                  <a:pt x="383667" y="73025"/>
                </a:lnTo>
                <a:lnTo>
                  <a:pt x="383667" y="64388"/>
                </a:lnTo>
                <a:close/>
              </a:path>
              <a:path w="789940" h="126364">
                <a:moveTo>
                  <a:pt x="330073" y="51308"/>
                </a:moveTo>
                <a:lnTo>
                  <a:pt x="320167" y="51308"/>
                </a:lnTo>
                <a:lnTo>
                  <a:pt x="320167" y="64388"/>
                </a:lnTo>
                <a:lnTo>
                  <a:pt x="330073" y="64388"/>
                </a:lnTo>
                <a:lnTo>
                  <a:pt x="330073" y="51308"/>
                </a:lnTo>
                <a:close/>
              </a:path>
              <a:path w="789940" h="126364">
                <a:moveTo>
                  <a:pt x="364617" y="2794"/>
                </a:moveTo>
                <a:lnTo>
                  <a:pt x="285876" y="2794"/>
                </a:lnTo>
                <a:lnTo>
                  <a:pt x="285876" y="51308"/>
                </a:lnTo>
                <a:lnTo>
                  <a:pt x="366268" y="51308"/>
                </a:lnTo>
                <a:lnTo>
                  <a:pt x="366268" y="42672"/>
                </a:lnTo>
                <a:lnTo>
                  <a:pt x="295655" y="42672"/>
                </a:lnTo>
                <a:lnTo>
                  <a:pt x="295655" y="31369"/>
                </a:lnTo>
                <a:lnTo>
                  <a:pt x="362458" y="31369"/>
                </a:lnTo>
                <a:lnTo>
                  <a:pt x="362458" y="22733"/>
                </a:lnTo>
                <a:lnTo>
                  <a:pt x="295655" y="22733"/>
                </a:lnTo>
                <a:lnTo>
                  <a:pt x="295655" y="11430"/>
                </a:lnTo>
                <a:lnTo>
                  <a:pt x="364617" y="11430"/>
                </a:lnTo>
                <a:lnTo>
                  <a:pt x="364617" y="2794"/>
                </a:lnTo>
                <a:close/>
              </a:path>
              <a:path w="789940" h="126364">
                <a:moveTo>
                  <a:pt x="769239" y="0"/>
                </a:moveTo>
                <a:lnTo>
                  <a:pt x="759460" y="0"/>
                </a:lnTo>
                <a:lnTo>
                  <a:pt x="759460" y="126237"/>
                </a:lnTo>
                <a:lnTo>
                  <a:pt x="769366" y="126237"/>
                </a:lnTo>
                <a:lnTo>
                  <a:pt x="769366" y="58674"/>
                </a:lnTo>
                <a:lnTo>
                  <a:pt x="789940" y="58674"/>
                </a:lnTo>
                <a:lnTo>
                  <a:pt x="789940" y="50037"/>
                </a:lnTo>
                <a:lnTo>
                  <a:pt x="769239" y="50037"/>
                </a:lnTo>
                <a:lnTo>
                  <a:pt x="769239" y="0"/>
                </a:lnTo>
                <a:close/>
              </a:path>
              <a:path w="789940" h="126364">
                <a:moveTo>
                  <a:pt x="633602" y="0"/>
                </a:moveTo>
                <a:lnTo>
                  <a:pt x="623824" y="0"/>
                </a:lnTo>
                <a:lnTo>
                  <a:pt x="623824" y="72771"/>
                </a:lnTo>
                <a:lnTo>
                  <a:pt x="633602" y="72771"/>
                </a:lnTo>
                <a:lnTo>
                  <a:pt x="633602" y="43687"/>
                </a:lnTo>
                <a:lnTo>
                  <a:pt x="652652" y="43687"/>
                </a:lnTo>
                <a:lnTo>
                  <a:pt x="652652" y="35051"/>
                </a:lnTo>
                <a:lnTo>
                  <a:pt x="633602" y="35051"/>
                </a:lnTo>
                <a:lnTo>
                  <a:pt x="633602" y="0"/>
                </a:lnTo>
                <a:close/>
              </a:path>
              <a:path w="789940" h="126364">
                <a:moveTo>
                  <a:pt x="104013" y="0"/>
                </a:moveTo>
                <a:lnTo>
                  <a:pt x="94234" y="0"/>
                </a:lnTo>
                <a:lnTo>
                  <a:pt x="94234" y="126237"/>
                </a:lnTo>
                <a:lnTo>
                  <a:pt x="104013" y="126237"/>
                </a:lnTo>
                <a:lnTo>
                  <a:pt x="10401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0180446" y="3548126"/>
            <a:ext cx="237744" cy="126237"/>
          </a:xfrm>
          <a:prstGeom prst="rect">
            <a:avLst/>
          </a:prstGeom>
        </p:spPr>
      </p:pic>
      <p:sp>
        <p:nvSpPr>
          <p:cNvPr id="93" name="object 93" descr=""/>
          <p:cNvSpPr/>
          <p:nvPr/>
        </p:nvSpPr>
        <p:spPr>
          <a:xfrm>
            <a:off x="4942840" y="3917918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8127618" y="3868165"/>
            <a:ext cx="520065" cy="126364"/>
          </a:xfrm>
          <a:custGeom>
            <a:avLst/>
            <a:gdLst/>
            <a:ahLst/>
            <a:cxnLst/>
            <a:rect l="l" t="t" r="r" b="b"/>
            <a:pathLst>
              <a:path w="520065" h="126364">
                <a:moveTo>
                  <a:pt x="519556" y="95758"/>
                </a:moveTo>
                <a:lnTo>
                  <a:pt x="402335" y="95758"/>
                </a:lnTo>
                <a:lnTo>
                  <a:pt x="402335" y="104394"/>
                </a:lnTo>
                <a:lnTo>
                  <a:pt x="519556" y="104394"/>
                </a:lnTo>
                <a:lnTo>
                  <a:pt x="519556" y="95758"/>
                </a:lnTo>
                <a:close/>
              </a:path>
              <a:path w="520065" h="126364">
                <a:moveTo>
                  <a:pt x="98298" y="70866"/>
                </a:moveTo>
                <a:lnTo>
                  <a:pt x="19430" y="70866"/>
                </a:lnTo>
                <a:lnTo>
                  <a:pt x="19430" y="79629"/>
                </a:lnTo>
                <a:lnTo>
                  <a:pt x="88646" y="79629"/>
                </a:lnTo>
                <a:lnTo>
                  <a:pt x="88646" y="91694"/>
                </a:lnTo>
                <a:lnTo>
                  <a:pt x="19430" y="91694"/>
                </a:lnTo>
                <a:lnTo>
                  <a:pt x="19430" y="122555"/>
                </a:lnTo>
                <a:lnTo>
                  <a:pt x="101726" y="122555"/>
                </a:lnTo>
                <a:lnTo>
                  <a:pt x="101726" y="113919"/>
                </a:lnTo>
                <a:lnTo>
                  <a:pt x="29082" y="113919"/>
                </a:lnTo>
                <a:lnTo>
                  <a:pt x="29082" y="100330"/>
                </a:lnTo>
                <a:lnTo>
                  <a:pt x="98298" y="100330"/>
                </a:lnTo>
                <a:lnTo>
                  <a:pt x="98298" y="70866"/>
                </a:lnTo>
                <a:close/>
              </a:path>
              <a:path w="520065" h="126364">
                <a:moveTo>
                  <a:pt x="331850" y="78867"/>
                </a:moveTo>
                <a:lnTo>
                  <a:pt x="321945" y="78867"/>
                </a:lnTo>
                <a:lnTo>
                  <a:pt x="321945" y="126237"/>
                </a:lnTo>
                <a:lnTo>
                  <a:pt x="331850" y="126237"/>
                </a:lnTo>
                <a:lnTo>
                  <a:pt x="331850" y="78867"/>
                </a:lnTo>
                <a:close/>
              </a:path>
              <a:path w="520065" h="126364">
                <a:moveTo>
                  <a:pt x="385445" y="70104"/>
                </a:moveTo>
                <a:lnTo>
                  <a:pt x="268224" y="70104"/>
                </a:lnTo>
                <a:lnTo>
                  <a:pt x="268224" y="78867"/>
                </a:lnTo>
                <a:lnTo>
                  <a:pt x="385445" y="78867"/>
                </a:lnTo>
                <a:lnTo>
                  <a:pt x="385445" y="70104"/>
                </a:lnTo>
                <a:close/>
              </a:path>
              <a:path w="520065" h="126364">
                <a:moveTo>
                  <a:pt x="499745" y="11811"/>
                </a:moveTo>
                <a:lnTo>
                  <a:pt x="422148" y="11811"/>
                </a:lnTo>
                <a:lnTo>
                  <a:pt x="422148" y="68580"/>
                </a:lnTo>
                <a:lnTo>
                  <a:pt x="501776" y="68580"/>
                </a:lnTo>
                <a:lnTo>
                  <a:pt x="501776" y="59690"/>
                </a:lnTo>
                <a:lnTo>
                  <a:pt x="432053" y="59690"/>
                </a:lnTo>
                <a:lnTo>
                  <a:pt x="432053" y="20447"/>
                </a:lnTo>
                <a:lnTo>
                  <a:pt x="499745" y="20447"/>
                </a:lnTo>
                <a:lnTo>
                  <a:pt x="499745" y="11811"/>
                </a:lnTo>
                <a:close/>
              </a:path>
              <a:path w="520065" h="126364">
                <a:moveTo>
                  <a:pt x="198374" y="11303"/>
                </a:moveTo>
                <a:lnTo>
                  <a:pt x="142494" y="11303"/>
                </a:lnTo>
                <a:lnTo>
                  <a:pt x="142494" y="20066"/>
                </a:lnTo>
                <a:lnTo>
                  <a:pt x="188595" y="20066"/>
                </a:lnTo>
                <a:lnTo>
                  <a:pt x="188595" y="48133"/>
                </a:lnTo>
                <a:lnTo>
                  <a:pt x="142494" y="48133"/>
                </a:lnTo>
                <a:lnTo>
                  <a:pt x="142494" y="97917"/>
                </a:lnTo>
                <a:lnTo>
                  <a:pt x="166354" y="97728"/>
                </a:lnTo>
                <a:lnTo>
                  <a:pt x="185927" y="97170"/>
                </a:lnTo>
                <a:lnTo>
                  <a:pt x="201215" y="96256"/>
                </a:lnTo>
                <a:lnTo>
                  <a:pt x="212216" y="94996"/>
                </a:lnTo>
                <a:lnTo>
                  <a:pt x="211278" y="89281"/>
                </a:lnTo>
                <a:lnTo>
                  <a:pt x="152400" y="89281"/>
                </a:lnTo>
                <a:lnTo>
                  <a:pt x="152400" y="56642"/>
                </a:lnTo>
                <a:lnTo>
                  <a:pt x="198374" y="56642"/>
                </a:lnTo>
                <a:lnTo>
                  <a:pt x="198374" y="11303"/>
                </a:lnTo>
                <a:close/>
              </a:path>
              <a:path w="520065" h="126364">
                <a:moveTo>
                  <a:pt x="210820" y="86487"/>
                </a:moveTo>
                <a:lnTo>
                  <a:pt x="202102" y="87727"/>
                </a:lnTo>
                <a:lnTo>
                  <a:pt x="189468" y="88598"/>
                </a:lnTo>
                <a:lnTo>
                  <a:pt x="172904" y="89112"/>
                </a:lnTo>
                <a:lnTo>
                  <a:pt x="152400" y="89281"/>
                </a:lnTo>
                <a:lnTo>
                  <a:pt x="211278" y="89281"/>
                </a:lnTo>
                <a:lnTo>
                  <a:pt x="210820" y="86487"/>
                </a:lnTo>
                <a:close/>
              </a:path>
              <a:path w="520065" h="126364">
                <a:moveTo>
                  <a:pt x="326771" y="2032"/>
                </a:moveTo>
                <a:lnTo>
                  <a:pt x="289559" y="14478"/>
                </a:lnTo>
                <a:lnTo>
                  <a:pt x="286003" y="37465"/>
                </a:lnTo>
                <a:lnTo>
                  <a:pt x="289559" y="43942"/>
                </a:lnTo>
                <a:lnTo>
                  <a:pt x="326771" y="56134"/>
                </a:lnTo>
                <a:lnTo>
                  <a:pt x="336032" y="55681"/>
                </a:lnTo>
                <a:lnTo>
                  <a:pt x="344185" y="54324"/>
                </a:lnTo>
                <a:lnTo>
                  <a:pt x="351220" y="52062"/>
                </a:lnTo>
                <a:lnTo>
                  <a:pt x="357124" y="48895"/>
                </a:lnTo>
                <a:lnTo>
                  <a:pt x="358423" y="48006"/>
                </a:lnTo>
                <a:lnTo>
                  <a:pt x="317246" y="48006"/>
                </a:lnTo>
                <a:lnTo>
                  <a:pt x="309752" y="46228"/>
                </a:lnTo>
                <a:lnTo>
                  <a:pt x="304291" y="42926"/>
                </a:lnTo>
                <a:lnTo>
                  <a:pt x="298957" y="39497"/>
                </a:lnTo>
                <a:lnTo>
                  <a:pt x="296290" y="34925"/>
                </a:lnTo>
                <a:lnTo>
                  <a:pt x="296290" y="23368"/>
                </a:lnTo>
                <a:lnTo>
                  <a:pt x="298957" y="18669"/>
                </a:lnTo>
                <a:lnTo>
                  <a:pt x="309752" y="11937"/>
                </a:lnTo>
                <a:lnTo>
                  <a:pt x="317246" y="10287"/>
                </a:lnTo>
                <a:lnTo>
                  <a:pt x="358423" y="10287"/>
                </a:lnTo>
                <a:lnTo>
                  <a:pt x="357124" y="9398"/>
                </a:lnTo>
                <a:lnTo>
                  <a:pt x="351220" y="6157"/>
                </a:lnTo>
                <a:lnTo>
                  <a:pt x="344185" y="3857"/>
                </a:lnTo>
                <a:lnTo>
                  <a:pt x="336032" y="2486"/>
                </a:lnTo>
                <a:lnTo>
                  <a:pt x="326771" y="2032"/>
                </a:lnTo>
                <a:close/>
              </a:path>
              <a:path w="520065" h="126364">
                <a:moveTo>
                  <a:pt x="358423" y="10287"/>
                </a:moveTo>
                <a:lnTo>
                  <a:pt x="336423" y="10287"/>
                </a:lnTo>
                <a:lnTo>
                  <a:pt x="343915" y="11937"/>
                </a:lnTo>
                <a:lnTo>
                  <a:pt x="354710" y="18669"/>
                </a:lnTo>
                <a:lnTo>
                  <a:pt x="357377" y="23368"/>
                </a:lnTo>
                <a:lnTo>
                  <a:pt x="357377" y="34925"/>
                </a:lnTo>
                <a:lnTo>
                  <a:pt x="354710" y="39497"/>
                </a:lnTo>
                <a:lnTo>
                  <a:pt x="349376" y="42926"/>
                </a:lnTo>
                <a:lnTo>
                  <a:pt x="343915" y="46228"/>
                </a:lnTo>
                <a:lnTo>
                  <a:pt x="336423" y="48006"/>
                </a:lnTo>
                <a:lnTo>
                  <a:pt x="358423" y="48006"/>
                </a:lnTo>
                <a:lnTo>
                  <a:pt x="364362" y="43942"/>
                </a:lnTo>
                <a:lnTo>
                  <a:pt x="367919" y="37465"/>
                </a:lnTo>
                <a:lnTo>
                  <a:pt x="367919" y="20955"/>
                </a:lnTo>
                <a:lnTo>
                  <a:pt x="364362" y="14351"/>
                </a:lnTo>
                <a:lnTo>
                  <a:pt x="358423" y="10287"/>
                </a:lnTo>
                <a:close/>
              </a:path>
              <a:path w="520065" h="126364">
                <a:moveTo>
                  <a:pt x="117221" y="49911"/>
                </a:moveTo>
                <a:lnTo>
                  <a:pt x="0" y="49911"/>
                </a:lnTo>
                <a:lnTo>
                  <a:pt x="0" y="58420"/>
                </a:lnTo>
                <a:lnTo>
                  <a:pt x="117221" y="58420"/>
                </a:lnTo>
                <a:lnTo>
                  <a:pt x="117221" y="49911"/>
                </a:lnTo>
                <a:close/>
              </a:path>
              <a:path w="520065" h="126364">
                <a:moveTo>
                  <a:pt x="99581" y="33020"/>
                </a:moveTo>
                <a:lnTo>
                  <a:pt x="89915" y="33020"/>
                </a:lnTo>
                <a:lnTo>
                  <a:pt x="89534" y="44069"/>
                </a:lnTo>
                <a:lnTo>
                  <a:pt x="89280" y="49657"/>
                </a:lnTo>
                <a:lnTo>
                  <a:pt x="89153" y="49911"/>
                </a:lnTo>
                <a:lnTo>
                  <a:pt x="98551" y="49911"/>
                </a:lnTo>
                <a:lnTo>
                  <a:pt x="99218" y="41193"/>
                </a:lnTo>
                <a:lnTo>
                  <a:pt x="99581" y="33020"/>
                </a:lnTo>
                <a:close/>
              </a:path>
              <a:path w="520065" h="126364">
                <a:moveTo>
                  <a:pt x="100075" y="2921"/>
                </a:moveTo>
                <a:lnTo>
                  <a:pt x="19684" y="2921"/>
                </a:lnTo>
                <a:lnTo>
                  <a:pt x="19684" y="11303"/>
                </a:lnTo>
                <a:lnTo>
                  <a:pt x="90170" y="11303"/>
                </a:lnTo>
                <a:lnTo>
                  <a:pt x="90164" y="17710"/>
                </a:lnTo>
                <a:lnTo>
                  <a:pt x="90042" y="25019"/>
                </a:lnTo>
                <a:lnTo>
                  <a:pt x="14224" y="27686"/>
                </a:lnTo>
                <a:lnTo>
                  <a:pt x="16890" y="36703"/>
                </a:lnTo>
                <a:lnTo>
                  <a:pt x="89915" y="33020"/>
                </a:lnTo>
                <a:lnTo>
                  <a:pt x="99581" y="33020"/>
                </a:lnTo>
                <a:lnTo>
                  <a:pt x="99694" y="30464"/>
                </a:lnTo>
                <a:lnTo>
                  <a:pt x="99980" y="17710"/>
                </a:lnTo>
                <a:lnTo>
                  <a:pt x="100075" y="2921"/>
                </a:lnTo>
                <a:close/>
              </a:path>
              <a:path w="520065" h="126364">
                <a:moveTo>
                  <a:pt x="232409" y="0"/>
                </a:moveTo>
                <a:lnTo>
                  <a:pt x="222630" y="0"/>
                </a:lnTo>
                <a:lnTo>
                  <a:pt x="222630" y="126237"/>
                </a:lnTo>
                <a:lnTo>
                  <a:pt x="232409" y="126237"/>
                </a:lnTo>
                <a:lnTo>
                  <a:pt x="232409" y="62103"/>
                </a:lnTo>
                <a:lnTo>
                  <a:pt x="254253" y="62103"/>
                </a:lnTo>
                <a:lnTo>
                  <a:pt x="254253" y="53212"/>
                </a:lnTo>
                <a:lnTo>
                  <a:pt x="232409" y="53212"/>
                </a:lnTo>
                <a:lnTo>
                  <a:pt x="2324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8719057" y="3868165"/>
            <a:ext cx="510540" cy="126364"/>
          </a:xfrm>
          <a:custGeom>
            <a:avLst/>
            <a:gdLst/>
            <a:ahLst/>
            <a:cxnLst/>
            <a:rect l="l" t="t" r="r" b="b"/>
            <a:pathLst>
              <a:path w="510540" h="126364">
                <a:moveTo>
                  <a:pt x="242062" y="97790"/>
                </a:moveTo>
                <a:lnTo>
                  <a:pt x="124841" y="97790"/>
                </a:lnTo>
                <a:lnTo>
                  <a:pt x="124841" y="106426"/>
                </a:lnTo>
                <a:lnTo>
                  <a:pt x="242062" y="106426"/>
                </a:lnTo>
                <a:lnTo>
                  <a:pt x="242062" y="97790"/>
                </a:lnTo>
                <a:close/>
              </a:path>
              <a:path w="510540" h="126364">
                <a:moveTo>
                  <a:pt x="364998" y="0"/>
                </a:moveTo>
                <a:lnTo>
                  <a:pt x="355219" y="0"/>
                </a:lnTo>
                <a:lnTo>
                  <a:pt x="355219" y="87376"/>
                </a:lnTo>
                <a:lnTo>
                  <a:pt x="325500" y="87376"/>
                </a:lnTo>
                <a:lnTo>
                  <a:pt x="325500" y="96266"/>
                </a:lnTo>
                <a:lnTo>
                  <a:pt x="355219" y="96266"/>
                </a:lnTo>
                <a:lnTo>
                  <a:pt x="355219" y="126237"/>
                </a:lnTo>
                <a:lnTo>
                  <a:pt x="364998" y="126237"/>
                </a:lnTo>
                <a:lnTo>
                  <a:pt x="364998" y="0"/>
                </a:lnTo>
                <a:close/>
              </a:path>
              <a:path w="510540" h="126364">
                <a:moveTo>
                  <a:pt x="307086" y="76200"/>
                </a:moveTo>
                <a:lnTo>
                  <a:pt x="297307" y="76200"/>
                </a:lnTo>
                <a:lnTo>
                  <a:pt x="297307" y="122682"/>
                </a:lnTo>
                <a:lnTo>
                  <a:pt x="307086" y="122682"/>
                </a:lnTo>
                <a:lnTo>
                  <a:pt x="307086" y="76200"/>
                </a:lnTo>
                <a:close/>
              </a:path>
              <a:path w="510540" h="126364">
                <a:moveTo>
                  <a:pt x="344932" y="66421"/>
                </a:moveTo>
                <a:lnTo>
                  <a:pt x="327717" y="67181"/>
                </a:lnTo>
                <a:lnTo>
                  <a:pt x="307705" y="67738"/>
                </a:lnTo>
                <a:lnTo>
                  <a:pt x="284906" y="68081"/>
                </a:lnTo>
                <a:lnTo>
                  <a:pt x="259334" y="68199"/>
                </a:lnTo>
                <a:lnTo>
                  <a:pt x="260350" y="76835"/>
                </a:lnTo>
                <a:lnTo>
                  <a:pt x="297307" y="76200"/>
                </a:lnTo>
                <a:lnTo>
                  <a:pt x="307086" y="76200"/>
                </a:lnTo>
                <a:lnTo>
                  <a:pt x="331358" y="75438"/>
                </a:lnTo>
                <a:lnTo>
                  <a:pt x="339679" y="75108"/>
                </a:lnTo>
                <a:lnTo>
                  <a:pt x="345440" y="74803"/>
                </a:lnTo>
                <a:lnTo>
                  <a:pt x="344932" y="66421"/>
                </a:lnTo>
                <a:close/>
              </a:path>
              <a:path w="510540" h="126364">
                <a:moveTo>
                  <a:pt x="311531" y="3429"/>
                </a:moveTo>
                <a:lnTo>
                  <a:pt x="292353" y="3429"/>
                </a:lnTo>
                <a:lnTo>
                  <a:pt x="284607" y="5969"/>
                </a:lnTo>
                <a:lnTo>
                  <a:pt x="272923" y="15875"/>
                </a:lnTo>
                <a:lnTo>
                  <a:pt x="270001" y="22225"/>
                </a:lnTo>
                <a:lnTo>
                  <a:pt x="270060" y="37592"/>
                </a:lnTo>
                <a:lnTo>
                  <a:pt x="272923" y="43815"/>
                </a:lnTo>
                <a:lnTo>
                  <a:pt x="284607" y="53721"/>
                </a:lnTo>
                <a:lnTo>
                  <a:pt x="292353" y="56134"/>
                </a:lnTo>
                <a:lnTo>
                  <a:pt x="311531" y="56134"/>
                </a:lnTo>
                <a:lnTo>
                  <a:pt x="319277" y="53721"/>
                </a:lnTo>
                <a:lnTo>
                  <a:pt x="325247" y="48768"/>
                </a:lnTo>
                <a:lnTo>
                  <a:pt x="326445" y="47752"/>
                </a:lnTo>
                <a:lnTo>
                  <a:pt x="295148" y="47752"/>
                </a:lnTo>
                <a:lnTo>
                  <a:pt x="289814" y="46101"/>
                </a:lnTo>
                <a:lnTo>
                  <a:pt x="285750" y="42799"/>
                </a:lnTo>
                <a:lnTo>
                  <a:pt x="281559" y="39624"/>
                </a:lnTo>
                <a:lnTo>
                  <a:pt x="279526" y="35306"/>
                </a:lnTo>
                <a:lnTo>
                  <a:pt x="279526" y="24511"/>
                </a:lnTo>
                <a:lnTo>
                  <a:pt x="281559" y="20193"/>
                </a:lnTo>
                <a:lnTo>
                  <a:pt x="285750" y="16891"/>
                </a:lnTo>
                <a:lnTo>
                  <a:pt x="289814" y="13589"/>
                </a:lnTo>
                <a:lnTo>
                  <a:pt x="295148" y="11937"/>
                </a:lnTo>
                <a:lnTo>
                  <a:pt x="326445" y="11937"/>
                </a:lnTo>
                <a:lnTo>
                  <a:pt x="325247" y="10922"/>
                </a:lnTo>
                <a:lnTo>
                  <a:pt x="319277" y="5969"/>
                </a:lnTo>
                <a:lnTo>
                  <a:pt x="311531" y="3429"/>
                </a:lnTo>
                <a:close/>
              </a:path>
              <a:path w="510540" h="126364">
                <a:moveTo>
                  <a:pt x="326445" y="11937"/>
                </a:moveTo>
                <a:lnTo>
                  <a:pt x="308737" y="11937"/>
                </a:lnTo>
                <a:lnTo>
                  <a:pt x="314198" y="13589"/>
                </a:lnTo>
                <a:lnTo>
                  <a:pt x="318135" y="16891"/>
                </a:lnTo>
                <a:lnTo>
                  <a:pt x="322199" y="20193"/>
                </a:lnTo>
                <a:lnTo>
                  <a:pt x="324231" y="24511"/>
                </a:lnTo>
                <a:lnTo>
                  <a:pt x="324171" y="35306"/>
                </a:lnTo>
                <a:lnTo>
                  <a:pt x="322199" y="39497"/>
                </a:lnTo>
                <a:lnTo>
                  <a:pt x="318262" y="42799"/>
                </a:lnTo>
                <a:lnTo>
                  <a:pt x="314198" y="46101"/>
                </a:lnTo>
                <a:lnTo>
                  <a:pt x="308737" y="47752"/>
                </a:lnTo>
                <a:lnTo>
                  <a:pt x="326445" y="47752"/>
                </a:lnTo>
                <a:lnTo>
                  <a:pt x="331089" y="43815"/>
                </a:lnTo>
                <a:lnTo>
                  <a:pt x="334010" y="37592"/>
                </a:lnTo>
                <a:lnTo>
                  <a:pt x="334010" y="22225"/>
                </a:lnTo>
                <a:lnTo>
                  <a:pt x="331089" y="15875"/>
                </a:lnTo>
                <a:lnTo>
                  <a:pt x="326445" y="11937"/>
                </a:lnTo>
                <a:close/>
              </a:path>
              <a:path w="510540" h="126364">
                <a:moveTo>
                  <a:pt x="223900" y="12319"/>
                </a:moveTo>
                <a:lnTo>
                  <a:pt x="143764" y="12319"/>
                </a:lnTo>
                <a:lnTo>
                  <a:pt x="143764" y="73787"/>
                </a:lnTo>
                <a:lnTo>
                  <a:pt x="225933" y="73787"/>
                </a:lnTo>
                <a:lnTo>
                  <a:pt x="225933" y="65151"/>
                </a:lnTo>
                <a:lnTo>
                  <a:pt x="153416" y="65151"/>
                </a:lnTo>
                <a:lnTo>
                  <a:pt x="153416" y="47879"/>
                </a:lnTo>
                <a:lnTo>
                  <a:pt x="220345" y="47879"/>
                </a:lnTo>
                <a:lnTo>
                  <a:pt x="220345" y="39116"/>
                </a:lnTo>
                <a:lnTo>
                  <a:pt x="153416" y="39116"/>
                </a:lnTo>
                <a:lnTo>
                  <a:pt x="153416" y="20828"/>
                </a:lnTo>
                <a:lnTo>
                  <a:pt x="223900" y="20828"/>
                </a:lnTo>
                <a:lnTo>
                  <a:pt x="223900" y="12319"/>
                </a:lnTo>
                <a:close/>
              </a:path>
              <a:path w="510540" h="126364">
                <a:moveTo>
                  <a:pt x="510286" y="94234"/>
                </a:moveTo>
                <a:lnTo>
                  <a:pt x="393065" y="94234"/>
                </a:lnTo>
                <a:lnTo>
                  <a:pt x="393065" y="102997"/>
                </a:lnTo>
                <a:lnTo>
                  <a:pt x="510286" y="102997"/>
                </a:lnTo>
                <a:lnTo>
                  <a:pt x="510286" y="94234"/>
                </a:lnTo>
                <a:close/>
              </a:path>
              <a:path w="510540" h="126364">
                <a:moveTo>
                  <a:pt x="490848" y="56007"/>
                </a:moveTo>
                <a:lnTo>
                  <a:pt x="481202" y="56007"/>
                </a:lnTo>
                <a:lnTo>
                  <a:pt x="480843" y="64891"/>
                </a:lnTo>
                <a:lnTo>
                  <a:pt x="480329" y="74215"/>
                </a:lnTo>
                <a:lnTo>
                  <a:pt x="479649" y="83992"/>
                </a:lnTo>
                <a:lnTo>
                  <a:pt x="478790" y="94234"/>
                </a:lnTo>
                <a:lnTo>
                  <a:pt x="488315" y="94234"/>
                </a:lnTo>
                <a:lnTo>
                  <a:pt x="489481" y="80539"/>
                </a:lnTo>
                <a:lnTo>
                  <a:pt x="490315" y="68405"/>
                </a:lnTo>
                <a:lnTo>
                  <a:pt x="490815" y="57818"/>
                </a:lnTo>
                <a:lnTo>
                  <a:pt x="490848" y="56007"/>
                </a:lnTo>
                <a:close/>
              </a:path>
              <a:path w="510540" h="126364">
                <a:moveTo>
                  <a:pt x="490982" y="12065"/>
                </a:moveTo>
                <a:lnTo>
                  <a:pt x="409321" y="12065"/>
                </a:lnTo>
                <a:lnTo>
                  <a:pt x="409321" y="20701"/>
                </a:lnTo>
                <a:lnTo>
                  <a:pt x="481330" y="20701"/>
                </a:lnTo>
                <a:lnTo>
                  <a:pt x="481330" y="47752"/>
                </a:lnTo>
                <a:lnTo>
                  <a:pt x="402844" y="50419"/>
                </a:lnTo>
                <a:lnTo>
                  <a:pt x="405002" y="60071"/>
                </a:lnTo>
                <a:lnTo>
                  <a:pt x="481202" y="56007"/>
                </a:lnTo>
                <a:lnTo>
                  <a:pt x="490848" y="56007"/>
                </a:lnTo>
                <a:lnTo>
                  <a:pt x="490951" y="50419"/>
                </a:lnTo>
                <a:lnTo>
                  <a:pt x="490982" y="12065"/>
                </a:lnTo>
                <a:close/>
              </a:path>
              <a:path w="510540" h="126364">
                <a:moveTo>
                  <a:pt x="73278" y="2540"/>
                </a:moveTo>
                <a:lnTo>
                  <a:pt x="63500" y="2540"/>
                </a:lnTo>
                <a:lnTo>
                  <a:pt x="63500" y="41529"/>
                </a:lnTo>
                <a:lnTo>
                  <a:pt x="34163" y="41529"/>
                </a:lnTo>
                <a:lnTo>
                  <a:pt x="34163" y="50165"/>
                </a:lnTo>
                <a:lnTo>
                  <a:pt x="63500" y="50165"/>
                </a:lnTo>
                <a:lnTo>
                  <a:pt x="63500" y="122174"/>
                </a:lnTo>
                <a:lnTo>
                  <a:pt x="73278" y="122174"/>
                </a:lnTo>
                <a:lnTo>
                  <a:pt x="73278" y="2540"/>
                </a:lnTo>
                <a:close/>
              </a:path>
              <a:path w="510540" h="126364">
                <a:moveTo>
                  <a:pt x="9651" y="9398"/>
                </a:moveTo>
                <a:lnTo>
                  <a:pt x="0" y="9398"/>
                </a:lnTo>
                <a:lnTo>
                  <a:pt x="0" y="90551"/>
                </a:lnTo>
                <a:lnTo>
                  <a:pt x="19361" y="90427"/>
                </a:lnTo>
                <a:lnTo>
                  <a:pt x="34782" y="90043"/>
                </a:lnTo>
                <a:lnTo>
                  <a:pt x="46273" y="89372"/>
                </a:lnTo>
                <a:lnTo>
                  <a:pt x="53848" y="88392"/>
                </a:lnTo>
                <a:lnTo>
                  <a:pt x="52937" y="81915"/>
                </a:lnTo>
                <a:lnTo>
                  <a:pt x="9651" y="81915"/>
                </a:lnTo>
                <a:lnTo>
                  <a:pt x="9651" y="9398"/>
                </a:lnTo>
                <a:close/>
              </a:path>
              <a:path w="510540" h="126364">
                <a:moveTo>
                  <a:pt x="52705" y="80264"/>
                </a:moveTo>
                <a:lnTo>
                  <a:pt x="45890" y="81004"/>
                </a:lnTo>
                <a:lnTo>
                  <a:pt x="37433" y="81518"/>
                </a:lnTo>
                <a:lnTo>
                  <a:pt x="27308" y="81817"/>
                </a:lnTo>
                <a:lnTo>
                  <a:pt x="15494" y="81915"/>
                </a:lnTo>
                <a:lnTo>
                  <a:pt x="52937" y="81915"/>
                </a:lnTo>
                <a:lnTo>
                  <a:pt x="52705" y="80264"/>
                </a:lnTo>
                <a:close/>
              </a:path>
              <a:path w="510540" h="126364">
                <a:moveTo>
                  <a:pt x="98425" y="0"/>
                </a:moveTo>
                <a:lnTo>
                  <a:pt x="88646" y="0"/>
                </a:lnTo>
                <a:lnTo>
                  <a:pt x="88646" y="126237"/>
                </a:lnTo>
                <a:lnTo>
                  <a:pt x="98425" y="126237"/>
                </a:lnTo>
                <a:lnTo>
                  <a:pt x="984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9299575" y="3868165"/>
            <a:ext cx="380365" cy="126364"/>
          </a:xfrm>
          <a:custGeom>
            <a:avLst/>
            <a:gdLst/>
            <a:ahLst/>
            <a:cxnLst/>
            <a:rect l="l" t="t" r="r" b="b"/>
            <a:pathLst>
              <a:path w="380365" h="126364">
                <a:moveTo>
                  <a:pt x="58166" y="76200"/>
                </a:moveTo>
                <a:lnTo>
                  <a:pt x="20447" y="87503"/>
                </a:lnTo>
                <a:lnTo>
                  <a:pt x="16891" y="93472"/>
                </a:lnTo>
                <a:lnTo>
                  <a:pt x="16891" y="107950"/>
                </a:lnTo>
                <a:lnTo>
                  <a:pt x="58166" y="125095"/>
                </a:lnTo>
                <a:lnTo>
                  <a:pt x="67502" y="124666"/>
                </a:lnTo>
                <a:lnTo>
                  <a:pt x="75707" y="123380"/>
                </a:lnTo>
                <a:lnTo>
                  <a:pt x="82794" y="121237"/>
                </a:lnTo>
                <a:lnTo>
                  <a:pt x="88773" y="118237"/>
                </a:lnTo>
                <a:lnTo>
                  <a:pt x="91008" y="116840"/>
                </a:lnTo>
                <a:lnTo>
                  <a:pt x="48259" y="116840"/>
                </a:lnTo>
                <a:lnTo>
                  <a:pt x="40640" y="115316"/>
                </a:lnTo>
                <a:lnTo>
                  <a:pt x="35305" y="112268"/>
                </a:lnTo>
                <a:lnTo>
                  <a:pt x="29845" y="109347"/>
                </a:lnTo>
                <a:lnTo>
                  <a:pt x="27177" y="105410"/>
                </a:lnTo>
                <a:lnTo>
                  <a:pt x="27177" y="95885"/>
                </a:lnTo>
                <a:lnTo>
                  <a:pt x="29845" y="92075"/>
                </a:lnTo>
                <a:lnTo>
                  <a:pt x="35305" y="89027"/>
                </a:lnTo>
                <a:lnTo>
                  <a:pt x="40640" y="86106"/>
                </a:lnTo>
                <a:lnTo>
                  <a:pt x="48259" y="84582"/>
                </a:lnTo>
                <a:lnTo>
                  <a:pt x="91143" y="84582"/>
                </a:lnTo>
                <a:lnTo>
                  <a:pt x="88773" y="83058"/>
                </a:lnTo>
                <a:lnTo>
                  <a:pt x="82794" y="80057"/>
                </a:lnTo>
                <a:lnTo>
                  <a:pt x="75707" y="77914"/>
                </a:lnTo>
                <a:lnTo>
                  <a:pt x="67502" y="76628"/>
                </a:lnTo>
                <a:lnTo>
                  <a:pt x="58166" y="76200"/>
                </a:lnTo>
                <a:close/>
              </a:path>
              <a:path w="380365" h="126364">
                <a:moveTo>
                  <a:pt x="91143" y="84582"/>
                </a:moveTo>
                <a:lnTo>
                  <a:pt x="68072" y="84582"/>
                </a:lnTo>
                <a:lnTo>
                  <a:pt x="75692" y="86106"/>
                </a:lnTo>
                <a:lnTo>
                  <a:pt x="81025" y="89027"/>
                </a:lnTo>
                <a:lnTo>
                  <a:pt x="86359" y="92075"/>
                </a:lnTo>
                <a:lnTo>
                  <a:pt x="89026" y="95885"/>
                </a:lnTo>
                <a:lnTo>
                  <a:pt x="89026" y="105410"/>
                </a:lnTo>
                <a:lnTo>
                  <a:pt x="86359" y="109347"/>
                </a:lnTo>
                <a:lnTo>
                  <a:pt x="81025" y="112268"/>
                </a:lnTo>
                <a:lnTo>
                  <a:pt x="75692" y="115316"/>
                </a:lnTo>
                <a:lnTo>
                  <a:pt x="68072" y="116840"/>
                </a:lnTo>
                <a:lnTo>
                  <a:pt x="91008" y="116840"/>
                </a:lnTo>
                <a:lnTo>
                  <a:pt x="95884" y="113792"/>
                </a:lnTo>
                <a:lnTo>
                  <a:pt x="99365" y="107950"/>
                </a:lnTo>
                <a:lnTo>
                  <a:pt x="99441" y="93472"/>
                </a:lnTo>
                <a:lnTo>
                  <a:pt x="95884" y="87630"/>
                </a:lnTo>
                <a:lnTo>
                  <a:pt x="91143" y="84582"/>
                </a:lnTo>
                <a:close/>
              </a:path>
              <a:path w="380365" h="126364">
                <a:moveTo>
                  <a:pt x="229997" y="78486"/>
                </a:moveTo>
                <a:lnTo>
                  <a:pt x="148463" y="78486"/>
                </a:lnTo>
                <a:lnTo>
                  <a:pt x="148463" y="87249"/>
                </a:lnTo>
                <a:lnTo>
                  <a:pt x="220218" y="87249"/>
                </a:lnTo>
                <a:lnTo>
                  <a:pt x="220218" y="124968"/>
                </a:lnTo>
                <a:lnTo>
                  <a:pt x="229997" y="124968"/>
                </a:lnTo>
                <a:lnTo>
                  <a:pt x="229997" y="78486"/>
                </a:lnTo>
                <a:close/>
              </a:path>
              <a:path w="380365" h="126364">
                <a:moveTo>
                  <a:pt x="297052" y="49911"/>
                </a:moveTo>
                <a:lnTo>
                  <a:pt x="287274" y="49911"/>
                </a:lnTo>
                <a:lnTo>
                  <a:pt x="287274" y="93599"/>
                </a:lnTo>
                <a:lnTo>
                  <a:pt x="255650" y="93853"/>
                </a:lnTo>
                <a:lnTo>
                  <a:pt x="256540" y="102489"/>
                </a:lnTo>
                <a:lnTo>
                  <a:pt x="280757" y="102369"/>
                </a:lnTo>
                <a:lnTo>
                  <a:pt x="302926" y="102012"/>
                </a:lnTo>
                <a:lnTo>
                  <a:pt x="323048" y="101417"/>
                </a:lnTo>
                <a:lnTo>
                  <a:pt x="341122" y="100584"/>
                </a:lnTo>
                <a:lnTo>
                  <a:pt x="340591" y="93472"/>
                </a:lnTo>
                <a:lnTo>
                  <a:pt x="297052" y="93472"/>
                </a:lnTo>
                <a:lnTo>
                  <a:pt x="297052" y="49911"/>
                </a:lnTo>
                <a:close/>
              </a:path>
              <a:path w="380365" h="126364">
                <a:moveTo>
                  <a:pt x="340486" y="92075"/>
                </a:moveTo>
                <a:lnTo>
                  <a:pt x="297052" y="93472"/>
                </a:lnTo>
                <a:lnTo>
                  <a:pt x="340591" y="93472"/>
                </a:lnTo>
                <a:lnTo>
                  <a:pt x="340486" y="92075"/>
                </a:lnTo>
                <a:close/>
              </a:path>
              <a:path w="380365" h="126364">
                <a:moveTo>
                  <a:pt x="330834" y="11937"/>
                </a:moveTo>
                <a:lnTo>
                  <a:pt x="267334" y="11937"/>
                </a:lnTo>
                <a:lnTo>
                  <a:pt x="267334" y="20574"/>
                </a:lnTo>
                <a:lnTo>
                  <a:pt x="321055" y="20574"/>
                </a:lnTo>
                <a:lnTo>
                  <a:pt x="320935" y="29721"/>
                </a:lnTo>
                <a:lnTo>
                  <a:pt x="319276" y="71862"/>
                </a:lnTo>
                <a:lnTo>
                  <a:pt x="318897" y="76073"/>
                </a:lnTo>
                <a:lnTo>
                  <a:pt x="328422" y="76835"/>
                </a:lnTo>
                <a:lnTo>
                  <a:pt x="329495" y="62194"/>
                </a:lnTo>
                <a:lnTo>
                  <a:pt x="330247" y="46482"/>
                </a:lnTo>
                <a:lnTo>
                  <a:pt x="330601" y="33067"/>
                </a:lnTo>
                <a:lnTo>
                  <a:pt x="330718" y="26267"/>
                </a:lnTo>
                <a:lnTo>
                  <a:pt x="330834" y="11937"/>
                </a:lnTo>
                <a:close/>
              </a:path>
              <a:path w="380365" h="126364">
                <a:moveTo>
                  <a:pt x="229997" y="54991"/>
                </a:moveTo>
                <a:lnTo>
                  <a:pt x="220218" y="54991"/>
                </a:lnTo>
                <a:lnTo>
                  <a:pt x="220218" y="71628"/>
                </a:lnTo>
                <a:lnTo>
                  <a:pt x="229997" y="71628"/>
                </a:lnTo>
                <a:lnTo>
                  <a:pt x="229997" y="54991"/>
                </a:lnTo>
                <a:close/>
              </a:path>
              <a:path w="380365" h="126364">
                <a:moveTo>
                  <a:pt x="166750" y="2921"/>
                </a:moveTo>
                <a:lnTo>
                  <a:pt x="157352" y="2921"/>
                </a:lnTo>
                <a:lnTo>
                  <a:pt x="149605" y="5842"/>
                </a:lnTo>
                <a:lnTo>
                  <a:pt x="137286" y="17907"/>
                </a:lnTo>
                <a:lnTo>
                  <a:pt x="134239" y="25654"/>
                </a:lnTo>
                <a:lnTo>
                  <a:pt x="134239" y="44577"/>
                </a:lnTo>
                <a:lnTo>
                  <a:pt x="137286" y="52324"/>
                </a:lnTo>
                <a:lnTo>
                  <a:pt x="143382" y="58293"/>
                </a:lnTo>
                <a:lnTo>
                  <a:pt x="149606" y="64135"/>
                </a:lnTo>
                <a:lnTo>
                  <a:pt x="157352" y="67183"/>
                </a:lnTo>
                <a:lnTo>
                  <a:pt x="166750" y="67183"/>
                </a:lnTo>
                <a:lnTo>
                  <a:pt x="174775" y="66421"/>
                </a:lnTo>
                <a:lnTo>
                  <a:pt x="181895" y="64135"/>
                </a:lnTo>
                <a:lnTo>
                  <a:pt x="188110" y="60325"/>
                </a:lnTo>
                <a:lnTo>
                  <a:pt x="189754" y="58674"/>
                </a:lnTo>
                <a:lnTo>
                  <a:pt x="160020" y="58674"/>
                </a:lnTo>
                <a:lnTo>
                  <a:pt x="154558" y="56642"/>
                </a:lnTo>
                <a:lnTo>
                  <a:pt x="150368" y="52324"/>
                </a:lnTo>
                <a:lnTo>
                  <a:pt x="146176" y="48133"/>
                </a:lnTo>
                <a:lnTo>
                  <a:pt x="144018" y="42418"/>
                </a:lnTo>
                <a:lnTo>
                  <a:pt x="144018" y="27940"/>
                </a:lnTo>
                <a:lnTo>
                  <a:pt x="146176" y="22098"/>
                </a:lnTo>
                <a:lnTo>
                  <a:pt x="150368" y="17907"/>
                </a:lnTo>
                <a:lnTo>
                  <a:pt x="154558" y="13589"/>
                </a:lnTo>
                <a:lnTo>
                  <a:pt x="160147" y="11430"/>
                </a:lnTo>
                <a:lnTo>
                  <a:pt x="189705" y="11430"/>
                </a:lnTo>
                <a:lnTo>
                  <a:pt x="188843" y="10475"/>
                </a:lnTo>
                <a:lnTo>
                  <a:pt x="182514" y="6270"/>
                </a:lnTo>
                <a:lnTo>
                  <a:pt x="175162" y="3756"/>
                </a:lnTo>
                <a:lnTo>
                  <a:pt x="166750" y="2921"/>
                </a:lnTo>
                <a:close/>
              </a:path>
              <a:path w="380365" h="126364">
                <a:moveTo>
                  <a:pt x="189705" y="11430"/>
                </a:moveTo>
                <a:lnTo>
                  <a:pt x="173608" y="11430"/>
                </a:lnTo>
                <a:lnTo>
                  <a:pt x="179197" y="13589"/>
                </a:lnTo>
                <a:lnTo>
                  <a:pt x="183388" y="17907"/>
                </a:lnTo>
                <a:lnTo>
                  <a:pt x="187578" y="22098"/>
                </a:lnTo>
                <a:lnTo>
                  <a:pt x="189738" y="27940"/>
                </a:lnTo>
                <a:lnTo>
                  <a:pt x="189738" y="42418"/>
                </a:lnTo>
                <a:lnTo>
                  <a:pt x="187578" y="48133"/>
                </a:lnTo>
                <a:lnTo>
                  <a:pt x="183388" y="52324"/>
                </a:lnTo>
                <a:lnTo>
                  <a:pt x="179197" y="56642"/>
                </a:lnTo>
                <a:lnTo>
                  <a:pt x="173735" y="58674"/>
                </a:lnTo>
                <a:lnTo>
                  <a:pt x="189754" y="58674"/>
                </a:lnTo>
                <a:lnTo>
                  <a:pt x="193421" y="54991"/>
                </a:lnTo>
                <a:lnTo>
                  <a:pt x="229997" y="54991"/>
                </a:lnTo>
                <a:lnTo>
                  <a:pt x="229997" y="46355"/>
                </a:lnTo>
                <a:lnTo>
                  <a:pt x="197739" y="46355"/>
                </a:lnTo>
                <a:lnTo>
                  <a:pt x="199008" y="43053"/>
                </a:lnTo>
                <a:lnTo>
                  <a:pt x="199517" y="39243"/>
                </a:lnTo>
                <a:lnTo>
                  <a:pt x="199517" y="31242"/>
                </a:lnTo>
                <a:lnTo>
                  <a:pt x="199135" y="27940"/>
                </a:lnTo>
                <a:lnTo>
                  <a:pt x="198120" y="25019"/>
                </a:lnTo>
                <a:lnTo>
                  <a:pt x="229997" y="25019"/>
                </a:lnTo>
                <a:lnTo>
                  <a:pt x="229997" y="16383"/>
                </a:lnTo>
                <a:lnTo>
                  <a:pt x="194182" y="16383"/>
                </a:lnTo>
                <a:lnTo>
                  <a:pt x="189705" y="11430"/>
                </a:lnTo>
                <a:close/>
              </a:path>
              <a:path w="380365" h="126364">
                <a:moveTo>
                  <a:pt x="229997" y="25019"/>
                </a:moveTo>
                <a:lnTo>
                  <a:pt x="220218" y="25019"/>
                </a:lnTo>
                <a:lnTo>
                  <a:pt x="220218" y="46355"/>
                </a:lnTo>
                <a:lnTo>
                  <a:pt x="229997" y="46355"/>
                </a:lnTo>
                <a:lnTo>
                  <a:pt x="229997" y="25019"/>
                </a:lnTo>
                <a:close/>
              </a:path>
              <a:path w="380365" h="126364">
                <a:moveTo>
                  <a:pt x="229997" y="0"/>
                </a:moveTo>
                <a:lnTo>
                  <a:pt x="220218" y="0"/>
                </a:lnTo>
                <a:lnTo>
                  <a:pt x="220218" y="16383"/>
                </a:lnTo>
                <a:lnTo>
                  <a:pt x="229997" y="16383"/>
                </a:lnTo>
                <a:lnTo>
                  <a:pt x="229997" y="0"/>
                </a:lnTo>
                <a:close/>
              </a:path>
              <a:path w="380365" h="126364">
                <a:moveTo>
                  <a:pt x="96139" y="55499"/>
                </a:moveTo>
                <a:lnTo>
                  <a:pt x="86359" y="55499"/>
                </a:lnTo>
                <a:lnTo>
                  <a:pt x="86359" y="74422"/>
                </a:lnTo>
                <a:lnTo>
                  <a:pt x="96139" y="74422"/>
                </a:lnTo>
                <a:lnTo>
                  <a:pt x="96139" y="55499"/>
                </a:lnTo>
                <a:close/>
              </a:path>
              <a:path w="380365" h="126364">
                <a:moveTo>
                  <a:pt x="32766" y="2794"/>
                </a:moveTo>
                <a:lnTo>
                  <a:pt x="23368" y="2794"/>
                </a:lnTo>
                <a:lnTo>
                  <a:pt x="15621" y="5842"/>
                </a:lnTo>
                <a:lnTo>
                  <a:pt x="9271" y="11937"/>
                </a:lnTo>
                <a:lnTo>
                  <a:pt x="3048" y="18034"/>
                </a:lnTo>
                <a:lnTo>
                  <a:pt x="0" y="25781"/>
                </a:lnTo>
                <a:lnTo>
                  <a:pt x="0" y="44704"/>
                </a:lnTo>
                <a:lnTo>
                  <a:pt x="3048" y="52451"/>
                </a:lnTo>
                <a:lnTo>
                  <a:pt x="9271" y="58420"/>
                </a:lnTo>
                <a:lnTo>
                  <a:pt x="15621" y="64389"/>
                </a:lnTo>
                <a:lnTo>
                  <a:pt x="23368" y="67437"/>
                </a:lnTo>
                <a:lnTo>
                  <a:pt x="32766" y="67437"/>
                </a:lnTo>
                <a:lnTo>
                  <a:pt x="40770" y="66696"/>
                </a:lnTo>
                <a:lnTo>
                  <a:pt x="47847" y="64468"/>
                </a:lnTo>
                <a:lnTo>
                  <a:pt x="54018" y="60739"/>
                </a:lnTo>
                <a:lnTo>
                  <a:pt x="55975" y="58801"/>
                </a:lnTo>
                <a:lnTo>
                  <a:pt x="26034" y="58801"/>
                </a:lnTo>
                <a:lnTo>
                  <a:pt x="20447" y="56642"/>
                </a:lnTo>
                <a:lnTo>
                  <a:pt x="11810" y="48006"/>
                </a:lnTo>
                <a:lnTo>
                  <a:pt x="9699" y="42418"/>
                </a:lnTo>
                <a:lnTo>
                  <a:pt x="9698" y="28067"/>
                </a:lnTo>
                <a:lnTo>
                  <a:pt x="11810" y="22352"/>
                </a:lnTo>
                <a:lnTo>
                  <a:pt x="16252" y="17907"/>
                </a:lnTo>
                <a:lnTo>
                  <a:pt x="20447" y="13589"/>
                </a:lnTo>
                <a:lnTo>
                  <a:pt x="26034" y="11303"/>
                </a:lnTo>
                <a:lnTo>
                  <a:pt x="55806" y="11303"/>
                </a:lnTo>
                <a:lnTo>
                  <a:pt x="54483" y="9919"/>
                </a:lnTo>
                <a:lnTo>
                  <a:pt x="48196" y="5953"/>
                </a:lnTo>
                <a:lnTo>
                  <a:pt x="40957" y="3581"/>
                </a:lnTo>
                <a:lnTo>
                  <a:pt x="32766" y="2794"/>
                </a:lnTo>
                <a:close/>
              </a:path>
              <a:path w="380365" h="126364">
                <a:moveTo>
                  <a:pt x="55806" y="11303"/>
                </a:moveTo>
                <a:lnTo>
                  <a:pt x="39624" y="11303"/>
                </a:lnTo>
                <a:lnTo>
                  <a:pt x="45211" y="13589"/>
                </a:lnTo>
                <a:lnTo>
                  <a:pt x="49529" y="17907"/>
                </a:lnTo>
                <a:lnTo>
                  <a:pt x="53975" y="22225"/>
                </a:lnTo>
                <a:lnTo>
                  <a:pt x="56133" y="28067"/>
                </a:lnTo>
                <a:lnTo>
                  <a:pt x="56133" y="42418"/>
                </a:lnTo>
                <a:lnTo>
                  <a:pt x="53975" y="48133"/>
                </a:lnTo>
                <a:lnTo>
                  <a:pt x="49529" y="52451"/>
                </a:lnTo>
                <a:lnTo>
                  <a:pt x="45211" y="56769"/>
                </a:lnTo>
                <a:lnTo>
                  <a:pt x="39624" y="58801"/>
                </a:lnTo>
                <a:lnTo>
                  <a:pt x="55975" y="58801"/>
                </a:lnTo>
                <a:lnTo>
                  <a:pt x="59308" y="55499"/>
                </a:lnTo>
                <a:lnTo>
                  <a:pt x="96139" y="55499"/>
                </a:lnTo>
                <a:lnTo>
                  <a:pt x="96139" y="46862"/>
                </a:lnTo>
                <a:lnTo>
                  <a:pt x="63880" y="46862"/>
                </a:lnTo>
                <a:lnTo>
                  <a:pt x="65277" y="42799"/>
                </a:lnTo>
                <a:lnTo>
                  <a:pt x="65913" y="38989"/>
                </a:lnTo>
                <a:lnTo>
                  <a:pt x="65913" y="31242"/>
                </a:lnTo>
                <a:lnTo>
                  <a:pt x="65404" y="27559"/>
                </a:lnTo>
                <a:lnTo>
                  <a:pt x="64134" y="24130"/>
                </a:lnTo>
                <a:lnTo>
                  <a:pt x="96139" y="24130"/>
                </a:lnTo>
                <a:lnTo>
                  <a:pt x="96139" y="15494"/>
                </a:lnTo>
                <a:lnTo>
                  <a:pt x="59817" y="15494"/>
                </a:lnTo>
                <a:lnTo>
                  <a:pt x="55806" y="11303"/>
                </a:lnTo>
                <a:close/>
              </a:path>
              <a:path w="380365" h="126364">
                <a:moveTo>
                  <a:pt x="96139" y="24130"/>
                </a:moveTo>
                <a:lnTo>
                  <a:pt x="86359" y="24130"/>
                </a:lnTo>
                <a:lnTo>
                  <a:pt x="86359" y="46862"/>
                </a:lnTo>
                <a:lnTo>
                  <a:pt x="96139" y="46862"/>
                </a:lnTo>
                <a:lnTo>
                  <a:pt x="96139" y="24130"/>
                </a:lnTo>
                <a:close/>
              </a:path>
              <a:path w="380365" h="126364">
                <a:moveTo>
                  <a:pt x="96139" y="0"/>
                </a:moveTo>
                <a:lnTo>
                  <a:pt x="86359" y="0"/>
                </a:lnTo>
                <a:lnTo>
                  <a:pt x="86359" y="15494"/>
                </a:lnTo>
                <a:lnTo>
                  <a:pt x="96139" y="15494"/>
                </a:lnTo>
                <a:lnTo>
                  <a:pt x="96139" y="0"/>
                </a:lnTo>
                <a:close/>
              </a:path>
              <a:path w="380365" h="126364">
                <a:moveTo>
                  <a:pt x="359536" y="0"/>
                </a:moveTo>
                <a:lnTo>
                  <a:pt x="349757" y="0"/>
                </a:lnTo>
                <a:lnTo>
                  <a:pt x="349757" y="126237"/>
                </a:lnTo>
                <a:lnTo>
                  <a:pt x="359664" y="126237"/>
                </a:lnTo>
                <a:lnTo>
                  <a:pt x="359664" y="58674"/>
                </a:lnTo>
                <a:lnTo>
                  <a:pt x="380238" y="58674"/>
                </a:lnTo>
                <a:lnTo>
                  <a:pt x="380238" y="50037"/>
                </a:lnTo>
                <a:lnTo>
                  <a:pt x="359536" y="50037"/>
                </a:lnTo>
                <a:lnTo>
                  <a:pt x="35953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9751821" y="3868165"/>
            <a:ext cx="372110" cy="125095"/>
          </a:xfrm>
          <a:custGeom>
            <a:avLst/>
            <a:gdLst/>
            <a:ahLst/>
            <a:cxnLst/>
            <a:rect l="l" t="t" r="r" b="b"/>
            <a:pathLst>
              <a:path w="372109" h="125095">
                <a:moveTo>
                  <a:pt x="91694" y="74168"/>
                </a:moveTo>
                <a:lnTo>
                  <a:pt x="14477" y="74168"/>
                </a:lnTo>
                <a:lnTo>
                  <a:pt x="14477" y="82677"/>
                </a:lnTo>
                <a:lnTo>
                  <a:pt x="82042" y="82677"/>
                </a:lnTo>
                <a:lnTo>
                  <a:pt x="82042" y="94615"/>
                </a:lnTo>
                <a:lnTo>
                  <a:pt x="14477" y="94615"/>
                </a:lnTo>
                <a:lnTo>
                  <a:pt x="14477" y="124714"/>
                </a:lnTo>
                <a:lnTo>
                  <a:pt x="95123" y="124714"/>
                </a:lnTo>
                <a:lnTo>
                  <a:pt x="95123" y="115951"/>
                </a:lnTo>
                <a:lnTo>
                  <a:pt x="24129" y="115951"/>
                </a:lnTo>
                <a:lnTo>
                  <a:pt x="24129" y="102997"/>
                </a:lnTo>
                <a:lnTo>
                  <a:pt x="91694" y="102997"/>
                </a:lnTo>
                <a:lnTo>
                  <a:pt x="91694" y="74168"/>
                </a:lnTo>
                <a:close/>
              </a:path>
              <a:path w="372109" h="125095">
                <a:moveTo>
                  <a:pt x="91694" y="48895"/>
                </a:moveTo>
                <a:lnTo>
                  <a:pt x="81914" y="48895"/>
                </a:lnTo>
                <a:lnTo>
                  <a:pt x="81914" y="67183"/>
                </a:lnTo>
                <a:lnTo>
                  <a:pt x="91694" y="67183"/>
                </a:lnTo>
                <a:lnTo>
                  <a:pt x="91694" y="48895"/>
                </a:lnTo>
                <a:close/>
              </a:path>
              <a:path w="372109" h="125095">
                <a:moveTo>
                  <a:pt x="9525" y="3683"/>
                </a:moveTo>
                <a:lnTo>
                  <a:pt x="0" y="3683"/>
                </a:lnTo>
                <a:lnTo>
                  <a:pt x="0" y="60452"/>
                </a:lnTo>
                <a:lnTo>
                  <a:pt x="58420" y="60452"/>
                </a:lnTo>
                <a:lnTo>
                  <a:pt x="58420" y="51816"/>
                </a:lnTo>
                <a:lnTo>
                  <a:pt x="9525" y="51816"/>
                </a:lnTo>
                <a:lnTo>
                  <a:pt x="9525" y="33147"/>
                </a:lnTo>
                <a:lnTo>
                  <a:pt x="58420" y="33147"/>
                </a:lnTo>
                <a:lnTo>
                  <a:pt x="58420" y="25146"/>
                </a:lnTo>
                <a:lnTo>
                  <a:pt x="91694" y="25146"/>
                </a:lnTo>
                <a:lnTo>
                  <a:pt x="91694" y="24511"/>
                </a:lnTo>
                <a:lnTo>
                  <a:pt x="9525" y="24511"/>
                </a:lnTo>
                <a:lnTo>
                  <a:pt x="9525" y="3683"/>
                </a:lnTo>
                <a:close/>
              </a:path>
              <a:path w="372109" h="125095">
                <a:moveTo>
                  <a:pt x="58420" y="33147"/>
                </a:moveTo>
                <a:lnTo>
                  <a:pt x="48768" y="33147"/>
                </a:lnTo>
                <a:lnTo>
                  <a:pt x="48768" y="51816"/>
                </a:lnTo>
                <a:lnTo>
                  <a:pt x="58420" y="51816"/>
                </a:lnTo>
                <a:lnTo>
                  <a:pt x="58420" y="48895"/>
                </a:lnTo>
                <a:lnTo>
                  <a:pt x="91694" y="48895"/>
                </a:lnTo>
                <a:lnTo>
                  <a:pt x="91694" y="40640"/>
                </a:lnTo>
                <a:lnTo>
                  <a:pt x="58420" y="40640"/>
                </a:lnTo>
                <a:lnTo>
                  <a:pt x="58420" y="33147"/>
                </a:lnTo>
                <a:close/>
              </a:path>
              <a:path w="372109" h="125095">
                <a:moveTo>
                  <a:pt x="91694" y="25146"/>
                </a:moveTo>
                <a:lnTo>
                  <a:pt x="81914" y="25146"/>
                </a:lnTo>
                <a:lnTo>
                  <a:pt x="81914" y="40640"/>
                </a:lnTo>
                <a:lnTo>
                  <a:pt x="91694" y="40640"/>
                </a:lnTo>
                <a:lnTo>
                  <a:pt x="91694" y="25146"/>
                </a:lnTo>
                <a:close/>
              </a:path>
              <a:path w="372109" h="125095">
                <a:moveTo>
                  <a:pt x="58420" y="3683"/>
                </a:moveTo>
                <a:lnTo>
                  <a:pt x="48768" y="3683"/>
                </a:lnTo>
                <a:lnTo>
                  <a:pt x="48768" y="24511"/>
                </a:lnTo>
                <a:lnTo>
                  <a:pt x="91694" y="24511"/>
                </a:lnTo>
                <a:lnTo>
                  <a:pt x="91694" y="16764"/>
                </a:lnTo>
                <a:lnTo>
                  <a:pt x="58420" y="16764"/>
                </a:lnTo>
                <a:lnTo>
                  <a:pt x="58420" y="3683"/>
                </a:lnTo>
                <a:close/>
              </a:path>
              <a:path w="372109" h="125095">
                <a:moveTo>
                  <a:pt x="91694" y="0"/>
                </a:moveTo>
                <a:lnTo>
                  <a:pt x="81914" y="0"/>
                </a:lnTo>
                <a:lnTo>
                  <a:pt x="81914" y="16764"/>
                </a:lnTo>
                <a:lnTo>
                  <a:pt x="91694" y="16764"/>
                </a:lnTo>
                <a:lnTo>
                  <a:pt x="91694" y="0"/>
                </a:lnTo>
                <a:close/>
              </a:path>
              <a:path w="372109" h="125095">
                <a:moveTo>
                  <a:pt x="237998" y="98044"/>
                </a:moveTo>
                <a:lnTo>
                  <a:pt x="120776" y="98044"/>
                </a:lnTo>
                <a:lnTo>
                  <a:pt x="120776" y="106680"/>
                </a:lnTo>
                <a:lnTo>
                  <a:pt x="237998" y="106680"/>
                </a:lnTo>
                <a:lnTo>
                  <a:pt x="237998" y="98044"/>
                </a:lnTo>
                <a:close/>
              </a:path>
              <a:path w="372109" h="125095">
                <a:moveTo>
                  <a:pt x="184403" y="68834"/>
                </a:moveTo>
                <a:lnTo>
                  <a:pt x="174371" y="68834"/>
                </a:lnTo>
                <a:lnTo>
                  <a:pt x="174371" y="98044"/>
                </a:lnTo>
                <a:lnTo>
                  <a:pt x="184403" y="98044"/>
                </a:lnTo>
                <a:lnTo>
                  <a:pt x="184403" y="68834"/>
                </a:lnTo>
                <a:close/>
              </a:path>
              <a:path w="372109" h="125095">
                <a:moveTo>
                  <a:pt x="218185" y="11937"/>
                </a:moveTo>
                <a:lnTo>
                  <a:pt x="140588" y="11937"/>
                </a:lnTo>
                <a:lnTo>
                  <a:pt x="140588" y="68834"/>
                </a:lnTo>
                <a:lnTo>
                  <a:pt x="220218" y="68834"/>
                </a:lnTo>
                <a:lnTo>
                  <a:pt x="220218" y="60071"/>
                </a:lnTo>
                <a:lnTo>
                  <a:pt x="150495" y="60071"/>
                </a:lnTo>
                <a:lnTo>
                  <a:pt x="150495" y="20574"/>
                </a:lnTo>
                <a:lnTo>
                  <a:pt x="218185" y="20574"/>
                </a:lnTo>
                <a:lnTo>
                  <a:pt x="218185" y="11937"/>
                </a:lnTo>
                <a:close/>
              </a:path>
              <a:path w="372109" h="125095">
                <a:moveTo>
                  <a:pt x="372109" y="99187"/>
                </a:moveTo>
                <a:lnTo>
                  <a:pt x="254888" y="99187"/>
                </a:lnTo>
                <a:lnTo>
                  <a:pt x="254888" y="107950"/>
                </a:lnTo>
                <a:lnTo>
                  <a:pt x="372109" y="107950"/>
                </a:lnTo>
                <a:lnTo>
                  <a:pt x="372109" y="99187"/>
                </a:lnTo>
                <a:close/>
              </a:path>
              <a:path w="372109" h="125095">
                <a:moveTo>
                  <a:pt x="318516" y="76200"/>
                </a:moveTo>
                <a:lnTo>
                  <a:pt x="308609" y="76200"/>
                </a:lnTo>
                <a:lnTo>
                  <a:pt x="308609" y="99187"/>
                </a:lnTo>
                <a:lnTo>
                  <a:pt x="318516" y="99187"/>
                </a:lnTo>
                <a:lnTo>
                  <a:pt x="318516" y="76200"/>
                </a:lnTo>
                <a:close/>
              </a:path>
              <a:path w="372109" h="125095">
                <a:moveTo>
                  <a:pt x="353822" y="10922"/>
                </a:moveTo>
                <a:lnTo>
                  <a:pt x="272796" y="10922"/>
                </a:lnTo>
                <a:lnTo>
                  <a:pt x="272796" y="19558"/>
                </a:lnTo>
                <a:lnTo>
                  <a:pt x="344043" y="19558"/>
                </a:lnTo>
                <a:lnTo>
                  <a:pt x="344043" y="38227"/>
                </a:lnTo>
                <a:lnTo>
                  <a:pt x="272542" y="38227"/>
                </a:lnTo>
                <a:lnTo>
                  <a:pt x="272542" y="76200"/>
                </a:lnTo>
                <a:lnTo>
                  <a:pt x="357504" y="76200"/>
                </a:lnTo>
                <a:lnTo>
                  <a:pt x="357504" y="67564"/>
                </a:lnTo>
                <a:lnTo>
                  <a:pt x="282575" y="67564"/>
                </a:lnTo>
                <a:lnTo>
                  <a:pt x="282575" y="46609"/>
                </a:lnTo>
                <a:lnTo>
                  <a:pt x="353822" y="46609"/>
                </a:lnTo>
                <a:lnTo>
                  <a:pt x="353822" y="1092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8" name="object 98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185018" y="3868165"/>
            <a:ext cx="239140" cy="126237"/>
          </a:xfrm>
          <a:prstGeom prst="rect">
            <a:avLst/>
          </a:prstGeom>
        </p:spPr>
      </p:pic>
      <p:pic>
        <p:nvPicPr>
          <p:cNvPr id="99" name="object 99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06640" y="4477257"/>
            <a:ext cx="73596" cy="100837"/>
          </a:xfrm>
          <a:prstGeom prst="rect">
            <a:avLst/>
          </a:prstGeom>
        </p:spPr>
      </p:pic>
      <p:sp>
        <p:nvSpPr>
          <p:cNvPr id="100" name="object 100" descr=""/>
          <p:cNvSpPr/>
          <p:nvPr/>
        </p:nvSpPr>
        <p:spPr>
          <a:xfrm>
            <a:off x="1441958" y="4457445"/>
            <a:ext cx="548005" cy="133350"/>
          </a:xfrm>
          <a:custGeom>
            <a:avLst/>
            <a:gdLst/>
            <a:ahLst/>
            <a:cxnLst/>
            <a:rect l="l" t="t" r="r" b="b"/>
            <a:pathLst>
              <a:path w="548005" h="133350">
                <a:moveTo>
                  <a:pt x="187833" y="73659"/>
                </a:moveTo>
                <a:lnTo>
                  <a:pt x="170560" y="73659"/>
                </a:lnTo>
                <a:lnTo>
                  <a:pt x="170560" y="88391"/>
                </a:lnTo>
                <a:lnTo>
                  <a:pt x="161289" y="92837"/>
                </a:lnTo>
                <a:lnTo>
                  <a:pt x="156590" y="99313"/>
                </a:lnTo>
                <a:lnTo>
                  <a:pt x="156590" y="115696"/>
                </a:lnTo>
                <a:lnTo>
                  <a:pt x="191422" y="132669"/>
                </a:lnTo>
                <a:lnTo>
                  <a:pt x="201422" y="133095"/>
                </a:lnTo>
                <a:lnTo>
                  <a:pt x="211492" y="132669"/>
                </a:lnTo>
                <a:lnTo>
                  <a:pt x="244163" y="118999"/>
                </a:lnTo>
                <a:lnTo>
                  <a:pt x="192278" y="118999"/>
                </a:lnTo>
                <a:lnTo>
                  <a:pt x="185419" y="118109"/>
                </a:lnTo>
                <a:lnTo>
                  <a:pt x="180975" y="116077"/>
                </a:lnTo>
                <a:lnTo>
                  <a:pt x="176403" y="114045"/>
                </a:lnTo>
                <a:lnTo>
                  <a:pt x="174116" y="111378"/>
                </a:lnTo>
                <a:lnTo>
                  <a:pt x="174116" y="107950"/>
                </a:lnTo>
                <a:lnTo>
                  <a:pt x="175829" y="103116"/>
                </a:lnTo>
                <a:lnTo>
                  <a:pt x="180959" y="99663"/>
                </a:lnTo>
                <a:lnTo>
                  <a:pt x="189493" y="97591"/>
                </a:lnTo>
                <a:lnTo>
                  <a:pt x="201422" y="96900"/>
                </a:lnTo>
                <a:lnTo>
                  <a:pt x="244549" y="96900"/>
                </a:lnTo>
                <a:lnTo>
                  <a:pt x="241680" y="92837"/>
                </a:lnTo>
                <a:lnTo>
                  <a:pt x="232409" y="88391"/>
                </a:lnTo>
                <a:lnTo>
                  <a:pt x="232409" y="83565"/>
                </a:lnTo>
                <a:lnTo>
                  <a:pt x="187833" y="83565"/>
                </a:lnTo>
                <a:lnTo>
                  <a:pt x="187833" y="73659"/>
                </a:lnTo>
                <a:close/>
              </a:path>
              <a:path w="548005" h="133350">
                <a:moveTo>
                  <a:pt x="244549" y="96900"/>
                </a:moveTo>
                <a:lnTo>
                  <a:pt x="201422" y="96900"/>
                </a:lnTo>
                <a:lnTo>
                  <a:pt x="213403" y="97591"/>
                </a:lnTo>
                <a:lnTo>
                  <a:pt x="221932" y="99663"/>
                </a:lnTo>
                <a:lnTo>
                  <a:pt x="227032" y="103116"/>
                </a:lnTo>
                <a:lnTo>
                  <a:pt x="228727" y="107950"/>
                </a:lnTo>
                <a:lnTo>
                  <a:pt x="228727" y="111378"/>
                </a:lnTo>
                <a:lnTo>
                  <a:pt x="226567" y="114045"/>
                </a:lnTo>
                <a:lnTo>
                  <a:pt x="221996" y="116077"/>
                </a:lnTo>
                <a:lnTo>
                  <a:pt x="217550" y="118109"/>
                </a:lnTo>
                <a:lnTo>
                  <a:pt x="210692" y="118999"/>
                </a:lnTo>
                <a:lnTo>
                  <a:pt x="244163" y="118999"/>
                </a:lnTo>
                <a:lnTo>
                  <a:pt x="246253" y="115696"/>
                </a:lnTo>
                <a:lnTo>
                  <a:pt x="246253" y="99313"/>
                </a:lnTo>
                <a:lnTo>
                  <a:pt x="244549" y="96900"/>
                </a:lnTo>
                <a:close/>
              </a:path>
              <a:path w="548005" h="133350">
                <a:moveTo>
                  <a:pt x="206502" y="82803"/>
                </a:moveTo>
                <a:lnTo>
                  <a:pt x="196468" y="82803"/>
                </a:lnTo>
                <a:lnTo>
                  <a:pt x="191897" y="83057"/>
                </a:lnTo>
                <a:lnTo>
                  <a:pt x="187833" y="83565"/>
                </a:lnTo>
                <a:lnTo>
                  <a:pt x="215137" y="83565"/>
                </a:lnTo>
                <a:lnTo>
                  <a:pt x="210947" y="83057"/>
                </a:lnTo>
                <a:lnTo>
                  <a:pt x="206502" y="82803"/>
                </a:lnTo>
                <a:close/>
              </a:path>
              <a:path w="548005" h="133350">
                <a:moveTo>
                  <a:pt x="232409" y="73659"/>
                </a:moveTo>
                <a:lnTo>
                  <a:pt x="215137" y="73659"/>
                </a:lnTo>
                <a:lnTo>
                  <a:pt x="215137" y="83565"/>
                </a:lnTo>
                <a:lnTo>
                  <a:pt x="232409" y="83565"/>
                </a:lnTo>
                <a:lnTo>
                  <a:pt x="232409" y="73659"/>
                </a:lnTo>
                <a:close/>
              </a:path>
              <a:path w="548005" h="133350">
                <a:moveTo>
                  <a:pt x="262762" y="59181"/>
                </a:moveTo>
                <a:lnTo>
                  <a:pt x="140207" y="59181"/>
                </a:lnTo>
                <a:lnTo>
                  <a:pt x="140207" y="73659"/>
                </a:lnTo>
                <a:lnTo>
                  <a:pt x="262762" y="73659"/>
                </a:lnTo>
                <a:lnTo>
                  <a:pt x="262762" y="59181"/>
                </a:lnTo>
                <a:close/>
              </a:path>
              <a:path w="548005" h="133350">
                <a:moveTo>
                  <a:pt x="104520" y="80390"/>
                </a:moveTo>
                <a:lnTo>
                  <a:pt x="18033" y="80390"/>
                </a:lnTo>
                <a:lnTo>
                  <a:pt x="18033" y="130175"/>
                </a:lnTo>
                <a:lnTo>
                  <a:pt x="104520" y="130175"/>
                </a:lnTo>
                <a:lnTo>
                  <a:pt x="104520" y="115824"/>
                </a:lnTo>
                <a:lnTo>
                  <a:pt x="35178" y="115824"/>
                </a:lnTo>
                <a:lnTo>
                  <a:pt x="35178" y="94868"/>
                </a:lnTo>
                <a:lnTo>
                  <a:pt x="104520" y="94868"/>
                </a:lnTo>
                <a:lnTo>
                  <a:pt x="104520" y="80390"/>
                </a:lnTo>
                <a:close/>
              </a:path>
              <a:path w="548005" h="133350">
                <a:moveTo>
                  <a:pt x="104520" y="94868"/>
                </a:moveTo>
                <a:lnTo>
                  <a:pt x="87375" y="94868"/>
                </a:lnTo>
                <a:lnTo>
                  <a:pt x="87375" y="115824"/>
                </a:lnTo>
                <a:lnTo>
                  <a:pt x="104520" y="115824"/>
                </a:lnTo>
                <a:lnTo>
                  <a:pt x="104520" y="94868"/>
                </a:lnTo>
                <a:close/>
              </a:path>
              <a:path w="548005" h="133350">
                <a:moveTo>
                  <a:pt x="324611" y="34162"/>
                </a:moveTo>
                <a:lnTo>
                  <a:pt x="290194" y="52577"/>
                </a:lnTo>
                <a:lnTo>
                  <a:pt x="290194" y="66675"/>
                </a:lnTo>
                <a:lnTo>
                  <a:pt x="315848" y="85597"/>
                </a:lnTo>
                <a:lnTo>
                  <a:pt x="315848" y="99313"/>
                </a:lnTo>
                <a:lnTo>
                  <a:pt x="276352" y="99568"/>
                </a:lnTo>
                <a:lnTo>
                  <a:pt x="278003" y="113918"/>
                </a:lnTo>
                <a:lnTo>
                  <a:pt x="305573" y="113778"/>
                </a:lnTo>
                <a:lnTo>
                  <a:pt x="330549" y="113363"/>
                </a:lnTo>
                <a:lnTo>
                  <a:pt x="352905" y="112686"/>
                </a:lnTo>
                <a:lnTo>
                  <a:pt x="372617" y="111759"/>
                </a:lnTo>
                <a:lnTo>
                  <a:pt x="371472" y="98932"/>
                </a:lnTo>
                <a:lnTo>
                  <a:pt x="333121" y="98932"/>
                </a:lnTo>
                <a:lnTo>
                  <a:pt x="333121" y="85470"/>
                </a:lnTo>
                <a:lnTo>
                  <a:pt x="341248" y="84074"/>
                </a:lnTo>
                <a:lnTo>
                  <a:pt x="347472" y="80899"/>
                </a:lnTo>
                <a:lnTo>
                  <a:pt x="352043" y="76200"/>
                </a:lnTo>
                <a:lnTo>
                  <a:pt x="355888" y="72135"/>
                </a:lnTo>
                <a:lnTo>
                  <a:pt x="319278" y="72135"/>
                </a:lnTo>
                <a:lnTo>
                  <a:pt x="315086" y="70993"/>
                </a:lnTo>
                <a:lnTo>
                  <a:pt x="312039" y="68706"/>
                </a:lnTo>
                <a:lnTo>
                  <a:pt x="308991" y="66548"/>
                </a:lnTo>
                <a:lnTo>
                  <a:pt x="307466" y="63753"/>
                </a:lnTo>
                <a:lnTo>
                  <a:pt x="307536" y="56768"/>
                </a:lnTo>
                <a:lnTo>
                  <a:pt x="308991" y="54101"/>
                </a:lnTo>
                <a:lnTo>
                  <a:pt x="312166" y="51815"/>
                </a:lnTo>
                <a:lnTo>
                  <a:pt x="315214" y="49402"/>
                </a:lnTo>
                <a:lnTo>
                  <a:pt x="319404" y="48260"/>
                </a:lnTo>
                <a:lnTo>
                  <a:pt x="356806" y="48260"/>
                </a:lnTo>
                <a:lnTo>
                  <a:pt x="355599" y="45847"/>
                </a:lnTo>
                <a:lnTo>
                  <a:pt x="349630" y="41148"/>
                </a:lnTo>
                <a:lnTo>
                  <a:pt x="344632" y="38074"/>
                </a:lnTo>
                <a:lnTo>
                  <a:pt x="338788" y="35893"/>
                </a:lnTo>
                <a:lnTo>
                  <a:pt x="332110" y="34593"/>
                </a:lnTo>
                <a:lnTo>
                  <a:pt x="324611" y="34162"/>
                </a:lnTo>
                <a:close/>
              </a:path>
              <a:path w="548005" h="133350">
                <a:moveTo>
                  <a:pt x="371347" y="97535"/>
                </a:moveTo>
                <a:lnTo>
                  <a:pt x="365875" y="97897"/>
                </a:lnTo>
                <a:lnTo>
                  <a:pt x="357663" y="98234"/>
                </a:lnTo>
                <a:lnTo>
                  <a:pt x="333121" y="98932"/>
                </a:lnTo>
                <a:lnTo>
                  <a:pt x="371472" y="98932"/>
                </a:lnTo>
                <a:lnTo>
                  <a:pt x="371347" y="97535"/>
                </a:lnTo>
                <a:close/>
              </a:path>
              <a:path w="548005" h="133350">
                <a:moveTo>
                  <a:pt x="356806" y="48260"/>
                </a:moveTo>
                <a:lnTo>
                  <a:pt x="329946" y="48260"/>
                </a:lnTo>
                <a:lnTo>
                  <a:pt x="334009" y="49402"/>
                </a:lnTo>
                <a:lnTo>
                  <a:pt x="337058" y="51688"/>
                </a:lnTo>
                <a:lnTo>
                  <a:pt x="340105" y="53848"/>
                </a:lnTo>
                <a:lnTo>
                  <a:pt x="341503" y="56768"/>
                </a:lnTo>
                <a:lnTo>
                  <a:pt x="341503" y="63753"/>
                </a:lnTo>
                <a:lnTo>
                  <a:pt x="339978" y="66675"/>
                </a:lnTo>
                <a:lnTo>
                  <a:pt x="337058" y="68833"/>
                </a:lnTo>
                <a:lnTo>
                  <a:pt x="334009" y="70993"/>
                </a:lnTo>
                <a:lnTo>
                  <a:pt x="329818" y="72135"/>
                </a:lnTo>
                <a:lnTo>
                  <a:pt x="355888" y="72135"/>
                </a:lnTo>
                <a:lnTo>
                  <a:pt x="356489" y="71500"/>
                </a:lnTo>
                <a:lnTo>
                  <a:pt x="358647" y="66039"/>
                </a:lnTo>
                <a:lnTo>
                  <a:pt x="358521" y="51688"/>
                </a:lnTo>
                <a:lnTo>
                  <a:pt x="356806" y="48260"/>
                </a:lnTo>
                <a:close/>
              </a:path>
              <a:path w="548005" h="133350">
                <a:moveTo>
                  <a:pt x="201422" y="3048"/>
                </a:moveTo>
                <a:lnTo>
                  <a:pt x="160781" y="13969"/>
                </a:lnTo>
                <a:lnTo>
                  <a:pt x="156844" y="20192"/>
                </a:lnTo>
                <a:lnTo>
                  <a:pt x="156844" y="35940"/>
                </a:lnTo>
                <a:lnTo>
                  <a:pt x="191371" y="52913"/>
                </a:lnTo>
                <a:lnTo>
                  <a:pt x="201422" y="53339"/>
                </a:lnTo>
                <a:lnTo>
                  <a:pt x="211546" y="52913"/>
                </a:lnTo>
                <a:lnTo>
                  <a:pt x="243459" y="40004"/>
                </a:lnTo>
                <a:lnTo>
                  <a:pt x="192785" y="40004"/>
                </a:lnTo>
                <a:lnTo>
                  <a:pt x="186181" y="38988"/>
                </a:lnTo>
                <a:lnTo>
                  <a:pt x="181482" y="36829"/>
                </a:lnTo>
                <a:lnTo>
                  <a:pt x="176783" y="34798"/>
                </a:lnTo>
                <a:lnTo>
                  <a:pt x="174370" y="31876"/>
                </a:lnTo>
                <a:lnTo>
                  <a:pt x="174370" y="24384"/>
                </a:lnTo>
                <a:lnTo>
                  <a:pt x="176783" y="21462"/>
                </a:lnTo>
                <a:lnTo>
                  <a:pt x="181355" y="19303"/>
                </a:lnTo>
                <a:lnTo>
                  <a:pt x="185928" y="17272"/>
                </a:lnTo>
                <a:lnTo>
                  <a:pt x="192659" y="16128"/>
                </a:lnTo>
                <a:lnTo>
                  <a:pt x="243510" y="16128"/>
                </a:lnTo>
                <a:lnTo>
                  <a:pt x="242189" y="13969"/>
                </a:lnTo>
                <a:lnTo>
                  <a:pt x="234441" y="9651"/>
                </a:lnTo>
                <a:lnTo>
                  <a:pt x="228032" y="6744"/>
                </a:lnTo>
                <a:lnTo>
                  <a:pt x="220408" y="4683"/>
                </a:lnTo>
                <a:lnTo>
                  <a:pt x="211546" y="3454"/>
                </a:lnTo>
                <a:lnTo>
                  <a:pt x="201422" y="3048"/>
                </a:lnTo>
                <a:close/>
              </a:path>
              <a:path w="548005" h="133350">
                <a:moveTo>
                  <a:pt x="243510" y="16128"/>
                </a:moveTo>
                <a:lnTo>
                  <a:pt x="210439" y="16128"/>
                </a:lnTo>
                <a:lnTo>
                  <a:pt x="217169" y="17272"/>
                </a:lnTo>
                <a:lnTo>
                  <a:pt x="221741" y="19303"/>
                </a:lnTo>
                <a:lnTo>
                  <a:pt x="226186" y="21462"/>
                </a:lnTo>
                <a:lnTo>
                  <a:pt x="228472" y="24384"/>
                </a:lnTo>
                <a:lnTo>
                  <a:pt x="228472" y="28066"/>
                </a:lnTo>
                <a:lnTo>
                  <a:pt x="226782" y="33307"/>
                </a:lnTo>
                <a:lnTo>
                  <a:pt x="221710" y="37036"/>
                </a:lnTo>
                <a:lnTo>
                  <a:pt x="213256" y="39264"/>
                </a:lnTo>
                <a:lnTo>
                  <a:pt x="201422" y="40004"/>
                </a:lnTo>
                <a:lnTo>
                  <a:pt x="243459" y="40004"/>
                </a:lnTo>
                <a:lnTo>
                  <a:pt x="245998" y="35940"/>
                </a:lnTo>
                <a:lnTo>
                  <a:pt x="245998" y="20192"/>
                </a:lnTo>
                <a:lnTo>
                  <a:pt x="243510" y="16128"/>
                </a:lnTo>
                <a:close/>
              </a:path>
              <a:path w="548005" h="133350">
                <a:moveTo>
                  <a:pt x="469137" y="9778"/>
                </a:moveTo>
                <a:lnTo>
                  <a:pt x="451992" y="9778"/>
                </a:lnTo>
                <a:lnTo>
                  <a:pt x="451992" y="35687"/>
                </a:lnTo>
                <a:lnTo>
                  <a:pt x="451373" y="43828"/>
                </a:lnTo>
                <a:lnTo>
                  <a:pt x="430736" y="81200"/>
                </a:lnTo>
                <a:lnTo>
                  <a:pt x="416814" y="90931"/>
                </a:lnTo>
                <a:lnTo>
                  <a:pt x="430148" y="102362"/>
                </a:lnTo>
                <a:lnTo>
                  <a:pt x="439483" y="94980"/>
                </a:lnTo>
                <a:lnTo>
                  <a:pt x="447674" y="86740"/>
                </a:lnTo>
                <a:lnTo>
                  <a:pt x="454723" y="77644"/>
                </a:lnTo>
                <a:lnTo>
                  <a:pt x="460628" y="67690"/>
                </a:lnTo>
                <a:lnTo>
                  <a:pt x="480098" y="67690"/>
                </a:lnTo>
                <a:lnTo>
                  <a:pt x="469167" y="35687"/>
                </a:lnTo>
                <a:lnTo>
                  <a:pt x="469137" y="9778"/>
                </a:lnTo>
                <a:close/>
              </a:path>
              <a:path w="548005" h="133350">
                <a:moveTo>
                  <a:pt x="480098" y="67690"/>
                </a:moveTo>
                <a:lnTo>
                  <a:pt x="460628" y="67690"/>
                </a:lnTo>
                <a:lnTo>
                  <a:pt x="465959" y="76503"/>
                </a:lnTo>
                <a:lnTo>
                  <a:pt x="472789" y="84851"/>
                </a:lnTo>
                <a:lnTo>
                  <a:pt x="481095" y="92747"/>
                </a:lnTo>
                <a:lnTo>
                  <a:pt x="490854" y="100202"/>
                </a:lnTo>
                <a:lnTo>
                  <a:pt x="502919" y="87121"/>
                </a:lnTo>
                <a:lnTo>
                  <a:pt x="496153" y="83599"/>
                </a:lnTo>
                <a:lnTo>
                  <a:pt x="489934" y="78946"/>
                </a:lnTo>
                <a:lnTo>
                  <a:pt x="484239" y="73173"/>
                </a:lnTo>
                <a:lnTo>
                  <a:pt x="480098" y="67690"/>
                </a:lnTo>
                <a:close/>
              </a:path>
              <a:path w="548005" h="133350">
                <a:moveTo>
                  <a:pt x="122554" y="49656"/>
                </a:moveTo>
                <a:lnTo>
                  <a:pt x="0" y="49656"/>
                </a:lnTo>
                <a:lnTo>
                  <a:pt x="0" y="64135"/>
                </a:lnTo>
                <a:lnTo>
                  <a:pt x="122554" y="64135"/>
                </a:lnTo>
                <a:lnTo>
                  <a:pt x="122554" y="49656"/>
                </a:lnTo>
                <a:close/>
              </a:path>
              <a:path w="548005" h="133350">
                <a:moveTo>
                  <a:pt x="104139" y="3810"/>
                </a:moveTo>
                <a:lnTo>
                  <a:pt x="17779" y="3810"/>
                </a:lnTo>
                <a:lnTo>
                  <a:pt x="17779" y="18287"/>
                </a:lnTo>
                <a:lnTo>
                  <a:pt x="86994" y="18287"/>
                </a:lnTo>
                <a:lnTo>
                  <a:pt x="86903" y="25189"/>
                </a:lnTo>
                <a:lnTo>
                  <a:pt x="86645" y="32734"/>
                </a:lnTo>
                <a:lnTo>
                  <a:pt x="86244" y="40897"/>
                </a:lnTo>
                <a:lnTo>
                  <a:pt x="85725" y="49656"/>
                </a:lnTo>
                <a:lnTo>
                  <a:pt x="102361" y="49656"/>
                </a:lnTo>
                <a:lnTo>
                  <a:pt x="103175" y="36349"/>
                </a:lnTo>
                <a:lnTo>
                  <a:pt x="103727" y="24257"/>
                </a:lnTo>
                <a:lnTo>
                  <a:pt x="104040" y="13402"/>
                </a:lnTo>
                <a:lnTo>
                  <a:pt x="104139" y="3810"/>
                </a:lnTo>
                <a:close/>
              </a:path>
              <a:path w="548005" h="133350">
                <a:moveTo>
                  <a:pt x="527049" y="888"/>
                </a:moveTo>
                <a:lnTo>
                  <a:pt x="509904" y="888"/>
                </a:lnTo>
                <a:lnTo>
                  <a:pt x="509904" y="132969"/>
                </a:lnTo>
                <a:lnTo>
                  <a:pt x="527049" y="132969"/>
                </a:lnTo>
                <a:lnTo>
                  <a:pt x="527049" y="66039"/>
                </a:lnTo>
                <a:lnTo>
                  <a:pt x="547623" y="66039"/>
                </a:lnTo>
                <a:lnTo>
                  <a:pt x="547623" y="51688"/>
                </a:lnTo>
                <a:lnTo>
                  <a:pt x="527049" y="51688"/>
                </a:lnTo>
                <a:lnTo>
                  <a:pt x="527049" y="888"/>
                </a:lnTo>
                <a:close/>
              </a:path>
              <a:path w="548005" h="133350">
                <a:moveTo>
                  <a:pt x="394334" y="888"/>
                </a:moveTo>
                <a:lnTo>
                  <a:pt x="377190" y="888"/>
                </a:lnTo>
                <a:lnTo>
                  <a:pt x="377190" y="132969"/>
                </a:lnTo>
                <a:lnTo>
                  <a:pt x="394334" y="132969"/>
                </a:lnTo>
                <a:lnTo>
                  <a:pt x="394334" y="888"/>
                </a:lnTo>
                <a:close/>
              </a:path>
              <a:path w="548005" h="133350">
                <a:moveTo>
                  <a:pt x="365633" y="15112"/>
                </a:moveTo>
                <a:lnTo>
                  <a:pt x="283336" y="15112"/>
                </a:lnTo>
                <a:lnTo>
                  <a:pt x="283336" y="29463"/>
                </a:lnTo>
                <a:lnTo>
                  <a:pt x="365633" y="29463"/>
                </a:lnTo>
                <a:lnTo>
                  <a:pt x="365633" y="15112"/>
                </a:lnTo>
                <a:close/>
              </a:path>
              <a:path w="548005" h="133350">
                <a:moveTo>
                  <a:pt x="333121" y="0"/>
                </a:moveTo>
                <a:lnTo>
                  <a:pt x="315848" y="0"/>
                </a:lnTo>
                <a:lnTo>
                  <a:pt x="315848" y="15112"/>
                </a:lnTo>
                <a:lnTo>
                  <a:pt x="333121" y="15112"/>
                </a:lnTo>
                <a:lnTo>
                  <a:pt x="33312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2057654" y="4458334"/>
            <a:ext cx="822325" cy="132080"/>
          </a:xfrm>
          <a:custGeom>
            <a:avLst/>
            <a:gdLst/>
            <a:ahLst/>
            <a:cxnLst/>
            <a:rect l="l" t="t" r="r" b="b"/>
            <a:pathLst>
              <a:path w="822325" h="132079">
                <a:moveTo>
                  <a:pt x="535558" y="98298"/>
                </a:moveTo>
                <a:lnTo>
                  <a:pt x="413003" y="98298"/>
                </a:lnTo>
                <a:lnTo>
                  <a:pt x="413003" y="112394"/>
                </a:lnTo>
                <a:lnTo>
                  <a:pt x="535558" y="112394"/>
                </a:lnTo>
                <a:lnTo>
                  <a:pt x="535558" y="98298"/>
                </a:lnTo>
                <a:close/>
              </a:path>
              <a:path w="822325" h="132079">
                <a:moveTo>
                  <a:pt x="667765" y="80263"/>
                </a:moveTo>
                <a:lnTo>
                  <a:pt x="583438" y="80263"/>
                </a:lnTo>
                <a:lnTo>
                  <a:pt x="583438" y="129286"/>
                </a:lnTo>
                <a:lnTo>
                  <a:pt x="667765" y="129286"/>
                </a:lnTo>
                <a:lnTo>
                  <a:pt x="667765" y="114935"/>
                </a:lnTo>
                <a:lnTo>
                  <a:pt x="600456" y="114935"/>
                </a:lnTo>
                <a:lnTo>
                  <a:pt x="600456" y="94742"/>
                </a:lnTo>
                <a:lnTo>
                  <a:pt x="667765" y="94742"/>
                </a:lnTo>
                <a:lnTo>
                  <a:pt x="667765" y="80263"/>
                </a:lnTo>
                <a:close/>
              </a:path>
              <a:path w="822325" h="132079">
                <a:moveTo>
                  <a:pt x="667765" y="94742"/>
                </a:moveTo>
                <a:lnTo>
                  <a:pt x="650747" y="94742"/>
                </a:lnTo>
                <a:lnTo>
                  <a:pt x="650747" y="114935"/>
                </a:lnTo>
                <a:lnTo>
                  <a:pt x="667765" y="114935"/>
                </a:lnTo>
                <a:lnTo>
                  <a:pt x="667765" y="94742"/>
                </a:lnTo>
                <a:close/>
              </a:path>
              <a:path w="822325" h="132079">
                <a:moveTo>
                  <a:pt x="202310" y="87249"/>
                </a:moveTo>
                <a:lnTo>
                  <a:pt x="185165" y="87249"/>
                </a:lnTo>
                <a:lnTo>
                  <a:pt x="185165" y="132080"/>
                </a:lnTo>
                <a:lnTo>
                  <a:pt x="202310" y="132080"/>
                </a:lnTo>
                <a:lnTo>
                  <a:pt x="202310" y="87249"/>
                </a:lnTo>
                <a:close/>
              </a:path>
              <a:path w="822325" h="132079">
                <a:moveTo>
                  <a:pt x="255143" y="72770"/>
                </a:moveTo>
                <a:lnTo>
                  <a:pt x="132587" y="72770"/>
                </a:lnTo>
                <a:lnTo>
                  <a:pt x="132587" y="87249"/>
                </a:lnTo>
                <a:lnTo>
                  <a:pt x="255143" y="87249"/>
                </a:lnTo>
                <a:lnTo>
                  <a:pt x="255143" y="72770"/>
                </a:lnTo>
                <a:close/>
              </a:path>
              <a:path w="822325" h="132079">
                <a:moveTo>
                  <a:pt x="735329" y="53212"/>
                </a:moveTo>
                <a:lnTo>
                  <a:pt x="717931" y="53212"/>
                </a:lnTo>
                <a:lnTo>
                  <a:pt x="717931" y="96138"/>
                </a:lnTo>
                <a:lnTo>
                  <a:pt x="688339" y="96519"/>
                </a:lnTo>
                <a:lnTo>
                  <a:pt x="690371" y="110870"/>
                </a:lnTo>
                <a:lnTo>
                  <a:pt x="715067" y="110730"/>
                </a:lnTo>
                <a:lnTo>
                  <a:pt x="738298" y="110315"/>
                </a:lnTo>
                <a:lnTo>
                  <a:pt x="760077" y="109638"/>
                </a:lnTo>
                <a:lnTo>
                  <a:pt x="780414" y="108712"/>
                </a:lnTo>
                <a:lnTo>
                  <a:pt x="779613" y="95885"/>
                </a:lnTo>
                <a:lnTo>
                  <a:pt x="735329" y="95885"/>
                </a:lnTo>
                <a:lnTo>
                  <a:pt x="735329" y="53212"/>
                </a:lnTo>
                <a:close/>
              </a:path>
              <a:path w="822325" h="132079">
                <a:moveTo>
                  <a:pt x="779526" y="94487"/>
                </a:moveTo>
                <a:lnTo>
                  <a:pt x="769548" y="94992"/>
                </a:lnTo>
                <a:lnTo>
                  <a:pt x="758856" y="95376"/>
                </a:lnTo>
                <a:lnTo>
                  <a:pt x="735329" y="95885"/>
                </a:lnTo>
                <a:lnTo>
                  <a:pt x="779613" y="95885"/>
                </a:lnTo>
                <a:lnTo>
                  <a:pt x="779526" y="94487"/>
                </a:lnTo>
                <a:close/>
              </a:path>
              <a:path w="822325" h="132079">
                <a:moveTo>
                  <a:pt x="769112" y="12953"/>
                </a:moveTo>
                <a:lnTo>
                  <a:pt x="701039" y="12953"/>
                </a:lnTo>
                <a:lnTo>
                  <a:pt x="701039" y="27559"/>
                </a:lnTo>
                <a:lnTo>
                  <a:pt x="752347" y="27559"/>
                </a:lnTo>
                <a:lnTo>
                  <a:pt x="751767" y="47498"/>
                </a:lnTo>
                <a:lnTo>
                  <a:pt x="751157" y="61975"/>
                </a:lnTo>
                <a:lnTo>
                  <a:pt x="750437" y="73743"/>
                </a:lnTo>
                <a:lnTo>
                  <a:pt x="749681" y="81914"/>
                </a:lnTo>
                <a:lnTo>
                  <a:pt x="766190" y="82804"/>
                </a:lnTo>
                <a:lnTo>
                  <a:pt x="767451" y="65067"/>
                </a:lnTo>
                <a:lnTo>
                  <a:pt x="768365" y="47498"/>
                </a:lnTo>
                <a:lnTo>
                  <a:pt x="768923" y="30118"/>
                </a:lnTo>
                <a:lnTo>
                  <a:pt x="769112" y="12953"/>
                </a:lnTo>
                <a:close/>
              </a:path>
              <a:path w="822325" h="132079">
                <a:moveTo>
                  <a:pt x="168147" y="3937"/>
                </a:moveTo>
                <a:lnTo>
                  <a:pt x="151002" y="3937"/>
                </a:lnTo>
                <a:lnTo>
                  <a:pt x="151002" y="60325"/>
                </a:lnTo>
                <a:lnTo>
                  <a:pt x="236600" y="60325"/>
                </a:lnTo>
                <a:lnTo>
                  <a:pt x="236600" y="45974"/>
                </a:lnTo>
                <a:lnTo>
                  <a:pt x="168147" y="45974"/>
                </a:lnTo>
                <a:lnTo>
                  <a:pt x="168147" y="33274"/>
                </a:lnTo>
                <a:lnTo>
                  <a:pt x="236600" y="33274"/>
                </a:lnTo>
                <a:lnTo>
                  <a:pt x="236600" y="18796"/>
                </a:lnTo>
                <a:lnTo>
                  <a:pt x="168147" y="18796"/>
                </a:lnTo>
                <a:lnTo>
                  <a:pt x="168147" y="3937"/>
                </a:lnTo>
                <a:close/>
              </a:path>
              <a:path w="822325" h="132079">
                <a:moveTo>
                  <a:pt x="236600" y="33274"/>
                </a:moveTo>
                <a:lnTo>
                  <a:pt x="219582" y="33274"/>
                </a:lnTo>
                <a:lnTo>
                  <a:pt x="219582" y="45974"/>
                </a:lnTo>
                <a:lnTo>
                  <a:pt x="236600" y="45974"/>
                </a:lnTo>
                <a:lnTo>
                  <a:pt x="236600" y="33274"/>
                </a:lnTo>
                <a:close/>
              </a:path>
              <a:path w="822325" h="132079">
                <a:moveTo>
                  <a:pt x="236600" y="3937"/>
                </a:moveTo>
                <a:lnTo>
                  <a:pt x="219582" y="3937"/>
                </a:lnTo>
                <a:lnTo>
                  <a:pt x="219582" y="18796"/>
                </a:lnTo>
                <a:lnTo>
                  <a:pt x="236600" y="18796"/>
                </a:lnTo>
                <a:lnTo>
                  <a:pt x="236600" y="3937"/>
                </a:lnTo>
                <a:close/>
              </a:path>
              <a:path w="822325" h="132079">
                <a:moveTo>
                  <a:pt x="16890" y="10413"/>
                </a:moveTo>
                <a:lnTo>
                  <a:pt x="0" y="10413"/>
                </a:lnTo>
                <a:lnTo>
                  <a:pt x="0" y="93218"/>
                </a:lnTo>
                <a:lnTo>
                  <a:pt x="41909" y="92456"/>
                </a:lnTo>
                <a:lnTo>
                  <a:pt x="54737" y="90550"/>
                </a:lnTo>
                <a:lnTo>
                  <a:pt x="53249" y="78867"/>
                </a:lnTo>
                <a:lnTo>
                  <a:pt x="16890" y="78867"/>
                </a:lnTo>
                <a:lnTo>
                  <a:pt x="16890" y="10413"/>
                </a:lnTo>
                <a:close/>
              </a:path>
              <a:path w="822325" h="132079">
                <a:moveTo>
                  <a:pt x="52958" y="76581"/>
                </a:moveTo>
                <a:lnTo>
                  <a:pt x="44983" y="77581"/>
                </a:lnTo>
                <a:lnTo>
                  <a:pt x="36306" y="78295"/>
                </a:lnTo>
                <a:lnTo>
                  <a:pt x="26937" y="78724"/>
                </a:lnTo>
                <a:lnTo>
                  <a:pt x="16890" y="78867"/>
                </a:lnTo>
                <a:lnTo>
                  <a:pt x="53249" y="78867"/>
                </a:lnTo>
                <a:lnTo>
                  <a:pt x="52958" y="76581"/>
                </a:lnTo>
                <a:close/>
              </a:path>
              <a:path w="822325" h="132079">
                <a:moveTo>
                  <a:pt x="323088" y="8889"/>
                </a:moveTo>
                <a:lnTo>
                  <a:pt x="305815" y="8889"/>
                </a:lnTo>
                <a:lnTo>
                  <a:pt x="305815" y="34543"/>
                </a:lnTo>
                <a:lnTo>
                  <a:pt x="305196" y="42574"/>
                </a:lnTo>
                <a:lnTo>
                  <a:pt x="284654" y="79708"/>
                </a:lnTo>
                <a:lnTo>
                  <a:pt x="270637" y="89535"/>
                </a:lnTo>
                <a:lnTo>
                  <a:pt x="283971" y="101473"/>
                </a:lnTo>
                <a:lnTo>
                  <a:pt x="293235" y="94142"/>
                </a:lnTo>
                <a:lnTo>
                  <a:pt x="301402" y="85883"/>
                </a:lnTo>
                <a:lnTo>
                  <a:pt x="308475" y="76719"/>
                </a:lnTo>
                <a:lnTo>
                  <a:pt x="314451" y="66675"/>
                </a:lnTo>
                <a:lnTo>
                  <a:pt x="334242" y="66675"/>
                </a:lnTo>
                <a:lnTo>
                  <a:pt x="323117" y="34543"/>
                </a:lnTo>
                <a:lnTo>
                  <a:pt x="323088" y="8889"/>
                </a:lnTo>
                <a:close/>
              </a:path>
              <a:path w="822325" h="132079">
                <a:moveTo>
                  <a:pt x="334242" y="66675"/>
                </a:moveTo>
                <a:lnTo>
                  <a:pt x="314451" y="66675"/>
                </a:lnTo>
                <a:lnTo>
                  <a:pt x="320567" y="76007"/>
                </a:lnTo>
                <a:lnTo>
                  <a:pt x="327660" y="84566"/>
                </a:lnTo>
                <a:lnTo>
                  <a:pt x="335704" y="92338"/>
                </a:lnTo>
                <a:lnTo>
                  <a:pt x="344677" y="99313"/>
                </a:lnTo>
                <a:lnTo>
                  <a:pt x="356743" y="85598"/>
                </a:lnTo>
                <a:lnTo>
                  <a:pt x="349867" y="82002"/>
                </a:lnTo>
                <a:lnTo>
                  <a:pt x="343550" y="77311"/>
                </a:lnTo>
                <a:lnTo>
                  <a:pt x="337829" y="71524"/>
                </a:lnTo>
                <a:lnTo>
                  <a:pt x="334242" y="66675"/>
                </a:lnTo>
                <a:close/>
              </a:path>
              <a:path w="822325" h="132079">
                <a:moveTo>
                  <a:pt x="482981" y="8509"/>
                </a:moveTo>
                <a:lnTo>
                  <a:pt x="465581" y="8509"/>
                </a:lnTo>
                <a:lnTo>
                  <a:pt x="465581" y="18414"/>
                </a:lnTo>
                <a:lnTo>
                  <a:pt x="464794" y="24028"/>
                </a:lnTo>
                <a:lnTo>
                  <a:pt x="437562" y="52054"/>
                </a:lnTo>
                <a:lnTo>
                  <a:pt x="416813" y="58927"/>
                </a:lnTo>
                <a:lnTo>
                  <a:pt x="426719" y="72262"/>
                </a:lnTo>
                <a:lnTo>
                  <a:pt x="465804" y="50434"/>
                </a:lnTo>
                <a:lnTo>
                  <a:pt x="474090" y="40639"/>
                </a:lnTo>
                <a:lnTo>
                  <a:pt x="494637" y="40639"/>
                </a:lnTo>
                <a:lnTo>
                  <a:pt x="490053" y="35559"/>
                </a:lnTo>
                <a:lnTo>
                  <a:pt x="486124" y="29654"/>
                </a:lnTo>
                <a:lnTo>
                  <a:pt x="483766" y="23939"/>
                </a:lnTo>
                <a:lnTo>
                  <a:pt x="482981" y="18414"/>
                </a:lnTo>
                <a:lnTo>
                  <a:pt x="482981" y="8509"/>
                </a:lnTo>
                <a:close/>
              </a:path>
              <a:path w="822325" h="132079">
                <a:moveTo>
                  <a:pt x="494637" y="40639"/>
                </a:moveTo>
                <a:lnTo>
                  <a:pt x="474090" y="40639"/>
                </a:lnTo>
                <a:lnTo>
                  <a:pt x="477922" y="45448"/>
                </a:lnTo>
                <a:lnTo>
                  <a:pt x="514480" y="69754"/>
                </a:lnTo>
                <a:lnTo>
                  <a:pt x="521462" y="72136"/>
                </a:lnTo>
                <a:lnTo>
                  <a:pt x="531494" y="58927"/>
                </a:lnTo>
                <a:lnTo>
                  <a:pt x="520539" y="55925"/>
                </a:lnTo>
                <a:lnTo>
                  <a:pt x="510905" y="52054"/>
                </a:lnTo>
                <a:lnTo>
                  <a:pt x="502580" y="47301"/>
                </a:lnTo>
                <a:lnTo>
                  <a:pt x="495553" y="41655"/>
                </a:lnTo>
                <a:lnTo>
                  <a:pt x="494637" y="40639"/>
                </a:lnTo>
                <a:close/>
              </a:path>
              <a:path w="822325" h="132079">
                <a:moveTo>
                  <a:pt x="641350" y="2666"/>
                </a:moveTo>
                <a:lnTo>
                  <a:pt x="624458" y="2666"/>
                </a:lnTo>
                <a:lnTo>
                  <a:pt x="624458" y="32385"/>
                </a:lnTo>
                <a:lnTo>
                  <a:pt x="607821" y="32385"/>
                </a:lnTo>
                <a:lnTo>
                  <a:pt x="607821" y="46100"/>
                </a:lnTo>
                <a:lnTo>
                  <a:pt x="624458" y="46100"/>
                </a:lnTo>
                <a:lnTo>
                  <a:pt x="624458" y="74802"/>
                </a:lnTo>
                <a:lnTo>
                  <a:pt x="641350" y="74802"/>
                </a:lnTo>
                <a:lnTo>
                  <a:pt x="641350" y="2666"/>
                </a:lnTo>
                <a:close/>
              </a:path>
              <a:path w="822325" h="132079">
                <a:moveTo>
                  <a:pt x="609853" y="6350"/>
                </a:moveTo>
                <a:lnTo>
                  <a:pt x="558164" y="6350"/>
                </a:lnTo>
                <a:lnTo>
                  <a:pt x="558164" y="71246"/>
                </a:lnTo>
                <a:lnTo>
                  <a:pt x="575571" y="71151"/>
                </a:lnTo>
                <a:lnTo>
                  <a:pt x="590645" y="70865"/>
                </a:lnTo>
                <a:lnTo>
                  <a:pt x="603384" y="70389"/>
                </a:lnTo>
                <a:lnTo>
                  <a:pt x="613790" y="69723"/>
                </a:lnTo>
                <a:lnTo>
                  <a:pt x="612634" y="56768"/>
                </a:lnTo>
                <a:lnTo>
                  <a:pt x="574928" y="56768"/>
                </a:lnTo>
                <a:lnTo>
                  <a:pt x="574928" y="45847"/>
                </a:lnTo>
                <a:lnTo>
                  <a:pt x="600201" y="45847"/>
                </a:lnTo>
                <a:lnTo>
                  <a:pt x="600201" y="32258"/>
                </a:lnTo>
                <a:lnTo>
                  <a:pt x="574928" y="32258"/>
                </a:lnTo>
                <a:lnTo>
                  <a:pt x="574928" y="20700"/>
                </a:lnTo>
                <a:lnTo>
                  <a:pt x="609853" y="20700"/>
                </a:lnTo>
                <a:lnTo>
                  <a:pt x="609853" y="6350"/>
                </a:lnTo>
                <a:close/>
              </a:path>
              <a:path w="822325" h="132079">
                <a:moveTo>
                  <a:pt x="612520" y="55499"/>
                </a:moveTo>
                <a:lnTo>
                  <a:pt x="604736" y="56072"/>
                </a:lnTo>
                <a:lnTo>
                  <a:pt x="595868" y="56467"/>
                </a:lnTo>
                <a:lnTo>
                  <a:pt x="585928" y="56695"/>
                </a:lnTo>
                <a:lnTo>
                  <a:pt x="574928" y="56768"/>
                </a:lnTo>
                <a:lnTo>
                  <a:pt x="612634" y="56768"/>
                </a:lnTo>
                <a:lnTo>
                  <a:pt x="612520" y="55499"/>
                </a:lnTo>
                <a:close/>
              </a:path>
              <a:path w="822325" h="132079">
                <a:moveTo>
                  <a:pt x="802258" y="0"/>
                </a:moveTo>
                <a:lnTo>
                  <a:pt x="784859" y="0"/>
                </a:lnTo>
                <a:lnTo>
                  <a:pt x="784859" y="132080"/>
                </a:lnTo>
                <a:lnTo>
                  <a:pt x="802258" y="132080"/>
                </a:lnTo>
                <a:lnTo>
                  <a:pt x="802258" y="69976"/>
                </a:lnTo>
                <a:lnTo>
                  <a:pt x="822070" y="69976"/>
                </a:lnTo>
                <a:lnTo>
                  <a:pt x="822070" y="55499"/>
                </a:lnTo>
                <a:lnTo>
                  <a:pt x="802258" y="55499"/>
                </a:lnTo>
                <a:lnTo>
                  <a:pt x="802258" y="0"/>
                </a:lnTo>
                <a:close/>
              </a:path>
              <a:path w="822325" h="132079">
                <a:moveTo>
                  <a:pt x="667765" y="0"/>
                </a:moveTo>
                <a:lnTo>
                  <a:pt x="650747" y="0"/>
                </a:lnTo>
                <a:lnTo>
                  <a:pt x="650747" y="74802"/>
                </a:lnTo>
                <a:lnTo>
                  <a:pt x="667765" y="74802"/>
                </a:lnTo>
                <a:lnTo>
                  <a:pt x="667765" y="0"/>
                </a:lnTo>
                <a:close/>
              </a:path>
              <a:path w="822325" h="132079">
                <a:moveTo>
                  <a:pt x="383413" y="0"/>
                </a:moveTo>
                <a:lnTo>
                  <a:pt x="366268" y="0"/>
                </a:lnTo>
                <a:lnTo>
                  <a:pt x="366268" y="132080"/>
                </a:lnTo>
                <a:lnTo>
                  <a:pt x="383413" y="132080"/>
                </a:lnTo>
                <a:lnTo>
                  <a:pt x="383413" y="0"/>
                </a:lnTo>
                <a:close/>
              </a:path>
              <a:path w="822325" h="132079">
                <a:moveTo>
                  <a:pt x="105918" y="66039"/>
                </a:moveTo>
                <a:lnTo>
                  <a:pt x="88772" y="66039"/>
                </a:lnTo>
                <a:lnTo>
                  <a:pt x="88772" y="132080"/>
                </a:lnTo>
                <a:lnTo>
                  <a:pt x="105918" y="132080"/>
                </a:lnTo>
                <a:lnTo>
                  <a:pt x="105918" y="66039"/>
                </a:lnTo>
                <a:close/>
              </a:path>
              <a:path w="822325" h="132079">
                <a:moveTo>
                  <a:pt x="76834" y="2666"/>
                </a:moveTo>
                <a:lnTo>
                  <a:pt x="59816" y="2666"/>
                </a:lnTo>
                <a:lnTo>
                  <a:pt x="59816" y="128143"/>
                </a:lnTo>
                <a:lnTo>
                  <a:pt x="76834" y="128143"/>
                </a:lnTo>
                <a:lnTo>
                  <a:pt x="76834" y="66039"/>
                </a:lnTo>
                <a:lnTo>
                  <a:pt x="105918" y="66039"/>
                </a:lnTo>
                <a:lnTo>
                  <a:pt x="105918" y="51688"/>
                </a:lnTo>
                <a:lnTo>
                  <a:pt x="76834" y="51688"/>
                </a:lnTo>
                <a:lnTo>
                  <a:pt x="76834" y="2666"/>
                </a:lnTo>
                <a:close/>
              </a:path>
              <a:path w="822325" h="132079">
                <a:moveTo>
                  <a:pt x="105918" y="0"/>
                </a:moveTo>
                <a:lnTo>
                  <a:pt x="88772" y="0"/>
                </a:lnTo>
                <a:lnTo>
                  <a:pt x="88772" y="51688"/>
                </a:lnTo>
                <a:lnTo>
                  <a:pt x="105918" y="51688"/>
                </a:lnTo>
                <a:lnTo>
                  <a:pt x="1059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2937001" y="4458334"/>
            <a:ext cx="543560" cy="132080"/>
          </a:xfrm>
          <a:custGeom>
            <a:avLst/>
            <a:gdLst/>
            <a:ahLst/>
            <a:cxnLst/>
            <a:rect l="l" t="t" r="r" b="b"/>
            <a:pathLst>
              <a:path w="543560" h="132079">
                <a:moveTo>
                  <a:pt x="543178" y="98298"/>
                </a:moveTo>
                <a:lnTo>
                  <a:pt x="420624" y="98298"/>
                </a:lnTo>
                <a:lnTo>
                  <a:pt x="420624" y="112649"/>
                </a:lnTo>
                <a:lnTo>
                  <a:pt x="543178" y="112649"/>
                </a:lnTo>
                <a:lnTo>
                  <a:pt x="543178" y="98298"/>
                </a:lnTo>
                <a:close/>
              </a:path>
              <a:path w="543560" h="132079">
                <a:moveTo>
                  <a:pt x="104648" y="72898"/>
                </a:moveTo>
                <a:lnTo>
                  <a:pt x="18161" y="72898"/>
                </a:lnTo>
                <a:lnTo>
                  <a:pt x="18161" y="87249"/>
                </a:lnTo>
                <a:lnTo>
                  <a:pt x="87503" y="87249"/>
                </a:lnTo>
                <a:lnTo>
                  <a:pt x="87503" y="94868"/>
                </a:lnTo>
                <a:lnTo>
                  <a:pt x="18161" y="94868"/>
                </a:lnTo>
                <a:lnTo>
                  <a:pt x="18161" y="130301"/>
                </a:lnTo>
                <a:lnTo>
                  <a:pt x="107950" y="130301"/>
                </a:lnTo>
                <a:lnTo>
                  <a:pt x="107950" y="115950"/>
                </a:lnTo>
                <a:lnTo>
                  <a:pt x="35306" y="115950"/>
                </a:lnTo>
                <a:lnTo>
                  <a:pt x="35306" y="107823"/>
                </a:lnTo>
                <a:lnTo>
                  <a:pt x="104648" y="107823"/>
                </a:lnTo>
                <a:lnTo>
                  <a:pt x="104648" y="72898"/>
                </a:lnTo>
                <a:close/>
              </a:path>
              <a:path w="543560" h="132079">
                <a:moveTo>
                  <a:pt x="350265" y="87375"/>
                </a:moveTo>
                <a:lnTo>
                  <a:pt x="332994" y="87375"/>
                </a:lnTo>
                <a:lnTo>
                  <a:pt x="332994" y="132080"/>
                </a:lnTo>
                <a:lnTo>
                  <a:pt x="350265" y="132080"/>
                </a:lnTo>
                <a:lnTo>
                  <a:pt x="350265" y="87375"/>
                </a:lnTo>
                <a:close/>
              </a:path>
              <a:path w="543560" h="132079">
                <a:moveTo>
                  <a:pt x="402971" y="72770"/>
                </a:moveTo>
                <a:lnTo>
                  <a:pt x="280416" y="72770"/>
                </a:lnTo>
                <a:lnTo>
                  <a:pt x="280416" y="87375"/>
                </a:lnTo>
                <a:lnTo>
                  <a:pt x="402971" y="87375"/>
                </a:lnTo>
                <a:lnTo>
                  <a:pt x="402971" y="72770"/>
                </a:lnTo>
                <a:close/>
              </a:path>
              <a:path w="543560" h="132079">
                <a:moveTo>
                  <a:pt x="341375" y="2159"/>
                </a:moveTo>
                <a:lnTo>
                  <a:pt x="301625" y="15748"/>
                </a:lnTo>
                <a:lnTo>
                  <a:pt x="297688" y="22860"/>
                </a:lnTo>
                <a:lnTo>
                  <a:pt x="297688" y="41021"/>
                </a:lnTo>
                <a:lnTo>
                  <a:pt x="332037" y="61833"/>
                </a:lnTo>
                <a:lnTo>
                  <a:pt x="341630" y="62357"/>
                </a:lnTo>
                <a:lnTo>
                  <a:pt x="351347" y="61833"/>
                </a:lnTo>
                <a:lnTo>
                  <a:pt x="381847" y="47751"/>
                </a:lnTo>
                <a:lnTo>
                  <a:pt x="332867" y="47751"/>
                </a:lnTo>
                <a:lnTo>
                  <a:pt x="326263" y="46354"/>
                </a:lnTo>
                <a:lnTo>
                  <a:pt x="321818" y="43561"/>
                </a:lnTo>
                <a:lnTo>
                  <a:pt x="317373" y="40639"/>
                </a:lnTo>
                <a:lnTo>
                  <a:pt x="315213" y="36829"/>
                </a:lnTo>
                <a:lnTo>
                  <a:pt x="315213" y="26924"/>
                </a:lnTo>
                <a:lnTo>
                  <a:pt x="317373" y="22987"/>
                </a:lnTo>
                <a:lnTo>
                  <a:pt x="321818" y="20065"/>
                </a:lnTo>
                <a:lnTo>
                  <a:pt x="326263" y="17272"/>
                </a:lnTo>
                <a:lnTo>
                  <a:pt x="332739" y="15875"/>
                </a:lnTo>
                <a:lnTo>
                  <a:pt x="381646" y="15875"/>
                </a:lnTo>
                <a:lnTo>
                  <a:pt x="381508" y="15621"/>
                </a:lnTo>
                <a:lnTo>
                  <a:pt x="373634" y="10160"/>
                </a:lnTo>
                <a:lnTo>
                  <a:pt x="367254" y="6659"/>
                </a:lnTo>
                <a:lnTo>
                  <a:pt x="359743" y="4159"/>
                </a:lnTo>
                <a:lnTo>
                  <a:pt x="351113" y="2659"/>
                </a:lnTo>
                <a:lnTo>
                  <a:pt x="341375" y="2159"/>
                </a:lnTo>
                <a:close/>
              </a:path>
              <a:path w="543560" h="132079">
                <a:moveTo>
                  <a:pt x="381646" y="15875"/>
                </a:moveTo>
                <a:lnTo>
                  <a:pt x="349885" y="15875"/>
                </a:lnTo>
                <a:lnTo>
                  <a:pt x="356362" y="17272"/>
                </a:lnTo>
                <a:lnTo>
                  <a:pt x="360934" y="20065"/>
                </a:lnTo>
                <a:lnTo>
                  <a:pt x="365378" y="22987"/>
                </a:lnTo>
                <a:lnTo>
                  <a:pt x="367664" y="26924"/>
                </a:lnTo>
                <a:lnTo>
                  <a:pt x="367664" y="36829"/>
                </a:lnTo>
                <a:lnTo>
                  <a:pt x="365378" y="40766"/>
                </a:lnTo>
                <a:lnTo>
                  <a:pt x="360934" y="43561"/>
                </a:lnTo>
                <a:lnTo>
                  <a:pt x="356362" y="46354"/>
                </a:lnTo>
                <a:lnTo>
                  <a:pt x="349885" y="47751"/>
                </a:lnTo>
                <a:lnTo>
                  <a:pt x="381847" y="47751"/>
                </a:lnTo>
                <a:lnTo>
                  <a:pt x="385445" y="41021"/>
                </a:lnTo>
                <a:lnTo>
                  <a:pt x="385445" y="22860"/>
                </a:lnTo>
                <a:lnTo>
                  <a:pt x="381646" y="15875"/>
                </a:lnTo>
                <a:close/>
              </a:path>
              <a:path w="543560" h="132079">
                <a:moveTo>
                  <a:pt x="523621" y="11684"/>
                </a:moveTo>
                <a:lnTo>
                  <a:pt x="440182" y="11684"/>
                </a:lnTo>
                <a:lnTo>
                  <a:pt x="440182" y="72136"/>
                </a:lnTo>
                <a:lnTo>
                  <a:pt x="525652" y="72136"/>
                </a:lnTo>
                <a:lnTo>
                  <a:pt x="525652" y="57785"/>
                </a:lnTo>
                <a:lnTo>
                  <a:pt x="457326" y="57785"/>
                </a:lnTo>
                <a:lnTo>
                  <a:pt x="457326" y="25908"/>
                </a:lnTo>
                <a:lnTo>
                  <a:pt x="523621" y="25908"/>
                </a:lnTo>
                <a:lnTo>
                  <a:pt x="523621" y="11684"/>
                </a:lnTo>
                <a:close/>
              </a:path>
              <a:path w="543560" h="132079">
                <a:moveTo>
                  <a:pt x="209042" y="9778"/>
                </a:moveTo>
                <a:lnTo>
                  <a:pt x="146812" y="9778"/>
                </a:lnTo>
                <a:lnTo>
                  <a:pt x="146812" y="24257"/>
                </a:lnTo>
                <a:lnTo>
                  <a:pt x="191770" y="24257"/>
                </a:lnTo>
                <a:lnTo>
                  <a:pt x="191770" y="46609"/>
                </a:lnTo>
                <a:lnTo>
                  <a:pt x="146812" y="46609"/>
                </a:lnTo>
                <a:lnTo>
                  <a:pt x="146812" y="101981"/>
                </a:lnTo>
                <a:lnTo>
                  <a:pt x="172718" y="101766"/>
                </a:lnTo>
                <a:lnTo>
                  <a:pt x="194040" y="101123"/>
                </a:lnTo>
                <a:lnTo>
                  <a:pt x="210766" y="100052"/>
                </a:lnTo>
                <a:lnTo>
                  <a:pt x="222885" y="98551"/>
                </a:lnTo>
                <a:lnTo>
                  <a:pt x="221109" y="87502"/>
                </a:lnTo>
                <a:lnTo>
                  <a:pt x="164084" y="87502"/>
                </a:lnTo>
                <a:lnTo>
                  <a:pt x="164084" y="60705"/>
                </a:lnTo>
                <a:lnTo>
                  <a:pt x="209042" y="60705"/>
                </a:lnTo>
                <a:lnTo>
                  <a:pt x="209042" y="9778"/>
                </a:lnTo>
                <a:close/>
              </a:path>
              <a:path w="543560" h="132079">
                <a:moveTo>
                  <a:pt x="220599" y="84327"/>
                </a:moveTo>
                <a:lnTo>
                  <a:pt x="210911" y="85734"/>
                </a:lnTo>
                <a:lnTo>
                  <a:pt x="198247" y="86725"/>
                </a:lnTo>
                <a:lnTo>
                  <a:pt x="182629" y="87310"/>
                </a:lnTo>
                <a:lnTo>
                  <a:pt x="164084" y="87502"/>
                </a:lnTo>
                <a:lnTo>
                  <a:pt x="221109" y="87502"/>
                </a:lnTo>
                <a:lnTo>
                  <a:pt x="220599" y="84327"/>
                </a:lnTo>
                <a:close/>
              </a:path>
              <a:path w="543560" h="132079">
                <a:moveTo>
                  <a:pt x="122555" y="50164"/>
                </a:moveTo>
                <a:lnTo>
                  <a:pt x="0" y="50164"/>
                </a:lnTo>
                <a:lnTo>
                  <a:pt x="0" y="64642"/>
                </a:lnTo>
                <a:lnTo>
                  <a:pt x="122555" y="64642"/>
                </a:lnTo>
                <a:lnTo>
                  <a:pt x="122555" y="50164"/>
                </a:lnTo>
                <a:close/>
              </a:path>
              <a:path w="543560" h="132079">
                <a:moveTo>
                  <a:pt x="103572" y="37337"/>
                </a:moveTo>
                <a:lnTo>
                  <a:pt x="86741" y="37337"/>
                </a:lnTo>
                <a:lnTo>
                  <a:pt x="86106" y="48005"/>
                </a:lnTo>
                <a:lnTo>
                  <a:pt x="85852" y="50164"/>
                </a:lnTo>
                <a:lnTo>
                  <a:pt x="102489" y="50164"/>
                </a:lnTo>
                <a:lnTo>
                  <a:pt x="103415" y="39993"/>
                </a:lnTo>
                <a:lnTo>
                  <a:pt x="103572" y="37337"/>
                </a:lnTo>
                <a:close/>
              </a:path>
              <a:path w="543560" h="132079">
                <a:moveTo>
                  <a:pt x="104648" y="1524"/>
                </a:moveTo>
                <a:lnTo>
                  <a:pt x="18287" y="1524"/>
                </a:lnTo>
                <a:lnTo>
                  <a:pt x="18287" y="15875"/>
                </a:lnTo>
                <a:lnTo>
                  <a:pt x="87503" y="15875"/>
                </a:lnTo>
                <a:lnTo>
                  <a:pt x="87375" y="24129"/>
                </a:lnTo>
                <a:lnTo>
                  <a:pt x="12446" y="26670"/>
                </a:lnTo>
                <a:lnTo>
                  <a:pt x="16256" y="40766"/>
                </a:lnTo>
                <a:lnTo>
                  <a:pt x="86741" y="37337"/>
                </a:lnTo>
                <a:lnTo>
                  <a:pt x="103572" y="37337"/>
                </a:lnTo>
                <a:lnTo>
                  <a:pt x="104092" y="28511"/>
                </a:lnTo>
                <a:lnTo>
                  <a:pt x="104507" y="15696"/>
                </a:lnTo>
                <a:lnTo>
                  <a:pt x="104648" y="1524"/>
                </a:lnTo>
                <a:close/>
              </a:path>
              <a:path w="543560" h="132079">
                <a:moveTo>
                  <a:pt x="246634" y="0"/>
                </a:moveTo>
                <a:lnTo>
                  <a:pt x="229489" y="0"/>
                </a:lnTo>
                <a:lnTo>
                  <a:pt x="229489" y="132080"/>
                </a:lnTo>
                <a:lnTo>
                  <a:pt x="246634" y="132080"/>
                </a:lnTo>
                <a:lnTo>
                  <a:pt x="246634" y="65150"/>
                </a:lnTo>
                <a:lnTo>
                  <a:pt x="267208" y="65150"/>
                </a:lnTo>
                <a:lnTo>
                  <a:pt x="267208" y="50800"/>
                </a:lnTo>
                <a:lnTo>
                  <a:pt x="246634" y="50800"/>
                </a:lnTo>
                <a:lnTo>
                  <a:pt x="24663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3542919" y="4458334"/>
            <a:ext cx="397510" cy="132080"/>
          </a:xfrm>
          <a:custGeom>
            <a:avLst/>
            <a:gdLst/>
            <a:ahLst/>
            <a:cxnLst/>
            <a:rect l="l" t="t" r="r" b="b"/>
            <a:pathLst>
              <a:path w="397510" h="132079">
                <a:moveTo>
                  <a:pt x="264921" y="98298"/>
                </a:moveTo>
                <a:lnTo>
                  <a:pt x="142366" y="98298"/>
                </a:lnTo>
                <a:lnTo>
                  <a:pt x="142366" y="112394"/>
                </a:lnTo>
                <a:lnTo>
                  <a:pt x="264921" y="112394"/>
                </a:lnTo>
                <a:lnTo>
                  <a:pt x="264921" y="98298"/>
                </a:lnTo>
                <a:close/>
              </a:path>
              <a:path w="397510" h="132079">
                <a:moveTo>
                  <a:pt x="397128" y="80263"/>
                </a:moveTo>
                <a:lnTo>
                  <a:pt x="312800" y="80263"/>
                </a:lnTo>
                <a:lnTo>
                  <a:pt x="312800" y="129286"/>
                </a:lnTo>
                <a:lnTo>
                  <a:pt x="397128" y="129286"/>
                </a:lnTo>
                <a:lnTo>
                  <a:pt x="397128" y="114935"/>
                </a:lnTo>
                <a:lnTo>
                  <a:pt x="329818" y="114935"/>
                </a:lnTo>
                <a:lnTo>
                  <a:pt x="329818" y="94742"/>
                </a:lnTo>
                <a:lnTo>
                  <a:pt x="397128" y="94742"/>
                </a:lnTo>
                <a:lnTo>
                  <a:pt x="397128" y="80263"/>
                </a:lnTo>
                <a:close/>
              </a:path>
              <a:path w="397510" h="132079">
                <a:moveTo>
                  <a:pt x="397128" y="94742"/>
                </a:moveTo>
                <a:lnTo>
                  <a:pt x="380110" y="94742"/>
                </a:lnTo>
                <a:lnTo>
                  <a:pt x="380110" y="114935"/>
                </a:lnTo>
                <a:lnTo>
                  <a:pt x="397128" y="114935"/>
                </a:lnTo>
                <a:lnTo>
                  <a:pt x="397128" y="94742"/>
                </a:lnTo>
                <a:close/>
              </a:path>
              <a:path w="397510" h="132079">
                <a:moveTo>
                  <a:pt x="52450" y="8889"/>
                </a:moveTo>
                <a:lnTo>
                  <a:pt x="35178" y="8889"/>
                </a:lnTo>
                <a:lnTo>
                  <a:pt x="35178" y="34543"/>
                </a:lnTo>
                <a:lnTo>
                  <a:pt x="34559" y="42574"/>
                </a:lnTo>
                <a:lnTo>
                  <a:pt x="14017" y="79708"/>
                </a:lnTo>
                <a:lnTo>
                  <a:pt x="0" y="89535"/>
                </a:lnTo>
                <a:lnTo>
                  <a:pt x="13334" y="101473"/>
                </a:lnTo>
                <a:lnTo>
                  <a:pt x="22598" y="94142"/>
                </a:lnTo>
                <a:lnTo>
                  <a:pt x="30765" y="85883"/>
                </a:lnTo>
                <a:lnTo>
                  <a:pt x="37838" y="76719"/>
                </a:lnTo>
                <a:lnTo>
                  <a:pt x="43814" y="66675"/>
                </a:lnTo>
                <a:lnTo>
                  <a:pt x="63605" y="66675"/>
                </a:lnTo>
                <a:lnTo>
                  <a:pt x="52480" y="34543"/>
                </a:lnTo>
                <a:lnTo>
                  <a:pt x="52450" y="8889"/>
                </a:lnTo>
                <a:close/>
              </a:path>
              <a:path w="397510" h="132079">
                <a:moveTo>
                  <a:pt x="63605" y="66675"/>
                </a:moveTo>
                <a:lnTo>
                  <a:pt x="43814" y="66675"/>
                </a:lnTo>
                <a:lnTo>
                  <a:pt x="49930" y="76007"/>
                </a:lnTo>
                <a:lnTo>
                  <a:pt x="57022" y="84566"/>
                </a:lnTo>
                <a:lnTo>
                  <a:pt x="65067" y="92338"/>
                </a:lnTo>
                <a:lnTo>
                  <a:pt x="74040" y="99313"/>
                </a:lnTo>
                <a:lnTo>
                  <a:pt x="86105" y="85598"/>
                </a:lnTo>
                <a:lnTo>
                  <a:pt x="79230" y="82002"/>
                </a:lnTo>
                <a:lnTo>
                  <a:pt x="72913" y="77311"/>
                </a:lnTo>
                <a:lnTo>
                  <a:pt x="67192" y="71524"/>
                </a:lnTo>
                <a:lnTo>
                  <a:pt x="63605" y="66675"/>
                </a:lnTo>
                <a:close/>
              </a:path>
              <a:path w="397510" h="132079">
                <a:moveTo>
                  <a:pt x="212343" y="8509"/>
                </a:moveTo>
                <a:lnTo>
                  <a:pt x="194944" y="8509"/>
                </a:lnTo>
                <a:lnTo>
                  <a:pt x="194944" y="18414"/>
                </a:lnTo>
                <a:lnTo>
                  <a:pt x="194157" y="24028"/>
                </a:lnTo>
                <a:lnTo>
                  <a:pt x="166925" y="52054"/>
                </a:lnTo>
                <a:lnTo>
                  <a:pt x="146176" y="58927"/>
                </a:lnTo>
                <a:lnTo>
                  <a:pt x="156082" y="72262"/>
                </a:lnTo>
                <a:lnTo>
                  <a:pt x="195167" y="50434"/>
                </a:lnTo>
                <a:lnTo>
                  <a:pt x="203453" y="40639"/>
                </a:lnTo>
                <a:lnTo>
                  <a:pt x="224000" y="40639"/>
                </a:lnTo>
                <a:lnTo>
                  <a:pt x="219416" y="35559"/>
                </a:lnTo>
                <a:lnTo>
                  <a:pt x="215487" y="29654"/>
                </a:lnTo>
                <a:lnTo>
                  <a:pt x="213129" y="23939"/>
                </a:lnTo>
                <a:lnTo>
                  <a:pt x="212343" y="18414"/>
                </a:lnTo>
                <a:lnTo>
                  <a:pt x="212343" y="8509"/>
                </a:lnTo>
                <a:close/>
              </a:path>
              <a:path w="397510" h="132079">
                <a:moveTo>
                  <a:pt x="224000" y="40639"/>
                </a:moveTo>
                <a:lnTo>
                  <a:pt x="203453" y="40639"/>
                </a:lnTo>
                <a:lnTo>
                  <a:pt x="207285" y="45448"/>
                </a:lnTo>
                <a:lnTo>
                  <a:pt x="243843" y="69754"/>
                </a:lnTo>
                <a:lnTo>
                  <a:pt x="250825" y="72136"/>
                </a:lnTo>
                <a:lnTo>
                  <a:pt x="260857" y="58927"/>
                </a:lnTo>
                <a:lnTo>
                  <a:pt x="249902" y="55925"/>
                </a:lnTo>
                <a:lnTo>
                  <a:pt x="240268" y="52054"/>
                </a:lnTo>
                <a:lnTo>
                  <a:pt x="231943" y="47301"/>
                </a:lnTo>
                <a:lnTo>
                  <a:pt x="224916" y="41655"/>
                </a:lnTo>
                <a:lnTo>
                  <a:pt x="224000" y="40639"/>
                </a:lnTo>
                <a:close/>
              </a:path>
              <a:path w="397510" h="132079">
                <a:moveTo>
                  <a:pt x="370713" y="2666"/>
                </a:moveTo>
                <a:lnTo>
                  <a:pt x="353821" y="2666"/>
                </a:lnTo>
                <a:lnTo>
                  <a:pt x="353821" y="32385"/>
                </a:lnTo>
                <a:lnTo>
                  <a:pt x="337184" y="32385"/>
                </a:lnTo>
                <a:lnTo>
                  <a:pt x="337184" y="46100"/>
                </a:lnTo>
                <a:lnTo>
                  <a:pt x="353821" y="46100"/>
                </a:lnTo>
                <a:lnTo>
                  <a:pt x="353821" y="74802"/>
                </a:lnTo>
                <a:lnTo>
                  <a:pt x="370713" y="74802"/>
                </a:lnTo>
                <a:lnTo>
                  <a:pt x="370713" y="2666"/>
                </a:lnTo>
                <a:close/>
              </a:path>
              <a:path w="397510" h="132079">
                <a:moveTo>
                  <a:pt x="339216" y="6350"/>
                </a:moveTo>
                <a:lnTo>
                  <a:pt x="287527" y="6350"/>
                </a:lnTo>
                <a:lnTo>
                  <a:pt x="287527" y="71246"/>
                </a:lnTo>
                <a:lnTo>
                  <a:pt x="304934" y="71151"/>
                </a:lnTo>
                <a:lnTo>
                  <a:pt x="320008" y="70865"/>
                </a:lnTo>
                <a:lnTo>
                  <a:pt x="332747" y="70389"/>
                </a:lnTo>
                <a:lnTo>
                  <a:pt x="343153" y="69723"/>
                </a:lnTo>
                <a:lnTo>
                  <a:pt x="341997" y="56768"/>
                </a:lnTo>
                <a:lnTo>
                  <a:pt x="304291" y="56768"/>
                </a:lnTo>
                <a:lnTo>
                  <a:pt x="304291" y="45847"/>
                </a:lnTo>
                <a:lnTo>
                  <a:pt x="329564" y="45847"/>
                </a:lnTo>
                <a:lnTo>
                  <a:pt x="329564" y="32258"/>
                </a:lnTo>
                <a:lnTo>
                  <a:pt x="304291" y="32258"/>
                </a:lnTo>
                <a:lnTo>
                  <a:pt x="304291" y="20700"/>
                </a:lnTo>
                <a:lnTo>
                  <a:pt x="339216" y="20700"/>
                </a:lnTo>
                <a:lnTo>
                  <a:pt x="339216" y="6350"/>
                </a:lnTo>
                <a:close/>
              </a:path>
              <a:path w="397510" h="132079">
                <a:moveTo>
                  <a:pt x="341883" y="55499"/>
                </a:moveTo>
                <a:lnTo>
                  <a:pt x="334099" y="56072"/>
                </a:lnTo>
                <a:lnTo>
                  <a:pt x="325231" y="56467"/>
                </a:lnTo>
                <a:lnTo>
                  <a:pt x="315291" y="56695"/>
                </a:lnTo>
                <a:lnTo>
                  <a:pt x="304291" y="56768"/>
                </a:lnTo>
                <a:lnTo>
                  <a:pt x="341997" y="56768"/>
                </a:lnTo>
                <a:lnTo>
                  <a:pt x="341883" y="55499"/>
                </a:lnTo>
                <a:close/>
              </a:path>
              <a:path w="397510" h="132079">
                <a:moveTo>
                  <a:pt x="397128" y="0"/>
                </a:moveTo>
                <a:lnTo>
                  <a:pt x="380110" y="0"/>
                </a:lnTo>
                <a:lnTo>
                  <a:pt x="380110" y="74802"/>
                </a:lnTo>
                <a:lnTo>
                  <a:pt x="397128" y="74802"/>
                </a:lnTo>
                <a:lnTo>
                  <a:pt x="397128" y="0"/>
                </a:lnTo>
                <a:close/>
              </a:path>
              <a:path w="397510" h="132079">
                <a:moveTo>
                  <a:pt x="112775" y="0"/>
                </a:moveTo>
                <a:lnTo>
                  <a:pt x="95630" y="0"/>
                </a:lnTo>
                <a:lnTo>
                  <a:pt x="95630" y="132080"/>
                </a:lnTo>
                <a:lnTo>
                  <a:pt x="112775" y="132080"/>
                </a:lnTo>
                <a:lnTo>
                  <a:pt x="1127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4" name="object 104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018279" y="4458334"/>
            <a:ext cx="251333" cy="132080"/>
          </a:xfrm>
          <a:prstGeom prst="rect">
            <a:avLst/>
          </a:prstGeom>
        </p:spPr>
      </p:pic>
      <p:sp>
        <p:nvSpPr>
          <p:cNvPr id="105" name="object 105" descr=""/>
          <p:cNvSpPr/>
          <p:nvPr/>
        </p:nvSpPr>
        <p:spPr>
          <a:xfrm>
            <a:off x="4942840" y="4281900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6" name="object 106" descr=""/>
          <p:cNvGrpSpPr/>
          <p:nvPr/>
        </p:nvGrpSpPr>
        <p:grpSpPr>
          <a:xfrm>
            <a:off x="5025009" y="4232147"/>
            <a:ext cx="5231765" cy="606425"/>
            <a:chOff x="5025009" y="4232147"/>
            <a:chExt cx="5231765" cy="606425"/>
          </a:xfrm>
        </p:grpSpPr>
        <p:sp>
          <p:nvSpPr>
            <p:cNvPr id="107" name="object 107" descr=""/>
            <p:cNvSpPr/>
            <p:nvPr/>
          </p:nvSpPr>
          <p:spPr>
            <a:xfrm>
              <a:off x="8033131" y="4232147"/>
              <a:ext cx="520065" cy="126364"/>
            </a:xfrm>
            <a:custGeom>
              <a:avLst/>
              <a:gdLst/>
              <a:ahLst/>
              <a:cxnLst/>
              <a:rect l="l" t="t" r="r" b="b"/>
              <a:pathLst>
                <a:path w="520065" h="126364">
                  <a:moveTo>
                    <a:pt x="519557" y="95630"/>
                  </a:moveTo>
                  <a:lnTo>
                    <a:pt x="402336" y="95630"/>
                  </a:lnTo>
                  <a:lnTo>
                    <a:pt x="402336" y="104394"/>
                  </a:lnTo>
                  <a:lnTo>
                    <a:pt x="519557" y="104394"/>
                  </a:lnTo>
                  <a:lnTo>
                    <a:pt x="519557" y="95630"/>
                  </a:lnTo>
                  <a:close/>
                </a:path>
                <a:path w="520065" h="126364">
                  <a:moveTo>
                    <a:pt x="98298" y="70865"/>
                  </a:moveTo>
                  <a:lnTo>
                    <a:pt x="19430" y="70865"/>
                  </a:lnTo>
                  <a:lnTo>
                    <a:pt x="19430" y="79628"/>
                  </a:lnTo>
                  <a:lnTo>
                    <a:pt x="88646" y="79628"/>
                  </a:lnTo>
                  <a:lnTo>
                    <a:pt x="88646" y="91694"/>
                  </a:lnTo>
                  <a:lnTo>
                    <a:pt x="19430" y="91694"/>
                  </a:lnTo>
                  <a:lnTo>
                    <a:pt x="19430" y="122554"/>
                  </a:lnTo>
                  <a:lnTo>
                    <a:pt x="101726" y="122554"/>
                  </a:lnTo>
                  <a:lnTo>
                    <a:pt x="101726" y="113919"/>
                  </a:lnTo>
                  <a:lnTo>
                    <a:pt x="29083" y="113919"/>
                  </a:lnTo>
                  <a:lnTo>
                    <a:pt x="29083" y="100202"/>
                  </a:lnTo>
                  <a:lnTo>
                    <a:pt x="98298" y="100202"/>
                  </a:lnTo>
                  <a:lnTo>
                    <a:pt x="98298" y="70865"/>
                  </a:lnTo>
                  <a:close/>
                </a:path>
                <a:path w="520065" h="126364">
                  <a:moveTo>
                    <a:pt x="331850" y="78739"/>
                  </a:moveTo>
                  <a:lnTo>
                    <a:pt x="321945" y="78739"/>
                  </a:lnTo>
                  <a:lnTo>
                    <a:pt x="321945" y="126237"/>
                  </a:lnTo>
                  <a:lnTo>
                    <a:pt x="331850" y="126237"/>
                  </a:lnTo>
                  <a:lnTo>
                    <a:pt x="331850" y="78739"/>
                  </a:lnTo>
                  <a:close/>
                </a:path>
                <a:path w="520065" h="126364">
                  <a:moveTo>
                    <a:pt x="385445" y="70103"/>
                  </a:moveTo>
                  <a:lnTo>
                    <a:pt x="268224" y="70103"/>
                  </a:lnTo>
                  <a:lnTo>
                    <a:pt x="268224" y="78739"/>
                  </a:lnTo>
                  <a:lnTo>
                    <a:pt x="385445" y="78739"/>
                  </a:lnTo>
                  <a:lnTo>
                    <a:pt x="385445" y="70103"/>
                  </a:lnTo>
                  <a:close/>
                </a:path>
                <a:path w="520065" h="126364">
                  <a:moveTo>
                    <a:pt x="499745" y="11684"/>
                  </a:moveTo>
                  <a:lnTo>
                    <a:pt x="422148" y="11684"/>
                  </a:lnTo>
                  <a:lnTo>
                    <a:pt x="422148" y="68452"/>
                  </a:lnTo>
                  <a:lnTo>
                    <a:pt x="501776" y="68452"/>
                  </a:lnTo>
                  <a:lnTo>
                    <a:pt x="501776" y="59689"/>
                  </a:lnTo>
                  <a:lnTo>
                    <a:pt x="432053" y="59689"/>
                  </a:lnTo>
                  <a:lnTo>
                    <a:pt x="432053" y="20447"/>
                  </a:lnTo>
                  <a:lnTo>
                    <a:pt x="499745" y="20447"/>
                  </a:lnTo>
                  <a:lnTo>
                    <a:pt x="499745" y="11684"/>
                  </a:lnTo>
                  <a:close/>
                </a:path>
                <a:path w="520065" h="126364">
                  <a:moveTo>
                    <a:pt x="198374" y="11302"/>
                  </a:moveTo>
                  <a:lnTo>
                    <a:pt x="142494" y="11302"/>
                  </a:lnTo>
                  <a:lnTo>
                    <a:pt x="142494" y="20065"/>
                  </a:lnTo>
                  <a:lnTo>
                    <a:pt x="188595" y="20065"/>
                  </a:lnTo>
                  <a:lnTo>
                    <a:pt x="188595" y="48133"/>
                  </a:lnTo>
                  <a:lnTo>
                    <a:pt x="142494" y="48133"/>
                  </a:lnTo>
                  <a:lnTo>
                    <a:pt x="142494" y="97789"/>
                  </a:lnTo>
                  <a:lnTo>
                    <a:pt x="166354" y="97621"/>
                  </a:lnTo>
                  <a:lnTo>
                    <a:pt x="185927" y="97107"/>
                  </a:lnTo>
                  <a:lnTo>
                    <a:pt x="201215" y="96236"/>
                  </a:lnTo>
                  <a:lnTo>
                    <a:pt x="212217" y="94996"/>
                  </a:lnTo>
                  <a:lnTo>
                    <a:pt x="211278" y="89280"/>
                  </a:lnTo>
                  <a:lnTo>
                    <a:pt x="152400" y="89280"/>
                  </a:lnTo>
                  <a:lnTo>
                    <a:pt x="152400" y="56641"/>
                  </a:lnTo>
                  <a:lnTo>
                    <a:pt x="198374" y="56641"/>
                  </a:lnTo>
                  <a:lnTo>
                    <a:pt x="198374" y="11302"/>
                  </a:lnTo>
                  <a:close/>
                </a:path>
                <a:path w="520065" h="126364">
                  <a:moveTo>
                    <a:pt x="210820" y="86487"/>
                  </a:moveTo>
                  <a:lnTo>
                    <a:pt x="202102" y="87673"/>
                  </a:lnTo>
                  <a:lnTo>
                    <a:pt x="189468" y="88550"/>
                  </a:lnTo>
                  <a:lnTo>
                    <a:pt x="172904" y="89094"/>
                  </a:lnTo>
                  <a:lnTo>
                    <a:pt x="152400" y="89280"/>
                  </a:lnTo>
                  <a:lnTo>
                    <a:pt x="211278" y="89280"/>
                  </a:lnTo>
                  <a:lnTo>
                    <a:pt x="210820" y="86487"/>
                  </a:lnTo>
                  <a:close/>
                </a:path>
                <a:path w="520065" h="126364">
                  <a:moveTo>
                    <a:pt x="326771" y="2032"/>
                  </a:moveTo>
                  <a:lnTo>
                    <a:pt x="289560" y="14477"/>
                  </a:lnTo>
                  <a:lnTo>
                    <a:pt x="286003" y="37337"/>
                  </a:lnTo>
                  <a:lnTo>
                    <a:pt x="289560" y="43941"/>
                  </a:lnTo>
                  <a:lnTo>
                    <a:pt x="326771" y="56134"/>
                  </a:lnTo>
                  <a:lnTo>
                    <a:pt x="336032" y="55679"/>
                  </a:lnTo>
                  <a:lnTo>
                    <a:pt x="344185" y="54308"/>
                  </a:lnTo>
                  <a:lnTo>
                    <a:pt x="351220" y="52008"/>
                  </a:lnTo>
                  <a:lnTo>
                    <a:pt x="357124" y="48767"/>
                  </a:lnTo>
                  <a:lnTo>
                    <a:pt x="358267" y="48005"/>
                  </a:lnTo>
                  <a:lnTo>
                    <a:pt x="317246" y="48005"/>
                  </a:lnTo>
                  <a:lnTo>
                    <a:pt x="309752" y="46227"/>
                  </a:lnTo>
                  <a:lnTo>
                    <a:pt x="304292" y="42925"/>
                  </a:lnTo>
                  <a:lnTo>
                    <a:pt x="298958" y="39497"/>
                  </a:lnTo>
                  <a:lnTo>
                    <a:pt x="296291" y="34925"/>
                  </a:lnTo>
                  <a:lnTo>
                    <a:pt x="296291" y="23240"/>
                  </a:lnTo>
                  <a:lnTo>
                    <a:pt x="298958" y="18669"/>
                  </a:lnTo>
                  <a:lnTo>
                    <a:pt x="309752" y="11937"/>
                  </a:lnTo>
                  <a:lnTo>
                    <a:pt x="317246" y="10287"/>
                  </a:lnTo>
                  <a:lnTo>
                    <a:pt x="358423" y="10287"/>
                  </a:lnTo>
                  <a:lnTo>
                    <a:pt x="357124" y="9398"/>
                  </a:lnTo>
                  <a:lnTo>
                    <a:pt x="351220" y="6157"/>
                  </a:lnTo>
                  <a:lnTo>
                    <a:pt x="344185" y="3857"/>
                  </a:lnTo>
                  <a:lnTo>
                    <a:pt x="336032" y="2486"/>
                  </a:lnTo>
                  <a:lnTo>
                    <a:pt x="326771" y="2032"/>
                  </a:lnTo>
                  <a:close/>
                </a:path>
                <a:path w="520065" h="126364">
                  <a:moveTo>
                    <a:pt x="358423" y="10287"/>
                  </a:moveTo>
                  <a:lnTo>
                    <a:pt x="336423" y="10287"/>
                  </a:lnTo>
                  <a:lnTo>
                    <a:pt x="343916" y="11937"/>
                  </a:lnTo>
                  <a:lnTo>
                    <a:pt x="354711" y="18669"/>
                  </a:lnTo>
                  <a:lnTo>
                    <a:pt x="357377" y="23240"/>
                  </a:lnTo>
                  <a:lnTo>
                    <a:pt x="357377" y="34925"/>
                  </a:lnTo>
                  <a:lnTo>
                    <a:pt x="354711" y="39497"/>
                  </a:lnTo>
                  <a:lnTo>
                    <a:pt x="349376" y="42925"/>
                  </a:lnTo>
                  <a:lnTo>
                    <a:pt x="343916" y="46227"/>
                  </a:lnTo>
                  <a:lnTo>
                    <a:pt x="336423" y="48005"/>
                  </a:lnTo>
                  <a:lnTo>
                    <a:pt x="358267" y="48005"/>
                  </a:lnTo>
                  <a:lnTo>
                    <a:pt x="364363" y="43941"/>
                  </a:lnTo>
                  <a:lnTo>
                    <a:pt x="367919" y="37337"/>
                  </a:lnTo>
                  <a:lnTo>
                    <a:pt x="367919" y="20954"/>
                  </a:lnTo>
                  <a:lnTo>
                    <a:pt x="364363" y="14350"/>
                  </a:lnTo>
                  <a:lnTo>
                    <a:pt x="358423" y="10287"/>
                  </a:lnTo>
                  <a:close/>
                </a:path>
                <a:path w="520065" h="126364">
                  <a:moveTo>
                    <a:pt x="117221" y="49784"/>
                  </a:moveTo>
                  <a:lnTo>
                    <a:pt x="0" y="49784"/>
                  </a:lnTo>
                  <a:lnTo>
                    <a:pt x="0" y="58420"/>
                  </a:lnTo>
                  <a:lnTo>
                    <a:pt x="117221" y="58420"/>
                  </a:lnTo>
                  <a:lnTo>
                    <a:pt x="117221" y="49784"/>
                  </a:lnTo>
                  <a:close/>
                </a:path>
                <a:path w="520065" h="126364">
                  <a:moveTo>
                    <a:pt x="99584" y="32892"/>
                  </a:moveTo>
                  <a:lnTo>
                    <a:pt x="89916" y="32892"/>
                  </a:lnTo>
                  <a:lnTo>
                    <a:pt x="89535" y="43941"/>
                  </a:lnTo>
                  <a:lnTo>
                    <a:pt x="89280" y="49657"/>
                  </a:lnTo>
                  <a:lnTo>
                    <a:pt x="98551" y="49784"/>
                  </a:lnTo>
                  <a:lnTo>
                    <a:pt x="99218" y="41122"/>
                  </a:lnTo>
                  <a:lnTo>
                    <a:pt x="99584" y="32892"/>
                  </a:lnTo>
                  <a:close/>
                </a:path>
                <a:path w="520065" h="126364">
                  <a:moveTo>
                    <a:pt x="100075" y="2921"/>
                  </a:moveTo>
                  <a:lnTo>
                    <a:pt x="19685" y="2921"/>
                  </a:lnTo>
                  <a:lnTo>
                    <a:pt x="19685" y="11302"/>
                  </a:lnTo>
                  <a:lnTo>
                    <a:pt x="90170" y="11302"/>
                  </a:lnTo>
                  <a:lnTo>
                    <a:pt x="90043" y="25019"/>
                  </a:lnTo>
                  <a:lnTo>
                    <a:pt x="14224" y="27686"/>
                  </a:lnTo>
                  <a:lnTo>
                    <a:pt x="16891" y="36702"/>
                  </a:lnTo>
                  <a:lnTo>
                    <a:pt x="89916" y="32892"/>
                  </a:lnTo>
                  <a:lnTo>
                    <a:pt x="99584" y="32892"/>
                  </a:lnTo>
                  <a:lnTo>
                    <a:pt x="99694" y="30400"/>
                  </a:lnTo>
                  <a:lnTo>
                    <a:pt x="99980" y="17654"/>
                  </a:lnTo>
                  <a:lnTo>
                    <a:pt x="100075" y="2921"/>
                  </a:lnTo>
                  <a:close/>
                </a:path>
                <a:path w="520065" h="126364">
                  <a:moveTo>
                    <a:pt x="232410" y="0"/>
                  </a:moveTo>
                  <a:lnTo>
                    <a:pt x="222630" y="0"/>
                  </a:lnTo>
                  <a:lnTo>
                    <a:pt x="222630" y="126237"/>
                  </a:lnTo>
                  <a:lnTo>
                    <a:pt x="232410" y="126237"/>
                  </a:lnTo>
                  <a:lnTo>
                    <a:pt x="232410" y="61975"/>
                  </a:lnTo>
                  <a:lnTo>
                    <a:pt x="254253" y="61975"/>
                  </a:lnTo>
                  <a:lnTo>
                    <a:pt x="254253" y="53212"/>
                  </a:lnTo>
                  <a:lnTo>
                    <a:pt x="232410" y="53212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613013" y="4232147"/>
              <a:ext cx="238505" cy="126237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032629" y="4232147"/>
              <a:ext cx="1097534" cy="286258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8927719" y="4232147"/>
              <a:ext cx="967740" cy="126364"/>
            </a:xfrm>
            <a:custGeom>
              <a:avLst/>
              <a:gdLst/>
              <a:ahLst/>
              <a:cxnLst/>
              <a:rect l="l" t="t" r="r" b="b"/>
              <a:pathLst>
                <a:path w="967740" h="126364">
                  <a:moveTo>
                    <a:pt x="100584" y="113284"/>
                  </a:moveTo>
                  <a:lnTo>
                    <a:pt x="29083" y="113284"/>
                  </a:lnTo>
                  <a:lnTo>
                    <a:pt x="29083" y="84201"/>
                  </a:lnTo>
                  <a:lnTo>
                    <a:pt x="19304" y="84201"/>
                  </a:lnTo>
                  <a:lnTo>
                    <a:pt x="19304" y="122047"/>
                  </a:lnTo>
                  <a:lnTo>
                    <a:pt x="100584" y="122047"/>
                  </a:lnTo>
                  <a:lnTo>
                    <a:pt x="100584" y="113284"/>
                  </a:lnTo>
                  <a:close/>
                </a:path>
                <a:path w="967740" h="126364">
                  <a:moveTo>
                    <a:pt x="100711" y="4953"/>
                  </a:moveTo>
                  <a:lnTo>
                    <a:pt x="19685" y="4953"/>
                  </a:lnTo>
                  <a:lnTo>
                    <a:pt x="19685" y="13462"/>
                  </a:lnTo>
                  <a:lnTo>
                    <a:pt x="90932" y="13462"/>
                  </a:lnTo>
                  <a:lnTo>
                    <a:pt x="90805" y="27686"/>
                  </a:lnTo>
                  <a:lnTo>
                    <a:pt x="14224" y="30480"/>
                  </a:lnTo>
                  <a:lnTo>
                    <a:pt x="16256" y="39624"/>
                  </a:lnTo>
                  <a:lnTo>
                    <a:pt x="90678" y="35814"/>
                  </a:lnTo>
                  <a:lnTo>
                    <a:pt x="90170" y="48260"/>
                  </a:lnTo>
                  <a:lnTo>
                    <a:pt x="89789" y="54991"/>
                  </a:lnTo>
                  <a:lnTo>
                    <a:pt x="89662" y="56134"/>
                  </a:lnTo>
                  <a:lnTo>
                    <a:pt x="99060" y="56642"/>
                  </a:lnTo>
                  <a:lnTo>
                    <a:pt x="99796" y="47764"/>
                  </a:lnTo>
                  <a:lnTo>
                    <a:pt x="100317" y="35814"/>
                  </a:lnTo>
                  <a:lnTo>
                    <a:pt x="100609" y="21907"/>
                  </a:lnTo>
                  <a:lnTo>
                    <a:pt x="100711" y="4953"/>
                  </a:lnTo>
                  <a:close/>
                </a:path>
                <a:path w="967740" h="126364">
                  <a:moveTo>
                    <a:pt x="117221" y="64262"/>
                  </a:moveTo>
                  <a:lnTo>
                    <a:pt x="59436" y="64262"/>
                  </a:lnTo>
                  <a:lnTo>
                    <a:pt x="59436" y="44577"/>
                  </a:lnTo>
                  <a:lnTo>
                    <a:pt x="49784" y="44577"/>
                  </a:lnTo>
                  <a:lnTo>
                    <a:pt x="49784" y="64262"/>
                  </a:lnTo>
                  <a:lnTo>
                    <a:pt x="0" y="64262"/>
                  </a:lnTo>
                  <a:lnTo>
                    <a:pt x="0" y="73025"/>
                  </a:lnTo>
                  <a:lnTo>
                    <a:pt x="117221" y="73025"/>
                  </a:lnTo>
                  <a:lnTo>
                    <a:pt x="117221" y="64262"/>
                  </a:lnTo>
                  <a:close/>
                </a:path>
                <a:path w="967740" h="126364">
                  <a:moveTo>
                    <a:pt x="235331" y="114427"/>
                  </a:moveTo>
                  <a:lnTo>
                    <a:pt x="162941" y="114427"/>
                  </a:lnTo>
                  <a:lnTo>
                    <a:pt x="162941" y="103124"/>
                  </a:lnTo>
                  <a:lnTo>
                    <a:pt x="232029" y="103124"/>
                  </a:lnTo>
                  <a:lnTo>
                    <a:pt x="232029" y="74930"/>
                  </a:lnTo>
                  <a:lnTo>
                    <a:pt x="153289" y="74930"/>
                  </a:lnTo>
                  <a:lnTo>
                    <a:pt x="153289" y="83439"/>
                  </a:lnTo>
                  <a:lnTo>
                    <a:pt x="222377" y="83439"/>
                  </a:lnTo>
                  <a:lnTo>
                    <a:pt x="222377" y="94615"/>
                  </a:lnTo>
                  <a:lnTo>
                    <a:pt x="153289" y="94615"/>
                  </a:lnTo>
                  <a:lnTo>
                    <a:pt x="153289" y="123190"/>
                  </a:lnTo>
                  <a:lnTo>
                    <a:pt x="235331" y="123190"/>
                  </a:lnTo>
                  <a:lnTo>
                    <a:pt x="235331" y="114427"/>
                  </a:lnTo>
                  <a:close/>
                </a:path>
                <a:path w="967740" h="126364">
                  <a:moveTo>
                    <a:pt x="245110" y="35433"/>
                  </a:moveTo>
                  <a:lnTo>
                    <a:pt x="203123" y="19050"/>
                  </a:lnTo>
                  <a:lnTo>
                    <a:pt x="197612" y="12065"/>
                  </a:lnTo>
                  <a:lnTo>
                    <a:pt x="197612" y="2540"/>
                  </a:lnTo>
                  <a:lnTo>
                    <a:pt x="187833" y="2540"/>
                  </a:lnTo>
                  <a:lnTo>
                    <a:pt x="158775" y="31584"/>
                  </a:lnTo>
                  <a:lnTo>
                    <a:pt x="140208" y="35179"/>
                  </a:lnTo>
                  <a:lnTo>
                    <a:pt x="146050" y="43053"/>
                  </a:lnTo>
                  <a:lnTo>
                    <a:pt x="184785" y="28194"/>
                  </a:lnTo>
                  <a:lnTo>
                    <a:pt x="192786" y="19050"/>
                  </a:lnTo>
                  <a:lnTo>
                    <a:pt x="195834" y="23876"/>
                  </a:lnTo>
                  <a:lnTo>
                    <a:pt x="232283" y="41884"/>
                  </a:lnTo>
                  <a:lnTo>
                    <a:pt x="240030" y="43180"/>
                  </a:lnTo>
                  <a:lnTo>
                    <a:pt x="245110" y="35433"/>
                  </a:lnTo>
                  <a:close/>
                </a:path>
                <a:path w="967740" h="126364">
                  <a:moveTo>
                    <a:pt x="251333" y="54102"/>
                  </a:moveTo>
                  <a:lnTo>
                    <a:pt x="197739" y="54102"/>
                  </a:lnTo>
                  <a:lnTo>
                    <a:pt x="197739" y="38862"/>
                  </a:lnTo>
                  <a:lnTo>
                    <a:pt x="187706" y="38862"/>
                  </a:lnTo>
                  <a:lnTo>
                    <a:pt x="187706" y="54102"/>
                  </a:lnTo>
                  <a:lnTo>
                    <a:pt x="134112" y="54102"/>
                  </a:lnTo>
                  <a:lnTo>
                    <a:pt x="134112" y="62992"/>
                  </a:lnTo>
                  <a:lnTo>
                    <a:pt x="251333" y="62992"/>
                  </a:lnTo>
                  <a:lnTo>
                    <a:pt x="251333" y="54102"/>
                  </a:lnTo>
                  <a:close/>
                </a:path>
                <a:path w="967740" h="126364">
                  <a:moveTo>
                    <a:pt x="353441" y="2540"/>
                  </a:moveTo>
                  <a:lnTo>
                    <a:pt x="343535" y="2540"/>
                  </a:lnTo>
                  <a:lnTo>
                    <a:pt x="343535" y="46609"/>
                  </a:lnTo>
                  <a:lnTo>
                    <a:pt x="328295" y="46609"/>
                  </a:lnTo>
                  <a:lnTo>
                    <a:pt x="319798" y="17272"/>
                  </a:lnTo>
                  <a:lnTo>
                    <a:pt x="318897" y="16040"/>
                  </a:lnTo>
                  <a:lnTo>
                    <a:pt x="318897" y="51308"/>
                  </a:lnTo>
                  <a:lnTo>
                    <a:pt x="318604" y="59118"/>
                  </a:lnTo>
                  <a:lnTo>
                    <a:pt x="306705" y="85344"/>
                  </a:lnTo>
                  <a:lnTo>
                    <a:pt x="294894" y="85344"/>
                  </a:lnTo>
                  <a:lnTo>
                    <a:pt x="282702" y="51308"/>
                  </a:lnTo>
                  <a:lnTo>
                    <a:pt x="282981" y="43446"/>
                  </a:lnTo>
                  <a:lnTo>
                    <a:pt x="318897" y="51308"/>
                  </a:lnTo>
                  <a:lnTo>
                    <a:pt x="318897" y="16040"/>
                  </a:lnTo>
                  <a:lnTo>
                    <a:pt x="315722" y="11684"/>
                  </a:lnTo>
                  <a:lnTo>
                    <a:pt x="309245" y="8382"/>
                  </a:lnTo>
                  <a:lnTo>
                    <a:pt x="292100" y="8382"/>
                  </a:lnTo>
                  <a:lnTo>
                    <a:pt x="273177" y="51308"/>
                  </a:lnTo>
                  <a:lnTo>
                    <a:pt x="273621" y="61087"/>
                  </a:lnTo>
                  <a:lnTo>
                    <a:pt x="291973" y="94234"/>
                  </a:lnTo>
                  <a:lnTo>
                    <a:pt x="309245" y="94234"/>
                  </a:lnTo>
                  <a:lnTo>
                    <a:pt x="315849" y="90932"/>
                  </a:lnTo>
                  <a:lnTo>
                    <a:pt x="319671" y="85344"/>
                  </a:lnTo>
                  <a:lnTo>
                    <a:pt x="320548" y="84074"/>
                  </a:lnTo>
                  <a:lnTo>
                    <a:pt x="323748" y="78511"/>
                  </a:lnTo>
                  <a:lnTo>
                    <a:pt x="326148" y="71869"/>
                  </a:lnTo>
                  <a:lnTo>
                    <a:pt x="327698" y="64173"/>
                  </a:lnTo>
                  <a:lnTo>
                    <a:pt x="328422" y="55372"/>
                  </a:lnTo>
                  <a:lnTo>
                    <a:pt x="343535" y="55372"/>
                  </a:lnTo>
                  <a:lnTo>
                    <a:pt x="343535" y="122428"/>
                  </a:lnTo>
                  <a:lnTo>
                    <a:pt x="353441" y="122428"/>
                  </a:lnTo>
                  <a:lnTo>
                    <a:pt x="353441" y="55372"/>
                  </a:lnTo>
                  <a:lnTo>
                    <a:pt x="353441" y="46609"/>
                  </a:lnTo>
                  <a:lnTo>
                    <a:pt x="353441" y="2540"/>
                  </a:lnTo>
                  <a:close/>
                </a:path>
                <a:path w="967740" h="126364">
                  <a:moveTo>
                    <a:pt x="376047" y="0"/>
                  </a:moveTo>
                  <a:lnTo>
                    <a:pt x="366268" y="0"/>
                  </a:lnTo>
                  <a:lnTo>
                    <a:pt x="366268" y="126238"/>
                  </a:lnTo>
                  <a:lnTo>
                    <a:pt x="376047" y="126238"/>
                  </a:lnTo>
                  <a:lnTo>
                    <a:pt x="376047" y="0"/>
                  </a:lnTo>
                  <a:close/>
                </a:path>
                <a:path w="967740" h="126364">
                  <a:moveTo>
                    <a:pt x="522732" y="57912"/>
                  </a:moveTo>
                  <a:lnTo>
                    <a:pt x="497357" y="36322"/>
                  </a:lnTo>
                  <a:lnTo>
                    <a:pt x="496531" y="35153"/>
                  </a:lnTo>
                  <a:lnTo>
                    <a:pt x="493598" y="29146"/>
                  </a:lnTo>
                  <a:lnTo>
                    <a:pt x="491820" y="23063"/>
                  </a:lnTo>
                  <a:lnTo>
                    <a:pt x="491236" y="16891"/>
                  </a:lnTo>
                  <a:lnTo>
                    <a:pt x="491236" y="14224"/>
                  </a:lnTo>
                  <a:lnTo>
                    <a:pt x="518922" y="14224"/>
                  </a:lnTo>
                  <a:lnTo>
                    <a:pt x="518922" y="5588"/>
                  </a:lnTo>
                  <a:lnTo>
                    <a:pt x="453898" y="5588"/>
                  </a:lnTo>
                  <a:lnTo>
                    <a:pt x="453898" y="14224"/>
                  </a:lnTo>
                  <a:lnTo>
                    <a:pt x="481711" y="14224"/>
                  </a:lnTo>
                  <a:lnTo>
                    <a:pt x="481711" y="16891"/>
                  </a:lnTo>
                  <a:lnTo>
                    <a:pt x="462381" y="53492"/>
                  </a:lnTo>
                  <a:lnTo>
                    <a:pt x="449834" y="61468"/>
                  </a:lnTo>
                  <a:lnTo>
                    <a:pt x="456819" y="68199"/>
                  </a:lnTo>
                  <a:lnTo>
                    <a:pt x="484378" y="41656"/>
                  </a:lnTo>
                  <a:lnTo>
                    <a:pt x="486791" y="36322"/>
                  </a:lnTo>
                  <a:lnTo>
                    <a:pt x="489204" y="41275"/>
                  </a:lnTo>
                  <a:lnTo>
                    <a:pt x="493268" y="46482"/>
                  </a:lnTo>
                  <a:lnTo>
                    <a:pt x="499110" y="52070"/>
                  </a:lnTo>
                  <a:lnTo>
                    <a:pt x="504825" y="57658"/>
                  </a:lnTo>
                  <a:lnTo>
                    <a:pt x="510540" y="61976"/>
                  </a:lnTo>
                  <a:lnTo>
                    <a:pt x="516128" y="65024"/>
                  </a:lnTo>
                  <a:lnTo>
                    <a:pt x="522732" y="57912"/>
                  </a:lnTo>
                  <a:close/>
                </a:path>
                <a:path w="967740" h="126364">
                  <a:moveTo>
                    <a:pt x="551561" y="73152"/>
                  </a:moveTo>
                  <a:lnTo>
                    <a:pt x="541909" y="73152"/>
                  </a:lnTo>
                  <a:lnTo>
                    <a:pt x="541909" y="90551"/>
                  </a:lnTo>
                  <a:lnTo>
                    <a:pt x="541909" y="99314"/>
                  </a:lnTo>
                  <a:lnTo>
                    <a:pt x="541909" y="114173"/>
                  </a:lnTo>
                  <a:lnTo>
                    <a:pt x="483108" y="114173"/>
                  </a:lnTo>
                  <a:lnTo>
                    <a:pt x="483108" y="99314"/>
                  </a:lnTo>
                  <a:lnTo>
                    <a:pt x="541909" y="99314"/>
                  </a:lnTo>
                  <a:lnTo>
                    <a:pt x="541909" y="90551"/>
                  </a:lnTo>
                  <a:lnTo>
                    <a:pt x="483108" y="90551"/>
                  </a:lnTo>
                  <a:lnTo>
                    <a:pt x="483108" y="73152"/>
                  </a:lnTo>
                  <a:lnTo>
                    <a:pt x="473202" y="73152"/>
                  </a:lnTo>
                  <a:lnTo>
                    <a:pt x="473202" y="122809"/>
                  </a:lnTo>
                  <a:lnTo>
                    <a:pt x="551561" y="122809"/>
                  </a:lnTo>
                  <a:lnTo>
                    <a:pt x="551561" y="114173"/>
                  </a:lnTo>
                  <a:lnTo>
                    <a:pt x="551561" y="99314"/>
                  </a:lnTo>
                  <a:lnTo>
                    <a:pt x="551561" y="90551"/>
                  </a:lnTo>
                  <a:lnTo>
                    <a:pt x="551561" y="73152"/>
                  </a:lnTo>
                  <a:close/>
                </a:path>
                <a:path w="967740" h="126364">
                  <a:moveTo>
                    <a:pt x="551561" y="0"/>
                  </a:moveTo>
                  <a:lnTo>
                    <a:pt x="541782" y="0"/>
                  </a:lnTo>
                  <a:lnTo>
                    <a:pt x="541782" y="28067"/>
                  </a:lnTo>
                  <a:lnTo>
                    <a:pt x="512318" y="28067"/>
                  </a:lnTo>
                  <a:lnTo>
                    <a:pt x="512318" y="36830"/>
                  </a:lnTo>
                  <a:lnTo>
                    <a:pt x="541782" y="36830"/>
                  </a:lnTo>
                  <a:lnTo>
                    <a:pt x="541782" y="66294"/>
                  </a:lnTo>
                  <a:lnTo>
                    <a:pt x="551561" y="66294"/>
                  </a:lnTo>
                  <a:lnTo>
                    <a:pt x="551561" y="0"/>
                  </a:lnTo>
                  <a:close/>
                </a:path>
                <a:path w="967740" h="126364">
                  <a:moveTo>
                    <a:pt x="682371" y="112014"/>
                  </a:moveTo>
                  <a:lnTo>
                    <a:pt x="612521" y="112014"/>
                  </a:lnTo>
                  <a:lnTo>
                    <a:pt x="612521" y="78486"/>
                  </a:lnTo>
                  <a:lnTo>
                    <a:pt x="602615" y="78486"/>
                  </a:lnTo>
                  <a:lnTo>
                    <a:pt x="602615" y="120904"/>
                  </a:lnTo>
                  <a:lnTo>
                    <a:pt x="682371" y="120904"/>
                  </a:lnTo>
                  <a:lnTo>
                    <a:pt x="682371" y="112014"/>
                  </a:lnTo>
                  <a:close/>
                </a:path>
                <a:path w="967740" h="126364">
                  <a:moveTo>
                    <a:pt x="699389" y="56388"/>
                  </a:moveTo>
                  <a:lnTo>
                    <a:pt x="679069" y="56388"/>
                  </a:lnTo>
                  <a:lnTo>
                    <a:pt x="679729" y="46964"/>
                  </a:lnTo>
                  <a:lnTo>
                    <a:pt x="680212" y="35471"/>
                  </a:lnTo>
                  <a:lnTo>
                    <a:pt x="680491" y="21920"/>
                  </a:lnTo>
                  <a:lnTo>
                    <a:pt x="680593" y="6350"/>
                  </a:lnTo>
                  <a:lnTo>
                    <a:pt x="601726" y="6350"/>
                  </a:lnTo>
                  <a:lnTo>
                    <a:pt x="601726" y="15113"/>
                  </a:lnTo>
                  <a:lnTo>
                    <a:pt x="670814" y="15113"/>
                  </a:lnTo>
                  <a:lnTo>
                    <a:pt x="670712" y="27406"/>
                  </a:lnTo>
                  <a:lnTo>
                    <a:pt x="670433" y="38379"/>
                  </a:lnTo>
                  <a:lnTo>
                    <a:pt x="669950" y="48031"/>
                  </a:lnTo>
                  <a:lnTo>
                    <a:pt x="669290" y="56388"/>
                  </a:lnTo>
                  <a:lnTo>
                    <a:pt x="582168" y="56388"/>
                  </a:lnTo>
                  <a:lnTo>
                    <a:pt x="582168" y="65151"/>
                  </a:lnTo>
                  <a:lnTo>
                    <a:pt x="699389" y="65151"/>
                  </a:lnTo>
                  <a:lnTo>
                    <a:pt x="699389" y="56388"/>
                  </a:lnTo>
                  <a:close/>
                </a:path>
                <a:path w="967740" h="126364">
                  <a:moveTo>
                    <a:pt x="786892" y="74930"/>
                  </a:moveTo>
                  <a:lnTo>
                    <a:pt x="786828" y="58801"/>
                  </a:lnTo>
                  <a:lnTo>
                    <a:pt x="783971" y="52197"/>
                  </a:lnTo>
                  <a:lnTo>
                    <a:pt x="778268" y="46990"/>
                  </a:lnTo>
                  <a:lnTo>
                    <a:pt x="777367" y="46177"/>
                  </a:lnTo>
                  <a:lnTo>
                    <a:pt x="777367" y="61468"/>
                  </a:lnTo>
                  <a:lnTo>
                    <a:pt x="777367" y="72263"/>
                  </a:lnTo>
                  <a:lnTo>
                    <a:pt x="775208" y="76962"/>
                  </a:lnTo>
                  <a:lnTo>
                    <a:pt x="771017" y="80772"/>
                  </a:lnTo>
                  <a:lnTo>
                    <a:pt x="766826" y="84709"/>
                  </a:lnTo>
                  <a:lnTo>
                    <a:pt x="761619" y="86614"/>
                  </a:lnTo>
                  <a:lnTo>
                    <a:pt x="748792" y="86614"/>
                  </a:lnTo>
                  <a:lnTo>
                    <a:pt x="743458" y="84709"/>
                  </a:lnTo>
                  <a:lnTo>
                    <a:pt x="739267" y="80772"/>
                  </a:lnTo>
                  <a:lnTo>
                    <a:pt x="735076" y="76962"/>
                  </a:lnTo>
                  <a:lnTo>
                    <a:pt x="733044" y="72263"/>
                  </a:lnTo>
                  <a:lnTo>
                    <a:pt x="733044" y="61468"/>
                  </a:lnTo>
                  <a:lnTo>
                    <a:pt x="735076" y="56769"/>
                  </a:lnTo>
                  <a:lnTo>
                    <a:pt x="739267" y="52832"/>
                  </a:lnTo>
                  <a:lnTo>
                    <a:pt x="743458" y="49022"/>
                  </a:lnTo>
                  <a:lnTo>
                    <a:pt x="748665" y="46990"/>
                  </a:lnTo>
                  <a:lnTo>
                    <a:pt x="761619" y="46990"/>
                  </a:lnTo>
                  <a:lnTo>
                    <a:pt x="766953" y="49022"/>
                  </a:lnTo>
                  <a:lnTo>
                    <a:pt x="771144" y="52832"/>
                  </a:lnTo>
                  <a:lnTo>
                    <a:pt x="775208" y="56769"/>
                  </a:lnTo>
                  <a:lnTo>
                    <a:pt x="777367" y="61468"/>
                  </a:lnTo>
                  <a:lnTo>
                    <a:pt x="777367" y="46177"/>
                  </a:lnTo>
                  <a:lnTo>
                    <a:pt x="772160" y="41402"/>
                  </a:lnTo>
                  <a:lnTo>
                    <a:pt x="764540" y="38735"/>
                  </a:lnTo>
                  <a:lnTo>
                    <a:pt x="745744" y="38735"/>
                  </a:lnTo>
                  <a:lnTo>
                    <a:pt x="738124" y="41402"/>
                  </a:lnTo>
                  <a:lnTo>
                    <a:pt x="732282" y="46736"/>
                  </a:lnTo>
                  <a:lnTo>
                    <a:pt x="726313" y="52070"/>
                  </a:lnTo>
                  <a:lnTo>
                    <a:pt x="723392" y="58801"/>
                  </a:lnTo>
                  <a:lnTo>
                    <a:pt x="723442" y="74930"/>
                  </a:lnTo>
                  <a:lnTo>
                    <a:pt x="726313" y="81534"/>
                  </a:lnTo>
                  <a:lnTo>
                    <a:pt x="732282" y="86868"/>
                  </a:lnTo>
                  <a:lnTo>
                    <a:pt x="738124" y="92202"/>
                  </a:lnTo>
                  <a:lnTo>
                    <a:pt x="745744" y="94869"/>
                  </a:lnTo>
                  <a:lnTo>
                    <a:pt x="764413" y="94869"/>
                  </a:lnTo>
                  <a:lnTo>
                    <a:pt x="772160" y="92202"/>
                  </a:lnTo>
                  <a:lnTo>
                    <a:pt x="778421" y="86614"/>
                  </a:lnTo>
                  <a:lnTo>
                    <a:pt x="783971" y="81661"/>
                  </a:lnTo>
                  <a:lnTo>
                    <a:pt x="786892" y="74930"/>
                  </a:lnTo>
                  <a:close/>
                </a:path>
                <a:path w="967740" h="126364">
                  <a:moveTo>
                    <a:pt x="792734" y="20066"/>
                  </a:moveTo>
                  <a:lnTo>
                    <a:pt x="759968" y="20066"/>
                  </a:lnTo>
                  <a:lnTo>
                    <a:pt x="759968" y="0"/>
                  </a:lnTo>
                  <a:lnTo>
                    <a:pt x="750189" y="0"/>
                  </a:lnTo>
                  <a:lnTo>
                    <a:pt x="750189" y="20066"/>
                  </a:lnTo>
                  <a:lnTo>
                    <a:pt x="717677" y="20066"/>
                  </a:lnTo>
                  <a:lnTo>
                    <a:pt x="717677" y="28829"/>
                  </a:lnTo>
                  <a:lnTo>
                    <a:pt x="792734" y="28829"/>
                  </a:lnTo>
                  <a:lnTo>
                    <a:pt x="792734" y="20066"/>
                  </a:lnTo>
                  <a:close/>
                </a:path>
                <a:path w="967740" h="126364">
                  <a:moveTo>
                    <a:pt x="835914" y="58039"/>
                  </a:moveTo>
                  <a:lnTo>
                    <a:pt x="814578" y="58039"/>
                  </a:lnTo>
                  <a:lnTo>
                    <a:pt x="814578" y="0"/>
                  </a:lnTo>
                  <a:lnTo>
                    <a:pt x="804799" y="0"/>
                  </a:lnTo>
                  <a:lnTo>
                    <a:pt x="804799" y="126238"/>
                  </a:lnTo>
                  <a:lnTo>
                    <a:pt x="814578" y="126238"/>
                  </a:lnTo>
                  <a:lnTo>
                    <a:pt x="814578" y="66675"/>
                  </a:lnTo>
                  <a:lnTo>
                    <a:pt x="835914" y="66675"/>
                  </a:lnTo>
                  <a:lnTo>
                    <a:pt x="835914" y="58039"/>
                  </a:lnTo>
                  <a:close/>
                </a:path>
                <a:path w="967740" h="126364">
                  <a:moveTo>
                    <a:pt x="950341" y="38227"/>
                  </a:moveTo>
                  <a:lnTo>
                    <a:pt x="881253" y="38227"/>
                  </a:lnTo>
                  <a:lnTo>
                    <a:pt x="881253" y="4572"/>
                  </a:lnTo>
                  <a:lnTo>
                    <a:pt x="871474" y="4572"/>
                  </a:lnTo>
                  <a:lnTo>
                    <a:pt x="871474" y="46863"/>
                  </a:lnTo>
                  <a:lnTo>
                    <a:pt x="950341" y="46863"/>
                  </a:lnTo>
                  <a:lnTo>
                    <a:pt x="950341" y="38227"/>
                  </a:lnTo>
                  <a:close/>
                </a:path>
                <a:path w="967740" h="126364">
                  <a:moveTo>
                    <a:pt x="950595" y="112522"/>
                  </a:moveTo>
                  <a:lnTo>
                    <a:pt x="880745" y="112522"/>
                  </a:lnTo>
                  <a:lnTo>
                    <a:pt x="880745" y="83947"/>
                  </a:lnTo>
                  <a:lnTo>
                    <a:pt x="870839" y="83947"/>
                  </a:lnTo>
                  <a:lnTo>
                    <a:pt x="870839" y="121412"/>
                  </a:lnTo>
                  <a:lnTo>
                    <a:pt x="950595" y="121412"/>
                  </a:lnTo>
                  <a:lnTo>
                    <a:pt x="950595" y="112522"/>
                  </a:lnTo>
                  <a:close/>
                </a:path>
                <a:path w="967740" h="126364">
                  <a:moveTo>
                    <a:pt x="967613" y="64262"/>
                  </a:moveTo>
                  <a:lnTo>
                    <a:pt x="850392" y="64262"/>
                  </a:lnTo>
                  <a:lnTo>
                    <a:pt x="850392" y="73152"/>
                  </a:lnTo>
                  <a:lnTo>
                    <a:pt x="967613" y="73152"/>
                  </a:lnTo>
                  <a:lnTo>
                    <a:pt x="967613" y="6426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25009" y="4232147"/>
              <a:ext cx="4776596" cy="606298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9871075" y="4552187"/>
              <a:ext cx="385445" cy="126364"/>
            </a:xfrm>
            <a:custGeom>
              <a:avLst/>
              <a:gdLst/>
              <a:ahLst/>
              <a:cxnLst/>
              <a:rect l="l" t="t" r="r" b="b"/>
              <a:pathLst>
                <a:path w="385445" h="126364">
                  <a:moveTo>
                    <a:pt x="58547" y="81026"/>
                  </a:moveTo>
                  <a:lnTo>
                    <a:pt x="20954" y="91059"/>
                  </a:lnTo>
                  <a:lnTo>
                    <a:pt x="17399" y="96520"/>
                  </a:lnTo>
                  <a:lnTo>
                    <a:pt x="17399" y="110617"/>
                  </a:lnTo>
                  <a:lnTo>
                    <a:pt x="58547" y="126111"/>
                  </a:lnTo>
                  <a:lnTo>
                    <a:pt x="68028" y="125749"/>
                  </a:lnTo>
                  <a:lnTo>
                    <a:pt x="76295" y="124650"/>
                  </a:lnTo>
                  <a:lnTo>
                    <a:pt x="83371" y="122789"/>
                  </a:lnTo>
                  <a:lnTo>
                    <a:pt x="89280" y="120142"/>
                  </a:lnTo>
                  <a:lnTo>
                    <a:pt x="93336" y="117856"/>
                  </a:lnTo>
                  <a:lnTo>
                    <a:pt x="58547" y="117856"/>
                  </a:lnTo>
                  <a:lnTo>
                    <a:pt x="45118" y="116955"/>
                  </a:lnTo>
                  <a:lnTo>
                    <a:pt x="35512" y="114268"/>
                  </a:lnTo>
                  <a:lnTo>
                    <a:pt x="29739" y="109819"/>
                  </a:lnTo>
                  <a:lnTo>
                    <a:pt x="27813" y="103632"/>
                  </a:lnTo>
                  <a:lnTo>
                    <a:pt x="29739" y="97391"/>
                  </a:lnTo>
                  <a:lnTo>
                    <a:pt x="35512" y="92948"/>
                  </a:lnTo>
                  <a:lnTo>
                    <a:pt x="45118" y="90291"/>
                  </a:lnTo>
                  <a:lnTo>
                    <a:pt x="58547" y="89408"/>
                  </a:lnTo>
                  <a:lnTo>
                    <a:pt x="93428" y="89408"/>
                  </a:lnTo>
                  <a:lnTo>
                    <a:pt x="89280" y="86995"/>
                  </a:lnTo>
                  <a:lnTo>
                    <a:pt x="83371" y="84401"/>
                  </a:lnTo>
                  <a:lnTo>
                    <a:pt x="76295" y="82534"/>
                  </a:lnTo>
                  <a:lnTo>
                    <a:pt x="68028" y="81405"/>
                  </a:lnTo>
                  <a:lnTo>
                    <a:pt x="58547" y="81026"/>
                  </a:lnTo>
                  <a:close/>
                </a:path>
                <a:path w="385445" h="126364">
                  <a:moveTo>
                    <a:pt x="93428" y="89408"/>
                  </a:moveTo>
                  <a:lnTo>
                    <a:pt x="58547" y="89408"/>
                  </a:lnTo>
                  <a:lnTo>
                    <a:pt x="72048" y="90291"/>
                  </a:lnTo>
                  <a:lnTo>
                    <a:pt x="81692" y="92948"/>
                  </a:lnTo>
                  <a:lnTo>
                    <a:pt x="87479" y="97391"/>
                  </a:lnTo>
                  <a:lnTo>
                    <a:pt x="89407" y="103632"/>
                  </a:lnTo>
                  <a:lnTo>
                    <a:pt x="87479" y="109819"/>
                  </a:lnTo>
                  <a:lnTo>
                    <a:pt x="81692" y="114268"/>
                  </a:lnTo>
                  <a:lnTo>
                    <a:pt x="72048" y="116955"/>
                  </a:lnTo>
                  <a:lnTo>
                    <a:pt x="58547" y="117856"/>
                  </a:lnTo>
                  <a:lnTo>
                    <a:pt x="93336" y="117856"/>
                  </a:lnTo>
                  <a:lnTo>
                    <a:pt x="96266" y="116205"/>
                  </a:lnTo>
                  <a:lnTo>
                    <a:pt x="99822" y="110617"/>
                  </a:lnTo>
                  <a:lnTo>
                    <a:pt x="99822" y="96520"/>
                  </a:lnTo>
                  <a:lnTo>
                    <a:pt x="96266" y="91059"/>
                  </a:lnTo>
                  <a:lnTo>
                    <a:pt x="93428" y="89408"/>
                  </a:lnTo>
                  <a:close/>
                </a:path>
                <a:path w="385445" h="126364">
                  <a:moveTo>
                    <a:pt x="366649" y="78105"/>
                  </a:moveTo>
                  <a:lnTo>
                    <a:pt x="286893" y="78105"/>
                  </a:lnTo>
                  <a:lnTo>
                    <a:pt x="286893" y="86487"/>
                  </a:lnTo>
                  <a:lnTo>
                    <a:pt x="356997" y="86487"/>
                  </a:lnTo>
                  <a:lnTo>
                    <a:pt x="356997" y="97282"/>
                  </a:lnTo>
                  <a:lnTo>
                    <a:pt x="286893" y="97282"/>
                  </a:lnTo>
                  <a:lnTo>
                    <a:pt x="286893" y="124968"/>
                  </a:lnTo>
                  <a:lnTo>
                    <a:pt x="369443" y="124968"/>
                  </a:lnTo>
                  <a:lnTo>
                    <a:pt x="369443" y="116586"/>
                  </a:lnTo>
                  <a:lnTo>
                    <a:pt x="296545" y="116586"/>
                  </a:lnTo>
                  <a:lnTo>
                    <a:pt x="296545" y="105156"/>
                  </a:lnTo>
                  <a:lnTo>
                    <a:pt x="366649" y="105156"/>
                  </a:lnTo>
                  <a:lnTo>
                    <a:pt x="366649" y="78105"/>
                  </a:lnTo>
                  <a:close/>
                </a:path>
                <a:path w="385445" h="126364">
                  <a:moveTo>
                    <a:pt x="385445" y="59182"/>
                  </a:moveTo>
                  <a:lnTo>
                    <a:pt x="268224" y="59182"/>
                  </a:lnTo>
                  <a:lnTo>
                    <a:pt x="268224" y="67564"/>
                  </a:lnTo>
                  <a:lnTo>
                    <a:pt x="385445" y="67564"/>
                  </a:lnTo>
                  <a:lnTo>
                    <a:pt x="385445" y="59182"/>
                  </a:lnTo>
                  <a:close/>
                </a:path>
                <a:path w="385445" h="126364">
                  <a:moveTo>
                    <a:pt x="217931" y="2540"/>
                  </a:moveTo>
                  <a:lnTo>
                    <a:pt x="208279" y="2540"/>
                  </a:lnTo>
                  <a:lnTo>
                    <a:pt x="208279" y="43434"/>
                  </a:lnTo>
                  <a:lnTo>
                    <a:pt x="186308" y="43434"/>
                  </a:lnTo>
                  <a:lnTo>
                    <a:pt x="186308" y="52197"/>
                  </a:lnTo>
                  <a:lnTo>
                    <a:pt x="208279" y="52197"/>
                  </a:lnTo>
                  <a:lnTo>
                    <a:pt x="208279" y="122428"/>
                  </a:lnTo>
                  <a:lnTo>
                    <a:pt x="217931" y="122428"/>
                  </a:lnTo>
                  <a:lnTo>
                    <a:pt x="217931" y="2540"/>
                  </a:lnTo>
                  <a:close/>
                </a:path>
                <a:path w="385445" h="126364">
                  <a:moveTo>
                    <a:pt x="172211" y="19685"/>
                  </a:moveTo>
                  <a:lnTo>
                    <a:pt x="162559" y="19685"/>
                  </a:lnTo>
                  <a:lnTo>
                    <a:pt x="162551" y="34290"/>
                  </a:lnTo>
                  <a:lnTo>
                    <a:pt x="162014" y="42306"/>
                  </a:lnTo>
                  <a:lnTo>
                    <a:pt x="144700" y="82089"/>
                  </a:lnTo>
                  <a:lnTo>
                    <a:pt x="134239" y="92202"/>
                  </a:lnTo>
                  <a:lnTo>
                    <a:pt x="141858" y="98425"/>
                  </a:lnTo>
                  <a:lnTo>
                    <a:pt x="165861" y="63373"/>
                  </a:lnTo>
                  <a:lnTo>
                    <a:pt x="167258" y="57150"/>
                  </a:lnTo>
                  <a:lnTo>
                    <a:pt x="176336" y="57150"/>
                  </a:lnTo>
                  <a:lnTo>
                    <a:pt x="174132" y="50022"/>
                  </a:lnTo>
                  <a:lnTo>
                    <a:pt x="172690" y="42173"/>
                  </a:lnTo>
                  <a:lnTo>
                    <a:pt x="172211" y="34290"/>
                  </a:lnTo>
                  <a:lnTo>
                    <a:pt x="172211" y="19685"/>
                  </a:lnTo>
                  <a:close/>
                </a:path>
                <a:path w="385445" h="126364">
                  <a:moveTo>
                    <a:pt x="176336" y="57150"/>
                  </a:moveTo>
                  <a:lnTo>
                    <a:pt x="167258" y="57150"/>
                  </a:lnTo>
                  <a:lnTo>
                    <a:pt x="171255" y="68179"/>
                  </a:lnTo>
                  <a:lnTo>
                    <a:pt x="176561" y="78422"/>
                  </a:lnTo>
                  <a:lnTo>
                    <a:pt x="183153" y="87903"/>
                  </a:lnTo>
                  <a:lnTo>
                    <a:pt x="191007" y="96647"/>
                  </a:lnTo>
                  <a:lnTo>
                    <a:pt x="198374" y="90297"/>
                  </a:lnTo>
                  <a:lnTo>
                    <a:pt x="193157" y="85393"/>
                  </a:lnTo>
                  <a:lnTo>
                    <a:pt x="188356" y="79644"/>
                  </a:lnTo>
                  <a:lnTo>
                    <a:pt x="183961" y="73062"/>
                  </a:lnTo>
                  <a:lnTo>
                    <a:pt x="179958" y="65659"/>
                  </a:lnTo>
                  <a:lnTo>
                    <a:pt x="176551" y="57846"/>
                  </a:lnTo>
                  <a:lnTo>
                    <a:pt x="176336" y="57150"/>
                  </a:lnTo>
                  <a:close/>
                </a:path>
                <a:path w="385445" h="126364">
                  <a:moveTo>
                    <a:pt x="196088" y="10922"/>
                  </a:moveTo>
                  <a:lnTo>
                    <a:pt x="138938" y="10922"/>
                  </a:lnTo>
                  <a:lnTo>
                    <a:pt x="138938" y="19685"/>
                  </a:lnTo>
                  <a:lnTo>
                    <a:pt x="196088" y="19685"/>
                  </a:lnTo>
                  <a:lnTo>
                    <a:pt x="196088" y="10922"/>
                  </a:lnTo>
                  <a:close/>
                </a:path>
                <a:path w="385445" h="126364">
                  <a:moveTo>
                    <a:pt x="117221" y="64262"/>
                  </a:moveTo>
                  <a:lnTo>
                    <a:pt x="0" y="64262"/>
                  </a:lnTo>
                  <a:lnTo>
                    <a:pt x="0" y="73025"/>
                  </a:lnTo>
                  <a:lnTo>
                    <a:pt x="117221" y="73025"/>
                  </a:lnTo>
                  <a:lnTo>
                    <a:pt x="117221" y="64262"/>
                  </a:lnTo>
                  <a:close/>
                </a:path>
                <a:path w="385445" h="126364">
                  <a:moveTo>
                    <a:pt x="63626" y="51308"/>
                  </a:moveTo>
                  <a:lnTo>
                    <a:pt x="53721" y="51308"/>
                  </a:lnTo>
                  <a:lnTo>
                    <a:pt x="53721" y="64262"/>
                  </a:lnTo>
                  <a:lnTo>
                    <a:pt x="63626" y="64262"/>
                  </a:lnTo>
                  <a:lnTo>
                    <a:pt x="63626" y="51308"/>
                  </a:lnTo>
                  <a:close/>
                </a:path>
                <a:path w="385445" h="126364">
                  <a:moveTo>
                    <a:pt x="98171" y="2793"/>
                  </a:moveTo>
                  <a:lnTo>
                    <a:pt x="19430" y="2793"/>
                  </a:lnTo>
                  <a:lnTo>
                    <a:pt x="19430" y="51308"/>
                  </a:lnTo>
                  <a:lnTo>
                    <a:pt x="99822" y="51308"/>
                  </a:lnTo>
                  <a:lnTo>
                    <a:pt x="99822" y="42672"/>
                  </a:lnTo>
                  <a:lnTo>
                    <a:pt x="29209" y="42672"/>
                  </a:lnTo>
                  <a:lnTo>
                    <a:pt x="29209" y="31368"/>
                  </a:lnTo>
                  <a:lnTo>
                    <a:pt x="96011" y="31368"/>
                  </a:lnTo>
                  <a:lnTo>
                    <a:pt x="96011" y="22733"/>
                  </a:lnTo>
                  <a:lnTo>
                    <a:pt x="29209" y="22733"/>
                  </a:lnTo>
                  <a:lnTo>
                    <a:pt x="29209" y="11430"/>
                  </a:lnTo>
                  <a:lnTo>
                    <a:pt x="98171" y="11430"/>
                  </a:lnTo>
                  <a:lnTo>
                    <a:pt x="98171" y="2793"/>
                  </a:lnTo>
                  <a:close/>
                </a:path>
                <a:path w="385445" h="126364">
                  <a:moveTo>
                    <a:pt x="366395" y="2159"/>
                  </a:moveTo>
                  <a:lnTo>
                    <a:pt x="287274" y="2159"/>
                  </a:lnTo>
                  <a:lnTo>
                    <a:pt x="287274" y="10414"/>
                  </a:lnTo>
                  <a:lnTo>
                    <a:pt x="356743" y="10414"/>
                  </a:lnTo>
                  <a:lnTo>
                    <a:pt x="356743" y="21336"/>
                  </a:lnTo>
                  <a:lnTo>
                    <a:pt x="287274" y="21336"/>
                  </a:lnTo>
                  <a:lnTo>
                    <a:pt x="287274" y="48641"/>
                  </a:lnTo>
                  <a:lnTo>
                    <a:pt x="369189" y="48641"/>
                  </a:lnTo>
                  <a:lnTo>
                    <a:pt x="369189" y="40259"/>
                  </a:lnTo>
                  <a:lnTo>
                    <a:pt x="296925" y="40259"/>
                  </a:lnTo>
                  <a:lnTo>
                    <a:pt x="296925" y="28829"/>
                  </a:lnTo>
                  <a:lnTo>
                    <a:pt x="366395" y="28829"/>
                  </a:lnTo>
                  <a:lnTo>
                    <a:pt x="366395" y="2159"/>
                  </a:lnTo>
                  <a:close/>
                </a:path>
                <a:path w="385445" h="126364">
                  <a:moveTo>
                    <a:pt x="240919" y="0"/>
                  </a:moveTo>
                  <a:lnTo>
                    <a:pt x="231267" y="0"/>
                  </a:lnTo>
                  <a:lnTo>
                    <a:pt x="231267" y="126237"/>
                  </a:lnTo>
                  <a:lnTo>
                    <a:pt x="240919" y="126237"/>
                  </a:lnTo>
                  <a:lnTo>
                    <a:pt x="24091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 descr=""/>
          <p:cNvSpPr/>
          <p:nvPr/>
        </p:nvSpPr>
        <p:spPr>
          <a:xfrm>
            <a:off x="9956418" y="4232147"/>
            <a:ext cx="522605" cy="126364"/>
          </a:xfrm>
          <a:custGeom>
            <a:avLst/>
            <a:gdLst/>
            <a:ahLst/>
            <a:cxnLst/>
            <a:rect l="l" t="t" r="r" b="b"/>
            <a:pathLst>
              <a:path w="522604" h="126364">
                <a:moveTo>
                  <a:pt x="173354" y="66421"/>
                </a:moveTo>
                <a:lnTo>
                  <a:pt x="163829" y="66421"/>
                </a:lnTo>
                <a:lnTo>
                  <a:pt x="163829" y="84454"/>
                </a:lnTo>
                <a:lnTo>
                  <a:pt x="155955" y="88646"/>
                </a:lnTo>
                <a:lnTo>
                  <a:pt x="152019" y="94614"/>
                </a:lnTo>
                <a:lnTo>
                  <a:pt x="152019" y="109600"/>
                </a:lnTo>
                <a:lnTo>
                  <a:pt x="192658" y="125729"/>
                </a:lnTo>
                <a:lnTo>
                  <a:pt x="201971" y="125347"/>
                </a:lnTo>
                <a:lnTo>
                  <a:pt x="210105" y="124190"/>
                </a:lnTo>
                <a:lnTo>
                  <a:pt x="217072" y="122247"/>
                </a:lnTo>
                <a:lnTo>
                  <a:pt x="222884" y="119507"/>
                </a:lnTo>
                <a:lnTo>
                  <a:pt x="226271" y="117475"/>
                </a:lnTo>
                <a:lnTo>
                  <a:pt x="182752" y="117475"/>
                </a:lnTo>
                <a:lnTo>
                  <a:pt x="175259" y="116077"/>
                </a:lnTo>
                <a:lnTo>
                  <a:pt x="170179" y="113411"/>
                </a:lnTo>
                <a:lnTo>
                  <a:pt x="164973" y="110744"/>
                </a:lnTo>
                <a:lnTo>
                  <a:pt x="162432" y="107061"/>
                </a:lnTo>
                <a:lnTo>
                  <a:pt x="162432" y="97536"/>
                </a:lnTo>
                <a:lnTo>
                  <a:pt x="164973" y="93852"/>
                </a:lnTo>
                <a:lnTo>
                  <a:pt x="175132" y="88519"/>
                </a:lnTo>
                <a:lnTo>
                  <a:pt x="182752" y="87122"/>
                </a:lnTo>
                <a:lnTo>
                  <a:pt x="226709" y="87122"/>
                </a:lnTo>
                <a:lnTo>
                  <a:pt x="221614" y="84327"/>
                </a:lnTo>
                <a:lnTo>
                  <a:pt x="221614" y="80772"/>
                </a:lnTo>
                <a:lnTo>
                  <a:pt x="173354" y="80772"/>
                </a:lnTo>
                <a:lnTo>
                  <a:pt x="173354" y="66421"/>
                </a:lnTo>
                <a:close/>
              </a:path>
              <a:path w="522604" h="126364">
                <a:moveTo>
                  <a:pt x="226709" y="87122"/>
                </a:moveTo>
                <a:lnTo>
                  <a:pt x="202691" y="87122"/>
                </a:lnTo>
                <a:lnTo>
                  <a:pt x="210184" y="88391"/>
                </a:lnTo>
                <a:lnTo>
                  <a:pt x="215391" y="91186"/>
                </a:lnTo>
                <a:lnTo>
                  <a:pt x="220472" y="93852"/>
                </a:lnTo>
                <a:lnTo>
                  <a:pt x="223011" y="97536"/>
                </a:lnTo>
                <a:lnTo>
                  <a:pt x="223011" y="107061"/>
                </a:lnTo>
                <a:lnTo>
                  <a:pt x="220472" y="110744"/>
                </a:lnTo>
                <a:lnTo>
                  <a:pt x="210057" y="116077"/>
                </a:lnTo>
                <a:lnTo>
                  <a:pt x="202564" y="117475"/>
                </a:lnTo>
                <a:lnTo>
                  <a:pt x="226271" y="117475"/>
                </a:lnTo>
                <a:lnTo>
                  <a:pt x="229870" y="115315"/>
                </a:lnTo>
                <a:lnTo>
                  <a:pt x="233425" y="109600"/>
                </a:lnTo>
                <a:lnTo>
                  <a:pt x="233425" y="94614"/>
                </a:lnTo>
                <a:lnTo>
                  <a:pt x="229488" y="88646"/>
                </a:lnTo>
                <a:lnTo>
                  <a:pt x="226709" y="87122"/>
                </a:lnTo>
                <a:close/>
              </a:path>
              <a:path w="522604" h="126364">
                <a:moveTo>
                  <a:pt x="200278" y="78739"/>
                </a:moveTo>
                <a:lnTo>
                  <a:pt x="185165" y="78739"/>
                </a:lnTo>
                <a:lnTo>
                  <a:pt x="178688" y="79501"/>
                </a:lnTo>
                <a:lnTo>
                  <a:pt x="173354" y="80772"/>
                </a:lnTo>
                <a:lnTo>
                  <a:pt x="212089" y="80772"/>
                </a:lnTo>
                <a:lnTo>
                  <a:pt x="206755" y="79501"/>
                </a:lnTo>
                <a:lnTo>
                  <a:pt x="200278" y="78739"/>
                </a:lnTo>
                <a:close/>
              </a:path>
              <a:path w="522604" h="126364">
                <a:moveTo>
                  <a:pt x="221614" y="66421"/>
                </a:moveTo>
                <a:lnTo>
                  <a:pt x="212089" y="66421"/>
                </a:lnTo>
                <a:lnTo>
                  <a:pt x="212089" y="80772"/>
                </a:lnTo>
                <a:lnTo>
                  <a:pt x="221614" y="80772"/>
                </a:lnTo>
                <a:lnTo>
                  <a:pt x="221614" y="66421"/>
                </a:lnTo>
                <a:close/>
              </a:path>
              <a:path w="522604" h="126364">
                <a:moveTo>
                  <a:pt x="251332" y="57658"/>
                </a:moveTo>
                <a:lnTo>
                  <a:pt x="134111" y="57658"/>
                </a:lnTo>
                <a:lnTo>
                  <a:pt x="134111" y="66421"/>
                </a:lnTo>
                <a:lnTo>
                  <a:pt x="251332" y="66421"/>
                </a:lnTo>
                <a:lnTo>
                  <a:pt x="251332" y="57658"/>
                </a:lnTo>
                <a:close/>
              </a:path>
              <a:path w="522604" h="126364">
                <a:moveTo>
                  <a:pt x="97916" y="75564"/>
                </a:moveTo>
                <a:lnTo>
                  <a:pt x="19811" y="75564"/>
                </a:lnTo>
                <a:lnTo>
                  <a:pt x="19811" y="123189"/>
                </a:lnTo>
                <a:lnTo>
                  <a:pt x="97916" y="123189"/>
                </a:lnTo>
                <a:lnTo>
                  <a:pt x="97916" y="114426"/>
                </a:lnTo>
                <a:lnTo>
                  <a:pt x="29590" y="114426"/>
                </a:lnTo>
                <a:lnTo>
                  <a:pt x="29590" y="84200"/>
                </a:lnTo>
                <a:lnTo>
                  <a:pt x="97916" y="84200"/>
                </a:lnTo>
                <a:lnTo>
                  <a:pt x="97916" y="75564"/>
                </a:lnTo>
                <a:close/>
              </a:path>
              <a:path w="522604" h="126364">
                <a:moveTo>
                  <a:pt x="97916" y="84200"/>
                </a:moveTo>
                <a:lnTo>
                  <a:pt x="88264" y="84200"/>
                </a:lnTo>
                <a:lnTo>
                  <a:pt x="88264" y="114426"/>
                </a:lnTo>
                <a:lnTo>
                  <a:pt x="97916" y="114426"/>
                </a:lnTo>
                <a:lnTo>
                  <a:pt x="97916" y="84200"/>
                </a:lnTo>
                <a:close/>
              </a:path>
              <a:path w="522604" h="126364">
                <a:moveTo>
                  <a:pt x="321563" y="32130"/>
                </a:moveTo>
                <a:lnTo>
                  <a:pt x="302005" y="32130"/>
                </a:lnTo>
                <a:lnTo>
                  <a:pt x="294131" y="34289"/>
                </a:lnTo>
                <a:lnTo>
                  <a:pt x="282701" y="42925"/>
                </a:lnTo>
                <a:lnTo>
                  <a:pt x="280034" y="48260"/>
                </a:lnTo>
                <a:lnTo>
                  <a:pt x="279907" y="61595"/>
                </a:lnTo>
                <a:lnTo>
                  <a:pt x="282194" y="66675"/>
                </a:lnTo>
                <a:lnTo>
                  <a:pt x="291591" y="75057"/>
                </a:lnTo>
                <a:lnTo>
                  <a:pt x="298196" y="77470"/>
                </a:lnTo>
                <a:lnTo>
                  <a:pt x="306831" y="78232"/>
                </a:lnTo>
                <a:lnTo>
                  <a:pt x="306831" y="96520"/>
                </a:lnTo>
                <a:lnTo>
                  <a:pt x="297945" y="96686"/>
                </a:lnTo>
                <a:lnTo>
                  <a:pt x="269621" y="96900"/>
                </a:lnTo>
                <a:lnTo>
                  <a:pt x="270509" y="105537"/>
                </a:lnTo>
                <a:lnTo>
                  <a:pt x="315722" y="104901"/>
                </a:lnTo>
                <a:lnTo>
                  <a:pt x="340185" y="104140"/>
                </a:lnTo>
                <a:lnTo>
                  <a:pt x="348886" y="103759"/>
                </a:lnTo>
                <a:lnTo>
                  <a:pt x="355219" y="103377"/>
                </a:lnTo>
                <a:lnTo>
                  <a:pt x="354801" y="96392"/>
                </a:lnTo>
                <a:lnTo>
                  <a:pt x="316483" y="96392"/>
                </a:lnTo>
                <a:lnTo>
                  <a:pt x="316483" y="78232"/>
                </a:lnTo>
                <a:lnTo>
                  <a:pt x="324992" y="77470"/>
                </a:lnTo>
                <a:lnTo>
                  <a:pt x="331724" y="74929"/>
                </a:lnTo>
                <a:lnTo>
                  <a:pt x="336975" y="70103"/>
                </a:lnTo>
                <a:lnTo>
                  <a:pt x="304926" y="70103"/>
                </a:lnTo>
                <a:lnTo>
                  <a:pt x="299465" y="68707"/>
                </a:lnTo>
                <a:lnTo>
                  <a:pt x="295655" y="66039"/>
                </a:lnTo>
                <a:lnTo>
                  <a:pt x="291719" y="63373"/>
                </a:lnTo>
                <a:lnTo>
                  <a:pt x="289813" y="59816"/>
                </a:lnTo>
                <a:lnTo>
                  <a:pt x="289813" y="51053"/>
                </a:lnTo>
                <a:lnTo>
                  <a:pt x="291846" y="47498"/>
                </a:lnTo>
                <a:lnTo>
                  <a:pt x="295782" y="44576"/>
                </a:lnTo>
                <a:lnTo>
                  <a:pt x="299720" y="41783"/>
                </a:lnTo>
                <a:lnTo>
                  <a:pt x="305053" y="40386"/>
                </a:lnTo>
                <a:lnTo>
                  <a:pt x="337408" y="40386"/>
                </a:lnTo>
                <a:lnTo>
                  <a:pt x="329310" y="34289"/>
                </a:lnTo>
                <a:lnTo>
                  <a:pt x="321563" y="32130"/>
                </a:lnTo>
                <a:close/>
              </a:path>
              <a:path w="522604" h="126364">
                <a:moveTo>
                  <a:pt x="354710" y="94869"/>
                </a:moveTo>
                <a:lnTo>
                  <a:pt x="352044" y="95123"/>
                </a:lnTo>
                <a:lnTo>
                  <a:pt x="347217" y="95376"/>
                </a:lnTo>
                <a:lnTo>
                  <a:pt x="316483" y="96392"/>
                </a:lnTo>
                <a:lnTo>
                  <a:pt x="354801" y="96392"/>
                </a:lnTo>
                <a:lnTo>
                  <a:pt x="354710" y="94869"/>
                </a:lnTo>
                <a:close/>
              </a:path>
              <a:path w="522604" h="126364">
                <a:moveTo>
                  <a:pt x="337408" y="40386"/>
                </a:moveTo>
                <a:lnTo>
                  <a:pt x="318515" y="40386"/>
                </a:lnTo>
                <a:lnTo>
                  <a:pt x="323850" y="41783"/>
                </a:lnTo>
                <a:lnTo>
                  <a:pt x="327786" y="44703"/>
                </a:lnTo>
                <a:lnTo>
                  <a:pt x="331724" y="47498"/>
                </a:lnTo>
                <a:lnTo>
                  <a:pt x="333628" y="51053"/>
                </a:lnTo>
                <a:lnTo>
                  <a:pt x="333560" y="59816"/>
                </a:lnTo>
                <a:lnTo>
                  <a:pt x="331724" y="63246"/>
                </a:lnTo>
                <a:lnTo>
                  <a:pt x="327913" y="66039"/>
                </a:lnTo>
                <a:lnTo>
                  <a:pt x="324103" y="68707"/>
                </a:lnTo>
                <a:lnTo>
                  <a:pt x="318770" y="70103"/>
                </a:lnTo>
                <a:lnTo>
                  <a:pt x="336975" y="70103"/>
                </a:lnTo>
                <a:lnTo>
                  <a:pt x="341122" y="66294"/>
                </a:lnTo>
                <a:lnTo>
                  <a:pt x="343407" y="60960"/>
                </a:lnTo>
                <a:lnTo>
                  <a:pt x="343407" y="48260"/>
                </a:lnTo>
                <a:lnTo>
                  <a:pt x="340613" y="42799"/>
                </a:lnTo>
                <a:lnTo>
                  <a:pt x="337408" y="40386"/>
                </a:lnTo>
                <a:close/>
              </a:path>
              <a:path w="522604" h="126364">
                <a:moveTo>
                  <a:pt x="445515" y="8636"/>
                </a:moveTo>
                <a:lnTo>
                  <a:pt x="435736" y="8636"/>
                </a:lnTo>
                <a:lnTo>
                  <a:pt x="435736" y="29337"/>
                </a:lnTo>
                <a:lnTo>
                  <a:pt x="435163" y="37766"/>
                </a:lnTo>
                <a:lnTo>
                  <a:pt x="415718" y="77358"/>
                </a:lnTo>
                <a:lnTo>
                  <a:pt x="401827" y="89280"/>
                </a:lnTo>
                <a:lnTo>
                  <a:pt x="409321" y="95758"/>
                </a:lnTo>
                <a:lnTo>
                  <a:pt x="434848" y="66801"/>
                </a:lnTo>
                <a:lnTo>
                  <a:pt x="440689" y="52704"/>
                </a:lnTo>
                <a:lnTo>
                  <a:pt x="450517" y="52704"/>
                </a:lnTo>
                <a:lnTo>
                  <a:pt x="447801" y="45132"/>
                </a:lnTo>
                <a:lnTo>
                  <a:pt x="446087" y="37046"/>
                </a:lnTo>
                <a:lnTo>
                  <a:pt x="445551" y="29337"/>
                </a:lnTo>
                <a:lnTo>
                  <a:pt x="445515" y="8636"/>
                </a:lnTo>
                <a:close/>
              </a:path>
              <a:path w="522604" h="126364">
                <a:moveTo>
                  <a:pt x="450517" y="52704"/>
                </a:moveTo>
                <a:lnTo>
                  <a:pt x="440689" y="52704"/>
                </a:lnTo>
                <a:lnTo>
                  <a:pt x="442595" y="58674"/>
                </a:lnTo>
                <a:lnTo>
                  <a:pt x="467074" y="89898"/>
                </a:lnTo>
                <a:lnTo>
                  <a:pt x="472312" y="94234"/>
                </a:lnTo>
                <a:lnTo>
                  <a:pt x="479171" y="86613"/>
                </a:lnTo>
                <a:lnTo>
                  <a:pt x="471858" y="81230"/>
                </a:lnTo>
                <a:lnTo>
                  <a:pt x="465343" y="75168"/>
                </a:lnTo>
                <a:lnTo>
                  <a:pt x="459614" y="68415"/>
                </a:lnTo>
                <a:lnTo>
                  <a:pt x="454659" y="60960"/>
                </a:lnTo>
                <a:lnTo>
                  <a:pt x="450659" y="53099"/>
                </a:lnTo>
                <a:lnTo>
                  <a:pt x="450517" y="52704"/>
                </a:lnTo>
                <a:close/>
              </a:path>
              <a:path w="522604" h="126364">
                <a:moveTo>
                  <a:pt x="192658" y="253"/>
                </a:moveTo>
                <a:lnTo>
                  <a:pt x="183443" y="636"/>
                </a:lnTo>
                <a:lnTo>
                  <a:pt x="175418" y="1793"/>
                </a:lnTo>
                <a:lnTo>
                  <a:pt x="168584" y="3736"/>
                </a:lnTo>
                <a:lnTo>
                  <a:pt x="162940" y="6476"/>
                </a:lnTo>
                <a:lnTo>
                  <a:pt x="156082" y="10795"/>
                </a:lnTo>
                <a:lnTo>
                  <a:pt x="152780" y="16510"/>
                </a:lnTo>
                <a:lnTo>
                  <a:pt x="152780" y="31241"/>
                </a:lnTo>
                <a:lnTo>
                  <a:pt x="192658" y="47371"/>
                </a:lnTo>
                <a:lnTo>
                  <a:pt x="201947" y="46988"/>
                </a:lnTo>
                <a:lnTo>
                  <a:pt x="210010" y="45831"/>
                </a:lnTo>
                <a:lnTo>
                  <a:pt x="216858" y="43888"/>
                </a:lnTo>
                <a:lnTo>
                  <a:pt x="222503" y="41148"/>
                </a:lnTo>
                <a:lnTo>
                  <a:pt x="225767" y="39115"/>
                </a:lnTo>
                <a:lnTo>
                  <a:pt x="183006" y="39115"/>
                </a:lnTo>
                <a:lnTo>
                  <a:pt x="175640" y="37719"/>
                </a:lnTo>
                <a:lnTo>
                  <a:pt x="170560" y="34925"/>
                </a:lnTo>
                <a:lnTo>
                  <a:pt x="165480" y="32258"/>
                </a:lnTo>
                <a:lnTo>
                  <a:pt x="162940" y="28575"/>
                </a:lnTo>
                <a:lnTo>
                  <a:pt x="162940" y="19176"/>
                </a:lnTo>
                <a:lnTo>
                  <a:pt x="165480" y="15366"/>
                </a:lnTo>
                <a:lnTo>
                  <a:pt x="170433" y="12700"/>
                </a:lnTo>
                <a:lnTo>
                  <a:pt x="175513" y="9905"/>
                </a:lnTo>
                <a:lnTo>
                  <a:pt x="182879" y="8509"/>
                </a:lnTo>
                <a:lnTo>
                  <a:pt x="225671" y="8509"/>
                </a:lnTo>
                <a:lnTo>
                  <a:pt x="222503" y="6476"/>
                </a:lnTo>
                <a:lnTo>
                  <a:pt x="216858" y="3736"/>
                </a:lnTo>
                <a:lnTo>
                  <a:pt x="210010" y="1793"/>
                </a:lnTo>
                <a:lnTo>
                  <a:pt x="201947" y="636"/>
                </a:lnTo>
                <a:lnTo>
                  <a:pt x="192658" y="253"/>
                </a:lnTo>
                <a:close/>
              </a:path>
              <a:path w="522604" h="126364">
                <a:moveTo>
                  <a:pt x="225671" y="8509"/>
                </a:moveTo>
                <a:lnTo>
                  <a:pt x="202437" y="8509"/>
                </a:lnTo>
                <a:lnTo>
                  <a:pt x="209930" y="9905"/>
                </a:lnTo>
                <a:lnTo>
                  <a:pt x="215010" y="12700"/>
                </a:lnTo>
                <a:lnTo>
                  <a:pt x="219963" y="15366"/>
                </a:lnTo>
                <a:lnTo>
                  <a:pt x="222503" y="19176"/>
                </a:lnTo>
                <a:lnTo>
                  <a:pt x="222503" y="28575"/>
                </a:lnTo>
                <a:lnTo>
                  <a:pt x="219963" y="32258"/>
                </a:lnTo>
                <a:lnTo>
                  <a:pt x="214883" y="34925"/>
                </a:lnTo>
                <a:lnTo>
                  <a:pt x="209803" y="37719"/>
                </a:lnTo>
                <a:lnTo>
                  <a:pt x="202437" y="39115"/>
                </a:lnTo>
                <a:lnTo>
                  <a:pt x="225767" y="39115"/>
                </a:lnTo>
                <a:lnTo>
                  <a:pt x="229234" y="36957"/>
                </a:lnTo>
                <a:lnTo>
                  <a:pt x="232663" y="31241"/>
                </a:lnTo>
                <a:lnTo>
                  <a:pt x="232663" y="16510"/>
                </a:lnTo>
                <a:lnTo>
                  <a:pt x="229234" y="10795"/>
                </a:lnTo>
                <a:lnTo>
                  <a:pt x="225671" y="8509"/>
                </a:lnTo>
                <a:close/>
              </a:path>
              <a:path w="522604" h="126364">
                <a:moveTo>
                  <a:pt x="117221" y="49784"/>
                </a:moveTo>
                <a:lnTo>
                  <a:pt x="0" y="49784"/>
                </a:lnTo>
                <a:lnTo>
                  <a:pt x="0" y="58674"/>
                </a:lnTo>
                <a:lnTo>
                  <a:pt x="117221" y="58674"/>
                </a:lnTo>
                <a:lnTo>
                  <a:pt x="117221" y="49784"/>
                </a:lnTo>
                <a:close/>
              </a:path>
              <a:path w="522604" h="126364">
                <a:moveTo>
                  <a:pt x="98425" y="4825"/>
                </a:moveTo>
                <a:lnTo>
                  <a:pt x="19557" y="4825"/>
                </a:lnTo>
                <a:lnTo>
                  <a:pt x="19557" y="13462"/>
                </a:lnTo>
                <a:lnTo>
                  <a:pt x="88646" y="13462"/>
                </a:lnTo>
                <a:lnTo>
                  <a:pt x="88550" y="23727"/>
                </a:lnTo>
                <a:lnTo>
                  <a:pt x="88265" y="33194"/>
                </a:lnTo>
                <a:lnTo>
                  <a:pt x="87788" y="41876"/>
                </a:lnTo>
                <a:lnTo>
                  <a:pt x="87122" y="49784"/>
                </a:lnTo>
                <a:lnTo>
                  <a:pt x="96774" y="49784"/>
                </a:lnTo>
                <a:lnTo>
                  <a:pt x="97460" y="39187"/>
                </a:lnTo>
                <a:lnTo>
                  <a:pt x="97980" y="28162"/>
                </a:lnTo>
                <a:lnTo>
                  <a:pt x="98309" y="16708"/>
                </a:lnTo>
                <a:lnTo>
                  <a:pt x="98425" y="4825"/>
                </a:lnTo>
                <a:close/>
              </a:path>
              <a:path w="522604" h="126364">
                <a:moveTo>
                  <a:pt x="349376" y="16763"/>
                </a:moveTo>
                <a:lnTo>
                  <a:pt x="273811" y="16763"/>
                </a:lnTo>
                <a:lnTo>
                  <a:pt x="273811" y="25400"/>
                </a:lnTo>
                <a:lnTo>
                  <a:pt x="349376" y="25400"/>
                </a:lnTo>
                <a:lnTo>
                  <a:pt x="349376" y="16763"/>
                </a:lnTo>
                <a:close/>
              </a:path>
              <a:path w="522604" h="126364">
                <a:moveTo>
                  <a:pt x="316610" y="253"/>
                </a:moveTo>
                <a:lnTo>
                  <a:pt x="306831" y="253"/>
                </a:lnTo>
                <a:lnTo>
                  <a:pt x="306831" y="16763"/>
                </a:lnTo>
                <a:lnTo>
                  <a:pt x="316610" y="16763"/>
                </a:lnTo>
                <a:lnTo>
                  <a:pt x="316610" y="253"/>
                </a:lnTo>
                <a:close/>
              </a:path>
              <a:path w="522604" h="126364">
                <a:moveTo>
                  <a:pt x="500633" y="0"/>
                </a:moveTo>
                <a:lnTo>
                  <a:pt x="490854" y="0"/>
                </a:lnTo>
                <a:lnTo>
                  <a:pt x="490854" y="126237"/>
                </a:lnTo>
                <a:lnTo>
                  <a:pt x="500633" y="126237"/>
                </a:lnTo>
                <a:lnTo>
                  <a:pt x="500633" y="59944"/>
                </a:lnTo>
                <a:lnTo>
                  <a:pt x="522477" y="59944"/>
                </a:lnTo>
                <a:lnTo>
                  <a:pt x="522477" y="51308"/>
                </a:lnTo>
                <a:lnTo>
                  <a:pt x="500633" y="51308"/>
                </a:lnTo>
                <a:lnTo>
                  <a:pt x="500633" y="0"/>
                </a:lnTo>
                <a:close/>
              </a:path>
              <a:path w="522604" h="126364">
                <a:moveTo>
                  <a:pt x="374269" y="0"/>
                </a:moveTo>
                <a:lnTo>
                  <a:pt x="364489" y="0"/>
                </a:lnTo>
                <a:lnTo>
                  <a:pt x="364489" y="126237"/>
                </a:lnTo>
                <a:lnTo>
                  <a:pt x="374269" y="126237"/>
                </a:lnTo>
                <a:lnTo>
                  <a:pt x="37426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/>
          <p:nvPr/>
        </p:nvSpPr>
        <p:spPr>
          <a:xfrm>
            <a:off x="4942840" y="4601940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613486" y="4999354"/>
            <a:ext cx="62230" cy="102870"/>
          </a:xfrm>
          <a:custGeom>
            <a:avLst/>
            <a:gdLst/>
            <a:ahLst/>
            <a:cxnLst/>
            <a:rect l="l" t="t" r="r" b="b"/>
            <a:pathLst>
              <a:path w="62229" h="102870">
                <a:moveTo>
                  <a:pt x="57505" y="0"/>
                </a:moveTo>
                <a:lnTo>
                  <a:pt x="5346" y="0"/>
                </a:lnTo>
                <a:lnTo>
                  <a:pt x="1574" y="54864"/>
                </a:lnTo>
                <a:lnTo>
                  <a:pt x="7607" y="53975"/>
                </a:lnTo>
                <a:lnTo>
                  <a:pt x="13347" y="53467"/>
                </a:lnTo>
                <a:lnTo>
                  <a:pt x="26911" y="53467"/>
                </a:lnTo>
                <a:lnTo>
                  <a:pt x="32893" y="54864"/>
                </a:lnTo>
                <a:lnTo>
                  <a:pt x="40703" y="60071"/>
                </a:lnTo>
                <a:lnTo>
                  <a:pt x="42659" y="64262"/>
                </a:lnTo>
                <a:lnTo>
                  <a:pt x="42659" y="75565"/>
                </a:lnTo>
                <a:lnTo>
                  <a:pt x="40805" y="79883"/>
                </a:lnTo>
                <a:lnTo>
                  <a:pt x="33413" y="85979"/>
                </a:lnTo>
                <a:lnTo>
                  <a:pt x="28346" y="87630"/>
                </a:lnTo>
                <a:lnTo>
                  <a:pt x="18173" y="87630"/>
                </a:lnTo>
                <a:lnTo>
                  <a:pt x="14351" y="86995"/>
                </a:lnTo>
                <a:lnTo>
                  <a:pt x="6540" y="84455"/>
                </a:lnTo>
                <a:lnTo>
                  <a:pt x="3060" y="82677"/>
                </a:lnTo>
                <a:lnTo>
                  <a:pt x="0" y="80391"/>
                </a:lnTo>
                <a:lnTo>
                  <a:pt x="0" y="97663"/>
                </a:lnTo>
                <a:lnTo>
                  <a:pt x="5892" y="100965"/>
                </a:lnTo>
                <a:lnTo>
                  <a:pt x="13804" y="102489"/>
                </a:lnTo>
                <a:lnTo>
                  <a:pt x="23761" y="102489"/>
                </a:lnTo>
                <a:lnTo>
                  <a:pt x="59532" y="82407"/>
                </a:lnTo>
                <a:lnTo>
                  <a:pt x="62103" y="67945"/>
                </a:lnTo>
                <a:lnTo>
                  <a:pt x="62103" y="58928"/>
                </a:lnTo>
                <a:lnTo>
                  <a:pt x="59118" y="51816"/>
                </a:lnTo>
                <a:lnTo>
                  <a:pt x="47205" y="41021"/>
                </a:lnTo>
                <a:lnTo>
                  <a:pt x="39319" y="38354"/>
                </a:lnTo>
                <a:lnTo>
                  <a:pt x="27863" y="38354"/>
                </a:lnTo>
                <a:lnTo>
                  <a:pt x="19380" y="39243"/>
                </a:lnTo>
                <a:lnTo>
                  <a:pt x="21094" y="15875"/>
                </a:lnTo>
                <a:lnTo>
                  <a:pt x="57505" y="15875"/>
                </a:lnTo>
                <a:lnTo>
                  <a:pt x="5750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2306573" y="4979415"/>
            <a:ext cx="407034" cy="133350"/>
          </a:xfrm>
          <a:custGeom>
            <a:avLst/>
            <a:gdLst/>
            <a:ahLst/>
            <a:cxnLst/>
            <a:rect l="l" t="t" r="r" b="b"/>
            <a:pathLst>
              <a:path w="407035" h="133350">
                <a:moveTo>
                  <a:pt x="104267" y="81279"/>
                </a:moveTo>
                <a:lnTo>
                  <a:pt x="21336" y="81279"/>
                </a:lnTo>
                <a:lnTo>
                  <a:pt x="21336" y="130174"/>
                </a:lnTo>
                <a:lnTo>
                  <a:pt x="104267" y="130174"/>
                </a:lnTo>
                <a:lnTo>
                  <a:pt x="104267" y="115823"/>
                </a:lnTo>
                <a:lnTo>
                  <a:pt x="38481" y="115823"/>
                </a:lnTo>
                <a:lnTo>
                  <a:pt x="38481" y="95630"/>
                </a:lnTo>
                <a:lnTo>
                  <a:pt x="104267" y="95630"/>
                </a:lnTo>
                <a:lnTo>
                  <a:pt x="104267" y="81279"/>
                </a:lnTo>
                <a:close/>
              </a:path>
              <a:path w="407035" h="133350">
                <a:moveTo>
                  <a:pt x="104267" y="95630"/>
                </a:moveTo>
                <a:lnTo>
                  <a:pt x="87249" y="95630"/>
                </a:lnTo>
                <a:lnTo>
                  <a:pt x="87249" y="115823"/>
                </a:lnTo>
                <a:lnTo>
                  <a:pt x="104267" y="115823"/>
                </a:lnTo>
                <a:lnTo>
                  <a:pt x="104267" y="95630"/>
                </a:lnTo>
                <a:close/>
              </a:path>
              <a:path w="407035" h="133350">
                <a:moveTo>
                  <a:pt x="260731" y="102488"/>
                </a:moveTo>
                <a:lnTo>
                  <a:pt x="138175" y="102488"/>
                </a:lnTo>
                <a:lnTo>
                  <a:pt x="138175" y="116585"/>
                </a:lnTo>
                <a:lnTo>
                  <a:pt x="260731" y="116585"/>
                </a:lnTo>
                <a:lnTo>
                  <a:pt x="260731" y="102488"/>
                </a:lnTo>
                <a:close/>
              </a:path>
              <a:path w="407035" h="133350">
                <a:moveTo>
                  <a:pt x="199389" y="35940"/>
                </a:moveTo>
                <a:lnTo>
                  <a:pt x="159257" y="48132"/>
                </a:lnTo>
                <a:lnTo>
                  <a:pt x="155448" y="54482"/>
                </a:lnTo>
                <a:lnTo>
                  <a:pt x="155448" y="69087"/>
                </a:lnTo>
                <a:lnTo>
                  <a:pt x="190881" y="88137"/>
                </a:lnTo>
                <a:lnTo>
                  <a:pt x="190881" y="102488"/>
                </a:lnTo>
                <a:lnTo>
                  <a:pt x="207771" y="102488"/>
                </a:lnTo>
                <a:lnTo>
                  <a:pt x="207771" y="88137"/>
                </a:lnTo>
                <a:lnTo>
                  <a:pt x="215889" y="87022"/>
                </a:lnTo>
                <a:lnTo>
                  <a:pt x="222946" y="85216"/>
                </a:lnTo>
                <a:lnTo>
                  <a:pt x="228935" y="82744"/>
                </a:lnTo>
                <a:lnTo>
                  <a:pt x="234061" y="79501"/>
                </a:lnTo>
                <a:lnTo>
                  <a:pt x="239992" y="74929"/>
                </a:lnTo>
                <a:lnTo>
                  <a:pt x="199389" y="74929"/>
                </a:lnTo>
                <a:lnTo>
                  <a:pt x="187815" y="74142"/>
                </a:lnTo>
                <a:lnTo>
                  <a:pt x="179562" y="71770"/>
                </a:lnTo>
                <a:lnTo>
                  <a:pt x="174619" y="67804"/>
                </a:lnTo>
                <a:lnTo>
                  <a:pt x="172974" y="62229"/>
                </a:lnTo>
                <a:lnTo>
                  <a:pt x="174619" y="56749"/>
                </a:lnTo>
                <a:lnTo>
                  <a:pt x="179562" y="52863"/>
                </a:lnTo>
                <a:lnTo>
                  <a:pt x="187815" y="50549"/>
                </a:lnTo>
                <a:lnTo>
                  <a:pt x="199389" y="49783"/>
                </a:lnTo>
                <a:lnTo>
                  <a:pt x="240418" y="49783"/>
                </a:lnTo>
                <a:lnTo>
                  <a:pt x="239394" y="48132"/>
                </a:lnTo>
                <a:lnTo>
                  <a:pt x="231648" y="43306"/>
                </a:lnTo>
                <a:lnTo>
                  <a:pt x="225286" y="40066"/>
                </a:lnTo>
                <a:lnTo>
                  <a:pt x="217805" y="37766"/>
                </a:lnTo>
                <a:lnTo>
                  <a:pt x="209180" y="36395"/>
                </a:lnTo>
                <a:lnTo>
                  <a:pt x="199389" y="35940"/>
                </a:lnTo>
                <a:close/>
              </a:path>
              <a:path w="407035" h="133350">
                <a:moveTo>
                  <a:pt x="240418" y="49783"/>
                </a:moveTo>
                <a:lnTo>
                  <a:pt x="208025" y="49783"/>
                </a:lnTo>
                <a:lnTo>
                  <a:pt x="214502" y="50799"/>
                </a:lnTo>
                <a:lnTo>
                  <a:pt x="218948" y="53085"/>
                </a:lnTo>
                <a:lnTo>
                  <a:pt x="223393" y="55244"/>
                </a:lnTo>
                <a:lnTo>
                  <a:pt x="225678" y="58292"/>
                </a:lnTo>
                <a:lnTo>
                  <a:pt x="225678" y="66166"/>
                </a:lnTo>
                <a:lnTo>
                  <a:pt x="223393" y="69341"/>
                </a:lnTo>
                <a:lnTo>
                  <a:pt x="219075" y="71500"/>
                </a:lnTo>
                <a:lnTo>
                  <a:pt x="214756" y="73786"/>
                </a:lnTo>
                <a:lnTo>
                  <a:pt x="208152" y="74929"/>
                </a:lnTo>
                <a:lnTo>
                  <a:pt x="239992" y="74929"/>
                </a:lnTo>
                <a:lnTo>
                  <a:pt x="240156" y="74802"/>
                </a:lnTo>
                <a:lnTo>
                  <a:pt x="243331" y="69087"/>
                </a:lnTo>
                <a:lnTo>
                  <a:pt x="243331" y="54482"/>
                </a:lnTo>
                <a:lnTo>
                  <a:pt x="240418" y="49783"/>
                </a:lnTo>
                <a:close/>
              </a:path>
              <a:path w="407035" h="133350">
                <a:moveTo>
                  <a:pt x="319531" y="34670"/>
                </a:moveTo>
                <a:lnTo>
                  <a:pt x="285242" y="52958"/>
                </a:lnTo>
                <a:lnTo>
                  <a:pt x="285242" y="67055"/>
                </a:lnTo>
                <a:lnTo>
                  <a:pt x="310895" y="85978"/>
                </a:lnTo>
                <a:lnTo>
                  <a:pt x="310895" y="99313"/>
                </a:lnTo>
                <a:lnTo>
                  <a:pt x="273176" y="99694"/>
                </a:lnTo>
                <a:lnTo>
                  <a:pt x="274827" y="113918"/>
                </a:lnTo>
                <a:lnTo>
                  <a:pt x="300855" y="113797"/>
                </a:lnTo>
                <a:lnTo>
                  <a:pt x="324643" y="113426"/>
                </a:lnTo>
                <a:lnTo>
                  <a:pt x="346194" y="112793"/>
                </a:lnTo>
                <a:lnTo>
                  <a:pt x="365506" y="111886"/>
                </a:lnTo>
                <a:lnTo>
                  <a:pt x="364474" y="98932"/>
                </a:lnTo>
                <a:lnTo>
                  <a:pt x="328168" y="98932"/>
                </a:lnTo>
                <a:lnTo>
                  <a:pt x="328168" y="85851"/>
                </a:lnTo>
                <a:lnTo>
                  <a:pt x="336295" y="84454"/>
                </a:lnTo>
                <a:lnTo>
                  <a:pt x="342519" y="81406"/>
                </a:lnTo>
                <a:lnTo>
                  <a:pt x="350808" y="72643"/>
                </a:lnTo>
                <a:lnTo>
                  <a:pt x="314198" y="72643"/>
                </a:lnTo>
                <a:lnTo>
                  <a:pt x="310006" y="71500"/>
                </a:lnTo>
                <a:lnTo>
                  <a:pt x="306958" y="69214"/>
                </a:lnTo>
                <a:lnTo>
                  <a:pt x="303911" y="67055"/>
                </a:lnTo>
                <a:lnTo>
                  <a:pt x="302453" y="64261"/>
                </a:lnTo>
                <a:lnTo>
                  <a:pt x="314451" y="48767"/>
                </a:lnTo>
                <a:lnTo>
                  <a:pt x="351916" y="48767"/>
                </a:lnTo>
                <a:lnTo>
                  <a:pt x="350646" y="46227"/>
                </a:lnTo>
                <a:lnTo>
                  <a:pt x="344550" y="41528"/>
                </a:lnTo>
                <a:lnTo>
                  <a:pt x="339570" y="38528"/>
                </a:lnTo>
                <a:lnTo>
                  <a:pt x="333756" y="36385"/>
                </a:lnTo>
                <a:lnTo>
                  <a:pt x="327084" y="35099"/>
                </a:lnTo>
                <a:lnTo>
                  <a:pt x="319531" y="34670"/>
                </a:lnTo>
                <a:close/>
              </a:path>
              <a:path w="407035" h="133350">
                <a:moveTo>
                  <a:pt x="364363" y="97535"/>
                </a:moveTo>
                <a:lnTo>
                  <a:pt x="359029" y="97915"/>
                </a:lnTo>
                <a:lnTo>
                  <a:pt x="351218" y="98282"/>
                </a:lnTo>
                <a:lnTo>
                  <a:pt x="328168" y="98932"/>
                </a:lnTo>
                <a:lnTo>
                  <a:pt x="364474" y="98932"/>
                </a:lnTo>
                <a:lnTo>
                  <a:pt x="364363" y="97535"/>
                </a:lnTo>
                <a:close/>
              </a:path>
              <a:path w="407035" h="133350">
                <a:moveTo>
                  <a:pt x="351916" y="48767"/>
                </a:moveTo>
                <a:lnTo>
                  <a:pt x="324865" y="48767"/>
                </a:lnTo>
                <a:lnTo>
                  <a:pt x="329056" y="49783"/>
                </a:lnTo>
                <a:lnTo>
                  <a:pt x="332105" y="52069"/>
                </a:lnTo>
                <a:lnTo>
                  <a:pt x="335025" y="54355"/>
                </a:lnTo>
                <a:lnTo>
                  <a:pt x="336550" y="57149"/>
                </a:lnTo>
                <a:lnTo>
                  <a:pt x="336550" y="64261"/>
                </a:lnTo>
                <a:lnTo>
                  <a:pt x="335025" y="67055"/>
                </a:lnTo>
                <a:lnTo>
                  <a:pt x="331977" y="69341"/>
                </a:lnTo>
                <a:lnTo>
                  <a:pt x="329056" y="71500"/>
                </a:lnTo>
                <a:lnTo>
                  <a:pt x="324865" y="72643"/>
                </a:lnTo>
                <a:lnTo>
                  <a:pt x="350808" y="72643"/>
                </a:lnTo>
                <a:lnTo>
                  <a:pt x="351408" y="72008"/>
                </a:lnTo>
                <a:lnTo>
                  <a:pt x="353694" y="66420"/>
                </a:lnTo>
                <a:lnTo>
                  <a:pt x="353568" y="52069"/>
                </a:lnTo>
                <a:lnTo>
                  <a:pt x="351916" y="48767"/>
                </a:lnTo>
                <a:close/>
              </a:path>
              <a:path w="407035" h="133350">
                <a:moveTo>
                  <a:pt x="35178" y="4698"/>
                </a:moveTo>
                <a:lnTo>
                  <a:pt x="2476" y="24733"/>
                </a:lnTo>
                <a:lnTo>
                  <a:pt x="0" y="37845"/>
                </a:lnTo>
                <a:lnTo>
                  <a:pt x="619" y="44608"/>
                </a:lnTo>
                <a:lnTo>
                  <a:pt x="35178" y="70865"/>
                </a:lnTo>
                <a:lnTo>
                  <a:pt x="42558" y="70272"/>
                </a:lnTo>
                <a:lnTo>
                  <a:pt x="49260" y="68500"/>
                </a:lnTo>
                <a:lnTo>
                  <a:pt x="55270" y="65561"/>
                </a:lnTo>
                <a:lnTo>
                  <a:pt x="60578" y="61467"/>
                </a:lnTo>
                <a:lnTo>
                  <a:pt x="64504" y="56895"/>
                </a:lnTo>
                <a:lnTo>
                  <a:pt x="29718" y="56895"/>
                </a:lnTo>
                <a:lnTo>
                  <a:pt x="25400" y="55117"/>
                </a:lnTo>
                <a:lnTo>
                  <a:pt x="22098" y="51561"/>
                </a:lnTo>
                <a:lnTo>
                  <a:pt x="18923" y="48005"/>
                </a:lnTo>
                <a:lnTo>
                  <a:pt x="17271" y="43433"/>
                </a:lnTo>
                <a:lnTo>
                  <a:pt x="17271" y="32257"/>
                </a:lnTo>
                <a:lnTo>
                  <a:pt x="18923" y="27685"/>
                </a:lnTo>
                <a:lnTo>
                  <a:pt x="25273" y="20573"/>
                </a:lnTo>
                <a:lnTo>
                  <a:pt x="29718" y="18668"/>
                </a:lnTo>
                <a:lnTo>
                  <a:pt x="64544" y="18668"/>
                </a:lnTo>
                <a:lnTo>
                  <a:pt x="60578" y="14096"/>
                </a:lnTo>
                <a:lnTo>
                  <a:pt x="55342" y="10003"/>
                </a:lnTo>
                <a:lnTo>
                  <a:pt x="49355" y="7064"/>
                </a:lnTo>
                <a:lnTo>
                  <a:pt x="42630" y="5292"/>
                </a:lnTo>
                <a:lnTo>
                  <a:pt x="35178" y="4698"/>
                </a:lnTo>
                <a:close/>
              </a:path>
              <a:path w="407035" h="133350">
                <a:moveTo>
                  <a:pt x="64544" y="18668"/>
                </a:moveTo>
                <a:lnTo>
                  <a:pt x="40767" y="18668"/>
                </a:lnTo>
                <a:lnTo>
                  <a:pt x="45084" y="20573"/>
                </a:lnTo>
                <a:lnTo>
                  <a:pt x="51688" y="27685"/>
                </a:lnTo>
                <a:lnTo>
                  <a:pt x="53339" y="32257"/>
                </a:lnTo>
                <a:lnTo>
                  <a:pt x="53339" y="43433"/>
                </a:lnTo>
                <a:lnTo>
                  <a:pt x="51688" y="48005"/>
                </a:lnTo>
                <a:lnTo>
                  <a:pt x="45084" y="55117"/>
                </a:lnTo>
                <a:lnTo>
                  <a:pt x="40639" y="56895"/>
                </a:lnTo>
                <a:lnTo>
                  <a:pt x="64504" y="56895"/>
                </a:lnTo>
                <a:lnTo>
                  <a:pt x="64912" y="56419"/>
                </a:lnTo>
                <a:lnTo>
                  <a:pt x="68008" y="50799"/>
                </a:lnTo>
                <a:lnTo>
                  <a:pt x="69865" y="44608"/>
                </a:lnTo>
                <a:lnTo>
                  <a:pt x="70484" y="37845"/>
                </a:lnTo>
                <a:lnTo>
                  <a:pt x="69865" y="30991"/>
                </a:lnTo>
                <a:lnTo>
                  <a:pt x="68008" y="24733"/>
                </a:lnTo>
                <a:lnTo>
                  <a:pt x="64912" y="19093"/>
                </a:lnTo>
                <a:lnTo>
                  <a:pt x="64544" y="18668"/>
                </a:lnTo>
                <a:close/>
              </a:path>
              <a:path w="407035" h="133350">
                <a:moveTo>
                  <a:pt x="250570" y="16636"/>
                </a:moveTo>
                <a:lnTo>
                  <a:pt x="148208" y="16636"/>
                </a:lnTo>
                <a:lnTo>
                  <a:pt x="148208" y="30479"/>
                </a:lnTo>
                <a:lnTo>
                  <a:pt x="250570" y="30479"/>
                </a:lnTo>
                <a:lnTo>
                  <a:pt x="250570" y="16636"/>
                </a:lnTo>
                <a:close/>
              </a:path>
              <a:path w="407035" h="133350">
                <a:moveTo>
                  <a:pt x="207771" y="1015"/>
                </a:moveTo>
                <a:lnTo>
                  <a:pt x="190881" y="1015"/>
                </a:lnTo>
                <a:lnTo>
                  <a:pt x="190881" y="16636"/>
                </a:lnTo>
                <a:lnTo>
                  <a:pt x="207771" y="16636"/>
                </a:lnTo>
                <a:lnTo>
                  <a:pt x="207771" y="1015"/>
                </a:lnTo>
                <a:close/>
              </a:path>
              <a:path w="407035" h="133350">
                <a:moveTo>
                  <a:pt x="387223" y="888"/>
                </a:moveTo>
                <a:lnTo>
                  <a:pt x="369950" y="888"/>
                </a:lnTo>
                <a:lnTo>
                  <a:pt x="369950" y="132968"/>
                </a:lnTo>
                <a:lnTo>
                  <a:pt x="387223" y="132968"/>
                </a:lnTo>
                <a:lnTo>
                  <a:pt x="387223" y="71754"/>
                </a:lnTo>
                <a:lnTo>
                  <a:pt x="407034" y="71754"/>
                </a:lnTo>
                <a:lnTo>
                  <a:pt x="407034" y="57276"/>
                </a:lnTo>
                <a:lnTo>
                  <a:pt x="387223" y="57276"/>
                </a:lnTo>
                <a:lnTo>
                  <a:pt x="387223" y="888"/>
                </a:lnTo>
                <a:close/>
              </a:path>
              <a:path w="407035" h="133350">
                <a:moveTo>
                  <a:pt x="104267" y="888"/>
                </a:moveTo>
                <a:lnTo>
                  <a:pt x="87121" y="888"/>
                </a:lnTo>
                <a:lnTo>
                  <a:pt x="87121" y="75691"/>
                </a:lnTo>
                <a:lnTo>
                  <a:pt x="104267" y="75691"/>
                </a:lnTo>
                <a:lnTo>
                  <a:pt x="104267" y="47751"/>
                </a:lnTo>
                <a:lnTo>
                  <a:pt x="124332" y="47751"/>
                </a:lnTo>
                <a:lnTo>
                  <a:pt x="124332" y="33273"/>
                </a:lnTo>
                <a:lnTo>
                  <a:pt x="104267" y="33273"/>
                </a:lnTo>
                <a:lnTo>
                  <a:pt x="104267" y="888"/>
                </a:lnTo>
                <a:close/>
              </a:path>
              <a:path w="407035" h="133350">
                <a:moveTo>
                  <a:pt x="360299" y="15493"/>
                </a:moveTo>
                <a:lnTo>
                  <a:pt x="278511" y="15493"/>
                </a:lnTo>
                <a:lnTo>
                  <a:pt x="278511" y="29971"/>
                </a:lnTo>
                <a:lnTo>
                  <a:pt x="360299" y="29971"/>
                </a:lnTo>
                <a:lnTo>
                  <a:pt x="360299" y="15493"/>
                </a:lnTo>
                <a:close/>
              </a:path>
              <a:path w="407035" h="133350">
                <a:moveTo>
                  <a:pt x="328168" y="0"/>
                </a:moveTo>
                <a:lnTo>
                  <a:pt x="310895" y="0"/>
                </a:lnTo>
                <a:lnTo>
                  <a:pt x="310895" y="15493"/>
                </a:lnTo>
                <a:lnTo>
                  <a:pt x="328168" y="15493"/>
                </a:lnTo>
                <a:lnTo>
                  <a:pt x="3281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7" name="object 117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781173" y="4980304"/>
            <a:ext cx="113918" cy="132080"/>
          </a:xfrm>
          <a:prstGeom prst="rect">
            <a:avLst/>
          </a:prstGeom>
        </p:spPr>
      </p:pic>
      <p:pic>
        <p:nvPicPr>
          <p:cNvPr id="118" name="object 118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962020" y="4980304"/>
            <a:ext cx="109855" cy="132080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147186" y="4980304"/>
            <a:ext cx="253873" cy="132080"/>
          </a:xfrm>
          <a:prstGeom prst="rect">
            <a:avLst/>
          </a:prstGeom>
        </p:spPr>
      </p:pic>
      <p:sp>
        <p:nvSpPr>
          <p:cNvPr id="120" name="object 120" descr=""/>
          <p:cNvSpPr/>
          <p:nvPr/>
        </p:nvSpPr>
        <p:spPr>
          <a:xfrm>
            <a:off x="4942840" y="4963890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1" name="object 121" descr=""/>
          <p:cNvGrpSpPr/>
          <p:nvPr/>
        </p:nvGrpSpPr>
        <p:grpSpPr>
          <a:xfrm>
            <a:off x="5023230" y="4914138"/>
            <a:ext cx="5118735" cy="286385"/>
            <a:chOff x="5023230" y="4914138"/>
            <a:chExt cx="5118735" cy="286385"/>
          </a:xfrm>
        </p:grpSpPr>
        <p:pic>
          <p:nvPicPr>
            <p:cNvPr id="122" name="object 12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046090" y="4914138"/>
              <a:ext cx="246761" cy="122809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68797" y="4914138"/>
              <a:ext cx="102235" cy="123443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870825" y="4914138"/>
              <a:ext cx="241426" cy="126237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176260" y="4914138"/>
              <a:ext cx="1965706" cy="286258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023230" y="4914138"/>
              <a:ext cx="3283839" cy="286258"/>
            </a:xfrm>
            <a:prstGeom prst="rect">
              <a:avLst/>
            </a:prstGeom>
          </p:spPr>
        </p:pic>
      </p:grpSp>
      <p:pic>
        <p:nvPicPr>
          <p:cNvPr id="127" name="object 127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610412" y="5519673"/>
            <a:ext cx="68935" cy="104140"/>
          </a:xfrm>
          <a:prstGeom prst="rect">
            <a:avLst/>
          </a:prstGeom>
        </p:spPr>
      </p:pic>
      <p:pic>
        <p:nvPicPr>
          <p:cNvPr id="128" name="object 128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728214" y="5502401"/>
            <a:ext cx="253237" cy="131444"/>
          </a:xfrm>
          <a:prstGeom prst="rect">
            <a:avLst/>
          </a:prstGeom>
        </p:spPr>
      </p:pic>
      <p:sp>
        <p:nvSpPr>
          <p:cNvPr id="129" name="object 129" descr=""/>
          <p:cNvSpPr/>
          <p:nvPr/>
        </p:nvSpPr>
        <p:spPr>
          <a:xfrm>
            <a:off x="4942840" y="5325840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0" name="object 130" descr=""/>
          <p:cNvGrpSpPr/>
          <p:nvPr/>
        </p:nvGrpSpPr>
        <p:grpSpPr>
          <a:xfrm>
            <a:off x="5022469" y="5276088"/>
            <a:ext cx="2240915" cy="606425"/>
            <a:chOff x="5022469" y="5276088"/>
            <a:chExt cx="2240915" cy="606425"/>
          </a:xfrm>
        </p:grpSpPr>
        <p:pic>
          <p:nvPicPr>
            <p:cNvPr id="131" name="object 131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032880" y="5276088"/>
              <a:ext cx="97282" cy="126365"/>
            </a:xfrm>
            <a:prstGeom prst="rect">
              <a:avLst/>
            </a:prstGeom>
          </p:spPr>
        </p:pic>
        <p:sp>
          <p:nvSpPr>
            <p:cNvPr id="132" name="object 132" descr=""/>
            <p:cNvSpPr/>
            <p:nvPr/>
          </p:nvSpPr>
          <p:spPr>
            <a:xfrm>
              <a:off x="6206109" y="5276087"/>
              <a:ext cx="948055" cy="132715"/>
            </a:xfrm>
            <a:custGeom>
              <a:avLst/>
              <a:gdLst/>
              <a:ahLst/>
              <a:cxnLst/>
              <a:rect l="l" t="t" r="r" b="b"/>
              <a:pathLst>
                <a:path w="948054" h="132714">
                  <a:moveTo>
                    <a:pt x="72898" y="58674"/>
                  </a:moveTo>
                  <a:lnTo>
                    <a:pt x="47485" y="36957"/>
                  </a:lnTo>
                  <a:lnTo>
                    <a:pt x="46748" y="35928"/>
                  </a:lnTo>
                  <a:lnTo>
                    <a:pt x="43776" y="29946"/>
                  </a:lnTo>
                  <a:lnTo>
                    <a:pt x="41986" y="23825"/>
                  </a:lnTo>
                  <a:lnTo>
                    <a:pt x="41402" y="17526"/>
                  </a:lnTo>
                  <a:lnTo>
                    <a:pt x="41402" y="14351"/>
                  </a:lnTo>
                  <a:lnTo>
                    <a:pt x="69088" y="14351"/>
                  </a:lnTo>
                  <a:lnTo>
                    <a:pt x="69088" y="5588"/>
                  </a:lnTo>
                  <a:lnTo>
                    <a:pt x="4064" y="5588"/>
                  </a:lnTo>
                  <a:lnTo>
                    <a:pt x="4064" y="14351"/>
                  </a:lnTo>
                  <a:lnTo>
                    <a:pt x="31877" y="14351"/>
                  </a:lnTo>
                  <a:lnTo>
                    <a:pt x="31877" y="17526"/>
                  </a:lnTo>
                  <a:lnTo>
                    <a:pt x="12458" y="54317"/>
                  </a:lnTo>
                  <a:lnTo>
                    <a:pt x="0" y="62230"/>
                  </a:lnTo>
                  <a:lnTo>
                    <a:pt x="6985" y="68961"/>
                  </a:lnTo>
                  <a:lnTo>
                    <a:pt x="12827" y="65659"/>
                  </a:lnTo>
                  <a:lnTo>
                    <a:pt x="18796" y="60833"/>
                  </a:lnTo>
                  <a:lnTo>
                    <a:pt x="24511" y="54610"/>
                  </a:lnTo>
                  <a:lnTo>
                    <a:pt x="30353" y="48387"/>
                  </a:lnTo>
                  <a:lnTo>
                    <a:pt x="34544" y="42545"/>
                  </a:lnTo>
                  <a:lnTo>
                    <a:pt x="36957" y="36957"/>
                  </a:lnTo>
                  <a:lnTo>
                    <a:pt x="39243" y="41910"/>
                  </a:lnTo>
                  <a:lnTo>
                    <a:pt x="43307" y="47117"/>
                  </a:lnTo>
                  <a:lnTo>
                    <a:pt x="49149" y="52705"/>
                  </a:lnTo>
                  <a:lnTo>
                    <a:pt x="54864" y="58293"/>
                  </a:lnTo>
                  <a:lnTo>
                    <a:pt x="60579" y="62611"/>
                  </a:lnTo>
                  <a:lnTo>
                    <a:pt x="66294" y="65786"/>
                  </a:lnTo>
                  <a:lnTo>
                    <a:pt x="72898" y="58674"/>
                  </a:lnTo>
                  <a:close/>
                </a:path>
                <a:path w="948054" h="132714">
                  <a:moveTo>
                    <a:pt x="103251" y="0"/>
                  </a:moveTo>
                  <a:lnTo>
                    <a:pt x="93472" y="0"/>
                  </a:lnTo>
                  <a:lnTo>
                    <a:pt x="93472" y="28448"/>
                  </a:lnTo>
                  <a:lnTo>
                    <a:pt x="64008" y="28448"/>
                  </a:lnTo>
                  <a:lnTo>
                    <a:pt x="64008" y="37084"/>
                  </a:lnTo>
                  <a:lnTo>
                    <a:pt x="93472" y="37084"/>
                  </a:lnTo>
                  <a:lnTo>
                    <a:pt x="93472" y="72898"/>
                  </a:lnTo>
                  <a:lnTo>
                    <a:pt x="103251" y="72898"/>
                  </a:lnTo>
                  <a:lnTo>
                    <a:pt x="103251" y="0"/>
                  </a:lnTo>
                  <a:close/>
                </a:path>
                <a:path w="948054" h="132714">
                  <a:moveTo>
                    <a:pt x="105791" y="92710"/>
                  </a:moveTo>
                  <a:lnTo>
                    <a:pt x="102235" y="86741"/>
                  </a:lnTo>
                  <a:lnTo>
                    <a:pt x="97561" y="83820"/>
                  </a:lnTo>
                  <a:lnTo>
                    <a:pt x="95377" y="82461"/>
                  </a:lnTo>
                  <a:lnTo>
                    <a:pt x="95377" y="95250"/>
                  </a:lnTo>
                  <a:lnTo>
                    <a:pt x="95377" y="104648"/>
                  </a:lnTo>
                  <a:lnTo>
                    <a:pt x="92710" y="108585"/>
                  </a:lnTo>
                  <a:lnTo>
                    <a:pt x="87376" y="111506"/>
                  </a:lnTo>
                  <a:lnTo>
                    <a:pt x="82042" y="114554"/>
                  </a:lnTo>
                  <a:lnTo>
                    <a:pt x="74422" y="116078"/>
                  </a:lnTo>
                  <a:lnTo>
                    <a:pt x="54483" y="116078"/>
                  </a:lnTo>
                  <a:lnTo>
                    <a:pt x="46863" y="114554"/>
                  </a:lnTo>
                  <a:lnTo>
                    <a:pt x="41656" y="111506"/>
                  </a:lnTo>
                  <a:lnTo>
                    <a:pt x="36322" y="108458"/>
                  </a:lnTo>
                  <a:lnTo>
                    <a:pt x="33655" y="104648"/>
                  </a:lnTo>
                  <a:lnTo>
                    <a:pt x="33655" y="95250"/>
                  </a:lnTo>
                  <a:lnTo>
                    <a:pt x="36322" y="91440"/>
                  </a:lnTo>
                  <a:lnTo>
                    <a:pt x="41529" y="88392"/>
                  </a:lnTo>
                  <a:lnTo>
                    <a:pt x="46863" y="85344"/>
                  </a:lnTo>
                  <a:lnTo>
                    <a:pt x="54483" y="83820"/>
                  </a:lnTo>
                  <a:lnTo>
                    <a:pt x="74549" y="83820"/>
                  </a:lnTo>
                  <a:lnTo>
                    <a:pt x="82169" y="85344"/>
                  </a:lnTo>
                  <a:lnTo>
                    <a:pt x="87376" y="88392"/>
                  </a:lnTo>
                  <a:lnTo>
                    <a:pt x="92710" y="91313"/>
                  </a:lnTo>
                  <a:lnTo>
                    <a:pt x="64516" y="75565"/>
                  </a:lnTo>
                  <a:lnTo>
                    <a:pt x="55156" y="75984"/>
                  </a:lnTo>
                  <a:lnTo>
                    <a:pt x="23114" y="92710"/>
                  </a:lnTo>
                  <a:lnTo>
                    <a:pt x="23114" y="107188"/>
                  </a:lnTo>
                  <a:lnTo>
                    <a:pt x="64516" y="124460"/>
                  </a:lnTo>
                  <a:lnTo>
                    <a:pt x="73837" y="124040"/>
                  </a:lnTo>
                  <a:lnTo>
                    <a:pt x="82029" y="122745"/>
                  </a:lnTo>
                  <a:lnTo>
                    <a:pt x="89077" y="120611"/>
                  </a:lnTo>
                  <a:lnTo>
                    <a:pt x="94996" y="117602"/>
                  </a:lnTo>
                  <a:lnTo>
                    <a:pt x="97409" y="116078"/>
                  </a:lnTo>
                  <a:lnTo>
                    <a:pt x="102235" y="113030"/>
                  </a:lnTo>
                  <a:lnTo>
                    <a:pt x="105791" y="107188"/>
                  </a:lnTo>
                  <a:lnTo>
                    <a:pt x="105791" y="92710"/>
                  </a:lnTo>
                  <a:close/>
                </a:path>
                <a:path w="948054" h="132714">
                  <a:moveTo>
                    <a:pt x="249555" y="98679"/>
                  </a:moveTo>
                  <a:lnTo>
                    <a:pt x="195961" y="98679"/>
                  </a:lnTo>
                  <a:lnTo>
                    <a:pt x="195961" y="71501"/>
                  </a:lnTo>
                  <a:lnTo>
                    <a:pt x="230505" y="71501"/>
                  </a:lnTo>
                  <a:lnTo>
                    <a:pt x="230505" y="62611"/>
                  </a:lnTo>
                  <a:lnTo>
                    <a:pt x="230505" y="41529"/>
                  </a:lnTo>
                  <a:lnTo>
                    <a:pt x="230505" y="32766"/>
                  </a:lnTo>
                  <a:lnTo>
                    <a:pt x="230505" y="10922"/>
                  </a:lnTo>
                  <a:lnTo>
                    <a:pt x="220853" y="10922"/>
                  </a:lnTo>
                  <a:lnTo>
                    <a:pt x="220853" y="32766"/>
                  </a:lnTo>
                  <a:lnTo>
                    <a:pt x="220853" y="41529"/>
                  </a:lnTo>
                  <a:lnTo>
                    <a:pt x="220853" y="62611"/>
                  </a:lnTo>
                  <a:lnTo>
                    <a:pt x="161036" y="62611"/>
                  </a:lnTo>
                  <a:lnTo>
                    <a:pt x="161036" y="41529"/>
                  </a:lnTo>
                  <a:lnTo>
                    <a:pt x="220853" y="41529"/>
                  </a:lnTo>
                  <a:lnTo>
                    <a:pt x="220853" y="32766"/>
                  </a:lnTo>
                  <a:lnTo>
                    <a:pt x="161036" y="32766"/>
                  </a:lnTo>
                  <a:lnTo>
                    <a:pt x="161036" y="10922"/>
                  </a:lnTo>
                  <a:lnTo>
                    <a:pt x="151257" y="10922"/>
                  </a:lnTo>
                  <a:lnTo>
                    <a:pt x="151257" y="71501"/>
                  </a:lnTo>
                  <a:lnTo>
                    <a:pt x="185928" y="71501"/>
                  </a:lnTo>
                  <a:lnTo>
                    <a:pt x="185928" y="98679"/>
                  </a:lnTo>
                  <a:lnTo>
                    <a:pt x="132334" y="98679"/>
                  </a:lnTo>
                  <a:lnTo>
                    <a:pt x="132334" y="107442"/>
                  </a:lnTo>
                  <a:lnTo>
                    <a:pt x="249555" y="107442"/>
                  </a:lnTo>
                  <a:lnTo>
                    <a:pt x="249555" y="98679"/>
                  </a:lnTo>
                  <a:close/>
                </a:path>
                <a:path w="948054" h="132714">
                  <a:moveTo>
                    <a:pt x="345694" y="86487"/>
                  </a:moveTo>
                  <a:lnTo>
                    <a:pt x="316776" y="59067"/>
                  </a:lnTo>
                  <a:lnTo>
                    <a:pt x="316712" y="58928"/>
                  </a:lnTo>
                  <a:lnTo>
                    <a:pt x="313651" y="52235"/>
                  </a:lnTo>
                  <a:lnTo>
                    <a:pt x="311823" y="45529"/>
                  </a:lnTo>
                  <a:lnTo>
                    <a:pt x="311264" y="38989"/>
                  </a:lnTo>
                  <a:lnTo>
                    <a:pt x="311404" y="26416"/>
                  </a:lnTo>
                  <a:lnTo>
                    <a:pt x="341884" y="26416"/>
                  </a:lnTo>
                  <a:lnTo>
                    <a:pt x="341884" y="17653"/>
                  </a:lnTo>
                  <a:lnTo>
                    <a:pt x="311264" y="17653"/>
                  </a:lnTo>
                  <a:lnTo>
                    <a:pt x="311264" y="0"/>
                  </a:lnTo>
                  <a:lnTo>
                    <a:pt x="301485" y="0"/>
                  </a:lnTo>
                  <a:lnTo>
                    <a:pt x="301485" y="17653"/>
                  </a:lnTo>
                  <a:lnTo>
                    <a:pt x="270891" y="17653"/>
                  </a:lnTo>
                  <a:lnTo>
                    <a:pt x="270891" y="26416"/>
                  </a:lnTo>
                  <a:lnTo>
                    <a:pt x="301612" y="26416"/>
                  </a:lnTo>
                  <a:lnTo>
                    <a:pt x="301574" y="38989"/>
                  </a:lnTo>
                  <a:lnTo>
                    <a:pt x="286397" y="74650"/>
                  </a:lnTo>
                  <a:lnTo>
                    <a:pt x="267843" y="89408"/>
                  </a:lnTo>
                  <a:lnTo>
                    <a:pt x="275336" y="97155"/>
                  </a:lnTo>
                  <a:lnTo>
                    <a:pt x="304660" y="64516"/>
                  </a:lnTo>
                  <a:lnTo>
                    <a:pt x="306565" y="58928"/>
                  </a:lnTo>
                  <a:lnTo>
                    <a:pt x="308610" y="64516"/>
                  </a:lnTo>
                  <a:lnTo>
                    <a:pt x="338709" y="94361"/>
                  </a:lnTo>
                  <a:lnTo>
                    <a:pt x="345694" y="86487"/>
                  </a:lnTo>
                  <a:close/>
                </a:path>
                <a:path w="948054" h="132714">
                  <a:moveTo>
                    <a:pt x="371462" y="0"/>
                  </a:moveTo>
                  <a:lnTo>
                    <a:pt x="361696" y="0"/>
                  </a:lnTo>
                  <a:lnTo>
                    <a:pt x="361696" y="47117"/>
                  </a:lnTo>
                  <a:lnTo>
                    <a:pt x="334137" y="47117"/>
                  </a:lnTo>
                  <a:lnTo>
                    <a:pt x="334137" y="55753"/>
                  </a:lnTo>
                  <a:lnTo>
                    <a:pt x="361696" y="55753"/>
                  </a:lnTo>
                  <a:lnTo>
                    <a:pt x="361696" y="126365"/>
                  </a:lnTo>
                  <a:lnTo>
                    <a:pt x="371462" y="126365"/>
                  </a:lnTo>
                  <a:lnTo>
                    <a:pt x="371462" y="0"/>
                  </a:lnTo>
                  <a:close/>
                </a:path>
                <a:path w="948054" h="132714">
                  <a:moveTo>
                    <a:pt x="481203" y="96139"/>
                  </a:moveTo>
                  <a:lnTo>
                    <a:pt x="480428" y="90424"/>
                  </a:lnTo>
                  <a:lnTo>
                    <a:pt x="480060" y="87630"/>
                  </a:lnTo>
                  <a:lnTo>
                    <a:pt x="471576" y="88874"/>
                  </a:lnTo>
                  <a:lnTo>
                    <a:pt x="458724" y="89750"/>
                  </a:lnTo>
                  <a:lnTo>
                    <a:pt x="441477" y="90258"/>
                  </a:lnTo>
                  <a:lnTo>
                    <a:pt x="419862" y="90424"/>
                  </a:lnTo>
                  <a:lnTo>
                    <a:pt x="419862" y="57404"/>
                  </a:lnTo>
                  <a:lnTo>
                    <a:pt x="467868" y="57404"/>
                  </a:lnTo>
                  <a:lnTo>
                    <a:pt x="467868" y="11176"/>
                  </a:lnTo>
                  <a:lnTo>
                    <a:pt x="410083" y="11176"/>
                  </a:lnTo>
                  <a:lnTo>
                    <a:pt x="410083" y="19812"/>
                  </a:lnTo>
                  <a:lnTo>
                    <a:pt x="458089" y="19812"/>
                  </a:lnTo>
                  <a:lnTo>
                    <a:pt x="458089" y="49022"/>
                  </a:lnTo>
                  <a:lnTo>
                    <a:pt x="410083" y="49022"/>
                  </a:lnTo>
                  <a:lnTo>
                    <a:pt x="410083" y="99060"/>
                  </a:lnTo>
                  <a:lnTo>
                    <a:pt x="435292" y="98882"/>
                  </a:lnTo>
                  <a:lnTo>
                    <a:pt x="455549" y="98323"/>
                  </a:lnTo>
                  <a:lnTo>
                    <a:pt x="470839" y="97409"/>
                  </a:lnTo>
                  <a:lnTo>
                    <a:pt x="481203" y="96139"/>
                  </a:lnTo>
                  <a:close/>
                </a:path>
                <a:path w="948054" h="132714">
                  <a:moveTo>
                    <a:pt x="504190" y="0"/>
                  </a:moveTo>
                  <a:lnTo>
                    <a:pt x="494411" y="0"/>
                  </a:lnTo>
                  <a:lnTo>
                    <a:pt x="494411" y="126365"/>
                  </a:lnTo>
                  <a:lnTo>
                    <a:pt x="504190" y="126365"/>
                  </a:lnTo>
                  <a:lnTo>
                    <a:pt x="504190" y="0"/>
                  </a:lnTo>
                  <a:close/>
                </a:path>
                <a:path w="948054" h="132714">
                  <a:moveTo>
                    <a:pt x="612013" y="86614"/>
                  </a:moveTo>
                  <a:lnTo>
                    <a:pt x="583374" y="53111"/>
                  </a:lnTo>
                  <a:lnTo>
                    <a:pt x="578231" y="8763"/>
                  </a:lnTo>
                  <a:lnTo>
                    <a:pt x="568579" y="8763"/>
                  </a:lnTo>
                  <a:lnTo>
                    <a:pt x="568579" y="29464"/>
                  </a:lnTo>
                  <a:lnTo>
                    <a:pt x="567994" y="37833"/>
                  </a:lnTo>
                  <a:lnTo>
                    <a:pt x="548538" y="77381"/>
                  </a:lnTo>
                  <a:lnTo>
                    <a:pt x="534543" y="89281"/>
                  </a:lnTo>
                  <a:lnTo>
                    <a:pt x="542036" y="95885"/>
                  </a:lnTo>
                  <a:lnTo>
                    <a:pt x="569036" y="63487"/>
                  </a:lnTo>
                  <a:lnTo>
                    <a:pt x="573532" y="52705"/>
                  </a:lnTo>
                  <a:lnTo>
                    <a:pt x="575183" y="58674"/>
                  </a:lnTo>
                  <a:lnTo>
                    <a:pt x="599960" y="90017"/>
                  </a:lnTo>
                  <a:lnTo>
                    <a:pt x="605155" y="94361"/>
                  </a:lnTo>
                  <a:lnTo>
                    <a:pt x="612013" y="86614"/>
                  </a:lnTo>
                  <a:close/>
                </a:path>
                <a:path w="948054" h="132714">
                  <a:moveTo>
                    <a:pt x="639699" y="0"/>
                  </a:moveTo>
                  <a:lnTo>
                    <a:pt x="629920" y="0"/>
                  </a:lnTo>
                  <a:lnTo>
                    <a:pt x="629920" y="126365"/>
                  </a:lnTo>
                  <a:lnTo>
                    <a:pt x="639699" y="126365"/>
                  </a:lnTo>
                  <a:lnTo>
                    <a:pt x="639699" y="0"/>
                  </a:lnTo>
                  <a:close/>
                </a:path>
                <a:path w="948054" h="132714">
                  <a:moveTo>
                    <a:pt x="781050" y="59563"/>
                  </a:moveTo>
                  <a:lnTo>
                    <a:pt x="745744" y="41656"/>
                  </a:lnTo>
                  <a:lnTo>
                    <a:pt x="738339" y="32893"/>
                  </a:lnTo>
                  <a:lnTo>
                    <a:pt x="735723" y="28968"/>
                  </a:lnTo>
                  <a:lnTo>
                    <a:pt x="733234" y="22872"/>
                  </a:lnTo>
                  <a:lnTo>
                    <a:pt x="732409" y="16891"/>
                  </a:lnTo>
                  <a:lnTo>
                    <a:pt x="732409" y="10160"/>
                  </a:lnTo>
                  <a:lnTo>
                    <a:pt x="722249" y="10160"/>
                  </a:lnTo>
                  <a:lnTo>
                    <a:pt x="722249" y="16891"/>
                  </a:lnTo>
                  <a:lnTo>
                    <a:pt x="721436" y="22821"/>
                  </a:lnTo>
                  <a:lnTo>
                    <a:pt x="693737" y="52832"/>
                  </a:lnTo>
                  <a:lnTo>
                    <a:pt x="673735" y="59690"/>
                  </a:lnTo>
                  <a:lnTo>
                    <a:pt x="680466" y="67437"/>
                  </a:lnTo>
                  <a:lnTo>
                    <a:pt x="715302" y="48044"/>
                  </a:lnTo>
                  <a:lnTo>
                    <a:pt x="727202" y="32893"/>
                  </a:lnTo>
                  <a:lnTo>
                    <a:pt x="730173" y="37782"/>
                  </a:lnTo>
                  <a:lnTo>
                    <a:pt x="766483" y="64604"/>
                  </a:lnTo>
                  <a:lnTo>
                    <a:pt x="774065" y="67310"/>
                  </a:lnTo>
                  <a:lnTo>
                    <a:pt x="781050" y="59563"/>
                  </a:lnTo>
                  <a:close/>
                </a:path>
                <a:path w="948054" h="132714">
                  <a:moveTo>
                    <a:pt x="786003" y="96520"/>
                  </a:moveTo>
                  <a:lnTo>
                    <a:pt x="668782" y="96520"/>
                  </a:lnTo>
                  <a:lnTo>
                    <a:pt x="668782" y="105156"/>
                  </a:lnTo>
                  <a:lnTo>
                    <a:pt x="786003" y="105156"/>
                  </a:lnTo>
                  <a:lnTo>
                    <a:pt x="786003" y="96520"/>
                  </a:lnTo>
                  <a:close/>
                </a:path>
                <a:path w="948054" h="132714">
                  <a:moveTo>
                    <a:pt x="865632" y="65405"/>
                  </a:moveTo>
                  <a:lnTo>
                    <a:pt x="865085" y="58166"/>
                  </a:lnTo>
                  <a:lnTo>
                    <a:pt x="864997" y="56896"/>
                  </a:lnTo>
                  <a:lnTo>
                    <a:pt x="857681" y="57480"/>
                  </a:lnTo>
                  <a:lnTo>
                    <a:pt x="848499" y="57873"/>
                  </a:lnTo>
                  <a:lnTo>
                    <a:pt x="837438" y="58102"/>
                  </a:lnTo>
                  <a:lnTo>
                    <a:pt x="824484" y="58166"/>
                  </a:lnTo>
                  <a:lnTo>
                    <a:pt x="824484" y="41275"/>
                  </a:lnTo>
                  <a:lnTo>
                    <a:pt x="852551" y="41275"/>
                  </a:lnTo>
                  <a:lnTo>
                    <a:pt x="852551" y="32893"/>
                  </a:lnTo>
                  <a:lnTo>
                    <a:pt x="824484" y="32893"/>
                  </a:lnTo>
                  <a:lnTo>
                    <a:pt x="824484" y="14986"/>
                  </a:lnTo>
                  <a:lnTo>
                    <a:pt x="863092" y="14986"/>
                  </a:lnTo>
                  <a:lnTo>
                    <a:pt x="863092" y="6477"/>
                  </a:lnTo>
                  <a:lnTo>
                    <a:pt x="814832" y="6477"/>
                  </a:lnTo>
                  <a:lnTo>
                    <a:pt x="814832" y="66802"/>
                  </a:lnTo>
                  <a:lnTo>
                    <a:pt x="830427" y="66713"/>
                  </a:lnTo>
                  <a:lnTo>
                    <a:pt x="844080" y="66446"/>
                  </a:lnTo>
                  <a:lnTo>
                    <a:pt x="855814" y="66001"/>
                  </a:lnTo>
                  <a:lnTo>
                    <a:pt x="865632" y="65405"/>
                  </a:lnTo>
                  <a:close/>
                </a:path>
                <a:path w="948054" h="132714">
                  <a:moveTo>
                    <a:pt x="887349" y="2540"/>
                  </a:moveTo>
                  <a:lnTo>
                    <a:pt x="877697" y="2540"/>
                  </a:lnTo>
                  <a:lnTo>
                    <a:pt x="877697" y="31750"/>
                  </a:lnTo>
                  <a:lnTo>
                    <a:pt x="860425" y="31750"/>
                  </a:lnTo>
                  <a:lnTo>
                    <a:pt x="860425" y="40513"/>
                  </a:lnTo>
                  <a:lnTo>
                    <a:pt x="877697" y="40513"/>
                  </a:lnTo>
                  <a:lnTo>
                    <a:pt x="877697" y="71247"/>
                  </a:lnTo>
                  <a:lnTo>
                    <a:pt x="887349" y="71247"/>
                  </a:lnTo>
                  <a:lnTo>
                    <a:pt x="887349" y="2540"/>
                  </a:lnTo>
                  <a:close/>
                </a:path>
                <a:path w="948054" h="132714">
                  <a:moveTo>
                    <a:pt x="910209" y="78232"/>
                  </a:moveTo>
                  <a:lnTo>
                    <a:pt x="900557" y="78232"/>
                  </a:lnTo>
                  <a:lnTo>
                    <a:pt x="900557" y="86741"/>
                  </a:lnTo>
                  <a:lnTo>
                    <a:pt x="900557" y="114300"/>
                  </a:lnTo>
                  <a:lnTo>
                    <a:pt x="840740" y="114300"/>
                  </a:lnTo>
                  <a:lnTo>
                    <a:pt x="840740" y="86741"/>
                  </a:lnTo>
                  <a:lnTo>
                    <a:pt x="900557" y="86741"/>
                  </a:lnTo>
                  <a:lnTo>
                    <a:pt x="900557" y="78232"/>
                  </a:lnTo>
                  <a:lnTo>
                    <a:pt x="831088" y="78232"/>
                  </a:lnTo>
                  <a:lnTo>
                    <a:pt x="831088" y="122809"/>
                  </a:lnTo>
                  <a:lnTo>
                    <a:pt x="910209" y="122809"/>
                  </a:lnTo>
                  <a:lnTo>
                    <a:pt x="910209" y="114300"/>
                  </a:lnTo>
                  <a:lnTo>
                    <a:pt x="910209" y="86741"/>
                  </a:lnTo>
                  <a:lnTo>
                    <a:pt x="910209" y="78232"/>
                  </a:lnTo>
                  <a:close/>
                </a:path>
                <a:path w="948054" h="132714">
                  <a:moveTo>
                    <a:pt x="910209" y="0"/>
                  </a:moveTo>
                  <a:lnTo>
                    <a:pt x="900430" y="0"/>
                  </a:lnTo>
                  <a:lnTo>
                    <a:pt x="900430" y="71247"/>
                  </a:lnTo>
                  <a:lnTo>
                    <a:pt x="910209" y="71247"/>
                  </a:lnTo>
                  <a:lnTo>
                    <a:pt x="910209" y="0"/>
                  </a:lnTo>
                  <a:close/>
                </a:path>
                <a:path w="948054" h="132714">
                  <a:moveTo>
                    <a:pt x="947674" y="99314"/>
                  </a:moveTo>
                  <a:lnTo>
                    <a:pt x="937514" y="99314"/>
                  </a:lnTo>
                  <a:lnTo>
                    <a:pt x="929640" y="132334"/>
                  </a:lnTo>
                  <a:lnTo>
                    <a:pt x="936879" y="132334"/>
                  </a:lnTo>
                  <a:lnTo>
                    <a:pt x="947674" y="9931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022469" y="5276088"/>
              <a:ext cx="1738249" cy="606425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45554" y="5596128"/>
              <a:ext cx="226949" cy="124587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161022" y="5596128"/>
              <a:ext cx="102234" cy="123570"/>
            </a:xfrm>
            <a:prstGeom prst="rect">
              <a:avLst/>
            </a:prstGeom>
          </p:spPr>
        </p:pic>
      </p:grpSp>
      <p:pic>
        <p:nvPicPr>
          <p:cNvPr id="136" name="object 136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212456" y="5276088"/>
            <a:ext cx="243204" cy="122174"/>
          </a:xfrm>
          <a:prstGeom prst="rect">
            <a:avLst/>
          </a:prstGeom>
        </p:spPr>
      </p:pic>
      <p:pic>
        <p:nvPicPr>
          <p:cNvPr id="137" name="object 137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530083" y="5276088"/>
            <a:ext cx="240284" cy="124460"/>
          </a:xfrm>
          <a:prstGeom prst="rect">
            <a:avLst/>
          </a:prstGeom>
        </p:spPr>
      </p:pic>
      <p:pic>
        <p:nvPicPr>
          <p:cNvPr id="138" name="object 138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7852536" y="5276088"/>
            <a:ext cx="241427" cy="126365"/>
          </a:xfrm>
          <a:prstGeom prst="rect">
            <a:avLst/>
          </a:prstGeom>
        </p:spPr>
      </p:pic>
      <p:pic>
        <p:nvPicPr>
          <p:cNvPr id="139" name="object 139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8169909" y="5276088"/>
            <a:ext cx="102235" cy="123571"/>
          </a:xfrm>
          <a:prstGeom prst="rect">
            <a:avLst/>
          </a:prstGeom>
        </p:spPr>
      </p:pic>
      <p:sp>
        <p:nvSpPr>
          <p:cNvPr id="140" name="object 140" descr=""/>
          <p:cNvSpPr/>
          <p:nvPr/>
        </p:nvSpPr>
        <p:spPr>
          <a:xfrm>
            <a:off x="8339328" y="5276088"/>
            <a:ext cx="518159" cy="126364"/>
          </a:xfrm>
          <a:custGeom>
            <a:avLst/>
            <a:gdLst/>
            <a:ahLst/>
            <a:cxnLst/>
            <a:rect l="l" t="t" r="r" b="b"/>
            <a:pathLst>
              <a:path w="518159" h="126364">
                <a:moveTo>
                  <a:pt x="431292" y="83947"/>
                </a:moveTo>
                <a:lnTo>
                  <a:pt x="421386" y="83947"/>
                </a:lnTo>
                <a:lnTo>
                  <a:pt x="421386" y="121539"/>
                </a:lnTo>
                <a:lnTo>
                  <a:pt x="501142" y="121539"/>
                </a:lnTo>
                <a:lnTo>
                  <a:pt x="501142" y="112649"/>
                </a:lnTo>
                <a:lnTo>
                  <a:pt x="431292" y="112649"/>
                </a:lnTo>
                <a:lnTo>
                  <a:pt x="431292" y="83947"/>
                </a:lnTo>
                <a:close/>
              </a:path>
              <a:path w="518159" h="126364">
                <a:moveTo>
                  <a:pt x="518160" y="64389"/>
                </a:moveTo>
                <a:lnTo>
                  <a:pt x="400939" y="64389"/>
                </a:lnTo>
                <a:lnTo>
                  <a:pt x="400939" y="73279"/>
                </a:lnTo>
                <a:lnTo>
                  <a:pt x="518160" y="73279"/>
                </a:lnTo>
                <a:lnTo>
                  <a:pt x="518160" y="64389"/>
                </a:lnTo>
                <a:close/>
              </a:path>
              <a:path w="518159" h="126364">
                <a:moveTo>
                  <a:pt x="317626" y="64770"/>
                </a:moveTo>
                <a:lnTo>
                  <a:pt x="307848" y="64770"/>
                </a:lnTo>
                <a:lnTo>
                  <a:pt x="307848" y="94996"/>
                </a:lnTo>
                <a:lnTo>
                  <a:pt x="269875" y="95250"/>
                </a:lnTo>
                <a:lnTo>
                  <a:pt x="270764" y="103759"/>
                </a:lnTo>
                <a:lnTo>
                  <a:pt x="313563" y="103251"/>
                </a:lnTo>
                <a:lnTo>
                  <a:pt x="338248" y="102584"/>
                </a:lnTo>
                <a:lnTo>
                  <a:pt x="347263" y="102179"/>
                </a:lnTo>
                <a:lnTo>
                  <a:pt x="354075" y="101727"/>
                </a:lnTo>
                <a:lnTo>
                  <a:pt x="353546" y="94742"/>
                </a:lnTo>
                <a:lnTo>
                  <a:pt x="317626" y="94742"/>
                </a:lnTo>
                <a:lnTo>
                  <a:pt x="317626" y="64770"/>
                </a:lnTo>
                <a:close/>
              </a:path>
              <a:path w="518159" h="126364">
                <a:moveTo>
                  <a:pt x="353441" y="93345"/>
                </a:moveTo>
                <a:lnTo>
                  <a:pt x="347130" y="93795"/>
                </a:lnTo>
                <a:lnTo>
                  <a:pt x="339058" y="94186"/>
                </a:lnTo>
                <a:lnTo>
                  <a:pt x="329223" y="94505"/>
                </a:lnTo>
                <a:lnTo>
                  <a:pt x="317626" y="94742"/>
                </a:lnTo>
                <a:lnTo>
                  <a:pt x="353546" y="94742"/>
                </a:lnTo>
                <a:lnTo>
                  <a:pt x="353441" y="93345"/>
                </a:lnTo>
                <a:close/>
              </a:path>
              <a:path w="518159" h="126364">
                <a:moveTo>
                  <a:pt x="342773" y="12065"/>
                </a:moveTo>
                <a:lnTo>
                  <a:pt x="280543" y="12065"/>
                </a:lnTo>
                <a:lnTo>
                  <a:pt x="280543" y="64770"/>
                </a:lnTo>
                <a:lnTo>
                  <a:pt x="344170" y="64770"/>
                </a:lnTo>
                <a:lnTo>
                  <a:pt x="344170" y="56007"/>
                </a:lnTo>
                <a:lnTo>
                  <a:pt x="290322" y="56007"/>
                </a:lnTo>
                <a:lnTo>
                  <a:pt x="290322" y="20701"/>
                </a:lnTo>
                <a:lnTo>
                  <a:pt x="342773" y="20701"/>
                </a:lnTo>
                <a:lnTo>
                  <a:pt x="342773" y="12065"/>
                </a:lnTo>
                <a:close/>
              </a:path>
              <a:path w="518159" h="126364">
                <a:moveTo>
                  <a:pt x="200025" y="11176"/>
                </a:moveTo>
                <a:lnTo>
                  <a:pt x="142240" y="11176"/>
                </a:lnTo>
                <a:lnTo>
                  <a:pt x="142240" y="19812"/>
                </a:lnTo>
                <a:lnTo>
                  <a:pt x="190246" y="19812"/>
                </a:lnTo>
                <a:lnTo>
                  <a:pt x="190246" y="49022"/>
                </a:lnTo>
                <a:lnTo>
                  <a:pt x="142240" y="49022"/>
                </a:lnTo>
                <a:lnTo>
                  <a:pt x="142240" y="99060"/>
                </a:lnTo>
                <a:lnTo>
                  <a:pt x="167461" y="98871"/>
                </a:lnTo>
                <a:lnTo>
                  <a:pt x="187706" y="98313"/>
                </a:lnTo>
                <a:lnTo>
                  <a:pt x="202997" y="97399"/>
                </a:lnTo>
                <a:lnTo>
                  <a:pt x="213360" y="96139"/>
                </a:lnTo>
                <a:lnTo>
                  <a:pt x="212592" y="90424"/>
                </a:lnTo>
                <a:lnTo>
                  <a:pt x="152019" y="90424"/>
                </a:lnTo>
                <a:lnTo>
                  <a:pt x="152019" y="57404"/>
                </a:lnTo>
                <a:lnTo>
                  <a:pt x="200025" y="57404"/>
                </a:lnTo>
                <a:lnTo>
                  <a:pt x="200025" y="11176"/>
                </a:lnTo>
                <a:close/>
              </a:path>
              <a:path w="518159" h="126364">
                <a:moveTo>
                  <a:pt x="212217" y="87630"/>
                </a:moveTo>
                <a:lnTo>
                  <a:pt x="203739" y="88870"/>
                </a:lnTo>
                <a:lnTo>
                  <a:pt x="190880" y="89741"/>
                </a:lnTo>
                <a:lnTo>
                  <a:pt x="173640" y="90255"/>
                </a:lnTo>
                <a:lnTo>
                  <a:pt x="152019" y="90424"/>
                </a:lnTo>
                <a:lnTo>
                  <a:pt x="212592" y="90424"/>
                </a:lnTo>
                <a:lnTo>
                  <a:pt x="212217" y="87630"/>
                </a:lnTo>
                <a:close/>
              </a:path>
              <a:path w="518159" h="126364">
                <a:moveTo>
                  <a:pt x="431800" y="4572"/>
                </a:moveTo>
                <a:lnTo>
                  <a:pt x="422021" y="4572"/>
                </a:lnTo>
                <a:lnTo>
                  <a:pt x="422021" y="46990"/>
                </a:lnTo>
                <a:lnTo>
                  <a:pt x="500888" y="46990"/>
                </a:lnTo>
                <a:lnTo>
                  <a:pt x="500888" y="38227"/>
                </a:lnTo>
                <a:lnTo>
                  <a:pt x="431800" y="38227"/>
                </a:lnTo>
                <a:lnTo>
                  <a:pt x="431800" y="4572"/>
                </a:lnTo>
                <a:close/>
              </a:path>
              <a:path w="518159" h="126364">
                <a:moveTo>
                  <a:pt x="372618" y="0"/>
                </a:moveTo>
                <a:lnTo>
                  <a:pt x="362839" y="0"/>
                </a:lnTo>
                <a:lnTo>
                  <a:pt x="362839" y="126365"/>
                </a:lnTo>
                <a:lnTo>
                  <a:pt x="372618" y="126365"/>
                </a:lnTo>
                <a:lnTo>
                  <a:pt x="372618" y="0"/>
                </a:lnTo>
                <a:close/>
              </a:path>
              <a:path w="518159" h="126364">
                <a:moveTo>
                  <a:pt x="236347" y="0"/>
                </a:moveTo>
                <a:lnTo>
                  <a:pt x="226568" y="0"/>
                </a:lnTo>
                <a:lnTo>
                  <a:pt x="226568" y="126365"/>
                </a:lnTo>
                <a:lnTo>
                  <a:pt x="236347" y="126365"/>
                </a:lnTo>
                <a:lnTo>
                  <a:pt x="236347" y="0"/>
                </a:lnTo>
                <a:close/>
              </a:path>
              <a:path w="518159" h="126364">
                <a:moveTo>
                  <a:pt x="103631" y="0"/>
                </a:moveTo>
                <a:lnTo>
                  <a:pt x="93852" y="0"/>
                </a:lnTo>
                <a:lnTo>
                  <a:pt x="93852" y="47117"/>
                </a:lnTo>
                <a:lnTo>
                  <a:pt x="66294" y="47117"/>
                </a:lnTo>
                <a:lnTo>
                  <a:pt x="66294" y="55753"/>
                </a:lnTo>
                <a:lnTo>
                  <a:pt x="93852" y="55753"/>
                </a:lnTo>
                <a:lnTo>
                  <a:pt x="93852" y="126365"/>
                </a:lnTo>
                <a:lnTo>
                  <a:pt x="103631" y="126365"/>
                </a:lnTo>
                <a:lnTo>
                  <a:pt x="103631" y="0"/>
                </a:lnTo>
                <a:close/>
              </a:path>
              <a:path w="518159" h="126364">
                <a:moveTo>
                  <a:pt x="43561" y="26416"/>
                </a:moveTo>
                <a:lnTo>
                  <a:pt x="33781" y="26416"/>
                </a:lnTo>
                <a:lnTo>
                  <a:pt x="33737" y="38989"/>
                </a:lnTo>
                <a:lnTo>
                  <a:pt x="33157" y="45537"/>
                </a:lnTo>
                <a:lnTo>
                  <a:pt x="12874" y="80629"/>
                </a:lnTo>
                <a:lnTo>
                  <a:pt x="0" y="89408"/>
                </a:lnTo>
                <a:lnTo>
                  <a:pt x="7493" y="97155"/>
                </a:lnTo>
                <a:lnTo>
                  <a:pt x="36829" y="64516"/>
                </a:lnTo>
                <a:lnTo>
                  <a:pt x="38735" y="58928"/>
                </a:lnTo>
                <a:lnTo>
                  <a:pt x="48873" y="58928"/>
                </a:lnTo>
                <a:lnTo>
                  <a:pt x="45815" y="52228"/>
                </a:lnTo>
                <a:lnTo>
                  <a:pt x="43980" y="45525"/>
                </a:lnTo>
                <a:lnTo>
                  <a:pt x="43433" y="38989"/>
                </a:lnTo>
                <a:lnTo>
                  <a:pt x="43561" y="26416"/>
                </a:lnTo>
                <a:close/>
              </a:path>
              <a:path w="518159" h="126364">
                <a:moveTo>
                  <a:pt x="48873" y="58928"/>
                </a:moveTo>
                <a:lnTo>
                  <a:pt x="38735" y="58928"/>
                </a:lnTo>
                <a:lnTo>
                  <a:pt x="40767" y="64516"/>
                </a:lnTo>
                <a:lnTo>
                  <a:pt x="70866" y="94361"/>
                </a:lnTo>
                <a:lnTo>
                  <a:pt x="77850" y="86487"/>
                </a:lnTo>
                <a:lnTo>
                  <a:pt x="70877" y="82917"/>
                </a:lnTo>
                <a:lnTo>
                  <a:pt x="64452" y="78311"/>
                </a:lnTo>
                <a:lnTo>
                  <a:pt x="58598" y="72681"/>
                </a:lnTo>
                <a:lnTo>
                  <a:pt x="53340" y="66040"/>
                </a:lnTo>
                <a:lnTo>
                  <a:pt x="48934" y="59062"/>
                </a:lnTo>
                <a:lnTo>
                  <a:pt x="48873" y="58928"/>
                </a:lnTo>
                <a:close/>
              </a:path>
              <a:path w="518159" h="126364">
                <a:moveTo>
                  <a:pt x="74041" y="17653"/>
                </a:moveTo>
                <a:lnTo>
                  <a:pt x="3048" y="17653"/>
                </a:lnTo>
                <a:lnTo>
                  <a:pt x="3048" y="26416"/>
                </a:lnTo>
                <a:lnTo>
                  <a:pt x="74041" y="26416"/>
                </a:lnTo>
                <a:lnTo>
                  <a:pt x="74041" y="17653"/>
                </a:lnTo>
                <a:close/>
              </a:path>
              <a:path w="518159" h="126364">
                <a:moveTo>
                  <a:pt x="43433" y="0"/>
                </a:moveTo>
                <a:lnTo>
                  <a:pt x="33654" y="0"/>
                </a:lnTo>
                <a:lnTo>
                  <a:pt x="33654" y="17653"/>
                </a:lnTo>
                <a:lnTo>
                  <a:pt x="43433" y="17653"/>
                </a:lnTo>
                <a:lnTo>
                  <a:pt x="4343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8920226" y="5276088"/>
            <a:ext cx="642620" cy="126364"/>
          </a:xfrm>
          <a:custGeom>
            <a:avLst/>
            <a:gdLst/>
            <a:ahLst/>
            <a:cxnLst/>
            <a:rect l="l" t="t" r="r" b="b"/>
            <a:pathLst>
              <a:path w="642620" h="126364">
                <a:moveTo>
                  <a:pt x="164973" y="82550"/>
                </a:moveTo>
                <a:lnTo>
                  <a:pt x="154940" y="82550"/>
                </a:lnTo>
                <a:lnTo>
                  <a:pt x="154940" y="121920"/>
                </a:lnTo>
                <a:lnTo>
                  <a:pt x="235584" y="121920"/>
                </a:lnTo>
                <a:lnTo>
                  <a:pt x="235584" y="113030"/>
                </a:lnTo>
                <a:lnTo>
                  <a:pt x="164973" y="113030"/>
                </a:lnTo>
                <a:lnTo>
                  <a:pt x="164973" y="82550"/>
                </a:lnTo>
                <a:close/>
              </a:path>
              <a:path w="642620" h="126364">
                <a:moveTo>
                  <a:pt x="231394" y="0"/>
                </a:moveTo>
                <a:lnTo>
                  <a:pt x="221615" y="0"/>
                </a:lnTo>
                <a:lnTo>
                  <a:pt x="221615" y="91821"/>
                </a:lnTo>
                <a:lnTo>
                  <a:pt x="231394" y="91821"/>
                </a:lnTo>
                <a:lnTo>
                  <a:pt x="231394" y="48133"/>
                </a:lnTo>
                <a:lnTo>
                  <a:pt x="250444" y="48133"/>
                </a:lnTo>
                <a:lnTo>
                  <a:pt x="250444" y="39370"/>
                </a:lnTo>
                <a:lnTo>
                  <a:pt x="231394" y="39370"/>
                </a:lnTo>
                <a:lnTo>
                  <a:pt x="231394" y="0"/>
                </a:lnTo>
                <a:close/>
              </a:path>
              <a:path w="642620" h="126364">
                <a:moveTo>
                  <a:pt x="174244" y="4953"/>
                </a:moveTo>
                <a:lnTo>
                  <a:pt x="164973" y="4953"/>
                </a:lnTo>
                <a:lnTo>
                  <a:pt x="164973" y="21209"/>
                </a:lnTo>
                <a:lnTo>
                  <a:pt x="164286" y="28092"/>
                </a:lnTo>
                <a:lnTo>
                  <a:pt x="138943" y="63793"/>
                </a:lnTo>
                <a:lnTo>
                  <a:pt x="132588" y="67437"/>
                </a:lnTo>
                <a:lnTo>
                  <a:pt x="139700" y="74168"/>
                </a:lnTo>
                <a:lnTo>
                  <a:pt x="167767" y="46228"/>
                </a:lnTo>
                <a:lnTo>
                  <a:pt x="169799" y="40640"/>
                </a:lnTo>
                <a:lnTo>
                  <a:pt x="179977" y="40640"/>
                </a:lnTo>
                <a:lnTo>
                  <a:pt x="179601" y="40086"/>
                </a:lnTo>
                <a:lnTo>
                  <a:pt x="176625" y="33861"/>
                </a:lnTo>
                <a:lnTo>
                  <a:pt x="174839" y="27564"/>
                </a:lnTo>
                <a:lnTo>
                  <a:pt x="174244" y="21209"/>
                </a:lnTo>
                <a:lnTo>
                  <a:pt x="174244" y="4953"/>
                </a:lnTo>
                <a:close/>
              </a:path>
              <a:path w="642620" h="126364">
                <a:moveTo>
                  <a:pt x="179977" y="40640"/>
                </a:moveTo>
                <a:lnTo>
                  <a:pt x="169799" y="40640"/>
                </a:lnTo>
                <a:lnTo>
                  <a:pt x="172084" y="45593"/>
                </a:lnTo>
                <a:lnTo>
                  <a:pt x="176275" y="51181"/>
                </a:lnTo>
                <a:lnTo>
                  <a:pt x="188214" y="63373"/>
                </a:lnTo>
                <a:lnTo>
                  <a:pt x="193928" y="67945"/>
                </a:lnTo>
                <a:lnTo>
                  <a:pt x="199390" y="70866"/>
                </a:lnTo>
                <a:lnTo>
                  <a:pt x="205867" y="63881"/>
                </a:lnTo>
                <a:lnTo>
                  <a:pt x="199771" y="60711"/>
                </a:lnTo>
                <a:lnTo>
                  <a:pt x="194055" y="56721"/>
                </a:lnTo>
                <a:lnTo>
                  <a:pt x="188722" y="51897"/>
                </a:lnTo>
                <a:lnTo>
                  <a:pt x="183769" y="46228"/>
                </a:lnTo>
                <a:lnTo>
                  <a:pt x="179977" y="40640"/>
                </a:lnTo>
                <a:close/>
              </a:path>
              <a:path w="642620" h="126364">
                <a:moveTo>
                  <a:pt x="33908" y="80899"/>
                </a:moveTo>
                <a:lnTo>
                  <a:pt x="24129" y="80899"/>
                </a:lnTo>
                <a:lnTo>
                  <a:pt x="24129" y="122174"/>
                </a:lnTo>
                <a:lnTo>
                  <a:pt x="105155" y="122174"/>
                </a:lnTo>
                <a:lnTo>
                  <a:pt x="105155" y="113665"/>
                </a:lnTo>
                <a:lnTo>
                  <a:pt x="33908" y="113665"/>
                </a:lnTo>
                <a:lnTo>
                  <a:pt x="33908" y="80899"/>
                </a:lnTo>
                <a:close/>
              </a:path>
              <a:path w="642620" h="126364">
                <a:moveTo>
                  <a:pt x="101853" y="0"/>
                </a:moveTo>
                <a:lnTo>
                  <a:pt x="92075" y="0"/>
                </a:lnTo>
                <a:lnTo>
                  <a:pt x="92075" y="31877"/>
                </a:lnTo>
                <a:lnTo>
                  <a:pt x="62610" y="31877"/>
                </a:lnTo>
                <a:lnTo>
                  <a:pt x="62610" y="40640"/>
                </a:lnTo>
                <a:lnTo>
                  <a:pt x="92075" y="40640"/>
                </a:lnTo>
                <a:lnTo>
                  <a:pt x="92075" y="89789"/>
                </a:lnTo>
                <a:lnTo>
                  <a:pt x="101853" y="89789"/>
                </a:lnTo>
                <a:lnTo>
                  <a:pt x="101853" y="0"/>
                </a:lnTo>
                <a:close/>
              </a:path>
              <a:path w="642620" h="126364">
                <a:moveTo>
                  <a:pt x="41782" y="15748"/>
                </a:moveTo>
                <a:lnTo>
                  <a:pt x="32257" y="15748"/>
                </a:lnTo>
                <a:lnTo>
                  <a:pt x="32257" y="20320"/>
                </a:lnTo>
                <a:lnTo>
                  <a:pt x="31664" y="27227"/>
                </a:lnTo>
                <a:lnTo>
                  <a:pt x="6500" y="63857"/>
                </a:lnTo>
                <a:lnTo>
                  <a:pt x="0" y="67691"/>
                </a:lnTo>
                <a:lnTo>
                  <a:pt x="7112" y="74422"/>
                </a:lnTo>
                <a:lnTo>
                  <a:pt x="34925" y="45593"/>
                </a:lnTo>
                <a:lnTo>
                  <a:pt x="37338" y="39878"/>
                </a:lnTo>
                <a:lnTo>
                  <a:pt x="47660" y="39878"/>
                </a:lnTo>
                <a:lnTo>
                  <a:pt x="47301" y="39340"/>
                </a:lnTo>
                <a:lnTo>
                  <a:pt x="44243" y="32972"/>
                </a:lnTo>
                <a:lnTo>
                  <a:pt x="42400" y="26628"/>
                </a:lnTo>
                <a:lnTo>
                  <a:pt x="41782" y="20320"/>
                </a:lnTo>
                <a:lnTo>
                  <a:pt x="41782" y="15748"/>
                </a:lnTo>
                <a:close/>
              </a:path>
              <a:path w="642620" h="126364">
                <a:moveTo>
                  <a:pt x="47660" y="39878"/>
                </a:moveTo>
                <a:lnTo>
                  <a:pt x="37338" y="39878"/>
                </a:lnTo>
                <a:lnTo>
                  <a:pt x="39750" y="44831"/>
                </a:lnTo>
                <a:lnTo>
                  <a:pt x="66928" y="71247"/>
                </a:lnTo>
                <a:lnTo>
                  <a:pt x="73405" y="64135"/>
                </a:lnTo>
                <a:lnTo>
                  <a:pt x="67528" y="60846"/>
                </a:lnTo>
                <a:lnTo>
                  <a:pt x="61912" y="56689"/>
                </a:lnTo>
                <a:lnTo>
                  <a:pt x="56582" y="51651"/>
                </a:lnTo>
                <a:lnTo>
                  <a:pt x="51562" y="45720"/>
                </a:lnTo>
                <a:lnTo>
                  <a:pt x="47660" y="39878"/>
                </a:lnTo>
                <a:close/>
              </a:path>
              <a:path w="642620" h="126364">
                <a:moveTo>
                  <a:pt x="69215" y="6858"/>
                </a:moveTo>
                <a:lnTo>
                  <a:pt x="4191" y="6858"/>
                </a:lnTo>
                <a:lnTo>
                  <a:pt x="4191" y="15748"/>
                </a:lnTo>
                <a:lnTo>
                  <a:pt x="69215" y="15748"/>
                </a:lnTo>
                <a:lnTo>
                  <a:pt x="69215" y="6858"/>
                </a:lnTo>
                <a:close/>
              </a:path>
              <a:path w="642620" h="126364">
                <a:moveTo>
                  <a:pt x="517905" y="98425"/>
                </a:moveTo>
                <a:lnTo>
                  <a:pt x="400684" y="98425"/>
                </a:lnTo>
                <a:lnTo>
                  <a:pt x="400684" y="107187"/>
                </a:lnTo>
                <a:lnTo>
                  <a:pt x="517905" y="107187"/>
                </a:lnTo>
                <a:lnTo>
                  <a:pt x="517905" y="98425"/>
                </a:lnTo>
                <a:close/>
              </a:path>
              <a:path w="642620" h="126364">
                <a:moveTo>
                  <a:pt x="444373" y="73914"/>
                </a:moveTo>
                <a:lnTo>
                  <a:pt x="434594" y="73914"/>
                </a:lnTo>
                <a:lnTo>
                  <a:pt x="434594" y="98425"/>
                </a:lnTo>
                <a:lnTo>
                  <a:pt x="444373" y="98425"/>
                </a:lnTo>
                <a:lnTo>
                  <a:pt x="444373" y="73914"/>
                </a:lnTo>
                <a:close/>
              </a:path>
              <a:path w="642620" h="126364">
                <a:moveTo>
                  <a:pt x="483997" y="73914"/>
                </a:moveTo>
                <a:lnTo>
                  <a:pt x="474218" y="73914"/>
                </a:lnTo>
                <a:lnTo>
                  <a:pt x="474218" y="98425"/>
                </a:lnTo>
                <a:lnTo>
                  <a:pt x="483997" y="98425"/>
                </a:lnTo>
                <a:lnTo>
                  <a:pt x="483997" y="73914"/>
                </a:lnTo>
                <a:close/>
              </a:path>
              <a:path w="642620" h="126364">
                <a:moveTo>
                  <a:pt x="500125" y="10795"/>
                </a:moveTo>
                <a:lnTo>
                  <a:pt x="418338" y="10795"/>
                </a:lnTo>
                <a:lnTo>
                  <a:pt x="418338" y="19431"/>
                </a:lnTo>
                <a:lnTo>
                  <a:pt x="490093" y="19431"/>
                </a:lnTo>
                <a:lnTo>
                  <a:pt x="490093" y="37337"/>
                </a:lnTo>
                <a:lnTo>
                  <a:pt x="418083" y="37337"/>
                </a:lnTo>
                <a:lnTo>
                  <a:pt x="418083" y="73914"/>
                </a:lnTo>
                <a:lnTo>
                  <a:pt x="503047" y="73914"/>
                </a:lnTo>
                <a:lnTo>
                  <a:pt x="503047" y="65151"/>
                </a:lnTo>
                <a:lnTo>
                  <a:pt x="428117" y="65151"/>
                </a:lnTo>
                <a:lnTo>
                  <a:pt x="428117" y="45847"/>
                </a:lnTo>
                <a:lnTo>
                  <a:pt x="500125" y="45847"/>
                </a:lnTo>
                <a:lnTo>
                  <a:pt x="500125" y="10795"/>
                </a:lnTo>
                <a:close/>
              </a:path>
              <a:path w="642620" h="126364">
                <a:moveTo>
                  <a:pt x="620014" y="55372"/>
                </a:moveTo>
                <a:lnTo>
                  <a:pt x="610107" y="55372"/>
                </a:lnTo>
                <a:lnTo>
                  <a:pt x="610107" y="122428"/>
                </a:lnTo>
                <a:lnTo>
                  <a:pt x="620014" y="122428"/>
                </a:lnTo>
                <a:lnTo>
                  <a:pt x="620014" y="55372"/>
                </a:lnTo>
                <a:close/>
              </a:path>
              <a:path w="642620" h="126364">
                <a:moveTo>
                  <a:pt x="575818" y="8509"/>
                </a:moveTo>
                <a:lnTo>
                  <a:pt x="558673" y="8509"/>
                </a:lnTo>
                <a:lnTo>
                  <a:pt x="551815" y="12192"/>
                </a:lnTo>
                <a:lnTo>
                  <a:pt x="539750" y="51308"/>
                </a:lnTo>
                <a:lnTo>
                  <a:pt x="540202" y="61092"/>
                </a:lnTo>
                <a:lnTo>
                  <a:pt x="558546" y="94361"/>
                </a:lnTo>
                <a:lnTo>
                  <a:pt x="575818" y="94361"/>
                </a:lnTo>
                <a:lnTo>
                  <a:pt x="582422" y="90932"/>
                </a:lnTo>
                <a:lnTo>
                  <a:pt x="586234" y="85471"/>
                </a:lnTo>
                <a:lnTo>
                  <a:pt x="561467" y="85471"/>
                </a:lnTo>
                <a:lnTo>
                  <a:pt x="557022" y="82550"/>
                </a:lnTo>
                <a:lnTo>
                  <a:pt x="549275" y="51308"/>
                </a:lnTo>
                <a:lnTo>
                  <a:pt x="549562" y="43501"/>
                </a:lnTo>
                <a:lnTo>
                  <a:pt x="561467" y="17272"/>
                </a:lnTo>
                <a:lnTo>
                  <a:pt x="586363" y="17272"/>
                </a:lnTo>
                <a:lnTo>
                  <a:pt x="582295" y="11811"/>
                </a:lnTo>
                <a:lnTo>
                  <a:pt x="575818" y="8509"/>
                </a:lnTo>
                <a:close/>
              </a:path>
              <a:path w="642620" h="126364">
                <a:moveTo>
                  <a:pt x="586363" y="17272"/>
                </a:moveTo>
                <a:lnTo>
                  <a:pt x="573277" y="17272"/>
                </a:lnTo>
                <a:lnTo>
                  <a:pt x="577723" y="20193"/>
                </a:lnTo>
                <a:lnTo>
                  <a:pt x="580771" y="26035"/>
                </a:lnTo>
                <a:lnTo>
                  <a:pt x="582844" y="30894"/>
                </a:lnTo>
                <a:lnTo>
                  <a:pt x="584311" y="36718"/>
                </a:lnTo>
                <a:lnTo>
                  <a:pt x="585179" y="43501"/>
                </a:lnTo>
                <a:lnTo>
                  <a:pt x="585470" y="51308"/>
                </a:lnTo>
                <a:lnTo>
                  <a:pt x="585175" y="59170"/>
                </a:lnTo>
                <a:lnTo>
                  <a:pt x="573277" y="85471"/>
                </a:lnTo>
                <a:lnTo>
                  <a:pt x="586234" y="85471"/>
                </a:lnTo>
                <a:lnTo>
                  <a:pt x="594995" y="55372"/>
                </a:lnTo>
                <a:lnTo>
                  <a:pt x="620014" y="55372"/>
                </a:lnTo>
                <a:lnTo>
                  <a:pt x="620014" y="46736"/>
                </a:lnTo>
                <a:lnTo>
                  <a:pt x="594868" y="46736"/>
                </a:lnTo>
                <a:lnTo>
                  <a:pt x="594157" y="38022"/>
                </a:lnTo>
                <a:lnTo>
                  <a:pt x="592613" y="30368"/>
                </a:lnTo>
                <a:lnTo>
                  <a:pt x="590260" y="23786"/>
                </a:lnTo>
                <a:lnTo>
                  <a:pt x="587121" y="18287"/>
                </a:lnTo>
                <a:lnTo>
                  <a:pt x="586363" y="17272"/>
                </a:lnTo>
                <a:close/>
              </a:path>
              <a:path w="642620" h="126364">
                <a:moveTo>
                  <a:pt x="620014" y="2540"/>
                </a:moveTo>
                <a:lnTo>
                  <a:pt x="610107" y="2540"/>
                </a:lnTo>
                <a:lnTo>
                  <a:pt x="610107" y="46736"/>
                </a:lnTo>
                <a:lnTo>
                  <a:pt x="620014" y="46736"/>
                </a:lnTo>
                <a:lnTo>
                  <a:pt x="620014" y="2540"/>
                </a:lnTo>
                <a:close/>
              </a:path>
              <a:path w="642620" h="126364">
                <a:moveTo>
                  <a:pt x="309752" y="19685"/>
                </a:moveTo>
                <a:lnTo>
                  <a:pt x="300100" y="19685"/>
                </a:lnTo>
                <a:lnTo>
                  <a:pt x="300100" y="33020"/>
                </a:lnTo>
                <a:lnTo>
                  <a:pt x="299505" y="40735"/>
                </a:lnTo>
                <a:lnTo>
                  <a:pt x="280098" y="79771"/>
                </a:lnTo>
                <a:lnTo>
                  <a:pt x="267334" y="90805"/>
                </a:lnTo>
                <a:lnTo>
                  <a:pt x="274827" y="97282"/>
                </a:lnTo>
                <a:lnTo>
                  <a:pt x="303529" y="61341"/>
                </a:lnTo>
                <a:lnTo>
                  <a:pt x="305180" y="55372"/>
                </a:lnTo>
                <a:lnTo>
                  <a:pt x="315009" y="55372"/>
                </a:lnTo>
                <a:lnTo>
                  <a:pt x="312134" y="47847"/>
                </a:lnTo>
                <a:lnTo>
                  <a:pt x="310348" y="40104"/>
                </a:lnTo>
                <a:lnTo>
                  <a:pt x="309801" y="33020"/>
                </a:lnTo>
                <a:lnTo>
                  <a:pt x="309752" y="19685"/>
                </a:lnTo>
                <a:close/>
              </a:path>
              <a:path w="642620" h="126364">
                <a:moveTo>
                  <a:pt x="315009" y="55372"/>
                </a:moveTo>
                <a:lnTo>
                  <a:pt x="305180" y="55372"/>
                </a:lnTo>
                <a:lnTo>
                  <a:pt x="307213" y="61595"/>
                </a:lnTo>
                <a:lnTo>
                  <a:pt x="335152" y="95504"/>
                </a:lnTo>
                <a:lnTo>
                  <a:pt x="341883" y="88137"/>
                </a:lnTo>
                <a:lnTo>
                  <a:pt x="335530" y="83306"/>
                </a:lnTo>
                <a:lnTo>
                  <a:pt x="329628" y="77581"/>
                </a:lnTo>
                <a:lnTo>
                  <a:pt x="324203" y="70975"/>
                </a:lnTo>
                <a:lnTo>
                  <a:pt x="319277" y="63500"/>
                </a:lnTo>
                <a:lnTo>
                  <a:pt x="315110" y="55637"/>
                </a:lnTo>
                <a:lnTo>
                  <a:pt x="315009" y="55372"/>
                </a:lnTo>
                <a:close/>
              </a:path>
              <a:path w="642620" h="126364">
                <a:moveTo>
                  <a:pt x="337184" y="11049"/>
                </a:moveTo>
                <a:lnTo>
                  <a:pt x="272033" y="11049"/>
                </a:lnTo>
                <a:lnTo>
                  <a:pt x="272033" y="19685"/>
                </a:lnTo>
                <a:lnTo>
                  <a:pt x="337184" y="19685"/>
                </a:lnTo>
                <a:lnTo>
                  <a:pt x="337184" y="11049"/>
                </a:lnTo>
                <a:close/>
              </a:path>
              <a:path w="642620" h="126364">
                <a:moveTo>
                  <a:pt x="642620" y="0"/>
                </a:moveTo>
                <a:lnTo>
                  <a:pt x="632841" y="0"/>
                </a:lnTo>
                <a:lnTo>
                  <a:pt x="632841" y="126365"/>
                </a:lnTo>
                <a:lnTo>
                  <a:pt x="642620" y="126365"/>
                </a:lnTo>
                <a:lnTo>
                  <a:pt x="642620" y="0"/>
                </a:lnTo>
                <a:close/>
              </a:path>
              <a:path w="642620" h="126364">
                <a:moveTo>
                  <a:pt x="364871" y="0"/>
                </a:moveTo>
                <a:lnTo>
                  <a:pt x="355092" y="0"/>
                </a:lnTo>
                <a:lnTo>
                  <a:pt x="355092" y="126365"/>
                </a:lnTo>
                <a:lnTo>
                  <a:pt x="364871" y="126365"/>
                </a:lnTo>
                <a:lnTo>
                  <a:pt x="364871" y="60071"/>
                </a:lnTo>
                <a:lnTo>
                  <a:pt x="386715" y="60071"/>
                </a:lnTo>
                <a:lnTo>
                  <a:pt x="386715" y="51308"/>
                </a:lnTo>
                <a:lnTo>
                  <a:pt x="364871" y="51308"/>
                </a:lnTo>
                <a:lnTo>
                  <a:pt x="36487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2" name="object 142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9642220" y="5276088"/>
            <a:ext cx="233806" cy="126365"/>
          </a:xfrm>
          <a:prstGeom prst="rect">
            <a:avLst/>
          </a:prstGeom>
        </p:spPr>
      </p:pic>
      <p:pic>
        <p:nvPicPr>
          <p:cNvPr id="143" name="object 143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9947275" y="5287136"/>
            <a:ext cx="251332" cy="96900"/>
          </a:xfrm>
          <a:prstGeom prst="rect">
            <a:avLst/>
          </a:prstGeom>
        </p:spPr>
      </p:pic>
      <p:sp>
        <p:nvSpPr>
          <p:cNvPr id="144" name="object 144" descr=""/>
          <p:cNvSpPr/>
          <p:nvPr/>
        </p:nvSpPr>
        <p:spPr>
          <a:xfrm>
            <a:off x="4942840" y="5645880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5" name="object 145" descr="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337425" y="5596127"/>
            <a:ext cx="241426" cy="126364"/>
          </a:xfrm>
          <a:prstGeom prst="rect">
            <a:avLst/>
          </a:prstGeom>
        </p:spPr>
      </p:pic>
      <p:sp>
        <p:nvSpPr>
          <p:cNvPr id="146" name="object 146" descr=""/>
          <p:cNvSpPr/>
          <p:nvPr/>
        </p:nvSpPr>
        <p:spPr>
          <a:xfrm>
            <a:off x="7642986" y="5596127"/>
            <a:ext cx="509905" cy="126364"/>
          </a:xfrm>
          <a:custGeom>
            <a:avLst/>
            <a:gdLst/>
            <a:ahLst/>
            <a:cxnLst/>
            <a:rect l="l" t="t" r="r" b="b"/>
            <a:pathLst>
              <a:path w="509904" h="126364">
                <a:moveTo>
                  <a:pt x="334518" y="75565"/>
                </a:moveTo>
                <a:lnTo>
                  <a:pt x="296799" y="86741"/>
                </a:lnTo>
                <a:lnTo>
                  <a:pt x="293116" y="92710"/>
                </a:lnTo>
                <a:lnTo>
                  <a:pt x="293116" y="107188"/>
                </a:lnTo>
                <a:lnTo>
                  <a:pt x="334518" y="124460"/>
                </a:lnTo>
                <a:lnTo>
                  <a:pt x="343852" y="124031"/>
                </a:lnTo>
                <a:lnTo>
                  <a:pt x="352044" y="122745"/>
                </a:lnTo>
                <a:lnTo>
                  <a:pt x="359092" y="120602"/>
                </a:lnTo>
                <a:lnTo>
                  <a:pt x="364998" y="117602"/>
                </a:lnTo>
                <a:lnTo>
                  <a:pt x="367411" y="116078"/>
                </a:lnTo>
                <a:lnTo>
                  <a:pt x="324485" y="116078"/>
                </a:lnTo>
                <a:lnTo>
                  <a:pt x="316865" y="114554"/>
                </a:lnTo>
                <a:lnTo>
                  <a:pt x="311658" y="111506"/>
                </a:lnTo>
                <a:lnTo>
                  <a:pt x="306324" y="108458"/>
                </a:lnTo>
                <a:lnTo>
                  <a:pt x="303657" y="104648"/>
                </a:lnTo>
                <a:lnTo>
                  <a:pt x="303657" y="95250"/>
                </a:lnTo>
                <a:lnTo>
                  <a:pt x="306324" y="91440"/>
                </a:lnTo>
                <a:lnTo>
                  <a:pt x="311531" y="88392"/>
                </a:lnTo>
                <a:lnTo>
                  <a:pt x="316865" y="85344"/>
                </a:lnTo>
                <a:lnTo>
                  <a:pt x="324485" y="83820"/>
                </a:lnTo>
                <a:lnTo>
                  <a:pt x="367563" y="83820"/>
                </a:lnTo>
                <a:lnTo>
                  <a:pt x="365125" y="82296"/>
                </a:lnTo>
                <a:lnTo>
                  <a:pt x="359146" y="79315"/>
                </a:lnTo>
                <a:lnTo>
                  <a:pt x="352059" y="77216"/>
                </a:lnTo>
                <a:lnTo>
                  <a:pt x="343854" y="75973"/>
                </a:lnTo>
                <a:lnTo>
                  <a:pt x="334518" y="75565"/>
                </a:lnTo>
                <a:close/>
              </a:path>
              <a:path w="509904" h="126364">
                <a:moveTo>
                  <a:pt x="367563" y="83820"/>
                </a:moveTo>
                <a:lnTo>
                  <a:pt x="344551" y="83820"/>
                </a:lnTo>
                <a:lnTo>
                  <a:pt x="352171" y="85344"/>
                </a:lnTo>
                <a:lnTo>
                  <a:pt x="357378" y="88392"/>
                </a:lnTo>
                <a:lnTo>
                  <a:pt x="362712" y="91313"/>
                </a:lnTo>
                <a:lnTo>
                  <a:pt x="365379" y="95250"/>
                </a:lnTo>
                <a:lnTo>
                  <a:pt x="365379" y="104648"/>
                </a:lnTo>
                <a:lnTo>
                  <a:pt x="362712" y="108585"/>
                </a:lnTo>
                <a:lnTo>
                  <a:pt x="357378" y="111506"/>
                </a:lnTo>
                <a:lnTo>
                  <a:pt x="352044" y="114554"/>
                </a:lnTo>
                <a:lnTo>
                  <a:pt x="344424" y="116078"/>
                </a:lnTo>
                <a:lnTo>
                  <a:pt x="367411" y="116078"/>
                </a:lnTo>
                <a:lnTo>
                  <a:pt x="372237" y="113030"/>
                </a:lnTo>
                <a:lnTo>
                  <a:pt x="375793" y="107188"/>
                </a:lnTo>
                <a:lnTo>
                  <a:pt x="375793" y="92710"/>
                </a:lnTo>
                <a:lnTo>
                  <a:pt x="372237" y="86741"/>
                </a:lnTo>
                <a:lnTo>
                  <a:pt x="367563" y="83820"/>
                </a:lnTo>
                <a:close/>
              </a:path>
              <a:path w="509904" h="126364">
                <a:moveTo>
                  <a:pt x="509651" y="81026"/>
                </a:moveTo>
                <a:lnTo>
                  <a:pt x="426974" y="81026"/>
                </a:lnTo>
                <a:lnTo>
                  <a:pt x="426974" y="89662"/>
                </a:lnTo>
                <a:lnTo>
                  <a:pt x="499872" y="89662"/>
                </a:lnTo>
                <a:lnTo>
                  <a:pt x="499872" y="126365"/>
                </a:lnTo>
                <a:lnTo>
                  <a:pt x="509651" y="126365"/>
                </a:lnTo>
                <a:lnTo>
                  <a:pt x="509651" y="81026"/>
                </a:lnTo>
                <a:close/>
              </a:path>
              <a:path w="509904" h="126364">
                <a:moveTo>
                  <a:pt x="164592" y="80645"/>
                </a:moveTo>
                <a:lnTo>
                  <a:pt x="154559" y="80645"/>
                </a:lnTo>
                <a:lnTo>
                  <a:pt x="154559" y="122047"/>
                </a:lnTo>
                <a:lnTo>
                  <a:pt x="237109" y="122047"/>
                </a:lnTo>
                <a:lnTo>
                  <a:pt x="237109" y="113411"/>
                </a:lnTo>
                <a:lnTo>
                  <a:pt x="164592" y="113411"/>
                </a:lnTo>
                <a:lnTo>
                  <a:pt x="164592" y="80645"/>
                </a:lnTo>
                <a:close/>
              </a:path>
              <a:path w="509904" h="126364">
                <a:moveTo>
                  <a:pt x="233172" y="0"/>
                </a:moveTo>
                <a:lnTo>
                  <a:pt x="223393" y="0"/>
                </a:lnTo>
                <a:lnTo>
                  <a:pt x="223393" y="92202"/>
                </a:lnTo>
                <a:lnTo>
                  <a:pt x="233172" y="92202"/>
                </a:lnTo>
                <a:lnTo>
                  <a:pt x="233172" y="49403"/>
                </a:lnTo>
                <a:lnTo>
                  <a:pt x="252222" y="49403"/>
                </a:lnTo>
                <a:lnTo>
                  <a:pt x="252222" y="40513"/>
                </a:lnTo>
                <a:lnTo>
                  <a:pt x="233172" y="40513"/>
                </a:lnTo>
                <a:lnTo>
                  <a:pt x="233172" y="0"/>
                </a:lnTo>
                <a:close/>
              </a:path>
              <a:path w="509904" h="126364">
                <a:moveTo>
                  <a:pt x="180975" y="5207"/>
                </a:moveTo>
                <a:lnTo>
                  <a:pt x="162052" y="5207"/>
                </a:lnTo>
                <a:lnTo>
                  <a:pt x="154305" y="8128"/>
                </a:lnTo>
                <a:lnTo>
                  <a:pt x="141859" y="19812"/>
                </a:lnTo>
                <a:lnTo>
                  <a:pt x="138684" y="27432"/>
                </a:lnTo>
                <a:lnTo>
                  <a:pt x="138684" y="46228"/>
                </a:lnTo>
                <a:lnTo>
                  <a:pt x="141859" y="53848"/>
                </a:lnTo>
                <a:lnTo>
                  <a:pt x="154305" y="65786"/>
                </a:lnTo>
                <a:lnTo>
                  <a:pt x="162179" y="68707"/>
                </a:lnTo>
                <a:lnTo>
                  <a:pt x="180848" y="68707"/>
                </a:lnTo>
                <a:lnTo>
                  <a:pt x="188722" y="65786"/>
                </a:lnTo>
                <a:lnTo>
                  <a:pt x="194547" y="60198"/>
                </a:lnTo>
                <a:lnTo>
                  <a:pt x="164592" y="60198"/>
                </a:lnTo>
                <a:lnTo>
                  <a:pt x="158877" y="58166"/>
                </a:lnTo>
                <a:lnTo>
                  <a:pt x="154686" y="53848"/>
                </a:lnTo>
                <a:lnTo>
                  <a:pt x="150368" y="49657"/>
                </a:lnTo>
                <a:lnTo>
                  <a:pt x="148209" y="43942"/>
                </a:lnTo>
                <a:lnTo>
                  <a:pt x="148209" y="29845"/>
                </a:lnTo>
                <a:lnTo>
                  <a:pt x="150368" y="24130"/>
                </a:lnTo>
                <a:lnTo>
                  <a:pt x="154813" y="19812"/>
                </a:lnTo>
                <a:lnTo>
                  <a:pt x="159004" y="15621"/>
                </a:lnTo>
                <a:lnTo>
                  <a:pt x="164592" y="13589"/>
                </a:lnTo>
                <a:lnTo>
                  <a:pt x="194547" y="13589"/>
                </a:lnTo>
                <a:lnTo>
                  <a:pt x="188849" y="8128"/>
                </a:lnTo>
                <a:lnTo>
                  <a:pt x="180975" y="5207"/>
                </a:lnTo>
                <a:close/>
              </a:path>
              <a:path w="509904" h="126364">
                <a:moveTo>
                  <a:pt x="194547" y="13589"/>
                </a:moveTo>
                <a:lnTo>
                  <a:pt x="178435" y="13589"/>
                </a:lnTo>
                <a:lnTo>
                  <a:pt x="184023" y="15621"/>
                </a:lnTo>
                <a:lnTo>
                  <a:pt x="188341" y="19939"/>
                </a:lnTo>
                <a:lnTo>
                  <a:pt x="192659" y="24130"/>
                </a:lnTo>
                <a:lnTo>
                  <a:pt x="194818" y="29845"/>
                </a:lnTo>
                <a:lnTo>
                  <a:pt x="194818" y="43942"/>
                </a:lnTo>
                <a:lnTo>
                  <a:pt x="192659" y="49657"/>
                </a:lnTo>
                <a:lnTo>
                  <a:pt x="188341" y="53848"/>
                </a:lnTo>
                <a:lnTo>
                  <a:pt x="184023" y="58166"/>
                </a:lnTo>
                <a:lnTo>
                  <a:pt x="178435" y="60198"/>
                </a:lnTo>
                <a:lnTo>
                  <a:pt x="194547" y="60198"/>
                </a:lnTo>
                <a:lnTo>
                  <a:pt x="201168" y="53848"/>
                </a:lnTo>
                <a:lnTo>
                  <a:pt x="204216" y="46228"/>
                </a:lnTo>
                <a:lnTo>
                  <a:pt x="204216" y="27432"/>
                </a:lnTo>
                <a:lnTo>
                  <a:pt x="201168" y="19812"/>
                </a:lnTo>
                <a:lnTo>
                  <a:pt x="194547" y="13589"/>
                </a:lnTo>
                <a:close/>
              </a:path>
              <a:path w="509904" h="126364">
                <a:moveTo>
                  <a:pt x="117221" y="98679"/>
                </a:moveTo>
                <a:lnTo>
                  <a:pt x="0" y="98679"/>
                </a:lnTo>
                <a:lnTo>
                  <a:pt x="0" y="107442"/>
                </a:lnTo>
                <a:lnTo>
                  <a:pt x="117221" y="107442"/>
                </a:lnTo>
                <a:lnTo>
                  <a:pt x="117221" y="98679"/>
                </a:lnTo>
                <a:close/>
              </a:path>
              <a:path w="509904" h="126364">
                <a:moveTo>
                  <a:pt x="63627" y="71501"/>
                </a:moveTo>
                <a:lnTo>
                  <a:pt x="53594" y="71501"/>
                </a:lnTo>
                <a:lnTo>
                  <a:pt x="53594" y="98679"/>
                </a:lnTo>
                <a:lnTo>
                  <a:pt x="63627" y="98679"/>
                </a:lnTo>
                <a:lnTo>
                  <a:pt x="63627" y="71501"/>
                </a:lnTo>
                <a:close/>
              </a:path>
              <a:path w="509904" h="126364">
                <a:moveTo>
                  <a:pt x="28702" y="10922"/>
                </a:moveTo>
                <a:lnTo>
                  <a:pt x="18923" y="10922"/>
                </a:lnTo>
                <a:lnTo>
                  <a:pt x="18923" y="71501"/>
                </a:lnTo>
                <a:lnTo>
                  <a:pt x="98171" y="71501"/>
                </a:lnTo>
                <a:lnTo>
                  <a:pt x="98171" y="62611"/>
                </a:lnTo>
                <a:lnTo>
                  <a:pt x="28702" y="62611"/>
                </a:lnTo>
                <a:lnTo>
                  <a:pt x="28702" y="41529"/>
                </a:lnTo>
                <a:lnTo>
                  <a:pt x="98171" y="41529"/>
                </a:lnTo>
                <a:lnTo>
                  <a:pt x="98171" y="32766"/>
                </a:lnTo>
                <a:lnTo>
                  <a:pt x="28702" y="32766"/>
                </a:lnTo>
                <a:lnTo>
                  <a:pt x="28702" y="10922"/>
                </a:lnTo>
                <a:close/>
              </a:path>
              <a:path w="509904" h="126364">
                <a:moveTo>
                  <a:pt x="98171" y="41529"/>
                </a:moveTo>
                <a:lnTo>
                  <a:pt x="88519" y="41529"/>
                </a:lnTo>
                <a:lnTo>
                  <a:pt x="88519" y="62611"/>
                </a:lnTo>
                <a:lnTo>
                  <a:pt x="98171" y="62611"/>
                </a:lnTo>
                <a:lnTo>
                  <a:pt x="98171" y="41529"/>
                </a:lnTo>
                <a:close/>
              </a:path>
              <a:path w="509904" h="126364">
                <a:moveTo>
                  <a:pt x="98171" y="10922"/>
                </a:moveTo>
                <a:lnTo>
                  <a:pt x="88519" y="10922"/>
                </a:lnTo>
                <a:lnTo>
                  <a:pt x="88519" y="32766"/>
                </a:lnTo>
                <a:lnTo>
                  <a:pt x="98171" y="32766"/>
                </a:lnTo>
                <a:lnTo>
                  <a:pt x="98171" y="10922"/>
                </a:lnTo>
                <a:close/>
              </a:path>
              <a:path w="509904" h="126364">
                <a:moveTo>
                  <a:pt x="373253" y="0"/>
                </a:moveTo>
                <a:lnTo>
                  <a:pt x="363474" y="0"/>
                </a:lnTo>
                <a:lnTo>
                  <a:pt x="363474" y="28448"/>
                </a:lnTo>
                <a:lnTo>
                  <a:pt x="334010" y="28448"/>
                </a:lnTo>
                <a:lnTo>
                  <a:pt x="334010" y="37084"/>
                </a:lnTo>
                <a:lnTo>
                  <a:pt x="363474" y="37084"/>
                </a:lnTo>
                <a:lnTo>
                  <a:pt x="363474" y="72898"/>
                </a:lnTo>
                <a:lnTo>
                  <a:pt x="373253" y="72898"/>
                </a:lnTo>
                <a:lnTo>
                  <a:pt x="373253" y="0"/>
                </a:lnTo>
                <a:close/>
              </a:path>
              <a:path w="509904" h="126364">
                <a:moveTo>
                  <a:pt x="311404" y="14351"/>
                </a:moveTo>
                <a:lnTo>
                  <a:pt x="301879" y="14351"/>
                </a:lnTo>
                <a:lnTo>
                  <a:pt x="301879" y="17526"/>
                </a:lnTo>
                <a:lnTo>
                  <a:pt x="301307" y="24217"/>
                </a:lnTo>
                <a:lnTo>
                  <a:pt x="276425" y="58674"/>
                </a:lnTo>
                <a:lnTo>
                  <a:pt x="270002" y="62230"/>
                </a:lnTo>
                <a:lnTo>
                  <a:pt x="276987" y="68961"/>
                </a:lnTo>
                <a:lnTo>
                  <a:pt x="282829" y="65659"/>
                </a:lnTo>
                <a:lnTo>
                  <a:pt x="288798" y="60833"/>
                </a:lnTo>
                <a:lnTo>
                  <a:pt x="294513" y="54610"/>
                </a:lnTo>
                <a:lnTo>
                  <a:pt x="300355" y="48387"/>
                </a:lnTo>
                <a:lnTo>
                  <a:pt x="304546" y="42545"/>
                </a:lnTo>
                <a:lnTo>
                  <a:pt x="306959" y="36957"/>
                </a:lnTo>
                <a:lnTo>
                  <a:pt x="317498" y="36957"/>
                </a:lnTo>
                <a:lnTo>
                  <a:pt x="316761" y="35921"/>
                </a:lnTo>
                <a:lnTo>
                  <a:pt x="313785" y="29940"/>
                </a:lnTo>
                <a:lnTo>
                  <a:pt x="311999" y="23816"/>
                </a:lnTo>
                <a:lnTo>
                  <a:pt x="311404" y="17526"/>
                </a:lnTo>
                <a:lnTo>
                  <a:pt x="311404" y="14351"/>
                </a:lnTo>
                <a:close/>
              </a:path>
              <a:path w="509904" h="126364">
                <a:moveTo>
                  <a:pt x="317498" y="36957"/>
                </a:moveTo>
                <a:lnTo>
                  <a:pt x="306959" y="36957"/>
                </a:lnTo>
                <a:lnTo>
                  <a:pt x="309245" y="41910"/>
                </a:lnTo>
                <a:lnTo>
                  <a:pt x="313309" y="47117"/>
                </a:lnTo>
                <a:lnTo>
                  <a:pt x="319151" y="52705"/>
                </a:lnTo>
                <a:lnTo>
                  <a:pt x="324866" y="58293"/>
                </a:lnTo>
                <a:lnTo>
                  <a:pt x="330581" y="62611"/>
                </a:lnTo>
                <a:lnTo>
                  <a:pt x="336296" y="65786"/>
                </a:lnTo>
                <a:lnTo>
                  <a:pt x="342900" y="58674"/>
                </a:lnTo>
                <a:lnTo>
                  <a:pt x="336805" y="55624"/>
                </a:lnTo>
                <a:lnTo>
                  <a:pt x="331104" y="51800"/>
                </a:lnTo>
                <a:lnTo>
                  <a:pt x="325742" y="47117"/>
                </a:lnTo>
                <a:lnTo>
                  <a:pt x="320929" y="41783"/>
                </a:lnTo>
                <a:lnTo>
                  <a:pt x="317498" y="36957"/>
                </a:lnTo>
                <a:close/>
              </a:path>
              <a:path w="509904" h="126364">
                <a:moveTo>
                  <a:pt x="339090" y="5588"/>
                </a:moveTo>
                <a:lnTo>
                  <a:pt x="274066" y="5588"/>
                </a:lnTo>
                <a:lnTo>
                  <a:pt x="274066" y="14351"/>
                </a:lnTo>
                <a:lnTo>
                  <a:pt x="339090" y="14351"/>
                </a:lnTo>
                <a:lnTo>
                  <a:pt x="339090" y="5588"/>
                </a:lnTo>
                <a:close/>
              </a:path>
              <a:path w="509904" h="126364">
                <a:moveTo>
                  <a:pt x="442722" y="24130"/>
                </a:moveTo>
                <a:lnTo>
                  <a:pt x="432943" y="24130"/>
                </a:lnTo>
                <a:lnTo>
                  <a:pt x="432943" y="35560"/>
                </a:lnTo>
                <a:lnTo>
                  <a:pt x="430276" y="42672"/>
                </a:lnTo>
                <a:lnTo>
                  <a:pt x="424942" y="49657"/>
                </a:lnTo>
                <a:lnTo>
                  <a:pt x="419481" y="56642"/>
                </a:lnTo>
                <a:lnTo>
                  <a:pt x="413131" y="61595"/>
                </a:lnTo>
                <a:lnTo>
                  <a:pt x="405511" y="64770"/>
                </a:lnTo>
                <a:lnTo>
                  <a:pt x="413131" y="71882"/>
                </a:lnTo>
                <a:lnTo>
                  <a:pt x="437769" y="44958"/>
                </a:lnTo>
                <a:lnTo>
                  <a:pt x="447668" y="44958"/>
                </a:lnTo>
                <a:lnTo>
                  <a:pt x="445135" y="41783"/>
                </a:lnTo>
                <a:lnTo>
                  <a:pt x="442722" y="35179"/>
                </a:lnTo>
                <a:lnTo>
                  <a:pt x="442722" y="24130"/>
                </a:lnTo>
                <a:close/>
              </a:path>
              <a:path w="509904" h="126364">
                <a:moveTo>
                  <a:pt x="447668" y="44958"/>
                </a:moveTo>
                <a:lnTo>
                  <a:pt x="437769" y="44958"/>
                </a:lnTo>
                <a:lnTo>
                  <a:pt x="439420" y="48768"/>
                </a:lnTo>
                <a:lnTo>
                  <a:pt x="462153" y="69215"/>
                </a:lnTo>
                <a:lnTo>
                  <a:pt x="469011" y="61468"/>
                </a:lnTo>
                <a:lnTo>
                  <a:pt x="461391" y="58801"/>
                </a:lnTo>
                <a:lnTo>
                  <a:pt x="455168" y="54356"/>
                </a:lnTo>
                <a:lnTo>
                  <a:pt x="447668" y="44958"/>
                </a:lnTo>
                <a:close/>
              </a:path>
              <a:path w="509904" h="126364">
                <a:moveTo>
                  <a:pt x="465582" y="15494"/>
                </a:moveTo>
                <a:lnTo>
                  <a:pt x="409829" y="15494"/>
                </a:lnTo>
                <a:lnTo>
                  <a:pt x="409829" y="24130"/>
                </a:lnTo>
                <a:lnTo>
                  <a:pt x="465582" y="24130"/>
                </a:lnTo>
                <a:lnTo>
                  <a:pt x="465582" y="15494"/>
                </a:lnTo>
                <a:close/>
              </a:path>
              <a:path w="509904" h="126364">
                <a:moveTo>
                  <a:pt x="442722" y="1524"/>
                </a:moveTo>
                <a:lnTo>
                  <a:pt x="432943" y="1524"/>
                </a:lnTo>
                <a:lnTo>
                  <a:pt x="432943" y="15494"/>
                </a:lnTo>
                <a:lnTo>
                  <a:pt x="442722" y="15494"/>
                </a:lnTo>
                <a:lnTo>
                  <a:pt x="442722" y="1524"/>
                </a:lnTo>
                <a:close/>
              </a:path>
              <a:path w="509904" h="126364">
                <a:moveTo>
                  <a:pt x="485140" y="2540"/>
                </a:moveTo>
                <a:lnTo>
                  <a:pt x="475361" y="2540"/>
                </a:lnTo>
                <a:lnTo>
                  <a:pt x="475361" y="74041"/>
                </a:lnTo>
                <a:lnTo>
                  <a:pt x="485140" y="74041"/>
                </a:lnTo>
                <a:lnTo>
                  <a:pt x="485140" y="44577"/>
                </a:lnTo>
                <a:lnTo>
                  <a:pt x="509651" y="44577"/>
                </a:lnTo>
                <a:lnTo>
                  <a:pt x="509651" y="35687"/>
                </a:lnTo>
                <a:lnTo>
                  <a:pt x="485140" y="35687"/>
                </a:lnTo>
                <a:lnTo>
                  <a:pt x="485140" y="2540"/>
                </a:lnTo>
                <a:close/>
              </a:path>
              <a:path w="509904" h="126364">
                <a:moveTo>
                  <a:pt x="509651" y="44577"/>
                </a:moveTo>
                <a:lnTo>
                  <a:pt x="499872" y="44577"/>
                </a:lnTo>
                <a:lnTo>
                  <a:pt x="499872" y="74041"/>
                </a:lnTo>
                <a:lnTo>
                  <a:pt x="509651" y="74041"/>
                </a:lnTo>
                <a:lnTo>
                  <a:pt x="509651" y="44577"/>
                </a:lnTo>
                <a:close/>
              </a:path>
              <a:path w="509904" h="126364">
                <a:moveTo>
                  <a:pt x="509651" y="0"/>
                </a:moveTo>
                <a:lnTo>
                  <a:pt x="499872" y="0"/>
                </a:lnTo>
                <a:lnTo>
                  <a:pt x="499872" y="35687"/>
                </a:lnTo>
                <a:lnTo>
                  <a:pt x="509651" y="35687"/>
                </a:lnTo>
                <a:lnTo>
                  <a:pt x="50965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7" name="object 147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8223631" y="5596127"/>
            <a:ext cx="241935" cy="126364"/>
          </a:xfrm>
          <a:prstGeom prst="rect">
            <a:avLst/>
          </a:prstGeom>
        </p:spPr>
      </p:pic>
      <p:pic>
        <p:nvPicPr>
          <p:cNvPr id="148" name="object 148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8543163" y="5596127"/>
            <a:ext cx="248665" cy="126364"/>
          </a:xfrm>
          <a:prstGeom prst="rect">
            <a:avLst/>
          </a:prstGeom>
        </p:spPr>
      </p:pic>
      <p:sp>
        <p:nvSpPr>
          <p:cNvPr id="149" name="object 149" descr=""/>
          <p:cNvSpPr/>
          <p:nvPr/>
        </p:nvSpPr>
        <p:spPr>
          <a:xfrm>
            <a:off x="8856142" y="5596127"/>
            <a:ext cx="410209" cy="132715"/>
          </a:xfrm>
          <a:custGeom>
            <a:avLst/>
            <a:gdLst/>
            <a:ahLst/>
            <a:cxnLst/>
            <a:rect l="l" t="t" r="r" b="b"/>
            <a:pathLst>
              <a:path w="410209" h="132714">
                <a:moveTo>
                  <a:pt x="64211" y="25146"/>
                </a:moveTo>
                <a:lnTo>
                  <a:pt x="61163" y="18034"/>
                </a:lnTo>
                <a:lnTo>
                  <a:pt x="54927" y="12065"/>
                </a:lnTo>
                <a:lnTo>
                  <a:pt x="54432" y="11595"/>
                </a:lnTo>
                <a:lnTo>
                  <a:pt x="54432" y="27559"/>
                </a:lnTo>
                <a:lnTo>
                  <a:pt x="54432" y="40386"/>
                </a:lnTo>
                <a:lnTo>
                  <a:pt x="52273" y="45720"/>
                </a:lnTo>
                <a:lnTo>
                  <a:pt x="48209" y="49784"/>
                </a:lnTo>
                <a:lnTo>
                  <a:pt x="44018" y="53848"/>
                </a:lnTo>
                <a:lnTo>
                  <a:pt x="38684" y="55880"/>
                </a:lnTo>
                <a:lnTo>
                  <a:pt x="25349" y="55880"/>
                </a:lnTo>
                <a:lnTo>
                  <a:pt x="20015" y="53848"/>
                </a:lnTo>
                <a:lnTo>
                  <a:pt x="15824" y="49784"/>
                </a:lnTo>
                <a:lnTo>
                  <a:pt x="11760" y="45720"/>
                </a:lnTo>
                <a:lnTo>
                  <a:pt x="9728" y="40386"/>
                </a:lnTo>
                <a:lnTo>
                  <a:pt x="9728" y="27559"/>
                </a:lnTo>
                <a:lnTo>
                  <a:pt x="11760" y="22225"/>
                </a:lnTo>
                <a:lnTo>
                  <a:pt x="15824" y="18161"/>
                </a:lnTo>
                <a:lnTo>
                  <a:pt x="20015" y="14097"/>
                </a:lnTo>
                <a:lnTo>
                  <a:pt x="25349" y="12065"/>
                </a:lnTo>
                <a:lnTo>
                  <a:pt x="38684" y="12065"/>
                </a:lnTo>
                <a:lnTo>
                  <a:pt x="44018" y="14097"/>
                </a:lnTo>
                <a:lnTo>
                  <a:pt x="52273" y="22352"/>
                </a:lnTo>
                <a:lnTo>
                  <a:pt x="54432" y="27559"/>
                </a:lnTo>
                <a:lnTo>
                  <a:pt x="54432" y="11595"/>
                </a:lnTo>
                <a:lnTo>
                  <a:pt x="49225" y="6604"/>
                </a:lnTo>
                <a:lnTo>
                  <a:pt x="41478" y="3683"/>
                </a:lnTo>
                <a:lnTo>
                  <a:pt x="22428" y="3683"/>
                </a:lnTo>
                <a:lnTo>
                  <a:pt x="14808" y="6604"/>
                </a:lnTo>
                <a:lnTo>
                  <a:pt x="2870" y="18034"/>
                </a:lnTo>
                <a:lnTo>
                  <a:pt x="0" y="25146"/>
                </a:lnTo>
                <a:lnTo>
                  <a:pt x="0" y="42799"/>
                </a:lnTo>
                <a:lnTo>
                  <a:pt x="2997" y="49911"/>
                </a:lnTo>
                <a:lnTo>
                  <a:pt x="8839" y="55626"/>
                </a:lnTo>
                <a:lnTo>
                  <a:pt x="14808" y="61341"/>
                </a:lnTo>
                <a:lnTo>
                  <a:pt x="22555" y="64262"/>
                </a:lnTo>
                <a:lnTo>
                  <a:pt x="41478" y="64262"/>
                </a:lnTo>
                <a:lnTo>
                  <a:pt x="49225" y="61341"/>
                </a:lnTo>
                <a:lnTo>
                  <a:pt x="55054" y="55880"/>
                </a:lnTo>
                <a:lnTo>
                  <a:pt x="61163" y="50038"/>
                </a:lnTo>
                <a:lnTo>
                  <a:pt x="64211" y="42799"/>
                </a:lnTo>
                <a:lnTo>
                  <a:pt x="64211" y="25146"/>
                </a:lnTo>
                <a:close/>
              </a:path>
              <a:path w="410209" h="132714">
                <a:moveTo>
                  <a:pt x="94310" y="76708"/>
                </a:moveTo>
                <a:lnTo>
                  <a:pt x="84658" y="76708"/>
                </a:lnTo>
                <a:lnTo>
                  <a:pt x="84658" y="85344"/>
                </a:lnTo>
                <a:lnTo>
                  <a:pt x="84658" y="114300"/>
                </a:lnTo>
                <a:lnTo>
                  <a:pt x="26873" y="114300"/>
                </a:lnTo>
                <a:lnTo>
                  <a:pt x="26873" y="85344"/>
                </a:lnTo>
                <a:lnTo>
                  <a:pt x="84658" y="85344"/>
                </a:lnTo>
                <a:lnTo>
                  <a:pt x="84658" y="76708"/>
                </a:lnTo>
                <a:lnTo>
                  <a:pt x="17221" y="76708"/>
                </a:lnTo>
                <a:lnTo>
                  <a:pt x="17221" y="122809"/>
                </a:lnTo>
                <a:lnTo>
                  <a:pt x="94310" y="122809"/>
                </a:lnTo>
                <a:lnTo>
                  <a:pt x="94310" y="114300"/>
                </a:lnTo>
                <a:lnTo>
                  <a:pt x="94310" y="85344"/>
                </a:lnTo>
                <a:lnTo>
                  <a:pt x="94310" y="76708"/>
                </a:lnTo>
                <a:close/>
              </a:path>
              <a:path w="410209" h="132714">
                <a:moveTo>
                  <a:pt x="113360" y="33147"/>
                </a:moveTo>
                <a:lnTo>
                  <a:pt x="94310" y="33147"/>
                </a:lnTo>
                <a:lnTo>
                  <a:pt x="94310" y="0"/>
                </a:lnTo>
                <a:lnTo>
                  <a:pt x="84531" y="0"/>
                </a:lnTo>
                <a:lnTo>
                  <a:pt x="84531" y="69723"/>
                </a:lnTo>
                <a:lnTo>
                  <a:pt x="94310" y="69723"/>
                </a:lnTo>
                <a:lnTo>
                  <a:pt x="94310" y="41910"/>
                </a:lnTo>
                <a:lnTo>
                  <a:pt x="113360" y="41910"/>
                </a:lnTo>
                <a:lnTo>
                  <a:pt x="113360" y="33147"/>
                </a:lnTo>
                <a:close/>
              </a:path>
              <a:path w="410209" h="132714">
                <a:moveTo>
                  <a:pt x="236296" y="16764"/>
                </a:moveTo>
                <a:lnTo>
                  <a:pt x="192989" y="16764"/>
                </a:lnTo>
                <a:lnTo>
                  <a:pt x="192989" y="1270"/>
                </a:lnTo>
                <a:lnTo>
                  <a:pt x="183210" y="1270"/>
                </a:lnTo>
                <a:lnTo>
                  <a:pt x="183210" y="16764"/>
                </a:lnTo>
                <a:lnTo>
                  <a:pt x="139776" y="16764"/>
                </a:lnTo>
                <a:lnTo>
                  <a:pt x="139776" y="25400"/>
                </a:lnTo>
                <a:lnTo>
                  <a:pt x="236296" y="25400"/>
                </a:lnTo>
                <a:lnTo>
                  <a:pt x="236296" y="16764"/>
                </a:lnTo>
                <a:close/>
              </a:path>
              <a:path w="410209" h="132714">
                <a:moveTo>
                  <a:pt x="246710" y="98425"/>
                </a:moveTo>
                <a:lnTo>
                  <a:pt x="192989" y="98425"/>
                </a:lnTo>
                <a:lnTo>
                  <a:pt x="192989" y="79883"/>
                </a:lnTo>
                <a:lnTo>
                  <a:pt x="201002" y="79070"/>
                </a:lnTo>
                <a:lnTo>
                  <a:pt x="208114" y="77571"/>
                </a:lnTo>
                <a:lnTo>
                  <a:pt x="214287" y="75349"/>
                </a:lnTo>
                <a:lnTo>
                  <a:pt x="219532" y="72390"/>
                </a:lnTo>
                <a:lnTo>
                  <a:pt x="220649" y="71628"/>
                </a:lnTo>
                <a:lnTo>
                  <a:pt x="225882" y="68072"/>
                </a:lnTo>
                <a:lnTo>
                  <a:pt x="229057" y="62484"/>
                </a:lnTo>
                <a:lnTo>
                  <a:pt x="229057" y="48895"/>
                </a:lnTo>
                <a:lnTo>
                  <a:pt x="225501" y="43180"/>
                </a:lnTo>
                <a:lnTo>
                  <a:pt x="221030" y="40386"/>
                </a:lnTo>
                <a:lnTo>
                  <a:pt x="218643" y="38900"/>
                </a:lnTo>
                <a:lnTo>
                  <a:pt x="218643" y="51181"/>
                </a:lnTo>
                <a:lnTo>
                  <a:pt x="218643" y="60706"/>
                </a:lnTo>
                <a:lnTo>
                  <a:pt x="216103" y="64516"/>
                </a:lnTo>
                <a:lnTo>
                  <a:pt x="210896" y="67310"/>
                </a:lnTo>
                <a:lnTo>
                  <a:pt x="205689" y="70231"/>
                </a:lnTo>
                <a:lnTo>
                  <a:pt x="198069" y="71628"/>
                </a:lnTo>
                <a:lnTo>
                  <a:pt x="178130" y="71628"/>
                </a:lnTo>
                <a:lnTo>
                  <a:pt x="170510" y="70231"/>
                </a:lnTo>
                <a:lnTo>
                  <a:pt x="165176" y="67310"/>
                </a:lnTo>
                <a:lnTo>
                  <a:pt x="159969" y="64516"/>
                </a:lnTo>
                <a:lnTo>
                  <a:pt x="157429" y="60706"/>
                </a:lnTo>
                <a:lnTo>
                  <a:pt x="157429" y="51181"/>
                </a:lnTo>
                <a:lnTo>
                  <a:pt x="159969" y="47498"/>
                </a:lnTo>
                <a:lnTo>
                  <a:pt x="165176" y="44577"/>
                </a:lnTo>
                <a:lnTo>
                  <a:pt x="170510" y="41783"/>
                </a:lnTo>
                <a:lnTo>
                  <a:pt x="178130" y="40386"/>
                </a:lnTo>
                <a:lnTo>
                  <a:pt x="198069" y="40386"/>
                </a:lnTo>
                <a:lnTo>
                  <a:pt x="205689" y="41783"/>
                </a:lnTo>
                <a:lnTo>
                  <a:pt x="210896" y="44577"/>
                </a:lnTo>
                <a:lnTo>
                  <a:pt x="216103" y="47498"/>
                </a:lnTo>
                <a:lnTo>
                  <a:pt x="218643" y="51181"/>
                </a:lnTo>
                <a:lnTo>
                  <a:pt x="218643" y="38900"/>
                </a:lnTo>
                <a:lnTo>
                  <a:pt x="188036" y="32004"/>
                </a:lnTo>
                <a:lnTo>
                  <a:pt x="178765" y="32435"/>
                </a:lnTo>
                <a:lnTo>
                  <a:pt x="147015" y="62484"/>
                </a:lnTo>
                <a:lnTo>
                  <a:pt x="150190" y="68072"/>
                </a:lnTo>
                <a:lnTo>
                  <a:pt x="183210" y="79883"/>
                </a:lnTo>
                <a:lnTo>
                  <a:pt x="183210" y="98425"/>
                </a:lnTo>
                <a:lnTo>
                  <a:pt x="129489" y="98425"/>
                </a:lnTo>
                <a:lnTo>
                  <a:pt x="129489" y="107061"/>
                </a:lnTo>
                <a:lnTo>
                  <a:pt x="246710" y="107061"/>
                </a:lnTo>
                <a:lnTo>
                  <a:pt x="246710" y="98425"/>
                </a:lnTo>
                <a:close/>
              </a:path>
              <a:path w="410209" h="132714">
                <a:moveTo>
                  <a:pt x="342341" y="17018"/>
                </a:moveTo>
                <a:lnTo>
                  <a:pt x="309448" y="17018"/>
                </a:lnTo>
                <a:lnTo>
                  <a:pt x="309448" y="508"/>
                </a:lnTo>
                <a:lnTo>
                  <a:pt x="299796" y="508"/>
                </a:lnTo>
                <a:lnTo>
                  <a:pt x="299796" y="17018"/>
                </a:lnTo>
                <a:lnTo>
                  <a:pt x="266776" y="17018"/>
                </a:lnTo>
                <a:lnTo>
                  <a:pt x="266776" y="25781"/>
                </a:lnTo>
                <a:lnTo>
                  <a:pt x="342341" y="25781"/>
                </a:lnTo>
                <a:lnTo>
                  <a:pt x="342341" y="17018"/>
                </a:lnTo>
                <a:close/>
              </a:path>
              <a:path w="410209" h="132714">
                <a:moveTo>
                  <a:pt x="348183" y="103124"/>
                </a:moveTo>
                <a:lnTo>
                  <a:pt x="347637" y="96012"/>
                </a:lnTo>
                <a:lnTo>
                  <a:pt x="347548" y="94742"/>
                </a:lnTo>
                <a:lnTo>
                  <a:pt x="339521" y="95173"/>
                </a:lnTo>
                <a:lnTo>
                  <a:pt x="330492" y="95529"/>
                </a:lnTo>
                <a:lnTo>
                  <a:pt x="309448" y="96012"/>
                </a:lnTo>
                <a:lnTo>
                  <a:pt x="309448" y="78105"/>
                </a:lnTo>
                <a:lnTo>
                  <a:pt x="317957" y="77216"/>
                </a:lnTo>
                <a:lnTo>
                  <a:pt x="324561" y="74803"/>
                </a:lnTo>
                <a:lnTo>
                  <a:pt x="329946" y="69977"/>
                </a:lnTo>
                <a:lnTo>
                  <a:pt x="333959" y="66294"/>
                </a:lnTo>
                <a:lnTo>
                  <a:pt x="336130" y="61341"/>
                </a:lnTo>
                <a:lnTo>
                  <a:pt x="336245" y="48133"/>
                </a:lnTo>
                <a:lnTo>
                  <a:pt x="333451" y="42672"/>
                </a:lnTo>
                <a:lnTo>
                  <a:pt x="330403" y="40386"/>
                </a:lnTo>
                <a:lnTo>
                  <a:pt x="326466" y="37426"/>
                </a:lnTo>
                <a:lnTo>
                  <a:pt x="326466" y="50927"/>
                </a:lnTo>
                <a:lnTo>
                  <a:pt x="326466" y="59690"/>
                </a:lnTo>
                <a:lnTo>
                  <a:pt x="324561" y="63246"/>
                </a:lnTo>
                <a:lnTo>
                  <a:pt x="320624" y="65913"/>
                </a:lnTo>
                <a:lnTo>
                  <a:pt x="316814" y="68580"/>
                </a:lnTo>
                <a:lnTo>
                  <a:pt x="311480" y="69977"/>
                </a:lnTo>
                <a:lnTo>
                  <a:pt x="297764" y="69977"/>
                </a:lnTo>
                <a:lnTo>
                  <a:pt x="292430" y="68707"/>
                </a:lnTo>
                <a:lnTo>
                  <a:pt x="288493" y="65913"/>
                </a:lnTo>
                <a:lnTo>
                  <a:pt x="284556" y="63246"/>
                </a:lnTo>
                <a:lnTo>
                  <a:pt x="282651" y="59690"/>
                </a:lnTo>
                <a:lnTo>
                  <a:pt x="282651" y="50927"/>
                </a:lnTo>
                <a:lnTo>
                  <a:pt x="284556" y="47244"/>
                </a:lnTo>
                <a:lnTo>
                  <a:pt x="288493" y="44450"/>
                </a:lnTo>
                <a:lnTo>
                  <a:pt x="292430" y="41783"/>
                </a:lnTo>
                <a:lnTo>
                  <a:pt x="297891" y="40386"/>
                </a:lnTo>
                <a:lnTo>
                  <a:pt x="311353" y="40386"/>
                </a:lnTo>
                <a:lnTo>
                  <a:pt x="316687" y="41783"/>
                </a:lnTo>
                <a:lnTo>
                  <a:pt x="320624" y="44450"/>
                </a:lnTo>
                <a:lnTo>
                  <a:pt x="324561" y="47244"/>
                </a:lnTo>
                <a:lnTo>
                  <a:pt x="326466" y="50927"/>
                </a:lnTo>
                <a:lnTo>
                  <a:pt x="326466" y="37426"/>
                </a:lnTo>
                <a:lnTo>
                  <a:pt x="322148" y="34163"/>
                </a:lnTo>
                <a:lnTo>
                  <a:pt x="314401" y="32004"/>
                </a:lnTo>
                <a:lnTo>
                  <a:pt x="294843" y="32004"/>
                </a:lnTo>
                <a:lnTo>
                  <a:pt x="286969" y="34163"/>
                </a:lnTo>
                <a:lnTo>
                  <a:pt x="275666" y="42926"/>
                </a:lnTo>
                <a:lnTo>
                  <a:pt x="272872" y="48514"/>
                </a:lnTo>
                <a:lnTo>
                  <a:pt x="272872" y="61341"/>
                </a:lnTo>
                <a:lnTo>
                  <a:pt x="299669" y="78232"/>
                </a:lnTo>
                <a:lnTo>
                  <a:pt x="299669" y="96139"/>
                </a:lnTo>
                <a:lnTo>
                  <a:pt x="261696" y="96647"/>
                </a:lnTo>
                <a:lnTo>
                  <a:pt x="262712" y="105156"/>
                </a:lnTo>
                <a:lnTo>
                  <a:pt x="287134" y="105041"/>
                </a:lnTo>
                <a:lnTo>
                  <a:pt x="309537" y="104673"/>
                </a:lnTo>
                <a:lnTo>
                  <a:pt x="329895" y="104038"/>
                </a:lnTo>
                <a:lnTo>
                  <a:pt x="348183" y="103124"/>
                </a:lnTo>
                <a:close/>
              </a:path>
              <a:path w="410209" h="132714">
                <a:moveTo>
                  <a:pt x="384124" y="56261"/>
                </a:moveTo>
                <a:lnTo>
                  <a:pt x="364693" y="56261"/>
                </a:lnTo>
                <a:lnTo>
                  <a:pt x="364693" y="0"/>
                </a:lnTo>
                <a:lnTo>
                  <a:pt x="354914" y="0"/>
                </a:lnTo>
                <a:lnTo>
                  <a:pt x="354914" y="126365"/>
                </a:lnTo>
                <a:lnTo>
                  <a:pt x="364693" y="126365"/>
                </a:lnTo>
                <a:lnTo>
                  <a:pt x="364693" y="65024"/>
                </a:lnTo>
                <a:lnTo>
                  <a:pt x="384124" y="65024"/>
                </a:lnTo>
                <a:lnTo>
                  <a:pt x="384124" y="56261"/>
                </a:lnTo>
                <a:close/>
              </a:path>
              <a:path w="410209" h="132714">
                <a:moveTo>
                  <a:pt x="409905" y="99314"/>
                </a:moveTo>
                <a:lnTo>
                  <a:pt x="399745" y="99314"/>
                </a:lnTo>
                <a:lnTo>
                  <a:pt x="391871" y="132334"/>
                </a:lnTo>
                <a:lnTo>
                  <a:pt x="399110" y="132334"/>
                </a:lnTo>
                <a:lnTo>
                  <a:pt x="409905" y="993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0" name="object 150" descr="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9330308" y="5596127"/>
            <a:ext cx="249555" cy="122808"/>
          </a:xfrm>
          <a:prstGeom prst="rect">
            <a:avLst/>
          </a:prstGeom>
        </p:spPr>
      </p:pic>
      <p:pic>
        <p:nvPicPr>
          <p:cNvPr id="151" name="object 151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9642475" y="5596127"/>
            <a:ext cx="240919" cy="126364"/>
          </a:xfrm>
          <a:prstGeom prst="rect">
            <a:avLst/>
          </a:prstGeom>
        </p:spPr>
      </p:pic>
      <p:pic>
        <p:nvPicPr>
          <p:cNvPr id="152" name="object 152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9956418" y="5596127"/>
            <a:ext cx="240410" cy="126364"/>
          </a:xfrm>
          <a:prstGeom prst="rect">
            <a:avLst/>
          </a:prstGeom>
        </p:spPr>
      </p:pic>
      <p:pic>
        <p:nvPicPr>
          <p:cNvPr id="153" name="object 153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609726" y="6005321"/>
            <a:ext cx="68529" cy="100711"/>
          </a:xfrm>
          <a:prstGeom prst="rect">
            <a:avLst/>
          </a:prstGeom>
        </p:spPr>
      </p:pic>
      <p:sp>
        <p:nvSpPr>
          <p:cNvPr id="154" name="object 154" descr=""/>
          <p:cNvSpPr/>
          <p:nvPr/>
        </p:nvSpPr>
        <p:spPr>
          <a:xfrm>
            <a:off x="2398776" y="5986271"/>
            <a:ext cx="267335" cy="132080"/>
          </a:xfrm>
          <a:custGeom>
            <a:avLst/>
            <a:gdLst/>
            <a:ahLst/>
            <a:cxnLst/>
            <a:rect l="l" t="t" r="r" b="b"/>
            <a:pathLst>
              <a:path w="267335" h="132079">
                <a:moveTo>
                  <a:pt x="204978" y="79120"/>
                </a:moveTo>
                <a:lnTo>
                  <a:pt x="164846" y="90931"/>
                </a:lnTo>
                <a:lnTo>
                  <a:pt x="160909" y="97281"/>
                </a:lnTo>
                <a:lnTo>
                  <a:pt x="160909" y="113156"/>
                </a:lnTo>
                <a:lnTo>
                  <a:pt x="195022" y="131119"/>
                </a:lnTo>
                <a:lnTo>
                  <a:pt x="204978" y="131571"/>
                </a:lnTo>
                <a:lnTo>
                  <a:pt x="214862" y="131119"/>
                </a:lnTo>
                <a:lnTo>
                  <a:pt x="246529" y="117220"/>
                </a:lnTo>
                <a:lnTo>
                  <a:pt x="204978" y="117220"/>
                </a:lnTo>
                <a:lnTo>
                  <a:pt x="193476" y="116478"/>
                </a:lnTo>
                <a:lnTo>
                  <a:pt x="185261" y="114236"/>
                </a:lnTo>
                <a:lnTo>
                  <a:pt x="180332" y="110470"/>
                </a:lnTo>
                <a:lnTo>
                  <a:pt x="178688" y="105156"/>
                </a:lnTo>
                <a:lnTo>
                  <a:pt x="180332" y="100062"/>
                </a:lnTo>
                <a:lnTo>
                  <a:pt x="185261" y="96408"/>
                </a:lnTo>
                <a:lnTo>
                  <a:pt x="193476" y="94208"/>
                </a:lnTo>
                <a:lnTo>
                  <a:pt x="204978" y="93471"/>
                </a:lnTo>
                <a:lnTo>
                  <a:pt x="246633" y="93471"/>
                </a:lnTo>
                <a:lnTo>
                  <a:pt x="245110" y="90931"/>
                </a:lnTo>
                <a:lnTo>
                  <a:pt x="237362" y="86232"/>
                </a:lnTo>
                <a:lnTo>
                  <a:pt x="230981" y="83139"/>
                </a:lnTo>
                <a:lnTo>
                  <a:pt x="223456" y="80914"/>
                </a:lnTo>
                <a:lnTo>
                  <a:pt x="214788" y="79571"/>
                </a:lnTo>
                <a:lnTo>
                  <a:pt x="204978" y="79120"/>
                </a:lnTo>
                <a:close/>
              </a:path>
              <a:path w="267335" h="132079">
                <a:moveTo>
                  <a:pt x="246633" y="93471"/>
                </a:moveTo>
                <a:lnTo>
                  <a:pt x="204978" y="93471"/>
                </a:lnTo>
                <a:lnTo>
                  <a:pt x="216479" y="94208"/>
                </a:lnTo>
                <a:lnTo>
                  <a:pt x="224694" y="96408"/>
                </a:lnTo>
                <a:lnTo>
                  <a:pt x="229623" y="100062"/>
                </a:lnTo>
                <a:lnTo>
                  <a:pt x="231267" y="105156"/>
                </a:lnTo>
                <a:lnTo>
                  <a:pt x="229623" y="110470"/>
                </a:lnTo>
                <a:lnTo>
                  <a:pt x="224694" y="114236"/>
                </a:lnTo>
                <a:lnTo>
                  <a:pt x="216479" y="116478"/>
                </a:lnTo>
                <a:lnTo>
                  <a:pt x="204978" y="117220"/>
                </a:lnTo>
                <a:lnTo>
                  <a:pt x="246529" y="117220"/>
                </a:lnTo>
                <a:lnTo>
                  <a:pt x="248919" y="113156"/>
                </a:lnTo>
                <a:lnTo>
                  <a:pt x="248919" y="97281"/>
                </a:lnTo>
                <a:lnTo>
                  <a:pt x="246633" y="93471"/>
                </a:lnTo>
                <a:close/>
              </a:path>
              <a:path w="267335" h="132079">
                <a:moveTo>
                  <a:pt x="73025" y="11430"/>
                </a:moveTo>
                <a:lnTo>
                  <a:pt x="7619" y="11430"/>
                </a:lnTo>
                <a:lnTo>
                  <a:pt x="7619" y="25907"/>
                </a:lnTo>
                <a:lnTo>
                  <a:pt x="53467" y="25907"/>
                </a:lnTo>
                <a:lnTo>
                  <a:pt x="46684" y="45340"/>
                </a:lnTo>
                <a:lnTo>
                  <a:pt x="35496" y="62690"/>
                </a:lnTo>
                <a:lnTo>
                  <a:pt x="19927" y="77968"/>
                </a:lnTo>
                <a:lnTo>
                  <a:pt x="0" y="91186"/>
                </a:lnTo>
                <a:lnTo>
                  <a:pt x="12826" y="103250"/>
                </a:lnTo>
                <a:lnTo>
                  <a:pt x="37163" y="84867"/>
                </a:lnTo>
                <a:lnTo>
                  <a:pt x="55308" y="63436"/>
                </a:lnTo>
                <a:lnTo>
                  <a:pt x="67262" y="38957"/>
                </a:lnTo>
                <a:lnTo>
                  <a:pt x="73025" y="11430"/>
                </a:lnTo>
                <a:close/>
              </a:path>
              <a:path w="267335" h="132079">
                <a:moveTo>
                  <a:pt x="188341" y="4190"/>
                </a:moveTo>
                <a:lnTo>
                  <a:pt x="171196" y="4190"/>
                </a:lnTo>
                <a:lnTo>
                  <a:pt x="171196" y="20700"/>
                </a:lnTo>
                <a:lnTo>
                  <a:pt x="170624" y="26866"/>
                </a:lnTo>
                <a:lnTo>
                  <a:pt x="145174" y="59495"/>
                </a:lnTo>
                <a:lnTo>
                  <a:pt x="138175" y="62992"/>
                </a:lnTo>
                <a:lnTo>
                  <a:pt x="150749" y="75311"/>
                </a:lnTo>
                <a:lnTo>
                  <a:pt x="180212" y="46355"/>
                </a:lnTo>
                <a:lnTo>
                  <a:pt x="200910" y="46355"/>
                </a:lnTo>
                <a:lnTo>
                  <a:pt x="197738" y="43306"/>
                </a:lnTo>
                <a:lnTo>
                  <a:pt x="191516" y="36194"/>
                </a:lnTo>
                <a:lnTo>
                  <a:pt x="188341" y="28575"/>
                </a:lnTo>
                <a:lnTo>
                  <a:pt x="188341" y="4190"/>
                </a:lnTo>
                <a:close/>
              </a:path>
              <a:path w="267335" h="132079">
                <a:moveTo>
                  <a:pt x="200910" y="46355"/>
                </a:moveTo>
                <a:lnTo>
                  <a:pt x="180212" y="46355"/>
                </a:lnTo>
                <a:lnTo>
                  <a:pt x="185666" y="53639"/>
                </a:lnTo>
                <a:lnTo>
                  <a:pt x="192500" y="60245"/>
                </a:lnTo>
                <a:lnTo>
                  <a:pt x="200715" y="66161"/>
                </a:lnTo>
                <a:lnTo>
                  <a:pt x="210312" y="71374"/>
                </a:lnTo>
                <a:lnTo>
                  <a:pt x="221234" y="57657"/>
                </a:lnTo>
                <a:lnTo>
                  <a:pt x="214456" y="55308"/>
                </a:lnTo>
                <a:lnTo>
                  <a:pt x="208343" y="52149"/>
                </a:lnTo>
                <a:lnTo>
                  <a:pt x="202767" y="48138"/>
                </a:lnTo>
                <a:lnTo>
                  <a:pt x="200910" y="46355"/>
                </a:lnTo>
                <a:close/>
              </a:path>
              <a:path w="267335" h="132079">
                <a:moveTo>
                  <a:pt x="246887" y="0"/>
                </a:moveTo>
                <a:lnTo>
                  <a:pt x="229616" y="0"/>
                </a:lnTo>
                <a:lnTo>
                  <a:pt x="229616" y="77088"/>
                </a:lnTo>
                <a:lnTo>
                  <a:pt x="246887" y="77088"/>
                </a:lnTo>
                <a:lnTo>
                  <a:pt x="246887" y="46862"/>
                </a:lnTo>
                <a:lnTo>
                  <a:pt x="266954" y="46862"/>
                </a:lnTo>
                <a:lnTo>
                  <a:pt x="266954" y="32384"/>
                </a:lnTo>
                <a:lnTo>
                  <a:pt x="246887" y="32384"/>
                </a:lnTo>
                <a:lnTo>
                  <a:pt x="246887" y="0"/>
                </a:lnTo>
                <a:close/>
              </a:path>
              <a:path w="267335" h="132079">
                <a:moveTo>
                  <a:pt x="106806" y="0"/>
                </a:moveTo>
                <a:lnTo>
                  <a:pt x="89535" y="0"/>
                </a:lnTo>
                <a:lnTo>
                  <a:pt x="89535" y="132080"/>
                </a:lnTo>
                <a:lnTo>
                  <a:pt x="106806" y="132080"/>
                </a:lnTo>
                <a:lnTo>
                  <a:pt x="106806" y="66548"/>
                </a:lnTo>
                <a:lnTo>
                  <a:pt x="127254" y="66548"/>
                </a:lnTo>
                <a:lnTo>
                  <a:pt x="127254" y="52069"/>
                </a:lnTo>
                <a:lnTo>
                  <a:pt x="106806" y="52069"/>
                </a:lnTo>
                <a:lnTo>
                  <a:pt x="10680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 descr=""/>
          <p:cNvSpPr/>
          <p:nvPr/>
        </p:nvSpPr>
        <p:spPr>
          <a:xfrm>
            <a:off x="2727705" y="5985255"/>
            <a:ext cx="255904" cy="132715"/>
          </a:xfrm>
          <a:custGeom>
            <a:avLst/>
            <a:gdLst/>
            <a:ahLst/>
            <a:cxnLst/>
            <a:rect l="l" t="t" r="r" b="b"/>
            <a:pathLst>
              <a:path w="255905" h="132714">
                <a:moveTo>
                  <a:pt x="38354" y="96266"/>
                </a:moveTo>
                <a:lnTo>
                  <a:pt x="21081" y="96266"/>
                </a:lnTo>
                <a:lnTo>
                  <a:pt x="21081" y="131445"/>
                </a:lnTo>
                <a:lnTo>
                  <a:pt x="110236" y="131445"/>
                </a:lnTo>
                <a:lnTo>
                  <a:pt x="110236" y="117221"/>
                </a:lnTo>
                <a:lnTo>
                  <a:pt x="38354" y="117221"/>
                </a:lnTo>
                <a:lnTo>
                  <a:pt x="38354" y="96266"/>
                </a:lnTo>
                <a:close/>
              </a:path>
              <a:path w="255905" h="132714">
                <a:moveTo>
                  <a:pt x="108331" y="1016"/>
                </a:moveTo>
                <a:lnTo>
                  <a:pt x="91058" y="1016"/>
                </a:lnTo>
                <a:lnTo>
                  <a:pt x="91058" y="99695"/>
                </a:lnTo>
                <a:lnTo>
                  <a:pt x="108331" y="99695"/>
                </a:lnTo>
                <a:lnTo>
                  <a:pt x="108331" y="60960"/>
                </a:lnTo>
                <a:lnTo>
                  <a:pt x="127381" y="60960"/>
                </a:lnTo>
                <a:lnTo>
                  <a:pt x="127381" y="46482"/>
                </a:lnTo>
                <a:lnTo>
                  <a:pt x="108331" y="46482"/>
                </a:lnTo>
                <a:lnTo>
                  <a:pt x="108331" y="1016"/>
                </a:lnTo>
                <a:close/>
              </a:path>
              <a:path w="255905" h="132714">
                <a:moveTo>
                  <a:pt x="44576" y="28702"/>
                </a:moveTo>
                <a:lnTo>
                  <a:pt x="9906" y="42799"/>
                </a:lnTo>
                <a:lnTo>
                  <a:pt x="9971" y="54483"/>
                </a:lnTo>
                <a:lnTo>
                  <a:pt x="12192" y="58801"/>
                </a:lnTo>
                <a:lnTo>
                  <a:pt x="21208" y="65786"/>
                </a:lnTo>
                <a:lnTo>
                  <a:pt x="27558" y="67945"/>
                </a:lnTo>
                <a:lnTo>
                  <a:pt x="35813" y="68961"/>
                </a:lnTo>
                <a:lnTo>
                  <a:pt x="35813" y="77597"/>
                </a:lnTo>
                <a:lnTo>
                  <a:pt x="25788" y="77743"/>
                </a:lnTo>
                <a:lnTo>
                  <a:pt x="0" y="77851"/>
                </a:lnTo>
                <a:lnTo>
                  <a:pt x="1650" y="91694"/>
                </a:lnTo>
                <a:lnTo>
                  <a:pt x="22627" y="91527"/>
                </a:lnTo>
                <a:lnTo>
                  <a:pt x="43830" y="91027"/>
                </a:lnTo>
                <a:lnTo>
                  <a:pt x="65248" y="90193"/>
                </a:lnTo>
                <a:lnTo>
                  <a:pt x="86868" y="89027"/>
                </a:lnTo>
                <a:lnTo>
                  <a:pt x="85950" y="77216"/>
                </a:lnTo>
                <a:lnTo>
                  <a:pt x="53086" y="77216"/>
                </a:lnTo>
                <a:lnTo>
                  <a:pt x="53086" y="69088"/>
                </a:lnTo>
                <a:lnTo>
                  <a:pt x="77787" y="56896"/>
                </a:lnTo>
                <a:lnTo>
                  <a:pt x="32893" y="56896"/>
                </a:lnTo>
                <a:lnTo>
                  <a:pt x="27050" y="54229"/>
                </a:lnTo>
                <a:lnTo>
                  <a:pt x="27050" y="44069"/>
                </a:lnTo>
                <a:lnTo>
                  <a:pt x="32893" y="41402"/>
                </a:lnTo>
                <a:lnTo>
                  <a:pt x="77935" y="41402"/>
                </a:lnTo>
                <a:lnTo>
                  <a:pt x="75818" y="38100"/>
                </a:lnTo>
                <a:lnTo>
                  <a:pt x="69468" y="34290"/>
                </a:lnTo>
                <a:lnTo>
                  <a:pt x="64347" y="31863"/>
                </a:lnTo>
                <a:lnTo>
                  <a:pt x="58499" y="30114"/>
                </a:lnTo>
                <a:lnTo>
                  <a:pt x="51913" y="29057"/>
                </a:lnTo>
                <a:lnTo>
                  <a:pt x="44576" y="28702"/>
                </a:lnTo>
                <a:close/>
              </a:path>
              <a:path w="255905" h="132714">
                <a:moveTo>
                  <a:pt x="85851" y="75946"/>
                </a:moveTo>
                <a:lnTo>
                  <a:pt x="78017" y="76376"/>
                </a:lnTo>
                <a:lnTo>
                  <a:pt x="69945" y="76723"/>
                </a:lnTo>
                <a:lnTo>
                  <a:pt x="53086" y="77216"/>
                </a:lnTo>
                <a:lnTo>
                  <a:pt x="85950" y="77216"/>
                </a:lnTo>
                <a:lnTo>
                  <a:pt x="85851" y="75946"/>
                </a:lnTo>
                <a:close/>
              </a:path>
              <a:path w="255905" h="132714">
                <a:moveTo>
                  <a:pt x="77935" y="41402"/>
                </a:moveTo>
                <a:lnTo>
                  <a:pt x="56133" y="41402"/>
                </a:lnTo>
                <a:lnTo>
                  <a:pt x="61849" y="44069"/>
                </a:lnTo>
                <a:lnTo>
                  <a:pt x="61849" y="51435"/>
                </a:lnTo>
                <a:lnTo>
                  <a:pt x="60451" y="53340"/>
                </a:lnTo>
                <a:lnTo>
                  <a:pt x="54356" y="56134"/>
                </a:lnTo>
                <a:lnTo>
                  <a:pt x="50037" y="56896"/>
                </a:lnTo>
                <a:lnTo>
                  <a:pt x="77787" y="56896"/>
                </a:lnTo>
                <a:lnTo>
                  <a:pt x="78993" y="54483"/>
                </a:lnTo>
                <a:lnTo>
                  <a:pt x="78993" y="43053"/>
                </a:lnTo>
                <a:lnTo>
                  <a:pt x="77935" y="41402"/>
                </a:lnTo>
                <a:close/>
              </a:path>
              <a:path w="255905" h="132714">
                <a:moveTo>
                  <a:pt x="84327" y="12065"/>
                </a:moveTo>
                <a:lnTo>
                  <a:pt x="4191" y="12065"/>
                </a:lnTo>
                <a:lnTo>
                  <a:pt x="4191" y="25146"/>
                </a:lnTo>
                <a:lnTo>
                  <a:pt x="84327" y="25146"/>
                </a:lnTo>
                <a:lnTo>
                  <a:pt x="84327" y="12065"/>
                </a:lnTo>
                <a:close/>
              </a:path>
              <a:path w="255905" h="132714">
                <a:moveTo>
                  <a:pt x="53212" y="0"/>
                </a:moveTo>
                <a:lnTo>
                  <a:pt x="35941" y="0"/>
                </a:lnTo>
                <a:lnTo>
                  <a:pt x="35941" y="12065"/>
                </a:lnTo>
                <a:lnTo>
                  <a:pt x="53212" y="12065"/>
                </a:lnTo>
                <a:lnTo>
                  <a:pt x="53212" y="0"/>
                </a:lnTo>
                <a:close/>
              </a:path>
              <a:path w="255905" h="132714">
                <a:moveTo>
                  <a:pt x="212089" y="77597"/>
                </a:moveTo>
                <a:lnTo>
                  <a:pt x="172466" y="90424"/>
                </a:lnTo>
                <a:lnTo>
                  <a:pt x="168656" y="97028"/>
                </a:lnTo>
                <a:lnTo>
                  <a:pt x="168656" y="113284"/>
                </a:lnTo>
                <a:lnTo>
                  <a:pt x="202374" y="132111"/>
                </a:lnTo>
                <a:lnTo>
                  <a:pt x="212089" y="132588"/>
                </a:lnTo>
                <a:lnTo>
                  <a:pt x="221751" y="132111"/>
                </a:lnTo>
                <a:lnTo>
                  <a:pt x="252720" y="118364"/>
                </a:lnTo>
                <a:lnTo>
                  <a:pt x="203454" y="118364"/>
                </a:lnTo>
                <a:lnTo>
                  <a:pt x="196976" y="117221"/>
                </a:lnTo>
                <a:lnTo>
                  <a:pt x="192531" y="114808"/>
                </a:lnTo>
                <a:lnTo>
                  <a:pt x="188213" y="112268"/>
                </a:lnTo>
                <a:lnTo>
                  <a:pt x="186055" y="109093"/>
                </a:lnTo>
                <a:lnTo>
                  <a:pt x="186055" y="101219"/>
                </a:lnTo>
                <a:lnTo>
                  <a:pt x="188213" y="97917"/>
                </a:lnTo>
                <a:lnTo>
                  <a:pt x="192531" y="95504"/>
                </a:lnTo>
                <a:lnTo>
                  <a:pt x="196850" y="92964"/>
                </a:lnTo>
                <a:lnTo>
                  <a:pt x="203326" y="91821"/>
                </a:lnTo>
                <a:lnTo>
                  <a:pt x="252573" y="91821"/>
                </a:lnTo>
                <a:lnTo>
                  <a:pt x="251841" y="90551"/>
                </a:lnTo>
                <a:lnTo>
                  <a:pt x="244094" y="85344"/>
                </a:lnTo>
                <a:lnTo>
                  <a:pt x="237736" y="81936"/>
                </a:lnTo>
                <a:lnTo>
                  <a:pt x="230282" y="79517"/>
                </a:lnTo>
                <a:lnTo>
                  <a:pt x="221734" y="78075"/>
                </a:lnTo>
                <a:lnTo>
                  <a:pt x="212089" y="77597"/>
                </a:lnTo>
                <a:close/>
              </a:path>
              <a:path w="255905" h="132714">
                <a:moveTo>
                  <a:pt x="252573" y="91821"/>
                </a:moveTo>
                <a:lnTo>
                  <a:pt x="220852" y="91821"/>
                </a:lnTo>
                <a:lnTo>
                  <a:pt x="227330" y="92964"/>
                </a:lnTo>
                <a:lnTo>
                  <a:pt x="231775" y="95504"/>
                </a:lnTo>
                <a:lnTo>
                  <a:pt x="236093" y="98044"/>
                </a:lnTo>
                <a:lnTo>
                  <a:pt x="238251" y="101219"/>
                </a:lnTo>
                <a:lnTo>
                  <a:pt x="238251" y="109093"/>
                </a:lnTo>
                <a:lnTo>
                  <a:pt x="236093" y="112395"/>
                </a:lnTo>
                <a:lnTo>
                  <a:pt x="227202" y="117221"/>
                </a:lnTo>
                <a:lnTo>
                  <a:pt x="220725" y="118364"/>
                </a:lnTo>
                <a:lnTo>
                  <a:pt x="252720" y="118364"/>
                </a:lnTo>
                <a:lnTo>
                  <a:pt x="255650" y="113284"/>
                </a:lnTo>
                <a:lnTo>
                  <a:pt x="255577" y="97028"/>
                </a:lnTo>
                <a:lnTo>
                  <a:pt x="252573" y="91821"/>
                </a:lnTo>
                <a:close/>
              </a:path>
              <a:path w="255905" h="132714">
                <a:moveTo>
                  <a:pt x="213232" y="8001"/>
                </a:moveTo>
                <a:lnTo>
                  <a:pt x="149732" y="8001"/>
                </a:lnTo>
                <a:lnTo>
                  <a:pt x="149732" y="22479"/>
                </a:lnTo>
                <a:lnTo>
                  <a:pt x="192277" y="22479"/>
                </a:lnTo>
                <a:lnTo>
                  <a:pt x="189161" y="29981"/>
                </a:lnTo>
                <a:lnTo>
                  <a:pt x="158813" y="60610"/>
                </a:lnTo>
                <a:lnTo>
                  <a:pt x="141858" y="68453"/>
                </a:lnTo>
                <a:lnTo>
                  <a:pt x="154305" y="82042"/>
                </a:lnTo>
                <a:lnTo>
                  <a:pt x="178335" y="66990"/>
                </a:lnTo>
                <a:lnTo>
                  <a:pt x="196151" y="49641"/>
                </a:lnTo>
                <a:lnTo>
                  <a:pt x="207776" y="29979"/>
                </a:lnTo>
                <a:lnTo>
                  <a:pt x="213232" y="8001"/>
                </a:lnTo>
                <a:close/>
              </a:path>
              <a:path w="255905" h="132714">
                <a:moveTo>
                  <a:pt x="253619" y="1016"/>
                </a:moveTo>
                <a:lnTo>
                  <a:pt x="236727" y="1016"/>
                </a:lnTo>
                <a:lnTo>
                  <a:pt x="236727" y="21717"/>
                </a:lnTo>
                <a:lnTo>
                  <a:pt x="211327" y="21717"/>
                </a:lnTo>
                <a:lnTo>
                  <a:pt x="211327" y="35560"/>
                </a:lnTo>
                <a:lnTo>
                  <a:pt x="236727" y="35560"/>
                </a:lnTo>
                <a:lnTo>
                  <a:pt x="236727" y="49530"/>
                </a:lnTo>
                <a:lnTo>
                  <a:pt x="207644" y="49530"/>
                </a:lnTo>
                <a:lnTo>
                  <a:pt x="207644" y="63119"/>
                </a:lnTo>
                <a:lnTo>
                  <a:pt x="236727" y="63119"/>
                </a:lnTo>
                <a:lnTo>
                  <a:pt x="236727" y="76708"/>
                </a:lnTo>
                <a:lnTo>
                  <a:pt x="253619" y="76708"/>
                </a:lnTo>
                <a:lnTo>
                  <a:pt x="253619" y="1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 descr=""/>
          <p:cNvSpPr/>
          <p:nvPr/>
        </p:nvSpPr>
        <p:spPr>
          <a:xfrm>
            <a:off x="3055873" y="5986271"/>
            <a:ext cx="266700" cy="127635"/>
          </a:xfrm>
          <a:custGeom>
            <a:avLst/>
            <a:gdLst/>
            <a:ahLst/>
            <a:cxnLst/>
            <a:rect l="l" t="t" r="r" b="b"/>
            <a:pathLst>
              <a:path w="266700" h="127635">
                <a:moveTo>
                  <a:pt x="181101" y="82423"/>
                </a:moveTo>
                <a:lnTo>
                  <a:pt x="163830" y="82423"/>
                </a:lnTo>
                <a:lnTo>
                  <a:pt x="163830" y="127507"/>
                </a:lnTo>
                <a:lnTo>
                  <a:pt x="250189" y="127507"/>
                </a:lnTo>
                <a:lnTo>
                  <a:pt x="250189" y="113030"/>
                </a:lnTo>
                <a:lnTo>
                  <a:pt x="181101" y="113030"/>
                </a:lnTo>
                <a:lnTo>
                  <a:pt x="181101" y="82423"/>
                </a:lnTo>
                <a:close/>
              </a:path>
              <a:path w="266700" h="127635">
                <a:moveTo>
                  <a:pt x="246506" y="0"/>
                </a:moveTo>
                <a:lnTo>
                  <a:pt x="229362" y="0"/>
                </a:lnTo>
                <a:lnTo>
                  <a:pt x="229362" y="95123"/>
                </a:lnTo>
                <a:lnTo>
                  <a:pt x="246506" y="95123"/>
                </a:lnTo>
                <a:lnTo>
                  <a:pt x="246506" y="53720"/>
                </a:lnTo>
                <a:lnTo>
                  <a:pt x="266700" y="53720"/>
                </a:lnTo>
                <a:lnTo>
                  <a:pt x="266700" y="39243"/>
                </a:lnTo>
                <a:lnTo>
                  <a:pt x="246506" y="39243"/>
                </a:lnTo>
                <a:lnTo>
                  <a:pt x="246506" y="0"/>
                </a:lnTo>
                <a:close/>
              </a:path>
              <a:path w="266700" h="127635">
                <a:moveTo>
                  <a:pt x="178053" y="5206"/>
                </a:moveTo>
                <a:lnTo>
                  <a:pt x="144795" y="25876"/>
                </a:lnTo>
                <a:lnTo>
                  <a:pt x="142239" y="39750"/>
                </a:lnTo>
                <a:lnTo>
                  <a:pt x="142883" y="47015"/>
                </a:lnTo>
                <a:lnTo>
                  <a:pt x="170767" y="73572"/>
                </a:lnTo>
                <a:lnTo>
                  <a:pt x="178053" y="74168"/>
                </a:lnTo>
                <a:lnTo>
                  <a:pt x="185371" y="73570"/>
                </a:lnTo>
                <a:lnTo>
                  <a:pt x="192088" y="71770"/>
                </a:lnTo>
                <a:lnTo>
                  <a:pt x="198127" y="68810"/>
                </a:lnTo>
                <a:lnTo>
                  <a:pt x="203580" y="64643"/>
                </a:lnTo>
                <a:lnTo>
                  <a:pt x="207450" y="60198"/>
                </a:lnTo>
                <a:lnTo>
                  <a:pt x="172338" y="60198"/>
                </a:lnTo>
                <a:lnTo>
                  <a:pt x="167767" y="58419"/>
                </a:lnTo>
                <a:lnTo>
                  <a:pt x="160908" y="51053"/>
                </a:lnTo>
                <a:lnTo>
                  <a:pt x="159131" y="46100"/>
                </a:lnTo>
                <a:lnTo>
                  <a:pt x="159131" y="33400"/>
                </a:lnTo>
                <a:lnTo>
                  <a:pt x="160908" y="28448"/>
                </a:lnTo>
                <a:lnTo>
                  <a:pt x="167767" y="21081"/>
                </a:lnTo>
                <a:lnTo>
                  <a:pt x="172338" y="19303"/>
                </a:lnTo>
                <a:lnTo>
                  <a:pt x="207710" y="19303"/>
                </a:lnTo>
                <a:lnTo>
                  <a:pt x="203708" y="14731"/>
                </a:lnTo>
                <a:lnTo>
                  <a:pt x="198252" y="10564"/>
                </a:lnTo>
                <a:lnTo>
                  <a:pt x="192166" y="7588"/>
                </a:lnTo>
                <a:lnTo>
                  <a:pt x="185437" y="5802"/>
                </a:lnTo>
                <a:lnTo>
                  <a:pt x="178053" y="5206"/>
                </a:lnTo>
                <a:close/>
              </a:path>
              <a:path w="266700" h="127635">
                <a:moveTo>
                  <a:pt x="207710" y="19303"/>
                </a:moveTo>
                <a:lnTo>
                  <a:pt x="183895" y="19303"/>
                </a:lnTo>
                <a:lnTo>
                  <a:pt x="188594" y="21081"/>
                </a:lnTo>
                <a:lnTo>
                  <a:pt x="192024" y="24892"/>
                </a:lnTo>
                <a:lnTo>
                  <a:pt x="195452" y="28575"/>
                </a:lnTo>
                <a:lnTo>
                  <a:pt x="197061" y="33400"/>
                </a:lnTo>
                <a:lnTo>
                  <a:pt x="197061" y="46100"/>
                </a:lnTo>
                <a:lnTo>
                  <a:pt x="195452" y="50926"/>
                </a:lnTo>
                <a:lnTo>
                  <a:pt x="188468" y="58419"/>
                </a:lnTo>
                <a:lnTo>
                  <a:pt x="183769" y="60198"/>
                </a:lnTo>
                <a:lnTo>
                  <a:pt x="207450" y="60198"/>
                </a:lnTo>
                <a:lnTo>
                  <a:pt x="208131" y="59396"/>
                </a:lnTo>
                <a:lnTo>
                  <a:pt x="211364" y="53562"/>
                </a:lnTo>
                <a:lnTo>
                  <a:pt x="213332" y="47015"/>
                </a:lnTo>
                <a:lnTo>
                  <a:pt x="213995" y="39750"/>
                </a:lnTo>
                <a:lnTo>
                  <a:pt x="213352" y="32394"/>
                </a:lnTo>
                <a:lnTo>
                  <a:pt x="211423" y="25765"/>
                </a:lnTo>
                <a:lnTo>
                  <a:pt x="208208" y="19873"/>
                </a:lnTo>
                <a:lnTo>
                  <a:pt x="207710" y="19303"/>
                </a:lnTo>
                <a:close/>
              </a:path>
              <a:path w="266700" h="127635">
                <a:moveTo>
                  <a:pt x="122555" y="99568"/>
                </a:moveTo>
                <a:lnTo>
                  <a:pt x="0" y="99568"/>
                </a:lnTo>
                <a:lnTo>
                  <a:pt x="0" y="113918"/>
                </a:lnTo>
                <a:lnTo>
                  <a:pt x="122555" y="113918"/>
                </a:lnTo>
                <a:lnTo>
                  <a:pt x="122555" y="99568"/>
                </a:lnTo>
                <a:close/>
              </a:path>
              <a:path w="266700" h="127635">
                <a:moveTo>
                  <a:pt x="69850" y="75692"/>
                </a:moveTo>
                <a:lnTo>
                  <a:pt x="52577" y="75692"/>
                </a:lnTo>
                <a:lnTo>
                  <a:pt x="52577" y="99568"/>
                </a:lnTo>
                <a:lnTo>
                  <a:pt x="69850" y="99568"/>
                </a:lnTo>
                <a:lnTo>
                  <a:pt x="69850" y="75692"/>
                </a:lnTo>
                <a:close/>
              </a:path>
              <a:path w="266700" h="127635">
                <a:moveTo>
                  <a:pt x="35687" y="10032"/>
                </a:moveTo>
                <a:lnTo>
                  <a:pt x="18414" y="10032"/>
                </a:lnTo>
                <a:lnTo>
                  <a:pt x="18414" y="75692"/>
                </a:lnTo>
                <a:lnTo>
                  <a:pt x="103886" y="75692"/>
                </a:lnTo>
                <a:lnTo>
                  <a:pt x="103886" y="61340"/>
                </a:lnTo>
                <a:lnTo>
                  <a:pt x="35687" y="61340"/>
                </a:lnTo>
                <a:lnTo>
                  <a:pt x="35687" y="44323"/>
                </a:lnTo>
                <a:lnTo>
                  <a:pt x="103886" y="44323"/>
                </a:lnTo>
                <a:lnTo>
                  <a:pt x="103886" y="29844"/>
                </a:lnTo>
                <a:lnTo>
                  <a:pt x="35687" y="29844"/>
                </a:lnTo>
                <a:lnTo>
                  <a:pt x="35687" y="10032"/>
                </a:lnTo>
                <a:close/>
              </a:path>
              <a:path w="266700" h="127635">
                <a:moveTo>
                  <a:pt x="103886" y="44323"/>
                </a:moveTo>
                <a:lnTo>
                  <a:pt x="86740" y="44323"/>
                </a:lnTo>
                <a:lnTo>
                  <a:pt x="86740" y="61340"/>
                </a:lnTo>
                <a:lnTo>
                  <a:pt x="103886" y="61340"/>
                </a:lnTo>
                <a:lnTo>
                  <a:pt x="103886" y="44323"/>
                </a:lnTo>
                <a:close/>
              </a:path>
              <a:path w="266700" h="127635">
                <a:moveTo>
                  <a:pt x="103886" y="10032"/>
                </a:moveTo>
                <a:lnTo>
                  <a:pt x="86740" y="10032"/>
                </a:lnTo>
                <a:lnTo>
                  <a:pt x="86740" y="29844"/>
                </a:lnTo>
                <a:lnTo>
                  <a:pt x="103886" y="29844"/>
                </a:lnTo>
                <a:lnTo>
                  <a:pt x="103886" y="100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 descr=""/>
          <p:cNvSpPr/>
          <p:nvPr/>
        </p:nvSpPr>
        <p:spPr>
          <a:xfrm>
            <a:off x="4942840" y="6049867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object 158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5044313" y="6000114"/>
            <a:ext cx="249300" cy="126364"/>
          </a:xfrm>
          <a:prstGeom prst="rect">
            <a:avLst/>
          </a:prstGeom>
        </p:spPr>
      </p:pic>
      <p:sp>
        <p:nvSpPr>
          <p:cNvPr id="159" name="object 159" descr=""/>
          <p:cNvSpPr/>
          <p:nvPr/>
        </p:nvSpPr>
        <p:spPr>
          <a:xfrm>
            <a:off x="5362702" y="6000114"/>
            <a:ext cx="365125" cy="126364"/>
          </a:xfrm>
          <a:custGeom>
            <a:avLst/>
            <a:gdLst/>
            <a:ahLst/>
            <a:cxnLst/>
            <a:rect l="l" t="t" r="r" b="b"/>
            <a:pathLst>
              <a:path w="365125" h="126364">
                <a:moveTo>
                  <a:pt x="195707" y="11175"/>
                </a:moveTo>
                <a:lnTo>
                  <a:pt x="135636" y="11175"/>
                </a:lnTo>
                <a:lnTo>
                  <a:pt x="135636" y="89153"/>
                </a:lnTo>
                <a:lnTo>
                  <a:pt x="195707" y="89153"/>
                </a:lnTo>
                <a:lnTo>
                  <a:pt x="195707" y="80644"/>
                </a:lnTo>
                <a:lnTo>
                  <a:pt x="145414" y="80644"/>
                </a:lnTo>
                <a:lnTo>
                  <a:pt x="145414" y="19684"/>
                </a:lnTo>
                <a:lnTo>
                  <a:pt x="195707" y="19684"/>
                </a:lnTo>
                <a:lnTo>
                  <a:pt x="195707" y="11175"/>
                </a:lnTo>
                <a:close/>
              </a:path>
              <a:path w="365125" h="126364">
                <a:moveTo>
                  <a:pt x="195707" y="19684"/>
                </a:moveTo>
                <a:lnTo>
                  <a:pt x="185927" y="19684"/>
                </a:lnTo>
                <a:lnTo>
                  <a:pt x="185927" y="80644"/>
                </a:lnTo>
                <a:lnTo>
                  <a:pt x="195707" y="80644"/>
                </a:lnTo>
                <a:lnTo>
                  <a:pt x="195707" y="19684"/>
                </a:lnTo>
                <a:close/>
              </a:path>
              <a:path w="365125" h="126364">
                <a:moveTo>
                  <a:pt x="32131" y="8254"/>
                </a:moveTo>
                <a:lnTo>
                  <a:pt x="2190" y="33416"/>
                </a:lnTo>
                <a:lnTo>
                  <a:pt x="0" y="51307"/>
                </a:lnTo>
                <a:lnTo>
                  <a:pt x="563" y="60783"/>
                </a:lnTo>
                <a:lnTo>
                  <a:pt x="25320" y="93644"/>
                </a:lnTo>
                <a:lnTo>
                  <a:pt x="32131" y="94360"/>
                </a:lnTo>
                <a:lnTo>
                  <a:pt x="39034" y="93644"/>
                </a:lnTo>
                <a:lnTo>
                  <a:pt x="45259" y="91487"/>
                </a:lnTo>
                <a:lnTo>
                  <a:pt x="50794" y="87878"/>
                </a:lnTo>
                <a:lnTo>
                  <a:pt x="52844" y="85724"/>
                </a:lnTo>
                <a:lnTo>
                  <a:pt x="25526" y="85724"/>
                </a:lnTo>
                <a:lnTo>
                  <a:pt x="20065" y="82549"/>
                </a:lnTo>
                <a:lnTo>
                  <a:pt x="9525" y="51307"/>
                </a:lnTo>
                <a:lnTo>
                  <a:pt x="9917" y="43900"/>
                </a:lnTo>
                <a:lnTo>
                  <a:pt x="25400" y="17017"/>
                </a:lnTo>
                <a:lnTo>
                  <a:pt x="52975" y="17017"/>
                </a:lnTo>
                <a:lnTo>
                  <a:pt x="50811" y="14737"/>
                </a:lnTo>
                <a:lnTo>
                  <a:pt x="45307" y="11128"/>
                </a:lnTo>
                <a:lnTo>
                  <a:pt x="39088" y="8971"/>
                </a:lnTo>
                <a:lnTo>
                  <a:pt x="32131" y="8254"/>
                </a:lnTo>
                <a:close/>
              </a:path>
              <a:path w="365125" h="126364">
                <a:moveTo>
                  <a:pt x="52975" y="17017"/>
                </a:moveTo>
                <a:lnTo>
                  <a:pt x="38988" y="17017"/>
                </a:lnTo>
                <a:lnTo>
                  <a:pt x="44450" y="20192"/>
                </a:lnTo>
                <a:lnTo>
                  <a:pt x="48640" y="26415"/>
                </a:lnTo>
                <a:lnTo>
                  <a:pt x="51333" y="31484"/>
                </a:lnTo>
                <a:lnTo>
                  <a:pt x="53285" y="37337"/>
                </a:lnTo>
                <a:lnTo>
                  <a:pt x="54466" y="43953"/>
                </a:lnTo>
                <a:lnTo>
                  <a:pt x="54863" y="51307"/>
                </a:lnTo>
                <a:lnTo>
                  <a:pt x="54457" y="58662"/>
                </a:lnTo>
                <a:lnTo>
                  <a:pt x="38735" y="85724"/>
                </a:lnTo>
                <a:lnTo>
                  <a:pt x="52844" y="85724"/>
                </a:lnTo>
                <a:lnTo>
                  <a:pt x="64515" y="51307"/>
                </a:lnTo>
                <a:lnTo>
                  <a:pt x="63966" y="41832"/>
                </a:lnTo>
                <a:lnTo>
                  <a:pt x="62309" y="33416"/>
                </a:lnTo>
                <a:lnTo>
                  <a:pt x="59533" y="26072"/>
                </a:lnTo>
                <a:lnTo>
                  <a:pt x="55625" y="19811"/>
                </a:lnTo>
                <a:lnTo>
                  <a:pt x="52975" y="17017"/>
                </a:lnTo>
                <a:close/>
              </a:path>
              <a:path w="365125" h="126364">
                <a:moveTo>
                  <a:pt x="305562" y="19684"/>
                </a:moveTo>
                <a:lnTo>
                  <a:pt x="295656" y="19684"/>
                </a:lnTo>
                <a:lnTo>
                  <a:pt x="295656" y="30352"/>
                </a:lnTo>
                <a:lnTo>
                  <a:pt x="295086" y="38733"/>
                </a:lnTo>
                <a:lnTo>
                  <a:pt x="276050" y="78676"/>
                </a:lnTo>
                <a:lnTo>
                  <a:pt x="262509" y="90550"/>
                </a:lnTo>
                <a:lnTo>
                  <a:pt x="269875" y="97281"/>
                </a:lnTo>
                <a:lnTo>
                  <a:pt x="295275" y="68325"/>
                </a:lnTo>
                <a:lnTo>
                  <a:pt x="300609" y="54609"/>
                </a:lnTo>
                <a:lnTo>
                  <a:pt x="310640" y="54609"/>
                </a:lnTo>
                <a:lnTo>
                  <a:pt x="307848" y="46577"/>
                </a:lnTo>
                <a:lnTo>
                  <a:pt x="306133" y="38310"/>
                </a:lnTo>
                <a:lnTo>
                  <a:pt x="305588" y="30352"/>
                </a:lnTo>
                <a:lnTo>
                  <a:pt x="305562" y="19684"/>
                </a:lnTo>
                <a:close/>
              </a:path>
              <a:path w="365125" h="126364">
                <a:moveTo>
                  <a:pt x="310640" y="54609"/>
                </a:moveTo>
                <a:lnTo>
                  <a:pt x="300609" y="54609"/>
                </a:lnTo>
                <a:lnTo>
                  <a:pt x="302387" y="60705"/>
                </a:lnTo>
                <a:lnTo>
                  <a:pt x="326070" y="90862"/>
                </a:lnTo>
                <a:lnTo>
                  <a:pt x="331597" y="95503"/>
                </a:lnTo>
                <a:lnTo>
                  <a:pt x="338327" y="87883"/>
                </a:lnTo>
                <a:lnTo>
                  <a:pt x="331493" y="83119"/>
                </a:lnTo>
                <a:lnTo>
                  <a:pt x="325278" y="77390"/>
                </a:lnTo>
                <a:lnTo>
                  <a:pt x="319682" y="70685"/>
                </a:lnTo>
                <a:lnTo>
                  <a:pt x="314706" y="62991"/>
                </a:lnTo>
                <a:lnTo>
                  <a:pt x="310705" y="54796"/>
                </a:lnTo>
                <a:lnTo>
                  <a:pt x="310640" y="54609"/>
                </a:lnTo>
                <a:close/>
              </a:path>
              <a:path w="365125" h="126364">
                <a:moveTo>
                  <a:pt x="333883" y="11048"/>
                </a:moveTo>
                <a:lnTo>
                  <a:pt x="267588" y="11048"/>
                </a:lnTo>
                <a:lnTo>
                  <a:pt x="267588" y="19684"/>
                </a:lnTo>
                <a:lnTo>
                  <a:pt x="333883" y="19684"/>
                </a:lnTo>
                <a:lnTo>
                  <a:pt x="333883" y="11048"/>
                </a:lnTo>
                <a:close/>
              </a:path>
              <a:path w="365125" h="126364">
                <a:moveTo>
                  <a:pt x="364617" y="0"/>
                </a:moveTo>
                <a:lnTo>
                  <a:pt x="354838" y="0"/>
                </a:lnTo>
                <a:lnTo>
                  <a:pt x="354838" y="126364"/>
                </a:lnTo>
                <a:lnTo>
                  <a:pt x="364617" y="126364"/>
                </a:lnTo>
                <a:lnTo>
                  <a:pt x="364617" y="0"/>
                </a:lnTo>
                <a:close/>
              </a:path>
              <a:path w="365125" h="126364">
                <a:moveTo>
                  <a:pt x="230505" y="0"/>
                </a:moveTo>
                <a:lnTo>
                  <a:pt x="220725" y="0"/>
                </a:lnTo>
                <a:lnTo>
                  <a:pt x="220725" y="126364"/>
                </a:lnTo>
                <a:lnTo>
                  <a:pt x="230505" y="126364"/>
                </a:lnTo>
                <a:lnTo>
                  <a:pt x="230505" y="0"/>
                </a:lnTo>
                <a:close/>
              </a:path>
              <a:path w="365125" h="126364">
                <a:moveTo>
                  <a:pt x="97789" y="0"/>
                </a:moveTo>
                <a:lnTo>
                  <a:pt x="88011" y="0"/>
                </a:lnTo>
                <a:lnTo>
                  <a:pt x="88011" y="126364"/>
                </a:lnTo>
                <a:lnTo>
                  <a:pt x="97789" y="126364"/>
                </a:lnTo>
                <a:lnTo>
                  <a:pt x="9778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/>
          <p:nvPr/>
        </p:nvSpPr>
        <p:spPr>
          <a:xfrm>
            <a:off x="5815457" y="6000114"/>
            <a:ext cx="508000" cy="125095"/>
          </a:xfrm>
          <a:custGeom>
            <a:avLst/>
            <a:gdLst/>
            <a:ahLst/>
            <a:cxnLst/>
            <a:rect l="l" t="t" r="r" b="b"/>
            <a:pathLst>
              <a:path w="508000" h="125095">
                <a:moveTo>
                  <a:pt x="95376" y="78231"/>
                </a:moveTo>
                <a:lnTo>
                  <a:pt x="16255" y="78231"/>
                </a:lnTo>
                <a:lnTo>
                  <a:pt x="16255" y="122808"/>
                </a:lnTo>
                <a:lnTo>
                  <a:pt x="95376" y="122808"/>
                </a:lnTo>
                <a:lnTo>
                  <a:pt x="95376" y="114299"/>
                </a:lnTo>
                <a:lnTo>
                  <a:pt x="25907" y="114299"/>
                </a:lnTo>
                <a:lnTo>
                  <a:pt x="25907" y="86740"/>
                </a:lnTo>
                <a:lnTo>
                  <a:pt x="95376" y="86740"/>
                </a:lnTo>
                <a:lnTo>
                  <a:pt x="95376" y="78231"/>
                </a:lnTo>
                <a:close/>
              </a:path>
              <a:path w="508000" h="125095">
                <a:moveTo>
                  <a:pt x="95376" y="86740"/>
                </a:moveTo>
                <a:lnTo>
                  <a:pt x="85725" y="86740"/>
                </a:lnTo>
                <a:lnTo>
                  <a:pt x="85725" y="114299"/>
                </a:lnTo>
                <a:lnTo>
                  <a:pt x="95376" y="114299"/>
                </a:lnTo>
                <a:lnTo>
                  <a:pt x="95376" y="86740"/>
                </a:lnTo>
                <a:close/>
              </a:path>
              <a:path w="508000" h="125095">
                <a:moveTo>
                  <a:pt x="324484" y="80263"/>
                </a:moveTo>
                <a:lnTo>
                  <a:pt x="314705" y="80263"/>
                </a:lnTo>
                <a:lnTo>
                  <a:pt x="314578" y="90169"/>
                </a:lnTo>
                <a:lnTo>
                  <a:pt x="310133" y="97154"/>
                </a:lnTo>
                <a:lnTo>
                  <a:pt x="269875" y="115315"/>
                </a:lnTo>
                <a:lnTo>
                  <a:pt x="275970" y="123443"/>
                </a:lnTo>
                <a:lnTo>
                  <a:pt x="311276" y="107949"/>
                </a:lnTo>
                <a:lnTo>
                  <a:pt x="319785" y="97662"/>
                </a:lnTo>
                <a:lnTo>
                  <a:pt x="330468" y="97662"/>
                </a:lnTo>
                <a:lnTo>
                  <a:pt x="328929" y="96519"/>
                </a:lnTo>
                <a:lnTo>
                  <a:pt x="324484" y="89661"/>
                </a:lnTo>
                <a:lnTo>
                  <a:pt x="324484" y="80263"/>
                </a:lnTo>
                <a:close/>
              </a:path>
              <a:path w="508000" h="125095">
                <a:moveTo>
                  <a:pt x="330468" y="97662"/>
                </a:moveTo>
                <a:lnTo>
                  <a:pt x="319785" y="97662"/>
                </a:lnTo>
                <a:lnTo>
                  <a:pt x="323088" y="102869"/>
                </a:lnTo>
                <a:lnTo>
                  <a:pt x="357411" y="121945"/>
                </a:lnTo>
                <a:lnTo>
                  <a:pt x="363981" y="123443"/>
                </a:lnTo>
                <a:lnTo>
                  <a:pt x="369442" y="115315"/>
                </a:lnTo>
                <a:lnTo>
                  <a:pt x="360679" y="113696"/>
                </a:lnTo>
                <a:lnTo>
                  <a:pt x="352488" y="111124"/>
                </a:lnTo>
                <a:lnTo>
                  <a:pt x="344868" y="107600"/>
                </a:lnTo>
                <a:lnTo>
                  <a:pt x="337819" y="103123"/>
                </a:lnTo>
                <a:lnTo>
                  <a:pt x="330468" y="97662"/>
                </a:lnTo>
                <a:close/>
              </a:path>
              <a:path w="508000" h="125095">
                <a:moveTo>
                  <a:pt x="361441" y="0"/>
                </a:moveTo>
                <a:lnTo>
                  <a:pt x="351535" y="0"/>
                </a:lnTo>
                <a:lnTo>
                  <a:pt x="351535" y="87883"/>
                </a:lnTo>
                <a:lnTo>
                  <a:pt x="361441" y="87883"/>
                </a:lnTo>
                <a:lnTo>
                  <a:pt x="361441" y="0"/>
                </a:lnTo>
                <a:close/>
              </a:path>
              <a:path w="508000" h="125095">
                <a:moveTo>
                  <a:pt x="326135" y="5841"/>
                </a:moveTo>
                <a:lnTo>
                  <a:pt x="269747" y="5841"/>
                </a:lnTo>
                <a:lnTo>
                  <a:pt x="269747" y="14604"/>
                </a:lnTo>
                <a:lnTo>
                  <a:pt x="316483" y="14604"/>
                </a:lnTo>
                <a:lnTo>
                  <a:pt x="316483" y="32638"/>
                </a:lnTo>
                <a:lnTo>
                  <a:pt x="269747" y="32638"/>
                </a:lnTo>
                <a:lnTo>
                  <a:pt x="269747" y="69849"/>
                </a:lnTo>
                <a:lnTo>
                  <a:pt x="311449" y="69635"/>
                </a:lnTo>
                <a:lnTo>
                  <a:pt x="339851" y="67436"/>
                </a:lnTo>
                <a:lnTo>
                  <a:pt x="338626" y="61213"/>
                </a:lnTo>
                <a:lnTo>
                  <a:pt x="279272" y="61213"/>
                </a:lnTo>
                <a:lnTo>
                  <a:pt x="279272" y="41020"/>
                </a:lnTo>
                <a:lnTo>
                  <a:pt x="326135" y="41020"/>
                </a:lnTo>
                <a:lnTo>
                  <a:pt x="326135" y="5841"/>
                </a:lnTo>
                <a:close/>
              </a:path>
              <a:path w="508000" h="125095">
                <a:moveTo>
                  <a:pt x="338200" y="59054"/>
                </a:moveTo>
                <a:lnTo>
                  <a:pt x="279272" y="61213"/>
                </a:lnTo>
                <a:lnTo>
                  <a:pt x="338626" y="61213"/>
                </a:lnTo>
                <a:lnTo>
                  <a:pt x="338200" y="59054"/>
                </a:lnTo>
                <a:close/>
              </a:path>
              <a:path w="508000" h="125095">
                <a:moveTo>
                  <a:pt x="488568" y="75564"/>
                </a:moveTo>
                <a:lnTo>
                  <a:pt x="409320" y="75564"/>
                </a:lnTo>
                <a:lnTo>
                  <a:pt x="409320" y="83819"/>
                </a:lnTo>
                <a:lnTo>
                  <a:pt x="478916" y="83819"/>
                </a:lnTo>
                <a:lnTo>
                  <a:pt x="478916" y="96138"/>
                </a:lnTo>
                <a:lnTo>
                  <a:pt x="409320" y="96138"/>
                </a:lnTo>
                <a:lnTo>
                  <a:pt x="409320" y="124967"/>
                </a:lnTo>
                <a:lnTo>
                  <a:pt x="491870" y="124967"/>
                </a:lnTo>
                <a:lnTo>
                  <a:pt x="491870" y="116839"/>
                </a:lnTo>
                <a:lnTo>
                  <a:pt x="418972" y="116839"/>
                </a:lnTo>
                <a:lnTo>
                  <a:pt x="418972" y="103758"/>
                </a:lnTo>
                <a:lnTo>
                  <a:pt x="488568" y="103758"/>
                </a:lnTo>
                <a:lnTo>
                  <a:pt x="488568" y="75564"/>
                </a:lnTo>
                <a:close/>
              </a:path>
              <a:path w="508000" h="125095">
                <a:moveTo>
                  <a:pt x="220090" y="74929"/>
                </a:moveTo>
                <a:lnTo>
                  <a:pt x="141477" y="74929"/>
                </a:lnTo>
                <a:lnTo>
                  <a:pt x="141477" y="83565"/>
                </a:lnTo>
                <a:lnTo>
                  <a:pt x="210438" y="83565"/>
                </a:lnTo>
                <a:lnTo>
                  <a:pt x="210438" y="94741"/>
                </a:lnTo>
                <a:lnTo>
                  <a:pt x="141477" y="94741"/>
                </a:lnTo>
                <a:lnTo>
                  <a:pt x="141477" y="123189"/>
                </a:lnTo>
                <a:lnTo>
                  <a:pt x="223392" y="123189"/>
                </a:lnTo>
                <a:lnTo>
                  <a:pt x="223392" y="114553"/>
                </a:lnTo>
                <a:lnTo>
                  <a:pt x="151129" y="114553"/>
                </a:lnTo>
                <a:lnTo>
                  <a:pt x="151129" y="103123"/>
                </a:lnTo>
                <a:lnTo>
                  <a:pt x="220090" y="103123"/>
                </a:lnTo>
                <a:lnTo>
                  <a:pt x="220090" y="74929"/>
                </a:lnTo>
                <a:close/>
              </a:path>
              <a:path w="508000" h="125095">
                <a:moveTo>
                  <a:pt x="507618" y="55752"/>
                </a:moveTo>
                <a:lnTo>
                  <a:pt x="390397" y="55752"/>
                </a:lnTo>
                <a:lnTo>
                  <a:pt x="390397" y="63880"/>
                </a:lnTo>
                <a:lnTo>
                  <a:pt x="507618" y="63880"/>
                </a:lnTo>
                <a:lnTo>
                  <a:pt x="507618" y="55752"/>
                </a:lnTo>
                <a:close/>
              </a:path>
              <a:path w="508000" h="125095">
                <a:moveTo>
                  <a:pt x="239394" y="55244"/>
                </a:moveTo>
                <a:lnTo>
                  <a:pt x="122173" y="55244"/>
                </a:lnTo>
                <a:lnTo>
                  <a:pt x="122173" y="64007"/>
                </a:lnTo>
                <a:lnTo>
                  <a:pt x="239394" y="64007"/>
                </a:lnTo>
                <a:lnTo>
                  <a:pt x="239394" y="55244"/>
                </a:lnTo>
                <a:close/>
              </a:path>
              <a:path w="508000" h="125095">
                <a:moveTo>
                  <a:pt x="226567" y="35559"/>
                </a:moveTo>
                <a:lnTo>
                  <a:pt x="135000" y="35559"/>
                </a:lnTo>
                <a:lnTo>
                  <a:pt x="135000" y="43941"/>
                </a:lnTo>
                <a:lnTo>
                  <a:pt x="226567" y="43941"/>
                </a:lnTo>
                <a:lnTo>
                  <a:pt x="226567" y="35559"/>
                </a:lnTo>
                <a:close/>
              </a:path>
              <a:path w="508000" h="125095">
                <a:moveTo>
                  <a:pt x="162305" y="15874"/>
                </a:moveTo>
                <a:lnTo>
                  <a:pt x="152653" y="15874"/>
                </a:lnTo>
                <a:lnTo>
                  <a:pt x="153796" y="35559"/>
                </a:lnTo>
                <a:lnTo>
                  <a:pt x="163575" y="35559"/>
                </a:lnTo>
                <a:lnTo>
                  <a:pt x="162305" y="15874"/>
                </a:lnTo>
                <a:close/>
              </a:path>
              <a:path w="508000" h="125095">
                <a:moveTo>
                  <a:pt x="208914" y="15874"/>
                </a:moveTo>
                <a:lnTo>
                  <a:pt x="199262" y="15874"/>
                </a:lnTo>
                <a:lnTo>
                  <a:pt x="197992" y="35559"/>
                </a:lnTo>
                <a:lnTo>
                  <a:pt x="207771" y="35559"/>
                </a:lnTo>
                <a:lnTo>
                  <a:pt x="208914" y="15874"/>
                </a:lnTo>
                <a:close/>
              </a:path>
              <a:path w="508000" h="125095">
                <a:moveTo>
                  <a:pt x="448944" y="507"/>
                </a:moveTo>
                <a:lnTo>
                  <a:pt x="411988" y="10667"/>
                </a:lnTo>
                <a:lnTo>
                  <a:pt x="408558" y="29590"/>
                </a:lnTo>
                <a:lnTo>
                  <a:pt x="411988" y="34924"/>
                </a:lnTo>
                <a:lnTo>
                  <a:pt x="448944" y="45084"/>
                </a:lnTo>
                <a:lnTo>
                  <a:pt x="458184" y="44703"/>
                </a:lnTo>
                <a:lnTo>
                  <a:pt x="466280" y="43560"/>
                </a:lnTo>
                <a:lnTo>
                  <a:pt x="473233" y="41655"/>
                </a:lnTo>
                <a:lnTo>
                  <a:pt x="479043" y="38988"/>
                </a:lnTo>
                <a:lnTo>
                  <a:pt x="481973" y="37337"/>
                </a:lnTo>
                <a:lnTo>
                  <a:pt x="439292" y="37337"/>
                </a:lnTo>
                <a:lnTo>
                  <a:pt x="431926" y="36067"/>
                </a:lnTo>
                <a:lnTo>
                  <a:pt x="426592" y="33400"/>
                </a:lnTo>
                <a:lnTo>
                  <a:pt x="421385" y="30733"/>
                </a:lnTo>
                <a:lnTo>
                  <a:pt x="418718" y="27177"/>
                </a:lnTo>
                <a:lnTo>
                  <a:pt x="418718" y="18414"/>
                </a:lnTo>
                <a:lnTo>
                  <a:pt x="421258" y="14985"/>
                </a:lnTo>
                <a:lnTo>
                  <a:pt x="426592" y="12318"/>
                </a:lnTo>
                <a:lnTo>
                  <a:pt x="431800" y="9651"/>
                </a:lnTo>
                <a:lnTo>
                  <a:pt x="439292" y="8254"/>
                </a:lnTo>
                <a:lnTo>
                  <a:pt x="482099" y="8254"/>
                </a:lnTo>
                <a:lnTo>
                  <a:pt x="479043" y="6476"/>
                </a:lnTo>
                <a:lnTo>
                  <a:pt x="473251" y="3883"/>
                </a:lnTo>
                <a:lnTo>
                  <a:pt x="466328" y="2016"/>
                </a:lnTo>
                <a:lnTo>
                  <a:pt x="458237" y="887"/>
                </a:lnTo>
                <a:lnTo>
                  <a:pt x="448944" y="507"/>
                </a:lnTo>
                <a:close/>
              </a:path>
              <a:path w="508000" h="125095">
                <a:moveTo>
                  <a:pt x="482099" y="8254"/>
                </a:moveTo>
                <a:lnTo>
                  <a:pt x="458596" y="8254"/>
                </a:lnTo>
                <a:lnTo>
                  <a:pt x="466089" y="9651"/>
                </a:lnTo>
                <a:lnTo>
                  <a:pt x="471423" y="12318"/>
                </a:lnTo>
                <a:lnTo>
                  <a:pt x="476630" y="15112"/>
                </a:lnTo>
                <a:lnTo>
                  <a:pt x="479199" y="18414"/>
                </a:lnTo>
                <a:lnTo>
                  <a:pt x="479202" y="27177"/>
                </a:lnTo>
                <a:lnTo>
                  <a:pt x="476630" y="30606"/>
                </a:lnTo>
                <a:lnTo>
                  <a:pt x="471296" y="33273"/>
                </a:lnTo>
                <a:lnTo>
                  <a:pt x="465963" y="36067"/>
                </a:lnTo>
                <a:lnTo>
                  <a:pt x="458596" y="37337"/>
                </a:lnTo>
                <a:lnTo>
                  <a:pt x="481973" y="37337"/>
                </a:lnTo>
                <a:lnTo>
                  <a:pt x="486028" y="35051"/>
                </a:lnTo>
                <a:lnTo>
                  <a:pt x="489457" y="29590"/>
                </a:lnTo>
                <a:lnTo>
                  <a:pt x="489457" y="15874"/>
                </a:lnTo>
                <a:lnTo>
                  <a:pt x="486028" y="10540"/>
                </a:lnTo>
                <a:lnTo>
                  <a:pt x="482099" y="8254"/>
                </a:lnTo>
                <a:close/>
              </a:path>
              <a:path w="508000" h="125095">
                <a:moveTo>
                  <a:pt x="72516" y="2539"/>
                </a:moveTo>
                <a:lnTo>
                  <a:pt x="62864" y="2539"/>
                </a:lnTo>
                <a:lnTo>
                  <a:pt x="62864" y="31749"/>
                </a:lnTo>
                <a:lnTo>
                  <a:pt x="45592" y="31749"/>
                </a:lnTo>
                <a:lnTo>
                  <a:pt x="45592" y="40512"/>
                </a:lnTo>
                <a:lnTo>
                  <a:pt x="62864" y="40512"/>
                </a:lnTo>
                <a:lnTo>
                  <a:pt x="62864" y="71119"/>
                </a:lnTo>
                <a:lnTo>
                  <a:pt x="72516" y="71119"/>
                </a:lnTo>
                <a:lnTo>
                  <a:pt x="72516" y="2539"/>
                </a:lnTo>
                <a:close/>
              </a:path>
              <a:path w="508000" h="125095">
                <a:moveTo>
                  <a:pt x="48259" y="6349"/>
                </a:moveTo>
                <a:lnTo>
                  <a:pt x="0" y="6349"/>
                </a:lnTo>
                <a:lnTo>
                  <a:pt x="0" y="66801"/>
                </a:lnTo>
                <a:lnTo>
                  <a:pt x="15599" y="66708"/>
                </a:lnTo>
                <a:lnTo>
                  <a:pt x="29257" y="66436"/>
                </a:lnTo>
                <a:lnTo>
                  <a:pt x="40987" y="65998"/>
                </a:lnTo>
                <a:lnTo>
                  <a:pt x="50800" y="65404"/>
                </a:lnTo>
                <a:lnTo>
                  <a:pt x="50267" y="58165"/>
                </a:lnTo>
                <a:lnTo>
                  <a:pt x="9651" y="58165"/>
                </a:lnTo>
                <a:lnTo>
                  <a:pt x="9651" y="41274"/>
                </a:lnTo>
                <a:lnTo>
                  <a:pt x="37718" y="41274"/>
                </a:lnTo>
                <a:lnTo>
                  <a:pt x="37718" y="32892"/>
                </a:lnTo>
                <a:lnTo>
                  <a:pt x="9651" y="32892"/>
                </a:lnTo>
                <a:lnTo>
                  <a:pt x="9651" y="14985"/>
                </a:lnTo>
                <a:lnTo>
                  <a:pt x="48259" y="14985"/>
                </a:lnTo>
                <a:lnTo>
                  <a:pt x="48259" y="6349"/>
                </a:lnTo>
                <a:close/>
              </a:path>
              <a:path w="508000" h="125095">
                <a:moveTo>
                  <a:pt x="50164" y="56768"/>
                </a:moveTo>
                <a:lnTo>
                  <a:pt x="42852" y="57415"/>
                </a:lnTo>
                <a:lnTo>
                  <a:pt x="33670" y="57848"/>
                </a:lnTo>
                <a:lnTo>
                  <a:pt x="22607" y="58090"/>
                </a:lnTo>
                <a:lnTo>
                  <a:pt x="9651" y="58165"/>
                </a:lnTo>
                <a:lnTo>
                  <a:pt x="50267" y="58165"/>
                </a:lnTo>
                <a:lnTo>
                  <a:pt x="50164" y="56768"/>
                </a:lnTo>
                <a:close/>
              </a:path>
              <a:path w="508000" h="125095">
                <a:moveTo>
                  <a:pt x="225043" y="2793"/>
                </a:moveTo>
                <a:lnTo>
                  <a:pt x="136525" y="2793"/>
                </a:lnTo>
                <a:lnTo>
                  <a:pt x="136525" y="11302"/>
                </a:lnTo>
                <a:lnTo>
                  <a:pt x="225043" y="11302"/>
                </a:lnTo>
                <a:lnTo>
                  <a:pt x="225043" y="2793"/>
                </a:lnTo>
                <a:close/>
              </a:path>
              <a:path w="508000" h="125095">
                <a:moveTo>
                  <a:pt x="95376" y="0"/>
                </a:moveTo>
                <a:lnTo>
                  <a:pt x="85597" y="0"/>
                </a:lnTo>
                <a:lnTo>
                  <a:pt x="85597" y="71119"/>
                </a:lnTo>
                <a:lnTo>
                  <a:pt x="95376" y="71119"/>
                </a:lnTo>
                <a:lnTo>
                  <a:pt x="9537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1" name="object 161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6385178" y="6000114"/>
            <a:ext cx="239902" cy="126364"/>
          </a:xfrm>
          <a:prstGeom prst="rect">
            <a:avLst/>
          </a:prstGeom>
        </p:spPr>
      </p:pic>
      <p:sp>
        <p:nvSpPr>
          <p:cNvPr id="162" name="object 162" descr=""/>
          <p:cNvSpPr/>
          <p:nvPr/>
        </p:nvSpPr>
        <p:spPr>
          <a:xfrm>
            <a:off x="6699757" y="6000114"/>
            <a:ext cx="385445" cy="126364"/>
          </a:xfrm>
          <a:custGeom>
            <a:avLst/>
            <a:gdLst/>
            <a:ahLst/>
            <a:cxnLst/>
            <a:rect l="l" t="t" r="r" b="b"/>
            <a:pathLst>
              <a:path w="385445" h="126364">
                <a:moveTo>
                  <a:pt x="59817" y="76326"/>
                </a:moveTo>
                <a:lnTo>
                  <a:pt x="22225" y="87629"/>
                </a:lnTo>
                <a:lnTo>
                  <a:pt x="18669" y="93471"/>
                </a:lnTo>
                <a:lnTo>
                  <a:pt x="18669" y="107949"/>
                </a:lnTo>
                <a:lnTo>
                  <a:pt x="59817" y="125221"/>
                </a:lnTo>
                <a:lnTo>
                  <a:pt x="69164" y="124793"/>
                </a:lnTo>
                <a:lnTo>
                  <a:pt x="77396" y="123507"/>
                </a:lnTo>
                <a:lnTo>
                  <a:pt x="84391" y="121417"/>
                </a:lnTo>
                <a:lnTo>
                  <a:pt x="90297" y="118490"/>
                </a:lnTo>
                <a:lnTo>
                  <a:pt x="92667" y="116966"/>
                </a:lnTo>
                <a:lnTo>
                  <a:pt x="50038" y="116966"/>
                </a:lnTo>
                <a:lnTo>
                  <a:pt x="42545" y="115442"/>
                </a:lnTo>
                <a:lnTo>
                  <a:pt x="37084" y="112521"/>
                </a:lnTo>
                <a:lnTo>
                  <a:pt x="31750" y="109473"/>
                </a:lnTo>
                <a:lnTo>
                  <a:pt x="29083" y="105536"/>
                </a:lnTo>
                <a:lnTo>
                  <a:pt x="29083" y="95884"/>
                </a:lnTo>
                <a:lnTo>
                  <a:pt x="31750" y="92074"/>
                </a:lnTo>
                <a:lnTo>
                  <a:pt x="37084" y="89026"/>
                </a:lnTo>
                <a:lnTo>
                  <a:pt x="42418" y="86105"/>
                </a:lnTo>
                <a:lnTo>
                  <a:pt x="50038" y="84581"/>
                </a:lnTo>
                <a:lnTo>
                  <a:pt x="92667" y="84581"/>
                </a:lnTo>
                <a:lnTo>
                  <a:pt x="90297" y="83057"/>
                </a:lnTo>
                <a:lnTo>
                  <a:pt x="84320" y="80077"/>
                </a:lnTo>
                <a:lnTo>
                  <a:pt x="77247" y="77977"/>
                </a:lnTo>
                <a:lnTo>
                  <a:pt x="69080" y="76735"/>
                </a:lnTo>
                <a:lnTo>
                  <a:pt x="59817" y="76326"/>
                </a:lnTo>
                <a:close/>
              </a:path>
              <a:path w="385445" h="126364">
                <a:moveTo>
                  <a:pt x="92667" y="84581"/>
                </a:moveTo>
                <a:lnTo>
                  <a:pt x="69596" y="84581"/>
                </a:lnTo>
                <a:lnTo>
                  <a:pt x="77216" y="86105"/>
                </a:lnTo>
                <a:lnTo>
                  <a:pt x="82676" y="89026"/>
                </a:lnTo>
                <a:lnTo>
                  <a:pt x="88011" y="92074"/>
                </a:lnTo>
                <a:lnTo>
                  <a:pt x="90677" y="95884"/>
                </a:lnTo>
                <a:lnTo>
                  <a:pt x="90677" y="105536"/>
                </a:lnTo>
                <a:lnTo>
                  <a:pt x="88011" y="109473"/>
                </a:lnTo>
                <a:lnTo>
                  <a:pt x="82676" y="112521"/>
                </a:lnTo>
                <a:lnTo>
                  <a:pt x="77216" y="115442"/>
                </a:lnTo>
                <a:lnTo>
                  <a:pt x="69596" y="116966"/>
                </a:lnTo>
                <a:lnTo>
                  <a:pt x="92667" y="116966"/>
                </a:lnTo>
                <a:lnTo>
                  <a:pt x="97409" y="113918"/>
                </a:lnTo>
                <a:lnTo>
                  <a:pt x="100965" y="107949"/>
                </a:lnTo>
                <a:lnTo>
                  <a:pt x="100965" y="93471"/>
                </a:lnTo>
                <a:lnTo>
                  <a:pt x="97409" y="87629"/>
                </a:lnTo>
                <a:lnTo>
                  <a:pt x="92667" y="84581"/>
                </a:lnTo>
                <a:close/>
              </a:path>
              <a:path w="385445" h="126364">
                <a:moveTo>
                  <a:pt x="192024" y="11175"/>
                </a:moveTo>
                <a:lnTo>
                  <a:pt x="142875" y="11175"/>
                </a:lnTo>
                <a:lnTo>
                  <a:pt x="142875" y="93471"/>
                </a:lnTo>
                <a:lnTo>
                  <a:pt x="159234" y="93354"/>
                </a:lnTo>
                <a:lnTo>
                  <a:pt x="173640" y="93011"/>
                </a:lnTo>
                <a:lnTo>
                  <a:pt x="186094" y="92454"/>
                </a:lnTo>
                <a:lnTo>
                  <a:pt x="196596" y="91693"/>
                </a:lnTo>
                <a:lnTo>
                  <a:pt x="196068" y="84835"/>
                </a:lnTo>
                <a:lnTo>
                  <a:pt x="152526" y="84835"/>
                </a:lnTo>
                <a:lnTo>
                  <a:pt x="152526" y="55879"/>
                </a:lnTo>
                <a:lnTo>
                  <a:pt x="188214" y="55879"/>
                </a:lnTo>
                <a:lnTo>
                  <a:pt x="188214" y="47497"/>
                </a:lnTo>
                <a:lnTo>
                  <a:pt x="152526" y="47497"/>
                </a:lnTo>
                <a:lnTo>
                  <a:pt x="152526" y="19811"/>
                </a:lnTo>
                <a:lnTo>
                  <a:pt x="192024" y="19811"/>
                </a:lnTo>
                <a:lnTo>
                  <a:pt x="192024" y="11175"/>
                </a:lnTo>
                <a:close/>
              </a:path>
              <a:path w="385445" h="126364">
                <a:moveTo>
                  <a:pt x="195961" y="83438"/>
                </a:moveTo>
                <a:lnTo>
                  <a:pt x="188841" y="84032"/>
                </a:lnTo>
                <a:lnTo>
                  <a:pt x="180054" y="84470"/>
                </a:lnTo>
                <a:lnTo>
                  <a:pt x="169600" y="84742"/>
                </a:lnTo>
                <a:lnTo>
                  <a:pt x="157480" y="84835"/>
                </a:lnTo>
                <a:lnTo>
                  <a:pt x="196068" y="84835"/>
                </a:lnTo>
                <a:lnTo>
                  <a:pt x="195961" y="83438"/>
                </a:lnTo>
                <a:close/>
              </a:path>
              <a:path w="385445" h="126364">
                <a:moveTo>
                  <a:pt x="385318" y="99313"/>
                </a:moveTo>
                <a:lnTo>
                  <a:pt x="268097" y="99313"/>
                </a:lnTo>
                <a:lnTo>
                  <a:pt x="268097" y="107949"/>
                </a:lnTo>
                <a:lnTo>
                  <a:pt x="385318" y="107949"/>
                </a:lnTo>
                <a:lnTo>
                  <a:pt x="385318" y="99313"/>
                </a:lnTo>
                <a:close/>
              </a:path>
              <a:path w="385445" h="126364">
                <a:moveTo>
                  <a:pt x="331724" y="76326"/>
                </a:moveTo>
                <a:lnTo>
                  <a:pt x="321818" y="76326"/>
                </a:lnTo>
                <a:lnTo>
                  <a:pt x="321818" y="99313"/>
                </a:lnTo>
                <a:lnTo>
                  <a:pt x="331724" y="99313"/>
                </a:lnTo>
                <a:lnTo>
                  <a:pt x="331724" y="76326"/>
                </a:lnTo>
                <a:close/>
              </a:path>
              <a:path w="385445" h="126364">
                <a:moveTo>
                  <a:pt x="367030" y="11048"/>
                </a:moveTo>
                <a:lnTo>
                  <a:pt x="286003" y="11048"/>
                </a:lnTo>
                <a:lnTo>
                  <a:pt x="286003" y="19557"/>
                </a:lnTo>
                <a:lnTo>
                  <a:pt x="357250" y="19557"/>
                </a:lnTo>
                <a:lnTo>
                  <a:pt x="357250" y="38226"/>
                </a:lnTo>
                <a:lnTo>
                  <a:pt x="285750" y="38226"/>
                </a:lnTo>
                <a:lnTo>
                  <a:pt x="285750" y="76326"/>
                </a:lnTo>
                <a:lnTo>
                  <a:pt x="370713" y="76326"/>
                </a:lnTo>
                <a:lnTo>
                  <a:pt x="370713" y="67563"/>
                </a:lnTo>
                <a:lnTo>
                  <a:pt x="295783" y="67563"/>
                </a:lnTo>
                <a:lnTo>
                  <a:pt x="295783" y="46735"/>
                </a:lnTo>
                <a:lnTo>
                  <a:pt x="367030" y="46735"/>
                </a:lnTo>
                <a:lnTo>
                  <a:pt x="367030" y="11048"/>
                </a:lnTo>
                <a:close/>
              </a:path>
              <a:path w="385445" h="126364">
                <a:moveTo>
                  <a:pt x="41656" y="4317"/>
                </a:moveTo>
                <a:lnTo>
                  <a:pt x="32385" y="4317"/>
                </a:lnTo>
                <a:lnTo>
                  <a:pt x="32385" y="17525"/>
                </a:lnTo>
                <a:lnTo>
                  <a:pt x="31793" y="24197"/>
                </a:lnTo>
                <a:lnTo>
                  <a:pt x="6665" y="58719"/>
                </a:lnTo>
                <a:lnTo>
                  <a:pt x="0" y="62483"/>
                </a:lnTo>
                <a:lnTo>
                  <a:pt x="7112" y="69214"/>
                </a:lnTo>
                <a:lnTo>
                  <a:pt x="13335" y="65658"/>
                </a:lnTo>
                <a:lnTo>
                  <a:pt x="19431" y="60959"/>
                </a:lnTo>
                <a:lnTo>
                  <a:pt x="25146" y="54736"/>
                </a:lnTo>
                <a:lnTo>
                  <a:pt x="30861" y="48640"/>
                </a:lnTo>
                <a:lnTo>
                  <a:pt x="34925" y="42798"/>
                </a:lnTo>
                <a:lnTo>
                  <a:pt x="37211" y="37337"/>
                </a:lnTo>
                <a:lnTo>
                  <a:pt x="47959" y="37337"/>
                </a:lnTo>
                <a:lnTo>
                  <a:pt x="46960" y="35903"/>
                </a:lnTo>
                <a:lnTo>
                  <a:pt x="44021" y="29892"/>
                </a:lnTo>
                <a:lnTo>
                  <a:pt x="42249" y="23762"/>
                </a:lnTo>
                <a:lnTo>
                  <a:pt x="41656" y="17525"/>
                </a:lnTo>
                <a:lnTo>
                  <a:pt x="41656" y="4317"/>
                </a:lnTo>
                <a:close/>
              </a:path>
              <a:path w="385445" h="126364">
                <a:moveTo>
                  <a:pt x="47959" y="37337"/>
                </a:moveTo>
                <a:lnTo>
                  <a:pt x="37211" y="37337"/>
                </a:lnTo>
                <a:lnTo>
                  <a:pt x="39497" y="42163"/>
                </a:lnTo>
                <a:lnTo>
                  <a:pt x="66928" y="66039"/>
                </a:lnTo>
                <a:lnTo>
                  <a:pt x="73278" y="58800"/>
                </a:lnTo>
                <a:lnTo>
                  <a:pt x="67038" y="55731"/>
                </a:lnTo>
                <a:lnTo>
                  <a:pt x="61261" y="51863"/>
                </a:lnTo>
                <a:lnTo>
                  <a:pt x="55937" y="47210"/>
                </a:lnTo>
                <a:lnTo>
                  <a:pt x="51053" y="41782"/>
                </a:lnTo>
                <a:lnTo>
                  <a:pt x="47959" y="37337"/>
                </a:lnTo>
                <a:close/>
              </a:path>
              <a:path w="385445" h="126364">
                <a:moveTo>
                  <a:pt x="242316" y="60578"/>
                </a:moveTo>
                <a:lnTo>
                  <a:pt x="232537" y="60578"/>
                </a:lnTo>
                <a:lnTo>
                  <a:pt x="232537" y="126364"/>
                </a:lnTo>
                <a:lnTo>
                  <a:pt x="242316" y="126364"/>
                </a:lnTo>
                <a:lnTo>
                  <a:pt x="242316" y="60578"/>
                </a:lnTo>
                <a:close/>
              </a:path>
              <a:path w="385445" h="126364">
                <a:moveTo>
                  <a:pt x="216281" y="2539"/>
                </a:moveTo>
                <a:lnTo>
                  <a:pt x="206628" y="2539"/>
                </a:lnTo>
                <a:lnTo>
                  <a:pt x="206628" y="122427"/>
                </a:lnTo>
                <a:lnTo>
                  <a:pt x="216281" y="122427"/>
                </a:lnTo>
                <a:lnTo>
                  <a:pt x="216281" y="60578"/>
                </a:lnTo>
                <a:lnTo>
                  <a:pt x="242316" y="60578"/>
                </a:lnTo>
                <a:lnTo>
                  <a:pt x="242316" y="51942"/>
                </a:lnTo>
                <a:lnTo>
                  <a:pt x="216281" y="51942"/>
                </a:lnTo>
                <a:lnTo>
                  <a:pt x="216281" y="2539"/>
                </a:lnTo>
                <a:close/>
              </a:path>
              <a:path w="385445" h="126364">
                <a:moveTo>
                  <a:pt x="242316" y="0"/>
                </a:moveTo>
                <a:lnTo>
                  <a:pt x="232537" y="0"/>
                </a:lnTo>
                <a:lnTo>
                  <a:pt x="232537" y="51942"/>
                </a:lnTo>
                <a:lnTo>
                  <a:pt x="242316" y="51942"/>
                </a:lnTo>
                <a:lnTo>
                  <a:pt x="242316" y="0"/>
                </a:lnTo>
                <a:close/>
              </a:path>
              <a:path w="385445" h="126364">
                <a:moveTo>
                  <a:pt x="98806" y="0"/>
                </a:moveTo>
                <a:lnTo>
                  <a:pt x="89026" y="0"/>
                </a:lnTo>
                <a:lnTo>
                  <a:pt x="89026" y="72770"/>
                </a:lnTo>
                <a:lnTo>
                  <a:pt x="98806" y="72770"/>
                </a:lnTo>
                <a:lnTo>
                  <a:pt x="98806" y="43433"/>
                </a:lnTo>
                <a:lnTo>
                  <a:pt x="117856" y="43433"/>
                </a:lnTo>
                <a:lnTo>
                  <a:pt x="117856" y="34543"/>
                </a:lnTo>
                <a:lnTo>
                  <a:pt x="98806" y="34543"/>
                </a:lnTo>
                <a:lnTo>
                  <a:pt x="9880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 descr=""/>
          <p:cNvSpPr/>
          <p:nvPr/>
        </p:nvSpPr>
        <p:spPr>
          <a:xfrm>
            <a:off x="7147686" y="6000114"/>
            <a:ext cx="548640" cy="132715"/>
          </a:xfrm>
          <a:custGeom>
            <a:avLst/>
            <a:gdLst/>
            <a:ahLst/>
            <a:cxnLst/>
            <a:rect l="l" t="t" r="r" b="b"/>
            <a:pathLst>
              <a:path w="548640" h="132714">
                <a:moveTo>
                  <a:pt x="99568" y="20828"/>
                </a:moveTo>
                <a:lnTo>
                  <a:pt x="96012" y="14224"/>
                </a:lnTo>
                <a:lnTo>
                  <a:pt x="90068" y="10160"/>
                </a:lnTo>
                <a:lnTo>
                  <a:pt x="89027" y="9448"/>
                </a:lnTo>
                <a:lnTo>
                  <a:pt x="89027" y="23241"/>
                </a:lnTo>
                <a:lnTo>
                  <a:pt x="89027" y="34798"/>
                </a:lnTo>
                <a:lnTo>
                  <a:pt x="86360" y="39370"/>
                </a:lnTo>
                <a:lnTo>
                  <a:pt x="81026" y="42799"/>
                </a:lnTo>
                <a:lnTo>
                  <a:pt x="75692" y="46101"/>
                </a:lnTo>
                <a:lnTo>
                  <a:pt x="68199" y="47879"/>
                </a:lnTo>
                <a:lnTo>
                  <a:pt x="49022" y="47879"/>
                </a:lnTo>
                <a:lnTo>
                  <a:pt x="41529" y="46101"/>
                </a:lnTo>
                <a:lnTo>
                  <a:pt x="36195" y="42799"/>
                </a:lnTo>
                <a:lnTo>
                  <a:pt x="30861" y="39370"/>
                </a:lnTo>
                <a:lnTo>
                  <a:pt x="28194" y="34798"/>
                </a:lnTo>
                <a:lnTo>
                  <a:pt x="28194" y="23241"/>
                </a:lnTo>
                <a:lnTo>
                  <a:pt x="30861" y="18669"/>
                </a:lnTo>
                <a:lnTo>
                  <a:pt x="36195" y="15240"/>
                </a:lnTo>
                <a:lnTo>
                  <a:pt x="41529" y="11938"/>
                </a:lnTo>
                <a:lnTo>
                  <a:pt x="49022" y="10160"/>
                </a:lnTo>
                <a:lnTo>
                  <a:pt x="68199" y="10160"/>
                </a:lnTo>
                <a:lnTo>
                  <a:pt x="75692" y="11938"/>
                </a:lnTo>
                <a:lnTo>
                  <a:pt x="81026" y="15240"/>
                </a:lnTo>
                <a:lnTo>
                  <a:pt x="86360" y="18669"/>
                </a:lnTo>
                <a:lnTo>
                  <a:pt x="89027" y="23241"/>
                </a:lnTo>
                <a:lnTo>
                  <a:pt x="89027" y="9448"/>
                </a:lnTo>
                <a:lnTo>
                  <a:pt x="58547" y="1778"/>
                </a:lnTo>
                <a:lnTo>
                  <a:pt x="49542" y="2235"/>
                </a:lnTo>
                <a:lnTo>
                  <a:pt x="17907" y="20828"/>
                </a:lnTo>
                <a:lnTo>
                  <a:pt x="17907" y="37465"/>
                </a:lnTo>
                <a:lnTo>
                  <a:pt x="58547" y="56134"/>
                </a:lnTo>
                <a:lnTo>
                  <a:pt x="67779" y="55689"/>
                </a:lnTo>
                <a:lnTo>
                  <a:pt x="75895" y="54330"/>
                </a:lnTo>
                <a:lnTo>
                  <a:pt x="82880" y="52070"/>
                </a:lnTo>
                <a:lnTo>
                  <a:pt x="88773" y="48895"/>
                </a:lnTo>
                <a:lnTo>
                  <a:pt x="90246" y="47879"/>
                </a:lnTo>
                <a:lnTo>
                  <a:pt x="96012" y="43942"/>
                </a:lnTo>
                <a:lnTo>
                  <a:pt x="99491" y="37465"/>
                </a:lnTo>
                <a:lnTo>
                  <a:pt x="99568" y="20828"/>
                </a:lnTo>
                <a:close/>
              </a:path>
              <a:path w="548640" h="132714">
                <a:moveTo>
                  <a:pt x="117221" y="70612"/>
                </a:moveTo>
                <a:lnTo>
                  <a:pt x="0" y="70612"/>
                </a:lnTo>
                <a:lnTo>
                  <a:pt x="0" y="79502"/>
                </a:lnTo>
                <a:lnTo>
                  <a:pt x="31623" y="79502"/>
                </a:lnTo>
                <a:lnTo>
                  <a:pt x="31623" y="126238"/>
                </a:lnTo>
                <a:lnTo>
                  <a:pt x="41402" y="126238"/>
                </a:lnTo>
                <a:lnTo>
                  <a:pt x="41402" y="79502"/>
                </a:lnTo>
                <a:lnTo>
                  <a:pt x="75819" y="79502"/>
                </a:lnTo>
                <a:lnTo>
                  <a:pt x="75819" y="126238"/>
                </a:lnTo>
                <a:lnTo>
                  <a:pt x="85598" y="126238"/>
                </a:lnTo>
                <a:lnTo>
                  <a:pt x="85598" y="79502"/>
                </a:lnTo>
                <a:lnTo>
                  <a:pt x="117221" y="79502"/>
                </a:lnTo>
                <a:lnTo>
                  <a:pt x="117221" y="70612"/>
                </a:lnTo>
                <a:close/>
              </a:path>
              <a:path w="548640" h="132714">
                <a:moveTo>
                  <a:pt x="211455" y="87884"/>
                </a:moveTo>
                <a:lnTo>
                  <a:pt x="183832" y="54800"/>
                </a:lnTo>
                <a:lnTo>
                  <a:pt x="178689" y="19685"/>
                </a:lnTo>
                <a:lnTo>
                  <a:pt x="207010" y="19685"/>
                </a:lnTo>
                <a:lnTo>
                  <a:pt x="207010" y="11049"/>
                </a:lnTo>
                <a:lnTo>
                  <a:pt x="140716" y="11049"/>
                </a:lnTo>
                <a:lnTo>
                  <a:pt x="140716" y="19685"/>
                </a:lnTo>
                <a:lnTo>
                  <a:pt x="168783" y="19685"/>
                </a:lnTo>
                <a:lnTo>
                  <a:pt x="168783" y="30353"/>
                </a:lnTo>
                <a:lnTo>
                  <a:pt x="154825" y="71589"/>
                </a:lnTo>
                <a:lnTo>
                  <a:pt x="135636" y="90551"/>
                </a:lnTo>
                <a:lnTo>
                  <a:pt x="143002" y="97282"/>
                </a:lnTo>
                <a:lnTo>
                  <a:pt x="168402" y="68326"/>
                </a:lnTo>
                <a:lnTo>
                  <a:pt x="173736" y="54610"/>
                </a:lnTo>
                <a:lnTo>
                  <a:pt x="175514" y="60706"/>
                </a:lnTo>
                <a:lnTo>
                  <a:pt x="199186" y="90868"/>
                </a:lnTo>
                <a:lnTo>
                  <a:pt x="204724" y="95504"/>
                </a:lnTo>
                <a:lnTo>
                  <a:pt x="211455" y="87884"/>
                </a:lnTo>
                <a:close/>
              </a:path>
              <a:path w="548640" h="132714">
                <a:moveTo>
                  <a:pt x="237744" y="0"/>
                </a:moveTo>
                <a:lnTo>
                  <a:pt x="227965" y="0"/>
                </a:lnTo>
                <a:lnTo>
                  <a:pt x="227965" y="126365"/>
                </a:lnTo>
                <a:lnTo>
                  <a:pt x="237744" y="126365"/>
                </a:lnTo>
                <a:lnTo>
                  <a:pt x="237744" y="0"/>
                </a:lnTo>
                <a:close/>
              </a:path>
              <a:path w="548640" h="132714">
                <a:moveTo>
                  <a:pt x="338836" y="75057"/>
                </a:moveTo>
                <a:lnTo>
                  <a:pt x="338772" y="58801"/>
                </a:lnTo>
                <a:lnTo>
                  <a:pt x="335915" y="52197"/>
                </a:lnTo>
                <a:lnTo>
                  <a:pt x="330225" y="47117"/>
                </a:lnTo>
                <a:lnTo>
                  <a:pt x="329311" y="46266"/>
                </a:lnTo>
                <a:lnTo>
                  <a:pt x="329311" y="61468"/>
                </a:lnTo>
                <a:lnTo>
                  <a:pt x="329311" y="72390"/>
                </a:lnTo>
                <a:lnTo>
                  <a:pt x="327152" y="76962"/>
                </a:lnTo>
                <a:lnTo>
                  <a:pt x="322961" y="80772"/>
                </a:lnTo>
                <a:lnTo>
                  <a:pt x="318770" y="84709"/>
                </a:lnTo>
                <a:lnTo>
                  <a:pt x="313563" y="86614"/>
                </a:lnTo>
                <a:lnTo>
                  <a:pt x="300736" y="86614"/>
                </a:lnTo>
                <a:lnTo>
                  <a:pt x="295402" y="84709"/>
                </a:lnTo>
                <a:lnTo>
                  <a:pt x="291211" y="80772"/>
                </a:lnTo>
                <a:lnTo>
                  <a:pt x="287020" y="76962"/>
                </a:lnTo>
                <a:lnTo>
                  <a:pt x="284988" y="72390"/>
                </a:lnTo>
                <a:lnTo>
                  <a:pt x="284988" y="61468"/>
                </a:lnTo>
                <a:lnTo>
                  <a:pt x="287020" y="56769"/>
                </a:lnTo>
                <a:lnTo>
                  <a:pt x="291211" y="52959"/>
                </a:lnTo>
                <a:lnTo>
                  <a:pt x="295402" y="49022"/>
                </a:lnTo>
                <a:lnTo>
                  <a:pt x="300609" y="47117"/>
                </a:lnTo>
                <a:lnTo>
                  <a:pt x="313563" y="47117"/>
                </a:lnTo>
                <a:lnTo>
                  <a:pt x="318897" y="49022"/>
                </a:lnTo>
                <a:lnTo>
                  <a:pt x="327152" y="56769"/>
                </a:lnTo>
                <a:lnTo>
                  <a:pt x="329311" y="61468"/>
                </a:lnTo>
                <a:lnTo>
                  <a:pt x="329311" y="46266"/>
                </a:lnTo>
                <a:lnTo>
                  <a:pt x="324104" y="41402"/>
                </a:lnTo>
                <a:lnTo>
                  <a:pt x="316484" y="38735"/>
                </a:lnTo>
                <a:lnTo>
                  <a:pt x="297688" y="38735"/>
                </a:lnTo>
                <a:lnTo>
                  <a:pt x="290068" y="41402"/>
                </a:lnTo>
                <a:lnTo>
                  <a:pt x="284226" y="46736"/>
                </a:lnTo>
                <a:lnTo>
                  <a:pt x="278257" y="52070"/>
                </a:lnTo>
                <a:lnTo>
                  <a:pt x="275336" y="58801"/>
                </a:lnTo>
                <a:lnTo>
                  <a:pt x="275437" y="75057"/>
                </a:lnTo>
                <a:lnTo>
                  <a:pt x="278257" y="81534"/>
                </a:lnTo>
                <a:lnTo>
                  <a:pt x="284226" y="86868"/>
                </a:lnTo>
                <a:lnTo>
                  <a:pt x="290068" y="92202"/>
                </a:lnTo>
                <a:lnTo>
                  <a:pt x="297688" y="94996"/>
                </a:lnTo>
                <a:lnTo>
                  <a:pt x="316357" y="94996"/>
                </a:lnTo>
                <a:lnTo>
                  <a:pt x="324104" y="92329"/>
                </a:lnTo>
                <a:lnTo>
                  <a:pt x="330365" y="86614"/>
                </a:lnTo>
                <a:lnTo>
                  <a:pt x="335915" y="81661"/>
                </a:lnTo>
                <a:lnTo>
                  <a:pt x="338836" y="75057"/>
                </a:lnTo>
                <a:close/>
              </a:path>
              <a:path w="548640" h="132714">
                <a:moveTo>
                  <a:pt x="344678" y="20066"/>
                </a:moveTo>
                <a:lnTo>
                  <a:pt x="311912" y="20066"/>
                </a:lnTo>
                <a:lnTo>
                  <a:pt x="311912" y="0"/>
                </a:lnTo>
                <a:lnTo>
                  <a:pt x="302133" y="0"/>
                </a:lnTo>
                <a:lnTo>
                  <a:pt x="302133" y="20066"/>
                </a:lnTo>
                <a:lnTo>
                  <a:pt x="269621" y="20066"/>
                </a:lnTo>
                <a:lnTo>
                  <a:pt x="269621" y="28956"/>
                </a:lnTo>
                <a:lnTo>
                  <a:pt x="344678" y="28956"/>
                </a:lnTo>
                <a:lnTo>
                  <a:pt x="344678" y="20066"/>
                </a:lnTo>
                <a:close/>
              </a:path>
              <a:path w="548640" h="132714">
                <a:moveTo>
                  <a:pt x="387858" y="58039"/>
                </a:moveTo>
                <a:lnTo>
                  <a:pt x="366522" y="58039"/>
                </a:lnTo>
                <a:lnTo>
                  <a:pt x="366522" y="0"/>
                </a:lnTo>
                <a:lnTo>
                  <a:pt x="356743" y="0"/>
                </a:lnTo>
                <a:lnTo>
                  <a:pt x="356743" y="126365"/>
                </a:lnTo>
                <a:lnTo>
                  <a:pt x="366522" y="126365"/>
                </a:lnTo>
                <a:lnTo>
                  <a:pt x="366522" y="66802"/>
                </a:lnTo>
                <a:lnTo>
                  <a:pt x="387858" y="66802"/>
                </a:lnTo>
                <a:lnTo>
                  <a:pt x="387858" y="58039"/>
                </a:lnTo>
                <a:close/>
              </a:path>
              <a:path w="548640" h="132714">
                <a:moveTo>
                  <a:pt x="500380" y="11938"/>
                </a:moveTo>
                <a:lnTo>
                  <a:pt x="419354" y="11938"/>
                </a:lnTo>
                <a:lnTo>
                  <a:pt x="419354" y="20701"/>
                </a:lnTo>
                <a:lnTo>
                  <a:pt x="490601" y="20701"/>
                </a:lnTo>
                <a:lnTo>
                  <a:pt x="490588" y="40640"/>
                </a:lnTo>
                <a:lnTo>
                  <a:pt x="490448" y="49491"/>
                </a:lnTo>
                <a:lnTo>
                  <a:pt x="490029" y="58902"/>
                </a:lnTo>
                <a:lnTo>
                  <a:pt x="489305" y="68732"/>
                </a:lnTo>
                <a:lnTo>
                  <a:pt x="488315" y="78994"/>
                </a:lnTo>
                <a:lnTo>
                  <a:pt x="497840" y="79756"/>
                </a:lnTo>
                <a:lnTo>
                  <a:pt x="498932" y="69824"/>
                </a:lnTo>
                <a:lnTo>
                  <a:pt x="499719" y="60007"/>
                </a:lnTo>
                <a:lnTo>
                  <a:pt x="500214" y="50292"/>
                </a:lnTo>
                <a:lnTo>
                  <a:pt x="500380" y="40640"/>
                </a:lnTo>
                <a:lnTo>
                  <a:pt x="500380" y="11938"/>
                </a:lnTo>
                <a:close/>
              </a:path>
              <a:path w="548640" h="132714">
                <a:moveTo>
                  <a:pt x="519557" y="94996"/>
                </a:moveTo>
                <a:lnTo>
                  <a:pt x="458597" y="94996"/>
                </a:lnTo>
                <a:lnTo>
                  <a:pt x="458597" y="53721"/>
                </a:lnTo>
                <a:lnTo>
                  <a:pt x="448945" y="53721"/>
                </a:lnTo>
                <a:lnTo>
                  <a:pt x="448945" y="94996"/>
                </a:lnTo>
                <a:lnTo>
                  <a:pt x="402336" y="94996"/>
                </a:lnTo>
                <a:lnTo>
                  <a:pt x="402336" y="103759"/>
                </a:lnTo>
                <a:lnTo>
                  <a:pt x="519557" y="103759"/>
                </a:lnTo>
                <a:lnTo>
                  <a:pt x="519557" y="94996"/>
                </a:lnTo>
                <a:close/>
              </a:path>
              <a:path w="548640" h="132714">
                <a:moveTo>
                  <a:pt x="548640" y="99314"/>
                </a:moveTo>
                <a:lnTo>
                  <a:pt x="538480" y="99314"/>
                </a:lnTo>
                <a:lnTo>
                  <a:pt x="530606" y="132334"/>
                </a:lnTo>
                <a:lnTo>
                  <a:pt x="537845" y="132334"/>
                </a:lnTo>
                <a:lnTo>
                  <a:pt x="548640" y="993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 descr=""/>
          <p:cNvSpPr/>
          <p:nvPr/>
        </p:nvSpPr>
        <p:spPr>
          <a:xfrm>
            <a:off x="7764526" y="6000114"/>
            <a:ext cx="365125" cy="126364"/>
          </a:xfrm>
          <a:custGeom>
            <a:avLst/>
            <a:gdLst/>
            <a:ahLst/>
            <a:cxnLst/>
            <a:rect l="l" t="t" r="r" b="b"/>
            <a:pathLst>
              <a:path w="365125" h="126364">
                <a:moveTo>
                  <a:pt x="195706" y="11175"/>
                </a:moveTo>
                <a:lnTo>
                  <a:pt x="135635" y="11175"/>
                </a:lnTo>
                <a:lnTo>
                  <a:pt x="135635" y="89153"/>
                </a:lnTo>
                <a:lnTo>
                  <a:pt x="195706" y="89153"/>
                </a:lnTo>
                <a:lnTo>
                  <a:pt x="195706" y="80644"/>
                </a:lnTo>
                <a:lnTo>
                  <a:pt x="145415" y="80644"/>
                </a:lnTo>
                <a:lnTo>
                  <a:pt x="145415" y="19684"/>
                </a:lnTo>
                <a:lnTo>
                  <a:pt x="195706" y="19684"/>
                </a:lnTo>
                <a:lnTo>
                  <a:pt x="195706" y="11175"/>
                </a:lnTo>
                <a:close/>
              </a:path>
              <a:path w="365125" h="126364">
                <a:moveTo>
                  <a:pt x="195706" y="19684"/>
                </a:moveTo>
                <a:lnTo>
                  <a:pt x="185927" y="19684"/>
                </a:lnTo>
                <a:lnTo>
                  <a:pt x="185927" y="80644"/>
                </a:lnTo>
                <a:lnTo>
                  <a:pt x="195706" y="80644"/>
                </a:lnTo>
                <a:lnTo>
                  <a:pt x="195706" y="19684"/>
                </a:lnTo>
                <a:close/>
              </a:path>
              <a:path w="365125" h="126364">
                <a:moveTo>
                  <a:pt x="32130" y="8254"/>
                </a:moveTo>
                <a:lnTo>
                  <a:pt x="2190" y="33416"/>
                </a:lnTo>
                <a:lnTo>
                  <a:pt x="0" y="51307"/>
                </a:lnTo>
                <a:lnTo>
                  <a:pt x="563" y="60783"/>
                </a:lnTo>
                <a:lnTo>
                  <a:pt x="25320" y="93644"/>
                </a:lnTo>
                <a:lnTo>
                  <a:pt x="32130" y="94360"/>
                </a:lnTo>
                <a:lnTo>
                  <a:pt x="39034" y="93644"/>
                </a:lnTo>
                <a:lnTo>
                  <a:pt x="45259" y="91487"/>
                </a:lnTo>
                <a:lnTo>
                  <a:pt x="50794" y="87878"/>
                </a:lnTo>
                <a:lnTo>
                  <a:pt x="52844" y="85724"/>
                </a:lnTo>
                <a:lnTo>
                  <a:pt x="25526" y="85724"/>
                </a:lnTo>
                <a:lnTo>
                  <a:pt x="20066" y="82549"/>
                </a:lnTo>
                <a:lnTo>
                  <a:pt x="9525" y="51307"/>
                </a:lnTo>
                <a:lnTo>
                  <a:pt x="9917" y="43900"/>
                </a:lnTo>
                <a:lnTo>
                  <a:pt x="25400" y="17017"/>
                </a:lnTo>
                <a:lnTo>
                  <a:pt x="52975" y="17017"/>
                </a:lnTo>
                <a:lnTo>
                  <a:pt x="50811" y="14737"/>
                </a:lnTo>
                <a:lnTo>
                  <a:pt x="45307" y="11128"/>
                </a:lnTo>
                <a:lnTo>
                  <a:pt x="39088" y="8971"/>
                </a:lnTo>
                <a:lnTo>
                  <a:pt x="32130" y="8254"/>
                </a:lnTo>
                <a:close/>
              </a:path>
              <a:path w="365125" h="126364">
                <a:moveTo>
                  <a:pt x="52975" y="17017"/>
                </a:moveTo>
                <a:lnTo>
                  <a:pt x="38989" y="17017"/>
                </a:lnTo>
                <a:lnTo>
                  <a:pt x="44450" y="20192"/>
                </a:lnTo>
                <a:lnTo>
                  <a:pt x="48641" y="26415"/>
                </a:lnTo>
                <a:lnTo>
                  <a:pt x="51333" y="31484"/>
                </a:lnTo>
                <a:lnTo>
                  <a:pt x="53285" y="37337"/>
                </a:lnTo>
                <a:lnTo>
                  <a:pt x="54466" y="43953"/>
                </a:lnTo>
                <a:lnTo>
                  <a:pt x="54864" y="51307"/>
                </a:lnTo>
                <a:lnTo>
                  <a:pt x="54457" y="58662"/>
                </a:lnTo>
                <a:lnTo>
                  <a:pt x="38734" y="85724"/>
                </a:lnTo>
                <a:lnTo>
                  <a:pt x="52844" y="85724"/>
                </a:lnTo>
                <a:lnTo>
                  <a:pt x="64516" y="51307"/>
                </a:lnTo>
                <a:lnTo>
                  <a:pt x="63966" y="41832"/>
                </a:lnTo>
                <a:lnTo>
                  <a:pt x="62309" y="33416"/>
                </a:lnTo>
                <a:lnTo>
                  <a:pt x="59533" y="26072"/>
                </a:lnTo>
                <a:lnTo>
                  <a:pt x="55625" y="19811"/>
                </a:lnTo>
                <a:lnTo>
                  <a:pt x="52975" y="17017"/>
                </a:lnTo>
                <a:close/>
              </a:path>
              <a:path w="365125" h="126364">
                <a:moveTo>
                  <a:pt x="305562" y="19684"/>
                </a:moveTo>
                <a:lnTo>
                  <a:pt x="295655" y="19684"/>
                </a:lnTo>
                <a:lnTo>
                  <a:pt x="295655" y="30352"/>
                </a:lnTo>
                <a:lnTo>
                  <a:pt x="295086" y="38733"/>
                </a:lnTo>
                <a:lnTo>
                  <a:pt x="276050" y="78676"/>
                </a:lnTo>
                <a:lnTo>
                  <a:pt x="262508" y="90550"/>
                </a:lnTo>
                <a:lnTo>
                  <a:pt x="269875" y="97281"/>
                </a:lnTo>
                <a:lnTo>
                  <a:pt x="295275" y="68325"/>
                </a:lnTo>
                <a:lnTo>
                  <a:pt x="300608" y="54609"/>
                </a:lnTo>
                <a:lnTo>
                  <a:pt x="310640" y="54609"/>
                </a:lnTo>
                <a:lnTo>
                  <a:pt x="307848" y="46577"/>
                </a:lnTo>
                <a:lnTo>
                  <a:pt x="306133" y="38310"/>
                </a:lnTo>
                <a:lnTo>
                  <a:pt x="305588" y="30352"/>
                </a:lnTo>
                <a:lnTo>
                  <a:pt x="305562" y="19684"/>
                </a:lnTo>
                <a:close/>
              </a:path>
              <a:path w="365125" h="126364">
                <a:moveTo>
                  <a:pt x="310640" y="54609"/>
                </a:moveTo>
                <a:lnTo>
                  <a:pt x="300608" y="54609"/>
                </a:lnTo>
                <a:lnTo>
                  <a:pt x="302387" y="60705"/>
                </a:lnTo>
                <a:lnTo>
                  <a:pt x="326070" y="90862"/>
                </a:lnTo>
                <a:lnTo>
                  <a:pt x="331597" y="95503"/>
                </a:lnTo>
                <a:lnTo>
                  <a:pt x="338327" y="87883"/>
                </a:lnTo>
                <a:lnTo>
                  <a:pt x="331493" y="83119"/>
                </a:lnTo>
                <a:lnTo>
                  <a:pt x="325278" y="77390"/>
                </a:lnTo>
                <a:lnTo>
                  <a:pt x="319682" y="70685"/>
                </a:lnTo>
                <a:lnTo>
                  <a:pt x="314705" y="62991"/>
                </a:lnTo>
                <a:lnTo>
                  <a:pt x="310705" y="54796"/>
                </a:lnTo>
                <a:lnTo>
                  <a:pt x="310640" y="54609"/>
                </a:lnTo>
                <a:close/>
              </a:path>
              <a:path w="365125" h="126364">
                <a:moveTo>
                  <a:pt x="333882" y="11048"/>
                </a:moveTo>
                <a:lnTo>
                  <a:pt x="267589" y="11048"/>
                </a:lnTo>
                <a:lnTo>
                  <a:pt x="267589" y="19684"/>
                </a:lnTo>
                <a:lnTo>
                  <a:pt x="333882" y="19684"/>
                </a:lnTo>
                <a:lnTo>
                  <a:pt x="333882" y="11048"/>
                </a:lnTo>
                <a:close/>
              </a:path>
              <a:path w="365125" h="126364">
                <a:moveTo>
                  <a:pt x="364617" y="0"/>
                </a:moveTo>
                <a:lnTo>
                  <a:pt x="354838" y="0"/>
                </a:lnTo>
                <a:lnTo>
                  <a:pt x="354838" y="126364"/>
                </a:lnTo>
                <a:lnTo>
                  <a:pt x="364617" y="126364"/>
                </a:lnTo>
                <a:lnTo>
                  <a:pt x="364617" y="0"/>
                </a:lnTo>
                <a:close/>
              </a:path>
              <a:path w="365125" h="126364">
                <a:moveTo>
                  <a:pt x="230504" y="0"/>
                </a:moveTo>
                <a:lnTo>
                  <a:pt x="220725" y="0"/>
                </a:lnTo>
                <a:lnTo>
                  <a:pt x="220725" y="126364"/>
                </a:lnTo>
                <a:lnTo>
                  <a:pt x="230504" y="126364"/>
                </a:lnTo>
                <a:lnTo>
                  <a:pt x="230504" y="0"/>
                </a:lnTo>
                <a:close/>
              </a:path>
              <a:path w="365125" h="126364">
                <a:moveTo>
                  <a:pt x="97790" y="0"/>
                </a:moveTo>
                <a:lnTo>
                  <a:pt x="88010" y="0"/>
                </a:lnTo>
                <a:lnTo>
                  <a:pt x="88010" y="126364"/>
                </a:lnTo>
                <a:lnTo>
                  <a:pt x="97790" y="126364"/>
                </a:lnTo>
                <a:lnTo>
                  <a:pt x="9779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 descr=""/>
          <p:cNvSpPr/>
          <p:nvPr/>
        </p:nvSpPr>
        <p:spPr>
          <a:xfrm>
            <a:off x="8203818" y="6000114"/>
            <a:ext cx="375920" cy="126364"/>
          </a:xfrm>
          <a:custGeom>
            <a:avLst/>
            <a:gdLst/>
            <a:ahLst/>
            <a:cxnLst/>
            <a:rect l="l" t="t" r="r" b="b"/>
            <a:pathLst>
              <a:path w="375920" h="126364">
                <a:moveTo>
                  <a:pt x="334517" y="75437"/>
                </a:moveTo>
                <a:lnTo>
                  <a:pt x="296799" y="86740"/>
                </a:lnTo>
                <a:lnTo>
                  <a:pt x="293115" y="92709"/>
                </a:lnTo>
                <a:lnTo>
                  <a:pt x="293115" y="107187"/>
                </a:lnTo>
                <a:lnTo>
                  <a:pt x="334517" y="124459"/>
                </a:lnTo>
                <a:lnTo>
                  <a:pt x="343852" y="124031"/>
                </a:lnTo>
                <a:lnTo>
                  <a:pt x="352043" y="122745"/>
                </a:lnTo>
                <a:lnTo>
                  <a:pt x="359092" y="120602"/>
                </a:lnTo>
                <a:lnTo>
                  <a:pt x="364998" y="117601"/>
                </a:lnTo>
                <a:lnTo>
                  <a:pt x="367410" y="116077"/>
                </a:lnTo>
                <a:lnTo>
                  <a:pt x="324484" y="116077"/>
                </a:lnTo>
                <a:lnTo>
                  <a:pt x="316864" y="114553"/>
                </a:lnTo>
                <a:lnTo>
                  <a:pt x="311657" y="111505"/>
                </a:lnTo>
                <a:lnTo>
                  <a:pt x="306324" y="108457"/>
                </a:lnTo>
                <a:lnTo>
                  <a:pt x="303656" y="104647"/>
                </a:lnTo>
                <a:lnTo>
                  <a:pt x="303656" y="95249"/>
                </a:lnTo>
                <a:lnTo>
                  <a:pt x="306324" y="91439"/>
                </a:lnTo>
                <a:lnTo>
                  <a:pt x="311530" y="88391"/>
                </a:lnTo>
                <a:lnTo>
                  <a:pt x="316864" y="85343"/>
                </a:lnTo>
                <a:lnTo>
                  <a:pt x="324484" y="83819"/>
                </a:lnTo>
                <a:lnTo>
                  <a:pt x="367563" y="83819"/>
                </a:lnTo>
                <a:lnTo>
                  <a:pt x="365125" y="82295"/>
                </a:lnTo>
                <a:lnTo>
                  <a:pt x="359146" y="79295"/>
                </a:lnTo>
                <a:lnTo>
                  <a:pt x="352059" y="77152"/>
                </a:lnTo>
                <a:lnTo>
                  <a:pt x="343854" y="75866"/>
                </a:lnTo>
                <a:lnTo>
                  <a:pt x="334517" y="75437"/>
                </a:lnTo>
                <a:close/>
              </a:path>
              <a:path w="375920" h="126364">
                <a:moveTo>
                  <a:pt x="367563" y="83819"/>
                </a:moveTo>
                <a:lnTo>
                  <a:pt x="344424" y="83819"/>
                </a:lnTo>
                <a:lnTo>
                  <a:pt x="352171" y="85343"/>
                </a:lnTo>
                <a:lnTo>
                  <a:pt x="357377" y="88391"/>
                </a:lnTo>
                <a:lnTo>
                  <a:pt x="362711" y="91312"/>
                </a:lnTo>
                <a:lnTo>
                  <a:pt x="365378" y="95249"/>
                </a:lnTo>
                <a:lnTo>
                  <a:pt x="365378" y="104647"/>
                </a:lnTo>
                <a:lnTo>
                  <a:pt x="362711" y="108584"/>
                </a:lnTo>
                <a:lnTo>
                  <a:pt x="357377" y="111505"/>
                </a:lnTo>
                <a:lnTo>
                  <a:pt x="352044" y="114553"/>
                </a:lnTo>
                <a:lnTo>
                  <a:pt x="344424" y="116077"/>
                </a:lnTo>
                <a:lnTo>
                  <a:pt x="367410" y="116077"/>
                </a:lnTo>
                <a:lnTo>
                  <a:pt x="372236" y="113029"/>
                </a:lnTo>
                <a:lnTo>
                  <a:pt x="375792" y="107187"/>
                </a:lnTo>
                <a:lnTo>
                  <a:pt x="375792" y="92709"/>
                </a:lnTo>
                <a:lnTo>
                  <a:pt x="372236" y="86740"/>
                </a:lnTo>
                <a:lnTo>
                  <a:pt x="367563" y="83819"/>
                </a:lnTo>
                <a:close/>
              </a:path>
              <a:path w="375920" h="126364">
                <a:moveTo>
                  <a:pt x="239140" y="72643"/>
                </a:moveTo>
                <a:lnTo>
                  <a:pt x="161798" y="72643"/>
                </a:lnTo>
                <a:lnTo>
                  <a:pt x="161798" y="81025"/>
                </a:lnTo>
                <a:lnTo>
                  <a:pt x="229361" y="81025"/>
                </a:lnTo>
                <a:lnTo>
                  <a:pt x="229361" y="93852"/>
                </a:lnTo>
                <a:lnTo>
                  <a:pt x="161798" y="93852"/>
                </a:lnTo>
                <a:lnTo>
                  <a:pt x="161798" y="124840"/>
                </a:lnTo>
                <a:lnTo>
                  <a:pt x="242570" y="124840"/>
                </a:lnTo>
                <a:lnTo>
                  <a:pt x="242570" y="116458"/>
                </a:lnTo>
                <a:lnTo>
                  <a:pt x="171450" y="116458"/>
                </a:lnTo>
                <a:lnTo>
                  <a:pt x="171450" y="102234"/>
                </a:lnTo>
                <a:lnTo>
                  <a:pt x="239140" y="102234"/>
                </a:lnTo>
                <a:lnTo>
                  <a:pt x="239140" y="72643"/>
                </a:lnTo>
                <a:close/>
              </a:path>
              <a:path w="375920" h="126364">
                <a:moveTo>
                  <a:pt x="63626" y="79120"/>
                </a:moveTo>
                <a:lnTo>
                  <a:pt x="53594" y="79120"/>
                </a:lnTo>
                <a:lnTo>
                  <a:pt x="53594" y="126364"/>
                </a:lnTo>
                <a:lnTo>
                  <a:pt x="63626" y="126364"/>
                </a:lnTo>
                <a:lnTo>
                  <a:pt x="63626" y="79120"/>
                </a:lnTo>
                <a:close/>
              </a:path>
              <a:path w="375920" h="126364">
                <a:moveTo>
                  <a:pt x="117221" y="70357"/>
                </a:moveTo>
                <a:lnTo>
                  <a:pt x="0" y="70357"/>
                </a:lnTo>
                <a:lnTo>
                  <a:pt x="0" y="79120"/>
                </a:lnTo>
                <a:lnTo>
                  <a:pt x="117221" y="79120"/>
                </a:lnTo>
                <a:lnTo>
                  <a:pt x="117221" y="70357"/>
                </a:lnTo>
                <a:close/>
              </a:path>
              <a:path w="375920" h="126364">
                <a:moveTo>
                  <a:pt x="97662" y="4571"/>
                </a:moveTo>
                <a:lnTo>
                  <a:pt x="19430" y="4571"/>
                </a:lnTo>
                <a:lnTo>
                  <a:pt x="19430" y="53339"/>
                </a:lnTo>
                <a:lnTo>
                  <a:pt x="97662" y="53339"/>
                </a:lnTo>
                <a:lnTo>
                  <a:pt x="97662" y="44703"/>
                </a:lnTo>
                <a:lnTo>
                  <a:pt x="29082" y="44703"/>
                </a:lnTo>
                <a:lnTo>
                  <a:pt x="29082" y="13334"/>
                </a:lnTo>
                <a:lnTo>
                  <a:pt x="97662" y="13334"/>
                </a:lnTo>
                <a:lnTo>
                  <a:pt x="97662" y="4571"/>
                </a:lnTo>
                <a:close/>
              </a:path>
              <a:path w="375920" h="126364">
                <a:moveTo>
                  <a:pt x="97662" y="13334"/>
                </a:moveTo>
                <a:lnTo>
                  <a:pt x="88010" y="13334"/>
                </a:lnTo>
                <a:lnTo>
                  <a:pt x="88010" y="44703"/>
                </a:lnTo>
                <a:lnTo>
                  <a:pt x="97662" y="44703"/>
                </a:lnTo>
                <a:lnTo>
                  <a:pt x="97662" y="13334"/>
                </a:lnTo>
                <a:close/>
              </a:path>
              <a:path w="375920" h="126364">
                <a:moveTo>
                  <a:pt x="201295" y="5333"/>
                </a:moveTo>
                <a:lnTo>
                  <a:pt x="145414" y="5333"/>
                </a:lnTo>
                <a:lnTo>
                  <a:pt x="145414" y="13969"/>
                </a:lnTo>
                <a:lnTo>
                  <a:pt x="189864" y="13969"/>
                </a:lnTo>
                <a:lnTo>
                  <a:pt x="187291" y="21802"/>
                </a:lnTo>
                <a:lnTo>
                  <a:pt x="157067" y="54895"/>
                </a:lnTo>
                <a:lnTo>
                  <a:pt x="137159" y="63753"/>
                </a:lnTo>
                <a:lnTo>
                  <a:pt x="143890" y="71500"/>
                </a:lnTo>
                <a:lnTo>
                  <a:pt x="184150" y="44449"/>
                </a:lnTo>
                <a:lnTo>
                  <a:pt x="199366" y="16000"/>
                </a:lnTo>
                <a:lnTo>
                  <a:pt x="201295" y="5333"/>
                </a:lnTo>
                <a:close/>
              </a:path>
              <a:path w="375920" h="126364">
                <a:moveTo>
                  <a:pt x="373252" y="0"/>
                </a:moveTo>
                <a:lnTo>
                  <a:pt x="363474" y="0"/>
                </a:lnTo>
                <a:lnTo>
                  <a:pt x="363474" y="26542"/>
                </a:lnTo>
                <a:lnTo>
                  <a:pt x="334009" y="26542"/>
                </a:lnTo>
                <a:lnTo>
                  <a:pt x="334009" y="35305"/>
                </a:lnTo>
                <a:lnTo>
                  <a:pt x="363474" y="35305"/>
                </a:lnTo>
                <a:lnTo>
                  <a:pt x="363474" y="72897"/>
                </a:lnTo>
                <a:lnTo>
                  <a:pt x="373252" y="72897"/>
                </a:lnTo>
                <a:lnTo>
                  <a:pt x="373252" y="0"/>
                </a:lnTo>
                <a:close/>
              </a:path>
              <a:path w="375920" h="126364">
                <a:moveTo>
                  <a:pt x="311403" y="4063"/>
                </a:moveTo>
                <a:lnTo>
                  <a:pt x="301878" y="4063"/>
                </a:lnTo>
                <a:lnTo>
                  <a:pt x="301878" y="17525"/>
                </a:lnTo>
                <a:lnTo>
                  <a:pt x="301307" y="24217"/>
                </a:lnTo>
                <a:lnTo>
                  <a:pt x="276500" y="58614"/>
                </a:lnTo>
                <a:lnTo>
                  <a:pt x="270001" y="62229"/>
                </a:lnTo>
                <a:lnTo>
                  <a:pt x="276986" y="68960"/>
                </a:lnTo>
                <a:lnTo>
                  <a:pt x="282828" y="65658"/>
                </a:lnTo>
                <a:lnTo>
                  <a:pt x="288798" y="60832"/>
                </a:lnTo>
                <a:lnTo>
                  <a:pt x="294512" y="54609"/>
                </a:lnTo>
                <a:lnTo>
                  <a:pt x="300354" y="48386"/>
                </a:lnTo>
                <a:lnTo>
                  <a:pt x="304546" y="42544"/>
                </a:lnTo>
                <a:lnTo>
                  <a:pt x="306958" y="36956"/>
                </a:lnTo>
                <a:lnTo>
                  <a:pt x="317508" y="36956"/>
                </a:lnTo>
                <a:lnTo>
                  <a:pt x="316761" y="35903"/>
                </a:lnTo>
                <a:lnTo>
                  <a:pt x="313785" y="29892"/>
                </a:lnTo>
                <a:lnTo>
                  <a:pt x="311999" y="23762"/>
                </a:lnTo>
                <a:lnTo>
                  <a:pt x="311403" y="17525"/>
                </a:lnTo>
                <a:lnTo>
                  <a:pt x="311403" y="4063"/>
                </a:lnTo>
                <a:close/>
              </a:path>
              <a:path w="375920" h="126364">
                <a:moveTo>
                  <a:pt x="317508" y="36956"/>
                </a:moveTo>
                <a:lnTo>
                  <a:pt x="306958" y="36956"/>
                </a:lnTo>
                <a:lnTo>
                  <a:pt x="309245" y="41909"/>
                </a:lnTo>
                <a:lnTo>
                  <a:pt x="313308" y="47116"/>
                </a:lnTo>
                <a:lnTo>
                  <a:pt x="319150" y="52704"/>
                </a:lnTo>
                <a:lnTo>
                  <a:pt x="324865" y="58292"/>
                </a:lnTo>
                <a:lnTo>
                  <a:pt x="330580" y="62610"/>
                </a:lnTo>
                <a:lnTo>
                  <a:pt x="336296" y="65785"/>
                </a:lnTo>
                <a:lnTo>
                  <a:pt x="342900" y="58546"/>
                </a:lnTo>
                <a:lnTo>
                  <a:pt x="336805" y="55570"/>
                </a:lnTo>
                <a:lnTo>
                  <a:pt x="331104" y="51784"/>
                </a:lnTo>
                <a:lnTo>
                  <a:pt x="325744" y="47116"/>
                </a:lnTo>
                <a:lnTo>
                  <a:pt x="320928" y="41782"/>
                </a:lnTo>
                <a:lnTo>
                  <a:pt x="317508" y="36956"/>
                </a:lnTo>
                <a:close/>
              </a:path>
              <a:path w="375920" h="126364">
                <a:moveTo>
                  <a:pt x="239140" y="0"/>
                </a:moveTo>
                <a:lnTo>
                  <a:pt x="229361" y="0"/>
                </a:lnTo>
                <a:lnTo>
                  <a:pt x="229361" y="18541"/>
                </a:lnTo>
                <a:lnTo>
                  <a:pt x="204088" y="18541"/>
                </a:lnTo>
                <a:lnTo>
                  <a:pt x="204088" y="27050"/>
                </a:lnTo>
                <a:lnTo>
                  <a:pt x="229361" y="27050"/>
                </a:lnTo>
                <a:lnTo>
                  <a:pt x="229361" y="44703"/>
                </a:lnTo>
                <a:lnTo>
                  <a:pt x="202056" y="44703"/>
                </a:lnTo>
                <a:lnTo>
                  <a:pt x="202056" y="53085"/>
                </a:lnTo>
                <a:lnTo>
                  <a:pt x="229361" y="53085"/>
                </a:lnTo>
                <a:lnTo>
                  <a:pt x="229361" y="65785"/>
                </a:lnTo>
                <a:lnTo>
                  <a:pt x="239140" y="65785"/>
                </a:lnTo>
                <a:lnTo>
                  <a:pt x="23914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8651875" y="6003670"/>
            <a:ext cx="117221" cy="121665"/>
          </a:xfrm>
          <a:prstGeom prst="rect">
            <a:avLst/>
          </a:prstGeom>
        </p:spPr>
      </p:pic>
      <p:sp>
        <p:nvSpPr>
          <p:cNvPr id="167" name="object 167" descr=""/>
          <p:cNvSpPr/>
          <p:nvPr/>
        </p:nvSpPr>
        <p:spPr>
          <a:xfrm>
            <a:off x="8833231" y="5999479"/>
            <a:ext cx="654050" cy="127000"/>
          </a:xfrm>
          <a:custGeom>
            <a:avLst/>
            <a:gdLst/>
            <a:ahLst/>
            <a:cxnLst/>
            <a:rect l="l" t="t" r="r" b="b"/>
            <a:pathLst>
              <a:path w="654050" h="127000">
                <a:moveTo>
                  <a:pt x="462279" y="80899"/>
                </a:moveTo>
                <a:lnTo>
                  <a:pt x="424688" y="90805"/>
                </a:lnTo>
                <a:lnTo>
                  <a:pt x="421212" y="96266"/>
                </a:lnTo>
                <a:lnTo>
                  <a:pt x="421212" y="110490"/>
                </a:lnTo>
                <a:lnTo>
                  <a:pt x="462279" y="125984"/>
                </a:lnTo>
                <a:lnTo>
                  <a:pt x="471687" y="125622"/>
                </a:lnTo>
                <a:lnTo>
                  <a:pt x="479917" y="124523"/>
                </a:lnTo>
                <a:lnTo>
                  <a:pt x="486979" y="122662"/>
                </a:lnTo>
                <a:lnTo>
                  <a:pt x="492887" y="120015"/>
                </a:lnTo>
                <a:lnTo>
                  <a:pt x="496816" y="117729"/>
                </a:lnTo>
                <a:lnTo>
                  <a:pt x="462279" y="117729"/>
                </a:lnTo>
                <a:lnTo>
                  <a:pt x="448851" y="116826"/>
                </a:lnTo>
                <a:lnTo>
                  <a:pt x="439245" y="114125"/>
                </a:lnTo>
                <a:lnTo>
                  <a:pt x="433472" y="109638"/>
                </a:lnTo>
                <a:lnTo>
                  <a:pt x="431546" y="103378"/>
                </a:lnTo>
                <a:lnTo>
                  <a:pt x="433472" y="97137"/>
                </a:lnTo>
                <a:lnTo>
                  <a:pt x="439245" y="92694"/>
                </a:lnTo>
                <a:lnTo>
                  <a:pt x="448851" y="90037"/>
                </a:lnTo>
                <a:lnTo>
                  <a:pt x="462279" y="89154"/>
                </a:lnTo>
                <a:lnTo>
                  <a:pt x="497034" y="89154"/>
                </a:lnTo>
                <a:lnTo>
                  <a:pt x="492887" y="86741"/>
                </a:lnTo>
                <a:lnTo>
                  <a:pt x="487033" y="84167"/>
                </a:lnTo>
                <a:lnTo>
                  <a:pt x="479964" y="82343"/>
                </a:lnTo>
                <a:lnTo>
                  <a:pt x="471705" y="81258"/>
                </a:lnTo>
                <a:lnTo>
                  <a:pt x="462279" y="80899"/>
                </a:lnTo>
                <a:close/>
              </a:path>
              <a:path w="654050" h="127000">
                <a:moveTo>
                  <a:pt x="497034" y="89154"/>
                </a:moveTo>
                <a:lnTo>
                  <a:pt x="462279" y="89154"/>
                </a:lnTo>
                <a:lnTo>
                  <a:pt x="475781" y="90037"/>
                </a:lnTo>
                <a:lnTo>
                  <a:pt x="485425" y="92694"/>
                </a:lnTo>
                <a:lnTo>
                  <a:pt x="491212" y="97137"/>
                </a:lnTo>
                <a:lnTo>
                  <a:pt x="493141" y="103378"/>
                </a:lnTo>
                <a:lnTo>
                  <a:pt x="491212" y="109638"/>
                </a:lnTo>
                <a:lnTo>
                  <a:pt x="485425" y="114125"/>
                </a:lnTo>
                <a:lnTo>
                  <a:pt x="475781" y="116826"/>
                </a:lnTo>
                <a:lnTo>
                  <a:pt x="462279" y="117729"/>
                </a:lnTo>
                <a:lnTo>
                  <a:pt x="496816" y="117729"/>
                </a:lnTo>
                <a:lnTo>
                  <a:pt x="499872" y="115951"/>
                </a:lnTo>
                <a:lnTo>
                  <a:pt x="503427" y="110490"/>
                </a:lnTo>
                <a:lnTo>
                  <a:pt x="503427" y="96266"/>
                </a:lnTo>
                <a:lnTo>
                  <a:pt x="499872" y="90805"/>
                </a:lnTo>
                <a:lnTo>
                  <a:pt x="497034" y="89154"/>
                </a:lnTo>
                <a:close/>
              </a:path>
              <a:path w="654050" h="127000">
                <a:moveTo>
                  <a:pt x="164592" y="81280"/>
                </a:moveTo>
                <a:lnTo>
                  <a:pt x="154559" y="81280"/>
                </a:lnTo>
                <a:lnTo>
                  <a:pt x="154559" y="122682"/>
                </a:lnTo>
                <a:lnTo>
                  <a:pt x="237109" y="122682"/>
                </a:lnTo>
                <a:lnTo>
                  <a:pt x="237109" y="113919"/>
                </a:lnTo>
                <a:lnTo>
                  <a:pt x="164592" y="113919"/>
                </a:lnTo>
                <a:lnTo>
                  <a:pt x="164592" y="81280"/>
                </a:lnTo>
                <a:close/>
              </a:path>
              <a:path w="654050" h="127000">
                <a:moveTo>
                  <a:pt x="233172" y="635"/>
                </a:moveTo>
                <a:lnTo>
                  <a:pt x="223393" y="635"/>
                </a:lnTo>
                <a:lnTo>
                  <a:pt x="223393" y="92710"/>
                </a:lnTo>
                <a:lnTo>
                  <a:pt x="233172" y="92710"/>
                </a:lnTo>
                <a:lnTo>
                  <a:pt x="233172" y="50038"/>
                </a:lnTo>
                <a:lnTo>
                  <a:pt x="252222" y="50038"/>
                </a:lnTo>
                <a:lnTo>
                  <a:pt x="252222" y="41148"/>
                </a:lnTo>
                <a:lnTo>
                  <a:pt x="233172" y="41148"/>
                </a:lnTo>
                <a:lnTo>
                  <a:pt x="233172" y="635"/>
                </a:lnTo>
                <a:close/>
              </a:path>
              <a:path w="654050" h="127000">
                <a:moveTo>
                  <a:pt x="180975" y="5842"/>
                </a:moveTo>
                <a:lnTo>
                  <a:pt x="162051" y="5842"/>
                </a:lnTo>
                <a:lnTo>
                  <a:pt x="154304" y="8763"/>
                </a:lnTo>
                <a:lnTo>
                  <a:pt x="141859" y="20447"/>
                </a:lnTo>
                <a:lnTo>
                  <a:pt x="138684" y="28067"/>
                </a:lnTo>
                <a:lnTo>
                  <a:pt x="138684" y="46863"/>
                </a:lnTo>
                <a:lnTo>
                  <a:pt x="141859" y="54483"/>
                </a:lnTo>
                <a:lnTo>
                  <a:pt x="154304" y="66421"/>
                </a:lnTo>
                <a:lnTo>
                  <a:pt x="162178" y="69342"/>
                </a:lnTo>
                <a:lnTo>
                  <a:pt x="180848" y="69342"/>
                </a:lnTo>
                <a:lnTo>
                  <a:pt x="188722" y="66294"/>
                </a:lnTo>
                <a:lnTo>
                  <a:pt x="194539" y="60833"/>
                </a:lnTo>
                <a:lnTo>
                  <a:pt x="164592" y="60833"/>
                </a:lnTo>
                <a:lnTo>
                  <a:pt x="158876" y="58801"/>
                </a:lnTo>
                <a:lnTo>
                  <a:pt x="154686" y="54483"/>
                </a:lnTo>
                <a:lnTo>
                  <a:pt x="150368" y="50292"/>
                </a:lnTo>
                <a:lnTo>
                  <a:pt x="148209" y="44577"/>
                </a:lnTo>
                <a:lnTo>
                  <a:pt x="148209" y="30480"/>
                </a:lnTo>
                <a:lnTo>
                  <a:pt x="150368" y="24765"/>
                </a:lnTo>
                <a:lnTo>
                  <a:pt x="154813" y="20447"/>
                </a:lnTo>
                <a:lnTo>
                  <a:pt x="159003" y="16256"/>
                </a:lnTo>
                <a:lnTo>
                  <a:pt x="164592" y="14224"/>
                </a:lnTo>
                <a:lnTo>
                  <a:pt x="194547" y="14224"/>
                </a:lnTo>
                <a:lnTo>
                  <a:pt x="188849" y="8763"/>
                </a:lnTo>
                <a:lnTo>
                  <a:pt x="180975" y="5842"/>
                </a:lnTo>
                <a:close/>
              </a:path>
              <a:path w="654050" h="127000">
                <a:moveTo>
                  <a:pt x="194547" y="14224"/>
                </a:moveTo>
                <a:lnTo>
                  <a:pt x="178435" y="14224"/>
                </a:lnTo>
                <a:lnTo>
                  <a:pt x="184023" y="16256"/>
                </a:lnTo>
                <a:lnTo>
                  <a:pt x="188341" y="20574"/>
                </a:lnTo>
                <a:lnTo>
                  <a:pt x="192659" y="24765"/>
                </a:lnTo>
                <a:lnTo>
                  <a:pt x="194818" y="30480"/>
                </a:lnTo>
                <a:lnTo>
                  <a:pt x="194818" y="44577"/>
                </a:lnTo>
                <a:lnTo>
                  <a:pt x="192659" y="50292"/>
                </a:lnTo>
                <a:lnTo>
                  <a:pt x="188341" y="54483"/>
                </a:lnTo>
                <a:lnTo>
                  <a:pt x="184023" y="58801"/>
                </a:lnTo>
                <a:lnTo>
                  <a:pt x="178435" y="60833"/>
                </a:lnTo>
                <a:lnTo>
                  <a:pt x="194539" y="60833"/>
                </a:lnTo>
                <a:lnTo>
                  <a:pt x="201168" y="54483"/>
                </a:lnTo>
                <a:lnTo>
                  <a:pt x="204216" y="46863"/>
                </a:lnTo>
                <a:lnTo>
                  <a:pt x="204216" y="28067"/>
                </a:lnTo>
                <a:lnTo>
                  <a:pt x="201168" y="20447"/>
                </a:lnTo>
                <a:lnTo>
                  <a:pt x="194547" y="14224"/>
                </a:lnTo>
                <a:close/>
              </a:path>
              <a:path w="654050" h="127000">
                <a:moveTo>
                  <a:pt x="634619" y="76200"/>
                </a:moveTo>
                <a:lnTo>
                  <a:pt x="555371" y="76200"/>
                </a:lnTo>
                <a:lnTo>
                  <a:pt x="555371" y="84455"/>
                </a:lnTo>
                <a:lnTo>
                  <a:pt x="624967" y="84455"/>
                </a:lnTo>
                <a:lnTo>
                  <a:pt x="624967" y="96774"/>
                </a:lnTo>
                <a:lnTo>
                  <a:pt x="555371" y="96774"/>
                </a:lnTo>
                <a:lnTo>
                  <a:pt x="555371" y="125603"/>
                </a:lnTo>
                <a:lnTo>
                  <a:pt x="637921" y="125603"/>
                </a:lnTo>
                <a:lnTo>
                  <a:pt x="637921" y="117475"/>
                </a:lnTo>
                <a:lnTo>
                  <a:pt x="565023" y="117475"/>
                </a:lnTo>
                <a:lnTo>
                  <a:pt x="565023" y="104394"/>
                </a:lnTo>
                <a:lnTo>
                  <a:pt x="634619" y="104394"/>
                </a:lnTo>
                <a:lnTo>
                  <a:pt x="634619" y="76200"/>
                </a:lnTo>
                <a:close/>
              </a:path>
              <a:path w="654050" h="127000">
                <a:moveTo>
                  <a:pt x="653669" y="56388"/>
                </a:moveTo>
                <a:lnTo>
                  <a:pt x="536448" y="56388"/>
                </a:lnTo>
                <a:lnTo>
                  <a:pt x="536448" y="64516"/>
                </a:lnTo>
                <a:lnTo>
                  <a:pt x="653669" y="64516"/>
                </a:lnTo>
                <a:lnTo>
                  <a:pt x="653669" y="56388"/>
                </a:lnTo>
                <a:close/>
              </a:path>
              <a:path w="654050" h="127000">
                <a:moveTo>
                  <a:pt x="117221" y="99314"/>
                </a:moveTo>
                <a:lnTo>
                  <a:pt x="0" y="99314"/>
                </a:lnTo>
                <a:lnTo>
                  <a:pt x="0" y="108077"/>
                </a:lnTo>
                <a:lnTo>
                  <a:pt x="117221" y="108077"/>
                </a:lnTo>
                <a:lnTo>
                  <a:pt x="117221" y="99314"/>
                </a:lnTo>
                <a:close/>
              </a:path>
              <a:path w="654050" h="127000">
                <a:moveTo>
                  <a:pt x="63626" y="72136"/>
                </a:moveTo>
                <a:lnTo>
                  <a:pt x="53594" y="72136"/>
                </a:lnTo>
                <a:lnTo>
                  <a:pt x="53594" y="99314"/>
                </a:lnTo>
                <a:lnTo>
                  <a:pt x="63626" y="99314"/>
                </a:lnTo>
                <a:lnTo>
                  <a:pt x="63626" y="72136"/>
                </a:lnTo>
                <a:close/>
              </a:path>
              <a:path w="654050" h="127000">
                <a:moveTo>
                  <a:pt x="28701" y="11557"/>
                </a:moveTo>
                <a:lnTo>
                  <a:pt x="18923" y="11557"/>
                </a:lnTo>
                <a:lnTo>
                  <a:pt x="18923" y="72136"/>
                </a:lnTo>
                <a:lnTo>
                  <a:pt x="98171" y="72136"/>
                </a:lnTo>
                <a:lnTo>
                  <a:pt x="98171" y="63246"/>
                </a:lnTo>
                <a:lnTo>
                  <a:pt x="28701" y="63246"/>
                </a:lnTo>
                <a:lnTo>
                  <a:pt x="28701" y="42164"/>
                </a:lnTo>
                <a:lnTo>
                  <a:pt x="98171" y="42164"/>
                </a:lnTo>
                <a:lnTo>
                  <a:pt x="98171" y="33401"/>
                </a:lnTo>
                <a:lnTo>
                  <a:pt x="28701" y="33401"/>
                </a:lnTo>
                <a:lnTo>
                  <a:pt x="28701" y="11557"/>
                </a:lnTo>
                <a:close/>
              </a:path>
              <a:path w="654050" h="127000">
                <a:moveTo>
                  <a:pt x="98171" y="42164"/>
                </a:moveTo>
                <a:lnTo>
                  <a:pt x="88519" y="42164"/>
                </a:lnTo>
                <a:lnTo>
                  <a:pt x="88519" y="63246"/>
                </a:lnTo>
                <a:lnTo>
                  <a:pt x="98171" y="63246"/>
                </a:lnTo>
                <a:lnTo>
                  <a:pt x="98171" y="42164"/>
                </a:lnTo>
                <a:close/>
              </a:path>
              <a:path w="654050" h="127000">
                <a:moveTo>
                  <a:pt x="98171" y="11557"/>
                </a:moveTo>
                <a:lnTo>
                  <a:pt x="88519" y="11557"/>
                </a:lnTo>
                <a:lnTo>
                  <a:pt x="88519" y="33401"/>
                </a:lnTo>
                <a:lnTo>
                  <a:pt x="98171" y="33401"/>
                </a:lnTo>
                <a:lnTo>
                  <a:pt x="98171" y="11557"/>
                </a:lnTo>
                <a:close/>
              </a:path>
              <a:path w="654050" h="127000">
                <a:moveTo>
                  <a:pt x="450596" y="30734"/>
                </a:moveTo>
                <a:lnTo>
                  <a:pt x="431292" y="30734"/>
                </a:lnTo>
                <a:lnTo>
                  <a:pt x="423672" y="32639"/>
                </a:lnTo>
                <a:lnTo>
                  <a:pt x="412496" y="40767"/>
                </a:lnTo>
                <a:lnTo>
                  <a:pt x="409701" y="45974"/>
                </a:lnTo>
                <a:lnTo>
                  <a:pt x="409701" y="58801"/>
                </a:lnTo>
                <a:lnTo>
                  <a:pt x="412496" y="64008"/>
                </a:lnTo>
                <a:lnTo>
                  <a:pt x="423545" y="72009"/>
                </a:lnTo>
                <a:lnTo>
                  <a:pt x="431038" y="73914"/>
                </a:lnTo>
                <a:lnTo>
                  <a:pt x="450596" y="73914"/>
                </a:lnTo>
                <a:lnTo>
                  <a:pt x="458343" y="72009"/>
                </a:lnTo>
                <a:lnTo>
                  <a:pt x="463803" y="67945"/>
                </a:lnTo>
                <a:lnTo>
                  <a:pt x="466947" y="65659"/>
                </a:lnTo>
                <a:lnTo>
                  <a:pt x="434213" y="65659"/>
                </a:lnTo>
                <a:lnTo>
                  <a:pt x="428878" y="64389"/>
                </a:lnTo>
                <a:lnTo>
                  <a:pt x="421259" y="59563"/>
                </a:lnTo>
                <a:lnTo>
                  <a:pt x="419353" y="56388"/>
                </a:lnTo>
                <a:lnTo>
                  <a:pt x="419353" y="48514"/>
                </a:lnTo>
                <a:lnTo>
                  <a:pt x="421259" y="45212"/>
                </a:lnTo>
                <a:lnTo>
                  <a:pt x="425069" y="42672"/>
                </a:lnTo>
                <a:lnTo>
                  <a:pt x="428878" y="40259"/>
                </a:lnTo>
                <a:lnTo>
                  <a:pt x="434213" y="38989"/>
                </a:lnTo>
                <a:lnTo>
                  <a:pt x="466947" y="38989"/>
                </a:lnTo>
                <a:lnTo>
                  <a:pt x="463803" y="36703"/>
                </a:lnTo>
                <a:lnTo>
                  <a:pt x="458343" y="32639"/>
                </a:lnTo>
                <a:lnTo>
                  <a:pt x="450596" y="30734"/>
                </a:lnTo>
                <a:close/>
              </a:path>
              <a:path w="654050" h="127000">
                <a:moveTo>
                  <a:pt x="466947" y="38989"/>
                </a:moveTo>
                <a:lnTo>
                  <a:pt x="447675" y="38989"/>
                </a:lnTo>
                <a:lnTo>
                  <a:pt x="453009" y="40259"/>
                </a:lnTo>
                <a:lnTo>
                  <a:pt x="456819" y="42672"/>
                </a:lnTo>
                <a:lnTo>
                  <a:pt x="460628" y="45212"/>
                </a:lnTo>
                <a:lnTo>
                  <a:pt x="462534" y="48514"/>
                </a:lnTo>
                <a:lnTo>
                  <a:pt x="462534" y="56388"/>
                </a:lnTo>
                <a:lnTo>
                  <a:pt x="460628" y="59563"/>
                </a:lnTo>
                <a:lnTo>
                  <a:pt x="456819" y="61976"/>
                </a:lnTo>
                <a:lnTo>
                  <a:pt x="453136" y="64389"/>
                </a:lnTo>
                <a:lnTo>
                  <a:pt x="447801" y="65659"/>
                </a:lnTo>
                <a:lnTo>
                  <a:pt x="466947" y="65659"/>
                </a:lnTo>
                <a:lnTo>
                  <a:pt x="469392" y="63881"/>
                </a:lnTo>
                <a:lnTo>
                  <a:pt x="472117" y="58801"/>
                </a:lnTo>
                <a:lnTo>
                  <a:pt x="472186" y="45974"/>
                </a:lnTo>
                <a:lnTo>
                  <a:pt x="469392" y="40767"/>
                </a:lnTo>
                <a:lnTo>
                  <a:pt x="466947" y="38989"/>
                </a:lnTo>
                <a:close/>
              </a:path>
              <a:path w="654050" h="127000">
                <a:moveTo>
                  <a:pt x="311403" y="9398"/>
                </a:moveTo>
                <a:lnTo>
                  <a:pt x="301625" y="9398"/>
                </a:lnTo>
                <a:lnTo>
                  <a:pt x="301625" y="29972"/>
                </a:lnTo>
                <a:lnTo>
                  <a:pt x="301051" y="38403"/>
                </a:lnTo>
                <a:lnTo>
                  <a:pt x="281606" y="78009"/>
                </a:lnTo>
                <a:lnTo>
                  <a:pt x="267716" y="89916"/>
                </a:lnTo>
                <a:lnTo>
                  <a:pt x="275209" y="96520"/>
                </a:lnTo>
                <a:lnTo>
                  <a:pt x="300736" y="67437"/>
                </a:lnTo>
                <a:lnTo>
                  <a:pt x="306577" y="53340"/>
                </a:lnTo>
                <a:lnTo>
                  <a:pt x="316385" y="53340"/>
                </a:lnTo>
                <a:lnTo>
                  <a:pt x="313689" y="45831"/>
                </a:lnTo>
                <a:lnTo>
                  <a:pt x="311975" y="37752"/>
                </a:lnTo>
                <a:lnTo>
                  <a:pt x="311430" y="29972"/>
                </a:lnTo>
                <a:lnTo>
                  <a:pt x="311403" y="9398"/>
                </a:lnTo>
                <a:close/>
              </a:path>
              <a:path w="654050" h="127000">
                <a:moveTo>
                  <a:pt x="316385" y="53340"/>
                </a:moveTo>
                <a:lnTo>
                  <a:pt x="306577" y="53340"/>
                </a:lnTo>
                <a:lnTo>
                  <a:pt x="308483" y="59436"/>
                </a:lnTo>
                <a:lnTo>
                  <a:pt x="332962" y="90533"/>
                </a:lnTo>
                <a:lnTo>
                  <a:pt x="338200" y="94869"/>
                </a:lnTo>
                <a:lnTo>
                  <a:pt x="345059" y="87249"/>
                </a:lnTo>
                <a:lnTo>
                  <a:pt x="337746" y="81918"/>
                </a:lnTo>
                <a:lnTo>
                  <a:pt x="331231" y="75850"/>
                </a:lnTo>
                <a:lnTo>
                  <a:pt x="325502" y="69068"/>
                </a:lnTo>
                <a:lnTo>
                  <a:pt x="320548" y="61595"/>
                </a:lnTo>
                <a:lnTo>
                  <a:pt x="316547" y="53790"/>
                </a:lnTo>
                <a:lnTo>
                  <a:pt x="316385" y="53340"/>
                </a:lnTo>
                <a:close/>
              </a:path>
              <a:path w="654050" h="127000">
                <a:moveTo>
                  <a:pt x="594995" y="1143"/>
                </a:moveTo>
                <a:lnTo>
                  <a:pt x="558038" y="11303"/>
                </a:lnTo>
                <a:lnTo>
                  <a:pt x="554609" y="30226"/>
                </a:lnTo>
                <a:lnTo>
                  <a:pt x="558038" y="35560"/>
                </a:lnTo>
                <a:lnTo>
                  <a:pt x="594995" y="45720"/>
                </a:lnTo>
                <a:lnTo>
                  <a:pt x="604234" y="45339"/>
                </a:lnTo>
                <a:lnTo>
                  <a:pt x="612330" y="44196"/>
                </a:lnTo>
                <a:lnTo>
                  <a:pt x="619283" y="42291"/>
                </a:lnTo>
                <a:lnTo>
                  <a:pt x="625094" y="39624"/>
                </a:lnTo>
                <a:lnTo>
                  <a:pt x="628023" y="37973"/>
                </a:lnTo>
                <a:lnTo>
                  <a:pt x="585343" y="37973"/>
                </a:lnTo>
                <a:lnTo>
                  <a:pt x="577976" y="36703"/>
                </a:lnTo>
                <a:lnTo>
                  <a:pt x="572643" y="34036"/>
                </a:lnTo>
                <a:lnTo>
                  <a:pt x="567436" y="31369"/>
                </a:lnTo>
                <a:lnTo>
                  <a:pt x="564769" y="27813"/>
                </a:lnTo>
                <a:lnTo>
                  <a:pt x="564769" y="19050"/>
                </a:lnTo>
                <a:lnTo>
                  <a:pt x="567309" y="15621"/>
                </a:lnTo>
                <a:lnTo>
                  <a:pt x="572643" y="12954"/>
                </a:lnTo>
                <a:lnTo>
                  <a:pt x="577850" y="10287"/>
                </a:lnTo>
                <a:lnTo>
                  <a:pt x="585343" y="8890"/>
                </a:lnTo>
                <a:lnTo>
                  <a:pt x="628149" y="8890"/>
                </a:lnTo>
                <a:lnTo>
                  <a:pt x="625094" y="7112"/>
                </a:lnTo>
                <a:lnTo>
                  <a:pt x="619301" y="4518"/>
                </a:lnTo>
                <a:lnTo>
                  <a:pt x="612378" y="2651"/>
                </a:lnTo>
                <a:lnTo>
                  <a:pt x="604287" y="1522"/>
                </a:lnTo>
                <a:lnTo>
                  <a:pt x="594995" y="1143"/>
                </a:lnTo>
                <a:close/>
              </a:path>
              <a:path w="654050" h="127000">
                <a:moveTo>
                  <a:pt x="628149" y="8890"/>
                </a:moveTo>
                <a:lnTo>
                  <a:pt x="604647" y="8890"/>
                </a:lnTo>
                <a:lnTo>
                  <a:pt x="612140" y="10287"/>
                </a:lnTo>
                <a:lnTo>
                  <a:pt x="617474" y="12954"/>
                </a:lnTo>
                <a:lnTo>
                  <a:pt x="622680" y="15748"/>
                </a:lnTo>
                <a:lnTo>
                  <a:pt x="625249" y="19050"/>
                </a:lnTo>
                <a:lnTo>
                  <a:pt x="625252" y="27813"/>
                </a:lnTo>
                <a:lnTo>
                  <a:pt x="622680" y="31242"/>
                </a:lnTo>
                <a:lnTo>
                  <a:pt x="617347" y="33909"/>
                </a:lnTo>
                <a:lnTo>
                  <a:pt x="612013" y="36703"/>
                </a:lnTo>
                <a:lnTo>
                  <a:pt x="604647" y="37973"/>
                </a:lnTo>
                <a:lnTo>
                  <a:pt x="628023" y="37973"/>
                </a:lnTo>
                <a:lnTo>
                  <a:pt x="632078" y="35687"/>
                </a:lnTo>
                <a:lnTo>
                  <a:pt x="635508" y="30226"/>
                </a:lnTo>
                <a:lnTo>
                  <a:pt x="635508" y="16510"/>
                </a:lnTo>
                <a:lnTo>
                  <a:pt x="632078" y="11176"/>
                </a:lnTo>
                <a:lnTo>
                  <a:pt x="628149" y="8890"/>
                </a:lnTo>
                <a:close/>
              </a:path>
              <a:path w="654050" h="127000">
                <a:moveTo>
                  <a:pt x="501269" y="635"/>
                </a:moveTo>
                <a:lnTo>
                  <a:pt x="491490" y="635"/>
                </a:lnTo>
                <a:lnTo>
                  <a:pt x="491490" y="77216"/>
                </a:lnTo>
                <a:lnTo>
                  <a:pt x="501269" y="77216"/>
                </a:lnTo>
                <a:lnTo>
                  <a:pt x="501269" y="49784"/>
                </a:lnTo>
                <a:lnTo>
                  <a:pt x="519049" y="49784"/>
                </a:lnTo>
                <a:lnTo>
                  <a:pt x="519049" y="40894"/>
                </a:lnTo>
                <a:lnTo>
                  <a:pt x="501269" y="40894"/>
                </a:lnTo>
                <a:lnTo>
                  <a:pt x="501269" y="635"/>
                </a:lnTo>
                <a:close/>
              </a:path>
              <a:path w="654050" h="127000">
                <a:moveTo>
                  <a:pt x="366522" y="635"/>
                </a:moveTo>
                <a:lnTo>
                  <a:pt x="356743" y="635"/>
                </a:lnTo>
                <a:lnTo>
                  <a:pt x="356743" y="127000"/>
                </a:lnTo>
                <a:lnTo>
                  <a:pt x="366522" y="127000"/>
                </a:lnTo>
                <a:lnTo>
                  <a:pt x="366522" y="60706"/>
                </a:lnTo>
                <a:lnTo>
                  <a:pt x="388366" y="60706"/>
                </a:lnTo>
                <a:lnTo>
                  <a:pt x="388366" y="51943"/>
                </a:lnTo>
                <a:lnTo>
                  <a:pt x="366522" y="51943"/>
                </a:lnTo>
                <a:lnTo>
                  <a:pt x="366522" y="635"/>
                </a:lnTo>
                <a:close/>
              </a:path>
              <a:path w="654050" h="127000">
                <a:moveTo>
                  <a:pt x="478027" y="16383"/>
                </a:moveTo>
                <a:lnTo>
                  <a:pt x="403225" y="16383"/>
                </a:lnTo>
                <a:lnTo>
                  <a:pt x="403225" y="24892"/>
                </a:lnTo>
                <a:lnTo>
                  <a:pt x="478027" y="24892"/>
                </a:lnTo>
                <a:lnTo>
                  <a:pt x="478027" y="16383"/>
                </a:lnTo>
                <a:close/>
              </a:path>
              <a:path w="654050" h="127000">
                <a:moveTo>
                  <a:pt x="445516" y="0"/>
                </a:moveTo>
                <a:lnTo>
                  <a:pt x="435737" y="0"/>
                </a:lnTo>
                <a:lnTo>
                  <a:pt x="435737" y="16383"/>
                </a:lnTo>
                <a:lnTo>
                  <a:pt x="445516" y="16383"/>
                </a:lnTo>
                <a:lnTo>
                  <a:pt x="44551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 descr=""/>
          <p:cNvSpPr/>
          <p:nvPr/>
        </p:nvSpPr>
        <p:spPr>
          <a:xfrm>
            <a:off x="9547986" y="6000114"/>
            <a:ext cx="654050" cy="126364"/>
          </a:xfrm>
          <a:custGeom>
            <a:avLst/>
            <a:gdLst/>
            <a:ahLst/>
            <a:cxnLst/>
            <a:rect l="l" t="t" r="r" b="b"/>
            <a:pathLst>
              <a:path w="654050" h="126364">
                <a:moveTo>
                  <a:pt x="519557" y="97916"/>
                </a:moveTo>
                <a:lnTo>
                  <a:pt x="402336" y="97916"/>
                </a:lnTo>
                <a:lnTo>
                  <a:pt x="402336" y="106679"/>
                </a:lnTo>
                <a:lnTo>
                  <a:pt x="519557" y="106679"/>
                </a:lnTo>
                <a:lnTo>
                  <a:pt x="519557" y="97916"/>
                </a:lnTo>
                <a:close/>
              </a:path>
              <a:path w="654050" h="126364">
                <a:moveTo>
                  <a:pt x="371856" y="80009"/>
                </a:moveTo>
                <a:lnTo>
                  <a:pt x="289687" y="80009"/>
                </a:lnTo>
                <a:lnTo>
                  <a:pt x="289687" y="88645"/>
                </a:lnTo>
                <a:lnTo>
                  <a:pt x="362077" y="88645"/>
                </a:lnTo>
                <a:lnTo>
                  <a:pt x="362077" y="126364"/>
                </a:lnTo>
                <a:lnTo>
                  <a:pt x="371856" y="126364"/>
                </a:lnTo>
                <a:lnTo>
                  <a:pt x="371856" y="80009"/>
                </a:lnTo>
                <a:close/>
              </a:path>
              <a:path w="654050" h="126364">
                <a:moveTo>
                  <a:pt x="63627" y="75437"/>
                </a:moveTo>
                <a:lnTo>
                  <a:pt x="53594" y="75437"/>
                </a:lnTo>
                <a:lnTo>
                  <a:pt x="53594" y="126364"/>
                </a:lnTo>
                <a:lnTo>
                  <a:pt x="63627" y="126364"/>
                </a:lnTo>
                <a:lnTo>
                  <a:pt x="63627" y="75437"/>
                </a:lnTo>
                <a:close/>
              </a:path>
              <a:path w="654050" h="126364">
                <a:moveTo>
                  <a:pt x="117221" y="66801"/>
                </a:moveTo>
                <a:lnTo>
                  <a:pt x="0" y="66801"/>
                </a:lnTo>
                <a:lnTo>
                  <a:pt x="0" y="75437"/>
                </a:lnTo>
                <a:lnTo>
                  <a:pt x="117221" y="75437"/>
                </a:lnTo>
                <a:lnTo>
                  <a:pt x="117221" y="66801"/>
                </a:lnTo>
                <a:close/>
              </a:path>
              <a:path w="654050" h="126364">
                <a:moveTo>
                  <a:pt x="460883" y="9270"/>
                </a:moveTo>
                <a:lnTo>
                  <a:pt x="421481" y="27177"/>
                </a:lnTo>
                <a:lnTo>
                  <a:pt x="418592" y="40004"/>
                </a:lnTo>
                <a:lnTo>
                  <a:pt x="419304" y="46882"/>
                </a:lnTo>
                <a:lnTo>
                  <a:pt x="451832" y="70850"/>
                </a:lnTo>
                <a:lnTo>
                  <a:pt x="460883" y="71373"/>
                </a:lnTo>
                <a:lnTo>
                  <a:pt x="469935" y="70850"/>
                </a:lnTo>
                <a:lnTo>
                  <a:pt x="478059" y="69278"/>
                </a:lnTo>
                <a:lnTo>
                  <a:pt x="485278" y="66659"/>
                </a:lnTo>
                <a:lnTo>
                  <a:pt x="491617" y="62991"/>
                </a:lnTo>
                <a:lnTo>
                  <a:pt x="492038" y="62610"/>
                </a:lnTo>
                <a:lnTo>
                  <a:pt x="451104" y="62610"/>
                </a:lnTo>
                <a:lnTo>
                  <a:pt x="443357" y="60578"/>
                </a:lnTo>
                <a:lnTo>
                  <a:pt x="431673" y="52450"/>
                </a:lnTo>
                <a:lnTo>
                  <a:pt x="428752" y="46989"/>
                </a:lnTo>
                <a:lnTo>
                  <a:pt x="428752" y="33146"/>
                </a:lnTo>
                <a:lnTo>
                  <a:pt x="431673" y="27685"/>
                </a:lnTo>
                <a:lnTo>
                  <a:pt x="443357" y="19811"/>
                </a:lnTo>
                <a:lnTo>
                  <a:pt x="451231" y="17779"/>
                </a:lnTo>
                <a:lnTo>
                  <a:pt x="491921" y="17779"/>
                </a:lnTo>
                <a:lnTo>
                  <a:pt x="491490" y="17398"/>
                </a:lnTo>
                <a:lnTo>
                  <a:pt x="485225" y="13825"/>
                </a:lnTo>
                <a:lnTo>
                  <a:pt x="478043" y="11287"/>
                </a:lnTo>
                <a:lnTo>
                  <a:pt x="469933" y="9773"/>
                </a:lnTo>
                <a:lnTo>
                  <a:pt x="460883" y="9270"/>
                </a:lnTo>
                <a:close/>
              </a:path>
              <a:path w="654050" h="126364">
                <a:moveTo>
                  <a:pt x="491921" y="17779"/>
                </a:moveTo>
                <a:lnTo>
                  <a:pt x="470535" y="17779"/>
                </a:lnTo>
                <a:lnTo>
                  <a:pt x="478282" y="19811"/>
                </a:lnTo>
                <a:lnTo>
                  <a:pt x="484251" y="23748"/>
                </a:lnTo>
                <a:lnTo>
                  <a:pt x="490093" y="27812"/>
                </a:lnTo>
                <a:lnTo>
                  <a:pt x="492946" y="33146"/>
                </a:lnTo>
                <a:lnTo>
                  <a:pt x="493014" y="46989"/>
                </a:lnTo>
                <a:lnTo>
                  <a:pt x="490093" y="52450"/>
                </a:lnTo>
                <a:lnTo>
                  <a:pt x="478409" y="60578"/>
                </a:lnTo>
                <a:lnTo>
                  <a:pt x="470662" y="62610"/>
                </a:lnTo>
                <a:lnTo>
                  <a:pt x="492038" y="62610"/>
                </a:lnTo>
                <a:lnTo>
                  <a:pt x="496691" y="58400"/>
                </a:lnTo>
                <a:lnTo>
                  <a:pt x="500300" y="53022"/>
                </a:lnTo>
                <a:lnTo>
                  <a:pt x="502457" y="46882"/>
                </a:lnTo>
                <a:lnTo>
                  <a:pt x="503174" y="40004"/>
                </a:lnTo>
                <a:lnTo>
                  <a:pt x="502443" y="33273"/>
                </a:lnTo>
                <a:lnTo>
                  <a:pt x="500237" y="27177"/>
                </a:lnTo>
                <a:lnTo>
                  <a:pt x="496583" y="21895"/>
                </a:lnTo>
                <a:lnTo>
                  <a:pt x="491921" y="17779"/>
                </a:lnTo>
                <a:close/>
              </a:path>
              <a:path w="654050" h="126364">
                <a:moveTo>
                  <a:pt x="202692" y="11683"/>
                </a:moveTo>
                <a:lnTo>
                  <a:pt x="143510" y="11683"/>
                </a:lnTo>
                <a:lnTo>
                  <a:pt x="143510" y="20319"/>
                </a:lnTo>
                <a:lnTo>
                  <a:pt x="192151" y="20319"/>
                </a:lnTo>
                <a:lnTo>
                  <a:pt x="189863" y="32035"/>
                </a:lnTo>
                <a:lnTo>
                  <a:pt x="165735" y="70969"/>
                </a:lnTo>
                <a:lnTo>
                  <a:pt x="138303" y="88899"/>
                </a:lnTo>
                <a:lnTo>
                  <a:pt x="145796" y="96900"/>
                </a:lnTo>
                <a:lnTo>
                  <a:pt x="179532" y="70344"/>
                </a:lnTo>
                <a:lnTo>
                  <a:pt x="198659" y="36845"/>
                </a:lnTo>
                <a:lnTo>
                  <a:pt x="201545" y="24544"/>
                </a:lnTo>
                <a:lnTo>
                  <a:pt x="202692" y="11683"/>
                </a:lnTo>
                <a:close/>
              </a:path>
              <a:path w="654050" h="126364">
                <a:moveTo>
                  <a:pt x="653669" y="99313"/>
                </a:moveTo>
                <a:lnTo>
                  <a:pt x="536448" y="99313"/>
                </a:lnTo>
                <a:lnTo>
                  <a:pt x="536448" y="107949"/>
                </a:lnTo>
                <a:lnTo>
                  <a:pt x="653669" y="107949"/>
                </a:lnTo>
                <a:lnTo>
                  <a:pt x="653669" y="99313"/>
                </a:lnTo>
                <a:close/>
              </a:path>
              <a:path w="654050" h="126364">
                <a:moveTo>
                  <a:pt x="600075" y="76326"/>
                </a:moveTo>
                <a:lnTo>
                  <a:pt x="590169" y="76326"/>
                </a:lnTo>
                <a:lnTo>
                  <a:pt x="590169" y="99313"/>
                </a:lnTo>
                <a:lnTo>
                  <a:pt x="600075" y="99313"/>
                </a:lnTo>
                <a:lnTo>
                  <a:pt x="600075" y="76326"/>
                </a:lnTo>
                <a:close/>
              </a:path>
              <a:path w="654050" h="126364">
                <a:moveTo>
                  <a:pt x="635381" y="11048"/>
                </a:moveTo>
                <a:lnTo>
                  <a:pt x="554355" y="11048"/>
                </a:lnTo>
                <a:lnTo>
                  <a:pt x="554355" y="19557"/>
                </a:lnTo>
                <a:lnTo>
                  <a:pt x="625602" y="19557"/>
                </a:lnTo>
                <a:lnTo>
                  <a:pt x="625602" y="38226"/>
                </a:lnTo>
                <a:lnTo>
                  <a:pt x="554101" y="38226"/>
                </a:lnTo>
                <a:lnTo>
                  <a:pt x="554101" y="76326"/>
                </a:lnTo>
                <a:lnTo>
                  <a:pt x="639064" y="76326"/>
                </a:lnTo>
                <a:lnTo>
                  <a:pt x="639064" y="67563"/>
                </a:lnTo>
                <a:lnTo>
                  <a:pt x="564134" y="67563"/>
                </a:lnTo>
                <a:lnTo>
                  <a:pt x="564134" y="46735"/>
                </a:lnTo>
                <a:lnTo>
                  <a:pt x="635381" y="46735"/>
                </a:lnTo>
                <a:lnTo>
                  <a:pt x="635381" y="11048"/>
                </a:lnTo>
                <a:close/>
              </a:path>
              <a:path w="654050" h="126364">
                <a:moveTo>
                  <a:pt x="371856" y="0"/>
                </a:moveTo>
                <a:lnTo>
                  <a:pt x="362077" y="0"/>
                </a:lnTo>
                <a:lnTo>
                  <a:pt x="362077" y="28447"/>
                </a:lnTo>
                <a:lnTo>
                  <a:pt x="331978" y="28447"/>
                </a:lnTo>
                <a:lnTo>
                  <a:pt x="331978" y="37210"/>
                </a:lnTo>
                <a:lnTo>
                  <a:pt x="362077" y="37210"/>
                </a:lnTo>
                <a:lnTo>
                  <a:pt x="362077" y="72770"/>
                </a:lnTo>
                <a:lnTo>
                  <a:pt x="371856" y="72770"/>
                </a:lnTo>
                <a:lnTo>
                  <a:pt x="371856" y="0"/>
                </a:lnTo>
                <a:close/>
              </a:path>
              <a:path w="654050" h="126364">
                <a:moveTo>
                  <a:pt x="311404" y="14350"/>
                </a:moveTo>
                <a:lnTo>
                  <a:pt x="301879" y="14350"/>
                </a:lnTo>
                <a:lnTo>
                  <a:pt x="301879" y="18668"/>
                </a:lnTo>
                <a:lnTo>
                  <a:pt x="301309" y="25245"/>
                </a:lnTo>
                <a:lnTo>
                  <a:pt x="276574" y="59195"/>
                </a:lnTo>
                <a:lnTo>
                  <a:pt x="270002" y="62864"/>
                </a:lnTo>
                <a:lnTo>
                  <a:pt x="276987" y="69595"/>
                </a:lnTo>
                <a:lnTo>
                  <a:pt x="306959" y="38099"/>
                </a:lnTo>
                <a:lnTo>
                  <a:pt x="317615" y="38099"/>
                </a:lnTo>
                <a:lnTo>
                  <a:pt x="316654" y="36760"/>
                </a:lnTo>
                <a:lnTo>
                  <a:pt x="313721" y="30845"/>
                </a:lnTo>
                <a:lnTo>
                  <a:pt x="311979" y="24810"/>
                </a:lnTo>
                <a:lnTo>
                  <a:pt x="311404" y="18668"/>
                </a:lnTo>
                <a:lnTo>
                  <a:pt x="311404" y="14350"/>
                </a:lnTo>
                <a:close/>
              </a:path>
              <a:path w="654050" h="126364">
                <a:moveTo>
                  <a:pt x="317615" y="38099"/>
                </a:moveTo>
                <a:lnTo>
                  <a:pt x="306959" y="38099"/>
                </a:lnTo>
                <a:lnTo>
                  <a:pt x="309245" y="42925"/>
                </a:lnTo>
                <a:lnTo>
                  <a:pt x="313309" y="48005"/>
                </a:lnTo>
                <a:lnTo>
                  <a:pt x="324866" y="59054"/>
                </a:lnTo>
                <a:lnTo>
                  <a:pt x="330581" y="63245"/>
                </a:lnTo>
                <a:lnTo>
                  <a:pt x="336296" y="66420"/>
                </a:lnTo>
                <a:lnTo>
                  <a:pt x="342900" y="59308"/>
                </a:lnTo>
                <a:lnTo>
                  <a:pt x="336732" y="56260"/>
                </a:lnTo>
                <a:lnTo>
                  <a:pt x="330993" y="52450"/>
                </a:lnTo>
                <a:lnTo>
                  <a:pt x="325683" y="47878"/>
                </a:lnTo>
                <a:lnTo>
                  <a:pt x="320802" y="42544"/>
                </a:lnTo>
                <a:lnTo>
                  <a:pt x="317615" y="38099"/>
                </a:lnTo>
                <a:close/>
              </a:path>
              <a:path w="654050" h="126364">
                <a:moveTo>
                  <a:pt x="339090" y="5587"/>
                </a:moveTo>
                <a:lnTo>
                  <a:pt x="274066" y="5587"/>
                </a:lnTo>
                <a:lnTo>
                  <a:pt x="274066" y="14350"/>
                </a:lnTo>
                <a:lnTo>
                  <a:pt x="339090" y="14350"/>
                </a:lnTo>
                <a:lnTo>
                  <a:pt x="339090" y="5587"/>
                </a:lnTo>
                <a:close/>
              </a:path>
              <a:path w="654050" h="126364">
                <a:moveTo>
                  <a:pt x="63754" y="13461"/>
                </a:moveTo>
                <a:lnTo>
                  <a:pt x="53340" y="13461"/>
                </a:lnTo>
                <a:lnTo>
                  <a:pt x="51435" y="18962"/>
                </a:lnTo>
                <a:lnTo>
                  <a:pt x="48006" y="24225"/>
                </a:lnTo>
                <a:lnTo>
                  <a:pt x="13323" y="43572"/>
                </a:lnTo>
                <a:lnTo>
                  <a:pt x="4826" y="44957"/>
                </a:lnTo>
                <a:lnTo>
                  <a:pt x="10922" y="53085"/>
                </a:lnTo>
                <a:lnTo>
                  <a:pt x="49403" y="36321"/>
                </a:lnTo>
                <a:lnTo>
                  <a:pt x="58547" y="25272"/>
                </a:lnTo>
                <a:lnTo>
                  <a:pt x="69845" y="25272"/>
                </a:lnTo>
                <a:lnTo>
                  <a:pt x="68897" y="24304"/>
                </a:lnTo>
                <a:lnTo>
                  <a:pt x="65563" y="19032"/>
                </a:lnTo>
                <a:lnTo>
                  <a:pt x="63754" y="13461"/>
                </a:lnTo>
                <a:close/>
              </a:path>
              <a:path w="654050" h="126364">
                <a:moveTo>
                  <a:pt x="69845" y="25272"/>
                </a:moveTo>
                <a:lnTo>
                  <a:pt x="58547" y="25272"/>
                </a:lnTo>
                <a:lnTo>
                  <a:pt x="61849" y="30860"/>
                </a:lnTo>
                <a:lnTo>
                  <a:pt x="99153" y="50893"/>
                </a:lnTo>
                <a:lnTo>
                  <a:pt x="106553" y="52323"/>
                </a:lnTo>
                <a:lnTo>
                  <a:pt x="112395" y="44449"/>
                </a:lnTo>
                <a:lnTo>
                  <a:pt x="103586" y="43142"/>
                </a:lnTo>
                <a:lnTo>
                  <a:pt x="95265" y="40941"/>
                </a:lnTo>
                <a:lnTo>
                  <a:pt x="87445" y="37859"/>
                </a:lnTo>
                <a:lnTo>
                  <a:pt x="80137" y="33908"/>
                </a:lnTo>
                <a:lnTo>
                  <a:pt x="73737" y="29249"/>
                </a:lnTo>
                <a:lnTo>
                  <a:pt x="69845" y="25272"/>
                </a:lnTo>
                <a:close/>
              </a:path>
              <a:path w="654050" h="126364">
                <a:moveTo>
                  <a:pt x="104140" y="4698"/>
                </a:moveTo>
                <a:lnTo>
                  <a:pt x="13081" y="4698"/>
                </a:lnTo>
                <a:lnTo>
                  <a:pt x="13081" y="13461"/>
                </a:lnTo>
                <a:lnTo>
                  <a:pt x="104140" y="13461"/>
                </a:lnTo>
                <a:lnTo>
                  <a:pt x="104140" y="4698"/>
                </a:lnTo>
                <a:close/>
              </a:path>
              <a:path w="654050" h="126364">
                <a:moveTo>
                  <a:pt x="237744" y="0"/>
                </a:moveTo>
                <a:lnTo>
                  <a:pt x="227965" y="0"/>
                </a:lnTo>
                <a:lnTo>
                  <a:pt x="227965" y="126364"/>
                </a:lnTo>
                <a:lnTo>
                  <a:pt x="237744" y="126364"/>
                </a:lnTo>
                <a:lnTo>
                  <a:pt x="23774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9" name="object 169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0262996" y="6000114"/>
            <a:ext cx="237362" cy="122808"/>
          </a:xfrm>
          <a:prstGeom prst="rect">
            <a:avLst/>
          </a:prstGeom>
        </p:spPr>
      </p:pic>
      <p:pic>
        <p:nvPicPr>
          <p:cNvPr id="170" name="object 170" descr="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09993" y="6406514"/>
            <a:ext cx="68872" cy="104254"/>
          </a:xfrm>
          <a:prstGeom prst="rect">
            <a:avLst/>
          </a:prstGeom>
        </p:spPr>
      </p:pic>
      <p:sp>
        <p:nvSpPr>
          <p:cNvPr id="171" name="object 171" descr=""/>
          <p:cNvSpPr/>
          <p:nvPr/>
        </p:nvSpPr>
        <p:spPr>
          <a:xfrm>
            <a:off x="1754377" y="6390766"/>
            <a:ext cx="266700" cy="127635"/>
          </a:xfrm>
          <a:custGeom>
            <a:avLst/>
            <a:gdLst/>
            <a:ahLst/>
            <a:cxnLst/>
            <a:rect l="l" t="t" r="r" b="b"/>
            <a:pathLst>
              <a:path w="266700" h="127634">
                <a:moveTo>
                  <a:pt x="181102" y="82422"/>
                </a:moveTo>
                <a:lnTo>
                  <a:pt x="163830" y="82422"/>
                </a:lnTo>
                <a:lnTo>
                  <a:pt x="163830" y="127482"/>
                </a:lnTo>
                <a:lnTo>
                  <a:pt x="250190" y="127482"/>
                </a:lnTo>
                <a:lnTo>
                  <a:pt x="250190" y="113029"/>
                </a:lnTo>
                <a:lnTo>
                  <a:pt x="181102" y="113029"/>
                </a:lnTo>
                <a:lnTo>
                  <a:pt x="181102" y="82422"/>
                </a:lnTo>
                <a:close/>
              </a:path>
              <a:path w="266700" h="127634">
                <a:moveTo>
                  <a:pt x="246507" y="0"/>
                </a:moveTo>
                <a:lnTo>
                  <a:pt x="229362" y="0"/>
                </a:lnTo>
                <a:lnTo>
                  <a:pt x="229362" y="95122"/>
                </a:lnTo>
                <a:lnTo>
                  <a:pt x="246507" y="95122"/>
                </a:lnTo>
                <a:lnTo>
                  <a:pt x="246507" y="53720"/>
                </a:lnTo>
                <a:lnTo>
                  <a:pt x="266700" y="53720"/>
                </a:lnTo>
                <a:lnTo>
                  <a:pt x="266700" y="39242"/>
                </a:lnTo>
                <a:lnTo>
                  <a:pt x="246507" y="39242"/>
                </a:lnTo>
                <a:lnTo>
                  <a:pt x="246507" y="0"/>
                </a:lnTo>
                <a:close/>
              </a:path>
              <a:path w="266700" h="127634">
                <a:moveTo>
                  <a:pt x="178054" y="5206"/>
                </a:moveTo>
                <a:lnTo>
                  <a:pt x="144795" y="25828"/>
                </a:lnTo>
                <a:lnTo>
                  <a:pt x="142240" y="39750"/>
                </a:lnTo>
                <a:lnTo>
                  <a:pt x="142904" y="47013"/>
                </a:lnTo>
                <a:lnTo>
                  <a:pt x="170743" y="73570"/>
                </a:lnTo>
                <a:lnTo>
                  <a:pt x="178054" y="74167"/>
                </a:lnTo>
                <a:lnTo>
                  <a:pt x="185364" y="73570"/>
                </a:lnTo>
                <a:lnTo>
                  <a:pt x="192055" y="71770"/>
                </a:lnTo>
                <a:lnTo>
                  <a:pt x="198127" y="68756"/>
                </a:lnTo>
                <a:lnTo>
                  <a:pt x="203581" y="64515"/>
                </a:lnTo>
                <a:lnTo>
                  <a:pt x="207393" y="60197"/>
                </a:lnTo>
                <a:lnTo>
                  <a:pt x="172339" y="60197"/>
                </a:lnTo>
                <a:lnTo>
                  <a:pt x="167767" y="58292"/>
                </a:lnTo>
                <a:lnTo>
                  <a:pt x="164219" y="54609"/>
                </a:lnTo>
                <a:lnTo>
                  <a:pt x="160909" y="51053"/>
                </a:lnTo>
                <a:lnTo>
                  <a:pt x="159131" y="45973"/>
                </a:lnTo>
                <a:lnTo>
                  <a:pt x="159131" y="33400"/>
                </a:lnTo>
                <a:lnTo>
                  <a:pt x="160909" y="28320"/>
                </a:lnTo>
                <a:lnTo>
                  <a:pt x="164338" y="24764"/>
                </a:lnTo>
                <a:lnTo>
                  <a:pt x="167767" y="21081"/>
                </a:lnTo>
                <a:lnTo>
                  <a:pt x="172339" y="19303"/>
                </a:lnTo>
                <a:lnTo>
                  <a:pt x="207710" y="19303"/>
                </a:lnTo>
                <a:lnTo>
                  <a:pt x="203708" y="14731"/>
                </a:lnTo>
                <a:lnTo>
                  <a:pt x="198252" y="10564"/>
                </a:lnTo>
                <a:lnTo>
                  <a:pt x="192166" y="7588"/>
                </a:lnTo>
                <a:lnTo>
                  <a:pt x="185437" y="5802"/>
                </a:lnTo>
                <a:lnTo>
                  <a:pt x="178054" y="5206"/>
                </a:lnTo>
                <a:close/>
              </a:path>
              <a:path w="266700" h="127634">
                <a:moveTo>
                  <a:pt x="207710" y="19303"/>
                </a:moveTo>
                <a:lnTo>
                  <a:pt x="183896" y="19303"/>
                </a:lnTo>
                <a:lnTo>
                  <a:pt x="188595" y="21081"/>
                </a:lnTo>
                <a:lnTo>
                  <a:pt x="195453" y="28447"/>
                </a:lnTo>
                <a:lnTo>
                  <a:pt x="197062" y="33400"/>
                </a:lnTo>
                <a:lnTo>
                  <a:pt x="197104" y="45973"/>
                </a:lnTo>
                <a:lnTo>
                  <a:pt x="195453" y="50926"/>
                </a:lnTo>
                <a:lnTo>
                  <a:pt x="191778" y="54736"/>
                </a:lnTo>
                <a:lnTo>
                  <a:pt x="188468" y="58292"/>
                </a:lnTo>
                <a:lnTo>
                  <a:pt x="183769" y="60197"/>
                </a:lnTo>
                <a:lnTo>
                  <a:pt x="207393" y="60197"/>
                </a:lnTo>
                <a:lnTo>
                  <a:pt x="213995" y="39750"/>
                </a:lnTo>
                <a:lnTo>
                  <a:pt x="213352" y="32394"/>
                </a:lnTo>
                <a:lnTo>
                  <a:pt x="211423" y="25765"/>
                </a:lnTo>
                <a:lnTo>
                  <a:pt x="208208" y="19873"/>
                </a:lnTo>
                <a:lnTo>
                  <a:pt x="207710" y="19303"/>
                </a:lnTo>
                <a:close/>
              </a:path>
              <a:path w="266700" h="127634">
                <a:moveTo>
                  <a:pt x="122555" y="99567"/>
                </a:moveTo>
                <a:lnTo>
                  <a:pt x="0" y="99567"/>
                </a:lnTo>
                <a:lnTo>
                  <a:pt x="0" y="113918"/>
                </a:lnTo>
                <a:lnTo>
                  <a:pt x="122555" y="113918"/>
                </a:lnTo>
                <a:lnTo>
                  <a:pt x="122555" y="99567"/>
                </a:lnTo>
                <a:close/>
              </a:path>
              <a:path w="266700" h="127634">
                <a:moveTo>
                  <a:pt x="69850" y="75564"/>
                </a:moveTo>
                <a:lnTo>
                  <a:pt x="52578" y="75564"/>
                </a:lnTo>
                <a:lnTo>
                  <a:pt x="52578" y="99567"/>
                </a:lnTo>
                <a:lnTo>
                  <a:pt x="69850" y="99567"/>
                </a:lnTo>
                <a:lnTo>
                  <a:pt x="69850" y="75564"/>
                </a:lnTo>
                <a:close/>
              </a:path>
              <a:path w="266700" h="127634">
                <a:moveTo>
                  <a:pt x="35687" y="9905"/>
                </a:moveTo>
                <a:lnTo>
                  <a:pt x="18415" y="9905"/>
                </a:lnTo>
                <a:lnTo>
                  <a:pt x="18415" y="75564"/>
                </a:lnTo>
                <a:lnTo>
                  <a:pt x="103886" y="75564"/>
                </a:lnTo>
                <a:lnTo>
                  <a:pt x="103886" y="61340"/>
                </a:lnTo>
                <a:lnTo>
                  <a:pt x="35687" y="61340"/>
                </a:lnTo>
                <a:lnTo>
                  <a:pt x="35687" y="44322"/>
                </a:lnTo>
                <a:lnTo>
                  <a:pt x="103886" y="44322"/>
                </a:lnTo>
                <a:lnTo>
                  <a:pt x="103886" y="29844"/>
                </a:lnTo>
                <a:lnTo>
                  <a:pt x="35687" y="29844"/>
                </a:lnTo>
                <a:lnTo>
                  <a:pt x="35687" y="9905"/>
                </a:lnTo>
                <a:close/>
              </a:path>
              <a:path w="266700" h="127634">
                <a:moveTo>
                  <a:pt x="103886" y="44322"/>
                </a:moveTo>
                <a:lnTo>
                  <a:pt x="86741" y="44322"/>
                </a:lnTo>
                <a:lnTo>
                  <a:pt x="86741" y="61340"/>
                </a:lnTo>
                <a:lnTo>
                  <a:pt x="103886" y="61340"/>
                </a:lnTo>
                <a:lnTo>
                  <a:pt x="103886" y="44322"/>
                </a:lnTo>
                <a:close/>
              </a:path>
              <a:path w="266700" h="127634">
                <a:moveTo>
                  <a:pt x="103886" y="9905"/>
                </a:moveTo>
                <a:lnTo>
                  <a:pt x="86741" y="9905"/>
                </a:lnTo>
                <a:lnTo>
                  <a:pt x="86741" y="29844"/>
                </a:lnTo>
                <a:lnTo>
                  <a:pt x="103886" y="29844"/>
                </a:lnTo>
                <a:lnTo>
                  <a:pt x="103886" y="990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 descr=""/>
          <p:cNvSpPr/>
          <p:nvPr/>
        </p:nvSpPr>
        <p:spPr>
          <a:xfrm>
            <a:off x="2083561" y="6390766"/>
            <a:ext cx="534035" cy="132080"/>
          </a:xfrm>
          <a:custGeom>
            <a:avLst/>
            <a:gdLst/>
            <a:ahLst/>
            <a:cxnLst/>
            <a:rect l="l" t="t" r="r" b="b"/>
            <a:pathLst>
              <a:path w="534035" h="132079">
                <a:moveTo>
                  <a:pt x="490093" y="77723"/>
                </a:moveTo>
                <a:lnTo>
                  <a:pt x="450342" y="90042"/>
                </a:lnTo>
                <a:lnTo>
                  <a:pt x="446531" y="96519"/>
                </a:lnTo>
                <a:lnTo>
                  <a:pt x="446531" y="112775"/>
                </a:lnTo>
                <a:lnTo>
                  <a:pt x="480304" y="131061"/>
                </a:lnTo>
                <a:lnTo>
                  <a:pt x="490093" y="131521"/>
                </a:lnTo>
                <a:lnTo>
                  <a:pt x="499808" y="131059"/>
                </a:lnTo>
                <a:lnTo>
                  <a:pt x="530914" y="117360"/>
                </a:lnTo>
                <a:lnTo>
                  <a:pt x="481583" y="117360"/>
                </a:lnTo>
                <a:lnTo>
                  <a:pt x="475106" y="116243"/>
                </a:lnTo>
                <a:lnTo>
                  <a:pt x="470662" y="114045"/>
                </a:lnTo>
                <a:lnTo>
                  <a:pt x="466217" y="111759"/>
                </a:lnTo>
                <a:lnTo>
                  <a:pt x="463931" y="108584"/>
                </a:lnTo>
                <a:lnTo>
                  <a:pt x="463931" y="100710"/>
                </a:lnTo>
                <a:lnTo>
                  <a:pt x="466217" y="97535"/>
                </a:lnTo>
                <a:lnTo>
                  <a:pt x="470535" y="95249"/>
                </a:lnTo>
                <a:lnTo>
                  <a:pt x="474980" y="92963"/>
                </a:lnTo>
                <a:lnTo>
                  <a:pt x="481456" y="91820"/>
                </a:lnTo>
                <a:lnTo>
                  <a:pt x="530869" y="91820"/>
                </a:lnTo>
                <a:lnTo>
                  <a:pt x="529844" y="90042"/>
                </a:lnTo>
                <a:lnTo>
                  <a:pt x="522096" y="85089"/>
                </a:lnTo>
                <a:lnTo>
                  <a:pt x="515739" y="81849"/>
                </a:lnTo>
                <a:lnTo>
                  <a:pt x="508285" y="79549"/>
                </a:lnTo>
                <a:lnTo>
                  <a:pt x="499737" y="78178"/>
                </a:lnTo>
                <a:lnTo>
                  <a:pt x="490093" y="77723"/>
                </a:lnTo>
                <a:close/>
              </a:path>
              <a:path w="534035" h="132079">
                <a:moveTo>
                  <a:pt x="530869" y="91820"/>
                </a:moveTo>
                <a:lnTo>
                  <a:pt x="498601" y="91820"/>
                </a:lnTo>
                <a:lnTo>
                  <a:pt x="505079" y="92963"/>
                </a:lnTo>
                <a:lnTo>
                  <a:pt x="513969" y="97535"/>
                </a:lnTo>
                <a:lnTo>
                  <a:pt x="516255" y="100710"/>
                </a:lnTo>
                <a:lnTo>
                  <a:pt x="516255" y="108584"/>
                </a:lnTo>
                <a:lnTo>
                  <a:pt x="513969" y="111632"/>
                </a:lnTo>
                <a:lnTo>
                  <a:pt x="505079" y="116217"/>
                </a:lnTo>
                <a:lnTo>
                  <a:pt x="498601" y="117360"/>
                </a:lnTo>
                <a:lnTo>
                  <a:pt x="530914" y="117360"/>
                </a:lnTo>
                <a:lnTo>
                  <a:pt x="533580" y="112775"/>
                </a:lnTo>
                <a:lnTo>
                  <a:pt x="533580" y="96519"/>
                </a:lnTo>
                <a:lnTo>
                  <a:pt x="530869" y="91820"/>
                </a:lnTo>
                <a:close/>
              </a:path>
              <a:path w="534035" h="132079">
                <a:moveTo>
                  <a:pt x="122555" y="99567"/>
                </a:moveTo>
                <a:lnTo>
                  <a:pt x="0" y="99567"/>
                </a:lnTo>
                <a:lnTo>
                  <a:pt x="0" y="113918"/>
                </a:lnTo>
                <a:lnTo>
                  <a:pt x="122555" y="113918"/>
                </a:lnTo>
                <a:lnTo>
                  <a:pt x="122555" y="99567"/>
                </a:lnTo>
                <a:close/>
              </a:path>
              <a:path w="534035" h="132079">
                <a:moveTo>
                  <a:pt x="69850" y="73278"/>
                </a:moveTo>
                <a:lnTo>
                  <a:pt x="52577" y="73278"/>
                </a:lnTo>
                <a:lnTo>
                  <a:pt x="52577" y="99567"/>
                </a:lnTo>
                <a:lnTo>
                  <a:pt x="69850" y="99567"/>
                </a:lnTo>
                <a:lnTo>
                  <a:pt x="69850" y="73278"/>
                </a:lnTo>
                <a:close/>
              </a:path>
              <a:path w="534035" h="132079">
                <a:moveTo>
                  <a:pt x="103250" y="11556"/>
                </a:moveTo>
                <a:lnTo>
                  <a:pt x="19050" y="11556"/>
                </a:lnTo>
                <a:lnTo>
                  <a:pt x="19050" y="73278"/>
                </a:lnTo>
                <a:lnTo>
                  <a:pt x="103250" y="73278"/>
                </a:lnTo>
                <a:lnTo>
                  <a:pt x="103250" y="59181"/>
                </a:lnTo>
                <a:lnTo>
                  <a:pt x="36321" y="59181"/>
                </a:lnTo>
                <a:lnTo>
                  <a:pt x="36321" y="25653"/>
                </a:lnTo>
                <a:lnTo>
                  <a:pt x="103250" y="25653"/>
                </a:lnTo>
                <a:lnTo>
                  <a:pt x="103250" y="11556"/>
                </a:lnTo>
                <a:close/>
              </a:path>
              <a:path w="534035" h="132079">
                <a:moveTo>
                  <a:pt x="103250" y="25653"/>
                </a:moveTo>
                <a:lnTo>
                  <a:pt x="86106" y="25653"/>
                </a:lnTo>
                <a:lnTo>
                  <a:pt x="86106" y="59181"/>
                </a:lnTo>
                <a:lnTo>
                  <a:pt x="103250" y="59181"/>
                </a:lnTo>
                <a:lnTo>
                  <a:pt x="103250" y="25653"/>
                </a:lnTo>
                <a:close/>
              </a:path>
              <a:path w="534035" h="132079">
                <a:moveTo>
                  <a:pt x="393573" y="0"/>
                </a:moveTo>
                <a:lnTo>
                  <a:pt x="376681" y="0"/>
                </a:lnTo>
                <a:lnTo>
                  <a:pt x="376681" y="47878"/>
                </a:lnTo>
                <a:lnTo>
                  <a:pt x="352679" y="47878"/>
                </a:lnTo>
                <a:lnTo>
                  <a:pt x="352679" y="62356"/>
                </a:lnTo>
                <a:lnTo>
                  <a:pt x="376681" y="62356"/>
                </a:lnTo>
                <a:lnTo>
                  <a:pt x="376681" y="132079"/>
                </a:lnTo>
                <a:lnTo>
                  <a:pt x="393573" y="132079"/>
                </a:lnTo>
                <a:lnTo>
                  <a:pt x="393573" y="0"/>
                </a:lnTo>
                <a:close/>
              </a:path>
              <a:path w="534035" h="132079">
                <a:moveTo>
                  <a:pt x="352932" y="11556"/>
                </a:moveTo>
                <a:lnTo>
                  <a:pt x="286893" y="11556"/>
                </a:lnTo>
                <a:lnTo>
                  <a:pt x="286893" y="95249"/>
                </a:lnTo>
                <a:lnTo>
                  <a:pt x="334137" y="94995"/>
                </a:lnTo>
                <a:lnTo>
                  <a:pt x="360044" y="93090"/>
                </a:lnTo>
                <a:lnTo>
                  <a:pt x="359166" y="80898"/>
                </a:lnTo>
                <a:lnTo>
                  <a:pt x="303656" y="80898"/>
                </a:lnTo>
                <a:lnTo>
                  <a:pt x="303656" y="57657"/>
                </a:lnTo>
                <a:lnTo>
                  <a:pt x="342264" y="57657"/>
                </a:lnTo>
                <a:lnTo>
                  <a:pt x="342264" y="43306"/>
                </a:lnTo>
                <a:lnTo>
                  <a:pt x="303656" y="43306"/>
                </a:lnTo>
                <a:lnTo>
                  <a:pt x="303656" y="25907"/>
                </a:lnTo>
                <a:lnTo>
                  <a:pt x="352932" y="25907"/>
                </a:lnTo>
                <a:lnTo>
                  <a:pt x="352932" y="11556"/>
                </a:lnTo>
                <a:close/>
              </a:path>
              <a:path w="534035" h="132079">
                <a:moveTo>
                  <a:pt x="359029" y="78993"/>
                </a:moveTo>
                <a:lnTo>
                  <a:pt x="350430" y="79827"/>
                </a:lnTo>
                <a:lnTo>
                  <a:pt x="339486" y="80422"/>
                </a:lnTo>
                <a:lnTo>
                  <a:pt x="326185" y="80779"/>
                </a:lnTo>
                <a:lnTo>
                  <a:pt x="310514" y="80898"/>
                </a:lnTo>
                <a:lnTo>
                  <a:pt x="359166" y="80898"/>
                </a:lnTo>
                <a:lnTo>
                  <a:pt x="359029" y="78993"/>
                </a:lnTo>
                <a:close/>
              </a:path>
              <a:path w="534035" h="132079">
                <a:moveTo>
                  <a:pt x="166496" y="9524"/>
                </a:moveTo>
                <a:lnTo>
                  <a:pt x="149606" y="9524"/>
                </a:lnTo>
                <a:lnTo>
                  <a:pt x="149606" y="93090"/>
                </a:lnTo>
                <a:lnTo>
                  <a:pt x="179324" y="93344"/>
                </a:lnTo>
                <a:lnTo>
                  <a:pt x="193706" y="93108"/>
                </a:lnTo>
                <a:lnTo>
                  <a:pt x="205994" y="92408"/>
                </a:lnTo>
                <a:lnTo>
                  <a:pt x="216185" y="91255"/>
                </a:lnTo>
                <a:lnTo>
                  <a:pt x="224281" y="89661"/>
                </a:lnTo>
                <a:lnTo>
                  <a:pt x="222862" y="78612"/>
                </a:lnTo>
                <a:lnTo>
                  <a:pt x="166496" y="78612"/>
                </a:lnTo>
                <a:lnTo>
                  <a:pt x="166496" y="9524"/>
                </a:lnTo>
                <a:close/>
              </a:path>
              <a:path w="534035" h="132079">
                <a:moveTo>
                  <a:pt x="222504" y="75818"/>
                </a:moveTo>
                <a:lnTo>
                  <a:pt x="166496" y="78612"/>
                </a:lnTo>
                <a:lnTo>
                  <a:pt x="222862" y="78612"/>
                </a:lnTo>
                <a:lnTo>
                  <a:pt x="222504" y="75818"/>
                </a:lnTo>
                <a:close/>
              </a:path>
              <a:path w="534035" h="132079">
                <a:moveTo>
                  <a:pt x="492760" y="4698"/>
                </a:moveTo>
                <a:lnTo>
                  <a:pt x="429260" y="4698"/>
                </a:lnTo>
                <a:lnTo>
                  <a:pt x="429260" y="18668"/>
                </a:lnTo>
                <a:lnTo>
                  <a:pt x="475742" y="18668"/>
                </a:lnTo>
                <a:lnTo>
                  <a:pt x="475742" y="31114"/>
                </a:lnTo>
                <a:lnTo>
                  <a:pt x="429260" y="31114"/>
                </a:lnTo>
                <a:lnTo>
                  <a:pt x="429260" y="72389"/>
                </a:lnTo>
                <a:lnTo>
                  <a:pt x="461137" y="72389"/>
                </a:lnTo>
                <a:lnTo>
                  <a:pt x="470662" y="72516"/>
                </a:lnTo>
                <a:lnTo>
                  <a:pt x="478281" y="72262"/>
                </a:lnTo>
                <a:lnTo>
                  <a:pt x="489585" y="71500"/>
                </a:lnTo>
                <a:lnTo>
                  <a:pt x="496188" y="70738"/>
                </a:lnTo>
                <a:lnTo>
                  <a:pt x="503555" y="69595"/>
                </a:lnTo>
                <a:lnTo>
                  <a:pt x="501925" y="58292"/>
                </a:lnTo>
                <a:lnTo>
                  <a:pt x="446150" y="58292"/>
                </a:lnTo>
                <a:lnTo>
                  <a:pt x="446150" y="44576"/>
                </a:lnTo>
                <a:lnTo>
                  <a:pt x="492760" y="44576"/>
                </a:lnTo>
                <a:lnTo>
                  <a:pt x="492760" y="4698"/>
                </a:lnTo>
                <a:close/>
              </a:path>
              <a:path w="534035" h="132079">
                <a:moveTo>
                  <a:pt x="501523" y="55498"/>
                </a:moveTo>
                <a:lnTo>
                  <a:pt x="446150" y="58292"/>
                </a:lnTo>
                <a:lnTo>
                  <a:pt x="501925" y="58292"/>
                </a:lnTo>
                <a:lnTo>
                  <a:pt x="501523" y="55498"/>
                </a:lnTo>
                <a:close/>
              </a:path>
              <a:path w="534035" h="132079">
                <a:moveTo>
                  <a:pt x="531621" y="0"/>
                </a:moveTo>
                <a:lnTo>
                  <a:pt x="514857" y="0"/>
                </a:lnTo>
                <a:lnTo>
                  <a:pt x="514857" y="76199"/>
                </a:lnTo>
                <a:lnTo>
                  <a:pt x="531621" y="76199"/>
                </a:lnTo>
                <a:lnTo>
                  <a:pt x="531621" y="0"/>
                </a:lnTo>
                <a:close/>
              </a:path>
              <a:path w="534035" h="132079">
                <a:moveTo>
                  <a:pt x="249174" y="0"/>
                </a:moveTo>
                <a:lnTo>
                  <a:pt x="232156" y="0"/>
                </a:lnTo>
                <a:lnTo>
                  <a:pt x="232156" y="132079"/>
                </a:lnTo>
                <a:lnTo>
                  <a:pt x="249174" y="132079"/>
                </a:lnTo>
                <a:lnTo>
                  <a:pt x="24917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3" name="object 173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2700401" y="6390766"/>
            <a:ext cx="113918" cy="132080"/>
          </a:xfrm>
          <a:prstGeom prst="rect">
            <a:avLst/>
          </a:prstGeom>
        </p:spPr>
      </p:pic>
      <p:sp>
        <p:nvSpPr>
          <p:cNvPr id="174" name="object 174" descr=""/>
          <p:cNvSpPr/>
          <p:nvPr/>
        </p:nvSpPr>
        <p:spPr>
          <a:xfrm>
            <a:off x="2878708" y="6390004"/>
            <a:ext cx="394970" cy="133350"/>
          </a:xfrm>
          <a:custGeom>
            <a:avLst/>
            <a:gdLst/>
            <a:ahLst/>
            <a:cxnLst/>
            <a:rect l="l" t="t" r="r" b="b"/>
            <a:pathLst>
              <a:path w="394970" h="133350">
                <a:moveTo>
                  <a:pt x="394843" y="81026"/>
                </a:moveTo>
                <a:lnTo>
                  <a:pt x="309499" y="81026"/>
                </a:lnTo>
                <a:lnTo>
                  <a:pt x="309499" y="130035"/>
                </a:lnTo>
                <a:lnTo>
                  <a:pt x="394843" y="130035"/>
                </a:lnTo>
                <a:lnTo>
                  <a:pt x="394843" y="115722"/>
                </a:lnTo>
                <a:lnTo>
                  <a:pt x="326390" y="115722"/>
                </a:lnTo>
                <a:lnTo>
                  <a:pt x="326390" y="95377"/>
                </a:lnTo>
                <a:lnTo>
                  <a:pt x="394843" y="95377"/>
                </a:lnTo>
                <a:lnTo>
                  <a:pt x="394843" y="81026"/>
                </a:lnTo>
                <a:close/>
              </a:path>
              <a:path w="394970" h="133350">
                <a:moveTo>
                  <a:pt x="394843" y="95377"/>
                </a:moveTo>
                <a:lnTo>
                  <a:pt x="378079" y="95377"/>
                </a:lnTo>
                <a:lnTo>
                  <a:pt x="378079" y="115722"/>
                </a:lnTo>
                <a:lnTo>
                  <a:pt x="394843" y="115722"/>
                </a:lnTo>
                <a:lnTo>
                  <a:pt x="394843" y="95377"/>
                </a:lnTo>
                <a:close/>
              </a:path>
              <a:path w="394970" h="133350">
                <a:moveTo>
                  <a:pt x="248539" y="83058"/>
                </a:moveTo>
                <a:lnTo>
                  <a:pt x="161925" y="83058"/>
                </a:lnTo>
                <a:lnTo>
                  <a:pt x="161925" y="97536"/>
                </a:lnTo>
                <a:lnTo>
                  <a:pt x="231394" y="97536"/>
                </a:lnTo>
                <a:lnTo>
                  <a:pt x="231394" y="132842"/>
                </a:lnTo>
                <a:lnTo>
                  <a:pt x="248539" y="132842"/>
                </a:lnTo>
                <a:lnTo>
                  <a:pt x="248539" y="83058"/>
                </a:lnTo>
                <a:close/>
              </a:path>
              <a:path w="394970" h="133350">
                <a:moveTo>
                  <a:pt x="56007" y="83185"/>
                </a:moveTo>
                <a:lnTo>
                  <a:pt x="39116" y="83185"/>
                </a:lnTo>
                <a:lnTo>
                  <a:pt x="39116" y="129209"/>
                </a:lnTo>
                <a:lnTo>
                  <a:pt x="56007" y="129209"/>
                </a:lnTo>
                <a:lnTo>
                  <a:pt x="56007" y="83185"/>
                </a:lnTo>
                <a:close/>
              </a:path>
              <a:path w="394970" h="133350">
                <a:moveTo>
                  <a:pt x="91948" y="66929"/>
                </a:moveTo>
                <a:lnTo>
                  <a:pt x="50292" y="68580"/>
                </a:lnTo>
                <a:lnTo>
                  <a:pt x="20764" y="69373"/>
                </a:lnTo>
                <a:lnTo>
                  <a:pt x="0" y="69596"/>
                </a:lnTo>
                <a:lnTo>
                  <a:pt x="1778" y="83947"/>
                </a:lnTo>
                <a:lnTo>
                  <a:pt x="39116" y="83185"/>
                </a:lnTo>
                <a:lnTo>
                  <a:pt x="56007" y="83185"/>
                </a:lnTo>
                <a:lnTo>
                  <a:pt x="56007" y="82677"/>
                </a:lnTo>
                <a:lnTo>
                  <a:pt x="75438" y="81994"/>
                </a:lnTo>
                <a:lnTo>
                  <a:pt x="84296" y="81551"/>
                </a:lnTo>
                <a:lnTo>
                  <a:pt x="92583" y="81026"/>
                </a:lnTo>
                <a:lnTo>
                  <a:pt x="91948" y="66929"/>
                </a:lnTo>
                <a:close/>
              </a:path>
              <a:path w="394970" h="133350">
                <a:moveTo>
                  <a:pt x="179324" y="4445"/>
                </a:moveTo>
                <a:lnTo>
                  <a:pt x="146621" y="24590"/>
                </a:lnTo>
                <a:lnTo>
                  <a:pt x="144145" y="37719"/>
                </a:lnTo>
                <a:lnTo>
                  <a:pt x="144764" y="44481"/>
                </a:lnTo>
                <a:lnTo>
                  <a:pt x="179324" y="70866"/>
                </a:lnTo>
                <a:lnTo>
                  <a:pt x="186612" y="70270"/>
                </a:lnTo>
                <a:lnTo>
                  <a:pt x="193246" y="68484"/>
                </a:lnTo>
                <a:lnTo>
                  <a:pt x="199237" y="65508"/>
                </a:lnTo>
                <a:lnTo>
                  <a:pt x="204597" y="61341"/>
                </a:lnTo>
                <a:lnTo>
                  <a:pt x="208522" y="56769"/>
                </a:lnTo>
                <a:lnTo>
                  <a:pt x="173736" y="56769"/>
                </a:lnTo>
                <a:lnTo>
                  <a:pt x="169418" y="54991"/>
                </a:lnTo>
                <a:lnTo>
                  <a:pt x="162941" y="47752"/>
                </a:lnTo>
                <a:lnTo>
                  <a:pt x="161290" y="43307"/>
                </a:lnTo>
                <a:lnTo>
                  <a:pt x="161290" y="32004"/>
                </a:lnTo>
                <a:lnTo>
                  <a:pt x="162941" y="27432"/>
                </a:lnTo>
                <a:lnTo>
                  <a:pt x="166116" y="23876"/>
                </a:lnTo>
                <a:lnTo>
                  <a:pt x="169291" y="20193"/>
                </a:lnTo>
                <a:lnTo>
                  <a:pt x="173736" y="18415"/>
                </a:lnTo>
                <a:lnTo>
                  <a:pt x="208505" y="18415"/>
                </a:lnTo>
                <a:lnTo>
                  <a:pt x="204597" y="13843"/>
                </a:lnTo>
                <a:lnTo>
                  <a:pt x="199237" y="9749"/>
                </a:lnTo>
                <a:lnTo>
                  <a:pt x="193246" y="6810"/>
                </a:lnTo>
                <a:lnTo>
                  <a:pt x="186612" y="5038"/>
                </a:lnTo>
                <a:lnTo>
                  <a:pt x="179324" y="4445"/>
                </a:lnTo>
                <a:close/>
              </a:path>
              <a:path w="394970" h="133350">
                <a:moveTo>
                  <a:pt x="208505" y="18415"/>
                </a:moveTo>
                <a:lnTo>
                  <a:pt x="184785" y="18415"/>
                </a:lnTo>
                <a:lnTo>
                  <a:pt x="189103" y="20193"/>
                </a:lnTo>
                <a:lnTo>
                  <a:pt x="192405" y="23876"/>
                </a:lnTo>
                <a:lnTo>
                  <a:pt x="195707" y="27432"/>
                </a:lnTo>
                <a:lnTo>
                  <a:pt x="197358" y="32004"/>
                </a:lnTo>
                <a:lnTo>
                  <a:pt x="197358" y="43307"/>
                </a:lnTo>
                <a:lnTo>
                  <a:pt x="195707" y="47752"/>
                </a:lnTo>
                <a:lnTo>
                  <a:pt x="192405" y="51308"/>
                </a:lnTo>
                <a:lnTo>
                  <a:pt x="189103" y="54991"/>
                </a:lnTo>
                <a:lnTo>
                  <a:pt x="184658" y="56769"/>
                </a:lnTo>
                <a:lnTo>
                  <a:pt x="208522" y="56769"/>
                </a:lnTo>
                <a:lnTo>
                  <a:pt x="208930" y="56292"/>
                </a:lnTo>
                <a:lnTo>
                  <a:pt x="212026" y="50673"/>
                </a:lnTo>
                <a:lnTo>
                  <a:pt x="213883" y="44481"/>
                </a:lnTo>
                <a:lnTo>
                  <a:pt x="214503" y="37719"/>
                </a:lnTo>
                <a:lnTo>
                  <a:pt x="213883" y="30862"/>
                </a:lnTo>
                <a:lnTo>
                  <a:pt x="212026" y="24590"/>
                </a:lnTo>
                <a:lnTo>
                  <a:pt x="208930" y="18913"/>
                </a:lnTo>
                <a:lnTo>
                  <a:pt x="208505" y="18415"/>
                </a:lnTo>
                <a:close/>
              </a:path>
              <a:path w="394970" h="133350">
                <a:moveTo>
                  <a:pt x="331343" y="20574"/>
                </a:moveTo>
                <a:lnTo>
                  <a:pt x="314198" y="20574"/>
                </a:lnTo>
                <a:lnTo>
                  <a:pt x="314198" y="24130"/>
                </a:lnTo>
                <a:lnTo>
                  <a:pt x="313600" y="30178"/>
                </a:lnTo>
                <a:lnTo>
                  <a:pt x="287847" y="61593"/>
                </a:lnTo>
                <a:lnTo>
                  <a:pt x="281178" y="64643"/>
                </a:lnTo>
                <a:lnTo>
                  <a:pt x="293370" y="76581"/>
                </a:lnTo>
                <a:lnTo>
                  <a:pt x="323215" y="48006"/>
                </a:lnTo>
                <a:lnTo>
                  <a:pt x="343648" y="48006"/>
                </a:lnTo>
                <a:lnTo>
                  <a:pt x="340233" y="44831"/>
                </a:lnTo>
                <a:lnTo>
                  <a:pt x="334391" y="38481"/>
                </a:lnTo>
                <a:lnTo>
                  <a:pt x="331343" y="31496"/>
                </a:lnTo>
                <a:lnTo>
                  <a:pt x="331343" y="20574"/>
                </a:lnTo>
                <a:close/>
              </a:path>
              <a:path w="394970" h="133350">
                <a:moveTo>
                  <a:pt x="394843" y="762"/>
                </a:moveTo>
                <a:lnTo>
                  <a:pt x="377952" y="762"/>
                </a:lnTo>
                <a:lnTo>
                  <a:pt x="377952" y="29718"/>
                </a:lnTo>
                <a:lnTo>
                  <a:pt x="353060" y="29718"/>
                </a:lnTo>
                <a:lnTo>
                  <a:pt x="353060" y="43688"/>
                </a:lnTo>
                <a:lnTo>
                  <a:pt x="377952" y="43688"/>
                </a:lnTo>
                <a:lnTo>
                  <a:pt x="377952" y="75565"/>
                </a:lnTo>
                <a:lnTo>
                  <a:pt x="394843" y="75565"/>
                </a:lnTo>
                <a:lnTo>
                  <a:pt x="394843" y="762"/>
                </a:lnTo>
                <a:close/>
              </a:path>
              <a:path w="394970" h="133350">
                <a:moveTo>
                  <a:pt x="343648" y="48006"/>
                </a:moveTo>
                <a:lnTo>
                  <a:pt x="323215" y="48006"/>
                </a:lnTo>
                <a:lnTo>
                  <a:pt x="328908" y="55080"/>
                </a:lnTo>
                <a:lnTo>
                  <a:pt x="335708" y="61452"/>
                </a:lnTo>
                <a:lnTo>
                  <a:pt x="343628" y="67133"/>
                </a:lnTo>
                <a:lnTo>
                  <a:pt x="352679" y="72136"/>
                </a:lnTo>
                <a:lnTo>
                  <a:pt x="363601" y="59055"/>
                </a:lnTo>
                <a:lnTo>
                  <a:pt x="356717" y="56439"/>
                </a:lnTo>
                <a:lnTo>
                  <a:pt x="350504" y="53159"/>
                </a:lnTo>
                <a:lnTo>
                  <a:pt x="345045" y="49303"/>
                </a:lnTo>
                <a:lnTo>
                  <a:pt x="343648" y="48006"/>
                </a:lnTo>
                <a:close/>
              </a:path>
              <a:path w="394970" h="133350">
                <a:moveTo>
                  <a:pt x="357886" y="6223"/>
                </a:moveTo>
                <a:lnTo>
                  <a:pt x="287020" y="6223"/>
                </a:lnTo>
                <a:lnTo>
                  <a:pt x="287020" y="20574"/>
                </a:lnTo>
                <a:lnTo>
                  <a:pt x="357886" y="20574"/>
                </a:lnTo>
                <a:lnTo>
                  <a:pt x="357886" y="6223"/>
                </a:lnTo>
                <a:close/>
              </a:path>
              <a:path w="394970" h="133350">
                <a:moveTo>
                  <a:pt x="248539" y="762"/>
                </a:moveTo>
                <a:lnTo>
                  <a:pt x="231267" y="762"/>
                </a:lnTo>
                <a:lnTo>
                  <a:pt x="231267" y="77089"/>
                </a:lnTo>
                <a:lnTo>
                  <a:pt x="248539" y="77089"/>
                </a:lnTo>
                <a:lnTo>
                  <a:pt x="248539" y="61722"/>
                </a:lnTo>
                <a:lnTo>
                  <a:pt x="268605" y="61722"/>
                </a:lnTo>
                <a:lnTo>
                  <a:pt x="268605" y="47498"/>
                </a:lnTo>
                <a:lnTo>
                  <a:pt x="248539" y="47498"/>
                </a:lnTo>
                <a:lnTo>
                  <a:pt x="248539" y="33528"/>
                </a:lnTo>
                <a:lnTo>
                  <a:pt x="268605" y="33528"/>
                </a:lnTo>
                <a:lnTo>
                  <a:pt x="268605" y="19177"/>
                </a:lnTo>
                <a:lnTo>
                  <a:pt x="248539" y="19177"/>
                </a:lnTo>
                <a:lnTo>
                  <a:pt x="248539" y="762"/>
                </a:lnTo>
                <a:close/>
              </a:path>
              <a:path w="394970" h="133350">
                <a:moveTo>
                  <a:pt x="114046" y="762"/>
                </a:moveTo>
                <a:lnTo>
                  <a:pt x="97028" y="762"/>
                </a:lnTo>
                <a:lnTo>
                  <a:pt x="97028" y="132842"/>
                </a:lnTo>
                <a:lnTo>
                  <a:pt x="114046" y="132842"/>
                </a:lnTo>
                <a:lnTo>
                  <a:pt x="114046" y="762"/>
                </a:lnTo>
                <a:close/>
              </a:path>
              <a:path w="394970" h="133350">
                <a:moveTo>
                  <a:pt x="56896" y="27686"/>
                </a:moveTo>
                <a:lnTo>
                  <a:pt x="37211" y="27686"/>
                </a:lnTo>
                <a:lnTo>
                  <a:pt x="33212" y="34833"/>
                </a:lnTo>
                <a:lnTo>
                  <a:pt x="26177" y="40671"/>
                </a:lnTo>
                <a:lnTo>
                  <a:pt x="16119" y="45223"/>
                </a:lnTo>
                <a:lnTo>
                  <a:pt x="3048" y="48514"/>
                </a:lnTo>
                <a:lnTo>
                  <a:pt x="13462" y="61722"/>
                </a:lnTo>
                <a:lnTo>
                  <a:pt x="23770" y="58291"/>
                </a:lnTo>
                <a:lnTo>
                  <a:pt x="32781" y="53895"/>
                </a:lnTo>
                <a:lnTo>
                  <a:pt x="40493" y="48514"/>
                </a:lnTo>
                <a:lnTo>
                  <a:pt x="46863" y="42164"/>
                </a:lnTo>
                <a:lnTo>
                  <a:pt x="70993" y="42164"/>
                </a:lnTo>
                <a:lnTo>
                  <a:pt x="68072" y="40386"/>
                </a:lnTo>
                <a:lnTo>
                  <a:pt x="62230" y="36957"/>
                </a:lnTo>
                <a:lnTo>
                  <a:pt x="58420" y="32639"/>
                </a:lnTo>
                <a:lnTo>
                  <a:pt x="56896" y="27686"/>
                </a:lnTo>
                <a:close/>
              </a:path>
              <a:path w="394970" h="133350">
                <a:moveTo>
                  <a:pt x="70993" y="42164"/>
                </a:moveTo>
                <a:lnTo>
                  <a:pt x="46863" y="42164"/>
                </a:lnTo>
                <a:lnTo>
                  <a:pt x="53865" y="48591"/>
                </a:lnTo>
                <a:lnTo>
                  <a:pt x="61737" y="53768"/>
                </a:lnTo>
                <a:lnTo>
                  <a:pt x="70490" y="57683"/>
                </a:lnTo>
                <a:lnTo>
                  <a:pt x="80137" y="60325"/>
                </a:lnTo>
                <a:lnTo>
                  <a:pt x="89281" y="47244"/>
                </a:lnTo>
                <a:lnTo>
                  <a:pt x="81026" y="46228"/>
                </a:lnTo>
                <a:lnTo>
                  <a:pt x="73914" y="43942"/>
                </a:lnTo>
                <a:lnTo>
                  <a:pt x="70993" y="42164"/>
                </a:lnTo>
                <a:close/>
              </a:path>
              <a:path w="394970" h="133350">
                <a:moveTo>
                  <a:pt x="83947" y="13970"/>
                </a:moveTo>
                <a:lnTo>
                  <a:pt x="8763" y="13970"/>
                </a:lnTo>
                <a:lnTo>
                  <a:pt x="8763" y="27686"/>
                </a:lnTo>
                <a:lnTo>
                  <a:pt x="83947" y="27686"/>
                </a:lnTo>
                <a:lnTo>
                  <a:pt x="83947" y="13970"/>
                </a:lnTo>
                <a:close/>
              </a:path>
              <a:path w="394970" h="133350">
                <a:moveTo>
                  <a:pt x="55245" y="0"/>
                </a:moveTo>
                <a:lnTo>
                  <a:pt x="38227" y="0"/>
                </a:lnTo>
                <a:lnTo>
                  <a:pt x="38227" y="13970"/>
                </a:lnTo>
                <a:lnTo>
                  <a:pt x="55245" y="13970"/>
                </a:lnTo>
                <a:lnTo>
                  <a:pt x="5524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5" name="object 175" descr="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348482" y="6390766"/>
            <a:ext cx="253237" cy="132080"/>
          </a:xfrm>
          <a:prstGeom prst="rect">
            <a:avLst/>
          </a:prstGeom>
        </p:spPr>
      </p:pic>
      <p:sp>
        <p:nvSpPr>
          <p:cNvPr id="176" name="object 176" descr=""/>
          <p:cNvSpPr/>
          <p:nvPr/>
        </p:nvSpPr>
        <p:spPr>
          <a:xfrm>
            <a:off x="3644773" y="6390766"/>
            <a:ext cx="323215" cy="132715"/>
          </a:xfrm>
          <a:custGeom>
            <a:avLst/>
            <a:gdLst/>
            <a:ahLst/>
            <a:cxnLst/>
            <a:rect l="l" t="t" r="r" b="b"/>
            <a:pathLst>
              <a:path w="323214" h="132715">
                <a:moveTo>
                  <a:pt x="21539" y="58508"/>
                </a:moveTo>
                <a:lnTo>
                  <a:pt x="0" y="58508"/>
                </a:lnTo>
                <a:lnTo>
                  <a:pt x="0" y="79502"/>
                </a:lnTo>
                <a:lnTo>
                  <a:pt x="21539" y="79502"/>
                </a:lnTo>
                <a:lnTo>
                  <a:pt x="21539" y="58508"/>
                </a:lnTo>
                <a:close/>
              </a:path>
              <a:path w="323214" h="132715">
                <a:moveTo>
                  <a:pt x="133604" y="5588"/>
                </a:moveTo>
                <a:lnTo>
                  <a:pt x="60579" y="5588"/>
                </a:lnTo>
                <a:lnTo>
                  <a:pt x="60579" y="19685"/>
                </a:lnTo>
                <a:lnTo>
                  <a:pt x="133604" y="19685"/>
                </a:lnTo>
                <a:lnTo>
                  <a:pt x="133604" y="5588"/>
                </a:lnTo>
                <a:close/>
              </a:path>
              <a:path w="323214" h="132715">
                <a:moveTo>
                  <a:pt x="140462" y="71882"/>
                </a:moveTo>
                <a:lnTo>
                  <a:pt x="139331" y="59563"/>
                </a:lnTo>
                <a:lnTo>
                  <a:pt x="139192" y="58039"/>
                </a:lnTo>
                <a:lnTo>
                  <a:pt x="133985" y="59055"/>
                </a:lnTo>
                <a:lnTo>
                  <a:pt x="127889" y="59563"/>
                </a:lnTo>
                <a:lnTo>
                  <a:pt x="120904" y="59563"/>
                </a:lnTo>
                <a:lnTo>
                  <a:pt x="122301" y="26289"/>
                </a:lnTo>
                <a:lnTo>
                  <a:pt x="105664" y="26289"/>
                </a:lnTo>
                <a:lnTo>
                  <a:pt x="104775" y="59690"/>
                </a:lnTo>
                <a:lnTo>
                  <a:pt x="89535" y="59690"/>
                </a:lnTo>
                <a:lnTo>
                  <a:pt x="88646" y="26289"/>
                </a:lnTo>
                <a:lnTo>
                  <a:pt x="71755" y="26289"/>
                </a:lnTo>
                <a:lnTo>
                  <a:pt x="73279" y="59690"/>
                </a:lnTo>
                <a:lnTo>
                  <a:pt x="57150" y="59690"/>
                </a:lnTo>
                <a:lnTo>
                  <a:pt x="57150" y="73914"/>
                </a:lnTo>
                <a:lnTo>
                  <a:pt x="113792" y="73914"/>
                </a:lnTo>
                <a:lnTo>
                  <a:pt x="122313" y="73787"/>
                </a:lnTo>
                <a:lnTo>
                  <a:pt x="129603" y="73380"/>
                </a:lnTo>
                <a:lnTo>
                  <a:pt x="135648" y="72745"/>
                </a:lnTo>
                <a:lnTo>
                  <a:pt x="140462" y="71882"/>
                </a:lnTo>
                <a:close/>
              </a:path>
              <a:path w="323214" h="132715">
                <a:moveTo>
                  <a:pt x="168656" y="0"/>
                </a:moveTo>
                <a:lnTo>
                  <a:pt x="151638" y="0"/>
                </a:lnTo>
                <a:lnTo>
                  <a:pt x="151638" y="23114"/>
                </a:lnTo>
                <a:lnTo>
                  <a:pt x="132715" y="23114"/>
                </a:lnTo>
                <a:lnTo>
                  <a:pt x="132715" y="35560"/>
                </a:lnTo>
                <a:lnTo>
                  <a:pt x="151638" y="35560"/>
                </a:lnTo>
                <a:lnTo>
                  <a:pt x="151638" y="42291"/>
                </a:lnTo>
                <a:lnTo>
                  <a:pt x="132715" y="42291"/>
                </a:lnTo>
                <a:lnTo>
                  <a:pt x="132715" y="54737"/>
                </a:lnTo>
                <a:lnTo>
                  <a:pt x="151638" y="54737"/>
                </a:lnTo>
                <a:lnTo>
                  <a:pt x="151638" y="77597"/>
                </a:lnTo>
                <a:lnTo>
                  <a:pt x="168656" y="77597"/>
                </a:lnTo>
                <a:lnTo>
                  <a:pt x="168656" y="0"/>
                </a:lnTo>
                <a:close/>
              </a:path>
              <a:path w="323214" h="132715">
                <a:moveTo>
                  <a:pt x="171577" y="96901"/>
                </a:moveTo>
                <a:lnTo>
                  <a:pt x="169024" y="92710"/>
                </a:lnTo>
                <a:lnTo>
                  <a:pt x="167640" y="90424"/>
                </a:lnTo>
                <a:lnTo>
                  <a:pt x="159893" y="85725"/>
                </a:lnTo>
                <a:lnTo>
                  <a:pt x="154178" y="82994"/>
                </a:lnTo>
                <a:lnTo>
                  <a:pt x="154178" y="105410"/>
                </a:lnTo>
                <a:lnTo>
                  <a:pt x="152450" y="110998"/>
                </a:lnTo>
                <a:lnTo>
                  <a:pt x="147281" y="114985"/>
                </a:lnTo>
                <a:lnTo>
                  <a:pt x="138633" y="117386"/>
                </a:lnTo>
                <a:lnTo>
                  <a:pt x="126492" y="118173"/>
                </a:lnTo>
                <a:lnTo>
                  <a:pt x="114490" y="117386"/>
                </a:lnTo>
                <a:lnTo>
                  <a:pt x="105918" y="114985"/>
                </a:lnTo>
                <a:lnTo>
                  <a:pt x="100774" y="110998"/>
                </a:lnTo>
                <a:lnTo>
                  <a:pt x="99060" y="105410"/>
                </a:lnTo>
                <a:lnTo>
                  <a:pt x="100774" y="99847"/>
                </a:lnTo>
                <a:lnTo>
                  <a:pt x="105918" y="95872"/>
                </a:lnTo>
                <a:lnTo>
                  <a:pt x="114490" y="93510"/>
                </a:lnTo>
                <a:lnTo>
                  <a:pt x="126492" y="92710"/>
                </a:lnTo>
                <a:lnTo>
                  <a:pt x="138633" y="93510"/>
                </a:lnTo>
                <a:lnTo>
                  <a:pt x="147281" y="95872"/>
                </a:lnTo>
                <a:lnTo>
                  <a:pt x="152450" y="99847"/>
                </a:lnTo>
                <a:lnTo>
                  <a:pt x="154178" y="105410"/>
                </a:lnTo>
                <a:lnTo>
                  <a:pt x="154178" y="82994"/>
                </a:lnTo>
                <a:lnTo>
                  <a:pt x="153454" y="82638"/>
                </a:lnTo>
                <a:lnTo>
                  <a:pt x="145757" y="80416"/>
                </a:lnTo>
                <a:lnTo>
                  <a:pt x="136779" y="79070"/>
                </a:lnTo>
                <a:lnTo>
                  <a:pt x="126492" y="78613"/>
                </a:lnTo>
                <a:lnTo>
                  <a:pt x="116408" y="79070"/>
                </a:lnTo>
                <a:lnTo>
                  <a:pt x="81661" y="97282"/>
                </a:lnTo>
                <a:lnTo>
                  <a:pt x="81661" y="114046"/>
                </a:lnTo>
                <a:lnTo>
                  <a:pt x="116027" y="131775"/>
                </a:lnTo>
                <a:lnTo>
                  <a:pt x="126492" y="132207"/>
                </a:lnTo>
                <a:lnTo>
                  <a:pt x="136702" y="131775"/>
                </a:lnTo>
                <a:lnTo>
                  <a:pt x="169011" y="118173"/>
                </a:lnTo>
                <a:lnTo>
                  <a:pt x="171488" y="114046"/>
                </a:lnTo>
                <a:lnTo>
                  <a:pt x="171577" y="96901"/>
                </a:lnTo>
                <a:close/>
              </a:path>
              <a:path w="323214" h="132715">
                <a:moveTo>
                  <a:pt x="268732" y="11430"/>
                </a:moveTo>
                <a:lnTo>
                  <a:pt x="203327" y="11430"/>
                </a:lnTo>
                <a:lnTo>
                  <a:pt x="203327" y="25781"/>
                </a:lnTo>
                <a:lnTo>
                  <a:pt x="249174" y="25781"/>
                </a:lnTo>
                <a:lnTo>
                  <a:pt x="242379" y="45288"/>
                </a:lnTo>
                <a:lnTo>
                  <a:pt x="231203" y="62674"/>
                </a:lnTo>
                <a:lnTo>
                  <a:pt x="215633" y="77978"/>
                </a:lnTo>
                <a:lnTo>
                  <a:pt x="195707" y="91186"/>
                </a:lnTo>
                <a:lnTo>
                  <a:pt x="208534" y="103124"/>
                </a:lnTo>
                <a:lnTo>
                  <a:pt x="232867" y="84747"/>
                </a:lnTo>
                <a:lnTo>
                  <a:pt x="251015" y="63334"/>
                </a:lnTo>
                <a:lnTo>
                  <a:pt x="262966" y="38887"/>
                </a:lnTo>
                <a:lnTo>
                  <a:pt x="268732" y="11430"/>
                </a:lnTo>
                <a:close/>
              </a:path>
              <a:path w="323214" h="132715">
                <a:moveTo>
                  <a:pt x="322961" y="52070"/>
                </a:moveTo>
                <a:lnTo>
                  <a:pt x="302514" y="52070"/>
                </a:lnTo>
                <a:lnTo>
                  <a:pt x="302514" y="0"/>
                </a:lnTo>
                <a:lnTo>
                  <a:pt x="285242" y="0"/>
                </a:lnTo>
                <a:lnTo>
                  <a:pt x="285242" y="132080"/>
                </a:lnTo>
                <a:lnTo>
                  <a:pt x="302514" y="132080"/>
                </a:lnTo>
                <a:lnTo>
                  <a:pt x="302514" y="66548"/>
                </a:lnTo>
                <a:lnTo>
                  <a:pt x="322961" y="66548"/>
                </a:lnTo>
                <a:lnTo>
                  <a:pt x="322961" y="5207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 descr=""/>
          <p:cNvSpPr/>
          <p:nvPr/>
        </p:nvSpPr>
        <p:spPr>
          <a:xfrm>
            <a:off x="4942840" y="6292818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 descr=""/>
          <p:cNvSpPr/>
          <p:nvPr/>
        </p:nvSpPr>
        <p:spPr>
          <a:xfrm>
            <a:off x="4942840" y="6452838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9" name="object 179" descr="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5041519" y="6241669"/>
            <a:ext cx="5329301" cy="453732"/>
          </a:xfrm>
          <a:prstGeom prst="rect">
            <a:avLst/>
          </a:prstGeom>
        </p:spPr>
      </p:pic>
      <p:sp>
        <p:nvSpPr>
          <p:cNvPr id="180" name="object 180" descr=""/>
          <p:cNvSpPr/>
          <p:nvPr/>
        </p:nvSpPr>
        <p:spPr>
          <a:xfrm>
            <a:off x="4942840" y="6612870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5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1" name="object 181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08965" y="6879640"/>
            <a:ext cx="68872" cy="104190"/>
          </a:xfrm>
          <a:prstGeom prst="rect">
            <a:avLst/>
          </a:prstGeom>
        </p:spPr>
      </p:pic>
      <p:pic>
        <p:nvPicPr>
          <p:cNvPr id="182" name="object 182" descr="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2567939" y="6862317"/>
            <a:ext cx="248920" cy="132054"/>
          </a:xfrm>
          <a:prstGeom prst="rect">
            <a:avLst/>
          </a:prstGeom>
        </p:spPr>
      </p:pic>
      <p:sp>
        <p:nvSpPr>
          <p:cNvPr id="183" name="object 183" descr=""/>
          <p:cNvSpPr/>
          <p:nvPr/>
        </p:nvSpPr>
        <p:spPr>
          <a:xfrm>
            <a:off x="2892805" y="6862317"/>
            <a:ext cx="266700" cy="127635"/>
          </a:xfrm>
          <a:custGeom>
            <a:avLst/>
            <a:gdLst/>
            <a:ahLst/>
            <a:cxnLst/>
            <a:rect l="l" t="t" r="r" b="b"/>
            <a:pathLst>
              <a:path w="266700" h="127634">
                <a:moveTo>
                  <a:pt x="181101" y="82422"/>
                </a:moveTo>
                <a:lnTo>
                  <a:pt x="163830" y="82422"/>
                </a:lnTo>
                <a:lnTo>
                  <a:pt x="163830" y="127469"/>
                </a:lnTo>
                <a:lnTo>
                  <a:pt x="250062" y="127469"/>
                </a:lnTo>
                <a:lnTo>
                  <a:pt x="250062" y="113029"/>
                </a:lnTo>
                <a:lnTo>
                  <a:pt x="181101" y="113029"/>
                </a:lnTo>
                <a:lnTo>
                  <a:pt x="181101" y="82422"/>
                </a:lnTo>
                <a:close/>
              </a:path>
              <a:path w="266700" h="127634">
                <a:moveTo>
                  <a:pt x="246380" y="0"/>
                </a:moveTo>
                <a:lnTo>
                  <a:pt x="229362" y="0"/>
                </a:lnTo>
                <a:lnTo>
                  <a:pt x="229362" y="95084"/>
                </a:lnTo>
                <a:lnTo>
                  <a:pt x="246380" y="95084"/>
                </a:lnTo>
                <a:lnTo>
                  <a:pt x="246380" y="53670"/>
                </a:lnTo>
                <a:lnTo>
                  <a:pt x="266573" y="53670"/>
                </a:lnTo>
                <a:lnTo>
                  <a:pt x="266573" y="39230"/>
                </a:lnTo>
                <a:lnTo>
                  <a:pt x="246380" y="39230"/>
                </a:lnTo>
                <a:lnTo>
                  <a:pt x="246380" y="0"/>
                </a:lnTo>
                <a:close/>
              </a:path>
              <a:path w="266700" h="127634">
                <a:moveTo>
                  <a:pt x="178054" y="5206"/>
                </a:moveTo>
                <a:lnTo>
                  <a:pt x="144684" y="25803"/>
                </a:lnTo>
                <a:lnTo>
                  <a:pt x="142112" y="39700"/>
                </a:lnTo>
                <a:lnTo>
                  <a:pt x="142772" y="46982"/>
                </a:lnTo>
                <a:lnTo>
                  <a:pt x="170775" y="73542"/>
                </a:lnTo>
                <a:lnTo>
                  <a:pt x="178054" y="74142"/>
                </a:lnTo>
                <a:lnTo>
                  <a:pt x="185374" y="73539"/>
                </a:lnTo>
                <a:lnTo>
                  <a:pt x="192081" y="71731"/>
                </a:lnTo>
                <a:lnTo>
                  <a:pt x="198169" y="68715"/>
                </a:lnTo>
                <a:lnTo>
                  <a:pt x="203581" y="64554"/>
                </a:lnTo>
                <a:lnTo>
                  <a:pt x="207412" y="60172"/>
                </a:lnTo>
                <a:lnTo>
                  <a:pt x="172338" y="60172"/>
                </a:lnTo>
                <a:lnTo>
                  <a:pt x="167755" y="58331"/>
                </a:lnTo>
                <a:lnTo>
                  <a:pt x="160908" y="50990"/>
                </a:lnTo>
                <a:lnTo>
                  <a:pt x="159131" y="45999"/>
                </a:lnTo>
                <a:lnTo>
                  <a:pt x="159131" y="33362"/>
                </a:lnTo>
                <a:lnTo>
                  <a:pt x="160908" y="28359"/>
                </a:lnTo>
                <a:lnTo>
                  <a:pt x="167767" y="21056"/>
                </a:lnTo>
                <a:lnTo>
                  <a:pt x="172338" y="19240"/>
                </a:lnTo>
                <a:lnTo>
                  <a:pt x="207550" y="19240"/>
                </a:lnTo>
                <a:lnTo>
                  <a:pt x="203581" y="14719"/>
                </a:lnTo>
                <a:lnTo>
                  <a:pt x="198127" y="10554"/>
                </a:lnTo>
                <a:lnTo>
                  <a:pt x="192055" y="7581"/>
                </a:lnTo>
                <a:lnTo>
                  <a:pt x="185364" y="5800"/>
                </a:lnTo>
                <a:lnTo>
                  <a:pt x="178054" y="5206"/>
                </a:lnTo>
                <a:close/>
              </a:path>
              <a:path w="266700" h="127634">
                <a:moveTo>
                  <a:pt x="207550" y="19240"/>
                </a:moveTo>
                <a:lnTo>
                  <a:pt x="183895" y="19240"/>
                </a:lnTo>
                <a:lnTo>
                  <a:pt x="188468" y="21081"/>
                </a:lnTo>
                <a:lnTo>
                  <a:pt x="191896" y="24777"/>
                </a:lnTo>
                <a:lnTo>
                  <a:pt x="195452" y="28473"/>
                </a:lnTo>
                <a:lnTo>
                  <a:pt x="197074" y="33362"/>
                </a:lnTo>
                <a:lnTo>
                  <a:pt x="197090" y="45999"/>
                </a:lnTo>
                <a:lnTo>
                  <a:pt x="195325" y="50926"/>
                </a:lnTo>
                <a:lnTo>
                  <a:pt x="191896" y="54635"/>
                </a:lnTo>
                <a:lnTo>
                  <a:pt x="188341" y="58331"/>
                </a:lnTo>
                <a:lnTo>
                  <a:pt x="183769" y="60172"/>
                </a:lnTo>
                <a:lnTo>
                  <a:pt x="207412" y="60172"/>
                </a:lnTo>
                <a:lnTo>
                  <a:pt x="213868" y="39700"/>
                </a:lnTo>
                <a:lnTo>
                  <a:pt x="213225" y="32337"/>
                </a:lnTo>
                <a:lnTo>
                  <a:pt x="211296" y="25719"/>
                </a:lnTo>
                <a:lnTo>
                  <a:pt x="208081" y="19845"/>
                </a:lnTo>
                <a:lnTo>
                  <a:pt x="207550" y="19240"/>
                </a:lnTo>
                <a:close/>
              </a:path>
              <a:path w="266700" h="127634">
                <a:moveTo>
                  <a:pt x="122555" y="99542"/>
                </a:moveTo>
                <a:lnTo>
                  <a:pt x="0" y="99542"/>
                </a:lnTo>
                <a:lnTo>
                  <a:pt x="0" y="113842"/>
                </a:lnTo>
                <a:lnTo>
                  <a:pt x="122555" y="113842"/>
                </a:lnTo>
                <a:lnTo>
                  <a:pt x="122555" y="99542"/>
                </a:lnTo>
                <a:close/>
              </a:path>
              <a:path w="266700" h="127634">
                <a:moveTo>
                  <a:pt x="69850" y="75577"/>
                </a:moveTo>
                <a:lnTo>
                  <a:pt x="52577" y="75577"/>
                </a:lnTo>
                <a:lnTo>
                  <a:pt x="52577" y="99542"/>
                </a:lnTo>
                <a:lnTo>
                  <a:pt x="69850" y="99542"/>
                </a:lnTo>
                <a:lnTo>
                  <a:pt x="69850" y="75577"/>
                </a:lnTo>
                <a:close/>
              </a:path>
              <a:path w="266700" h="127634">
                <a:moveTo>
                  <a:pt x="35687" y="9918"/>
                </a:moveTo>
                <a:lnTo>
                  <a:pt x="18414" y="9918"/>
                </a:lnTo>
                <a:lnTo>
                  <a:pt x="18414" y="75577"/>
                </a:lnTo>
                <a:lnTo>
                  <a:pt x="103886" y="75577"/>
                </a:lnTo>
                <a:lnTo>
                  <a:pt x="103886" y="61264"/>
                </a:lnTo>
                <a:lnTo>
                  <a:pt x="35687" y="61264"/>
                </a:lnTo>
                <a:lnTo>
                  <a:pt x="35687" y="44297"/>
                </a:lnTo>
                <a:lnTo>
                  <a:pt x="103886" y="44297"/>
                </a:lnTo>
                <a:lnTo>
                  <a:pt x="103886" y="29844"/>
                </a:lnTo>
                <a:lnTo>
                  <a:pt x="35687" y="29844"/>
                </a:lnTo>
                <a:lnTo>
                  <a:pt x="35687" y="9918"/>
                </a:lnTo>
                <a:close/>
              </a:path>
              <a:path w="266700" h="127634">
                <a:moveTo>
                  <a:pt x="103886" y="44297"/>
                </a:moveTo>
                <a:lnTo>
                  <a:pt x="86741" y="44297"/>
                </a:lnTo>
                <a:lnTo>
                  <a:pt x="86741" y="61264"/>
                </a:lnTo>
                <a:lnTo>
                  <a:pt x="103886" y="61264"/>
                </a:lnTo>
                <a:lnTo>
                  <a:pt x="103886" y="44297"/>
                </a:lnTo>
                <a:close/>
              </a:path>
              <a:path w="266700" h="127634">
                <a:moveTo>
                  <a:pt x="103886" y="9918"/>
                </a:moveTo>
                <a:lnTo>
                  <a:pt x="86741" y="9918"/>
                </a:lnTo>
                <a:lnTo>
                  <a:pt x="86741" y="29844"/>
                </a:lnTo>
                <a:lnTo>
                  <a:pt x="103886" y="29844"/>
                </a:lnTo>
                <a:lnTo>
                  <a:pt x="103886" y="991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 descr=""/>
          <p:cNvSpPr/>
          <p:nvPr/>
        </p:nvSpPr>
        <p:spPr>
          <a:xfrm>
            <a:off x="4942840" y="6845890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5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5" name="object 185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041519" y="6796087"/>
            <a:ext cx="2040381" cy="286334"/>
          </a:xfrm>
          <a:prstGeom prst="rect">
            <a:avLst/>
          </a:prstGeom>
        </p:spPr>
      </p:pic>
      <p:pic>
        <p:nvPicPr>
          <p:cNvPr id="186" name="object 186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8398129" y="6796087"/>
            <a:ext cx="251332" cy="126314"/>
          </a:xfrm>
          <a:prstGeom prst="rect">
            <a:avLst/>
          </a:prstGeom>
        </p:spPr>
      </p:pic>
      <p:sp>
        <p:nvSpPr>
          <p:cNvPr id="187" name="object 187" descr=""/>
          <p:cNvSpPr/>
          <p:nvPr/>
        </p:nvSpPr>
        <p:spPr>
          <a:xfrm>
            <a:off x="8714613" y="6796087"/>
            <a:ext cx="374015" cy="126364"/>
          </a:xfrm>
          <a:custGeom>
            <a:avLst/>
            <a:gdLst/>
            <a:ahLst/>
            <a:cxnLst/>
            <a:rect l="l" t="t" r="r" b="b"/>
            <a:pathLst>
              <a:path w="374015" h="126365">
                <a:moveTo>
                  <a:pt x="332739" y="75501"/>
                </a:moveTo>
                <a:lnTo>
                  <a:pt x="295020" y="86791"/>
                </a:lnTo>
                <a:lnTo>
                  <a:pt x="291337" y="92684"/>
                </a:lnTo>
                <a:lnTo>
                  <a:pt x="291337" y="107175"/>
                </a:lnTo>
                <a:lnTo>
                  <a:pt x="332739" y="124485"/>
                </a:lnTo>
                <a:lnTo>
                  <a:pt x="342074" y="124056"/>
                </a:lnTo>
                <a:lnTo>
                  <a:pt x="350265" y="122772"/>
                </a:lnTo>
                <a:lnTo>
                  <a:pt x="357314" y="120633"/>
                </a:lnTo>
                <a:lnTo>
                  <a:pt x="363219" y="117640"/>
                </a:lnTo>
                <a:lnTo>
                  <a:pt x="365760" y="116039"/>
                </a:lnTo>
                <a:lnTo>
                  <a:pt x="322706" y="116039"/>
                </a:lnTo>
                <a:lnTo>
                  <a:pt x="315086" y="114528"/>
                </a:lnTo>
                <a:lnTo>
                  <a:pt x="309879" y="111518"/>
                </a:lnTo>
                <a:lnTo>
                  <a:pt x="304545" y="108508"/>
                </a:lnTo>
                <a:lnTo>
                  <a:pt x="301913" y="104686"/>
                </a:lnTo>
                <a:lnTo>
                  <a:pt x="322706" y="83820"/>
                </a:lnTo>
                <a:lnTo>
                  <a:pt x="365771" y="83820"/>
                </a:lnTo>
                <a:lnTo>
                  <a:pt x="363346" y="82283"/>
                </a:lnTo>
                <a:lnTo>
                  <a:pt x="357368" y="79316"/>
                </a:lnTo>
                <a:lnTo>
                  <a:pt x="350281" y="77196"/>
                </a:lnTo>
                <a:lnTo>
                  <a:pt x="342076" y="75925"/>
                </a:lnTo>
                <a:lnTo>
                  <a:pt x="332739" y="75501"/>
                </a:lnTo>
                <a:close/>
              </a:path>
              <a:path w="374015" h="126365">
                <a:moveTo>
                  <a:pt x="365771" y="83820"/>
                </a:moveTo>
                <a:lnTo>
                  <a:pt x="342645" y="83820"/>
                </a:lnTo>
                <a:lnTo>
                  <a:pt x="350414" y="85331"/>
                </a:lnTo>
                <a:lnTo>
                  <a:pt x="355645" y="88366"/>
                </a:lnTo>
                <a:lnTo>
                  <a:pt x="360933" y="91351"/>
                </a:lnTo>
                <a:lnTo>
                  <a:pt x="363600" y="95211"/>
                </a:lnTo>
                <a:lnTo>
                  <a:pt x="363600" y="104686"/>
                </a:lnTo>
                <a:lnTo>
                  <a:pt x="360933" y="108559"/>
                </a:lnTo>
                <a:lnTo>
                  <a:pt x="350265" y="114541"/>
                </a:lnTo>
                <a:lnTo>
                  <a:pt x="342645" y="116039"/>
                </a:lnTo>
                <a:lnTo>
                  <a:pt x="365760" y="116039"/>
                </a:lnTo>
                <a:lnTo>
                  <a:pt x="370458" y="113080"/>
                </a:lnTo>
                <a:lnTo>
                  <a:pt x="374014" y="107175"/>
                </a:lnTo>
                <a:lnTo>
                  <a:pt x="374014" y="92684"/>
                </a:lnTo>
                <a:lnTo>
                  <a:pt x="370458" y="86791"/>
                </a:lnTo>
                <a:lnTo>
                  <a:pt x="365771" y="83820"/>
                </a:lnTo>
                <a:close/>
              </a:path>
              <a:path w="374015" h="126365">
                <a:moveTo>
                  <a:pt x="198627" y="75501"/>
                </a:moveTo>
                <a:lnTo>
                  <a:pt x="160908" y="86791"/>
                </a:lnTo>
                <a:lnTo>
                  <a:pt x="157225" y="92684"/>
                </a:lnTo>
                <a:lnTo>
                  <a:pt x="157225" y="107175"/>
                </a:lnTo>
                <a:lnTo>
                  <a:pt x="198627" y="124485"/>
                </a:lnTo>
                <a:lnTo>
                  <a:pt x="207962" y="124056"/>
                </a:lnTo>
                <a:lnTo>
                  <a:pt x="216153" y="122772"/>
                </a:lnTo>
                <a:lnTo>
                  <a:pt x="223202" y="120633"/>
                </a:lnTo>
                <a:lnTo>
                  <a:pt x="229107" y="117640"/>
                </a:lnTo>
                <a:lnTo>
                  <a:pt x="231648" y="116039"/>
                </a:lnTo>
                <a:lnTo>
                  <a:pt x="188594" y="116039"/>
                </a:lnTo>
                <a:lnTo>
                  <a:pt x="180975" y="114528"/>
                </a:lnTo>
                <a:lnTo>
                  <a:pt x="175767" y="111518"/>
                </a:lnTo>
                <a:lnTo>
                  <a:pt x="170433" y="108508"/>
                </a:lnTo>
                <a:lnTo>
                  <a:pt x="167801" y="104686"/>
                </a:lnTo>
                <a:lnTo>
                  <a:pt x="188594" y="83820"/>
                </a:lnTo>
                <a:lnTo>
                  <a:pt x="231659" y="83820"/>
                </a:lnTo>
                <a:lnTo>
                  <a:pt x="229234" y="82283"/>
                </a:lnTo>
                <a:lnTo>
                  <a:pt x="223256" y="79316"/>
                </a:lnTo>
                <a:lnTo>
                  <a:pt x="216169" y="77196"/>
                </a:lnTo>
                <a:lnTo>
                  <a:pt x="207964" y="75925"/>
                </a:lnTo>
                <a:lnTo>
                  <a:pt x="198627" y="75501"/>
                </a:lnTo>
                <a:close/>
              </a:path>
              <a:path w="374015" h="126365">
                <a:moveTo>
                  <a:pt x="231659" y="83820"/>
                </a:moveTo>
                <a:lnTo>
                  <a:pt x="208533" y="83820"/>
                </a:lnTo>
                <a:lnTo>
                  <a:pt x="216302" y="85331"/>
                </a:lnTo>
                <a:lnTo>
                  <a:pt x="221533" y="88366"/>
                </a:lnTo>
                <a:lnTo>
                  <a:pt x="226821" y="91351"/>
                </a:lnTo>
                <a:lnTo>
                  <a:pt x="229488" y="95211"/>
                </a:lnTo>
                <a:lnTo>
                  <a:pt x="229488" y="104686"/>
                </a:lnTo>
                <a:lnTo>
                  <a:pt x="226821" y="108559"/>
                </a:lnTo>
                <a:lnTo>
                  <a:pt x="216153" y="114541"/>
                </a:lnTo>
                <a:lnTo>
                  <a:pt x="208533" y="116039"/>
                </a:lnTo>
                <a:lnTo>
                  <a:pt x="231648" y="116039"/>
                </a:lnTo>
                <a:lnTo>
                  <a:pt x="236346" y="113080"/>
                </a:lnTo>
                <a:lnTo>
                  <a:pt x="239902" y="107175"/>
                </a:lnTo>
                <a:lnTo>
                  <a:pt x="239902" y="92684"/>
                </a:lnTo>
                <a:lnTo>
                  <a:pt x="236346" y="86791"/>
                </a:lnTo>
                <a:lnTo>
                  <a:pt x="231659" y="83820"/>
                </a:lnTo>
                <a:close/>
              </a:path>
              <a:path w="374015" h="126365">
                <a:moveTo>
                  <a:pt x="101853" y="79959"/>
                </a:moveTo>
                <a:lnTo>
                  <a:pt x="19684" y="79959"/>
                </a:lnTo>
                <a:lnTo>
                  <a:pt x="19684" y="88658"/>
                </a:lnTo>
                <a:lnTo>
                  <a:pt x="92075" y="88658"/>
                </a:lnTo>
                <a:lnTo>
                  <a:pt x="92075" y="126314"/>
                </a:lnTo>
                <a:lnTo>
                  <a:pt x="101853" y="126314"/>
                </a:lnTo>
                <a:lnTo>
                  <a:pt x="101853" y="79959"/>
                </a:lnTo>
                <a:close/>
              </a:path>
              <a:path w="374015" h="126365">
                <a:moveTo>
                  <a:pt x="237362" y="0"/>
                </a:moveTo>
                <a:lnTo>
                  <a:pt x="227583" y="0"/>
                </a:lnTo>
                <a:lnTo>
                  <a:pt x="227583" y="28422"/>
                </a:lnTo>
                <a:lnTo>
                  <a:pt x="198119" y="28422"/>
                </a:lnTo>
                <a:lnTo>
                  <a:pt x="198119" y="37122"/>
                </a:lnTo>
                <a:lnTo>
                  <a:pt x="227583" y="37122"/>
                </a:lnTo>
                <a:lnTo>
                  <a:pt x="227583" y="72948"/>
                </a:lnTo>
                <a:lnTo>
                  <a:pt x="237362" y="72948"/>
                </a:lnTo>
                <a:lnTo>
                  <a:pt x="237362" y="0"/>
                </a:lnTo>
                <a:close/>
              </a:path>
              <a:path w="374015" h="126365">
                <a:moveTo>
                  <a:pt x="175513" y="14338"/>
                </a:moveTo>
                <a:lnTo>
                  <a:pt x="165988" y="14338"/>
                </a:lnTo>
                <a:lnTo>
                  <a:pt x="165988" y="17551"/>
                </a:lnTo>
                <a:lnTo>
                  <a:pt x="165417" y="24247"/>
                </a:lnTo>
                <a:lnTo>
                  <a:pt x="140594" y="58610"/>
                </a:lnTo>
                <a:lnTo>
                  <a:pt x="134111" y="62204"/>
                </a:lnTo>
                <a:lnTo>
                  <a:pt x="141096" y="68948"/>
                </a:lnTo>
                <a:lnTo>
                  <a:pt x="146938" y="65633"/>
                </a:lnTo>
                <a:lnTo>
                  <a:pt x="152907" y="60858"/>
                </a:lnTo>
                <a:lnTo>
                  <a:pt x="158622" y="54648"/>
                </a:lnTo>
                <a:lnTo>
                  <a:pt x="164464" y="48425"/>
                </a:lnTo>
                <a:lnTo>
                  <a:pt x="168655" y="42545"/>
                </a:lnTo>
                <a:lnTo>
                  <a:pt x="171068" y="36995"/>
                </a:lnTo>
                <a:lnTo>
                  <a:pt x="181641" y="36995"/>
                </a:lnTo>
                <a:lnTo>
                  <a:pt x="180871" y="35912"/>
                </a:lnTo>
                <a:lnTo>
                  <a:pt x="177895" y="29922"/>
                </a:lnTo>
                <a:lnTo>
                  <a:pt x="176109" y="23801"/>
                </a:lnTo>
                <a:lnTo>
                  <a:pt x="175513" y="17551"/>
                </a:lnTo>
                <a:lnTo>
                  <a:pt x="175513" y="14338"/>
                </a:lnTo>
                <a:close/>
              </a:path>
              <a:path w="374015" h="126365">
                <a:moveTo>
                  <a:pt x="181641" y="36995"/>
                </a:moveTo>
                <a:lnTo>
                  <a:pt x="171068" y="36995"/>
                </a:lnTo>
                <a:lnTo>
                  <a:pt x="173354" y="41884"/>
                </a:lnTo>
                <a:lnTo>
                  <a:pt x="177464" y="47173"/>
                </a:lnTo>
                <a:lnTo>
                  <a:pt x="183260" y="52717"/>
                </a:lnTo>
                <a:lnTo>
                  <a:pt x="188975" y="58305"/>
                </a:lnTo>
                <a:lnTo>
                  <a:pt x="194690" y="62649"/>
                </a:lnTo>
                <a:lnTo>
                  <a:pt x="200405" y="65747"/>
                </a:lnTo>
                <a:lnTo>
                  <a:pt x="207009" y="58610"/>
                </a:lnTo>
                <a:lnTo>
                  <a:pt x="200915" y="55593"/>
                </a:lnTo>
                <a:lnTo>
                  <a:pt x="195214" y="51781"/>
                </a:lnTo>
                <a:lnTo>
                  <a:pt x="189879" y="47129"/>
                </a:lnTo>
                <a:lnTo>
                  <a:pt x="185038" y="41770"/>
                </a:lnTo>
                <a:lnTo>
                  <a:pt x="181641" y="36995"/>
                </a:lnTo>
                <a:close/>
              </a:path>
              <a:path w="374015" h="126365">
                <a:moveTo>
                  <a:pt x="203200" y="5626"/>
                </a:moveTo>
                <a:lnTo>
                  <a:pt x="138175" y="5626"/>
                </a:lnTo>
                <a:lnTo>
                  <a:pt x="138175" y="14338"/>
                </a:lnTo>
                <a:lnTo>
                  <a:pt x="203200" y="14338"/>
                </a:lnTo>
                <a:lnTo>
                  <a:pt x="203200" y="5626"/>
                </a:lnTo>
                <a:close/>
              </a:path>
              <a:path w="374015" h="126365">
                <a:moveTo>
                  <a:pt x="101853" y="0"/>
                </a:moveTo>
                <a:lnTo>
                  <a:pt x="92075" y="0"/>
                </a:lnTo>
                <a:lnTo>
                  <a:pt x="92075" y="28422"/>
                </a:lnTo>
                <a:lnTo>
                  <a:pt x="61975" y="28422"/>
                </a:lnTo>
                <a:lnTo>
                  <a:pt x="61975" y="37261"/>
                </a:lnTo>
                <a:lnTo>
                  <a:pt x="92075" y="37261"/>
                </a:lnTo>
                <a:lnTo>
                  <a:pt x="92075" y="72809"/>
                </a:lnTo>
                <a:lnTo>
                  <a:pt x="101853" y="72809"/>
                </a:lnTo>
                <a:lnTo>
                  <a:pt x="101853" y="0"/>
                </a:lnTo>
                <a:close/>
              </a:path>
              <a:path w="374015" h="126365">
                <a:moveTo>
                  <a:pt x="41401" y="14338"/>
                </a:moveTo>
                <a:lnTo>
                  <a:pt x="31876" y="14338"/>
                </a:lnTo>
                <a:lnTo>
                  <a:pt x="31876" y="18656"/>
                </a:lnTo>
                <a:lnTo>
                  <a:pt x="31307" y="25233"/>
                </a:lnTo>
                <a:lnTo>
                  <a:pt x="6547" y="59258"/>
                </a:lnTo>
                <a:lnTo>
                  <a:pt x="0" y="62928"/>
                </a:lnTo>
                <a:lnTo>
                  <a:pt x="6984" y="69608"/>
                </a:lnTo>
                <a:lnTo>
                  <a:pt x="36956" y="38112"/>
                </a:lnTo>
                <a:lnTo>
                  <a:pt x="47615" y="38112"/>
                </a:lnTo>
                <a:lnTo>
                  <a:pt x="46652" y="36769"/>
                </a:lnTo>
                <a:lnTo>
                  <a:pt x="43719" y="30854"/>
                </a:lnTo>
                <a:lnTo>
                  <a:pt x="41977" y="24816"/>
                </a:lnTo>
                <a:lnTo>
                  <a:pt x="41401" y="18656"/>
                </a:lnTo>
                <a:lnTo>
                  <a:pt x="41401" y="14338"/>
                </a:lnTo>
                <a:close/>
              </a:path>
              <a:path w="374015" h="126365">
                <a:moveTo>
                  <a:pt x="47615" y="38112"/>
                </a:moveTo>
                <a:lnTo>
                  <a:pt x="36956" y="38112"/>
                </a:lnTo>
                <a:lnTo>
                  <a:pt x="39242" y="42913"/>
                </a:lnTo>
                <a:lnTo>
                  <a:pt x="66293" y="66395"/>
                </a:lnTo>
                <a:lnTo>
                  <a:pt x="72897" y="59258"/>
                </a:lnTo>
                <a:lnTo>
                  <a:pt x="66730" y="56250"/>
                </a:lnTo>
                <a:lnTo>
                  <a:pt x="60991" y="52465"/>
                </a:lnTo>
                <a:lnTo>
                  <a:pt x="55681" y="47901"/>
                </a:lnTo>
                <a:lnTo>
                  <a:pt x="50800" y="42557"/>
                </a:lnTo>
                <a:lnTo>
                  <a:pt x="47615" y="38112"/>
                </a:lnTo>
                <a:close/>
              </a:path>
              <a:path w="374015" h="126365">
                <a:moveTo>
                  <a:pt x="69087" y="5626"/>
                </a:moveTo>
                <a:lnTo>
                  <a:pt x="4063" y="5626"/>
                </a:lnTo>
                <a:lnTo>
                  <a:pt x="4063" y="14338"/>
                </a:lnTo>
                <a:lnTo>
                  <a:pt x="69087" y="14338"/>
                </a:lnTo>
                <a:lnTo>
                  <a:pt x="69087" y="5626"/>
                </a:lnTo>
                <a:close/>
              </a:path>
              <a:path w="374015" h="126365">
                <a:moveTo>
                  <a:pt x="371475" y="0"/>
                </a:moveTo>
                <a:lnTo>
                  <a:pt x="361695" y="0"/>
                </a:lnTo>
                <a:lnTo>
                  <a:pt x="361695" y="26517"/>
                </a:lnTo>
                <a:lnTo>
                  <a:pt x="332231" y="26517"/>
                </a:lnTo>
                <a:lnTo>
                  <a:pt x="332231" y="35293"/>
                </a:lnTo>
                <a:lnTo>
                  <a:pt x="361695" y="35293"/>
                </a:lnTo>
                <a:lnTo>
                  <a:pt x="361695" y="72948"/>
                </a:lnTo>
                <a:lnTo>
                  <a:pt x="371475" y="72948"/>
                </a:lnTo>
                <a:lnTo>
                  <a:pt x="371475" y="0"/>
                </a:lnTo>
                <a:close/>
              </a:path>
              <a:path w="374015" h="126365">
                <a:moveTo>
                  <a:pt x="309625" y="4127"/>
                </a:moveTo>
                <a:lnTo>
                  <a:pt x="300100" y="4127"/>
                </a:lnTo>
                <a:lnTo>
                  <a:pt x="300100" y="17551"/>
                </a:lnTo>
                <a:lnTo>
                  <a:pt x="299529" y="24247"/>
                </a:lnTo>
                <a:lnTo>
                  <a:pt x="274706" y="58610"/>
                </a:lnTo>
                <a:lnTo>
                  <a:pt x="268223" y="62204"/>
                </a:lnTo>
                <a:lnTo>
                  <a:pt x="275208" y="68948"/>
                </a:lnTo>
                <a:lnTo>
                  <a:pt x="281050" y="65633"/>
                </a:lnTo>
                <a:lnTo>
                  <a:pt x="287019" y="60858"/>
                </a:lnTo>
                <a:lnTo>
                  <a:pt x="292734" y="54648"/>
                </a:lnTo>
                <a:lnTo>
                  <a:pt x="298576" y="48425"/>
                </a:lnTo>
                <a:lnTo>
                  <a:pt x="302767" y="42545"/>
                </a:lnTo>
                <a:lnTo>
                  <a:pt x="305180" y="36995"/>
                </a:lnTo>
                <a:lnTo>
                  <a:pt x="315753" y="36995"/>
                </a:lnTo>
                <a:lnTo>
                  <a:pt x="314983" y="35912"/>
                </a:lnTo>
                <a:lnTo>
                  <a:pt x="312007" y="29922"/>
                </a:lnTo>
                <a:lnTo>
                  <a:pt x="310221" y="23801"/>
                </a:lnTo>
                <a:lnTo>
                  <a:pt x="309625" y="17551"/>
                </a:lnTo>
                <a:lnTo>
                  <a:pt x="309625" y="4127"/>
                </a:lnTo>
                <a:close/>
              </a:path>
              <a:path w="374015" h="126365">
                <a:moveTo>
                  <a:pt x="315753" y="36995"/>
                </a:moveTo>
                <a:lnTo>
                  <a:pt x="305180" y="36995"/>
                </a:lnTo>
                <a:lnTo>
                  <a:pt x="307466" y="41884"/>
                </a:lnTo>
                <a:lnTo>
                  <a:pt x="311576" y="47173"/>
                </a:lnTo>
                <a:lnTo>
                  <a:pt x="317372" y="52717"/>
                </a:lnTo>
                <a:lnTo>
                  <a:pt x="323087" y="58305"/>
                </a:lnTo>
                <a:lnTo>
                  <a:pt x="328802" y="62649"/>
                </a:lnTo>
                <a:lnTo>
                  <a:pt x="334517" y="65747"/>
                </a:lnTo>
                <a:lnTo>
                  <a:pt x="341121" y="58610"/>
                </a:lnTo>
                <a:lnTo>
                  <a:pt x="335027" y="55593"/>
                </a:lnTo>
                <a:lnTo>
                  <a:pt x="329326" y="51781"/>
                </a:lnTo>
                <a:lnTo>
                  <a:pt x="323991" y="47129"/>
                </a:lnTo>
                <a:lnTo>
                  <a:pt x="319150" y="41770"/>
                </a:lnTo>
                <a:lnTo>
                  <a:pt x="315753" y="369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8" name="object 188" descr="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9162160" y="6796087"/>
            <a:ext cx="248539" cy="122847"/>
          </a:xfrm>
          <a:prstGeom prst="rect">
            <a:avLst/>
          </a:prstGeom>
        </p:spPr>
      </p:pic>
      <p:pic>
        <p:nvPicPr>
          <p:cNvPr id="189" name="object 189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9488169" y="6796087"/>
            <a:ext cx="102234" cy="123494"/>
          </a:xfrm>
          <a:prstGeom prst="rect">
            <a:avLst/>
          </a:prstGeom>
        </p:spPr>
      </p:pic>
      <p:pic>
        <p:nvPicPr>
          <p:cNvPr id="190" name="object 190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9654667" y="6796087"/>
            <a:ext cx="240918" cy="126314"/>
          </a:xfrm>
          <a:prstGeom prst="rect">
            <a:avLst/>
          </a:prstGeom>
        </p:spPr>
      </p:pic>
      <p:pic>
        <p:nvPicPr>
          <p:cNvPr id="191" name="object 191" descr="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9971531" y="6796087"/>
            <a:ext cx="237744" cy="126314"/>
          </a:xfrm>
          <a:prstGeom prst="rect">
            <a:avLst/>
          </a:prstGeom>
        </p:spPr>
      </p:pic>
      <p:pic>
        <p:nvPicPr>
          <p:cNvPr id="192" name="object 192" descr="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7156704" y="6796087"/>
            <a:ext cx="1167129" cy="286334"/>
          </a:xfrm>
          <a:prstGeom prst="rect">
            <a:avLst/>
          </a:prstGeom>
        </p:spPr>
      </p:pic>
      <p:sp>
        <p:nvSpPr>
          <p:cNvPr id="193" name="object 193" descr=""/>
          <p:cNvSpPr/>
          <p:nvPr/>
        </p:nvSpPr>
        <p:spPr>
          <a:xfrm>
            <a:off x="4942840" y="7005910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5">
                <a:moveTo>
                  <a:pt x="17811" y="0"/>
                </a:moveTo>
                <a:lnTo>
                  <a:pt x="0" y="0"/>
                </a:lnTo>
                <a:lnTo>
                  <a:pt x="0" y="17811"/>
                </a:lnTo>
                <a:lnTo>
                  <a:pt x="17811" y="17811"/>
                </a:lnTo>
                <a:lnTo>
                  <a:pt x="17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 descr=""/>
          <p:cNvSpPr/>
          <p:nvPr/>
        </p:nvSpPr>
        <p:spPr>
          <a:xfrm>
            <a:off x="5041519" y="6956107"/>
            <a:ext cx="922019" cy="126364"/>
          </a:xfrm>
          <a:custGeom>
            <a:avLst/>
            <a:gdLst/>
            <a:ahLst/>
            <a:cxnLst/>
            <a:rect l="l" t="t" r="r" b="b"/>
            <a:pathLst>
              <a:path w="922020" h="126365">
                <a:moveTo>
                  <a:pt x="921892" y="96456"/>
                </a:moveTo>
                <a:lnTo>
                  <a:pt x="804671" y="96456"/>
                </a:lnTo>
                <a:lnTo>
                  <a:pt x="804671" y="105168"/>
                </a:lnTo>
                <a:lnTo>
                  <a:pt x="921892" y="105168"/>
                </a:lnTo>
                <a:lnTo>
                  <a:pt x="921892" y="96456"/>
                </a:lnTo>
                <a:close/>
              </a:path>
              <a:path w="922020" h="126365">
                <a:moveTo>
                  <a:pt x="519556" y="95732"/>
                </a:moveTo>
                <a:lnTo>
                  <a:pt x="402335" y="95732"/>
                </a:lnTo>
                <a:lnTo>
                  <a:pt x="402335" y="104444"/>
                </a:lnTo>
                <a:lnTo>
                  <a:pt x="519556" y="104444"/>
                </a:lnTo>
                <a:lnTo>
                  <a:pt x="519556" y="95732"/>
                </a:lnTo>
                <a:close/>
              </a:path>
              <a:path w="922020" h="126365">
                <a:moveTo>
                  <a:pt x="98297" y="70916"/>
                </a:moveTo>
                <a:lnTo>
                  <a:pt x="19430" y="70916"/>
                </a:lnTo>
                <a:lnTo>
                  <a:pt x="19430" y="79692"/>
                </a:lnTo>
                <a:lnTo>
                  <a:pt x="88645" y="79692"/>
                </a:lnTo>
                <a:lnTo>
                  <a:pt x="88645" y="91744"/>
                </a:lnTo>
                <a:lnTo>
                  <a:pt x="19430" y="91744"/>
                </a:lnTo>
                <a:lnTo>
                  <a:pt x="19430" y="122580"/>
                </a:lnTo>
                <a:lnTo>
                  <a:pt x="101726" y="122580"/>
                </a:lnTo>
                <a:lnTo>
                  <a:pt x="101726" y="114007"/>
                </a:lnTo>
                <a:lnTo>
                  <a:pt x="29082" y="114007"/>
                </a:lnTo>
                <a:lnTo>
                  <a:pt x="29082" y="100317"/>
                </a:lnTo>
                <a:lnTo>
                  <a:pt x="98297" y="100317"/>
                </a:lnTo>
                <a:lnTo>
                  <a:pt x="98297" y="70916"/>
                </a:lnTo>
                <a:close/>
              </a:path>
              <a:path w="922020" h="126365">
                <a:moveTo>
                  <a:pt x="331850" y="78841"/>
                </a:moveTo>
                <a:lnTo>
                  <a:pt x="321944" y="78841"/>
                </a:lnTo>
                <a:lnTo>
                  <a:pt x="321944" y="126314"/>
                </a:lnTo>
                <a:lnTo>
                  <a:pt x="331850" y="126314"/>
                </a:lnTo>
                <a:lnTo>
                  <a:pt x="331850" y="78841"/>
                </a:lnTo>
                <a:close/>
              </a:path>
              <a:path w="922020" h="126365">
                <a:moveTo>
                  <a:pt x="385444" y="70129"/>
                </a:moveTo>
                <a:lnTo>
                  <a:pt x="268223" y="70129"/>
                </a:lnTo>
                <a:lnTo>
                  <a:pt x="268223" y="78841"/>
                </a:lnTo>
                <a:lnTo>
                  <a:pt x="385444" y="78841"/>
                </a:lnTo>
                <a:lnTo>
                  <a:pt x="385444" y="70129"/>
                </a:lnTo>
                <a:close/>
              </a:path>
              <a:path w="922020" h="126365">
                <a:moveTo>
                  <a:pt x="689228" y="9486"/>
                </a:moveTo>
                <a:lnTo>
                  <a:pt x="679450" y="9486"/>
                </a:lnTo>
                <a:lnTo>
                  <a:pt x="679450" y="91871"/>
                </a:lnTo>
                <a:lnTo>
                  <a:pt x="739901" y="91871"/>
                </a:lnTo>
                <a:lnTo>
                  <a:pt x="739901" y="83159"/>
                </a:lnTo>
                <a:lnTo>
                  <a:pt x="689228" y="83159"/>
                </a:lnTo>
                <a:lnTo>
                  <a:pt x="689228" y="50545"/>
                </a:lnTo>
                <a:lnTo>
                  <a:pt x="739901" y="50545"/>
                </a:lnTo>
                <a:lnTo>
                  <a:pt x="739901" y="41846"/>
                </a:lnTo>
                <a:lnTo>
                  <a:pt x="689228" y="41846"/>
                </a:lnTo>
                <a:lnTo>
                  <a:pt x="689228" y="9486"/>
                </a:lnTo>
                <a:close/>
              </a:path>
              <a:path w="922020" h="126365">
                <a:moveTo>
                  <a:pt x="739901" y="50545"/>
                </a:moveTo>
                <a:lnTo>
                  <a:pt x="730122" y="50545"/>
                </a:lnTo>
                <a:lnTo>
                  <a:pt x="730122" y="83159"/>
                </a:lnTo>
                <a:lnTo>
                  <a:pt x="739901" y="83159"/>
                </a:lnTo>
                <a:lnTo>
                  <a:pt x="739901" y="50545"/>
                </a:lnTo>
                <a:close/>
              </a:path>
              <a:path w="922020" h="126365">
                <a:moveTo>
                  <a:pt x="739901" y="9486"/>
                </a:moveTo>
                <a:lnTo>
                  <a:pt x="730122" y="9486"/>
                </a:lnTo>
                <a:lnTo>
                  <a:pt x="730122" y="41846"/>
                </a:lnTo>
                <a:lnTo>
                  <a:pt x="739901" y="41846"/>
                </a:lnTo>
                <a:lnTo>
                  <a:pt x="739901" y="9486"/>
                </a:lnTo>
                <a:close/>
              </a:path>
              <a:path w="922020" h="126365">
                <a:moveTo>
                  <a:pt x="499744" y="11785"/>
                </a:moveTo>
                <a:lnTo>
                  <a:pt x="422147" y="11785"/>
                </a:lnTo>
                <a:lnTo>
                  <a:pt x="422147" y="68554"/>
                </a:lnTo>
                <a:lnTo>
                  <a:pt x="501776" y="68554"/>
                </a:lnTo>
                <a:lnTo>
                  <a:pt x="501776" y="59778"/>
                </a:lnTo>
                <a:lnTo>
                  <a:pt x="432053" y="59778"/>
                </a:lnTo>
                <a:lnTo>
                  <a:pt x="432053" y="20497"/>
                </a:lnTo>
                <a:lnTo>
                  <a:pt x="499744" y="20497"/>
                </a:lnTo>
                <a:lnTo>
                  <a:pt x="499744" y="11785"/>
                </a:lnTo>
                <a:close/>
              </a:path>
              <a:path w="922020" h="126365">
                <a:moveTo>
                  <a:pt x="198373" y="11391"/>
                </a:moveTo>
                <a:lnTo>
                  <a:pt x="142493" y="11391"/>
                </a:lnTo>
                <a:lnTo>
                  <a:pt x="142493" y="20104"/>
                </a:lnTo>
                <a:lnTo>
                  <a:pt x="188594" y="20104"/>
                </a:lnTo>
                <a:lnTo>
                  <a:pt x="188594" y="48132"/>
                </a:lnTo>
                <a:lnTo>
                  <a:pt x="142493" y="48132"/>
                </a:lnTo>
                <a:lnTo>
                  <a:pt x="142493" y="97891"/>
                </a:lnTo>
                <a:lnTo>
                  <a:pt x="166354" y="97715"/>
                </a:lnTo>
                <a:lnTo>
                  <a:pt x="185927" y="97188"/>
                </a:lnTo>
                <a:lnTo>
                  <a:pt x="201215" y="96311"/>
                </a:lnTo>
                <a:lnTo>
                  <a:pt x="212216" y="95084"/>
                </a:lnTo>
                <a:lnTo>
                  <a:pt x="211278" y="89319"/>
                </a:lnTo>
                <a:lnTo>
                  <a:pt x="152400" y="89319"/>
                </a:lnTo>
                <a:lnTo>
                  <a:pt x="152400" y="56705"/>
                </a:lnTo>
                <a:lnTo>
                  <a:pt x="198373" y="56705"/>
                </a:lnTo>
                <a:lnTo>
                  <a:pt x="198373" y="11391"/>
                </a:lnTo>
                <a:close/>
              </a:path>
              <a:path w="922020" h="126365">
                <a:moveTo>
                  <a:pt x="210819" y="86499"/>
                </a:moveTo>
                <a:lnTo>
                  <a:pt x="202102" y="87733"/>
                </a:lnTo>
                <a:lnTo>
                  <a:pt x="189468" y="88614"/>
                </a:lnTo>
                <a:lnTo>
                  <a:pt x="172904" y="89142"/>
                </a:lnTo>
                <a:lnTo>
                  <a:pt x="152400" y="89319"/>
                </a:lnTo>
                <a:lnTo>
                  <a:pt x="211278" y="89319"/>
                </a:lnTo>
                <a:lnTo>
                  <a:pt x="210819" y="86499"/>
                </a:lnTo>
                <a:close/>
              </a:path>
              <a:path w="922020" h="126365">
                <a:moveTo>
                  <a:pt x="326770" y="2031"/>
                </a:moveTo>
                <a:lnTo>
                  <a:pt x="289559" y="14528"/>
                </a:lnTo>
                <a:lnTo>
                  <a:pt x="286003" y="37452"/>
                </a:lnTo>
                <a:lnTo>
                  <a:pt x="289559" y="44018"/>
                </a:lnTo>
                <a:lnTo>
                  <a:pt x="326770" y="56184"/>
                </a:lnTo>
                <a:lnTo>
                  <a:pt x="336032" y="55727"/>
                </a:lnTo>
                <a:lnTo>
                  <a:pt x="344185" y="54357"/>
                </a:lnTo>
                <a:lnTo>
                  <a:pt x="351220" y="52075"/>
                </a:lnTo>
                <a:lnTo>
                  <a:pt x="357123" y="48882"/>
                </a:lnTo>
                <a:lnTo>
                  <a:pt x="358447" y="47993"/>
                </a:lnTo>
                <a:lnTo>
                  <a:pt x="317245" y="47993"/>
                </a:lnTo>
                <a:lnTo>
                  <a:pt x="309752" y="46304"/>
                </a:lnTo>
                <a:lnTo>
                  <a:pt x="304291" y="42925"/>
                </a:lnTo>
                <a:lnTo>
                  <a:pt x="298957" y="39535"/>
                </a:lnTo>
                <a:lnTo>
                  <a:pt x="296290" y="34963"/>
                </a:lnTo>
                <a:lnTo>
                  <a:pt x="296290" y="23355"/>
                </a:lnTo>
                <a:lnTo>
                  <a:pt x="298957" y="18745"/>
                </a:lnTo>
                <a:lnTo>
                  <a:pt x="304291" y="15379"/>
                </a:lnTo>
                <a:lnTo>
                  <a:pt x="309752" y="12026"/>
                </a:lnTo>
                <a:lnTo>
                  <a:pt x="317245" y="10337"/>
                </a:lnTo>
                <a:lnTo>
                  <a:pt x="358463" y="10337"/>
                </a:lnTo>
                <a:lnTo>
                  <a:pt x="357123" y="9423"/>
                </a:lnTo>
                <a:lnTo>
                  <a:pt x="351220" y="6189"/>
                </a:lnTo>
                <a:lnTo>
                  <a:pt x="344185" y="3879"/>
                </a:lnTo>
                <a:lnTo>
                  <a:pt x="336032" y="2493"/>
                </a:lnTo>
                <a:lnTo>
                  <a:pt x="326770" y="2031"/>
                </a:lnTo>
                <a:close/>
              </a:path>
              <a:path w="922020" h="126365">
                <a:moveTo>
                  <a:pt x="358463" y="10337"/>
                </a:moveTo>
                <a:lnTo>
                  <a:pt x="336422" y="10337"/>
                </a:lnTo>
                <a:lnTo>
                  <a:pt x="343915" y="12026"/>
                </a:lnTo>
                <a:lnTo>
                  <a:pt x="349376" y="15379"/>
                </a:lnTo>
                <a:lnTo>
                  <a:pt x="354710" y="18745"/>
                </a:lnTo>
                <a:lnTo>
                  <a:pt x="357377" y="23355"/>
                </a:lnTo>
                <a:lnTo>
                  <a:pt x="357377" y="34963"/>
                </a:lnTo>
                <a:lnTo>
                  <a:pt x="354710" y="39535"/>
                </a:lnTo>
                <a:lnTo>
                  <a:pt x="349376" y="42925"/>
                </a:lnTo>
                <a:lnTo>
                  <a:pt x="343915" y="46304"/>
                </a:lnTo>
                <a:lnTo>
                  <a:pt x="336422" y="47993"/>
                </a:lnTo>
                <a:lnTo>
                  <a:pt x="358447" y="47993"/>
                </a:lnTo>
                <a:lnTo>
                  <a:pt x="364363" y="44018"/>
                </a:lnTo>
                <a:lnTo>
                  <a:pt x="367918" y="37452"/>
                </a:lnTo>
                <a:lnTo>
                  <a:pt x="367918" y="20954"/>
                </a:lnTo>
                <a:lnTo>
                  <a:pt x="364363" y="14363"/>
                </a:lnTo>
                <a:lnTo>
                  <a:pt x="358463" y="10337"/>
                </a:lnTo>
                <a:close/>
              </a:path>
              <a:path w="922020" h="126365">
                <a:moveTo>
                  <a:pt x="868298" y="10210"/>
                </a:moveTo>
                <a:lnTo>
                  <a:pt x="858138" y="10210"/>
                </a:lnTo>
                <a:lnTo>
                  <a:pt x="858138" y="16890"/>
                </a:lnTo>
                <a:lnTo>
                  <a:pt x="857327" y="22817"/>
                </a:lnTo>
                <a:lnTo>
                  <a:pt x="829627" y="52858"/>
                </a:lnTo>
                <a:lnTo>
                  <a:pt x="809625" y="59651"/>
                </a:lnTo>
                <a:lnTo>
                  <a:pt x="816355" y="67449"/>
                </a:lnTo>
                <a:lnTo>
                  <a:pt x="851197" y="48049"/>
                </a:lnTo>
                <a:lnTo>
                  <a:pt x="863091" y="32867"/>
                </a:lnTo>
                <a:lnTo>
                  <a:pt x="874195" y="32867"/>
                </a:lnTo>
                <a:lnTo>
                  <a:pt x="871632" y="29014"/>
                </a:lnTo>
                <a:lnTo>
                  <a:pt x="869132" y="22884"/>
                </a:lnTo>
                <a:lnTo>
                  <a:pt x="868298" y="16890"/>
                </a:lnTo>
                <a:lnTo>
                  <a:pt x="868298" y="10210"/>
                </a:lnTo>
                <a:close/>
              </a:path>
              <a:path w="922020" h="126365">
                <a:moveTo>
                  <a:pt x="874195" y="32867"/>
                </a:moveTo>
                <a:lnTo>
                  <a:pt x="863091" y="32867"/>
                </a:lnTo>
                <a:lnTo>
                  <a:pt x="866072" y="37758"/>
                </a:lnTo>
                <a:lnTo>
                  <a:pt x="902380" y="64597"/>
                </a:lnTo>
                <a:lnTo>
                  <a:pt x="909954" y="67309"/>
                </a:lnTo>
                <a:lnTo>
                  <a:pt x="916939" y="59524"/>
                </a:lnTo>
                <a:lnTo>
                  <a:pt x="906458" y="56567"/>
                </a:lnTo>
                <a:lnTo>
                  <a:pt x="897045" y="52577"/>
                </a:lnTo>
                <a:lnTo>
                  <a:pt x="888792" y="47615"/>
                </a:lnTo>
                <a:lnTo>
                  <a:pt x="881633" y="41681"/>
                </a:lnTo>
                <a:lnTo>
                  <a:pt x="875784" y="35257"/>
                </a:lnTo>
                <a:lnTo>
                  <a:pt x="874195" y="32867"/>
                </a:lnTo>
                <a:close/>
              </a:path>
              <a:path w="922020" h="126365">
                <a:moveTo>
                  <a:pt x="641476" y="0"/>
                </a:moveTo>
                <a:lnTo>
                  <a:pt x="631697" y="0"/>
                </a:lnTo>
                <a:lnTo>
                  <a:pt x="631697" y="41452"/>
                </a:lnTo>
                <a:lnTo>
                  <a:pt x="602233" y="41452"/>
                </a:lnTo>
                <a:lnTo>
                  <a:pt x="602233" y="50152"/>
                </a:lnTo>
                <a:lnTo>
                  <a:pt x="631697" y="50152"/>
                </a:lnTo>
                <a:lnTo>
                  <a:pt x="631697" y="126314"/>
                </a:lnTo>
                <a:lnTo>
                  <a:pt x="641476" y="126314"/>
                </a:lnTo>
                <a:lnTo>
                  <a:pt x="641476" y="0"/>
                </a:lnTo>
                <a:close/>
              </a:path>
              <a:path w="922020" h="126365">
                <a:moveTo>
                  <a:pt x="580135" y="8699"/>
                </a:moveTo>
                <a:lnTo>
                  <a:pt x="570483" y="8699"/>
                </a:lnTo>
                <a:lnTo>
                  <a:pt x="570483" y="29400"/>
                </a:lnTo>
                <a:lnTo>
                  <a:pt x="569910" y="37808"/>
                </a:lnTo>
                <a:lnTo>
                  <a:pt x="550449" y="77392"/>
                </a:lnTo>
                <a:lnTo>
                  <a:pt x="536447" y="89319"/>
                </a:lnTo>
                <a:lnTo>
                  <a:pt x="543940" y="95859"/>
                </a:lnTo>
                <a:lnTo>
                  <a:pt x="570944" y="63468"/>
                </a:lnTo>
                <a:lnTo>
                  <a:pt x="575436" y="52704"/>
                </a:lnTo>
                <a:lnTo>
                  <a:pt x="585140" y="52704"/>
                </a:lnTo>
                <a:lnTo>
                  <a:pt x="582421" y="45132"/>
                </a:lnTo>
                <a:lnTo>
                  <a:pt x="580707" y="37082"/>
                </a:lnTo>
                <a:lnTo>
                  <a:pt x="580168" y="29400"/>
                </a:lnTo>
                <a:lnTo>
                  <a:pt x="580135" y="8699"/>
                </a:lnTo>
                <a:close/>
              </a:path>
              <a:path w="922020" h="126365">
                <a:moveTo>
                  <a:pt x="585140" y="52704"/>
                </a:moveTo>
                <a:lnTo>
                  <a:pt x="575436" y="52704"/>
                </a:lnTo>
                <a:lnTo>
                  <a:pt x="577088" y="58648"/>
                </a:lnTo>
                <a:lnTo>
                  <a:pt x="601874" y="89972"/>
                </a:lnTo>
                <a:lnTo>
                  <a:pt x="607059" y="94297"/>
                </a:lnTo>
                <a:lnTo>
                  <a:pt x="613917" y="86626"/>
                </a:lnTo>
                <a:lnTo>
                  <a:pt x="606538" y="81227"/>
                </a:lnTo>
                <a:lnTo>
                  <a:pt x="600027" y="75207"/>
                </a:lnTo>
                <a:lnTo>
                  <a:pt x="594254" y="68436"/>
                </a:lnTo>
                <a:lnTo>
                  <a:pt x="589279" y="60959"/>
                </a:lnTo>
                <a:lnTo>
                  <a:pt x="585279" y="53092"/>
                </a:lnTo>
                <a:lnTo>
                  <a:pt x="585140" y="52704"/>
                </a:lnTo>
                <a:close/>
              </a:path>
              <a:path w="922020" h="126365">
                <a:moveTo>
                  <a:pt x="117220" y="49898"/>
                </a:moveTo>
                <a:lnTo>
                  <a:pt x="0" y="49898"/>
                </a:lnTo>
                <a:lnTo>
                  <a:pt x="0" y="58470"/>
                </a:lnTo>
                <a:lnTo>
                  <a:pt x="117220" y="58470"/>
                </a:lnTo>
                <a:lnTo>
                  <a:pt x="117220" y="49898"/>
                </a:lnTo>
                <a:close/>
              </a:path>
              <a:path w="922020" h="126365">
                <a:moveTo>
                  <a:pt x="99582" y="32994"/>
                </a:moveTo>
                <a:lnTo>
                  <a:pt x="89915" y="32994"/>
                </a:lnTo>
                <a:lnTo>
                  <a:pt x="89534" y="44043"/>
                </a:lnTo>
                <a:lnTo>
                  <a:pt x="89280" y="49682"/>
                </a:lnTo>
                <a:lnTo>
                  <a:pt x="89153" y="49898"/>
                </a:lnTo>
                <a:lnTo>
                  <a:pt x="98551" y="49898"/>
                </a:lnTo>
                <a:lnTo>
                  <a:pt x="99218" y="41192"/>
                </a:lnTo>
                <a:lnTo>
                  <a:pt x="99582" y="32994"/>
                </a:lnTo>
                <a:close/>
              </a:path>
              <a:path w="922020" h="126365">
                <a:moveTo>
                  <a:pt x="100075" y="2946"/>
                </a:moveTo>
                <a:lnTo>
                  <a:pt x="19684" y="2946"/>
                </a:lnTo>
                <a:lnTo>
                  <a:pt x="19684" y="11391"/>
                </a:lnTo>
                <a:lnTo>
                  <a:pt x="90296" y="11391"/>
                </a:lnTo>
                <a:lnTo>
                  <a:pt x="90286" y="17717"/>
                </a:lnTo>
                <a:lnTo>
                  <a:pt x="90042" y="25082"/>
                </a:lnTo>
                <a:lnTo>
                  <a:pt x="14223" y="27762"/>
                </a:lnTo>
                <a:lnTo>
                  <a:pt x="16890" y="36728"/>
                </a:lnTo>
                <a:lnTo>
                  <a:pt x="89915" y="32994"/>
                </a:lnTo>
                <a:lnTo>
                  <a:pt x="99582" y="32994"/>
                </a:lnTo>
                <a:lnTo>
                  <a:pt x="99695" y="30465"/>
                </a:lnTo>
                <a:lnTo>
                  <a:pt x="99980" y="17717"/>
                </a:lnTo>
                <a:lnTo>
                  <a:pt x="100075" y="2946"/>
                </a:lnTo>
                <a:close/>
              </a:path>
              <a:path w="922020" h="126365">
                <a:moveTo>
                  <a:pt x="774191" y="0"/>
                </a:moveTo>
                <a:lnTo>
                  <a:pt x="764413" y="0"/>
                </a:lnTo>
                <a:lnTo>
                  <a:pt x="764413" y="126314"/>
                </a:lnTo>
                <a:lnTo>
                  <a:pt x="774191" y="126314"/>
                </a:lnTo>
                <a:lnTo>
                  <a:pt x="774191" y="0"/>
                </a:lnTo>
                <a:close/>
              </a:path>
              <a:path w="922020" h="126365">
                <a:moveTo>
                  <a:pt x="232409" y="0"/>
                </a:moveTo>
                <a:lnTo>
                  <a:pt x="222630" y="0"/>
                </a:lnTo>
                <a:lnTo>
                  <a:pt x="222630" y="126314"/>
                </a:lnTo>
                <a:lnTo>
                  <a:pt x="232409" y="126314"/>
                </a:lnTo>
                <a:lnTo>
                  <a:pt x="232409" y="62077"/>
                </a:lnTo>
                <a:lnTo>
                  <a:pt x="254253" y="62077"/>
                </a:lnTo>
                <a:lnTo>
                  <a:pt x="254253" y="53238"/>
                </a:lnTo>
                <a:lnTo>
                  <a:pt x="232409" y="53238"/>
                </a:lnTo>
                <a:lnTo>
                  <a:pt x="2324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6887" y="684402"/>
            <a:ext cx="9685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72320" algn="l"/>
              </a:tabLst>
            </a:pPr>
            <a:r>
              <a:rPr dirty="0" spc="-90"/>
              <a:t>2.4.1</a:t>
            </a:r>
            <a:r>
              <a:rPr dirty="0"/>
              <a:t> 정보보호위원회 심의</a:t>
            </a:r>
            <a:r>
              <a:rPr dirty="0">
                <a:latin typeface="MS Gothic"/>
                <a:cs typeface="MS Gothic"/>
              </a:rPr>
              <a:t>･</a:t>
            </a:r>
            <a:r>
              <a:rPr dirty="0"/>
              <a:t>의결</a:t>
            </a:r>
            <a:r>
              <a:rPr dirty="0" spc="-40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41452"/>
            <a:ext cx="3732529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4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절차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 2.4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정보보호위원회</a:t>
            </a:r>
            <a:r>
              <a:rPr dirty="0" sz="1050" spc="-5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심의</a:t>
            </a:r>
            <a:r>
              <a:rPr dirty="0" sz="1050" spc="-10">
                <a:solidFill>
                  <a:srgbClr val="585858"/>
                </a:solidFill>
                <a:latin typeface="MS Gothic"/>
                <a:cs typeface="MS Gothic"/>
              </a:rPr>
              <a:t>･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의결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25600"/>
            <a:ext cx="987971" cy="1908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1130807"/>
            <a:ext cx="582549" cy="18376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9923" y="1125600"/>
            <a:ext cx="377825" cy="19088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15411" y="1125600"/>
            <a:ext cx="419226" cy="20002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4715" y="1125600"/>
            <a:ext cx="364363" cy="19088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5570" y="1125727"/>
            <a:ext cx="364870" cy="19075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70347" y="1125600"/>
            <a:ext cx="785240" cy="19088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90644" y="1125600"/>
            <a:ext cx="582167" cy="19088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74334" y="1125600"/>
            <a:ext cx="154558" cy="18668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6228588" y="1125600"/>
            <a:ext cx="2478405" cy="206375"/>
            <a:chOff x="6228588" y="1125600"/>
            <a:chExt cx="2478405" cy="206375"/>
          </a:xfrm>
        </p:grpSpPr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8588" y="1125600"/>
              <a:ext cx="2005838" cy="19088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6905" y="1150619"/>
              <a:ext cx="450088" cy="181101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19388" y="1125600"/>
            <a:ext cx="966088" cy="190881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7786" y="1393824"/>
            <a:ext cx="353517" cy="190881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39697" y="1392427"/>
            <a:ext cx="1599311" cy="19227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836926" y="1393824"/>
            <a:ext cx="773938" cy="19088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21861" y="1393824"/>
            <a:ext cx="367664" cy="190881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4151376" y="1393824"/>
            <a:ext cx="1071880" cy="191135"/>
            <a:chOff x="4151376" y="1393824"/>
            <a:chExt cx="1071880" cy="191135"/>
          </a:xfrm>
        </p:grpSpPr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51376" y="1478400"/>
              <a:ext cx="31139" cy="3035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39564" y="1393824"/>
              <a:ext cx="583564" cy="19088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26814" y="1393824"/>
              <a:ext cx="376174" cy="190881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5321680" y="1393824"/>
            <a:ext cx="424180" cy="191135"/>
            <a:chOff x="5321680" y="1393824"/>
            <a:chExt cx="424180" cy="191135"/>
          </a:xfrm>
        </p:grpSpPr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21680" y="1393824"/>
              <a:ext cx="383413" cy="19088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24143" y="1547113"/>
              <a:ext cx="21716" cy="22098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659891" y="2929127"/>
            <a:ext cx="9599930" cy="879475"/>
            <a:chOff x="659891" y="2929127"/>
            <a:chExt cx="9599930" cy="879475"/>
          </a:xfrm>
        </p:grpSpPr>
        <p:sp>
          <p:nvSpPr>
            <p:cNvPr id="35" name="object 35" descr=""/>
            <p:cNvSpPr/>
            <p:nvPr/>
          </p:nvSpPr>
          <p:spPr>
            <a:xfrm>
              <a:off x="659891" y="2935223"/>
              <a:ext cx="2470785" cy="867410"/>
            </a:xfrm>
            <a:custGeom>
              <a:avLst/>
              <a:gdLst/>
              <a:ahLst/>
              <a:cxnLst/>
              <a:rect l="l" t="t" r="r" b="b"/>
              <a:pathLst>
                <a:path w="2470785" h="867410">
                  <a:moveTo>
                    <a:pt x="2036826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2036826" y="867156"/>
                  </a:lnTo>
                  <a:lnTo>
                    <a:pt x="2470404" y="433577"/>
                  </a:lnTo>
                  <a:lnTo>
                    <a:pt x="2036826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9492" y="3177539"/>
              <a:ext cx="1217726" cy="382524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3055619" y="2935223"/>
              <a:ext cx="2470785" cy="867410"/>
            </a:xfrm>
            <a:custGeom>
              <a:avLst/>
              <a:gdLst/>
              <a:ahLst/>
              <a:cxnLst/>
              <a:rect l="l" t="t" r="r" b="b"/>
              <a:pathLst>
                <a:path w="2470785" h="867410">
                  <a:moveTo>
                    <a:pt x="2036826" y="0"/>
                  </a:moveTo>
                  <a:lnTo>
                    <a:pt x="0" y="0"/>
                  </a:lnTo>
                  <a:lnTo>
                    <a:pt x="433578" y="433577"/>
                  </a:lnTo>
                  <a:lnTo>
                    <a:pt x="0" y="867156"/>
                  </a:lnTo>
                  <a:lnTo>
                    <a:pt x="2036826" y="867156"/>
                  </a:lnTo>
                  <a:lnTo>
                    <a:pt x="2470404" y="433577"/>
                  </a:lnTo>
                  <a:lnTo>
                    <a:pt x="203682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055619" y="2935223"/>
              <a:ext cx="2470785" cy="867410"/>
            </a:xfrm>
            <a:custGeom>
              <a:avLst/>
              <a:gdLst/>
              <a:ahLst/>
              <a:cxnLst/>
              <a:rect l="l" t="t" r="r" b="b"/>
              <a:pathLst>
                <a:path w="2470785" h="867410">
                  <a:moveTo>
                    <a:pt x="0" y="0"/>
                  </a:moveTo>
                  <a:lnTo>
                    <a:pt x="2036826" y="0"/>
                  </a:lnTo>
                  <a:lnTo>
                    <a:pt x="2470404" y="433577"/>
                  </a:lnTo>
                  <a:lnTo>
                    <a:pt x="2036826" y="867156"/>
                  </a:lnTo>
                  <a:lnTo>
                    <a:pt x="0" y="867156"/>
                  </a:lnTo>
                  <a:lnTo>
                    <a:pt x="433578" y="43357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75506" y="3177539"/>
              <a:ext cx="1217676" cy="384048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5391912" y="2935223"/>
              <a:ext cx="2470785" cy="867410"/>
            </a:xfrm>
            <a:custGeom>
              <a:avLst/>
              <a:gdLst/>
              <a:ahLst/>
              <a:cxnLst/>
              <a:rect l="l" t="t" r="r" b="b"/>
              <a:pathLst>
                <a:path w="2470784" h="867410">
                  <a:moveTo>
                    <a:pt x="2036826" y="0"/>
                  </a:moveTo>
                  <a:lnTo>
                    <a:pt x="0" y="0"/>
                  </a:lnTo>
                  <a:lnTo>
                    <a:pt x="433577" y="433577"/>
                  </a:lnTo>
                  <a:lnTo>
                    <a:pt x="0" y="867156"/>
                  </a:lnTo>
                  <a:lnTo>
                    <a:pt x="2036826" y="867156"/>
                  </a:lnTo>
                  <a:lnTo>
                    <a:pt x="2470404" y="433577"/>
                  </a:lnTo>
                  <a:lnTo>
                    <a:pt x="2036826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054344" y="3178809"/>
              <a:ext cx="1134110" cy="381635"/>
            </a:xfrm>
            <a:custGeom>
              <a:avLst/>
              <a:gdLst/>
              <a:ahLst/>
              <a:cxnLst/>
              <a:rect l="l" t="t" r="r" b="b"/>
              <a:pathLst>
                <a:path w="1134109" h="381635">
                  <a:moveTo>
                    <a:pt x="98552" y="26924"/>
                  </a:moveTo>
                  <a:lnTo>
                    <a:pt x="91948" y="24765"/>
                  </a:lnTo>
                  <a:lnTo>
                    <a:pt x="84556" y="23215"/>
                  </a:lnTo>
                  <a:lnTo>
                    <a:pt x="76377" y="22288"/>
                  </a:lnTo>
                  <a:lnTo>
                    <a:pt x="67437" y="21971"/>
                  </a:lnTo>
                  <a:lnTo>
                    <a:pt x="53314" y="23190"/>
                  </a:lnTo>
                  <a:lnTo>
                    <a:pt x="18923" y="41275"/>
                  </a:lnTo>
                  <a:lnTo>
                    <a:pt x="1181" y="76352"/>
                  </a:lnTo>
                  <a:lnTo>
                    <a:pt x="0" y="90805"/>
                  </a:lnTo>
                  <a:lnTo>
                    <a:pt x="1066" y="104559"/>
                  </a:lnTo>
                  <a:lnTo>
                    <a:pt x="26200" y="144741"/>
                  </a:lnTo>
                  <a:lnTo>
                    <a:pt x="62357" y="154432"/>
                  </a:lnTo>
                  <a:lnTo>
                    <a:pt x="72974" y="154012"/>
                  </a:lnTo>
                  <a:lnTo>
                    <a:pt x="82550" y="152704"/>
                  </a:lnTo>
                  <a:lnTo>
                    <a:pt x="91071" y="150533"/>
                  </a:lnTo>
                  <a:lnTo>
                    <a:pt x="98552" y="147447"/>
                  </a:lnTo>
                  <a:lnTo>
                    <a:pt x="98552" y="132842"/>
                  </a:lnTo>
                  <a:lnTo>
                    <a:pt x="98552" y="124587"/>
                  </a:lnTo>
                  <a:lnTo>
                    <a:pt x="91287" y="128181"/>
                  </a:lnTo>
                  <a:lnTo>
                    <a:pt x="83604" y="130771"/>
                  </a:lnTo>
                  <a:lnTo>
                    <a:pt x="75526" y="132321"/>
                  </a:lnTo>
                  <a:lnTo>
                    <a:pt x="67056" y="132842"/>
                  </a:lnTo>
                  <a:lnTo>
                    <a:pt x="58191" y="132105"/>
                  </a:lnTo>
                  <a:lnTo>
                    <a:pt x="28930" y="107035"/>
                  </a:lnTo>
                  <a:lnTo>
                    <a:pt x="26162" y="89154"/>
                  </a:lnTo>
                  <a:lnTo>
                    <a:pt x="26885" y="79463"/>
                  </a:lnTo>
                  <a:lnTo>
                    <a:pt x="51498" y="46710"/>
                  </a:lnTo>
                  <a:lnTo>
                    <a:pt x="68961" y="43561"/>
                  </a:lnTo>
                  <a:lnTo>
                    <a:pt x="77025" y="44043"/>
                  </a:lnTo>
                  <a:lnTo>
                    <a:pt x="84658" y="45466"/>
                  </a:lnTo>
                  <a:lnTo>
                    <a:pt x="91833" y="47853"/>
                  </a:lnTo>
                  <a:lnTo>
                    <a:pt x="98552" y="51181"/>
                  </a:lnTo>
                  <a:lnTo>
                    <a:pt x="98552" y="43561"/>
                  </a:lnTo>
                  <a:lnTo>
                    <a:pt x="98552" y="26924"/>
                  </a:lnTo>
                  <a:close/>
                </a:path>
                <a:path w="1134109" h="381635">
                  <a:moveTo>
                    <a:pt x="200914" y="117348"/>
                  </a:moveTo>
                  <a:lnTo>
                    <a:pt x="176199" y="82765"/>
                  </a:lnTo>
                  <a:lnTo>
                    <a:pt x="156591" y="73787"/>
                  </a:lnTo>
                  <a:lnTo>
                    <a:pt x="149733" y="69850"/>
                  </a:lnTo>
                  <a:lnTo>
                    <a:pt x="146685" y="66802"/>
                  </a:lnTo>
                  <a:lnTo>
                    <a:pt x="143764" y="63754"/>
                  </a:lnTo>
                  <a:lnTo>
                    <a:pt x="142240" y="60452"/>
                  </a:lnTo>
                  <a:lnTo>
                    <a:pt x="142240" y="52197"/>
                  </a:lnTo>
                  <a:lnTo>
                    <a:pt x="144399" y="48641"/>
                  </a:lnTo>
                  <a:lnTo>
                    <a:pt x="148717" y="45974"/>
                  </a:lnTo>
                  <a:lnTo>
                    <a:pt x="152908" y="43434"/>
                  </a:lnTo>
                  <a:lnTo>
                    <a:pt x="158496" y="42037"/>
                  </a:lnTo>
                  <a:lnTo>
                    <a:pt x="165481" y="42037"/>
                  </a:lnTo>
                  <a:lnTo>
                    <a:pt x="173926" y="42583"/>
                  </a:lnTo>
                  <a:lnTo>
                    <a:pt x="181749" y="44221"/>
                  </a:lnTo>
                  <a:lnTo>
                    <a:pt x="188925" y="46913"/>
                  </a:lnTo>
                  <a:lnTo>
                    <a:pt x="195453" y="50673"/>
                  </a:lnTo>
                  <a:lnTo>
                    <a:pt x="195453" y="42037"/>
                  </a:lnTo>
                  <a:lnTo>
                    <a:pt x="195453" y="26797"/>
                  </a:lnTo>
                  <a:lnTo>
                    <a:pt x="189318" y="24714"/>
                  </a:lnTo>
                  <a:lnTo>
                    <a:pt x="182181" y="23202"/>
                  </a:lnTo>
                  <a:lnTo>
                    <a:pt x="173977" y="22288"/>
                  </a:lnTo>
                  <a:lnTo>
                    <a:pt x="164719" y="21971"/>
                  </a:lnTo>
                  <a:lnTo>
                    <a:pt x="154381" y="22593"/>
                  </a:lnTo>
                  <a:lnTo>
                    <a:pt x="119532" y="43484"/>
                  </a:lnTo>
                  <a:lnTo>
                    <a:pt x="116205" y="58928"/>
                  </a:lnTo>
                  <a:lnTo>
                    <a:pt x="116205" y="66929"/>
                  </a:lnTo>
                  <a:lnTo>
                    <a:pt x="146431" y="95885"/>
                  </a:lnTo>
                  <a:lnTo>
                    <a:pt x="154952" y="99695"/>
                  </a:lnTo>
                  <a:lnTo>
                    <a:pt x="161709" y="103111"/>
                  </a:lnTo>
                  <a:lnTo>
                    <a:pt x="166725" y="106121"/>
                  </a:lnTo>
                  <a:lnTo>
                    <a:pt x="170053" y="108712"/>
                  </a:lnTo>
                  <a:lnTo>
                    <a:pt x="173355" y="112014"/>
                  </a:lnTo>
                  <a:lnTo>
                    <a:pt x="174879" y="115570"/>
                  </a:lnTo>
                  <a:lnTo>
                    <a:pt x="174879" y="123952"/>
                  </a:lnTo>
                  <a:lnTo>
                    <a:pt x="172974" y="127508"/>
                  </a:lnTo>
                  <a:lnTo>
                    <a:pt x="169164" y="130302"/>
                  </a:lnTo>
                  <a:lnTo>
                    <a:pt x="165227" y="133096"/>
                  </a:lnTo>
                  <a:lnTo>
                    <a:pt x="159385" y="134493"/>
                  </a:lnTo>
                  <a:lnTo>
                    <a:pt x="151384" y="134493"/>
                  </a:lnTo>
                  <a:lnTo>
                    <a:pt x="141833" y="133705"/>
                  </a:lnTo>
                  <a:lnTo>
                    <a:pt x="132816" y="131343"/>
                  </a:lnTo>
                  <a:lnTo>
                    <a:pt x="124358" y="127368"/>
                  </a:lnTo>
                  <a:lnTo>
                    <a:pt x="116459" y="121793"/>
                  </a:lnTo>
                  <a:lnTo>
                    <a:pt x="116459" y="147320"/>
                  </a:lnTo>
                  <a:lnTo>
                    <a:pt x="123786" y="150418"/>
                  </a:lnTo>
                  <a:lnTo>
                    <a:pt x="132105" y="152641"/>
                  </a:lnTo>
                  <a:lnTo>
                    <a:pt x="141414" y="153987"/>
                  </a:lnTo>
                  <a:lnTo>
                    <a:pt x="151765" y="154432"/>
                  </a:lnTo>
                  <a:lnTo>
                    <a:pt x="162814" y="153847"/>
                  </a:lnTo>
                  <a:lnTo>
                    <a:pt x="196964" y="134493"/>
                  </a:lnTo>
                  <a:lnTo>
                    <a:pt x="197739" y="133273"/>
                  </a:lnTo>
                  <a:lnTo>
                    <a:pt x="200113" y="125857"/>
                  </a:lnTo>
                  <a:lnTo>
                    <a:pt x="200914" y="117348"/>
                  </a:lnTo>
                  <a:close/>
                </a:path>
                <a:path w="1134109" h="381635">
                  <a:moveTo>
                    <a:pt x="312166" y="64135"/>
                  </a:moveTo>
                  <a:lnTo>
                    <a:pt x="309232" y="46621"/>
                  </a:lnTo>
                  <a:lnTo>
                    <a:pt x="307276" y="43815"/>
                  </a:lnTo>
                  <a:lnTo>
                    <a:pt x="300443" y="34074"/>
                  </a:lnTo>
                  <a:lnTo>
                    <a:pt x="286131" y="26708"/>
                  </a:lnTo>
                  <a:lnTo>
                    <a:pt x="286131" y="65151"/>
                  </a:lnTo>
                  <a:lnTo>
                    <a:pt x="284530" y="74904"/>
                  </a:lnTo>
                  <a:lnTo>
                    <a:pt x="279730" y="81838"/>
                  </a:lnTo>
                  <a:lnTo>
                    <a:pt x="271716" y="86004"/>
                  </a:lnTo>
                  <a:lnTo>
                    <a:pt x="260477" y="87376"/>
                  </a:lnTo>
                  <a:lnTo>
                    <a:pt x="247777" y="87376"/>
                  </a:lnTo>
                  <a:lnTo>
                    <a:pt x="247777" y="43815"/>
                  </a:lnTo>
                  <a:lnTo>
                    <a:pt x="260985" y="43815"/>
                  </a:lnTo>
                  <a:lnTo>
                    <a:pt x="271983" y="45148"/>
                  </a:lnTo>
                  <a:lnTo>
                    <a:pt x="279831" y="49149"/>
                  </a:lnTo>
                  <a:lnTo>
                    <a:pt x="284556" y="55816"/>
                  </a:lnTo>
                  <a:lnTo>
                    <a:pt x="286131" y="65151"/>
                  </a:lnTo>
                  <a:lnTo>
                    <a:pt x="286131" y="26708"/>
                  </a:lnTo>
                  <a:lnTo>
                    <a:pt x="285800" y="26530"/>
                  </a:lnTo>
                  <a:lnTo>
                    <a:pt x="265303" y="24003"/>
                  </a:lnTo>
                  <a:lnTo>
                    <a:pt x="223012" y="24003"/>
                  </a:lnTo>
                  <a:lnTo>
                    <a:pt x="223012" y="152273"/>
                  </a:lnTo>
                  <a:lnTo>
                    <a:pt x="247777" y="152273"/>
                  </a:lnTo>
                  <a:lnTo>
                    <a:pt x="247777" y="106807"/>
                  </a:lnTo>
                  <a:lnTo>
                    <a:pt x="262509" y="106807"/>
                  </a:lnTo>
                  <a:lnTo>
                    <a:pt x="304228" y="89052"/>
                  </a:lnTo>
                  <a:lnTo>
                    <a:pt x="311277" y="73380"/>
                  </a:lnTo>
                  <a:lnTo>
                    <a:pt x="312166" y="64135"/>
                  </a:lnTo>
                  <a:close/>
                </a:path>
                <a:path w="1134109" h="381635">
                  <a:moveTo>
                    <a:pt x="501129" y="3302"/>
                  </a:moveTo>
                  <a:lnTo>
                    <a:pt x="479552" y="3302"/>
                  </a:lnTo>
                  <a:lnTo>
                    <a:pt x="479552" y="40386"/>
                  </a:lnTo>
                  <a:lnTo>
                    <a:pt x="461378" y="40386"/>
                  </a:lnTo>
                  <a:lnTo>
                    <a:pt x="462559" y="34823"/>
                  </a:lnTo>
                  <a:lnTo>
                    <a:pt x="463613" y="28575"/>
                  </a:lnTo>
                  <a:lnTo>
                    <a:pt x="464566" y="21678"/>
                  </a:lnTo>
                  <a:lnTo>
                    <a:pt x="465455" y="14097"/>
                  </a:lnTo>
                  <a:lnTo>
                    <a:pt x="397510" y="14097"/>
                  </a:lnTo>
                  <a:lnTo>
                    <a:pt x="397510" y="32258"/>
                  </a:lnTo>
                  <a:lnTo>
                    <a:pt x="442087" y="32258"/>
                  </a:lnTo>
                  <a:lnTo>
                    <a:pt x="438797" y="46380"/>
                  </a:lnTo>
                  <a:lnTo>
                    <a:pt x="420370" y="84455"/>
                  </a:lnTo>
                  <a:lnTo>
                    <a:pt x="388366" y="116713"/>
                  </a:lnTo>
                  <a:lnTo>
                    <a:pt x="406654" y="130429"/>
                  </a:lnTo>
                  <a:lnTo>
                    <a:pt x="435229" y="98806"/>
                  </a:lnTo>
                  <a:lnTo>
                    <a:pt x="456184" y="58674"/>
                  </a:lnTo>
                  <a:lnTo>
                    <a:pt x="479552" y="58674"/>
                  </a:lnTo>
                  <a:lnTo>
                    <a:pt x="479552" y="85344"/>
                  </a:lnTo>
                  <a:lnTo>
                    <a:pt x="447040" y="85344"/>
                  </a:lnTo>
                  <a:lnTo>
                    <a:pt x="447040" y="103505"/>
                  </a:lnTo>
                  <a:lnTo>
                    <a:pt x="479552" y="103505"/>
                  </a:lnTo>
                  <a:lnTo>
                    <a:pt x="479552" y="162941"/>
                  </a:lnTo>
                  <a:lnTo>
                    <a:pt x="501129" y="162941"/>
                  </a:lnTo>
                  <a:lnTo>
                    <a:pt x="501129" y="58674"/>
                  </a:lnTo>
                  <a:lnTo>
                    <a:pt x="501129" y="40386"/>
                  </a:lnTo>
                  <a:lnTo>
                    <a:pt x="501129" y="3302"/>
                  </a:lnTo>
                  <a:close/>
                </a:path>
                <a:path w="1134109" h="381635">
                  <a:moveTo>
                    <a:pt x="535927" y="0"/>
                  </a:moveTo>
                  <a:lnTo>
                    <a:pt x="514223" y="0"/>
                  </a:lnTo>
                  <a:lnTo>
                    <a:pt x="514223" y="167894"/>
                  </a:lnTo>
                  <a:lnTo>
                    <a:pt x="535927" y="167894"/>
                  </a:lnTo>
                  <a:lnTo>
                    <a:pt x="535927" y="0"/>
                  </a:lnTo>
                  <a:close/>
                </a:path>
                <a:path w="1134109" h="381635">
                  <a:moveTo>
                    <a:pt x="540880" y="357632"/>
                  </a:moveTo>
                  <a:lnTo>
                    <a:pt x="450075" y="357632"/>
                  </a:lnTo>
                  <a:lnTo>
                    <a:pt x="450075" y="324739"/>
                  </a:lnTo>
                  <a:lnTo>
                    <a:pt x="428117" y="324739"/>
                  </a:lnTo>
                  <a:lnTo>
                    <a:pt x="428117" y="375920"/>
                  </a:lnTo>
                  <a:lnTo>
                    <a:pt x="540880" y="375920"/>
                  </a:lnTo>
                  <a:lnTo>
                    <a:pt x="540880" y="357632"/>
                  </a:lnTo>
                  <a:close/>
                </a:path>
                <a:path w="1134109" h="381635">
                  <a:moveTo>
                    <a:pt x="554228" y="266573"/>
                  </a:moveTo>
                  <a:lnTo>
                    <a:pt x="517004" y="257556"/>
                  </a:lnTo>
                  <a:lnTo>
                    <a:pt x="515366" y="256667"/>
                  </a:lnTo>
                  <a:lnTo>
                    <a:pt x="509295" y="253390"/>
                  </a:lnTo>
                  <a:lnTo>
                    <a:pt x="503135" y="249072"/>
                  </a:lnTo>
                  <a:lnTo>
                    <a:pt x="498538" y="244576"/>
                  </a:lnTo>
                  <a:lnTo>
                    <a:pt x="495554" y="239903"/>
                  </a:lnTo>
                  <a:lnTo>
                    <a:pt x="542925" y="239903"/>
                  </a:lnTo>
                  <a:lnTo>
                    <a:pt x="542925" y="221488"/>
                  </a:lnTo>
                  <a:lnTo>
                    <a:pt x="422783" y="221488"/>
                  </a:lnTo>
                  <a:lnTo>
                    <a:pt x="422783" y="239903"/>
                  </a:lnTo>
                  <a:lnTo>
                    <a:pt x="470281" y="239903"/>
                  </a:lnTo>
                  <a:lnTo>
                    <a:pt x="467614" y="244500"/>
                  </a:lnTo>
                  <a:lnTo>
                    <a:pt x="431292" y="263563"/>
                  </a:lnTo>
                  <a:lnTo>
                    <a:pt x="410718" y="266573"/>
                  </a:lnTo>
                  <a:lnTo>
                    <a:pt x="422910" y="283591"/>
                  </a:lnTo>
                  <a:lnTo>
                    <a:pt x="465975" y="269214"/>
                  </a:lnTo>
                  <a:lnTo>
                    <a:pt x="482854" y="256667"/>
                  </a:lnTo>
                  <a:lnTo>
                    <a:pt x="494284" y="266001"/>
                  </a:lnTo>
                  <a:lnTo>
                    <a:pt x="508215" y="273621"/>
                  </a:lnTo>
                  <a:lnTo>
                    <a:pt x="524675" y="279527"/>
                  </a:lnTo>
                  <a:lnTo>
                    <a:pt x="543687" y="283718"/>
                  </a:lnTo>
                  <a:lnTo>
                    <a:pt x="554228" y="266573"/>
                  </a:lnTo>
                  <a:close/>
                </a:path>
                <a:path w="1134109" h="381635">
                  <a:moveTo>
                    <a:pt x="560832" y="294767"/>
                  </a:moveTo>
                  <a:lnTo>
                    <a:pt x="405003" y="294767"/>
                  </a:lnTo>
                  <a:lnTo>
                    <a:pt x="405003" y="313309"/>
                  </a:lnTo>
                  <a:lnTo>
                    <a:pt x="471805" y="313309"/>
                  </a:lnTo>
                  <a:lnTo>
                    <a:pt x="471805" y="345440"/>
                  </a:lnTo>
                  <a:lnTo>
                    <a:pt x="493776" y="345440"/>
                  </a:lnTo>
                  <a:lnTo>
                    <a:pt x="493776" y="313309"/>
                  </a:lnTo>
                  <a:lnTo>
                    <a:pt x="560832" y="313309"/>
                  </a:lnTo>
                  <a:lnTo>
                    <a:pt x="560832" y="294767"/>
                  </a:lnTo>
                  <a:close/>
                </a:path>
                <a:path w="1134109" h="381635">
                  <a:moveTo>
                    <a:pt x="660019" y="46863"/>
                  </a:moveTo>
                  <a:lnTo>
                    <a:pt x="640651" y="11379"/>
                  </a:lnTo>
                  <a:lnTo>
                    <a:pt x="638302" y="10223"/>
                  </a:lnTo>
                  <a:lnTo>
                    <a:pt x="638302" y="39751"/>
                  </a:lnTo>
                  <a:lnTo>
                    <a:pt x="638302" y="53975"/>
                  </a:lnTo>
                  <a:lnTo>
                    <a:pt x="636143" y="59817"/>
                  </a:lnTo>
                  <a:lnTo>
                    <a:pt x="631952" y="64262"/>
                  </a:lnTo>
                  <a:lnTo>
                    <a:pt x="627761" y="68834"/>
                  </a:lnTo>
                  <a:lnTo>
                    <a:pt x="622173" y="71120"/>
                  </a:lnTo>
                  <a:lnTo>
                    <a:pt x="608203" y="71120"/>
                  </a:lnTo>
                  <a:lnTo>
                    <a:pt x="602729" y="68834"/>
                  </a:lnTo>
                  <a:lnTo>
                    <a:pt x="598678" y="64262"/>
                  </a:lnTo>
                  <a:lnTo>
                    <a:pt x="594487" y="59817"/>
                  </a:lnTo>
                  <a:lnTo>
                    <a:pt x="592455" y="53975"/>
                  </a:lnTo>
                  <a:lnTo>
                    <a:pt x="592455" y="39751"/>
                  </a:lnTo>
                  <a:lnTo>
                    <a:pt x="594487" y="33909"/>
                  </a:lnTo>
                  <a:lnTo>
                    <a:pt x="598551" y="29337"/>
                  </a:lnTo>
                  <a:lnTo>
                    <a:pt x="602602" y="24638"/>
                  </a:lnTo>
                  <a:lnTo>
                    <a:pt x="608203" y="22352"/>
                  </a:lnTo>
                  <a:lnTo>
                    <a:pt x="622300" y="22352"/>
                  </a:lnTo>
                  <a:lnTo>
                    <a:pt x="627888" y="24638"/>
                  </a:lnTo>
                  <a:lnTo>
                    <a:pt x="631952" y="29337"/>
                  </a:lnTo>
                  <a:lnTo>
                    <a:pt x="636143" y="33909"/>
                  </a:lnTo>
                  <a:lnTo>
                    <a:pt x="615315" y="4572"/>
                  </a:lnTo>
                  <a:lnTo>
                    <a:pt x="605942" y="5334"/>
                  </a:lnTo>
                  <a:lnTo>
                    <a:pt x="573684" y="30226"/>
                  </a:lnTo>
                  <a:lnTo>
                    <a:pt x="570484" y="46863"/>
                  </a:lnTo>
                  <a:lnTo>
                    <a:pt x="571284" y="55537"/>
                  </a:lnTo>
                  <a:lnTo>
                    <a:pt x="597484" y="86118"/>
                  </a:lnTo>
                  <a:lnTo>
                    <a:pt x="615315" y="89154"/>
                  </a:lnTo>
                  <a:lnTo>
                    <a:pt x="624598" y="88404"/>
                  </a:lnTo>
                  <a:lnTo>
                    <a:pt x="633044" y="86118"/>
                  </a:lnTo>
                  <a:lnTo>
                    <a:pt x="640651" y="82296"/>
                  </a:lnTo>
                  <a:lnTo>
                    <a:pt x="647446" y="76962"/>
                  </a:lnTo>
                  <a:lnTo>
                    <a:pt x="652475" y="71120"/>
                  </a:lnTo>
                  <a:lnTo>
                    <a:pt x="652945" y="70586"/>
                  </a:lnTo>
                  <a:lnTo>
                    <a:pt x="656869" y="63436"/>
                  </a:lnTo>
                  <a:lnTo>
                    <a:pt x="659231" y="55537"/>
                  </a:lnTo>
                  <a:lnTo>
                    <a:pt x="660019" y="46863"/>
                  </a:lnTo>
                  <a:close/>
                </a:path>
                <a:path w="1134109" h="381635">
                  <a:moveTo>
                    <a:pt x="674624" y="225425"/>
                  </a:moveTo>
                  <a:lnTo>
                    <a:pt x="652780" y="225425"/>
                  </a:lnTo>
                  <a:lnTo>
                    <a:pt x="652780" y="263398"/>
                  </a:lnTo>
                  <a:lnTo>
                    <a:pt x="652780" y="281686"/>
                  </a:lnTo>
                  <a:lnTo>
                    <a:pt x="652780" y="317373"/>
                  </a:lnTo>
                  <a:lnTo>
                    <a:pt x="614045" y="317373"/>
                  </a:lnTo>
                  <a:lnTo>
                    <a:pt x="614045" y="281686"/>
                  </a:lnTo>
                  <a:lnTo>
                    <a:pt x="652780" y="281686"/>
                  </a:lnTo>
                  <a:lnTo>
                    <a:pt x="652780" y="263398"/>
                  </a:lnTo>
                  <a:lnTo>
                    <a:pt x="614045" y="263398"/>
                  </a:lnTo>
                  <a:lnTo>
                    <a:pt x="614045" y="225425"/>
                  </a:lnTo>
                  <a:lnTo>
                    <a:pt x="592709" y="225425"/>
                  </a:lnTo>
                  <a:lnTo>
                    <a:pt x="592709" y="335788"/>
                  </a:lnTo>
                  <a:lnTo>
                    <a:pt x="674624" y="335788"/>
                  </a:lnTo>
                  <a:lnTo>
                    <a:pt x="674624" y="317373"/>
                  </a:lnTo>
                  <a:lnTo>
                    <a:pt x="674624" y="281686"/>
                  </a:lnTo>
                  <a:lnTo>
                    <a:pt x="674624" y="263398"/>
                  </a:lnTo>
                  <a:lnTo>
                    <a:pt x="674624" y="225425"/>
                  </a:lnTo>
                  <a:close/>
                </a:path>
                <a:path w="1134109" h="381635">
                  <a:moveTo>
                    <a:pt x="703326" y="104648"/>
                  </a:moveTo>
                  <a:lnTo>
                    <a:pt x="593204" y="104648"/>
                  </a:lnTo>
                  <a:lnTo>
                    <a:pt x="593204" y="122936"/>
                  </a:lnTo>
                  <a:lnTo>
                    <a:pt x="681609" y="122936"/>
                  </a:lnTo>
                  <a:lnTo>
                    <a:pt x="681609" y="167894"/>
                  </a:lnTo>
                  <a:lnTo>
                    <a:pt x="703326" y="167894"/>
                  </a:lnTo>
                  <a:lnTo>
                    <a:pt x="703326" y="104648"/>
                  </a:lnTo>
                  <a:close/>
                </a:path>
                <a:path w="1134109" h="381635">
                  <a:moveTo>
                    <a:pt x="723900" y="213360"/>
                  </a:moveTo>
                  <a:lnTo>
                    <a:pt x="702564" y="213360"/>
                  </a:lnTo>
                  <a:lnTo>
                    <a:pt x="702564" y="381254"/>
                  </a:lnTo>
                  <a:lnTo>
                    <a:pt x="723900" y="381254"/>
                  </a:lnTo>
                  <a:lnTo>
                    <a:pt x="723900" y="213360"/>
                  </a:lnTo>
                  <a:close/>
                </a:path>
                <a:path w="1134109" h="381635">
                  <a:moveTo>
                    <a:pt x="728853" y="23241"/>
                  </a:moveTo>
                  <a:lnTo>
                    <a:pt x="703326" y="23241"/>
                  </a:lnTo>
                  <a:lnTo>
                    <a:pt x="703326" y="0"/>
                  </a:lnTo>
                  <a:lnTo>
                    <a:pt x="681482" y="0"/>
                  </a:lnTo>
                  <a:lnTo>
                    <a:pt x="681482" y="96901"/>
                  </a:lnTo>
                  <a:lnTo>
                    <a:pt x="703326" y="96901"/>
                  </a:lnTo>
                  <a:lnTo>
                    <a:pt x="703326" y="77470"/>
                  </a:lnTo>
                  <a:lnTo>
                    <a:pt x="728853" y="77470"/>
                  </a:lnTo>
                  <a:lnTo>
                    <a:pt x="728853" y="59309"/>
                  </a:lnTo>
                  <a:lnTo>
                    <a:pt x="703326" y="59309"/>
                  </a:lnTo>
                  <a:lnTo>
                    <a:pt x="703326" y="41656"/>
                  </a:lnTo>
                  <a:lnTo>
                    <a:pt x="728853" y="41656"/>
                  </a:lnTo>
                  <a:lnTo>
                    <a:pt x="728853" y="23241"/>
                  </a:lnTo>
                  <a:close/>
                </a:path>
                <a:path w="1134109" h="381635">
                  <a:moveTo>
                    <a:pt x="893445" y="111887"/>
                  </a:moveTo>
                  <a:lnTo>
                    <a:pt x="886053" y="107149"/>
                  </a:lnTo>
                  <a:lnTo>
                    <a:pt x="879513" y="101511"/>
                  </a:lnTo>
                  <a:lnTo>
                    <a:pt x="873810" y="94957"/>
                  </a:lnTo>
                  <a:lnTo>
                    <a:pt x="872756" y="93345"/>
                  </a:lnTo>
                  <a:lnTo>
                    <a:pt x="868934" y="87503"/>
                  </a:lnTo>
                  <a:lnTo>
                    <a:pt x="864946" y="79502"/>
                  </a:lnTo>
                  <a:lnTo>
                    <a:pt x="862126" y="71297"/>
                  </a:lnTo>
                  <a:lnTo>
                    <a:pt x="860463" y="62877"/>
                  </a:lnTo>
                  <a:lnTo>
                    <a:pt x="859917" y="54229"/>
                  </a:lnTo>
                  <a:lnTo>
                    <a:pt x="859917" y="42545"/>
                  </a:lnTo>
                  <a:lnTo>
                    <a:pt x="888111" y="42545"/>
                  </a:lnTo>
                  <a:lnTo>
                    <a:pt x="888111" y="24003"/>
                  </a:lnTo>
                  <a:lnTo>
                    <a:pt x="859663" y="24003"/>
                  </a:lnTo>
                  <a:lnTo>
                    <a:pt x="859663" y="2667"/>
                  </a:lnTo>
                  <a:lnTo>
                    <a:pt x="838327" y="2667"/>
                  </a:lnTo>
                  <a:lnTo>
                    <a:pt x="838327" y="24003"/>
                  </a:lnTo>
                  <a:lnTo>
                    <a:pt x="810133" y="24003"/>
                  </a:lnTo>
                  <a:lnTo>
                    <a:pt x="810133" y="42545"/>
                  </a:lnTo>
                  <a:lnTo>
                    <a:pt x="838454" y="42545"/>
                  </a:lnTo>
                  <a:lnTo>
                    <a:pt x="838403" y="54229"/>
                  </a:lnTo>
                  <a:lnTo>
                    <a:pt x="823925" y="98577"/>
                  </a:lnTo>
                  <a:lnTo>
                    <a:pt x="804291" y="118237"/>
                  </a:lnTo>
                  <a:lnTo>
                    <a:pt x="821055" y="131318"/>
                  </a:lnTo>
                  <a:lnTo>
                    <a:pt x="829094" y="123659"/>
                  </a:lnTo>
                  <a:lnTo>
                    <a:pt x="836498" y="114769"/>
                  </a:lnTo>
                  <a:lnTo>
                    <a:pt x="843241" y="104660"/>
                  </a:lnTo>
                  <a:lnTo>
                    <a:pt x="849376" y="93345"/>
                  </a:lnTo>
                  <a:lnTo>
                    <a:pt x="854837" y="102476"/>
                  </a:lnTo>
                  <a:lnTo>
                    <a:pt x="861529" y="111163"/>
                  </a:lnTo>
                  <a:lnTo>
                    <a:pt x="869403" y="119430"/>
                  </a:lnTo>
                  <a:lnTo>
                    <a:pt x="878459" y="127254"/>
                  </a:lnTo>
                  <a:lnTo>
                    <a:pt x="893445" y="111887"/>
                  </a:lnTo>
                  <a:close/>
                </a:path>
                <a:path w="1134109" h="381635">
                  <a:moveTo>
                    <a:pt x="920242" y="3302"/>
                  </a:moveTo>
                  <a:lnTo>
                    <a:pt x="898779" y="3302"/>
                  </a:lnTo>
                  <a:lnTo>
                    <a:pt x="898779" y="60579"/>
                  </a:lnTo>
                  <a:lnTo>
                    <a:pt x="875157" y="60579"/>
                  </a:lnTo>
                  <a:lnTo>
                    <a:pt x="875157" y="78613"/>
                  </a:lnTo>
                  <a:lnTo>
                    <a:pt x="898779" y="78613"/>
                  </a:lnTo>
                  <a:lnTo>
                    <a:pt x="898779" y="162941"/>
                  </a:lnTo>
                  <a:lnTo>
                    <a:pt x="920242" y="162941"/>
                  </a:lnTo>
                  <a:lnTo>
                    <a:pt x="920242" y="3302"/>
                  </a:lnTo>
                  <a:close/>
                </a:path>
                <a:path w="1134109" h="381635">
                  <a:moveTo>
                    <a:pt x="953516" y="0"/>
                  </a:moveTo>
                  <a:lnTo>
                    <a:pt x="931799" y="0"/>
                  </a:lnTo>
                  <a:lnTo>
                    <a:pt x="931799" y="167894"/>
                  </a:lnTo>
                  <a:lnTo>
                    <a:pt x="953516" y="167894"/>
                  </a:lnTo>
                  <a:lnTo>
                    <a:pt x="953516" y="0"/>
                  </a:lnTo>
                  <a:close/>
                </a:path>
                <a:path w="1134109" h="381635">
                  <a:moveTo>
                    <a:pt x="1078357" y="4699"/>
                  </a:moveTo>
                  <a:lnTo>
                    <a:pt x="997712" y="4699"/>
                  </a:lnTo>
                  <a:lnTo>
                    <a:pt x="997712" y="23114"/>
                  </a:lnTo>
                  <a:lnTo>
                    <a:pt x="1051052" y="23114"/>
                  </a:lnTo>
                  <a:lnTo>
                    <a:pt x="1046022" y="32118"/>
                  </a:lnTo>
                  <a:lnTo>
                    <a:pt x="1013675" y="59436"/>
                  </a:lnTo>
                  <a:lnTo>
                    <a:pt x="987425" y="69215"/>
                  </a:lnTo>
                  <a:lnTo>
                    <a:pt x="1001395" y="86614"/>
                  </a:lnTo>
                  <a:lnTo>
                    <a:pt x="1032129" y="72136"/>
                  </a:lnTo>
                  <a:lnTo>
                    <a:pt x="1055204" y="53657"/>
                  </a:lnTo>
                  <a:lnTo>
                    <a:pt x="1070610" y="31178"/>
                  </a:lnTo>
                  <a:lnTo>
                    <a:pt x="1078357" y="4699"/>
                  </a:lnTo>
                  <a:close/>
                </a:path>
                <a:path w="1134109" h="381635">
                  <a:moveTo>
                    <a:pt x="1129284" y="0"/>
                  </a:moveTo>
                  <a:lnTo>
                    <a:pt x="1107948" y="0"/>
                  </a:lnTo>
                  <a:lnTo>
                    <a:pt x="1107948" y="22098"/>
                  </a:lnTo>
                  <a:lnTo>
                    <a:pt x="1075563" y="22098"/>
                  </a:lnTo>
                  <a:lnTo>
                    <a:pt x="1075563" y="38989"/>
                  </a:lnTo>
                  <a:lnTo>
                    <a:pt x="1107948" y="38989"/>
                  </a:lnTo>
                  <a:lnTo>
                    <a:pt x="1107948" y="54356"/>
                  </a:lnTo>
                  <a:lnTo>
                    <a:pt x="1070991" y="54356"/>
                  </a:lnTo>
                  <a:lnTo>
                    <a:pt x="1070991" y="71247"/>
                  </a:lnTo>
                  <a:lnTo>
                    <a:pt x="1107948" y="71247"/>
                  </a:lnTo>
                  <a:lnTo>
                    <a:pt x="1107948" y="84328"/>
                  </a:lnTo>
                  <a:lnTo>
                    <a:pt x="1129284" y="84328"/>
                  </a:lnTo>
                  <a:lnTo>
                    <a:pt x="1129284" y="0"/>
                  </a:lnTo>
                  <a:close/>
                </a:path>
                <a:path w="1134109" h="381635">
                  <a:moveTo>
                    <a:pt x="1133602" y="147574"/>
                  </a:moveTo>
                  <a:lnTo>
                    <a:pt x="1042289" y="147574"/>
                  </a:lnTo>
                  <a:lnTo>
                    <a:pt x="1042289" y="136144"/>
                  </a:lnTo>
                  <a:lnTo>
                    <a:pt x="1129284" y="136144"/>
                  </a:lnTo>
                  <a:lnTo>
                    <a:pt x="1129284" y="90805"/>
                  </a:lnTo>
                  <a:lnTo>
                    <a:pt x="1020699" y="90805"/>
                  </a:lnTo>
                  <a:lnTo>
                    <a:pt x="1020699" y="108839"/>
                  </a:lnTo>
                  <a:lnTo>
                    <a:pt x="1107948" y="108839"/>
                  </a:lnTo>
                  <a:lnTo>
                    <a:pt x="1107948" y="119761"/>
                  </a:lnTo>
                  <a:lnTo>
                    <a:pt x="1020699" y="119761"/>
                  </a:lnTo>
                  <a:lnTo>
                    <a:pt x="1020699" y="165608"/>
                  </a:lnTo>
                  <a:lnTo>
                    <a:pt x="1133602" y="165608"/>
                  </a:lnTo>
                  <a:lnTo>
                    <a:pt x="1133602" y="14757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789163" y="2935223"/>
              <a:ext cx="2470785" cy="867410"/>
            </a:xfrm>
            <a:custGeom>
              <a:avLst/>
              <a:gdLst/>
              <a:ahLst/>
              <a:cxnLst/>
              <a:rect l="l" t="t" r="r" b="b"/>
              <a:pathLst>
                <a:path w="2470784" h="867410">
                  <a:moveTo>
                    <a:pt x="2036826" y="0"/>
                  </a:moveTo>
                  <a:lnTo>
                    <a:pt x="0" y="0"/>
                  </a:lnTo>
                  <a:lnTo>
                    <a:pt x="433577" y="433577"/>
                  </a:lnTo>
                  <a:lnTo>
                    <a:pt x="0" y="867156"/>
                  </a:lnTo>
                  <a:lnTo>
                    <a:pt x="2036826" y="867156"/>
                  </a:lnTo>
                  <a:lnTo>
                    <a:pt x="2470404" y="433577"/>
                  </a:lnTo>
                  <a:lnTo>
                    <a:pt x="2036826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451215" y="3285489"/>
              <a:ext cx="1133475" cy="168275"/>
            </a:xfrm>
            <a:custGeom>
              <a:avLst/>
              <a:gdLst/>
              <a:ahLst/>
              <a:cxnLst/>
              <a:rect l="l" t="t" r="r" b="b"/>
              <a:pathLst>
                <a:path w="1133475" h="168275">
                  <a:moveTo>
                    <a:pt x="98552" y="26924"/>
                  </a:moveTo>
                  <a:lnTo>
                    <a:pt x="91884" y="24765"/>
                  </a:lnTo>
                  <a:lnTo>
                    <a:pt x="84455" y="23215"/>
                  </a:lnTo>
                  <a:lnTo>
                    <a:pt x="76263" y="22288"/>
                  </a:lnTo>
                  <a:lnTo>
                    <a:pt x="67310" y="21971"/>
                  </a:lnTo>
                  <a:lnTo>
                    <a:pt x="53200" y="23190"/>
                  </a:lnTo>
                  <a:lnTo>
                    <a:pt x="18796" y="41275"/>
                  </a:lnTo>
                  <a:lnTo>
                    <a:pt x="1168" y="76352"/>
                  </a:lnTo>
                  <a:lnTo>
                    <a:pt x="0" y="90805"/>
                  </a:lnTo>
                  <a:lnTo>
                    <a:pt x="1041" y="104559"/>
                  </a:lnTo>
                  <a:lnTo>
                    <a:pt x="26073" y="144741"/>
                  </a:lnTo>
                  <a:lnTo>
                    <a:pt x="62357" y="154432"/>
                  </a:lnTo>
                  <a:lnTo>
                    <a:pt x="72974" y="154012"/>
                  </a:lnTo>
                  <a:lnTo>
                    <a:pt x="82550" y="152704"/>
                  </a:lnTo>
                  <a:lnTo>
                    <a:pt x="91071" y="150533"/>
                  </a:lnTo>
                  <a:lnTo>
                    <a:pt x="98552" y="147447"/>
                  </a:lnTo>
                  <a:lnTo>
                    <a:pt x="98552" y="132842"/>
                  </a:lnTo>
                  <a:lnTo>
                    <a:pt x="98552" y="124587"/>
                  </a:lnTo>
                  <a:lnTo>
                    <a:pt x="91287" y="128181"/>
                  </a:lnTo>
                  <a:lnTo>
                    <a:pt x="83591" y="130771"/>
                  </a:lnTo>
                  <a:lnTo>
                    <a:pt x="75476" y="132321"/>
                  </a:lnTo>
                  <a:lnTo>
                    <a:pt x="66929" y="132842"/>
                  </a:lnTo>
                  <a:lnTo>
                    <a:pt x="58140" y="132105"/>
                  </a:lnTo>
                  <a:lnTo>
                    <a:pt x="28854" y="107035"/>
                  </a:lnTo>
                  <a:lnTo>
                    <a:pt x="26035" y="89154"/>
                  </a:lnTo>
                  <a:lnTo>
                    <a:pt x="26771" y="79463"/>
                  </a:lnTo>
                  <a:lnTo>
                    <a:pt x="51447" y="46710"/>
                  </a:lnTo>
                  <a:lnTo>
                    <a:pt x="68961" y="43561"/>
                  </a:lnTo>
                  <a:lnTo>
                    <a:pt x="77012" y="44043"/>
                  </a:lnTo>
                  <a:lnTo>
                    <a:pt x="84607" y="45466"/>
                  </a:lnTo>
                  <a:lnTo>
                    <a:pt x="91782" y="47853"/>
                  </a:lnTo>
                  <a:lnTo>
                    <a:pt x="98552" y="51181"/>
                  </a:lnTo>
                  <a:lnTo>
                    <a:pt x="98552" y="43561"/>
                  </a:lnTo>
                  <a:lnTo>
                    <a:pt x="98552" y="26924"/>
                  </a:lnTo>
                  <a:close/>
                </a:path>
                <a:path w="1133475" h="168275">
                  <a:moveTo>
                    <a:pt x="200914" y="117348"/>
                  </a:moveTo>
                  <a:lnTo>
                    <a:pt x="176149" y="82765"/>
                  </a:lnTo>
                  <a:lnTo>
                    <a:pt x="156591" y="73787"/>
                  </a:lnTo>
                  <a:lnTo>
                    <a:pt x="149606" y="69850"/>
                  </a:lnTo>
                  <a:lnTo>
                    <a:pt x="146685" y="66802"/>
                  </a:lnTo>
                  <a:lnTo>
                    <a:pt x="143637" y="63754"/>
                  </a:lnTo>
                  <a:lnTo>
                    <a:pt x="142240" y="60452"/>
                  </a:lnTo>
                  <a:lnTo>
                    <a:pt x="142240" y="52197"/>
                  </a:lnTo>
                  <a:lnTo>
                    <a:pt x="144399" y="48641"/>
                  </a:lnTo>
                  <a:lnTo>
                    <a:pt x="148590" y="45974"/>
                  </a:lnTo>
                  <a:lnTo>
                    <a:pt x="152908" y="43434"/>
                  </a:lnTo>
                  <a:lnTo>
                    <a:pt x="158496" y="42037"/>
                  </a:lnTo>
                  <a:lnTo>
                    <a:pt x="165354" y="42037"/>
                  </a:lnTo>
                  <a:lnTo>
                    <a:pt x="173799" y="42583"/>
                  </a:lnTo>
                  <a:lnTo>
                    <a:pt x="181635" y="44221"/>
                  </a:lnTo>
                  <a:lnTo>
                    <a:pt x="188849" y="46913"/>
                  </a:lnTo>
                  <a:lnTo>
                    <a:pt x="195453" y="50673"/>
                  </a:lnTo>
                  <a:lnTo>
                    <a:pt x="195453" y="42037"/>
                  </a:lnTo>
                  <a:lnTo>
                    <a:pt x="195453" y="26797"/>
                  </a:lnTo>
                  <a:lnTo>
                    <a:pt x="189306" y="24714"/>
                  </a:lnTo>
                  <a:lnTo>
                    <a:pt x="182130" y="23202"/>
                  </a:lnTo>
                  <a:lnTo>
                    <a:pt x="173926" y="22288"/>
                  </a:lnTo>
                  <a:lnTo>
                    <a:pt x="164719" y="21971"/>
                  </a:lnTo>
                  <a:lnTo>
                    <a:pt x="154305" y="22593"/>
                  </a:lnTo>
                  <a:lnTo>
                    <a:pt x="119418" y="43484"/>
                  </a:lnTo>
                  <a:lnTo>
                    <a:pt x="116078" y="58928"/>
                  </a:lnTo>
                  <a:lnTo>
                    <a:pt x="116078" y="66929"/>
                  </a:lnTo>
                  <a:lnTo>
                    <a:pt x="146431" y="95885"/>
                  </a:lnTo>
                  <a:lnTo>
                    <a:pt x="154901" y="99695"/>
                  </a:lnTo>
                  <a:lnTo>
                    <a:pt x="161645" y="103111"/>
                  </a:lnTo>
                  <a:lnTo>
                    <a:pt x="166662" y="106121"/>
                  </a:lnTo>
                  <a:lnTo>
                    <a:pt x="169926" y="108712"/>
                  </a:lnTo>
                  <a:lnTo>
                    <a:pt x="173228" y="112014"/>
                  </a:lnTo>
                  <a:lnTo>
                    <a:pt x="174879" y="115570"/>
                  </a:lnTo>
                  <a:lnTo>
                    <a:pt x="174879" y="123952"/>
                  </a:lnTo>
                  <a:lnTo>
                    <a:pt x="172974" y="127508"/>
                  </a:lnTo>
                  <a:lnTo>
                    <a:pt x="165100" y="133096"/>
                  </a:lnTo>
                  <a:lnTo>
                    <a:pt x="159258" y="134493"/>
                  </a:lnTo>
                  <a:lnTo>
                    <a:pt x="151384" y="134493"/>
                  </a:lnTo>
                  <a:lnTo>
                    <a:pt x="141782" y="133705"/>
                  </a:lnTo>
                  <a:lnTo>
                    <a:pt x="132778" y="131343"/>
                  </a:lnTo>
                  <a:lnTo>
                    <a:pt x="124333" y="127368"/>
                  </a:lnTo>
                  <a:lnTo>
                    <a:pt x="116459" y="121793"/>
                  </a:lnTo>
                  <a:lnTo>
                    <a:pt x="116459" y="147320"/>
                  </a:lnTo>
                  <a:lnTo>
                    <a:pt x="123736" y="150418"/>
                  </a:lnTo>
                  <a:lnTo>
                    <a:pt x="132054" y="152641"/>
                  </a:lnTo>
                  <a:lnTo>
                    <a:pt x="141401" y="153987"/>
                  </a:lnTo>
                  <a:lnTo>
                    <a:pt x="151765" y="154432"/>
                  </a:lnTo>
                  <a:lnTo>
                    <a:pt x="162737" y="153847"/>
                  </a:lnTo>
                  <a:lnTo>
                    <a:pt x="196888" y="134493"/>
                  </a:lnTo>
                  <a:lnTo>
                    <a:pt x="197675" y="133273"/>
                  </a:lnTo>
                  <a:lnTo>
                    <a:pt x="200101" y="125857"/>
                  </a:lnTo>
                  <a:lnTo>
                    <a:pt x="200914" y="117348"/>
                  </a:lnTo>
                  <a:close/>
                </a:path>
                <a:path w="1133475" h="168275">
                  <a:moveTo>
                    <a:pt x="312039" y="64135"/>
                  </a:moveTo>
                  <a:lnTo>
                    <a:pt x="309118" y="46621"/>
                  </a:lnTo>
                  <a:lnTo>
                    <a:pt x="307174" y="43815"/>
                  </a:lnTo>
                  <a:lnTo>
                    <a:pt x="300380" y="34074"/>
                  </a:lnTo>
                  <a:lnTo>
                    <a:pt x="286004" y="26657"/>
                  </a:lnTo>
                  <a:lnTo>
                    <a:pt x="286004" y="65151"/>
                  </a:lnTo>
                  <a:lnTo>
                    <a:pt x="284403" y="74904"/>
                  </a:lnTo>
                  <a:lnTo>
                    <a:pt x="279603" y="81838"/>
                  </a:lnTo>
                  <a:lnTo>
                    <a:pt x="271589" y="86004"/>
                  </a:lnTo>
                  <a:lnTo>
                    <a:pt x="260350" y="87376"/>
                  </a:lnTo>
                  <a:lnTo>
                    <a:pt x="247777" y="87376"/>
                  </a:lnTo>
                  <a:lnTo>
                    <a:pt x="247777" y="43815"/>
                  </a:lnTo>
                  <a:lnTo>
                    <a:pt x="260858" y="43815"/>
                  </a:lnTo>
                  <a:lnTo>
                    <a:pt x="271856" y="45161"/>
                  </a:lnTo>
                  <a:lnTo>
                    <a:pt x="279717" y="49161"/>
                  </a:lnTo>
                  <a:lnTo>
                    <a:pt x="284429" y="55816"/>
                  </a:lnTo>
                  <a:lnTo>
                    <a:pt x="286004" y="65151"/>
                  </a:lnTo>
                  <a:lnTo>
                    <a:pt x="286004" y="26657"/>
                  </a:lnTo>
                  <a:lnTo>
                    <a:pt x="285775" y="26530"/>
                  </a:lnTo>
                  <a:lnTo>
                    <a:pt x="265303" y="24003"/>
                  </a:lnTo>
                  <a:lnTo>
                    <a:pt x="222885" y="24003"/>
                  </a:lnTo>
                  <a:lnTo>
                    <a:pt x="222885" y="152273"/>
                  </a:lnTo>
                  <a:lnTo>
                    <a:pt x="247777" y="152273"/>
                  </a:lnTo>
                  <a:lnTo>
                    <a:pt x="247777" y="106807"/>
                  </a:lnTo>
                  <a:lnTo>
                    <a:pt x="262382" y="106807"/>
                  </a:lnTo>
                  <a:lnTo>
                    <a:pt x="304101" y="89052"/>
                  </a:lnTo>
                  <a:lnTo>
                    <a:pt x="311150" y="73380"/>
                  </a:lnTo>
                  <a:lnTo>
                    <a:pt x="312039" y="64135"/>
                  </a:lnTo>
                  <a:close/>
                </a:path>
                <a:path w="1133475" h="168275">
                  <a:moveTo>
                    <a:pt x="501015" y="3302"/>
                  </a:moveTo>
                  <a:lnTo>
                    <a:pt x="479425" y="3302"/>
                  </a:lnTo>
                  <a:lnTo>
                    <a:pt x="479425" y="40386"/>
                  </a:lnTo>
                  <a:lnTo>
                    <a:pt x="461264" y="40386"/>
                  </a:lnTo>
                  <a:lnTo>
                    <a:pt x="462445" y="34823"/>
                  </a:lnTo>
                  <a:lnTo>
                    <a:pt x="463524" y="28575"/>
                  </a:lnTo>
                  <a:lnTo>
                    <a:pt x="464489" y="21678"/>
                  </a:lnTo>
                  <a:lnTo>
                    <a:pt x="465328" y="14097"/>
                  </a:lnTo>
                  <a:lnTo>
                    <a:pt x="397510" y="14097"/>
                  </a:lnTo>
                  <a:lnTo>
                    <a:pt x="397510" y="32258"/>
                  </a:lnTo>
                  <a:lnTo>
                    <a:pt x="442087" y="32258"/>
                  </a:lnTo>
                  <a:lnTo>
                    <a:pt x="438721" y="46380"/>
                  </a:lnTo>
                  <a:lnTo>
                    <a:pt x="420243" y="84455"/>
                  </a:lnTo>
                  <a:lnTo>
                    <a:pt x="388239" y="116713"/>
                  </a:lnTo>
                  <a:lnTo>
                    <a:pt x="406654" y="130429"/>
                  </a:lnTo>
                  <a:lnTo>
                    <a:pt x="435102" y="98806"/>
                  </a:lnTo>
                  <a:lnTo>
                    <a:pt x="456184" y="58674"/>
                  </a:lnTo>
                  <a:lnTo>
                    <a:pt x="479425" y="58674"/>
                  </a:lnTo>
                  <a:lnTo>
                    <a:pt x="479425" y="85344"/>
                  </a:lnTo>
                  <a:lnTo>
                    <a:pt x="447040" y="85344"/>
                  </a:lnTo>
                  <a:lnTo>
                    <a:pt x="447040" y="103505"/>
                  </a:lnTo>
                  <a:lnTo>
                    <a:pt x="479425" y="103505"/>
                  </a:lnTo>
                  <a:lnTo>
                    <a:pt x="479425" y="162941"/>
                  </a:lnTo>
                  <a:lnTo>
                    <a:pt x="501015" y="162941"/>
                  </a:lnTo>
                  <a:lnTo>
                    <a:pt x="501015" y="58674"/>
                  </a:lnTo>
                  <a:lnTo>
                    <a:pt x="501015" y="40386"/>
                  </a:lnTo>
                  <a:lnTo>
                    <a:pt x="501015" y="3302"/>
                  </a:lnTo>
                  <a:close/>
                </a:path>
                <a:path w="1133475" h="168275">
                  <a:moveTo>
                    <a:pt x="535813" y="0"/>
                  </a:moveTo>
                  <a:lnTo>
                    <a:pt x="514096" y="0"/>
                  </a:lnTo>
                  <a:lnTo>
                    <a:pt x="514096" y="167894"/>
                  </a:lnTo>
                  <a:lnTo>
                    <a:pt x="535813" y="167894"/>
                  </a:lnTo>
                  <a:lnTo>
                    <a:pt x="535813" y="0"/>
                  </a:lnTo>
                  <a:close/>
                </a:path>
                <a:path w="1133475" h="168275">
                  <a:moveTo>
                    <a:pt x="660019" y="46863"/>
                  </a:moveTo>
                  <a:lnTo>
                    <a:pt x="640600" y="11379"/>
                  </a:lnTo>
                  <a:lnTo>
                    <a:pt x="638175" y="10185"/>
                  </a:lnTo>
                  <a:lnTo>
                    <a:pt x="638175" y="39751"/>
                  </a:lnTo>
                  <a:lnTo>
                    <a:pt x="638175" y="53975"/>
                  </a:lnTo>
                  <a:lnTo>
                    <a:pt x="636143" y="59817"/>
                  </a:lnTo>
                  <a:lnTo>
                    <a:pt x="631825" y="64262"/>
                  </a:lnTo>
                  <a:lnTo>
                    <a:pt x="627634" y="68834"/>
                  </a:lnTo>
                  <a:lnTo>
                    <a:pt x="622173" y="71120"/>
                  </a:lnTo>
                  <a:lnTo>
                    <a:pt x="608203" y="71120"/>
                  </a:lnTo>
                  <a:lnTo>
                    <a:pt x="602615" y="68834"/>
                  </a:lnTo>
                  <a:lnTo>
                    <a:pt x="598551" y="64262"/>
                  </a:lnTo>
                  <a:lnTo>
                    <a:pt x="594487" y="59817"/>
                  </a:lnTo>
                  <a:lnTo>
                    <a:pt x="592455" y="53975"/>
                  </a:lnTo>
                  <a:lnTo>
                    <a:pt x="592455" y="39751"/>
                  </a:lnTo>
                  <a:lnTo>
                    <a:pt x="594487" y="33909"/>
                  </a:lnTo>
                  <a:lnTo>
                    <a:pt x="598551" y="29337"/>
                  </a:lnTo>
                  <a:lnTo>
                    <a:pt x="602615" y="24638"/>
                  </a:lnTo>
                  <a:lnTo>
                    <a:pt x="608076" y="22352"/>
                  </a:lnTo>
                  <a:lnTo>
                    <a:pt x="622173" y="22352"/>
                  </a:lnTo>
                  <a:lnTo>
                    <a:pt x="627761" y="24638"/>
                  </a:lnTo>
                  <a:lnTo>
                    <a:pt x="631952" y="29337"/>
                  </a:lnTo>
                  <a:lnTo>
                    <a:pt x="636143" y="33909"/>
                  </a:lnTo>
                  <a:lnTo>
                    <a:pt x="615188" y="4572"/>
                  </a:lnTo>
                  <a:lnTo>
                    <a:pt x="605878" y="5334"/>
                  </a:lnTo>
                  <a:lnTo>
                    <a:pt x="573620" y="30226"/>
                  </a:lnTo>
                  <a:lnTo>
                    <a:pt x="570484" y="46863"/>
                  </a:lnTo>
                  <a:lnTo>
                    <a:pt x="571258" y="55537"/>
                  </a:lnTo>
                  <a:lnTo>
                    <a:pt x="597408" y="86106"/>
                  </a:lnTo>
                  <a:lnTo>
                    <a:pt x="615188" y="89154"/>
                  </a:lnTo>
                  <a:lnTo>
                    <a:pt x="624547" y="88392"/>
                  </a:lnTo>
                  <a:lnTo>
                    <a:pt x="633006" y="86106"/>
                  </a:lnTo>
                  <a:lnTo>
                    <a:pt x="640600" y="82296"/>
                  </a:lnTo>
                  <a:lnTo>
                    <a:pt x="647319" y="76962"/>
                  </a:lnTo>
                  <a:lnTo>
                    <a:pt x="652360" y="71120"/>
                  </a:lnTo>
                  <a:lnTo>
                    <a:pt x="652830" y="70586"/>
                  </a:lnTo>
                  <a:lnTo>
                    <a:pt x="656805" y="63436"/>
                  </a:lnTo>
                  <a:lnTo>
                    <a:pt x="659206" y="55537"/>
                  </a:lnTo>
                  <a:lnTo>
                    <a:pt x="660019" y="46863"/>
                  </a:lnTo>
                  <a:close/>
                </a:path>
                <a:path w="1133475" h="168275">
                  <a:moveTo>
                    <a:pt x="703199" y="104648"/>
                  </a:moveTo>
                  <a:lnTo>
                    <a:pt x="593090" y="104648"/>
                  </a:lnTo>
                  <a:lnTo>
                    <a:pt x="593090" y="122936"/>
                  </a:lnTo>
                  <a:lnTo>
                    <a:pt x="681609" y="122936"/>
                  </a:lnTo>
                  <a:lnTo>
                    <a:pt x="681609" y="167894"/>
                  </a:lnTo>
                  <a:lnTo>
                    <a:pt x="703199" y="167894"/>
                  </a:lnTo>
                  <a:lnTo>
                    <a:pt x="703199" y="104648"/>
                  </a:lnTo>
                  <a:close/>
                </a:path>
                <a:path w="1133475" h="168275">
                  <a:moveTo>
                    <a:pt x="728726" y="23241"/>
                  </a:moveTo>
                  <a:lnTo>
                    <a:pt x="703199" y="23241"/>
                  </a:lnTo>
                  <a:lnTo>
                    <a:pt x="703199" y="0"/>
                  </a:lnTo>
                  <a:lnTo>
                    <a:pt x="681355" y="0"/>
                  </a:lnTo>
                  <a:lnTo>
                    <a:pt x="681355" y="96901"/>
                  </a:lnTo>
                  <a:lnTo>
                    <a:pt x="703199" y="96901"/>
                  </a:lnTo>
                  <a:lnTo>
                    <a:pt x="703199" y="77470"/>
                  </a:lnTo>
                  <a:lnTo>
                    <a:pt x="728726" y="77470"/>
                  </a:lnTo>
                  <a:lnTo>
                    <a:pt x="728726" y="59309"/>
                  </a:lnTo>
                  <a:lnTo>
                    <a:pt x="703199" y="59309"/>
                  </a:lnTo>
                  <a:lnTo>
                    <a:pt x="703199" y="41656"/>
                  </a:lnTo>
                  <a:lnTo>
                    <a:pt x="728726" y="41656"/>
                  </a:lnTo>
                  <a:lnTo>
                    <a:pt x="728726" y="23241"/>
                  </a:lnTo>
                  <a:close/>
                </a:path>
                <a:path w="1133475" h="168275">
                  <a:moveTo>
                    <a:pt x="893318" y="111887"/>
                  </a:moveTo>
                  <a:lnTo>
                    <a:pt x="885977" y="107149"/>
                  </a:lnTo>
                  <a:lnTo>
                    <a:pt x="879436" y="101511"/>
                  </a:lnTo>
                  <a:lnTo>
                    <a:pt x="873696" y="94957"/>
                  </a:lnTo>
                  <a:lnTo>
                    <a:pt x="872642" y="93345"/>
                  </a:lnTo>
                  <a:lnTo>
                    <a:pt x="868807" y="87503"/>
                  </a:lnTo>
                  <a:lnTo>
                    <a:pt x="864870" y="79502"/>
                  </a:lnTo>
                  <a:lnTo>
                    <a:pt x="862050" y="71297"/>
                  </a:lnTo>
                  <a:lnTo>
                    <a:pt x="860348" y="62877"/>
                  </a:lnTo>
                  <a:lnTo>
                    <a:pt x="859790" y="54229"/>
                  </a:lnTo>
                  <a:lnTo>
                    <a:pt x="859790" y="42545"/>
                  </a:lnTo>
                  <a:lnTo>
                    <a:pt x="887984" y="42545"/>
                  </a:lnTo>
                  <a:lnTo>
                    <a:pt x="887984" y="24003"/>
                  </a:lnTo>
                  <a:lnTo>
                    <a:pt x="859663" y="24003"/>
                  </a:lnTo>
                  <a:lnTo>
                    <a:pt x="859663" y="2667"/>
                  </a:lnTo>
                  <a:lnTo>
                    <a:pt x="838200" y="2667"/>
                  </a:lnTo>
                  <a:lnTo>
                    <a:pt x="838200" y="24003"/>
                  </a:lnTo>
                  <a:lnTo>
                    <a:pt x="810133" y="24003"/>
                  </a:lnTo>
                  <a:lnTo>
                    <a:pt x="810133" y="42545"/>
                  </a:lnTo>
                  <a:lnTo>
                    <a:pt x="838327" y="42545"/>
                  </a:lnTo>
                  <a:lnTo>
                    <a:pt x="838276" y="54229"/>
                  </a:lnTo>
                  <a:lnTo>
                    <a:pt x="823798" y="98577"/>
                  </a:lnTo>
                  <a:lnTo>
                    <a:pt x="804164" y="118237"/>
                  </a:lnTo>
                  <a:lnTo>
                    <a:pt x="820928" y="131318"/>
                  </a:lnTo>
                  <a:lnTo>
                    <a:pt x="828967" y="123659"/>
                  </a:lnTo>
                  <a:lnTo>
                    <a:pt x="836371" y="114769"/>
                  </a:lnTo>
                  <a:lnTo>
                    <a:pt x="843114" y="104660"/>
                  </a:lnTo>
                  <a:lnTo>
                    <a:pt x="849249" y="93345"/>
                  </a:lnTo>
                  <a:lnTo>
                    <a:pt x="854773" y="102476"/>
                  </a:lnTo>
                  <a:lnTo>
                    <a:pt x="861453" y="111163"/>
                  </a:lnTo>
                  <a:lnTo>
                    <a:pt x="869302" y="119430"/>
                  </a:lnTo>
                  <a:lnTo>
                    <a:pt x="878332" y="127254"/>
                  </a:lnTo>
                  <a:lnTo>
                    <a:pt x="893318" y="111887"/>
                  </a:lnTo>
                  <a:close/>
                </a:path>
                <a:path w="1133475" h="168275">
                  <a:moveTo>
                    <a:pt x="920242" y="3302"/>
                  </a:moveTo>
                  <a:lnTo>
                    <a:pt x="898652" y="3302"/>
                  </a:lnTo>
                  <a:lnTo>
                    <a:pt x="898652" y="60579"/>
                  </a:lnTo>
                  <a:lnTo>
                    <a:pt x="875157" y="60579"/>
                  </a:lnTo>
                  <a:lnTo>
                    <a:pt x="875157" y="78613"/>
                  </a:lnTo>
                  <a:lnTo>
                    <a:pt x="898652" y="78613"/>
                  </a:lnTo>
                  <a:lnTo>
                    <a:pt x="898652" y="162941"/>
                  </a:lnTo>
                  <a:lnTo>
                    <a:pt x="920242" y="162941"/>
                  </a:lnTo>
                  <a:lnTo>
                    <a:pt x="920242" y="3302"/>
                  </a:lnTo>
                  <a:close/>
                </a:path>
                <a:path w="1133475" h="168275">
                  <a:moveTo>
                    <a:pt x="953389" y="0"/>
                  </a:moveTo>
                  <a:lnTo>
                    <a:pt x="931672" y="0"/>
                  </a:lnTo>
                  <a:lnTo>
                    <a:pt x="931672" y="167894"/>
                  </a:lnTo>
                  <a:lnTo>
                    <a:pt x="953389" y="167894"/>
                  </a:lnTo>
                  <a:lnTo>
                    <a:pt x="953389" y="0"/>
                  </a:lnTo>
                  <a:close/>
                </a:path>
                <a:path w="1133475" h="168275">
                  <a:moveTo>
                    <a:pt x="1078230" y="4699"/>
                  </a:moveTo>
                  <a:lnTo>
                    <a:pt x="997585" y="4699"/>
                  </a:lnTo>
                  <a:lnTo>
                    <a:pt x="997585" y="23114"/>
                  </a:lnTo>
                  <a:lnTo>
                    <a:pt x="1050925" y="23114"/>
                  </a:lnTo>
                  <a:lnTo>
                    <a:pt x="1045895" y="32118"/>
                  </a:lnTo>
                  <a:lnTo>
                    <a:pt x="1013599" y="59436"/>
                  </a:lnTo>
                  <a:lnTo>
                    <a:pt x="987298" y="69215"/>
                  </a:lnTo>
                  <a:lnTo>
                    <a:pt x="1001395" y="86614"/>
                  </a:lnTo>
                  <a:lnTo>
                    <a:pt x="1032052" y="72136"/>
                  </a:lnTo>
                  <a:lnTo>
                    <a:pt x="1055090" y="53657"/>
                  </a:lnTo>
                  <a:lnTo>
                    <a:pt x="1070483" y="31178"/>
                  </a:lnTo>
                  <a:lnTo>
                    <a:pt x="1078230" y="4699"/>
                  </a:lnTo>
                  <a:close/>
                </a:path>
                <a:path w="1133475" h="168275">
                  <a:moveTo>
                    <a:pt x="1129284" y="0"/>
                  </a:moveTo>
                  <a:lnTo>
                    <a:pt x="1107821" y="0"/>
                  </a:lnTo>
                  <a:lnTo>
                    <a:pt x="1107821" y="22098"/>
                  </a:lnTo>
                  <a:lnTo>
                    <a:pt x="1075563" y="22098"/>
                  </a:lnTo>
                  <a:lnTo>
                    <a:pt x="1075563" y="38989"/>
                  </a:lnTo>
                  <a:lnTo>
                    <a:pt x="1107821" y="38989"/>
                  </a:lnTo>
                  <a:lnTo>
                    <a:pt x="1107821" y="54356"/>
                  </a:lnTo>
                  <a:lnTo>
                    <a:pt x="1070864" y="54356"/>
                  </a:lnTo>
                  <a:lnTo>
                    <a:pt x="1070864" y="71247"/>
                  </a:lnTo>
                  <a:lnTo>
                    <a:pt x="1107821" y="71247"/>
                  </a:lnTo>
                  <a:lnTo>
                    <a:pt x="1107821" y="84328"/>
                  </a:lnTo>
                  <a:lnTo>
                    <a:pt x="1129284" y="84328"/>
                  </a:lnTo>
                  <a:lnTo>
                    <a:pt x="1129284" y="0"/>
                  </a:lnTo>
                  <a:close/>
                </a:path>
                <a:path w="1133475" h="168275">
                  <a:moveTo>
                    <a:pt x="1133475" y="147574"/>
                  </a:moveTo>
                  <a:lnTo>
                    <a:pt x="1042162" y="147574"/>
                  </a:lnTo>
                  <a:lnTo>
                    <a:pt x="1042162" y="136144"/>
                  </a:lnTo>
                  <a:lnTo>
                    <a:pt x="1129284" y="136144"/>
                  </a:lnTo>
                  <a:lnTo>
                    <a:pt x="1129284" y="90805"/>
                  </a:lnTo>
                  <a:lnTo>
                    <a:pt x="1020572" y="90805"/>
                  </a:lnTo>
                  <a:lnTo>
                    <a:pt x="1020572" y="108839"/>
                  </a:lnTo>
                  <a:lnTo>
                    <a:pt x="1107821" y="108839"/>
                  </a:lnTo>
                  <a:lnTo>
                    <a:pt x="1107821" y="119761"/>
                  </a:lnTo>
                  <a:lnTo>
                    <a:pt x="1020572" y="119761"/>
                  </a:lnTo>
                  <a:lnTo>
                    <a:pt x="1020572" y="165608"/>
                  </a:lnTo>
                  <a:lnTo>
                    <a:pt x="1133475" y="165608"/>
                  </a:lnTo>
                  <a:lnTo>
                    <a:pt x="1133475" y="14757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653795" y="1825751"/>
            <a:ext cx="9603105" cy="882650"/>
            <a:chOff x="653795" y="1825751"/>
            <a:chExt cx="9603105" cy="882650"/>
          </a:xfrm>
        </p:grpSpPr>
        <p:sp>
          <p:nvSpPr>
            <p:cNvPr id="45" name="object 45" descr=""/>
            <p:cNvSpPr/>
            <p:nvPr/>
          </p:nvSpPr>
          <p:spPr>
            <a:xfrm>
              <a:off x="661415" y="1833371"/>
              <a:ext cx="9587865" cy="867410"/>
            </a:xfrm>
            <a:custGeom>
              <a:avLst/>
              <a:gdLst/>
              <a:ahLst/>
              <a:cxnLst/>
              <a:rect l="l" t="t" r="r" b="b"/>
              <a:pathLst>
                <a:path w="9587865" h="867410">
                  <a:moveTo>
                    <a:pt x="0" y="867155"/>
                  </a:moveTo>
                  <a:lnTo>
                    <a:pt x="9587484" y="867155"/>
                  </a:lnTo>
                  <a:lnTo>
                    <a:pt x="9587484" y="0"/>
                  </a:lnTo>
                  <a:lnTo>
                    <a:pt x="0" y="0"/>
                  </a:lnTo>
                  <a:lnTo>
                    <a:pt x="0" y="867155"/>
                  </a:lnTo>
                  <a:close/>
                </a:path>
              </a:pathLst>
            </a:custGeom>
            <a:ln w="1524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42810" y="2044953"/>
              <a:ext cx="706755" cy="136525"/>
            </a:xfrm>
            <a:custGeom>
              <a:avLst/>
              <a:gdLst/>
              <a:ahLst/>
              <a:cxnLst/>
              <a:rect l="l" t="t" r="r" b="b"/>
              <a:pathLst>
                <a:path w="706755" h="136525">
                  <a:moveTo>
                    <a:pt x="90170" y="77724"/>
                  </a:moveTo>
                  <a:lnTo>
                    <a:pt x="0" y="18923"/>
                  </a:lnTo>
                  <a:lnTo>
                    <a:pt x="0" y="136144"/>
                  </a:lnTo>
                  <a:lnTo>
                    <a:pt x="90170" y="77724"/>
                  </a:lnTo>
                  <a:close/>
                </a:path>
                <a:path w="706755" h="136525">
                  <a:moveTo>
                    <a:pt x="242316" y="5715"/>
                  </a:moveTo>
                  <a:lnTo>
                    <a:pt x="178777" y="5715"/>
                  </a:lnTo>
                  <a:lnTo>
                    <a:pt x="178777" y="20193"/>
                  </a:lnTo>
                  <a:lnTo>
                    <a:pt x="221094" y="20193"/>
                  </a:lnTo>
                  <a:lnTo>
                    <a:pt x="218363" y="27038"/>
                  </a:lnTo>
                  <a:lnTo>
                    <a:pt x="188150" y="56476"/>
                  </a:lnTo>
                  <a:lnTo>
                    <a:pt x="171043" y="63881"/>
                  </a:lnTo>
                  <a:lnTo>
                    <a:pt x="182956" y="77216"/>
                  </a:lnTo>
                  <a:lnTo>
                    <a:pt x="216039" y="56413"/>
                  </a:lnTo>
                  <a:lnTo>
                    <a:pt x="240347" y="17106"/>
                  </a:lnTo>
                  <a:lnTo>
                    <a:pt x="242316" y="5715"/>
                  </a:lnTo>
                  <a:close/>
                </a:path>
                <a:path w="706755" h="136525">
                  <a:moveTo>
                    <a:pt x="277025" y="80264"/>
                  </a:moveTo>
                  <a:lnTo>
                    <a:pt x="259981" y="80264"/>
                  </a:lnTo>
                  <a:lnTo>
                    <a:pt x="259981" y="94742"/>
                  </a:lnTo>
                  <a:lnTo>
                    <a:pt x="259981" y="114935"/>
                  </a:lnTo>
                  <a:lnTo>
                    <a:pt x="211162" y="114935"/>
                  </a:lnTo>
                  <a:lnTo>
                    <a:pt x="211162" y="94742"/>
                  </a:lnTo>
                  <a:lnTo>
                    <a:pt x="259981" y="94742"/>
                  </a:lnTo>
                  <a:lnTo>
                    <a:pt x="259981" y="80264"/>
                  </a:lnTo>
                  <a:lnTo>
                    <a:pt x="194043" y="80264"/>
                  </a:lnTo>
                  <a:lnTo>
                    <a:pt x="194043" y="129286"/>
                  </a:lnTo>
                  <a:lnTo>
                    <a:pt x="277025" y="129286"/>
                  </a:lnTo>
                  <a:lnTo>
                    <a:pt x="277025" y="114935"/>
                  </a:lnTo>
                  <a:lnTo>
                    <a:pt x="277025" y="94742"/>
                  </a:lnTo>
                  <a:lnTo>
                    <a:pt x="277025" y="80264"/>
                  </a:lnTo>
                  <a:close/>
                </a:path>
                <a:path w="706755" h="136525">
                  <a:moveTo>
                    <a:pt x="297078" y="32385"/>
                  </a:moveTo>
                  <a:lnTo>
                    <a:pt x="277025" y="32385"/>
                  </a:lnTo>
                  <a:lnTo>
                    <a:pt x="277025" y="0"/>
                  </a:lnTo>
                  <a:lnTo>
                    <a:pt x="259842" y="0"/>
                  </a:lnTo>
                  <a:lnTo>
                    <a:pt x="259842" y="74676"/>
                  </a:lnTo>
                  <a:lnTo>
                    <a:pt x="277025" y="74676"/>
                  </a:lnTo>
                  <a:lnTo>
                    <a:pt x="277025" y="46863"/>
                  </a:lnTo>
                  <a:lnTo>
                    <a:pt x="297078" y="46863"/>
                  </a:lnTo>
                  <a:lnTo>
                    <a:pt x="297078" y="32385"/>
                  </a:lnTo>
                  <a:close/>
                </a:path>
                <a:path w="706755" h="136525">
                  <a:moveTo>
                    <a:pt x="415455" y="85852"/>
                  </a:moveTo>
                  <a:lnTo>
                    <a:pt x="327139" y="85852"/>
                  </a:lnTo>
                  <a:lnTo>
                    <a:pt x="327139" y="100457"/>
                  </a:lnTo>
                  <a:lnTo>
                    <a:pt x="398195" y="100457"/>
                  </a:lnTo>
                  <a:lnTo>
                    <a:pt x="398195" y="132080"/>
                  </a:lnTo>
                  <a:lnTo>
                    <a:pt x="415455" y="132080"/>
                  </a:lnTo>
                  <a:lnTo>
                    <a:pt x="415455" y="85852"/>
                  </a:lnTo>
                  <a:close/>
                </a:path>
                <a:path w="706755" h="136525">
                  <a:moveTo>
                    <a:pt x="433412" y="61087"/>
                  </a:moveTo>
                  <a:lnTo>
                    <a:pt x="380669" y="61087"/>
                  </a:lnTo>
                  <a:lnTo>
                    <a:pt x="380669" y="48387"/>
                  </a:lnTo>
                  <a:lnTo>
                    <a:pt x="416547" y="48387"/>
                  </a:lnTo>
                  <a:lnTo>
                    <a:pt x="416547" y="33909"/>
                  </a:lnTo>
                  <a:lnTo>
                    <a:pt x="346710" y="33909"/>
                  </a:lnTo>
                  <a:lnTo>
                    <a:pt x="346710" y="17653"/>
                  </a:lnTo>
                  <a:lnTo>
                    <a:pt x="415175" y="17653"/>
                  </a:lnTo>
                  <a:lnTo>
                    <a:pt x="415175" y="3175"/>
                  </a:lnTo>
                  <a:lnTo>
                    <a:pt x="329323" y="3175"/>
                  </a:lnTo>
                  <a:lnTo>
                    <a:pt x="329323" y="48387"/>
                  </a:lnTo>
                  <a:lnTo>
                    <a:pt x="363562" y="48387"/>
                  </a:lnTo>
                  <a:lnTo>
                    <a:pt x="363562" y="61087"/>
                  </a:lnTo>
                  <a:lnTo>
                    <a:pt x="310845" y="61087"/>
                  </a:lnTo>
                  <a:lnTo>
                    <a:pt x="310845" y="75692"/>
                  </a:lnTo>
                  <a:lnTo>
                    <a:pt x="433412" y="75692"/>
                  </a:lnTo>
                  <a:lnTo>
                    <a:pt x="433412" y="61087"/>
                  </a:lnTo>
                  <a:close/>
                </a:path>
                <a:path w="706755" h="136525">
                  <a:moveTo>
                    <a:pt x="573620" y="60579"/>
                  </a:moveTo>
                  <a:lnTo>
                    <a:pt x="553554" y="60579"/>
                  </a:lnTo>
                  <a:lnTo>
                    <a:pt x="554367" y="46850"/>
                  </a:lnTo>
                  <a:lnTo>
                    <a:pt x="554913" y="33096"/>
                  </a:lnTo>
                  <a:lnTo>
                    <a:pt x="555205" y="20066"/>
                  </a:lnTo>
                  <a:lnTo>
                    <a:pt x="555332" y="5588"/>
                  </a:lnTo>
                  <a:lnTo>
                    <a:pt x="469734" y="5588"/>
                  </a:lnTo>
                  <a:lnTo>
                    <a:pt x="469734" y="20066"/>
                  </a:lnTo>
                  <a:lnTo>
                    <a:pt x="538187" y="20066"/>
                  </a:lnTo>
                  <a:lnTo>
                    <a:pt x="538086" y="31457"/>
                  </a:lnTo>
                  <a:lnTo>
                    <a:pt x="537819" y="41998"/>
                  </a:lnTo>
                  <a:lnTo>
                    <a:pt x="537375" y="51701"/>
                  </a:lnTo>
                  <a:lnTo>
                    <a:pt x="536790" y="60579"/>
                  </a:lnTo>
                  <a:lnTo>
                    <a:pt x="451065" y="60579"/>
                  </a:lnTo>
                  <a:lnTo>
                    <a:pt x="451065" y="75184"/>
                  </a:lnTo>
                  <a:lnTo>
                    <a:pt x="481164" y="75184"/>
                  </a:lnTo>
                  <a:lnTo>
                    <a:pt x="481164" y="132080"/>
                  </a:lnTo>
                  <a:lnTo>
                    <a:pt x="498436" y="132080"/>
                  </a:lnTo>
                  <a:lnTo>
                    <a:pt x="498436" y="75184"/>
                  </a:lnTo>
                  <a:lnTo>
                    <a:pt x="526249" y="75184"/>
                  </a:lnTo>
                  <a:lnTo>
                    <a:pt x="526249" y="132080"/>
                  </a:lnTo>
                  <a:lnTo>
                    <a:pt x="543521" y="132080"/>
                  </a:lnTo>
                  <a:lnTo>
                    <a:pt x="543521" y="75184"/>
                  </a:lnTo>
                  <a:lnTo>
                    <a:pt x="573620" y="75184"/>
                  </a:lnTo>
                  <a:lnTo>
                    <a:pt x="573620" y="60579"/>
                  </a:lnTo>
                  <a:close/>
                </a:path>
                <a:path w="706755" h="136525">
                  <a:moveTo>
                    <a:pt x="671410" y="60452"/>
                  </a:moveTo>
                  <a:lnTo>
                    <a:pt x="664591" y="57785"/>
                  </a:lnTo>
                  <a:lnTo>
                    <a:pt x="658456" y="54533"/>
                  </a:lnTo>
                  <a:lnTo>
                    <a:pt x="652970" y="50685"/>
                  </a:lnTo>
                  <a:lnTo>
                    <a:pt x="651459" y="49276"/>
                  </a:lnTo>
                  <a:lnTo>
                    <a:pt x="648169" y="46228"/>
                  </a:lnTo>
                  <a:lnTo>
                    <a:pt x="642200" y="39878"/>
                  </a:lnTo>
                  <a:lnTo>
                    <a:pt x="639152" y="32766"/>
                  </a:lnTo>
                  <a:lnTo>
                    <a:pt x="639152" y="20193"/>
                  </a:lnTo>
                  <a:lnTo>
                    <a:pt x="665695" y="20193"/>
                  </a:lnTo>
                  <a:lnTo>
                    <a:pt x="665695" y="5842"/>
                  </a:lnTo>
                  <a:lnTo>
                    <a:pt x="594702" y="5842"/>
                  </a:lnTo>
                  <a:lnTo>
                    <a:pt x="594702" y="20193"/>
                  </a:lnTo>
                  <a:lnTo>
                    <a:pt x="622007" y="20193"/>
                  </a:lnTo>
                  <a:lnTo>
                    <a:pt x="622007" y="25527"/>
                  </a:lnTo>
                  <a:lnTo>
                    <a:pt x="601713" y="59169"/>
                  </a:lnTo>
                  <a:lnTo>
                    <a:pt x="588987" y="65913"/>
                  </a:lnTo>
                  <a:lnTo>
                    <a:pt x="601179" y="77978"/>
                  </a:lnTo>
                  <a:lnTo>
                    <a:pt x="606513" y="75311"/>
                  </a:lnTo>
                  <a:lnTo>
                    <a:pt x="612355" y="71247"/>
                  </a:lnTo>
                  <a:lnTo>
                    <a:pt x="618324" y="65405"/>
                  </a:lnTo>
                  <a:lnTo>
                    <a:pt x="624420" y="59690"/>
                  </a:lnTo>
                  <a:lnTo>
                    <a:pt x="628738" y="54356"/>
                  </a:lnTo>
                  <a:lnTo>
                    <a:pt x="631151" y="49276"/>
                  </a:lnTo>
                  <a:lnTo>
                    <a:pt x="636638" y="56210"/>
                  </a:lnTo>
                  <a:lnTo>
                    <a:pt x="643382" y="62534"/>
                  </a:lnTo>
                  <a:lnTo>
                    <a:pt x="651344" y="68262"/>
                  </a:lnTo>
                  <a:lnTo>
                    <a:pt x="660488" y="73406"/>
                  </a:lnTo>
                  <a:lnTo>
                    <a:pt x="671410" y="60452"/>
                  </a:lnTo>
                  <a:close/>
                </a:path>
                <a:path w="706755" h="136525">
                  <a:moveTo>
                    <a:pt x="704176" y="0"/>
                  </a:moveTo>
                  <a:lnTo>
                    <a:pt x="687285" y="0"/>
                  </a:lnTo>
                  <a:lnTo>
                    <a:pt x="687285" y="29845"/>
                  </a:lnTo>
                  <a:lnTo>
                    <a:pt x="662520" y="29845"/>
                  </a:lnTo>
                  <a:lnTo>
                    <a:pt x="662520" y="43561"/>
                  </a:lnTo>
                  <a:lnTo>
                    <a:pt x="687285" y="43561"/>
                  </a:lnTo>
                  <a:lnTo>
                    <a:pt x="687285" y="75565"/>
                  </a:lnTo>
                  <a:lnTo>
                    <a:pt x="704176" y="75565"/>
                  </a:lnTo>
                  <a:lnTo>
                    <a:pt x="704176" y="0"/>
                  </a:lnTo>
                  <a:close/>
                </a:path>
                <a:path w="706755" h="136525">
                  <a:moveTo>
                    <a:pt x="706208" y="96012"/>
                  </a:moveTo>
                  <a:lnTo>
                    <a:pt x="703122" y="90678"/>
                  </a:lnTo>
                  <a:lnTo>
                    <a:pt x="702398" y="89408"/>
                  </a:lnTo>
                  <a:lnTo>
                    <a:pt x="694651" y="84201"/>
                  </a:lnTo>
                  <a:lnTo>
                    <a:pt x="688809" y="81127"/>
                  </a:lnTo>
                  <a:lnTo>
                    <a:pt x="688809" y="100076"/>
                  </a:lnTo>
                  <a:lnTo>
                    <a:pt x="688809" y="108077"/>
                  </a:lnTo>
                  <a:lnTo>
                    <a:pt x="686650" y="111252"/>
                  </a:lnTo>
                  <a:lnTo>
                    <a:pt x="677760" y="116078"/>
                  </a:lnTo>
                  <a:lnTo>
                    <a:pt x="671283" y="117348"/>
                  </a:lnTo>
                  <a:lnTo>
                    <a:pt x="654011" y="117348"/>
                  </a:lnTo>
                  <a:lnTo>
                    <a:pt x="636612" y="100076"/>
                  </a:lnTo>
                  <a:lnTo>
                    <a:pt x="638771" y="96901"/>
                  </a:lnTo>
                  <a:lnTo>
                    <a:pt x="643089" y="94361"/>
                  </a:lnTo>
                  <a:lnTo>
                    <a:pt x="647407" y="91948"/>
                  </a:lnTo>
                  <a:lnTo>
                    <a:pt x="653884" y="90678"/>
                  </a:lnTo>
                  <a:lnTo>
                    <a:pt x="671410" y="90678"/>
                  </a:lnTo>
                  <a:lnTo>
                    <a:pt x="677887" y="91948"/>
                  </a:lnTo>
                  <a:lnTo>
                    <a:pt x="682332" y="94361"/>
                  </a:lnTo>
                  <a:lnTo>
                    <a:pt x="686650" y="96901"/>
                  </a:lnTo>
                  <a:lnTo>
                    <a:pt x="688809" y="100076"/>
                  </a:lnTo>
                  <a:lnTo>
                    <a:pt x="688809" y="81127"/>
                  </a:lnTo>
                  <a:lnTo>
                    <a:pt x="688289" y="80848"/>
                  </a:lnTo>
                  <a:lnTo>
                    <a:pt x="680834" y="78422"/>
                  </a:lnTo>
                  <a:lnTo>
                    <a:pt x="672287" y="76962"/>
                  </a:lnTo>
                  <a:lnTo>
                    <a:pt x="662647" y="76454"/>
                  </a:lnTo>
                  <a:lnTo>
                    <a:pt x="652945" y="76962"/>
                  </a:lnTo>
                  <a:lnTo>
                    <a:pt x="619213" y="96012"/>
                  </a:lnTo>
                  <a:lnTo>
                    <a:pt x="619213" y="112141"/>
                  </a:lnTo>
                  <a:lnTo>
                    <a:pt x="652932" y="130975"/>
                  </a:lnTo>
                  <a:lnTo>
                    <a:pt x="662647" y="131445"/>
                  </a:lnTo>
                  <a:lnTo>
                    <a:pt x="672299" y="130975"/>
                  </a:lnTo>
                  <a:lnTo>
                    <a:pt x="703199" y="117348"/>
                  </a:lnTo>
                  <a:lnTo>
                    <a:pt x="706208" y="112141"/>
                  </a:lnTo>
                  <a:lnTo>
                    <a:pt x="706208" y="9601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737" y="2247391"/>
              <a:ext cx="121996" cy="12268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3447" y="2044953"/>
              <a:ext cx="3886085" cy="50088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86274" y="2229484"/>
              <a:ext cx="252349" cy="131952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5306060" y="2229357"/>
              <a:ext cx="1604010" cy="132080"/>
            </a:xfrm>
            <a:custGeom>
              <a:avLst/>
              <a:gdLst/>
              <a:ahLst/>
              <a:cxnLst/>
              <a:rect l="l" t="t" r="r" b="b"/>
              <a:pathLst>
                <a:path w="1604009" h="132080">
                  <a:moveTo>
                    <a:pt x="78232" y="23241"/>
                  </a:moveTo>
                  <a:lnTo>
                    <a:pt x="75057" y="16637"/>
                  </a:lnTo>
                  <a:lnTo>
                    <a:pt x="70142" y="12446"/>
                  </a:lnTo>
                  <a:lnTo>
                    <a:pt x="68961" y="11430"/>
                  </a:lnTo>
                  <a:lnTo>
                    <a:pt x="67945" y="10731"/>
                  </a:lnTo>
                  <a:lnTo>
                    <a:pt x="67945" y="25654"/>
                  </a:lnTo>
                  <a:lnTo>
                    <a:pt x="67945" y="36830"/>
                  </a:lnTo>
                  <a:lnTo>
                    <a:pt x="65913" y="41275"/>
                  </a:lnTo>
                  <a:lnTo>
                    <a:pt x="57531" y="48133"/>
                  </a:lnTo>
                  <a:lnTo>
                    <a:pt x="51816" y="49911"/>
                  </a:lnTo>
                  <a:lnTo>
                    <a:pt x="37592" y="49911"/>
                  </a:lnTo>
                  <a:lnTo>
                    <a:pt x="32004" y="48133"/>
                  </a:lnTo>
                  <a:lnTo>
                    <a:pt x="27686" y="44831"/>
                  </a:lnTo>
                  <a:lnTo>
                    <a:pt x="23368" y="41402"/>
                  </a:lnTo>
                  <a:lnTo>
                    <a:pt x="21336" y="36830"/>
                  </a:lnTo>
                  <a:lnTo>
                    <a:pt x="21336" y="25654"/>
                  </a:lnTo>
                  <a:lnTo>
                    <a:pt x="23368" y="21082"/>
                  </a:lnTo>
                  <a:lnTo>
                    <a:pt x="32004" y="14224"/>
                  </a:lnTo>
                  <a:lnTo>
                    <a:pt x="37592" y="12446"/>
                  </a:lnTo>
                  <a:lnTo>
                    <a:pt x="51816" y="12446"/>
                  </a:lnTo>
                  <a:lnTo>
                    <a:pt x="57404" y="14224"/>
                  </a:lnTo>
                  <a:lnTo>
                    <a:pt x="65913" y="21209"/>
                  </a:lnTo>
                  <a:lnTo>
                    <a:pt x="67945" y="25654"/>
                  </a:lnTo>
                  <a:lnTo>
                    <a:pt x="67945" y="10731"/>
                  </a:lnTo>
                  <a:lnTo>
                    <a:pt x="64008" y="8013"/>
                  </a:lnTo>
                  <a:lnTo>
                    <a:pt x="58305" y="5549"/>
                  </a:lnTo>
                  <a:lnTo>
                    <a:pt x="51866" y="4064"/>
                  </a:lnTo>
                  <a:lnTo>
                    <a:pt x="44704" y="3556"/>
                  </a:lnTo>
                  <a:lnTo>
                    <a:pt x="37515" y="4064"/>
                  </a:lnTo>
                  <a:lnTo>
                    <a:pt x="11099" y="23241"/>
                  </a:lnTo>
                  <a:lnTo>
                    <a:pt x="11099" y="39243"/>
                  </a:lnTo>
                  <a:lnTo>
                    <a:pt x="44704" y="58674"/>
                  </a:lnTo>
                  <a:lnTo>
                    <a:pt x="51866" y="58204"/>
                  </a:lnTo>
                  <a:lnTo>
                    <a:pt x="58305" y="56756"/>
                  </a:lnTo>
                  <a:lnTo>
                    <a:pt x="64008" y="54343"/>
                  </a:lnTo>
                  <a:lnTo>
                    <a:pt x="68961" y="50927"/>
                  </a:lnTo>
                  <a:lnTo>
                    <a:pt x="70142" y="49911"/>
                  </a:lnTo>
                  <a:lnTo>
                    <a:pt x="75057" y="45720"/>
                  </a:lnTo>
                  <a:lnTo>
                    <a:pt x="78232" y="39243"/>
                  </a:lnTo>
                  <a:lnTo>
                    <a:pt x="78232" y="23241"/>
                  </a:lnTo>
                  <a:close/>
                </a:path>
                <a:path w="1604009" h="132080">
                  <a:moveTo>
                    <a:pt x="91567" y="78232"/>
                  </a:moveTo>
                  <a:lnTo>
                    <a:pt x="90932" y="69342"/>
                  </a:lnTo>
                  <a:lnTo>
                    <a:pt x="72809" y="70180"/>
                  </a:lnTo>
                  <a:lnTo>
                    <a:pt x="51600" y="70777"/>
                  </a:lnTo>
                  <a:lnTo>
                    <a:pt x="27330" y="71132"/>
                  </a:lnTo>
                  <a:lnTo>
                    <a:pt x="0" y="71247"/>
                  </a:lnTo>
                  <a:lnTo>
                    <a:pt x="1143" y="80264"/>
                  </a:lnTo>
                  <a:lnTo>
                    <a:pt x="40513" y="79756"/>
                  </a:lnTo>
                  <a:lnTo>
                    <a:pt x="40513" y="128270"/>
                  </a:lnTo>
                  <a:lnTo>
                    <a:pt x="50673" y="128270"/>
                  </a:lnTo>
                  <a:lnTo>
                    <a:pt x="50673" y="79756"/>
                  </a:lnTo>
                  <a:lnTo>
                    <a:pt x="50673" y="79629"/>
                  </a:lnTo>
                  <a:lnTo>
                    <a:pt x="76682" y="78892"/>
                  </a:lnTo>
                  <a:lnTo>
                    <a:pt x="85509" y="78549"/>
                  </a:lnTo>
                  <a:lnTo>
                    <a:pt x="91567" y="78232"/>
                  </a:lnTo>
                  <a:close/>
                </a:path>
                <a:path w="1604009" h="132080">
                  <a:moveTo>
                    <a:pt x="109855" y="0"/>
                  </a:moveTo>
                  <a:lnTo>
                    <a:pt x="99568" y="0"/>
                  </a:lnTo>
                  <a:lnTo>
                    <a:pt x="99568" y="132080"/>
                  </a:lnTo>
                  <a:lnTo>
                    <a:pt x="109855" y="132080"/>
                  </a:lnTo>
                  <a:lnTo>
                    <a:pt x="109855" y="0"/>
                  </a:lnTo>
                  <a:close/>
                </a:path>
                <a:path w="1604009" h="132080">
                  <a:moveTo>
                    <a:pt x="256667" y="45720"/>
                  </a:moveTo>
                  <a:lnTo>
                    <a:pt x="220599" y="33274"/>
                  </a:lnTo>
                  <a:lnTo>
                    <a:pt x="212521" y="26035"/>
                  </a:lnTo>
                  <a:lnTo>
                    <a:pt x="209257" y="22085"/>
                  </a:lnTo>
                  <a:lnTo>
                    <a:pt x="206425" y="16154"/>
                  </a:lnTo>
                  <a:lnTo>
                    <a:pt x="205486" y="9906"/>
                  </a:lnTo>
                  <a:lnTo>
                    <a:pt x="205486" y="4191"/>
                  </a:lnTo>
                  <a:lnTo>
                    <a:pt x="195199" y="4191"/>
                  </a:lnTo>
                  <a:lnTo>
                    <a:pt x="195199" y="9906"/>
                  </a:lnTo>
                  <a:lnTo>
                    <a:pt x="194233" y="16103"/>
                  </a:lnTo>
                  <a:lnTo>
                    <a:pt x="163283" y="41973"/>
                  </a:lnTo>
                  <a:lnTo>
                    <a:pt x="144272" y="46355"/>
                  </a:lnTo>
                  <a:lnTo>
                    <a:pt x="150495" y="54991"/>
                  </a:lnTo>
                  <a:lnTo>
                    <a:pt x="187617" y="38823"/>
                  </a:lnTo>
                  <a:lnTo>
                    <a:pt x="200406" y="26035"/>
                  </a:lnTo>
                  <a:lnTo>
                    <a:pt x="203327" y="30187"/>
                  </a:lnTo>
                  <a:lnTo>
                    <a:pt x="242570" y="52565"/>
                  </a:lnTo>
                  <a:lnTo>
                    <a:pt x="250571" y="54102"/>
                  </a:lnTo>
                  <a:lnTo>
                    <a:pt x="256667" y="45720"/>
                  </a:lnTo>
                  <a:close/>
                </a:path>
                <a:path w="1604009" h="132080">
                  <a:moveTo>
                    <a:pt x="261747" y="70358"/>
                  </a:moveTo>
                  <a:lnTo>
                    <a:pt x="139192" y="70358"/>
                  </a:lnTo>
                  <a:lnTo>
                    <a:pt x="139192" y="79502"/>
                  </a:lnTo>
                  <a:lnTo>
                    <a:pt x="195199" y="79502"/>
                  </a:lnTo>
                  <a:lnTo>
                    <a:pt x="195199" y="132080"/>
                  </a:lnTo>
                  <a:lnTo>
                    <a:pt x="205486" y="132080"/>
                  </a:lnTo>
                  <a:lnTo>
                    <a:pt x="205486" y="79502"/>
                  </a:lnTo>
                  <a:lnTo>
                    <a:pt x="261747" y="79502"/>
                  </a:lnTo>
                  <a:lnTo>
                    <a:pt x="261747" y="70358"/>
                  </a:lnTo>
                  <a:close/>
                </a:path>
                <a:path w="1604009" h="132080">
                  <a:moveTo>
                    <a:pt x="356108" y="67818"/>
                  </a:moveTo>
                  <a:lnTo>
                    <a:pt x="355473" y="60452"/>
                  </a:lnTo>
                  <a:lnTo>
                    <a:pt x="355346" y="58801"/>
                  </a:lnTo>
                  <a:lnTo>
                    <a:pt x="346036" y="59550"/>
                  </a:lnTo>
                  <a:lnTo>
                    <a:pt x="333540" y="60058"/>
                  </a:lnTo>
                  <a:lnTo>
                    <a:pt x="317893" y="60363"/>
                  </a:lnTo>
                  <a:lnTo>
                    <a:pt x="299085" y="60452"/>
                  </a:lnTo>
                  <a:lnTo>
                    <a:pt x="299085" y="41783"/>
                  </a:lnTo>
                  <a:lnTo>
                    <a:pt x="344424" y="41783"/>
                  </a:lnTo>
                  <a:lnTo>
                    <a:pt x="344424" y="32766"/>
                  </a:lnTo>
                  <a:lnTo>
                    <a:pt x="299085" y="32766"/>
                  </a:lnTo>
                  <a:lnTo>
                    <a:pt x="299085" y="15113"/>
                  </a:lnTo>
                  <a:lnTo>
                    <a:pt x="349885" y="15113"/>
                  </a:lnTo>
                  <a:lnTo>
                    <a:pt x="349885" y="5969"/>
                  </a:lnTo>
                  <a:lnTo>
                    <a:pt x="288798" y="5969"/>
                  </a:lnTo>
                  <a:lnTo>
                    <a:pt x="288798" y="69469"/>
                  </a:lnTo>
                  <a:lnTo>
                    <a:pt x="310362" y="69380"/>
                  </a:lnTo>
                  <a:lnTo>
                    <a:pt x="328777" y="69075"/>
                  </a:lnTo>
                  <a:lnTo>
                    <a:pt x="344030" y="68567"/>
                  </a:lnTo>
                  <a:lnTo>
                    <a:pt x="356108" y="67818"/>
                  </a:lnTo>
                  <a:close/>
                </a:path>
                <a:path w="1604009" h="132080">
                  <a:moveTo>
                    <a:pt x="382778" y="83566"/>
                  </a:moveTo>
                  <a:lnTo>
                    <a:pt x="297942" y="83566"/>
                  </a:lnTo>
                  <a:lnTo>
                    <a:pt x="297942" y="92837"/>
                  </a:lnTo>
                  <a:lnTo>
                    <a:pt x="372618" y="92837"/>
                  </a:lnTo>
                  <a:lnTo>
                    <a:pt x="372618" y="132080"/>
                  </a:lnTo>
                  <a:lnTo>
                    <a:pt x="382778" y="132080"/>
                  </a:lnTo>
                  <a:lnTo>
                    <a:pt x="382778" y="83566"/>
                  </a:lnTo>
                  <a:close/>
                </a:path>
                <a:path w="1604009" h="132080">
                  <a:moveTo>
                    <a:pt x="402717" y="33401"/>
                  </a:moveTo>
                  <a:lnTo>
                    <a:pt x="382778" y="33401"/>
                  </a:lnTo>
                  <a:lnTo>
                    <a:pt x="382778" y="0"/>
                  </a:lnTo>
                  <a:lnTo>
                    <a:pt x="372618" y="0"/>
                  </a:lnTo>
                  <a:lnTo>
                    <a:pt x="372618" y="76200"/>
                  </a:lnTo>
                  <a:lnTo>
                    <a:pt x="382778" y="76200"/>
                  </a:lnTo>
                  <a:lnTo>
                    <a:pt x="382778" y="42672"/>
                  </a:lnTo>
                  <a:lnTo>
                    <a:pt x="402717" y="42672"/>
                  </a:lnTo>
                  <a:lnTo>
                    <a:pt x="402717" y="33401"/>
                  </a:lnTo>
                  <a:close/>
                </a:path>
                <a:path w="1604009" h="132080">
                  <a:moveTo>
                    <a:pt x="569468" y="36322"/>
                  </a:moveTo>
                  <a:lnTo>
                    <a:pt x="569391" y="20701"/>
                  </a:lnTo>
                  <a:lnTo>
                    <a:pt x="565785" y="14478"/>
                  </a:lnTo>
                  <a:lnTo>
                    <a:pt x="560578" y="10922"/>
                  </a:lnTo>
                  <a:lnTo>
                    <a:pt x="558673" y="9613"/>
                  </a:lnTo>
                  <a:lnTo>
                    <a:pt x="558673" y="23241"/>
                  </a:lnTo>
                  <a:lnTo>
                    <a:pt x="558673" y="33909"/>
                  </a:lnTo>
                  <a:lnTo>
                    <a:pt x="556006" y="38227"/>
                  </a:lnTo>
                  <a:lnTo>
                    <a:pt x="550545" y="41402"/>
                  </a:lnTo>
                  <a:lnTo>
                    <a:pt x="545211" y="44704"/>
                  </a:lnTo>
                  <a:lnTo>
                    <a:pt x="537718" y="46228"/>
                  </a:lnTo>
                  <a:lnTo>
                    <a:pt x="518541" y="46228"/>
                  </a:lnTo>
                  <a:lnTo>
                    <a:pt x="510921" y="44704"/>
                  </a:lnTo>
                  <a:lnTo>
                    <a:pt x="505587" y="41402"/>
                  </a:lnTo>
                  <a:lnTo>
                    <a:pt x="500253" y="38227"/>
                  </a:lnTo>
                  <a:lnTo>
                    <a:pt x="497586" y="33909"/>
                  </a:lnTo>
                  <a:lnTo>
                    <a:pt x="497586" y="23241"/>
                  </a:lnTo>
                  <a:lnTo>
                    <a:pt x="500253" y="18923"/>
                  </a:lnTo>
                  <a:lnTo>
                    <a:pt x="510921" y="12573"/>
                  </a:lnTo>
                  <a:lnTo>
                    <a:pt x="518414" y="10922"/>
                  </a:lnTo>
                  <a:lnTo>
                    <a:pt x="537845" y="10922"/>
                  </a:lnTo>
                  <a:lnTo>
                    <a:pt x="545338" y="12573"/>
                  </a:lnTo>
                  <a:lnTo>
                    <a:pt x="556006" y="18923"/>
                  </a:lnTo>
                  <a:lnTo>
                    <a:pt x="558673" y="23241"/>
                  </a:lnTo>
                  <a:lnTo>
                    <a:pt x="558673" y="9613"/>
                  </a:lnTo>
                  <a:lnTo>
                    <a:pt x="528066" y="2159"/>
                  </a:lnTo>
                  <a:lnTo>
                    <a:pt x="518858" y="2616"/>
                  </a:lnTo>
                  <a:lnTo>
                    <a:pt x="486918" y="20701"/>
                  </a:lnTo>
                  <a:lnTo>
                    <a:pt x="486918" y="36322"/>
                  </a:lnTo>
                  <a:lnTo>
                    <a:pt x="528066" y="54991"/>
                  </a:lnTo>
                  <a:lnTo>
                    <a:pt x="537337" y="54521"/>
                  </a:lnTo>
                  <a:lnTo>
                    <a:pt x="545541" y="53111"/>
                  </a:lnTo>
                  <a:lnTo>
                    <a:pt x="552615" y="50761"/>
                  </a:lnTo>
                  <a:lnTo>
                    <a:pt x="558546" y="47498"/>
                  </a:lnTo>
                  <a:lnTo>
                    <a:pt x="560451" y="46228"/>
                  </a:lnTo>
                  <a:lnTo>
                    <a:pt x="565785" y="42672"/>
                  </a:lnTo>
                  <a:lnTo>
                    <a:pt x="569468" y="36322"/>
                  </a:lnTo>
                  <a:close/>
                </a:path>
                <a:path w="1604009" h="132080">
                  <a:moveTo>
                    <a:pt x="572008" y="118745"/>
                  </a:moveTo>
                  <a:lnTo>
                    <a:pt x="496951" y="118745"/>
                  </a:lnTo>
                  <a:lnTo>
                    <a:pt x="496951" y="88773"/>
                  </a:lnTo>
                  <a:lnTo>
                    <a:pt x="486791" y="88773"/>
                  </a:lnTo>
                  <a:lnTo>
                    <a:pt x="486791" y="127889"/>
                  </a:lnTo>
                  <a:lnTo>
                    <a:pt x="572008" y="127889"/>
                  </a:lnTo>
                  <a:lnTo>
                    <a:pt x="572008" y="118745"/>
                  </a:lnTo>
                  <a:close/>
                </a:path>
                <a:path w="1604009" h="132080">
                  <a:moveTo>
                    <a:pt x="589407" y="67183"/>
                  </a:moveTo>
                  <a:lnTo>
                    <a:pt x="466852" y="67183"/>
                  </a:lnTo>
                  <a:lnTo>
                    <a:pt x="466852" y="76327"/>
                  </a:lnTo>
                  <a:lnTo>
                    <a:pt x="523875" y="76327"/>
                  </a:lnTo>
                  <a:lnTo>
                    <a:pt x="523875" y="106807"/>
                  </a:lnTo>
                  <a:lnTo>
                    <a:pt x="534162" y="106807"/>
                  </a:lnTo>
                  <a:lnTo>
                    <a:pt x="534162" y="76327"/>
                  </a:lnTo>
                  <a:lnTo>
                    <a:pt x="589407" y="76327"/>
                  </a:lnTo>
                  <a:lnTo>
                    <a:pt x="589407" y="67183"/>
                  </a:lnTo>
                  <a:close/>
                </a:path>
                <a:path w="1604009" h="132080">
                  <a:moveTo>
                    <a:pt x="717169" y="0"/>
                  </a:moveTo>
                  <a:lnTo>
                    <a:pt x="706882" y="0"/>
                  </a:lnTo>
                  <a:lnTo>
                    <a:pt x="706882" y="16256"/>
                  </a:lnTo>
                  <a:lnTo>
                    <a:pt x="706882" y="25273"/>
                  </a:lnTo>
                  <a:lnTo>
                    <a:pt x="706882" y="49022"/>
                  </a:lnTo>
                  <a:lnTo>
                    <a:pt x="683387" y="49022"/>
                  </a:lnTo>
                  <a:lnTo>
                    <a:pt x="684911" y="44831"/>
                  </a:lnTo>
                  <a:lnTo>
                    <a:pt x="685546" y="40767"/>
                  </a:lnTo>
                  <a:lnTo>
                    <a:pt x="685546" y="32766"/>
                  </a:lnTo>
                  <a:lnTo>
                    <a:pt x="684911" y="28829"/>
                  </a:lnTo>
                  <a:lnTo>
                    <a:pt x="683768" y="25273"/>
                  </a:lnTo>
                  <a:lnTo>
                    <a:pt x="706882" y="25273"/>
                  </a:lnTo>
                  <a:lnTo>
                    <a:pt x="706882" y="16256"/>
                  </a:lnTo>
                  <a:lnTo>
                    <a:pt x="679196" y="16256"/>
                  </a:lnTo>
                  <a:lnTo>
                    <a:pt x="675259" y="12179"/>
                  </a:lnTo>
                  <a:lnTo>
                    <a:pt x="675259" y="29337"/>
                  </a:lnTo>
                  <a:lnTo>
                    <a:pt x="675259" y="44450"/>
                  </a:lnTo>
                  <a:lnTo>
                    <a:pt x="672973" y="50419"/>
                  </a:lnTo>
                  <a:lnTo>
                    <a:pt x="663829" y="59309"/>
                  </a:lnTo>
                  <a:lnTo>
                    <a:pt x="657987" y="61468"/>
                  </a:lnTo>
                  <a:lnTo>
                    <a:pt x="643763" y="61468"/>
                  </a:lnTo>
                  <a:lnTo>
                    <a:pt x="638048" y="59309"/>
                  </a:lnTo>
                  <a:lnTo>
                    <a:pt x="628904" y="50165"/>
                  </a:lnTo>
                  <a:lnTo>
                    <a:pt x="626783" y="44450"/>
                  </a:lnTo>
                  <a:lnTo>
                    <a:pt x="626783" y="29337"/>
                  </a:lnTo>
                  <a:lnTo>
                    <a:pt x="628904" y="23368"/>
                  </a:lnTo>
                  <a:lnTo>
                    <a:pt x="638048" y="14224"/>
                  </a:lnTo>
                  <a:lnTo>
                    <a:pt x="643763" y="11938"/>
                  </a:lnTo>
                  <a:lnTo>
                    <a:pt x="657987" y="11938"/>
                  </a:lnTo>
                  <a:lnTo>
                    <a:pt x="663829" y="14097"/>
                  </a:lnTo>
                  <a:lnTo>
                    <a:pt x="672973" y="23241"/>
                  </a:lnTo>
                  <a:lnTo>
                    <a:pt x="675259" y="29337"/>
                  </a:lnTo>
                  <a:lnTo>
                    <a:pt x="675259" y="12179"/>
                  </a:lnTo>
                  <a:lnTo>
                    <a:pt x="650875" y="2921"/>
                  </a:lnTo>
                  <a:lnTo>
                    <a:pt x="643826" y="3517"/>
                  </a:lnTo>
                  <a:lnTo>
                    <a:pt x="616585" y="36830"/>
                  </a:lnTo>
                  <a:lnTo>
                    <a:pt x="617181" y="43916"/>
                  </a:lnTo>
                  <a:lnTo>
                    <a:pt x="650875" y="70485"/>
                  </a:lnTo>
                  <a:lnTo>
                    <a:pt x="659231" y="69710"/>
                  </a:lnTo>
                  <a:lnTo>
                    <a:pt x="666623" y="67360"/>
                  </a:lnTo>
                  <a:lnTo>
                    <a:pt x="673049" y="63474"/>
                  </a:lnTo>
                  <a:lnTo>
                    <a:pt x="675081" y="61468"/>
                  </a:lnTo>
                  <a:lnTo>
                    <a:pt x="678561" y="58039"/>
                  </a:lnTo>
                  <a:lnTo>
                    <a:pt x="706882" y="58039"/>
                  </a:lnTo>
                  <a:lnTo>
                    <a:pt x="706882" y="77851"/>
                  </a:lnTo>
                  <a:lnTo>
                    <a:pt x="717169" y="77851"/>
                  </a:lnTo>
                  <a:lnTo>
                    <a:pt x="717169" y="58039"/>
                  </a:lnTo>
                  <a:lnTo>
                    <a:pt x="717169" y="49022"/>
                  </a:lnTo>
                  <a:lnTo>
                    <a:pt x="717169" y="25273"/>
                  </a:lnTo>
                  <a:lnTo>
                    <a:pt x="717169" y="16256"/>
                  </a:lnTo>
                  <a:lnTo>
                    <a:pt x="717169" y="0"/>
                  </a:lnTo>
                  <a:close/>
                </a:path>
                <a:path w="1604009" h="132080">
                  <a:moveTo>
                    <a:pt x="720521" y="97663"/>
                  </a:moveTo>
                  <a:lnTo>
                    <a:pt x="716915" y="91567"/>
                  </a:lnTo>
                  <a:lnTo>
                    <a:pt x="711847" y="88392"/>
                  </a:lnTo>
                  <a:lnTo>
                    <a:pt x="709676" y="87033"/>
                  </a:lnTo>
                  <a:lnTo>
                    <a:pt x="709676" y="100330"/>
                  </a:lnTo>
                  <a:lnTo>
                    <a:pt x="709676" y="110236"/>
                  </a:lnTo>
                  <a:lnTo>
                    <a:pt x="706882" y="114300"/>
                  </a:lnTo>
                  <a:lnTo>
                    <a:pt x="701294" y="117475"/>
                  </a:lnTo>
                  <a:lnTo>
                    <a:pt x="695706" y="120523"/>
                  </a:lnTo>
                  <a:lnTo>
                    <a:pt x="687832" y="122047"/>
                  </a:lnTo>
                  <a:lnTo>
                    <a:pt x="667131" y="122047"/>
                  </a:lnTo>
                  <a:lnTo>
                    <a:pt x="659130" y="120523"/>
                  </a:lnTo>
                  <a:lnTo>
                    <a:pt x="653542" y="117475"/>
                  </a:lnTo>
                  <a:lnTo>
                    <a:pt x="647827" y="114300"/>
                  </a:lnTo>
                  <a:lnTo>
                    <a:pt x="645033" y="110236"/>
                  </a:lnTo>
                  <a:lnTo>
                    <a:pt x="645033" y="100330"/>
                  </a:lnTo>
                  <a:lnTo>
                    <a:pt x="647827" y="96266"/>
                  </a:lnTo>
                  <a:lnTo>
                    <a:pt x="653542" y="93091"/>
                  </a:lnTo>
                  <a:lnTo>
                    <a:pt x="659130" y="90043"/>
                  </a:lnTo>
                  <a:lnTo>
                    <a:pt x="667131" y="88392"/>
                  </a:lnTo>
                  <a:lnTo>
                    <a:pt x="687832" y="88392"/>
                  </a:lnTo>
                  <a:lnTo>
                    <a:pt x="695706" y="90043"/>
                  </a:lnTo>
                  <a:lnTo>
                    <a:pt x="701294" y="93091"/>
                  </a:lnTo>
                  <a:lnTo>
                    <a:pt x="706882" y="96266"/>
                  </a:lnTo>
                  <a:lnTo>
                    <a:pt x="709676" y="100330"/>
                  </a:lnTo>
                  <a:lnTo>
                    <a:pt x="709676" y="87033"/>
                  </a:lnTo>
                  <a:lnTo>
                    <a:pt x="677418" y="79756"/>
                  </a:lnTo>
                  <a:lnTo>
                    <a:pt x="667626" y="80200"/>
                  </a:lnTo>
                  <a:lnTo>
                    <a:pt x="634238" y="97663"/>
                  </a:lnTo>
                  <a:lnTo>
                    <a:pt x="634238" y="112903"/>
                  </a:lnTo>
                  <a:lnTo>
                    <a:pt x="677418" y="130810"/>
                  </a:lnTo>
                  <a:lnTo>
                    <a:pt x="687197" y="130365"/>
                  </a:lnTo>
                  <a:lnTo>
                    <a:pt x="695794" y="129019"/>
                  </a:lnTo>
                  <a:lnTo>
                    <a:pt x="703199" y="126796"/>
                  </a:lnTo>
                  <a:lnTo>
                    <a:pt x="709422" y="123698"/>
                  </a:lnTo>
                  <a:lnTo>
                    <a:pt x="712050" y="122047"/>
                  </a:lnTo>
                  <a:lnTo>
                    <a:pt x="716915" y="118999"/>
                  </a:lnTo>
                  <a:lnTo>
                    <a:pt x="720521" y="112903"/>
                  </a:lnTo>
                  <a:lnTo>
                    <a:pt x="720521" y="97663"/>
                  </a:lnTo>
                  <a:close/>
                </a:path>
                <a:path w="1604009" h="132080">
                  <a:moveTo>
                    <a:pt x="818896" y="12192"/>
                  </a:moveTo>
                  <a:lnTo>
                    <a:pt x="757047" y="12192"/>
                  </a:lnTo>
                  <a:lnTo>
                    <a:pt x="757047" y="21209"/>
                  </a:lnTo>
                  <a:lnTo>
                    <a:pt x="807974" y="21209"/>
                  </a:lnTo>
                  <a:lnTo>
                    <a:pt x="805535" y="33477"/>
                  </a:lnTo>
                  <a:lnTo>
                    <a:pt x="780338" y="74206"/>
                  </a:lnTo>
                  <a:lnTo>
                    <a:pt x="751586" y="92964"/>
                  </a:lnTo>
                  <a:lnTo>
                    <a:pt x="759460" y="101219"/>
                  </a:lnTo>
                  <a:lnTo>
                    <a:pt x="794689" y="73494"/>
                  </a:lnTo>
                  <a:lnTo>
                    <a:pt x="814730" y="38481"/>
                  </a:lnTo>
                  <a:lnTo>
                    <a:pt x="817753" y="25628"/>
                  </a:lnTo>
                  <a:lnTo>
                    <a:pt x="818896" y="12192"/>
                  </a:lnTo>
                  <a:close/>
                </a:path>
                <a:path w="1604009" h="132080">
                  <a:moveTo>
                    <a:pt x="855599" y="0"/>
                  </a:moveTo>
                  <a:lnTo>
                    <a:pt x="845439" y="0"/>
                  </a:lnTo>
                  <a:lnTo>
                    <a:pt x="845439" y="132080"/>
                  </a:lnTo>
                  <a:lnTo>
                    <a:pt x="855599" y="132080"/>
                  </a:lnTo>
                  <a:lnTo>
                    <a:pt x="855599" y="0"/>
                  </a:lnTo>
                  <a:close/>
                </a:path>
                <a:path w="1604009" h="132080">
                  <a:moveTo>
                    <a:pt x="992632" y="118491"/>
                  </a:moveTo>
                  <a:lnTo>
                    <a:pt x="917829" y="118491"/>
                  </a:lnTo>
                  <a:lnTo>
                    <a:pt x="917829" y="87757"/>
                  </a:lnTo>
                  <a:lnTo>
                    <a:pt x="907669" y="87757"/>
                  </a:lnTo>
                  <a:lnTo>
                    <a:pt x="907669" y="127635"/>
                  </a:lnTo>
                  <a:lnTo>
                    <a:pt x="992632" y="127635"/>
                  </a:lnTo>
                  <a:lnTo>
                    <a:pt x="992632" y="118491"/>
                  </a:lnTo>
                  <a:close/>
                </a:path>
                <a:path w="1604009" h="132080">
                  <a:moveTo>
                    <a:pt x="1003554" y="43815"/>
                  </a:moveTo>
                  <a:lnTo>
                    <a:pt x="960882" y="27813"/>
                  </a:lnTo>
                  <a:lnTo>
                    <a:pt x="953897" y="14605"/>
                  </a:lnTo>
                  <a:lnTo>
                    <a:pt x="996442" y="14605"/>
                  </a:lnTo>
                  <a:lnTo>
                    <a:pt x="996442" y="5334"/>
                  </a:lnTo>
                  <a:lnTo>
                    <a:pt x="901065" y="5334"/>
                  </a:lnTo>
                  <a:lnTo>
                    <a:pt x="901065" y="14605"/>
                  </a:lnTo>
                  <a:lnTo>
                    <a:pt x="943483" y="14605"/>
                  </a:lnTo>
                  <a:lnTo>
                    <a:pt x="942086" y="21336"/>
                  </a:lnTo>
                  <a:lnTo>
                    <a:pt x="902931" y="42608"/>
                  </a:lnTo>
                  <a:lnTo>
                    <a:pt x="893953" y="43815"/>
                  </a:lnTo>
                  <a:lnTo>
                    <a:pt x="899922" y="52197"/>
                  </a:lnTo>
                  <a:lnTo>
                    <a:pt x="939292" y="36449"/>
                  </a:lnTo>
                  <a:lnTo>
                    <a:pt x="948817" y="26289"/>
                  </a:lnTo>
                  <a:lnTo>
                    <a:pt x="952627" y="31877"/>
                  </a:lnTo>
                  <a:lnTo>
                    <a:pt x="990333" y="50761"/>
                  </a:lnTo>
                  <a:lnTo>
                    <a:pt x="998220" y="52324"/>
                  </a:lnTo>
                  <a:lnTo>
                    <a:pt x="1003554" y="43815"/>
                  </a:lnTo>
                  <a:close/>
                </a:path>
                <a:path w="1604009" h="132080">
                  <a:moveTo>
                    <a:pt x="1010031" y="64897"/>
                  </a:moveTo>
                  <a:lnTo>
                    <a:pt x="887476" y="64897"/>
                  </a:lnTo>
                  <a:lnTo>
                    <a:pt x="887476" y="74041"/>
                  </a:lnTo>
                  <a:lnTo>
                    <a:pt x="943483" y="74041"/>
                  </a:lnTo>
                  <a:lnTo>
                    <a:pt x="943483" y="106553"/>
                  </a:lnTo>
                  <a:lnTo>
                    <a:pt x="953897" y="106553"/>
                  </a:lnTo>
                  <a:lnTo>
                    <a:pt x="953897" y="74041"/>
                  </a:lnTo>
                  <a:lnTo>
                    <a:pt x="1010031" y="74041"/>
                  </a:lnTo>
                  <a:lnTo>
                    <a:pt x="1010031" y="64897"/>
                  </a:lnTo>
                  <a:close/>
                </a:path>
                <a:path w="1604009" h="132080">
                  <a:moveTo>
                    <a:pt x="1116711" y="2667"/>
                  </a:moveTo>
                  <a:lnTo>
                    <a:pt x="1106424" y="2667"/>
                  </a:lnTo>
                  <a:lnTo>
                    <a:pt x="1106424" y="48768"/>
                  </a:lnTo>
                  <a:lnTo>
                    <a:pt x="1090549" y="48768"/>
                  </a:lnTo>
                  <a:lnTo>
                    <a:pt x="1081481" y="18034"/>
                  </a:lnTo>
                  <a:lnTo>
                    <a:pt x="1080643" y="16852"/>
                  </a:lnTo>
                  <a:lnTo>
                    <a:pt x="1080643" y="53594"/>
                  </a:lnTo>
                  <a:lnTo>
                    <a:pt x="1080325" y="61823"/>
                  </a:lnTo>
                  <a:lnTo>
                    <a:pt x="1067816" y="89281"/>
                  </a:lnTo>
                  <a:lnTo>
                    <a:pt x="1055624" y="89281"/>
                  </a:lnTo>
                  <a:lnTo>
                    <a:pt x="1042797" y="53594"/>
                  </a:lnTo>
                  <a:lnTo>
                    <a:pt x="1043101" y="45453"/>
                  </a:lnTo>
                  <a:lnTo>
                    <a:pt x="1072515" y="21082"/>
                  </a:lnTo>
                  <a:lnTo>
                    <a:pt x="1080643" y="53594"/>
                  </a:lnTo>
                  <a:lnTo>
                    <a:pt x="1080643" y="16852"/>
                  </a:lnTo>
                  <a:lnTo>
                    <a:pt x="1077341" y="12192"/>
                  </a:lnTo>
                  <a:lnTo>
                    <a:pt x="1070483" y="8763"/>
                  </a:lnTo>
                  <a:lnTo>
                    <a:pt x="1052576" y="8763"/>
                  </a:lnTo>
                  <a:lnTo>
                    <a:pt x="1033360" y="43383"/>
                  </a:lnTo>
                  <a:lnTo>
                    <a:pt x="1032891" y="53594"/>
                  </a:lnTo>
                  <a:lnTo>
                    <a:pt x="1033360" y="63842"/>
                  </a:lnTo>
                  <a:lnTo>
                    <a:pt x="1052449" y="98552"/>
                  </a:lnTo>
                  <a:lnTo>
                    <a:pt x="1070610" y="98552"/>
                  </a:lnTo>
                  <a:lnTo>
                    <a:pt x="1077468" y="94996"/>
                  </a:lnTo>
                  <a:lnTo>
                    <a:pt x="1081519" y="89281"/>
                  </a:lnTo>
                  <a:lnTo>
                    <a:pt x="1082421" y="88011"/>
                  </a:lnTo>
                  <a:lnTo>
                    <a:pt x="1085723" y="82130"/>
                  </a:lnTo>
                  <a:lnTo>
                    <a:pt x="1088212" y="75158"/>
                  </a:lnTo>
                  <a:lnTo>
                    <a:pt x="1089863" y="67081"/>
                  </a:lnTo>
                  <a:lnTo>
                    <a:pt x="1090676" y="57912"/>
                  </a:lnTo>
                  <a:lnTo>
                    <a:pt x="1106424" y="57912"/>
                  </a:lnTo>
                  <a:lnTo>
                    <a:pt x="1106424" y="128016"/>
                  </a:lnTo>
                  <a:lnTo>
                    <a:pt x="1116711" y="128016"/>
                  </a:lnTo>
                  <a:lnTo>
                    <a:pt x="1116711" y="57912"/>
                  </a:lnTo>
                  <a:lnTo>
                    <a:pt x="1116711" y="48768"/>
                  </a:lnTo>
                  <a:lnTo>
                    <a:pt x="1116711" y="2667"/>
                  </a:lnTo>
                  <a:close/>
                </a:path>
                <a:path w="1604009" h="132080">
                  <a:moveTo>
                    <a:pt x="1140460" y="0"/>
                  </a:moveTo>
                  <a:lnTo>
                    <a:pt x="1130173" y="0"/>
                  </a:lnTo>
                  <a:lnTo>
                    <a:pt x="1130173" y="132080"/>
                  </a:lnTo>
                  <a:lnTo>
                    <a:pt x="1140460" y="132080"/>
                  </a:lnTo>
                  <a:lnTo>
                    <a:pt x="1140460" y="0"/>
                  </a:lnTo>
                  <a:close/>
                </a:path>
                <a:path w="1604009" h="132080">
                  <a:moveTo>
                    <a:pt x="1280541" y="94488"/>
                  </a:moveTo>
                  <a:lnTo>
                    <a:pt x="1280020" y="87376"/>
                  </a:lnTo>
                  <a:lnTo>
                    <a:pt x="1279906" y="85725"/>
                  </a:lnTo>
                  <a:lnTo>
                    <a:pt x="1273111" y="86474"/>
                  </a:lnTo>
                  <a:lnTo>
                    <a:pt x="1265313" y="86982"/>
                  </a:lnTo>
                  <a:lnTo>
                    <a:pt x="1256487" y="87287"/>
                  </a:lnTo>
                  <a:lnTo>
                    <a:pt x="1246632" y="87376"/>
                  </a:lnTo>
                  <a:lnTo>
                    <a:pt x="1234440" y="87376"/>
                  </a:lnTo>
                  <a:lnTo>
                    <a:pt x="1234440" y="20701"/>
                  </a:lnTo>
                  <a:lnTo>
                    <a:pt x="1275080" y="20701"/>
                  </a:lnTo>
                  <a:lnTo>
                    <a:pt x="1275080" y="11557"/>
                  </a:lnTo>
                  <a:lnTo>
                    <a:pt x="1224407" y="11557"/>
                  </a:lnTo>
                  <a:lnTo>
                    <a:pt x="1224407" y="96393"/>
                  </a:lnTo>
                  <a:lnTo>
                    <a:pt x="1241780" y="96278"/>
                  </a:lnTo>
                  <a:lnTo>
                    <a:pt x="1256944" y="95923"/>
                  </a:lnTo>
                  <a:lnTo>
                    <a:pt x="1269873" y="95326"/>
                  </a:lnTo>
                  <a:lnTo>
                    <a:pt x="1280541" y="94488"/>
                  </a:lnTo>
                  <a:close/>
                </a:path>
                <a:path w="1604009" h="132080">
                  <a:moveTo>
                    <a:pt x="1327658" y="0"/>
                  </a:moveTo>
                  <a:lnTo>
                    <a:pt x="1317371" y="0"/>
                  </a:lnTo>
                  <a:lnTo>
                    <a:pt x="1317371" y="54229"/>
                  </a:lnTo>
                  <a:lnTo>
                    <a:pt x="1300353" y="54229"/>
                  </a:lnTo>
                  <a:lnTo>
                    <a:pt x="1300353" y="2667"/>
                  </a:lnTo>
                  <a:lnTo>
                    <a:pt x="1290320" y="2667"/>
                  </a:lnTo>
                  <a:lnTo>
                    <a:pt x="1290320" y="128016"/>
                  </a:lnTo>
                  <a:lnTo>
                    <a:pt x="1300353" y="128016"/>
                  </a:lnTo>
                  <a:lnTo>
                    <a:pt x="1300353" y="63373"/>
                  </a:lnTo>
                  <a:lnTo>
                    <a:pt x="1317371" y="63373"/>
                  </a:lnTo>
                  <a:lnTo>
                    <a:pt x="1317371" y="132080"/>
                  </a:lnTo>
                  <a:lnTo>
                    <a:pt x="1327658" y="132080"/>
                  </a:lnTo>
                  <a:lnTo>
                    <a:pt x="1327658" y="63373"/>
                  </a:lnTo>
                  <a:lnTo>
                    <a:pt x="1327658" y="54229"/>
                  </a:lnTo>
                  <a:lnTo>
                    <a:pt x="1327658" y="0"/>
                  </a:lnTo>
                  <a:close/>
                </a:path>
                <a:path w="1604009" h="132080">
                  <a:moveTo>
                    <a:pt x="1429258" y="78486"/>
                  </a:moveTo>
                  <a:lnTo>
                    <a:pt x="1429194" y="61468"/>
                  </a:lnTo>
                  <a:lnTo>
                    <a:pt x="1426083" y="54483"/>
                  </a:lnTo>
                  <a:lnTo>
                    <a:pt x="1420139" y="49149"/>
                  </a:lnTo>
                  <a:lnTo>
                    <a:pt x="1419098" y="48196"/>
                  </a:lnTo>
                  <a:lnTo>
                    <a:pt x="1419098" y="64262"/>
                  </a:lnTo>
                  <a:lnTo>
                    <a:pt x="1419098" y="75565"/>
                  </a:lnTo>
                  <a:lnTo>
                    <a:pt x="1416939" y="80391"/>
                  </a:lnTo>
                  <a:lnTo>
                    <a:pt x="1412621" y="84455"/>
                  </a:lnTo>
                  <a:lnTo>
                    <a:pt x="1408176" y="88519"/>
                  </a:lnTo>
                  <a:lnTo>
                    <a:pt x="1402715" y="90551"/>
                  </a:lnTo>
                  <a:lnTo>
                    <a:pt x="1389253" y="90551"/>
                  </a:lnTo>
                  <a:lnTo>
                    <a:pt x="1383792" y="88519"/>
                  </a:lnTo>
                  <a:lnTo>
                    <a:pt x="1379347" y="84455"/>
                  </a:lnTo>
                  <a:lnTo>
                    <a:pt x="1375029" y="80391"/>
                  </a:lnTo>
                  <a:lnTo>
                    <a:pt x="1372870" y="75565"/>
                  </a:lnTo>
                  <a:lnTo>
                    <a:pt x="1372870" y="64262"/>
                  </a:lnTo>
                  <a:lnTo>
                    <a:pt x="1375029" y="59309"/>
                  </a:lnTo>
                  <a:lnTo>
                    <a:pt x="1383665" y="51181"/>
                  </a:lnTo>
                  <a:lnTo>
                    <a:pt x="1389253" y="49149"/>
                  </a:lnTo>
                  <a:lnTo>
                    <a:pt x="1402715" y="49149"/>
                  </a:lnTo>
                  <a:lnTo>
                    <a:pt x="1408303" y="51181"/>
                  </a:lnTo>
                  <a:lnTo>
                    <a:pt x="1416939" y="59309"/>
                  </a:lnTo>
                  <a:lnTo>
                    <a:pt x="1419098" y="64262"/>
                  </a:lnTo>
                  <a:lnTo>
                    <a:pt x="1419098" y="48196"/>
                  </a:lnTo>
                  <a:lnTo>
                    <a:pt x="1413764" y="43307"/>
                  </a:lnTo>
                  <a:lnTo>
                    <a:pt x="1405763" y="40513"/>
                  </a:lnTo>
                  <a:lnTo>
                    <a:pt x="1395984" y="40513"/>
                  </a:lnTo>
                  <a:lnTo>
                    <a:pt x="1362837" y="61468"/>
                  </a:lnTo>
                  <a:lnTo>
                    <a:pt x="1362938" y="78486"/>
                  </a:lnTo>
                  <a:lnTo>
                    <a:pt x="1365885" y="85217"/>
                  </a:lnTo>
                  <a:lnTo>
                    <a:pt x="1371981" y="90805"/>
                  </a:lnTo>
                  <a:lnTo>
                    <a:pt x="1378204" y="96393"/>
                  </a:lnTo>
                  <a:lnTo>
                    <a:pt x="1386078" y="99187"/>
                  </a:lnTo>
                  <a:lnTo>
                    <a:pt x="1405763" y="99187"/>
                  </a:lnTo>
                  <a:lnTo>
                    <a:pt x="1413764" y="96520"/>
                  </a:lnTo>
                  <a:lnTo>
                    <a:pt x="1420279" y="90551"/>
                  </a:lnTo>
                  <a:lnTo>
                    <a:pt x="1426083" y="85344"/>
                  </a:lnTo>
                  <a:lnTo>
                    <a:pt x="1429258" y="78486"/>
                  </a:lnTo>
                  <a:close/>
                </a:path>
                <a:path w="1604009" h="132080">
                  <a:moveTo>
                    <a:pt x="1435227" y="20955"/>
                  </a:moveTo>
                  <a:lnTo>
                    <a:pt x="1401064" y="20955"/>
                  </a:lnTo>
                  <a:lnTo>
                    <a:pt x="1401064" y="0"/>
                  </a:lnTo>
                  <a:lnTo>
                    <a:pt x="1390777" y="0"/>
                  </a:lnTo>
                  <a:lnTo>
                    <a:pt x="1390777" y="20955"/>
                  </a:lnTo>
                  <a:lnTo>
                    <a:pt x="1356741" y="20955"/>
                  </a:lnTo>
                  <a:lnTo>
                    <a:pt x="1356741" y="30226"/>
                  </a:lnTo>
                  <a:lnTo>
                    <a:pt x="1435227" y="30226"/>
                  </a:lnTo>
                  <a:lnTo>
                    <a:pt x="1435227" y="20955"/>
                  </a:lnTo>
                  <a:close/>
                </a:path>
                <a:path w="1604009" h="132080">
                  <a:moveTo>
                    <a:pt x="1480439" y="60706"/>
                  </a:moveTo>
                  <a:lnTo>
                    <a:pt x="1458087" y="60706"/>
                  </a:lnTo>
                  <a:lnTo>
                    <a:pt x="1458087" y="0"/>
                  </a:lnTo>
                  <a:lnTo>
                    <a:pt x="1447927" y="0"/>
                  </a:lnTo>
                  <a:lnTo>
                    <a:pt x="1447927" y="132080"/>
                  </a:lnTo>
                  <a:lnTo>
                    <a:pt x="1458087" y="132080"/>
                  </a:lnTo>
                  <a:lnTo>
                    <a:pt x="1458087" y="69850"/>
                  </a:lnTo>
                  <a:lnTo>
                    <a:pt x="1480439" y="69850"/>
                  </a:lnTo>
                  <a:lnTo>
                    <a:pt x="1480439" y="60706"/>
                  </a:lnTo>
                  <a:close/>
                </a:path>
                <a:path w="1604009" h="132080">
                  <a:moveTo>
                    <a:pt x="1604010" y="0"/>
                  </a:moveTo>
                  <a:lnTo>
                    <a:pt x="1593850" y="0"/>
                  </a:lnTo>
                  <a:lnTo>
                    <a:pt x="1593850" y="26797"/>
                  </a:lnTo>
                  <a:lnTo>
                    <a:pt x="1593850" y="35814"/>
                  </a:lnTo>
                  <a:lnTo>
                    <a:pt x="1593850" y="71501"/>
                  </a:lnTo>
                  <a:lnTo>
                    <a:pt x="1568831" y="71501"/>
                  </a:lnTo>
                  <a:lnTo>
                    <a:pt x="1570228" y="66421"/>
                  </a:lnTo>
                  <a:lnTo>
                    <a:pt x="1570863" y="61366"/>
                  </a:lnTo>
                  <a:lnTo>
                    <a:pt x="1570850" y="45834"/>
                  </a:lnTo>
                  <a:lnTo>
                    <a:pt x="1570228" y="41021"/>
                  </a:lnTo>
                  <a:lnTo>
                    <a:pt x="1568831" y="35814"/>
                  </a:lnTo>
                  <a:lnTo>
                    <a:pt x="1593850" y="35814"/>
                  </a:lnTo>
                  <a:lnTo>
                    <a:pt x="1593850" y="26797"/>
                  </a:lnTo>
                  <a:lnTo>
                    <a:pt x="1565656" y="26797"/>
                  </a:lnTo>
                  <a:lnTo>
                    <a:pt x="1560830" y="19367"/>
                  </a:lnTo>
                  <a:lnTo>
                    <a:pt x="1560830" y="53594"/>
                  </a:lnTo>
                  <a:lnTo>
                    <a:pt x="1560398" y="61366"/>
                  </a:lnTo>
                  <a:lnTo>
                    <a:pt x="1544320" y="89408"/>
                  </a:lnTo>
                  <a:lnTo>
                    <a:pt x="1530604" y="89408"/>
                  </a:lnTo>
                  <a:lnTo>
                    <a:pt x="1513967" y="53594"/>
                  </a:lnTo>
                  <a:lnTo>
                    <a:pt x="1514373" y="45834"/>
                  </a:lnTo>
                  <a:lnTo>
                    <a:pt x="1530477" y="17907"/>
                  </a:lnTo>
                  <a:lnTo>
                    <a:pt x="1544447" y="17907"/>
                  </a:lnTo>
                  <a:lnTo>
                    <a:pt x="1560830" y="53594"/>
                  </a:lnTo>
                  <a:lnTo>
                    <a:pt x="1560830" y="19367"/>
                  </a:lnTo>
                  <a:lnTo>
                    <a:pt x="1537462" y="8763"/>
                  </a:lnTo>
                  <a:lnTo>
                    <a:pt x="1530223" y="9525"/>
                  </a:lnTo>
                  <a:lnTo>
                    <a:pt x="1504632" y="43688"/>
                  </a:lnTo>
                  <a:lnTo>
                    <a:pt x="1504061" y="53594"/>
                  </a:lnTo>
                  <a:lnTo>
                    <a:pt x="1504632" y="63512"/>
                  </a:lnTo>
                  <a:lnTo>
                    <a:pt x="1530311" y="97802"/>
                  </a:lnTo>
                  <a:lnTo>
                    <a:pt x="1537462" y="98552"/>
                  </a:lnTo>
                  <a:lnTo>
                    <a:pt x="1546364" y="97434"/>
                  </a:lnTo>
                  <a:lnTo>
                    <a:pt x="1554035" y="94068"/>
                  </a:lnTo>
                  <a:lnTo>
                    <a:pt x="1559331" y="89408"/>
                  </a:lnTo>
                  <a:lnTo>
                    <a:pt x="1560461" y="88430"/>
                  </a:lnTo>
                  <a:lnTo>
                    <a:pt x="1565656" y="80518"/>
                  </a:lnTo>
                  <a:lnTo>
                    <a:pt x="1593850" y="80518"/>
                  </a:lnTo>
                  <a:lnTo>
                    <a:pt x="1593850" y="132080"/>
                  </a:lnTo>
                  <a:lnTo>
                    <a:pt x="1604010" y="132080"/>
                  </a:lnTo>
                  <a:lnTo>
                    <a:pt x="1604010" y="80518"/>
                  </a:lnTo>
                  <a:lnTo>
                    <a:pt x="1604010" y="71501"/>
                  </a:lnTo>
                  <a:lnTo>
                    <a:pt x="1604010" y="35814"/>
                  </a:lnTo>
                  <a:lnTo>
                    <a:pt x="1604010" y="26797"/>
                  </a:lnTo>
                  <a:lnTo>
                    <a:pt x="160401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89191" y="2229357"/>
              <a:ext cx="111632" cy="13207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27112" y="2229357"/>
              <a:ext cx="331215" cy="132079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7486395" y="2246629"/>
              <a:ext cx="60960" cy="102870"/>
            </a:xfrm>
            <a:custGeom>
              <a:avLst/>
              <a:gdLst/>
              <a:ahLst/>
              <a:cxnLst/>
              <a:rect l="l" t="t" r="r" b="b"/>
              <a:pathLst>
                <a:path w="60959" h="102869">
                  <a:moveTo>
                    <a:pt x="37846" y="0"/>
                  </a:moveTo>
                  <a:lnTo>
                    <a:pt x="29209" y="0"/>
                  </a:lnTo>
                  <a:lnTo>
                    <a:pt x="21778" y="615"/>
                  </a:lnTo>
                  <a:lnTo>
                    <a:pt x="15097" y="2444"/>
                  </a:lnTo>
                  <a:lnTo>
                    <a:pt x="9153" y="5464"/>
                  </a:lnTo>
                  <a:lnTo>
                    <a:pt x="3936" y="9651"/>
                  </a:lnTo>
                  <a:lnTo>
                    <a:pt x="3936" y="21462"/>
                  </a:lnTo>
                  <a:lnTo>
                    <a:pt x="7238" y="17652"/>
                  </a:lnTo>
                  <a:lnTo>
                    <a:pt x="11049" y="14731"/>
                  </a:lnTo>
                  <a:lnTo>
                    <a:pt x="19430" y="10287"/>
                  </a:lnTo>
                  <a:lnTo>
                    <a:pt x="23622" y="9270"/>
                  </a:lnTo>
                  <a:lnTo>
                    <a:pt x="33781" y="9270"/>
                  </a:lnTo>
                  <a:lnTo>
                    <a:pt x="38480" y="10921"/>
                  </a:lnTo>
                  <a:lnTo>
                    <a:pt x="45593" y="17779"/>
                  </a:lnTo>
                  <a:lnTo>
                    <a:pt x="47371" y="22605"/>
                  </a:lnTo>
                  <a:lnTo>
                    <a:pt x="47371" y="34289"/>
                  </a:lnTo>
                  <a:lnTo>
                    <a:pt x="45847" y="39496"/>
                  </a:lnTo>
                  <a:lnTo>
                    <a:pt x="39497" y="48387"/>
                  </a:lnTo>
                  <a:lnTo>
                    <a:pt x="34417" y="53212"/>
                  </a:lnTo>
                  <a:lnTo>
                    <a:pt x="19303" y="63626"/>
                  </a:lnTo>
                  <a:lnTo>
                    <a:pt x="13461" y="68198"/>
                  </a:lnTo>
                  <a:lnTo>
                    <a:pt x="6350" y="75691"/>
                  </a:lnTo>
                  <a:lnTo>
                    <a:pt x="3809" y="79501"/>
                  </a:lnTo>
                  <a:lnTo>
                    <a:pt x="761" y="87248"/>
                  </a:lnTo>
                  <a:lnTo>
                    <a:pt x="0" y="91947"/>
                  </a:lnTo>
                  <a:lnTo>
                    <a:pt x="0" y="102488"/>
                  </a:lnTo>
                  <a:lnTo>
                    <a:pt x="60451" y="102488"/>
                  </a:lnTo>
                  <a:lnTo>
                    <a:pt x="60451" y="92582"/>
                  </a:lnTo>
                  <a:lnTo>
                    <a:pt x="11556" y="92582"/>
                  </a:lnTo>
                  <a:lnTo>
                    <a:pt x="11556" y="89153"/>
                  </a:lnTo>
                  <a:lnTo>
                    <a:pt x="43814" y="57784"/>
                  </a:lnTo>
                  <a:lnTo>
                    <a:pt x="49529" y="52069"/>
                  </a:lnTo>
                  <a:lnTo>
                    <a:pt x="56260" y="41275"/>
                  </a:lnTo>
                  <a:lnTo>
                    <a:pt x="57911" y="34925"/>
                  </a:lnTo>
                  <a:lnTo>
                    <a:pt x="57911" y="19176"/>
                  </a:lnTo>
                  <a:lnTo>
                    <a:pt x="55372" y="12445"/>
                  </a:lnTo>
                  <a:lnTo>
                    <a:pt x="44830" y="2539"/>
                  </a:lnTo>
                  <a:lnTo>
                    <a:pt x="3784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70342" y="2229357"/>
              <a:ext cx="107568" cy="132079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7758429" y="2229357"/>
              <a:ext cx="257175" cy="132080"/>
            </a:xfrm>
            <a:custGeom>
              <a:avLst/>
              <a:gdLst/>
              <a:ahLst/>
              <a:cxnLst/>
              <a:rect l="l" t="t" r="r" b="b"/>
              <a:pathLst>
                <a:path w="257175" h="132080">
                  <a:moveTo>
                    <a:pt x="164719" y="91948"/>
                  </a:moveTo>
                  <a:lnTo>
                    <a:pt x="154559" y="91948"/>
                  </a:lnTo>
                  <a:lnTo>
                    <a:pt x="154559" y="128904"/>
                  </a:lnTo>
                  <a:lnTo>
                    <a:pt x="239522" y="128904"/>
                  </a:lnTo>
                  <a:lnTo>
                    <a:pt x="239522" y="119761"/>
                  </a:lnTo>
                  <a:lnTo>
                    <a:pt x="164719" y="119761"/>
                  </a:lnTo>
                  <a:lnTo>
                    <a:pt x="164719" y="91948"/>
                  </a:lnTo>
                  <a:close/>
                </a:path>
                <a:path w="257175" h="132080">
                  <a:moveTo>
                    <a:pt x="256921" y="73405"/>
                  </a:moveTo>
                  <a:lnTo>
                    <a:pt x="134366" y="73405"/>
                  </a:lnTo>
                  <a:lnTo>
                    <a:pt x="134366" y="82550"/>
                  </a:lnTo>
                  <a:lnTo>
                    <a:pt x="256921" y="82550"/>
                  </a:lnTo>
                  <a:lnTo>
                    <a:pt x="256921" y="73405"/>
                  </a:lnTo>
                  <a:close/>
                </a:path>
                <a:path w="257175" h="132080">
                  <a:moveTo>
                    <a:pt x="77724" y="11811"/>
                  </a:moveTo>
                  <a:lnTo>
                    <a:pt x="43052" y="11811"/>
                  </a:lnTo>
                  <a:lnTo>
                    <a:pt x="43052" y="96265"/>
                  </a:lnTo>
                  <a:lnTo>
                    <a:pt x="56600" y="96144"/>
                  </a:lnTo>
                  <a:lnTo>
                    <a:pt x="67706" y="95773"/>
                  </a:lnTo>
                  <a:lnTo>
                    <a:pt x="76360" y="95140"/>
                  </a:lnTo>
                  <a:lnTo>
                    <a:pt x="82550" y="94234"/>
                  </a:lnTo>
                  <a:lnTo>
                    <a:pt x="81851" y="87249"/>
                  </a:lnTo>
                  <a:lnTo>
                    <a:pt x="53213" y="87249"/>
                  </a:lnTo>
                  <a:lnTo>
                    <a:pt x="53213" y="20700"/>
                  </a:lnTo>
                  <a:lnTo>
                    <a:pt x="77724" y="20700"/>
                  </a:lnTo>
                  <a:lnTo>
                    <a:pt x="77724" y="11811"/>
                  </a:lnTo>
                  <a:close/>
                </a:path>
                <a:path w="257175" h="132080">
                  <a:moveTo>
                    <a:pt x="81661" y="85343"/>
                  </a:moveTo>
                  <a:lnTo>
                    <a:pt x="76448" y="86177"/>
                  </a:lnTo>
                  <a:lnTo>
                    <a:pt x="69961" y="86772"/>
                  </a:lnTo>
                  <a:lnTo>
                    <a:pt x="62212" y="87129"/>
                  </a:lnTo>
                  <a:lnTo>
                    <a:pt x="53213" y="87249"/>
                  </a:lnTo>
                  <a:lnTo>
                    <a:pt x="81851" y="87249"/>
                  </a:lnTo>
                  <a:lnTo>
                    <a:pt x="81661" y="85343"/>
                  </a:lnTo>
                  <a:close/>
                </a:path>
                <a:path w="257175" h="132080">
                  <a:moveTo>
                    <a:pt x="34163" y="11811"/>
                  </a:moveTo>
                  <a:lnTo>
                    <a:pt x="0" y="11811"/>
                  </a:lnTo>
                  <a:lnTo>
                    <a:pt x="0" y="96138"/>
                  </a:lnTo>
                  <a:lnTo>
                    <a:pt x="11886" y="95972"/>
                  </a:lnTo>
                  <a:lnTo>
                    <a:pt x="22034" y="95472"/>
                  </a:lnTo>
                  <a:lnTo>
                    <a:pt x="30468" y="94638"/>
                  </a:lnTo>
                  <a:lnTo>
                    <a:pt x="37211" y="93472"/>
                  </a:lnTo>
                  <a:lnTo>
                    <a:pt x="36147" y="86994"/>
                  </a:lnTo>
                  <a:lnTo>
                    <a:pt x="10033" y="86994"/>
                  </a:lnTo>
                  <a:lnTo>
                    <a:pt x="10033" y="20700"/>
                  </a:lnTo>
                  <a:lnTo>
                    <a:pt x="34163" y="20700"/>
                  </a:lnTo>
                  <a:lnTo>
                    <a:pt x="34163" y="11811"/>
                  </a:lnTo>
                  <a:close/>
                </a:path>
                <a:path w="257175" h="132080">
                  <a:moveTo>
                    <a:pt x="35814" y="84962"/>
                  </a:moveTo>
                  <a:lnTo>
                    <a:pt x="31571" y="85869"/>
                  </a:lnTo>
                  <a:lnTo>
                    <a:pt x="25876" y="86502"/>
                  </a:lnTo>
                  <a:lnTo>
                    <a:pt x="18704" y="86873"/>
                  </a:lnTo>
                  <a:lnTo>
                    <a:pt x="10033" y="86994"/>
                  </a:lnTo>
                  <a:lnTo>
                    <a:pt x="36147" y="86994"/>
                  </a:lnTo>
                  <a:lnTo>
                    <a:pt x="35814" y="84962"/>
                  </a:lnTo>
                  <a:close/>
                </a:path>
                <a:path w="257175" h="132080">
                  <a:moveTo>
                    <a:pt x="236347" y="4317"/>
                  </a:moveTo>
                  <a:lnTo>
                    <a:pt x="154940" y="4317"/>
                  </a:lnTo>
                  <a:lnTo>
                    <a:pt x="154940" y="13335"/>
                  </a:lnTo>
                  <a:lnTo>
                    <a:pt x="226060" y="13335"/>
                  </a:lnTo>
                  <a:lnTo>
                    <a:pt x="226060" y="27686"/>
                  </a:lnTo>
                  <a:lnTo>
                    <a:pt x="154940" y="27686"/>
                  </a:lnTo>
                  <a:lnTo>
                    <a:pt x="154940" y="60070"/>
                  </a:lnTo>
                  <a:lnTo>
                    <a:pt x="239395" y="60070"/>
                  </a:lnTo>
                  <a:lnTo>
                    <a:pt x="239395" y="50800"/>
                  </a:lnTo>
                  <a:lnTo>
                    <a:pt x="165100" y="50800"/>
                  </a:lnTo>
                  <a:lnTo>
                    <a:pt x="165100" y="36702"/>
                  </a:lnTo>
                  <a:lnTo>
                    <a:pt x="236347" y="36702"/>
                  </a:lnTo>
                  <a:lnTo>
                    <a:pt x="236347" y="4317"/>
                  </a:lnTo>
                  <a:close/>
                </a:path>
                <a:path w="257175" h="132080">
                  <a:moveTo>
                    <a:pt x="99568" y="0"/>
                  </a:moveTo>
                  <a:lnTo>
                    <a:pt x="89408" y="0"/>
                  </a:lnTo>
                  <a:lnTo>
                    <a:pt x="89408" y="132079"/>
                  </a:lnTo>
                  <a:lnTo>
                    <a:pt x="99568" y="132079"/>
                  </a:lnTo>
                  <a:lnTo>
                    <a:pt x="99568" y="62102"/>
                  </a:lnTo>
                  <a:lnTo>
                    <a:pt x="121920" y="62102"/>
                  </a:lnTo>
                  <a:lnTo>
                    <a:pt x="121920" y="52959"/>
                  </a:lnTo>
                  <a:lnTo>
                    <a:pt x="99568" y="52959"/>
                  </a:lnTo>
                  <a:lnTo>
                    <a:pt x="9956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74914" y="2228341"/>
              <a:ext cx="1097026" cy="133095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9243695" y="2229357"/>
              <a:ext cx="609600" cy="132080"/>
            </a:xfrm>
            <a:custGeom>
              <a:avLst/>
              <a:gdLst/>
              <a:ahLst/>
              <a:cxnLst/>
              <a:rect l="l" t="t" r="r" b="b"/>
              <a:pathLst>
                <a:path w="609600" h="132080">
                  <a:moveTo>
                    <a:pt x="83058" y="57658"/>
                  </a:moveTo>
                  <a:lnTo>
                    <a:pt x="76288" y="55257"/>
                  </a:lnTo>
                  <a:lnTo>
                    <a:pt x="70116" y="52031"/>
                  </a:lnTo>
                  <a:lnTo>
                    <a:pt x="64528" y="47967"/>
                  </a:lnTo>
                  <a:lnTo>
                    <a:pt x="62776" y="46228"/>
                  </a:lnTo>
                  <a:lnTo>
                    <a:pt x="59563" y="43053"/>
                  </a:lnTo>
                  <a:lnTo>
                    <a:pt x="53340" y="36068"/>
                  </a:lnTo>
                  <a:lnTo>
                    <a:pt x="50292" y="28448"/>
                  </a:lnTo>
                  <a:lnTo>
                    <a:pt x="50292" y="4191"/>
                  </a:lnTo>
                  <a:lnTo>
                    <a:pt x="33020" y="4191"/>
                  </a:lnTo>
                  <a:lnTo>
                    <a:pt x="33020" y="20574"/>
                  </a:lnTo>
                  <a:lnTo>
                    <a:pt x="32448" y="26746"/>
                  </a:lnTo>
                  <a:lnTo>
                    <a:pt x="7048" y="59359"/>
                  </a:lnTo>
                  <a:lnTo>
                    <a:pt x="0" y="62992"/>
                  </a:lnTo>
                  <a:lnTo>
                    <a:pt x="12573" y="75311"/>
                  </a:lnTo>
                  <a:lnTo>
                    <a:pt x="17526" y="72644"/>
                  </a:lnTo>
                  <a:lnTo>
                    <a:pt x="23241" y="68199"/>
                  </a:lnTo>
                  <a:lnTo>
                    <a:pt x="29464" y="61976"/>
                  </a:lnTo>
                  <a:lnTo>
                    <a:pt x="35687" y="55880"/>
                  </a:lnTo>
                  <a:lnTo>
                    <a:pt x="39878" y="50546"/>
                  </a:lnTo>
                  <a:lnTo>
                    <a:pt x="41910" y="46228"/>
                  </a:lnTo>
                  <a:lnTo>
                    <a:pt x="47434" y="53517"/>
                  </a:lnTo>
                  <a:lnTo>
                    <a:pt x="54292" y="60121"/>
                  </a:lnTo>
                  <a:lnTo>
                    <a:pt x="62484" y="66040"/>
                  </a:lnTo>
                  <a:lnTo>
                    <a:pt x="72009" y="71247"/>
                  </a:lnTo>
                  <a:lnTo>
                    <a:pt x="83058" y="57658"/>
                  </a:lnTo>
                  <a:close/>
                </a:path>
                <a:path w="609600" h="132080">
                  <a:moveTo>
                    <a:pt x="111887" y="80264"/>
                  </a:moveTo>
                  <a:lnTo>
                    <a:pt x="95250" y="80264"/>
                  </a:lnTo>
                  <a:lnTo>
                    <a:pt x="95250" y="94615"/>
                  </a:lnTo>
                  <a:lnTo>
                    <a:pt x="95250" y="114935"/>
                  </a:lnTo>
                  <a:lnTo>
                    <a:pt x="43561" y="114935"/>
                  </a:lnTo>
                  <a:lnTo>
                    <a:pt x="43561" y="94615"/>
                  </a:lnTo>
                  <a:lnTo>
                    <a:pt x="95250" y="94615"/>
                  </a:lnTo>
                  <a:lnTo>
                    <a:pt x="95250" y="80264"/>
                  </a:lnTo>
                  <a:lnTo>
                    <a:pt x="26670" y="80264"/>
                  </a:lnTo>
                  <a:lnTo>
                    <a:pt x="26670" y="129286"/>
                  </a:lnTo>
                  <a:lnTo>
                    <a:pt x="111887" y="129286"/>
                  </a:lnTo>
                  <a:lnTo>
                    <a:pt x="111887" y="114935"/>
                  </a:lnTo>
                  <a:lnTo>
                    <a:pt x="111887" y="94615"/>
                  </a:lnTo>
                  <a:lnTo>
                    <a:pt x="111887" y="80264"/>
                  </a:lnTo>
                  <a:close/>
                </a:path>
                <a:path w="609600" h="132080">
                  <a:moveTo>
                    <a:pt x="111887" y="0"/>
                  </a:moveTo>
                  <a:lnTo>
                    <a:pt x="95123" y="0"/>
                  </a:lnTo>
                  <a:lnTo>
                    <a:pt x="95123" y="74676"/>
                  </a:lnTo>
                  <a:lnTo>
                    <a:pt x="111887" y="74676"/>
                  </a:lnTo>
                  <a:lnTo>
                    <a:pt x="111887" y="0"/>
                  </a:lnTo>
                  <a:close/>
                </a:path>
                <a:path w="609600" h="132080">
                  <a:moveTo>
                    <a:pt x="220091" y="41402"/>
                  </a:moveTo>
                  <a:lnTo>
                    <a:pt x="202514" y="12433"/>
                  </a:lnTo>
                  <a:lnTo>
                    <a:pt x="202514" y="46863"/>
                  </a:lnTo>
                  <a:lnTo>
                    <a:pt x="200914" y="51181"/>
                  </a:lnTo>
                  <a:lnTo>
                    <a:pt x="197231" y="54864"/>
                  </a:lnTo>
                  <a:lnTo>
                    <a:pt x="193802" y="58420"/>
                  </a:lnTo>
                  <a:lnTo>
                    <a:pt x="189103" y="60198"/>
                  </a:lnTo>
                  <a:lnTo>
                    <a:pt x="177800" y="60198"/>
                  </a:lnTo>
                  <a:lnTo>
                    <a:pt x="173228" y="58420"/>
                  </a:lnTo>
                  <a:lnTo>
                    <a:pt x="169532" y="54737"/>
                  </a:lnTo>
                  <a:lnTo>
                    <a:pt x="165989" y="51308"/>
                  </a:lnTo>
                  <a:lnTo>
                    <a:pt x="164211" y="46863"/>
                  </a:lnTo>
                  <a:lnTo>
                    <a:pt x="164211" y="35941"/>
                  </a:lnTo>
                  <a:lnTo>
                    <a:pt x="165989" y="31496"/>
                  </a:lnTo>
                  <a:lnTo>
                    <a:pt x="169545" y="27940"/>
                  </a:lnTo>
                  <a:lnTo>
                    <a:pt x="172974" y="24384"/>
                  </a:lnTo>
                  <a:lnTo>
                    <a:pt x="177673" y="22606"/>
                  </a:lnTo>
                  <a:lnTo>
                    <a:pt x="189103" y="22606"/>
                  </a:lnTo>
                  <a:lnTo>
                    <a:pt x="193675" y="24384"/>
                  </a:lnTo>
                  <a:lnTo>
                    <a:pt x="197231" y="28067"/>
                  </a:lnTo>
                  <a:lnTo>
                    <a:pt x="200787" y="31623"/>
                  </a:lnTo>
                  <a:lnTo>
                    <a:pt x="202501" y="35941"/>
                  </a:lnTo>
                  <a:lnTo>
                    <a:pt x="202514" y="46863"/>
                  </a:lnTo>
                  <a:lnTo>
                    <a:pt x="202514" y="12433"/>
                  </a:lnTo>
                  <a:lnTo>
                    <a:pt x="198310" y="10439"/>
                  </a:lnTo>
                  <a:lnTo>
                    <a:pt x="191490" y="8712"/>
                  </a:lnTo>
                  <a:lnTo>
                    <a:pt x="184023" y="8128"/>
                  </a:lnTo>
                  <a:lnTo>
                    <a:pt x="176428" y="8712"/>
                  </a:lnTo>
                  <a:lnTo>
                    <a:pt x="147345" y="34340"/>
                  </a:lnTo>
                  <a:lnTo>
                    <a:pt x="146685" y="41402"/>
                  </a:lnTo>
                  <a:lnTo>
                    <a:pt x="147345" y="48475"/>
                  </a:lnTo>
                  <a:lnTo>
                    <a:pt x="175780" y="73977"/>
                  </a:lnTo>
                  <a:lnTo>
                    <a:pt x="183261" y="74549"/>
                  </a:lnTo>
                  <a:lnTo>
                    <a:pt x="190754" y="73977"/>
                  </a:lnTo>
                  <a:lnTo>
                    <a:pt x="219443" y="48412"/>
                  </a:lnTo>
                  <a:lnTo>
                    <a:pt x="220091" y="41402"/>
                  </a:lnTo>
                  <a:close/>
                </a:path>
                <a:path w="609600" h="132080">
                  <a:moveTo>
                    <a:pt x="232283" y="107950"/>
                  </a:moveTo>
                  <a:lnTo>
                    <a:pt x="231394" y="93726"/>
                  </a:lnTo>
                  <a:lnTo>
                    <a:pt x="213791" y="94640"/>
                  </a:lnTo>
                  <a:lnTo>
                    <a:pt x="192252" y="95275"/>
                  </a:lnTo>
                  <a:lnTo>
                    <a:pt x="166789" y="95643"/>
                  </a:lnTo>
                  <a:lnTo>
                    <a:pt x="137414" y="95758"/>
                  </a:lnTo>
                  <a:lnTo>
                    <a:pt x="139192" y="110236"/>
                  </a:lnTo>
                  <a:lnTo>
                    <a:pt x="163639" y="110096"/>
                  </a:lnTo>
                  <a:lnTo>
                    <a:pt x="187299" y="109664"/>
                  </a:lnTo>
                  <a:lnTo>
                    <a:pt x="210172" y="108953"/>
                  </a:lnTo>
                  <a:lnTo>
                    <a:pt x="232283" y="107950"/>
                  </a:lnTo>
                  <a:close/>
                </a:path>
                <a:path w="609600" h="132080">
                  <a:moveTo>
                    <a:pt x="254381" y="0"/>
                  </a:moveTo>
                  <a:lnTo>
                    <a:pt x="237363" y="0"/>
                  </a:lnTo>
                  <a:lnTo>
                    <a:pt x="237363" y="132080"/>
                  </a:lnTo>
                  <a:lnTo>
                    <a:pt x="254381" y="132080"/>
                  </a:lnTo>
                  <a:lnTo>
                    <a:pt x="254381" y="0"/>
                  </a:lnTo>
                  <a:close/>
                </a:path>
                <a:path w="609600" h="132080">
                  <a:moveTo>
                    <a:pt x="318719" y="58508"/>
                  </a:moveTo>
                  <a:lnTo>
                    <a:pt x="297180" y="58508"/>
                  </a:lnTo>
                  <a:lnTo>
                    <a:pt x="297180" y="79502"/>
                  </a:lnTo>
                  <a:lnTo>
                    <a:pt x="318719" y="79502"/>
                  </a:lnTo>
                  <a:lnTo>
                    <a:pt x="318719" y="58508"/>
                  </a:lnTo>
                  <a:close/>
                </a:path>
                <a:path w="609600" h="132080">
                  <a:moveTo>
                    <a:pt x="431927" y="41402"/>
                  </a:moveTo>
                  <a:lnTo>
                    <a:pt x="414350" y="12433"/>
                  </a:lnTo>
                  <a:lnTo>
                    <a:pt x="414350" y="35941"/>
                  </a:lnTo>
                  <a:lnTo>
                    <a:pt x="414350" y="46863"/>
                  </a:lnTo>
                  <a:lnTo>
                    <a:pt x="412750" y="51181"/>
                  </a:lnTo>
                  <a:lnTo>
                    <a:pt x="409067" y="54864"/>
                  </a:lnTo>
                  <a:lnTo>
                    <a:pt x="405638" y="58420"/>
                  </a:lnTo>
                  <a:lnTo>
                    <a:pt x="400939" y="60198"/>
                  </a:lnTo>
                  <a:lnTo>
                    <a:pt x="389636" y="60198"/>
                  </a:lnTo>
                  <a:lnTo>
                    <a:pt x="385064" y="58420"/>
                  </a:lnTo>
                  <a:lnTo>
                    <a:pt x="381368" y="54737"/>
                  </a:lnTo>
                  <a:lnTo>
                    <a:pt x="377825" y="51308"/>
                  </a:lnTo>
                  <a:lnTo>
                    <a:pt x="376047" y="46863"/>
                  </a:lnTo>
                  <a:lnTo>
                    <a:pt x="376047" y="35941"/>
                  </a:lnTo>
                  <a:lnTo>
                    <a:pt x="377825" y="31496"/>
                  </a:lnTo>
                  <a:lnTo>
                    <a:pt x="381381" y="27940"/>
                  </a:lnTo>
                  <a:lnTo>
                    <a:pt x="384810" y="24384"/>
                  </a:lnTo>
                  <a:lnTo>
                    <a:pt x="389509" y="22606"/>
                  </a:lnTo>
                  <a:lnTo>
                    <a:pt x="400939" y="22606"/>
                  </a:lnTo>
                  <a:lnTo>
                    <a:pt x="405511" y="24384"/>
                  </a:lnTo>
                  <a:lnTo>
                    <a:pt x="409067" y="28067"/>
                  </a:lnTo>
                  <a:lnTo>
                    <a:pt x="412623" y="31623"/>
                  </a:lnTo>
                  <a:lnTo>
                    <a:pt x="395859" y="8128"/>
                  </a:lnTo>
                  <a:lnTo>
                    <a:pt x="388264" y="8712"/>
                  </a:lnTo>
                  <a:lnTo>
                    <a:pt x="359181" y="34340"/>
                  </a:lnTo>
                  <a:lnTo>
                    <a:pt x="358521" y="41402"/>
                  </a:lnTo>
                  <a:lnTo>
                    <a:pt x="359181" y="48475"/>
                  </a:lnTo>
                  <a:lnTo>
                    <a:pt x="387616" y="73977"/>
                  </a:lnTo>
                  <a:lnTo>
                    <a:pt x="395097" y="74549"/>
                  </a:lnTo>
                  <a:lnTo>
                    <a:pt x="402590" y="73977"/>
                  </a:lnTo>
                  <a:lnTo>
                    <a:pt x="431279" y="48412"/>
                  </a:lnTo>
                  <a:lnTo>
                    <a:pt x="431927" y="41402"/>
                  </a:lnTo>
                  <a:close/>
                </a:path>
                <a:path w="609600" h="132080">
                  <a:moveTo>
                    <a:pt x="444119" y="107950"/>
                  </a:moveTo>
                  <a:lnTo>
                    <a:pt x="443230" y="93726"/>
                  </a:lnTo>
                  <a:lnTo>
                    <a:pt x="425627" y="94640"/>
                  </a:lnTo>
                  <a:lnTo>
                    <a:pt x="404088" y="95275"/>
                  </a:lnTo>
                  <a:lnTo>
                    <a:pt x="378625" y="95643"/>
                  </a:lnTo>
                  <a:lnTo>
                    <a:pt x="349250" y="95758"/>
                  </a:lnTo>
                  <a:lnTo>
                    <a:pt x="351028" y="110236"/>
                  </a:lnTo>
                  <a:lnTo>
                    <a:pt x="375475" y="110096"/>
                  </a:lnTo>
                  <a:lnTo>
                    <a:pt x="399135" y="109664"/>
                  </a:lnTo>
                  <a:lnTo>
                    <a:pt x="422008" y="108953"/>
                  </a:lnTo>
                  <a:lnTo>
                    <a:pt x="444119" y="107950"/>
                  </a:lnTo>
                  <a:close/>
                </a:path>
                <a:path w="609600" h="132080">
                  <a:moveTo>
                    <a:pt x="466217" y="0"/>
                  </a:moveTo>
                  <a:lnTo>
                    <a:pt x="449199" y="0"/>
                  </a:lnTo>
                  <a:lnTo>
                    <a:pt x="449199" y="132080"/>
                  </a:lnTo>
                  <a:lnTo>
                    <a:pt x="466217" y="132080"/>
                  </a:lnTo>
                  <a:lnTo>
                    <a:pt x="466217" y="0"/>
                  </a:lnTo>
                  <a:close/>
                </a:path>
                <a:path w="609600" h="132080">
                  <a:moveTo>
                    <a:pt x="566039" y="3683"/>
                  </a:moveTo>
                  <a:lnTo>
                    <a:pt x="502666" y="3683"/>
                  </a:lnTo>
                  <a:lnTo>
                    <a:pt x="502666" y="18161"/>
                  </a:lnTo>
                  <a:lnTo>
                    <a:pt x="544576" y="18161"/>
                  </a:lnTo>
                  <a:lnTo>
                    <a:pt x="540613" y="25260"/>
                  </a:lnTo>
                  <a:lnTo>
                    <a:pt x="508038" y="50165"/>
                  </a:lnTo>
                  <a:lnTo>
                    <a:pt x="494538" y="54356"/>
                  </a:lnTo>
                  <a:lnTo>
                    <a:pt x="505587" y="68072"/>
                  </a:lnTo>
                  <a:lnTo>
                    <a:pt x="529729" y="56692"/>
                  </a:lnTo>
                  <a:lnTo>
                    <a:pt x="547852" y="42164"/>
                  </a:lnTo>
                  <a:lnTo>
                    <a:pt x="559968" y="24498"/>
                  </a:lnTo>
                  <a:lnTo>
                    <a:pt x="566039" y="3683"/>
                  </a:lnTo>
                  <a:close/>
                </a:path>
                <a:path w="609600" h="132080">
                  <a:moveTo>
                    <a:pt x="606171" y="0"/>
                  </a:moveTo>
                  <a:lnTo>
                    <a:pt x="589280" y="0"/>
                  </a:lnTo>
                  <a:lnTo>
                    <a:pt x="589280" y="17399"/>
                  </a:lnTo>
                  <a:lnTo>
                    <a:pt x="563880" y="17399"/>
                  </a:lnTo>
                  <a:lnTo>
                    <a:pt x="563880" y="30734"/>
                  </a:lnTo>
                  <a:lnTo>
                    <a:pt x="589280" y="30734"/>
                  </a:lnTo>
                  <a:lnTo>
                    <a:pt x="589280" y="42799"/>
                  </a:lnTo>
                  <a:lnTo>
                    <a:pt x="560324" y="42799"/>
                  </a:lnTo>
                  <a:lnTo>
                    <a:pt x="560324" y="56007"/>
                  </a:lnTo>
                  <a:lnTo>
                    <a:pt x="589280" y="56007"/>
                  </a:lnTo>
                  <a:lnTo>
                    <a:pt x="589280" y="66294"/>
                  </a:lnTo>
                  <a:lnTo>
                    <a:pt x="606171" y="66294"/>
                  </a:lnTo>
                  <a:lnTo>
                    <a:pt x="606171" y="0"/>
                  </a:lnTo>
                  <a:close/>
                </a:path>
                <a:path w="609600" h="132080">
                  <a:moveTo>
                    <a:pt x="609473" y="116078"/>
                  </a:moveTo>
                  <a:lnTo>
                    <a:pt x="537718" y="116078"/>
                  </a:lnTo>
                  <a:lnTo>
                    <a:pt x="537718" y="107061"/>
                  </a:lnTo>
                  <a:lnTo>
                    <a:pt x="606171" y="107061"/>
                  </a:lnTo>
                  <a:lnTo>
                    <a:pt x="606171" y="71501"/>
                  </a:lnTo>
                  <a:lnTo>
                    <a:pt x="520700" y="71501"/>
                  </a:lnTo>
                  <a:lnTo>
                    <a:pt x="520700" y="85598"/>
                  </a:lnTo>
                  <a:lnTo>
                    <a:pt x="589280" y="85598"/>
                  </a:lnTo>
                  <a:lnTo>
                    <a:pt x="589280" y="94234"/>
                  </a:lnTo>
                  <a:lnTo>
                    <a:pt x="520700" y="94234"/>
                  </a:lnTo>
                  <a:lnTo>
                    <a:pt x="520700" y="130302"/>
                  </a:lnTo>
                  <a:lnTo>
                    <a:pt x="609473" y="130302"/>
                  </a:lnTo>
                  <a:lnTo>
                    <a:pt x="609473" y="11607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877043" y="2229865"/>
              <a:ext cx="122554" cy="130175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659891" y="4038600"/>
            <a:ext cx="9598660" cy="3063240"/>
            <a:chOff x="659891" y="4038600"/>
            <a:chExt cx="9598660" cy="3063240"/>
          </a:xfrm>
        </p:grpSpPr>
        <p:sp>
          <p:nvSpPr>
            <p:cNvPr id="60" name="object 60" descr=""/>
            <p:cNvSpPr/>
            <p:nvPr/>
          </p:nvSpPr>
          <p:spPr>
            <a:xfrm>
              <a:off x="659891" y="4038600"/>
              <a:ext cx="2470785" cy="3063240"/>
            </a:xfrm>
            <a:custGeom>
              <a:avLst/>
              <a:gdLst/>
              <a:ahLst/>
              <a:cxnLst/>
              <a:rect l="l" t="t" r="r" b="b"/>
              <a:pathLst>
                <a:path w="2470785" h="3063240">
                  <a:moveTo>
                    <a:pt x="2116201" y="0"/>
                  </a:moveTo>
                  <a:lnTo>
                    <a:pt x="0" y="0"/>
                  </a:lnTo>
                  <a:lnTo>
                    <a:pt x="0" y="3063240"/>
                  </a:lnTo>
                  <a:lnTo>
                    <a:pt x="2116201" y="3063240"/>
                  </a:lnTo>
                  <a:lnTo>
                    <a:pt x="2470404" y="1531620"/>
                  </a:lnTo>
                  <a:lnTo>
                    <a:pt x="211620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8090" y="5029453"/>
              <a:ext cx="90170" cy="117220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948715" y="5010530"/>
              <a:ext cx="1066165" cy="132715"/>
            </a:xfrm>
            <a:custGeom>
              <a:avLst/>
              <a:gdLst/>
              <a:ahLst/>
              <a:cxnLst/>
              <a:rect l="l" t="t" r="r" b="b"/>
              <a:pathLst>
                <a:path w="1066164" h="132714">
                  <a:moveTo>
                    <a:pt x="117348" y="37592"/>
                  </a:moveTo>
                  <a:lnTo>
                    <a:pt x="85483" y="29210"/>
                  </a:lnTo>
                  <a:lnTo>
                    <a:pt x="80568" y="26924"/>
                  </a:lnTo>
                  <a:lnTo>
                    <a:pt x="74739" y="22479"/>
                  </a:lnTo>
                  <a:lnTo>
                    <a:pt x="71818" y="17526"/>
                  </a:lnTo>
                  <a:lnTo>
                    <a:pt x="108521" y="17526"/>
                  </a:lnTo>
                  <a:lnTo>
                    <a:pt x="108521" y="3048"/>
                  </a:lnTo>
                  <a:lnTo>
                    <a:pt x="14033" y="3048"/>
                  </a:lnTo>
                  <a:lnTo>
                    <a:pt x="14033" y="17526"/>
                  </a:lnTo>
                  <a:lnTo>
                    <a:pt x="50876" y="17526"/>
                  </a:lnTo>
                  <a:lnTo>
                    <a:pt x="48272" y="22479"/>
                  </a:lnTo>
                  <a:lnTo>
                    <a:pt x="12522" y="36741"/>
                  </a:lnTo>
                  <a:lnTo>
                    <a:pt x="4521" y="37592"/>
                  </a:lnTo>
                  <a:lnTo>
                    <a:pt x="14173" y="50292"/>
                  </a:lnTo>
                  <a:lnTo>
                    <a:pt x="50774" y="37973"/>
                  </a:lnTo>
                  <a:lnTo>
                    <a:pt x="61277" y="29210"/>
                  </a:lnTo>
                  <a:lnTo>
                    <a:pt x="70243" y="36550"/>
                  </a:lnTo>
                  <a:lnTo>
                    <a:pt x="81191" y="42532"/>
                  </a:lnTo>
                  <a:lnTo>
                    <a:pt x="94132" y="47167"/>
                  </a:lnTo>
                  <a:lnTo>
                    <a:pt x="109067" y="50419"/>
                  </a:lnTo>
                  <a:lnTo>
                    <a:pt x="117348" y="37592"/>
                  </a:lnTo>
                  <a:close/>
                </a:path>
                <a:path w="1066164" h="132714">
                  <a:moveTo>
                    <a:pt x="122555" y="57404"/>
                  </a:moveTo>
                  <a:lnTo>
                    <a:pt x="0" y="57404"/>
                  </a:lnTo>
                  <a:lnTo>
                    <a:pt x="0" y="71755"/>
                  </a:lnTo>
                  <a:lnTo>
                    <a:pt x="52578" y="71755"/>
                  </a:lnTo>
                  <a:lnTo>
                    <a:pt x="52578" y="81407"/>
                  </a:lnTo>
                  <a:lnTo>
                    <a:pt x="16433" y="99314"/>
                  </a:lnTo>
                  <a:lnTo>
                    <a:pt x="16433" y="114681"/>
                  </a:lnTo>
                  <a:lnTo>
                    <a:pt x="51079" y="131660"/>
                  </a:lnTo>
                  <a:lnTo>
                    <a:pt x="61277" y="132080"/>
                  </a:lnTo>
                  <a:lnTo>
                    <a:pt x="71462" y="131660"/>
                  </a:lnTo>
                  <a:lnTo>
                    <a:pt x="104063" y="117983"/>
                  </a:lnTo>
                  <a:lnTo>
                    <a:pt x="106121" y="114681"/>
                  </a:lnTo>
                  <a:lnTo>
                    <a:pt x="106121" y="99568"/>
                  </a:lnTo>
                  <a:lnTo>
                    <a:pt x="103847" y="95377"/>
                  </a:lnTo>
                  <a:lnTo>
                    <a:pt x="103035" y="93853"/>
                  </a:lnTo>
                  <a:lnTo>
                    <a:pt x="96875" y="89408"/>
                  </a:lnTo>
                  <a:lnTo>
                    <a:pt x="91719" y="86487"/>
                  </a:lnTo>
                  <a:lnTo>
                    <a:pt x="88595" y="85331"/>
                  </a:lnTo>
                  <a:lnTo>
                    <a:pt x="88595" y="106553"/>
                  </a:lnTo>
                  <a:lnTo>
                    <a:pt x="88595" y="109982"/>
                  </a:lnTo>
                  <a:lnTo>
                    <a:pt x="86283" y="112776"/>
                  </a:lnTo>
                  <a:lnTo>
                    <a:pt x="81673" y="114935"/>
                  </a:lnTo>
                  <a:lnTo>
                    <a:pt x="77063" y="116967"/>
                  </a:lnTo>
                  <a:lnTo>
                    <a:pt x="70269" y="117983"/>
                  </a:lnTo>
                  <a:lnTo>
                    <a:pt x="52285" y="117983"/>
                  </a:lnTo>
                  <a:lnTo>
                    <a:pt x="45491" y="116967"/>
                  </a:lnTo>
                  <a:lnTo>
                    <a:pt x="40881" y="114935"/>
                  </a:lnTo>
                  <a:lnTo>
                    <a:pt x="36271" y="112776"/>
                  </a:lnTo>
                  <a:lnTo>
                    <a:pt x="33959" y="109982"/>
                  </a:lnTo>
                  <a:lnTo>
                    <a:pt x="33959" y="106553"/>
                  </a:lnTo>
                  <a:lnTo>
                    <a:pt x="35661" y="101650"/>
                  </a:lnTo>
                  <a:lnTo>
                    <a:pt x="40779" y="98158"/>
                  </a:lnTo>
                  <a:lnTo>
                    <a:pt x="49314" y="96075"/>
                  </a:lnTo>
                  <a:lnTo>
                    <a:pt x="61277" y="95377"/>
                  </a:lnTo>
                  <a:lnTo>
                    <a:pt x="73228" y="96075"/>
                  </a:lnTo>
                  <a:lnTo>
                    <a:pt x="81762" y="98158"/>
                  </a:lnTo>
                  <a:lnTo>
                    <a:pt x="86880" y="101650"/>
                  </a:lnTo>
                  <a:lnTo>
                    <a:pt x="88595" y="106553"/>
                  </a:lnTo>
                  <a:lnTo>
                    <a:pt x="88595" y="85331"/>
                  </a:lnTo>
                  <a:lnTo>
                    <a:pt x="85483" y="84175"/>
                  </a:lnTo>
                  <a:lnTo>
                    <a:pt x="78193" y="82486"/>
                  </a:lnTo>
                  <a:lnTo>
                    <a:pt x="69837" y="81407"/>
                  </a:lnTo>
                  <a:lnTo>
                    <a:pt x="69837" y="71755"/>
                  </a:lnTo>
                  <a:lnTo>
                    <a:pt x="122555" y="71755"/>
                  </a:lnTo>
                  <a:lnTo>
                    <a:pt x="122555" y="57404"/>
                  </a:lnTo>
                  <a:close/>
                </a:path>
                <a:path w="1066164" h="132714">
                  <a:moveTo>
                    <a:pt x="262763" y="99695"/>
                  </a:moveTo>
                  <a:lnTo>
                    <a:pt x="232016" y="99695"/>
                  </a:lnTo>
                  <a:lnTo>
                    <a:pt x="232016" y="75692"/>
                  </a:lnTo>
                  <a:lnTo>
                    <a:pt x="232016" y="69215"/>
                  </a:lnTo>
                  <a:lnTo>
                    <a:pt x="238544" y="64008"/>
                  </a:lnTo>
                  <a:lnTo>
                    <a:pt x="239509" y="62738"/>
                  </a:lnTo>
                  <a:lnTo>
                    <a:pt x="243205" y="57886"/>
                  </a:lnTo>
                  <a:lnTo>
                    <a:pt x="245999" y="50863"/>
                  </a:lnTo>
                  <a:lnTo>
                    <a:pt x="246938" y="42926"/>
                  </a:lnTo>
                  <a:lnTo>
                    <a:pt x="246126" y="35458"/>
                  </a:lnTo>
                  <a:lnTo>
                    <a:pt x="229412" y="15392"/>
                  </a:lnTo>
                  <a:lnTo>
                    <a:pt x="229412" y="36830"/>
                  </a:lnTo>
                  <a:lnTo>
                    <a:pt x="229412" y="49022"/>
                  </a:lnTo>
                  <a:lnTo>
                    <a:pt x="226910" y="53848"/>
                  </a:lnTo>
                  <a:lnTo>
                    <a:pt x="216865" y="60960"/>
                  </a:lnTo>
                  <a:lnTo>
                    <a:pt x="215112" y="61429"/>
                  </a:lnTo>
                  <a:lnTo>
                    <a:pt x="215112" y="75692"/>
                  </a:lnTo>
                  <a:lnTo>
                    <a:pt x="215112" y="99695"/>
                  </a:lnTo>
                  <a:lnTo>
                    <a:pt x="187858" y="99695"/>
                  </a:lnTo>
                  <a:lnTo>
                    <a:pt x="187858" y="75692"/>
                  </a:lnTo>
                  <a:lnTo>
                    <a:pt x="192379" y="76581"/>
                  </a:lnTo>
                  <a:lnTo>
                    <a:pt x="196926" y="76962"/>
                  </a:lnTo>
                  <a:lnTo>
                    <a:pt x="206044" y="76962"/>
                  </a:lnTo>
                  <a:lnTo>
                    <a:pt x="210591" y="76581"/>
                  </a:lnTo>
                  <a:lnTo>
                    <a:pt x="215112" y="75692"/>
                  </a:lnTo>
                  <a:lnTo>
                    <a:pt x="215112" y="61429"/>
                  </a:lnTo>
                  <a:lnTo>
                    <a:pt x="210070" y="62738"/>
                  </a:lnTo>
                  <a:lnTo>
                    <a:pt x="192862" y="62738"/>
                  </a:lnTo>
                  <a:lnTo>
                    <a:pt x="186029" y="60960"/>
                  </a:lnTo>
                  <a:lnTo>
                    <a:pt x="180987" y="57404"/>
                  </a:lnTo>
                  <a:lnTo>
                    <a:pt x="175933" y="53975"/>
                  </a:lnTo>
                  <a:lnTo>
                    <a:pt x="173418" y="49022"/>
                  </a:lnTo>
                  <a:lnTo>
                    <a:pt x="173418" y="36830"/>
                  </a:lnTo>
                  <a:lnTo>
                    <a:pt x="175933" y="32004"/>
                  </a:lnTo>
                  <a:lnTo>
                    <a:pt x="186029" y="24892"/>
                  </a:lnTo>
                  <a:lnTo>
                    <a:pt x="192862" y="23114"/>
                  </a:lnTo>
                  <a:lnTo>
                    <a:pt x="210108" y="23114"/>
                  </a:lnTo>
                  <a:lnTo>
                    <a:pt x="216928" y="24892"/>
                  </a:lnTo>
                  <a:lnTo>
                    <a:pt x="226923" y="32004"/>
                  </a:lnTo>
                  <a:lnTo>
                    <a:pt x="229412" y="36830"/>
                  </a:lnTo>
                  <a:lnTo>
                    <a:pt x="229412" y="15392"/>
                  </a:lnTo>
                  <a:lnTo>
                    <a:pt x="227114" y="14058"/>
                  </a:lnTo>
                  <a:lnTo>
                    <a:pt x="219405" y="11239"/>
                  </a:lnTo>
                  <a:lnTo>
                    <a:pt x="210858" y="9575"/>
                  </a:lnTo>
                  <a:lnTo>
                    <a:pt x="201485" y="9017"/>
                  </a:lnTo>
                  <a:lnTo>
                    <a:pt x="192011" y="9575"/>
                  </a:lnTo>
                  <a:lnTo>
                    <a:pt x="159118" y="28816"/>
                  </a:lnTo>
                  <a:lnTo>
                    <a:pt x="155892" y="42926"/>
                  </a:lnTo>
                  <a:lnTo>
                    <a:pt x="156832" y="50927"/>
                  </a:lnTo>
                  <a:lnTo>
                    <a:pt x="159651" y="57988"/>
                  </a:lnTo>
                  <a:lnTo>
                    <a:pt x="164350" y="64071"/>
                  </a:lnTo>
                  <a:lnTo>
                    <a:pt x="170954" y="69215"/>
                  </a:lnTo>
                  <a:lnTo>
                    <a:pt x="170954" y="99695"/>
                  </a:lnTo>
                  <a:lnTo>
                    <a:pt x="140208" y="99695"/>
                  </a:lnTo>
                  <a:lnTo>
                    <a:pt x="140208" y="113792"/>
                  </a:lnTo>
                  <a:lnTo>
                    <a:pt x="262763" y="113792"/>
                  </a:lnTo>
                  <a:lnTo>
                    <a:pt x="262763" y="99695"/>
                  </a:lnTo>
                  <a:close/>
                </a:path>
                <a:path w="1066164" h="132714">
                  <a:moveTo>
                    <a:pt x="402945" y="99695"/>
                  </a:moveTo>
                  <a:lnTo>
                    <a:pt x="350240" y="99695"/>
                  </a:lnTo>
                  <a:lnTo>
                    <a:pt x="350240" y="73406"/>
                  </a:lnTo>
                  <a:lnTo>
                    <a:pt x="385419" y="73406"/>
                  </a:lnTo>
                  <a:lnTo>
                    <a:pt x="385419" y="59182"/>
                  </a:lnTo>
                  <a:lnTo>
                    <a:pt x="317182" y="59182"/>
                  </a:lnTo>
                  <a:lnTo>
                    <a:pt x="317182" y="25908"/>
                  </a:lnTo>
                  <a:lnTo>
                    <a:pt x="383514" y="25908"/>
                  </a:lnTo>
                  <a:lnTo>
                    <a:pt x="383514" y="11684"/>
                  </a:lnTo>
                  <a:lnTo>
                    <a:pt x="299935" y="11684"/>
                  </a:lnTo>
                  <a:lnTo>
                    <a:pt x="299935" y="73406"/>
                  </a:lnTo>
                  <a:lnTo>
                    <a:pt x="332968" y="73406"/>
                  </a:lnTo>
                  <a:lnTo>
                    <a:pt x="332968" y="99695"/>
                  </a:lnTo>
                  <a:lnTo>
                    <a:pt x="280416" y="99695"/>
                  </a:lnTo>
                  <a:lnTo>
                    <a:pt x="280416" y="113919"/>
                  </a:lnTo>
                  <a:lnTo>
                    <a:pt x="402945" y="113919"/>
                  </a:lnTo>
                  <a:lnTo>
                    <a:pt x="402945" y="99695"/>
                  </a:lnTo>
                  <a:close/>
                </a:path>
                <a:path w="1066164" h="132714">
                  <a:moveTo>
                    <a:pt x="545693" y="5588"/>
                  </a:moveTo>
                  <a:lnTo>
                    <a:pt x="472668" y="5588"/>
                  </a:lnTo>
                  <a:lnTo>
                    <a:pt x="472668" y="19685"/>
                  </a:lnTo>
                  <a:lnTo>
                    <a:pt x="545693" y="19685"/>
                  </a:lnTo>
                  <a:lnTo>
                    <a:pt x="545693" y="5588"/>
                  </a:lnTo>
                  <a:close/>
                </a:path>
                <a:path w="1066164" h="132714">
                  <a:moveTo>
                    <a:pt x="552551" y="71755"/>
                  </a:moveTo>
                  <a:lnTo>
                    <a:pt x="551421" y="59563"/>
                  </a:lnTo>
                  <a:lnTo>
                    <a:pt x="551281" y="58039"/>
                  </a:lnTo>
                  <a:lnTo>
                    <a:pt x="546074" y="59055"/>
                  </a:lnTo>
                  <a:lnTo>
                    <a:pt x="539978" y="59563"/>
                  </a:lnTo>
                  <a:lnTo>
                    <a:pt x="532993" y="59563"/>
                  </a:lnTo>
                  <a:lnTo>
                    <a:pt x="534517" y="26162"/>
                  </a:lnTo>
                  <a:lnTo>
                    <a:pt x="517753" y="26162"/>
                  </a:lnTo>
                  <a:lnTo>
                    <a:pt x="516991" y="59690"/>
                  </a:lnTo>
                  <a:lnTo>
                    <a:pt x="501751" y="59690"/>
                  </a:lnTo>
                  <a:lnTo>
                    <a:pt x="500862" y="26162"/>
                  </a:lnTo>
                  <a:lnTo>
                    <a:pt x="483844" y="26162"/>
                  </a:lnTo>
                  <a:lnTo>
                    <a:pt x="485368" y="59690"/>
                  </a:lnTo>
                  <a:lnTo>
                    <a:pt x="469366" y="59690"/>
                  </a:lnTo>
                  <a:lnTo>
                    <a:pt x="469366" y="73914"/>
                  </a:lnTo>
                  <a:lnTo>
                    <a:pt x="525881" y="73914"/>
                  </a:lnTo>
                  <a:lnTo>
                    <a:pt x="534466" y="73774"/>
                  </a:lnTo>
                  <a:lnTo>
                    <a:pt x="541782" y="73367"/>
                  </a:lnTo>
                  <a:lnTo>
                    <a:pt x="547801" y="72682"/>
                  </a:lnTo>
                  <a:lnTo>
                    <a:pt x="552551" y="71755"/>
                  </a:lnTo>
                  <a:close/>
                </a:path>
                <a:path w="1066164" h="132714">
                  <a:moveTo>
                    <a:pt x="580745" y="0"/>
                  </a:moveTo>
                  <a:lnTo>
                    <a:pt x="563727" y="0"/>
                  </a:lnTo>
                  <a:lnTo>
                    <a:pt x="563727" y="23114"/>
                  </a:lnTo>
                  <a:lnTo>
                    <a:pt x="544804" y="23114"/>
                  </a:lnTo>
                  <a:lnTo>
                    <a:pt x="544804" y="35560"/>
                  </a:lnTo>
                  <a:lnTo>
                    <a:pt x="563727" y="35560"/>
                  </a:lnTo>
                  <a:lnTo>
                    <a:pt x="563727" y="42291"/>
                  </a:lnTo>
                  <a:lnTo>
                    <a:pt x="544804" y="42291"/>
                  </a:lnTo>
                  <a:lnTo>
                    <a:pt x="544804" y="54737"/>
                  </a:lnTo>
                  <a:lnTo>
                    <a:pt x="563727" y="54737"/>
                  </a:lnTo>
                  <a:lnTo>
                    <a:pt x="563727" y="77597"/>
                  </a:lnTo>
                  <a:lnTo>
                    <a:pt x="580745" y="77597"/>
                  </a:lnTo>
                  <a:lnTo>
                    <a:pt x="580745" y="0"/>
                  </a:lnTo>
                  <a:close/>
                </a:path>
                <a:path w="1066164" h="132714">
                  <a:moveTo>
                    <a:pt x="583666" y="96901"/>
                  </a:moveTo>
                  <a:lnTo>
                    <a:pt x="581240" y="92710"/>
                  </a:lnTo>
                  <a:lnTo>
                    <a:pt x="579856" y="90297"/>
                  </a:lnTo>
                  <a:lnTo>
                    <a:pt x="572109" y="85725"/>
                  </a:lnTo>
                  <a:lnTo>
                    <a:pt x="566267" y="82931"/>
                  </a:lnTo>
                  <a:lnTo>
                    <a:pt x="566267" y="105410"/>
                  </a:lnTo>
                  <a:lnTo>
                    <a:pt x="564540" y="110985"/>
                  </a:lnTo>
                  <a:lnTo>
                    <a:pt x="559384" y="114960"/>
                  </a:lnTo>
                  <a:lnTo>
                    <a:pt x="550773" y="117322"/>
                  </a:lnTo>
                  <a:lnTo>
                    <a:pt x="538708" y="118110"/>
                  </a:lnTo>
                  <a:lnTo>
                    <a:pt x="526681" y="117322"/>
                  </a:lnTo>
                  <a:lnTo>
                    <a:pt x="518071" y="114960"/>
                  </a:lnTo>
                  <a:lnTo>
                    <a:pt x="512876" y="110985"/>
                  </a:lnTo>
                  <a:lnTo>
                    <a:pt x="511149" y="105410"/>
                  </a:lnTo>
                  <a:lnTo>
                    <a:pt x="512876" y="99847"/>
                  </a:lnTo>
                  <a:lnTo>
                    <a:pt x="518058" y="95872"/>
                  </a:lnTo>
                  <a:lnTo>
                    <a:pt x="526681" y="93510"/>
                  </a:lnTo>
                  <a:lnTo>
                    <a:pt x="538708" y="92710"/>
                  </a:lnTo>
                  <a:lnTo>
                    <a:pt x="550773" y="93510"/>
                  </a:lnTo>
                  <a:lnTo>
                    <a:pt x="559384" y="95872"/>
                  </a:lnTo>
                  <a:lnTo>
                    <a:pt x="564540" y="99847"/>
                  </a:lnTo>
                  <a:lnTo>
                    <a:pt x="566267" y="105410"/>
                  </a:lnTo>
                  <a:lnTo>
                    <a:pt x="566267" y="82931"/>
                  </a:lnTo>
                  <a:lnTo>
                    <a:pt x="565658" y="82638"/>
                  </a:lnTo>
                  <a:lnTo>
                    <a:pt x="557923" y="80416"/>
                  </a:lnTo>
                  <a:lnTo>
                    <a:pt x="548944" y="79070"/>
                  </a:lnTo>
                  <a:lnTo>
                    <a:pt x="538708" y="78613"/>
                  </a:lnTo>
                  <a:lnTo>
                    <a:pt x="528561" y="79070"/>
                  </a:lnTo>
                  <a:lnTo>
                    <a:pt x="493877" y="97155"/>
                  </a:lnTo>
                  <a:lnTo>
                    <a:pt x="493877" y="114046"/>
                  </a:lnTo>
                  <a:lnTo>
                    <a:pt x="528180" y="131787"/>
                  </a:lnTo>
                  <a:lnTo>
                    <a:pt x="538708" y="132207"/>
                  </a:lnTo>
                  <a:lnTo>
                    <a:pt x="548868" y="131762"/>
                  </a:lnTo>
                  <a:lnTo>
                    <a:pt x="581190" y="118110"/>
                  </a:lnTo>
                  <a:lnTo>
                    <a:pt x="583590" y="114046"/>
                  </a:lnTo>
                  <a:lnTo>
                    <a:pt x="583666" y="96901"/>
                  </a:lnTo>
                  <a:close/>
                </a:path>
                <a:path w="1066164" h="132714">
                  <a:moveTo>
                    <a:pt x="680821" y="11303"/>
                  </a:moveTo>
                  <a:lnTo>
                    <a:pt x="615416" y="11303"/>
                  </a:lnTo>
                  <a:lnTo>
                    <a:pt x="615416" y="25781"/>
                  </a:lnTo>
                  <a:lnTo>
                    <a:pt x="661390" y="25781"/>
                  </a:lnTo>
                  <a:lnTo>
                    <a:pt x="654545" y="45237"/>
                  </a:lnTo>
                  <a:lnTo>
                    <a:pt x="643356" y="62611"/>
                  </a:lnTo>
                  <a:lnTo>
                    <a:pt x="627773" y="77901"/>
                  </a:lnTo>
                  <a:lnTo>
                    <a:pt x="607796" y="91059"/>
                  </a:lnTo>
                  <a:lnTo>
                    <a:pt x="620623" y="103124"/>
                  </a:lnTo>
                  <a:lnTo>
                    <a:pt x="644956" y="84747"/>
                  </a:lnTo>
                  <a:lnTo>
                    <a:pt x="663105" y="63309"/>
                  </a:lnTo>
                  <a:lnTo>
                    <a:pt x="675055" y="38836"/>
                  </a:lnTo>
                  <a:lnTo>
                    <a:pt x="680821" y="11303"/>
                  </a:lnTo>
                  <a:close/>
                </a:path>
                <a:path w="1066164" h="132714">
                  <a:moveTo>
                    <a:pt x="735177" y="52070"/>
                  </a:moveTo>
                  <a:lnTo>
                    <a:pt x="714717" y="52070"/>
                  </a:lnTo>
                  <a:lnTo>
                    <a:pt x="714717" y="0"/>
                  </a:lnTo>
                  <a:lnTo>
                    <a:pt x="697458" y="0"/>
                  </a:lnTo>
                  <a:lnTo>
                    <a:pt x="697458" y="132080"/>
                  </a:lnTo>
                  <a:lnTo>
                    <a:pt x="714717" y="132080"/>
                  </a:lnTo>
                  <a:lnTo>
                    <a:pt x="714717" y="66421"/>
                  </a:lnTo>
                  <a:lnTo>
                    <a:pt x="735177" y="66421"/>
                  </a:lnTo>
                  <a:lnTo>
                    <a:pt x="735177" y="52070"/>
                  </a:lnTo>
                  <a:close/>
                </a:path>
                <a:path w="1066164" h="132714">
                  <a:moveTo>
                    <a:pt x="869924" y="3810"/>
                  </a:moveTo>
                  <a:lnTo>
                    <a:pt x="806551" y="3810"/>
                  </a:lnTo>
                  <a:lnTo>
                    <a:pt x="806551" y="18161"/>
                  </a:lnTo>
                  <a:lnTo>
                    <a:pt x="848588" y="18161"/>
                  </a:lnTo>
                  <a:lnTo>
                    <a:pt x="844575" y="25260"/>
                  </a:lnTo>
                  <a:lnTo>
                    <a:pt x="812050" y="50215"/>
                  </a:lnTo>
                  <a:lnTo>
                    <a:pt x="798550" y="54356"/>
                  </a:lnTo>
                  <a:lnTo>
                    <a:pt x="809472" y="68072"/>
                  </a:lnTo>
                  <a:lnTo>
                    <a:pt x="833615" y="56692"/>
                  </a:lnTo>
                  <a:lnTo>
                    <a:pt x="851738" y="42189"/>
                  </a:lnTo>
                  <a:lnTo>
                    <a:pt x="863854" y="24549"/>
                  </a:lnTo>
                  <a:lnTo>
                    <a:pt x="869924" y="3810"/>
                  </a:lnTo>
                  <a:close/>
                </a:path>
                <a:path w="1066164" h="132714">
                  <a:moveTo>
                    <a:pt x="910056" y="0"/>
                  </a:moveTo>
                  <a:lnTo>
                    <a:pt x="893292" y="0"/>
                  </a:lnTo>
                  <a:lnTo>
                    <a:pt x="893292" y="17399"/>
                  </a:lnTo>
                  <a:lnTo>
                    <a:pt x="867892" y="17399"/>
                  </a:lnTo>
                  <a:lnTo>
                    <a:pt x="867892" y="30734"/>
                  </a:lnTo>
                  <a:lnTo>
                    <a:pt x="893292" y="30734"/>
                  </a:lnTo>
                  <a:lnTo>
                    <a:pt x="893292" y="42799"/>
                  </a:lnTo>
                  <a:lnTo>
                    <a:pt x="864209" y="42799"/>
                  </a:lnTo>
                  <a:lnTo>
                    <a:pt x="864209" y="56007"/>
                  </a:lnTo>
                  <a:lnTo>
                    <a:pt x="893292" y="56007"/>
                  </a:lnTo>
                  <a:lnTo>
                    <a:pt x="893292" y="66294"/>
                  </a:lnTo>
                  <a:lnTo>
                    <a:pt x="910056" y="66294"/>
                  </a:lnTo>
                  <a:lnTo>
                    <a:pt x="910056" y="0"/>
                  </a:lnTo>
                  <a:close/>
                </a:path>
                <a:path w="1066164" h="132714">
                  <a:moveTo>
                    <a:pt x="913485" y="116078"/>
                  </a:moveTo>
                  <a:lnTo>
                    <a:pt x="841603" y="116078"/>
                  </a:lnTo>
                  <a:lnTo>
                    <a:pt x="841603" y="107188"/>
                  </a:lnTo>
                  <a:lnTo>
                    <a:pt x="910056" y="107188"/>
                  </a:lnTo>
                  <a:lnTo>
                    <a:pt x="910056" y="71501"/>
                  </a:lnTo>
                  <a:lnTo>
                    <a:pt x="824585" y="71501"/>
                  </a:lnTo>
                  <a:lnTo>
                    <a:pt x="824585" y="85598"/>
                  </a:lnTo>
                  <a:lnTo>
                    <a:pt x="893292" y="85598"/>
                  </a:lnTo>
                  <a:lnTo>
                    <a:pt x="893292" y="94234"/>
                  </a:lnTo>
                  <a:lnTo>
                    <a:pt x="824585" y="94234"/>
                  </a:lnTo>
                  <a:lnTo>
                    <a:pt x="824585" y="130302"/>
                  </a:lnTo>
                  <a:lnTo>
                    <a:pt x="913485" y="130302"/>
                  </a:lnTo>
                  <a:lnTo>
                    <a:pt x="913485" y="116078"/>
                  </a:lnTo>
                  <a:close/>
                </a:path>
                <a:path w="1066164" h="132714">
                  <a:moveTo>
                    <a:pt x="1012926" y="12954"/>
                  </a:moveTo>
                  <a:lnTo>
                    <a:pt x="944854" y="12954"/>
                  </a:lnTo>
                  <a:lnTo>
                    <a:pt x="944854" y="27559"/>
                  </a:lnTo>
                  <a:lnTo>
                    <a:pt x="996162" y="27559"/>
                  </a:lnTo>
                  <a:lnTo>
                    <a:pt x="995591" y="47498"/>
                  </a:lnTo>
                  <a:lnTo>
                    <a:pt x="995019" y="61988"/>
                  </a:lnTo>
                  <a:lnTo>
                    <a:pt x="994295" y="73748"/>
                  </a:lnTo>
                  <a:lnTo>
                    <a:pt x="993495" y="81915"/>
                  </a:lnTo>
                  <a:lnTo>
                    <a:pt x="1010005" y="82804"/>
                  </a:lnTo>
                  <a:lnTo>
                    <a:pt x="1011313" y="65074"/>
                  </a:lnTo>
                  <a:lnTo>
                    <a:pt x="1012228" y="47498"/>
                  </a:lnTo>
                  <a:lnTo>
                    <a:pt x="1012748" y="30124"/>
                  </a:lnTo>
                  <a:lnTo>
                    <a:pt x="1012926" y="12954"/>
                  </a:lnTo>
                  <a:close/>
                </a:path>
                <a:path w="1066164" h="132714">
                  <a:moveTo>
                    <a:pt x="1024229" y="108585"/>
                  </a:moveTo>
                  <a:lnTo>
                    <a:pt x="1023416" y="95885"/>
                  </a:lnTo>
                  <a:lnTo>
                    <a:pt x="1023340" y="94488"/>
                  </a:lnTo>
                  <a:lnTo>
                    <a:pt x="1013358" y="94996"/>
                  </a:lnTo>
                  <a:lnTo>
                    <a:pt x="1002665" y="95377"/>
                  </a:lnTo>
                  <a:lnTo>
                    <a:pt x="979144" y="95885"/>
                  </a:lnTo>
                  <a:lnTo>
                    <a:pt x="979144" y="53213"/>
                  </a:lnTo>
                  <a:lnTo>
                    <a:pt x="961745" y="53213"/>
                  </a:lnTo>
                  <a:lnTo>
                    <a:pt x="961745" y="96139"/>
                  </a:lnTo>
                  <a:lnTo>
                    <a:pt x="953236" y="96291"/>
                  </a:lnTo>
                  <a:lnTo>
                    <a:pt x="932154" y="96393"/>
                  </a:lnTo>
                  <a:lnTo>
                    <a:pt x="934186" y="110871"/>
                  </a:lnTo>
                  <a:lnTo>
                    <a:pt x="958875" y="110731"/>
                  </a:lnTo>
                  <a:lnTo>
                    <a:pt x="982103" y="110312"/>
                  </a:lnTo>
                  <a:lnTo>
                    <a:pt x="1003884" y="109588"/>
                  </a:lnTo>
                  <a:lnTo>
                    <a:pt x="1024229" y="108585"/>
                  </a:lnTo>
                  <a:close/>
                </a:path>
                <a:path w="1066164" h="132714">
                  <a:moveTo>
                    <a:pt x="1066012" y="55499"/>
                  </a:moveTo>
                  <a:lnTo>
                    <a:pt x="1046073" y="55499"/>
                  </a:lnTo>
                  <a:lnTo>
                    <a:pt x="1046073" y="0"/>
                  </a:lnTo>
                  <a:lnTo>
                    <a:pt x="1028674" y="0"/>
                  </a:lnTo>
                  <a:lnTo>
                    <a:pt x="1028674" y="132080"/>
                  </a:lnTo>
                  <a:lnTo>
                    <a:pt x="1046073" y="132080"/>
                  </a:lnTo>
                  <a:lnTo>
                    <a:pt x="1046073" y="69977"/>
                  </a:lnTo>
                  <a:lnTo>
                    <a:pt x="1066012" y="69977"/>
                  </a:lnTo>
                  <a:lnTo>
                    <a:pt x="1066012" y="5549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8090" y="5280913"/>
              <a:ext cx="90170" cy="11722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48715" y="5261991"/>
              <a:ext cx="1736191" cy="142620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056843" y="5513450"/>
              <a:ext cx="595630" cy="132715"/>
            </a:xfrm>
            <a:custGeom>
              <a:avLst/>
              <a:gdLst/>
              <a:ahLst/>
              <a:cxnLst/>
              <a:rect l="l" t="t" r="r" b="b"/>
              <a:pathLst>
                <a:path w="595630" h="132714">
                  <a:moveTo>
                    <a:pt x="76403" y="5588"/>
                  </a:moveTo>
                  <a:lnTo>
                    <a:pt x="3352" y="5588"/>
                  </a:lnTo>
                  <a:lnTo>
                    <a:pt x="3352" y="19685"/>
                  </a:lnTo>
                  <a:lnTo>
                    <a:pt x="76403" y="19685"/>
                  </a:lnTo>
                  <a:lnTo>
                    <a:pt x="76403" y="5588"/>
                  </a:lnTo>
                  <a:close/>
                </a:path>
                <a:path w="595630" h="132714">
                  <a:moveTo>
                    <a:pt x="83248" y="71755"/>
                  </a:moveTo>
                  <a:lnTo>
                    <a:pt x="82143" y="59563"/>
                  </a:lnTo>
                  <a:lnTo>
                    <a:pt x="82016" y="58039"/>
                  </a:lnTo>
                  <a:lnTo>
                    <a:pt x="76758" y="59055"/>
                  </a:lnTo>
                  <a:lnTo>
                    <a:pt x="70675" y="59563"/>
                  </a:lnTo>
                  <a:lnTo>
                    <a:pt x="63728" y="59563"/>
                  </a:lnTo>
                  <a:lnTo>
                    <a:pt x="65163" y="26162"/>
                  </a:lnTo>
                  <a:lnTo>
                    <a:pt x="48463" y="26162"/>
                  </a:lnTo>
                  <a:lnTo>
                    <a:pt x="47637" y="59690"/>
                  </a:lnTo>
                  <a:lnTo>
                    <a:pt x="32372" y="59690"/>
                  </a:lnTo>
                  <a:lnTo>
                    <a:pt x="31483" y="26162"/>
                  </a:lnTo>
                  <a:lnTo>
                    <a:pt x="14503" y="26162"/>
                  </a:lnTo>
                  <a:lnTo>
                    <a:pt x="16078" y="59690"/>
                  </a:lnTo>
                  <a:lnTo>
                    <a:pt x="0" y="59690"/>
                  </a:lnTo>
                  <a:lnTo>
                    <a:pt x="0" y="73914"/>
                  </a:lnTo>
                  <a:lnTo>
                    <a:pt x="56616" y="73914"/>
                  </a:lnTo>
                  <a:lnTo>
                    <a:pt x="65151" y="73774"/>
                  </a:lnTo>
                  <a:lnTo>
                    <a:pt x="72440" y="73367"/>
                  </a:lnTo>
                  <a:lnTo>
                    <a:pt x="78473" y="72682"/>
                  </a:lnTo>
                  <a:lnTo>
                    <a:pt x="83248" y="71755"/>
                  </a:lnTo>
                  <a:close/>
                </a:path>
                <a:path w="595630" h="132714">
                  <a:moveTo>
                    <a:pt x="111455" y="0"/>
                  </a:moveTo>
                  <a:lnTo>
                    <a:pt x="94475" y="0"/>
                  </a:lnTo>
                  <a:lnTo>
                    <a:pt x="94475" y="23114"/>
                  </a:lnTo>
                  <a:lnTo>
                    <a:pt x="75501" y="23114"/>
                  </a:lnTo>
                  <a:lnTo>
                    <a:pt x="75501" y="35560"/>
                  </a:lnTo>
                  <a:lnTo>
                    <a:pt x="94475" y="35560"/>
                  </a:lnTo>
                  <a:lnTo>
                    <a:pt x="94475" y="42291"/>
                  </a:lnTo>
                  <a:lnTo>
                    <a:pt x="75501" y="42291"/>
                  </a:lnTo>
                  <a:lnTo>
                    <a:pt x="75501" y="54737"/>
                  </a:lnTo>
                  <a:lnTo>
                    <a:pt x="94475" y="54737"/>
                  </a:lnTo>
                  <a:lnTo>
                    <a:pt x="94475" y="77597"/>
                  </a:lnTo>
                  <a:lnTo>
                    <a:pt x="111455" y="77597"/>
                  </a:lnTo>
                  <a:lnTo>
                    <a:pt x="111455" y="0"/>
                  </a:lnTo>
                  <a:close/>
                </a:path>
                <a:path w="595630" h="132714">
                  <a:moveTo>
                    <a:pt x="114388" y="96901"/>
                  </a:moveTo>
                  <a:lnTo>
                    <a:pt x="111925" y="92710"/>
                  </a:lnTo>
                  <a:lnTo>
                    <a:pt x="110515" y="90297"/>
                  </a:lnTo>
                  <a:lnTo>
                    <a:pt x="102755" y="85725"/>
                  </a:lnTo>
                  <a:lnTo>
                    <a:pt x="97002" y="82981"/>
                  </a:lnTo>
                  <a:lnTo>
                    <a:pt x="97002" y="105410"/>
                  </a:lnTo>
                  <a:lnTo>
                    <a:pt x="95262" y="110985"/>
                  </a:lnTo>
                  <a:lnTo>
                    <a:pt x="90081" y="114960"/>
                  </a:lnTo>
                  <a:lnTo>
                    <a:pt x="81432" y="117322"/>
                  </a:lnTo>
                  <a:lnTo>
                    <a:pt x="69342" y="118110"/>
                  </a:lnTo>
                  <a:lnTo>
                    <a:pt x="57327" y="117322"/>
                  </a:lnTo>
                  <a:lnTo>
                    <a:pt x="48755" y="114960"/>
                  </a:lnTo>
                  <a:lnTo>
                    <a:pt x="43611" y="110985"/>
                  </a:lnTo>
                  <a:lnTo>
                    <a:pt x="41897" y="105410"/>
                  </a:lnTo>
                  <a:lnTo>
                    <a:pt x="43611" y="99847"/>
                  </a:lnTo>
                  <a:lnTo>
                    <a:pt x="48755" y="95872"/>
                  </a:lnTo>
                  <a:lnTo>
                    <a:pt x="57327" y="93510"/>
                  </a:lnTo>
                  <a:lnTo>
                    <a:pt x="69342" y="92710"/>
                  </a:lnTo>
                  <a:lnTo>
                    <a:pt x="81432" y="93510"/>
                  </a:lnTo>
                  <a:lnTo>
                    <a:pt x="90081" y="95872"/>
                  </a:lnTo>
                  <a:lnTo>
                    <a:pt x="95262" y="99847"/>
                  </a:lnTo>
                  <a:lnTo>
                    <a:pt x="97002" y="105410"/>
                  </a:lnTo>
                  <a:lnTo>
                    <a:pt x="97002" y="82981"/>
                  </a:lnTo>
                  <a:lnTo>
                    <a:pt x="96291" y="82638"/>
                  </a:lnTo>
                  <a:lnTo>
                    <a:pt x="88569" y="80416"/>
                  </a:lnTo>
                  <a:lnTo>
                    <a:pt x="79590" y="79070"/>
                  </a:lnTo>
                  <a:lnTo>
                    <a:pt x="69342" y="78613"/>
                  </a:lnTo>
                  <a:lnTo>
                    <a:pt x="59232" y="79070"/>
                  </a:lnTo>
                  <a:lnTo>
                    <a:pt x="24498" y="97155"/>
                  </a:lnTo>
                  <a:lnTo>
                    <a:pt x="24498" y="114046"/>
                  </a:lnTo>
                  <a:lnTo>
                    <a:pt x="58864" y="131787"/>
                  </a:lnTo>
                  <a:lnTo>
                    <a:pt x="69342" y="132207"/>
                  </a:lnTo>
                  <a:lnTo>
                    <a:pt x="79540" y="131762"/>
                  </a:lnTo>
                  <a:lnTo>
                    <a:pt x="111861" y="118110"/>
                  </a:lnTo>
                  <a:lnTo>
                    <a:pt x="114300" y="114046"/>
                  </a:lnTo>
                  <a:lnTo>
                    <a:pt x="114388" y="96901"/>
                  </a:lnTo>
                  <a:close/>
                </a:path>
                <a:path w="595630" h="132714">
                  <a:moveTo>
                    <a:pt x="211543" y="11303"/>
                  </a:moveTo>
                  <a:lnTo>
                    <a:pt x="146088" y="11303"/>
                  </a:lnTo>
                  <a:lnTo>
                    <a:pt x="146088" y="25781"/>
                  </a:lnTo>
                  <a:lnTo>
                    <a:pt x="192024" y="25781"/>
                  </a:lnTo>
                  <a:lnTo>
                    <a:pt x="185204" y="45237"/>
                  </a:lnTo>
                  <a:lnTo>
                    <a:pt x="174015" y="62611"/>
                  </a:lnTo>
                  <a:lnTo>
                    <a:pt x="158445" y="77901"/>
                  </a:lnTo>
                  <a:lnTo>
                    <a:pt x="138493" y="91059"/>
                  </a:lnTo>
                  <a:lnTo>
                    <a:pt x="151358" y="103124"/>
                  </a:lnTo>
                  <a:lnTo>
                    <a:pt x="175653" y="84747"/>
                  </a:lnTo>
                  <a:lnTo>
                    <a:pt x="193789" y="63322"/>
                  </a:lnTo>
                  <a:lnTo>
                    <a:pt x="205752" y="38836"/>
                  </a:lnTo>
                  <a:lnTo>
                    <a:pt x="211543" y="11303"/>
                  </a:lnTo>
                  <a:close/>
                </a:path>
                <a:path w="595630" h="132714">
                  <a:moveTo>
                    <a:pt x="265861" y="52070"/>
                  </a:moveTo>
                  <a:lnTo>
                    <a:pt x="245414" y="52070"/>
                  </a:lnTo>
                  <a:lnTo>
                    <a:pt x="245414" y="0"/>
                  </a:lnTo>
                  <a:lnTo>
                    <a:pt x="228142" y="0"/>
                  </a:lnTo>
                  <a:lnTo>
                    <a:pt x="228142" y="132080"/>
                  </a:lnTo>
                  <a:lnTo>
                    <a:pt x="245414" y="132080"/>
                  </a:lnTo>
                  <a:lnTo>
                    <a:pt x="245414" y="66421"/>
                  </a:lnTo>
                  <a:lnTo>
                    <a:pt x="265861" y="66421"/>
                  </a:lnTo>
                  <a:lnTo>
                    <a:pt x="265861" y="52070"/>
                  </a:lnTo>
                  <a:close/>
                </a:path>
                <a:path w="595630" h="132714">
                  <a:moveTo>
                    <a:pt x="399084" y="3810"/>
                  </a:moveTo>
                  <a:lnTo>
                    <a:pt x="335711" y="3810"/>
                  </a:lnTo>
                  <a:lnTo>
                    <a:pt x="335711" y="18161"/>
                  </a:lnTo>
                  <a:lnTo>
                    <a:pt x="377748" y="18161"/>
                  </a:lnTo>
                  <a:lnTo>
                    <a:pt x="373735" y="25260"/>
                  </a:lnTo>
                  <a:lnTo>
                    <a:pt x="341210" y="50215"/>
                  </a:lnTo>
                  <a:lnTo>
                    <a:pt x="327710" y="54356"/>
                  </a:lnTo>
                  <a:lnTo>
                    <a:pt x="338632" y="68072"/>
                  </a:lnTo>
                  <a:lnTo>
                    <a:pt x="362775" y="56692"/>
                  </a:lnTo>
                  <a:lnTo>
                    <a:pt x="380898" y="42189"/>
                  </a:lnTo>
                  <a:lnTo>
                    <a:pt x="393014" y="24549"/>
                  </a:lnTo>
                  <a:lnTo>
                    <a:pt x="399084" y="3810"/>
                  </a:lnTo>
                  <a:close/>
                </a:path>
                <a:path w="595630" h="132714">
                  <a:moveTo>
                    <a:pt x="439216" y="0"/>
                  </a:moveTo>
                  <a:lnTo>
                    <a:pt x="422452" y="0"/>
                  </a:lnTo>
                  <a:lnTo>
                    <a:pt x="422452" y="17399"/>
                  </a:lnTo>
                  <a:lnTo>
                    <a:pt x="397052" y="17399"/>
                  </a:lnTo>
                  <a:lnTo>
                    <a:pt x="397052" y="30734"/>
                  </a:lnTo>
                  <a:lnTo>
                    <a:pt x="422452" y="30734"/>
                  </a:lnTo>
                  <a:lnTo>
                    <a:pt x="422452" y="42799"/>
                  </a:lnTo>
                  <a:lnTo>
                    <a:pt x="393369" y="42799"/>
                  </a:lnTo>
                  <a:lnTo>
                    <a:pt x="393369" y="56007"/>
                  </a:lnTo>
                  <a:lnTo>
                    <a:pt x="422452" y="56007"/>
                  </a:lnTo>
                  <a:lnTo>
                    <a:pt x="422452" y="66294"/>
                  </a:lnTo>
                  <a:lnTo>
                    <a:pt x="439216" y="66294"/>
                  </a:lnTo>
                  <a:lnTo>
                    <a:pt x="439216" y="0"/>
                  </a:lnTo>
                  <a:close/>
                </a:path>
                <a:path w="595630" h="132714">
                  <a:moveTo>
                    <a:pt x="442645" y="116078"/>
                  </a:moveTo>
                  <a:lnTo>
                    <a:pt x="370763" y="116078"/>
                  </a:lnTo>
                  <a:lnTo>
                    <a:pt x="370763" y="107188"/>
                  </a:lnTo>
                  <a:lnTo>
                    <a:pt x="439216" y="107188"/>
                  </a:lnTo>
                  <a:lnTo>
                    <a:pt x="439216" y="71501"/>
                  </a:lnTo>
                  <a:lnTo>
                    <a:pt x="353745" y="71501"/>
                  </a:lnTo>
                  <a:lnTo>
                    <a:pt x="353745" y="85598"/>
                  </a:lnTo>
                  <a:lnTo>
                    <a:pt x="422452" y="85598"/>
                  </a:lnTo>
                  <a:lnTo>
                    <a:pt x="422452" y="94234"/>
                  </a:lnTo>
                  <a:lnTo>
                    <a:pt x="353745" y="94234"/>
                  </a:lnTo>
                  <a:lnTo>
                    <a:pt x="353745" y="130302"/>
                  </a:lnTo>
                  <a:lnTo>
                    <a:pt x="442645" y="130302"/>
                  </a:lnTo>
                  <a:lnTo>
                    <a:pt x="442645" y="116078"/>
                  </a:lnTo>
                  <a:close/>
                </a:path>
                <a:path w="595630" h="132714">
                  <a:moveTo>
                    <a:pt x="542086" y="12954"/>
                  </a:moveTo>
                  <a:lnTo>
                    <a:pt x="474014" y="12954"/>
                  </a:lnTo>
                  <a:lnTo>
                    <a:pt x="474014" y="27559"/>
                  </a:lnTo>
                  <a:lnTo>
                    <a:pt x="525322" y="27559"/>
                  </a:lnTo>
                  <a:lnTo>
                    <a:pt x="524751" y="47498"/>
                  </a:lnTo>
                  <a:lnTo>
                    <a:pt x="524179" y="61976"/>
                  </a:lnTo>
                  <a:lnTo>
                    <a:pt x="523455" y="73748"/>
                  </a:lnTo>
                  <a:lnTo>
                    <a:pt x="522655" y="81915"/>
                  </a:lnTo>
                  <a:lnTo>
                    <a:pt x="539165" y="82804"/>
                  </a:lnTo>
                  <a:lnTo>
                    <a:pt x="540473" y="65074"/>
                  </a:lnTo>
                  <a:lnTo>
                    <a:pt x="541388" y="47498"/>
                  </a:lnTo>
                  <a:lnTo>
                    <a:pt x="541909" y="30124"/>
                  </a:lnTo>
                  <a:lnTo>
                    <a:pt x="542086" y="12954"/>
                  </a:lnTo>
                  <a:close/>
                </a:path>
                <a:path w="595630" h="132714">
                  <a:moveTo>
                    <a:pt x="553389" y="108585"/>
                  </a:moveTo>
                  <a:lnTo>
                    <a:pt x="552577" y="95885"/>
                  </a:lnTo>
                  <a:lnTo>
                    <a:pt x="552500" y="94488"/>
                  </a:lnTo>
                  <a:lnTo>
                    <a:pt x="542518" y="94996"/>
                  </a:lnTo>
                  <a:lnTo>
                    <a:pt x="531825" y="95377"/>
                  </a:lnTo>
                  <a:lnTo>
                    <a:pt x="508304" y="95885"/>
                  </a:lnTo>
                  <a:lnTo>
                    <a:pt x="508304" y="53213"/>
                  </a:lnTo>
                  <a:lnTo>
                    <a:pt x="490905" y="53213"/>
                  </a:lnTo>
                  <a:lnTo>
                    <a:pt x="490905" y="96139"/>
                  </a:lnTo>
                  <a:lnTo>
                    <a:pt x="482396" y="96291"/>
                  </a:lnTo>
                  <a:lnTo>
                    <a:pt x="461314" y="96393"/>
                  </a:lnTo>
                  <a:lnTo>
                    <a:pt x="463346" y="110871"/>
                  </a:lnTo>
                  <a:lnTo>
                    <a:pt x="488035" y="110731"/>
                  </a:lnTo>
                  <a:lnTo>
                    <a:pt x="511263" y="110312"/>
                  </a:lnTo>
                  <a:lnTo>
                    <a:pt x="533044" y="109588"/>
                  </a:lnTo>
                  <a:lnTo>
                    <a:pt x="553389" y="108585"/>
                  </a:lnTo>
                  <a:close/>
                </a:path>
                <a:path w="595630" h="132714">
                  <a:moveTo>
                    <a:pt x="595172" y="55499"/>
                  </a:moveTo>
                  <a:lnTo>
                    <a:pt x="575221" y="55499"/>
                  </a:lnTo>
                  <a:lnTo>
                    <a:pt x="575221" y="0"/>
                  </a:lnTo>
                  <a:lnTo>
                    <a:pt x="557834" y="0"/>
                  </a:lnTo>
                  <a:lnTo>
                    <a:pt x="557834" y="132080"/>
                  </a:lnTo>
                  <a:lnTo>
                    <a:pt x="575221" y="132080"/>
                  </a:lnTo>
                  <a:lnTo>
                    <a:pt x="575221" y="69977"/>
                  </a:lnTo>
                  <a:lnTo>
                    <a:pt x="595172" y="69977"/>
                  </a:lnTo>
                  <a:lnTo>
                    <a:pt x="595172" y="5549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8090" y="5783833"/>
              <a:ext cx="90170" cy="117220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952754" y="5764910"/>
              <a:ext cx="720725" cy="132080"/>
            </a:xfrm>
            <a:custGeom>
              <a:avLst/>
              <a:gdLst/>
              <a:ahLst/>
              <a:cxnLst/>
              <a:rect l="l" t="t" r="r" b="b"/>
              <a:pathLst>
                <a:path w="720725" h="132079">
                  <a:moveTo>
                    <a:pt x="108724" y="76581"/>
                  </a:moveTo>
                  <a:lnTo>
                    <a:pt x="92011" y="76581"/>
                  </a:lnTo>
                  <a:lnTo>
                    <a:pt x="92011" y="90043"/>
                  </a:lnTo>
                  <a:lnTo>
                    <a:pt x="92011" y="104267"/>
                  </a:lnTo>
                  <a:lnTo>
                    <a:pt x="92011" y="115189"/>
                  </a:lnTo>
                  <a:lnTo>
                    <a:pt x="40398" y="115189"/>
                  </a:lnTo>
                  <a:lnTo>
                    <a:pt x="40398" y="104267"/>
                  </a:lnTo>
                  <a:lnTo>
                    <a:pt x="92011" y="104267"/>
                  </a:lnTo>
                  <a:lnTo>
                    <a:pt x="92011" y="90043"/>
                  </a:lnTo>
                  <a:lnTo>
                    <a:pt x="40398" y="90043"/>
                  </a:lnTo>
                  <a:lnTo>
                    <a:pt x="40398" y="76581"/>
                  </a:lnTo>
                  <a:lnTo>
                    <a:pt x="23558" y="76581"/>
                  </a:lnTo>
                  <a:lnTo>
                    <a:pt x="23558" y="129286"/>
                  </a:lnTo>
                  <a:lnTo>
                    <a:pt x="108724" y="129286"/>
                  </a:lnTo>
                  <a:lnTo>
                    <a:pt x="108724" y="115189"/>
                  </a:lnTo>
                  <a:lnTo>
                    <a:pt x="108724" y="104267"/>
                  </a:lnTo>
                  <a:lnTo>
                    <a:pt x="108724" y="90043"/>
                  </a:lnTo>
                  <a:lnTo>
                    <a:pt x="108724" y="76581"/>
                  </a:lnTo>
                  <a:close/>
                </a:path>
                <a:path w="720725" h="132079">
                  <a:moveTo>
                    <a:pt x="108864" y="0"/>
                  </a:moveTo>
                  <a:lnTo>
                    <a:pt x="92011" y="0"/>
                  </a:lnTo>
                  <a:lnTo>
                    <a:pt x="92011" y="27559"/>
                  </a:lnTo>
                  <a:lnTo>
                    <a:pt x="68872" y="27559"/>
                  </a:lnTo>
                  <a:lnTo>
                    <a:pt x="67183" y="19685"/>
                  </a:lnTo>
                  <a:lnTo>
                    <a:pt x="64617" y="15621"/>
                  </a:lnTo>
                  <a:lnTo>
                    <a:pt x="63182" y="13335"/>
                  </a:lnTo>
                  <a:lnTo>
                    <a:pt x="52578" y="5245"/>
                  </a:lnTo>
                  <a:lnTo>
                    <a:pt x="52578" y="29083"/>
                  </a:lnTo>
                  <a:lnTo>
                    <a:pt x="52578" y="40259"/>
                  </a:lnTo>
                  <a:lnTo>
                    <a:pt x="50965" y="44704"/>
                  </a:lnTo>
                  <a:lnTo>
                    <a:pt x="47726" y="48387"/>
                  </a:lnTo>
                  <a:lnTo>
                    <a:pt x="44488" y="51943"/>
                  </a:lnTo>
                  <a:lnTo>
                    <a:pt x="40119" y="53721"/>
                  </a:lnTo>
                  <a:lnTo>
                    <a:pt x="29210" y="53721"/>
                  </a:lnTo>
                  <a:lnTo>
                    <a:pt x="24892" y="51943"/>
                  </a:lnTo>
                  <a:lnTo>
                    <a:pt x="18453" y="44831"/>
                  </a:lnTo>
                  <a:lnTo>
                    <a:pt x="16852" y="40259"/>
                  </a:lnTo>
                  <a:lnTo>
                    <a:pt x="16852" y="29083"/>
                  </a:lnTo>
                  <a:lnTo>
                    <a:pt x="18465" y="24511"/>
                  </a:lnTo>
                  <a:lnTo>
                    <a:pt x="24942" y="17399"/>
                  </a:lnTo>
                  <a:lnTo>
                    <a:pt x="29260" y="15621"/>
                  </a:lnTo>
                  <a:lnTo>
                    <a:pt x="40081" y="15621"/>
                  </a:lnTo>
                  <a:lnTo>
                    <a:pt x="44424" y="17399"/>
                  </a:lnTo>
                  <a:lnTo>
                    <a:pt x="50952" y="24511"/>
                  </a:lnTo>
                  <a:lnTo>
                    <a:pt x="52578" y="29083"/>
                  </a:lnTo>
                  <a:lnTo>
                    <a:pt x="52578" y="5245"/>
                  </a:lnTo>
                  <a:lnTo>
                    <a:pt x="50546" y="3683"/>
                  </a:lnTo>
                  <a:lnTo>
                    <a:pt x="43141" y="1397"/>
                  </a:lnTo>
                  <a:lnTo>
                    <a:pt x="34645" y="1397"/>
                  </a:lnTo>
                  <a:lnTo>
                    <a:pt x="609" y="27889"/>
                  </a:lnTo>
                  <a:lnTo>
                    <a:pt x="0" y="34671"/>
                  </a:lnTo>
                  <a:lnTo>
                    <a:pt x="609" y="41452"/>
                  </a:lnTo>
                  <a:lnTo>
                    <a:pt x="34645" y="67691"/>
                  </a:lnTo>
                  <a:lnTo>
                    <a:pt x="43180" y="67691"/>
                  </a:lnTo>
                  <a:lnTo>
                    <a:pt x="50558" y="65405"/>
                  </a:lnTo>
                  <a:lnTo>
                    <a:pt x="63030" y="56007"/>
                  </a:lnTo>
                  <a:lnTo>
                    <a:pt x="64477" y="53721"/>
                  </a:lnTo>
                  <a:lnTo>
                    <a:pt x="67005" y="49784"/>
                  </a:lnTo>
                  <a:lnTo>
                    <a:pt x="68745" y="42164"/>
                  </a:lnTo>
                  <a:lnTo>
                    <a:pt x="92011" y="42164"/>
                  </a:lnTo>
                  <a:lnTo>
                    <a:pt x="92011" y="70866"/>
                  </a:lnTo>
                  <a:lnTo>
                    <a:pt x="108864" y="70866"/>
                  </a:lnTo>
                  <a:lnTo>
                    <a:pt x="108864" y="42164"/>
                  </a:lnTo>
                  <a:lnTo>
                    <a:pt x="108864" y="27559"/>
                  </a:lnTo>
                  <a:lnTo>
                    <a:pt x="108864" y="0"/>
                  </a:lnTo>
                  <a:close/>
                </a:path>
                <a:path w="720725" h="132079">
                  <a:moveTo>
                    <a:pt x="239483" y="4826"/>
                  </a:moveTo>
                  <a:lnTo>
                    <a:pt x="222440" y="4826"/>
                  </a:lnTo>
                  <a:lnTo>
                    <a:pt x="222440" y="19177"/>
                  </a:lnTo>
                  <a:lnTo>
                    <a:pt x="222440" y="42799"/>
                  </a:lnTo>
                  <a:lnTo>
                    <a:pt x="172326" y="42799"/>
                  </a:lnTo>
                  <a:lnTo>
                    <a:pt x="172326" y="19177"/>
                  </a:lnTo>
                  <a:lnTo>
                    <a:pt x="222440" y="19177"/>
                  </a:lnTo>
                  <a:lnTo>
                    <a:pt x="222440" y="4826"/>
                  </a:lnTo>
                  <a:lnTo>
                    <a:pt x="155143" y="4826"/>
                  </a:lnTo>
                  <a:lnTo>
                    <a:pt x="155143" y="57150"/>
                  </a:lnTo>
                  <a:lnTo>
                    <a:pt x="239483" y="57150"/>
                  </a:lnTo>
                  <a:lnTo>
                    <a:pt x="239483" y="42799"/>
                  </a:lnTo>
                  <a:lnTo>
                    <a:pt x="239483" y="19177"/>
                  </a:lnTo>
                  <a:lnTo>
                    <a:pt x="239483" y="4826"/>
                  </a:lnTo>
                  <a:close/>
                </a:path>
                <a:path w="720725" h="132079">
                  <a:moveTo>
                    <a:pt x="258724" y="72263"/>
                  </a:moveTo>
                  <a:lnTo>
                    <a:pt x="136169" y="72263"/>
                  </a:lnTo>
                  <a:lnTo>
                    <a:pt x="136169" y="86741"/>
                  </a:lnTo>
                  <a:lnTo>
                    <a:pt x="188747" y="86741"/>
                  </a:lnTo>
                  <a:lnTo>
                    <a:pt x="188747" y="132080"/>
                  </a:lnTo>
                  <a:lnTo>
                    <a:pt x="206006" y="132080"/>
                  </a:lnTo>
                  <a:lnTo>
                    <a:pt x="206006" y="86741"/>
                  </a:lnTo>
                  <a:lnTo>
                    <a:pt x="258724" y="86741"/>
                  </a:lnTo>
                  <a:lnTo>
                    <a:pt x="258724" y="72263"/>
                  </a:lnTo>
                  <a:close/>
                </a:path>
                <a:path w="720725" h="132079">
                  <a:moveTo>
                    <a:pt x="438023" y="0"/>
                  </a:moveTo>
                  <a:lnTo>
                    <a:pt x="421005" y="0"/>
                  </a:lnTo>
                  <a:lnTo>
                    <a:pt x="421005" y="18288"/>
                  </a:lnTo>
                  <a:lnTo>
                    <a:pt x="421005" y="32131"/>
                  </a:lnTo>
                  <a:lnTo>
                    <a:pt x="421005" y="50673"/>
                  </a:lnTo>
                  <a:lnTo>
                    <a:pt x="399796" y="50673"/>
                  </a:lnTo>
                  <a:lnTo>
                    <a:pt x="400558" y="47625"/>
                  </a:lnTo>
                  <a:lnTo>
                    <a:pt x="400812" y="44323"/>
                  </a:lnTo>
                  <a:lnTo>
                    <a:pt x="400812" y="37846"/>
                  </a:lnTo>
                  <a:lnTo>
                    <a:pt x="400558" y="34925"/>
                  </a:lnTo>
                  <a:lnTo>
                    <a:pt x="400050" y="32131"/>
                  </a:lnTo>
                  <a:lnTo>
                    <a:pt x="421005" y="32131"/>
                  </a:lnTo>
                  <a:lnTo>
                    <a:pt x="421005" y="18288"/>
                  </a:lnTo>
                  <a:lnTo>
                    <a:pt x="393827" y="18288"/>
                  </a:lnTo>
                  <a:lnTo>
                    <a:pt x="388099" y="12382"/>
                  </a:lnTo>
                  <a:lnTo>
                    <a:pt x="384048" y="9842"/>
                  </a:lnTo>
                  <a:lnTo>
                    <a:pt x="384048" y="47752"/>
                  </a:lnTo>
                  <a:lnTo>
                    <a:pt x="382270" y="53086"/>
                  </a:lnTo>
                  <a:lnTo>
                    <a:pt x="378714" y="56896"/>
                  </a:lnTo>
                  <a:lnTo>
                    <a:pt x="375285" y="60833"/>
                  </a:lnTo>
                  <a:lnTo>
                    <a:pt x="370713" y="62738"/>
                  </a:lnTo>
                  <a:lnTo>
                    <a:pt x="359283" y="62738"/>
                  </a:lnTo>
                  <a:lnTo>
                    <a:pt x="354584" y="60833"/>
                  </a:lnTo>
                  <a:lnTo>
                    <a:pt x="347599" y="53086"/>
                  </a:lnTo>
                  <a:lnTo>
                    <a:pt x="345948" y="47752"/>
                  </a:lnTo>
                  <a:lnTo>
                    <a:pt x="345948" y="34036"/>
                  </a:lnTo>
                  <a:lnTo>
                    <a:pt x="347599" y="28702"/>
                  </a:lnTo>
                  <a:lnTo>
                    <a:pt x="351155" y="24892"/>
                  </a:lnTo>
                  <a:lnTo>
                    <a:pt x="354584" y="21082"/>
                  </a:lnTo>
                  <a:lnTo>
                    <a:pt x="359156" y="19050"/>
                  </a:lnTo>
                  <a:lnTo>
                    <a:pt x="370713" y="19050"/>
                  </a:lnTo>
                  <a:lnTo>
                    <a:pt x="384048" y="47752"/>
                  </a:lnTo>
                  <a:lnTo>
                    <a:pt x="384048" y="9842"/>
                  </a:lnTo>
                  <a:lnTo>
                    <a:pt x="381406" y="8178"/>
                  </a:lnTo>
                  <a:lnTo>
                    <a:pt x="373710" y="5664"/>
                  </a:lnTo>
                  <a:lnTo>
                    <a:pt x="364998" y="4826"/>
                  </a:lnTo>
                  <a:lnTo>
                    <a:pt x="357593" y="5448"/>
                  </a:lnTo>
                  <a:lnTo>
                    <a:pt x="329565" y="33185"/>
                  </a:lnTo>
                  <a:lnTo>
                    <a:pt x="328930" y="40894"/>
                  </a:lnTo>
                  <a:lnTo>
                    <a:pt x="329565" y="48615"/>
                  </a:lnTo>
                  <a:lnTo>
                    <a:pt x="357606" y="76479"/>
                  </a:lnTo>
                  <a:lnTo>
                    <a:pt x="364998" y="77089"/>
                  </a:lnTo>
                  <a:lnTo>
                    <a:pt x="373392" y="76301"/>
                  </a:lnTo>
                  <a:lnTo>
                    <a:pt x="380898" y="73939"/>
                  </a:lnTo>
                  <a:lnTo>
                    <a:pt x="387489" y="69964"/>
                  </a:lnTo>
                  <a:lnTo>
                    <a:pt x="393192" y="64389"/>
                  </a:lnTo>
                  <a:lnTo>
                    <a:pt x="421005" y="64389"/>
                  </a:lnTo>
                  <a:lnTo>
                    <a:pt x="421005" y="95504"/>
                  </a:lnTo>
                  <a:lnTo>
                    <a:pt x="438023" y="95504"/>
                  </a:lnTo>
                  <a:lnTo>
                    <a:pt x="438023" y="64389"/>
                  </a:lnTo>
                  <a:lnTo>
                    <a:pt x="438023" y="62738"/>
                  </a:lnTo>
                  <a:lnTo>
                    <a:pt x="438023" y="50673"/>
                  </a:lnTo>
                  <a:lnTo>
                    <a:pt x="438023" y="32131"/>
                  </a:lnTo>
                  <a:lnTo>
                    <a:pt x="438023" y="19050"/>
                  </a:lnTo>
                  <a:lnTo>
                    <a:pt x="438023" y="18288"/>
                  </a:lnTo>
                  <a:lnTo>
                    <a:pt x="438023" y="0"/>
                  </a:lnTo>
                  <a:close/>
                </a:path>
                <a:path w="720725" h="132079">
                  <a:moveTo>
                    <a:pt x="440690" y="113030"/>
                  </a:moveTo>
                  <a:lnTo>
                    <a:pt x="370078" y="113030"/>
                  </a:lnTo>
                  <a:lnTo>
                    <a:pt x="370078" y="83820"/>
                  </a:lnTo>
                  <a:lnTo>
                    <a:pt x="352933" y="83820"/>
                  </a:lnTo>
                  <a:lnTo>
                    <a:pt x="352933" y="127508"/>
                  </a:lnTo>
                  <a:lnTo>
                    <a:pt x="440690" y="127508"/>
                  </a:lnTo>
                  <a:lnTo>
                    <a:pt x="440690" y="113030"/>
                  </a:lnTo>
                  <a:close/>
                </a:path>
                <a:path w="720725" h="132079">
                  <a:moveTo>
                    <a:pt x="569976" y="85090"/>
                  </a:moveTo>
                  <a:lnTo>
                    <a:pt x="481711" y="85090"/>
                  </a:lnTo>
                  <a:lnTo>
                    <a:pt x="481711" y="99568"/>
                  </a:lnTo>
                  <a:lnTo>
                    <a:pt x="552704" y="99568"/>
                  </a:lnTo>
                  <a:lnTo>
                    <a:pt x="552704" y="132080"/>
                  </a:lnTo>
                  <a:lnTo>
                    <a:pt x="569976" y="132080"/>
                  </a:lnTo>
                  <a:lnTo>
                    <a:pt x="569976" y="85090"/>
                  </a:lnTo>
                  <a:close/>
                </a:path>
                <a:path w="720725" h="132079">
                  <a:moveTo>
                    <a:pt x="582930" y="35560"/>
                  </a:moveTo>
                  <a:lnTo>
                    <a:pt x="539496" y="19050"/>
                  </a:lnTo>
                  <a:lnTo>
                    <a:pt x="535051" y="13335"/>
                  </a:lnTo>
                  <a:lnTo>
                    <a:pt x="535051" y="762"/>
                  </a:lnTo>
                  <a:lnTo>
                    <a:pt x="518033" y="762"/>
                  </a:lnTo>
                  <a:lnTo>
                    <a:pt x="518033" y="13335"/>
                  </a:lnTo>
                  <a:lnTo>
                    <a:pt x="513715" y="19050"/>
                  </a:lnTo>
                  <a:lnTo>
                    <a:pt x="470027" y="35433"/>
                  </a:lnTo>
                  <a:lnTo>
                    <a:pt x="479171" y="48641"/>
                  </a:lnTo>
                  <a:lnTo>
                    <a:pt x="515239" y="35941"/>
                  </a:lnTo>
                  <a:lnTo>
                    <a:pt x="526669" y="25781"/>
                  </a:lnTo>
                  <a:lnTo>
                    <a:pt x="536333" y="34163"/>
                  </a:lnTo>
                  <a:lnTo>
                    <a:pt x="547598" y="40805"/>
                  </a:lnTo>
                  <a:lnTo>
                    <a:pt x="560476" y="45681"/>
                  </a:lnTo>
                  <a:lnTo>
                    <a:pt x="574929" y="48768"/>
                  </a:lnTo>
                  <a:lnTo>
                    <a:pt x="582930" y="35560"/>
                  </a:lnTo>
                  <a:close/>
                </a:path>
                <a:path w="720725" h="132079">
                  <a:moveTo>
                    <a:pt x="587883" y="60325"/>
                  </a:moveTo>
                  <a:lnTo>
                    <a:pt x="535178" y="60325"/>
                  </a:lnTo>
                  <a:lnTo>
                    <a:pt x="535178" y="44577"/>
                  </a:lnTo>
                  <a:lnTo>
                    <a:pt x="517906" y="44577"/>
                  </a:lnTo>
                  <a:lnTo>
                    <a:pt x="517906" y="60325"/>
                  </a:lnTo>
                  <a:lnTo>
                    <a:pt x="465328" y="60325"/>
                  </a:lnTo>
                  <a:lnTo>
                    <a:pt x="465328" y="74803"/>
                  </a:lnTo>
                  <a:lnTo>
                    <a:pt x="587883" y="74803"/>
                  </a:lnTo>
                  <a:lnTo>
                    <a:pt x="587883" y="60325"/>
                  </a:lnTo>
                  <a:close/>
                </a:path>
                <a:path w="720725" h="132079">
                  <a:moveTo>
                    <a:pt x="686308" y="58039"/>
                  </a:moveTo>
                  <a:lnTo>
                    <a:pt x="679691" y="55714"/>
                  </a:lnTo>
                  <a:lnTo>
                    <a:pt x="673569" y="52501"/>
                  </a:lnTo>
                  <a:lnTo>
                    <a:pt x="667981" y="48425"/>
                  </a:lnTo>
                  <a:lnTo>
                    <a:pt x="665378" y="45847"/>
                  </a:lnTo>
                  <a:lnTo>
                    <a:pt x="662940" y="43434"/>
                  </a:lnTo>
                  <a:lnTo>
                    <a:pt x="656590" y="36322"/>
                  </a:lnTo>
                  <a:lnTo>
                    <a:pt x="653415" y="28448"/>
                  </a:lnTo>
                  <a:lnTo>
                    <a:pt x="653415" y="4191"/>
                  </a:lnTo>
                  <a:lnTo>
                    <a:pt x="636270" y="4191"/>
                  </a:lnTo>
                  <a:lnTo>
                    <a:pt x="636270" y="20574"/>
                  </a:lnTo>
                  <a:lnTo>
                    <a:pt x="635698" y="26835"/>
                  </a:lnTo>
                  <a:lnTo>
                    <a:pt x="610222" y="59804"/>
                  </a:lnTo>
                  <a:lnTo>
                    <a:pt x="603250" y="63373"/>
                  </a:lnTo>
                  <a:lnTo>
                    <a:pt x="615823" y="75311"/>
                  </a:lnTo>
                  <a:lnTo>
                    <a:pt x="620522" y="72898"/>
                  </a:lnTo>
                  <a:lnTo>
                    <a:pt x="625983" y="68580"/>
                  </a:lnTo>
                  <a:lnTo>
                    <a:pt x="632206" y="62357"/>
                  </a:lnTo>
                  <a:lnTo>
                    <a:pt x="638429" y="56261"/>
                  </a:lnTo>
                  <a:lnTo>
                    <a:pt x="642747" y="50800"/>
                  </a:lnTo>
                  <a:lnTo>
                    <a:pt x="645287" y="45847"/>
                  </a:lnTo>
                  <a:lnTo>
                    <a:pt x="650951" y="53378"/>
                  </a:lnTo>
                  <a:lnTo>
                    <a:pt x="657860" y="60134"/>
                  </a:lnTo>
                  <a:lnTo>
                    <a:pt x="666000" y="66141"/>
                  </a:lnTo>
                  <a:lnTo>
                    <a:pt x="675373" y="71374"/>
                  </a:lnTo>
                  <a:lnTo>
                    <a:pt x="686308" y="58039"/>
                  </a:lnTo>
                  <a:close/>
                </a:path>
                <a:path w="720725" h="132079">
                  <a:moveTo>
                    <a:pt x="718439" y="0"/>
                  </a:moveTo>
                  <a:lnTo>
                    <a:pt x="701675" y="0"/>
                  </a:lnTo>
                  <a:lnTo>
                    <a:pt x="701675" y="23241"/>
                  </a:lnTo>
                  <a:lnTo>
                    <a:pt x="673227" y="23241"/>
                  </a:lnTo>
                  <a:lnTo>
                    <a:pt x="673227" y="37846"/>
                  </a:lnTo>
                  <a:lnTo>
                    <a:pt x="701675" y="37846"/>
                  </a:lnTo>
                  <a:lnTo>
                    <a:pt x="701675" y="75565"/>
                  </a:lnTo>
                  <a:lnTo>
                    <a:pt x="718439" y="75565"/>
                  </a:lnTo>
                  <a:lnTo>
                    <a:pt x="718439" y="0"/>
                  </a:lnTo>
                  <a:close/>
                </a:path>
                <a:path w="720725" h="132079">
                  <a:moveTo>
                    <a:pt x="720471" y="96012"/>
                  </a:moveTo>
                  <a:lnTo>
                    <a:pt x="717384" y="90678"/>
                  </a:lnTo>
                  <a:lnTo>
                    <a:pt x="716661" y="89408"/>
                  </a:lnTo>
                  <a:lnTo>
                    <a:pt x="708914" y="84328"/>
                  </a:lnTo>
                  <a:lnTo>
                    <a:pt x="703072" y="81203"/>
                  </a:lnTo>
                  <a:lnTo>
                    <a:pt x="703072" y="100076"/>
                  </a:lnTo>
                  <a:lnTo>
                    <a:pt x="703072" y="108077"/>
                  </a:lnTo>
                  <a:lnTo>
                    <a:pt x="700913" y="111252"/>
                  </a:lnTo>
                  <a:lnTo>
                    <a:pt x="696468" y="113665"/>
                  </a:lnTo>
                  <a:lnTo>
                    <a:pt x="692150" y="116078"/>
                  </a:lnTo>
                  <a:lnTo>
                    <a:pt x="685546" y="117348"/>
                  </a:lnTo>
                  <a:lnTo>
                    <a:pt x="668274" y="117348"/>
                  </a:lnTo>
                  <a:lnTo>
                    <a:pt x="661797" y="116078"/>
                  </a:lnTo>
                  <a:lnTo>
                    <a:pt x="657479" y="113665"/>
                  </a:lnTo>
                  <a:lnTo>
                    <a:pt x="653034" y="111252"/>
                  </a:lnTo>
                  <a:lnTo>
                    <a:pt x="650875" y="108077"/>
                  </a:lnTo>
                  <a:lnTo>
                    <a:pt x="650875" y="100076"/>
                  </a:lnTo>
                  <a:lnTo>
                    <a:pt x="653034" y="96901"/>
                  </a:lnTo>
                  <a:lnTo>
                    <a:pt x="657352" y="94361"/>
                  </a:lnTo>
                  <a:lnTo>
                    <a:pt x="661670" y="91948"/>
                  </a:lnTo>
                  <a:lnTo>
                    <a:pt x="668147" y="90678"/>
                  </a:lnTo>
                  <a:lnTo>
                    <a:pt x="685660" y="90678"/>
                  </a:lnTo>
                  <a:lnTo>
                    <a:pt x="692277" y="91948"/>
                  </a:lnTo>
                  <a:lnTo>
                    <a:pt x="696595" y="94488"/>
                  </a:lnTo>
                  <a:lnTo>
                    <a:pt x="700913" y="96901"/>
                  </a:lnTo>
                  <a:lnTo>
                    <a:pt x="676910" y="76581"/>
                  </a:lnTo>
                  <a:lnTo>
                    <a:pt x="667245" y="77063"/>
                  </a:lnTo>
                  <a:lnTo>
                    <a:pt x="633476" y="96012"/>
                  </a:lnTo>
                  <a:lnTo>
                    <a:pt x="633476" y="112141"/>
                  </a:lnTo>
                  <a:lnTo>
                    <a:pt x="667207" y="130975"/>
                  </a:lnTo>
                  <a:lnTo>
                    <a:pt x="676910" y="131445"/>
                  </a:lnTo>
                  <a:lnTo>
                    <a:pt x="686612" y="130975"/>
                  </a:lnTo>
                  <a:lnTo>
                    <a:pt x="717461" y="117348"/>
                  </a:lnTo>
                  <a:lnTo>
                    <a:pt x="720471" y="112141"/>
                  </a:lnTo>
                  <a:lnTo>
                    <a:pt x="720471" y="9601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44725" y="5762879"/>
              <a:ext cx="253237" cy="134112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82291" y="5764910"/>
              <a:ext cx="113791" cy="132080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955789" y="5764910"/>
              <a:ext cx="1702435" cy="383540"/>
            </a:xfrm>
            <a:custGeom>
              <a:avLst/>
              <a:gdLst/>
              <a:ahLst/>
              <a:cxnLst/>
              <a:rect l="l" t="t" r="r" b="b"/>
              <a:pathLst>
                <a:path w="1702435" h="383539">
                  <a:moveTo>
                    <a:pt x="84683" y="261239"/>
                  </a:moveTo>
                  <a:lnTo>
                    <a:pt x="53403" y="261239"/>
                  </a:lnTo>
                  <a:lnTo>
                    <a:pt x="53403" y="249428"/>
                  </a:lnTo>
                  <a:lnTo>
                    <a:pt x="36156" y="249428"/>
                  </a:lnTo>
                  <a:lnTo>
                    <a:pt x="36156" y="261239"/>
                  </a:lnTo>
                  <a:lnTo>
                    <a:pt x="4318" y="261239"/>
                  </a:lnTo>
                  <a:lnTo>
                    <a:pt x="4318" y="274574"/>
                  </a:lnTo>
                  <a:lnTo>
                    <a:pt x="84683" y="274574"/>
                  </a:lnTo>
                  <a:lnTo>
                    <a:pt x="84683" y="261239"/>
                  </a:lnTo>
                  <a:close/>
                </a:path>
                <a:path w="1702435" h="383539">
                  <a:moveTo>
                    <a:pt x="86944" y="336804"/>
                  </a:moveTo>
                  <a:lnTo>
                    <a:pt x="86017" y="324993"/>
                  </a:lnTo>
                  <a:lnTo>
                    <a:pt x="85928" y="323850"/>
                  </a:lnTo>
                  <a:lnTo>
                    <a:pt x="79717" y="324218"/>
                  </a:lnTo>
                  <a:lnTo>
                    <a:pt x="72199" y="324523"/>
                  </a:lnTo>
                  <a:lnTo>
                    <a:pt x="53263" y="324993"/>
                  </a:lnTo>
                  <a:lnTo>
                    <a:pt x="53263" y="317500"/>
                  </a:lnTo>
                  <a:lnTo>
                    <a:pt x="64604" y="315150"/>
                  </a:lnTo>
                  <a:lnTo>
                    <a:pt x="72720" y="311111"/>
                  </a:lnTo>
                  <a:lnTo>
                    <a:pt x="77533" y="305435"/>
                  </a:lnTo>
                  <a:lnTo>
                    <a:pt x="79209" y="297942"/>
                  </a:lnTo>
                  <a:lnTo>
                    <a:pt x="79209" y="291973"/>
                  </a:lnTo>
                  <a:lnTo>
                    <a:pt x="78244" y="290449"/>
                  </a:lnTo>
                  <a:lnTo>
                    <a:pt x="76073" y="287020"/>
                  </a:lnTo>
                  <a:lnTo>
                    <a:pt x="69799" y="283464"/>
                  </a:lnTo>
                  <a:lnTo>
                    <a:pt x="64693" y="281063"/>
                  </a:lnTo>
                  <a:lnTo>
                    <a:pt x="62103" y="280314"/>
                  </a:lnTo>
                  <a:lnTo>
                    <a:pt x="62103" y="292989"/>
                  </a:lnTo>
                  <a:lnTo>
                    <a:pt x="62103" y="300228"/>
                  </a:lnTo>
                  <a:lnTo>
                    <a:pt x="60642" y="302006"/>
                  </a:lnTo>
                  <a:lnTo>
                    <a:pt x="57721" y="303403"/>
                  </a:lnTo>
                  <a:lnTo>
                    <a:pt x="54800" y="304673"/>
                  </a:lnTo>
                  <a:lnTo>
                    <a:pt x="50457" y="305435"/>
                  </a:lnTo>
                  <a:lnTo>
                    <a:pt x="33020" y="305435"/>
                  </a:lnTo>
                  <a:lnTo>
                    <a:pt x="27178" y="302895"/>
                  </a:lnTo>
                  <a:lnTo>
                    <a:pt x="27178" y="292989"/>
                  </a:lnTo>
                  <a:lnTo>
                    <a:pt x="33020" y="290449"/>
                  </a:lnTo>
                  <a:lnTo>
                    <a:pt x="56299" y="290449"/>
                  </a:lnTo>
                  <a:lnTo>
                    <a:pt x="62103" y="292989"/>
                  </a:lnTo>
                  <a:lnTo>
                    <a:pt x="62103" y="280314"/>
                  </a:lnTo>
                  <a:lnTo>
                    <a:pt x="58813" y="279361"/>
                  </a:lnTo>
                  <a:lnTo>
                    <a:pt x="52146" y="278345"/>
                  </a:lnTo>
                  <a:lnTo>
                    <a:pt x="44704" y="278003"/>
                  </a:lnTo>
                  <a:lnTo>
                    <a:pt x="37134" y="278320"/>
                  </a:lnTo>
                  <a:lnTo>
                    <a:pt x="10071" y="291592"/>
                  </a:lnTo>
                  <a:lnTo>
                    <a:pt x="10134" y="303403"/>
                  </a:lnTo>
                  <a:lnTo>
                    <a:pt x="12331" y="307594"/>
                  </a:lnTo>
                  <a:lnTo>
                    <a:pt x="21361" y="314452"/>
                  </a:lnTo>
                  <a:lnTo>
                    <a:pt x="27749" y="316611"/>
                  </a:lnTo>
                  <a:lnTo>
                    <a:pt x="36017" y="317500"/>
                  </a:lnTo>
                  <a:lnTo>
                    <a:pt x="36017" y="325501"/>
                  </a:lnTo>
                  <a:lnTo>
                    <a:pt x="0" y="325755"/>
                  </a:lnTo>
                  <a:lnTo>
                    <a:pt x="1651" y="339471"/>
                  </a:lnTo>
                  <a:lnTo>
                    <a:pt x="22631" y="339305"/>
                  </a:lnTo>
                  <a:lnTo>
                    <a:pt x="43853" y="338810"/>
                  </a:lnTo>
                  <a:lnTo>
                    <a:pt x="65278" y="337972"/>
                  </a:lnTo>
                  <a:lnTo>
                    <a:pt x="86944" y="336804"/>
                  </a:lnTo>
                  <a:close/>
                </a:path>
                <a:path w="1702435" h="383539">
                  <a:moveTo>
                    <a:pt x="108381" y="345694"/>
                  </a:moveTo>
                  <a:lnTo>
                    <a:pt x="20751" y="345694"/>
                  </a:lnTo>
                  <a:lnTo>
                    <a:pt x="20751" y="359803"/>
                  </a:lnTo>
                  <a:lnTo>
                    <a:pt x="91262" y="359803"/>
                  </a:lnTo>
                  <a:lnTo>
                    <a:pt x="91262" y="383540"/>
                  </a:lnTo>
                  <a:lnTo>
                    <a:pt x="108381" y="383540"/>
                  </a:lnTo>
                  <a:lnTo>
                    <a:pt x="108381" y="345694"/>
                  </a:lnTo>
                  <a:close/>
                </a:path>
                <a:path w="1702435" h="383539">
                  <a:moveTo>
                    <a:pt x="127406" y="296926"/>
                  </a:moveTo>
                  <a:lnTo>
                    <a:pt x="108381" y="296926"/>
                  </a:lnTo>
                  <a:lnTo>
                    <a:pt x="108381" y="251460"/>
                  </a:lnTo>
                  <a:lnTo>
                    <a:pt x="91122" y="251460"/>
                  </a:lnTo>
                  <a:lnTo>
                    <a:pt x="91122" y="340741"/>
                  </a:lnTo>
                  <a:lnTo>
                    <a:pt x="108381" y="340741"/>
                  </a:lnTo>
                  <a:lnTo>
                    <a:pt x="108381" y="311277"/>
                  </a:lnTo>
                  <a:lnTo>
                    <a:pt x="127406" y="311277"/>
                  </a:lnTo>
                  <a:lnTo>
                    <a:pt x="127406" y="296926"/>
                  </a:lnTo>
                  <a:close/>
                </a:path>
                <a:path w="1702435" h="383539">
                  <a:moveTo>
                    <a:pt x="263309" y="351040"/>
                  </a:moveTo>
                  <a:lnTo>
                    <a:pt x="210591" y="351040"/>
                  </a:lnTo>
                  <a:lnTo>
                    <a:pt x="210591" y="327025"/>
                  </a:lnTo>
                  <a:lnTo>
                    <a:pt x="244678" y="327025"/>
                  </a:lnTo>
                  <a:lnTo>
                    <a:pt x="244678" y="312674"/>
                  </a:lnTo>
                  <a:lnTo>
                    <a:pt x="244678" y="295783"/>
                  </a:lnTo>
                  <a:lnTo>
                    <a:pt x="244678" y="281305"/>
                  </a:lnTo>
                  <a:lnTo>
                    <a:pt x="244678" y="261366"/>
                  </a:lnTo>
                  <a:lnTo>
                    <a:pt x="227571" y="261366"/>
                  </a:lnTo>
                  <a:lnTo>
                    <a:pt x="227571" y="281305"/>
                  </a:lnTo>
                  <a:lnTo>
                    <a:pt x="227571" y="295783"/>
                  </a:lnTo>
                  <a:lnTo>
                    <a:pt x="227571" y="312674"/>
                  </a:lnTo>
                  <a:lnTo>
                    <a:pt x="176491" y="312674"/>
                  </a:lnTo>
                  <a:lnTo>
                    <a:pt x="176491" y="295783"/>
                  </a:lnTo>
                  <a:lnTo>
                    <a:pt x="227571" y="295783"/>
                  </a:lnTo>
                  <a:lnTo>
                    <a:pt x="227571" y="281305"/>
                  </a:lnTo>
                  <a:lnTo>
                    <a:pt x="176491" y="281305"/>
                  </a:lnTo>
                  <a:lnTo>
                    <a:pt x="176491" y="261366"/>
                  </a:lnTo>
                  <a:lnTo>
                    <a:pt x="159245" y="261366"/>
                  </a:lnTo>
                  <a:lnTo>
                    <a:pt x="159245" y="327025"/>
                  </a:lnTo>
                  <a:lnTo>
                    <a:pt x="193332" y="327025"/>
                  </a:lnTo>
                  <a:lnTo>
                    <a:pt x="193332" y="351040"/>
                  </a:lnTo>
                  <a:lnTo>
                    <a:pt x="140754" y="351040"/>
                  </a:lnTo>
                  <a:lnTo>
                    <a:pt x="140754" y="365252"/>
                  </a:lnTo>
                  <a:lnTo>
                    <a:pt x="263309" y="365252"/>
                  </a:lnTo>
                  <a:lnTo>
                    <a:pt x="263309" y="351040"/>
                  </a:lnTo>
                  <a:close/>
                </a:path>
                <a:path w="1702435" h="383539">
                  <a:moveTo>
                    <a:pt x="399300" y="314198"/>
                  </a:moveTo>
                  <a:lnTo>
                    <a:pt x="361886" y="296291"/>
                  </a:lnTo>
                  <a:lnTo>
                    <a:pt x="359244" y="293928"/>
                  </a:lnTo>
                  <a:lnTo>
                    <a:pt x="354926" y="288518"/>
                  </a:lnTo>
                  <a:lnTo>
                    <a:pt x="352145" y="282968"/>
                  </a:lnTo>
                  <a:lnTo>
                    <a:pt x="350913" y="277241"/>
                  </a:lnTo>
                  <a:lnTo>
                    <a:pt x="390156" y="277241"/>
                  </a:lnTo>
                  <a:lnTo>
                    <a:pt x="390156" y="263144"/>
                  </a:lnTo>
                  <a:lnTo>
                    <a:pt x="294182" y="263144"/>
                  </a:lnTo>
                  <a:lnTo>
                    <a:pt x="294182" y="277241"/>
                  </a:lnTo>
                  <a:lnTo>
                    <a:pt x="333514" y="277241"/>
                  </a:lnTo>
                  <a:lnTo>
                    <a:pt x="332130" y="283032"/>
                  </a:lnTo>
                  <a:lnTo>
                    <a:pt x="302793" y="309143"/>
                  </a:lnTo>
                  <a:lnTo>
                    <a:pt x="284594" y="314198"/>
                  </a:lnTo>
                  <a:lnTo>
                    <a:pt x="295681" y="327152"/>
                  </a:lnTo>
                  <a:lnTo>
                    <a:pt x="332498" y="308102"/>
                  </a:lnTo>
                  <a:lnTo>
                    <a:pt x="342150" y="296291"/>
                  </a:lnTo>
                  <a:lnTo>
                    <a:pt x="345363" y="300558"/>
                  </a:lnTo>
                  <a:lnTo>
                    <a:pt x="382168" y="324967"/>
                  </a:lnTo>
                  <a:lnTo>
                    <a:pt x="388886" y="327152"/>
                  </a:lnTo>
                  <a:lnTo>
                    <a:pt x="399300" y="314198"/>
                  </a:lnTo>
                  <a:close/>
                </a:path>
                <a:path w="1702435" h="383539">
                  <a:moveTo>
                    <a:pt x="403491" y="351155"/>
                  </a:moveTo>
                  <a:lnTo>
                    <a:pt x="350786" y="351155"/>
                  </a:lnTo>
                  <a:lnTo>
                    <a:pt x="350786" y="321691"/>
                  </a:lnTo>
                  <a:lnTo>
                    <a:pt x="333514" y="321691"/>
                  </a:lnTo>
                  <a:lnTo>
                    <a:pt x="333514" y="351155"/>
                  </a:lnTo>
                  <a:lnTo>
                    <a:pt x="280962" y="351155"/>
                  </a:lnTo>
                  <a:lnTo>
                    <a:pt x="280962" y="365252"/>
                  </a:lnTo>
                  <a:lnTo>
                    <a:pt x="403491" y="365252"/>
                  </a:lnTo>
                  <a:lnTo>
                    <a:pt x="403491" y="351155"/>
                  </a:lnTo>
                  <a:close/>
                </a:path>
                <a:path w="1702435" h="383539">
                  <a:moveTo>
                    <a:pt x="506361" y="338455"/>
                  </a:moveTo>
                  <a:lnTo>
                    <a:pt x="478256" y="312229"/>
                  </a:lnTo>
                  <a:lnTo>
                    <a:pt x="472960" y="292862"/>
                  </a:lnTo>
                  <a:lnTo>
                    <a:pt x="472960" y="283210"/>
                  </a:lnTo>
                  <a:lnTo>
                    <a:pt x="503186" y="283210"/>
                  </a:lnTo>
                  <a:lnTo>
                    <a:pt x="503186" y="268732"/>
                  </a:lnTo>
                  <a:lnTo>
                    <a:pt x="472960" y="268732"/>
                  </a:lnTo>
                  <a:lnTo>
                    <a:pt x="472960" y="251460"/>
                  </a:lnTo>
                  <a:lnTo>
                    <a:pt x="455688" y="251460"/>
                  </a:lnTo>
                  <a:lnTo>
                    <a:pt x="455688" y="268732"/>
                  </a:lnTo>
                  <a:lnTo>
                    <a:pt x="425716" y="268732"/>
                  </a:lnTo>
                  <a:lnTo>
                    <a:pt x="425716" y="283210"/>
                  </a:lnTo>
                  <a:lnTo>
                    <a:pt x="455815" y="283210"/>
                  </a:lnTo>
                  <a:lnTo>
                    <a:pt x="455752" y="292862"/>
                  </a:lnTo>
                  <a:lnTo>
                    <a:pt x="435216" y="333133"/>
                  </a:lnTo>
                  <a:lnTo>
                    <a:pt x="421906" y="343027"/>
                  </a:lnTo>
                  <a:lnTo>
                    <a:pt x="434225" y="354330"/>
                  </a:lnTo>
                  <a:lnTo>
                    <a:pt x="461530" y="325628"/>
                  </a:lnTo>
                  <a:lnTo>
                    <a:pt x="464324" y="319532"/>
                  </a:lnTo>
                  <a:lnTo>
                    <a:pt x="469722" y="327748"/>
                  </a:lnTo>
                  <a:lnTo>
                    <a:pt x="476783" y="335826"/>
                  </a:lnTo>
                  <a:lnTo>
                    <a:pt x="485482" y="343750"/>
                  </a:lnTo>
                  <a:lnTo>
                    <a:pt x="495820" y="351536"/>
                  </a:lnTo>
                  <a:lnTo>
                    <a:pt x="506361" y="338455"/>
                  </a:lnTo>
                  <a:close/>
                </a:path>
                <a:path w="1702435" h="383539">
                  <a:moveTo>
                    <a:pt x="532269" y="251460"/>
                  </a:moveTo>
                  <a:lnTo>
                    <a:pt x="515124" y="251460"/>
                  </a:lnTo>
                  <a:lnTo>
                    <a:pt x="515124" y="383540"/>
                  </a:lnTo>
                  <a:lnTo>
                    <a:pt x="532269" y="383540"/>
                  </a:lnTo>
                  <a:lnTo>
                    <a:pt x="532269" y="251460"/>
                  </a:lnTo>
                  <a:close/>
                </a:path>
                <a:path w="1702435" h="383539">
                  <a:moveTo>
                    <a:pt x="677303" y="257175"/>
                  </a:moveTo>
                  <a:lnTo>
                    <a:pt x="660412" y="257175"/>
                  </a:lnTo>
                  <a:lnTo>
                    <a:pt x="660412" y="275336"/>
                  </a:lnTo>
                  <a:lnTo>
                    <a:pt x="660412" y="289687"/>
                  </a:lnTo>
                  <a:lnTo>
                    <a:pt x="660412" y="304673"/>
                  </a:lnTo>
                  <a:lnTo>
                    <a:pt x="631456" y="304673"/>
                  </a:lnTo>
                  <a:lnTo>
                    <a:pt x="631456" y="289687"/>
                  </a:lnTo>
                  <a:lnTo>
                    <a:pt x="660412" y="289687"/>
                  </a:lnTo>
                  <a:lnTo>
                    <a:pt x="660412" y="275336"/>
                  </a:lnTo>
                  <a:lnTo>
                    <a:pt x="631456" y="275336"/>
                  </a:lnTo>
                  <a:lnTo>
                    <a:pt x="631456" y="257175"/>
                  </a:lnTo>
                  <a:lnTo>
                    <a:pt x="614438" y="257175"/>
                  </a:lnTo>
                  <a:lnTo>
                    <a:pt x="614438" y="319024"/>
                  </a:lnTo>
                  <a:lnTo>
                    <a:pt x="677303" y="319024"/>
                  </a:lnTo>
                  <a:lnTo>
                    <a:pt x="677303" y="304673"/>
                  </a:lnTo>
                  <a:lnTo>
                    <a:pt x="677303" y="289687"/>
                  </a:lnTo>
                  <a:lnTo>
                    <a:pt x="677303" y="275336"/>
                  </a:lnTo>
                  <a:lnTo>
                    <a:pt x="677303" y="257175"/>
                  </a:lnTo>
                  <a:close/>
                </a:path>
                <a:path w="1702435" h="383539">
                  <a:moveTo>
                    <a:pt x="717181" y="348615"/>
                  </a:moveTo>
                  <a:lnTo>
                    <a:pt x="714768" y="344805"/>
                  </a:lnTo>
                  <a:lnTo>
                    <a:pt x="713244" y="342392"/>
                  </a:lnTo>
                  <a:lnTo>
                    <a:pt x="705497" y="337566"/>
                  </a:lnTo>
                  <a:lnTo>
                    <a:pt x="699528" y="334695"/>
                  </a:lnTo>
                  <a:lnTo>
                    <a:pt x="699528" y="356628"/>
                  </a:lnTo>
                  <a:lnTo>
                    <a:pt x="697865" y="361886"/>
                  </a:lnTo>
                  <a:lnTo>
                    <a:pt x="692886" y="365658"/>
                  </a:lnTo>
                  <a:lnTo>
                    <a:pt x="684631" y="367931"/>
                  </a:lnTo>
                  <a:lnTo>
                    <a:pt x="673100" y="368681"/>
                  </a:lnTo>
                  <a:lnTo>
                    <a:pt x="661619" y="367931"/>
                  </a:lnTo>
                  <a:lnTo>
                    <a:pt x="653453" y="365658"/>
                  </a:lnTo>
                  <a:lnTo>
                    <a:pt x="648563" y="361886"/>
                  </a:lnTo>
                  <a:lnTo>
                    <a:pt x="646950" y="356628"/>
                  </a:lnTo>
                  <a:lnTo>
                    <a:pt x="648563" y="351459"/>
                  </a:lnTo>
                  <a:lnTo>
                    <a:pt x="653453" y="347764"/>
                  </a:lnTo>
                  <a:lnTo>
                    <a:pt x="661619" y="345554"/>
                  </a:lnTo>
                  <a:lnTo>
                    <a:pt x="673100" y="344805"/>
                  </a:lnTo>
                  <a:lnTo>
                    <a:pt x="684631" y="345554"/>
                  </a:lnTo>
                  <a:lnTo>
                    <a:pt x="692886" y="347764"/>
                  </a:lnTo>
                  <a:lnTo>
                    <a:pt x="697865" y="351459"/>
                  </a:lnTo>
                  <a:lnTo>
                    <a:pt x="699528" y="356628"/>
                  </a:lnTo>
                  <a:lnTo>
                    <a:pt x="699528" y="334695"/>
                  </a:lnTo>
                  <a:lnTo>
                    <a:pt x="699109" y="334492"/>
                  </a:lnTo>
                  <a:lnTo>
                    <a:pt x="691591" y="332320"/>
                  </a:lnTo>
                  <a:lnTo>
                    <a:pt x="682917" y="331012"/>
                  </a:lnTo>
                  <a:lnTo>
                    <a:pt x="673100" y="330581"/>
                  </a:lnTo>
                  <a:lnTo>
                    <a:pt x="663295" y="331025"/>
                  </a:lnTo>
                  <a:lnTo>
                    <a:pt x="629119" y="348615"/>
                  </a:lnTo>
                  <a:lnTo>
                    <a:pt x="629119" y="364617"/>
                  </a:lnTo>
                  <a:lnTo>
                    <a:pt x="663206" y="382473"/>
                  </a:lnTo>
                  <a:lnTo>
                    <a:pt x="673100" y="382905"/>
                  </a:lnTo>
                  <a:lnTo>
                    <a:pt x="682993" y="382473"/>
                  </a:lnTo>
                  <a:lnTo>
                    <a:pt x="714654" y="368681"/>
                  </a:lnTo>
                  <a:lnTo>
                    <a:pt x="717181" y="364617"/>
                  </a:lnTo>
                  <a:lnTo>
                    <a:pt x="717181" y="348615"/>
                  </a:lnTo>
                  <a:close/>
                </a:path>
                <a:path w="1702435" h="383539">
                  <a:moveTo>
                    <a:pt x="735088" y="283845"/>
                  </a:moveTo>
                  <a:lnTo>
                    <a:pt x="715022" y="283845"/>
                  </a:lnTo>
                  <a:lnTo>
                    <a:pt x="715022" y="251460"/>
                  </a:lnTo>
                  <a:lnTo>
                    <a:pt x="697877" y="251460"/>
                  </a:lnTo>
                  <a:lnTo>
                    <a:pt x="697877" y="328549"/>
                  </a:lnTo>
                  <a:lnTo>
                    <a:pt x="715022" y="328549"/>
                  </a:lnTo>
                  <a:lnTo>
                    <a:pt x="715022" y="298323"/>
                  </a:lnTo>
                  <a:lnTo>
                    <a:pt x="735088" y="298323"/>
                  </a:lnTo>
                  <a:lnTo>
                    <a:pt x="735088" y="283845"/>
                  </a:lnTo>
                  <a:close/>
                </a:path>
                <a:path w="1702435" h="383539">
                  <a:moveTo>
                    <a:pt x="822591" y="291211"/>
                  </a:moveTo>
                  <a:lnTo>
                    <a:pt x="805827" y="261531"/>
                  </a:lnTo>
                  <a:lnTo>
                    <a:pt x="805827" y="284861"/>
                  </a:lnTo>
                  <a:lnTo>
                    <a:pt x="805827" y="297434"/>
                  </a:lnTo>
                  <a:lnTo>
                    <a:pt x="804049" y="302387"/>
                  </a:lnTo>
                  <a:lnTo>
                    <a:pt x="800620" y="306070"/>
                  </a:lnTo>
                  <a:lnTo>
                    <a:pt x="797064" y="309753"/>
                  </a:lnTo>
                  <a:lnTo>
                    <a:pt x="792492" y="311658"/>
                  </a:lnTo>
                  <a:lnTo>
                    <a:pt x="780935" y="311658"/>
                  </a:lnTo>
                  <a:lnTo>
                    <a:pt x="776363" y="309753"/>
                  </a:lnTo>
                  <a:lnTo>
                    <a:pt x="769505" y="302387"/>
                  </a:lnTo>
                  <a:lnTo>
                    <a:pt x="767854" y="297434"/>
                  </a:lnTo>
                  <a:lnTo>
                    <a:pt x="767854" y="284861"/>
                  </a:lnTo>
                  <a:lnTo>
                    <a:pt x="769505" y="279781"/>
                  </a:lnTo>
                  <a:lnTo>
                    <a:pt x="772934" y="276225"/>
                  </a:lnTo>
                  <a:lnTo>
                    <a:pt x="776363" y="272542"/>
                  </a:lnTo>
                  <a:lnTo>
                    <a:pt x="780935" y="270637"/>
                  </a:lnTo>
                  <a:lnTo>
                    <a:pt x="792492" y="270637"/>
                  </a:lnTo>
                  <a:lnTo>
                    <a:pt x="797191" y="272542"/>
                  </a:lnTo>
                  <a:lnTo>
                    <a:pt x="804049" y="279908"/>
                  </a:lnTo>
                  <a:lnTo>
                    <a:pt x="805827" y="284861"/>
                  </a:lnTo>
                  <a:lnTo>
                    <a:pt x="805827" y="261531"/>
                  </a:lnTo>
                  <a:lnTo>
                    <a:pt x="800760" y="259054"/>
                  </a:lnTo>
                  <a:lnTo>
                    <a:pt x="794029" y="257263"/>
                  </a:lnTo>
                  <a:lnTo>
                    <a:pt x="786650" y="256667"/>
                  </a:lnTo>
                  <a:lnTo>
                    <a:pt x="779335" y="257263"/>
                  </a:lnTo>
                  <a:lnTo>
                    <a:pt x="751497" y="283806"/>
                  </a:lnTo>
                  <a:lnTo>
                    <a:pt x="750836" y="291211"/>
                  </a:lnTo>
                  <a:lnTo>
                    <a:pt x="751497" y="298475"/>
                  </a:lnTo>
                  <a:lnTo>
                    <a:pt x="779335" y="325018"/>
                  </a:lnTo>
                  <a:lnTo>
                    <a:pt x="786650" y="325628"/>
                  </a:lnTo>
                  <a:lnTo>
                    <a:pt x="794042" y="325018"/>
                  </a:lnTo>
                  <a:lnTo>
                    <a:pt x="800709" y="323240"/>
                  </a:lnTo>
                  <a:lnTo>
                    <a:pt x="806831" y="320217"/>
                  </a:lnTo>
                  <a:lnTo>
                    <a:pt x="812304" y="315976"/>
                  </a:lnTo>
                  <a:lnTo>
                    <a:pt x="816089" y="311658"/>
                  </a:lnTo>
                  <a:lnTo>
                    <a:pt x="816800" y="310857"/>
                  </a:lnTo>
                  <a:lnTo>
                    <a:pt x="819924" y="305181"/>
                  </a:lnTo>
                  <a:lnTo>
                    <a:pt x="820039" y="304927"/>
                  </a:lnTo>
                  <a:lnTo>
                    <a:pt x="821944" y="298475"/>
                  </a:lnTo>
                  <a:lnTo>
                    <a:pt x="822591" y="291211"/>
                  </a:lnTo>
                  <a:close/>
                </a:path>
                <a:path w="1702435" h="383539">
                  <a:moveTo>
                    <a:pt x="858786" y="364490"/>
                  </a:moveTo>
                  <a:lnTo>
                    <a:pt x="789825" y="364490"/>
                  </a:lnTo>
                  <a:lnTo>
                    <a:pt x="789825" y="333883"/>
                  </a:lnTo>
                  <a:lnTo>
                    <a:pt x="772553" y="333883"/>
                  </a:lnTo>
                  <a:lnTo>
                    <a:pt x="772553" y="378968"/>
                  </a:lnTo>
                  <a:lnTo>
                    <a:pt x="858786" y="378968"/>
                  </a:lnTo>
                  <a:lnTo>
                    <a:pt x="858786" y="364490"/>
                  </a:lnTo>
                  <a:close/>
                </a:path>
                <a:path w="1702435" h="383539">
                  <a:moveTo>
                    <a:pt x="875296" y="290703"/>
                  </a:moveTo>
                  <a:lnTo>
                    <a:pt x="855103" y="290703"/>
                  </a:lnTo>
                  <a:lnTo>
                    <a:pt x="855103" y="251460"/>
                  </a:lnTo>
                  <a:lnTo>
                    <a:pt x="838085" y="251460"/>
                  </a:lnTo>
                  <a:lnTo>
                    <a:pt x="838085" y="346583"/>
                  </a:lnTo>
                  <a:lnTo>
                    <a:pt x="855103" y="346583"/>
                  </a:lnTo>
                  <a:lnTo>
                    <a:pt x="855103" y="305181"/>
                  </a:lnTo>
                  <a:lnTo>
                    <a:pt x="875296" y="305181"/>
                  </a:lnTo>
                  <a:lnTo>
                    <a:pt x="875296" y="290703"/>
                  </a:lnTo>
                  <a:close/>
                </a:path>
                <a:path w="1702435" h="383539">
                  <a:moveTo>
                    <a:pt x="1380375" y="39751"/>
                  </a:moveTo>
                  <a:lnTo>
                    <a:pt x="1363611" y="10071"/>
                  </a:lnTo>
                  <a:lnTo>
                    <a:pt x="1363611" y="33401"/>
                  </a:lnTo>
                  <a:lnTo>
                    <a:pt x="1363611" y="45974"/>
                  </a:lnTo>
                  <a:lnTo>
                    <a:pt x="1361833" y="50927"/>
                  </a:lnTo>
                  <a:lnTo>
                    <a:pt x="1358404" y="54610"/>
                  </a:lnTo>
                  <a:lnTo>
                    <a:pt x="1354848" y="58293"/>
                  </a:lnTo>
                  <a:lnTo>
                    <a:pt x="1350276" y="60198"/>
                  </a:lnTo>
                  <a:lnTo>
                    <a:pt x="1338719" y="60198"/>
                  </a:lnTo>
                  <a:lnTo>
                    <a:pt x="1334147" y="58293"/>
                  </a:lnTo>
                  <a:lnTo>
                    <a:pt x="1327289" y="50927"/>
                  </a:lnTo>
                  <a:lnTo>
                    <a:pt x="1325638" y="45974"/>
                  </a:lnTo>
                  <a:lnTo>
                    <a:pt x="1325638" y="33401"/>
                  </a:lnTo>
                  <a:lnTo>
                    <a:pt x="1327289" y="28321"/>
                  </a:lnTo>
                  <a:lnTo>
                    <a:pt x="1330718" y="24765"/>
                  </a:lnTo>
                  <a:lnTo>
                    <a:pt x="1334147" y="21082"/>
                  </a:lnTo>
                  <a:lnTo>
                    <a:pt x="1338719" y="19177"/>
                  </a:lnTo>
                  <a:lnTo>
                    <a:pt x="1350276" y="19177"/>
                  </a:lnTo>
                  <a:lnTo>
                    <a:pt x="1354975" y="21082"/>
                  </a:lnTo>
                  <a:lnTo>
                    <a:pt x="1361833" y="28448"/>
                  </a:lnTo>
                  <a:lnTo>
                    <a:pt x="1363611" y="33401"/>
                  </a:lnTo>
                  <a:lnTo>
                    <a:pt x="1363611" y="10071"/>
                  </a:lnTo>
                  <a:lnTo>
                    <a:pt x="1358544" y="7594"/>
                  </a:lnTo>
                  <a:lnTo>
                    <a:pt x="1351813" y="5803"/>
                  </a:lnTo>
                  <a:lnTo>
                    <a:pt x="1344434" y="5207"/>
                  </a:lnTo>
                  <a:lnTo>
                    <a:pt x="1337119" y="5803"/>
                  </a:lnTo>
                  <a:lnTo>
                    <a:pt x="1309281" y="32346"/>
                  </a:lnTo>
                  <a:lnTo>
                    <a:pt x="1308620" y="39751"/>
                  </a:lnTo>
                  <a:lnTo>
                    <a:pt x="1309281" y="47015"/>
                  </a:lnTo>
                  <a:lnTo>
                    <a:pt x="1337119" y="73558"/>
                  </a:lnTo>
                  <a:lnTo>
                    <a:pt x="1344434" y="74168"/>
                  </a:lnTo>
                  <a:lnTo>
                    <a:pt x="1351826" y="73558"/>
                  </a:lnTo>
                  <a:lnTo>
                    <a:pt x="1358493" y="71780"/>
                  </a:lnTo>
                  <a:lnTo>
                    <a:pt x="1364615" y="68757"/>
                  </a:lnTo>
                  <a:lnTo>
                    <a:pt x="1370088" y="64516"/>
                  </a:lnTo>
                  <a:lnTo>
                    <a:pt x="1373873" y="60198"/>
                  </a:lnTo>
                  <a:lnTo>
                    <a:pt x="1374584" y="59397"/>
                  </a:lnTo>
                  <a:lnTo>
                    <a:pt x="1377708" y="53721"/>
                  </a:lnTo>
                  <a:lnTo>
                    <a:pt x="1377823" y="53467"/>
                  </a:lnTo>
                  <a:lnTo>
                    <a:pt x="1379728" y="47015"/>
                  </a:lnTo>
                  <a:lnTo>
                    <a:pt x="1380375" y="39751"/>
                  </a:lnTo>
                  <a:close/>
                </a:path>
                <a:path w="1702435" h="383539">
                  <a:moveTo>
                    <a:pt x="1416570" y="113030"/>
                  </a:moveTo>
                  <a:lnTo>
                    <a:pt x="1347609" y="113030"/>
                  </a:lnTo>
                  <a:lnTo>
                    <a:pt x="1347609" y="82423"/>
                  </a:lnTo>
                  <a:lnTo>
                    <a:pt x="1330337" y="82423"/>
                  </a:lnTo>
                  <a:lnTo>
                    <a:pt x="1330337" y="127508"/>
                  </a:lnTo>
                  <a:lnTo>
                    <a:pt x="1416570" y="127508"/>
                  </a:lnTo>
                  <a:lnTo>
                    <a:pt x="1416570" y="113030"/>
                  </a:lnTo>
                  <a:close/>
                </a:path>
                <a:path w="1702435" h="383539">
                  <a:moveTo>
                    <a:pt x="1433080" y="39243"/>
                  </a:moveTo>
                  <a:lnTo>
                    <a:pt x="1412887" y="39243"/>
                  </a:lnTo>
                  <a:lnTo>
                    <a:pt x="1412887" y="0"/>
                  </a:lnTo>
                  <a:lnTo>
                    <a:pt x="1395869" y="0"/>
                  </a:lnTo>
                  <a:lnTo>
                    <a:pt x="1395869" y="95123"/>
                  </a:lnTo>
                  <a:lnTo>
                    <a:pt x="1412887" y="95123"/>
                  </a:lnTo>
                  <a:lnTo>
                    <a:pt x="1412887" y="53721"/>
                  </a:lnTo>
                  <a:lnTo>
                    <a:pt x="1433080" y="53721"/>
                  </a:lnTo>
                  <a:lnTo>
                    <a:pt x="1433080" y="39243"/>
                  </a:lnTo>
                  <a:close/>
                </a:path>
                <a:path w="1702435" h="383539">
                  <a:moveTo>
                    <a:pt x="1527822" y="64897"/>
                  </a:moveTo>
                  <a:lnTo>
                    <a:pt x="1495691" y="36703"/>
                  </a:lnTo>
                  <a:lnTo>
                    <a:pt x="1495691" y="21717"/>
                  </a:lnTo>
                  <a:lnTo>
                    <a:pt x="1522107" y="21717"/>
                  </a:lnTo>
                  <a:lnTo>
                    <a:pt x="1522107" y="7493"/>
                  </a:lnTo>
                  <a:lnTo>
                    <a:pt x="1451241" y="7493"/>
                  </a:lnTo>
                  <a:lnTo>
                    <a:pt x="1451241" y="21717"/>
                  </a:lnTo>
                  <a:lnTo>
                    <a:pt x="1478419" y="21717"/>
                  </a:lnTo>
                  <a:lnTo>
                    <a:pt x="1478419" y="29337"/>
                  </a:lnTo>
                  <a:lnTo>
                    <a:pt x="1458188" y="63411"/>
                  </a:lnTo>
                  <a:lnTo>
                    <a:pt x="1445399" y="70358"/>
                  </a:lnTo>
                  <a:lnTo>
                    <a:pt x="1457591" y="82423"/>
                  </a:lnTo>
                  <a:lnTo>
                    <a:pt x="1487436" y="53086"/>
                  </a:lnTo>
                  <a:lnTo>
                    <a:pt x="1493342" y="60502"/>
                  </a:lnTo>
                  <a:lnTo>
                    <a:pt x="1500212" y="67106"/>
                  </a:lnTo>
                  <a:lnTo>
                    <a:pt x="1508061" y="72936"/>
                  </a:lnTo>
                  <a:lnTo>
                    <a:pt x="1516900" y="77978"/>
                  </a:lnTo>
                  <a:lnTo>
                    <a:pt x="1527822" y="64897"/>
                  </a:lnTo>
                  <a:close/>
                </a:path>
                <a:path w="1702435" h="383539">
                  <a:moveTo>
                    <a:pt x="1559826" y="0"/>
                  </a:moveTo>
                  <a:lnTo>
                    <a:pt x="1543062" y="0"/>
                  </a:lnTo>
                  <a:lnTo>
                    <a:pt x="1543062" y="33782"/>
                  </a:lnTo>
                  <a:lnTo>
                    <a:pt x="1517281" y="33782"/>
                  </a:lnTo>
                  <a:lnTo>
                    <a:pt x="1517281" y="47498"/>
                  </a:lnTo>
                  <a:lnTo>
                    <a:pt x="1543062" y="47498"/>
                  </a:lnTo>
                  <a:lnTo>
                    <a:pt x="1543062" y="94488"/>
                  </a:lnTo>
                  <a:lnTo>
                    <a:pt x="1559826" y="94488"/>
                  </a:lnTo>
                  <a:lnTo>
                    <a:pt x="1559826" y="0"/>
                  </a:lnTo>
                  <a:close/>
                </a:path>
                <a:path w="1702435" h="383539">
                  <a:moveTo>
                    <a:pt x="1561223" y="113157"/>
                  </a:moveTo>
                  <a:lnTo>
                    <a:pt x="1490738" y="113157"/>
                  </a:lnTo>
                  <a:lnTo>
                    <a:pt x="1490738" y="83439"/>
                  </a:lnTo>
                  <a:lnTo>
                    <a:pt x="1473466" y="83439"/>
                  </a:lnTo>
                  <a:lnTo>
                    <a:pt x="1473466" y="127635"/>
                  </a:lnTo>
                  <a:lnTo>
                    <a:pt x="1561223" y="127635"/>
                  </a:lnTo>
                  <a:lnTo>
                    <a:pt x="1561223" y="113157"/>
                  </a:lnTo>
                  <a:close/>
                </a:path>
                <a:path w="1702435" h="383539">
                  <a:moveTo>
                    <a:pt x="1667776" y="58039"/>
                  </a:moveTo>
                  <a:lnTo>
                    <a:pt x="1661160" y="55714"/>
                  </a:lnTo>
                  <a:lnTo>
                    <a:pt x="1655038" y="52501"/>
                  </a:lnTo>
                  <a:lnTo>
                    <a:pt x="1649450" y="48425"/>
                  </a:lnTo>
                  <a:lnTo>
                    <a:pt x="1646847" y="45847"/>
                  </a:lnTo>
                  <a:lnTo>
                    <a:pt x="1644408" y="43434"/>
                  </a:lnTo>
                  <a:lnTo>
                    <a:pt x="1638058" y="36322"/>
                  </a:lnTo>
                  <a:lnTo>
                    <a:pt x="1634883" y="28448"/>
                  </a:lnTo>
                  <a:lnTo>
                    <a:pt x="1634883" y="4191"/>
                  </a:lnTo>
                  <a:lnTo>
                    <a:pt x="1617738" y="4191"/>
                  </a:lnTo>
                  <a:lnTo>
                    <a:pt x="1617738" y="20574"/>
                  </a:lnTo>
                  <a:lnTo>
                    <a:pt x="1617154" y="26835"/>
                  </a:lnTo>
                  <a:lnTo>
                    <a:pt x="1591691" y="59804"/>
                  </a:lnTo>
                  <a:lnTo>
                    <a:pt x="1584718" y="63373"/>
                  </a:lnTo>
                  <a:lnTo>
                    <a:pt x="1597291" y="75311"/>
                  </a:lnTo>
                  <a:lnTo>
                    <a:pt x="1601990" y="72898"/>
                  </a:lnTo>
                  <a:lnTo>
                    <a:pt x="1607451" y="68580"/>
                  </a:lnTo>
                  <a:lnTo>
                    <a:pt x="1613674" y="62357"/>
                  </a:lnTo>
                  <a:lnTo>
                    <a:pt x="1619897" y="56261"/>
                  </a:lnTo>
                  <a:lnTo>
                    <a:pt x="1624215" y="50800"/>
                  </a:lnTo>
                  <a:lnTo>
                    <a:pt x="1626755" y="45847"/>
                  </a:lnTo>
                  <a:lnTo>
                    <a:pt x="1632419" y="53378"/>
                  </a:lnTo>
                  <a:lnTo>
                    <a:pt x="1639316" y="60134"/>
                  </a:lnTo>
                  <a:lnTo>
                    <a:pt x="1647469" y="66141"/>
                  </a:lnTo>
                  <a:lnTo>
                    <a:pt x="1656854" y="71374"/>
                  </a:lnTo>
                  <a:lnTo>
                    <a:pt x="1667776" y="58039"/>
                  </a:lnTo>
                  <a:close/>
                </a:path>
                <a:path w="1702435" h="383539">
                  <a:moveTo>
                    <a:pt x="1699907" y="0"/>
                  </a:moveTo>
                  <a:lnTo>
                    <a:pt x="1683143" y="0"/>
                  </a:lnTo>
                  <a:lnTo>
                    <a:pt x="1683143" y="23241"/>
                  </a:lnTo>
                  <a:lnTo>
                    <a:pt x="1654695" y="23241"/>
                  </a:lnTo>
                  <a:lnTo>
                    <a:pt x="1654695" y="37846"/>
                  </a:lnTo>
                  <a:lnTo>
                    <a:pt x="1683143" y="37846"/>
                  </a:lnTo>
                  <a:lnTo>
                    <a:pt x="1683143" y="75565"/>
                  </a:lnTo>
                  <a:lnTo>
                    <a:pt x="1699907" y="75565"/>
                  </a:lnTo>
                  <a:lnTo>
                    <a:pt x="1699907" y="0"/>
                  </a:lnTo>
                  <a:close/>
                </a:path>
                <a:path w="1702435" h="383539">
                  <a:moveTo>
                    <a:pt x="1701939" y="96012"/>
                  </a:moveTo>
                  <a:lnTo>
                    <a:pt x="1698853" y="90678"/>
                  </a:lnTo>
                  <a:lnTo>
                    <a:pt x="1698129" y="89408"/>
                  </a:lnTo>
                  <a:lnTo>
                    <a:pt x="1690382" y="84328"/>
                  </a:lnTo>
                  <a:lnTo>
                    <a:pt x="1684540" y="81203"/>
                  </a:lnTo>
                  <a:lnTo>
                    <a:pt x="1684540" y="100076"/>
                  </a:lnTo>
                  <a:lnTo>
                    <a:pt x="1684540" y="108077"/>
                  </a:lnTo>
                  <a:lnTo>
                    <a:pt x="1682381" y="111252"/>
                  </a:lnTo>
                  <a:lnTo>
                    <a:pt x="1677936" y="113665"/>
                  </a:lnTo>
                  <a:lnTo>
                    <a:pt x="1673618" y="116078"/>
                  </a:lnTo>
                  <a:lnTo>
                    <a:pt x="1667014" y="117348"/>
                  </a:lnTo>
                  <a:lnTo>
                    <a:pt x="1649742" y="117348"/>
                  </a:lnTo>
                  <a:lnTo>
                    <a:pt x="1643265" y="116078"/>
                  </a:lnTo>
                  <a:lnTo>
                    <a:pt x="1638947" y="113665"/>
                  </a:lnTo>
                  <a:lnTo>
                    <a:pt x="1634502" y="111252"/>
                  </a:lnTo>
                  <a:lnTo>
                    <a:pt x="1632343" y="108077"/>
                  </a:lnTo>
                  <a:lnTo>
                    <a:pt x="1632343" y="100076"/>
                  </a:lnTo>
                  <a:lnTo>
                    <a:pt x="1634502" y="96901"/>
                  </a:lnTo>
                  <a:lnTo>
                    <a:pt x="1638820" y="94361"/>
                  </a:lnTo>
                  <a:lnTo>
                    <a:pt x="1643138" y="91948"/>
                  </a:lnTo>
                  <a:lnTo>
                    <a:pt x="1649615" y="90678"/>
                  </a:lnTo>
                  <a:lnTo>
                    <a:pt x="1667141" y="90678"/>
                  </a:lnTo>
                  <a:lnTo>
                    <a:pt x="1673745" y="91948"/>
                  </a:lnTo>
                  <a:lnTo>
                    <a:pt x="1678063" y="94488"/>
                  </a:lnTo>
                  <a:lnTo>
                    <a:pt x="1682381" y="96901"/>
                  </a:lnTo>
                  <a:lnTo>
                    <a:pt x="1658378" y="76581"/>
                  </a:lnTo>
                  <a:lnTo>
                    <a:pt x="1648714" y="77063"/>
                  </a:lnTo>
                  <a:lnTo>
                    <a:pt x="1614944" y="96012"/>
                  </a:lnTo>
                  <a:lnTo>
                    <a:pt x="1614944" y="112141"/>
                  </a:lnTo>
                  <a:lnTo>
                    <a:pt x="1648675" y="130975"/>
                  </a:lnTo>
                  <a:lnTo>
                    <a:pt x="1658378" y="131445"/>
                  </a:lnTo>
                  <a:lnTo>
                    <a:pt x="1668081" y="130975"/>
                  </a:lnTo>
                  <a:lnTo>
                    <a:pt x="1698929" y="117348"/>
                  </a:lnTo>
                  <a:lnTo>
                    <a:pt x="1701939" y="112141"/>
                  </a:lnTo>
                  <a:lnTo>
                    <a:pt x="1701939" y="9601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055619" y="4038600"/>
              <a:ext cx="2470785" cy="3063240"/>
            </a:xfrm>
            <a:custGeom>
              <a:avLst/>
              <a:gdLst/>
              <a:ahLst/>
              <a:cxnLst/>
              <a:rect l="l" t="t" r="r" b="b"/>
              <a:pathLst>
                <a:path w="2470785" h="3063240">
                  <a:moveTo>
                    <a:pt x="2027046" y="0"/>
                  </a:moveTo>
                  <a:lnTo>
                    <a:pt x="0" y="0"/>
                  </a:lnTo>
                  <a:lnTo>
                    <a:pt x="443356" y="1531620"/>
                  </a:lnTo>
                  <a:lnTo>
                    <a:pt x="0" y="3063240"/>
                  </a:lnTo>
                  <a:lnTo>
                    <a:pt x="2027046" y="3063240"/>
                  </a:lnTo>
                  <a:lnTo>
                    <a:pt x="2470404" y="1531620"/>
                  </a:lnTo>
                  <a:lnTo>
                    <a:pt x="202704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749294" y="5407786"/>
              <a:ext cx="1073785" cy="325120"/>
            </a:xfrm>
            <a:custGeom>
              <a:avLst/>
              <a:gdLst/>
              <a:ahLst/>
              <a:cxnLst/>
              <a:rect l="l" t="t" r="r" b="b"/>
              <a:pathLst>
                <a:path w="1073785" h="325120">
                  <a:moveTo>
                    <a:pt x="68326" y="6858"/>
                  </a:moveTo>
                  <a:lnTo>
                    <a:pt x="7874" y="6858"/>
                  </a:lnTo>
                  <a:lnTo>
                    <a:pt x="7874" y="22352"/>
                  </a:lnTo>
                  <a:lnTo>
                    <a:pt x="47371" y="22352"/>
                  </a:lnTo>
                  <a:lnTo>
                    <a:pt x="44729" y="29565"/>
                  </a:lnTo>
                  <a:lnTo>
                    <a:pt x="16357" y="60833"/>
                  </a:lnTo>
                  <a:lnTo>
                    <a:pt x="0" y="68961"/>
                  </a:lnTo>
                  <a:lnTo>
                    <a:pt x="12827" y="82931"/>
                  </a:lnTo>
                  <a:lnTo>
                    <a:pt x="36283" y="68122"/>
                  </a:lnTo>
                  <a:lnTo>
                    <a:pt x="53327" y="50520"/>
                  </a:lnTo>
                  <a:lnTo>
                    <a:pt x="64008" y="30111"/>
                  </a:lnTo>
                  <a:lnTo>
                    <a:pt x="68326" y="6858"/>
                  </a:lnTo>
                  <a:close/>
                </a:path>
                <a:path w="1073785" h="325120">
                  <a:moveTo>
                    <a:pt x="127000" y="88900"/>
                  </a:moveTo>
                  <a:lnTo>
                    <a:pt x="31750" y="88900"/>
                  </a:lnTo>
                  <a:lnTo>
                    <a:pt x="31750" y="104648"/>
                  </a:lnTo>
                  <a:lnTo>
                    <a:pt x="108331" y="104648"/>
                  </a:lnTo>
                  <a:lnTo>
                    <a:pt x="108331" y="143510"/>
                  </a:lnTo>
                  <a:lnTo>
                    <a:pt x="127000" y="143510"/>
                  </a:lnTo>
                  <a:lnTo>
                    <a:pt x="127000" y="88900"/>
                  </a:lnTo>
                  <a:close/>
                </a:path>
                <a:path w="1073785" h="325120">
                  <a:moveTo>
                    <a:pt x="127000" y="0"/>
                  </a:moveTo>
                  <a:lnTo>
                    <a:pt x="108458" y="0"/>
                  </a:lnTo>
                  <a:lnTo>
                    <a:pt x="108458" y="36576"/>
                  </a:lnTo>
                  <a:lnTo>
                    <a:pt x="97282" y="36576"/>
                  </a:lnTo>
                  <a:lnTo>
                    <a:pt x="97282" y="2921"/>
                  </a:lnTo>
                  <a:lnTo>
                    <a:pt x="78994" y="2921"/>
                  </a:lnTo>
                  <a:lnTo>
                    <a:pt x="78994" y="82804"/>
                  </a:lnTo>
                  <a:lnTo>
                    <a:pt x="97282" y="82804"/>
                  </a:lnTo>
                  <a:lnTo>
                    <a:pt x="97282" y="52197"/>
                  </a:lnTo>
                  <a:lnTo>
                    <a:pt x="108458" y="52197"/>
                  </a:lnTo>
                  <a:lnTo>
                    <a:pt x="108458" y="82804"/>
                  </a:lnTo>
                  <a:lnTo>
                    <a:pt x="127000" y="82804"/>
                  </a:lnTo>
                  <a:lnTo>
                    <a:pt x="127000" y="52197"/>
                  </a:lnTo>
                  <a:lnTo>
                    <a:pt x="127000" y="36576"/>
                  </a:lnTo>
                  <a:lnTo>
                    <a:pt x="127000" y="0"/>
                  </a:lnTo>
                  <a:close/>
                </a:path>
                <a:path w="1073785" h="325120">
                  <a:moveTo>
                    <a:pt x="238125" y="7620"/>
                  </a:moveTo>
                  <a:lnTo>
                    <a:pt x="164211" y="7620"/>
                  </a:lnTo>
                  <a:lnTo>
                    <a:pt x="164211" y="23241"/>
                  </a:lnTo>
                  <a:lnTo>
                    <a:pt x="219329" y="23241"/>
                  </a:lnTo>
                  <a:lnTo>
                    <a:pt x="219036" y="32677"/>
                  </a:lnTo>
                  <a:lnTo>
                    <a:pt x="218579" y="41529"/>
                  </a:lnTo>
                  <a:lnTo>
                    <a:pt x="217944" y="49822"/>
                  </a:lnTo>
                  <a:lnTo>
                    <a:pt x="217170" y="57531"/>
                  </a:lnTo>
                  <a:lnTo>
                    <a:pt x="235458" y="59309"/>
                  </a:lnTo>
                  <a:lnTo>
                    <a:pt x="236613" y="48082"/>
                  </a:lnTo>
                  <a:lnTo>
                    <a:pt x="237451" y="35712"/>
                  </a:lnTo>
                  <a:lnTo>
                    <a:pt x="237947" y="22225"/>
                  </a:lnTo>
                  <a:lnTo>
                    <a:pt x="238125" y="7620"/>
                  </a:lnTo>
                  <a:close/>
                </a:path>
                <a:path w="1073785" h="325120">
                  <a:moveTo>
                    <a:pt x="248666" y="82423"/>
                  </a:moveTo>
                  <a:lnTo>
                    <a:pt x="247650" y="68961"/>
                  </a:lnTo>
                  <a:lnTo>
                    <a:pt x="247523" y="67183"/>
                  </a:lnTo>
                  <a:lnTo>
                    <a:pt x="239661" y="67665"/>
                  </a:lnTo>
                  <a:lnTo>
                    <a:pt x="229400" y="68122"/>
                  </a:lnTo>
                  <a:lnTo>
                    <a:pt x="201676" y="68961"/>
                  </a:lnTo>
                  <a:lnTo>
                    <a:pt x="201676" y="40513"/>
                  </a:lnTo>
                  <a:lnTo>
                    <a:pt x="182880" y="40513"/>
                  </a:lnTo>
                  <a:lnTo>
                    <a:pt x="182880" y="69088"/>
                  </a:lnTo>
                  <a:lnTo>
                    <a:pt x="151511" y="69342"/>
                  </a:lnTo>
                  <a:lnTo>
                    <a:pt x="153416" y="85090"/>
                  </a:lnTo>
                  <a:lnTo>
                    <a:pt x="178435" y="84924"/>
                  </a:lnTo>
                  <a:lnTo>
                    <a:pt x="202653" y="84429"/>
                  </a:lnTo>
                  <a:lnTo>
                    <a:pt x="226060" y="83591"/>
                  </a:lnTo>
                  <a:lnTo>
                    <a:pt x="248666" y="82423"/>
                  </a:lnTo>
                  <a:close/>
                </a:path>
                <a:path w="1073785" h="325120">
                  <a:moveTo>
                    <a:pt x="273939" y="123063"/>
                  </a:moveTo>
                  <a:lnTo>
                    <a:pt x="193421" y="123063"/>
                  </a:lnTo>
                  <a:lnTo>
                    <a:pt x="193421" y="92964"/>
                  </a:lnTo>
                  <a:lnTo>
                    <a:pt x="174625" y="92964"/>
                  </a:lnTo>
                  <a:lnTo>
                    <a:pt x="174625" y="138684"/>
                  </a:lnTo>
                  <a:lnTo>
                    <a:pt x="273939" y="138684"/>
                  </a:lnTo>
                  <a:lnTo>
                    <a:pt x="273939" y="123063"/>
                  </a:lnTo>
                  <a:close/>
                </a:path>
                <a:path w="1073785" h="325120">
                  <a:moveTo>
                    <a:pt x="293243" y="46990"/>
                  </a:moveTo>
                  <a:lnTo>
                    <a:pt x="272034" y="46990"/>
                  </a:lnTo>
                  <a:lnTo>
                    <a:pt x="272034" y="0"/>
                  </a:lnTo>
                  <a:lnTo>
                    <a:pt x="253365" y="0"/>
                  </a:lnTo>
                  <a:lnTo>
                    <a:pt x="253365" y="105283"/>
                  </a:lnTo>
                  <a:lnTo>
                    <a:pt x="272034" y="105283"/>
                  </a:lnTo>
                  <a:lnTo>
                    <a:pt x="272034" y="62738"/>
                  </a:lnTo>
                  <a:lnTo>
                    <a:pt x="293243" y="62738"/>
                  </a:lnTo>
                  <a:lnTo>
                    <a:pt x="293243" y="46990"/>
                  </a:lnTo>
                  <a:close/>
                </a:path>
                <a:path w="1073785" h="325120">
                  <a:moveTo>
                    <a:pt x="395097" y="63119"/>
                  </a:moveTo>
                  <a:lnTo>
                    <a:pt x="361784" y="35077"/>
                  </a:lnTo>
                  <a:lnTo>
                    <a:pt x="359156" y="4572"/>
                  </a:lnTo>
                  <a:lnTo>
                    <a:pt x="340741" y="4572"/>
                  </a:lnTo>
                  <a:lnTo>
                    <a:pt x="340741" y="22352"/>
                  </a:lnTo>
                  <a:lnTo>
                    <a:pt x="340093" y="29171"/>
                  </a:lnTo>
                  <a:lnTo>
                    <a:pt x="312343" y="65087"/>
                  </a:lnTo>
                  <a:lnTo>
                    <a:pt x="304800" y="68961"/>
                  </a:lnTo>
                  <a:lnTo>
                    <a:pt x="318389" y="81788"/>
                  </a:lnTo>
                  <a:lnTo>
                    <a:pt x="347726" y="55118"/>
                  </a:lnTo>
                  <a:lnTo>
                    <a:pt x="350393" y="49911"/>
                  </a:lnTo>
                  <a:lnTo>
                    <a:pt x="356577" y="58077"/>
                  </a:lnTo>
                  <a:lnTo>
                    <a:pt x="364109" y="65405"/>
                  </a:lnTo>
                  <a:lnTo>
                    <a:pt x="372960" y="71882"/>
                  </a:lnTo>
                  <a:lnTo>
                    <a:pt x="383159" y="77470"/>
                  </a:lnTo>
                  <a:lnTo>
                    <a:pt x="395097" y="63119"/>
                  </a:lnTo>
                  <a:close/>
                </a:path>
                <a:path w="1073785" h="325120">
                  <a:moveTo>
                    <a:pt x="430022" y="0"/>
                  </a:moveTo>
                  <a:lnTo>
                    <a:pt x="411734" y="0"/>
                  </a:lnTo>
                  <a:lnTo>
                    <a:pt x="411734" y="25273"/>
                  </a:lnTo>
                  <a:lnTo>
                    <a:pt x="380873" y="25273"/>
                  </a:lnTo>
                  <a:lnTo>
                    <a:pt x="380873" y="41148"/>
                  </a:lnTo>
                  <a:lnTo>
                    <a:pt x="411734" y="41148"/>
                  </a:lnTo>
                  <a:lnTo>
                    <a:pt x="411734" y="82169"/>
                  </a:lnTo>
                  <a:lnTo>
                    <a:pt x="430022" y="82169"/>
                  </a:lnTo>
                  <a:lnTo>
                    <a:pt x="430022" y="0"/>
                  </a:lnTo>
                  <a:close/>
                </a:path>
                <a:path w="1073785" h="325120">
                  <a:moveTo>
                    <a:pt x="432181" y="121920"/>
                  </a:moveTo>
                  <a:lnTo>
                    <a:pt x="432104" y="104267"/>
                  </a:lnTo>
                  <a:lnTo>
                    <a:pt x="428790" y="98552"/>
                  </a:lnTo>
                  <a:lnTo>
                    <a:pt x="427990" y="97155"/>
                  </a:lnTo>
                  <a:lnTo>
                    <a:pt x="419608" y="91567"/>
                  </a:lnTo>
                  <a:lnTo>
                    <a:pt x="413258" y="88201"/>
                  </a:lnTo>
                  <a:lnTo>
                    <a:pt x="413258" y="108839"/>
                  </a:lnTo>
                  <a:lnTo>
                    <a:pt x="413258" y="117475"/>
                  </a:lnTo>
                  <a:lnTo>
                    <a:pt x="410972" y="120904"/>
                  </a:lnTo>
                  <a:lnTo>
                    <a:pt x="401320" y="126238"/>
                  </a:lnTo>
                  <a:lnTo>
                    <a:pt x="394208" y="127508"/>
                  </a:lnTo>
                  <a:lnTo>
                    <a:pt x="375412" y="127508"/>
                  </a:lnTo>
                  <a:lnTo>
                    <a:pt x="368427" y="126238"/>
                  </a:lnTo>
                  <a:lnTo>
                    <a:pt x="363601" y="123571"/>
                  </a:lnTo>
                  <a:lnTo>
                    <a:pt x="358902" y="120904"/>
                  </a:lnTo>
                  <a:lnTo>
                    <a:pt x="356489" y="117475"/>
                  </a:lnTo>
                  <a:lnTo>
                    <a:pt x="356489" y="108839"/>
                  </a:lnTo>
                  <a:lnTo>
                    <a:pt x="358902" y="105283"/>
                  </a:lnTo>
                  <a:lnTo>
                    <a:pt x="368300" y="99949"/>
                  </a:lnTo>
                  <a:lnTo>
                    <a:pt x="375285" y="98552"/>
                  </a:lnTo>
                  <a:lnTo>
                    <a:pt x="394335" y="98552"/>
                  </a:lnTo>
                  <a:lnTo>
                    <a:pt x="401447" y="99949"/>
                  </a:lnTo>
                  <a:lnTo>
                    <a:pt x="406146" y="102616"/>
                  </a:lnTo>
                  <a:lnTo>
                    <a:pt x="410972" y="105410"/>
                  </a:lnTo>
                  <a:lnTo>
                    <a:pt x="413258" y="108839"/>
                  </a:lnTo>
                  <a:lnTo>
                    <a:pt x="413258" y="88201"/>
                  </a:lnTo>
                  <a:lnTo>
                    <a:pt x="412711" y="87909"/>
                  </a:lnTo>
                  <a:lnTo>
                    <a:pt x="404634" y="85280"/>
                  </a:lnTo>
                  <a:lnTo>
                    <a:pt x="395325" y="83718"/>
                  </a:lnTo>
                  <a:lnTo>
                    <a:pt x="384810" y="83185"/>
                  </a:lnTo>
                  <a:lnTo>
                    <a:pt x="374345" y="83718"/>
                  </a:lnTo>
                  <a:lnTo>
                    <a:pt x="337693" y="104267"/>
                  </a:lnTo>
                  <a:lnTo>
                    <a:pt x="337693" y="121920"/>
                  </a:lnTo>
                  <a:lnTo>
                    <a:pt x="374281" y="142481"/>
                  </a:lnTo>
                  <a:lnTo>
                    <a:pt x="384810" y="143002"/>
                  </a:lnTo>
                  <a:lnTo>
                    <a:pt x="395351" y="142481"/>
                  </a:lnTo>
                  <a:lnTo>
                    <a:pt x="428942" y="127508"/>
                  </a:lnTo>
                  <a:lnTo>
                    <a:pt x="432181" y="121920"/>
                  </a:lnTo>
                  <a:close/>
                </a:path>
                <a:path w="1073785" h="325120">
                  <a:moveTo>
                    <a:pt x="471424" y="276098"/>
                  </a:moveTo>
                  <a:lnTo>
                    <a:pt x="465366" y="271538"/>
                  </a:lnTo>
                  <a:lnTo>
                    <a:pt x="459994" y="266407"/>
                  </a:lnTo>
                  <a:lnTo>
                    <a:pt x="455269" y="260731"/>
                  </a:lnTo>
                  <a:lnTo>
                    <a:pt x="454533" y="259588"/>
                  </a:lnTo>
                  <a:lnTo>
                    <a:pt x="451231" y="254508"/>
                  </a:lnTo>
                  <a:lnTo>
                    <a:pt x="448056" y="247891"/>
                  </a:lnTo>
                  <a:lnTo>
                    <a:pt x="445795" y="241007"/>
                  </a:lnTo>
                  <a:lnTo>
                    <a:pt x="444436" y="233845"/>
                  </a:lnTo>
                  <a:lnTo>
                    <a:pt x="443992" y="226441"/>
                  </a:lnTo>
                  <a:lnTo>
                    <a:pt x="443992" y="208915"/>
                  </a:lnTo>
                  <a:lnTo>
                    <a:pt x="465963" y="208915"/>
                  </a:lnTo>
                  <a:lnTo>
                    <a:pt x="465963" y="193421"/>
                  </a:lnTo>
                  <a:lnTo>
                    <a:pt x="401193" y="193421"/>
                  </a:lnTo>
                  <a:lnTo>
                    <a:pt x="401193" y="208915"/>
                  </a:lnTo>
                  <a:lnTo>
                    <a:pt x="425831" y="208915"/>
                  </a:lnTo>
                  <a:lnTo>
                    <a:pt x="425729" y="226441"/>
                  </a:lnTo>
                  <a:lnTo>
                    <a:pt x="413410" y="264033"/>
                  </a:lnTo>
                  <a:lnTo>
                    <a:pt x="395224" y="281559"/>
                  </a:lnTo>
                  <a:lnTo>
                    <a:pt x="408940" y="293243"/>
                  </a:lnTo>
                  <a:lnTo>
                    <a:pt x="434975" y="259588"/>
                  </a:lnTo>
                  <a:lnTo>
                    <a:pt x="436880" y="263652"/>
                  </a:lnTo>
                  <a:lnTo>
                    <a:pt x="440309" y="268732"/>
                  </a:lnTo>
                  <a:lnTo>
                    <a:pt x="445262" y="274828"/>
                  </a:lnTo>
                  <a:lnTo>
                    <a:pt x="450215" y="281051"/>
                  </a:lnTo>
                  <a:lnTo>
                    <a:pt x="454787" y="285496"/>
                  </a:lnTo>
                  <a:lnTo>
                    <a:pt x="458724" y="288544"/>
                  </a:lnTo>
                  <a:lnTo>
                    <a:pt x="471424" y="276098"/>
                  </a:lnTo>
                  <a:close/>
                </a:path>
                <a:path w="1073785" h="325120">
                  <a:moveTo>
                    <a:pt x="494538" y="184277"/>
                  </a:moveTo>
                  <a:lnTo>
                    <a:pt x="476123" y="184277"/>
                  </a:lnTo>
                  <a:lnTo>
                    <a:pt x="476123" y="228600"/>
                  </a:lnTo>
                  <a:lnTo>
                    <a:pt x="456311" y="228600"/>
                  </a:lnTo>
                  <a:lnTo>
                    <a:pt x="456311" y="243713"/>
                  </a:lnTo>
                  <a:lnTo>
                    <a:pt x="476123" y="243713"/>
                  </a:lnTo>
                  <a:lnTo>
                    <a:pt x="476123" y="320675"/>
                  </a:lnTo>
                  <a:lnTo>
                    <a:pt x="494538" y="320675"/>
                  </a:lnTo>
                  <a:lnTo>
                    <a:pt x="494538" y="184277"/>
                  </a:lnTo>
                  <a:close/>
                </a:path>
                <a:path w="1073785" h="325120">
                  <a:moveTo>
                    <a:pt x="523748" y="181356"/>
                  </a:moveTo>
                  <a:lnTo>
                    <a:pt x="505333" y="181356"/>
                  </a:lnTo>
                  <a:lnTo>
                    <a:pt x="505333" y="324866"/>
                  </a:lnTo>
                  <a:lnTo>
                    <a:pt x="523748" y="324866"/>
                  </a:lnTo>
                  <a:lnTo>
                    <a:pt x="523748" y="181356"/>
                  </a:lnTo>
                  <a:close/>
                </a:path>
                <a:path w="1073785" h="325120">
                  <a:moveTo>
                    <a:pt x="553631" y="63538"/>
                  </a:moveTo>
                  <a:lnTo>
                    <a:pt x="530225" y="63538"/>
                  </a:lnTo>
                  <a:lnTo>
                    <a:pt x="530225" y="86360"/>
                  </a:lnTo>
                  <a:lnTo>
                    <a:pt x="553631" y="86360"/>
                  </a:lnTo>
                  <a:lnTo>
                    <a:pt x="553631" y="63538"/>
                  </a:lnTo>
                  <a:close/>
                </a:path>
                <a:path w="1073785" h="325120">
                  <a:moveTo>
                    <a:pt x="665607" y="194437"/>
                  </a:moveTo>
                  <a:lnTo>
                    <a:pt x="567944" y="194437"/>
                  </a:lnTo>
                  <a:lnTo>
                    <a:pt x="567944" y="209804"/>
                  </a:lnTo>
                  <a:lnTo>
                    <a:pt x="646811" y="209804"/>
                  </a:lnTo>
                  <a:lnTo>
                    <a:pt x="646811" y="229108"/>
                  </a:lnTo>
                  <a:lnTo>
                    <a:pt x="646620" y="239661"/>
                  </a:lnTo>
                  <a:lnTo>
                    <a:pt x="646049" y="250494"/>
                  </a:lnTo>
                  <a:lnTo>
                    <a:pt x="645058" y="261848"/>
                  </a:lnTo>
                  <a:lnTo>
                    <a:pt x="643763" y="272923"/>
                  </a:lnTo>
                  <a:lnTo>
                    <a:pt x="662178" y="274320"/>
                  </a:lnTo>
                  <a:lnTo>
                    <a:pt x="663689" y="261594"/>
                  </a:lnTo>
                  <a:lnTo>
                    <a:pt x="664743" y="249402"/>
                  </a:lnTo>
                  <a:lnTo>
                    <a:pt x="665391" y="236994"/>
                  </a:lnTo>
                  <a:lnTo>
                    <a:pt x="665518" y="229108"/>
                  </a:lnTo>
                  <a:lnTo>
                    <a:pt x="665607" y="194437"/>
                  </a:lnTo>
                  <a:close/>
                </a:path>
                <a:path w="1073785" h="325120">
                  <a:moveTo>
                    <a:pt x="684276" y="289560"/>
                  </a:moveTo>
                  <a:lnTo>
                    <a:pt x="617220" y="289560"/>
                  </a:lnTo>
                  <a:lnTo>
                    <a:pt x="617220" y="241681"/>
                  </a:lnTo>
                  <a:lnTo>
                    <a:pt x="598551" y="241681"/>
                  </a:lnTo>
                  <a:lnTo>
                    <a:pt x="598551" y="289560"/>
                  </a:lnTo>
                  <a:lnTo>
                    <a:pt x="551053" y="289560"/>
                  </a:lnTo>
                  <a:lnTo>
                    <a:pt x="551053" y="305308"/>
                  </a:lnTo>
                  <a:lnTo>
                    <a:pt x="684276" y="305308"/>
                  </a:lnTo>
                  <a:lnTo>
                    <a:pt x="684276" y="289560"/>
                  </a:lnTo>
                  <a:close/>
                </a:path>
                <a:path w="1073785" h="325120">
                  <a:moveTo>
                    <a:pt x="757174" y="3175"/>
                  </a:moveTo>
                  <a:lnTo>
                    <a:pt x="664083" y="3175"/>
                  </a:lnTo>
                  <a:lnTo>
                    <a:pt x="664083" y="18923"/>
                  </a:lnTo>
                  <a:lnTo>
                    <a:pt x="738632" y="18923"/>
                  </a:lnTo>
                  <a:lnTo>
                    <a:pt x="738339" y="30518"/>
                  </a:lnTo>
                  <a:lnTo>
                    <a:pt x="738009" y="40157"/>
                  </a:lnTo>
                  <a:lnTo>
                    <a:pt x="737603" y="47802"/>
                  </a:lnTo>
                  <a:lnTo>
                    <a:pt x="737108" y="53467"/>
                  </a:lnTo>
                  <a:lnTo>
                    <a:pt x="755015" y="54356"/>
                  </a:lnTo>
                  <a:lnTo>
                    <a:pt x="755929" y="44030"/>
                  </a:lnTo>
                  <a:lnTo>
                    <a:pt x="756615" y="32054"/>
                  </a:lnTo>
                  <a:lnTo>
                    <a:pt x="757021" y="18453"/>
                  </a:lnTo>
                  <a:lnTo>
                    <a:pt x="757174" y="3175"/>
                  </a:lnTo>
                  <a:close/>
                </a:path>
                <a:path w="1073785" h="325120">
                  <a:moveTo>
                    <a:pt x="760222" y="105156"/>
                  </a:moveTo>
                  <a:lnTo>
                    <a:pt x="757504" y="100711"/>
                  </a:lnTo>
                  <a:lnTo>
                    <a:pt x="756031" y="98298"/>
                  </a:lnTo>
                  <a:lnTo>
                    <a:pt x="747395" y="93218"/>
                  </a:lnTo>
                  <a:lnTo>
                    <a:pt x="740918" y="90258"/>
                  </a:lnTo>
                  <a:lnTo>
                    <a:pt x="740918" y="110109"/>
                  </a:lnTo>
                  <a:lnTo>
                    <a:pt x="740918" y="118110"/>
                  </a:lnTo>
                  <a:lnTo>
                    <a:pt x="738378" y="121412"/>
                  </a:lnTo>
                  <a:lnTo>
                    <a:pt x="733171" y="123825"/>
                  </a:lnTo>
                  <a:lnTo>
                    <a:pt x="728091" y="126365"/>
                  </a:lnTo>
                  <a:lnTo>
                    <a:pt x="720725" y="127508"/>
                  </a:lnTo>
                  <a:lnTo>
                    <a:pt x="701167" y="127508"/>
                  </a:lnTo>
                  <a:lnTo>
                    <a:pt x="693674" y="126238"/>
                  </a:lnTo>
                  <a:lnTo>
                    <a:pt x="688594" y="123825"/>
                  </a:lnTo>
                  <a:lnTo>
                    <a:pt x="683387" y="121285"/>
                  </a:lnTo>
                  <a:lnTo>
                    <a:pt x="680847" y="118110"/>
                  </a:lnTo>
                  <a:lnTo>
                    <a:pt x="680935" y="110109"/>
                  </a:lnTo>
                  <a:lnTo>
                    <a:pt x="683387" y="106934"/>
                  </a:lnTo>
                  <a:lnTo>
                    <a:pt x="688594" y="104521"/>
                  </a:lnTo>
                  <a:lnTo>
                    <a:pt x="693674" y="101981"/>
                  </a:lnTo>
                  <a:lnTo>
                    <a:pt x="701167" y="100711"/>
                  </a:lnTo>
                  <a:lnTo>
                    <a:pt x="720725" y="100711"/>
                  </a:lnTo>
                  <a:lnTo>
                    <a:pt x="728091" y="101981"/>
                  </a:lnTo>
                  <a:lnTo>
                    <a:pt x="733171" y="104394"/>
                  </a:lnTo>
                  <a:lnTo>
                    <a:pt x="738378" y="106934"/>
                  </a:lnTo>
                  <a:lnTo>
                    <a:pt x="740918" y="110109"/>
                  </a:lnTo>
                  <a:lnTo>
                    <a:pt x="740918" y="90258"/>
                  </a:lnTo>
                  <a:lnTo>
                    <a:pt x="740321" y="89979"/>
                  </a:lnTo>
                  <a:lnTo>
                    <a:pt x="731875" y="87680"/>
                  </a:lnTo>
                  <a:lnTo>
                    <a:pt x="722083" y="86309"/>
                  </a:lnTo>
                  <a:lnTo>
                    <a:pt x="710946" y="85852"/>
                  </a:lnTo>
                  <a:lnTo>
                    <a:pt x="699871" y="86309"/>
                  </a:lnTo>
                  <a:lnTo>
                    <a:pt x="661670" y="105410"/>
                  </a:lnTo>
                  <a:lnTo>
                    <a:pt x="661670" y="122682"/>
                  </a:lnTo>
                  <a:lnTo>
                    <a:pt x="699960" y="142024"/>
                  </a:lnTo>
                  <a:lnTo>
                    <a:pt x="710946" y="142494"/>
                  </a:lnTo>
                  <a:lnTo>
                    <a:pt x="722020" y="142024"/>
                  </a:lnTo>
                  <a:lnTo>
                    <a:pt x="757389" y="127508"/>
                  </a:lnTo>
                  <a:lnTo>
                    <a:pt x="760222" y="122936"/>
                  </a:lnTo>
                  <a:lnTo>
                    <a:pt x="760222" y="105156"/>
                  </a:lnTo>
                  <a:close/>
                </a:path>
                <a:path w="1073785" h="325120">
                  <a:moveTo>
                    <a:pt x="777240" y="61722"/>
                  </a:moveTo>
                  <a:lnTo>
                    <a:pt x="712851" y="61722"/>
                  </a:lnTo>
                  <a:lnTo>
                    <a:pt x="712851" y="34036"/>
                  </a:lnTo>
                  <a:lnTo>
                    <a:pt x="693928" y="34036"/>
                  </a:lnTo>
                  <a:lnTo>
                    <a:pt x="693928" y="61722"/>
                  </a:lnTo>
                  <a:lnTo>
                    <a:pt x="644017" y="61722"/>
                  </a:lnTo>
                  <a:lnTo>
                    <a:pt x="644017" y="77343"/>
                  </a:lnTo>
                  <a:lnTo>
                    <a:pt x="777240" y="77343"/>
                  </a:lnTo>
                  <a:lnTo>
                    <a:pt x="777240" y="61722"/>
                  </a:lnTo>
                  <a:close/>
                </a:path>
                <a:path w="1073785" h="325120">
                  <a:moveTo>
                    <a:pt x="883666" y="65659"/>
                  </a:moveTo>
                  <a:lnTo>
                    <a:pt x="876223" y="62839"/>
                  </a:lnTo>
                  <a:lnTo>
                    <a:pt x="869543" y="59309"/>
                  </a:lnTo>
                  <a:lnTo>
                    <a:pt x="863600" y="55130"/>
                  </a:lnTo>
                  <a:lnTo>
                    <a:pt x="861949" y="53594"/>
                  </a:lnTo>
                  <a:lnTo>
                    <a:pt x="858393" y="50292"/>
                  </a:lnTo>
                  <a:lnTo>
                    <a:pt x="851789" y="43434"/>
                  </a:lnTo>
                  <a:lnTo>
                    <a:pt x="848614" y="35687"/>
                  </a:lnTo>
                  <a:lnTo>
                    <a:pt x="848614" y="21971"/>
                  </a:lnTo>
                  <a:lnTo>
                    <a:pt x="877443" y="21971"/>
                  </a:lnTo>
                  <a:lnTo>
                    <a:pt x="877443" y="6350"/>
                  </a:lnTo>
                  <a:lnTo>
                    <a:pt x="800227" y="6350"/>
                  </a:lnTo>
                  <a:lnTo>
                    <a:pt x="800227" y="21971"/>
                  </a:lnTo>
                  <a:lnTo>
                    <a:pt x="829945" y="21971"/>
                  </a:lnTo>
                  <a:lnTo>
                    <a:pt x="829945" y="27813"/>
                  </a:lnTo>
                  <a:lnTo>
                    <a:pt x="807847" y="64325"/>
                  </a:lnTo>
                  <a:lnTo>
                    <a:pt x="794004" y="71628"/>
                  </a:lnTo>
                  <a:lnTo>
                    <a:pt x="807212" y="84709"/>
                  </a:lnTo>
                  <a:lnTo>
                    <a:pt x="837184" y="59055"/>
                  </a:lnTo>
                  <a:lnTo>
                    <a:pt x="839724" y="53594"/>
                  </a:lnTo>
                  <a:lnTo>
                    <a:pt x="845794" y="61099"/>
                  </a:lnTo>
                  <a:lnTo>
                    <a:pt x="853147" y="67983"/>
                  </a:lnTo>
                  <a:lnTo>
                    <a:pt x="861796" y="74244"/>
                  </a:lnTo>
                  <a:lnTo>
                    <a:pt x="871728" y="79883"/>
                  </a:lnTo>
                  <a:lnTo>
                    <a:pt x="883666" y="65659"/>
                  </a:lnTo>
                  <a:close/>
                </a:path>
                <a:path w="1073785" h="325120">
                  <a:moveTo>
                    <a:pt x="919226" y="0"/>
                  </a:moveTo>
                  <a:lnTo>
                    <a:pt x="900938" y="0"/>
                  </a:lnTo>
                  <a:lnTo>
                    <a:pt x="900938" y="32385"/>
                  </a:lnTo>
                  <a:lnTo>
                    <a:pt x="873887" y="32385"/>
                  </a:lnTo>
                  <a:lnTo>
                    <a:pt x="873887" y="47371"/>
                  </a:lnTo>
                  <a:lnTo>
                    <a:pt x="900938" y="47371"/>
                  </a:lnTo>
                  <a:lnTo>
                    <a:pt x="900938" y="82169"/>
                  </a:lnTo>
                  <a:lnTo>
                    <a:pt x="919226" y="82169"/>
                  </a:lnTo>
                  <a:lnTo>
                    <a:pt x="919226" y="0"/>
                  </a:lnTo>
                  <a:close/>
                </a:path>
                <a:path w="1073785" h="325120">
                  <a:moveTo>
                    <a:pt x="921385" y="121920"/>
                  </a:moveTo>
                  <a:lnTo>
                    <a:pt x="921308" y="104267"/>
                  </a:lnTo>
                  <a:lnTo>
                    <a:pt x="917994" y="98552"/>
                  </a:lnTo>
                  <a:lnTo>
                    <a:pt x="917194" y="97155"/>
                  </a:lnTo>
                  <a:lnTo>
                    <a:pt x="908812" y="91567"/>
                  </a:lnTo>
                  <a:lnTo>
                    <a:pt x="902462" y="88201"/>
                  </a:lnTo>
                  <a:lnTo>
                    <a:pt x="902462" y="108839"/>
                  </a:lnTo>
                  <a:lnTo>
                    <a:pt x="902462" y="117475"/>
                  </a:lnTo>
                  <a:lnTo>
                    <a:pt x="900176" y="120904"/>
                  </a:lnTo>
                  <a:lnTo>
                    <a:pt x="890524" y="126238"/>
                  </a:lnTo>
                  <a:lnTo>
                    <a:pt x="883412" y="127508"/>
                  </a:lnTo>
                  <a:lnTo>
                    <a:pt x="864616" y="127508"/>
                  </a:lnTo>
                  <a:lnTo>
                    <a:pt x="857631" y="126238"/>
                  </a:lnTo>
                  <a:lnTo>
                    <a:pt x="852805" y="123571"/>
                  </a:lnTo>
                  <a:lnTo>
                    <a:pt x="848106" y="120904"/>
                  </a:lnTo>
                  <a:lnTo>
                    <a:pt x="845693" y="117475"/>
                  </a:lnTo>
                  <a:lnTo>
                    <a:pt x="845693" y="108839"/>
                  </a:lnTo>
                  <a:lnTo>
                    <a:pt x="848106" y="105283"/>
                  </a:lnTo>
                  <a:lnTo>
                    <a:pt x="857504" y="99949"/>
                  </a:lnTo>
                  <a:lnTo>
                    <a:pt x="864489" y="98552"/>
                  </a:lnTo>
                  <a:lnTo>
                    <a:pt x="883539" y="98552"/>
                  </a:lnTo>
                  <a:lnTo>
                    <a:pt x="890651" y="99949"/>
                  </a:lnTo>
                  <a:lnTo>
                    <a:pt x="895350" y="102616"/>
                  </a:lnTo>
                  <a:lnTo>
                    <a:pt x="900176" y="105410"/>
                  </a:lnTo>
                  <a:lnTo>
                    <a:pt x="902462" y="108839"/>
                  </a:lnTo>
                  <a:lnTo>
                    <a:pt x="902462" y="88201"/>
                  </a:lnTo>
                  <a:lnTo>
                    <a:pt x="901915" y="87909"/>
                  </a:lnTo>
                  <a:lnTo>
                    <a:pt x="893838" y="85280"/>
                  </a:lnTo>
                  <a:lnTo>
                    <a:pt x="884529" y="83718"/>
                  </a:lnTo>
                  <a:lnTo>
                    <a:pt x="874014" y="83185"/>
                  </a:lnTo>
                  <a:lnTo>
                    <a:pt x="863549" y="83718"/>
                  </a:lnTo>
                  <a:lnTo>
                    <a:pt x="826897" y="104267"/>
                  </a:lnTo>
                  <a:lnTo>
                    <a:pt x="826897" y="121920"/>
                  </a:lnTo>
                  <a:lnTo>
                    <a:pt x="863485" y="142481"/>
                  </a:lnTo>
                  <a:lnTo>
                    <a:pt x="874014" y="143002"/>
                  </a:lnTo>
                  <a:lnTo>
                    <a:pt x="884555" y="142481"/>
                  </a:lnTo>
                  <a:lnTo>
                    <a:pt x="918146" y="127508"/>
                  </a:lnTo>
                  <a:lnTo>
                    <a:pt x="921385" y="121920"/>
                  </a:lnTo>
                  <a:close/>
                </a:path>
                <a:path w="1073785" h="325120">
                  <a:moveTo>
                    <a:pt x="1036701" y="63119"/>
                  </a:moveTo>
                  <a:lnTo>
                    <a:pt x="1003388" y="35077"/>
                  </a:lnTo>
                  <a:lnTo>
                    <a:pt x="1000760" y="4572"/>
                  </a:lnTo>
                  <a:lnTo>
                    <a:pt x="982345" y="4572"/>
                  </a:lnTo>
                  <a:lnTo>
                    <a:pt x="982345" y="22352"/>
                  </a:lnTo>
                  <a:lnTo>
                    <a:pt x="981697" y="29171"/>
                  </a:lnTo>
                  <a:lnTo>
                    <a:pt x="953947" y="65087"/>
                  </a:lnTo>
                  <a:lnTo>
                    <a:pt x="946404" y="68961"/>
                  </a:lnTo>
                  <a:lnTo>
                    <a:pt x="959993" y="81788"/>
                  </a:lnTo>
                  <a:lnTo>
                    <a:pt x="989330" y="55118"/>
                  </a:lnTo>
                  <a:lnTo>
                    <a:pt x="991997" y="49911"/>
                  </a:lnTo>
                  <a:lnTo>
                    <a:pt x="998181" y="58077"/>
                  </a:lnTo>
                  <a:lnTo>
                    <a:pt x="1005713" y="65405"/>
                  </a:lnTo>
                  <a:lnTo>
                    <a:pt x="1014564" y="71882"/>
                  </a:lnTo>
                  <a:lnTo>
                    <a:pt x="1024763" y="77470"/>
                  </a:lnTo>
                  <a:lnTo>
                    <a:pt x="1036701" y="63119"/>
                  </a:lnTo>
                  <a:close/>
                </a:path>
                <a:path w="1073785" h="325120">
                  <a:moveTo>
                    <a:pt x="1071626" y="0"/>
                  </a:moveTo>
                  <a:lnTo>
                    <a:pt x="1053338" y="0"/>
                  </a:lnTo>
                  <a:lnTo>
                    <a:pt x="1053338" y="25273"/>
                  </a:lnTo>
                  <a:lnTo>
                    <a:pt x="1022477" y="25273"/>
                  </a:lnTo>
                  <a:lnTo>
                    <a:pt x="1022477" y="41148"/>
                  </a:lnTo>
                  <a:lnTo>
                    <a:pt x="1053338" y="41148"/>
                  </a:lnTo>
                  <a:lnTo>
                    <a:pt x="1053338" y="82169"/>
                  </a:lnTo>
                  <a:lnTo>
                    <a:pt x="1071626" y="82169"/>
                  </a:lnTo>
                  <a:lnTo>
                    <a:pt x="1071626" y="0"/>
                  </a:lnTo>
                  <a:close/>
                </a:path>
                <a:path w="1073785" h="325120">
                  <a:moveTo>
                    <a:pt x="1073785" y="121920"/>
                  </a:moveTo>
                  <a:lnTo>
                    <a:pt x="1073708" y="104267"/>
                  </a:lnTo>
                  <a:lnTo>
                    <a:pt x="1070394" y="98552"/>
                  </a:lnTo>
                  <a:lnTo>
                    <a:pt x="1069594" y="97155"/>
                  </a:lnTo>
                  <a:lnTo>
                    <a:pt x="1061212" y="91567"/>
                  </a:lnTo>
                  <a:lnTo>
                    <a:pt x="1054862" y="88201"/>
                  </a:lnTo>
                  <a:lnTo>
                    <a:pt x="1054862" y="108839"/>
                  </a:lnTo>
                  <a:lnTo>
                    <a:pt x="1054862" y="117475"/>
                  </a:lnTo>
                  <a:lnTo>
                    <a:pt x="1052576" y="120904"/>
                  </a:lnTo>
                  <a:lnTo>
                    <a:pt x="1042924" y="126238"/>
                  </a:lnTo>
                  <a:lnTo>
                    <a:pt x="1035812" y="127508"/>
                  </a:lnTo>
                  <a:lnTo>
                    <a:pt x="1017016" y="127508"/>
                  </a:lnTo>
                  <a:lnTo>
                    <a:pt x="1010031" y="126238"/>
                  </a:lnTo>
                  <a:lnTo>
                    <a:pt x="1005205" y="123571"/>
                  </a:lnTo>
                  <a:lnTo>
                    <a:pt x="1000506" y="120904"/>
                  </a:lnTo>
                  <a:lnTo>
                    <a:pt x="998093" y="117475"/>
                  </a:lnTo>
                  <a:lnTo>
                    <a:pt x="998093" y="108839"/>
                  </a:lnTo>
                  <a:lnTo>
                    <a:pt x="1000506" y="105283"/>
                  </a:lnTo>
                  <a:lnTo>
                    <a:pt x="1009904" y="99949"/>
                  </a:lnTo>
                  <a:lnTo>
                    <a:pt x="1016889" y="98552"/>
                  </a:lnTo>
                  <a:lnTo>
                    <a:pt x="1035939" y="98552"/>
                  </a:lnTo>
                  <a:lnTo>
                    <a:pt x="1043051" y="99949"/>
                  </a:lnTo>
                  <a:lnTo>
                    <a:pt x="1047750" y="102616"/>
                  </a:lnTo>
                  <a:lnTo>
                    <a:pt x="1052576" y="105410"/>
                  </a:lnTo>
                  <a:lnTo>
                    <a:pt x="1054862" y="108839"/>
                  </a:lnTo>
                  <a:lnTo>
                    <a:pt x="1054862" y="88201"/>
                  </a:lnTo>
                  <a:lnTo>
                    <a:pt x="1054315" y="87909"/>
                  </a:lnTo>
                  <a:lnTo>
                    <a:pt x="1046238" y="85280"/>
                  </a:lnTo>
                  <a:lnTo>
                    <a:pt x="1036929" y="83718"/>
                  </a:lnTo>
                  <a:lnTo>
                    <a:pt x="1026414" y="83185"/>
                  </a:lnTo>
                  <a:lnTo>
                    <a:pt x="1015949" y="83718"/>
                  </a:lnTo>
                  <a:lnTo>
                    <a:pt x="979297" y="104267"/>
                  </a:lnTo>
                  <a:lnTo>
                    <a:pt x="979297" y="121920"/>
                  </a:lnTo>
                  <a:lnTo>
                    <a:pt x="1015885" y="142481"/>
                  </a:lnTo>
                  <a:lnTo>
                    <a:pt x="1026414" y="143002"/>
                  </a:lnTo>
                  <a:lnTo>
                    <a:pt x="1036955" y="142481"/>
                  </a:lnTo>
                  <a:lnTo>
                    <a:pt x="1070546" y="127508"/>
                  </a:lnTo>
                  <a:lnTo>
                    <a:pt x="1073785" y="12192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54395" y="4038600"/>
              <a:ext cx="4803648" cy="3063240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6341364" y="5497194"/>
              <a:ext cx="3018790" cy="146050"/>
            </a:xfrm>
            <a:custGeom>
              <a:avLst/>
              <a:gdLst/>
              <a:ahLst/>
              <a:cxnLst/>
              <a:rect l="l" t="t" r="r" b="b"/>
              <a:pathLst>
                <a:path w="3018790" h="146050">
                  <a:moveTo>
                    <a:pt x="90297" y="64643"/>
                  </a:moveTo>
                  <a:lnTo>
                    <a:pt x="82905" y="62077"/>
                  </a:lnTo>
                  <a:lnTo>
                    <a:pt x="76200" y="58585"/>
                  </a:lnTo>
                  <a:lnTo>
                    <a:pt x="70142" y="54178"/>
                  </a:lnTo>
                  <a:lnTo>
                    <a:pt x="68262" y="52324"/>
                  </a:lnTo>
                  <a:lnTo>
                    <a:pt x="64770" y="48895"/>
                  </a:lnTo>
                  <a:lnTo>
                    <a:pt x="54610" y="6604"/>
                  </a:lnTo>
                  <a:lnTo>
                    <a:pt x="35814" y="6604"/>
                  </a:lnTo>
                  <a:lnTo>
                    <a:pt x="35814" y="24384"/>
                  </a:lnTo>
                  <a:lnTo>
                    <a:pt x="35191" y="31102"/>
                  </a:lnTo>
                  <a:lnTo>
                    <a:pt x="7620" y="66586"/>
                  </a:lnTo>
                  <a:lnTo>
                    <a:pt x="0" y="70485"/>
                  </a:lnTo>
                  <a:lnTo>
                    <a:pt x="13589" y="83820"/>
                  </a:lnTo>
                  <a:lnTo>
                    <a:pt x="43307" y="57023"/>
                  </a:lnTo>
                  <a:lnTo>
                    <a:pt x="45593" y="52324"/>
                  </a:lnTo>
                  <a:lnTo>
                    <a:pt x="51562" y="60261"/>
                  </a:lnTo>
                  <a:lnTo>
                    <a:pt x="59016" y="67437"/>
                  </a:lnTo>
                  <a:lnTo>
                    <a:pt x="67945" y="73863"/>
                  </a:lnTo>
                  <a:lnTo>
                    <a:pt x="78359" y="79502"/>
                  </a:lnTo>
                  <a:lnTo>
                    <a:pt x="90297" y="64643"/>
                  </a:lnTo>
                  <a:close/>
                </a:path>
                <a:path w="3018790" h="146050">
                  <a:moveTo>
                    <a:pt x="121666" y="89281"/>
                  </a:moveTo>
                  <a:lnTo>
                    <a:pt x="103505" y="89281"/>
                  </a:lnTo>
                  <a:lnTo>
                    <a:pt x="103505" y="104902"/>
                  </a:lnTo>
                  <a:lnTo>
                    <a:pt x="103505" y="127000"/>
                  </a:lnTo>
                  <a:lnTo>
                    <a:pt x="47244" y="127000"/>
                  </a:lnTo>
                  <a:lnTo>
                    <a:pt x="47244" y="104902"/>
                  </a:lnTo>
                  <a:lnTo>
                    <a:pt x="103505" y="104902"/>
                  </a:lnTo>
                  <a:lnTo>
                    <a:pt x="103505" y="89281"/>
                  </a:lnTo>
                  <a:lnTo>
                    <a:pt x="28956" y="89281"/>
                  </a:lnTo>
                  <a:lnTo>
                    <a:pt x="28956" y="142494"/>
                  </a:lnTo>
                  <a:lnTo>
                    <a:pt x="121666" y="142494"/>
                  </a:lnTo>
                  <a:lnTo>
                    <a:pt x="121666" y="127000"/>
                  </a:lnTo>
                  <a:lnTo>
                    <a:pt x="121666" y="104902"/>
                  </a:lnTo>
                  <a:lnTo>
                    <a:pt x="121666" y="89281"/>
                  </a:lnTo>
                  <a:close/>
                </a:path>
                <a:path w="3018790" h="146050">
                  <a:moveTo>
                    <a:pt x="121666" y="2032"/>
                  </a:moveTo>
                  <a:lnTo>
                    <a:pt x="103378" y="2032"/>
                  </a:lnTo>
                  <a:lnTo>
                    <a:pt x="103378" y="83312"/>
                  </a:lnTo>
                  <a:lnTo>
                    <a:pt x="121666" y="83312"/>
                  </a:lnTo>
                  <a:lnTo>
                    <a:pt x="121666" y="2032"/>
                  </a:lnTo>
                  <a:close/>
                </a:path>
                <a:path w="3018790" h="146050">
                  <a:moveTo>
                    <a:pt x="239255" y="47117"/>
                  </a:moveTo>
                  <a:lnTo>
                    <a:pt x="220167" y="15582"/>
                  </a:lnTo>
                  <a:lnTo>
                    <a:pt x="220167" y="41148"/>
                  </a:lnTo>
                  <a:lnTo>
                    <a:pt x="220167" y="52959"/>
                  </a:lnTo>
                  <a:lnTo>
                    <a:pt x="218313" y="57658"/>
                  </a:lnTo>
                  <a:lnTo>
                    <a:pt x="210680" y="65532"/>
                  </a:lnTo>
                  <a:lnTo>
                    <a:pt x="205613" y="67437"/>
                  </a:lnTo>
                  <a:lnTo>
                    <a:pt x="193281" y="67437"/>
                  </a:lnTo>
                  <a:lnTo>
                    <a:pt x="188341" y="65532"/>
                  </a:lnTo>
                  <a:lnTo>
                    <a:pt x="184289" y="61620"/>
                  </a:lnTo>
                  <a:lnTo>
                    <a:pt x="180467" y="57785"/>
                  </a:lnTo>
                  <a:lnTo>
                    <a:pt x="178562" y="52959"/>
                  </a:lnTo>
                  <a:lnTo>
                    <a:pt x="178562" y="41148"/>
                  </a:lnTo>
                  <a:lnTo>
                    <a:pt x="180467" y="36195"/>
                  </a:lnTo>
                  <a:lnTo>
                    <a:pt x="188087" y="28575"/>
                  </a:lnTo>
                  <a:lnTo>
                    <a:pt x="193167" y="26543"/>
                  </a:lnTo>
                  <a:lnTo>
                    <a:pt x="205486" y="26543"/>
                  </a:lnTo>
                  <a:lnTo>
                    <a:pt x="210566" y="28575"/>
                  </a:lnTo>
                  <a:lnTo>
                    <a:pt x="214376" y="32512"/>
                  </a:lnTo>
                  <a:lnTo>
                    <a:pt x="218313" y="36449"/>
                  </a:lnTo>
                  <a:lnTo>
                    <a:pt x="200025" y="10922"/>
                  </a:lnTo>
                  <a:lnTo>
                    <a:pt x="191782" y="11544"/>
                  </a:lnTo>
                  <a:lnTo>
                    <a:pt x="160108" y="39433"/>
                  </a:lnTo>
                  <a:lnTo>
                    <a:pt x="159385" y="47117"/>
                  </a:lnTo>
                  <a:lnTo>
                    <a:pt x="160096" y="54749"/>
                  </a:lnTo>
                  <a:lnTo>
                    <a:pt x="191058" y="82550"/>
                  </a:lnTo>
                  <a:lnTo>
                    <a:pt x="199136" y="83185"/>
                  </a:lnTo>
                  <a:lnTo>
                    <a:pt x="207340" y="82550"/>
                  </a:lnTo>
                  <a:lnTo>
                    <a:pt x="232956" y="67437"/>
                  </a:lnTo>
                  <a:lnTo>
                    <a:pt x="236385" y="61620"/>
                  </a:lnTo>
                  <a:lnTo>
                    <a:pt x="238544" y="54749"/>
                  </a:lnTo>
                  <a:lnTo>
                    <a:pt x="239255" y="47117"/>
                  </a:lnTo>
                  <a:close/>
                </a:path>
                <a:path w="3018790" h="146050">
                  <a:moveTo>
                    <a:pt x="252603" y="119380"/>
                  </a:moveTo>
                  <a:lnTo>
                    <a:pt x="251460" y="104013"/>
                  </a:lnTo>
                  <a:lnTo>
                    <a:pt x="232359" y="104940"/>
                  </a:lnTo>
                  <a:lnTo>
                    <a:pt x="208978" y="105625"/>
                  </a:lnTo>
                  <a:lnTo>
                    <a:pt x="181305" y="106032"/>
                  </a:lnTo>
                  <a:lnTo>
                    <a:pt x="149352" y="106172"/>
                  </a:lnTo>
                  <a:lnTo>
                    <a:pt x="151384" y="121793"/>
                  </a:lnTo>
                  <a:lnTo>
                    <a:pt x="177914" y="121653"/>
                  </a:lnTo>
                  <a:lnTo>
                    <a:pt x="203606" y="121208"/>
                  </a:lnTo>
                  <a:lnTo>
                    <a:pt x="228498" y="120459"/>
                  </a:lnTo>
                  <a:lnTo>
                    <a:pt x="252603" y="119380"/>
                  </a:lnTo>
                  <a:close/>
                </a:path>
                <a:path w="3018790" h="146050">
                  <a:moveTo>
                    <a:pt x="276479" y="2032"/>
                  </a:moveTo>
                  <a:lnTo>
                    <a:pt x="258064" y="2032"/>
                  </a:lnTo>
                  <a:lnTo>
                    <a:pt x="258064" y="145542"/>
                  </a:lnTo>
                  <a:lnTo>
                    <a:pt x="276479" y="145542"/>
                  </a:lnTo>
                  <a:lnTo>
                    <a:pt x="276479" y="2032"/>
                  </a:lnTo>
                  <a:close/>
                </a:path>
                <a:path w="3018790" h="146050">
                  <a:moveTo>
                    <a:pt x="399707" y="65570"/>
                  </a:moveTo>
                  <a:lnTo>
                    <a:pt x="376301" y="65570"/>
                  </a:lnTo>
                  <a:lnTo>
                    <a:pt x="376301" y="88392"/>
                  </a:lnTo>
                  <a:lnTo>
                    <a:pt x="399707" y="88392"/>
                  </a:lnTo>
                  <a:lnTo>
                    <a:pt x="399707" y="65570"/>
                  </a:lnTo>
                  <a:close/>
                </a:path>
                <a:path w="3018790" h="146050">
                  <a:moveTo>
                    <a:pt x="576072" y="47117"/>
                  </a:moveTo>
                  <a:lnTo>
                    <a:pt x="556971" y="15582"/>
                  </a:lnTo>
                  <a:lnTo>
                    <a:pt x="556971" y="41148"/>
                  </a:lnTo>
                  <a:lnTo>
                    <a:pt x="556971" y="52959"/>
                  </a:lnTo>
                  <a:lnTo>
                    <a:pt x="555117" y="57658"/>
                  </a:lnTo>
                  <a:lnTo>
                    <a:pt x="547497" y="65532"/>
                  </a:lnTo>
                  <a:lnTo>
                    <a:pt x="542417" y="67437"/>
                  </a:lnTo>
                  <a:lnTo>
                    <a:pt x="530098" y="67437"/>
                  </a:lnTo>
                  <a:lnTo>
                    <a:pt x="525145" y="65532"/>
                  </a:lnTo>
                  <a:lnTo>
                    <a:pt x="521093" y="61620"/>
                  </a:lnTo>
                  <a:lnTo>
                    <a:pt x="517271" y="57785"/>
                  </a:lnTo>
                  <a:lnTo>
                    <a:pt x="515239" y="52959"/>
                  </a:lnTo>
                  <a:lnTo>
                    <a:pt x="515239" y="41148"/>
                  </a:lnTo>
                  <a:lnTo>
                    <a:pt x="517271" y="36195"/>
                  </a:lnTo>
                  <a:lnTo>
                    <a:pt x="524891" y="28575"/>
                  </a:lnTo>
                  <a:lnTo>
                    <a:pt x="529971" y="26543"/>
                  </a:lnTo>
                  <a:lnTo>
                    <a:pt x="542290" y="26543"/>
                  </a:lnTo>
                  <a:lnTo>
                    <a:pt x="547370" y="28575"/>
                  </a:lnTo>
                  <a:lnTo>
                    <a:pt x="551180" y="32512"/>
                  </a:lnTo>
                  <a:lnTo>
                    <a:pt x="555117" y="36449"/>
                  </a:lnTo>
                  <a:lnTo>
                    <a:pt x="536829" y="10922"/>
                  </a:lnTo>
                  <a:lnTo>
                    <a:pt x="528586" y="11544"/>
                  </a:lnTo>
                  <a:lnTo>
                    <a:pt x="496912" y="39433"/>
                  </a:lnTo>
                  <a:lnTo>
                    <a:pt x="496189" y="47117"/>
                  </a:lnTo>
                  <a:lnTo>
                    <a:pt x="496900" y="54749"/>
                  </a:lnTo>
                  <a:lnTo>
                    <a:pt x="527862" y="82550"/>
                  </a:lnTo>
                  <a:lnTo>
                    <a:pt x="535940" y="83185"/>
                  </a:lnTo>
                  <a:lnTo>
                    <a:pt x="544144" y="82550"/>
                  </a:lnTo>
                  <a:lnTo>
                    <a:pt x="569760" y="67437"/>
                  </a:lnTo>
                  <a:lnTo>
                    <a:pt x="573189" y="61620"/>
                  </a:lnTo>
                  <a:lnTo>
                    <a:pt x="575348" y="54749"/>
                  </a:lnTo>
                  <a:lnTo>
                    <a:pt x="576072" y="47117"/>
                  </a:lnTo>
                  <a:close/>
                </a:path>
                <a:path w="3018790" h="146050">
                  <a:moveTo>
                    <a:pt x="589407" y="119380"/>
                  </a:moveTo>
                  <a:lnTo>
                    <a:pt x="588264" y="104013"/>
                  </a:lnTo>
                  <a:lnTo>
                    <a:pt x="569163" y="104940"/>
                  </a:lnTo>
                  <a:lnTo>
                    <a:pt x="545782" y="105625"/>
                  </a:lnTo>
                  <a:lnTo>
                    <a:pt x="518109" y="106032"/>
                  </a:lnTo>
                  <a:lnTo>
                    <a:pt x="486156" y="106172"/>
                  </a:lnTo>
                  <a:lnTo>
                    <a:pt x="488188" y="121793"/>
                  </a:lnTo>
                  <a:lnTo>
                    <a:pt x="514718" y="121653"/>
                  </a:lnTo>
                  <a:lnTo>
                    <a:pt x="540410" y="121208"/>
                  </a:lnTo>
                  <a:lnTo>
                    <a:pt x="565302" y="120459"/>
                  </a:lnTo>
                  <a:lnTo>
                    <a:pt x="589407" y="119380"/>
                  </a:lnTo>
                  <a:close/>
                </a:path>
                <a:path w="3018790" h="146050">
                  <a:moveTo>
                    <a:pt x="613283" y="2032"/>
                  </a:moveTo>
                  <a:lnTo>
                    <a:pt x="594868" y="2032"/>
                  </a:lnTo>
                  <a:lnTo>
                    <a:pt x="594868" y="145542"/>
                  </a:lnTo>
                  <a:lnTo>
                    <a:pt x="613283" y="145542"/>
                  </a:lnTo>
                  <a:lnTo>
                    <a:pt x="613283" y="2032"/>
                  </a:lnTo>
                  <a:close/>
                </a:path>
                <a:path w="3018790" h="146050">
                  <a:moveTo>
                    <a:pt x="721741" y="6096"/>
                  </a:moveTo>
                  <a:lnTo>
                    <a:pt x="652907" y="6096"/>
                  </a:lnTo>
                  <a:lnTo>
                    <a:pt x="652907" y="21844"/>
                  </a:lnTo>
                  <a:lnTo>
                    <a:pt x="698500" y="21844"/>
                  </a:lnTo>
                  <a:lnTo>
                    <a:pt x="694207" y="29565"/>
                  </a:lnTo>
                  <a:lnTo>
                    <a:pt x="658799" y="56642"/>
                  </a:lnTo>
                  <a:lnTo>
                    <a:pt x="644144" y="61214"/>
                  </a:lnTo>
                  <a:lnTo>
                    <a:pt x="656082" y="76073"/>
                  </a:lnTo>
                  <a:lnTo>
                    <a:pt x="682320" y="63703"/>
                  </a:lnTo>
                  <a:lnTo>
                    <a:pt x="702005" y="47904"/>
                  </a:lnTo>
                  <a:lnTo>
                    <a:pt x="715137" y="28702"/>
                  </a:lnTo>
                  <a:lnTo>
                    <a:pt x="721741" y="6096"/>
                  </a:lnTo>
                  <a:close/>
                </a:path>
                <a:path w="3018790" h="146050">
                  <a:moveTo>
                    <a:pt x="765429" y="2032"/>
                  </a:moveTo>
                  <a:lnTo>
                    <a:pt x="747141" y="2032"/>
                  </a:lnTo>
                  <a:lnTo>
                    <a:pt x="747141" y="20955"/>
                  </a:lnTo>
                  <a:lnTo>
                    <a:pt x="719455" y="20955"/>
                  </a:lnTo>
                  <a:lnTo>
                    <a:pt x="719455" y="35433"/>
                  </a:lnTo>
                  <a:lnTo>
                    <a:pt x="747141" y="35433"/>
                  </a:lnTo>
                  <a:lnTo>
                    <a:pt x="747141" y="48514"/>
                  </a:lnTo>
                  <a:lnTo>
                    <a:pt x="715518" y="48514"/>
                  </a:lnTo>
                  <a:lnTo>
                    <a:pt x="715518" y="62992"/>
                  </a:lnTo>
                  <a:lnTo>
                    <a:pt x="747141" y="62992"/>
                  </a:lnTo>
                  <a:lnTo>
                    <a:pt x="747141" y="74168"/>
                  </a:lnTo>
                  <a:lnTo>
                    <a:pt x="765429" y="74168"/>
                  </a:lnTo>
                  <a:lnTo>
                    <a:pt x="765429" y="2032"/>
                  </a:lnTo>
                  <a:close/>
                </a:path>
                <a:path w="3018790" h="146050">
                  <a:moveTo>
                    <a:pt x="769112" y="128270"/>
                  </a:moveTo>
                  <a:lnTo>
                    <a:pt x="691007" y="128270"/>
                  </a:lnTo>
                  <a:lnTo>
                    <a:pt x="691007" y="118491"/>
                  </a:lnTo>
                  <a:lnTo>
                    <a:pt x="765429" y="118491"/>
                  </a:lnTo>
                  <a:lnTo>
                    <a:pt x="765429" y="79756"/>
                  </a:lnTo>
                  <a:lnTo>
                    <a:pt x="672592" y="79756"/>
                  </a:lnTo>
                  <a:lnTo>
                    <a:pt x="672592" y="95123"/>
                  </a:lnTo>
                  <a:lnTo>
                    <a:pt x="747141" y="95123"/>
                  </a:lnTo>
                  <a:lnTo>
                    <a:pt x="747141" y="104394"/>
                  </a:lnTo>
                  <a:lnTo>
                    <a:pt x="672592" y="104394"/>
                  </a:lnTo>
                  <a:lnTo>
                    <a:pt x="672592" y="143637"/>
                  </a:lnTo>
                  <a:lnTo>
                    <a:pt x="769112" y="143637"/>
                  </a:lnTo>
                  <a:lnTo>
                    <a:pt x="769112" y="128270"/>
                  </a:lnTo>
                  <a:close/>
                </a:path>
                <a:path w="3018790" h="146050">
                  <a:moveTo>
                    <a:pt x="927481" y="6096"/>
                  </a:moveTo>
                  <a:lnTo>
                    <a:pt x="858647" y="6096"/>
                  </a:lnTo>
                  <a:lnTo>
                    <a:pt x="858647" y="21844"/>
                  </a:lnTo>
                  <a:lnTo>
                    <a:pt x="904240" y="21844"/>
                  </a:lnTo>
                  <a:lnTo>
                    <a:pt x="899947" y="29565"/>
                  </a:lnTo>
                  <a:lnTo>
                    <a:pt x="864552" y="56642"/>
                  </a:lnTo>
                  <a:lnTo>
                    <a:pt x="849884" y="61214"/>
                  </a:lnTo>
                  <a:lnTo>
                    <a:pt x="861822" y="76073"/>
                  </a:lnTo>
                  <a:lnTo>
                    <a:pt x="888060" y="63703"/>
                  </a:lnTo>
                  <a:lnTo>
                    <a:pt x="907745" y="47904"/>
                  </a:lnTo>
                  <a:lnTo>
                    <a:pt x="920877" y="28702"/>
                  </a:lnTo>
                  <a:lnTo>
                    <a:pt x="927481" y="6096"/>
                  </a:lnTo>
                  <a:close/>
                </a:path>
                <a:path w="3018790" h="146050">
                  <a:moveTo>
                    <a:pt x="971169" y="2032"/>
                  </a:moveTo>
                  <a:lnTo>
                    <a:pt x="952881" y="2032"/>
                  </a:lnTo>
                  <a:lnTo>
                    <a:pt x="952881" y="20955"/>
                  </a:lnTo>
                  <a:lnTo>
                    <a:pt x="925195" y="20955"/>
                  </a:lnTo>
                  <a:lnTo>
                    <a:pt x="925195" y="35433"/>
                  </a:lnTo>
                  <a:lnTo>
                    <a:pt x="952881" y="35433"/>
                  </a:lnTo>
                  <a:lnTo>
                    <a:pt x="952881" y="48514"/>
                  </a:lnTo>
                  <a:lnTo>
                    <a:pt x="921258" y="48514"/>
                  </a:lnTo>
                  <a:lnTo>
                    <a:pt x="921258" y="62992"/>
                  </a:lnTo>
                  <a:lnTo>
                    <a:pt x="952881" y="62992"/>
                  </a:lnTo>
                  <a:lnTo>
                    <a:pt x="952881" y="74168"/>
                  </a:lnTo>
                  <a:lnTo>
                    <a:pt x="971169" y="74168"/>
                  </a:lnTo>
                  <a:lnTo>
                    <a:pt x="971169" y="2032"/>
                  </a:lnTo>
                  <a:close/>
                </a:path>
                <a:path w="3018790" h="146050">
                  <a:moveTo>
                    <a:pt x="974852" y="128270"/>
                  </a:moveTo>
                  <a:lnTo>
                    <a:pt x="896747" y="128270"/>
                  </a:lnTo>
                  <a:lnTo>
                    <a:pt x="896747" y="118491"/>
                  </a:lnTo>
                  <a:lnTo>
                    <a:pt x="971169" y="118491"/>
                  </a:lnTo>
                  <a:lnTo>
                    <a:pt x="971169" y="79756"/>
                  </a:lnTo>
                  <a:lnTo>
                    <a:pt x="878332" y="79756"/>
                  </a:lnTo>
                  <a:lnTo>
                    <a:pt x="878332" y="95123"/>
                  </a:lnTo>
                  <a:lnTo>
                    <a:pt x="952881" y="95123"/>
                  </a:lnTo>
                  <a:lnTo>
                    <a:pt x="952881" y="104394"/>
                  </a:lnTo>
                  <a:lnTo>
                    <a:pt x="878332" y="104394"/>
                  </a:lnTo>
                  <a:lnTo>
                    <a:pt x="878332" y="143637"/>
                  </a:lnTo>
                  <a:lnTo>
                    <a:pt x="974852" y="143637"/>
                  </a:lnTo>
                  <a:lnTo>
                    <a:pt x="974852" y="128270"/>
                  </a:lnTo>
                  <a:close/>
                </a:path>
                <a:path w="3018790" h="146050">
                  <a:moveTo>
                    <a:pt x="1082929" y="16129"/>
                  </a:moveTo>
                  <a:lnTo>
                    <a:pt x="1008888" y="16129"/>
                  </a:lnTo>
                  <a:lnTo>
                    <a:pt x="1008888" y="32004"/>
                  </a:lnTo>
                  <a:lnTo>
                    <a:pt x="1064641" y="32004"/>
                  </a:lnTo>
                  <a:lnTo>
                    <a:pt x="1064056" y="53682"/>
                  </a:lnTo>
                  <a:lnTo>
                    <a:pt x="1063434" y="69392"/>
                  </a:lnTo>
                  <a:lnTo>
                    <a:pt x="1062672" y="82181"/>
                  </a:lnTo>
                  <a:lnTo>
                    <a:pt x="1061847" y="91059"/>
                  </a:lnTo>
                  <a:lnTo>
                    <a:pt x="1079754" y="92075"/>
                  </a:lnTo>
                  <a:lnTo>
                    <a:pt x="1081151" y="72771"/>
                  </a:lnTo>
                  <a:lnTo>
                    <a:pt x="1082141" y="53682"/>
                  </a:lnTo>
                  <a:lnTo>
                    <a:pt x="1082725" y="34810"/>
                  </a:lnTo>
                  <a:lnTo>
                    <a:pt x="1082929" y="16129"/>
                  </a:lnTo>
                  <a:close/>
                </a:path>
                <a:path w="3018790" h="146050">
                  <a:moveTo>
                    <a:pt x="1095248" y="120142"/>
                  </a:moveTo>
                  <a:lnTo>
                    <a:pt x="1094320" y="106299"/>
                  </a:lnTo>
                  <a:lnTo>
                    <a:pt x="1094232" y="104775"/>
                  </a:lnTo>
                  <a:lnTo>
                    <a:pt x="1083373" y="105308"/>
                  </a:lnTo>
                  <a:lnTo>
                    <a:pt x="1071753" y="105727"/>
                  </a:lnTo>
                  <a:lnTo>
                    <a:pt x="1046226" y="106299"/>
                  </a:lnTo>
                  <a:lnTo>
                    <a:pt x="1046226" y="59944"/>
                  </a:lnTo>
                  <a:lnTo>
                    <a:pt x="1027303" y="59944"/>
                  </a:lnTo>
                  <a:lnTo>
                    <a:pt x="1027303" y="106553"/>
                  </a:lnTo>
                  <a:lnTo>
                    <a:pt x="995172" y="106934"/>
                  </a:lnTo>
                  <a:lnTo>
                    <a:pt x="997331" y="122555"/>
                  </a:lnTo>
                  <a:lnTo>
                    <a:pt x="1024166" y="122415"/>
                  </a:lnTo>
                  <a:lnTo>
                    <a:pt x="1049426" y="121970"/>
                  </a:lnTo>
                  <a:lnTo>
                    <a:pt x="1073124" y="121221"/>
                  </a:lnTo>
                  <a:lnTo>
                    <a:pt x="1095248" y="120142"/>
                  </a:lnTo>
                  <a:close/>
                </a:path>
                <a:path w="3018790" h="146050">
                  <a:moveTo>
                    <a:pt x="1140587" y="62357"/>
                  </a:moveTo>
                  <a:lnTo>
                    <a:pt x="1118997" y="62357"/>
                  </a:lnTo>
                  <a:lnTo>
                    <a:pt x="1118997" y="2032"/>
                  </a:lnTo>
                  <a:lnTo>
                    <a:pt x="1100074" y="2032"/>
                  </a:lnTo>
                  <a:lnTo>
                    <a:pt x="1100074" y="145542"/>
                  </a:lnTo>
                  <a:lnTo>
                    <a:pt x="1118997" y="145542"/>
                  </a:lnTo>
                  <a:lnTo>
                    <a:pt x="1118997" y="78105"/>
                  </a:lnTo>
                  <a:lnTo>
                    <a:pt x="1140587" y="78105"/>
                  </a:lnTo>
                  <a:lnTo>
                    <a:pt x="1140587" y="62357"/>
                  </a:lnTo>
                  <a:close/>
                </a:path>
                <a:path w="3018790" h="146050">
                  <a:moveTo>
                    <a:pt x="1250950" y="4953"/>
                  </a:moveTo>
                  <a:lnTo>
                    <a:pt x="1233424" y="4953"/>
                  </a:lnTo>
                  <a:lnTo>
                    <a:pt x="1233424" y="52324"/>
                  </a:lnTo>
                  <a:lnTo>
                    <a:pt x="1218946" y="52324"/>
                  </a:lnTo>
                  <a:lnTo>
                    <a:pt x="1203579" y="14732"/>
                  </a:lnTo>
                  <a:lnTo>
                    <a:pt x="1201420" y="13728"/>
                  </a:lnTo>
                  <a:lnTo>
                    <a:pt x="1201420" y="61087"/>
                  </a:lnTo>
                  <a:lnTo>
                    <a:pt x="1201356" y="72402"/>
                  </a:lnTo>
                  <a:lnTo>
                    <a:pt x="1200150" y="80264"/>
                  </a:lnTo>
                  <a:lnTo>
                    <a:pt x="1195070" y="91948"/>
                  </a:lnTo>
                  <a:lnTo>
                    <a:pt x="1191514" y="94869"/>
                  </a:lnTo>
                  <a:lnTo>
                    <a:pt x="1186815" y="94869"/>
                  </a:lnTo>
                  <a:lnTo>
                    <a:pt x="1180376" y="92760"/>
                  </a:lnTo>
                  <a:lnTo>
                    <a:pt x="1175778" y="86410"/>
                  </a:lnTo>
                  <a:lnTo>
                    <a:pt x="1172997" y="75857"/>
                  </a:lnTo>
                  <a:lnTo>
                    <a:pt x="1172083" y="61087"/>
                  </a:lnTo>
                  <a:lnTo>
                    <a:pt x="1172997" y="46253"/>
                  </a:lnTo>
                  <a:lnTo>
                    <a:pt x="1175778" y="35661"/>
                  </a:lnTo>
                  <a:lnTo>
                    <a:pt x="1180376" y="29298"/>
                  </a:lnTo>
                  <a:lnTo>
                    <a:pt x="1186815" y="27178"/>
                  </a:lnTo>
                  <a:lnTo>
                    <a:pt x="1191514" y="27178"/>
                  </a:lnTo>
                  <a:lnTo>
                    <a:pt x="1201420" y="61087"/>
                  </a:lnTo>
                  <a:lnTo>
                    <a:pt x="1201420" y="13728"/>
                  </a:lnTo>
                  <a:lnTo>
                    <a:pt x="1196213" y="11303"/>
                  </a:lnTo>
                  <a:lnTo>
                    <a:pt x="1186815" y="11303"/>
                  </a:lnTo>
                  <a:lnTo>
                    <a:pt x="1156271" y="39801"/>
                  </a:lnTo>
                  <a:lnTo>
                    <a:pt x="1154176" y="61087"/>
                  </a:lnTo>
                  <a:lnTo>
                    <a:pt x="1154696" y="72402"/>
                  </a:lnTo>
                  <a:lnTo>
                    <a:pt x="1172781" y="107467"/>
                  </a:lnTo>
                  <a:lnTo>
                    <a:pt x="1186815" y="110617"/>
                  </a:lnTo>
                  <a:lnTo>
                    <a:pt x="1196340" y="110617"/>
                  </a:lnTo>
                  <a:lnTo>
                    <a:pt x="1203960" y="107061"/>
                  </a:lnTo>
                  <a:lnTo>
                    <a:pt x="1209548" y="99949"/>
                  </a:lnTo>
                  <a:lnTo>
                    <a:pt x="1212672" y="94869"/>
                  </a:lnTo>
                  <a:lnTo>
                    <a:pt x="1213231" y="93980"/>
                  </a:lnTo>
                  <a:lnTo>
                    <a:pt x="1216063" y="86702"/>
                  </a:lnTo>
                  <a:lnTo>
                    <a:pt x="1218018" y="78117"/>
                  </a:lnTo>
                  <a:lnTo>
                    <a:pt x="1219073" y="68199"/>
                  </a:lnTo>
                  <a:lnTo>
                    <a:pt x="1233424" y="68199"/>
                  </a:lnTo>
                  <a:lnTo>
                    <a:pt x="1233424" y="141351"/>
                  </a:lnTo>
                  <a:lnTo>
                    <a:pt x="1250950" y="141351"/>
                  </a:lnTo>
                  <a:lnTo>
                    <a:pt x="1250950" y="68199"/>
                  </a:lnTo>
                  <a:lnTo>
                    <a:pt x="1250950" y="52324"/>
                  </a:lnTo>
                  <a:lnTo>
                    <a:pt x="1250950" y="4953"/>
                  </a:lnTo>
                  <a:close/>
                </a:path>
                <a:path w="3018790" h="146050">
                  <a:moveTo>
                    <a:pt x="1278763" y="2032"/>
                  </a:moveTo>
                  <a:lnTo>
                    <a:pt x="1260729" y="2032"/>
                  </a:lnTo>
                  <a:lnTo>
                    <a:pt x="1260729" y="145542"/>
                  </a:lnTo>
                  <a:lnTo>
                    <a:pt x="1278763" y="145542"/>
                  </a:lnTo>
                  <a:lnTo>
                    <a:pt x="1278763" y="2032"/>
                  </a:lnTo>
                  <a:close/>
                </a:path>
                <a:path w="3018790" h="146050">
                  <a:moveTo>
                    <a:pt x="1407160" y="104902"/>
                  </a:moveTo>
                  <a:lnTo>
                    <a:pt x="1404924" y="92710"/>
                  </a:lnTo>
                  <a:lnTo>
                    <a:pt x="1404366" y="89662"/>
                  </a:lnTo>
                  <a:lnTo>
                    <a:pt x="1398143" y="91694"/>
                  </a:lnTo>
                  <a:lnTo>
                    <a:pt x="1391285" y="92710"/>
                  </a:lnTo>
                  <a:lnTo>
                    <a:pt x="1383792" y="92710"/>
                  </a:lnTo>
                  <a:lnTo>
                    <a:pt x="1383792" y="29972"/>
                  </a:lnTo>
                  <a:lnTo>
                    <a:pt x="1403985" y="29972"/>
                  </a:lnTo>
                  <a:lnTo>
                    <a:pt x="1403985" y="14351"/>
                  </a:lnTo>
                  <a:lnTo>
                    <a:pt x="1365250" y="14351"/>
                  </a:lnTo>
                  <a:lnTo>
                    <a:pt x="1365250" y="108204"/>
                  </a:lnTo>
                  <a:lnTo>
                    <a:pt x="1378216" y="108000"/>
                  </a:lnTo>
                  <a:lnTo>
                    <a:pt x="1389532" y="107365"/>
                  </a:lnTo>
                  <a:lnTo>
                    <a:pt x="1399171" y="106337"/>
                  </a:lnTo>
                  <a:lnTo>
                    <a:pt x="1407160" y="104902"/>
                  </a:lnTo>
                  <a:close/>
                </a:path>
                <a:path w="3018790" h="146050">
                  <a:moveTo>
                    <a:pt x="1455928" y="105664"/>
                  </a:moveTo>
                  <a:lnTo>
                    <a:pt x="1454124" y="92837"/>
                  </a:lnTo>
                  <a:lnTo>
                    <a:pt x="1453769" y="90297"/>
                  </a:lnTo>
                  <a:lnTo>
                    <a:pt x="1446149" y="92075"/>
                  </a:lnTo>
                  <a:lnTo>
                    <a:pt x="1437894" y="92837"/>
                  </a:lnTo>
                  <a:lnTo>
                    <a:pt x="1429258" y="92837"/>
                  </a:lnTo>
                  <a:lnTo>
                    <a:pt x="1429258" y="29972"/>
                  </a:lnTo>
                  <a:lnTo>
                    <a:pt x="1449324" y="29972"/>
                  </a:lnTo>
                  <a:lnTo>
                    <a:pt x="1449324" y="14351"/>
                  </a:lnTo>
                  <a:lnTo>
                    <a:pt x="1410843" y="14351"/>
                  </a:lnTo>
                  <a:lnTo>
                    <a:pt x="1410843" y="108331"/>
                  </a:lnTo>
                  <a:lnTo>
                    <a:pt x="1426578" y="108165"/>
                  </a:lnTo>
                  <a:lnTo>
                    <a:pt x="1439329" y="107670"/>
                  </a:lnTo>
                  <a:lnTo>
                    <a:pt x="1449108" y="106832"/>
                  </a:lnTo>
                  <a:lnTo>
                    <a:pt x="1455928" y="105664"/>
                  </a:lnTo>
                  <a:close/>
                </a:path>
                <a:path w="3018790" h="146050">
                  <a:moveTo>
                    <a:pt x="1499235" y="57150"/>
                  </a:moveTo>
                  <a:lnTo>
                    <a:pt x="1478915" y="57150"/>
                  </a:lnTo>
                  <a:lnTo>
                    <a:pt x="1478915" y="2032"/>
                  </a:lnTo>
                  <a:lnTo>
                    <a:pt x="1460119" y="2032"/>
                  </a:lnTo>
                  <a:lnTo>
                    <a:pt x="1460119" y="145542"/>
                  </a:lnTo>
                  <a:lnTo>
                    <a:pt x="1478915" y="145542"/>
                  </a:lnTo>
                  <a:lnTo>
                    <a:pt x="1478915" y="72898"/>
                  </a:lnTo>
                  <a:lnTo>
                    <a:pt x="1499235" y="72898"/>
                  </a:lnTo>
                  <a:lnTo>
                    <a:pt x="1499235" y="57150"/>
                  </a:lnTo>
                  <a:close/>
                </a:path>
                <a:path w="3018790" h="146050">
                  <a:moveTo>
                    <a:pt x="1628140" y="52324"/>
                  </a:moveTo>
                  <a:lnTo>
                    <a:pt x="1552448" y="52324"/>
                  </a:lnTo>
                  <a:lnTo>
                    <a:pt x="1552448" y="42545"/>
                  </a:lnTo>
                  <a:lnTo>
                    <a:pt x="1624838" y="42545"/>
                  </a:lnTo>
                  <a:lnTo>
                    <a:pt x="1624838" y="4572"/>
                  </a:lnTo>
                  <a:lnTo>
                    <a:pt x="1533779" y="4572"/>
                  </a:lnTo>
                  <a:lnTo>
                    <a:pt x="1533779" y="19939"/>
                  </a:lnTo>
                  <a:lnTo>
                    <a:pt x="1606296" y="19939"/>
                  </a:lnTo>
                  <a:lnTo>
                    <a:pt x="1606296" y="28702"/>
                  </a:lnTo>
                  <a:lnTo>
                    <a:pt x="1533779" y="28702"/>
                  </a:lnTo>
                  <a:lnTo>
                    <a:pt x="1533779" y="67564"/>
                  </a:lnTo>
                  <a:lnTo>
                    <a:pt x="1628140" y="67564"/>
                  </a:lnTo>
                  <a:lnTo>
                    <a:pt x="1628140" y="52324"/>
                  </a:lnTo>
                  <a:close/>
                </a:path>
                <a:path w="3018790" h="146050">
                  <a:moveTo>
                    <a:pt x="1628267" y="125730"/>
                  </a:moveTo>
                  <a:lnTo>
                    <a:pt x="1551178" y="125730"/>
                  </a:lnTo>
                  <a:lnTo>
                    <a:pt x="1551178" y="101219"/>
                  </a:lnTo>
                  <a:lnTo>
                    <a:pt x="1532382" y="101219"/>
                  </a:lnTo>
                  <a:lnTo>
                    <a:pt x="1532382" y="141478"/>
                  </a:lnTo>
                  <a:lnTo>
                    <a:pt x="1628267" y="141478"/>
                  </a:lnTo>
                  <a:lnTo>
                    <a:pt x="1628267" y="125730"/>
                  </a:lnTo>
                  <a:close/>
                </a:path>
                <a:path w="3018790" h="146050">
                  <a:moveTo>
                    <a:pt x="1645920" y="78359"/>
                  </a:moveTo>
                  <a:lnTo>
                    <a:pt x="1512697" y="78359"/>
                  </a:lnTo>
                  <a:lnTo>
                    <a:pt x="1512697" y="93980"/>
                  </a:lnTo>
                  <a:lnTo>
                    <a:pt x="1645920" y="93980"/>
                  </a:lnTo>
                  <a:lnTo>
                    <a:pt x="1645920" y="78359"/>
                  </a:lnTo>
                  <a:close/>
                </a:path>
                <a:path w="3018790" h="146050">
                  <a:moveTo>
                    <a:pt x="1801368" y="53086"/>
                  </a:moveTo>
                  <a:lnTo>
                    <a:pt x="1799640" y="49784"/>
                  </a:lnTo>
                  <a:lnTo>
                    <a:pt x="1798066" y="46736"/>
                  </a:lnTo>
                  <a:lnTo>
                    <a:pt x="1791335" y="42037"/>
                  </a:lnTo>
                  <a:lnTo>
                    <a:pt x="1785823" y="38874"/>
                  </a:lnTo>
                  <a:lnTo>
                    <a:pt x="1782826" y="37820"/>
                  </a:lnTo>
                  <a:lnTo>
                    <a:pt x="1782826" y="53340"/>
                  </a:lnTo>
                  <a:lnTo>
                    <a:pt x="1782826" y="68072"/>
                  </a:lnTo>
                  <a:lnTo>
                    <a:pt x="1776476" y="71882"/>
                  </a:lnTo>
                  <a:lnTo>
                    <a:pt x="1751330" y="71882"/>
                  </a:lnTo>
                  <a:lnTo>
                    <a:pt x="1745107" y="68072"/>
                  </a:lnTo>
                  <a:lnTo>
                    <a:pt x="1745107" y="57404"/>
                  </a:lnTo>
                  <a:lnTo>
                    <a:pt x="1746631" y="54737"/>
                  </a:lnTo>
                  <a:lnTo>
                    <a:pt x="1749806" y="52705"/>
                  </a:lnTo>
                  <a:lnTo>
                    <a:pt x="1752854" y="50673"/>
                  </a:lnTo>
                  <a:lnTo>
                    <a:pt x="1757553" y="49784"/>
                  </a:lnTo>
                  <a:lnTo>
                    <a:pt x="1776476" y="49784"/>
                  </a:lnTo>
                  <a:lnTo>
                    <a:pt x="1782826" y="53340"/>
                  </a:lnTo>
                  <a:lnTo>
                    <a:pt x="1782826" y="37820"/>
                  </a:lnTo>
                  <a:lnTo>
                    <a:pt x="1779422" y="36614"/>
                  </a:lnTo>
                  <a:lnTo>
                    <a:pt x="1772107" y="35255"/>
                  </a:lnTo>
                  <a:lnTo>
                    <a:pt x="1763903" y="34798"/>
                  </a:lnTo>
                  <a:lnTo>
                    <a:pt x="1755686" y="35255"/>
                  </a:lnTo>
                  <a:lnTo>
                    <a:pt x="1726438" y="53086"/>
                  </a:lnTo>
                  <a:lnTo>
                    <a:pt x="1726501" y="68453"/>
                  </a:lnTo>
                  <a:lnTo>
                    <a:pt x="1763776" y="86614"/>
                  </a:lnTo>
                  <a:lnTo>
                    <a:pt x="1771929" y="86169"/>
                  </a:lnTo>
                  <a:lnTo>
                    <a:pt x="1799475" y="71882"/>
                  </a:lnTo>
                  <a:lnTo>
                    <a:pt x="1801368" y="68453"/>
                  </a:lnTo>
                  <a:lnTo>
                    <a:pt x="1801368" y="53086"/>
                  </a:lnTo>
                  <a:close/>
                </a:path>
                <a:path w="3018790" h="146050">
                  <a:moveTo>
                    <a:pt x="1807464" y="14732"/>
                  </a:moveTo>
                  <a:lnTo>
                    <a:pt x="1772920" y="14732"/>
                  </a:lnTo>
                  <a:lnTo>
                    <a:pt x="1772920" y="0"/>
                  </a:lnTo>
                  <a:lnTo>
                    <a:pt x="1754124" y="0"/>
                  </a:lnTo>
                  <a:lnTo>
                    <a:pt x="1754124" y="14732"/>
                  </a:lnTo>
                  <a:lnTo>
                    <a:pt x="1719580" y="14732"/>
                  </a:lnTo>
                  <a:lnTo>
                    <a:pt x="1719580" y="29591"/>
                  </a:lnTo>
                  <a:lnTo>
                    <a:pt x="1807464" y="29591"/>
                  </a:lnTo>
                  <a:lnTo>
                    <a:pt x="1807464" y="14732"/>
                  </a:lnTo>
                  <a:close/>
                </a:path>
                <a:path w="3018790" h="146050">
                  <a:moveTo>
                    <a:pt x="1836420" y="109474"/>
                  </a:moveTo>
                  <a:lnTo>
                    <a:pt x="1834070" y="105791"/>
                  </a:lnTo>
                  <a:lnTo>
                    <a:pt x="1832229" y="102870"/>
                  </a:lnTo>
                  <a:lnTo>
                    <a:pt x="1823847" y="98044"/>
                  </a:lnTo>
                  <a:lnTo>
                    <a:pt x="1817243" y="94957"/>
                  </a:lnTo>
                  <a:lnTo>
                    <a:pt x="1817243" y="117983"/>
                  </a:lnTo>
                  <a:lnTo>
                    <a:pt x="1815452" y="123469"/>
                  </a:lnTo>
                  <a:lnTo>
                    <a:pt x="1810080" y="127355"/>
                  </a:lnTo>
                  <a:lnTo>
                    <a:pt x="1801114" y="129667"/>
                  </a:lnTo>
                  <a:lnTo>
                    <a:pt x="1788541" y="130429"/>
                  </a:lnTo>
                  <a:lnTo>
                    <a:pt x="1776107" y="129667"/>
                  </a:lnTo>
                  <a:lnTo>
                    <a:pt x="1767217" y="127355"/>
                  </a:lnTo>
                  <a:lnTo>
                    <a:pt x="1761871" y="123469"/>
                  </a:lnTo>
                  <a:lnTo>
                    <a:pt x="1760093" y="117983"/>
                  </a:lnTo>
                  <a:lnTo>
                    <a:pt x="1761871" y="112661"/>
                  </a:lnTo>
                  <a:lnTo>
                    <a:pt x="1767217" y="108839"/>
                  </a:lnTo>
                  <a:lnTo>
                    <a:pt x="1776107" y="106553"/>
                  </a:lnTo>
                  <a:lnTo>
                    <a:pt x="1788541" y="105791"/>
                  </a:lnTo>
                  <a:lnTo>
                    <a:pt x="1801114" y="106553"/>
                  </a:lnTo>
                  <a:lnTo>
                    <a:pt x="1810080" y="108839"/>
                  </a:lnTo>
                  <a:lnTo>
                    <a:pt x="1815452" y="112661"/>
                  </a:lnTo>
                  <a:lnTo>
                    <a:pt x="1817243" y="117983"/>
                  </a:lnTo>
                  <a:lnTo>
                    <a:pt x="1817243" y="94957"/>
                  </a:lnTo>
                  <a:lnTo>
                    <a:pt x="1816925" y="94805"/>
                  </a:lnTo>
                  <a:lnTo>
                    <a:pt x="1808759" y="92506"/>
                  </a:lnTo>
                  <a:lnTo>
                    <a:pt x="1799297" y="91135"/>
                  </a:lnTo>
                  <a:lnTo>
                    <a:pt x="1788541" y="90678"/>
                  </a:lnTo>
                  <a:lnTo>
                    <a:pt x="1777898" y="91160"/>
                  </a:lnTo>
                  <a:lnTo>
                    <a:pt x="1740865" y="109474"/>
                  </a:lnTo>
                  <a:lnTo>
                    <a:pt x="1740789" y="126619"/>
                  </a:lnTo>
                  <a:lnTo>
                    <a:pt x="1744853" y="133350"/>
                  </a:lnTo>
                  <a:lnTo>
                    <a:pt x="1788541" y="145542"/>
                  </a:lnTo>
                  <a:lnTo>
                    <a:pt x="1799336" y="145097"/>
                  </a:lnTo>
                  <a:lnTo>
                    <a:pt x="1834083" y="130429"/>
                  </a:lnTo>
                  <a:lnTo>
                    <a:pt x="1836420" y="126619"/>
                  </a:lnTo>
                  <a:lnTo>
                    <a:pt x="1836420" y="109474"/>
                  </a:lnTo>
                  <a:close/>
                </a:path>
                <a:path w="3018790" h="146050">
                  <a:moveTo>
                    <a:pt x="1855089" y="26035"/>
                  </a:moveTo>
                  <a:lnTo>
                    <a:pt x="1834134" y="26035"/>
                  </a:lnTo>
                  <a:lnTo>
                    <a:pt x="1834134" y="2032"/>
                  </a:lnTo>
                  <a:lnTo>
                    <a:pt x="1815465" y="2032"/>
                  </a:lnTo>
                  <a:lnTo>
                    <a:pt x="1815465" y="91059"/>
                  </a:lnTo>
                  <a:lnTo>
                    <a:pt x="1834134" y="91059"/>
                  </a:lnTo>
                  <a:lnTo>
                    <a:pt x="1834134" y="74041"/>
                  </a:lnTo>
                  <a:lnTo>
                    <a:pt x="1855089" y="74041"/>
                  </a:lnTo>
                  <a:lnTo>
                    <a:pt x="1855089" y="58928"/>
                  </a:lnTo>
                  <a:lnTo>
                    <a:pt x="1834134" y="58928"/>
                  </a:lnTo>
                  <a:lnTo>
                    <a:pt x="1834134" y="41021"/>
                  </a:lnTo>
                  <a:lnTo>
                    <a:pt x="1855089" y="41021"/>
                  </a:lnTo>
                  <a:lnTo>
                    <a:pt x="1855089" y="26035"/>
                  </a:lnTo>
                  <a:close/>
                </a:path>
                <a:path w="3018790" h="146050">
                  <a:moveTo>
                    <a:pt x="1984121" y="51943"/>
                  </a:moveTo>
                  <a:lnTo>
                    <a:pt x="1982368" y="49276"/>
                  </a:lnTo>
                  <a:lnTo>
                    <a:pt x="1980057" y="45720"/>
                  </a:lnTo>
                  <a:lnTo>
                    <a:pt x="1971929" y="41275"/>
                  </a:lnTo>
                  <a:lnTo>
                    <a:pt x="1965185" y="38379"/>
                  </a:lnTo>
                  <a:lnTo>
                    <a:pt x="1964944" y="38328"/>
                  </a:lnTo>
                  <a:lnTo>
                    <a:pt x="1964944" y="56769"/>
                  </a:lnTo>
                  <a:lnTo>
                    <a:pt x="1964944" y="62738"/>
                  </a:lnTo>
                  <a:lnTo>
                    <a:pt x="1962658" y="65151"/>
                  </a:lnTo>
                  <a:lnTo>
                    <a:pt x="1958086" y="67183"/>
                  </a:lnTo>
                  <a:lnTo>
                    <a:pt x="1953514" y="69088"/>
                  </a:lnTo>
                  <a:lnTo>
                    <a:pt x="1946656" y="70104"/>
                  </a:lnTo>
                  <a:lnTo>
                    <a:pt x="1927987" y="70104"/>
                  </a:lnTo>
                  <a:lnTo>
                    <a:pt x="1921129" y="69088"/>
                  </a:lnTo>
                  <a:lnTo>
                    <a:pt x="1911985" y="65024"/>
                  </a:lnTo>
                  <a:lnTo>
                    <a:pt x="1909813" y="62738"/>
                  </a:lnTo>
                  <a:lnTo>
                    <a:pt x="1909813" y="56769"/>
                  </a:lnTo>
                  <a:lnTo>
                    <a:pt x="1911985" y="54356"/>
                  </a:lnTo>
                  <a:lnTo>
                    <a:pt x="1916684" y="52324"/>
                  </a:lnTo>
                  <a:lnTo>
                    <a:pt x="1921256" y="50292"/>
                  </a:lnTo>
                  <a:lnTo>
                    <a:pt x="1928114" y="49276"/>
                  </a:lnTo>
                  <a:lnTo>
                    <a:pt x="1946529" y="49276"/>
                  </a:lnTo>
                  <a:lnTo>
                    <a:pt x="1953387" y="50292"/>
                  </a:lnTo>
                  <a:lnTo>
                    <a:pt x="1957959" y="52324"/>
                  </a:lnTo>
                  <a:lnTo>
                    <a:pt x="1962658" y="54356"/>
                  </a:lnTo>
                  <a:lnTo>
                    <a:pt x="1937512" y="34671"/>
                  </a:lnTo>
                  <a:lnTo>
                    <a:pt x="1926983" y="35090"/>
                  </a:lnTo>
                  <a:lnTo>
                    <a:pt x="1890649" y="51943"/>
                  </a:lnTo>
                  <a:lnTo>
                    <a:pt x="1890649" y="67564"/>
                  </a:lnTo>
                  <a:lnTo>
                    <a:pt x="1926907" y="84416"/>
                  </a:lnTo>
                  <a:lnTo>
                    <a:pt x="1937512" y="84836"/>
                  </a:lnTo>
                  <a:lnTo>
                    <a:pt x="1948027" y="84416"/>
                  </a:lnTo>
                  <a:lnTo>
                    <a:pt x="1982419" y="70104"/>
                  </a:lnTo>
                  <a:lnTo>
                    <a:pt x="1984121" y="67564"/>
                  </a:lnTo>
                  <a:lnTo>
                    <a:pt x="1984121" y="51943"/>
                  </a:lnTo>
                  <a:close/>
                </a:path>
                <a:path w="3018790" h="146050">
                  <a:moveTo>
                    <a:pt x="1992376" y="14859"/>
                  </a:moveTo>
                  <a:lnTo>
                    <a:pt x="1946783" y="14859"/>
                  </a:lnTo>
                  <a:lnTo>
                    <a:pt x="1946783" y="635"/>
                  </a:lnTo>
                  <a:lnTo>
                    <a:pt x="1927987" y="635"/>
                  </a:lnTo>
                  <a:lnTo>
                    <a:pt x="1927987" y="14859"/>
                  </a:lnTo>
                  <a:lnTo>
                    <a:pt x="1882648" y="14859"/>
                  </a:lnTo>
                  <a:lnTo>
                    <a:pt x="1882648" y="30099"/>
                  </a:lnTo>
                  <a:lnTo>
                    <a:pt x="1992376" y="30099"/>
                  </a:lnTo>
                  <a:lnTo>
                    <a:pt x="1992376" y="14859"/>
                  </a:lnTo>
                  <a:close/>
                </a:path>
                <a:path w="3018790" h="146050">
                  <a:moveTo>
                    <a:pt x="2004060" y="91440"/>
                  </a:moveTo>
                  <a:lnTo>
                    <a:pt x="1870837" y="91440"/>
                  </a:lnTo>
                  <a:lnTo>
                    <a:pt x="1870837" y="107188"/>
                  </a:lnTo>
                  <a:lnTo>
                    <a:pt x="1927987" y="107188"/>
                  </a:lnTo>
                  <a:lnTo>
                    <a:pt x="1927987" y="145542"/>
                  </a:lnTo>
                  <a:lnTo>
                    <a:pt x="1946783" y="145542"/>
                  </a:lnTo>
                  <a:lnTo>
                    <a:pt x="1946783" y="107188"/>
                  </a:lnTo>
                  <a:lnTo>
                    <a:pt x="2004060" y="107188"/>
                  </a:lnTo>
                  <a:lnTo>
                    <a:pt x="2004060" y="91440"/>
                  </a:lnTo>
                  <a:close/>
                </a:path>
                <a:path w="3018790" h="146050">
                  <a:moveTo>
                    <a:pt x="2198116" y="14478"/>
                  </a:moveTo>
                  <a:lnTo>
                    <a:pt x="2091436" y="14478"/>
                  </a:lnTo>
                  <a:lnTo>
                    <a:pt x="2091436" y="29972"/>
                  </a:lnTo>
                  <a:lnTo>
                    <a:pt x="2198116" y="29972"/>
                  </a:lnTo>
                  <a:lnTo>
                    <a:pt x="2198116" y="14478"/>
                  </a:lnTo>
                  <a:close/>
                </a:path>
                <a:path w="3018790" h="146050">
                  <a:moveTo>
                    <a:pt x="2199132" y="71374"/>
                  </a:moveTo>
                  <a:lnTo>
                    <a:pt x="2178304" y="71374"/>
                  </a:lnTo>
                  <a:lnTo>
                    <a:pt x="2180463" y="36322"/>
                  </a:lnTo>
                  <a:lnTo>
                    <a:pt x="2161794" y="36322"/>
                  </a:lnTo>
                  <a:lnTo>
                    <a:pt x="2160397" y="71374"/>
                  </a:lnTo>
                  <a:lnTo>
                    <a:pt x="2128901" y="71374"/>
                  </a:lnTo>
                  <a:lnTo>
                    <a:pt x="2127758" y="36322"/>
                  </a:lnTo>
                  <a:lnTo>
                    <a:pt x="2109089" y="36322"/>
                  </a:lnTo>
                  <a:lnTo>
                    <a:pt x="2110740" y="71374"/>
                  </a:lnTo>
                  <a:lnTo>
                    <a:pt x="2090420" y="71374"/>
                  </a:lnTo>
                  <a:lnTo>
                    <a:pt x="2090420" y="86741"/>
                  </a:lnTo>
                  <a:lnTo>
                    <a:pt x="2199132" y="86741"/>
                  </a:lnTo>
                  <a:lnTo>
                    <a:pt x="2199132" y="71374"/>
                  </a:lnTo>
                  <a:close/>
                </a:path>
                <a:path w="3018790" h="146050">
                  <a:moveTo>
                    <a:pt x="2211324" y="110490"/>
                  </a:moveTo>
                  <a:lnTo>
                    <a:pt x="2078101" y="110490"/>
                  </a:lnTo>
                  <a:lnTo>
                    <a:pt x="2078101" y="126111"/>
                  </a:lnTo>
                  <a:lnTo>
                    <a:pt x="2211324" y="126111"/>
                  </a:lnTo>
                  <a:lnTo>
                    <a:pt x="2211324" y="110490"/>
                  </a:lnTo>
                  <a:close/>
                </a:path>
                <a:path w="3018790" h="146050">
                  <a:moveTo>
                    <a:pt x="2363724" y="110617"/>
                  </a:moveTo>
                  <a:lnTo>
                    <a:pt x="2306447" y="110617"/>
                  </a:lnTo>
                  <a:lnTo>
                    <a:pt x="2306447" y="90551"/>
                  </a:lnTo>
                  <a:lnTo>
                    <a:pt x="2348103" y="90551"/>
                  </a:lnTo>
                  <a:lnTo>
                    <a:pt x="2348103" y="75184"/>
                  </a:lnTo>
                  <a:lnTo>
                    <a:pt x="2268220" y="75184"/>
                  </a:lnTo>
                  <a:lnTo>
                    <a:pt x="2268220" y="59309"/>
                  </a:lnTo>
                  <a:lnTo>
                    <a:pt x="2344293" y="59309"/>
                  </a:lnTo>
                  <a:lnTo>
                    <a:pt x="2344293" y="14478"/>
                  </a:lnTo>
                  <a:lnTo>
                    <a:pt x="2249805" y="14478"/>
                  </a:lnTo>
                  <a:lnTo>
                    <a:pt x="2249805" y="29972"/>
                  </a:lnTo>
                  <a:lnTo>
                    <a:pt x="2325497" y="29972"/>
                  </a:lnTo>
                  <a:lnTo>
                    <a:pt x="2325497" y="44323"/>
                  </a:lnTo>
                  <a:lnTo>
                    <a:pt x="2249424" y="44323"/>
                  </a:lnTo>
                  <a:lnTo>
                    <a:pt x="2249424" y="90551"/>
                  </a:lnTo>
                  <a:lnTo>
                    <a:pt x="2287905" y="90551"/>
                  </a:lnTo>
                  <a:lnTo>
                    <a:pt x="2287905" y="110617"/>
                  </a:lnTo>
                  <a:lnTo>
                    <a:pt x="2230501" y="110617"/>
                  </a:lnTo>
                  <a:lnTo>
                    <a:pt x="2230501" y="126238"/>
                  </a:lnTo>
                  <a:lnTo>
                    <a:pt x="2363724" y="126238"/>
                  </a:lnTo>
                  <a:lnTo>
                    <a:pt x="2363724" y="110617"/>
                  </a:lnTo>
                  <a:close/>
                </a:path>
                <a:path w="3018790" h="146050">
                  <a:moveTo>
                    <a:pt x="2455545" y="98298"/>
                  </a:moveTo>
                  <a:lnTo>
                    <a:pt x="2443442" y="88214"/>
                  </a:lnTo>
                  <a:lnTo>
                    <a:pt x="2439251" y="82296"/>
                  </a:lnTo>
                  <a:lnTo>
                    <a:pt x="2434793" y="76034"/>
                  </a:lnTo>
                  <a:lnTo>
                    <a:pt x="2429586" y="61785"/>
                  </a:lnTo>
                  <a:lnTo>
                    <a:pt x="2427859" y="45466"/>
                  </a:lnTo>
                  <a:lnTo>
                    <a:pt x="2427859" y="11811"/>
                  </a:lnTo>
                  <a:lnTo>
                    <a:pt x="2410079" y="11811"/>
                  </a:lnTo>
                  <a:lnTo>
                    <a:pt x="2408161" y="63207"/>
                  </a:lnTo>
                  <a:lnTo>
                    <a:pt x="2379472" y="102870"/>
                  </a:lnTo>
                  <a:lnTo>
                    <a:pt x="2392807" y="114935"/>
                  </a:lnTo>
                  <a:lnTo>
                    <a:pt x="2419096" y="82296"/>
                  </a:lnTo>
                  <a:lnTo>
                    <a:pt x="2423401" y="90106"/>
                  </a:lnTo>
                  <a:lnTo>
                    <a:pt x="2428722" y="97536"/>
                  </a:lnTo>
                  <a:lnTo>
                    <a:pt x="2435072" y="104584"/>
                  </a:lnTo>
                  <a:lnTo>
                    <a:pt x="2442464" y="111252"/>
                  </a:lnTo>
                  <a:lnTo>
                    <a:pt x="2455545" y="98298"/>
                  </a:lnTo>
                  <a:close/>
                </a:path>
                <a:path w="3018790" h="146050">
                  <a:moveTo>
                    <a:pt x="2478786" y="4953"/>
                  </a:moveTo>
                  <a:lnTo>
                    <a:pt x="2460371" y="4953"/>
                  </a:lnTo>
                  <a:lnTo>
                    <a:pt x="2460371" y="47117"/>
                  </a:lnTo>
                  <a:lnTo>
                    <a:pt x="2439670" y="47117"/>
                  </a:lnTo>
                  <a:lnTo>
                    <a:pt x="2439670" y="62865"/>
                  </a:lnTo>
                  <a:lnTo>
                    <a:pt x="2460371" y="62865"/>
                  </a:lnTo>
                  <a:lnTo>
                    <a:pt x="2460371" y="141351"/>
                  </a:lnTo>
                  <a:lnTo>
                    <a:pt x="2478786" y="141351"/>
                  </a:lnTo>
                  <a:lnTo>
                    <a:pt x="2478786" y="4953"/>
                  </a:lnTo>
                  <a:close/>
                </a:path>
                <a:path w="3018790" h="146050">
                  <a:moveTo>
                    <a:pt x="2507869" y="2032"/>
                  </a:moveTo>
                  <a:lnTo>
                    <a:pt x="2489327" y="2032"/>
                  </a:lnTo>
                  <a:lnTo>
                    <a:pt x="2489327" y="145542"/>
                  </a:lnTo>
                  <a:lnTo>
                    <a:pt x="2507869" y="145542"/>
                  </a:lnTo>
                  <a:lnTo>
                    <a:pt x="2507869" y="2032"/>
                  </a:lnTo>
                  <a:close/>
                </a:path>
                <a:path w="3018790" h="146050">
                  <a:moveTo>
                    <a:pt x="2664206" y="66040"/>
                  </a:moveTo>
                  <a:lnTo>
                    <a:pt x="2625090" y="47244"/>
                  </a:lnTo>
                  <a:lnTo>
                    <a:pt x="2611374" y="21971"/>
                  </a:lnTo>
                  <a:lnTo>
                    <a:pt x="2611374" y="11303"/>
                  </a:lnTo>
                  <a:lnTo>
                    <a:pt x="2592451" y="11303"/>
                  </a:lnTo>
                  <a:lnTo>
                    <a:pt x="2592451" y="21971"/>
                  </a:lnTo>
                  <a:lnTo>
                    <a:pt x="2591587" y="28143"/>
                  </a:lnTo>
                  <a:lnTo>
                    <a:pt x="2562060" y="58547"/>
                  </a:lnTo>
                  <a:lnTo>
                    <a:pt x="2539492" y="66040"/>
                  </a:lnTo>
                  <a:lnTo>
                    <a:pt x="2550287" y="80518"/>
                  </a:lnTo>
                  <a:lnTo>
                    <a:pt x="2586888" y="61874"/>
                  </a:lnTo>
                  <a:lnTo>
                    <a:pt x="2601849" y="46228"/>
                  </a:lnTo>
                  <a:lnTo>
                    <a:pt x="2605989" y="51422"/>
                  </a:lnTo>
                  <a:lnTo>
                    <a:pt x="2638234" y="74587"/>
                  </a:lnTo>
                  <a:lnTo>
                    <a:pt x="2653284" y="80391"/>
                  </a:lnTo>
                  <a:lnTo>
                    <a:pt x="2664206" y="66040"/>
                  </a:lnTo>
                  <a:close/>
                </a:path>
                <a:path w="3018790" h="146050">
                  <a:moveTo>
                    <a:pt x="2668524" y="108839"/>
                  </a:moveTo>
                  <a:lnTo>
                    <a:pt x="2535301" y="108839"/>
                  </a:lnTo>
                  <a:lnTo>
                    <a:pt x="2535301" y="124206"/>
                  </a:lnTo>
                  <a:lnTo>
                    <a:pt x="2668524" y="124206"/>
                  </a:lnTo>
                  <a:lnTo>
                    <a:pt x="2668524" y="108839"/>
                  </a:lnTo>
                  <a:close/>
                </a:path>
                <a:path w="3018790" h="146050">
                  <a:moveTo>
                    <a:pt x="2830703" y="72517"/>
                  </a:moveTo>
                  <a:lnTo>
                    <a:pt x="2798127" y="45656"/>
                  </a:lnTo>
                  <a:lnTo>
                    <a:pt x="2795651" y="25654"/>
                  </a:lnTo>
                  <a:lnTo>
                    <a:pt x="2824480" y="25654"/>
                  </a:lnTo>
                  <a:lnTo>
                    <a:pt x="2824480" y="10160"/>
                  </a:lnTo>
                  <a:lnTo>
                    <a:pt x="2747391" y="10160"/>
                  </a:lnTo>
                  <a:lnTo>
                    <a:pt x="2747391" y="25654"/>
                  </a:lnTo>
                  <a:lnTo>
                    <a:pt x="2776855" y="25654"/>
                  </a:lnTo>
                  <a:lnTo>
                    <a:pt x="2776855" y="33909"/>
                  </a:lnTo>
                  <a:lnTo>
                    <a:pt x="2754947" y="70980"/>
                  </a:lnTo>
                  <a:lnTo>
                    <a:pt x="2741041" y="78486"/>
                  </a:lnTo>
                  <a:lnTo>
                    <a:pt x="2754376" y="91567"/>
                  </a:lnTo>
                  <a:lnTo>
                    <a:pt x="2784221" y="65151"/>
                  </a:lnTo>
                  <a:lnTo>
                    <a:pt x="2786761" y="59817"/>
                  </a:lnTo>
                  <a:lnTo>
                    <a:pt x="2793187" y="67868"/>
                  </a:lnTo>
                  <a:lnTo>
                    <a:pt x="2800680" y="75044"/>
                  </a:lnTo>
                  <a:lnTo>
                    <a:pt x="2809240" y="81343"/>
                  </a:lnTo>
                  <a:lnTo>
                    <a:pt x="2818892" y="86741"/>
                  </a:lnTo>
                  <a:lnTo>
                    <a:pt x="2830703" y="72517"/>
                  </a:lnTo>
                  <a:close/>
                </a:path>
                <a:path w="3018790" h="146050">
                  <a:moveTo>
                    <a:pt x="2861818" y="2032"/>
                  </a:moveTo>
                  <a:lnTo>
                    <a:pt x="2843530" y="2032"/>
                  </a:lnTo>
                  <a:lnTo>
                    <a:pt x="2843530" y="104775"/>
                  </a:lnTo>
                  <a:lnTo>
                    <a:pt x="2861818" y="104775"/>
                  </a:lnTo>
                  <a:lnTo>
                    <a:pt x="2861818" y="2032"/>
                  </a:lnTo>
                  <a:close/>
                </a:path>
                <a:path w="3018790" h="146050">
                  <a:moveTo>
                    <a:pt x="2863342" y="125095"/>
                  </a:moveTo>
                  <a:lnTo>
                    <a:pt x="2786634" y="125095"/>
                  </a:lnTo>
                  <a:lnTo>
                    <a:pt x="2786634" y="92710"/>
                  </a:lnTo>
                  <a:lnTo>
                    <a:pt x="2767838" y="92710"/>
                  </a:lnTo>
                  <a:lnTo>
                    <a:pt x="2767838" y="140716"/>
                  </a:lnTo>
                  <a:lnTo>
                    <a:pt x="2863342" y="140716"/>
                  </a:lnTo>
                  <a:lnTo>
                    <a:pt x="2863342" y="125095"/>
                  </a:lnTo>
                  <a:close/>
                </a:path>
                <a:path w="3018790" h="146050">
                  <a:moveTo>
                    <a:pt x="2963291" y="53594"/>
                  </a:moveTo>
                  <a:lnTo>
                    <a:pt x="2961919" y="50800"/>
                  </a:lnTo>
                  <a:lnTo>
                    <a:pt x="2960243" y="47371"/>
                  </a:lnTo>
                  <a:lnTo>
                    <a:pt x="2954147" y="42672"/>
                  </a:lnTo>
                  <a:lnTo>
                    <a:pt x="2947924" y="38100"/>
                  </a:lnTo>
                  <a:lnTo>
                    <a:pt x="2945257" y="37299"/>
                  </a:lnTo>
                  <a:lnTo>
                    <a:pt x="2945257" y="58420"/>
                  </a:lnTo>
                  <a:lnTo>
                    <a:pt x="2945257" y="64516"/>
                  </a:lnTo>
                  <a:lnTo>
                    <a:pt x="2943860" y="66929"/>
                  </a:lnTo>
                  <a:lnTo>
                    <a:pt x="2940939" y="69088"/>
                  </a:lnTo>
                  <a:lnTo>
                    <a:pt x="2938145" y="71120"/>
                  </a:lnTo>
                  <a:lnTo>
                    <a:pt x="2934462" y="72136"/>
                  </a:lnTo>
                  <a:lnTo>
                    <a:pt x="2925064" y="72136"/>
                  </a:lnTo>
                  <a:lnTo>
                    <a:pt x="2921254" y="71120"/>
                  </a:lnTo>
                  <a:lnTo>
                    <a:pt x="2915920" y="67310"/>
                  </a:lnTo>
                  <a:lnTo>
                    <a:pt x="2914523" y="64770"/>
                  </a:lnTo>
                  <a:lnTo>
                    <a:pt x="2914523" y="58420"/>
                  </a:lnTo>
                  <a:lnTo>
                    <a:pt x="2915920" y="55753"/>
                  </a:lnTo>
                  <a:lnTo>
                    <a:pt x="2918714" y="53721"/>
                  </a:lnTo>
                  <a:lnTo>
                    <a:pt x="2921508" y="51816"/>
                  </a:lnTo>
                  <a:lnTo>
                    <a:pt x="2925318" y="50800"/>
                  </a:lnTo>
                  <a:lnTo>
                    <a:pt x="2934589" y="50800"/>
                  </a:lnTo>
                  <a:lnTo>
                    <a:pt x="2938399" y="51816"/>
                  </a:lnTo>
                  <a:lnTo>
                    <a:pt x="2941066" y="53721"/>
                  </a:lnTo>
                  <a:lnTo>
                    <a:pt x="2943860" y="55753"/>
                  </a:lnTo>
                  <a:lnTo>
                    <a:pt x="2945257" y="58420"/>
                  </a:lnTo>
                  <a:lnTo>
                    <a:pt x="2945257" y="37299"/>
                  </a:lnTo>
                  <a:lnTo>
                    <a:pt x="2939923" y="35687"/>
                  </a:lnTo>
                  <a:lnTo>
                    <a:pt x="2919857" y="35687"/>
                  </a:lnTo>
                  <a:lnTo>
                    <a:pt x="2911856" y="38100"/>
                  </a:lnTo>
                  <a:lnTo>
                    <a:pt x="2899537" y="47371"/>
                  </a:lnTo>
                  <a:lnTo>
                    <a:pt x="2896489" y="53594"/>
                  </a:lnTo>
                  <a:lnTo>
                    <a:pt x="2896539" y="69469"/>
                  </a:lnTo>
                  <a:lnTo>
                    <a:pt x="2899537" y="75692"/>
                  </a:lnTo>
                  <a:lnTo>
                    <a:pt x="2905760" y="80264"/>
                  </a:lnTo>
                  <a:lnTo>
                    <a:pt x="2911856" y="84963"/>
                  </a:lnTo>
                  <a:lnTo>
                    <a:pt x="2919857" y="87249"/>
                  </a:lnTo>
                  <a:lnTo>
                    <a:pt x="2940050" y="87249"/>
                  </a:lnTo>
                  <a:lnTo>
                    <a:pt x="2948178" y="84963"/>
                  </a:lnTo>
                  <a:lnTo>
                    <a:pt x="2960243" y="75692"/>
                  </a:lnTo>
                  <a:lnTo>
                    <a:pt x="2961983" y="72136"/>
                  </a:lnTo>
                  <a:lnTo>
                    <a:pt x="2963291" y="69469"/>
                  </a:lnTo>
                  <a:lnTo>
                    <a:pt x="2963291" y="53594"/>
                  </a:lnTo>
                  <a:close/>
                </a:path>
                <a:path w="3018790" h="146050">
                  <a:moveTo>
                    <a:pt x="2966466" y="16002"/>
                  </a:moveTo>
                  <a:lnTo>
                    <a:pt x="2939034" y="16002"/>
                  </a:lnTo>
                  <a:lnTo>
                    <a:pt x="2939034" y="1270"/>
                  </a:lnTo>
                  <a:lnTo>
                    <a:pt x="2920492" y="1270"/>
                  </a:lnTo>
                  <a:lnTo>
                    <a:pt x="2920492" y="16002"/>
                  </a:lnTo>
                  <a:lnTo>
                    <a:pt x="2892552" y="16002"/>
                  </a:lnTo>
                  <a:lnTo>
                    <a:pt x="2892552" y="31115"/>
                  </a:lnTo>
                  <a:lnTo>
                    <a:pt x="2966466" y="31115"/>
                  </a:lnTo>
                  <a:lnTo>
                    <a:pt x="2966466" y="16002"/>
                  </a:lnTo>
                  <a:close/>
                </a:path>
                <a:path w="3018790" h="146050">
                  <a:moveTo>
                    <a:pt x="3018028" y="2032"/>
                  </a:moveTo>
                  <a:lnTo>
                    <a:pt x="2999486" y="2032"/>
                  </a:lnTo>
                  <a:lnTo>
                    <a:pt x="2999486" y="43434"/>
                  </a:lnTo>
                  <a:lnTo>
                    <a:pt x="2990723" y="43434"/>
                  </a:lnTo>
                  <a:lnTo>
                    <a:pt x="2990723" y="4953"/>
                  </a:lnTo>
                  <a:lnTo>
                    <a:pt x="2972562" y="4953"/>
                  </a:lnTo>
                  <a:lnTo>
                    <a:pt x="2972562" y="84328"/>
                  </a:lnTo>
                  <a:lnTo>
                    <a:pt x="2990723" y="84328"/>
                  </a:lnTo>
                  <a:lnTo>
                    <a:pt x="2990723" y="59182"/>
                  </a:lnTo>
                  <a:lnTo>
                    <a:pt x="2999486" y="59182"/>
                  </a:lnTo>
                  <a:lnTo>
                    <a:pt x="2999486" y="89281"/>
                  </a:lnTo>
                  <a:lnTo>
                    <a:pt x="3018028" y="89281"/>
                  </a:lnTo>
                  <a:lnTo>
                    <a:pt x="3018028" y="59182"/>
                  </a:lnTo>
                  <a:lnTo>
                    <a:pt x="3018028" y="43434"/>
                  </a:lnTo>
                  <a:lnTo>
                    <a:pt x="3018028" y="2032"/>
                  </a:lnTo>
                  <a:close/>
                </a:path>
                <a:path w="3018790" h="146050">
                  <a:moveTo>
                    <a:pt x="3018701" y="109093"/>
                  </a:moveTo>
                  <a:lnTo>
                    <a:pt x="3015932" y="104902"/>
                  </a:lnTo>
                  <a:lnTo>
                    <a:pt x="3014345" y="102489"/>
                  </a:lnTo>
                  <a:lnTo>
                    <a:pt x="3005709" y="97282"/>
                  </a:lnTo>
                  <a:lnTo>
                    <a:pt x="2999740" y="94424"/>
                  </a:lnTo>
                  <a:lnTo>
                    <a:pt x="2999740" y="113665"/>
                  </a:lnTo>
                  <a:lnTo>
                    <a:pt x="2999740" y="121539"/>
                  </a:lnTo>
                  <a:lnTo>
                    <a:pt x="2997200" y="124587"/>
                  </a:lnTo>
                  <a:lnTo>
                    <a:pt x="2992120" y="126873"/>
                  </a:lnTo>
                  <a:lnTo>
                    <a:pt x="2987040" y="129032"/>
                  </a:lnTo>
                  <a:lnTo>
                    <a:pt x="2979801" y="130175"/>
                  </a:lnTo>
                  <a:lnTo>
                    <a:pt x="2960497" y="130175"/>
                  </a:lnTo>
                  <a:lnTo>
                    <a:pt x="2953131" y="129032"/>
                  </a:lnTo>
                  <a:lnTo>
                    <a:pt x="2948051" y="126746"/>
                  </a:lnTo>
                  <a:lnTo>
                    <a:pt x="2942971" y="124587"/>
                  </a:lnTo>
                  <a:lnTo>
                    <a:pt x="2940532" y="121539"/>
                  </a:lnTo>
                  <a:lnTo>
                    <a:pt x="2940532" y="113665"/>
                  </a:lnTo>
                  <a:lnTo>
                    <a:pt x="2942971" y="110744"/>
                  </a:lnTo>
                  <a:lnTo>
                    <a:pt x="2947924" y="108331"/>
                  </a:lnTo>
                  <a:lnTo>
                    <a:pt x="2952877" y="106045"/>
                  </a:lnTo>
                  <a:lnTo>
                    <a:pt x="2960243" y="104902"/>
                  </a:lnTo>
                  <a:lnTo>
                    <a:pt x="2979928" y="104902"/>
                  </a:lnTo>
                  <a:lnTo>
                    <a:pt x="2987294" y="106045"/>
                  </a:lnTo>
                  <a:lnTo>
                    <a:pt x="2997200" y="110617"/>
                  </a:lnTo>
                  <a:lnTo>
                    <a:pt x="2999740" y="113665"/>
                  </a:lnTo>
                  <a:lnTo>
                    <a:pt x="2999740" y="94424"/>
                  </a:lnTo>
                  <a:lnTo>
                    <a:pt x="2998622" y="93878"/>
                  </a:lnTo>
                  <a:lnTo>
                    <a:pt x="2990354" y="91465"/>
                  </a:lnTo>
                  <a:lnTo>
                    <a:pt x="2980817" y="90017"/>
                  </a:lnTo>
                  <a:lnTo>
                    <a:pt x="2970149" y="89535"/>
                  </a:lnTo>
                  <a:lnTo>
                    <a:pt x="2959392" y="90017"/>
                  </a:lnTo>
                  <a:lnTo>
                    <a:pt x="2921381" y="109093"/>
                  </a:lnTo>
                  <a:lnTo>
                    <a:pt x="2921381" y="125984"/>
                  </a:lnTo>
                  <a:lnTo>
                    <a:pt x="2959252" y="144945"/>
                  </a:lnTo>
                  <a:lnTo>
                    <a:pt x="2970149" y="145415"/>
                  </a:lnTo>
                  <a:lnTo>
                    <a:pt x="2981020" y="144945"/>
                  </a:lnTo>
                  <a:lnTo>
                    <a:pt x="3016008" y="130175"/>
                  </a:lnTo>
                  <a:lnTo>
                    <a:pt x="3018701" y="125984"/>
                  </a:lnTo>
                  <a:lnTo>
                    <a:pt x="3018701" y="109093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6887" y="684402"/>
            <a:ext cx="9685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72320" algn="l"/>
              </a:tabLst>
            </a:pPr>
            <a:r>
              <a:rPr dirty="0" spc="-90"/>
              <a:t>2.5.1</a:t>
            </a:r>
            <a:r>
              <a:rPr dirty="0"/>
              <a:t> 계약 체결</a:t>
            </a:r>
            <a:r>
              <a:rPr dirty="0" spc="-220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273113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4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절차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 2.5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계약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체결</a:t>
            </a:r>
            <a:endParaRPr sz="1050">
              <a:latin typeface="Malgun Gothic"/>
              <a:cs typeface="Malgun Gothic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64425" y="1125600"/>
            <a:ext cx="2689225" cy="206375"/>
            <a:chOff x="664425" y="1125600"/>
            <a:chExt cx="2689225" cy="20637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425" y="1125600"/>
              <a:ext cx="2005876" cy="19088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2780" y="1150619"/>
              <a:ext cx="450088" cy="18110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7379" y="1125600"/>
              <a:ext cx="185673" cy="190881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1258" y="1125600"/>
            <a:ext cx="368934" cy="19088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30015" y="1125600"/>
            <a:ext cx="379857" cy="19088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05629" y="1125600"/>
            <a:ext cx="159004" cy="19088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87061" y="1125600"/>
            <a:ext cx="576834" cy="18745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62575" y="1125600"/>
            <a:ext cx="379857" cy="19088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40729" y="1125600"/>
            <a:ext cx="581787" cy="19088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22719" y="1125600"/>
            <a:ext cx="560704" cy="190881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96963" y="1125600"/>
            <a:ext cx="588009" cy="190881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8356218" y="1125600"/>
            <a:ext cx="437515" cy="199390"/>
            <a:chOff x="8356218" y="1125600"/>
            <a:chExt cx="437515" cy="199390"/>
          </a:xfrm>
        </p:grpSpPr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56218" y="1125600"/>
              <a:ext cx="374141" cy="18453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57284" y="1273809"/>
              <a:ext cx="36449" cy="50926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879588" y="1125600"/>
            <a:ext cx="388238" cy="19088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892540" y="1125600"/>
            <a:ext cx="385444" cy="184276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9366631" y="1125600"/>
            <a:ext cx="437515" cy="199390"/>
            <a:chOff x="9366631" y="1125600"/>
            <a:chExt cx="437515" cy="199390"/>
          </a:xfrm>
        </p:grpSpPr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66631" y="1125600"/>
              <a:ext cx="374142" cy="18453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67697" y="1273809"/>
              <a:ext cx="36449" cy="50926"/>
            </a:xfrm>
            <a:prstGeom prst="rect">
              <a:avLst/>
            </a:prstGeom>
          </p:spPr>
        </p:pic>
      </p:grpSp>
      <p:pic>
        <p:nvPicPr>
          <p:cNvPr id="30" name="object 3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64425" y="1390903"/>
            <a:ext cx="379844" cy="193802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40980" y="1393824"/>
            <a:ext cx="388099" cy="190881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26742" y="1392808"/>
            <a:ext cx="362457" cy="191897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094102" y="1393824"/>
            <a:ext cx="374142" cy="184531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575560" y="1398269"/>
            <a:ext cx="379856" cy="186436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3065017" y="1391157"/>
            <a:ext cx="977265" cy="193675"/>
            <a:chOff x="3065017" y="1391157"/>
            <a:chExt cx="977265" cy="193675"/>
          </a:xfrm>
        </p:grpSpPr>
        <p:pic>
          <p:nvPicPr>
            <p:cNvPr id="36" name="object 3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65017" y="1391157"/>
              <a:ext cx="779907" cy="19354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64863" y="1394586"/>
              <a:ext cx="177164" cy="188213"/>
            </a:xfrm>
            <a:prstGeom prst="rect">
              <a:avLst/>
            </a:prstGeom>
          </p:spPr>
        </p:pic>
      </p:grpSp>
      <p:pic>
        <p:nvPicPr>
          <p:cNvPr id="38" name="object 38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141851" y="1393824"/>
            <a:ext cx="562990" cy="190881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21935" y="1393824"/>
            <a:ext cx="365633" cy="190881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82740" y="1393824"/>
            <a:ext cx="584200" cy="190881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300471" y="1392808"/>
            <a:ext cx="764920" cy="191897"/>
          </a:xfrm>
          <a:prstGeom prst="rect">
            <a:avLst/>
          </a:prstGeom>
        </p:spPr>
      </p:pic>
      <p:grpSp>
        <p:nvGrpSpPr>
          <p:cNvPr id="42" name="object 42" descr=""/>
          <p:cNvGrpSpPr/>
          <p:nvPr/>
        </p:nvGrpSpPr>
        <p:grpSpPr>
          <a:xfrm>
            <a:off x="6862064" y="1393824"/>
            <a:ext cx="995044" cy="191135"/>
            <a:chOff x="6862064" y="1393824"/>
            <a:chExt cx="995044" cy="191135"/>
          </a:xfrm>
        </p:grpSpPr>
        <p:pic>
          <p:nvPicPr>
            <p:cNvPr id="43" name="object 4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62064" y="1393824"/>
              <a:ext cx="374395" cy="190881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3036" y="1393824"/>
              <a:ext cx="583565" cy="190881"/>
            </a:xfrm>
            <a:prstGeom prst="rect">
              <a:avLst/>
            </a:prstGeom>
          </p:spPr>
        </p:pic>
      </p:grpSp>
      <p:grpSp>
        <p:nvGrpSpPr>
          <p:cNvPr id="45" name="object 45" descr=""/>
          <p:cNvGrpSpPr/>
          <p:nvPr/>
        </p:nvGrpSpPr>
        <p:grpSpPr>
          <a:xfrm>
            <a:off x="7953629" y="1393824"/>
            <a:ext cx="424180" cy="191135"/>
            <a:chOff x="7953629" y="1393824"/>
            <a:chExt cx="424180" cy="191135"/>
          </a:xfrm>
        </p:grpSpPr>
        <p:pic>
          <p:nvPicPr>
            <p:cNvPr id="46" name="object 4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53629" y="1393824"/>
              <a:ext cx="383413" cy="190881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56092" y="1547113"/>
              <a:ext cx="21716" cy="22098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417576" y="2129027"/>
            <a:ext cx="4937760" cy="360045"/>
            <a:chOff x="417576" y="2129027"/>
            <a:chExt cx="4937760" cy="360045"/>
          </a:xfrm>
        </p:grpSpPr>
        <p:sp>
          <p:nvSpPr>
            <p:cNvPr id="49" name="object 49" descr=""/>
            <p:cNvSpPr/>
            <p:nvPr/>
          </p:nvSpPr>
          <p:spPr>
            <a:xfrm>
              <a:off x="417576" y="2129027"/>
              <a:ext cx="4937760" cy="360045"/>
            </a:xfrm>
            <a:custGeom>
              <a:avLst/>
              <a:gdLst/>
              <a:ahLst/>
              <a:cxnLst/>
              <a:rect l="l" t="t" r="r" b="b"/>
              <a:pathLst>
                <a:path w="4937760" h="360044">
                  <a:moveTo>
                    <a:pt x="4937760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937760" y="359663"/>
                  </a:lnTo>
                  <a:lnTo>
                    <a:pt x="493776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286129" y="2236088"/>
              <a:ext cx="2124075" cy="144145"/>
            </a:xfrm>
            <a:custGeom>
              <a:avLst/>
              <a:gdLst/>
              <a:ahLst/>
              <a:cxnLst/>
              <a:rect l="l" t="t" r="r" b="b"/>
              <a:pathLst>
                <a:path w="2124075" h="144144">
                  <a:moveTo>
                    <a:pt x="115570" y="129540"/>
                  </a:moveTo>
                  <a:lnTo>
                    <a:pt x="33020" y="129540"/>
                  </a:lnTo>
                  <a:lnTo>
                    <a:pt x="33020" y="114046"/>
                  </a:lnTo>
                  <a:lnTo>
                    <a:pt x="111633" y="114046"/>
                  </a:lnTo>
                  <a:lnTo>
                    <a:pt x="111633" y="80645"/>
                  </a:lnTo>
                  <a:lnTo>
                    <a:pt x="22098" y="80645"/>
                  </a:lnTo>
                  <a:lnTo>
                    <a:pt x="22098" y="90551"/>
                  </a:lnTo>
                  <a:lnTo>
                    <a:pt x="100711" y="90551"/>
                  </a:lnTo>
                  <a:lnTo>
                    <a:pt x="100711" y="104267"/>
                  </a:lnTo>
                  <a:lnTo>
                    <a:pt x="22098" y="104267"/>
                  </a:lnTo>
                  <a:lnTo>
                    <a:pt x="22098" y="139319"/>
                  </a:lnTo>
                  <a:lnTo>
                    <a:pt x="115570" y="139319"/>
                  </a:lnTo>
                  <a:lnTo>
                    <a:pt x="115570" y="129540"/>
                  </a:lnTo>
                  <a:close/>
                </a:path>
                <a:path w="2124075" h="144144">
                  <a:moveTo>
                    <a:pt x="133223" y="56769"/>
                  </a:moveTo>
                  <a:lnTo>
                    <a:pt x="112014" y="56769"/>
                  </a:lnTo>
                  <a:lnTo>
                    <a:pt x="112699" y="46863"/>
                  </a:lnTo>
                  <a:lnTo>
                    <a:pt x="113093" y="37592"/>
                  </a:lnTo>
                  <a:lnTo>
                    <a:pt x="113220" y="34671"/>
                  </a:lnTo>
                  <a:lnTo>
                    <a:pt x="113538" y="20193"/>
                  </a:lnTo>
                  <a:lnTo>
                    <a:pt x="113665" y="3429"/>
                  </a:lnTo>
                  <a:lnTo>
                    <a:pt x="22352" y="3429"/>
                  </a:lnTo>
                  <a:lnTo>
                    <a:pt x="22352" y="12954"/>
                  </a:lnTo>
                  <a:lnTo>
                    <a:pt x="102489" y="12954"/>
                  </a:lnTo>
                  <a:lnTo>
                    <a:pt x="102476" y="20193"/>
                  </a:lnTo>
                  <a:lnTo>
                    <a:pt x="102362" y="28575"/>
                  </a:lnTo>
                  <a:lnTo>
                    <a:pt x="16129" y="31623"/>
                  </a:lnTo>
                  <a:lnTo>
                    <a:pt x="19177" y="41783"/>
                  </a:lnTo>
                  <a:lnTo>
                    <a:pt x="102235" y="37592"/>
                  </a:lnTo>
                  <a:lnTo>
                    <a:pt x="101473" y="56515"/>
                  </a:lnTo>
                  <a:lnTo>
                    <a:pt x="101346" y="56769"/>
                  </a:lnTo>
                  <a:lnTo>
                    <a:pt x="0" y="56769"/>
                  </a:lnTo>
                  <a:lnTo>
                    <a:pt x="0" y="66421"/>
                  </a:lnTo>
                  <a:lnTo>
                    <a:pt x="133223" y="66421"/>
                  </a:lnTo>
                  <a:lnTo>
                    <a:pt x="133223" y="56769"/>
                  </a:lnTo>
                  <a:close/>
                </a:path>
                <a:path w="2124075" h="144144">
                  <a:moveTo>
                    <a:pt x="241046" y="108077"/>
                  </a:moveTo>
                  <a:lnTo>
                    <a:pt x="240004" y="101473"/>
                  </a:lnTo>
                  <a:lnTo>
                    <a:pt x="239522" y="98298"/>
                  </a:lnTo>
                  <a:lnTo>
                    <a:pt x="229577" y="99707"/>
                  </a:lnTo>
                  <a:lnTo>
                    <a:pt x="215214" y="100698"/>
                  </a:lnTo>
                  <a:lnTo>
                    <a:pt x="196380" y="101282"/>
                  </a:lnTo>
                  <a:lnTo>
                    <a:pt x="173101" y="101473"/>
                  </a:lnTo>
                  <a:lnTo>
                    <a:pt x="173101" y="64516"/>
                  </a:lnTo>
                  <a:lnTo>
                    <a:pt x="225298" y="64516"/>
                  </a:lnTo>
                  <a:lnTo>
                    <a:pt x="225298" y="12954"/>
                  </a:lnTo>
                  <a:lnTo>
                    <a:pt x="161925" y="12954"/>
                  </a:lnTo>
                  <a:lnTo>
                    <a:pt x="161925" y="22860"/>
                  </a:lnTo>
                  <a:lnTo>
                    <a:pt x="214249" y="22860"/>
                  </a:lnTo>
                  <a:lnTo>
                    <a:pt x="214249" y="54737"/>
                  </a:lnTo>
                  <a:lnTo>
                    <a:pt x="161925" y="54737"/>
                  </a:lnTo>
                  <a:lnTo>
                    <a:pt x="161925" y="111252"/>
                  </a:lnTo>
                  <a:lnTo>
                    <a:pt x="189014" y="111061"/>
                  </a:lnTo>
                  <a:lnTo>
                    <a:pt x="211239" y="110477"/>
                  </a:lnTo>
                  <a:lnTo>
                    <a:pt x="228587" y="109486"/>
                  </a:lnTo>
                  <a:lnTo>
                    <a:pt x="241046" y="108077"/>
                  </a:lnTo>
                  <a:close/>
                </a:path>
                <a:path w="2124075" h="144144">
                  <a:moveTo>
                    <a:pt x="288925" y="60579"/>
                  </a:moveTo>
                  <a:lnTo>
                    <a:pt x="264033" y="60579"/>
                  </a:lnTo>
                  <a:lnTo>
                    <a:pt x="264033" y="0"/>
                  </a:lnTo>
                  <a:lnTo>
                    <a:pt x="252984" y="0"/>
                  </a:lnTo>
                  <a:lnTo>
                    <a:pt x="252984" y="143637"/>
                  </a:lnTo>
                  <a:lnTo>
                    <a:pt x="264033" y="143637"/>
                  </a:lnTo>
                  <a:lnTo>
                    <a:pt x="264033" y="70612"/>
                  </a:lnTo>
                  <a:lnTo>
                    <a:pt x="288925" y="70612"/>
                  </a:lnTo>
                  <a:lnTo>
                    <a:pt x="288925" y="60579"/>
                  </a:lnTo>
                  <a:close/>
                </a:path>
                <a:path w="2124075" h="144144">
                  <a:moveTo>
                    <a:pt x="417957" y="33274"/>
                  </a:moveTo>
                  <a:lnTo>
                    <a:pt x="417169" y="26543"/>
                  </a:lnTo>
                  <a:lnTo>
                    <a:pt x="414909" y="20612"/>
                  </a:lnTo>
                  <a:lnTo>
                    <a:pt x="411099" y="15354"/>
                  </a:lnTo>
                  <a:lnTo>
                    <a:pt x="406946" y="11811"/>
                  </a:lnTo>
                  <a:lnTo>
                    <a:pt x="406146" y="11125"/>
                  </a:lnTo>
                  <a:lnTo>
                    <a:pt x="406146" y="26543"/>
                  </a:lnTo>
                  <a:lnTo>
                    <a:pt x="406057" y="39903"/>
                  </a:lnTo>
                  <a:lnTo>
                    <a:pt x="371335" y="54610"/>
                  </a:lnTo>
                  <a:lnTo>
                    <a:pt x="363601" y="54254"/>
                  </a:lnTo>
                  <a:lnTo>
                    <a:pt x="336550" y="26543"/>
                  </a:lnTo>
                  <a:lnTo>
                    <a:pt x="339725" y="21336"/>
                  </a:lnTo>
                  <a:lnTo>
                    <a:pt x="379082" y="12179"/>
                  </a:lnTo>
                  <a:lnTo>
                    <a:pt x="406146" y="26543"/>
                  </a:lnTo>
                  <a:lnTo>
                    <a:pt x="406146" y="11125"/>
                  </a:lnTo>
                  <a:lnTo>
                    <a:pt x="371335" y="2286"/>
                  </a:lnTo>
                  <a:lnTo>
                    <a:pt x="360984" y="2832"/>
                  </a:lnTo>
                  <a:lnTo>
                    <a:pt x="325755" y="26657"/>
                  </a:lnTo>
                  <a:lnTo>
                    <a:pt x="324993" y="33274"/>
                  </a:lnTo>
                  <a:lnTo>
                    <a:pt x="325755" y="39903"/>
                  </a:lnTo>
                  <a:lnTo>
                    <a:pt x="360908" y="63360"/>
                  </a:lnTo>
                  <a:lnTo>
                    <a:pt x="371335" y="63881"/>
                  </a:lnTo>
                  <a:lnTo>
                    <a:pt x="381850" y="63360"/>
                  </a:lnTo>
                  <a:lnTo>
                    <a:pt x="391071" y="61810"/>
                  </a:lnTo>
                  <a:lnTo>
                    <a:pt x="399046" y="59220"/>
                  </a:lnTo>
                  <a:lnTo>
                    <a:pt x="405765" y="55626"/>
                  </a:lnTo>
                  <a:lnTo>
                    <a:pt x="406946" y="54610"/>
                  </a:lnTo>
                  <a:lnTo>
                    <a:pt x="411099" y="51092"/>
                  </a:lnTo>
                  <a:lnTo>
                    <a:pt x="414909" y="45834"/>
                  </a:lnTo>
                  <a:lnTo>
                    <a:pt x="417195" y="39903"/>
                  </a:lnTo>
                  <a:lnTo>
                    <a:pt x="417957" y="33274"/>
                  </a:lnTo>
                  <a:close/>
                </a:path>
                <a:path w="2124075" h="144144">
                  <a:moveTo>
                    <a:pt x="438023" y="79756"/>
                  </a:moveTo>
                  <a:lnTo>
                    <a:pt x="304800" y="79756"/>
                  </a:lnTo>
                  <a:lnTo>
                    <a:pt x="304800" y="89662"/>
                  </a:lnTo>
                  <a:lnTo>
                    <a:pt x="365887" y="89662"/>
                  </a:lnTo>
                  <a:lnTo>
                    <a:pt x="365887" y="143637"/>
                  </a:lnTo>
                  <a:lnTo>
                    <a:pt x="377063" y="143637"/>
                  </a:lnTo>
                  <a:lnTo>
                    <a:pt x="377063" y="89662"/>
                  </a:lnTo>
                  <a:lnTo>
                    <a:pt x="438023" y="89662"/>
                  </a:lnTo>
                  <a:lnTo>
                    <a:pt x="438023" y="79756"/>
                  </a:lnTo>
                  <a:close/>
                </a:path>
                <a:path w="2124075" h="144144">
                  <a:moveTo>
                    <a:pt x="570103" y="67945"/>
                  </a:moveTo>
                  <a:lnTo>
                    <a:pt x="490855" y="67945"/>
                  </a:lnTo>
                  <a:lnTo>
                    <a:pt x="490855" y="23368"/>
                  </a:lnTo>
                  <a:lnTo>
                    <a:pt x="567817" y="23368"/>
                  </a:lnTo>
                  <a:lnTo>
                    <a:pt x="567817" y="13462"/>
                  </a:lnTo>
                  <a:lnTo>
                    <a:pt x="479679" y="13462"/>
                  </a:lnTo>
                  <a:lnTo>
                    <a:pt x="479679" y="77978"/>
                  </a:lnTo>
                  <a:lnTo>
                    <a:pt x="570103" y="77978"/>
                  </a:lnTo>
                  <a:lnTo>
                    <a:pt x="570103" y="67945"/>
                  </a:lnTo>
                  <a:close/>
                </a:path>
                <a:path w="2124075" h="144144">
                  <a:moveTo>
                    <a:pt x="590423" y="108839"/>
                  </a:moveTo>
                  <a:lnTo>
                    <a:pt x="457200" y="108839"/>
                  </a:lnTo>
                  <a:lnTo>
                    <a:pt x="457200" y="118745"/>
                  </a:lnTo>
                  <a:lnTo>
                    <a:pt x="590423" y="118745"/>
                  </a:lnTo>
                  <a:lnTo>
                    <a:pt x="590423" y="108839"/>
                  </a:lnTo>
                  <a:close/>
                </a:path>
                <a:path w="2124075" h="144144">
                  <a:moveTo>
                    <a:pt x="697611" y="98425"/>
                  </a:moveTo>
                  <a:lnTo>
                    <a:pt x="669671" y="69342"/>
                  </a:lnTo>
                  <a:lnTo>
                    <a:pt x="664946" y="59944"/>
                  </a:lnTo>
                  <a:lnTo>
                    <a:pt x="661835" y="51308"/>
                  </a:lnTo>
                  <a:lnTo>
                    <a:pt x="659892" y="42164"/>
                  </a:lnTo>
                  <a:lnTo>
                    <a:pt x="659282" y="33401"/>
                  </a:lnTo>
                  <a:lnTo>
                    <a:pt x="659257" y="9906"/>
                  </a:lnTo>
                  <a:lnTo>
                    <a:pt x="648208" y="9906"/>
                  </a:lnTo>
                  <a:lnTo>
                    <a:pt x="648208" y="33401"/>
                  </a:lnTo>
                  <a:lnTo>
                    <a:pt x="647560" y="42976"/>
                  </a:lnTo>
                  <a:lnTo>
                    <a:pt x="632091" y="79959"/>
                  </a:lnTo>
                  <a:lnTo>
                    <a:pt x="609600" y="101473"/>
                  </a:lnTo>
                  <a:lnTo>
                    <a:pt x="618109" y="108966"/>
                  </a:lnTo>
                  <a:lnTo>
                    <a:pt x="644969" y="78714"/>
                  </a:lnTo>
                  <a:lnTo>
                    <a:pt x="653923" y="59944"/>
                  </a:lnTo>
                  <a:lnTo>
                    <a:pt x="655828" y="65239"/>
                  </a:lnTo>
                  <a:lnTo>
                    <a:pt x="678180" y="96812"/>
                  </a:lnTo>
                  <a:lnTo>
                    <a:pt x="689864" y="107188"/>
                  </a:lnTo>
                  <a:lnTo>
                    <a:pt x="697611" y="98425"/>
                  </a:lnTo>
                  <a:close/>
                </a:path>
                <a:path w="2124075" h="144144">
                  <a:moveTo>
                    <a:pt x="728980" y="0"/>
                  </a:moveTo>
                  <a:lnTo>
                    <a:pt x="717804" y="0"/>
                  </a:lnTo>
                  <a:lnTo>
                    <a:pt x="717804" y="47117"/>
                  </a:lnTo>
                  <a:lnTo>
                    <a:pt x="684276" y="47117"/>
                  </a:lnTo>
                  <a:lnTo>
                    <a:pt x="684276" y="57023"/>
                  </a:lnTo>
                  <a:lnTo>
                    <a:pt x="717804" y="57023"/>
                  </a:lnTo>
                  <a:lnTo>
                    <a:pt x="717804" y="143637"/>
                  </a:lnTo>
                  <a:lnTo>
                    <a:pt x="728980" y="143637"/>
                  </a:lnTo>
                  <a:lnTo>
                    <a:pt x="728980" y="0"/>
                  </a:lnTo>
                  <a:close/>
                </a:path>
                <a:path w="2124075" h="144144">
                  <a:moveTo>
                    <a:pt x="840740" y="10795"/>
                  </a:moveTo>
                  <a:lnTo>
                    <a:pt x="829564" y="10795"/>
                  </a:lnTo>
                  <a:lnTo>
                    <a:pt x="829564" y="47625"/>
                  </a:lnTo>
                  <a:lnTo>
                    <a:pt x="829564" y="57531"/>
                  </a:lnTo>
                  <a:lnTo>
                    <a:pt x="829564" y="94488"/>
                  </a:lnTo>
                  <a:lnTo>
                    <a:pt x="783209" y="94488"/>
                  </a:lnTo>
                  <a:lnTo>
                    <a:pt x="783209" y="57531"/>
                  </a:lnTo>
                  <a:lnTo>
                    <a:pt x="829564" y="57531"/>
                  </a:lnTo>
                  <a:lnTo>
                    <a:pt x="829564" y="47625"/>
                  </a:lnTo>
                  <a:lnTo>
                    <a:pt x="783209" y="47625"/>
                  </a:lnTo>
                  <a:lnTo>
                    <a:pt x="783209" y="10795"/>
                  </a:lnTo>
                  <a:lnTo>
                    <a:pt x="772033" y="10795"/>
                  </a:lnTo>
                  <a:lnTo>
                    <a:pt x="772033" y="104394"/>
                  </a:lnTo>
                  <a:lnTo>
                    <a:pt x="840740" y="104394"/>
                  </a:lnTo>
                  <a:lnTo>
                    <a:pt x="840740" y="94488"/>
                  </a:lnTo>
                  <a:lnTo>
                    <a:pt x="840740" y="57531"/>
                  </a:lnTo>
                  <a:lnTo>
                    <a:pt x="840740" y="47625"/>
                  </a:lnTo>
                  <a:lnTo>
                    <a:pt x="840740" y="10795"/>
                  </a:lnTo>
                  <a:close/>
                </a:path>
                <a:path w="2124075" h="144144">
                  <a:moveTo>
                    <a:pt x="879729" y="0"/>
                  </a:moveTo>
                  <a:lnTo>
                    <a:pt x="868680" y="0"/>
                  </a:lnTo>
                  <a:lnTo>
                    <a:pt x="868680" y="143637"/>
                  </a:lnTo>
                  <a:lnTo>
                    <a:pt x="879729" y="143637"/>
                  </a:lnTo>
                  <a:lnTo>
                    <a:pt x="879729" y="0"/>
                  </a:lnTo>
                  <a:close/>
                </a:path>
                <a:path w="2124075" h="144144">
                  <a:moveTo>
                    <a:pt x="1041908" y="67691"/>
                  </a:moveTo>
                  <a:lnTo>
                    <a:pt x="1001776" y="47371"/>
                  </a:lnTo>
                  <a:lnTo>
                    <a:pt x="986663" y="19177"/>
                  </a:lnTo>
                  <a:lnTo>
                    <a:pt x="986663" y="11684"/>
                  </a:lnTo>
                  <a:lnTo>
                    <a:pt x="975106" y="11684"/>
                  </a:lnTo>
                  <a:lnTo>
                    <a:pt x="975106" y="19177"/>
                  </a:lnTo>
                  <a:lnTo>
                    <a:pt x="974166" y="25946"/>
                  </a:lnTo>
                  <a:lnTo>
                    <a:pt x="942733" y="60096"/>
                  </a:lnTo>
                  <a:lnTo>
                    <a:pt x="919988" y="67818"/>
                  </a:lnTo>
                  <a:lnTo>
                    <a:pt x="927608" y="76708"/>
                  </a:lnTo>
                  <a:lnTo>
                    <a:pt x="967244" y="54673"/>
                  </a:lnTo>
                  <a:lnTo>
                    <a:pt x="980821" y="37338"/>
                  </a:lnTo>
                  <a:lnTo>
                    <a:pt x="984097" y="42951"/>
                  </a:lnTo>
                  <a:lnTo>
                    <a:pt x="1017092" y="69634"/>
                  </a:lnTo>
                  <a:lnTo>
                    <a:pt x="1034034" y="76581"/>
                  </a:lnTo>
                  <a:lnTo>
                    <a:pt x="1041908" y="67691"/>
                  </a:lnTo>
                  <a:close/>
                </a:path>
                <a:path w="2124075" h="144144">
                  <a:moveTo>
                    <a:pt x="1047623" y="109601"/>
                  </a:moveTo>
                  <a:lnTo>
                    <a:pt x="914400" y="109601"/>
                  </a:lnTo>
                  <a:lnTo>
                    <a:pt x="914400" y="119507"/>
                  </a:lnTo>
                  <a:lnTo>
                    <a:pt x="1047623" y="119507"/>
                  </a:lnTo>
                  <a:lnTo>
                    <a:pt x="1047623" y="109601"/>
                  </a:lnTo>
                  <a:close/>
                </a:path>
                <a:path w="2124075" h="144144">
                  <a:moveTo>
                    <a:pt x="1201674" y="58420"/>
                  </a:moveTo>
                  <a:lnTo>
                    <a:pt x="1190625" y="21564"/>
                  </a:lnTo>
                  <a:lnTo>
                    <a:pt x="1190625" y="58420"/>
                  </a:lnTo>
                  <a:lnTo>
                    <a:pt x="1190155" y="66763"/>
                  </a:lnTo>
                  <a:lnTo>
                    <a:pt x="1172337" y="97409"/>
                  </a:lnTo>
                  <a:lnTo>
                    <a:pt x="1157351" y="97409"/>
                  </a:lnTo>
                  <a:lnTo>
                    <a:pt x="1139190" y="58420"/>
                  </a:lnTo>
                  <a:lnTo>
                    <a:pt x="1139621" y="49999"/>
                  </a:lnTo>
                  <a:lnTo>
                    <a:pt x="1157224" y="19431"/>
                  </a:lnTo>
                  <a:lnTo>
                    <a:pt x="1172591" y="19431"/>
                  </a:lnTo>
                  <a:lnTo>
                    <a:pt x="1190625" y="58420"/>
                  </a:lnTo>
                  <a:lnTo>
                    <a:pt x="1190625" y="21564"/>
                  </a:lnTo>
                  <a:lnTo>
                    <a:pt x="1164844" y="9525"/>
                  </a:lnTo>
                  <a:lnTo>
                    <a:pt x="1156970" y="10337"/>
                  </a:lnTo>
                  <a:lnTo>
                    <a:pt x="1129004" y="47612"/>
                  </a:lnTo>
                  <a:lnTo>
                    <a:pt x="1128395" y="58420"/>
                  </a:lnTo>
                  <a:lnTo>
                    <a:pt x="1129030" y="69164"/>
                  </a:lnTo>
                  <a:lnTo>
                    <a:pt x="1150099" y="104063"/>
                  </a:lnTo>
                  <a:lnTo>
                    <a:pt x="1164844" y="107315"/>
                  </a:lnTo>
                  <a:lnTo>
                    <a:pt x="1172730" y="106502"/>
                  </a:lnTo>
                  <a:lnTo>
                    <a:pt x="1179817" y="104051"/>
                  </a:lnTo>
                  <a:lnTo>
                    <a:pt x="1186053" y="99987"/>
                  </a:lnTo>
                  <a:lnTo>
                    <a:pt x="1188491" y="97409"/>
                  </a:lnTo>
                  <a:lnTo>
                    <a:pt x="1191514" y="94234"/>
                  </a:lnTo>
                  <a:lnTo>
                    <a:pt x="1195933" y="87071"/>
                  </a:lnTo>
                  <a:lnTo>
                    <a:pt x="1199108" y="78714"/>
                  </a:lnTo>
                  <a:lnTo>
                    <a:pt x="1201026" y="69088"/>
                  </a:lnTo>
                  <a:lnTo>
                    <a:pt x="1201674" y="58420"/>
                  </a:lnTo>
                  <a:close/>
                </a:path>
                <a:path w="2124075" h="144144">
                  <a:moveTo>
                    <a:pt x="1239520" y="0"/>
                  </a:moveTo>
                  <a:lnTo>
                    <a:pt x="1228344" y="0"/>
                  </a:lnTo>
                  <a:lnTo>
                    <a:pt x="1228344" y="143637"/>
                  </a:lnTo>
                  <a:lnTo>
                    <a:pt x="1239520" y="143637"/>
                  </a:lnTo>
                  <a:lnTo>
                    <a:pt x="1239520" y="0"/>
                  </a:lnTo>
                  <a:close/>
                </a:path>
                <a:path w="2124075" h="144144">
                  <a:moveTo>
                    <a:pt x="1385062" y="107950"/>
                  </a:moveTo>
                  <a:lnTo>
                    <a:pt x="1381125" y="101473"/>
                  </a:lnTo>
                  <a:lnTo>
                    <a:pt x="1377073" y="99060"/>
                  </a:lnTo>
                  <a:lnTo>
                    <a:pt x="1373505" y="96926"/>
                  </a:lnTo>
                  <a:lnTo>
                    <a:pt x="1373505" y="110871"/>
                  </a:lnTo>
                  <a:lnTo>
                    <a:pt x="1373505" y="121666"/>
                  </a:lnTo>
                  <a:lnTo>
                    <a:pt x="1370711" y="125857"/>
                  </a:lnTo>
                  <a:lnTo>
                    <a:pt x="1339088" y="133350"/>
                  </a:lnTo>
                  <a:lnTo>
                    <a:pt x="1331048" y="133070"/>
                  </a:lnTo>
                  <a:lnTo>
                    <a:pt x="1304671" y="121666"/>
                  </a:lnTo>
                  <a:lnTo>
                    <a:pt x="1304747" y="110871"/>
                  </a:lnTo>
                  <a:lnTo>
                    <a:pt x="1339088" y="99060"/>
                  </a:lnTo>
                  <a:lnTo>
                    <a:pt x="1347050" y="99352"/>
                  </a:lnTo>
                  <a:lnTo>
                    <a:pt x="1373505" y="110871"/>
                  </a:lnTo>
                  <a:lnTo>
                    <a:pt x="1373505" y="96926"/>
                  </a:lnTo>
                  <a:lnTo>
                    <a:pt x="1339088" y="89662"/>
                  </a:lnTo>
                  <a:lnTo>
                    <a:pt x="1328597" y="90106"/>
                  </a:lnTo>
                  <a:lnTo>
                    <a:pt x="1293114" y="107950"/>
                  </a:lnTo>
                  <a:lnTo>
                    <a:pt x="1293114" y="124587"/>
                  </a:lnTo>
                  <a:lnTo>
                    <a:pt x="1328585" y="142430"/>
                  </a:lnTo>
                  <a:lnTo>
                    <a:pt x="1339088" y="142875"/>
                  </a:lnTo>
                  <a:lnTo>
                    <a:pt x="1349629" y="142430"/>
                  </a:lnTo>
                  <a:lnTo>
                    <a:pt x="1358836" y="141084"/>
                  </a:lnTo>
                  <a:lnTo>
                    <a:pt x="1366697" y="138861"/>
                  </a:lnTo>
                  <a:lnTo>
                    <a:pt x="1373251" y="135763"/>
                  </a:lnTo>
                  <a:lnTo>
                    <a:pt x="1377289" y="133350"/>
                  </a:lnTo>
                  <a:lnTo>
                    <a:pt x="1381125" y="131064"/>
                  </a:lnTo>
                  <a:lnTo>
                    <a:pt x="1385062" y="124587"/>
                  </a:lnTo>
                  <a:lnTo>
                    <a:pt x="1385062" y="107950"/>
                  </a:lnTo>
                  <a:close/>
                </a:path>
                <a:path w="2124075" h="144144">
                  <a:moveTo>
                    <a:pt x="1405763" y="70104"/>
                  </a:moveTo>
                  <a:lnTo>
                    <a:pt x="1369949" y="70104"/>
                  </a:lnTo>
                  <a:lnTo>
                    <a:pt x="1369949" y="53340"/>
                  </a:lnTo>
                  <a:lnTo>
                    <a:pt x="1369949" y="53213"/>
                  </a:lnTo>
                  <a:lnTo>
                    <a:pt x="1369949" y="49784"/>
                  </a:lnTo>
                  <a:lnTo>
                    <a:pt x="1376375" y="45834"/>
                  </a:lnTo>
                  <a:lnTo>
                    <a:pt x="1380972" y="40995"/>
                  </a:lnTo>
                  <a:lnTo>
                    <a:pt x="1383753" y="35255"/>
                  </a:lnTo>
                  <a:lnTo>
                    <a:pt x="1384681" y="28575"/>
                  </a:lnTo>
                  <a:lnTo>
                    <a:pt x="1384681" y="20066"/>
                  </a:lnTo>
                  <a:lnTo>
                    <a:pt x="1380744" y="13462"/>
                  </a:lnTo>
                  <a:lnTo>
                    <a:pt x="1377022" y="11303"/>
                  </a:lnTo>
                  <a:lnTo>
                    <a:pt x="1373124" y="9042"/>
                  </a:lnTo>
                  <a:lnTo>
                    <a:pt x="1373124" y="28575"/>
                  </a:lnTo>
                  <a:lnTo>
                    <a:pt x="1373124" y="33909"/>
                  </a:lnTo>
                  <a:lnTo>
                    <a:pt x="1370330" y="38100"/>
                  </a:lnTo>
                  <a:lnTo>
                    <a:pt x="1364615" y="41148"/>
                  </a:lnTo>
                  <a:lnTo>
                    <a:pt x="1359865" y="43154"/>
                  </a:lnTo>
                  <a:lnTo>
                    <a:pt x="1358773" y="43434"/>
                  </a:lnTo>
                  <a:lnTo>
                    <a:pt x="1358773" y="53340"/>
                  </a:lnTo>
                  <a:lnTo>
                    <a:pt x="1358773" y="70104"/>
                  </a:lnTo>
                  <a:lnTo>
                    <a:pt x="1319276" y="70104"/>
                  </a:lnTo>
                  <a:lnTo>
                    <a:pt x="1319276" y="53213"/>
                  </a:lnTo>
                  <a:lnTo>
                    <a:pt x="1325499" y="54483"/>
                  </a:lnTo>
                  <a:lnTo>
                    <a:pt x="1332103" y="55118"/>
                  </a:lnTo>
                  <a:lnTo>
                    <a:pt x="1346708" y="55118"/>
                  </a:lnTo>
                  <a:lnTo>
                    <a:pt x="1353185" y="54610"/>
                  </a:lnTo>
                  <a:lnTo>
                    <a:pt x="1358773" y="53340"/>
                  </a:lnTo>
                  <a:lnTo>
                    <a:pt x="1358773" y="43434"/>
                  </a:lnTo>
                  <a:lnTo>
                    <a:pt x="1354035" y="44589"/>
                  </a:lnTo>
                  <a:lnTo>
                    <a:pt x="1347101" y="45440"/>
                  </a:lnTo>
                  <a:lnTo>
                    <a:pt x="1339088" y="45720"/>
                  </a:lnTo>
                  <a:lnTo>
                    <a:pt x="1331061" y="45440"/>
                  </a:lnTo>
                  <a:lnTo>
                    <a:pt x="1324127" y="44589"/>
                  </a:lnTo>
                  <a:lnTo>
                    <a:pt x="1318298" y="43154"/>
                  </a:lnTo>
                  <a:lnTo>
                    <a:pt x="1313561" y="41148"/>
                  </a:lnTo>
                  <a:lnTo>
                    <a:pt x="1307846" y="38100"/>
                  </a:lnTo>
                  <a:lnTo>
                    <a:pt x="1305052" y="33909"/>
                  </a:lnTo>
                  <a:lnTo>
                    <a:pt x="1305052" y="28575"/>
                  </a:lnTo>
                  <a:lnTo>
                    <a:pt x="1307185" y="21005"/>
                  </a:lnTo>
                  <a:lnTo>
                    <a:pt x="1313586" y="15608"/>
                  </a:lnTo>
                  <a:lnTo>
                    <a:pt x="1324229" y="12382"/>
                  </a:lnTo>
                  <a:lnTo>
                    <a:pt x="1339088" y="11303"/>
                  </a:lnTo>
                  <a:lnTo>
                    <a:pt x="1353985" y="12382"/>
                  </a:lnTo>
                  <a:lnTo>
                    <a:pt x="1364627" y="15608"/>
                  </a:lnTo>
                  <a:lnTo>
                    <a:pt x="1370990" y="21005"/>
                  </a:lnTo>
                  <a:lnTo>
                    <a:pt x="1373124" y="28575"/>
                  </a:lnTo>
                  <a:lnTo>
                    <a:pt x="1373124" y="9042"/>
                  </a:lnTo>
                  <a:lnTo>
                    <a:pt x="1339088" y="1905"/>
                  </a:lnTo>
                  <a:lnTo>
                    <a:pt x="1328762" y="2336"/>
                  </a:lnTo>
                  <a:lnTo>
                    <a:pt x="1293622" y="20066"/>
                  </a:lnTo>
                  <a:lnTo>
                    <a:pt x="1293622" y="28575"/>
                  </a:lnTo>
                  <a:lnTo>
                    <a:pt x="1294523" y="35128"/>
                  </a:lnTo>
                  <a:lnTo>
                    <a:pt x="1297241" y="40855"/>
                  </a:lnTo>
                  <a:lnTo>
                    <a:pt x="1301762" y="45745"/>
                  </a:lnTo>
                  <a:lnTo>
                    <a:pt x="1308100" y="49784"/>
                  </a:lnTo>
                  <a:lnTo>
                    <a:pt x="1308100" y="70104"/>
                  </a:lnTo>
                  <a:lnTo>
                    <a:pt x="1272540" y="70104"/>
                  </a:lnTo>
                  <a:lnTo>
                    <a:pt x="1272540" y="80010"/>
                  </a:lnTo>
                  <a:lnTo>
                    <a:pt x="1405763" y="80010"/>
                  </a:lnTo>
                  <a:lnTo>
                    <a:pt x="1405763" y="70104"/>
                  </a:lnTo>
                  <a:close/>
                </a:path>
                <a:path w="2124075" h="144144">
                  <a:moveTo>
                    <a:pt x="1550924" y="102743"/>
                  </a:moveTo>
                  <a:lnTo>
                    <a:pt x="1550301" y="94996"/>
                  </a:lnTo>
                  <a:lnTo>
                    <a:pt x="1550162" y="93218"/>
                  </a:lnTo>
                  <a:lnTo>
                    <a:pt x="1542821" y="93980"/>
                  </a:lnTo>
                  <a:lnTo>
                    <a:pt x="1534363" y="94538"/>
                  </a:lnTo>
                  <a:lnTo>
                    <a:pt x="1524774" y="94881"/>
                  </a:lnTo>
                  <a:lnTo>
                    <a:pt x="1514094" y="94996"/>
                  </a:lnTo>
                  <a:lnTo>
                    <a:pt x="1500759" y="94996"/>
                  </a:lnTo>
                  <a:lnTo>
                    <a:pt x="1500759" y="22606"/>
                  </a:lnTo>
                  <a:lnTo>
                    <a:pt x="1544828" y="22606"/>
                  </a:lnTo>
                  <a:lnTo>
                    <a:pt x="1544828" y="12700"/>
                  </a:lnTo>
                  <a:lnTo>
                    <a:pt x="1489837" y="12700"/>
                  </a:lnTo>
                  <a:lnTo>
                    <a:pt x="1489837" y="104902"/>
                  </a:lnTo>
                  <a:lnTo>
                    <a:pt x="1508721" y="104762"/>
                  </a:lnTo>
                  <a:lnTo>
                    <a:pt x="1525181" y="104355"/>
                  </a:lnTo>
                  <a:lnTo>
                    <a:pt x="1539252" y="103670"/>
                  </a:lnTo>
                  <a:lnTo>
                    <a:pt x="1550924" y="102743"/>
                  </a:lnTo>
                  <a:close/>
                </a:path>
                <a:path w="2124075" h="144144">
                  <a:moveTo>
                    <a:pt x="1601978" y="0"/>
                  </a:moveTo>
                  <a:lnTo>
                    <a:pt x="1590802" y="0"/>
                  </a:lnTo>
                  <a:lnTo>
                    <a:pt x="1590802" y="59055"/>
                  </a:lnTo>
                  <a:lnTo>
                    <a:pt x="1572387" y="59055"/>
                  </a:lnTo>
                  <a:lnTo>
                    <a:pt x="1572387" y="2921"/>
                  </a:lnTo>
                  <a:lnTo>
                    <a:pt x="1561465" y="2921"/>
                  </a:lnTo>
                  <a:lnTo>
                    <a:pt x="1561465" y="139192"/>
                  </a:lnTo>
                  <a:lnTo>
                    <a:pt x="1572387" y="139192"/>
                  </a:lnTo>
                  <a:lnTo>
                    <a:pt x="1572387" y="68961"/>
                  </a:lnTo>
                  <a:lnTo>
                    <a:pt x="1590802" y="68961"/>
                  </a:lnTo>
                  <a:lnTo>
                    <a:pt x="1590802" y="143637"/>
                  </a:lnTo>
                  <a:lnTo>
                    <a:pt x="1601978" y="143637"/>
                  </a:lnTo>
                  <a:lnTo>
                    <a:pt x="1601978" y="68961"/>
                  </a:lnTo>
                  <a:lnTo>
                    <a:pt x="1601978" y="59055"/>
                  </a:lnTo>
                  <a:lnTo>
                    <a:pt x="1601978" y="0"/>
                  </a:lnTo>
                  <a:close/>
                </a:path>
                <a:path w="2124075" h="144144">
                  <a:moveTo>
                    <a:pt x="1715643" y="66929"/>
                  </a:moveTo>
                  <a:lnTo>
                    <a:pt x="1686890" y="42545"/>
                  </a:lnTo>
                  <a:lnTo>
                    <a:pt x="1685696" y="40855"/>
                  </a:lnTo>
                  <a:lnTo>
                    <a:pt x="1682369" y="34061"/>
                  </a:lnTo>
                  <a:lnTo>
                    <a:pt x="1680362" y="27089"/>
                  </a:lnTo>
                  <a:lnTo>
                    <a:pt x="1679702" y="19939"/>
                  </a:lnTo>
                  <a:lnTo>
                    <a:pt x="1679702" y="4953"/>
                  </a:lnTo>
                  <a:lnTo>
                    <a:pt x="1669034" y="4953"/>
                  </a:lnTo>
                  <a:lnTo>
                    <a:pt x="1669034" y="19939"/>
                  </a:lnTo>
                  <a:lnTo>
                    <a:pt x="1668386" y="27495"/>
                  </a:lnTo>
                  <a:lnTo>
                    <a:pt x="1646809" y="61760"/>
                  </a:lnTo>
                  <a:lnTo>
                    <a:pt x="1632331" y="70993"/>
                  </a:lnTo>
                  <a:lnTo>
                    <a:pt x="1640459" y="78740"/>
                  </a:lnTo>
                  <a:lnTo>
                    <a:pt x="1672082" y="48768"/>
                  </a:lnTo>
                  <a:lnTo>
                    <a:pt x="1674622" y="42545"/>
                  </a:lnTo>
                  <a:lnTo>
                    <a:pt x="1677289" y="47879"/>
                  </a:lnTo>
                  <a:lnTo>
                    <a:pt x="1681861" y="53848"/>
                  </a:lnTo>
                  <a:lnTo>
                    <a:pt x="1695577" y="66802"/>
                  </a:lnTo>
                  <a:lnTo>
                    <a:pt x="1702054" y="71628"/>
                  </a:lnTo>
                  <a:lnTo>
                    <a:pt x="1708404" y="75057"/>
                  </a:lnTo>
                  <a:lnTo>
                    <a:pt x="1715643" y="66929"/>
                  </a:lnTo>
                  <a:close/>
                </a:path>
                <a:path w="2124075" h="144144">
                  <a:moveTo>
                    <a:pt x="1747012" y="106299"/>
                  </a:moveTo>
                  <a:lnTo>
                    <a:pt x="1742948" y="99568"/>
                  </a:lnTo>
                  <a:lnTo>
                    <a:pt x="1737448" y="96139"/>
                  </a:lnTo>
                  <a:lnTo>
                    <a:pt x="1735328" y="94818"/>
                  </a:lnTo>
                  <a:lnTo>
                    <a:pt x="1735328" y="120015"/>
                  </a:lnTo>
                  <a:lnTo>
                    <a:pt x="1732280" y="124460"/>
                  </a:lnTo>
                  <a:lnTo>
                    <a:pt x="1700276" y="132969"/>
                  </a:lnTo>
                  <a:lnTo>
                    <a:pt x="1692440" y="132651"/>
                  </a:lnTo>
                  <a:lnTo>
                    <a:pt x="1665351" y="120015"/>
                  </a:lnTo>
                  <a:lnTo>
                    <a:pt x="1665351" y="108966"/>
                  </a:lnTo>
                  <a:lnTo>
                    <a:pt x="1700276" y="96139"/>
                  </a:lnTo>
                  <a:lnTo>
                    <a:pt x="1708175" y="96469"/>
                  </a:lnTo>
                  <a:lnTo>
                    <a:pt x="1735328" y="120015"/>
                  </a:lnTo>
                  <a:lnTo>
                    <a:pt x="1735328" y="94818"/>
                  </a:lnTo>
                  <a:lnTo>
                    <a:pt x="1700276" y="86741"/>
                  </a:lnTo>
                  <a:lnTo>
                    <a:pt x="1689747" y="87223"/>
                  </a:lnTo>
                  <a:lnTo>
                    <a:pt x="1653540" y="106299"/>
                  </a:lnTo>
                  <a:lnTo>
                    <a:pt x="1653616" y="122809"/>
                  </a:lnTo>
                  <a:lnTo>
                    <a:pt x="1689696" y="141897"/>
                  </a:lnTo>
                  <a:lnTo>
                    <a:pt x="1700276" y="142367"/>
                  </a:lnTo>
                  <a:lnTo>
                    <a:pt x="1710867" y="141897"/>
                  </a:lnTo>
                  <a:lnTo>
                    <a:pt x="1720176" y="140449"/>
                  </a:lnTo>
                  <a:lnTo>
                    <a:pt x="1728203" y="138036"/>
                  </a:lnTo>
                  <a:lnTo>
                    <a:pt x="1734947" y="134620"/>
                  </a:lnTo>
                  <a:lnTo>
                    <a:pt x="1737537" y="132969"/>
                  </a:lnTo>
                  <a:lnTo>
                    <a:pt x="1742948" y="129540"/>
                  </a:lnTo>
                  <a:lnTo>
                    <a:pt x="1747012" y="122809"/>
                  </a:lnTo>
                  <a:lnTo>
                    <a:pt x="1747012" y="106299"/>
                  </a:lnTo>
                  <a:close/>
                </a:path>
                <a:path w="2124075" h="144144">
                  <a:moveTo>
                    <a:pt x="1766316" y="39370"/>
                  </a:moveTo>
                  <a:lnTo>
                    <a:pt x="1744599" y="39370"/>
                  </a:lnTo>
                  <a:lnTo>
                    <a:pt x="1744599" y="0"/>
                  </a:lnTo>
                  <a:lnTo>
                    <a:pt x="1733550" y="0"/>
                  </a:lnTo>
                  <a:lnTo>
                    <a:pt x="1733550" y="82804"/>
                  </a:lnTo>
                  <a:lnTo>
                    <a:pt x="1744599" y="82804"/>
                  </a:lnTo>
                  <a:lnTo>
                    <a:pt x="1744599" y="49403"/>
                  </a:lnTo>
                  <a:lnTo>
                    <a:pt x="1766316" y="49403"/>
                  </a:lnTo>
                  <a:lnTo>
                    <a:pt x="1766316" y="39370"/>
                  </a:lnTo>
                  <a:close/>
                </a:path>
                <a:path w="2124075" h="144144">
                  <a:moveTo>
                    <a:pt x="1957578" y="80137"/>
                  </a:moveTo>
                  <a:lnTo>
                    <a:pt x="1946529" y="80137"/>
                  </a:lnTo>
                  <a:lnTo>
                    <a:pt x="1946529" y="101981"/>
                  </a:lnTo>
                  <a:lnTo>
                    <a:pt x="1946529" y="111760"/>
                  </a:lnTo>
                  <a:lnTo>
                    <a:pt x="1946529" y="130302"/>
                  </a:lnTo>
                  <a:lnTo>
                    <a:pt x="1879981" y="130302"/>
                  </a:lnTo>
                  <a:lnTo>
                    <a:pt x="1879981" y="111760"/>
                  </a:lnTo>
                  <a:lnTo>
                    <a:pt x="1946529" y="111760"/>
                  </a:lnTo>
                  <a:lnTo>
                    <a:pt x="1946529" y="101981"/>
                  </a:lnTo>
                  <a:lnTo>
                    <a:pt x="1879981" y="101981"/>
                  </a:lnTo>
                  <a:lnTo>
                    <a:pt x="1879981" y="80137"/>
                  </a:lnTo>
                  <a:lnTo>
                    <a:pt x="1869059" y="80137"/>
                  </a:lnTo>
                  <a:lnTo>
                    <a:pt x="1869059" y="140208"/>
                  </a:lnTo>
                  <a:lnTo>
                    <a:pt x="1957578" y="140208"/>
                  </a:lnTo>
                  <a:lnTo>
                    <a:pt x="1957578" y="130302"/>
                  </a:lnTo>
                  <a:lnTo>
                    <a:pt x="1957578" y="111760"/>
                  </a:lnTo>
                  <a:lnTo>
                    <a:pt x="1957578" y="101981"/>
                  </a:lnTo>
                  <a:lnTo>
                    <a:pt x="1957578" y="80137"/>
                  </a:lnTo>
                  <a:close/>
                </a:path>
                <a:path w="2124075" h="144144">
                  <a:moveTo>
                    <a:pt x="1957578" y="127"/>
                  </a:moveTo>
                  <a:lnTo>
                    <a:pt x="1946402" y="127"/>
                  </a:lnTo>
                  <a:lnTo>
                    <a:pt x="1946402" y="31115"/>
                  </a:lnTo>
                  <a:lnTo>
                    <a:pt x="1921637" y="31115"/>
                  </a:lnTo>
                  <a:lnTo>
                    <a:pt x="1920494" y="22352"/>
                  </a:lnTo>
                  <a:lnTo>
                    <a:pt x="1916430" y="15240"/>
                  </a:lnTo>
                  <a:lnTo>
                    <a:pt x="1911565" y="11303"/>
                  </a:lnTo>
                  <a:lnTo>
                    <a:pt x="1910842" y="10718"/>
                  </a:lnTo>
                  <a:lnTo>
                    <a:pt x="1910842" y="28956"/>
                  </a:lnTo>
                  <a:lnTo>
                    <a:pt x="1910842" y="43434"/>
                  </a:lnTo>
                  <a:lnTo>
                    <a:pt x="1908556" y="49530"/>
                  </a:lnTo>
                  <a:lnTo>
                    <a:pt x="1899285" y="58801"/>
                  </a:lnTo>
                  <a:lnTo>
                    <a:pt x="1893189" y="61087"/>
                  </a:lnTo>
                  <a:lnTo>
                    <a:pt x="1877822" y="61087"/>
                  </a:lnTo>
                  <a:lnTo>
                    <a:pt x="1871726" y="58801"/>
                  </a:lnTo>
                  <a:lnTo>
                    <a:pt x="1867154" y="54102"/>
                  </a:lnTo>
                  <a:lnTo>
                    <a:pt x="1862455" y="49530"/>
                  </a:lnTo>
                  <a:lnTo>
                    <a:pt x="1860169" y="43434"/>
                  </a:lnTo>
                  <a:lnTo>
                    <a:pt x="1860169" y="28956"/>
                  </a:lnTo>
                  <a:lnTo>
                    <a:pt x="1862455" y="22987"/>
                  </a:lnTo>
                  <a:lnTo>
                    <a:pt x="1867154" y="18288"/>
                  </a:lnTo>
                  <a:lnTo>
                    <a:pt x="1871853" y="13716"/>
                  </a:lnTo>
                  <a:lnTo>
                    <a:pt x="1877949" y="11303"/>
                  </a:lnTo>
                  <a:lnTo>
                    <a:pt x="1893062" y="11303"/>
                  </a:lnTo>
                  <a:lnTo>
                    <a:pt x="1899158" y="13716"/>
                  </a:lnTo>
                  <a:lnTo>
                    <a:pt x="1903857" y="18288"/>
                  </a:lnTo>
                  <a:lnTo>
                    <a:pt x="1908556" y="22987"/>
                  </a:lnTo>
                  <a:lnTo>
                    <a:pt x="1910842" y="28956"/>
                  </a:lnTo>
                  <a:lnTo>
                    <a:pt x="1910842" y="10718"/>
                  </a:lnTo>
                  <a:lnTo>
                    <a:pt x="1885442" y="1778"/>
                  </a:lnTo>
                  <a:lnTo>
                    <a:pt x="1877809" y="2400"/>
                  </a:lnTo>
                  <a:lnTo>
                    <a:pt x="1849856" y="29121"/>
                  </a:lnTo>
                  <a:lnTo>
                    <a:pt x="1849247" y="36068"/>
                  </a:lnTo>
                  <a:lnTo>
                    <a:pt x="1849869" y="43116"/>
                  </a:lnTo>
                  <a:lnTo>
                    <a:pt x="1877885" y="70002"/>
                  </a:lnTo>
                  <a:lnTo>
                    <a:pt x="1885442" y="70612"/>
                  </a:lnTo>
                  <a:lnTo>
                    <a:pt x="1892312" y="70116"/>
                  </a:lnTo>
                  <a:lnTo>
                    <a:pt x="1898675" y="68605"/>
                  </a:lnTo>
                  <a:lnTo>
                    <a:pt x="1904504" y="66065"/>
                  </a:lnTo>
                  <a:lnTo>
                    <a:pt x="1909826" y="62484"/>
                  </a:lnTo>
                  <a:lnTo>
                    <a:pt x="1911578" y="61087"/>
                  </a:lnTo>
                  <a:lnTo>
                    <a:pt x="1916557" y="57150"/>
                  </a:lnTo>
                  <a:lnTo>
                    <a:pt x="1920494" y="49911"/>
                  </a:lnTo>
                  <a:lnTo>
                    <a:pt x="1921891" y="41021"/>
                  </a:lnTo>
                  <a:lnTo>
                    <a:pt x="1946402" y="41021"/>
                  </a:lnTo>
                  <a:lnTo>
                    <a:pt x="1946402" y="72263"/>
                  </a:lnTo>
                  <a:lnTo>
                    <a:pt x="1957578" y="72263"/>
                  </a:lnTo>
                  <a:lnTo>
                    <a:pt x="1957578" y="41021"/>
                  </a:lnTo>
                  <a:lnTo>
                    <a:pt x="1957578" y="31115"/>
                  </a:lnTo>
                  <a:lnTo>
                    <a:pt x="1957578" y="127"/>
                  </a:lnTo>
                  <a:close/>
                </a:path>
                <a:path w="2124075" h="144144">
                  <a:moveTo>
                    <a:pt x="2101215" y="5207"/>
                  </a:moveTo>
                  <a:lnTo>
                    <a:pt x="2090293" y="5207"/>
                  </a:lnTo>
                  <a:lnTo>
                    <a:pt x="2090293" y="15113"/>
                  </a:lnTo>
                  <a:lnTo>
                    <a:pt x="2090293" y="50800"/>
                  </a:lnTo>
                  <a:lnTo>
                    <a:pt x="2023351" y="50800"/>
                  </a:lnTo>
                  <a:lnTo>
                    <a:pt x="2023351" y="15113"/>
                  </a:lnTo>
                  <a:lnTo>
                    <a:pt x="2090293" y="15113"/>
                  </a:lnTo>
                  <a:lnTo>
                    <a:pt x="2090293" y="5207"/>
                  </a:lnTo>
                  <a:lnTo>
                    <a:pt x="2012442" y="5207"/>
                  </a:lnTo>
                  <a:lnTo>
                    <a:pt x="2012442" y="60706"/>
                  </a:lnTo>
                  <a:lnTo>
                    <a:pt x="2101215" y="60706"/>
                  </a:lnTo>
                  <a:lnTo>
                    <a:pt x="2101215" y="50800"/>
                  </a:lnTo>
                  <a:lnTo>
                    <a:pt x="2101215" y="15113"/>
                  </a:lnTo>
                  <a:lnTo>
                    <a:pt x="2101215" y="5207"/>
                  </a:lnTo>
                  <a:close/>
                </a:path>
                <a:path w="2124075" h="144144">
                  <a:moveTo>
                    <a:pt x="2123567" y="80010"/>
                  </a:moveTo>
                  <a:lnTo>
                    <a:pt x="1990344" y="80010"/>
                  </a:lnTo>
                  <a:lnTo>
                    <a:pt x="1990344" y="89916"/>
                  </a:lnTo>
                  <a:lnTo>
                    <a:pt x="2051304" y="89916"/>
                  </a:lnTo>
                  <a:lnTo>
                    <a:pt x="2051304" y="143637"/>
                  </a:lnTo>
                  <a:lnTo>
                    <a:pt x="2062607" y="143637"/>
                  </a:lnTo>
                  <a:lnTo>
                    <a:pt x="2062607" y="89916"/>
                  </a:lnTo>
                  <a:lnTo>
                    <a:pt x="2123567" y="89916"/>
                  </a:lnTo>
                  <a:lnTo>
                    <a:pt x="2123567" y="80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98849" y="2236088"/>
              <a:ext cx="116204" cy="140335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3689350" y="2236088"/>
              <a:ext cx="798195" cy="144145"/>
            </a:xfrm>
            <a:custGeom>
              <a:avLst/>
              <a:gdLst/>
              <a:ahLst/>
              <a:cxnLst/>
              <a:rect l="l" t="t" r="r" b="b"/>
              <a:pathLst>
                <a:path w="798195" h="144144">
                  <a:moveTo>
                    <a:pt x="88011" y="98425"/>
                  </a:moveTo>
                  <a:lnTo>
                    <a:pt x="60071" y="69342"/>
                  </a:lnTo>
                  <a:lnTo>
                    <a:pt x="55346" y="59944"/>
                  </a:lnTo>
                  <a:lnTo>
                    <a:pt x="52235" y="51308"/>
                  </a:lnTo>
                  <a:lnTo>
                    <a:pt x="50292" y="42164"/>
                  </a:lnTo>
                  <a:lnTo>
                    <a:pt x="49682" y="33401"/>
                  </a:lnTo>
                  <a:lnTo>
                    <a:pt x="49657" y="9906"/>
                  </a:lnTo>
                  <a:lnTo>
                    <a:pt x="38608" y="9906"/>
                  </a:lnTo>
                  <a:lnTo>
                    <a:pt x="38608" y="33401"/>
                  </a:lnTo>
                  <a:lnTo>
                    <a:pt x="37960" y="42976"/>
                  </a:lnTo>
                  <a:lnTo>
                    <a:pt x="22479" y="79959"/>
                  </a:lnTo>
                  <a:lnTo>
                    <a:pt x="0" y="101473"/>
                  </a:lnTo>
                  <a:lnTo>
                    <a:pt x="8509" y="108966"/>
                  </a:lnTo>
                  <a:lnTo>
                    <a:pt x="35369" y="78714"/>
                  </a:lnTo>
                  <a:lnTo>
                    <a:pt x="44323" y="59944"/>
                  </a:lnTo>
                  <a:lnTo>
                    <a:pt x="46228" y="65239"/>
                  </a:lnTo>
                  <a:lnTo>
                    <a:pt x="68529" y="96812"/>
                  </a:lnTo>
                  <a:lnTo>
                    <a:pt x="80264" y="107188"/>
                  </a:lnTo>
                  <a:lnTo>
                    <a:pt x="88011" y="98425"/>
                  </a:lnTo>
                  <a:close/>
                </a:path>
                <a:path w="798195" h="144144">
                  <a:moveTo>
                    <a:pt x="119507" y="0"/>
                  </a:moveTo>
                  <a:lnTo>
                    <a:pt x="108331" y="0"/>
                  </a:lnTo>
                  <a:lnTo>
                    <a:pt x="108331" y="143637"/>
                  </a:lnTo>
                  <a:lnTo>
                    <a:pt x="119507" y="143637"/>
                  </a:lnTo>
                  <a:lnTo>
                    <a:pt x="119507" y="0"/>
                  </a:lnTo>
                  <a:close/>
                </a:path>
                <a:path w="798195" h="144144">
                  <a:moveTo>
                    <a:pt x="280035" y="67691"/>
                  </a:moveTo>
                  <a:lnTo>
                    <a:pt x="239903" y="47371"/>
                  </a:lnTo>
                  <a:lnTo>
                    <a:pt x="224790" y="19177"/>
                  </a:lnTo>
                  <a:lnTo>
                    <a:pt x="224790" y="11684"/>
                  </a:lnTo>
                  <a:lnTo>
                    <a:pt x="213233" y="11684"/>
                  </a:lnTo>
                  <a:lnTo>
                    <a:pt x="213233" y="19177"/>
                  </a:lnTo>
                  <a:lnTo>
                    <a:pt x="212293" y="25946"/>
                  </a:lnTo>
                  <a:lnTo>
                    <a:pt x="180860" y="60096"/>
                  </a:lnTo>
                  <a:lnTo>
                    <a:pt x="158115" y="67818"/>
                  </a:lnTo>
                  <a:lnTo>
                    <a:pt x="165735" y="76708"/>
                  </a:lnTo>
                  <a:lnTo>
                    <a:pt x="205371" y="54673"/>
                  </a:lnTo>
                  <a:lnTo>
                    <a:pt x="218948" y="37338"/>
                  </a:lnTo>
                  <a:lnTo>
                    <a:pt x="222224" y="42951"/>
                  </a:lnTo>
                  <a:lnTo>
                    <a:pt x="255219" y="69634"/>
                  </a:lnTo>
                  <a:lnTo>
                    <a:pt x="272161" y="76581"/>
                  </a:lnTo>
                  <a:lnTo>
                    <a:pt x="280035" y="67691"/>
                  </a:lnTo>
                  <a:close/>
                </a:path>
                <a:path w="798195" h="144144">
                  <a:moveTo>
                    <a:pt x="285750" y="109601"/>
                  </a:moveTo>
                  <a:lnTo>
                    <a:pt x="152527" y="109601"/>
                  </a:lnTo>
                  <a:lnTo>
                    <a:pt x="152527" y="119507"/>
                  </a:lnTo>
                  <a:lnTo>
                    <a:pt x="285750" y="119507"/>
                  </a:lnTo>
                  <a:lnTo>
                    <a:pt x="285750" y="109601"/>
                  </a:lnTo>
                  <a:close/>
                </a:path>
                <a:path w="798195" h="144144">
                  <a:moveTo>
                    <a:pt x="376174" y="74422"/>
                  </a:moveTo>
                  <a:lnTo>
                    <a:pt x="375526" y="66167"/>
                  </a:lnTo>
                  <a:lnTo>
                    <a:pt x="375412" y="64643"/>
                  </a:lnTo>
                  <a:lnTo>
                    <a:pt x="367169" y="65316"/>
                  </a:lnTo>
                  <a:lnTo>
                    <a:pt x="356755" y="65798"/>
                  </a:lnTo>
                  <a:lnTo>
                    <a:pt x="344170" y="66078"/>
                  </a:lnTo>
                  <a:lnTo>
                    <a:pt x="329438" y="66167"/>
                  </a:lnTo>
                  <a:lnTo>
                    <a:pt x="329438" y="46990"/>
                  </a:lnTo>
                  <a:lnTo>
                    <a:pt x="361315" y="46990"/>
                  </a:lnTo>
                  <a:lnTo>
                    <a:pt x="361315" y="37338"/>
                  </a:lnTo>
                  <a:lnTo>
                    <a:pt x="329438" y="37338"/>
                  </a:lnTo>
                  <a:lnTo>
                    <a:pt x="329438" y="17018"/>
                  </a:lnTo>
                  <a:lnTo>
                    <a:pt x="373380" y="17018"/>
                  </a:lnTo>
                  <a:lnTo>
                    <a:pt x="373380" y="7366"/>
                  </a:lnTo>
                  <a:lnTo>
                    <a:pt x="318389" y="7366"/>
                  </a:lnTo>
                  <a:lnTo>
                    <a:pt x="318389" y="75946"/>
                  </a:lnTo>
                  <a:lnTo>
                    <a:pt x="336143" y="75857"/>
                  </a:lnTo>
                  <a:lnTo>
                    <a:pt x="351701" y="75577"/>
                  </a:lnTo>
                  <a:lnTo>
                    <a:pt x="365048" y="75095"/>
                  </a:lnTo>
                  <a:lnTo>
                    <a:pt x="376174" y="74422"/>
                  </a:lnTo>
                  <a:close/>
                </a:path>
                <a:path w="798195" h="144144">
                  <a:moveTo>
                    <a:pt x="400939" y="2921"/>
                  </a:moveTo>
                  <a:lnTo>
                    <a:pt x="389890" y="2921"/>
                  </a:lnTo>
                  <a:lnTo>
                    <a:pt x="389890" y="36068"/>
                  </a:lnTo>
                  <a:lnTo>
                    <a:pt x="370332" y="36068"/>
                  </a:lnTo>
                  <a:lnTo>
                    <a:pt x="370332" y="45974"/>
                  </a:lnTo>
                  <a:lnTo>
                    <a:pt x="389890" y="45974"/>
                  </a:lnTo>
                  <a:lnTo>
                    <a:pt x="389890" y="80899"/>
                  </a:lnTo>
                  <a:lnTo>
                    <a:pt x="400939" y="80899"/>
                  </a:lnTo>
                  <a:lnTo>
                    <a:pt x="400939" y="2921"/>
                  </a:lnTo>
                  <a:close/>
                </a:path>
                <a:path w="798195" h="144144">
                  <a:moveTo>
                    <a:pt x="426720" y="88900"/>
                  </a:moveTo>
                  <a:lnTo>
                    <a:pt x="415798" y="88900"/>
                  </a:lnTo>
                  <a:lnTo>
                    <a:pt x="415798" y="98679"/>
                  </a:lnTo>
                  <a:lnTo>
                    <a:pt x="415798" y="129921"/>
                  </a:lnTo>
                  <a:lnTo>
                    <a:pt x="347853" y="129921"/>
                  </a:lnTo>
                  <a:lnTo>
                    <a:pt x="347853" y="98679"/>
                  </a:lnTo>
                  <a:lnTo>
                    <a:pt x="415798" y="98679"/>
                  </a:lnTo>
                  <a:lnTo>
                    <a:pt x="415798" y="88900"/>
                  </a:lnTo>
                  <a:lnTo>
                    <a:pt x="336931" y="88900"/>
                  </a:lnTo>
                  <a:lnTo>
                    <a:pt x="336931" y="139573"/>
                  </a:lnTo>
                  <a:lnTo>
                    <a:pt x="426720" y="139573"/>
                  </a:lnTo>
                  <a:lnTo>
                    <a:pt x="426720" y="129921"/>
                  </a:lnTo>
                  <a:lnTo>
                    <a:pt x="426720" y="98679"/>
                  </a:lnTo>
                  <a:lnTo>
                    <a:pt x="426720" y="88900"/>
                  </a:lnTo>
                  <a:close/>
                </a:path>
                <a:path w="798195" h="144144">
                  <a:moveTo>
                    <a:pt x="426720" y="0"/>
                  </a:moveTo>
                  <a:lnTo>
                    <a:pt x="415671" y="0"/>
                  </a:lnTo>
                  <a:lnTo>
                    <a:pt x="415671" y="80899"/>
                  </a:lnTo>
                  <a:lnTo>
                    <a:pt x="426720" y="80899"/>
                  </a:lnTo>
                  <a:lnTo>
                    <a:pt x="426720" y="0"/>
                  </a:lnTo>
                  <a:close/>
                </a:path>
                <a:path w="798195" h="144144">
                  <a:moveTo>
                    <a:pt x="575818" y="12573"/>
                  </a:moveTo>
                  <a:lnTo>
                    <a:pt x="521589" y="12573"/>
                  </a:lnTo>
                  <a:lnTo>
                    <a:pt x="521589" y="22225"/>
                  </a:lnTo>
                  <a:lnTo>
                    <a:pt x="564134" y="22225"/>
                  </a:lnTo>
                  <a:lnTo>
                    <a:pt x="562457" y="34226"/>
                  </a:lnTo>
                  <a:lnTo>
                    <a:pt x="539813" y="79324"/>
                  </a:lnTo>
                  <a:lnTo>
                    <a:pt x="513080" y="101727"/>
                  </a:lnTo>
                  <a:lnTo>
                    <a:pt x="521843" y="109220"/>
                  </a:lnTo>
                  <a:lnTo>
                    <a:pt x="544626" y="89674"/>
                  </a:lnTo>
                  <a:lnTo>
                    <a:pt x="561213" y="67043"/>
                  </a:lnTo>
                  <a:lnTo>
                    <a:pt x="571588" y="41338"/>
                  </a:lnTo>
                  <a:lnTo>
                    <a:pt x="575818" y="12573"/>
                  </a:lnTo>
                  <a:close/>
                </a:path>
                <a:path w="798195" h="144144">
                  <a:moveTo>
                    <a:pt x="633603" y="0"/>
                  </a:moveTo>
                  <a:lnTo>
                    <a:pt x="622554" y="0"/>
                  </a:lnTo>
                  <a:lnTo>
                    <a:pt x="622554" y="62357"/>
                  </a:lnTo>
                  <a:lnTo>
                    <a:pt x="604647" y="62357"/>
                  </a:lnTo>
                  <a:lnTo>
                    <a:pt x="604647" y="2921"/>
                  </a:lnTo>
                  <a:lnTo>
                    <a:pt x="593725" y="2921"/>
                  </a:lnTo>
                  <a:lnTo>
                    <a:pt x="593725" y="139192"/>
                  </a:lnTo>
                  <a:lnTo>
                    <a:pt x="604647" y="139192"/>
                  </a:lnTo>
                  <a:lnTo>
                    <a:pt x="604647" y="72263"/>
                  </a:lnTo>
                  <a:lnTo>
                    <a:pt x="622554" y="72263"/>
                  </a:lnTo>
                  <a:lnTo>
                    <a:pt x="622554" y="143637"/>
                  </a:lnTo>
                  <a:lnTo>
                    <a:pt x="633603" y="143637"/>
                  </a:lnTo>
                  <a:lnTo>
                    <a:pt x="633603" y="72263"/>
                  </a:lnTo>
                  <a:lnTo>
                    <a:pt x="633603" y="62357"/>
                  </a:lnTo>
                  <a:lnTo>
                    <a:pt x="633603" y="0"/>
                  </a:lnTo>
                  <a:close/>
                </a:path>
                <a:path w="798195" h="144144">
                  <a:moveTo>
                    <a:pt x="797814" y="110998"/>
                  </a:moveTo>
                  <a:lnTo>
                    <a:pt x="763270" y="110998"/>
                  </a:lnTo>
                  <a:lnTo>
                    <a:pt x="763270" y="78994"/>
                  </a:lnTo>
                  <a:lnTo>
                    <a:pt x="763270" y="74422"/>
                  </a:lnTo>
                  <a:lnTo>
                    <a:pt x="766648" y="71882"/>
                  </a:lnTo>
                  <a:lnTo>
                    <a:pt x="770343" y="69113"/>
                  </a:lnTo>
                  <a:lnTo>
                    <a:pt x="775373" y="62661"/>
                  </a:lnTo>
                  <a:lnTo>
                    <a:pt x="778395" y="55054"/>
                  </a:lnTo>
                  <a:lnTo>
                    <a:pt x="779399" y="46228"/>
                  </a:lnTo>
                  <a:lnTo>
                    <a:pt x="778573" y="38227"/>
                  </a:lnTo>
                  <a:lnTo>
                    <a:pt x="776122" y="31242"/>
                  </a:lnTo>
                  <a:lnTo>
                    <a:pt x="771994" y="25196"/>
                  </a:lnTo>
                  <a:lnTo>
                    <a:pt x="767969" y="21640"/>
                  </a:lnTo>
                  <a:lnTo>
                    <a:pt x="767969" y="38227"/>
                  </a:lnTo>
                  <a:lnTo>
                    <a:pt x="767969" y="54229"/>
                  </a:lnTo>
                  <a:lnTo>
                    <a:pt x="764540" y="60452"/>
                  </a:lnTo>
                  <a:lnTo>
                    <a:pt x="757809" y="65024"/>
                  </a:lnTo>
                  <a:lnTo>
                    <a:pt x="752348" y="68033"/>
                  </a:lnTo>
                  <a:lnTo>
                    <a:pt x="752221" y="68084"/>
                  </a:lnTo>
                  <a:lnTo>
                    <a:pt x="752221" y="78994"/>
                  </a:lnTo>
                  <a:lnTo>
                    <a:pt x="752221" y="110998"/>
                  </a:lnTo>
                  <a:lnTo>
                    <a:pt x="710057" y="110998"/>
                  </a:lnTo>
                  <a:lnTo>
                    <a:pt x="710057" y="78994"/>
                  </a:lnTo>
                  <a:lnTo>
                    <a:pt x="716788" y="80772"/>
                  </a:lnTo>
                  <a:lnTo>
                    <a:pt x="723773" y="81788"/>
                  </a:lnTo>
                  <a:lnTo>
                    <a:pt x="739267" y="81788"/>
                  </a:lnTo>
                  <a:lnTo>
                    <a:pt x="746252" y="80772"/>
                  </a:lnTo>
                  <a:lnTo>
                    <a:pt x="752221" y="78994"/>
                  </a:lnTo>
                  <a:lnTo>
                    <a:pt x="752221" y="68084"/>
                  </a:lnTo>
                  <a:lnTo>
                    <a:pt x="746086" y="70167"/>
                  </a:lnTo>
                  <a:lnTo>
                    <a:pt x="739013" y="71462"/>
                  </a:lnTo>
                  <a:lnTo>
                    <a:pt x="731139" y="71882"/>
                  </a:lnTo>
                  <a:lnTo>
                    <a:pt x="723252" y="71462"/>
                  </a:lnTo>
                  <a:lnTo>
                    <a:pt x="716165" y="70167"/>
                  </a:lnTo>
                  <a:lnTo>
                    <a:pt x="709866" y="68033"/>
                  </a:lnTo>
                  <a:lnTo>
                    <a:pt x="704342" y="65024"/>
                  </a:lnTo>
                  <a:lnTo>
                    <a:pt x="697611" y="60452"/>
                  </a:lnTo>
                  <a:lnTo>
                    <a:pt x="694182" y="54229"/>
                  </a:lnTo>
                  <a:lnTo>
                    <a:pt x="694182" y="38227"/>
                  </a:lnTo>
                  <a:lnTo>
                    <a:pt x="731139" y="20447"/>
                  </a:lnTo>
                  <a:lnTo>
                    <a:pt x="738949" y="20878"/>
                  </a:lnTo>
                  <a:lnTo>
                    <a:pt x="767969" y="38227"/>
                  </a:lnTo>
                  <a:lnTo>
                    <a:pt x="767969" y="21640"/>
                  </a:lnTo>
                  <a:lnTo>
                    <a:pt x="731139" y="10668"/>
                  </a:lnTo>
                  <a:lnTo>
                    <a:pt x="720801" y="11264"/>
                  </a:lnTo>
                  <a:lnTo>
                    <a:pt x="686079" y="31242"/>
                  </a:lnTo>
                  <a:lnTo>
                    <a:pt x="682752" y="46228"/>
                  </a:lnTo>
                  <a:lnTo>
                    <a:pt x="683755" y="55054"/>
                  </a:lnTo>
                  <a:lnTo>
                    <a:pt x="686777" y="62661"/>
                  </a:lnTo>
                  <a:lnTo>
                    <a:pt x="691857" y="69113"/>
                  </a:lnTo>
                  <a:lnTo>
                    <a:pt x="699008" y="74422"/>
                  </a:lnTo>
                  <a:lnTo>
                    <a:pt x="699008" y="110998"/>
                  </a:lnTo>
                  <a:lnTo>
                    <a:pt x="664591" y="110998"/>
                  </a:lnTo>
                  <a:lnTo>
                    <a:pt x="664591" y="120904"/>
                  </a:lnTo>
                  <a:lnTo>
                    <a:pt x="797814" y="120904"/>
                  </a:lnTo>
                  <a:lnTo>
                    <a:pt x="797814" y="1109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417576" y="2621279"/>
            <a:ext cx="4937760" cy="360045"/>
            <a:chOff x="417576" y="2621279"/>
            <a:chExt cx="4937760" cy="360045"/>
          </a:xfrm>
        </p:grpSpPr>
        <p:sp>
          <p:nvSpPr>
            <p:cNvPr id="54" name="object 54" descr=""/>
            <p:cNvSpPr/>
            <p:nvPr/>
          </p:nvSpPr>
          <p:spPr>
            <a:xfrm>
              <a:off x="417576" y="2621279"/>
              <a:ext cx="4937760" cy="360045"/>
            </a:xfrm>
            <a:custGeom>
              <a:avLst/>
              <a:gdLst/>
              <a:ahLst/>
              <a:cxnLst/>
              <a:rect l="l" t="t" r="r" b="b"/>
              <a:pathLst>
                <a:path w="4937760" h="360044">
                  <a:moveTo>
                    <a:pt x="4937760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937760" y="359663"/>
                  </a:lnTo>
                  <a:lnTo>
                    <a:pt x="493776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721612" y="2727705"/>
              <a:ext cx="2329180" cy="144780"/>
            </a:xfrm>
            <a:custGeom>
              <a:avLst/>
              <a:gdLst/>
              <a:ahLst/>
              <a:cxnLst/>
              <a:rect l="l" t="t" r="r" b="b"/>
              <a:pathLst>
                <a:path w="2329179" h="144780">
                  <a:moveTo>
                    <a:pt x="84963" y="26035"/>
                  </a:moveTo>
                  <a:lnTo>
                    <a:pt x="81534" y="18923"/>
                  </a:lnTo>
                  <a:lnTo>
                    <a:pt x="76250" y="14351"/>
                  </a:lnTo>
                  <a:lnTo>
                    <a:pt x="74930" y="13208"/>
                  </a:lnTo>
                  <a:lnTo>
                    <a:pt x="73787" y="12433"/>
                  </a:lnTo>
                  <a:lnTo>
                    <a:pt x="73787" y="28702"/>
                  </a:lnTo>
                  <a:lnTo>
                    <a:pt x="73723" y="40894"/>
                  </a:lnTo>
                  <a:lnTo>
                    <a:pt x="71501" y="45720"/>
                  </a:lnTo>
                  <a:lnTo>
                    <a:pt x="62357" y="53086"/>
                  </a:lnTo>
                  <a:lnTo>
                    <a:pt x="56261" y="54991"/>
                  </a:lnTo>
                  <a:lnTo>
                    <a:pt x="40894" y="54991"/>
                  </a:lnTo>
                  <a:lnTo>
                    <a:pt x="34671" y="53213"/>
                  </a:lnTo>
                  <a:lnTo>
                    <a:pt x="25400" y="45720"/>
                  </a:lnTo>
                  <a:lnTo>
                    <a:pt x="23114" y="40894"/>
                  </a:lnTo>
                  <a:lnTo>
                    <a:pt x="23114" y="28702"/>
                  </a:lnTo>
                  <a:lnTo>
                    <a:pt x="25400" y="23749"/>
                  </a:lnTo>
                  <a:lnTo>
                    <a:pt x="29972" y="19939"/>
                  </a:lnTo>
                  <a:lnTo>
                    <a:pt x="34671" y="16129"/>
                  </a:lnTo>
                  <a:lnTo>
                    <a:pt x="40894" y="14351"/>
                  </a:lnTo>
                  <a:lnTo>
                    <a:pt x="56261" y="14351"/>
                  </a:lnTo>
                  <a:lnTo>
                    <a:pt x="62357" y="16129"/>
                  </a:lnTo>
                  <a:lnTo>
                    <a:pt x="71501" y="23749"/>
                  </a:lnTo>
                  <a:lnTo>
                    <a:pt x="73787" y="28702"/>
                  </a:lnTo>
                  <a:lnTo>
                    <a:pt x="73787" y="12433"/>
                  </a:lnTo>
                  <a:lnTo>
                    <a:pt x="69494" y="9474"/>
                  </a:lnTo>
                  <a:lnTo>
                    <a:pt x="63284" y="6819"/>
                  </a:lnTo>
                  <a:lnTo>
                    <a:pt x="56299" y="5232"/>
                  </a:lnTo>
                  <a:lnTo>
                    <a:pt x="48514" y="4699"/>
                  </a:lnTo>
                  <a:lnTo>
                    <a:pt x="40703" y="5232"/>
                  </a:lnTo>
                  <a:lnTo>
                    <a:pt x="11988" y="26035"/>
                  </a:lnTo>
                  <a:lnTo>
                    <a:pt x="11988" y="43434"/>
                  </a:lnTo>
                  <a:lnTo>
                    <a:pt x="48514" y="64643"/>
                  </a:lnTo>
                  <a:lnTo>
                    <a:pt x="56311" y="64109"/>
                  </a:lnTo>
                  <a:lnTo>
                    <a:pt x="63334" y="62496"/>
                  </a:lnTo>
                  <a:lnTo>
                    <a:pt x="69545" y="59829"/>
                  </a:lnTo>
                  <a:lnTo>
                    <a:pt x="74930" y="56134"/>
                  </a:lnTo>
                  <a:lnTo>
                    <a:pt x="76276" y="54991"/>
                  </a:lnTo>
                  <a:lnTo>
                    <a:pt x="81534" y="50546"/>
                  </a:lnTo>
                  <a:lnTo>
                    <a:pt x="84963" y="43434"/>
                  </a:lnTo>
                  <a:lnTo>
                    <a:pt x="84963" y="26035"/>
                  </a:lnTo>
                  <a:close/>
                </a:path>
                <a:path w="2329179" h="144780">
                  <a:moveTo>
                    <a:pt x="99441" y="85852"/>
                  </a:moveTo>
                  <a:lnTo>
                    <a:pt x="98806" y="76200"/>
                  </a:lnTo>
                  <a:lnTo>
                    <a:pt x="79108" y="77114"/>
                  </a:lnTo>
                  <a:lnTo>
                    <a:pt x="56070" y="77749"/>
                  </a:lnTo>
                  <a:lnTo>
                    <a:pt x="0" y="78232"/>
                  </a:lnTo>
                  <a:lnTo>
                    <a:pt x="1143" y="88011"/>
                  </a:lnTo>
                  <a:lnTo>
                    <a:pt x="43942" y="87503"/>
                  </a:lnTo>
                  <a:lnTo>
                    <a:pt x="43942" y="140208"/>
                  </a:lnTo>
                  <a:lnTo>
                    <a:pt x="55118" y="140208"/>
                  </a:lnTo>
                  <a:lnTo>
                    <a:pt x="55118" y="87503"/>
                  </a:lnTo>
                  <a:lnTo>
                    <a:pt x="55118" y="87249"/>
                  </a:lnTo>
                  <a:lnTo>
                    <a:pt x="92862" y="86169"/>
                  </a:lnTo>
                  <a:lnTo>
                    <a:pt x="99441" y="85852"/>
                  </a:lnTo>
                  <a:close/>
                </a:path>
                <a:path w="2329179" h="144780">
                  <a:moveTo>
                    <a:pt x="119380" y="762"/>
                  </a:moveTo>
                  <a:lnTo>
                    <a:pt x="108204" y="762"/>
                  </a:lnTo>
                  <a:lnTo>
                    <a:pt x="108204" y="144272"/>
                  </a:lnTo>
                  <a:lnTo>
                    <a:pt x="119380" y="144272"/>
                  </a:lnTo>
                  <a:lnTo>
                    <a:pt x="119380" y="762"/>
                  </a:lnTo>
                  <a:close/>
                </a:path>
                <a:path w="2329179" h="144780">
                  <a:moveTo>
                    <a:pt x="234569" y="74549"/>
                  </a:moveTo>
                  <a:lnTo>
                    <a:pt x="233934" y="66421"/>
                  </a:lnTo>
                  <a:lnTo>
                    <a:pt x="233807" y="64770"/>
                  </a:lnTo>
                  <a:lnTo>
                    <a:pt x="223634" y="65519"/>
                  </a:lnTo>
                  <a:lnTo>
                    <a:pt x="210058" y="66027"/>
                  </a:lnTo>
                  <a:lnTo>
                    <a:pt x="193040" y="66332"/>
                  </a:lnTo>
                  <a:lnTo>
                    <a:pt x="172593" y="66421"/>
                  </a:lnTo>
                  <a:lnTo>
                    <a:pt x="172593" y="46101"/>
                  </a:lnTo>
                  <a:lnTo>
                    <a:pt x="221869" y="46101"/>
                  </a:lnTo>
                  <a:lnTo>
                    <a:pt x="221869" y="36449"/>
                  </a:lnTo>
                  <a:lnTo>
                    <a:pt x="172593" y="36449"/>
                  </a:lnTo>
                  <a:lnTo>
                    <a:pt x="172593" y="17145"/>
                  </a:lnTo>
                  <a:lnTo>
                    <a:pt x="227838" y="17145"/>
                  </a:lnTo>
                  <a:lnTo>
                    <a:pt x="227838" y="7239"/>
                  </a:lnTo>
                  <a:lnTo>
                    <a:pt x="161417" y="7239"/>
                  </a:lnTo>
                  <a:lnTo>
                    <a:pt x="161417" y="76327"/>
                  </a:lnTo>
                  <a:lnTo>
                    <a:pt x="184848" y="76212"/>
                  </a:lnTo>
                  <a:lnTo>
                    <a:pt x="204851" y="75869"/>
                  </a:lnTo>
                  <a:lnTo>
                    <a:pt x="221424" y="75311"/>
                  </a:lnTo>
                  <a:lnTo>
                    <a:pt x="234569" y="74549"/>
                  </a:lnTo>
                  <a:close/>
                </a:path>
                <a:path w="2329179" h="144780">
                  <a:moveTo>
                    <a:pt x="263652" y="91567"/>
                  </a:moveTo>
                  <a:lnTo>
                    <a:pt x="171450" y="91567"/>
                  </a:lnTo>
                  <a:lnTo>
                    <a:pt x="171450" y="101600"/>
                  </a:lnTo>
                  <a:lnTo>
                    <a:pt x="252603" y="101600"/>
                  </a:lnTo>
                  <a:lnTo>
                    <a:pt x="252603" y="144272"/>
                  </a:lnTo>
                  <a:lnTo>
                    <a:pt x="263652" y="144272"/>
                  </a:lnTo>
                  <a:lnTo>
                    <a:pt x="263652" y="91567"/>
                  </a:lnTo>
                  <a:close/>
                </a:path>
                <a:path w="2329179" h="144780">
                  <a:moveTo>
                    <a:pt x="285369" y="37084"/>
                  </a:moveTo>
                  <a:lnTo>
                    <a:pt x="263652" y="37084"/>
                  </a:lnTo>
                  <a:lnTo>
                    <a:pt x="263652" y="762"/>
                  </a:lnTo>
                  <a:lnTo>
                    <a:pt x="252603" y="762"/>
                  </a:lnTo>
                  <a:lnTo>
                    <a:pt x="252603" y="83693"/>
                  </a:lnTo>
                  <a:lnTo>
                    <a:pt x="263652" y="83693"/>
                  </a:lnTo>
                  <a:lnTo>
                    <a:pt x="263652" y="47117"/>
                  </a:lnTo>
                  <a:lnTo>
                    <a:pt x="285369" y="47117"/>
                  </a:lnTo>
                  <a:lnTo>
                    <a:pt x="285369" y="37084"/>
                  </a:lnTo>
                  <a:close/>
                </a:path>
                <a:path w="2329179" h="144780">
                  <a:moveTo>
                    <a:pt x="383921" y="85979"/>
                  </a:moveTo>
                  <a:lnTo>
                    <a:pt x="383857" y="67564"/>
                  </a:lnTo>
                  <a:lnTo>
                    <a:pt x="380492" y="60071"/>
                  </a:lnTo>
                  <a:lnTo>
                    <a:pt x="374154" y="54229"/>
                  </a:lnTo>
                  <a:lnTo>
                    <a:pt x="373888" y="53975"/>
                  </a:lnTo>
                  <a:lnTo>
                    <a:pt x="372999" y="53327"/>
                  </a:lnTo>
                  <a:lnTo>
                    <a:pt x="372999" y="70612"/>
                  </a:lnTo>
                  <a:lnTo>
                    <a:pt x="372999" y="82931"/>
                  </a:lnTo>
                  <a:lnTo>
                    <a:pt x="370586" y="88265"/>
                  </a:lnTo>
                  <a:lnTo>
                    <a:pt x="365887" y="92583"/>
                  </a:lnTo>
                  <a:lnTo>
                    <a:pt x="361188" y="97028"/>
                  </a:lnTo>
                  <a:lnTo>
                    <a:pt x="355092" y="99187"/>
                  </a:lnTo>
                  <a:lnTo>
                    <a:pt x="340487" y="99187"/>
                  </a:lnTo>
                  <a:lnTo>
                    <a:pt x="334518" y="97028"/>
                  </a:lnTo>
                  <a:lnTo>
                    <a:pt x="329819" y="92583"/>
                  </a:lnTo>
                  <a:lnTo>
                    <a:pt x="324993" y="88265"/>
                  </a:lnTo>
                  <a:lnTo>
                    <a:pt x="322707" y="82931"/>
                  </a:lnTo>
                  <a:lnTo>
                    <a:pt x="322707" y="70612"/>
                  </a:lnTo>
                  <a:lnTo>
                    <a:pt x="324993" y="65278"/>
                  </a:lnTo>
                  <a:lnTo>
                    <a:pt x="329692" y="60833"/>
                  </a:lnTo>
                  <a:lnTo>
                    <a:pt x="334391" y="56515"/>
                  </a:lnTo>
                  <a:lnTo>
                    <a:pt x="340487" y="54229"/>
                  </a:lnTo>
                  <a:lnTo>
                    <a:pt x="355219" y="54229"/>
                  </a:lnTo>
                  <a:lnTo>
                    <a:pt x="361188" y="56515"/>
                  </a:lnTo>
                  <a:lnTo>
                    <a:pt x="365887" y="60833"/>
                  </a:lnTo>
                  <a:lnTo>
                    <a:pt x="370586" y="65278"/>
                  </a:lnTo>
                  <a:lnTo>
                    <a:pt x="372999" y="70612"/>
                  </a:lnTo>
                  <a:lnTo>
                    <a:pt x="372999" y="53327"/>
                  </a:lnTo>
                  <a:lnTo>
                    <a:pt x="368452" y="49974"/>
                  </a:lnTo>
                  <a:lnTo>
                    <a:pt x="362292" y="47117"/>
                  </a:lnTo>
                  <a:lnTo>
                    <a:pt x="355409" y="45402"/>
                  </a:lnTo>
                  <a:lnTo>
                    <a:pt x="347853" y="44831"/>
                  </a:lnTo>
                  <a:lnTo>
                    <a:pt x="340207" y="45402"/>
                  </a:lnTo>
                  <a:lnTo>
                    <a:pt x="311785" y="67564"/>
                  </a:lnTo>
                  <a:lnTo>
                    <a:pt x="311835" y="85979"/>
                  </a:lnTo>
                  <a:lnTo>
                    <a:pt x="347726" y="108712"/>
                  </a:lnTo>
                  <a:lnTo>
                    <a:pt x="355358" y="108140"/>
                  </a:lnTo>
                  <a:lnTo>
                    <a:pt x="362280" y="106426"/>
                  </a:lnTo>
                  <a:lnTo>
                    <a:pt x="368452" y="103568"/>
                  </a:lnTo>
                  <a:lnTo>
                    <a:pt x="373888" y="99568"/>
                  </a:lnTo>
                  <a:lnTo>
                    <a:pt x="374307" y="99187"/>
                  </a:lnTo>
                  <a:lnTo>
                    <a:pt x="380492" y="93599"/>
                  </a:lnTo>
                  <a:lnTo>
                    <a:pt x="383921" y="85979"/>
                  </a:lnTo>
                  <a:close/>
                </a:path>
                <a:path w="2329179" h="144780">
                  <a:moveTo>
                    <a:pt x="390398" y="23622"/>
                  </a:moveTo>
                  <a:lnTo>
                    <a:pt x="353314" y="23622"/>
                  </a:lnTo>
                  <a:lnTo>
                    <a:pt x="353314" y="762"/>
                  </a:lnTo>
                  <a:lnTo>
                    <a:pt x="342138" y="762"/>
                  </a:lnTo>
                  <a:lnTo>
                    <a:pt x="342138" y="23622"/>
                  </a:lnTo>
                  <a:lnTo>
                    <a:pt x="305181" y="23622"/>
                  </a:lnTo>
                  <a:lnTo>
                    <a:pt x="305181" y="33655"/>
                  </a:lnTo>
                  <a:lnTo>
                    <a:pt x="390398" y="33655"/>
                  </a:lnTo>
                  <a:lnTo>
                    <a:pt x="390398" y="23622"/>
                  </a:lnTo>
                  <a:close/>
                </a:path>
                <a:path w="2329179" h="144780">
                  <a:moveTo>
                    <a:pt x="439547" y="66802"/>
                  </a:moveTo>
                  <a:lnTo>
                    <a:pt x="415290" y="66802"/>
                  </a:lnTo>
                  <a:lnTo>
                    <a:pt x="415290" y="762"/>
                  </a:lnTo>
                  <a:lnTo>
                    <a:pt x="404241" y="762"/>
                  </a:lnTo>
                  <a:lnTo>
                    <a:pt x="404241" y="144272"/>
                  </a:lnTo>
                  <a:lnTo>
                    <a:pt x="415290" y="144272"/>
                  </a:lnTo>
                  <a:lnTo>
                    <a:pt x="415290" y="76708"/>
                  </a:lnTo>
                  <a:lnTo>
                    <a:pt x="439547" y="76708"/>
                  </a:lnTo>
                  <a:lnTo>
                    <a:pt x="439547" y="66802"/>
                  </a:lnTo>
                  <a:close/>
                </a:path>
                <a:path w="2329179" h="144780">
                  <a:moveTo>
                    <a:pt x="569595" y="44196"/>
                  </a:moveTo>
                  <a:lnTo>
                    <a:pt x="491109" y="44196"/>
                  </a:lnTo>
                  <a:lnTo>
                    <a:pt x="491109" y="5969"/>
                  </a:lnTo>
                  <a:lnTo>
                    <a:pt x="479933" y="5969"/>
                  </a:lnTo>
                  <a:lnTo>
                    <a:pt x="479933" y="54102"/>
                  </a:lnTo>
                  <a:lnTo>
                    <a:pt x="569595" y="54102"/>
                  </a:lnTo>
                  <a:lnTo>
                    <a:pt x="569595" y="44196"/>
                  </a:lnTo>
                  <a:close/>
                </a:path>
                <a:path w="2329179" h="144780">
                  <a:moveTo>
                    <a:pt x="569849" y="128778"/>
                  </a:moveTo>
                  <a:lnTo>
                    <a:pt x="490474" y="128778"/>
                  </a:lnTo>
                  <a:lnTo>
                    <a:pt x="490474" y="96139"/>
                  </a:lnTo>
                  <a:lnTo>
                    <a:pt x="479298" y="96139"/>
                  </a:lnTo>
                  <a:lnTo>
                    <a:pt x="479298" y="138811"/>
                  </a:lnTo>
                  <a:lnTo>
                    <a:pt x="569849" y="138811"/>
                  </a:lnTo>
                  <a:lnTo>
                    <a:pt x="569849" y="128778"/>
                  </a:lnTo>
                  <a:close/>
                </a:path>
                <a:path w="2329179" h="144780">
                  <a:moveTo>
                    <a:pt x="589280" y="73914"/>
                  </a:moveTo>
                  <a:lnTo>
                    <a:pt x="456057" y="73914"/>
                  </a:lnTo>
                  <a:lnTo>
                    <a:pt x="456057" y="83947"/>
                  </a:lnTo>
                  <a:lnTo>
                    <a:pt x="589280" y="83947"/>
                  </a:lnTo>
                  <a:lnTo>
                    <a:pt x="589280" y="73914"/>
                  </a:lnTo>
                  <a:close/>
                </a:path>
                <a:path w="2329179" h="144780">
                  <a:moveTo>
                    <a:pt x="781431" y="80899"/>
                  </a:moveTo>
                  <a:lnTo>
                    <a:pt x="770382" y="80899"/>
                  </a:lnTo>
                  <a:lnTo>
                    <a:pt x="770382" y="102743"/>
                  </a:lnTo>
                  <a:lnTo>
                    <a:pt x="770382" y="112395"/>
                  </a:lnTo>
                  <a:lnTo>
                    <a:pt x="770382" y="131064"/>
                  </a:lnTo>
                  <a:lnTo>
                    <a:pt x="703834" y="131064"/>
                  </a:lnTo>
                  <a:lnTo>
                    <a:pt x="703834" y="112395"/>
                  </a:lnTo>
                  <a:lnTo>
                    <a:pt x="770382" y="112395"/>
                  </a:lnTo>
                  <a:lnTo>
                    <a:pt x="770382" y="102743"/>
                  </a:lnTo>
                  <a:lnTo>
                    <a:pt x="703834" y="102743"/>
                  </a:lnTo>
                  <a:lnTo>
                    <a:pt x="703834" y="80899"/>
                  </a:lnTo>
                  <a:lnTo>
                    <a:pt x="692912" y="80899"/>
                  </a:lnTo>
                  <a:lnTo>
                    <a:pt x="692912" y="140970"/>
                  </a:lnTo>
                  <a:lnTo>
                    <a:pt x="781431" y="140970"/>
                  </a:lnTo>
                  <a:lnTo>
                    <a:pt x="781431" y="131064"/>
                  </a:lnTo>
                  <a:lnTo>
                    <a:pt x="781431" y="112395"/>
                  </a:lnTo>
                  <a:lnTo>
                    <a:pt x="781431" y="102743"/>
                  </a:lnTo>
                  <a:lnTo>
                    <a:pt x="781431" y="80899"/>
                  </a:lnTo>
                  <a:close/>
                </a:path>
                <a:path w="2329179" h="144780">
                  <a:moveTo>
                    <a:pt x="781431" y="889"/>
                  </a:moveTo>
                  <a:lnTo>
                    <a:pt x="770255" y="889"/>
                  </a:lnTo>
                  <a:lnTo>
                    <a:pt x="770255" y="31877"/>
                  </a:lnTo>
                  <a:lnTo>
                    <a:pt x="745490" y="31877"/>
                  </a:lnTo>
                  <a:lnTo>
                    <a:pt x="744347" y="22987"/>
                  </a:lnTo>
                  <a:lnTo>
                    <a:pt x="740283" y="15875"/>
                  </a:lnTo>
                  <a:lnTo>
                    <a:pt x="735469" y="12065"/>
                  </a:lnTo>
                  <a:lnTo>
                    <a:pt x="734695" y="11455"/>
                  </a:lnTo>
                  <a:lnTo>
                    <a:pt x="734695" y="29591"/>
                  </a:lnTo>
                  <a:lnTo>
                    <a:pt x="734695" y="44196"/>
                  </a:lnTo>
                  <a:lnTo>
                    <a:pt x="732409" y="50165"/>
                  </a:lnTo>
                  <a:lnTo>
                    <a:pt x="727837" y="54864"/>
                  </a:lnTo>
                  <a:lnTo>
                    <a:pt x="723138" y="59563"/>
                  </a:lnTo>
                  <a:lnTo>
                    <a:pt x="717042" y="61849"/>
                  </a:lnTo>
                  <a:lnTo>
                    <a:pt x="701675" y="61849"/>
                  </a:lnTo>
                  <a:lnTo>
                    <a:pt x="695579" y="59563"/>
                  </a:lnTo>
                  <a:lnTo>
                    <a:pt x="691007" y="54864"/>
                  </a:lnTo>
                  <a:lnTo>
                    <a:pt x="686308" y="50165"/>
                  </a:lnTo>
                  <a:lnTo>
                    <a:pt x="684022" y="44196"/>
                  </a:lnTo>
                  <a:lnTo>
                    <a:pt x="684022" y="29591"/>
                  </a:lnTo>
                  <a:lnTo>
                    <a:pt x="686308" y="23749"/>
                  </a:lnTo>
                  <a:lnTo>
                    <a:pt x="695706" y="14351"/>
                  </a:lnTo>
                  <a:lnTo>
                    <a:pt x="701802" y="12065"/>
                  </a:lnTo>
                  <a:lnTo>
                    <a:pt x="716915" y="12065"/>
                  </a:lnTo>
                  <a:lnTo>
                    <a:pt x="723011" y="14351"/>
                  </a:lnTo>
                  <a:lnTo>
                    <a:pt x="732409" y="23749"/>
                  </a:lnTo>
                  <a:lnTo>
                    <a:pt x="734695" y="29591"/>
                  </a:lnTo>
                  <a:lnTo>
                    <a:pt x="734695" y="11455"/>
                  </a:lnTo>
                  <a:lnTo>
                    <a:pt x="709295" y="2413"/>
                  </a:lnTo>
                  <a:lnTo>
                    <a:pt x="701662" y="3035"/>
                  </a:lnTo>
                  <a:lnTo>
                    <a:pt x="673709" y="29883"/>
                  </a:lnTo>
                  <a:lnTo>
                    <a:pt x="673100" y="36830"/>
                  </a:lnTo>
                  <a:lnTo>
                    <a:pt x="673735" y="43865"/>
                  </a:lnTo>
                  <a:lnTo>
                    <a:pt x="701738" y="70637"/>
                  </a:lnTo>
                  <a:lnTo>
                    <a:pt x="709295" y="71247"/>
                  </a:lnTo>
                  <a:lnTo>
                    <a:pt x="716165" y="70751"/>
                  </a:lnTo>
                  <a:lnTo>
                    <a:pt x="722528" y="69253"/>
                  </a:lnTo>
                  <a:lnTo>
                    <a:pt x="728357" y="66751"/>
                  </a:lnTo>
                  <a:lnTo>
                    <a:pt x="733679" y="63246"/>
                  </a:lnTo>
                  <a:lnTo>
                    <a:pt x="735393" y="61849"/>
                  </a:lnTo>
                  <a:lnTo>
                    <a:pt x="740410" y="57785"/>
                  </a:lnTo>
                  <a:lnTo>
                    <a:pt x="744347" y="50673"/>
                  </a:lnTo>
                  <a:lnTo>
                    <a:pt x="745744" y="41783"/>
                  </a:lnTo>
                  <a:lnTo>
                    <a:pt x="770255" y="41783"/>
                  </a:lnTo>
                  <a:lnTo>
                    <a:pt x="770255" y="73025"/>
                  </a:lnTo>
                  <a:lnTo>
                    <a:pt x="781431" y="73025"/>
                  </a:lnTo>
                  <a:lnTo>
                    <a:pt x="781431" y="41783"/>
                  </a:lnTo>
                  <a:lnTo>
                    <a:pt x="781431" y="31877"/>
                  </a:lnTo>
                  <a:lnTo>
                    <a:pt x="781431" y="889"/>
                  </a:lnTo>
                  <a:close/>
                </a:path>
                <a:path w="2329179" h="144780">
                  <a:moveTo>
                    <a:pt x="925068" y="5969"/>
                  </a:moveTo>
                  <a:lnTo>
                    <a:pt x="914146" y="5969"/>
                  </a:lnTo>
                  <a:lnTo>
                    <a:pt x="914146" y="15875"/>
                  </a:lnTo>
                  <a:lnTo>
                    <a:pt x="914146" y="51562"/>
                  </a:lnTo>
                  <a:lnTo>
                    <a:pt x="847217" y="51562"/>
                  </a:lnTo>
                  <a:lnTo>
                    <a:pt x="847217" y="15875"/>
                  </a:lnTo>
                  <a:lnTo>
                    <a:pt x="914146" y="15875"/>
                  </a:lnTo>
                  <a:lnTo>
                    <a:pt x="914146" y="5969"/>
                  </a:lnTo>
                  <a:lnTo>
                    <a:pt x="836295" y="5969"/>
                  </a:lnTo>
                  <a:lnTo>
                    <a:pt x="836295" y="61341"/>
                  </a:lnTo>
                  <a:lnTo>
                    <a:pt x="925068" y="61341"/>
                  </a:lnTo>
                  <a:lnTo>
                    <a:pt x="925068" y="51562"/>
                  </a:lnTo>
                  <a:lnTo>
                    <a:pt x="925068" y="15875"/>
                  </a:lnTo>
                  <a:lnTo>
                    <a:pt x="925068" y="5969"/>
                  </a:lnTo>
                  <a:close/>
                </a:path>
                <a:path w="2329179" h="144780">
                  <a:moveTo>
                    <a:pt x="947420" y="80772"/>
                  </a:moveTo>
                  <a:lnTo>
                    <a:pt x="814197" y="80772"/>
                  </a:lnTo>
                  <a:lnTo>
                    <a:pt x="814197" y="90678"/>
                  </a:lnTo>
                  <a:lnTo>
                    <a:pt x="875157" y="90678"/>
                  </a:lnTo>
                  <a:lnTo>
                    <a:pt x="875157" y="144272"/>
                  </a:lnTo>
                  <a:lnTo>
                    <a:pt x="886460" y="144272"/>
                  </a:lnTo>
                  <a:lnTo>
                    <a:pt x="886460" y="90678"/>
                  </a:lnTo>
                  <a:lnTo>
                    <a:pt x="947420" y="90678"/>
                  </a:lnTo>
                  <a:lnTo>
                    <a:pt x="947420" y="80772"/>
                  </a:lnTo>
                  <a:close/>
                </a:path>
                <a:path w="2329179" h="144780">
                  <a:moveTo>
                    <a:pt x="1091819" y="104902"/>
                  </a:moveTo>
                  <a:lnTo>
                    <a:pt x="1091171" y="96901"/>
                  </a:lnTo>
                  <a:lnTo>
                    <a:pt x="1091057" y="95377"/>
                  </a:lnTo>
                  <a:lnTo>
                    <a:pt x="1084287" y="96050"/>
                  </a:lnTo>
                  <a:lnTo>
                    <a:pt x="1074267" y="96532"/>
                  </a:lnTo>
                  <a:lnTo>
                    <a:pt x="1060996" y="96812"/>
                  </a:lnTo>
                  <a:lnTo>
                    <a:pt x="1044448" y="96901"/>
                  </a:lnTo>
                  <a:lnTo>
                    <a:pt x="1044448" y="22606"/>
                  </a:lnTo>
                  <a:lnTo>
                    <a:pt x="1086485" y="22606"/>
                  </a:lnTo>
                  <a:lnTo>
                    <a:pt x="1086485" y="12700"/>
                  </a:lnTo>
                  <a:lnTo>
                    <a:pt x="1033526" y="12700"/>
                  </a:lnTo>
                  <a:lnTo>
                    <a:pt x="1033526" y="106680"/>
                  </a:lnTo>
                  <a:lnTo>
                    <a:pt x="1053731" y="106565"/>
                  </a:lnTo>
                  <a:lnTo>
                    <a:pt x="1070190" y="106222"/>
                  </a:lnTo>
                  <a:lnTo>
                    <a:pt x="1082878" y="105664"/>
                  </a:lnTo>
                  <a:lnTo>
                    <a:pt x="1091819" y="104902"/>
                  </a:lnTo>
                  <a:close/>
                </a:path>
                <a:path w="2329179" h="144780">
                  <a:moveTo>
                    <a:pt x="1115568" y="3683"/>
                  </a:moveTo>
                  <a:lnTo>
                    <a:pt x="1104646" y="3683"/>
                  </a:lnTo>
                  <a:lnTo>
                    <a:pt x="1104646" y="52959"/>
                  </a:lnTo>
                  <a:lnTo>
                    <a:pt x="1074928" y="52959"/>
                  </a:lnTo>
                  <a:lnTo>
                    <a:pt x="1074928" y="62865"/>
                  </a:lnTo>
                  <a:lnTo>
                    <a:pt x="1104646" y="62865"/>
                  </a:lnTo>
                  <a:lnTo>
                    <a:pt x="1104646" y="139573"/>
                  </a:lnTo>
                  <a:lnTo>
                    <a:pt x="1115568" y="139573"/>
                  </a:lnTo>
                  <a:lnTo>
                    <a:pt x="1115568" y="3683"/>
                  </a:lnTo>
                  <a:close/>
                </a:path>
                <a:path w="2329179" h="144780">
                  <a:moveTo>
                    <a:pt x="1143000" y="762"/>
                  </a:moveTo>
                  <a:lnTo>
                    <a:pt x="1131951" y="762"/>
                  </a:lnTo>
                  <a:lnTo>
                    <a:pt x="1131951" y="144272"/>
                  </a:lnTo>
                  <a:lnTo>
                    <a:pt x="1143000" y="144272"/>
                  </a:lnTo>
                  <a:lnTo>
                    <a:pt x="1143000" y="762"/>
                  </a:lnTo>
                  <a:close/>
                </a:path>
                <a:path w="2329179" h="144780">
                  <a:moveTo>
                    <a:pt x="1255395" y="59055"/>
                  </a:moveTo>
                  <a:lnTo>
                    <a:pt x="1244346" y="22313"/>
                  </a:lnTo>
                  <a:lnTo>
                    <a:pt x="1244346" y="59055"/>
                  </a:lnTo>
                  <a:lnTo>
                    <a:pt x="1243888" y="67411"/>
                  </a:lnTo>
                  <a:lnTo>
                    <a:pt x="1226058" y="98171"/>
                  </a:lnTo>
                  <a:lnTo>
                    <a:pt x="1211072" y="98171"/>
                  </a:lnTo>
                  <a:lnTo>
                    <a:pt x="1192911" y="59055"/>
                  </a:lnTo>
                  <a:lnTo>
                    <a:pt x="1193342" y="50647"/>
                  </a:lnTo>
                  <a:lnTo>
                    <a:pt x="1210945" y="20066"/>
                  </a:lnTo>
                  <a:lnTo>
                    <a:pt x="1226312" y="20066"/>
                  </a:lnTo>
                  <a:lnTo>
                    <a:pt x="1244346" y="59055"/>
                  </a:lnTo>
                  <a:lnTo>
                    <a:pt x="1244346" y="22313"/>
                  </a:lnTo>
                  <a:lnTo>
                    <a:pt x="1218565" y="10160"/>
                  </a:lnTo>
                  <a:lnTo>
                    <a:pt x="1210691" y="10972"/>
                  </a:lnTo>
                  <a:lnTo>
                    <a:pt x="1182725" y="48247"/>
                  </a:lnTo>
                  <a:lnTo>
                    <a:pt x="1182116" y="59055"/>
                  </a:lnTo>
                  <a:lnTo>
                    <a:pt x="1182738" y="69799"/>
                  </a:lnTo>
                  <a:lnTo>
                    <a:pt x="1203782" y="104762"/>
                  </a:lnTo>
                  <a:lnTo>
                    <a:pt x="1218565" y="108077"/>
                  </a:lnTo>
                  <a:lnTo>
                    <a:pt x="1226439" y="107251"/>
                  </a:lnTo>
                  <a:lnTo>
                    <a:pt x="1233512" y="104762"/>
                  </a:lnTo>
                  <a:lnTo>
                    <a:pt x="1239774" y="100634"/>
                  </a:lnTo>
                  <a:lnTo>
                    <a:pt x="1242098" y="98171"/>
                  </a:lnTo>
                  <a:lnTo>
                    <a:pt x="1245235" y="94869"/>
                  </a:lnTo>
                  <a:lnTo>
                    <a:pt x="1249654" y="87706"/>
                  </a:lnTo>
                  <a:lnTo>
                    <a:pt x="1252842" y="79298"/>
                  </a:lnTo>
                  <a:lnTo>
                    <a:pt x="1254747" y="69786"/>
                  </a:lnTo>
                  <a:lnTo>
                    <a:pt x="1255395" y="59055"/>
                  </a:lnTo>
                  <a:close/>
                </a:path>
                <a:path w="2329179" h="144780">
                  <a:moveTo>
                    <a:pt x="1293241" y="762"/>
                  </a:moveTo>
                  <a:lnTo>
                    <a:pt x="1282065" y="762"/>
                  </a:lnTo>
                  <a:lnTo>
                    <a:pt x="1282065" y="144272"/>
                  </a:lnTo>
                  <a:lnTo>
                    <a:pt x="1293241" y="144272"/>
                  </a:lnTo>
                  <a:lnTo>
                    <a:pt x="1293241" y="762"/>
                  </a:lnTo>
                  <a:close/>
                </a:path>
                <a:path w="2329179" h="144780">
                  <a:moveTo>
                    <a:pt x="1415923" y="106934"/>
                  </a:moveTo>
                  <a:lnTo>
                    <a:pt x="1415300" y="99187"/>
                  </a:lnTo>
                  <a:lnTo>
                    <a:pt x="1415161" y="97282"/>
                  </a:lnTo>
                  <a:lnTo>
                    <a:pt x="1406753" y="98120"/>
                  </a:lnTo>
                  <a:lnTo>
                    <a:pt x="1396022" y="98717"/>
                  </a:lnTo>
                  <a:lnTo>
                    <a:pt x="1382991" y="99072"/>
                  </a:lnTo>
                  <a:lnTo>
                    <a:pt x="1367663" y="99187"/>
                  </a:lnTo>
                  <a:lnTo>
                    <a:pt x="1350518" y="99187"/>
                  </a:lnTo>
                  <a:lnTo>
                    <a:pt x="1350518" y="63881"/>
                  </a:lnTo>
                  <a:lnTo>
                    <a:pt x="1392428" y="63881"/>
                  </a:lnTo>
                  <a:lnTo>
                    <a:pt x="1392428" y="54229"/>
                  </a:lnTo>
                  <a:lnTo>
                    <a:pt x="1350518" y="54229"/>
                  </a:lnTo>
                  <a:lnTo>
                    <a:pt x="1350518" y="22987"/>
                  </a:lnTo>
                  <a:lnTo>
                    <a:pt x="1408049" y="22987"/>
                  </a:lnTo>
                  <a:lnTo>
                    <a:pt x="1408049" y="12954"/>
                  </a:lnTo>
                  <a:lnTo>
                    <a:pt x="1339342" y="12954"/>
                  </a:lnTo>
                  <a:lnTo>
                    <a:pt x="1339342" y="108966"/>
                  </a:lnTo>
                  <a:lnTo>
                    <a:pt x="1383220" y="108762"/>
                  </a:lnTo>
                  <a:lnTo>
                    <a:pt x="1400175" y="108331"/>
                  </a:lnTo>
                  <a:lnTo>
                    <a:pt x="1408430" y="107823"/>
                  </a:lnTo>
                  <a:lnTo>
                    <a:pt x="1415923" y="106934"/>
                  </a:lnTo>
                  <a:close/>
                </a:path>
                <a:path w="2329179" h="144780">
                  <a:moveTo>
                    <a:pt x="1444117" y="762"/>
                  </a:moveTo>
                  <a:lnTo>
                    <a:pt x="1433068" y="762"/>
                  </a:lnTo>
                  <a:lnTo>
                    <a:pt x="1433068" y="61214"/>
                  </a:lnTo>
                  <a:lnTo>
                    <a:pt x="1404874" y="61214"/>
                  </a:lnTo>
                  <a:lnTo>
                    <a:pt x="1404874" y="70993"/>
                  </a:lnTo>
                  <a:lnTo>
                    <a:pt x="1433068" y="70993"/>
                  </a:lnTo>
                  <a:lnTo>
                    <a:pt x="1433068" y="144272"/>
                  </a:lnTo>
                  <a:lnTo>
                    <a:pt x="1444117" y="144272"/>
                  </a:lnTo>
                  <a:lnTo>
                    <a:pt x="1444117" y="762"/>
                  </a:lnTo>
                  <a:close/>
                </a:path>
                <a:path w="2329179" h="144780">
                  <a:moveTo>
                    <a:pt x="1575435" y="3683"/>
                  </a:moveTo>
                  <a:lnTo>
                    <a:pt x="1564259" y="3683"/>
                  </a:lnTo>
                  <a:lnTo>
                    <a:pt x="1564259" y="53848"/>
                  </a:lnTo>
                  <a:lnTo>
                    <a:pt x="1546987" y="53848"/>
                  </a:lnTo>
                  <a:lnTo>
                    <a:pt x="1537258" y="20447"/>
                  </a:lnTo>
                  <a:lnTo>
                    <a:pt x="1536179" y="18973"/>
                  </a:lnTo>
                  <a:lnTo>
                    <a:pt x="1536179" y="59055"/>
                  </a:lnTo>
                  <a:lnTo>
                    <a:pt x="1535849" y="67945"/>
                  </a:lnTo>
                  <a:lnTo>
                    <a:pt x="1522349" y="97917"/>
                  </a:lnTo>
                  <a:lnTo>
                    <a:pt x="1509014" y="97917"/>
                  </a:lnTo>
                  <a:lnTo>
                    <a:pt x="1495044" y="59055"/>
                  </a:lnTo>
                  <a:lnTo>
                    <a:pt x="1495374" y="50177"/>
                  </a:lnTo>
                  <a:lnTo>
                    <a:pt x="1522349" y="20447"/>
                  </a:lnTo>
                  <a:lnTo>
                    <a:pt x="1536179" y="59055"/>
                  </a:lnTo>
                  <a:lnTo>
                    <a:pt x="1536179" y="18973"/>
                  </a:lnTo>
                  <a:lnTo>
                    <a:pt x="1532636" y="14097"/>
                  </a:lnTo>
                  <a:lnTo>
                    <a:pt x="1525143" y="10287"/>
                  </a:lnTo>
                  <a:lnTo>
                    <a:pt x="1515618" y="10287"/>
                  </a:lnTo>
                  <a:lnTo>
                    <a:pt x="1486319" y="38265"/>
                  </a:lnTo>
                  <a:lnTo>
                    <a:pt x="1484249" y="59055"/>
                  </a:lnTo>
                  <a:lnTo>
                    <a:pt x="1484757" y="70180"/>
                  </a:lnTo>
                  <a:lnTo>
                    <a:pt x="1502283" y="104800"/>
                  </a:lnTo>
                  <a:lnTo>
                    <a:pt x="1515618" y="107950"/>
                  </a:lnTo>
                  <a:lnTo>
                    <a:pt x="1525270" y="107950"/>
                  </a:lnTo>
                  <a:lnTo>
                    <a:pt x="1532763" y="104013"/>
                  </a:lnTo>
                  <a:lnTo>
                    <a:pt x="1537030" y="97917"/>
                  </a:lnTo>
                  <a:lnTo>
                    <a:pt x="1538097" y="96393"/>
                  </a:lnTo>
                  <a:lnTo>
                    <a:pt x="1541716" y="90068"/>
                  </a:lnTo>
                  <a:lnTo>
                    <a:pt x="1544408" y="82511"/>
                  </a:lnTo>
                  <a:lnTo>
                    <a:pt x="1546199" y="73736"/>
                  </a:lnTo>
                  <a:lnTo>
                    <a:pt x="1547114" y="63754"/>
                  </a:lnTo>
                  <a:lnTo>
                    <a:pt x="1564259" y="63754"/>
                  </a:lnTo>
                  <a:lnTo>
                    <a:pt x="1564259" y="139954"/>
                  </a:lnTo>
                  <a:lnTo>
                    <a:pt x="1575435" y="139954"/>
                  </a:lnTo>
                  <a:lnTo>
                    <a:pt x="1575435" y="63754"/>
                  </a:lnTo>
                  <a:lnTo>
                    <a:pt x="1575435" y="53848"/>
                  </a:lnTo>
                  <a:lnTo>
                    <a:pt x="1575435" y="3683"/>
                  </a:lnTo>
                  <a:close/>
                </a:path>
                <a:path w="2329179" h="144780">
                  <a:moveTo>
                    <a:pt x="1601216" y="762"/>
                  </a:moveTo>
                  <a:lnTo>
                    <a:pt x="1590040" y="762"/>
                  </a:lnTo>
                  <a:lnTo>
                    <a:pt x="1590040" y="144272"/>
                  </a:lnTo>
                  <a:lnTo>
                    <a:pt x="1601216" y="144272"/>
                  </a:lnTo>
                  <a:lnTo>
                    <a:pt x="1601216" y="762"/>
                  </a:lnTo>
                  <a:close/>
                </a:path>
                <a:path w="2329179" h="144780">
                  <a:moveTo>
                    <a:pt x="1766951" y="10541"/>
                  </a:moveTo>
                  <a:lnTo>
                    <a:pt x="1695577" y="10541"/>
                  </a:lnTo>
                  <a:lnTo>
                    <a:pt x="1695577" y="20447"/>
                  </a:lnTo>
                  <a:lnTo>
                    <a:pt x="1755902" y="20447"/>
                  </a:lnTo>
                  <a:lnTo>
                    <a:pt x="1755762" y="30213"/>
                  </a:lnTo>
                  <a:lnTo>
                    <a:pt x="1755355" y="40055"/>
                  </a:lnTo>
                  <a:lnTo>
                    <a:pt x="1754720" y="49974"/>
                  </a:lnTo>
                  <a:lnTo>
                    <a:pt x="1753870" y="59944"/>
                  </a:lnTo>
                  <a:lnTo>
                    <a:pt x="1764665" y="60706"/>
                  </a:lnTo>
                  <a:lnTo>
                    <a:pt x="1765655" y="49707"/>
                  </a:lnTo>
                  <a:lnTo>
                    <a:pt x="1766379" y="37680"/>
                  </a:lnTo>
                  <a:lnTo>
                    <a:pt x="1766798" y="24612"/>
                  </a:lnTo>
                  <a:lnTo>
                    <a:pt x="1766951" y="10541"/>
                  </a:lnTo>
                  <a:close/>
                </a:path>
                <a:path w="2329179" h="144780">
                  <a:moveTo>
                    <a:pt x="1776730" y="81661"/>
                  </a:moveTo>
                  <a:lnTo>
                    <a:pt x="1776196" y="73660"/>
                  </a:lnTo>
                  <a:lnTo>
                    <a:pt x="1776095" y="72009"/>
                  </a:lnTo>
                  <a:lnTo>
                    <a:pt x="1766277" y="72555"/>
                  </a:lnTo>
                  <a:lnTo>
                    <a:pt x="1755305" y="73025"/>
                  </a:lnTo>
                  <a:lnTo>
                    <a:pt x="1743176" y="73406"/>
                  </a:lnTo>
                  <a:lnTo>
                    <a:pt x="1729867" y="73660"/>
                  </a:lnTo>
                  <a:lnTo>
                    <a:pt x="1729867" y="41910"/>
                  </a:lnTo>
                  <a:lnTo>
                    <a:pt x="1718818" y="41910"/>
                  </a:lnTo>
                  <a:lnTo>
                    <a:pt x="1718818" y="73787"/>
                  </a:lnTo>
                  <a:lnTo>
                    <a:pt x="1710474" y="73964"/>
                  </a:lnTo>
                  <a:lnTo>
                    <a:pt x="1683512" y="74168"/>
                  </a:lnTo>
                  <a:lnTo>
                    <a:pt x="1684528" y="84074"/>
                  </a:lnTo>
                  <a:lnTo>
                    <a:pt x="1734312" y="83312"/>
                  </a:lnTo>
                  <a:lnTo>
                    <a:pt x="1761083" y="82448"/>
                  </a:lnTo>
                  <a:lnTo>
                    <a:pt x="1770291" y="82054"/>
                  </a:lnTo>
                  <a:lnTo>
                    <a:pt x="1776730" y="81661"/>
                  </a:lnTo>
                  <a:close/>
                </a:path>
                <a:path w="2329179" h="144780">
                  <a:moveTo>
                    <a:pt x="1802130" y="129540"/>
                  </a:moveTo>
                  <a:lnTo>
                    <a:pt x="1719834" y="129540"/>
                  </a:lnTo>
                  <a:lnTo>
                    <a:pt x="1719834" y="98044"/>
                  </a:lnTo>
                  <a:lnTo>
                    <a:pt x="1708785" y="98044"/>
                  </a:lnTo>
                  <a:lnTo>
                    <a:pt x="1708785" y="139446"/>
                  </a:lnTo>
                  <a:lnTo>
                    <a:pt x="1802130" y="139446"/>
                  </a:lnTo>
                  <a:lnTo>
                    <a:pt x="1802130" y="129540"/>
                  </a:lnTo>
                  <a:close/>
                </a:path>
                <a:path w="2329179" h="144780">
                  <a:moveTo>
                    <a:pt x="1819910" y="53848"/>
                  </a:moveTo>
                  <a:lnTo>
                    <a:pt x="1798320" y="53848"/>
                  </a:lnTo>
                  <a:lnTo>
                    <a:pt x="1798320" y="762"/>
                  </a:lnTo>
                  <a:lnTo>
                    <a:pt x="1787144" y="762"/>
                  </a:lnTo>
                  <a:lnTo>
                    <a:pt x="1787144" y="107696"/>
                  </a:lnTo>
                  <a:lnTo>
                    <a:pt x="1798320" y="107696"/>
                  </a:lnTo>
                  <a:lnTo>
                    <a:pt x="1798320" y="63881"/>
                  </a:lnTo>
                  <a:lnTo>
                    <a:pt x="1819910" y="63881"/>
                  </a:lnTo>
                  <a:lnTo>
                    <a:pt x="1819910" y="53848"/>
                  </a:lnTo>
                  <a:close/>
                </a:path>
                <a:path w="2329179" h="144780">
                  <a:moveTo>
                    <a:pt x="1916049" y="56896"/>
                  </a:moveTo>
                  <a:lnTo>
                    <a:pt x="1912874" y="50419"/>
                  </a:lnTo>
                  <a:lnTo>
                    <a:pt x="1908581" y="46990"/>
                  </a:lnTo>
                  <a:lnTo>
                    <a:pt x="1906524" y="45339"/>
                  </a:lnTo>
                  <a:lnTo>
                    <a:pt x="1905127" y="44424"/>
                  </a:lnTo>
                  <a:lnTo>
                    <a:pt x="1905127" y="59309"/>
                  </a:lnTo>
                  <a:lnTo>
                    <a:pt x="1905127" y="69596"/>
                  </a:lnTo>
                  <a:lnTo>
                    <a:pt x="1902841" y="73787"/>
                  </a:lnTo>
                  <a:lnTo>
                    <a:pt x="1898523" y="77216"/>
                  </a:lnTo>
                  <a:lnTo>
                    <a:pt x="1894078" y="80518"/>
                  </a:lnTo>
                  <a:lnTo>
                    <a:pt x="1888109" y="82169"/>
                  </a:lnTo>
                  <a:lnTo>
                    <a:pt x="1873123" y="82169"/>
                  </a:lnTo>
                  <a:lnTo>
                    <a:pt x="1867281" y="80518"/>
                  </a:lnTo>
                  <a:lnTo>
                    <a:pt x="1862836" y="77216"/>
                  </a:lnTo>
                  <a:lnTo>
                    <a:pt x="1858391" y="73787"/>
                  </a:lnTo>
                  <a:lnTo>
                    <a:pt x="1856232" y="69596"/>
                  </a:lnTo>
                  <a:lnTo>
                    <a:pt x="1856232" y="59309"/>
                  </a:lnTo>
                  <a:lnTo>
                    <a:pt x="1858391" y="55118"/>
                  </a:lnTo>
                  <a:lnTo>
                    <a:pt x="1867154" y="48641"/>
                  </a:lnTo>
                  <a:lnTo>
                    <a:pt x="1873123" y="46990"/>
                  </a:lnTo>
                  <a:lnTo>
                    <a:pt x="1888236" y="46990"/>
                  </a:lnTo>
                  <a:lnTo>
                    <a:pt x="1894205" y="48641"/>
                  </a:lnTo>
                  <a:lnTo>
                    <a:pt x="1898523" y="51816"/>
                  </a:lnTo>
                  <a:lnTo>
                    <a:pt x="1902841" y="55118"/>
                  </a:lnTo>
                  <a:lnTo>
                    <a:pt x="1905127" y="59309"/>
                  </a:lnTo>
                  <a:lnTo>
                    <a:pt x="1905127" y="44424"/>
                  </a:lnTo>
                  <a:lnTo>
                    <a:pt x="1901329" y="41922"/>
                  </a:lnTo>
                  <a:lnTo>
                    <a:pt x="1895284" y="39458"/>
                  </a:lnTo>
                  <a:lnTo>
                    <a:pt x="1888375" y="37973"/>
                  </a:lnTo>
                  <a:lnTo>
                    <a:pt x="1880616" y="37465"/>
                  </a:lnTo>
                  <a:lnTo>
                    <a:pt x="1872869" y="37973"/>
                  </a:lnTo>
                  <a:lnTo>
                    <a:pt x="1845310" y="56896"/>
                  </a:lnTo>
                  <a:lnTo>
                    <a:pt x="1845310" y="72136"/>
                  </a:lnTo>
                  <a:lnTo>
                    <a:pt x="1880489" y="91567"/>
                  </a:lnTo>
                  <a:lnTo>
                    <a:pt x="1888248" y="91097"/>
                  </a:lnTo>
                  <a:lnTo>
                    <a:pt x="1895157" y="89636"/>
                  </a:lnTo>
                  <a:lnTo>
                    <a:pt x="1901202" y="87185"/>
                  </a:lnTo>
                  <a:lnTo>
                    <a:pt x="1906397" y="83693"/>
                  </a:lnTo>
                  <a:lnTo>
                    <a:pt x="1908238" y="82169"/>
                  </a:lnTo>
                  <a:lnTo>
                    <a:pt x="1912874" y="78359"/>
                  </a:lnTo>
                  <a:lnTo>
                    <a:pt x="1915972" y="72136"/>
                  </a:lnTo>
                  <a:lnTo>
                    <a:pt x="1916049" y="56896"/>
                  </a:lnTo>
                  <a:close/>
                </a:path>
                <a:path w="2329179" h="144780">
                  <a:moveTo>
                    <a:pt x="1923161" y="19939"/>
                  </a:moveTo>
                  <a:lnTo>
                    <a:pt x="1886204" y="19939"/>
                  </a:lnTo>
                  <a:lnTo>
                    <a:pt x="1886204" y="1397"/>
                  </a:lnTo>
                  <a:lnTo>
                    <a:pt x="1874901" y="1397"/>
                  </a:lnTo>
                  <a:lnTo>
                    <a:pt x="1874901" y="19939"/>
                  </a:lnTo>
                  <a:lnTo>
                    <a:pt x="1837817" y="19939"/>
                  </a:lnTo>
                  <a:lnTo>
                    <a:pt x="1837817" y="29845"/>
                  </a:lnTo>
                  <a:lnTo>
                    <a:pt x="1923161" y="29845"/>
                  </a:lnTo>
                  <a:lnTo>
                    <a:pt x="1923161" y="19939"/>
                  </a:lnTo>
                  <a:close/>
                </a:path>
                <a:path w="2329179" h="144780">
                  <a:moveTo>
                    <a:pt x="1953641" y="131826"/>
                  </a:moveTo>
                  <a:lnTo>
                    <a:pt x="1872869" y="131826"/>
                  </a:lnTo>
                  <a:lnTo>
                    <a:pt x="1872869" y="101981"/>
                  </a:lnTo>
                  <a:lnTo>
                    <a:pt x="1861947" y="101981"/>
                  </a:lnTo>
                  <a:lnTo>
                    <a:pt x="1861947" y="141732"/>
                  </a:lnTo>
                  <a:lnTo>
                    <a:pt x="1953641" y="141732"/>
                  </a:lnTo>
                  <a:lnTo>
                    <a:pt x="1953641" y="131826"/>
                  </a:lnTo>
                  <a:close/>
                </a:path>
                <a:path w="2329179" h="144780">
                  <a:moveTo>
                    <a:pt x="1970913" y="56134"/>
                  </a:moveTo>
                  <a:lnTo>
                    <a:pt x="1949196" y="56134"/>
                  </a:lnTo>
                  <a:lnTo>
                    <a:pt x="1949196" y="762"/>
                  </a:lnTo>
                  <a:lnTo>
                    <a:pt x="1938147" y="762"/>
                  </a:lnTo>
                  <a:lnTo>
                    <a:pt x="1938147" y="107569"/>
                  </a:lnTo>
                  <a:lnTo>
                    <a:pt x="1949196" y="107569"/>
                  </a:lnTo>
                  <a:lnTo>
                    <a:pt x="1949196" y="66294"/>
                  </a:lnTo>
                  <a:lnTo>
                    <a:pt x="1970913" y="66294"/>
                  </a:lnTo>
                  <a:lnTo>
                    <a:pt x="1970913" y="56134"/>
                  </a:lnTo>
                  <a:close/>
                </a:path>
                <a:path w="2329179" h="144780">
                  <a:moveTo>
                    <a:pt x="2131441" y="99187"/>
                  </a:moveTo>
                  <a:lnTo>
                    <a:pt x="2103501" y="70104"/>
                  </a:lnTo>
                  <a:lnTo>
                    <a:pt x="2098751" y="60706"/>
                  </a:lnTo>
                  <a:lnTo>
                    <a:pt x="2095665" y="52120"/>
                  </a:lnTo>
                  <a:lnTo>
                    <a:pt x="2093722" y="42951"/>
                  </a:lnTo>
                  <a:lnTo>
                    <a:pt x="2093112" y="34163"/>
                  </a:lnTo>
                  <a:lnTo>
                    <a:pt x="2093087" y="10668"/>
                  </a:lnTo>
                  <a:lnTo>
                    <a:pt x="2082038" y="10668"/>
                  </a:lnTo>
                  <a:lnTo>
                    <a:pt x="2082038" y="34163"/>
                  </a:lnTo>
                  <a:lnTo>
                    <a:pt x="2081364" y="43738"/>
                  </a:lnTo>
                  <a:lnTo>
                    <a:pt x="2065807" y="80721"/>
                  </a:lnTo>
                  <a:lnTo>
                    <a:pt x="2043430" y="102235"/>
                  </a:lnTo>
                  <a:lnTo>
                    <a:pt x="2051939" y="109728"/>
                  </a:lnTo>
                  <a:lnTo>
                    <a:pt x="2078837" y="79235"/>
                  </a:lnTo>
                  <a:lnTo>
                    <a:pt x="2087626" y="60706"/>
                  </a:lnTo>
                  <a:lnTo>
                    <a:pt x="2089619" y="66078"/>
                  </a:lnTo>
                  <a:lnTo>
                    <a:pt x="2111845" y="97497"/>
                  </a:lnTo>
                  <a:lnTo>
                    <a:pt x="2123567" y="107950"/>
                  </a:lnTo>
                  <a:lnTo>
                    <a:pt x="2131441" y="99187"/>
                  </a:lnTo>
                  <a:close/>
                </a:path>
                <a:path w="2329179" h="144780">
                  <a:moveTo>
                    <a:pt x="2180590" y="59055"/>
                  </a:moveTo>
                  <a:lnTo>
                    <a:pt x="2155698" y="59055"/>
                  </a:lnTo>
                  <a:lnTo>
                    <a:pt x="2155698" y="762"/>
                  </a:lnTo>
                  <a:lnTo>
                    <a:pt x="2144649" y="762"/>
                  </a:lnTo>
                  <a:lnTo>
                    <a:pt x="2144649" y="144272"/>
                  </a:lnTo>
                  <a:lnTo>
                    <a:pt x="2155698" y="144272"/>
                  </a:lnTo>
                  <a:lnTo>
                    <a:pt x="2155698" y="68961"/>
                  </a:lnTo>
                  <a:lnTo>
                    <a:pt x="2180590" y="68961"/>
                  </a:lnTo>
                  <a:lnTo>
                    <a:pt x="2180590" y="59055"/>
                  </a:lnTo>
                  <a:close/>
                </a:path>
                <a:path w="2329179" h="144780">
                  <a:moveTo>
                    <a:pt x="2275840" y="52324"/>
                  </a:moveTo>
                  <a:lnTo>
                    <a:pt x="2272665" y="46355"/>
                  </a:lnTo>
                  <a:lnTo>
                    <a:pt x="2269833" y="44323"/>
                  </a:lnTo>
                  <a:lnTo>
                    <a:pt x="2266315" y="41783"/>
                  </a:lnTo>
                  <a:lnTo>
                    <a:pt x="2264918" y="40982"/>
                  </a:lnTo>
                  <a:lnTo>
                    <a:pt x="2264918" y="55118"/>
                  </a:lnTo>
                  <a:lnTo>
                    <a:pt x="2264918" y="64135"/>
                  </a:lnTo>
                  <a:lnTo>
                    <a:pt x="2262759" y="67691"/>
                  </a:lnTo>
                  <a:lnTo>
                    <a:pt x="2254123" y="73279"/>
                  </a:lnTo>
                  <a:lnTo>
                    <a:pt x="2248027" y="74676"/>
                  </a:lnTo>
                  <a:lnTo>
                    <a:pt x="2232533" y="74676"/>
                  </a:lnTo>
                  <a:lnTo>
                    <a:pt x="2226564" y="73279"/>
                  </a:lnTo>
                  <a:lnTo>
                    <a:pt x="2217928" y="67691"/>
                  </a:lnTo>
                  <a:lnTo>
                    <a:pt x="2215769" y="64135"/>
                  </a:lnTo>
                  <a:lnTo>
                    <a:pt x="2215769" y="55118"/>
                  </a:lnTo>
                  <a:lnTo>
                    <a:pt x="2217928" y="51435"/>
                  </a:lnTo>
                  <a:lnTo>
                    <a:pt x="2222246" y="48641"/>
                  </a:lnTo>
                  <a:lnTo>
                    <a:pt x="2226564" y="45720"/>
                  </a:lnTo>
                  <a:lnTo>
                    <a:pt x="2232660" y="44323"/>
                  </a:lnTo>
                  <a:lnTo>
                    <a:pt x="2248027" y="44323"/>
                  </a:lnTo>
                  <a:lnTo>
                    <a:pt x="2253996" y="45720"/>
                  </a:lnTo>
                  <a:lnTo>
                    <a:pt x="2258314" y="48641"/>
                  </a:lnTo>
                  <a:lnTo>
                    <a:pt x="2262759" y="51435"/>
                  </a:lnTo>
                  <a:lnTo>
                    <a:pt x="2240280" y="34925"/>
                  </a:lnTo>
                  <a:lnTo>
                    <a:pt x="2232495" y="35356"/>
                  </a:lnTo>
                  <a:lnTo>
                    <a:pt x="2204847" y="52324"/>
                  </a:lnTo>
                  <a:lnTo>
                    <a:pt x="2204847" y="66802"/>
                  </a:lnTo>
                  <a:lnTo>
                    <a:pt x="2240153" y="84074"/>
                  </a:lnTo>
                  <a:lnTo>
                    <a:pt x="2248052" y="83654"/>
                  </a:lnTo>
                  <a:lnTo>
                    <a:pt x="2255037" y="82359"/>
                  </a:lnTo>
                  <a:lnTo>
                    <a:pt x="2261108" y="80225"/>
                  </a:lnTo>
                  <a:lnTo>
                    <a:pt x="2266315" y="77216"/>
                  </a:lnTo>
                  <a:lnTo>
                    <a:pt x="2269833" y="74676"/>
                  </a:lnTo>
                  <a:lnTo>
                    <a:pt x="2272665" y="72644"/>
                  </a:lnTo>
                  <a:lnTo>
                    <a:pt x="2275840" y="66802"/>
                  </a:lnTo>
                  <a:lnTo>
                    <a:pt x="2275840" y="52324"/>
                  </a:lnTo>
                  <a:close/>
                </a:path>
                <a:path w="2329179" h="144780">
                  <a:moveTo>
                    <a:pt x="2282317" y="18669"/>
                  </a:moveTo>
                  <a:lnTo>
                    <a:pt x="2245487" y="18669"/>
                  </a:lnTo>
                  <a:lnTo>
                    <a:pt x="2245487" y="0"/>
                  </a:lnTo>
                  <a:lnTo>
                    <a:pt x="2234438" y="0"/>
                  </a:lnTo>
                  <a:lnTo>
                    <a:pt x="2234438" y="18669"/>
                  </a:lnTo>
                  <a:lnTo>
                    <a:pt x="2197481" y="18669"/>
                  </a:lnTo>
                  <a:lnTo>
                    <a:pt x="2197481" y="28321"/>
                  </a:lnTo>
                  <a:lnTo>
                    <a:pt x="2282317" y="28321"/>
                  </a:lnTo>
                  <a:lnTo>
                    <a:pt x="2282317" y="18669"/>
                  </a:lnTo>
                  <a:close/>
                </a:path>
                <a:path w="2329179" h="144780">
                  <a:moveTo>
                    <a:pt x="2311273" y="109474"/>
                  </a:moveTo>
                  <a:lnTo>
                    <a:pt x="2307336" y="103251"/>
                  </a:lnTo>
                  <a:lnTo>
                    <a:pt x="2303996" y="101346"/>
                  </a:lnTo>
                  <a:lnTo>
                    <a:pt x="2299589" y="98831"/>
                  </a:lnTo>
                  <a:lnTo>
                    <a:pt x="2299589" y="117475"/>
                  </a:lnTo>
                  <a:lnTo>
                    <a:pt x="2297392" y="124650"/>
                  </a:lnTo>
                  <a:lnTo>
                    <a:pt x="2290826" y="129768"/>
                  </a:lnTo>
                  <a:lnTo>
                    <a:pt x="2279866" y="132842"/>
                  </a:lnTo>
                  <a:lnTo>
                    <a:pt x="2264537" y="133858"/>
                  </a:lnTo>
                  <a:lnTo>
                    <a:pt x="2249271" y="132842"/>
                  </a:lnTo>
                  <a:lnTo>
                    <a:pt x="2238349" y="129768"/>
                  </a:lnTo>
                  <a:lnTo>
                    <a:pt x="2231796" y="124650"/>
                  </a:lnTo>
                  <a:lnTo>
                    <a:pt x="2229612" y="117475"/>
                  </a:lnTo>
                  <a:lnTo>
                    <a:pt x="2231796" y="110401"/>
                  </a:lnTo>
                  <a:lnTo>
                    <a:pt x="2279866" y="102349"/>
                  </a:lnTo>
                  <a:lnTo>
                    <a:pt x="2299589" y="117475"/>
                  </a:lnTo>
                  <a:lnTo>
                    <a:pt x="2299589" y="98831"/>
                  </a:lnTo>
                  <a:lnTo>
                    <a:pt x="2264537" y="91948"/>
                  </a:lnTo>
                  <a:lnTo>
                    <a:pt x="2253792" y="92379"/>
                  </a:lnTo>
                  <a:lnTo>
                    <a:pt x="2217801" y="109474"/>
                  </a:lnTo>
                  <a:lnTo>
                    <a:pt x="2217877" y="125603"/>
                  </a:lnTo>
                  <a:lnTo>
                    <a:pt x="2253856" y="142836"/>
                  </a:lnTo>
                  <a:lnTo>
                    <a:pt x="2264537" y="143256"/>
                  </a:lnTo>
                  <a:lnTo>
                    <a:pt x="2275192" y="142836"/>
                  </a:lnTo>
                  <a:lnTo>
                    <a:pt x="2284526" y="141541"/>
                  </a:lnTo>
                  <a:lnTo>
                    <a:pt x="2292527" y="139407"/>
                  </a:lnTo>
                  <a:lnTo>
                    <a:pt x="2299208" y="136398"/>
                  </a:lnTo>
                  <a:lnTo>
                    <a:pt x="2303716" y="133858"/>
                  </a:lnTo>
                  <a:lnTo>
                    <a:pt x="2307336" y="131826"/>
                  </a:lnTo>
                  <a:lnTo>
                    <a:pt x="2311273" y="125603"/>
                  </a:lnTo>
                  <a:lnTo>
                    <a:pt x="2311273" y="109474"/>
                  </a:lnTo>
                  <a:close/>
                </a:path>
                <a:path w="2329179" h="144780">
                  <a:moveTo>
                    <a:pt x="2329053" y="46482"/>
                  </a:moveTo>
                  <a:lnTo>
                    <a:pt x="2308860" y="46482"/>
                  </a:lnTo>
                  <a:lnTo>
                    <a:pt x="2308860" y="762"/>
                  </a:lnTo>
                  <a:lnTo>
                    <a:pt x="2297811" y="762"/>
                  </a:lnTo>
                  <a:lnTo>
                    <a:pt x="2297811" y="87757"/>
                  </a:lnTo>
                  <a:lnTo>
                    <a:pt x="2308860" y="87757"/>
                  </a:lnTo>
                  <a:lnTo>
                    <a:pt x="2308860" y="56515"/>
                  </a:lnTo>
                  <a:lnTo>
                    <a:pt x="2329053" y="56515"/>
                  </a:lnTo>
                  <a:lnTo>
                    <a:pt x="2329053" y="46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 descr=""/>
          <p:cNvGrpSpPr/>
          <p:nvPr/>
        </p:nvGrpSpPr>
        <p:grpSpPr>
          <a:xfrm>
            <a:off x="417576" y="3113531"/>
            <a:ext cx="4937760" cy="306705"/>
            <a:chOff x="417576" y="3113531"/>
            <a:chExt cx="4937760" cy="306705"/>
          </a:xfrm>
        </p:grpSpPr>
        <p:sp>
          <p:nvSpPr>
            <p:cNvPr id="57" name="object 57" descr=""/>
            <p:cNvSpPr/>
            <p:nvPr/>
          </p:nvSpPr>
          <p:spPr>
            <a:xfrm>
              <a:off x="417576" y="3113531"/>
              <a:ext cx="4937760" cy="306705"/>
            </a:xfrm>
            <a:custGeom>
              <a:avLst/>
              <a:gdLst/>
              <a:ahLst/>
              <a:cxnLst/>
              <a:rect l="l" t="t" r="r" b="b"/>
              <a:pathLst>
                <a:path w="4937760" h="306704">
                  <a:moveTo>
                    <a:pt x="493776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4937760" y="306324"/>
                  </a:lnTo>
                  <a:lnTo>
                    <a:pt x="493776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20712" y="3193922"/>
              <a:ext cx="796290" cy="143510"/>
            </a:xfrm>
            <a:custGeom>
              <a:avLst/>
              <a:gdLst/>
              <a:ahLst/>
              <a:cxnLst/>
              <a:rect l="l" t="t" r="r" b="b"/>
              <a:pathLst>
                <a:path w="796290" h="143510">
                  <a:moveTo>
                    <a:pt x="84899" y="25273"/>
                  </a:moveTo>
                  <a:lnTo>
                    <a:pt x="81559" y="18161"/>
                  </a:lnTo>
                  <a:lnTo>
                    <a:pt x="76212" y="13589"/>
                  </a:lnTo>
                  <a:lnTo>
                    <a:pt x="74891" y="12446"/>
                  </a:lnTo>
                  <a:lnTo>
                    <a:pt x="73812" y="11709"/>
                  </a:lnTo>
                  <a:lnTo>
                    <a:pt x="73812" y="27940"/>
                  </a:lnTo>
                  <a:lnTo>
                    <a:pt x="73748" y="40132"/>
                  </a:lnTo>
                  <a:lnTo>
                    <a:pt x="71526" y="44958"/>
                  </a:lnTo>
                  <a:lnTo>
                    <a:pt x="62407" y="52324"/>
                  </a:lnTo>
                  <a:lnTo>
                    <a:pt x="56248" y="54229"/>
                  </a:lnTo>
                  <a:lnTo>
                    <a:pt x="40817" y="54229"/>
                  </a:lnTo>
                  <a:lnTo>
                    <a:pt x="34658" y="52451"/>
                  </a:lnTo>
                  <a:lnTo>
                    <a:pt x="30022" y="48641"/>
                  </a:lnTo>
                  <a:lnTo>
                    <a:pt x="25387" y="44958"/>
                  </a:lnTo>
                  <a:lnTo>
                    <a:pt x="23063" y="40132"/>
                  </a:lnTo>
                  <a:lnTo>
                    <a:pt x="23063" y="27940"/>
                  </a:lnTo>
                  <a:lnTo>
                    <a:pt x="25387" y="22987"/>
                  </a:lnTo>
                  <a:lnTo>
                    <a:pt x="34658" y="15367"/>
                  </a:lnTo>
                  <a:lnTo>
                    <a:pt x="40817" y="13589"/>
                  </a:lnTo>
                  <a:lnTo>
                    <a:pt x="56197" y="13589"/>
                  </a:lnTo>
                  <a:lnTo>
                    <a:pt x="62344" y="15494"/>
                  </a:lnTo>
                  <a:lnTo>
                    <a:pt x="66929" y="19177"/>
                  </a:lnTo>
                  <a:lnTo>
                    <a:pt x="71513" y="22987"/>
                  </a:lnTo>
                  <a:lnTo>
                    <a:pt x="73812" y="27940"/>
                  </a:lnTo>
                  <a:lnTo>
                    <a:pt x="73812" y="11709"/>
                  </a:lnTo>
                  <a:lnTo>
                    <a:pt x="69481" y="8712"/>
                  </a:lnTo>
                  <a:lnTo>
                    <a:pt x="63284" y="6057"/>
                  </a:lnTo>
                  <a:lnTo>
                    <a:pt x="56299" y="4470"/>
                  </a:lnTo>
                  <a:lnTo>
                    <a:pt x="48514" y="3937"/>
                  </a:lnTo>
                  <a:lnTo>
                    <a:pt x="40678" y="4470"/>
                  </a:lnTo>
                  <a:lnTo>
                    <a:pt x="11950" y="25273"/>
                  </a:lnTo>
                  <a:lnTo>
                    <a:pt x="11950" y="42672"/>
                  </a:lnTo>
                  <a:lnTo>
                    <a:pt x="48514" y="63881"/>
                  </a:lnTo>
                  <a:lnTo>
                    <a:pt x="56400" y="63347"/>
                  </a:lnTo>
                  <a:lnTo>
                    <a:pt x="63334" y="61772"/>
                  </a:lnTo>
                  <a:lnTo>
                    <a:pt x="69532" y="59118"/>
                  </a:lnTo>
                  <a:lnTo>
                    <a:pt x="74930" y="55372"/>
                  </a:lnTo>
                  <a:lnTo>
                    <a:pt x="76276" y="54229"/>
                  </a:lnTo>
                  <a:lnTo>
                    <a:pt x="81572" y="49784"/>
                  </a:lnTo>
                  <a:lnTo>
                    <a:pt x="84899" y="42672"/>
                  </a:lnTo>
                  <a:lnTo>
                    <a:pt x="84899" y="25273"/>
                  </a:lnTo>
                  <a:close/>
                </a:path>
                <a:path w="796290" h="143510">
                  <a:moveTo>
                    <a:pt x="99415" y="85090"/>
                  </a:moveTo>
                  <a:lnTo>
                    <a:pt x="98818" y="75438"/>
                  </a:lnTo>
                  <a:lnTo>
                    <a:pt x="79095" y="76352"/>
                  </a:lnTo>
                  <a:lnTo>
                    <a:pt x="56057" y="76987"/>
                  </a:lnTo>
                  <a:lnTo>
                    <a:pt x="0" y="77470"/>
                  </a:lnTo>
                  <a:lnTo>
                    <a:pt x="1104" y="87249"/>
                  </a:lnTo>
                  <a:lnTo>
                    <a:pt x="43903" y="86741"/>
                  </a:lnTo>
                  <a:lnTo>
                    <a:pt x="43903" y="139446"/>
                  </a:lnTo>
                  <a:lnTo>
                    <a:pt x="55054" y="139446"/>
                  </a:lnTo>
                  <a:lnTo>
                    <a:pt x="55054" y="86741"/>
                  </a:lnTo>
                  <a:lnTo>
                    <a:pt x="55054" y="86487"/>
                  </a:lnTo>
                  <a:lnTo>
                    <a:pt x="92837" y="85407"/>
                  </a:lnTo>
                  <a:lnTo>
                    <a:pt x="99415" y="85090"/>
                  </a:lnTo>
                  <a:close/>
                </a:path>
                <a:path w="796290" h="143510">
                  <a:moveTo>
                    <a:pt x="119354" y="0"/>
                  </a:moveTo>
                  <a:lnTo>
                    <a:pt x="108191" y="0"/>
                  </a:lnTo>
                  <a:lnTo>
                    <a:pt x="108191" y="143510"/>
                  </a:lnTo>
                  <a:lnTo>
                    <a:pt x="119354" y="143510"/>
                  </a:lnTo>
                  <a:lnTo>
                    <a:pt x="119354" y="0"/>
                  </a:lnTo>
                  <a:close/>
                </a:path>
                <a:path w="796290" h="143510">
                  <a:moveTo>
                    <a:pt x="278892" y="49657"/>
                  </a:moveTo>
                  <a:lnTo>
                    <a:pt x="239687" y="36068"/>
                  </a:lnTo>
                  <a:lnTo>
                    <a:pt x="230949" y="28321"/>
                  </a:lnTo>
                  <a:lnTo>
                    <a:pt x="227393" y="24041"/>
                  </a:lnTo>
                  <a:lnTo>
                    <a:pt x="224332" y="17589"/>
                  </a:lnTo>
                  <a:lnTo>
                    <a:pt x="223316" y="10795"/>
                  </a:lnTo>
                  <a:lnTo>
                    <a:pt x="223316" y="4572"/>
                  </a:lnTo>
                  <a:lnTo>
                    <a:pt x="212153" y="4572"/>
                  </a:lnTo>
                  <a:lnTo>
                    <a:pt x="212153" y="10795"/>
                  </a:lnTo>
                  <a:lnTo>
                    <a:pt x="211099" y="17538"/>
                  </a:lnTo>
                  <a:lnTo>
                    <a:pt x="177406" y="45656"/>
                  </a:lnTo>
                  <a:lnTo>
                    <a:pt x="156705" y="50419"/>
                  </a:lnTo>
                  <a:lnTo>
                    <a:pt x="163550" y="59690"/>
                  </a:lnTo>
                  <a:lnTo>
                    <a:pt x="203860" y="42252"/>
                  </a:lnTo>
                  <a:lnTo>
                    <a:pt x="217805" y="28321"/>
                  </a:lnTo>
                  <a:lnTo>
                    <a:pt x="220954" y="32854"/>
                  </a:lnTo>
                  <a:lnTo>
                    <a:pt x="255117" y="54648"/>
                  </a:lnTo>
                  <a:lnTo>
                    <a:pt x="272351" y="58801"/>
                  </a:lnTo>
                  <a:lnTo>
                    <a:pt x="278892" y="49657"/>
                  </a:lnTo>
                  <a:close/>
                </a:path>
                <a:path w="796290" h="143510">
                  <a:moveTo>
                    <a:pt x="284403" y="76454"/>
                  </a:moveTo>
                  <a:lnTo>
                    <a:pt x="151206" y="76454"/>
                  </a:lnTo>
                  <a:lnTo>
                    <a:pt x="151206" y="86360"/>
                  </a:lnTo>
                  <a:lnTo>
                    <a:pt x="212153" y="86360"/>
                  </a:lnTo>
                  <a:lnTo>
                    <a:pt x="212153" y="143510"/>
                  </a:lnTo>
                  <a:lnTo>
                    <a:pt x="223316" y="143510"/>
                  </a:lnTo>
                  <a:lnTo>
                    <a:pt x="223316" y="86360"/>
                  </a:lnTo>
                  <a:lnTo>
                    <a:pt x="284403" y="86360"/>
                  </a:lnTo>
                  <a:lnTo>
                    <a:pt x="284403" y="76454"/>
                  </a:lnTo>
                  <a:close/>
                </a:path>
                <a:path w="796290" h="143510">
                  <a:moveTo>
                    <a:pt x="386943" y="73787"/>
                  </a:moveTo>
                  <a:lnTo>
                    <a:pt x="386321" y="65659"/>
                  </a:lnTo>
                  <a:lnTo>
                    <a:pt x="386207" y="64008"/>
                  </a:lnTo>
                  <a:lnTo>
                    <a:pt x="376034" y="64757"/>
                  </a:lnTo>
                  <a:lnTo>
                    <a:pt x="362445" y="65265"/>
                  </a:lnTo>
                  <a:lnTo>
                    <a:pt x="345414" y="65570"/>
                  </a:lnTo>
                  <a:lnTo>
                    <a:pt x="324954" y="65659"/>
                  </a:lnTo>
                  <a:lnTo>
                    <a:pt x="324954" y="45339"/>
                  </a:lnTo>
                  <a:lnTo>
                    <a:pt x="374294" y="45339"/>
                  </a:lnTo>
                  <a:lnTo>
                    <a:pt x="374294" y="35687"/>
                  </a:lnTo>
                  <a:lnTo>
                    <a:pt x="324954" y="35687"/>
                  </a:lnTo>
                  <a:lnTo>
                    <a:pt x="324954" y="16383"/>
                  </a:lnTo>
                  <a:lnTo>
                    <a:pt x="380250" y="16383"/>
                  </a:lnTo>
                  <a:lnTo>
                    <a:pt x="380250" y="6477"/>
                  </a:lnTo>
                  <a:lnTo>
                    <a:pt x="313804" y="6477"/>
                  </a:lnTo>
                  <a:lnTo>
                    <a:pt x="313804" y="75565"/>
                  </a:lnTo>
                  <a:lnTo>
                    <a:pt x="337261" y="75450"/>
                  </a:lnTo>
                  <a:lnTo>
                    <a:pt x="357263" y="75107"/>
                  </a:lnTo>
                  <a:lnTo>
                    <a:pt x="373824" y="74549"/>
                  </a:lnTo>
                  <a:lnTo>
                    <a:pt x="386943" y="73787"/>
                  </a:lnTo>
                  <a:close/>
                </a:path>
                <a:path w="796290" h="143510">
                  <a:moveTo>
                    <a:pt x="416039" y="90805"/>
                  </a:moveTo>
                  <a:lnTo>
                    <a:pt x="323850" y="90805"/>
                  </a:lnTo>
                  <a:lnTo>
                    <a:pt x="323850" y="100838"/>
                  </a:lnTo>
                  <a:lnTo>
                    <a:pt x="404952" y="100838"/>
                  </a:lnTo>
                  <a:lnTo>
                    <a:pt x="404952" y="143510"/>
                  </a:lnTo>
                  <a:lnTo>
                    <a:pt x="416039" y="143510"/>
                  </a:lnTo>
                  <a:lnTo>
                    <a:pt x="416039" y="90805"/>
                  </a:lnTo>
                  <a:close/>
                </a:path>
                <a:path w="796290" h="143510">
                  <a:moveTo>
                    <a:pt x="437692" y="36322"/>
                  </a:moveTo>
                  <a:lnTo>
                    <a:pt x="416039" y="36322"/>
                  </a:lnTo>
                  <a:lnTo>
                    <a:pt x="416039" y="0"/>
                  </a:lnTo>
                  <a:lnTo>
                    <a:pt x="404952" y="0"/>
                  </a:lnTo>
                  <a:lnTo>
                    <a:pt x="404952" y="82931"/>
                  </a:lnTo>
                  <a:lnTo>
                    <a:pt x="416039" y="82931"/>
                  </a:lnTo>
                  <a:lnTo>
                    <a:pt x="416039" y="46355"/>
                  </a:lnTo>
                  <a:lnTo>
                    <a:pt x="437692" y="46355"/>
                  </a:lnTo>
                  <a:lnTo>
                    <a:pt x="437692" y="36322"/>
                  </a:lnTo>
                  <a:close/>
                </a:path>
                <a:path w="796290" h="143510">
                  <a:moveTo>
                    <a:pt x="604443" y="2921"/>
                  </a:moveTo>
                  <a:lnTo>
                    <a:pt x="593509" y="2921"/>
                  </a:lnTo>
                  <a:lnTo>
                    <a:pt x="593509" y="34163"/>
                  </a:lnTo>
                  <a:lnTo>
                    <a:pt x="570433" y="34163"/>
                  </a:lnTo>
                  <a:lnTo>
                    <a:pt x="571830" y="28194"/>
                  </a:lnTo>
                  <a:lnTo>
                    <a:pt x="572693" y="20955"/>
                  </a:lnTo>
                  <a:lnTo>
                    <a:pt x="573036" y="12446"/>
                  </a:lnTo>
                  <a:lnTo>
                    <a:pt x="518795" y="12446"/>
                  </a:lnTo>
                  <a:lnTo>
                    <a:pt x="518795" y="22225"/>
                  </a:lnTo>
                  <a:lnTo>
                    <a:pt x="561289" y="22225"/>
                  </a:lnTo>
                  <a:lnTo>
                    <a:pt x="559663" y="34213"/>
                  </a:lnTo>
                  <a:lnTo>
                    <a:pt x="536994" y="79311"/>
                  </a:lnTo>
                  <a:lnTo>
                    <a:pt x="510235" y="101600"/>
                  </a:lnTo>
                  <a:lnTo>
                    <a:pt x="519087" y="109220"/>
                  </a:lnTo>
                  <a:lnTo>
                    <a:pt x="536016" y="95580"/>
                  </a:lnTo>
                  <a:lnTo>
                    <a:pt x="549821" y="80175"/>
                  </a:lnTo>
                  <a:lnTo>
                    <a:pt x="560501" y="63004"/>
                  </a:lnTo>
                  <a:lnTo>
                    <a:pt x="568058" y="44069"/>
                  </a:lnTo>
                  <a:lnTo>
                    <a:pt x="593509" y="44069"/>
                  </a:lnTo>
                  <a:lnTo>
                    <a:pt x="593509" y="74295"/>
                  </a:lnTo>
                  <a:lnTo>
                    <a:pt x="564032" y="74295"/>
                  </a:lnTo>
                  <a:lnTo>
                    <a:pt x="564032" y="84328"/>
                  </a:lnTo>
                  <a:lnTo>
                    <a:pt x="593509" y="84328"/>
                  </a:lnTo>
                  <a:lnTo>
                    <a:pt x="593509" y="138811"/>
                  </a:lnTo>
                  <a:lnTo>
                    <a:pt x="604443" y="138811"/>
                  </a:lnTo>
                  <a:lnTo>
                    <a:pt x="604443" y="44069"/>
                  </a:lnTo>
                  <a:lnTo>
                    <a:pt x="604443" y="34163"/>
                  </a:lnTo>
                  <a:lnTo>
                    <a:pt x="604443" y="2921"/>
                  </a:lnTo>
                  <a:close/>
                </a:path>
                <a:path w="796290" h="143510">
                  <a:moveTo>
                    <a:pt x="630936" y="0"/>
                  </a:moveTo>
                  <a:lnTo>
                    <a:pt x="619848" y="0"/>
                  </a:lnTo>
                  <a:lnTo>
                    <a:pt x="619848" y="143510"/>
                  </a:lnTo>
                  <a:lnTo>
                    <a:pt x="630936" y="143510"/>
                  </a:lnTo>
                  <a:lnTo>
                    <a:pt x="630936" y="0"/>
                  </a:lnTo>
                  <a:close/>
                </a:path>
                <a:path w="796290" h="143510">
                  <a:moveTo>
                    <a:pt x="739952" y="38481"/>
                  </a:moveTo>
                  <a:lnTo>
                    <a:pt x="728738" y="13093"/>
                  </a:lnTo>
                  <a:lnTo>
                    <a:pt x="728738" y="31242"/>
                  </a:lnTo>
                  <a:lnTo>
                    <a:pt x="728738" y="45974"/>
                  </a:lnTo>
                  <a:lnTo>
                    <a:pt x="726452" y="51943"/>
                  </a:lnTo>
                  <a:lnTo>
                    <a:pt x="721626" y="56642"/>
                  </a:lnTo>
                  <a:lnTo>
                    <a:pt x="717067" y="61214"/>
                  </a:lnTo>
                  <a:lnTo>
                    <a:pt x="710933" y="63500"/>
                  </a:lnTo>
                  <a:lnTo>
                    <a:pt x="695794" y="63500"/>
                  </a:lnTo>
                  <a:lnTo>
                    <a:pt x="689698" y="61214"/>
                  </a:lnTo>
                  <a:lnTo>
                    <a:pt x="684911" y="56515"/>
                  </a:lnTo>
                  <a:lnTo>
                    <a:pt x="680377" y="51943"/>
                  </a:lnTo>
                  <a:lnTo>
                    <a:pt x="678040" y="45974"/>
                  </a:lnTo>
                  <a:lnTo>
                    <a:pt x="678040" y="31242"/>
                  </a:lnTo>
                  <a:lnTo>
                    <a:pt x="680389" y="25273"/>
                  </a:lnTo>
                  <a:lnTo>
                    <a:pt x="689762" y="15875"/>
                  </a:lnTo>
                  <a:lnTo>
                    <a:pt x="695845" y="13589"/>
                  </a:lnTo>
                  <a:lnTo>
                    <a:pt x="710933" y="13589"/>
                  </a:lnTo>
                  <a:lnTo>
                    <a:pt x="717067" y="15875"/>
                  </a:lnTo>
                  <a:lnTo>
                    <a:pt x="721753" y="20701"/>
                  </a:lnTo>
                  <a:lnTo>
                    <a:pt x="726452" y="25400"/>
                  </a:lnTo>
                  <a:lnTo>
                    <a:pt x="703338" y="4064"/>
                  </a:lnTo>
                  <a:lnTo>
                    <a:pt x="695642" y="4686"/>
                  </a:lnTo>
                  <a:lnTo>
                    <a:pt x="667575" y="31445"/>
                  </a:lnTo>
                  <a:lnTo>
                    <a:pt x="666953" y="38481"/>
                  </a:lnTo>
                  <a:lnTo>
                    <a:pt x="667588" y="45681"/>
                  </a:lnTo>
                  <a:lnTo>
                    <a:pt x="695718" y="72542"/>
                  </a:lnTo>
                  <a:lnTo>
                    <a:pt x="703338" y="73152"/>
                  </a:lnTo>
                  <a:lnTo>
                    <a:pt x="711009" y="72542"/>
                  </a:lnTo>
                  <a:lnTo>
                    <a:pt x="717981" y="70675"/>
                  </a:lnTo>
                  <a:lnTo>
                    <a:pt x="724179" y="67640"/>
                  </a:lnTo>
                  <a:lnTo>
                    <a:pt x="729513" y="63500"/>
                  </a:lnTo>
                  <a:lnTo>
                    <a:pt x="729678" y="63373"/>
                  </a:lnTo>
                  <a:lnTo>
                    <a:pt x="734199" y="58064"/>
                  </a:lnTo>
                  <a:lnTo>
                    <a:pt x="737374" y="52222"/>
                  </a:lnTo>
                  <a:lnTo>
                    <a:pt x="739305" y="45681"/>
                  </a:lnTo>
                  <a:lnTo>
                    <a:pt x="739952" y="38481"/>
                  </a:lnTo>
                  <a:close/>
                </a:path>
                <a:path w="796290" h="143510">
                  <a:moveTo>
                    <a:pt x="774179" y="88138"/>
                  </a:moveTo>
                  <a:lnTo>
                    <a:pt x="682129" y="88138"/>
                  </a:lnTo>
                  <a:lnTo>
                    <a:pt x="682129" y="98044"/>
                  </a:lnTo>
                  <a:lnTo>
                    <a:pt x="763130" y="98044"/>
                  </a:lnTo>
                  <a:lnTo>
                    <a:pt x="763130" y="143510"/>
                  </a:lnTo>
                  <a:lnTo>
                    <a:pt x="774179" y="143510"/>
                  </a:lnTo>
                  <a:lnTo>
                    <a:pt x="774179" y="88138"/>
                  </a:lnTo>
                  <a:close/>
                </a:path>
                <a:path w="796290" h="143510">
                  <a:moveTo>
                    <a:pt x="795896" y="20955"/>
                  </a:moveTo>
                  <a:lnTo>
                    <a:pt x="774179" y="20955"/>
                  </a:lnTo>
                  <a:lnTo>
                    <a:pt x="774179" y="0"/>
                  </a:lnTo>
                  <a:lnTo>
                    <a:pt x="763130" y="0"/>
                  </a:lnTo>
                  <a:lnTo>
                    <a:pt x="763130" y="80137"/>
                  </a:lnTo>
                  <a:lnTo>
                    <a:pt x="774179" y="80137"/>
                  </a:lnTo>
                  <a:lnTo>
                    <a:pt x="774179" y="62738"/>
                  </a:lnTo>
                  <a:lnTo>
                    <a:pt x="795896" y="62738"/>
                  </a:lnTo>
                  <a:lnTo>
                    <a:pt x="795896" y="53086"/>
                  </a:lnTo>
                  <a:lnTo>
                    <a:pt x="774179" y="53086"/>
                  </a:lnTo>
                  <a:lnTo>
                    <a:pt x="774179" y="30607"/>
                  </a:lnTo>
                  <a:lnTo>
                    <a:pt x="795896" y="30607"/>
                  </a:lnTo>
                  <a:lnTo>
                    <a:pt x="795896" y="20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04873" y="3193922"/>
              <a:ext cx="116204" cy="140335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597152" y="3193922"/>
              <a:ext cx="786130" cy="143510"/>
            </a:xfrm>
            <a:custGeom>
              <a:avLst/>
              <a:gdLst/>
              <a:ahLst/>
              <a:cxnLst/>
              <a:rect l="l" t="t" r="r" b="b"/>
              <a:pathLst>
                <a:path w="786130" h="143510">
                  <a:moveTo>
                    <a:pt x="72771" y="101981"/>
                  </a:moveTo>
                  <a:lnTo>
                    <a:pt x="47980" y="67132"/>
                  </a:lnTo>
                  <a:lnTo>
                    <a:pt x="43053" y="22352"/>
                  </a:lnTo>
                  <a:lnTo>
                    <a:pt x="70231" y="22352"/>
                  </a:lnTo>
                  <a:lnTo>
                    <a:pt x="70231" y="12446"/>
                  </a:lnTo>
                  <a:lnTo>
                    <a:pt x="5207" y="12446"/>
                  </a:lnTo>
                  <a:lnTo>
                    <a:pt x="5207" y="22352"/>
                  </a:lnTo>
                  <a:lnTo>
                    <a:pt x="32118" y="22352"/>
                  </a:lnTo>
                  <a:lnTo>
                    <a:pt x="32118" y="40894"/>
                  </a:lnTo>
                  <a:lnTo>
                    <a:pt x="17500" y="85394"/>
                  </a:lnTo>
                  <a:lnTo>
                    <a:pt x="0" y="104267"/>
                  </a:lnTo>
                  <a:lnTo>
                    <a:pt x="8636" y="111125"/>
                  </a:lnTo>
                  <a:lnTo>
                    <a:pt x="32512" y="80518"/>
                  </a:lnTo>
                  <a:lnTo>
                    <a:pt x="37325" y="66294"/>
                  </a:lnTo>
                  <a:lnTo>
                    <a:pt x="38735" y="72390"/>
                  </a:lnTo>
                  <a:lnTo>
                    <a:pt x="59931" y="104330"/>
                  </a:lnTo>
                  <a:lnTo>
                    <a:pt x="64516" y="109093"/>
                  </a:lnTo>
                  <a:lnTo>
                    <a:pt x="72771" y="101981"/>
                  </a:lnTo>
                  <a:close/>
                </a:path>
                <a:path w="786130" h="143510">
                  <a:moveTo>
                    <a:pt x="120523" y="0"/>
                  </a:moveTo>
                  <a:lnTo>
                    <a:pt x="109347" y="0"/>
                  </a:lnTo>
                  <a:lnTo>
                    <a:pt x="109347" y="63627"/>
                  </a:lnTo>
                  <a:lnTo>
                    <a:pt x="92329" y="63627"/>
                  </a:lnTo>
                  <a:lnTo>
                    <a:pt x="92329" y="2921"/>
                  </a:lnTo>
                  <a:lnTo>
                    <a:pt x="81407" y="2921"/>
                  </a:lnTo>
                  <a:lnTo>
                    <a:pt x="81407" y="139192"/>
                  </a:lnTo>
                  <a:lnTo>
                    <a:pt x="92329" y="139192"/>
                  </a:lnTo>
                  <a:lnTo>
                    <a:pt x="92329" y="73533"/>
                  </a:lnTo>
                  <a:lnTo>
                    <a:pt x="109347" y="73533"/>
                  </a:lnTo>
                  <a:lnTo>
                    <a:pt x="109347" y="143510"/>
                  </a:lnTo>
                  <a:lnTo>
                    <a:pt x="120523" y="143510"/>
                  </a:lnTo>
                  <a:lnTo>
                    <a:pt x="120523" y="73533"/>
                  </a:lnTo>
                  <a:lnTo>
                    <a:pt x="120523" y="63627"/>
                  </a:lnTo>
                  <a:lnTo>
                    <a:pt x="120523" y="0"/>
                  </a:lnTo>
                  <a:close/>
                </a:path>
                <a:path w="786130" h="143510">
                  <a:moveTo>
                    <a:pt x="236855" y="25273"/>
                  </a:moveTo>
                  <a:lnTo>
                    <a:pt x="233426" y="18161"/>
                  </a:lnTo>
                  <a:lnTo>
                    <a:pt x="228130" y="13589"/>
                  </a:lnTo>
                  <a:lnTo>
                    <a:pt x="226822" y="12446"/>
                  </a:lnTo>
                  <a:lnTo>
                    <a:pt x="225679" y="11671"/>
                  </a:lnTo>
                  <a:lnTo>
                    <a:pt x="225679" y="27940"/>
                  </a:lnTo>
                  <a:lnTo>
                    <a:pt x="225615" y="40132"/>
                  </a:lnTo>
                  <a:lnTo>
                    <a:pt x="223393" y="44958"/>
                  </a:lnTo>
                  <a:lnTo>
                    <a:pt x="214249" y="52324"/>
                  </a:lnTo>
                  <a:lnTo>
                    <a:pt x="208153" y="54229"/>
                  </a:lnTo>
                  <a:lnTo>
                    <a:pt x="192786" y="54229"/>
                  </a:lnTo>
                  <a:lnTo>
                    <a:pt x="186563" y="52451"/>
                  </a:lnTo>
                  <a:lnTo>
                    <a:pt x="177292" y="44958"/>
                  </a:lnTo>
                  <a:lnTo>
                    <a:pt x="175006" y="40132"/>
                  </a:lnTo>
                  <a:lnTo>
                    <a:pt x="175006" y="27940"/>
                  </a:lnTo>
                  <a:lnTo>
                    <a:pt x="177292" y="22987"/>
                  </a:lnTo>
                  <a:lnTo>
                    <a:pt x="181864" y="19177"/>
                  </a:lnTo>
                  <a:lnTo>
                    <a:pt x="186563" y="15367"/>
                  </a:lnTo>
                  <a:lnTo>
                    <a:pt x="192786" y="13589"/>
                  </a:lnTo>
                  <a:lnTo>
                    <a:pt x="208153" y="13589"/>
                  </a:lnTo>
                  <a:lnTo>
                    <a:pt x="214249" y="15494"/>
                  </a:lnTo>
                  <a:lnTo>
                    <a:pt x="218821" y="19177"/>
                  </a:lnTo>
                  <a:lnTo>
                    <a:pt x="223393" y="22987"/>
                  </a:lnTo>
                  <a:lnTo>
                    <a:pt x="225679" y="27940"/>
                  </a:lnTo>
                  <a:lnTo>
                    <a:pt x="225679" y="11671"/>
                  </a:lnTo>
                  <a:lnTo>
                    <a:pt x="221386" y="8712"/>
                  </a:lnTo>
                  <a:lnTo>
                    <a:pt x="215176" y="6057"/>
                  </a:lnTo>
                  <a:lnTo>
                    <a:pt x="208191" y="4470"/>
                  </a:lnTo>
                  <a:lnTo>
                    <a:pt x="200406" y="3937"/>
                  </a:lnTo>
                  <a:lnTo>
                    <a:pt x="192595" y="4470"/>
                  </a:lnTo>
                  <a:lnTo>
                    <a:pt x="163880" y="25273"/>
                  </a:lnTo>
                  <a:lnTo>
                    <a:pt x="163880" y="42672"/>
                  </a:lnTo>
                  <a:lnTo>
                    <a:pt x="200406" y="63881"/>
                  </a:lnTo>
                  <a:lnTo>
                    <a:pt x="208280" y="63347"/>
                  </a:lnTo>
                  <a:lnTo>
                    <a:pt x="215226" y="61772"/>
                  </a:lnTo>
                  <a:lnTo>
                    <a:pt x="221437" y="59118"/>
                  </a:lnTo>
                  <a:lnTo>
                    <a:pt x="226822" y="55372"/>
                  </a:lnTo>
                  <a:lnTo>
                    <a:pt x="228168" y="54229"/>
                  </a:lnTo>
                  <a:lnTo>
                    <a:pt x="233426" y="49784"/>
                  </a:lnTo>
                  <a:lnTo>
                    <a:pt x="236855" y="42672"/>
                  </a:lnTo>
                  <a:lnTo>
                    <a:pt x="236855" y="25273"/>
                  </a:lnTo>
                  <a:close/>
                </a:path>
                <a:path w="786130" h="143510">
                  <a:moveTo>
                    <a:pt x="251333" y="85090"/>
                  </a:moveTo>
                  <a:lnTo>
                    <a:pt x="250698" y="75438"/>
                  </a:lnTo>
                  <a:lnTo>
                    <a:pt x="231000" y="76352"/>
                  </a:lnTo>
                  <a:lnTo>
                    <a:pt x="207962" y="76987"/>
                  </a:lnTo>
                  <a:lnTo>
                    <a:pt x="151892" y="77470"/>
                  </a:lnTo>
                  <a:lnTo>
                    <a:pt x="153035" y="87249"/>
                  </a:lnTo>
                  <a:lnTo>
                    <a:pt x="195834" y="86741"/>
                  </a:lnTo>
                  <a:lnTo>
                    <a:pt x="195834" y="139446"/>
                  </a:lnTo>
                  <a:lnTo>
                    <a:pt x="207010" y="139446"/>
                  </a:lnTo>
                  <a:lnTo>
                    <a:pt x="207010" y="86741"/>
                  </a:lnTo>
                  <a:lnTo>
                    <a:pt x="207010" y="86487"/>
                  </a:lnTo>
                  <a:lnTo>
                    <a:pt x="244754" y="85407"/>
                  </a:lnTo>
                  <a:lnTo>
                    <a:pt x="251333" y="85090"/>
                  </a:lnTo>
                  <a:close/>
                </a:path>
                <a:path w="786130" h="143510">
                  <a:moveTo>
                    <a:pt x="271272" y="0"/>
                  </a:moveTo>
                  <a:lnTo>
                    <a:pt x="260096" y="0"/>
                  </a:lnTo>
                  <a:lnTo>
                    <a:pt x="260096" y="143510"/>
                  </a:lnTo>
                  <a:lnTo>
                    <a:pt x="271272" y="143510"/>
                  </a:lnTo>
                  <a:lnTo>
                    <a:pt x="271272" y="0"/>
                  </a:lnTo>
                  <a:close/>
                </a:path>
                <a:path w="786130" h="143510">
                  <a:moveTo>
                    <a:pt x="386461" y="73787"/>
                  </a:moveTo>
                  <a:lnTo>
                    <a:pt x="385826" y="65659"/>
                  </a:lnTo>
                  <a:lnTo>
                    <a:pt x="385699" y="64008"/>
                  </a:lnTo>
                  <a:lnTo>
                    <a:pt x="375526" y="64757"/>
                  </a:lnTo>
                  <a:lnTo>
                    <a:pt x="361950" y="65265"/>
                  </a:lnTo>
                  <a:lnTo>
                    <a:pt x="344932" y="65570"/>
                  </a:lnTo>
                  <a:lnTo>
                    <a:pt x="324485" y="65659"/>
                  </a:lnTo>
                  <a:lnTo>
                    <a:pt x="324485" y="45339"/>
                  </a:lnTo>
                  <a:lnTo>
                    <a:pt x="373761" y="45339"/>
                  </a:lnTo>
                  <a:lnTo>
                    <a:pt x="373761" y="35687"/>
                  </a:lnTo>
                  <a:lnTo>
                    <a:pt x="324485" y="35687"/>
                  </a:lnTo>
                  <a:lnTo>
                    <a:pt x="324485" y="16383"/>
                  </a:lnTo>
                  <a:lnTo>
                    <a:pt x="379730" y="16383"/>
                  </a:lnTo>
                  <a:lnTo>
                    <a:pt x="379730" y="6477"/>
                  </a:lnTo>
                  <a:lnTo>
                    <a:pt x="313309" y="6477"/>
                  </a:lnTo>
                  <a:lnTo>
                    <a:pt x="313309" y="75565"/>
                  </a:lnTo>
                  <a:lnTo>
                    <a:pt x="336740" y="75450"/>
                  </a:lnTo>
                  <a:lnTo>
                    <a:pt x="356743" y="75107"/>
                  </a:lnTo>
                  <a:lnTo>
                    <a:pt x="373316" y="74549"/>
                  </a:lnTo>
                  <a:lnTo>
                    <a:pt x="386461" y="73787"/>
                  </a:lnTo>
                  <a:close/>
                </a:path>
                <a:path w="786130" h="143510">
                  <a:moveTo>
                    <a:pt x="415544" y="90805"/>
                  </a:moveTo>
                  <a:lnTo>
                    <a:pt x="323342" y="90805"/>
                  </a:lnTo>
                  <a:lnTo>
                    <a:pt x="323342" y="100838"/>
                  </a:lnTo>
                  <a:lnTo>
                    <a:pt x="404495" y="100838"/>
                  </a:lnTo>
                  <a:lnTo>
                    <a:pt x="404495" y="143510"/>
                  </a:lnTo>
                  <a:lnTo>
                    <a:pt x="415544" y="143510"/>
                  </a:lnTo>
                  <a:lnTo>
                    <a:pt x="415544" y="90805"/>
                  </a:lnTo>
                  <a:close/>
                </a:path>
                <a:path w="786130" h="143510">
                  <a:moveTo>
                    <a:pt x="437261" y="36322"/>
                  </a:moveTo>
                  <a:lnTo>
                    <a:pt x="415544" y="36322"/>
                  </a:lnTo>
                  <a:lnTo>
                    <a:pt x="415544" y="0"/>
                  </a:lnTo>
                  <a:lnTo>
                    <a:pt x="404495" y="0"/>
                  </a:lnTo>
                  <a:lnTo>
                    <a:pt x="404495" y="82931"/>
                  </a:lnTo>
                  <a:lnTo>
                    <a:pt x="415544" y="82931"/>
                  </a:lnTo>
                  <a:lnTo>
                    <a:pt x="415544" y="46355"/>
                  </a:lnTo>
                  <a:lnTo>
                    <a:pt x="437261" y="46355"/>
                  </a:lnTo>
                  <a:lnTo>
                    <a:pt x="437261" y="36322"/>
                  </a:lnTo>
                  <a:close/>
                </a:path>
                <a:path w="786130" h="143510">
                  <a:moveTo>
                    <a:pt x="592963" y="9779"/>
                  </a:moveTo>
                  <a:lnTo>
                    <a:pt x="521589" y="9779"/>
                  </a:lnTo>
                  <a:lnTo>
                    <a:pt x="521589" y="19685"/>
                  </a:lnTo>
                  <a:lnTo>
                    <a:pt x="581914" y="19685"/>
                  </a:lnTo>
                  <a:lnTo>
                    <a:pt x="581774" y="29451"/>
                  </a:lnTo>
                  <a:lnTo>
                    <a:pt x="581367" y="39293"/>
                  </a:lnTo>
                  <a:lnTo>
                    <a:pt x="580732" y="49212"/>
                  </a:lnTo>
                  <a:lnTo>
                    <a:pt x="579882" y="59182"/>
                  </a:lnTo>
                  <a:lnTo>
                    <a:pt x="590677" y="59944"/>
                  </a:lnTo>
                  <a:lnTo>
                    <a:pt x="591667" y="48945"/>
                  </a:lnTo>
                  <a:lnTo>
                    <a:pt x="592391" y="36918"/>
                  </a:lnTo>
                  <a:lnTo>
                    <a:pt x="592810" y="23850"/>
                  </a:lnTo>
                  <a:lnTo>
                    <a:pt x="592963" y="9779"/>
                  </a:lnTo>
                  <a:close/>
                </a:path>
                <a:path w="786130" h="143510">
                  <a:moveTo>
                    <a:pt x="602742" y="80899"/>
                  </a:moveTo>
                  <a:lnTo>
                    <a:pt x="602208" y="72898"/>
                  </a:lnTo>
                  <a:lnTo>
                    <a:pt x="602107" y="71247"/>
                  </a:lnTo>
                  <a:lnTo>
                    <a:pt x="592289" y="71856"/>
                  </a:lnTo>
                  <a:lnTo>
                    <a:pt x="581317" y="72313"/>
                  </a:lnTo>
                  <a:lnTo>
                    <a:pt x="569188" y="72669"/>
                  </a:lnTo>
                  <a:lnTo>
                    <a:pt x="555879" y="72898"/>
                  </a:lnTo>
                  <a:lnTo>
                    <a:pt x="555879" y="41148"/>
                  </a:lnTo>
                  <a:lnTo>
                    <a:pt x="544830" y="41148"/>
                  </a:lnTo>
                  <a:lnTo>
                    <a:pt x="544830" y="73025"/>
                  </a:lnTo>
                  <a:lnTo>
                    <a:pt x="536486" y="73202"/>
                  </a:lnTo>
                  <a:lnTo>
                    <a:pt x="509524" y="73406"/>
                  </a:lnTo>
                  <a:lnTo>
                    <a:pt x="510540" y="83312"/>
                  </a:lnTo>
                  <a:lnTo>
                    <a:pt x="560324" y="82550"/>
                  </a:lnTo>
                  <a:lnTo>
                    <a:pt x="587095" y="81686"/>
                  </a:lnTo>
                  <a:lnTo>
                    <a:pt x="596303" y="81292"/>
                  </a:lnTo>
                  <a:lnTo>
                    <a:pt x="602742" y="80899"/>
                  </a:lnTo>
                  <a:close/>
                </a:path>
                <a:path w="786130" h="143510">
                  <a:moveTo>
                    <a:pt x="628142" y="128778"/>
                  </a:moveTo>
                  <a:lnTo>
                    <a:pt x="545846" y="128778"/>
                  </a:lnTo>
                  <a:lnTo>
                    <a:pt x="545846" y="97282"/>
                  </a:lnTo>
                  <a:lnTo>
                    <a:pt x="534797" y="97282"/>
                  </a:lnTo>
                  <a:lnTo>
                    <a:pt x="534797" y="138684"/>
                  </a:lnTo>
                  <a:lnTo>
                    <a:pt x="628142" y="138684"/>
                  </a:lnTo>
                  <a:lnTo>
                    <a:pt x="628142" y="128778"/>
                  </a:lnTo>
                  <a:close/>
                </a:path>
                <a:path w="786130" h="143510">
                  <a:moveTo>
                    <a:pt x="645922" y="53086"/>
                  </a:moveTo>
                  <a:lnTo>
                    <a:pt x="624332" y="53086"/>
                  </a:lnTo>
                  <a:lnTo>
                    <a:pt x="624332" y="0"/>
                  </a:lnTo>
                  <a:lnTo>
                    <a:pt x="613156" y="0"/>
                  </a:lnTo>
                  <a:lnTo>
                    <a:pt x="613156" y="107061"/>
                  </a:lnTo>
                  <a:lnTo>
                    <a:pt x="624332" y="107061"/>
                  </a:lnTo>
                  <a:lnTo>
                    <a:pt x="624332" y="63119"/>
                  </a:lnTo>
                  <a:lnTo>
                    <a:pt x="645922" y="63119"/>
                  </a:lnTo>
                  <a:lnTo>
                    <a:pt x="645922" y="53086"/>
                  </a:lnTo>
                  <a:close/>
                </a:path>
                <a:path w="786130" h="143510">
                  <a:moveTo>
                    <a:pt x="744347" y="81153"/>
                  </a:moveTo>
                  <a:lnTo>
                    <a:pt x="743204" y="74041"/>
                  </a:lnTo>
                  <a:lnTo>
                    <a:pt x="742823" y="71628"/>
                  </a:lnTo>
                  <a:lnTo>
                    <a:pt x="735622" y="72707"/>
                  </a:lnTo>
                  <a:lnTo>
                    <a:pt x="726960" y="73456"/>
                  </a:lnTo>
                  <a:lnTo>
                    <a:pt x="716800" y="73901"/>
                  </a:lnTo>
                  <a:lnTo>
                    <a:pt x="705104" y="74041"/>
                  </a:lnTo>
                  <a:lnTo>
                    <a:pt x="687959" y="74041"/>
                  </a:lnTo>
                  <a:lnTo>
                    <a:pt x="687959" y="49149"/>
                  </a:lnTo>
                  <a:lnTo>
                    <a:pt x="735965" y="49149"/>
                  </a:lnTo>
                  <a:lnTo>
                    <a:pt x="735965" y="7747"/>
                  </a:lnTo>
                  <a:lnTo>
                    <a:pt x="676783" y="7747"/>
                  </a:lnTo>
                  <a:lnTo>
                    <a:pt x="676783" y="17526"/>
                  </a:lnTo>
                  <a:lnTo>
                    <a:pt x="724789" y="17526"/>
                  </a:lnTo>
                  <a:lnTo>
                    <a:pt x="724789" y="39624"/>
                  </a:lnTo>
                  <a:lnTo>
                    <a:pt x="676783" y="39624"/>
                  </a:lnTo>
                  <a:lnTo>
                    <a:pt x="676783" y="83820"/>
                  </a:lnTo>
                  <a:lnTo>
                    <a:pt x="705269" y="83718"/>
                  </a:lnTo>
                  <a:lnTo>
                    <a:pt x="715187" y="83553"/>
                  </a:lnTo>
                  <a:lnTo>
                    <a:pt x="729742" y="83058"/>
                  </a:lnTo>
                  <a:lnTo>
                    <a:pt x="737108" y="82296"/>
                  </a:lnTo>
                  <a:lnTo>
                    <a:pt x="744347" y="81153"/>
                  </a:lnTo>
                  <a:close/>
                </a:path>
                <a:path w="786130" h="143510">
                  <a:moveTo>
                    <a:pt x="782193" y="0"/>
                  </a:moveTo>
                  <a:lnTo>
                    <a:pt x="771017" y="0"/>
                  </a:lnTo>
                  <a:lnTo>
                    <a:pt x="771017" y="23495"/>
                  </a:lnTo>
                  <a:lnTo>
                    <a:pt x="744728" y="23495"/>
                  </a:lnTo>
                  <a:lnTo>
                    <a:pt x="744728" y="33020"/>
                  </a:lnTo>
                  <a:lnTo>
                    <a:pt x="771017" y="33020"/>
                  </a:lnTo>
                  <a:lnTo>
                    <a:pt x="771017" y="53340"/>
                  </a:lnTo>
                  <a:lnTo>
                    <a:pt x="744474" y="53340"/>
                  </a:lnTo>
                  <a:lnTo>
                    <a:pt x="744474" y="63119"/>
                  </a:lnTo>
                  <a:lnTo>
                    <a:pt x="771017" y="63119"/>
                  </a:lnTo>
                  <a:lnTo>
                    <a:pt x="771017" y="104902"/>
                  </a:lnTo>
                  <a:lnTo>
                    <a:pt x="782193" y="104902"/>
                  </a:lnTo>
                  <a:lnTo>
                    <a:pt x="782193" y="0"/>
                  </a:lnTo>
                  <a:close/>
                </a:path>
                <a:path w="786130" h="143510">
                  <a:moveTo>
                    <a:pt x="785876" y="128778"/>
                  </a:moveTo>
                  <a:lnTo>
                    <a:pt x="704977" y="128778"/>
                  </a:lnTo>
                  <a:lnTo>
                    <a:pt x="704977" y="95504"/>
                  </a:lnTo>
                  <a:lnTo>
                    <a:pt x="693674" y="95504"/>
                  </a:lnTo>
                  <a:lnTo>
                    <a:pt x="693674" y="138811"/>
                  </a:lnTo>
                  <a:lnTo>
                    <a:pt x="785876" y="138811"/>
                  </a:lnTo>
                  <a:lnTo>
                    <a:pt x="785876" y="128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65705" y="3193160"/>
              <a:ext cx="1033780" cy="144272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3597656" y="3193160"/>
              <a:ext cx="1655445" cy="144780"/>
            </a:xfrm>
            <a:custGeom>
              <a:avLst/>
              <a:gdLst/>
              <a:ahLst/>
              <a:cxnLst/>
              <a:rect l="l" t="t" r="r" b="b"/>
              <a:pathLst>
                <a:path w="1655445" h="144779">
                  <a:moveTo>
                    <a:pt x="65786" y="123571"/>
                  </a:moveTo>
                  <a:lnTo>
                    <a:pt x="59563" y="121539"/>
                  </a:lnTo>
                  <a:lnTo>
                    <a:pt x="54483" y="117729"/>
                  </a:lnTo>
                  <a:lnTo>
                    <a:pt x="50419" y="112268"/>
                  </a:lnTo>
                  <a:lnTo>
                    <a:pt x="46228" y="106807"/>
                  </a:lnTo>
                  <a:lnTo>
                    <a:pt x="44196" y="100457"/>
                  </a:lnTo>
                  <a:lnTo>
                    <a:pt x="44196" y="87122"/>
                  </a:lnTo>
                  <a:lnTo>
                    <a:pt x="33401" y="87122"/>
                  </a:lnTo>
                  <a:lnTo>
                    <a:pt x="33401" y="101600"/>
                  </a:lnTo>
                  <a:lnTo>
                    <a:pt x="30734" y="109601"/>
                  </a:lnTo>
                  <a:lnTo>
                    <a:pt x="3683" y="135128"/>
                  </a:lnTo>
                  <a:lnTo>
                    <a:pt x="12192" y="142240"/>
                  </a:lnTo>
                  <a:lnTo>
                    <a:pt x="20929" y="136093"/>
                  </a:lnTo>
                  <a:lnTo>
                    <a:pt x="28333" y="129032"/>
                  </a:lnTo>
                  <a:lnTo>
                    <a:pt x="34366" y="121132"/>
                  </a:lnTo>
                  <a:lnTo>
                    <a:pt x="39116" y="112268"/>
                  </a:lnTo>
                  <a:lnTo>
                    <a:pt x="42062" y="117221"/>
                  </a:lnTo>
                  <a:lnTo>
                    <a:pt x="46139" y="121983"/>
                  </a:lnTo>
                  <a:lnTo>
                    <a:pt x="51346" y="126568"/>
                  </a:lnTo>
                  <a:lnTo>
                    <a:pt x="57658" y="130937"/>
                  </a:lnTo>
                  <a:lnTo>
                    <a:pt x="65786" y="123571"/>
                  </a:lnTo>
                  <a:close/>
                </a:path>
                <a:path w="1655445" h="144779">
                  <a:moveTo>
                    <a:pt x="72898" y="39243"/>
                  </a:moveTo>
                  <a:lnTo>
                    <a:pt x="61925" y="14109"/>
                  </a:lnTo>
                  <a:lnTo>
                    <a:pt x="61925" y="46736"/>
                  </a:lnTo>
                  <a:lnTo>
                    <a:pt x="59563" y="52705"/>
                  </a:lnTo>
                  <a:lnTo>
                    <a:pt x="54737" y="57404"/>
                  </a:lnTo>
                  <a:lnTo>
                    <a:pt x="50165" y="61976"/>
                  </a:lnTo>
                  <a:lnTo>
                    <a:pt x="44069" y="64262"/>
                  </a:lnTo>
                  <a:lnTo>
                    <a:pt x="28956" y="64262"/>
                  </a:lnTo>
                  <a:lnTo>
                    <a:pt x="22860" y="61976"/>
                  </a:lnTo>
                  <a:lnTo>
                    <a:pt x="18034" y="57277"/>
                  </a:lnTo>
                  <a:lnTo>
                    <a:pt x="13462" y="52705"/>
                  </a:lnTo>
                  <a:lnTo>
                    <a:pt x="11176" y="46736"/>
                  </a:lnTo>
                  <a:lnTo>
                    <a:pt x="11176" y="32004"/>
                  </a:lnTo>
                  <a:lnTo>
                    <a:pt x="13462" y="26035"/>
                  </a:lnTo>
                  <a:lnTo>
                    <a:pt x="18161" y="21463"/>
                  </a:lnTo>
                  <a:lnTo>
                    <a:pt x="22860" y="16764"/>
                  </a:lnTo>
                  <a:lnTo>
                    <a:pt x="28956" y="14478"/>
                  </a:lnTo>
                  <a:lnTo>
                    <a:pt x="44069" y="14478"/>
                  </a:lnTo>
                  <a:lnTo>
                    <a:pt x="50165" y="16764"/>
                  </a:lnTo>
                  <a:lnTo>
                    <a:pt x="59563" y="26162"/>
                  </a:lnTo>
                  <a:lnTo>
                    <a:pt x="61912" y="32004"/>
                  </a:lnTo>
                  <a:lnTo>
                    <a:pt x="61925" y="46736"/>
                  </a:lnTo>
                  <a:lnTo>
                    <a:pt x="61925" y="14109"/>
                  </a:lnTo>
                  <a:lnTo>
                    <a:pt x="57302" y="10477"/>
                  </a:lnTo>
                  <a:lnTo>
                    <a:pt x="51117" y="7416"/>
                  </a:lnTo>
                  <a:lnTo>
                    <a:pt x="44157" y="5575"/>
                  </a:lnTo>
                  <a:lnTo>
                    <a:pt x="36449" y="4953"/>
                  </a:lnTo>
                  <a:lnTo>
                    <a:pt x="28727" y="5575"/>
                  </a:lnTo>
                  <a:lnTo>
                    <a:pt x="635" y="32156"/>
                  </a:lnTo>
                  <a:lnTo>
                    <a:pt x="0" y="39243"/>
                  </a:lnTo>
                  <a:lnTo>
                    <a:pt x="635" y="46443"/>
                  </a:lnTo>
                  <a:lnTo>
                    <a:pt x="28803" y="73177"/>
                  </a:lnTo>
                  <a:lnTo>
                    <a:pt x="36449" y="73787"/>
                  </a:lnTo>
                  <a:lnTo>
                    <a:pt x="44145" y="73177"/>
                  </a:lnTo>
                  <a:lnTo>
                    <a:pt x="51066" y="71335"/>
                  </a:lnTo>
                  <a:lnTo>
                    <a:pt x="57251" y="68275"/>
                  </a:lnTo>
                  <a:lnTo>
                    <a:pt x="62407" y="64262"/>
                  </a:lnTo>
                  <a:lnTo>
                    <a:pt x="62738" y="64008"/>
                  </a:lnTo>
                  <a:lnTo>
                    <a:pt x="67157" y="58826"/>
                  </a:lnTo>
                  <a:lnTo>
                    <a:pt x="70332" y="52959"/>
                  </a:lnTo>
                  <a:lnTo>
                    <a:pt x="72250" y="46443"/>
                  </a:lnTo>
                  <a:lnTo>
                    <a:pt x="72898" y="39243"/>
                  </a:lnTo>
                  <a:close/>
                </a:path>
                <a:path w="1655445" h="144779">
                  <a:moveTo>
                    <a:pt x="109093" y="762"/>
                  </a:moveTo>
                  <a:lnTo>
                    <a:pt x="97917" y="762"/>
                  </a:lnTo>
                  <a:lnTo>
                    <a:pt x="97917" y="80010"/>
                  </a:lnTo>
                  <a:lnTo>
                    <a:pt x="109093" y="80010"/>
                  </a:lnTo>
                  <a:lnTo>
                    <a:pt x="109093" y="762"/>
                  </a:lnTo>
                  <a:close/>
                </a:path>
                <a:path w="1655445" h="144779">
                  <a:moveTo>
                    <a:pt x="125984" y="133350"/>
                  </a:moveTo>
                  <a:lnTo>
                    <a:pt x="99034" y="105879"/>
                  </a:lnTo>
                  <a:lnTo>
                    <a:pt x="97028" y="93218"/>
                  </a:lnTo>
                  <a:lnTo>
                    <a:pt x="97028" y="86995"/>
                  </a:lnTo>
                  <a:lnTo>
                    <a:pt x="85979" y="86995"/>
                  </a:lnTo>
                  <a:lnTo>
                    <a:pt x="85979" y="93218"/>
                  </a:lnTo>
                  <a:lnTo>
                    <a:pt x="85471" y="99695"/>
                  </a:lnTo>
                  <a:lnTo>
                    <a:pt x="63296" y="131749"/>
                  </a:lnTo>
                  <a:lnTo>
                    <a:pt x="57150" y="135128"/>
                  </a:lnTo>
                  <a:lnTo>
                    <a:pt x="65405" y="142494"/>
                  </a:lnTo>
                  <a:lnTo>
                    <a:pt x="91567" y="114046"/>
                  </a:lnTo>
                  <a:lnTo>
                    <a:pt x="93599" y="118618"/>
                  </a:lnTo>
                  <a:lnTo>
                    <a:pt x="117602" y="140970"/>
                  </a:lnTo>
                  <a:lnTo>
                    <a:pt x="125984" y="133350"/>
                  </a:lnTo>
                  <a:close/>
                </a:path>
                <a:path w="1655445" h="144779">
                  <a:moveTo>
                    <a:pt x="255651" y="44196"/>
                  </a:moveTo>
                  <a:lnTo>
                    <a:pt x="177165" y="44196"/>
                  </a:lnTo>
                  <a:lnTo>
                    <a:pt x="177165" y="5969"/>
                  </a:lnTo>
                  <a:lnTo>
                    <a:pt x="165989" y="5969"/>
                  </a:lnTo>
                  <a:lnTo>
                    <a:pt x="165989" y="54102"/>
                  </a:lnTo>
                  <a:lnTo>
                    <a:pt x="255651" y="54102"/>
                  </a:lnTo>
                  <a:lnTo>
                    <a:pt x="255651" y="44196"/>
                  </a:lnTo>
                  <a:close/>
                </a:path>
                <a:path w="1655445" h="144779">
                  <a:moveTo>
                    <a:pt x="255905" y="128778"/>
                  </a:moveTo>
                  <a:lnTo>
                    <a:pt x="176530" y="128778"/>
                  </a:lnTo>
                  <a:lnTo>
                    <a:pt x="176530" y="96139"/>
                  </a:lnTo>
                  <a:lnTo>
                    <a:pt x="165354" y="96139"/>
                  </a:lnTo>
                  <a:lnTo>
                    <a:pt x="165354" y="138811"/>
                  </a:lnTo>
                  <a:lnTo>
                    <a:pt x="255905" y="138811"/>
                  </a:lnTo>
                  <a:lnTo>
                    <a:pt x="255905" y="128778"/>
                  </a:lnTo>
                  <a:close/>
                </a:path>
                <a:path w="1655445" h="144779">
                  <a:moveTo>
                    <a:pt x="275336" y="73914"/>
                  </a:moveTo>
                  <a:lnTo>
                    <a:pt x="142113" y="73914"/>
                  </a:lnTo>
                  <a:lnTo>
                    <a:pt x="142113" y="83947"/>
                  </a:lnTo>
                  <a:lnTo>
                    <a:pt x="275336" y="83947"/>
                  </a:lnTo>
                  <a:lnTo>
                    <a:pt x="275336" y="73914"/>
                  </a:lnTo>
                  <a:close/>
                </a:path>
                <a:path w="1655445" h="144779">
                  <a:moveTo>
                    <a:pt x="424180" y="8382"/>
                  </a:moveTo>
                  <a:lnTo>
                    <a:pt x="360553" y="8382"/>
                  </a:lnTo>
                  <a:lnTo>
                    <a:pt x="360553" y="18288"/>
                  </a:lnTo>
                  <a:lnTo>
                    <a:pt x="411226" y="18288"/>
                  </a:lnTo>
                  <a:lnTo>
                    <a:pt x="408457" y="28041"/>
                  </a:lnTo>
                  <a:lnTo>
                    <a:pt x="381279" y="61785"/>
                  </a:lnTo>
                  <a:lnTo>
                    <a:pt x="351155" y="77216"/>
                  </a:lnTo>
                  <a:lnTo>
                    <a:pt x="359029" y="86106"/>
                  </a:lnTo>
                  <a:lnTo>
                    <a:pt x="393547" y="65354"/>
                  </a:lnTo>
                  <a:lnTo>
                    <a:pt x="418249" y="33642"/>
                  </a:lnTo>
                  <a:lnTo>
                    <a:pt x="422313" y="21412"/>
                  </a:lnTo>
                  <a:lnTo>
                    <a:pt x="424180" y="8382"/>
                  </a:lnTo>
                  <a:close/>
                </a:path>
                <a:path w="1655445" h="144779">
                  <a:moveTo>
                    <a:pt x="467233" y="762"/>
                  </a:moveTo>
                  <a:lnTo>
                    <a:pt x="456057" y="762"/>
                  </a:lnTo>
                  <a:lnTo>
                    <a:pt x="456057" y="26543"/>
                  </a:lnTo>
                  <a:lnTo>
                    <a:pt x="427355" y="26543"/>
                  </a:lnTo>
                  <a:lnTo>
                    <a:pt x="427355" y="36576"/>
                  </a:lnTo>
                  <a:lnTo>
                    <a:pt x="456057" y="36576"/>
                  </a:lnTo>
                  <a:lnTo>
                    <a:pt x="456057" y="56896"/>
                  </a:lnTo>
                  <a:lnTo>
                    <a:pt x="425831" y="56896"/>
                  </a:lnTo>
                  <a:lnTo>
                    <a:pt x="425831" y="66929"/>
                  </a:lnTo>
                  <a:lnTo>
                    <a:pt x="456057" y="66929"/>
                  </a:lnTo>
                  <a:lnTo>
                    <a:pt x="456057" y="84836"/>
                  </a:lnTo>
                  <a:lnTo>
                    <a:pt x="467233" y="84836"/>
                  </a:lnTo>
                  <a:lnTo>
                    <a:pt x="467233" y="762"/>
                  </a:lnTo>
                  <a:close/>
                </a:path>
                <a:path w="1655445" h="144779">
                  <a:moveTo>
                    <a:pt x="468376" y="105537"/>
                  </a:moveTo>
                  <a:lnTo>
                    <a:pt x="464185" y="98806"/>
                  </a:lnTo>
                  <a:lnTo>
                    <a:pt x="458622" y="95250"/>
                  </a:lnTo>
                  <a:lnTo>
                    <a:pt x="456438" y="93853"/>
                  </a:lnTo>
                  <a:lnTo>
                    <a:pt x="456438" y="108458"/>
                  </a:lnTo>
                  <a:lnTo>
                    <a:pt x="456438" y="119380"/>
                  </a:lnTo>
                  <a:lnTo>
                    <a:pt x="453390" y="123825"/>
                  </a:lnTo>
                  <a:lnTo>
                    <a:pt x="421132" y="132715"/>
                  </a:lnTo>
                  <a:lnTo>
                    <a:pt x="413067" y="132384"/>
                  </a:lnTo>
                  <a:lnTo>
                    <a:pt x="385826" y="108458"/>
                  </a:lnTo>
                  <a:lnTo>
                    <a:pt x="388874" y="104013"/>
                  </a:lnTo>
                  <a:lnTo>
                    <a:pt x="421132" y="95250"/>
                  </a:lnTo>
                  <a:lnTo>
                    <a:pt x="429044" y="95592"/>
                  </a:lnTo>
                  <a:lnTo>
                    <a:pt x="456438" y="108458"/>
                  </a:lnTo>
                  <a:lnTo>
                    <a:pt x="456438" y="93853"/>
                  </a:lnTo>
                  <a:lnTo>
                    <a:pt x="421132" y="85598"/>
                  </a:lnTo>
                  <a:lnTo>
                    <a:pt x="410476" y="86106"/>
                  </a:lnTo>
                  <a:lnTo>
                    <a:pt x="374015" y="105537"/>
                  </a:lnTo>
                  <a:lnTo>
                    <a:pt x="374015" y="122174"/>
                  </a:lnTo>
                  <a:lnTo>
                    <a:pt x="410527" y="141871"/>
                  </a:lnTo>
                  <a:lnTo>
                    <a:pt x="421132" y="142367"/>
                  </a:lnTo>
                  <a:lnTo>
                    <a:pt x="431800" y="141871"/>
                  </a:lnTo>
                  <a:lnTo>
                    <a:pt x="441159" y="140373"/>
                  </a:lnTo>
                  <a:lnTo>
                    <a:pt x="449237" y="137871"/>
                  </a:lnTo>
                  <a:lnTo>
                    <a:pt x="456057" y="134366"/>
                  </a:lnTo>
                  <a:lnTo>
                    <a:pt x="458609" y="132715"/>
                  </a:lnTo>
                  <a:lnTo>
                    <a:pt x="464312" y="129032"/>
                  </a:lnTo>
                  <a:lnTo>
                    <a:pt x="468376" y="122174"/>
                  </a:lnTo>
                  <a:lnTo>
                    <a:pt x="468376" y="105537"/>
                  </a:lnTo>
                  <a:close/>
                </a:path>
                <a:path w="1655445" h="144779">
                  <a:moveTo>
                    <a:pt x="613410" y="33909"/>
                  </a:moveTo>
                  <a:lnTo>
                    <a:pt x="601548" y="11722"/>
                  </a:lnTo>
                  <a:lnTo>
                    <a:pt x="601548" y="40601"/>
                  </a:lnTo>
                  <a:lnTo>
                    <a:pt x="598551" y="45720"/>
                  </a:lnTo>
                  <a:lnTo>
                    <a:pt x="566801" y="55245"/>
                  </a:lnTo>
                  <a:lnTo>
                    <a:pt x="559054" y="54889"/>
                  </a:lnTo>
                  <a:lnTo>
                    <a:pt x="532053" y="40601"/>
                  </a:lnTo>
                  <a:lnTo>
                    <a:pt x="532053" y="27228"/>
                  </a:lnTo>
                  <a:lnTo>
                    <a:pt x="566801" y="12573"/>
                  </a:lnTo>
                  <a:lnTo>
                    <a:pt x="574535" y="12941"/>
                  </a:lnTo>
                  <a:lnTo>
                    <a:pt x="601548" y="40601"/>
                  </a:lnTo>
                  <a:lnTo>
                    <a:pt x="601548" y="11722"/>
                  </a:lnTo>
                  <a:lnTo>
                    <a:pt x="566801" y="3048"/>
                  </a:lnTo>
                  <a:lnTo>
                    <a:pt x="556437" y="3581"/>
                  </a:lnTo>
                  <a:lnTo>
                    <a:pt x="521208" y="27368"/>
                  </a:lnTo>
                  <a:lnTo>
                    <a:pt x="520446" y="33909"/>
                  </a:lnTo>
                  <a:lnTo>
                    <a:pt x="521208" y="40601"/>
                  </a:lnTo>
                  <a:lnTo>
                    <a:pt x="556361" y="64122"/>
                  </a:lnTo>
                  <a:lnTo>
                    <a:pt x="566801" y="64643"/>
                  </a:lnTo>
                  <a:lnTo>
                    <a:pt x="577303" y="64122"/>
                  </a:lnTo>
                  <a:lnTo>
                    <a:pt x="586524" y="62547"/>
                  </a:lnTo>
                  <a:lnTo>
                    <a:pt x="594499" y="59931"/>
                  </a:lnTo>
                  <a:lnTo>
                    <a:pt x="601218" y="56261"/>
                  </a:lnTo>
                  <a:lnTo>
                    <a:pt x="602424" y="55245"/>
                  </a:lnTo>
                  <a:lnTo>
                    <a:pt x="606539" y="51790"/>
                  </a:lnTo>
                  <a:lnTo>
                    <a:pt x="610349" y="46570"/>
                  </a:lnTo>
                  <a:lnTo>
                    <a:pt x="612648" y="40601"/>
                  </a:lnTo>
                  <a:lnTo>
                    <a:pt x="613410" y="33909"/>
                  </a:lnTo>
                  <a:close/>
                </a:path>
                <a:path w="1655445" h="144779">
                  <a:moveTo>
                    <a:pt x="633476" y="80391"/>
                  </a:moveTo>
                  <a:lnTo>
                    <a:pt x="500253" y="80391"/>
                  </a:lnTo>
                  <a:lnTo>
                    <a:pt x="500253" y="90297"/>
                  </a:lnTo>
                  <a:lnTo>
                    <a:pt x="561340" y="90297"/>
                  </a:lnTo>
                  <a:lnTo>
                    <a:pt x="561340" y="144272"/>
                  </a:lnTo>
                  <a:lnTo>
                    <a:pt x="572516" y="144272"/>
                  </a:lnTo>
                  <a:lnTo>
                    <a:pt x="572516" y="90297"/>
                  </a:lnTo>
                  <a:lnTo>
                    <a:pt x="633476" y="90297"/>
                  </a:lnTo>
                  <a:lnTo>
                    <a:pt x="633476" y="80391"/>
                  </a:lnTo>
                  <a:close/>
                </a:path>
                <a:path w="1655445" h="144779">
                  <a:moveTo>
                    <a:pt x="819404" y="110490"/>
                  </a:moveTo>
                  <a:lnTo>
                    <a:pt x="815340" y="104267"/>
                  </a:lnTo>
                  <a:lnTo>
                    <a:pt x="811999" y="102362"/>
                  </a:lnTo>
                  <a:lnTo>
                    <a:pt x="807593" y="99847"/>
                  </a:lnTo>
                  <a:lnTo>
                    <a:pt x="807593" y="118491"/>
                  </a:lnTo>
                  <a:lnTo>
                    <a:pt x="805395" y="125590"/>
                  </a:lnTo>
                  <a:lnTo>
                    <a:pt x="798830" y="130670"/>
                  </a:lnTo>
                  <a:lnTo>
                    <a:pt x="787869" y="133731"/>
                  </a:lnTo>
                  <a:lnTo>
                    <a:pt x="772541" y="134747"/>
                  </a:lnTo>
                  <a:lnTo>
                    <a:pt x="757199" y="133731"/>
                  </a:lnTo>
                  <a:lnTo>
                    <a:pt x="746252" y="130670"/>
                  </a:lnTo>
                  <a:lnTo>
                    <a:pt x="739673" y="125590"/>
                  </a:lnTo>
                  <a:lnTo>
                    <a:pt x="737489" y="118491"/>
                  </a:lnTo>
                  <a:lnTo>
                    <a:pt x="739673" y="111480"/>
                  </a:lnTo>
                  <a:lnTo>
                    <a:pt x="787869" y="103390"/>
                  </a:lnTo>
                  <a:lnTo>
                    <a:pt x="807593" y="118491"/>
                  </a:lnTo>
                  <a:lnTo>
                    <a:pt x="807593" y="99847"/>
                  </a:lnTo>
                  <a:lnTo>
                    <a:pt x="772541" y="92964"/>
                  </a:lnTo>
                  <a:lnTo>
                    <a:pt x="761796" y="93395"/>
                  </a:lnTo>
                  <a:lnTo>
                    <a:pt x="725805" y="110490"/>
                  </a:lnTo>
                  <a:lnTo>
                    <a:pt x="725805" y="126619"/>
                  </a:lnTo>
                  <a:lnTo>
                    <a:pt x="761796" y="143725"/>
                  </a:lnTo>
                  <a:lnTo>
                    <a:pt x="772541" y="144145"/>
                  </a:lnTo>
                  <a:lnTo>
                    <a:pt x="783272" y="143725"/>
                  </a:lnTo>
                  <a:lnTo>
                    <a:pt x="792645" y="142455"/>
                  </a:lnTo>
                  <a:lnTo>
                    <a:pt x="800658" y="140347"/>
                  </a:lnTo>
                  <a:lnTo>
                    <a:pt x="807339" y="137414"/>
                  </a:lnTo>
                  <a:lnTo>
                    <a:pt x="811999" y="134747"/>
                  </a:lnTo>
                  <a:lnTo>
                    <a:pt x="815340" y="132842"/>
                  </a:lnTo>
                  <a:lnTo>
                    <a:pt x="819404" y="126619"/>
                  </a:lnTo>
                  <a:lnTo>
                    <a:pt x="819404" y="110490"/>
                  </a:lnTo>
                  <a:close/>
                </a:path>
                <a:path w="1655445" h="144779">
                  <a:moveTo>
                    <a:pt x="839216" y="73914"/>
                  </a:moveTo>
                  <a:lnTo>
                    <a:pt x="778256" y="73914"/>
                  </a:lnTo>
                  <a:lnTo>
                    <a:pt x="778256" y="59055"/>
                  </a:lnTo>
                  <a:lnTo>
                    <a:pt x="819404" y="59055"/>
                  </a:lnTo>
                  <a:lnTo>
                    <a:pt x="819404" y="49403"/>
                  </a:lnTo>
                  <a:lnTo>
                    <a:pt x="739140" y="49403"/>
                  </a:lnTo>
                  <a:lnTo>
                    <a:pt x="739140" y="36449"/>
                  </a:lnTo>
                  <a:lnTo>
                    <a:pt x="815086" y="36449"/>
                  </a:lnTo>
                  <a:lnTo>
                    <a:pt x="815086" y="26670"/>
                  </a:lnTo>
                  <a:lnTo>
                    <a:pt x="739140" y="26670"/>
                  </a:lnTo>
                  <a:lnTo>
                    <a:pt x="739140" y="13843"/>
                  </a:lnTo>
                  <a:lnTo>
                    <a:pt x="817499" y="13843"/>
                  </a:lnTo>
                  <a:lnTo>
                    <a:pt x="817499" y="3937"/>
                  </a:lnTo>
                  <a:lnTo>
                    <a:pt x="728091" y="3937"/>
                  </a:lnTo>
                  <a:lnTo>
                    <a:pt x="728091" y="59055"/>
                  </a:lnTo>
                  <a:lnTo>
                    <a:pt x="767080" y="59055"/>
                  </a:lnTo>
                  <a:lnTo>
                    <a:pt x="767080" y="73914"/>
                  </a:lnTo>
                  <a:lnTo>
                    <a:pt x="705993" y="73914"/>
                  </a:lnTo>
                  <a:lnTo>
                    <a:pt x="705993" y="83820"/>
                  </a:lnTo>
                  <a:lnTo>
                    <a:pt x="839216" y="83820"/>
                  </a:lnTo>
                  <a:lnTo>
                    <a:pt x="839216" y="73914"/>
                  </a:lnTo>
                  <a:close/>
                </a:path>
                <a:path w="1655445" h="144779">
                  <a:moveTo>
                    <a:pt x="991616" y="112903"/>
                  </a:moveTo>
                  <a:lnTo>
                    <a:pt x="930656" y="112903"/>
                  </a:lnTo>
                  <a:lnTo>
                    <a:pt x="930656" y="82042"/>
                  </a:lnTo>
                  <a:lnTo>
                    <a:pt x="969899" y="82042"/>
                  </a:lnTo>
                  <a:lnTo>
                    <a:pt x="969899" y="71882"/>
                  </a:lnTo>
                  <a:lnTo>
                    <a:pt x="969899" y="48006"/>
                  </a:lnTo>
                  <a:lnTo>
                    <a:pt x="969899" y="37973"/>
                  </a:lnTo>
                  <a:lnTo>
                    <a:pt x="969899" y="13081"/>
                  </a:lnTo>
                  <a:lnTo>
                    <a:pt x="958977" y="13081"/>
                  </a:lnTo>
                  <a:lnTo>
                    <a:pt x="958977" y="37973"/>
                  </a:lnTo>
                  <a:lnTo>
                    <a:pt x="958977" y="48006"/>
                  </a:lnTo>
                  <a:lnTo>
                    <a:pt x="958977" y="71882"/>
                  </a:lnTo>
                  <a:lnTo>
                    <a:pt x="890905" y="71882"/>
                  </a:lnTo>
                  <a:lnTo>
                    <a:pt x="890905" y="48006"/>
                  </a:lnTo>
                  <a:lnTo>
                    <a:pt x="958977" y="48006"/>
                  </a:lnTo>
                  <a:lnTo>
                    <a:pt x="958977" y="37973"/>
                  </a:lnTo>
                  <a:lnTo>
                    <a:pt x="890905" y="37973"/>
                  </a:lnTo>
                  <a:lnTo>
                    <a:pt x="890905" y="13081"/>
                  </a:lnTo>
                  <a:lnTo>
                    <a:pt x="879856" y="13081"/>
                  </a:lnTo>
                  <a:lnTo>
                    <a:pt x="879856" y="82042"/>
                  </a:lnTo>
                  <a:lnTo>
                    <a:pt x="919353" y="82042"/>
                  </a:lnTo>
                  <a:lnTo>
                    <a:pt x="919353" y="112903"/>
                  </a:lnTo>
                  <a:lnTo>
                    <a:pt x="858393" y="112903"/>
                  </a:lnTo>
                  <a:lnTo>
                    <a:pt x="858393" y="122809"/>
                  </a:lnTo>
                  <a:lnTo>
                    <a:pt x="991616" y="122809"/>
                  </a:lnTo>
                  <a:lnTo>
                    <a:pt x="991616" y="112903"/>
                  </a:lnTo>
                  <a:close/>
                </a:path>
                <a:path w="1655445" h="144779">
                  <a:moveTo>
                    <a:pt x="1101598" y="6604"/>
                  </a:moveTo>
                  <a:lnTo>
                    <a:pt x="1020318" y="6604"/>
                  </a:lnTo>
                  <a:lnTo>
                    <a:pt x="1020318" y="16256"/>
                  </a:lnTo>
                  <a:lnTo>
                    <a:pt x="1101598" y="16256"/>
                  </a:lnTo>
                  <a:lnTo>
                    <a:pt x="1101598" y="6604"/>
                  </a:lnTo>
                  <a:close/>
                </a:path>
                <a:path w="1655445" h="144779">
                  <a:moveTo>
                    <a:pt x="1108710" y="65786"/>
                  </a:moveTo>
                  <a:lnTo>
                    <a:pt x="1107948" y="56134"/>
                  </a:lnTo>
                  <a:lnTo>
                    <a:pt x="1101598" y="57277"/>
                  </a:lnTo>
                  <a:lnTo>
                    <a:pt x="1093724" y="57912"/>
                  </a:lnTo>
                  <a:lnTo>
                    <a:pt x="1084326" y="57912"/>
                  </a:lnTo>
                  <a:lnTo>
                    <a:pt x="1085850" y="23241"/>
                  </a:lnTo>
                  <a:lnTo>
                    <a:pt x="1075055" y="23241"/>
                  </a:lnTo>
                  <a:lnTo>
                    <a:pt x="1073658" y="57912"/>
                  </a:lnTo>
                  <a:lnTo>
                    <a:pt x="1048258" y="57912"/>
                  </a:lnTo>
                  <a:lnTo>
                    <a:pt x="1046734" y="23241"/>
                  </a:lnTo>
                  <a:lnTo>
                    <a:pt x="1035939" y="23241"/>
                  </a:lnTo>
                  <a:lnTo>
                    <a:pt x="1037336" y="57912"/>
                  </a:lnTo>
                  <a:lnTo>
                    <a:pt x="1016762" y="57912"/>
                  </a:lnTo>
                  <a:lnTo>
                    <a:pt x="1016762" y="67691"/>
                  </a:lnTo>
                  <a:lnTo>
                    <a:pt x="1094867" y="67691"/>
                  </a:lnTo>
                  <a:lnTo>
                    <a:pt x="1103249" y="67056"/>
                  </a:lnTo>
                  <a:lnTo>
                    <a:pt x="1108710" y="65786"/>
                  </a:lnTo>
                  <a:close/>
                </a:path>
                <a:path w="1655445" h="144779">
                  <a:moveTo>
                    <a:pt x="1130300" y="762"/>
                  </a:moveTo>
                  <a:lnTo>
                    <a:pt x="1119124" y="762"/>
                  </a:lnTo>
                  <a:lnTo>
                    <a:pt x="1119124" y="75438"/>
                  </a:lnTo>
                  <a:lnTo>
                    <a:pt x="1130300" y="75438"/>
                  </a:lnTo>
                  <a:lnTo>
                    <a:pt x="1130300" y="762"/>
                  </a:lnTo>
                  <a:close/>
                </a:path>
                <a:path w="1655445" h="144779">
                  <a:moveTo>
                    <a:pt x="1134237" y="132334"/>
                  </a:moveTo>
                  <a:lnTo>
                    <a:pt x="1052068" y="132334"/>
                  </a:lnTo>
                  <a:lnTo>
                    <a:pt x="1052068" y="116586"/>
                  </a:lnTo>
                  <a:lnTo>
                    <a:pt x="1130300" y="116586"/>
                  </a:lnTo>
                  <a:lnTo>
                    <a:pt x="1130300" y="83312"/>
                  </a:lnTo>
                  <a:lnTo>
                    <a:pt x="1041146" y="83312"/>
                  </a:lnTo>
                  <a:lnTo>
                    <a:pt x="1041146" y="93091"/>
                  </a:lnTo>
                  <a:lnTo>
                    <a:pt x="1119251" y="93091"/>
                  </a:lnTo>
                  <a:lnTo>
                    <a:pt x="1119251" y="106934"/>
                  </a:lnTo>
                  <a:lnTo>
                    <a:pt x="1041146" y="106934"/>
                  </a:lnTo>
                  <a:lnTo>
                    <a:pt x="1041146" y="142240"/>
                  </a:lnTo>
                  <a:lnTo>
                    <a:pt x="1134237" y="142240"/>
                  </a:lnTo>
                  <a:lnTo>
                    <a:pt x="1134237" y="132334"/>
                  </a:lnTo>
                  <a:close/>
                </a:path>
                <a:path w="1655445" h="144779">
                  <a:moveTo>
                    <a:pt x="1296416" y="111760"/>
                  </a:moveTo>
                  <a:lnTo>
                    <a:pt x="1261872" y="111760"/>
                  </a:lnTo>
                  <a:lnTo>
                    <a:pt x="1261872" y="79756"/>
                  </a:lnTo>
                  <a:lnTo>
                    <a:pt x="1261872" y="75057"/>
                  </a:lnTo>
                  <a:lnTo>
                    <a:pt x="1265275" y="72517"/>
                  </a:lnTo>
                  <a:lnTo>
                    <a:pt x="1268945" y="69799"/>
                  </a:lnTo>
                  <a:lnTo>
                    <a:pt x="1273975" y="63360"/>
                  </a:lnTo>
                  <a:lnTo>
                    <a:pt x="1276997" y="55753"/>
                  </a:lnTo>
                  <a:lnTo>
                    <a:pt x="1278001" y="46990"/>
                  </a:lnTo>
                  <a:lnTo>
                    <a:pt x="1277175" y="39001"/>
                  </a:lnTo>
                  <a:lnTo>
                    <a:pt x="1274724" y="31953"/>
                  </a:lnTo>
                  <a:lnTo>
                    <a:pt x="1270596" y="25844"/>
                  </a:lnTo>
                  <a:lnTo>
                    <a:pt x="1266571" y="22288"/>
                  </a:lnTo>
                  <a:lnTo>
                    <a:pt x="1266571" y="39001"/>
                  </a:lnTo>
                  <a:lnTo>
                    <a:pt x="1266494" y="54991"/>
                  </a:lnTo>
                  <a:lnTo>
                    <a:pt x="1263142" y="61214"/>
                  </a:lnTo>
                  <a:lnTo>
                    <a:pt x="1256411" y="65659"/>
                  </a:lnTo>
                  <a:lnTo>
                    <a:pt x="1250950" y="68668"/>
                  </a:lnTo>
                  <a:lnTo>
                    <a:pt x="1250823" y="68719"/>
                  </a:lnTo>
                  <a:lnTo>
                    <a:pt x="1250823" y="79756"/>
                  </a:lnTo>
                  <a:lnTo>
                    <a:pt x="1250823" y="111760"/>
                  </a:lnTo>
                  <a:lnTo>
                    <a:pt x="1208659" y="111760"/>
                  </a:lnTo>
                  <a:lnTo>
                    <a:pt x="1208659" y="79756"/>
                  </a:lnTo>
                  <a:lnTo>
                    <a:pt x="1215390" y="81534"/>
                  </a:lnTo>
                  <a:lnTo>
                    <a:pt x="1222375" y="82423"/>
                  </a:lnTo>
                  <a:lnTo>
                    <a:pt x="1237869" y="82423"/>
                  </a:lnTo>
                  <a:lnTo>
                    <a:pt x="1244854" y="81534"/>
                  </a:lnTo>
                  <a:lnTo>
                    <a:pt x="1250823" y="79756"/>
                  </a:lnTo>
                  <a:lnTo>
                    <a:pt x="1250823" y="68719"/>
                  </a:lnTo>
                  <a:lnTo>
                    <a:pt x="1244688" y="70802"/>
                  </a:lnTo>
                  <a:lnTo>
                    <a:pt x="1237576" y="72097"/>
                  </a:lnTo>
                  <a:lnTo>
                    <a:pt x="1229741" y="72517"/>
                  </a:lnTo>
                  <a:lnTo>
                    <a:pt x="1221841" y="72097"/>
                  </a:lnTo>
                  <a:lnTo>
                    <a:pt x="1214716" y="70802"/>
                  </a:lnTo>
                  <a:lnTo>
                    <a:pt x="1208468" y="68719"/>
                  </a:lnTo>
                  <a:lnTo>
                    <a:pt x="1202944" y="65786"/>
                  </a:lnTo>
                  <a:lnTo>
                    <a:pt x="1196213" y="61214"/>
                  </a:lnTo>
                  <a:lnTo>
                    <a:pt x="1192784" y="54991"/>
                  </a:lnTo>
                  <a:lnTo>
                    <a:pt x="1192784" y="39001"/>
                  </a:lnTo>
                  <a:lnTo>
                    <a:pt x="1229741" y="21082"/>
                  </a:lnTo>
                  <a:lnTo>
                    <a:pt x="1237538" y="21539"/>
                  </a:lnTo>
                  <a:lnTo>
                    <a:pt x="1266571" y="39001"/>
                  </a:lnTo>
                  <a:lnTo>
                    <a:pt x="1266571" y="22288"/>
                  </a:lnTo>
                  <a:lnTo>
                    <a:pt x="1265212" y="21082"/>
                  </a:lnTo>
                  <a:lnTo>
                    <a:pt x="1264793" y="20701"/>
                  </a:lnTo>
                  <a:lnTo>
                    <a:pt x="1257668" y="16637"/>
                  </a:lnTo>
                  <a:lnTo>
                    <a:pt x="1249451" y="13741"/>
                  </a:lnTo>
                  <a:lnTo>
                    <a:pt x="1240142" y="12014"/>
                  </a:lnTo>
                  <a:lnTo>
                    <a:pt x="1229741" y="11430"/>
                  </a:lnTo>
                  <a:lnTo>
                    <a:pt x="1219403" y="12014"/>
                  </a:lnTo>
                  <a:lnTo>
                    <a:pt x="1184681" y="31953"/>
                  </a:lnTo>
                  <a:lnTo>
                    <a:pt x="1181354" y="46990"/>
                  </a:lnTo>
                  <a:lnTo>
                    <a:pt x="1182357" y="55753"/>
                  </a:lnTo>
                  <a:lnTo>
                    <a:pt x="1185379" y="63360"/>
                  </a:lnTo>
                  <a:lnTo>
                    <a:pt x="1190459" y="69799"/>
                  </a:lnTo>
                  <a:lnTo>
                    <a:pt x="1197610" y="75057"/>
                  </a:lnTo>
                  <a:lnTo>
                    <a:pt x="1197610" y="111760"/>
                  </a:lnTo>
                  <a:lnTo>
                    <a:pt x="1163193" y="111760"/>
                  </a:lnTo>
                  <a:lnTo>
                    <a:pt x="1163193" y="121539"/>
                  </a:lnTo>
                  <a:lnTo>
                    <a:pt x="1296416" y="121539"/>
                  </a:lnTo>
                  <a:lnTo>
                    <a:pt x="1296416" y="111760"/>
                  </a:lnTo>
                  <a:close/>
                </a:path>
                <a:path w="1655445" h="144779">
                  <a:moveTo>
                    <a:pt x="1457833" y="99187"/>
                  </a:moveTo>
                  <a:lnTo>
                    <a:pt x="1429893" y="70104"/>
                  </a:lnTo>
                  <a:lnTo>
                    <a:pt x="1425143" y="60706"/>
                  </a:lnTo>
                  <a:lnTo>
                    <a:pt x="1422057" y="52120"/>
                  </a:lnTo>
                  <a:lnTo>
                    <a:pt x="1420114" y="42951"/>
                  </a:lnTo>
                  <a:lnTo>
                    <a:pt x="1419504" y="34163"/>
                  </a:lnTo>
                  <a:lnTo>
                    <a:pt x="1419479" y="10668"/>
                  </a:lnTo>
                  <a:lnTo>
                    <a:pt x="1408430" y="10668"/>
                  </a:lnTo>
                  <a:lnTo>
                    <a:pt x="1408430" y="34163"/>
                  </a:lnTo>
                  <a:lnTo>
                    <a:pt x="1407756" y="43738"/>
                  </a:lnTo>
                  <a:lnTo>
                    <a:pt x="1392199" y="80721"/>
                  </a:lnTo>
                  <a:lnTo>
                    <a:pt x="1369822" y="102235"/>
                  </a:lnTo>
                  <a:lnTo>
                    <a:pt x="1378331" y="109728"/>
                  </a:lnTo>
                  <a:lnTo>
                    <a:pt x="1405229" y="79235"/>
                  </a:lnTo>
                  <a:lnTo>
                    <a:pt x="1414018" y="60706"/>
                  </a:lnTo>
                  <a:lnTo>
                    <a:pt x="1416011" y="66078"/>
                  </a:lnTo>
                  <a:lnTo>
                    <a:pt x="1438236" y="97497"/>
                  </a:lnTo>
                  <a:lnTo>
                    <a:pt x="1449959" y="107950"/>
                  </a:lnTo>
                  <a:lnTo>
                    <a:pt x="1457833" y="99187"/>
                  </a:lnTo>
                  <a:close/>
                </a:path>
                <a:path w="1655445" h="144779">
                  <a:moveTo>
                    <a:pt x="1506982" y="59055"/>
                  </a:moveTo>
                  <a:lnTo>
                    <a:pt x="1482090" y="59055"/>
                  </a:lnTo>
                  <a:lnTo>
                    <a:pt x="1482090" y="762"/>
                  </a:lnTo>
                  <a:lnTo>
                    <a:pt x="1471041" y="762"/>
                  </a:lnTo>
                  <a:lnTo>
                    <a:pt x="1471041" y="144272"/>
                  </a:lnTo>
                  <a:lnTo>
                    <a:pt x="1482090" y="144272"/>
                  </a:lnTo>
                  <a:lnTo>
                    <a:pt x="1482090" y="68961"/>
                  </a:lnTo>
                  <a:lnTo>
                    <a:pt x="1506982" y="68961"/>
                  </a:lnTo>
                  <a:lnTo>
                    <a:pt x="1506982" y="59055"/>
                  </a:lnTo>
                  <a:close/>
                </a:path>
                <a:path w="1655445" h="144779">
                  <a:moveTo>
                    <a:pt x="1602232" y="52324"/>
                  </a:moveTo>
                  <a:lnTo>
                    <a:pt x="1599057" y="46355"/>
                  </a:lnTo>
                  <a:lnTo>
                    <a:pt x="1596224" y="44323"/>
                  </a:lnTo>
                  <a:lnTo>
                    <a:pt x="1592707" y="41783"/>
                  </a:lnTo>
                  <a:lnTo>
                    <a:pt x="1591310" y="40982"/>
                  </a:lnTo>
                  <a:lnTo>
                    <a:pt x="1591310" y="55118"/>
                  </a:lnTo>
                  <a:lnTo>
                    <a:pt x="1591310" y="64135"/>
                  </a:lnTo>
                  <a:lnTo>
                    <a:pt x="1589151" y="67691"/>
                  </a:lnTo>
                  <a:lnTo>
                    <a:pt x="1580515" y="73279"/>
                  </a:lnTo>
                  <a:lnTo>
                    <a:pt x="1574419" y="74676"/>
                  </a:lnTo>
                  <a:lnTo>
                    <a:pt x="1558925" y="74676"/>
                  </a:lnTo>
                  <a:lnTo>
                    <a:pt x="1552956" y="73279"/>
                  </a:lnTo>
                  <a:lnTo>
                    <a:pt x="1544320" y="67691"/>
                  </a:lnTo>
                  <a:lnTo>
                    <a:pt x="1542161" y="64135"/>
                  </a:lnTo>
                  <a:lnTo>
                    <a:pt x="1542161" y="55118"/>
                  </a:lnTo>
                  <a:lnTo>
                    <a:pt x="1544320" y="51435"/>
                  </a:lnTo>
                  <a:lnTo>
                    <a:pt x="1548638" y="48641"/>
                  </a:lnTo>
                  <a:lnTo>
                    <a:pt x="1552956" y="45720"/>
                  </a:lnTo>
                  <a:lnTo>
                    <a:pt x="1559052" y="44323"/>
                  </a:lnTo>
                  <a:lnTo>
                    <a:pt x="1574419" y="44323"/>
                  </a:lnTo>
                  <a:lnTo>
                    <a:pt x="1580388" y="45720"/>
                  </a:lnTo>
                  <a:lnTo>
                    <a:pt x="1584706" y="48641"/>
                  </a:lnTo>
                  <a:lnTo>
                    <a:pt x="1589151" y="51435"/>
                  </a:lnTo>
                  <a:lnTo>
                    <a:pt x="1566672" y="34925"/>
                  </a:lnTo>
                  <a:lnTo>
                    <a:pt x="1558886" y="35356"/>
                  </a:lnTo>
                  <a:lnTo>
                    <a:pt x="1531239" y="52324"/>
                  </a:lnTo>
                  <a:lnTo>
                    <a:pt x="1531239" y="66802"/>
                  </a:lnTo>
                  <a:lnTo>
                    <a:pt x="1566545" y="84074"/>
                  </a:lnTo>
                  <a:lnTo>
                    <a:pt x="1574444" y="83654"/>
                  </a:lnTo>
                  <a:lnTo>
                    <a:pt x="1581429" y="82359"/>
                  </a:lnTo>
                  <a:lnTo>
                    <a:pt x="1587500" y="80225"/>
                  </a:lnTo>
                  <a:lnTo>
                    <a:pt x="1592707" y="77216"/>
                  </a:lnTo>
                  <a:lnTo>
                    <a:pt x="1596224" y="74676"/>
                  </a:lnTo>
                  <a:lnTo>
                    <a:pt x="1599057" y="72644"/>
                  </a:lnTo>
                  <a:lnTo>
                    <a:pt x="1602232" y="66802"/>
                  </a:lnTo>
                  <a:lnTo>
                    <a:pt x="1602232" y="52324"/>
                  </a:lnTo>
                  <a:close/>
                </a:path>
                <a:path w="1655445" h="144779">
                  <a:moveTo>
                    <a:pt x="1608709" y="18669"/>
                  </a:moveTo>
                  <a:lnTo>
                    <a:pt x="1571879" y="18669"/>
                  </a:lnTo>
                  <a:lnTo>
                    <a:pt x="1571879" y="0"/>
                  </a:lnTo>
                  <a:lnTo>
                    <a:pt x="1560830" y="0"/>
                  </a:lnTo>
                  <a:lnTo>
                    <a:pt x="1560830" y="18669"/>
                  </a:lnTo>
                  <a:lnTo>
                    <a:pt x="1523873" y="18669"/>
                  </a:lnTo>
                  <a:lnTo>
                    <a:pt x="1523873" y="28321"/>
                  </a:lnTo>
                  <a:lnTo>
                    <a:pt x="1608709" y="28321"/>
                  </a:lnTo>
                  <a:lnTo>
                    <a:pt x="1608709" y="18669"/>
                  </a:lnTo>
                  <a:close/>
                </a:path>
                <a:path w="1655445" h="144779">
                  <a:moveTo>
                    <a:pt x="1637665" y="109474"/>
                  </a:moveTo>
                  <a:lnTo>
                    <a:pt x="1633728" y="103251"/>
                  </a:lnTo>
                  <a:lnTo>
                    <a:pt x="1630387" y="101346"/>
                  </a:lnTo>
                  <a:lnTo>
                    <a:pt x="1625981" y="98831"/>
                  </a:lnTo>
                  <a:lnTo>
                    <a:pt x="1625981" y="117475"/>
                  </a:lnTo>
                  <a:lnTo>
                    <a:pt x="1623783" y="124650"/>
                  </a:lnTo>
                  <a:lnTo>
                    <a:pt x="1617218" y="129768"/>
                  </a:lnTo>
                  <a:lnTo>
                    <a:pt x="1606257" y="132842"/>
                  </a:lnTo>
                  <a:lnTo>
                    <a:pt x="1590929" y="133858"/>
                  </a:lnTo>
                  <a:lnTo>
                    <a:pt x="1575663" y="132842"/>
                  </a:lnTo>
                  <a:lnTo>
                    <a:pt x="1564741" y="129768"/>
                  </a:lnTo>
                  <a:lnTo>
                    <a:pt x="1558188" y="124650"/>
                  </a:lnTo>
                  <a:lnTo>
                    <a:pt x="1556004" y="117475"/>
                  </a:lnTo>
                  <a:lnTo>
                    <a:pt x="1558188" y="110464"/>
                  </a:lnTo>
                  <a:lnTo>
                    <a:pt x="1606257" y="102374"/>
                  </a:lnTo>
                  <a:lnTo>
                    <a:pt x="1625981" y="117475"/>
                  </a:lnTo>
                  <a:lnTo>
                    <a:pt x="1625981" y="98831"/>
                  </a:lnTo>
                  <a:lnTo>
                    <a:pt x="1590929" y="91948"/>
                  </a:lnTo>
                  <a:lnTo>
                    <a:pt x="1580184" y="92379"/>
                  </a:lnTo>
                  <a:lnTo>
                    <a:pt x="1544193" y="109474"/>
                  </a:lnTo>
                  <a:lnTo>
                    <a:pt x="1544269" y="125603"/>
                  </a:lnTo>
                  <a:lnTo>
                    <a:pt x="1580248" y="142836"/>
                  </a:lnTo>
                  <a:lnTo>
                    <a:pt x="1590929" y="143256"/>
                  </a:lnTo>
                  <a:lnTo>
                    <a:pt x="1601584" y="142836"/>
                  </a:lnTo>
                  <a:lnTo>
                    <a:pt x="1610918" y="141554"/>
                  </a:lnTo>
                  <a:lnTo>
                    <a:pt x="1618919" y="139407"/>
                  </a:lnTo>
                  <a:lnTo>
                    <a:pt x="1625600" y="136398"/>
                  </a:lnTo>
                  <a:lnTo>
                    <a:pt x="1630108" y="133858"/>
                  </a:lnTo>
                  <a:lnTo>
                    <a:pt x="1633728" y="131826"/>
                  </a:lnTo>
                  <a:lnTo>
                    <a:pt x="1637665" y="125603"/>
                  </a:lnTo>
                  <a:lnTo>
                    <a:pt x="1637665" y="109474"/>
                  </a:lnTo>
                  <a:close/>
                </a:path>
                <a:path w="1655445" h="144779">
                  <a:moveTo>
                    <a:pt x="1655445" y="46482"/>
                  </a:moveTo>
                  <a:lnTo>
                    <a:pt x="1635252" y="46482"/>
                  </a:lnTo>
                  <a:lnTo>
                    <a:pt x="1635252" y="762"/>
                  </a:lnTo>
                  <a:lnTo>
                    <a:pt x="1624203" y="762"/>
                  </a:lnTo>
                  <a:lnTo>
                    <a:pt x="1624203" y="87757"/>
                  </a:lnTo>
                  <a:lnTo>
                    <a:pt x="1635252" y="87757"/>
                  </a:lnTo>
                  <a:lnTo>
                    <a:pt x="1635252" y="56515"/>
                  </a:lnTo>
                  <a:lnTo>
                    <a:pt x="1655445" y="56515"/>
                  </a:lnTo>
                  <a:lnTo>
                    <a:pt x="1655445" y="46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417576" y="3550919"/>
            <a:ext cx="4937760" cy="370840"/>
            <a:chOff x="417576" y="3550919"/>
            <a:chExt cx="4937760" cy="370840"/>
          </a:xfrm>
        </p:grpSpPr>
        <p:sp>
          <p:nvSpPr>
            <p:cNvPr id="64" name="object 64" descr=""/>
            <p:cNvSpPr/>
            <p:nvPr/>
          </p:nvSpPr>
          <p:spPr>
            <a:xfrm>
              <a:off x="417576" y="3550919"/>
              <a:ext cx="4937760" cy="370840"/>
            </a:xfrm>
            <a:custGeom>
              <a:avLst/>
              <a:gdLst/>
              <a:ahLst/>
              <a:cxnLst/>
              <a:rect l="l" t="t" r="r" b="b"/>
              <a:pathLst>
                <a:path w="4937760" h="370839">
                  <a:moveTo>
                    <a:pt x="4937760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4937760" y="370332"/>
                  </a:lnTo>
                  <a:lnTo>
                    <a:pt x="493776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096784" y="3665473"/>
              <a:ext cx="3581400" cy="143510"/>
            </a:xfrm>
            <a:custGeom>
              <a:avLst/>
              <a:gdLst/>
              <a:ahLst/>
              <a:cxnLst/>
              <a:rect l="l" t="t" r="r" b="b"/>
              <a:pathLst>
                <a:path w="3581400" h="143510">
                  <a:moveTo>
                    <a:pt x="72847" y="7620"/>
                  </a:moveTo>
                  <a:lnTo>
                    <a:pt x="9004" y="7620"/>
                  </a:lnTo>
                  <a:lnTo>
                    <a:pt x="9004" y="17526"/>
                  </a:lnTo>
                  <a:lnTo>
                    <a:pt x="59753" y="17526"/>
                  </a:lnTo>
                  <a:lnTo>
                    <a:pt x="57505" y="26035"/>
                  </a:lnTo>
                  <a:lnTo>
                    <a:pt x="32308" y="58178"/>
                  </a:lnTo>
                  <a:lnTo>
                    <a:pt x="0" y="74422"/>
                  </a:lnTo>
                  <a:lnTo>
                    <a:pt x="7950" y="83312"/>
                  </a:lnTo>
                  <a:lnTo>
                    <a:pt x="34912" y="69075"/>
                  </a:lnTo>
                  <a:lnTo>
                    <a:pt x="54724" y="51714"/>
                  </a:lnTo>
                  <a:lnTo>
                    <a:pt x="67360" y="31216"/>
                  </a:lnTo>
                  <a:lnTo>
                    <a:pt x="72847" y="7620"/>
                  </a:lnTo>
                  <a:close/>
                </a:path>
                <a:path w="3581400" h="143510">
                  <a:moveTo>
                    <a:pt x="111239" y="87630"/>
                  </a:moveTo>
                  <a:lnTo>
                    <a:pt x="100152" y="87630"/>
                  </a:lnTo>
                  <a:lnTo>
                    <a:pt x="100152" y="97536"/>
                  </a:lnTo>
                  <a:lnTo>
                    <a:pt x="100152" y="130302"/>
                  </a:lnTo>
                  <a:lnTo>
                    <a:pt x="35191" y="130302"/>
                  </a:lnTo>
                  <a:lnTo>
                    <a:pt x="35191" y="97536"/>
                  </a:lnTo>
                  <a:lnTo>
                    <a:pt x="100152" y="97536"/>
                  </a:lnTo>
                  <a:lnTo>
                    <a:pt x="100152" y="87630"/>
                  </a:lnTo>
                  <a:lnTo>
                    <a:pt x="24104" y="87630"/>
                  </a:lnTo>
                  <a:lnTo>
                    <a:pt x="24104" y="140208"/>
                  </a:lnTo>
                  <a:lnTo>
                    <a:pt x="111239" y="140208"/>
                  </a:lnTo>
                  <a:lnTo>
                    <a:pt x="111239" y="130302"/>
                  </a:lnTo>
                  <a:lnTo>
                    <a:pt x="111239" y="97536"/>
                  </a:lnTo>
                  <a:lnTo>
                    <a:pt x="111239" y="87630"/>
                  </a:lnTo>
                  <a:close/>
                </a:path>
                <a:path w="3581400" h="143510">
                  <a:moveTo>
                    <a:pt x="132753" y="38481"/>
                  </a:moveTo>
                  <a:lnTo>
                    <a:pt x="111099" y="38481"/>
                  </a:lnTo>
                  <a:lnTo>
                    <a:pt x="111099" y="0"/>
                  </a:lnTo>
                  <a:lnTo>
                    <a:pt x="100012" y="0"/>
                  </a:lnTo>
                  <a:lnTo>
                    <a:pt x="100012" y="79502"/>
                  </a:lnTo>
                  <a:lnTo>
                    <a:pt x="111099" y="79502"/>
                  </a:lnTo>
                  <a:lnTo>
                    <a:pt x="111099" y="48387"/>
                  </a:lnTo>
                  <a:lnTo>
                    <a:pt x="132753" y="48387"/>
                  </a:lnTo>
                  <a:lnTo>
                    <a:pt x="132753" y="38481"/>
                  </a:lnTo>
                  <a:close/>
                </a:path>
                <a:path w="3581400" h="143510">
                  <a:moveTo>
                    <a:pt x="262496" y="96012"/>
                  </a:moveTo>
                  <a:lnTo>
                    <a:pt x="170103" y="96012"/>
                  </a:lnTo>
                  <a:lnTo>
                    <a:pt x="170103" y="106045"/>
                  </a:lnTo>
                  <a:lnTo>
                    <a:pt x="251320" y="106045"/>
                  </a:lnTo>
                  <a:lnTo>
                    <a:pt x="251320" y="143510"/>
                  </a:lnTo>
                  <a:lnTo>
                    <a:pt x="262496" y="143510"/>
                  </a:lnTo>
                  <a:lnTo>
                    <a:pt x="262496" y="96012"/>
                  </a:lnTo>
                  <a:close/>
                </a:path>
                <a:path w="3581400" h="143510">
                  <a:moveTo>
                    <a:pt x="284467" y="70485"/>
                  </a:moveTo>
                  <a:lnTo>
                    <a:pt x="223507" y="70485"/>
                  </a:lnTo>
                  <a:lnTo>
                    <a:pt x="223507" y="51943"/>
                  </a:lnTo>
                  <a:lnTo>
                    <a:pt x="264274" y="51943"/>
                  </a:lnTo>
                  <a:lnTo>
                    <a:pt x="264274" y="42037"/>
                  </a:lnTo>
                  <a:lnTo>
                    <a:pt x="184772" y="42037"/>
                  </a:lnTo>
                  <a:lnTo>
                    <a:pt x="184772" y="12827"/>
                  </a:lnTo>
                  <a:lnTo>
                    <a:pt x="262623" y="12827"/>
                  </a:lnTo>
                  <a:lnTo>
                    <a:pt x="262623" y="2921"/>
                  </a:lnTo>
                  <a:lnTo>
                    <a:pt x="173596" y="2921"/>
                  </a:lnTo>
                  <a:lnTo>
                    <a:pt x="173596" y="51943"/>
                  </a:lnTo>
                  <a:lnTo>
                    <a:pt x="212331" y="51943"/>
                  </a:lnTo>
                  <a:lnTo>
                    <a:pt x="212331" y="70485"/>
                  </a:lnTo>
                  <a:lnTo>
                    <a:pt x="151206" y="70485"/>
                  </a:lnTo>
                  <a:lnTo>
                    <a:pt x="151206" y="80391"/>
                  </a:lnTo>
                  <a:lnTo>
                    <a:pt x="284467" y="80391"/>
                  </a:lnTo>
                  <a:lnTo>
                    <a:pt x="284467" y="70485"/>
                  </a:lnTo>
                  <a:close/>
                </a:path>
                <a:path w="3581400" h="143510">
                  <a:moveTo>
                    <a:pt x="389242" y="69215"/>
                  </a:moveTo>
                  <a:lnTo>
                    <a:pt x="388569" y="60833"/>
                  </a:lnTo>
                  <a:lnTo>
                    <a:pt x="388480" y="59563"/>
                  </a:lnTo>
                  <a:lnTo>
                    <a:pt x="377571" y="60083"/>
                  </a:lnTo>
                  <a:lnTo>
                    <a:pt x="363347" y="60490"/>
                  </a:lnTo>
                  <a:lnTo>
                    <a:pt x="345808" y="60744"/>
                  </a:lnTo>
                  <a:lnTo>
                    <a:pt x="324980" y="60833"/>
                  </a:lnTo>
                  <a:lnTo>
                    <a:pt x="324980" y="18161"/>
                  </a:lnTo>
                  <a:lnTo>
                    <a:pt x="382511" y="18161"/>
                  </a:lnTo>
                  <a:lnTo>
                    <a:pt x="382511" y="8255"/>
                  </a:lnTo>
                  <a:lnTo>
                    <a:pt x="313804" y="8255"/>
                  </a:lnTo>
                  <a:lnTo>
                    <a:pt x="313804" y="70739"/>
                  </a:lnTo>
                  <a:lnTo>
                    <a:pt x="358660" y="70358"/>
                  </a:lnTo>
                  <a:lnTo>
                    <a:pt x="375729" y="69888"/>
                  </a:lnTo>
                  <a:lnTo>
                    <a:pt x="389242" y="69215"/>
                  </a:lnTo>
                  <a:close/>
                </a:path>
                <a:path w="3581400" h="143510">
                  <a:moveTo>
                    <a:pt x="418452" y="105918"/>
                  </a:moveTo>
                  <a:lnTo>
                    <a:pt x="414515" y="99314"/>
                  </a:lnTo>
                  <a:lnTo>
                    <a:pt x="409422" y="96139"/>
                  </a:lnTo>
                  <a:lnTo>
                    <a:pt x="406768" y="94475"/>
                  </a:lnTo>
                  <a:lnTo>
                    <a:pt x="406768" y="119507"/>
                  </a:lnTo>
                  <a:lnTo>
                    <a:pt x="403847" y="123825"/>
                  </a:lnTo>
                  <a:lnTo>
                    <a:pt x="371716" y="132207"/>
                  </a:lnTo>
                  <a:lnTo>
                    <a:pt x="363728" y="131902"/>
                  </a:lnTo>
                  <a:lnTo>
                    <a:pt x="336791" y="119507"/>
                  </a:lnTo>
                  <a:lnTo>
                    <a:pt x="336791" y="108712"/>
                  </a:lnTo>
                  <a:lnTo>
                    <a:pt x="379755" y="96456"/>
                  </a:lnTo>
                  <a:lnTo>
                    <a:pt x="406768" y="119507"/>
                  </a:lnTo>
                  <a:lnTo>
                    <a:pt x="406768" y="94475"/>
                  </a:lnTo>
                  <a:lnTo>
                    <a:pt x="371716" y="86741"/>
                  </a:lnTo>
                  <a:lnTo>
                    <a:pt x="361061" y="87223"/>
                  </a:lnTo>
                  <a:lnTo>
                    <a:pt x="325056" y="105918"/>
                  </a:lnTo>
                  <a:lnTo>
                    <a:pt x="325056" y="122428"/>
                  </a:lnTo>
                  <a:lnTo>
                    <a:pt x="361162" y="141135"/>
                  </a:lnTo>
                  <a:lnTo>
                    <a:pt x="371716" y="141605"/>
                  </a:lnTo>
                  <a:lnTo>
                    <a:pt x="382320" y="141135"/>
                  </a:lnTo>
                  <a:lnTo>
                    <a:pt x="391668" y="139700"/>
                  </a:lnTo>
                  <a:lnTo>
                    <a:pt x="399643" y="137375"/>
                  </a:lnTo>
                  <a:lnTo>
                    <a:pt x="406387" y="134112"/>
                  </a:lnTo>
                  <a:lnTo>
                    <a:pt x="409384" y="132207"/>
                  </a:lnTo>
                  <a:lnTo>
                    <a:pt x="414388" y="129032"/>
                  </a:lnTo>
                  <a:lnTo>
                    <a:pt x="418452" y="122428"/>
                  </a:lnTo>
                  <a:lnTo>
                    <a:pt x="418452" y="105918"/>
                  </a:lnTo>
                  <a:close/>
                </a:path>
                <a:path w="3581400" h="143510">
                  <a:moveTo>
                    <a:pt x="437756" y="39243"/>
                  </a:moveTo>
                  <a:lnTo>
                    <a:pt x="416039" y="39243"/>
                  </a:lnTo>
                  <a:lnTo>
                    <a:pt x="416039" y="0"/>
                  </a:lnTo>
                  <a:lnTo>
                    <a:pt x="404990" y="0"/>
                  </a:lnTo>
                  <a:lnTo>
                    <a:pt x="404990" y="83439"/>
                  </a:lnTo>
                  <a:lnTo>
                    <a:pt x="416039" y="83439"/>
                  </a:lnTo>
                  <a:lnTo>
                    <a:pt x="416039" y="49403"/>
                  </a:lnTo>
                  <a:lnTo>
                    <a:pt x="437756" y="49403"/>
                  </a:lnTo>
                  <a:lnTo>
                    <a:pt x="437756" y="39243"/>
                  </a:lnTo>
                  <a:close/>
                </a:path>
                <a:path w="3581400" h="143510">
                  <a:moveTo>
                    <a:pt x="589267" y="53467"/>
                  </a:moveTo>
                  <a:lnTo>
                    <a:pt x="566153" y="53467"/>
                  </a:lnTo>
                  <a:lnTo>
                    <a:pt x="566889" y="41427"/>
                  </a:lnTo>
                  <a:lnTo>
                    <a:pt x="567397" y="29273"/>
                  </a:lnTo>
                  <a:lnTo>
                    <a:pt x="567702" y="17043"/>
                  </a:lnTo>
                  <a:lnTo>
                    <a:pt x="567804" y="4699"/>
                  </a:lnTo>
                  <a:lnTo>
                    <a:pt x="478269" y="4699"/>
                  </a:lnTo>
                  <a:lnTo>
                    <a:pt x="478269" y="14605"/>
                  </a:lnTo>
                  <a:lnTo>
                    <a:pt x="556742" y="14605"/>
                  </a:lnTo>
                  <a:lnTo>
                    <a:pt x="556628" y="29273"/>
                  </a:lnTo>
                  <a:lnTo>
                    <a:pt x="556450" y="37757"/>
                  </a:lnTo>
                  <a:lnTo>
                    <a:pt x="556056" y="46545"/>
                  </a:lnTo>
                  <a:lnTo>
                    <a:pt x="555485" y="53467"/>
                  </a:lnTo>
                  <a:lnTo>
                    <a:pt x="456044" y="53467"/>
                  </a:lnTo>
                  <a:lnTo>
                    <a:pt x="456044" y="63373"/>
                  </a:lnTo>
                  <a:lnTo>
                    <a:pt x="515734" y="63373"/>
                  </a:lnTo>
                  <a:lnTo>
                    <a:pt x="515734" y="90170"/>
                  </a:lnTo>
                  <a:lnTo>
                    <a:pt x="475983" y="90170"/>
                  </a:lnTo>
                  <a:lnTo>
                    <a:pt x="475983" y="100203"/>
                  </a:lnTo>
                  <a:lnTo>
                    <a:pt x="555980" y="100203"/>
                  </a:lnTo>
                  <a:lnTo>
                    <a:pt x="555980" y="143510"/>
                  </a:lnTo>
                  <a:lnTo>
                    <a:pt x="567029" y="143510"/>
                  </a:lnTo>
                  <a:lnTo>
                    <a:pt x="567029" y="90170"/>
                  </a:lnTo>
                  <a:lnTo>
                    <a:pt x="526783" y="90170"/>
                  </a:lnTo>
                  <a:lnTo>
                    <a:pt x="526783" y="63373"/>
                  </a:lnTo>
                  <a:lnTo>
                    <a:pt x="589267" y="63373"/>
                  </a:lnTo>
                  <a:lnTo>
                    <a:pt x="589267" y="53467"/>
                  </a:lnTo>
                  <a:close/>
                </a:path>
                <a:path w="3581400" h="143510">
                  <a:moveTo>
                    <a:pt x="723633" y="65024"/>
                  </a:moveTo>
                  <a:lnTo>
                    <a:pt x="685914" y="65024"/>
                  </a:lnTo>
                  <a:lnTo>
                    <a:pt x="685914" y="23114"/>
                  </a:lnTo>
                  <a:lnTo>
                    <a:pt x="721601" y="23114"/>
                  </a:lnTo>
                  <a:lnTo>
                    <a:pt x="721601" y="12954"/>
                  </a:lnTo>
                  <a:lnTo>
                    <a:pt x="674738" y="12954"/>
                  </a:lnTo>
                  <a:lnTo>
                    <a:pt x="674738" y="23114"/>
                  </a:lnTo>
                  <a:lnTo>
                    <a:pt x="674738" y="65024"/>
                  </a:lnTo>
                  <a:lnTo>
                    <a:pt x="674738" y="73914"/>
                  </a:lnTo>
                  <a:lnTo>
                    <a:pt x="723633" y="73914"/>
                  </a:lnTo>
                  <a:lnTo>
                    <a:pt x="723633" y="65024"/>
                  </a:lnTo>
                  <a:close/>
                </a:path>
                <a:path w="3581400" h="143510">
                  <a:moveTo>
                    <a:pt x="781672" y="65024"/>
                  </a:moveTo>
                  <a:lnTo>
                    <a:pt x="741286" y="65024"/>
                  </a:lnTo>
                  <a:lnTo>
                    <a:pt x="741286" y="23114"/>
                  </a:lnTo>
                  <a:lnTo>
                    <a:pt x="779894" y="23114"/>
                  </a:lnTo>
                  <a:lnTo>
                    <a:pt x="779894" y="12954"/>
                  </a:lnTo>
                  <a:lnTo>
                    <a:pt x="730364" y="12954"/>
                  </a:lnTo>
                  <a:lnTo>
                    <a:pt x="730364" y="23114"/>
                  </a:lnTo>
                  <a:lnTo>
                    <a:pt x="730364" y="65024"/>
                  </a:lnTo>
                  <a:lnTo>
                    <a:pt x="730364" y="73914"/>
                  </a:lnTo>
                  <a:lnTo>
                    <a:pt x="781672" y="73914"/>
                  </a:lnTo>
                  <a:lnTo>
                    <a:pt x="781672" y="65024"/>
                  </a:lnTo>
                  <a:close/>
                </a:path>
                <a:path w="3581400" h="143510">
                  <a:moveTo>
                    <a:pt x="795007" y="110998"/>
                  </a:moveTo>
                  <a:lnTo>
                    <a:pt x="734047" y="110998"/>
                  </a:lnTo>
                  <a:lnTo>
                    <a:pt x="734047" y="82550"/>
                  </a:lnTo>
                  <a:lnTo>
                    <a:pt x="722744" y="82550"/>
                  </a:lnTo>
                  <a:lnTo>
                    <a:pt x="722744" y="110998"/>
                  </a:lnTo>
                  <a:lnTo>
                    <a:pt x="661784" y="110998"/>
                  </a:lnTo>
                  <a:lnTo>
                    <a:pt x="661784" y="120777"/>
                  </a:lnTo>
                  <a:lnTo>
                    <a:pt x="795007" y="120777"/>
                  </a:lnTo>
                  <a:lnTo>
                    <a:pt x="795007" y="110998"/>
                  </a:lnTo>
                  <a:close/>
                </a:path>
                <a:path w="3581400" h="143510">
                  <a:moveTo>
                    <a:pt x="927722" y="43434"/>
                  </a:moveTo>
                  <a:lnTo>
                    <a:pt x="849236" y="43434"/>
                  </a:lnTo>
                  <a:lnTo>
                    <a:pt x="849236" y="5334"/>
                  </a:lnTo>
                  <a:lnTo>
                    <a:pt x="838060" y="5334"/>
                  </a:lnTo>
                  <a:lnTo>
                    <a:pt x="838060" y="43434"/>
                  </a:lnTo>
                  <a:lnTo>
                    <a:pt x="838060" y="53594"/>
                  </a:lnTo>
                  <a:lnTo>
                    <a:pt x="927722" y="53594"/>
                  </a:lnTo>
                  <a:lnTo>
                    <a:pt x="927722" y="43434"/>
                  </a:lnTo>
                  <a:close/>
                </a:path>
                <a:path w="3581400" h="143510">
                  <a:moveTo>
                    <a:pt x="927976" y="128524"/>
                  </a:moveTo>
                  <a:lnTo>
                    <a:pt x="848601" y="128524"/>
                  </a:lnTo>
                  <a:lnTo>
                    <a:pt x="848601" y="95504"/>
                  </a:lnTo>
                  <a:lnTo>
                    <a:pt x="837425" y="95504"/>
                  </a:lnTo>
                  <a:lnTo>
                    <a:pt x="837425" y="128524"/>
                  </a:lnTo>
                  <a:lnTo>
                    <a:pt x="837425" y="138684"/>
                  </a:lnTo>
                  <a:lnTo>
                    <a:pt x="927976" y="138684"/>
                  </a:lnTo>
                  <a:lnTo>
                    <a:pt x="927976" y="128524"/>
                  </a:lnTo>
                  <a:close/>
                </a:path>
                <a:path w="3581400" h="143510">
                  <a:moveTo>
                    <a:pt x="947407" y="73152"/>
                  </a:moveTo>
                  <a:lnTo>
                    <a:pt x="814184" y="73152"/>
                  </a:lnTo>
                  <a:lnTo>
                    <a:pt x="814184" y="83185"/>
                  </a:lnTo>
                  <a:lnTo>
                    <a:pt x="947407" y="83185"/>
                  </a:lnTo>
                  <a:lnTo>
                    <a:pt x="947407" y="73152"/>
                  </a:lnTo>
                  <a:close/>
                </a:path>
                <a:path w="3581400" h="143510">
                  <a:moveTo>
                    <a:pt x="1093838" y="100203"/>
                  </a:moveTo>
                  <a:lnTo>
                    <a:pt x="1092923" y="92583"/>
                  </a:lnTo>
                  <a:lnTo>
                    <a:pt x="1092695" y="90551"/>
                  </a:lnTo>
                  <a:lnTo>
                    <a:pt x="1083640" y="91465"/>
                  </a:lnTo>
                  <a:lnTo>
                    <a:pt x="1072476" y="92100"/>
                  </a:lnTo>
                  <a:lnTo>
                    <a:pt x="1059205" y="92468"/>
                  </a:lnTo>
                  <a:lnTo>
                    <a:pt x="1043800" y="92583"/>
                  </a:lnTo>
                  <a:lnTo>
                    <a:pt x="1043800" y="11684"/>
                  </a:lnTo>
                  <a:lnTo>
                    <a:pt x="1032751" y="11684"/>
                  </a:lnTo>
                  <a:lnTo>
                    <a:pt x="1032751" y="102489"/>
                  </a:lnTo>
                  <a:lnTo>
                    <a:pt x="1055065" y="102349"/>
                  </a:lnTo>
                  <a:lnTo>
                    <a:pt x="1072667" y="101917"/>
                  </a:lnTo>
                  <a:lnTo>
                    <a:pt x="1085596" y="101206"/>
                  </a:lnTo>
                  <a:lnTo>
                    <a:pt x="1093838" y="100203"/>
                  </a:lnTo>
                  <a:close/>
                </a:path>
                <a:path w="3581400" h="143510">
                  <a:moveTo>
                    <a:pt x="1143114" y="0"/>
                  </a:moveTo>
                  <a:lnTo>
                    <a:pt x="1132065" y="0"/>
                  </a:lnTo>
                  <a:lnTo>
                    <a:pt x="1132065" y="62357"/>
                  </a:lnTo>
                  <a:lnTo>
                    <a:pt x="1113142" y="62357"/>
                  </a:lnTo>
                  <a:lnTo>
                    <a:pt x="1113142" y="2921"/>
                  </a:lnTo>
                  <a:lnTo>
                    <a:pt x="1101966" y="2921"/>
                  </a:lnTo>
                  <a:lnTo>
                    <a:pt x="1101966" y="139192"/>
                  </a:lnTo>
                  <a:lnTo>
                    <a:pt x="1113142" y="139192"/>
                  </a:lnTo>
                  <a:lnTo>
                    <a:pt x="1113142" y="72263"/>
                  </a:lnTo>
                  <a:lnTo>
                    <a:pt x="1132065" y="72263"/>
                  </a:lnTo>
                  <a:lnTo>
                    <a:pt x="1132065" y="143510"/>
                  </a:lnTo>
                  <a:lnTo>
                    <a:pt x="1143114" y="143510"/>
                  </a:lnTo>
                  <a:lnTo>
                    <a:pt x="1143114" y="72263"/>
                  </a:lnTo>
                  <a:lnTo>
                    <a:pt x="1143114" y="62357"/>
                  </a:lnTo>
                  <a:lnTo>
                    <a:pt x="1143114" y="0"/>
                  </a:lnTo>
                  <a:close/>
                </a:path>
                <a:path w="3581400" h="143510">
                  <a:moveTo>
                    <a:pt x="1275067" y="116205"/>
                  </a:moveTo>
                  <a:lnTo>
                    <a:pt x="1274521" y="108077"/>
                  </a:lnTo>
                  <a:lnTo>
                    <a:pt x="1274432" y="106553"/>
                  </a:lnTo>
                  <a:lnTo>
                    <a:pt x="1267929" y="106870"/>
                  </a:lnTo>
                  <a:lnTo>
                    <a:pt x="1230998" y="108077"/>
                  </a:lnTo>
                  <a:lnTo>
                    <a:pt x="1230998" y="79375"/>
                  </a:lnTo>
                  <a:lnTo>
                    <a:pt x="1238046" y="77889"/>
                  </a:lnTo>
                  <a:lnTo>
                    <a:pt x="1244333" y="75488"/>
                  </a:lnTo>
                  <a:lnTo>
                    <a:pt x="1249857" y="72224"/>
                  </a:lnTo>
                  <a:lnTo>
                    <a:pt x="1252423" y="69977"/>
                  </a:lnTo>
                  <a:lnTo>
                    <a:pt x="1254620" y="68072"/>
                  </a:lnTo>
                  <a:lnTo>
                    <a:pt x="1260335" y="61849"/>
                  </a:lnTo>
                  <a:lnTo>
                    <a:pt x="1263205" y="54356"/>
                  </a:lnTo>
                  <a:lnTo>
                    <a:pt x="1263256" y="45212"/>
                  </a:lnTo>
                  <a:lnTo>
                    <a:pt x="1262583" y="37884"/>
                  </a:lnTo>
                  <a:lnTo>
                    <a:pt x="1260589" y="31292"/>
                  </a:lnTo>
                  <a:lnTo>
                    <a:pt x="1257249" y="25450"/>
                  </a:lnTo>
                  <a:lnTo>
                    <a:pt x="1252816" y="20574"/>
                  </a:lnTo>
                  <a:lnTo>
                    <a:pt x="1252588" y="20320"/>
                  </a:lnTo>
                  <a:lnTo>
                    <a:pt x="1251775" y="19723"/>
                  </a:lnTo>
                  <a:lnTo>
                    <a:pt x="1251775" y="37884"/>
                  </a:lnTo>
                  <a:lnTo>
                    <a:pt x="1251762" y="52451"/>
                  </a:lnTo>
                  <a:lnTo>
                    <a:pt x="1249286" y="58293"/>
                  </a:lnTo>
                  <a:lnTo>
                    <a:pt x="1244206" y="62992"/>
                  </a:lnTo>
                  <a:lnTo>
                    <a:pt x="1239126" y="67564"/>
                  </a:lnTo>
                  <a:lnTo>
                    <a:pt x="1232649" y="69977"/>
                  </a:lnTo>
                  <a:lnTo>
                    <a:pt x="1216901" y="69977"/>
                  </a:lnTo>
                  <a:lnTo>
                    <a:pt x="1210424" y="67564"/>
                  </a:lnTo>
                  <a:lnTo>
                    <a:pt x="1200391" y="58293"/>
                  </a:lnTo>
                  <a:lnTo>
                    <a:pt x="1197978" y="52451"/>
                  </a:lnTo>
                  <a:lnTo>
                    <a:pt x="1198016" y="37884"/>
                  </a:lnTo>
                  <a:lnTo>
                    <a:pt x="1200391" y="32004"/>
                  </a:lnTo>
                  <a:lnTo>
                    <a:pt x="1210551" y="22860"/>
                  </a:lnTo>
                  <a:lnTo>
                    <a:pt x="1216901" y="20574"/>
                  </a:lnTo>
                  <a:lnTo>
                    <a:pt x="1232522" y="20574"/>
                  </a:lnTo>
                  <a:lnTo>
                    <a:pt x="1238999" y="22860"/>
                  </a:lnTo>
                  <a:lnTo>
                    <a:pt x="1244206" y="27432"/>
                  </a:lnTo>
                  <a:lnTo>
                    <a:pt x="1249286" y="32004"/>
                  </a:lnTo>
                  <a:lnTo>
                    <a:pt x="1251775" y="37884"/>
                  </a:lnTo>
                  <a:lnTo>
                    <a:pt x="1251775" y="19723"/>
                  </a:lnTo>
                  <a:lnTo>
                    <a:pt x="1246936" y="16154"/>
                  </a:lnTo>
                  <a:lnTo>
                    <a:pt x="1240523" y="13182"/>
                  </a:lnTo>
                  <a:lnTo>
                    <a:pt x="1233335" y="11391"/>
                  </a:lnTo>
                  <a:lnTo>
                    <a:pt x="1225410" y="10795"/>
                  </a:lnTo>
                  <a:lnTo>
                    <a:pt x="1217383" y="11404"/>
                  </a:lnTo>
                  <a:lnTo>
                    <a:pt x="1187107" y="38023"/>
                  </a:lnTo>
                  <a:lnTo>
                    <a:pt x="1186421" y="45212"/>
                  </a:lnTo>
                  <a:lnTo>
                    <a:pt x="1186421" y="54356"/>
                  </a:lnTo>
                  <a:lnTo>
                    <a:pt x="1219695" y="79502"/>
                  </a:lnTo>
                  <a:lnTo>
                    <a:pt x="1219695" y="108204"/>
                  </a:lnTo>
                  <a:lnTo>
                    <a:pt x="1175753" y="108585"/>
                  </a:lnTo>
                  <a:lnTo>
                    <a:pt x="1176896" y="118491"/>
                  </a:lnTo>
                  <a:lnTo>
                    <a:pt x="1204379" y="118351"/>
                  </a:lnTo>
                  <a:lnTo>
                    <a:pt x="1229880" y="117919"/>
                  </a:lnTo>
                  <a:lnTo>
                    <a:pt x="1253439" y="117208"/>
                  </a:lnTo>
                  <a:lnTo>
                    <a:pt x="1275067" y="116205"/>
                  </a:lnTo>
                  <a:close/>
                </a:path>
                <a:path w="3581400" h="143510">
                  <a:moveTo>
                    <a:pt x="1294117" y="0"/>
                  </a:moveTo>
                  <a:lnTo>
                    <a:pt x="1282941" y="0"/>
                  </a:lnTo>
                  <a:lnTo>
                    <a:pt x="1282941" y="143510"/>
                  </a:lnTo>
                  <a:lnTo>
                    <a:pt x="1294117" y="143510"/>
                  </a:lnTo>
                  <a:lnTo>
                    <a:pt x="1294117" y="0"/>
                  </a:lnTo>
                  <a:close/>
                </a:path>
                <a:path w="3581400" h="143510">
                  <a:moveTo>
                    <a:pt x="1437881" y="4191"/>
                  </a:moveTo>
                  <a:lnTo>
                    <a:pt x="1426959" y="4191"/>
                  </a:lnTo>
                  <a:lnTo>
                    <a:pt x="1426959" y="24638"/>
                  </a:lnTo>
                  <a:lnTo>
                    <a:pt x="1426959" y="34417"/>
                  </a:lnTo>
                  <a:lnTo>
                    <a:pt x="1426959" y="53213"/>
                  </a:lnTo>
                  <a:lnTo>
                    <a:pt x="1358633" y="53213"/>
                  </a:lnTo>
                  <a:lnTo>
                    <a:pt x="1358633" y="34417"/>
                  </a:lnTo>
                  <a:lnTo>
                    <a:pt x="1426959" y="34417"/>
                  </a:lnTo>
                  <a:lnTo>
                    <a:pt x="1426959" y="24638"/>
                  </a:lnTo>
                  <a:lnTo>
                    <a:pt x="1358633" y="24638"/>
                  </a:lnTo>
                  <a:lnTo>
                    <a:pt x="1358633" y="4191"/>
                  </a:lnTo>
                  <a:lnTo>
                    <a:pt x="1347711" y="4191"/>
                  </a:lnTo>
                  <a:lnTo>
                    <a:pt x="1347711" y="62992"/>
                  </a:lnTo>
                  <a:lnTo>
                    <a:pt x="1437881" y="62992"/>
                  </a:lnTo>
                  <a:lnTo>
                    <a:pt x="1437881" y="53213"/>
                  </a:lnTo>
                  <a:lnTo>
                    <a:pt x="1437881" y="34417"/>
                  </a:lnTo>
                  <a:lnTo>
                    <a:pt x="1437881" y="24638"/>
                  </a:lnTo>
                  <a:lnTo>
                    <a:pt x="1437881" y="4191"/>
                  </a:lnTo>
                  <a:close/>
                </a:path>
                <a:path w="3581400" h="143510">
                  <a:moveTo>
                    <a:pt x="1459471" y="81534"/>
                  </a:moveTo>
                  <a:lnTo>
                    <a:pt x="1326248" y="81534"/>
                  </a:lnTo>
                  <a:lnTo>
                    <a:pt x="1326248" y="91567"/>
                  </a:lnTo>
                  <a:lnTo>
                    <a:pt x="1387208" y="91567"/>
                  </a:lnTo>
                  <a:lnTo>
                    <a:pt x="1387208" y="143510"/>
                  </a:lnTo>
                  <a:lnTo>
                    <a:pt x="1398257" y="143510"/>
                  </a:lnTo>
                  <a:lnTo>
                    <a:pt x="1398257" y="91567"/>
                  </a:lnTo>
                  <a:lnTo>
                    <a:pt x="1459471" y="91567"/>
                  </a:lnTo>
                  <a:lnTo>
                    <a:pt x="1459471" y="81534"/>
                  </a:lnTo>
                  <a:close/>
                </a:path>
                <a:path w="3581400" h="143510">
                  <a:moveTo>
                    <a:pt x="1606029" y="7620"/>
                  </a:moveTo>
                  <a:lnTo>
                    <a:pt x="1542148" y="7620"/>
                  </a:lnTo>
                  <a:lnTo>
                    <a:pt x="1542148" y="17526"/>
                  </a:lnTo>
                  <a:lnTo>
                    <a:pt x="1592948" y="17526"/>
                  </a:lnTo>
                  <a:lnTo>
                    <a:pt x="1590687" y="26035"/>
                  </a:lnTo>
                  <a:lnTo>
                    <a:pt x="1565465" y="58178"/>
                  </a:lnTo>
                  <a:lnTo>
                    <a:pt x="1533131" y="74422"/>
                  </a:lnTo>
                  <a:lnTo>
                    <a:pt x="1541132" y="83312"/>
                  </a:lnTo>
                  <a:lnTo>
                    <a:pt x="1568056" y="69075"/>
                  </a:lnTo>
                  <a:lnTo>
                    <a:pt x="1587868" y="51714"/>
                  </a:lnTo>
                  <a:lnTo>
                    <a:pt x="1600530" y="31216"/>
                  </a:lnTo>
                  <a:lnTo>
                    <a:pt x="1606029" y="7620"/>
                  </a:lnTo>
                  <a:close/>
                </a:path>
                <a:path w="3581400" h="143510">
                  <a:moveTo>
                    <a:pt x="1644383" y="87630"/>
                  </a:moveTo>
                  <a:lnTo>
                    <a:pt x="1633334" y="87630"/>
                  </a:lnTo>
                  <a:lnTo>
                    <a:pt x="1633334" y="97536"/>
                  </a:lnTo>
                  <a:lnTo>
                    <a:pt x="1633334" y="130302"/>
                  </a:lnTo>
                  <a:lnTo>
                    <a:pt x="1568310" y="130302"/>
                  </a:lnTo>
                  <a:lnTo>
                    <a:pt x="1568310" y="97536"/>
                  </a:lnTo>
                  <a:lnTo>
                    <a:pt x="1633334" y="97536"/>
                  </a:lnTo>
                  <a:lnTo>
                    <a:pt x="1633334" y="87630"/>
                  </a:lnTo>
                  <a:lnTo>
                    <a:pt x="1557261" y="87630"/>
                  </a:lnTo>
                  <a:lnTo>
                    <a:pt x="1557261" y="140208"/>
                  </a:lnTo>
                  <a:lnTo>
                    <a:pt x="1644383" y="140208"/>
                  </a:lnTo>
                  <a:lnTo>
                    <a:pt x="1644383" y="130302"/>
                  </a:lnTo>
                  <a:lnTo>
                    <a:pt x="1644383" y="97536"/>
                  </a:lnTo>
                  <a:lnTo>
                    <a:pt x="1644383" y="87630"/>
                  </a:lnTo>
                  <a:close/>
                </a:path>
                <a:path w="3581400" h="143510">
                  <a:moveTo>
                    <a:pt x="1665846" y="38481"/>
                  </a:moveTo>
                  <a:lnTo>
                    <a:pt x="1644256" y="38481"/>
                  </a:lnTo>
                  <a:lnTo>
                    <a:pt x="1644256" y="0"/>
                  </a:lnTo>
                  <a:lnTo>
                    <a:pt x="1633207" y="0"/>
                  </a:lnTo>
                  <a:lnTo>
                    <a:pt x="1633207" y="79502"/>
                  </a:lnTo>
                  <a:lnTo>
                    <a:pt x="1644256" y="79502"/>
                  </a:lnTo>
                  <a:lnTo>
                    <a:pt x="1644256" y="48387"/>
                  </a:lnTo>
                  <a:lnTo>
                    <a:pt x="1665846" y="48387"/>
                  </a:lnTo>
                  <a:lnTo>
                    <a:pt x="1665846" y="38481"/>
                  </a:lnTo>
                  <a:close/>
                </a:path>
                <a:path w="3581400" h="143510">
                  <a:moveTo>
                    <a:pt x="1771764" y="98425"/>
                  </a:moveTo>
                  <a:lnTo>
                    <a:pt x="1743824" y="69342"/>
                  </a:lnTo>
                  <a:lnTo>
                    <a:pt x="1739074" y="59944"/>
                  </a:lnTo>
                  <a:lnTo>
                    <a:pt x="1735988" y="51358"/>
                  </a:lnTo>
                  <a:lnTo>
                    <a:pt x="1734045" y="42189"/>
                  </a:lnTo>
                  <a:lnTo>
                    <a:pt x="1733435" y="33401"/>
                  </a:lnTo>
                  <a:lnTo>
                    <a:pt x="1733410" y="9906"/>
                  </a:lnTo>
                  <a:lnTo>
                    <a:pt x="1722361" y="9906"/>
                  </a:lnTo>
                  <a:lnTo>
                    <a:pt x="1722361" y="33401"/>
                  </a:lnTo>
                  <a:lnTo>
                    <a:pt x="1721688" y="42976"/>
                  </a:lnTo>
                  <a:lnTo>
                    <a:pt x="1706130" y="79959"/>
                  </a:lnTo>
                  <a:lnTo>
                    <a:pt x="1683753" y="101473"/>
                  </a:lnTo>
                  <a:lnTo>
                    <a:pt x="1692262" y="108966"/>
                  </a:lnTo>
                  <a:lnTo>
                    <a:pt x="1719160" y="78473"/>
                  </a:lnTo>
                  <a:lnTo>
                    <a:pt x="1727949" y="59944"/>
                  </a:lnTo>
                  <a:lnTo>
                    <a:pt x="1729943" y="65316"/>
                  </a:lnTo>
                  <a:lnTo>
                    <a:pt x="1752168" y="96735"/>
                  </a:lnTo>
                  <a:lnTo>
                    <a:pt x="1763890" y="107188"/>
                  </a:lnTo>
                  <a:lnTo>
                    <a:pt x="1771764" y="98425"/>
                  </a:lnTo>
                  <a:close/>
                </a:path>
                <a:path w="3581400" h="143510">
                  <a:moveTo>
                    <a:pt x="1820913" y="58293"/>
                  </a:moveTo>
                  <a:lnTo>
                    <a:pt x="1796021" y="58293"/>
                  </a:lnTo>
                  <a:lnTo>
                    <a:pt x="1796021" y="0"/>
                  </a:lnTo>
                  <a:lnTo>
                    <a:pt x="1784972" y="0"/>
                  </a:lnTo>
                  <a:lnTo>
                    <a:pt x="1784972" y="143510"/>
                  </a:lnTo>
                  <a:lnTo>
                    <a:pt x="1796021" y="143510"/>
                  </a:lnTo>
                  <a:lnTo>
                    <a:pt x="1796021" y="68199"/>
                  </a:lnTo>
                  <a:lnTo>
                    <a:pt x="1820913" y="68199"/>
                  </a:lnTo>
                  <a:lnTo>
                    <a:pt x="1820913" y="58293"/>
                  </a:lnTo>
                  <a:close/>
                </a:path>
                <a:path w="3581400" h="143510">
                  <a:moveTo>
                    <a:pt x="1922640" y="41910"/>
                  </a:moveTo>
                  <a:lnTo>
                    <a:pt x="1911718" y="15316"/>
                  </a:lnTo>
                  <a:lnTo>
                    <a:pt x="1911718" y="33909"/>
                  </a:lnTo>
                  <a:lnTo>
                    <a:pt x="1911718" y="49911"/>
                  </a:lnTo>
                  <a:lnTo>
                    <a:pt x="1909305" y="56388"/>
                  </a:lnTo>
                  <a:lnTo>
                    <a:pt x="1904352" y="61214"/>
                  </a:lnTo>
                  <a:lnTo>
                    <a:pt x="1899526" y="66040"/>
                  </a:lnTo>
                  <a:lnTo>
                    <a:pt x="1893049" y="68453"/>
                  </a:lnTo>
                  <a:lnTo>
                    <a:pt x="1877301" y="68453"/>
                  </a:lnTo>
                  <a:lnTo>
                    <a:pt x="1870951" y="66040"/>
                  </a:lnTo>
                  <a:lnTo>
                    <a:pt x="1865998" y="61214"/>
                  </a:lnTo>
                  <a:lnTo>
                    <a:pt x="1861172" y="56388"/>
                  </a:lnTo>
                  <a:lnTo>
                    <a:pt x="1858759" y="49911"/>
                  </a:lnTo>
                  <a:lnTo>
                    <a:pt x="1858759" y="33909"/>
                  </a:lnTo>
                  <a:lnTo>
                    <a:pt x="1861172" y="27432"/>
                  </a:lnTo>
                  <a:lnTo>
                    <a:pt x="1866125" y="22606"/>
                  </a:lnTo>
                  <a:lnTo>
                    <a:pt x="1870951" y="17780"/>
                  </a:lnTo>
                  <a:lnTo>
                    <a:pt x="1877301" y="15367"/>
                  </a:lnTo>
                  <a:lnTo>
                    <a:pt x="1893049" y="15367"/>
                  </a:lnTo>
                  <a:lnTo>
                    <a:pt x="1899526" y="17780"/>
                  </a:lnTo>
                  <a:lnTo>
                    <a:pt x="1904352" y="22606"/>
                  </a:lnTo>
                  <a:lnTo>
                    <a:pt x="1909305" y="27432"/>
                  </a:lnTo>
                  <a:lnTo>
                    <a:pt x="1911718" y="33909"/>
                  </a:lnTo>
                  <a:lnTo>
                    <a:pt x="1911718" y="15316"/>
                  </a:lnTo>
                  <a:lnTo>
                    <a:pt x="1906295" y="11150"/>
                  </a:lnTo>
                  <a:lnTo>
                    <a:pt x="1899945" y="8001"/>
                  </a:lnTo>
                  <a:lnTo>
                    <a:pt x="1892909" y="6108"/>
                  </a:lnTo>
                  <a:lnTo>
                    <a:pt x="1885175" y="5461"/>
                  </a:lnTo>
                  <a:lnTo>
                    <a:pt x="1877428" y="6108"/>
                  </a:lnTo>
                  <a:lnTo>
                    <a:pt x="1848243" y="34201"/>
                  </a:lnTo>
                  <a:lnTo>
                    <a:pt x="1847583" y="41910"/>
                  </a:lnTo>
                  <a:lnTo>
                    <a:pt x="1848243" y="49631"/>
                  </a:lnTo>
                  <a:lnTo>
                    <a:pt x="1877479" y="77724"/>
                  </a:lnTo>
                  <a:lnTo>
                    <a:pt x="1885175" y="78359"/>
                  </a:lnTo>
                  <a:lnTo>
                    <a:pt x="1892858" y="77724"/>
                  </a:lnTo>
                  <a:lnTo>
                    <a:pt x="1899907" y="75806"/>
                  </a:lnTo>
                  <a:lnTo>
                    <a:pt x="1906282" y="72631"/>
                  </a:lnTo>
                  <a:lnTo>
                    <a:pt x="1911642" y="68453"/>
                  </a:lnTo>
                  <a:lnTo>
                    <a:pt x="1911972" y="68199"/>
                  </a:lnTo>
                  <a:lnTo>
                    <a:pt x="1916633" y="62776"/>
                  </a:lnTo>
                  <a:lnTo>
                    <a:pt x="1919973" y="56591"/>
                  </a:lnTo>
                  <a:lnTo>
                    <a:pt x="1921967" y="49631"/>
                  </a:lnTo>
                  <a:lnTo>
                    <a:pt x="1922640" y="41910"/>
                  </a:lnTo>
                  <a:close/>
                </a:path>
                <a:path w="3581400" h="143510">
                  <a:moveTo>
                    <a:pt x="1956168" y="0"/>
                  </a:moveTo>
                  <a:lnTo>
                    <a:pt x="1944992" y="0"/>
                  </a:lnTo>
                  <a:lnTo>
                    <a:pt x="1944992" y="104775"/>
                  </a:lnTo>
                  <a:lnTo>
                    <a:pt x="1956168" y="104775"/>
                  </a:lnTo>
                  <a:lnTo>
                    <a:pt x="1956168" y="0"/>
                  </a:lnTo>
                  <a:close/>
                </a:path>
                <a:path w="3581400" h="143510">
                  <a:moveTo>
                    <a:pt x="1959851" y="128016"/>
                  </a:moveTo>
                  <a:lnTo>
                    <a:pt x="1876666" y="128016"/>
                  </a:lnTo>
                  <a:lnTo>
                    <a:pt x="1876666" y="91440"/>
                  </a:lnTo>
                  <a:lnTo>
                    <a:pt x="1865490" y="91440"/>
                  </a:lnTo>
                  <a:lnTo>
                    <a:pt x="1865490" y="138049"/>
                  </a:lnTo>
                  <a:lnTo>
                    <a:pt x="1959851" y="138049"/>
                  </a:lnTo>
                  <a:lnTo>
                    <a:pt x="1959851" y="128016"/>
                  </a:lnTo>
                  <a:close/>
                </a:path>
                <a:path w="3581400" h="143510">
                  <a:moveTo>
                    <a:pt x="2075802" y="45085"/>
                  </a:moveTo>
                  <a:lnTo>
                    <a:pt x="2064702" y="20701"/>
                  </a:lnTo>
                  <a:lnTo>
                    <a:pt x="2064499" y="20548"/>
                  </a:lnTo>
                  <a:lnTo>
                    <a:pt x="2064499" y="37846"/>
                  </a:lnTo>
                  <a:lnTo>
                    <a:pt x="2064499" y="52324"/>
                  </a:lnTo>
                  <a:lnTo>
                    <a:pt x="2061959" y="58166"/>
                  </a:lnTo>
                  <a:lnTo>
                    <a:pt x="2051672" y="67183"/>
                  </a:lnTo>
                  <a:lnTo>
                    <a:pt x="2045322" y="69469"/>
                  </a:lnTo>
                  <a:lnTo>
                    <a:pt x="2030590" y="69469"/>
                  </a:lnTo>
                  <a:lnTo>
                    <a:pt x="2024367" y="67183"/>
                  </a:lnTo>
                  <a:lnTo>
                    <a:pt x="2019160" y="62738"/>
                  </a:lnTo>
                  <a:lnTo>
                    <a:pt x="2013953" y="58166"/>
                  </a:lnTo>
                  <a:lnTo>
                    <a:pt x="2011413" y="52324"/>
                  </a:lnTo>
                  <a:lnTo>
                    <a:pt x="2011464" y="37846"/>
                  </a:lnTo>
                  <a:lnTo>
                    <a:pt x="2013953" y="32131"/>
                  </a:lnTo>
                  <a:lnTo>
                    <a:pt x="2019033" y="27559"/>
                  </a:lnTo>
                  <a:lnTo>
                    <a:pt x="2023986" y="22987"/>
                  </a:lnTo>
                  <a:lnTo>
                    <a:pt x="2030336" y="20701"/>
                  </a:lnTo>
                  <a:lnTo>
                    <a:pt x="2045449" y="20701"/>
                  </a:lnTo>
                  <a:lnTo>
                    <a:pt x="2051799" y="22987"/>
                  </a:lnTo>
                  <a:lnTo>
                    <a:pt x="2056879" y="27559"/>
                  </a:lnTo>
                  <a:lnTo>
                    <a:pt x="2061959" y="32004"/>
                  </a:lnTo>
                  <a:lnTo>
                    <a:pt x="2037829" y="10922"/>
                  </a:lnTo>
                  <a:lnTo>
                    <a:pt x="2030056" y="11544"/>
                  </a:lnTo>
                  <a:lnTo>
                    <a:pt x="2000732" y="37846"/>
                  </a:lnTo>
                  <a:lnTo>
                    <a:pt x="1999983" y="45085"/>
                  </a:lnTo>
                  <a:lnTo>
                    <a:pt x="2000643" y="52184"/>
                  </a:lnTo>
                  <a:lnTo>
                    <a:pt x="2030158" y="78778"/>
                  </a:lnTo>
                  <a:lnTo>
                    <a:pt x="2037829" y="79375"/>
                  </a:lnTo>
                  <a:lnTo>
                    <a:pt x="2045665" y="78778"/>
                  </a:lnTo>
                  <a:lnTo>
                    <a:pt x="2052828" y="76962"/>
                  </a:lnTo>
                  <a:lnTo>
                    <a:pt x="2059241" y="73964"/>
                  </a:lnTo>
                  <a:lnTo>
                    <a:pt x="2065007" y="69723"/>
                  </a:lnTo>
                  <a:lnTo>
                    <a:pt x="2065235" y="69469"/>
                  </a:lnTo>
                  <a:lnTo>
                    <a:pt x="2069744" y="64541"/>
                  </a:lnTo>
                  <a:lnTo>
                    <a:pt x="2073109" y="58699"/>
                  </a:lnTo>
                  <a:lnTo>
                    <a:pt x="2075129" y="52184"/>
                  </a:lnTo>
                  <a:lnTo>
                    <a:pt x="2075802" y="45085"/>
                  </a:lnTo>
                  <a:close/>
                </a:path>
                <a:path w="3581400" h="143510">
                  <a:moveTo>
                    <a:pt x="2089518" y="115062"/>
                  </a:moveTo>
                  <a:lnTo>
                    <a:pt x="2088756" y="105410"/>
                  </a:lnTo>
                  <a:lnTo>
                    <a:pt x="2081682" y="105892"/>
                  </a:lnTo>
                  <a:lnTo>
                    <a:pt x="2071700" y="106349"/>
                  </a:lnTo>
                  <a:lnTo>
                    <a:pt x="2043036" y="107188"/>
                  </a:lnTo>
                  <a:lnTo>
                    <a:pt x="1989442" y="107950"/>
                  </a:lnTo>
                  <a:lnTo>
                    <a:pt x="1990458" y="117475"/>
                  </a:lnTo>
                  <a:lnTo>
                    <a:pt x="2059152" y="116332"/>
                  </a:lnTo>
                  <a:lnTo>
                    <a:pt x="2072081" y="115938"/>
                  </a:lnTo>
                  <a:lnTo>
                    <a:pt x="2082203" y="115519"/>
                  </a:lnTo>
                  <a:lnTo>
                    <a:pt x="2089518" y="115062"/>
                  </a:lnTo>
                  <a:close/>
                </a:path>
                <a:path w="3581400" h="143510">
                  <a:moveTo>
                    <a:pt x="2109965" y="0"/>
                  </a:moveTo>
                  <a:lnTo>
                    <a:pt x="2098916" y="0"/>
                  </a:lnTo>
                  <a:lnTo>
                    <a:pt x="2098916" y="143510"/>
                  </a:lnTo>
                  <a:lnTo>
                    <a:pt x="2109965" y="143510"/>
                  </a:lnTo>
                  <a:lnTo>
                    <a:pt x="2109965" y="0"/>
                  </a:lnTo>
                  <a:close/>
                </a:path>
                <a:path w="3581400" h="143510">
                  <a:moveTo>
                    <a:pt x="2323960" y="72390"/>
                  </a:moveTo>
                  <a:lnTo>
                    <a:pt x="2283701" y="51943"/>
                  </a:lnTo>
                  <a:lnTo>
                    <a:pt x="2275548" y="42291"/>
                  </a:lnTo>
                  <a:lnTo>
                    <a:pt x="2272436" y="37642"/>
                  </a:lnTo>
                  <a:lnTo>
                    <a:pt x="2269629" y="30861"/>
                  </a:lnTo>
                  <a:lnTo>
                    <a:pt x="2268715" y="24384"/>
                  </a:lnTo>
                  <a:lnTo>
                    <a:pt x="2268715" y="23114"/>
                  </a:lnTo>
                  <a:lnTo>
                    <a:pt x="2314816" y="23114"/>
                  </a:lnTo>
                  <a:lnTo>
                    <a:pt x="2314816" y="13208"/>
                  </a:lnTo>
                  <a:lnTo>
                    <a:pt x="2211184" y="13208"/>
                  </a:lnTo>
                  <a:lnTo>
                    <a:pt x="2211184" y="23114"/>
                  </a:lnTo>
                  <a:lnTo>
                    <a:pt x="2257158" y="23114"/>
                  </a:lnTo>
                  <a:lnTo>
                    <a:pt x="2257158" y="24384"/>
                  </a:lnTo>
                  <a:lnTo>
                    <a:pt x="2233574" y="59309"/>
                  </a:lnTo>
                  <a:lnTo>
                    <a:pt x="2202040" y="72517"/>
                  </a:lnTo>
                  <a:lnTo>
                    <a:pt x="2209914" y="81661"/>
                  </a:lnTo>
                  <a:lnTo>
                    <a:pt x="2249449" y="58737"/>
                  </a:lnTo>
                  <a:lnTo>
                    <a:pt x="2262873" y="42291"/>
                  </a:lnTo>
                  <a:lnTo>
                    <a:pt x="2266137" y="47752"/>
                  </a:lnTo>
                  <a:lnTo>
                    <a:pt x="2299017" y="74510"/>
                  </a:lnTo>
                  <a:lnTo>
                    <a:pt x="2316086" y="81534"/>
                  </a:lnTo>
                  <a:lnTo>
                    <a:pt x="2323960" y="72390"/>
                  </a:lnTo>
                  <a:close/>
                </a:path>
                <a:path w="3581400" h="143510">
                  <a:moveTo>
                    <a:pt x="2329675" y="111125"/>
                  </a:moveTo>
                  <a:lnTo>
                    <a:pt x="2268715" y="111125"/>
                  </a:lnTo>
                  <a:lnTo>
                    <a:pt x="2268715" y="74803"/>
                  </a:lnTo>
                  <a:lnTo>
                    <a:pt x="2257412" y="74803"/>
                  </a:lnTo>
                  <a:lnTo>
                    <a:pt x="2257412" y="111125"/>
                  </a:lnTo>
                  <a:lnTo>
                    <a:pt x="2196452" y="111125"/>
                  </a:lnTo>
                  <a:lnTo>
                    <a:pt x="2196452" y="120777"/>
                  </a:lnTo>
                  <a:lnTo>
                    <a:pt x="2329675" y="120777"/>
                  </a:lnTo>
                  <a:lnTo>
                    <a:pt x="2329675" y="111125"/>
                  </a:lnTo>
                  <a:close/>
                </a:path>
                <a:path w="3581400" h="143510">
                  <a:moveTo>
                    <a:pt x="2436228" y="98425"/>
                  </a:moveTo>
                  <a:lnTo>
                    <a:pt x="2408288" y="69342"/>
                  </a:lnTo>
                  <a:lnTo>
                    <a:pt x="2403538" y="59944"/>
                  </a:lnTo>
                  <a:lnTo>
                    <a:pt x="2400452" y="51358"/>
                  </a:lnTo>
                  <a:lnTo>
                    <a:pt x="2398509" y="42189"/>
                  </a:lnTo>
                  <a:lnTo>
                    <a:pt x="2397899" y="33401"/>
                  </a:lnTo>
                  <a:lnTo>
                    <a:pt x="2397874" y="9906"/>
                  </a:lnTo>
                  <a:lnTo>
                    <a:pt x="2386825" y="9906"/>
                  </a:lnTo>
                  <a:lnTo>
                    <a:pt x="2386825" y="33401"/>
                  </a:lnTo>
                  <a:lnTo>
                    <a:pt x="2386152" y="42976"/>
                  </a:lnTo>
                  <a:lnTo>
                    <a:pt x="2370594" y="79959"/>
                  </a:lnTo>
                  <a:lnTo>
                    <a:pt x="2348217" y="101473"/>
                  </a:lnTo>
                  <a:lnTo>
                    <a:pt x="2356726" y="108966"/>
                  </a:lnTo>
                  <a:lnTo>
                    <a:pt x="2383625" y="78473"/>
                  </a:lnTo>
                  <a:lnTo>
                    <a:pt x="2392413" y="59944"/>
                  </a:lnTo>
                  <a:lnTo>
                    <a:pt x="2394407" y="65316"/>
                  </a:lnTo>
                  <a:lnTo>
                    <a:pt x="2416632" y="96735"/>
                  </a:lnTo>
                  <a:lnTo>
                    <a:pt x="2428354" y="107188"/>
                  </a:lnTo>
                  <a:lnTo>
                    <a:pt x="2436228" y="98425"/>
                  </a:lnTo>
                  <a:close/>
                </a:path>
                <a:path w="3581400" h="143510">
                  <a:moveTo>
                    <a:pt x="2485377" y="58293"/>
                  </a:moveTo>
                  <a:lnTo>
                    <a:pt x="2460485" y="58293"/>
                  </a:lnTo>
                  <a:lnTo>
                    <a:pt x="2460485" y="0"/>
                  </a:lnTo>
                  <a:lnTo>
                    <a:pt x="2449436" y="0"/>
                  </a:lnTo>
                  <a:lnTo>
                    <a:pt x="2449436" y="143510"/>
                  </a:lnTo>
                  <a:lnTo>
                    <a:pt x="2460485" y="143510"/>
                  </a:lnTo>
                  <a:lnTo>
                    <a:pt x="2460485" y="68199"/>
                  </a:lnTo>
                  <a:lnTo>
                    <a:pt x="2485377" y="68199"/>
                  </a:lnTo>
                  <a:lnTo>
                    <a:pt x="2485377" y="58293"/>
                  </a:lnTo>
                  <a:close/>
                </a:path>
                <a:path w="3581400" h="143510">
                  <a:moveTo>
                    <a:pt x="2539263" y="65239"/>
                  </a:moveTo>
                  <a:lnTo>
                    <a:pt x="2519032" y="65239"/>
                  </a:lnTo>
                  <a:lnTo>
                    <a:pt x="2519032" y="85471"/>
                  </a:lnTo>
                  <a:lnTo>
                    <a:pt x="2539263" y="85471"/>
                  </a:lnTo>
                  <a:lnTo>
                    <a:pt x="2539263" y="65239"/>
                  </a:lnTo>
                  <a:close/>
                </a:path>
                <a:path w="3581400" h="143510">
                  <a:moveTo>
                    <a:pt x="2662288" y="65786"/>
                  </a:moveTo>
                  <a:lnTo>
                    <a:pt x="2632468" y="39966"/>
                  </a:lnTo>
                  <a:lnTo>
                    <a:pt x="2626474" y="19177"/>
                  </a:lnTo>
                  <a:lnTo>
                    <a:pt x="2626474" y="16256"/>
                  </a:lnTo>
                  <a:lnTo>
                    <a:pt x="2657970" y="16256"/>
                  </a:lnTo>
                  <a:lnTo>
                    <a:pt x="2657970" y="6350"/>
                  </a:lnTo>
                  <a:lnTo>
                    <a:pt x="2584056" y="6350"/>
                  </a:lnTo>
                  <a:lnTo>
                    <a:pt x="2584056" y="16256"/>
                  </a:lnTo>
                  <a:lnTo>
                    <a:pt x="2615679" y="16256"/>
                  </a:lnTo>
                  <a:lnTo>
                    <a:pt x="2615679" y="19177"/>
                  </a:lnTo>
                  <a:lnTo>
                    <a:pt x="2599779" y="55016"/>
                  </a:lnTo>
                  <a:lnTo>
                    <a:pt x="2579484" y="69977"/>
                  </a:lnTo>
                  <a:lnTo>
                    <a:pt x="2587358" y="77470"/>
                  </a:lnTo>
                  <a:lnTo>
                    <a:pt x="2618727" y="47498"/>
                  </a:lnTo>
                  <a:lnTo>
                    <a:pt x="2621521" y="41275"/>
                  </a:lnTo>
                  <a:lnTo>
                    <a:pt x="2624188" y="46990"/>
                  </a:lnTo>
                  <a:lnTo>
                    <a:pt x="2628760" y="52959"/>
                  </a:lnTo>
                  <a:lnTo>
                    <a:pt x="2635364" y="59182"/>
                  </a:lnTo>
                  <a:lnTo>
                    <a:pt x="2641968" y="65532"/>
                  </a:lnTo>
                  <a:lnTo>
                    <a:pt x="2648445" y="70358"/>
                  </a:lnTo>
                  <a:lnTo>
                    <a:pt x="2654795" y="73914"/>
                  </a:lnTo>
                  <a:lnTo>
                    <a:pt x="2662288" y="65786"/>
                  </a:lnTo>
                  <a:close/>
                </a:path>
                <a:path w="3581400" h="143510">
                  <a:moveTo>
                    <a:pt x="2695054" y="83185"/>
                  </a:moveTo>
                  <a:lnTo>
                    <a:pt x="2684132" y="83185"/>
                  </a:lnTo>
                  <a:lnTo>
                    <a:pt x="2684132" y="102997"/>
                  </a:lnTo>
                  <a:lnTo>
                    <a:pt x="2684132" y="112903"/>
                  </a:lnTo>
                  <a:lnTo>
                    <a:pt x="2684132" y="129794"/>
                  </a:lnTo>
                  <a:lnTo>
                    <a:pt x="2617203" y="129794"/>
                  </a:lnTo>
                  <a:lnTo>
                    <a:pt x="2617203" y="112903"/>
                  </a:lnTo>
                  <a:lnTo>
                    <a:pt x="2684132" y="112903"/>
                  </a:lnTo>
                  <a:lnTo>
                    <a:pt x="2684132" y="102997"/>
                  </a:lnTo>
                  <a:lnTo>
                    <a:pt x="2617203" y="102997"/>
                  </a:lnTo>
                  <a:lnTo>
                    <a:pt x="2617203" y="83185"/>
                  </a:lnTo>
                  <a:lnTo>
                    <a:pt x="2606027" y="83185"/>
                  </a:lnTo>
                  <a:lnTo>
                    <a:pt x="2606027" y="139573"/>
                  </a:lnTo>
                  <a:lnTo>
                    <a:pt x="2695054" y="139573"/>
                  </a:lnTo>
                  <a:lnTo>
                    <a:pt x="2695054" y="129794"/>
                  </a:lnTo>
                  <a:lnTo>
                    <a:pt x="2695054" y="112903"/>
                  </a:lnTo>
                  <a:lnTo>
                    <a:pt x="2695054" y="102997"/>
                  </a:lnTo>
                  <a:lnTo>
                    <a:pt x="2695054" y="83185"/>
                  </a:lnTo>
                  <a:close/>
                </a:path>
                <a:path w="3581400" h="143510">
                  <a:moveTo>
                    <a:pt x="2695054" y="0"/>
                  </a:moveTo>
                  <a:lnTo>
                    <a:pt x="2684005" y="0"/>
                  </a:lnTo>
                  <a:lnTo>
                    <a:pt x="2684005" y="32004"/>
                  </a:lnTo>
                  <a:lnTo>
                    <a:pt x="2650350" y="32004"/>
                  </a:lnTo>
                  <a:lnTo>
                    <a:pt x="2650350" y="41910"/>
                  </a:lnTo>
                  <a:lnTo>
                    <a:pt x="2684005" y="41910"/>
                  </a:lnTo>
                  <a:lnTo>
                    <a:pt x="2684005" y="75438"/>
                  </a:lnTo>
                  <a:lnTo>
                    <a:pt x="2695054" y="75438"/>
                  </a:lnTo>
                  <a:lnTo>
                    <a:pt x="2695054" y="0"/>
                  </a:lnTo>
                  <a:close/>
                </a:path>
                <a:path w="3581400" h="143510">
                  <a:moveTo>
                    <a:pt x="2843644" y="127381"/>
                  </a:moveTo>
                  <a:lnTo>
                    <a:pt x="2764269" y="127381"/>
                  </a:lnTo>
                  <a:lnTo>
                    <a:pt x="2764269" y="89281"/>
                  </a:lnTo>
                  <a:lnTo>
                    <a:pt x="2753093" y="89281"/>
                  </a:lnTo>
                  <a:lnTo>
                    <a:pt x="2753093" y="137414"/>
                  </a:lnTo>
                  <a:lnTo>
                    <a:pt x="2843644" y="137414"/>
                  </a:lnTo>
                  <a:lnTo>
                    <a:pt x="2843644" y="127381"/>
                  </a:lnTo>
                  <a:close/>
                </a:path>
                <a:path w="3581400" h="143510">
                  <a:moveTo>
                    <a:pt x="2863075" y="64135"/>
                  </a:moveTo>
                  <a:lnTo>
                    <a:pt x="2839834" y="64135"/>
                  </a:lnTo>
                  <a:lnTo>
                    <a:pt x="2840647" y="53428"/>
                  </a:lnTo>
                  <a:lnTo>
                    <a:pt x="2841193" y="40360"/>
                  </a:lnTo>
                  <a:lnTo>
                    <a:pt x="2841510" y="24955"/>
                  </a:lnTo>
                  <a:lnTo>
                    <a:pt x="2841612" y="7239"/>
                  </a:lnTo>
                  <a:lnTo>
                    <a:pt x="2752077" y="7239"/>
                  </a:lnTo>
                  <a:lnTo>
                    <a:pt x="2752077" y="17145"/>
                  </a:lnTo>
                  <a:lnTo>
                    <a:pt x="2830563" y="17145"/>
                  </a:lnTo>
                  <a:lnTo>
                    <a:pt x="2830461" y="31153"/>
                  </a:lnTo>
                  <a:lnTo>
                    <a:pt x="2830157" y="43649"/>
                  </a:lnTo>
                  <a:lnTo>
                    <a:pt x="2829649" y="54635"/>
                  </a:lnTo>
                  <a:lnTo>
                    <a:pt x="2828912" y="64135"/>
                  </a:lnTo>
                  <a:lnTo>
                    <a:pt x="2729852" y="64135"/>
                  </a:lnTo>
                  <a:lnTo>
                    <a:pt x="2729852" y="74041"/>
                  </a:lnTo>
                  <a:lnTo>
                    <a:pt x="2863075" y="74041"/>
                  </a:lnTo>
                  <a:lnTo>
                    <a:pt x="2863075" y="64135"/>
                  </a:lnTo>
                  <a:close/>
                </a:path>
                <a:path w="3581400" h="143510">
                  <a:moveTo>
                    <a:pt x="3063227" y="49657"/>
                  </a:moveTo>
                  <a:lnTo>
                    <a:pt x="3023984" y="36068"/>
                  </a:lnTo>
                  <a:lnTo>
                    <a:pt x="3015246" y="28321"/>
                  </a:lnTo>
                  <a:lnTo>
                    <a:pt x="3011678" y="24041"/>
                  </a:lnTo>
                  <a:lnTo>
                    <a:pt x="3008617" y="17589"/>
                  </a:lnTo>
                  <a:lnTo>
                    <a:pt x="3007601" y="10795"/>
                  </a:lnTo>
                  <a:lnTo>
                    <a:pt x="3007601" y="4572"/>
                  </a:lnTo>
                  <a:lnTo>
                    <a:pt x="2996552" y="4572"/>
                  </a:lnTo>
                  <a:lnTo>
                    <a:pt x="2996552" y="10795"/>
                  </a:lnTo>
                  <a:lnTo>
                    <a:pt x="2995498" y="17538"/>
                  </a:lnTo>
                  <a:lnTo>
                    <a:pt x="2961754" y="45656"/>
                  </a:lnTo>
                  <a:lnTo>
                    <a:pt x="2941053" y="50419"/>
                  </a:lnTo>
                  <a:lnTo>
                    <a:pt x="2947911" y="59690"/>
                  </a:lnTo>
                  <a:lnTo>
                    <a:pt x="2988183" y="42252"/>
                  </a:lnTo>
                  <a:lnTo>
                    <a:pt x="3002140" y="28321"/>
                  </a:lnTo>
                  <a:lnTo>
                    <a:pt x="3005302" y="32854"/>
                  </a:lnTo>
                  <a:lnTo>
                    <a:pt x="3039491" y="54597"/>
                  </a:lnTo>
                  <a:lnTo>
                    <a:pt x="3056750" y="58801"/>
                  </a:lnTo>
                  <a:lnTo>
                    <a:pt x="3063227" y="49657"/>
                  </a:lnTo>
                  <a:close/>
                </a:path>
                <a:path w="3581400" h="143510">
                  <a:moveTo>
                    <a:pt x="3068815" y="76454"/>
                  </a:moveTo>
                  <a:lnTo>
                    <a:pt x="2935592" y="76454"/>
                  </a:lnTo>
                  <a:lnTo>
                    <a:pt x="2935592" y="86360"/>
                  </a:lnTo>
                  <a:lnTo>
                    <a:pt x="2996552" y="86360"/>
                  </a:lnTo>
                  <a:lnTo>
                    <a:pt x="2996552" y="143510"/>
                  </a:lnTo>
                  <a:lnTo>
                    <a:pt x="3007601" y="143510"/>
                  </a:lnTo>
                  <a:lnTo>
                    <a:pt x="3007601" y="86360"/>
                  </a:lnTo>
                  <a:lnTo>
                    <a:pt x="3068815" y="86360"/>
                  </a:lnTo>
                  <a:lnTo>
                    <a:pt x="3068815" y="76454"/>
                  </a:lnTo>
                  <a:close/>
                </a:path>
                <a:path w="3581400" h="143510">
                  <a:moveTo>
                    <a:pt x="3200514" y="107950"/>
                  </a:moveTo>
                  <a:lnTo>
                    <a:pt x="3196577" y="101473"/>
                  </a:lnTo>
                  <a:lnTo>
                    <a:pt x="3192640" y="99060"/>
                  </a:lnTo>
                  <a:lnTo>
                    <a:pt x="3188957" y="96812"/>
                  </a:lnTo>
                  <a:lnTo>
                    <a:pt x="3188957" y="110871"/>
                  </a:lnTo>
                  <a:lnTo>
                    <a:pt x="3188957" y="121666"/>
                  </a:lnTo>
                  <a:lnTo>
                    <a:pt x="3154540" y="133350"/>
                  </a:lnTo>
                  <a:lnTo>
                    <a:pt x="3146501" y="133070"/>
                  </a:lnTo>
                  <a:lnTo>
                    <a:pt x="3120123" y="121666"/>
                  </a:lnTo>
                  <a:lnTo>
                    <a:pt x="3120199" y="110871"/>
                  </a:lnTo>
                  <a:lnTo>
                    <a:pt x="3154540" y="99060"/>
                  </a:lnTo>
                  <a:lnTo>
                    <a:pt x="3162503" y="99352"/>
                  </a:lnTo>
                  <a:lnTo>
                    <a:pt x="3188957" y="110871"/>
                  </a:lnTo>
                  <a:lnTo>
                    <a:pt x="3188957" y="96812"/>
                  </a:lnTo>
                  <a:lnTo>
                    <a:pt x="3154540" y="89535"/>
                  </a:lnTo>
                  <a:lnTo>
                    <a:pt x="3144050" y="89992"/>
                  </a:lnTo>
                  <a:lnTo>
                    <a:pt x="3108566" y="107950"/>
                  </a:lnTo>
                  <a:lnTo>
                    <a:pt x="3108566" y="124587"/>
                  </a:lnTo>
                  <a:lnTo>
                    <a:pt x="3144037" y="142328"/>
                  </a:lnTo>
                  <a:lnTo>
                    <a:pt x="3154540" y="142748"/>
                  </a:lnTo>
                  <a:lnTo>
                    <a:pt x="3165081" y="142328"/>
                  </a:lnTo>
                  <a:lnTo>
                    <a:pt x="3174288" y="141020"/>
                  </a:lnTo>
                  <a:lnTo>
                    <a:pt x="3182150" y="138849"/>
                  </a:lnTo>
                  <a:lnTo>
                    <a:pt x="3188703" y="135763"/>
                  </a:lnTo>
                  <a:lnTo>
                    <a:pt x="3192742" y="133350"/>
                  </a:lnTo>
                  <a:lnTo>
                    <a:pt x="3196577" y="131064"/>
                  </a:lnTo>
                  <a:lnTo>
                    <a:pt x="3200514" y="124587"/>
                  </a:lnTo>
                  <a:lnTo>
                    <a:pt x="3200514" y="107950"/>
                  </a:lnTo>
                  <a:close/>
                </a:path>
                <a:path w="3581400" h="143510">
                  <a:moveTo>
                    <a:pt x="3221215" y="70104"/>
                  </a:moveTo>
                  <a:lnTo>
                    <a:pt x="3185401" y="70104"/>
                  </a:lnTo>
                  <a:lnTo>
                    <a:pt x="3185401" y="53340"/>
                  </a:lnTo>
                  <a:lnTo>
                    <a:pt x="3185401" y="53213"/>
                  </a:lnTo>
                  <a:lnTo>
                    <a:pt x="3185401" y="49657"/>
                  </a:lnTo>
                  <a:lnTo>
                    <a:pt x="3191853" y="45720"/>
                  </a:lnTo>
                  <a:lnTo>
                    <a:pt x="3196425" y="40919"/>
                  </a:lnTo>
                  <a:lnTo>
                    <a:pt x="3199206" y="35140"/>
                  </a:lnTo>
                  <a:lnTo>
                    <a:pt x="3200133" y="28448"/>
                  </a:lnTo>
                  <a:lnTo>
                    <a:pt x="3200133" y="20066"/>
                  </a:lnTo>
                  <a:lnTo>
                    <a:pt x="3196196" y="13462"/>
                  </a:lnTo>
                  <a:lnTo>
                    <a:pt x="3192576" y="11303"/>
                  </a:lnTo>
                  <a:lnTo>
                    <a:pt x="3188576" y="8915"/>
                  </a:lnTo>
                  <a:lnTo>
                    <a:pt x="3188576" y="28448"/>
                  </a:lnTo>
                  <a:lnTo>
                    <a:pt x="3188576" y="33909"/>
                  </a:lnTo>
                  <a:lnTo>
                    <a:pt x="3185782" y="38100"/>
                  </a:lnTo>
                  <a:lnTo>
                    <a:pt x="3180067" y="41148"/>
                  </a:lnTo>
                  <a:lnTo>
                    <a:pt x="3175317" y="43154"/>
                  </a:lnTo>
                  <a:lnTo>
                    <a:pt x="3174225" y="43434"/>
                  </a:lnTo>
                  <a:lnTo>
                    <a:pt x="3174225" y="53340"/>
                  </a:lnTo>
                  <a:lnTo>
                    <a:pt x="3174225" y="70104"/>
                  </a:lnTo>
                  <a:lnTo>
                    <a:pt x="3134728" y="70104"/>
                  </a:lnTo>
                  <a:lnTo>
                    <a:pt x="3134728" y="53213"/>
                  </a:lnTo>
                  <a:lnTo>
                    <a:pt x="3140951" y="54483"/>
                  </a:lnTo>
                  <a:lnTo>
                    <a:pt x="3147555" y="55118"/>
                  </a:lnTo>
                  <a:lnTo>
                    <a:pt x="3162160" y="55118"/>
                  </a:lnTo>
                  <a:lnTo>
                    <a:pt x="3168637" y="54483"/>
                  </a:lnTo>
                  <a:lnTo>
                    <a:pt x="3174225" y="53340"/>
                  </a:lnTo>
                  <a:lnTo>
                    <a:pt x="3174225" y="43434"/>
                  </a:lnTo>
                  <a:lnTo>
                    <a:pt x="3169488" y="44589"/>
                  </a:lnTo>
                  <a:lnTo>
                    <a:pt x="3162554" y="45440"/>
                  </a:lnTo>
                  <a:lnTo>
                    <a:pt x="3154540" y="45720"/>
                  </a:lnTo>
                  <a:lnTo>
                    <a:pt x="3146514" y="45440"/>
                  </a:lnTo>
                  <a:lnTo>
                    <a:pt x="3139579" y="44589"/>
                  </a:lnTo>
                  <a:lnTo>
                    <a:pt x="3133750" y="43154"/>
                  </a:lnTo>
                  <a:lnTo>
                    <a:pt x="3129013" y="41148"/>
                  </a:lnTo>
                  <a:lnTo>
                    <a:pt x="3123298" y="38100"/>
                  </a:lnTo>
                  <a:lnTo>
                    <a:pt x="3120504" y="33909"/>
                  </a:lnTo>
                  <a:lnTo>
                    <a:pt x="3120504" y="28448"/>
                  </a:lnTo>
                  <a:lnTo>
                    <a:pt x="3122638" y="20955"/>
                  </a:lnTo>
                  <a:lnTo>
                    <a:pt x="3129038" y="15595"/>
                  </a:lnTo>
                  <a:lnTo>
                    <a:pt x="3139681" y="12382"/>
                  </a:lnTo>
                  <a:lnTo>
                    <a:pt x="3154540" y="11303"/>
                  </a:lnTo>
                  <a:lnTo>
                    <a:pt x="3169437" y="12382"/>
                  </a:lnTo>
                  <a:lnTo>
                    <a:pt x="3180080" y="15595"/>
                  </a:lnTo>
                  <a:lnTo>
                    <a:pt x="3186442" y="20955"/>
                  </a:lnTo>
                  <a:lnTo>
                    <a:pt x="3188576" y="28448"/>
                  </a:lnTo>
                  <a:lnTo>
                    <a:pt x="3188576" y="8915"/>
                  </a:lnTo>
                  <a:lnTo>
                    <a:pt x="3154540" y="1905"/>
                  </a:lnTo>
                  <a:lnTo>
                    <a:pt x="3144215" y="2336"/>
                  </a:lnTo>
                  <a:lnTo>
                    <a:pt x="3109074" y="20066"/>
                  </a:lnTo>
                  <a:lnTo>
                    <a:pt x="3109074" y="28448"/>
                  </a:lnTo>
                  <a:lnTo>
                    <a:pt x="3109976" y="35077"/>
                  </a:lnTo>
                  <a:lnTo>
                    <a:pt x="3112693" y="40817"/>
                  </a:lnTo>
                  <a:lnTo>
                    <a:pt x="3117215" y="45694"/>
                  </a:lnTo>
                  <a:lnTo>
                    <a:pt x="3123552" y="49657"/>
                  </a:lnTo>
                  <a:lnTo>
                    <a:pt x="3123552" y="70104"/>
                  </a:lnTo>
                  <a:lnTo>
                    <a:pt x="3087992" y="70104"/>
                  </a:lnTo>
                  <a:lnTo>
                    <a:pt x="3087992" y="80010"/>
                  </a:lnTo>
                  <a:lnTo>
                    <a:pt x="3221215" y="80010"/>
                  </a:lnTo>
                  <a:lnTo>
                    <a:pt x="3221215" y="70104"/>
                  </a:lnTo>
                  <a:close/>
                </a:path>
                <a:path w="3581400" h="143510">
                  <a:moveTo>
                    <a:pt x="3381870" y="45085"/>
                  </a:moveTo>
                  <a:lnTo>
                    <a:pt x="3370770" y="20701"/>
                  </a:lnTo>
                  <a:lnTo>
                    <a:pt x="3370567" y="20548"/>
                  </a:lnTo>
                  <a:lnTo>
                    <a:pt x="3370567" y="37846"/>
                  </a:lnTo>
                  <a:lnTo>
                    <a:pt x="3370567" y="52324"/>
                  </a:lnTo>
                  <a:lnTo>
                    <a:pt x="3368027" y="58166"/>
                  </a:lnTo>
                  <a:lnTo>
                    <a:pt x="3357740" y="67183"/>
                  </a:lnTo>
                  <a:lnTo>
                    <a:pt x="3351390" y="69469"/>
                  </a:lnTo>
                  <a:lnTo>
                    <a:pt x="3336658" y="69469"/>
                  </a:lnTo>
                  <a:lnTo>
                    <a:pt x="3330435" y="67183"/>
                  </a:lnTo>
                  <a:lnTo>
                    <a:pt x="3325228" y="62738"/>
                  </a:lnTo>
                  <a:lnTo>
                    <a:pt x="3320021" y="58166"/>
                  </a:lnTo>
                  <a:lnTo>
                    <a:pt x="3317481" y="52324"/>
                  </a:lnTo>
                  <a:lnTo>
                    <a:pt x="3317532" y="37846"/>
                  </a:lnTo>
                  <a:lnTo>
                    <a:pt x="3320021" y="32131"/>
                  </a:lnTo>
                  <a:lnTo>
                    <a:pt x="3325101" y="27559"/>
                  </a:lnTo>
                  <a:lnTo>
                    <a:pt x="3330054" y="22987"/>
                  </a:lnTo>
                  <a:lnTo>
                    <a:pt x="3336404" y="20701"/>
                  </a:lnTo>
                  <a:lnTo>
                    <a:pt x="3351517" y="20701"/>
                  </a:lnTo>
                  <a:lnTo>
                    <a:pt x="3357867" y="22987"/>
                  </a:lnTo>
                  <a:lnTo>
                    <a:pt x="3362947" y="27559"/>
                  </a:lnTo>
                  <a:lnTo>
                    <a:pt x="3368027" y="32004"/>
                  </a:lnTo>
                  <a:lnTo>
                    <a:pt x="3343897" y="10922"/>
                  </a:lnTo>
                  <a:lnTo>
                    <a:pt x="3336125" y="11544"/>
                  </a:lnTo>
                  <a:lnTo>
                    <a:pt x="3306800" y="37846"/>
                  </a:lnTo>
                  <a:lnTo>
                    <a:pt x="3306051" y="45085"/>
                  </a:lnTo>
                  <a:lnTo>
                    <a:pt x="3306711" y="52184"/>
                  </a:lnTo>
                  <a:lnTo>
                    <a:pt x="3336226" y="78778"/>
                  </a:lnTo>
                  <a:lnTo>
                    <a:pt x="3343897" y="79375"/>
                  </a:lnTo>
                  <a:lnTo>
                    <a:pt x="3351733" y="78778"/>
                  </a:lnTo>
                  <a:lnTo>
                    <a:pt x="3358896" y="76962"/>
                  </a:lnTo>
                  <a:lnTo>
                    <a:pt x="3365309" y="73964"/>
                  </a:lnTo>
                  <a:lnTo>
                    <a:pt x="3371075" y="69723"/>
                  </a:lnTo>
                  <a:lnTo>
                    <a:pt x="3371304" y="69469"/>
                  </a:lnTo>
                  <a:lnTo>
                    <a:pt x="3375812" y="64541"/>
                  </a:lnTo>
                  <a:lnTo>
                    <a:pt x="3379178" y="58699"/>
                  </a:lnTo>
                  <a:lnTo>
                    <a:pt x="3381197" y="52184"/>
                  </a:lnTo>
                  <a:lnTo>
                    <a:pt x="3381870" y="45085"/>
                  </a:lnTo>
                  <a:close/>
                </a:path>
                <a:path w="3581400" h="143510">
                  <a:moveTo>
                    <a:pt x="3395586" y="115062"/>
                  </a:moveTo>
                  <a:lnTo>
                    <a:pt x="3394824" y="105410"/>
                  </a:lnTo>
                  <a:lnTo>
                    <a:pt x="3387750" y="105892"/>
                  </a:lnTo>
                  <a:lnTo>
                    <a:pt x="3377768" y="106349"/>
                  </a:lnTo>
                  <a:lnTo>
                    <a:pt x="3349104" y="107188"/>
                  </a:lnTo>
                  <a:lnTo>
                    <a:pt x="3295510" y="107950"/>
                  </a:lnTo>
                  <a:lnTo>
                    <a:pt x="3296526" y="117475"/>
                  </a:lnTo>
                  <a:lnTo>
                    <a:pt x="3365220" y="116332"/>
                  </a:lnTo>
                  <a:lnTo>
                    <a:pt x="3378149" y="115938"/>
                  </a:lnTo>
                  <a:lnTo>
                    <a:pt x="3388271" y="115519"/>
                  </a:lnTo>
                  <a:lnTo>
                    <a:pt x="3395586" y="115062"/>
                  </a:lnTo>
                  <a:close/>
                </a:path>
                <a:path w="3581400" h="143510">
                  <a:moveTo>
                    <a:pt x="3416033" y="0"/>
                  </a:moveTo>
                  <a:lnTo>
                    <a:pt x="3404984" y="0"/>
                  </a:lnTo>
                  <a:lnTo>
                    <a:pt x="3404984" y="143510"/>
                  </a:lnTo>
                  <a:lnTo>
                    <a:pt x="3416033" y="143510"/>
                  </a:lnTo>
                  <a:lnTo>
                    <a:pt x="3416033" y="0"/>
                  </a:lnTo>
                  <a:close/>
                </a:path>
                <a:path w="3581400" h="143510">
                  <a:moveTo>
                    <a:pt x="3558527" y="5207"/>
                  </a:moveTo>
                  <a:lnTo>
                    <a:pt x="3547605" y="5207"/>
                  </a:lnTo>
                  <a:lnTo>
                    <a:pt x="3547605" y="15113"/>
                  </a:lnTo>
                  <a:lnTo>
                    <a:pt x="3547605" y="50800"/>
                  </a:lnTo>
                  <a:lnTo>
                    <a:pt x="3480676" y="50800"/>
                  </a:lnTo>
                  <a:lnTo>
                    <a:pt x="3480676" y="15113"/>
                  </a:lnTo>
                  <a:lnTo>
                    <a:pt x="3547605" y="15113"/>
                  </a:lnTo>
                  <a:lnTo>
                    <a:pt x="3547605" y="5207"/>
                  </a:lnTo>
                  <a:lnTo>
                    <a:pt x="3469754" y="5207"/>
                  </a:lnTo>
                  <a:lnTo>
                    <a:pt x="3469754" y="60579"/>
                  </a:lnTo>
                  <a:lnTo>
                    <a:pt x="3558527" y="60579"/>
                  </a:lnTo>
                  <a:lnTo>
                    <a:pt x="3558527" y="50800"/>
                  </a:lnTo>
                  <a:lnTo>
                    <a:pt x="3558527" y="15113"/>
                  </a:lnTo>
                  <a:lnTo>
                    <a:pt x="3558527" y="5207"/>
                  </a:lnTo>
                  <a:close/>
                </a:path>
                <a:path w="3581400" h="143510">
                  <a:moveTo>
                    <a:pt x="3580879" y="80010"/>
                  </a:moveTo>
                  <a:lnTo>
                    <a:pt x="3447656" y="80010"/>
                  </a:lnTo>
                  <a:lnTo>
                    <a:pt x="3447656" y="89916"/>
                  </a:lnTo>
                  <a:lnTo>
                    <a:pt x="3508616" y="89916"/>
                  </a:lnTo>
                  <a:lnTo>
                    <a:pt x="3508616" y="143510"/>
                  </a:lnTo>
                  <a:lnTo>
                    <a:pt x="3519919" y="143510"/>
                  </a:lnTo>
                  <a:lnTo>
                    <a:pt x="3519919" y="89916"/>
                  </a:lnTo>
                  <a:lnTo>
                    <a:pt x="3580879" y="89916"/>
                  </a:lnTo>
                  <a:lnTo>
                    <a:pt x="3580879" y="80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417576" y="4052315"/>
            <a:ext cx="4937760" cy="370840"/>
            <a:chOff x="417576" y="4052315"/>
            <a:chExt cx="4937760" cy="370840"/>
          </a:xfrm>
        </p:grpSpPr>
        <p:sp>
          <p:nvSpPr>
            <p:cNvPr id="67" name="object 67" descr=""/>
            <p:cNvSpPr/>
            <p:nvPr/>
          </p:nvSpPr>
          <p:spPr>
            <a:xfrm>
              <a:off x="417576" y="4052315"/>
              <a:ext cx="4937760" cy="370840"/>
            </a:xfrm>
            <a:custGeom>
              <a:avLst/>
              <a:gdLst/>
              <a:ahLst/>
              <a:cxnLst/>
              <a:rect l="l" t="t" r="r" b="b"/>
              <a:pathLst>
                <a:path w="4937760" h="370839">
                  <a:moveTo>
                    <a:pt x="4937760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4937760" y="370332"/>
                  </a:lnTo>
                  <a:lnTo>
                    <a:pt x="493776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63676" y="4165599"/>
              <a:ext cx="3519804" cy="151765"/>
            </a:xfrm>
            <a:custGeom>
              <a:avLst/>
              <a:gdLst/>
              <a:ahLst/>
              <a:cxnLst/>
              <a:rect l="l" t="t" r="r" b="b"/>
              <a:pathLst>
                <a:path w="3519804" h="151764">
                  <a:moveTo>
                    <a:pt x="68757" y="12065"/>
                  </a:moveTo>
                  <a:lnTo>
                    <a:pt x="57594" y="12065"/>
                  </a:lnTo>
                  <a:lnTo>
                    <a:pt x="57594" y="48895"/>
                  </a:lnTo>
                  <a:lnTo>
                    <a:pt x="57594" y="58801"/>
                  </a:lnTo>
                  <a:lnTo>
                    <a:pt x="57594" y="95885"/>
                  </a:lnTo>
                  <a:lnTo>
                    <a:pt x="11163" y="95885"/>
                  </a:lnTo>
                  <a:lnTo>
                    <a:pt x="11163" y="58801"/>
                  </a:lnTo>
                  <a:lnTo>
                    <a:pt x="57594" y="58801"/>
                  </a:lnTo>
                  <a:lnTo>
                    <a:pt x="57594" y="48895"/>
                  </a:lnTo>
                  <a:lnTo>
                    <a:pt x="11163" y="48895"/>
                  </a:lnTo>
                  <a:lnTo>
                    <a:pt x="11163" y="12065"/>
                  </a:lnTo>
                  <a:lnTo>
                    <a:pt x="0" y="12065"/>
                  </a:lnTo>
                  <a:lnTo>
                    <a:pt x="0" y="105664"/>
                  </a:lnTo>
                  <a:lnTo>
                    <a:pt x="68757" y="105664"/>
                  </a:lnTo>
                  <a:lnTo>
                    <a:pt x="68757" y="95885"/>
                  </a:lnTo>
                  <a:lnTo>
                    <a:pt x="68757" y="58801"/>
                  </a:lnTo>
                  <a:lnTo>
                    <a:pt x="68757" y="48895"/>
                  </a:lnTo>
                  <a:lnTo>
                    <a:pt x="68757" y="12065"/>
                  </a:lnTo>
                  <a:close/>
                </a:path>
                <a:path w="3519804" h="151764">
                  <a:moveTo>
                    <a:pt x="107746" y="1270"/>
                  </a:moveTo>
                  <a:lnTo>
                    <a:pt x="96659" y="1270"/>
                  </a:lnTo>
                  <a:lnTo>
                    <a:pt x="96659" y="144907"/>
                  </a:lnTo>
                  <a:lnTo>
                    <a:pt x="107746" y="144907"/>
                  </a:lnTo>
                  <a:lnTo>
                    <a:pt x="107746" y="1270"/>
                  </a:lnTo>
                  <a:close/>
                </a:path>
                <a:path w="3519804" h="151764">
                  <a:moveTo>
                    <a:pt x="225844" y="68199"/>
                  </a:moveTo>
                  <a:lnTo>
                    <a:pt x="195859" y="42125"/>
                  </a:lnTo>
                  <a:lnTo>
                    <a:pt x="189903" y="21209"/>
                  </a:lnTo>
                  <a:lnTo>
                    <a:pt x="189903" y="6223"/>
                  </a:lnTo>
                  <a:lnTo>
                    <a:pt x="179260" y="6223"/>
                  </a:lnTo>
                  <a:lnTo>
                    <a:pt x="179260" y="21209"/>
                  </a:lnTo>
                  <a:lnTo>
                    <a:pt x="178600" y="28816"/>
                  </a:lnTo>
                  <a:lnTo>
                    <a:pt x="156946" y="63030"/>
                  </a:lnTo>
                  <a:lnTo>
                    <a:pt x="142506" y="72263"/>
                  </a:lnTo>
                  <a:lnTo>
                    <a:pt x="150609" y="80010"/>
                  </a:lnTo>
                  <a:lnTo>
                    <a:pt x="182206" y="50038"/>
                  </a:lnTo>
                  <a:lnTo>
                    <a:pt x="184848" y="43815"/>
                  </a:lnTo>
                  <a:lnTo>
                    <a:pt x="187426" y="49276"/>
                  </a:lnTo>
                  <a:lnTo>
                    <a:pt x="192112" y="55118"/>
                  </a:lnTo>
                  <a:lnTo>
                    <a:pt x="205701" y="68072"/>
                  </a:lnTo>
                  <a:lnTo>
                    <a:pt x="212280" y="72923"/>
                  </a:lnTo>
                  <a:lnTo>
                    <a:pt x="218554" y="76327"/>
                  </a:lnTo>
                  <a:lnTo>
                    <a:pt x="225844" y="68199"/>
                  </a:lnTo>
                  <a:close/>
                </a:path>
                <a:path w="3519804" h="151764">
                  <a:moveTo>
                    <a:pt x="257251" y="107569"/>
                  </a:moveTo>
                  <a:lnTo>
                    <a:pt x="253174" y="100838"/>
                  </a:lnTo>
                  <a:lnTo>
                    <a:pt x="247688" y="97409"/>
                  </a:lnTo>
                  <a:lnTo>
                    <a:pt x="245567" y="96088"/>
                  </a:lnTo>
                  <a:lnTo>
                    <a:pt x="245567" y="110363"/>
                  </a:lnTo>
                  <a:lnTo>
                    <a:pt x="245567" y="121285"/>
                  </a:lnTo>
                  <a:lnTo>
                    <a:pt x="210439" y="134239"/>
                  </a:lnTo>
                  <a:lnTo>
                    <a:pt x="202603" y="133934"/>
                  </a:lnTo>
                  <a:lnTo>
                    <a:pt x="175539" y="121285"/>
                  </a:lnTo>
                  <a:lnTo>
                    <a:pt x="175539" y="110363"/>
                  </a:lnTo>
                  <a:lnTo>
                    <a:pt x="210439" y="97409"/>
                  </a:lnTo>
                  <a:lnTo>
                    <a:pt x="218363" y="97751"/>
                  </a:lnTo>
                  <a:lnTo>
                    <a:pt x="245567" y="110363"/>
                  </a:lnTo>
                  <a:lnTo>
                    <a:pt x="245567" y="96088"/>
                  </a:lnTo>
                  <a:lnTo>
                    <a:pt x="210439" y="88011"/>
                  </a:lnTo>
                  <a:lnTo>
                    <a:pt x="199898" y="88493"/>
                  </a:lnTo>
                  <a:lnTo>
                    <a:pt x="163690" y="107569"/>
                  </a:lnTo>
                  <a:lnTo>
                    <a:pt x="163779" y="124079"/>
                  </a:lnTo>
                  <a:lnTo>
                    <a:pt x="199872" y="143167"/>
                  </a:lnTo>
                  <a:lnTo>
                    <a:pt x="210439" y="143637"/>
                  </a:lnTo>
                  <a:lnTo>
                    <a:pt x="221030" y="143167"/>
                  </a:lnTo>
                  <a:lnTo>
                    <a:pt x="230327" y="141719"/>
                  </a:lnTo>
                  <a:lnTo>
                    <a:pt x="238353" y="139306"/>
                  </a:lnTo>
                  <a:lnTo>
                    <a:pt x="245084" y="135890"/>
                  </a:lnTo>
                  <a:lnTo>
                    <a:pt x="247713" y="134239"/>
                  </a:lnTo>
                  <a:lnTo>
                    <a:pt x="253187" y="130810"/>
                  </a:lnTo>
                  <a:lnTo>
                    <a:pt x="257251" y="124079"/>
                  </a:lnTo>
                  <a:lnTo>
                    <a:pt x="257251" y="107569"/>
                  </a:lnTo>
                  <a:close/>
                </a:path>
                <a:path w="3519804" h="151764">
                  <a:moveTo>
                    <a:pt x="276440" y="40640"/>
                  </a:moveTo>
                  <a:lnTo>
                    <a:pt x="254787" y="40640"/>
                  </a:lnTo>
                  <a:lnTo>
                    <a:pt x="254787" y="1270"/>
                  </a:lnTo>
                  <a:lnTo>
                    <a:pt x="243700" y="1270"/>
                  </a:lnTo>
                  <a:lnTo>
                    <a:pt x="243700" y="84074"/>
                  </a:lnTo>
                  <a:lnTo>
                    <a:pt x="254787" y="84074"/>
                  </a:lnTo>
                  <a:lnTo>
                    <a:pt x="254787" y="50673"/>
                  </a:lnTo>
                  <a:lnTo>
                    <a:pt x="276440" y="50673"/>
                  </a:lnTo>
                  <a:lnTo>
                    <a:pt x="276440" y="40640"/>
                  </a:lnTo>
                  <a:close/>
                </a:path>
                <a:path w="3519804" h="151764">
                  <a:moveTo>
                    <a:pt x="365887" y="104013"/>
                  </a:moveTo>
                  <a:lnTo>
                    <a:pt x="365277" y="96266"/>
                  </a:lnTo>
                  <a:lnTo>
                    <a:pt x="365150" y="94615"/>
                  </a:lnTo>
                  <a:lnTo>
                    <a:pt x="357809" y="95364"/>
                  </a:lnTo>
                  <a:lnTo>
                    <a:pt x="349351" y="95872"/>
                  </a:lnTo>
                  <a:lnTo>
                    <a:pt x="339763" y="96177"/>
                  </a:lnTo>
                  <a:lnTo>
                    <a:pt x="329057" y="96266"/>
                  </a:lnTo>
                  <a:lnTo>
                    <a:pt x="315810" y="96266"/>
                  </a:lnTo>
                  <a:lnTo>
                    <a:pt x="315810" y="23876"/>
                  </a:lnTo>
                  <a:lnTo>
                    <a:pt x="359867" y="23876"/>
                  </a:lnTo>
                  <a:lnTo>
                    <a:pt x="359867" y="13970"/>
                  </a:lnTo>
                  <a:lnTo>
                    <a:pt x="304800" y="13970"/>
                  </a:lnTo>
                  <a:lnTo>
                    <a:pt x="304800" y="106172"/>
                  </a:lnTo>
                  <a:lnTo>
                    <a:pt x="323710" y="106032"/>
                  </a:lnTo>
                  <a:lnTo>
                    <a:pt x="340194" y="105625"/>
                  </a:lnTo>
                  <a:lnTo>
                    <a:pt x="354253" y="104940"/>
                  </a:lnTo>
                  <a:lnTo>
                    <a:pt x="365887" y="104013"/>
                  </a:lnTo>
                  <a:close/>
                </a:path>
                <a:path w="3519804" h="151764">
                  <a:moveTo>
                    <a:pt x="417017" y="1270"/>
                  </a:moveTo>
                  <a:lnTo>
                    <a:pt x="405853" y="1270"/>
                  </a:lnTo>
                  <a:lnTo>
                    <a:pt x="405853" y="60325"/>
                  </a:lnTo>
                  <a:lnTo>
                    <a:pt x="387400" y="60325"/>
                  </a:lnTo>
                  <a:lnTo>
                    <a:pt x="387400" y="4191"/>
                  </a:lnTo>
                  <a:lnTo>
                    <a:pt x="376453" y="4191"/>
                  </a:lnTo>
                  <a:lnTo>
                    <a:pt x="376453" y="140462"/>
                  </a:lnTo>
                  <a:lnTo>
                    <a:pt x="387400" y="140462"/>
                  </a:lnTo>
                  <a:lnTo>
                    <a:pt x="387400" y="70231"/>
                  </a:lnTo>
                  <a:lnTo>
                    <a:pt x="405853" y="70231"/>
                  </a:lnTo>
                  <a:lnTo>
                    <a:pt x="405853" y="144907"/>
                  </a:lnTo>
                  <a:lnTo>
                    <a:pt x="417017" y="144907"/>
                  </a:lnTo>
                  <a:lnTo>
                    <a:pt x="417017" y="70231"/>
                  </a:lnTo>
                  <a:lnTo>
                    <a:pt x="417017" y="60325"/>
                  </a:lnTo>
                  <a:lnTo>
                    <a:pt x="417017" y="1270"/>
                  </a:lnTo>
                  <a:close/>
                </a:path>
                <a:path w="3519804" h="151764">
                  <a:moveTo>
                    <a:pt x="558546" y="21336"/>
                  </a:moveTo>
                  <a:lnTo>
                    <a:pt x="554685" y="14732"/>
                  </a:lnTo>
                  <a:lnTo>
                    <a:pt x="550189" y="11938"/>
                  </a:lnTo>
                  <a:lnTo>
                    <a:pt x="546938" y="9906"/>
                  </a:lnTo>
                  <a:lnTo>
                    <a:pt x="546798" y="9842"/>
                  </a:lnTo>
                  <a:lnTo>
                    <a:pt x="546798" y="24003"/>
                  </a:lnTo>
                  <a:lnTo>
                    <a:pt x="546798" y="35179"/>
                  </a:lnTo>
                  <a:lnTo>
                    <a:pt x="543979" y="39497"/>
                  </a:lnTo>
                  <a:lnTo>
                    <a:pt x="532714" y="45593"/>
                  </a:lnTo>
                  <a:lnTo>
                    <a:pt x="524522" y="47117"/>
                  </a:lnTo>
                  <a:lnTo>
                    <a:pt x="502983" y="47117"/>
                  </a:lnTo>
                  <a:lnTo>
                    <a:pt x="494792" y="45593"/>
                  </a:lnTo>
                  <a:lnTo>
                    <a:pt x="483527" y="39497"/>
                  </a:lnTo>
                  <a:lnTo>
                    <a:pt x="480707" y="35179"/>
                  </a:lnTo>
                  <a:lnTo>
                    <a:pt x="480707" y="24003"/>
                  </a:lnTo>
                  <a:lnTo>
                    <a:pt x="483552" y="19685"/>
                  </a:lnTo>
                  <a:lnTo>
                    <a:pt x="489229" y="16637"/>
                  </a:lnTo>
                  <a:lnTo>
                    <a:pt x="494919" y="13462"/>
                  </a:lnTo>
                  <a:lnTo>
                    <a:pt x="503085" y="11938"/>
                  </a:lnTo>
                  <a:lnTo>
                    <a:pt x="524421" y="11938"/>
                  </a:lnTo>
                  <a:lnTo>
                    <a:pt x="532587" y="13462"/>
                  </a:lnTo>
                  <a:lnTo>
                    <a:pt x="538276" y="16637"/>
                  </a:lnTo>
                  <a:lnTo>
                    <a:pt x="543953" y="19685"/>
                  </a:lnTo>
                  <a:lnTo>
                    <a:pt x="513753" y="2540"/>
                  </a:lnTo>
                  <a:lnTo>
                    <a:pt x="503580" y="2997"/>
                  </a:lnTo>
                  <a:lnTo>
                    <a:pt x="468960" y="21336"/>
                  </a:lnTo>
                  <a:lnTo>
                    <a:pt x="468960" y="37973"/>
                  </a:lnTo>
                  <a:lnTo>
                    <a:pt x="503605" y="56197"/>
                  </a:lnTo>
                  <a:lnTo>
                    <a:pt x="513753" y="56642"/>
                  </a:lnTo>
                  <a:lnTo>
                    <a:pt x="523887" y="56197"/>
                  </a:lnTo>
                  <a:lnTo>
                    <a:pt x="532790" y="54838"/>
                  </a:lnTo>
                  <a:lnTo>
                    <a:pt x="540461" y="52578"/>
                  </a:lnTo>
                  <a:lnTo>
                    <a:pt x="546900" y="49403"/>
                  </a:lnTo>
                  <a:lnTo>
                    <a:pt x="550570" y="47117"/>
                  </a:lnTo>
                  <a:lnTo>
                    <a:pt x="554672" y="44577"/>
                  </a:lnTo>
                  <a:lnTo>
                    <a:pt x="558546" y="37973"/>
                  </a:lnTo>
                  <a:lnTo>
                    <a:pt x="558546" y="21336"/>
                  </a:lnTo>
                  <a:close/>
                </a:path>
                <a:path w="3519804" h="151764">
                  <a:moveTo>
                    <a:pt x="560412" y="108331"/>
                  </a:moveTo>
                  <a:lnTo>
                    <a:pt x="556399" y="101854"/>
                  </a:lnTo>
                  <a:lnTo>
                    <a:pt x="551662" y="98933"/>
                  </a:lnTo>
                  <a:lnTo>
                    <a:pt x="548805" y="97167"/>
                  </a:lnTo>
                  <a:lnTo>
                    <a:pt x="548805" y="110998"/>
                  </a:lnTo>
                  <a:lnTo>
                    <a:pt x="548805" y="121666"/>
                  </a:lnTo>
                  <a:lnTo>
                    <a:pt x="545820" y="125984"/>
                  </a:lnTo>
                  <a:lnTo>
                    <a:pt x="513753" y="134366"/>
                  </a:lnTo>
                  <a:lnTo>
                    <a:pt x="505637" y="134061"/>
                  </a:lnTo>
                  <a:lnTo>
                    <a:pt x="478701" y="121666"/>
                  </a:lnTo>
                  <a:lnTo>
                    <a:pt x="478790" y="110998"/>
                  </a:lnTo>
                  <a:lnTo>
                    <a:pt x="513753" y="98933"/>
                  </a:lnTo>
                  <a:lnTo>
                    <a:pt x="521817" y="99225"/>
                  </a:lnTo>
                  <a:lnTo>
                    <a:pt x="548805" y="110998"/>
                  </a:lnTo>
                  <a:lnTo>
                    <a:pt x="548805" y="97167"/>
                  </a:lnTo>
                  <a:lnTo>
                    <a:pt x="513753" y="89408"/>
                  </a:lnTo>
                  <a:lnTo>
                    <a:pt x="503097" y="89890"/>
                  </a:lnTo>
                  <a:lnTo>
                    <a:pt x="467093" y="108331"/>
                  </a:lnTo>
                  <a:lnTo>
                    <a:pt x="467093" y="124714"/>
                  </a:lnTo>
                  <a:lnTo>
                    <a:pt x="503097" y="143319"/>
                  </a:lnTo>
                  <a:lnTo>
                    <a:pt x="513753" y="143764"/>
                  </a:lnTo>
                  <a:lnTo>
                    <a:pt x="524395" y="143319"/>
                  </a:lnTo>
                  <a:lnTo>
                    <a:pt x="533717" y="141922"/>
                  </a:lnTo>
                  <a:lnTo>
                    <a:pt x="541718" y="139585"/>
                  </a:lnTo>
                  <a:lnTo>
                    <a:pt x="548386" y="136271"/>
                  </a:lnTo>
                  <a:lnTo>
                    <a:pt x="551459" y="134366"/>
                  </a:lnTo>
                  <a:lnTo>
                    <a:pt x="556399" y="131318"/>
                  </a:lnTo>
                  <a:lnTo>
                    <a:pt x="560412" y="124714"/>
                  </a:lnTo>
                  <a:lnTo>
                    <a:pt x="560412" y="108331"/>
                  </a:lnTo>
                  <a:close/>
                </a:path>
                <a:path w="3519804" h="151764">
                  <a:moveTo>
                    <a:pt x="580351" y="68580"/>
                  </a:moveTo>
                  <a:lnTo>
                    <a:pt x="447154" y="68580"/>
                  </a:lnTo>
                  <a:lnTo>
                    <a:pt x="447154" y="78359"/>
                  </a:lnTo>
                  <a:lnTo>
                    <a:pt x="580351" y="78359"/>
                  </a:lnTo>
                  <a:lnTo>
                    <a:pt x="580351" y="68580"/>
                  </a:lnTo>
                  <a:close/>
                </a:path>
                <a:path w="3519804" h="151764">
                  <a:moveTo>
                    <a:pt x="712622" y="45212"/>
                  </a:moveTo>
                  <a:lnTo>
                    <a:pt x="708685" y="39878"/>
                  </a:lnTo>
                  <a:lnTo>
                    <a:pt x="707644" y="39370"/>
                  </a:lnTo>
                  <a:lnTo>
                    <a:pt x="701065" y="36131"/>
                  </a:lnTo>
                  <a:lnTo>
                    <a:pt x="701065" y="55753"/>
                  </a:lnTo>
                  <a:lnTo>
                    <a:pt x="698017" y="58801"/>
                  </a:lnTo>
                  <a:lnTo>
                    <a:pt x="666140" y="64516"/>
                  </a:lnTo>
                  <a:lnTo>
                    <a:pt x="658228" y="64312"/>
                  </a:lnTo>
                  <a:lnTo>
                    <a:pt x="631215" y="55753"/>
                  </a:lnTo>
                  <a:lnTo>
                    <a:pt x="631215" y="48387"/>
                  </a:lnTo>
                  <a:lnTo>
                    <a:pt x="674039" y="39611"/>
                  </a:lnTo>
                  <a:lnTo>
                    <a:pt x="701065" y="55753"/>
                  </a:lnTo>
                  <a:lnTo>
                    <a:pt x="701065" y="36131"/>
                  </a:lnTo>
                  <a:lnTo>
                    <a:pt x="666140" y="29972"/>
                  </a:lnTo>
                  <a:lnTo>
                    <a:pt x="655535" y="30353"/>
                  </a:lnTo>
                  <a:lnTo>
                    <a:pt x="619531" y="45212"/>
                  </a:lnTo>
                  <a:lnTo>
                    <a:pt x="619531" y="58801"/>
                  </a:lnTo>
                  <a:lnTo>
                    <a:pt x="655320" y="73672"/>
                  </a:lnTo>
                  <a:lnTo>
                    <a:pt x="666140" y="74041"/>
                  </a:lnTo>
                  <a:lnTo>
                    <a:pt x="676948" y="73672"/>
                  </a:lnTo>
                  <a:lnTo>
                    <a:pt x="686346" y="72542"/>
                  </a:lnTo>
                  <a:lnTo>
                    <a:pt x="694334" y="70675"/>
                  </a:lnTo>
                  <a:lnTo>
                    <a:pt x="700938" y="68072"/>
                  </a:lnTo>
                  <a:lnTo>
                    <a:pt x="707821" y="64516"/>
                  </a:lnTo>
                  <a:lnTo>
                    <a:pt x="708812" y="64008"/>
                  </a:lnTo>
                  <a:lnTo>
                    <a:pt x="712520" y="58801"/>
                  </a:lnTo>
                  <a:lnTo>
                    <a:pt x="712622" y="45212"/>
                  </a:lnTo>
                  <a:close/>
                </a:path>
                <a:path w="3519804" h="151764">
                  <a:moveTo>
                    <a:pt x="715416" y="133223"/>
                  </a:moveTo>
                  <a:lnTo>
                    <a:pt x="630707" y="133223"/>
                  </a:lnTo>
                  <a:lnTo>
                    <a:pt x="630707" y="106426"/>
                  </a:lnTo>
                  <a:lnTo>
                    <a:pt x="619658" y="106426"/>
                  </a:lnTo>
                  <a:lnTo>
                    <a:pt x="619658" y="143129"/>
                  </a:lnTo>
                  <a:lnTo>
                    <a:pt x="715416" y="143129"/>
                  </a:lnTo>
                  <a:lnTo>
                    <a:pt x="715416" y="133223"/>
                  </a:lnTo>
                  <a:close/>
                </a:path>
                <a:path w="3519804" h="151764">
                  <a:moveTo>
                    <a:pt x="720115" y="14478"/>
                  </a:moveTo>
                  <a:lnTo>
                    <a:pt x="671601" y="14478"/>
                  </a:lnTo>
                  <a:lnTo>
                    <a:pt x="671601" y="1143"/>
                  </a:lnTo>
                  <a:lnTo>
                    <a:pt x="660679" y="1143"/>
                  </a:lnTo>
                  <a:lnTo>
                    <a:pt x="660679" y="14478"/>
                  </a:lnTo>
                  <a:lnTo>
                    <a:pt x="612165" y="14478"/>
                  </a:lnTo>
                  <a:lnTo>
                    <a:pt x="612165" y="24130"/>
                  </a:lnTo>
                  <a:lnTo>
                    <a:pt x="720115" y="24130"/>
                  </a:lnTo>
                  <a:lnTo>
                    <a:pt x="720115" y="14478"/>
                  </a:lnTo>
                  <a:close/>
                </a:path>
                <a:path w="3519804" h="151764">
                  <a:moveTo>
                    <a:pt x="732815" y="84836"/>
                  </a:moveTo>
                  <a:lnTo>
                    <a:pt x="599554" y="84836"/>
                  </a:lnTo>
                  <a:lnTo>
                    <a:pt x="599554" y="94615"/>
                  </a:lnTo>
                  <a:lnTo>
                    <a:pt x="661441" y="94615"/>
                  </a:lnTo>
                  <a:lnTo>
                    <a:pt x="661441" y="122047"/>
                  </a:lnTo>
                  <a:lnTo>
                    <a:pt x="672363" y="122047"/>
                  </a:lnTo>
                  <a:lnTo>
                    <a:pt x="672363" y="94615"/>
                  </a:lnTo>
                  <a:lnTo>
                    <a:pt x="732815" y="94615"/>
                  </a:lnTo>
                  <a:lnTo>
                    <a:pt x="732815" y="84836"/>
                  </a:lnTo>
                  <a:close/>
                </a:path>
                <a:path w="3519804" h="151764">
                  <a:moveTo>
                    <a:pt x="833526" y="82423"/>
                  </a:moveTo>
                  <a:lnTo>
                    <a:pt x="832370" y="75311"/>
                  </a:lnTo>
                  <a:lnTo>
                    <a:pt x="832002" y="73025"/>
                  </a:lnTo>
                  <a:lnTo>
                    <a:pt x="824801" y="74028"/>
                  </a:lnTo>
                  <a:lnTo>
                    <a:pt x="816140" y="74739"/>
                  </a:lnTo>
                  <a:lnTo>
                    <a:pt x="805980" y="75171"/>
                  </a:lnTo>
                  <a:lnTo>
                    <a:pt x="794283" y="75311"/>
                  </a:lnTo>
                  <a:lnTo>
                    <a:pt x="777138" y="75311"/>
                  </a:lnTo>
                  <a:lnTo>
                    <a:pt x="777138" y="50546"/>
                  </a:lnTo>
                  <a:lnTo>
                    <a:pt x="825144" y="50546"/>
                  </a:lnTo>
                  <a:lnTo>
                    <a:pt x="825144" y="9017"/>
                  </a:lnTo>
                  <a:lnTo>
                    <a:pt x="765962" y="9017"/>
                  </a:lnTo>
                  <a:lnTo>
                    <a:pt x="765962" y="18923"/>
                  </a:lnTo>
                  <a:lnTo>
                    <a:pt x="813968" y="18923"/>
                  </a:lnTo>
                  <a:lnTo>
                    <a:pt x="813968" y="40894"/>
                  </a:lnTo>
                  <a:lnTo>
                    <a:pt x="765962" y="40894"/>
                  </a:lnTo>
                  <a:lnTo>
                    <a:pt x="765962" y="85090"/>
                  </a:lnTo>
                  <a:lnTo>
                    <a:pt x="804367" y="84886"/>
                  </a:lnTo>
                  <a:lnTo>
                    <a:pt x="811428" y="84709"/>
                  </a:lnTo>
                  <a:lnTo>
                    <a:pt x="818921" y="84328"/>
                  </a:lnTo>
                  <a:lnTo>
                    <a:pt x="826287" y="83566"/>
                  </a:lnTo>
                  <a:lnTo>
                    <a:pt x="833526" y="82423"/>
                  </a:lnTo>
                  <a:close/>
                </a:path>
                <a:path w="3519804" h="151764">
                  <a:moveTo>
                    <a:pt x="871372" y="1270"/>
                  </a:moveTo>
                  <a:lnTo>
                    <a:pt x="860196" y="1270"/>
                  </a:lnTo>
                  <a:lnTo>
                    <a:pt x="860196" y="24765"/>
                  </a:lnTo>
                  <a:lnTo>
                    <a:pt x="833907" y="24765"/>
                  </a:lnTo>
                  <a:lnTo>
                    <a:pt x="833907" y="34417"/>
                  </a:lnTo>
                  <a:lnTo>
                    <a:pt x="860196" y="34417"/>
                  </a:lnTo>
                  <a:lnTo>
                    <a:pt x="860196" y="54737"/>
                  </a:lnTo>
                  <a:lnTo>
                    <a:pt x="833653" y="54737"/>
                  </a:lnTo>
                  <a:lnTo>
                    <a:pt x="833653" y="64389"/>
                  </a:lnTo>
                  <a:lnTo>
                    <a:pt x="860196" y="64389"/>
                  </a:lnTo>
                  <a:lnTo>
                    <a:pt x="860196" y="106172"/>
                  </a:lnTo>
                  <a:lnTo>
                    <a:pt x="871372" y="106172"/>
                  </a:lnTo>
                  <a:lnTo>
                    <a:pt x="871372" y="1270"/>
                  </a:lnTo>
                  <a:close/>
                </a:path>
                <a:path w="3519804" h="151764">
                  <a:moveTo>
                    <a:pt x="875055" y="130175"/>
                  </a:moveTo>
                  <a:lnTo>
                    <a:pt x="794156" y="130175"/>
                  </a:lnTo>
                  <a:lnTo>
                    <a:pt x="794156" y="96901"/>
                  </a:lnTo>
                  <a:lnTo>
                    <a:pt x="782853" y="96901"/>
                  </a:lnTo>
                  <a:lnTo>
                    <a:pt x="782853" y="140208"/>
                  </a:lnTo>
                  <a:lnTo>
                    <a:pt x="875055" y="140208"/>
                  </a:lnTo>
                  <a:lnTo>
                    <a:pt x="875055" y="130175"/>
                  </a:lnTo>
                  <a:close/>
                </a:path>
                <a:path w="3519804" h="151764">
                  <a:moveTo>
                    <a:pt x="918235" y="114173"/>
                  </a:moveTo>
                  <a:lnTo>
                    <a:pt x="906678" y="114173"/>
                  </a:lnTo>
                  <a:lnTo>
                    <a:pt x="897788" y="151765"/>
                  </a:lnTo>
                  <a:lnTo>
                    <a:pt x="906043" y="151765"/>
                  </a:lnTo>
                  <a:lnTo>
                    <a:pt x="918235" y="114173"/>
                  </a:lnTo>
                  <a:close/>
                </a:path>
                <a:path w="3519804" h="151764">
                  <a:moveTo>
                    <a:pt x="1088288" y="54737"/>
                  </a:moveTo>
                  <a:lnTo>
                    <a:pt x="1050061" y="34163"/>
                  </a:lnTo>
                  <a:lnTo>
                    <a:pt x="1049299" y="27813"/>
                  </a:lnTo>
                  <a:lnTo>
                    <a:pt x="1082192" y="27813"/>
                  </a:lnTo>
                  <a:lnTo>
                    <a:pt x="1082192" y="17907"/>
                  </a:lnTo>
                  <a:lnTo>
                    <a:pt x="1048918" y="17907"/>
                  </a:lnTo>
                  <a:lnTo>
                    <a:pt x="1048918" y="1143"/>
                  </a:lnTo>
                  <a:lnTo>
                    <a:pt x="1037869" y="1143"/>
                  </a:lnTo>
                  <a:lnTo>
                    <a:pt x="1037869" y="17907"/>
                  </a:lnTo>
                  <a:lnTo>
                    <a:pt x="1003579" y="17907"/>
                  </a:lnTo>
                  <a:lnTo>
                    <a:pt x="1003579" y="27813"/>
                  </a:lnTo>
                  <a:lnTo>
                    <a:pt x="1037488" y="27813"/>
                  </a:lnTo>
                  <a:lnTo>
                    <a:pt x="1036599" y="34798"/>
                  </a:lnTo>
                  <a:lnTo>
                    <a:pt x="1005128" y="56375"/>
                  </a:lnTo>
                  <a:lnTo>
                    <a:pt x="997737" y="57912"/>
                  </a:lnTo>
                  <a:lnTo>
                    <a:pt x="1004849" y="66548"/>
                  </a:lnTo>
                  <a:lnTo>
                    <a:pt x="1040917" y="46101"/>
                  </a:lnTo>
                  <a:lnTo>
                    <a:pt x="1043457" y="41275"/>
                  </a:lnTo>
                  <a:lnTo>
                    <a:pt x="1046124" y="45847"/>
                  </a:lnTo>
                  <a:lnTo>
                    <a:pt x="1081557" y="64008"/>
                  </a:lnTo>
                  <a:lnTo>
                    <a:pt x="1088288" y="54737"/>
                  </a:lnTo>
                  <a:close/>
                </a:path>
                <a:path w="3519804" h="151764">
                  <a:moveTo>
                    <a:pt x="1092860" y="85598"/>
                  </a:moveTo>
                  <a:lnTo>
                    <a:pt x="1092225" y="76073"/>
                  </a:lnTo>
                  <a:lnTo>
                    <a:pt x="1084478" y="76454"/>
                  </a:lnTo>
                  <a:lnTo>
                    <a:pt x="1060399" y="77165"/>
                  </a:lnTo>
                  <a:lnTo>
                    <a:pt x="991387" y="78105"/>
                  </a:lnTo>
                  <a:lnTo>
                    <a:pt x="992403" y="87884"/>
                  </a:lnTo>
                  <a:lnTo>
                    <a:pt x="1038123" y="87249"/>
                  </a:lnTo>
                  <a:lnTo>
                    <a:pt x="1038123" y="140716"/>
                  </a:lnTo>
                  <a:lnTo>
                    <a:pt x="1049299" y="140716"/>
                  </a:lnTo>
                  <a:lnTo>
                    <a:pt x="1049299" y="87249"/>
                  </a:lnTo>
                  <a:lnTo>
                    <a:pt x="1049299" y="86995"/>
                  </a:lnTo>
                  <a:lnTo>
                    <a:pt x="1073785" y="86487"/>
                  </a:lnTo>
                  <a:lnTo>
                    <a:pt x="1083995" y="86106"/>
                  </a:lnTo>
                  <a:lnTo>
                    <a:pt x="1092860" y="85598"/>
                  </a:lnTo>
                  <a:close/>
                </a:path>
                <a:path w="3519804" h="151764">
                  <a:moveTo>
                    <a:pt x="1111783" y="1270"/>
                  </a:moveTo>
                  <a:lnTo>
                    <a:pt x="1100607" y="1270"/>
                  </a:lnTo>
                  <a:lnTo>
                    <a:pt x="1100607" y="144907"/>
                  </a:lnTo>
                  <a:lnTo>
                    <a:pt x="1111783" y="144907"/>
                  </a:lnTo>
                  <a:lnTo>
                    <a:pt x="1111783" y="1270"/>
                  </a:lnTo>
                  <a:close/>
                </a:path>
                <a:path w="3519804" h="151764">
                  <a:moveTo>
                    <a:pt x="1221892" y="39878"/>
                  </a:moveTo>
                  <a:lnTo>
                    <a:pt x="1211110" y="14859"/>
                  </a:lnTo>
                  <a:lnTo>
                    <a:pt x="1210716" y="14554"/>
                  </a:lnTo>
                  <a:lnTo>
                    <a:pt x="1210716" y="32639"/>
                  </a:lnTo>
                  <a:lnTo>
                    <a:pt x="1210716" y="47244"/>
                  </a:lnTo>
                  <a:lnTo>
                    <a:pt x="1208303" y="53213"/>
                  </a:lnTo>
                  <a:lnTo>
                    <a:pt x="1203604" y="57912"/>
                  </a:lnTo>
                  <a:lnTo>
                    <a:pt x="1198905" y="62484"/>
                  </a:lnTo>
                  <a:lnTo>
                    <a:pt x="1192809" y="64897"/>
                  </a:lnTo>
                  <a:lnTo>
                    <a:pt x="1177696" y="64897"/>
                  </a:lnTo>
                  <a:lnTo>
                    <a:pt x="1171600" y="62611"/>
                  </a:lnTo>
                  <a:lnTo>
                    <a:pt x="1166901" y="57912"/>
                  </a:lnTo>
                  <a:lnTo>
                    <a:pt x="1162202" y="53340"/>
                  </a:lnTo>
                  <a:lnTo>
                    <a:pt x="1159916" y="47244"/>
                  </a:lnTo>
                  <a:lnTo>
                    <a:pt x="1159916" y="32639"/>
                  </a:lnTo>
                  <a:lnTo>
                    <a:pt x="1162202" y="26543"/>
                  </a:lnTo>
                  <a:lnTo>
                    <a:pt x="1166901" y="21844"/>
                  </a:lnTo>
                  <a:lnTo>
                    <a:pt x="1171600" y="17272"/>
                  </a:lnTo>
                  <a:lnTo>
                    <a:pt x="1177696" y="14859"/>
                  </a:lnTo>
                  <a:lnTo>
                    <a:pt x="1192809" y="14859"/>
                  </a:lnTo>
                  <a:lnTo>
                    <a:pt x="1198905" y="17272"/>
                  </a:lnTo>
                  <a:lnTo>
                    <a:pt x="1208303" y="26670"/>
                  </a:lnTo>
                  <a:lnTo>
                    <a:pt x="1210716" y="32639"/>
                  </a:lnTo>
                  <a:lnTo>
                    <a:pt x="1210716" y="14554"/>
                  </a:lnTo>
                  <a:lnTo>
                    <a:pt x="1206093" y="10934"/>
                  </a:lnTo>
                  <a:lnTo>
                    <a:pt x="1199870" y="7874"/>
                  </a:lnTo>
                  <a:lnTo>
                    <a:pt x="1192898" y="6070"/>
                  </a:lnTo>
                  <a:lnTo>
                    <a:pt x="1185189" y="5461"/>
                  </a:lnTo>
                  <a:lnTo>
                    <a:pt x="1177480" y="6070"/>
                  </a:lnTo>
                  <a:lnTo>
                    <a:pt x="1149477" y="32778"/>
                  </a:lnTo>
                  <a:lnTo>
                    <a:pt x="1148867" y="39878"/>
                  </a:lnTo>
                  <a:lnTo>
                    <a:pt x="1149489" y="47002"/>
                  </a:lnTo>
                  <a:lnTo>
                    <a:pt x="1177544" y="73825"/>
                  </a:lnTo>
                  <a:lnTo>
                    <a:pt x="1185189" y="74422"/>
                  </a:lnTo>
                  <a:lnTo>
                    <a:pt x="1192898" y="73825"/>
                  </a:lnTo>
                  <a:lnTo>
                    <a:pt x="1199870" y="72009"/>
                  </a:lnTo>
                  <a:lnTo>
                    <a:pt x="1206093" y="68961"/>
                  </a:lnTo>
                  <a:lnTo>
                    <a:pt x="1211275" y="64897"/>
                  </a:lnTo>
                  <a:lnTo>
                    <a:pt x="1211605" y="64643"/>
                  </a:lnTo>
                  <a:lnTo>
                    <a:pt x="1216101" y="59461"/>
                  </a:lnTo>
                  <a:lnTo>
                    <a:pt x="1219314" y="53594"/>
                  </a:lnTo>
                  <a:lnTo>
                    <a:pt x="1221193" y="47244"/>
                  </a:lnTo>
                  <a:lnTo>
                    <a:pt x="1221244" y="47002"/>
                  </a:lnTo>
                  <a:lnTo>
                    <a:pt x="1221892" y="39878"/>
                  </a:lnTo>
                  <a:close/>
                </a:path>
                <a:path w="3519804" h="151764">
                  <a:moveTo>
                    <a:pt x="1256055" y="89408"/>
                  </a:moveTo>
                  <a:lnTo>
                    <a:pt x="1163980" y="89408"/>
                  </a:lnTo>
                  <a:lnTo>
                    <a:pt x="1163980" y="99314"/>
                  </a:lnTo>
                  <a:lnTo>
                    <a:pt x="1245006" y="99314"/>
                  </a:lnTo>
                  <a:lnTo>
                    <a:pt x="1245006" y="144907"/>
                  </a:lnTo>
                  <a:lnTo>
                    <a:pt x="1256055" y="144907"/>
                  </a:lnTo>
                  <a:lnTo>
                    <a:pt x="1256055" y="89408"/>
                  </a:lnTo>
                  <a:close/>
                </a:path>
                <a:path w="3519804" h="151764">
                  <a:moveTo>
                    <a:pt x="1277772" y="22225"/>
                  </a:moveTo>
                  <a:lnTo>
                    <a:pt x="1256055" y="22225"/>
                  </a:lnTo>
                  <a:lnTo>
                    <a:pt x="1256055" y="1270"/>
                  </a:lnTo>
                  <a:lnTo>
                    <a:pt x="1245006" y="1270"/>
                  </a:lnTo>
                  <a:lnTo>
                    <a:pt x="1245006" y="81407"/>
                  </a:lnTo>
                  <a:lnTo>
                    <a:pt x="1256055" y="81407"/>
                  </a:lnTo>
                  <a:lnTo>
                    <a:pt x="1256055" y="64135"/>
                  </a:lnTo>
                  <a:lnTo>
                    <a:pt x="1277772" y="64135"/>
                  </a:lnTo>
                  <a:lnTo>
                    <a:pt x="1277772" y="54356"/>
                  </a:lnTo>
                  <a:lnTo>
                    <a:pt x="1256055" y="54356"/>
                  </a:lnTo>
                  <a:lnTo>
                    <a:pt x="1256055" y="32004"/>
                  </a:lnTo>
                  <a:lnTo>
                    <a:pt x="1277772" y="32004"/>
                  </a:lnTo>
                  <a:lnTo>
                    <a:pt x="1277772" y="22225"/>
                  </a:lnTo>
                  <a:close/>
                </a:path>
                <a:path w="3519804" h="151764">
                  <a:moveTo>
                    <a:pt x="1380896" y="67945"/>
                  </a:moveTo>
                  <a:lnTo>
                    <a:pt x="1351978" y="43307"/>
                  </a:lnTo>
                  <a:lnTo>
                    <a:pt x="1351127" y="42125"/>
                  </a:lnTo>
                  <a:lnTo>
                    <a:pt x="1347762" y="35331"/>
                  </a:lnTo>
                  <a:lnTo>
                    <a:pt x="1345742" y="28359"/>
                  </a:lnTo>
                  <a:lnTo>
                    <a:pt x="1345082" y="21209"/>
                  </a:lnTo>
                  <a:lnTo>
                    <a:pt x="1345082" y="17653"/>
                  </a:lnTo>
                  <a:lnTo>
                    <a:pt x="1376578" y="17653"/>
                  </a:lnTo>
                  <a:lnTo>
                    <a:pt x="1376578" y="7747"/>
                  </a:lnTo>
                  <a:lnTo>
                    <a:pt x="1302664" y="7747"/>
                  </a:lnTo>
                  <a:lnTo>
                    <a:pt x="1302664" y="17653"/>
                  </a:lnTo>
                  <a:lnTo>
                    <a:pt x="1334287" y="17653"/>
                  </a:lnTo>
                  <a:lnTo>
                    <a:pt x="1334287" y="21209"/>
                  </a:lnTo>
                  <a:lnTo>
                    <a:pt x="1318323" y="57226"/>
                  </a:lnTo>
                  <a:lnTo>
                    <a:pt x="1298092" y="72009"/>
                  </a:lnTo>
                  <a:lnTo>
                    <a:pt x="1305966" y="79629"/>
                  </a:lnTo>
                  <a:lnTo>
                    <a:pt x="1337208" y="49657"/>
                  </a:lnTo>
                  <a:lnTo>
                    <a:pt x="1340129" y="43307"/>
                  </a:lnTo>
                  <a:lnTo>
                    <a:pt x="1342669" y="48895"/>
                  </a:lnTo>
                  <a:lnTo>
                    <a:pt x="1347279" y="54914"/>
                  </a:lnTo>
                  <a:lnTo>
                    <a:pt x="1360449" y="67564"/>
                  </a:lnTo>
                  <a:lnTo>
                    <a:pt x="1366926" y="72517"/>
                  </a:lnTo>
                  <a:lnTo>
                    <a:pt x="1373403" y="76073"/>
                  </a:lnTo>
                  <a:lnTo>
                    <a:pt x="1380896" y="67945"/>
                  </a:lnTo>
                  <a:close/>
                </a:path>
                <a:path w="3519804" h="151764">
                  <a:moveTo>
                    <a:pt x="1413789" y="89408"/>
                  </a:moveTo>
                  <a:lnTo>
                    <a:pt x="1402867" y="89408"/>
                  </a:lnTo>
                  <a:lnTo>
                    <a:pt x="1402867" y="99187"/>
                  </a:lnTo>
                  <a:lnTo>
                    <a:pt x="1402867" y="131191"/>
                  </a:lnTo>
                  <a:lnTo>
                    <a:pt x="1336192" y="131191"/>
                  </a:lnTo>
                  <a:lnTo>
                    <a:pt x="1336192" y="99187"/>
                  </a:lnTo>
                  <a:lnTo>
                    <a:pt x="1402867" y="99187"/>
                  </a:lnTo>
                  <a:lnTo>
                    <a:pt x="1402867" y="89408"/>
                  </a:lnTo>
                  <a:lnTo>
                    <a:pt x="1325143" y="89408"/>
                  </a:lnTo>
                  <a:lnTo>
                    <a:pt x="1325143" y="140970"/>
                  </a:lnTo>
                  <a:lnTo>
                    <a:pt x="1413789" y="140970"/>
                  </a:lnTo>
                  <a:lnTo>
                    <a:pt x="1413789" y="131191"/>
                  </a:lnTo>
                  <a:lnTo>
                    <a:pt x="1413789" y="99187"/>
                  </a:lnTo>
                  <a:lnTo>
                    <a:pt x="1413789" y="89408"/>
                  </a:lnTo>
                  <a:close/>
                </a:path>
                <a:path w="3519804" h="151764">
                  <a:moveTo>
                    <a:pt x="1413789" y="1270"/>
                  </a:moveTo>
                  <a:lnTo>
                    <a:pt x="1402740" y="1270"/>
                  </a:lnTo>
                  <a:lnTo>
                    <a:pt x="1402740" y="33909"/>
                  </a:lnTo>
                  <a:lnTo>
                    <a:pt x="1368450" y="33909"/>
                  </a:lnTo>
                  <a:lnTo>
                    <a:pt x="1368450" y="43942"/>
                  </a:lnTo>
                  <a:lnTo>
                    <a:pt x="1402740" y="43942"/>
                  </a:lnTo>
                  <a:lnTo>
                    <a:pt x="1402740" y="81153"/>
                  </a:lnTo>
                  <a:lnTo>
                    <a:pt x="1413789" y="81153"/>
                  </a:lnTo>
                  <a:lnTo>
                    <a:pt x="1413789" y="1270"/>
                  </a:lnTo>
                  <a:close/>
                </a:path>
                <a:path w="3519804" h="151764">
                  <a:moveTo>
                    <a:pt x="1614068" y="5080"/>
                  </a:moveTo>
                  <a:lnTo>
                    <a:pt x="1603019" y="5080"/>
                  </a:lnTo>
                  <a:lnTo>
                    <a:pt x="1603019" y="23749"/>
                  </a:lnTo>
                  <a:lnTo>
                    <a:pt x="1603019" y="33655"/>
                  </a:lnTo>
                  <a:lnTo>
                    <a:pt x="1603019" y="50419"/>
                  </a:lnTo>
                  <a:lnTo>
                    <a:pt x="1536725" y="50419"/>
                  </a:lnTo>
                  <a:lnTo>
                    <a:pt x="1536725" y="33655"/>
                  </a:lnTo>
                  <a:lnTo>
                    <a:pt x="1603019" y="33655"/>
                  </a:lnTo>
                  <a:lnTo>
                    <a:pt x="1603019" y="23749"/>
                  </a:lnTo>
                  <a:lnTo>
                    <a:pt x="1536725" y="23749"/>
                  </a:lnTo>
                  <a:lnTo>
                    <a:pt x="1536725" y="5080"/>
                  </a:lnTo>
                  <a:lnTo>
                    <a:pt x="1525549" y="5080"/>
                  </a:lnTo>
                  <a:lnTo>
                    <a:pt x="1525549" y="60198"/>
                  </a:lnTo>
                  <a:lnTo>
                    <a:pt x="1614068" y="60198"/>
                  </a:lnTo>
                  <a:lnTo>
                    <a:pt x="1614068" y="50419"/>
                  </a:lnTo>
                  <a:lnTo>
                    <a:pt x="1614068" y="33655"/>
                  </a:lnTo>
                  <a:lnTo>
                    <a:pt x="1614068" y="23749"/>
                  </a:lnTo>
                  <a:lnTo>
                    <a:pt x="1614068" y="5080"/>
                  </a:lnTo>
                  <a:close/>
                </a:path>
                <a:path w="3519804" h="151764">
                  <a:moveTo>
                    <a:pt x="1617878" y="130683"/>
                  </a:moveTo>
                  <a:lnTo>
                    <a:pt x="1535455" y="130683"/>
                  </a:lnTo>
                  <a:lnTo>
                    <a:pt x="1535455" y="99441"/>
                  </a:lnTo>
                  <a:lnTo>
                    <a:pt x="1524279" y="99441"/>
                  </a:lnTo>
                  <a:lnTo>
                    <a:pt x="1524279" y="140589"/>
                  </a:lnTo>
                  <a:lnTo>
                    <a:pt x="1617878" y="140589"/>
                  </a:lnTo>
                  <a:lnTo>
                    <a:pt x="1617878" y="130683"/>
                  </a:lnTo>
                  <a:close/>
                </a:path>
                <a:path w="3519804" h="151764">
                  <a:moveTo>
                    <a:pt x="1636547" y="77216"/>
                  </a:moveTo>
                  <a:lnTo>
                    <a:pt x="1503324" y="77216"/>
                  </a:lnTo>
                  <a:lnTo>
                    <a:pt x="1503324" y="87122"/>
                  </a:lnTo>
                  <a:lnTo>
                    <a:pt x="1564792" y="87122"/>
                  </a:lnTo>
                  <a:lnTo>
                    <a:pt x="1564792" y="119761"/>
                  </a:lnTo>
                  <a:lnTo>
                    <a:pt x="1575968" y="119761"/>
                  </a:lnTo>
                  <a:lnTo>
                    <a:pt x="1575968" y="87122"/>
                  </a:lnTo>
                  <a:lnTo>
                    <a:pt x="1636547" y="87122"/>
                  </a:lnTo>
                  <a:lnTo>
                    <a:pt x="1636547" y="77216"/>
                  </a:lnTo>
                  <a:close/>
                </a:path>
                <a:path w="3519804" h="151764">
                  <a:moveTo>
                    <a:pt x="1740560" y="68707"/>
                  </a:moveTo>
                  <a:lnTo>
                    <a:pt x="1710740" y="42887"/>
                  </a:lnTo>
                  <a:lnTo>
                    <a:pt x="1704746" y="22098"/>
                  </a:lnTo>
                  <a:lnTo>
                    <a:pt x="1704746" y="5969"/>
                  </a:lnTo>
                  <a:lnTo>
                    <a:pt x="1693951" y="5969"/>
                  </a:lnTo>
                  <a:lnTo>
                    <a:pt x="1693951" y="22098"/>
                  </a:lnTo>
                  <a:lnTo>
                    <a:pt x="1693303" y="29629"/>
                  </a:lnTo>
                  <a:lnTo>
                    <a:pt x="1672018" y="63677"/>
                  </a:lnTo>
                  <a:lnTo>
                    <a:pt x="1657629" y="72898"/>
                  </a:lnTo>
                  <a:lnTo>
                    <a:pt x="1665630" y="80391"/>
                  </a:lnTo>
                  <a:lnTo>
                    <a:pt x="1696872" y="50546"/>
                  </a:lnTo>
                  <a:lnTo>
                    <a:pt x="1699793" y="44069"/>
                  </a:lnTo>
                  <a:lnTo>
                    <a:pt x="1702333" y="49657"/>
                  </a:lnTo>
                  <a:lnTo>
                    <a:pt x="1706905" y="55626"/>
                  </a:lnTo>
                  <a:lnTo>
                    <a:pt x="1720113" y="68326"/>
                  </a:lnTo>
                  <a:lnTo>
                    <a:pt x="1726590" y="73279"/>
                  </a:lnTo>
                  <a:lnTo>
                    <a:pt x="1733067" y="76835"/>
                  </a:lnTo>
                  <a:lnTo>
                    <a:pt x="1740560" y="68707"/>
                  </a:lnTo>
                  <a:close/>
                </a:path>
                <a:path w="3519804" h="151764">
                  <a:moveTo>
                    <a:pt x="1773453" y="92202"/>
                  </a:moveTo>
                  <a:lnTo>
                    <a:pt x="1680108" y="92202"/>
                  </a:lnTo>
                  <a:lnTo>
                    <a:pt x="1680108" y="102108"/>
                  </a:lnTo>
                  <a:lnTo>
                    <a:pt x="1762404" y="102108"/>
                  </a:lnTo>
                  <a:lnTo>
                    <a:pt x="1762404" y="144907"/>
                  </a:lnTo>
                  <a:lnTo>
                    <a:pt x="1773453" y="144907"/>
                  </a:lnTo>
                  <a:lnTo>
                    <a:pt x="1773453" y="92202"/>
                  </a:lnTo>
                  <a:close/>
                </a:path>
                <a:path w="3519804" h="151764">
                  <a:moveTo>
                    <a:pt x="1773453" y="1270"/>
                  </a:moveTo>
                  <a:lnTo>
                    <a:pt x="1762404" y="1270"/>
                  </a:lnTo>
                  <a:lnTo>
                    <a:pt x="1762404" y="31496"/>
                  </a:lnTo>
                  <a:lnTo>
                    <a:pt x="1728114" y="31496"/>
                  </a:lnTo>
                  <a:lnTo>
                    <a:pt x="1728114" y="41529"/>
                  </a:lnTo>
                  <a:lnTo>
                    <a:pt x="1762404" y="41529"/>
                  </a:lnTo>
                  <a:lnTo>
                    <a:pt x="1762404" y="84074"/>
                  </a:lnTo>
                  <a:lnTo>
                    <a:pt x="1773453" y="84074"/>
                  </a:lnTo>
                  <a:lnTo>
                    <a:pt x="1773453" y="1270"/>
                  </a:lnTo>
                  <a:close/>
                </a:path>
                <a:path w="3519804" h="151764">
                  <a:moveTo>
                    <a:pt x="1846135" y="66636"/>
                  </a:moveTo>
                  <a:lnTo>
                    <a:pt x="1825904" y="66636"/>
                  </a:lnTo>
                  <a:lnTo>
                    <a:pt x="1825904" y="86868"/>
                  </a:lnTo>
                  <a:lnTo>
                    <a:pt x="1846135" y="86868"/>
                  </a:lnTo>
                  <a:lnTo>
                    <a:pt x="1846135" y="66636"/>
                  </a:lnTo>
                  <a:close/>
                </a:path>
                <a:path w="3519804" h="151764">
                  <a:moveTo>
                    <a:pt x="1971319" y="8636"/>
                  </a:moveTo>
                  <a:lnTo>
                    <a:pt x="1893595" y="8636"/>
                  </a:lnTo>
                  <a:lnTo>
                    <a:pt x="1893595" y="18415"/>
                  </a:lnTo>
                  <a:lnTo>
                    <a:pt x="1971319" y="18415"/>
                  </a:lnTo>
                  <a:lnTo>
                    <a:pt x="1971319" y="8636"/>
                  </a:lnTo>
                  <a:close/>
                </a:path>
                <a:path w="3519804" h="151764">
                  <a:moveTo>
                    <a:pt x="1977288" y="77978"/>
                  </a:moveTo>
                  <a:lnTo>
                    <a:pt x="1976653" y="69977"/>
                  </a:lnTo>
                  <a:lnTo>
                    <a:pt x="1976526" y="68326"/>
                  </a:lnTo>
                  <a:lnTo>
                    <a:pt x="1970430" y="69469"/>
                  </a:lnTo>
                  <a:lnTo>
                    <a:pt x="1963064" y="69977"/>
                  </a:lnTo>
                  <a:lnTo>
                    <a:pt x="1954047" y="69977"/>
                  </a:lnTo>
                  <a:lnTo>
                    <a:pt x="1955952" y="24892"/>
                  </a:lnTo>
                  <a:lnTo>
                    <a:pt x="1945030" y="24892"/>
                  </a:lnTo>
                  <a:lnTo>
                    <a:pt x="1943760" y="70104"/>
                  </a:lnTo>
                  <a:lnTo>
                    <a:pt x="1920138" y="70104"/>
                  </a:lnTo>
                  <a:lnTo>
                    <a:pt x="1918741" y="24892"/>
                  </a:lnTo>
                  <a:lnTo>
                    <a:pt x="1907819" y="24892"/>
                  </a:lnTo>
                  <a:lnTo>
                    <a:pt x="1909597" y="70104"/>
                  </a:lnTo>
                  <a:lnTo>
                    <a:pt x="1890039" y="70104"/>
                  </a:lnTo>
                  <a:lnTo>
                    <a:pt x="1890039" y="79883"/>
                  </a:lnTo>
                  <a:lnTo>
                    <a:pt x="1951634" y="79883"/>
                  </a:lnTo>
                  <a:lnTo>
                    <a:pt x="1959292" y="79768"/>
                  </a:lnTo>
                  <a:lnTo>
                    <a:pt x="1966125" y="79413"/>
                  </a:lnTo>
                  <a:lnTo>
                    <a:pt x="1972106" y="78816"/>
                  </a:lnTo>
                  <a:lnTo>
                    <a:pt x="1977288" y="77978"/>
                  </a:lnTo>
                  <a:close/>
                </a:path>
                <a:path w="3519804" h="151764">
                  <a:moveTo>
                    <a:pt x="2003704" y="1270"/>
                  </a:moveTo>
                  <a:lnTo>
                    <a:pt x="1992528" y="1270"/>
                  </a:lnTo>
                  <a:lnTo>
                    <a:pt x="1992528" y="27559"/>
                  </a:lnTo>
                  <a:lnTo>
                    <a:pt x="1967128" y="27559"/>
                  </a:lnTo>
                  <a:lnTo>
                    <a:pt x="1967128" y="36957"/>
                  </a:lnTo>
                  <a:lnTo>
                    <a:pt x="1992528" y="36957"/>
                  </a:lnTo>
                  <a:lnTo>
                    <a:pt x="1992528" y="50673"/>
                  </a:lnTo>
                  <a:lnTo>
                    <a:pt x="1967128" y="50673"/>
                  </a:lnTo>
                  <a:lnTo>
                    <a:pt x="1967128" y="60198"/>
                  </a:lnTo>
                  <a:lnTo>
                    <a:pt x="1992528" y="60198"/>
                  </a:lnTo>
                  <a:lnTo>
                    <a:pt x="1992528" y="86614"/>
                  </a:lnTo>
                  <a:lnTo>
                    <a:pt x="2003704" y="86614"/>
                  </a:lnTo>
                  <a:lnTo>
                    <a:pt x="2003704" y="1270"/>
                  </a:lnTo>
                  <a:close/>
                </a:path>
                <a:path w="3519804" h="151764">
                  <a:moveTo>
                    <a:pt x="2006371" y="109347"/>
                  </a:moveTo>
                  <a:lnTo>
                    <a:pt x="2002307" y="102870"/>
                  </a:lnTo>
                  <a:lnTo>
                    <a:pt x="1997506" y="99949"/>
                  </a:lnTo>
                  <a:lnTo>
                    <a:pt x="1994687" y="98234"/>
                  </a:lnTo>
                  <a:lnTo>
                    <a:pt x="1994687" y="112014"/>
                  </a:lnTo>
                  <a:lnTo>
                    <a:pt x="1994687" y="122682"/>
                  </a:lnTo>
                  <a:lnTo>
                    <a:pt x="1959127" y="134620"/>
                  </a:lnTo>
                  <a:lnTo>
                    <a:pt x="1951139" y="134340"/>
                  </a:lnTo>
                  <a:lnTo>
                    <a:pt x="1923948" y="122682"/>
                  </a:lnTo>
                  <a:lnTo>
                    <a:pt x="1923948" y="112014"/>
                  </a:lnTo>
                  <a:lnTo>
                    <a:pt x="1959127" y="99949"/>
                  </a:lnTo>
                  <a:lnTo>
                    <a:pt x="1967128" y="100241"/>
                  </a:lnTo>
                  <a:lnTo>
                    <a:pt x="1994687" y="112014"/>
                  </a:lnTo>
                  <a:lnTo>
                    <a:pt x="1994687" y="98234"/>
                  </a:lnTo>
                  <a:lnTo>
                    <a:pt x="1959127" y="90424"/>
                  </a:lnTo>
                  <a:lnTo>
                    <a:pt x="1948357" y="90906"/>
                  </a:lnTo>
                  <a:lnTo>
                    <a:pt x="1912010" y="109347"/>
                  </a:lnTo>
                  <a:lnTo>
                    <a:pt x="1912010" y="125476"/>
                  </a:lnTo>
                  <a:lnTo>
                    <a:pt x="1948434" y="143827"/>
                  </a:lnTo>
                  <a:lnTo>
                    <a:pt x="1959127" y="144272"/>
                  </a:lnTo>
                  <a:lnTo>
                    <a:pt x="1969795" y="143827"/>
                  </a:lnTo>
                  <a:lnTo>
                    <a:pt x="1979155" y="142455"/>
                  </a:lnTo>
                  <a:lnTo>
                    <a:pt x="1987232" y="140157"/>
                  </a:lnTo>
                  <a:lnTo>
                    <a:pt x="1994052" y="136906"/>
                  </a:lnTo>
                  <a:lnTo>
                    <a:pt x="1997798" y="134620"/>
                  </a:lnTo>
                  <a:lnTo>
                    <a:pt x="2002180" y="131953"/>
                  </a:lnTo>
                  <a:lnTo>
                    <a:pt x="2006371" y="125476"/>
                  </a:lnTo>
                  <a:lnTo>
                    <a:pt x="2006371" y="109347"/>
                  </a:lnTo>
                  <a:close/>
                </a:path>
                <a:path w="3519804" h="151764">
                  <a:moveTo>
                    <a:pt x="2113051" y="14097"/>
                  </a:moveTo>
                  <a:lnTo>
                    <a:pt x="2045995" y="14097"/>
                  </a:lnTo>
                  <a:lnTo>
                    <a:pt x="2045995" y="24003"/>
                  </a:lnTo>
                  <a:lnTo>
                    <a:pt x="2101113" y="24003"/>
                  </a:lnTo>
                  <a:lnTo>
                    <a:pt x="2098675" y="37134"/>
                  </a:lnTo>
                  <a:lnTo>
                    <a:pt x="2080285" y="71755"/>
                  </a:lnTo>
                  <a:lnTo>
                    <a:pt x="2050846" y="96608"/>
                  </a:lnTo>
                  <a:lnTo>
                    <a:pt x="2039899" y="101981"/>
                  </a:lnTo>
                  <a:lnTo>
                    <a:pt x="2048408" y="110998"/>
                  </a:lnTo>
                  <a:lnTo>
                    <a:pt x="2076081" y="91528"/>
                  </a:lnTo>
                  <a:lnTo>
                    <a:pt x="2096058" y="68884"/>
                  </a:lnTo>
                  <a:lnTo>
                    <a:pt x="2108377" y="43091"/>
                  </a:lnTo>
                  <a:lnTo>
                    <a:pt x="2113051" y="14097"/>
                  </a:lnTo>
                  <a:close/>
                </a:path>
                <a:path w="3519804" h="151764">
                  <a:moveTo>
                    <a:pt x="2174138" y="60452"/>
                  </a:moveTo>
                  <a:lnTo>
                    <a:pt x="2148357" y="60452"/>
                  </a:lnTo>
                  <a:lnTo>
                    <a:pt x="2148357" y="1270"/>
                  </a:lnTo>
                  <a:lnTo>
                    <a:pt x="2137308" y="1270"/>
                  </a:lnTo>
                  <a:lnTo>
                    <a:pt x="2137308" y="144907"/>
                  </a:lnTo>
                  <a:lnTo>
                    <a:pt x="2148357" y="144907"/>
                  </a:lnTo>
                  <a:lnTo>
                    <a:pt x="2148357" y="70358"/>
                  </a:lnTo>
                  <a:lnTo>
                    <a:pt x="2174138" y="70358"/>
                  </a:lnTo>
                  <a:lnTo>
                    <a:pt x="2174138" y="60452"/>
                  </a:lnTo>
                  <a:close/>
                </a:path>
                <a:path w="3519804" h="151764">
                  <a:moveTo>
                    <a:pt x="2202967" y="114173"/>
                  </a:moveTo>
                  <a:lnTo>
                    <a:pt x="2191410" y="114173"/>
                  </a:lnTo>
                  <a:lnTo>
                    <a:pt x="2182520" y="151765"/>
                  </a:lnTo>
                  <a:lnTo>
                    <a:pt x="2190775" y="151765"/>
                  </a:lnTo>
                  <a:lnTo>
                    <a:pt x="2202967" y="114173"/>
                  </a:lnTo>
                  <a:close/>
                </a:path>
                <a:path w="3519804" h="151764">
                  <a:moveTo>
                    <a:pt x="2365400" y="71120"/>
                  </a:moveTo>
                  <a:lnTo>
                    <a:pt x="2331999" y="47498"/>
                  </a:lnTo>
                  <a:lnTo>
                    <a:pt x="2328189" y="40005"/>
                  </a:lnTo>
                  <a:lnTo>
                    <a:pt x="2328189" y="26416"/>
                  </a:lnTo>
                  <a:lnTo>
                    <a:pt x="2361463" y="26416"/>
                  </a:lnTo>
                  <a:lnTo>
                    <a:pt x="2361463" y="16764"/>
                  </a:lnTo>
                  <a:lnTo>
                    <a:pt x="2328189" y="16764"/>
                  </a:lnTo>
                  <a:lnTo>
                    <a:pt x="2328189" y="0"/>
                  </a:lnTo>
                  <a:lnTo>
                    <a:pt x="2317140" y="0"/>
                  </a:lnTo>
                  <a:lnTo>
                    <a:pt x="2317140" y="16764"/>
                  </a:lnTo>
                  <a:lnTo>
                    <a:pt x="2283866" y="16764"/>
                  </a:lnTo>
                  <a:lnTo>
                    <a:pt x="2283866" y="26416"/>
                  </a:lnTo>
                  <a:lnTo>
                    <a:pt x="2317140" y="26416"/>
                  </a:lnTo>
                  <a:lnTo>
                    <a:pt x="2317140" y="32766"/>
                  </a:lnTo>
                  <a:lnTo>
                    <a:pt x="2293429" y="67284"/>
                  </a:lnTo>
                  <a:lnTo>
                    <a:pt x="2279167" y="74422"/>
                  </a:lnTo>
                  <a:lnTo>
                    <a:pt x="2287422" y="83058"/>
                  </a:lnTo>
                  <a:lnTo>
                    <a:pt x="2299131" y="75895"/>
                  </a:lnTo>
                  <a:lnTo>
                    <a:pt x="2308923" y="67932"/>
                  </a:lnTo>
                  <a:lnTo>
                    <a:pt x="2316797" y="59182"/>
                  </a:lnTo>
                  <a:lnTo>
                    <a:pt x="2322728" y="49657"/>
                  </a:lnTo>
                  <a:lnTo>
                    <a:pt x="2328799" y="58496"/>
                  </a:lnTo>
                  <a:lnTo>
                    <a:pt x="2336723" y="66522"/>
                  </a:lnTo>
                  <a:lnTo>
                    <a:pt x="2346515" y="73736"/>
                  </a:lnTo>
                  <a:lnTo>
                    <a:pt x="2358161" y="80137"/>
                  </a:lnTo>
                  <a:lnTo>
                    <a:pt x="2365400" y="71120"/>
                  </a:lnTo>
                  <a:close/>
                </a:path>
                <a:path w="3519804" h="151764">
                  <a:moveTo>
                    <a:pt x="2393467" y="90170"/>
                  </a:moveTo>
                  <a:lnTo>
                    <a:pt x="2382545" y="90170"/>
                  </a:lnTo>
                  <a:lnTo>
                    <a:pt x="2382545" y="99949"/>
                  </a:lnTo>
                  <a:lnTo>
                    <a:pt x="2382545" y="131191"/>
                  </a:lnTo>
                  <a:lnTo>
                    <a:pt x="2316251" y="131191"/>
                  </a:lnTo>
                  <a:lnTo>
                    <a:pt x="2316251" y="99949"/>
                  </a:lnTo>
                  <a:lnTo>
                    <a:pt x="2382545" y="99949"/>
                  </a:lnTo>
                  <a:lnTo>
                    <a:pt x="2382545" y="90170"/>
                  </a:lnTo>
                  <a:lnTo>
                    <a:pt x="2305075" y="90170"/>
                  </a:lnTo>
                  <a:lnTo>
                    <a:pt x="2305075" y="140970"/>
                  </a:lnTo>
                  <a:lnTo>
                    <a:pt x="2393467" y="140970"/>
                  </a:lnTo>
                  <a:lnTo>
                    <a:pt x="2393467" y="131191"/>
                  </a:lnTo>
                  <a:lnTo>
                    <a:pt x="2393467" y="99949"/>
                  </a:lnTo>
                  <a:lnTo>
                    <a:pt x="2393467" y="90170"/>
                  </a:lnTo>
                  <a:close/>
                </a:path>
                <a:path w="3519804" h="151764">
                  <a:moveTo>
                    <a:pt x="2393467" y="1270"/>
                  </a:moveTo>
                  <a:lnTo>
                    <a:pt x="2382418" y="1270"/>
                  </a:lnTo>
                  <a:lnTo>
                    <a:pt x="2382418" y="81915"/>
                  </a:lnTo>
                  <a:lnTo>
                    <a:pt x="2393467" y="81915"/>
                  </a:lnTo>
                  <a:lnTo>
                    <a:pt x="2393467" y="1270"/>
                  </a:lnTo>
                  <a:close/>
                </a:path>
                <a:path w="3519804" h="151764">
                  <a:moveTo>
                    <a:pt x="2498242" y="69342"/>
                  </a:moveTo>
                  <a:lnTo>
                    <a:pt x="2495194" y="61849"/>
                  </a:lnTo>
                  <a:lnTo>
                    <a:pt x="2490000" y="56769"/>
                  </a:lnTo>
                  <a:lnTo>
                    <a:pt x="2487828" y="54686"/>
                  </a:lnTo>
                  <a:lnTo>
                    <a:pt x="2487828" y="72263"/>
                  </a:lnTo>
                  <a:lnTo>
                    <a:pt x="2487828" y="84963"/>
                  </a:lnTo>
                  <a:lnTo>
                    <a:pt x="2485796" y="90297"/>
                  </a:lnTo>
                  <a:lnTo>
                    <a:pt x="2477795" y="98298"/>
                  </a:lnTo>
                  <a:lnTo>
                    <a:pt x="2472715" y="100330"/>
                  </a:lnTo>
                  <a:lnTo>
                    <a:pt x="2460142" y="100330"/>
                  </a:lnTo>
                  <a:lnTo>
                    <a:pt x="2455062" y="98298"/>
                  </a:lnTo>
                  <a:lnTo>
                    <a:pt x="2450998" y="94234"/>
                  </a:lnTo>
                  <a:lnTo>
                    <a:pt x="2447061" y="90170"/>
                  </a:lnTo>
                  <a:lnTo>
                    <a:pt x="2445156" y="84963"/>
                  </a:lnTo>
                  <a:lnTo>
                    <a:pt x="2445156" y="72263"/>
                  </a:lnTo>
                  <a:lnTo>
                    <a:pt x="2447061" y="67056"/>
                  </a:lnTo>
                  <a:lnTo>
                    <a:pt x="2451112" y="62865"/>
                  </a:lnTo>
                  <a:lnTo>
                    <a:pt x="2454935" y="58801"/>
                  </a:lnTo>
                  <a:lnTo>
                    <a:pt x="2460142" y="56769"/>
                  </a:lnTo>
                  <a:lnTo>
                    <a:pt x="2472715" y="56769"/>
                  </a:lnTo>
                  <a:lnTo>
                    <a:pt x="2477795" y="58801"/>
                  </a:lnTo>
                  <a:lnTo>
                    <a:pt x="2481973" y="62992"/>
                  </a:lnTo>
                  <a:lnTo>
                    <a:pt x="2485796" y="67056"/>
                  </a:lnTo>
                  <a:lnTo>
                    <a:pt x="2487828" y="72263"/>
                  </a:lnTo>
                  <a:lnTo>
                    <a:pt x="2487828" y="54686"/>
                  </a:lnTo>
                  <a:lnTo>
                    <a:pt x="2483002" y="50038"/>
                  </a:lnTo>
                  <a:lnTo>
                    <a:pt x="2475509" y="46990"/>
                  </a:lnTo>
                  <a:lnTo>
                    <a:pt x="2457348" y="46990"/>
                  </a:lnTo>
                  <a:lnTo>
                    <a:pt x="2449728" y="50038"/>
                  </a:lnTo>
                  <a:lnTo>
                    <a:pt x="2437536" y="61976"/>
                  </a:lnTo>
                  <a:lnTo>
                    <a:pt x="2434539" y="69342"/>
                  </a:lnTo>
                  <a:lnTo>
                    <a:pt x="2434539" y="87884"/>
                  </a:lnTo>
                  <a:lnTo>
                    <a:pt x="2437536" y="95250"/>
                  </a:lnTo>
                  <a:lnTo>
                    <a:pt x="2443632" y="101219"/>
                  </a:lnTo>
                  <a:lnTo>
                    <a:pt x="2449855" y="107188"/>
                  </a:lnTo>
                  <a:lnTo>
                    <a:pt x="2457475" y="110109"/>
                  </a:lnTo>
                  <a:lnTo>
                    <a:pt x="2475382" y="110109"/>
                  </a:lnTo>
                  <a:lnTo>
                    <a:pt x="2483002" y="107188"/>
                  </a:lnTo>
                  <a:lnTo>
                    <a:pt x="2489098" y="101346"/>
                  </a:lnTo>
                  <a:lnTo>
                    <a:pt x="2490127" y="100330"/>
                  </a:lnTo>
                  <a:lnTo>
                    <a:pt x="2495194" y="95377"/>
                  </a:lnTo>
                  <a:lnTo>
                    <a:pt x="2498242" y="87884"/>
                  </a:lnTo>
                  <a:lnTo>
                    <a:pt x="2498242" y="69342"/>
                  </a:lnTo>
                  <a:close/>
                </a:path>
                <a:path w="3519804" h="151764">
                  <a:moveTo>
                    <a:pt x="2503449" y="27051"/>
                  </a:moveTo>
                  <a:lnTo>
                    <a:pt x="2471699" y="27051"/>
                  </a:lnTo>
                  <a:lnTo>
                    <a:pt x="2471699" y="4826"/>
                  </a:lnTo>
                  <a:lnTo>
                    <a:pt x="2460523" y="4826"/>
                  </a:lnTo>
                  <a:lnTo>
                    <a:pt x="2460523" y="27051"/>
                  </a:lnTo>
                  <a:lnTo>
                    <a:pt x="2428646" y="27051"/>
                  </a:lnTo>
                  <a:lnTo>
                    <a:pt x="2428646" y="36957"/>
                  </a:lnTo>
                  <a:lnTo>
                    <a:pt x="2503449" y="36957"/>
                  </a:lnTo>
                  <a:lnTo>
                    <a:pt x="2503449" y="27051"/>
                  </a:lnTo>
                  <a:close/>
                </a:path>
                <a:path w="3519804" h="151764">
                  <a:moveTo>
                    <a:pt x="2551836" y="1270"/>
                  </a:moveTo>
                  <a:lnTo>
                    <a:pt x="2540660" y="1270"/>
                  </a:lnTo>
                  <a:lnTo>
                    <a:pt x="2540660" y="67437"/>
                  </a:lnTo>
                  <a:lnTo>
                    <a:pt x="2523642" y="67437"/>
                  </a:lnTo>
                  <a:lnTo>
                    <a:pt x="2523642" y="4064"/>
                  </a:lnTo>
                  <a:lnTo>
                    <a:pt x="2512720" y="4064"/>
                  </a:lnTo>
                  <a:lnTo>
                    <a:pt x="2512720" y="140335"/>
                  </a:lnTo>
                  <a:lnTo>
                    <a:pt x="2523642" y="140335"/>
                  </a:lnTo>
                  <a:lnTo>
                    <a:pt x="2523642" y="77343"/>
                  </a:lnTo>
                  <a:lnTo>
                    <a:pt x="2540660" y="77343"/>
                  </a:lnTo>
                  <a:lnTo>
                    <a:pt x="2540660" y="144907"/>
                  </a:lnTo>
                  <a:lnTo>
                    <a:pt x="2551836" y="144907"/>
                  </a:lnTo>
                  <a:lnTo>
                    <a:pt x="2551836" y="77343"/>
                  </a:lnTo>
                  <a:lnTo>
                    <a:pt x="2551836" y="67437"/>
                  </a:lnTo>
                  <a:lnTo>
                    <a:pt x="2551836" y="1270"/>
                  </a:lnTo>
                  <a:close/>
                </a:path>
                <a:path w="3519804" h="151764">
                  <a:moveTo>
                    <a:pt x="2668168" y="99822"/>
                  </a:moveTo>
                  <a:lnTo>
                    <a:pt x="2640215" y="70739"/>
                  </a:lnTo>
                  <a:lnTo>
                    <a:pt x="2635440" y="61214"/>
                  </a:lnTo>
                  <a:lnTo>
                    <a:pt x="2632392" y="52743"/>
                  </a:lnTo>
                  <a:lnTo>
                    <a:pt x="2630449" y="43522"/>
                  </a:lnTo>
                  <a:lnTo>
                    <a:pt x="2629852" y="34798"/>
                  </a:lnTo>
                  <a:lnTo>
                    <a:pt x="2629801" y="11176"/>
                  </a:lnTo>
                  <a:lnTo>
                    <a:pt x="2618752" y="11176"/>
                  </a:lnTo>
                  <a:lnTo>
                    <a:pt x="2618752" y="34798"/>
                  </a:lnTo>
                  <a:lnTo>
                    <a:pt x="2618092" y="44297"/>
                  </a:lnTo>
                  <a:lnTo>
                    <a:pt x="2602534" y="81229"/>
                  </a:lnTo>
                  <a:lnTo>
                    <a:pt x="2580157" y="102870"/>
                  </a:lnTo>
                  <a:lnTo>
                    <a:pt x="2588653" y="110236"/>
                  </a:lnTo>
                  <a:lnTo>
                    <a:pt x="2615565" y="79806"/>
                  </a:lnTo>
                  <a:lnTo>
                    <a:pt x="2624340" y="61214"/>
                  </a:lnTo>
                  <a:lnTo>
                    <a:pt x="2626347" y="66598"/>
                  </a:lnTo>
                  <a:lnTo>
                    <a:pt x="2648572" y="98044"/>
                  </a:lnTo>
                  <a:lnTo>
                    <a:pt x="2660294" y="108458"/>
                  </a:lnTo>
                  <a:lnTo>
                    <a:pt x="2668168" y="99822"/>
                  </a:lnTo>
                  <a:close/>
                </a:path>
                <a:path w="3519804" h="151764">
                  <a:moveTo>
                    <a:pt x="2717317" y="59690"/>
                  </a:moveTo>
                  <a:lnTo>
                    <a:pt x="2692425" y="59690"/>
                  </a:lnTo>
                  <a:lnTo>
                    <a:pt x="2692425" y="1270"/>
                  </a:lnTo>
                  <a:lnTo>
                    <a:pt x="2681376" y="1270"/>
                  </a:lnTo>
                  <a:lnTo>
                    <a:pt x="2681376" y="144907"/>
                  </a:lnTo>
                  <a:lnTo>
                    <a:pt x="2692425" y="144907"/>
                  </a:lnTo>
                  <a:lnTo>
                    <a:pt x="2692425" y="69596"/>
                  </a:lnTo>
                  <a:lnTo>
                    <a:pt x="2717317" y="69596"/>
                  </a:lnTo>
                  <a:lnTo>
                    <a:pt x="2717317" y="59690"/>
                  </a:lnTo>
                  <a:close/>
                </a:path>
                <a:path w="3519804" h="151764">
                  <a:moveTo>
                    <a:pt x="2844571" y="14859"/>
                  </a:moveTo>
                  <a:lnTo>
                    <a:pt x="2752496" y="14859"/>
                  </a:lnTo>
                  <a:lnTo>
                    <a:pt x="2752496" y="24892"/>
                  </a:lnTo>
                  <a:lnTo>
                    <a:pt x="2833522" y="24892"/>
                  </a:lnTo>
                  <a:lnTo>
                    <a:pt x="2833509" y="47498"/>
                  </a:lnTo>
                  <a:lnTo>
                    <a:pt x="2833344" y="57594"/>
                  </a:lnTo>
                  <a:lnTo>
                    <a:pt x="2832849" y="68262"/>
                  </a:lnTo>
                  <a:lnTo>
                    <a:pt x="2832011" y="79413"/>
                  </a:lnTo>
                  <a:lnTo>
                    <a:pt x="2830855" y="91059"/>
                  </a:lnTo>
                  <a:lnTo>
                    <a:pt x="2841650" y="92075"/>
                  </a:lnTo>
                  <a:lnTo>
                    <a:pt x="2842907" y="80721"/>
                  </a:lnTo>
                  <a:lnTo>
                    <a:pt x="2843822" y="69507"/>
                  </a:lnTo>
                  <a:lnTo>
                    <a:pt x="2844381" y="58432"/>
                  </a:lnTo>
                  <a:lnTo>
                    <a:pt x="2844571" y="47498"/>
                  </a:lnTo>
                  <a:lnTo>
                    <a:pt x="2844571" y="14859"/>
                  </a:lnTo>
                  <a:close/>
                </a:path>
                <a:path w="3519804" h="151764">
                  <a:moveTo>
                    <a:pt x="2866415" y="109220"/>
                  </a:moveTo>
                  <a:lnTo>
                    <a:pt x="2797200" y="109220"/>
                  </a:lnTo>
                  <a:lnTo>
                    <a:pt x="2797200" y="62357"/>
                  </a:lnTo>
                  <a:lnTo>
                    <a:pt x="2786024" y="62357"/>
                  </a:lnTo>
                  <a:lnTo>
                    <a:pt x="2786024" y="109220"/>
                  </a:lnTo>
                  <a:lnTo>
                    <a:pt x="2733192" y="109220"/>
                  </a:lnTo>
                  <a:lnTo>
                    <a:pt x="2733192" y="119253"/>
                  </a:lnTo>
                  <a:lnTo>
                    <a:pt x="2866415" y="119253"/>
                  </a:lnTo>
                  <a:lnTo>
                    <a:pt x="2866415" y="109220"/>
                  </a:lnTo>
                  <a:close/>
                </a:path>
                <a:path w="3519804" h="151764">
                  <a:moveTo>
                    <a:pt x="3010052" y="104013"/>
                  </a:moveTo>
                  <a:lnTo>
                    <a:pt x="3009417" y="96266"/>
                  </a:lnTo>
                  <a:lnTo>
                    <a:pt x="3009290" y="94615"/>
                  </a:lnTo>
                  <a:lnTo>
                    <a:pt x="3001949" y="95364"/>
                  </a:lnTo>
                  <a:lnTo>
                    <a:pt x="2993491" y="95872"/>
                  </a:lnTo>
                  <a:lnTo>
                    <a:pt x="2983903" y="96177"/>
                  </a:lnTo>
                  <a:lnTo>
                    <a:pt x="2973222" y="96266"/>
                  </a:lnTo>
                  <a:lnTo>
                    <a:pt x="2960014" y="96266"/>
                  </a:lnTo>
                  <a:lnTo>
                    <a:pt x="2960014" y="23876"/>
                  </a:lnTo>
                  <a:lnTo>
                    <a:pt x="3003956" y="23876"/>
                  </a:lnTo>
                  <a:lnTo>
                    <a:pt x="3003956" y="13970"/>
                  </a:lnTo>
                  <a:lnTo>
                    <a:pt x="2948965" y="13970"/>
                  </a:lnTo>
                  <a:lnTo>
                    <a:pt x="2948965" y="106172"/>
                  </a:lnTo>
                  <a:lnTo>
                    <a:pt x="2967850" y="106032"/>
                  </a:lnTo>
                  <a:lnTo>
                    <a:pt x="2984309" y="105625"/>
                  </a:lnTo>
                  <a:lnTo>
                    <a:pt x="2998381" y="104940"/>
                  </a:lnTo>
                  <a:lnTo>
                    <a:pt x="3010052" y="104013"/>
                  </a:lnTo>
                  <a:close/>
                </a:path>
                <a:path w="3519804" h="151764">
                  <a:moveTo>
                    <a:pt x="3061106" y="1270"/>
                  </a:moveTo>
                  <a:lnTo>
                    <a:pt x="3049930" y="1270"/>
                  </a:lnTo>
                  <a:lnTo>
                    <a:pt x="3049930" y="60325"/>
                  </a:lnTo>
                  <a:lnTo>
                    <a:pt x="3031515" y="60325"/>
                  </a:lnTo>
                  <a:lnTo>
                    <a:pt x="3031515" y="4191"/>
                  </a:lnTo>
                  <a:lnTo>
                    <a:pt x="3020593" y="4191"/>
                  </a:lnTo>
                  <a:lnTo>
                    <a:pt x="3020593" y="140462"/>
                  </a:lnTo>
                  <a:lnTo>
                    <a:pt x="3031515" y="140462"/>
                  </a:lnTo>
                  <a:lnTo>
                    <a:pt x="3031515" y="70231"/>
                  </a:lnTo>
                  <a:lnTo>
                    <a:pt x="3049930" y="70231"/>
                  </a:lnTo>
                  <a:lnTo>
                    <a:pt x="3049930" y="144907"/>
                  </a:lnTo>
                  <a:lnTo>
                    <a:pt x="3061106" y="144907"/>
                  </a:lnTo>
                  <a:lnTo>
                    <a:pt x="3061106" y="70231"/>
                  </a:lnTo>
                  <a:lnTo>
                    <a:pt x="3061106" y="60325"/>
                  </a:lnTo>
                  <a:lnTo>
                    <a:pt x="3061106" y="1270"/>
                  </a:lnTo>
                  <a:close/>
                </a:path>
                <a:path w="3519804" h="151764">
                  <a:moveTo>
                    <a:pt x="3202711" y="21336"/>
                  </a:moveTo>
                  <a:lnTo>
                    <a:pt x="3198774" y="14732"/>
                  </a:lnTo>
                  <a:lnTo>
                    <a:pt x="3194278" y="11938"/>
                  </a:lnTo>
                  <a:lnTo>
                    <a:pt x="3191027" y="9906"/>
                  </a:lnTo>
                  <a:lnTo>
                    <a:pt x="3190900" y="9842"/>
                  </a:lnTo>
                  <a:lnTo>
                    <a:pt x="3190900" y="24003"/>
                  </a:lnTo>
                  <a:lnTo>
                    <a:pt x="3190900" y="35179"/>
                  </a:lnTo>
                  <a:lnTo>
                    <a:pt x="3188106" y="39497"/>
                  </a:lnTo>
                  <a:lnTo>
                    <a:pt x="3182518" y="42545"/>
                  </a:lnTo>
                  <a:lnTo>
                    <a:pt x="3176803" y="45593"/>
                  </a:lnTo>
                  <a:lnTo>
                    <a:pt x="3168675" y="47117"/>
                  </a:lnTo>
                  <a:lnTo>
                    <a:pt x="3147085" y="47117"/>
                  </a:lnTo>
                  <a:lnTo>
                    <a:pt x="3138957" y="45593"/>
                  </a:lnTo>
                  <a:lnTo>
                    <a:pt x="3133242" y="42545"/>
                  </a:lnTo>
                  <a:lnTo>
                    <a:pt x="3127654" y="39497"/>
                  </a:lnTo>
                  <a:lnTo>
                    <a:pt x="3124860" y="35179"/>
                  </a:lnTo>
                  <a:lnTo>
                    <a:pt x="3124860" y="24003"/>
                  </a:lnTo>
                  <a:lnTo>
                    <a:pt x="3127654" y="19685"/>
                  </a:lnTo>
                  <a:lnTo>
                    <a:pt x="3133369" y="16637"/>
                  </a:lnTo>
                  <a:lnTo>
                    <a:pt x="3139084" y="13462"/>
                  </a:lnTo>
                  <a:lnTo>
                    <a:pt x="3147212" y="11938"/>
                  </a:lnTo>
                  <a:lnTo>
                    <a:pt x="3168548" y="11938"/>
                  </a:lnTo>
                  <a:lnTo>
                    <a:pt x="3176676" y="13462"/>
                  </a:lnTo>
                  <a:lnTo>
                    <a:pt x="3182391" y="16637"/>
                  </a:lnTo>
                  <a:lnTo>
                    <a:pt x="3188106" y="19685"/>
                  </a:lnTo>
                  <a:lnTo>
                    <a:pt x="3157880" y="2540"/>
                  </a:lnTo>
                  <a:lnTo>
                    <a:pt x="3147733" y="2997"/>
                  </a:lnTo>
                  <a:lnTo>
                    <a:pt x="3113049" y="21336"/>
                  </a:lnTo>
                  <a:lnTo>
                    <a:pt x="3113049" y="37973"/>
                  </a:lnTo>
                  <a:lnTo>
                    <a:pt x="3147733" y="56197"/>
                  </a:lnTo>
                  <a:lnTo>
                    <a:pt x="3157880" y="56642"/>
                  </a:lnTo>
                  <a:lnTo>
                    <a:pt x="3168015" y="56197"/>
                  </a:lnTo>
                  <a:lnTo>
                    <a:pt x="3176917" y="54838"/>
                  </a:lnTo>
                  <a:lnTo>
                    <a:pt x="3184588" y="52578"/>
                  </a:lnTo>
                  <a:lnTo>
                    <a:pt x="3191027" y="49403"/>
                  </a:lnTo>
                  <a:lnTo>
                    <a:pt x="3194685" y="47117"/>
                  </a:lnTo>
                  <a:lnTo>
                    <a:pt x="3198774" y="44577"/>
                  </a:lnTo>
                  <a:lnTo>
                    <a:pt x="3202711" y="37973"/>
                  </a:lnTo>
                  <a:lnTo>
                    <a:pt x="3202711" y="21336"/>
                  </a:lnTo>
                  <a:close/>
                </a:path>
                <a:path w="3519804" h="151764">
                  <a:moveTo>
                    <a:pt x="3204489" y="108331"/>
                  </a:moveTo>
                  <a:lnTo>
                    <a:pt x="3200552" y="101854"/>
                  </a:lnTo>
                  <a:lnTo>
                    <a:pt x="3195828" y="98933"/>
                  </a:lnTo>
                  <a:lnTo>
                    <a:pt x="3192932" y="97142"/>
                  </a:lnTo>
                  <a:lnTo>
                    <a:pt x="3192932" y="110998"/>
                  </a:lnTo>
                  <a:lnTo>
                    <a:pt x="3192932" y="121666"/>
                  </a:lnTo>
                  <a:lnTo>
                    <a:pt x="3190011" y="125984"/>
                  </a:lnTo>
                  <a:lnTo>
                    <a:pt x="3157880" y="134366"/>
                  </a:lnTo>
                  <a:lnTo>
                    <a:pt x="3149752" y="134061"/>
                  </a:lnTo>
                  <a:lnTo>
                    <a:pt x="3122828" y="121666"/>
                  </a:lnTo>
                  <a:lnTo>
                    <a:pt x="3122904" y="110998"/>
                  </a:lnTo>
                  <a:lnTo>
                    <a:pt x="3157880" y="98933"/>
                  </a:lnTo>
                  <a:lnTo>
                    <a:pt x="3165945" y="99225"/>
                  </a:lnTo>
                  <a:lnTo>
                    <a:pt x="3192932" y="110998"/>
                  </a:lnTo>
                  <a:lnTo>
                    <a:pt x="3192932" y="97142"/>
                  </a:lnTo>
                  <a:lnTo>
                    <a:pt x="3157880" y="89408"/>
                  </a:lnTo>
                  <a:lnTo>
                    <a:pt x="3147212" y="89890"/>
                  </a:lnTo>
                  <a:lnTo>
                    <a:pt x="3111271" y="108331"/>
                  </a:lnTo>
                  <a:lnTo>
                    <a:pt x="3111271" y="124714"/>
                  </a:lnTo>
                  <a:lnTo>
                    <a:pt x="3147212" y="143319"/>
                  </a:lnTo>
                  <a:lnTo>
                    <a:pt x="3157880" y="143764"/>
                  </a:lnTo>
                  <a:lnTo>
                    <a:pt x="3168548" y="143319"/>
                  </a:lnTo>
                  <a:lnTo>
                    <a:pt x="3177883" y="141922"/>
                  </a:lnTo>
                  <a:lnTo>
                    <a:pt x="3185884" y="139585"/>
                  </a:lnTo>
                  <a:lnTo>
                    <a:pt x="3192551" y="136271"/>
                  </a:lnTo>
                  <a:lnTo>
                    <a:pt x="3195624" y="134366"/>
                  </a:lnTo>
                  <a:lnTo>
                    <a:pt x="3200552" y="131318"/>
                  </a:lnTo>
                  <a:lnTo>
                    <a:pt x="3204489" y="124714"/>
                  </a:lnTo>
                  <a:lnTo>
                    <a:pt x="3204489" y="108331"/>
                  </a:lnTo>
                  <a:close/>
                </a:path>
                <a:path w="3519804" h="151764">
                  <a:moveTo>
                    <a:pt x="3224555" y="68580"/>
                  </a:moveTo>
                  <a:lnTo>
                    <a:pt x="3091332" y="68580"/>
                  </a:lnTo>
                  <a:lnTo>
                    <a:pt x="3091332" y="78359"/>
                  </a:lnTo>
                  <a:lnTo>
                    <a:pt x="3224555" y="78359"/>
                  </a:lnTo>
                  <a:lnTo>
                    <a:pt x="3224555" y="68580"/>
                  </a:lnTo>
                  <a:close/>
                </a:path>
                <a:path w="3519804" h="151764">
                  <a:moveTo>
                    <a:pt x="3356762" y="45212"/>
                  </a:moveTo>
                  <a:lnTo>
                    <a:pt x="3352825" y="39878"/>
                  </a:lnTo>
                  <a:lnTo>
                    <a:pt x="3351784" y="39370"/>
                  </a:lnTo>
                  <a:lnTo>
                    <a:pt x="3345205" y="36131"/>
                  </a:lnTo>
                  <a:lnTo>
                    <a:pt x="3345205" y="55753"/>
                  </a:lnTo>
                  <a:lnTo>
                    <a:pt x="3342157" y="58801"/>
                  </a:lnTo>
                  <a:lnTo>
                    <a:pt x="3310280" y="64516"/>
                  </a:lnTo>
                  <a:lnTo>
                    <a:pt x="3302368" y="64312"/>
                  </a:lnTo>
                  <a:lnTo>
                    <a:pt x="3275355" y="55753"/>
                  </a:lnTo>
                  <a:lnTo>
                    <a:pt x="3275355" y="48387"/>
                  </a:lnTo>
                  <a:lnTo>
                    <a:pt x="3318179" y="39611"/>
                  </a:lnTo>
                  <a:lnTo>
                    <a:pt x="3345205" y="55753"/>
                  </a:lnTo>
                  <a:lnTo>
                    <a:pt x="3345205" y="36131"/>
                  </a:lnTo>
                  <a:lnTo>
                    <a:pt x="3310280" y="29972"/>
                  </a:lnTo>
                  <a:lnTo>
                    <a:pt x="3299676" y="30353"/>
                  </a:lnTo>
                  <a:lnTo>
                    <a:pt x="3263671" y="45212"/>
                  </a:lnTo>
                  <a:lnTo>
                    <a:pt x="3263671" y="58801"/>
                  </a:lnTo>
                  <a:lnTo>
                    <a:pt x="3299460" y="73672"/>
                  </a:lnTo>
                  <a:lnTo>
                    <a:pt x="3310280" y="74041"/>
                  </a:lnTo>
                  <a:lnTo>
                    <a:pt x="3321088" y="73672"/>
                  </a:lnTo>
                  <a:lnTo>
                    <a:pt x="3330486" y="72542"/>
                  </a:lnTo>
                  <a:lnTo>
                    <a:pt x="3338474" y="70675"/>
                  </a:lnTo>
                  <a:lnTo>
                    <a:pt x="3345078" y="68072"/>
                  </a:lnTo>
                  <a:lnTo>
                    <a:pt x="3351961" y="64516"/>
                  </a:lnTo>
                  <a:lnTo>
                    <a:pt x="3352952" y="64008"/>
                  </a:lnTo>
                  <a:lnTo>
                    <a:pt x="3356660" y="58801"/>
                  </a:lnTo>
                  <a:lnTo>
                    <a:pt x="3356762" y="45212"/>
                  </a:lnTo>
                  <a:close/>
                </a:path>
                <a:path w="3519804" h="151764">
                  <a:moveTo>
                    <a:pt x="3359556" y="133223"/>
                  </a:moveTo>
                  <a:lnTo>
                    <a:pt x="3274847" y="133223"/>
                  </a:lnTo>
                  <a:lnTo>
                    <a:pt x="3274847" y="106426"/>
                  </a:lnTo>
                  <a:lnTo>
                    <a:pt x="3263798" y="106426"/>
                  </a:lnTo>
                  <a:lnTo>
                    <a:pt x="3263798" y="143129"/>
                  </a:lnTo>
                  <a:lnTo>
                    <a:pt x="3359556" y="143129"/>
                  </a:lnTo>
                  <a:lnTo>
                    <a:pt x="3359556" y="133223"/>
                  </a:lnTo>
                  <a:close/>
                </a:path>
                <a:path w="3519804" h="151764">
                  <a:moveTo>
                    <a:pt x="3364255" y="14478"/>
                  </a:moveTo>
                  <a:lnTo>
                    <a:pt x="3315741" y="14478"/>
                  </a:lnTo>
                  <a:lnTo>
                    <a:pt x="3315741" y="1143"/>
                  </a:lnTo>
                  <a:lnTo>
                    <a:pt x="3304819" y="1143"/>
                  </a:lnTo>
                  <a:lnTo>
                    <a:pt x="3304819" y="14478"/>
                  </a:lnTo>
                  <a:lnTo>
                    <a:pt x="3256305" y="14478"/>
                  </a:lnTo>
                  <a:lnTo>
                    <a:pt x="3256305" y="24130"/>
                  </a:lnTo>
                  <a:lnTo>
                    <a:pt x="3364255" y="24130"/>
                  </a:lnTo>
                  <a:lnTo>
                    <a:pt x="3364255" y="14478"/>
                  </a:lnTo>
                  <a:close/>
                </a:path>
                <a:path w="3519804" h="151764">
                  <a:moveTo>
                    <a:pt x="3376955" y="84836"/>
                  </a:moveTo>
                  <a:lnTo>
                    <a:pt x="3243732" y="84836"/>
                  </a:lnTo>
                  <a:lnTo>
                    <a:pt x="3243732" y="94615"/>
                  </a:lnTo>
                  <a:lnTo>
                    <a:pt x="3305581" y="94615"/>
                  </a:lnTo>
                  <a:lnTo>
                    <a:pt x="3305581" y="122047"/>
                  </a:lnTo>
                  <a:lnTo>
                    <a:pt x="3316503" y="122047"/>
                  </a:lnTo>
                  <a:lnTo>
                    <a:pt x="3316503" y="94615"/>
                  </a:lnTo>
                  <a:lnTo>
                    <a:pt x="3376955" y="94615"/>
                  </a:lnTo>
                  <a:lnTo>
                    <a:pt x="3376955" y="84836"/>
                  </a:lnTo>
                  <a:close/>
                </a:path>
                <a:path w="3519804" h="151764">
                  <a:moveTo>
                    <a:pt x="3477666" y="82423"/>
                  </a:moveTo>
                  <a:lnTo>
                    <a:pt x="3476510" y="75311"/>
                  </a:lnTo>
                  <a:lnTo>
                    <a:pt x="3476142" y="73025"/>
                  </a:lnTo>
                  <a:lnTo>
                    <a:pt x="3468941" y="74028"/>
                  </a:lnTo>
                  <a:lnTo>
                    <a:pt x="3460280" y="74739"/>
                  </a:lnTo>
                  <a:lnTo>
                    <a:pt x="3450120" y="75171"/>
                  </a:lnTo>
                  <a:lnTo>
                    <a:pt x="3438423" y="75311"/>
                  </a:lnTo>
                  <a:lnTo>
                    <a:pt x="3421278" y="75311"/>
                  </a:lnTo>
                  <a:lnTo>
                    <a:pt x="3421278" y="50546"/>
                  </a:lnTo>
                  <a:lnTo>
                    <a:pt x="3469284" y="50546"/>
                  </a:lnTo>
                  <a:lnTo>
                    <a:pt x="3469284" y="9017"/>
                  </a:lnTo>
                  <a:lnTo>
                    <a:pt x="3410102" y="9017"/>
                  </a:lnTo>
                  <a:lnTo>
                    <a:pt x="3410102" y="18923"/>
                  </a:lnTo>
                  <a:lnTo>
                    <a:pt x="3458108" y="18923"/>
                  </a:lnTo>
                  <a:lnTo>
                    <a:pt x="3458108" y="40894"/>
                  </a:lnTo>
                  <a:lnTo>
                    <a:pt x="3410102" y="40894"/>
                  </a:lnTo>
                  <a:lnTo>
                    <a:pt x="3410102" y="85090"/>
                  </a:lnTo>
                  <a:lnTo>
                    <a:pt x="3448507" y="84886"/>
                  </a:lnTo>
                  <a:lnTo>
                    <a:pt x="3455568" y="84709"/>
                  </a:lnTo>
                  <a:lnTo>
                    <a:pt x="3463061" y="84328"/>
                  </a:lnTo>
                  <a:lnTo>
                    <a:pt x="3470427" y="83566"/>
                  </a:lnTo>
                  <a:lnTo>
                    <a:pt x="3477666" y="82423"/>
                  </a:lnTo>
                  <a:close/>
                </a:path>
                <a:path w="3519804" h="151764">
                  <a:moveTo>
                    <a:pt x="3515512" y="1270"/>
                  </a:moveTo>
                  <a:lnTo>
                    <a:pt x="3504336" y="1270"/>
                  </a:lnTo>
                  <a:lnTo>
                    <a:pt x="3504336" y="24765"/>
                  </a:lnTo>
                  <a:lnTo>
                    <a:pt x="3478047" y="24765"/>
                  </a:lnTo>
                  <a:lnTo>
                    <a:pt x="3478047" y="34417"/>
                  </a:lnTo>
                  <a:lnTo>
                    <a:pt x="3504336" y="34417"/>
                  </a:lnTo>
                  <a:lnTo>
                    <a:pt x="3504336" y="54737"/>
                  </a:lnTo>
                  <a:lnTo>
                    <a:pt x="3477793" y="54737"/>
                  </a:lnTo>
                  <a:lnTo>
                    <a:pt x="3477793" y="64389"/>
                  </a:lnTo>
                  <a:lnTo>
                    <a:pt x="3504336" y="64389"/>
                  </a:lnTo>
                  <a:lnTo>
                    <a:pt x="3504336" y="106172"/>
                  </a:lnTo>
                  <a:lnTo>
                    <a:pt x="3515512" y="106172"/>
                  </a:lnTo>
                  <a:lnTo>
                    <a:pt x="3515512" y="1270"/>
                  </a:lnTo>
                  <a:close/>
                </a:path>
                <a:path w="3519804" h="151764">
                  <a:moveTo>
                    <a:pt x="3519195" y="130175"/>
                  </a:moveTo>
                  <a:lnTo>
                    <a:pt x="3438296" y="130175"/>
                  </a:lnTo>
                  <a:lnTo>
                    <a:pt x="3438296" y="96901"/>
                  </a:lnTo>
                  <a:lnTo>
                    <a:pt x="3426993" y="96901"/>
                  </a:lnTo>
                  <a:lnTo>
                    <a:pt x="3426993" y="140208"/>
                  </a:lnTo>
                  <a:lnTo>
                    <a:pt x="3519195" y="140208"/>
                  </a:lnTo>
                  <a:lnTo>
                    <a:pt x="3519195" y="130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67072" y="4171060"/>
              <a:ext cx="133223" cy="138175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4474972" y="4165980"/>
              <a:ext cx="642620" cy="144780"/>
            </a:xfrm>
            <a:custGeom>
              <a:avLst/>
              <a:gdLst/>
              <a:ahLst/>
              <a:cxnLst/>
              <a:rect l="l" t="t" r="r" b="b"/>
              <a:pathLst>
                <a:path w="642620" h="144779">
                  <a:moveTo>
                    <a:pt x="76581" y="51562"/>
                  </a:moveTo>
                  <a:lnTo>
                    <a:pt x="73533" y="45720"/>
                  </a:lnTo>
                  <a:lnTo>
                    <a:pt x="70472" y="43307"/>
                  </a:lnTo>
                  <a:lnTo>
                    <a:pt x="67437" y="40894"/>
                  </a:lnTo>
                  <a:lnTo>
                    <a:pt x="65405" y="39674"/>
                  </a:lnTo>
                  <a:lnTo>
                    <a:pt x="65405" y="54229"/>
                  </a:lnTo>
                  <a:lnTo>
                    <a:pt x="65405" y="63246"/>
                  </a:lnTo>
                  <a:lnTo>
                    <a:pt x="63373" y="66929"/>
                  </a:lnTo>
                  <a:lnTo>
                    <a:pt x="59309" y="69850"/>
                  </a:lnTo>
                  <a:lnTo>
                    <a:pt x="55118" y="72771"/>
                  </a:lnTo>
                  <a:lnTo>
                    <a:pt x="49403" y="74295"/>
                  </a:lnTo>
                  <a:lnTo>
                    <a:pt x="34671" y="74295"/>
                  </a:lnTo>
                  <a:lnTo>
                    <a:pt x="28829" y="72771"/>
                  </a:lnTo>
                  <a:lnTo>
                    <a:pt x="24638" y="69977"/>
                  </a:lnTo>
                  <a:lnTo>
                    <a:pt x="20447" y="67056"/>
                  </a:lnTo>
                  <a:lnTo>
                    <a:pt x="18415" y="63246"/>
                  </a:lnTo>
                  <a:lnTo>
                    <a:pt x="18415" y="54229"/>
                  </a:lnTo>
                  <a:lnTo>
                    <a:pt x="20447" y="50419"/>
                  </a:lnTo>
                  <a:lnTo>
                    <a:pt x="24638" y="47625"/>
                  </a:lnTo>
                  <a:lnTo>
                    <a:pt x="28829" y="44704"/>
                  </a:lnTo>
                  <a:lnTo>
                    <a:pt x="34671" y="43307"/>
                  </a:lnTo>
                  <a:lnTo>
                    <a:pt x="49403" y="43307"/>
                  </a:lnTo>
                  <a:lnTo>
                    <a:pt x="55118" y="44704"/>
                  </a:lnTo>
                  <a:lnTo>
                    <a:pt x="59309" y="47625"/>
                  </a:lnTo>
                  <a:lnTo>
                    <a:pt x="63373" y="50546"/>
                  </a:lnTo>
                  <a:lnTo>
                    <a:pt x="65405" y="54229"/>
                  </a:lnTo>
                  <a:lnTo>
                    <a:pt x="65405" y="39674"/>
                  </a:lnTo>
                  <a:lnTo>
                    <a:pt x="62331" y="37807"/>
                  </a:lnTo>
                  <a:lnTo>
                    <a:pt x="56400" y="35585"/>
                  </a:lnTo>
                  <a:lnTo>
                    <a:pt x="49618" y="34239"/>
                  </a:lnTo>
                  <a:lnTo>
                    <a:pt x="42037" y="33782"/>
                  </a:lnTo>
                  <a:lnTo>
                    <a:pt x="34290" y="34239"/>
                  </a:lnTo>
                  <a:lnTo>
                    <a:pt x="7239" y="51562"/>
                  </a:lnTo>
                  <a:lnTo>
                    <a:pt x="7239" y="65913"/>
                  </a:lnTo>
                  <a:lnTo>
                    <a:pt x="41910" y="83693"/>
                  </a:lnTo>
                  <a:lnTo>
                    <a:pt x="49491" y="83248"/>
                  </a:lnTo>
                  <a:lnTo>
                    <a:pt x="56273" y="81902"/>
                  </a:lnTo>
                  <a:lnTo>
                    <a:pt x="62204" y="79679"/>
                  </a:lnTo>
                  <a:lnTo>
                    <a:pt x="67310" y="76581"/>
                  </a:lnTo>
                  <a:lnTo>
                    <a:pt x="70332" y="74295"/>
                  </a:lnTo>
                  <a:lnTo>
                    <a:pt x="73533" y="71882"/>
                  </a:lnTo>
                  <a:lnTo>
                    <a:pt x="76581" y="65913"/>
                  </a:lnTo>
                  <a:lnTo>
                    <a:pt x="76581" y="51562"/>
                  </a:lnTo>
                  <a:close/>
                </a:path>
                <a:path w="642620" h="144779">
                  <a:moveTo>
                    <a:pt x="84074" y="18034"/>
                  </a:moveTo>
                  <a:lnTo>
                    <a:pt x="47498" y="18034"/>
                  </a:lnTo>
                  <a:lnTo>
                    <a:pt x="47498" y="0"/>
                  </a:lnTo>
                  <a:lnTo>
                    <a:pt x="36449" y="0"/>
                  </a:lnTo>
                  <a:lnTo>
                    <a:pt x="36449" y="18034"/>
                  </a:lnTo>
                  <a:lnTo>
                    <a:pt x="0" y="18034"/>
                  </a:lnTo>
                  <a:lnTo>
                    <a:pt x="0" y="27686"/>
                  </a:lnTo>
                  <a:lnTo>
                    <a:pt x="84074" y="27686"/>
                  </a:lnTo>
                  <a:lnTo>
                    <a:pt x="84074" y="18034"/>
                  </a:lnTo>
                  <a:close/>
                </a:path>
                <a:path w="642620" h="144779">
                  <a:moveTo>
                    <a:pt x="117221" y="90424"/>
                  </a:moveTo>
                  <a:lnTo>
                    <a:pt x="106172" y="90424"/>
                  </a:lnTo>
                  <a:lnTo>
                    <a:pt x="106172" y="107188"/>
                  </a:lnTo>
                  <a:lnTo>
                    <a:pt x="106172" y="116967"/>
                  </a:lnTo>
                  <a:lnTo>
                    <a:pt x="106172" y="131826"/>
                  </a:lnTo>
                  <a:lnTo>
                    <a:pt x="38989" y="131826"/>
                  </a:lnTo>
                  <a:lnTo>
                    <a:pt x="38989" y="116967"/>
                  </a:lnTo>
                  <a:lnTo>
                    <a:pt x="106172" y="116967"/>
                  </a:lnTo>
                  <a:lnTo>
                    <a:pt x="106172" y="107188"/>
                  </a:lnTo>
                  <a:lnTo>
                    <a:pt x="38989" y="107188"/>
                  </a:lnTo>
                  <a:lnTo>
                    <a:pt x="38989" y="90424"/>
                  </a:lnTo>
                  <a:lnTo>
                    <a:pt x="27813" y="90424"/>
                  </a:lnTo>
                  <a:lnTo>
                    <a:pt x="27813" y="141732"/>
                  </a:lnTo>
                  <a:lnTo>
                    <a:pt x="117221" y="141732"/>
                  </a:lnTo>
                  <a:lnTo>
                    <a:pt x="117221" y="131826"/>
                  </a:lnTo>
                  <a:lnTo>
                    <a:pt x="117221" y="116967"/>
                  </a:lnTo>
                  <a:lnTo>
                    <a:pt x="117221" y="107188"/>
                  </a:lnTo>
                  <a:lnTo>
                    <a:pt x="117221" y="90424"/>
                  </a:lnTo>
                  <a:close/>
                </a:path>
                <a:path w="642620" h="144779">
                  <a:moveTo>
                    <a:pt x="117221" y="889"/>
                  </a:moveTo>
                  <a:lnTo>
                    <a:pt x="106045" y="889"/>
                  </a:lnTo>
                  <a:lnTo>
                    <a:pt x="106045" y="35433"/>
                  </a:lnTo>
                  <a:lnTo>
                    <a:pt x="82296" y="35433"/>
                  </a:lnTo>
                  <a:lnTo>
                    <a:pt x="82296" y="44831"/>
                  </a:lnTo>
                  <a:lnTo>
                    <a:pt x="106045" y="44831"/>
                  </a:lnTo>
                  <a:lnTo>
                    <a:pt x="106045" y="60198"/>
                  </a:lnTo>
                  <a:lnTo>
                    <a:pt x="82296" y="60198"/>
                  </a:lnTo>
                  <a:lnTo>
                    <a:pt x="82296" y="69850"/>
                  </a:lnTo>
                  <a:lnTo>
                    <a:pt x="106045" y="69850"/>
                  </a:lnTo>
                  <a:lnTo>
                    <a:pt x="106045" y="82677"/>
                  </a:lnTo>
                  <a:lnTo>
                    <a:pt x="117221" y="82677"/>
                  </a:lnTo>
                  <a:lnTo>
                    <a:pt x="117221" y="889"/>
                  </a:lnTo>
                  <a:close/>
                </a:path>
                <a:path w="642620" h="144779">
                  <a:moveTo>
                    <a:pt x="277749" y="73406"/>
                  </a:moveTo>
                  <a:lnTo>
                    <a:pt x="237490" y="52832"/>
                  </a:lnTo>
                  <a:lnTo>
                    <a:pt x="229362" y="43307"/>
                  </a:lnTo>
                  <a:lnTo>
                    <a:pt x="226225" y="38646"/>
                  </a:lnTo>
                  <a:lnTo>
                    <a:pt x="223418" y="31864"/>
                  </a:lnTo>
                  <a:lnTo>
                    <a:pt x="222504" y="25400"/>
                  </a:lnTo>
                  <a:lnTo>
                    <a:pt x="222504" y="24130"/>
                  </a:lnTo>
                  <a:lnTo>
                    <a:pt x="268605" y="24130"/>
                  </a:lnTo>
                  <a:lnTo>
                    <a:pt x="268605" y="14224"/>
                  </a:lnTo>
                  <a:lnTo>
                    <a:pt x="164973" y="14224"/>
                  </a:lnTo>
                  <a:lnTo>
                    <a:pt x="164973" y="24130"/>
                  </a:lnTo>
                  <a:lnTo>
                    <a:pt x="210947" y="24130"/>
                  </a:lnTo>
                  <a:lnTo>
                    <a:pt x="210947" y="25400"/>
                  </a:lnTo>
                  <a:lnTo>
                    <a:pt x="187363" y="60210"/>
                  </a:lnTo>
                  <a:lnTo>
                    <a:pt x="155829" y="73533"/>
                  </a:lnTo>
                  <a:lnTo>
                    <a:pt x="163703" y="82677"/>
                  </a:lnTo>
                  <a:lnTo>
                    <a:pt x="203174" y="59817"/>
                  </a:lnTo>
                  <a:lnTo>
                    <a:pt x="216662" y="43307"/>
                  </a:lnTo>
                  <a:lnTo>
                    <a:pt x="219964" y="48768"/>
                  </a:lnTo>
                  <a:lnTo>
                    <a:pt x="252806" y="75476"/>
                  </a:lnTo>
                  <a:lnTo>
                    <a:pt x="269875" y="82550"/>
                  </a:lnTo>
                  <a:lnTo>
                    <a:pt x="277749" y="73406"/>
                  </a:lnTo>
                  <a:close/>
                </a:path>
                <a:path w="642620" h="144779">
                  <a:moveTo>
                    <a:pt x="283464" y="112014"/>
                  </a:moveTo>
                  <a:lnTo>
                    <a:pt x="222504" y="112014"/>
                  </a:lnTo>
                  <a:lnTo>
                    <a:pt x="222504" y="75819"/>
                  </a:lnTo>
                  <a:lnTo>
                    <a:pt x="211201" y="75819"/>
                  </a:lnTo>
                  <a:lnTo>
                    <a:pt x="211201" y="112014"/>
                  </a:lnTo>
                  <a:lnTo>
                    <a:pt x="150241" y="112014"/>
                  </a:lnTo>
                  <a:lnTo>
                    <a:pt x="150241" y="121793"/>
                  </a:lnTo>
                  <a:lnTo>
                    <a:pt x="283464" y="121793"/>
                  </a:lnTo>
                  <a:lnTo>
                    <a:pt x="283464" y="112014"/>
                  </a:lnTo>
                  <a:close/>
                </a:path>
                <a:path w="642620" h="144779">
                  <a:moveTo>
                    <a:pt x="444881" y="99441"/>
                  </a:moveTo>
                  <a:lnTo>
                    <a:pt x="416941" y="70358"/>
                  </a:lnTo>
                  <a:lnTo>
                    <a:pt x="412153" y="60833"/>
                  </a:lnTo>
                  <a:lnTo>
                    <a:pt x="409105" y="52362"/>
                  </a:lnTo>
                  <a:lnTo>
                    <a:pt x="407162" y="43141"/>
                  </a:lnTo>
                  <a:lnTo>
                    <a:pt x="406565" y="34417"/>
                  </a:lnTo>
                  <a:lnTo>
                    <a:pt x="406527" y="10795"/>
                  </a:lnTo>
                  <a:lnTo>
                    <a:pt x="395478" y="10795"/>
                  </a:lnTo>
                  <a:lnTo>
                    <a:pt x="395478" y="34417"/>
                  </a:lnTo>
                  <a:lnTo>
                    <a:pt x="394804" y="43916"/>
                  </a:lnTo>
                  <a:lnTo>
                    <a:pt x="379247" y="80848"/>
                  </a:lnTo>
                  <a:lnTo>
                    <a:pt x="356870" y="102489"/>
                  </a:lnTo>
                  <a:lnTo>
                    <a:pt x="365379" y="109855"/>
                  </a:lnTo>
                  <a:lnTo>
                    <a:pt x="392277" y="79425"/>
                  </a:lnTo>
                  <a:lnTo>
                    <a:pt x="401066" y="60833"/>
                  </a:lnTo>
                  <a:lnTo>
                    <a:pt x="403059" y="66217"/>
                  </a:lnTo>
                  <a:lnTo>
                    <a:pt x="425284" y="97663"/>
                  </a:lnTo>
                  <a:lnTo>
                    <a:pt x="437007" y="108077"/>
                  </a:lnTo>
                  <a:lnTo>
                    <a:pt x="444881" y="99441"/>
                  </a:lnTo>
                  <a:close/>
                </a:path>
                <a:path w="642620" h="144779">
                  <a:moveTo>
                    <a:pt x="494030" y="59309"/>
                  </a:moveTo>
                  <a:lnTo>
                    <a:pt x="469138" y="59309"/>
                  </a:lnTo>
                  <a:lnTo>
                    <a:pt x="469138" y="889"/>
                  </a:lnTo>
                  <a:lnTo>
                    <a:pt x="458089" y="889"/>
                  </a:lnTo>
                  <a:lnTo>
                    <a:pt x="458089" y="144526"/>
                  </a:lnTo>
                  <a:lnTo>
                    <a:pt x="469138" y="144526"/>
                  </a:lnTo>
                  <a:lnTo>
                    <a:pt x="469138" y="69215"/>
                  </a:lnTo>
                  <a:lnTo>
                    <a:pt x="494030" y="69215"/>
                  </a:lnTo>
                  <a:lnTo>
                    <a:pt x="494030" y="59309"/>
                  </a:lnTo>
                  <a:close/>
                </a:path>
                <a:path w="642620" h="144779">
                  <a:moveTo>
                    <a:pt x="589280" y="52451"/>
                  </a:moveTo>
                  <a:lnTo>
                    <a:pt x="586105" y="46609"/>
                  </a:lnTo>
                  <a:lnTo>
                    <a:pt x="583272" y="44577"/>
                  </a:lnTo>
                  <a:lnTo>
                    <a:pt x="579755" y="42037"/>
                  </a:lnTo>
                  <a:lnTo>
                    <a:pt x="578358" y="41211"/>
                  </a:lnTo>
                  <a:lnTo>
                    <a:pt x="578358" y="55245"/>
                  </a:lnTo>
                  <a:lnTo>
                    <a:pt x="578358" y="64262"/>
                  </a:lnTo>
                  <a:lnTo>
                    <a:pt x="576199" y="67945"/>
                  </a:lnTo>
                  <a:lnTo>
                    <a:pt x="571881" y="70612"/>
                  </a:lnTo>
                  <a:lnTo>
                    <a:pt x="567563" y="73406"/>
                  </a:lnTo>
                  <a:lnTo>
                    <a:pt x="561467" y="74803"/>
                  </a:lnTo>
                  <a:lnTo>
                    <a:pt x="545973" y="74803"/>
                  </a:lnTo>
                  <a:lnTo>
                    <a:pt x="540004" y="73406"/>
                  </a:lnTo>
                  <a:lnTo>
                    <a:pt x="535686" y="70612"/>
                  </a:lnTo>
                  <a:lnTo>
                    <a:pt x="531368" y="67945"/>
                  </a:lnTo>
                  <a:lnTo>
                    <a:pt x="529209" y="64262"/>
                  </a:lnTo>
                  <a:lnTo>
                    <a:pt x="529209" y="55245"/>
                  </a:lnTo>
                  <a:lnTo>
                    <a:pt x="531368" y="51562"/>
                  </a:lnTo>
                  <a:lnTo>
                    <a:pt x="540004" y="45974"/>
                  </a:lnTo>
                  <a:lnTo>
                    <a:pt x="546100" y="44577"/>
                  </a:lnTo>
                  <a:lnTo>
                    <a:pt x="561467" y="44577"/>
                  </a:lnTo>
                  <a:lnTo>
                    <a:pt x="567436" y="45974"/>
                  </a:lnTo>
                  <a:lnTo>
                    <a:pt x="571754" y="48768"/>
                  </a:lnTo>
                  <a:lnTo>
                    <a:pt x="576199" y="51562"/>
                  </a:lnTo>
                  <a:lnTo>
                    <a:pt x="553720" y="35052"/>
                  </a:lnTo>
                  <a:lnTo>
                    <a:pt x="545934" y="35483"/>
                  </a:lnTo>
                  <a:lnTo>
                    <a:pt x="518287" y="52451"/>
                  </a:lnTo>
                  <a:lnTo>
                    <a:pt x="518287" y="67056"/>
                  </a:lnTo>
                  <a:lnTo>
                    <a:pt x="553593" y="84328"/>
                  </a:lnTo>
                  <a:lnTo>
                    <a:pt x="561492" y="83908"/>
                  </a:lnTo>
                  <a:lnTo>
                    <a:pt x="568477" y="82600"/>
                  </a:lnTo>
                  <a:lnTo>
                    <a:pt x="574548" y="80429"/>
                  </a:lnTo>
                  <a:lnTo>
                    <a:pt x="579755" y="77343"/>
                  </a:lnTo>
                  <a:lnTo>
                    <a:pt x="583272" y="74803"/>
                  </a:lnTo>
                  <a:lnTo>
                    <a:pt x="586105" y="72771"/>
                  </a:lnTo>
                  <a:lnTo>
                    <a:pt x="589203" y="67056"/>
                  </a:lnTo>
                  <a:lnTo>
                    <a:pt x="589280" y="52451"/>
                  </a:lnTo>
                  <a:close/>
                </a:path>
                <a:path w="642620" h="144779">
                  <a:moveTo>
                    <a:pt x="595757" y="18796"/>
                  </a:moveTo>
                  <a:lnTo>
                    <a:pt x="558927" y="18796"/>
                  </a:lnTo>
                  <a:lnTo>
                    <a:pt x="558927" y="254"/>
                  </a:lnTo>
                  <a:lnTo>
                    <a:pt x="547878" y="254"/>
                  </a:lnTo>
                  <a:lnTo>
                    <a:pt x="547878" y="18796"/>
                  </a:lnTo>
                  <a:lnTo>
                    <a:pt x="510921" y="18796"/>
                  </a:lnTo>
                  <a:lnTo>
                    <a:pt x="510921" y="28575"/>
                  </a:lnTo>
                  <a:lnTo>
                    <a:pt x="595757" y="28575"/>
                  </a:lnTo>
                  <a:lnTo>
                    <a:pt x="595757" y="18796"/>
                  </a:lnTo>
                  <a:close/>
                </a:path>
                <a:path w="642620" h="144779">
                  <a:moveTo>
                    <a:pt x="624713" y="109601"/>
                  </a:moveTo>
                  <a:lnTo>
                    <a:pt x="620776" y="103378"/>
                  </a:lnTo>
                  <a:lnTo>
                    <a:pt x="617575" y="101600"/>
                  </a:lnTo>
                  <a:lnTo>
                    <a:pt x="613029" y="99085"/>
                  </a:lnTo>
                  <a:lnTo>
                    <a:pt x="613029" y="117729"/>
                  </a:lnTo>
                  <a:lnTo>
                    <a:pt x="610831" y="124828"/>
                  </a:lnTo>
                  <a:lnTo>
                    <a:pt x="604266" y="129908"/>
                  </a:lnTo>
                  <a:lnTo>
                    <a:pt x="593305" y="132969"/>
                  </a:lnTo>
                  <a:lnTo>
                    <a:pt x="577977" y="133985"/>
                  </a:lnTo>
                  <a:lnTo>
                    <a:pt x="562711" y="132969"/>
                  </a:lnTo>
                  <a:lnTo>
                    <a:pt x="551789" y="129908"/>
                  </a:lnTo>
                  <a:lnTo>
                    <a:pt x="545236" y="124828"/>
                  </a:lnTo>
                  <a:lnTo>
                    <a:pt x="543052" y="117729"/>
                  </a:lnTo>
                  <a:lnTo>
                    <a:pt x="545236" y="110655"/>
                  </a:lnTo>
                  <a:lnTo>
                    <a:pt x="551789" y="105625"/>
                  </a:lnTo>
                  <a:lnTo>
                    <a:pt x="562711" y="102603"/>
                  </a:lnTo>
                  <a:lnTo>
                    <a:pt x="577977" y="101600"/>
                  </a:lnTo>
                  <a:lnTo>
                    <a:pt x="593305" y="102603"/>
                  </a:lnTo>
                  <a:lnTo>
                    <a:pt x="604266" y="105625"/>
                  </a:lnTo>
                  <a:lnTo>
                    <a:pt x="610831" y="110655"/>
                  </a:lnTo>
                  <a:lnTo>
                    <a:pt x="613029" y="117729"/>
                  </a:lnTo>
                  <a:lnTo>
                    <a:pt x="613029" y="99085"/>
                  </a:lnTo>
                  <a:lnTo>
                    <a:pt x="577977" y="92075"/>
                  </a:lnTo>
                  <a:lnTo>
                    <a:pt x="567232" y="92506"/>
                  </a:lnTo>
                  <a:lnTo>
                    <a:pt x="531317" y="109601"/>
                  </a:lnTo>
                  <a:lnTo>
                    <a:pt x="531241" y="125730"/>
                  </a:lnTo>
                  <a:lnTo>
                    <a:pt x="535178" y="131953"/>
                  </a:lnTo>
                  <a:lnTo>
                    <a:pt x="577977" y="143383"/>
                  </a:lnTo>
                  <a:lnTo>
                    <a:pt x="588645" y="142976"/>
                  </a:lnTo>
                  <a:lnTo>
                    <a:pt x="597979" y="141732"/>
                  </a:lnTo>
                  <a:lnTo>
                    <a:pt x="605980" y="139636"/>
                  </a:lnTo>
                  <a:lnTo>
                    <a:pt x="612648" y="136652"/>
                  </a:lnTo>
                  <a:lnTo>
                    <a:pt x="617385" y="133985"/>
                  </a:lnTo>
                  <a:lnTo>
                    <a:pt x="620776" y="132080"/>
                  </a:lnTo>
                  <a:lnTo>
                    <a:pt x="624713" y="125730"/>
                  </a:lnTo>
                  <a:lnTo>
                    <a:pt x="624713" y="109601"/>
                  </a:lnTo>
                  <a:close/>
                </a:path>
                <a:path w="642620" h="144779">
                  <a:moveTo>
                    <a:pt x="642493" y="46609"/>
                  </a:moveTo>
                  <a:lnTo>
                    <a:pt x="622300" y="46609"/>
                  </a:lnTo>
                  <a:lnTo>
                    <a:pt x="622300" y="889"/>
                  </a:lnTo>
                  <a:lnTo>
                    <a:pt x="611251" y="889"/>
                  </a:lnTo>
                  <a:lnTo>
                    <a:pt x="611251" y="87884"/>
                  </a:lnTo>
                  <a:lnTo>
                    <a:pt x="622300" y="87884"/>
                  </a:lnTo>
                  <a:lnTo>
                    <a:pt x="622300" y="56769"/>
                  </a:lnTo>
                  <a:lnTo>
                    <a:pt x="642493" y="56769"/>
                  </a:lnTo>
                  <a:lnTo>
                    <a:pt x="642493" y="46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 descr=""/>
          <p:cNvGrpSpPr/>
          <p:nvPr/>
        </p:nvGrpSpPr>
        <p:grpSpPr>
          <a:xfrm>
            <a:off x="417576" y="4555235"/>
            <a:ext cx="4937760" cy="368935"/>
            <a:chOff x="417576" y="4555235"/>
            <a:chExt cx="4937760" cy="368935"/>
          </a:xfrm>
        </p:grpSpPr>
        <p:sp>
          <p:nvSpPr>
            <p:cNvPr id="72" name="object 72" descr=""/>
            <p:cNvSpPr/>
            <p:nvPr/>
          </p:nvSpPr>
          <p:spPr>
            <a:xfrm>
              <a:off x="417576" y="4555235"/>
              <a:ext cx="4937760" cy="368935"/>
            </a:xfrm>
            <a:custGeom>
              <a:avLst/>
              <a:gdLst/>
              <a:ahLst/>
              <a:cxnLst/>
              <a:rect l="l" t="t" r="r" b="b"/>
              <a:pathLst>
                <a:path w="4937760" h="368935">
                  <a:moveTo>
                    <a:pt x="4937760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4937760" y="368807"/>
                  </a:lnTo>
                  <a:lnTo>
                    <a:pt x="493776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81290" y="4666106"/>
              <a:ext cx="3810635" cy="144780"/>
            </a:xfrm>
            <a:custGeom>
              <a:avLst/>
              <a:gdLst/>
              <a:ahLst/>
              <a:cxnLst/>
              <a:rect l="l" t="t" r="r" b="b"/>
              <a:pathLst>
                <a:path w="3810635" h="144779">
                  <a:moveTo>
                    <a:pt x="115633" y="130302"/>
                  </a:moveTo>
                  <a:lnTo>
                    <a:pt x="33032" y="130302"/>
                  </a:lnTo>
                  <a:lnTo>
                    <a:pt x="33032" y="114808"/>
                  </a:lnTo>
                  <a:lnTo>
                    <a:pt x="111696" y="114808"/>
                  </a:lnTo>
                  <a:lnTo>
                    <a:pt x="111696" y="81407"/>
                  </a:lnTo>
                  <a:lnTo>
                    <a:pt x="22098" y="81407"/>
                  </a:lnTo>
                  <a:lnTo>
                    <a:pt x="22098" y="91313"/>
                  </a:lnTo>
                  <a:lnTo>
                    <a:pt x="100749" y="91313"/>
                  </a:lnTo>
                  <a:lnTo>
                    <a:pt x="100749" y="105029"/>
                  </a:lnTo>
                  <a:lnTo>
                    <a:pt x="22098" y="105029"/>
                  </a:lnTo>
                  <a:lnTo>
                    <a:pt x="22098" y="140081"/>
                  </a:lnTo>
                  <a:lnTo>
                    <a:pt x="115633" y="140081"/>
                  </a:lnTo>
                  <a:lnTo>
                    <a:pt x="115633" y="130302"/>
                  </a:lnTo>
                  <a:close/>
                </a:path>
                <a:path w="3810635" h="144779">
                  <a:moveTo>
                    <a:pt x="133197" y="57404"/>
                  </a:moveTo>
                  <a:lnTo>
                    <a:pt x="111988" y="57404"/>
                  </a:lnTo>
                  <a:lnTo>
                    <a:pt x="112737" y="47574"/>
                  </a:lnTo>
                  <a:lnTo>
                    <a:pt x="113144" y="38227"/>
                  </a:lnTo>
                  <a:lnTo>
                    <a:pt x="113271" y="35407"/>
                  </a:lnTo>
                  <a:lnTo>
                    <a:pt x="113588" y="20904"/>
                  </a:lnTo>
                  <a:lnTo>
                    <a:pt x="113703" y="4064"/>
                  </a:lnTo>
                  <a:lnTo>
                    <a:pt x="22390" y="4064"/>
                  </a:lnTo>
                  <a:lnTo>
                    <a:pt x="22390" y="13716"/>
                  </a:lnTo>
                  <a:lnTo>
                    <a:pt x="102539" y="13716"/>
                  </a:lnTo>
                  <a:lnTo>
                    <a:pt x="102527" y="20904"/>
                  </a:lnTo>
                  <a:lnTo>
                    <a:pt x="102387" y="29210"/>
                  </a:lnTo>
                  <a:lnTo>
                    <a:pt x="16141" y="32258"/>
                  </a:lnTo>
                  <a:lnTo>
                    <a:pt x="19202" y="42545"/>
                  </a:lnTo>
                  <a:lnTo>
                    <a:pt x="102247" y="38227"/>
                  </a:lnTo>
                  <a:lnTo>
                    <a:pt x="101790" y="50800"/>
                  </a:lnTo>
                  <a:lnTo>
                    <a:pt x="101498" y="57150"/>
                  </a:lnTo>
                  <a:lnTo>
                    <a:pt x="101346" y="57404"/>
                  </a:lnTo>
                  <a:lnTo>
                    <a:pt x="0" y="57404"/>
                  </a:lnTo>
                  <a:lnTo>
                    <a:pt x="0" y="67183"/>
                  </a:lnTo>
                  <a:lnTo>
                    <a:pt x="133197" y="67183"/>
                  </a:lnTo>
                  <a:lnTo>
                    <a:pt x="133197" y="57404"/>
                  </a:lnTo>
                  <a:close/>
                </a:path>
                <a:path w="3810635" h="144779">
                  <a:moveTo>
                    <a:pt x="241096" y="108839"/>
                  </a:moveTo>
                  <a:lnTo>
                    <a:pt x="240030" y="102235"/>
                  </a:lnTo>
                  <a:lnTo>
                    <a:pt x="239534" y="99060"/>
                  </a:lnTo>
                  <a:lnTo>
                    <a:pt x="229628" y="100469"/>
                  </a:lnTo>
                  <a:lnTo>
                    <a:pt x="215265" y="101460"/>
                  </a:lnTo>
                  <a:lnTo>
                    <a:pt x="196443" y="102044"/>
                  </a:lnTo>
                  <a:lnTo>
                    <a:pt x="173164" y="102235"/>
                  </a:lnTo>
                  <a:lnTo>
                    <a:pt x="173164" y="65151"/>
                  </a:lnTo>
                  <a:lnTo>
                    <a:pt x="225399" y="65151"/>
                  </a:lnTo>
                  <a:lnTo>
                    <a:pt x="225399" y="13716"/>
                  </a:lnTo>
                  <a:lnTo>
                    <a:pt x="162001" y="13716"/>
                  </a:lnTo>
                  <a:lnTo>
                    <a:pt x="162001" y="23622"/>
                  </a:lnTo>
                  <a:lnTo>
                    <a:pt x="214312" y="23622"/>
                  </a:lnTo>
                  <a:lnTo>
                    <a:pt x="214312" y="55499"/>
                  </a:lnTo>
                  <a:lnTo>
                    <a:pt x="162001" y="55499"/>
                  </a:lnTo>
                  <a:lnTo>
                    <a:pt x="162001" y="112014"/>
                  </a:lnTo>
                  <a:lnTo>
                    <a:pt x="189064" y="111823"/>
                  </a:lnTo>
                  <a:lnTo>
                    <a:pt x="211264" y="111239"/>
                  </a:lnTo>
                  <a:lnTo>
                    <a:pt x="228612" y="110248"/>
                  </a:lnTo>
                  <a:lnTo>
                    <a:pt x="241096" y="108839"/>
                  </a:lnTo>
                  <a:close/>
                </a:path>
                <a:path w="3810635" h="144779">
                  <a:moveTo>
                    <a:pt x="288963" y="61214"/>
                  </a:moveTo>
                  <a:lnTo>
                    <a:pt x="264096" y="61214"/>
                  </a:lnTo>
                  <a:lnTo>
                    <a:pt x="264096" y="762"/>
                  </a:lnTo>
                  <a:lnTo>
                    <a:pt x="253009" y="762"/>
                  </a:lnTo>
                  <a:lnTo>
                    <a:pt x="253009" y="144272"/>
                  </a:lnTo>
                  <a:lnTo>
                    <a:pt x="264096" y="144272"/>
                  </a:lnTo>
                  <a:lnTo>
                    <a:pt x="264096" y="71247"/>
                  </a:lnTo>
                  <a:lnTo>
                    <a:pt x="288963" y="71247"/>
                  </a:lnTo>
                  <a:lnTo>
                    <a:pt x="288963" y="61214"/>
                  </a:lnTo>
                  <a:close/>
                </a:path>
                <a:path w="3810635" h="144779">
                  <a:moveTo>
                    <a:pt x="417995" y="33909"/>
                  </a:moveTo>
                  <a:lnTo>
                    <a:pt x="406133" y="11722"/>
                  </a:lnTo>
                  <a:lnTo>
                    <a:pt x="406133" y="40601"/>
                  </a:lnTo>
                  <a:lnTo>
                    <a:pt x="403136" y="45720"/>
                  </a:lnTo>
                  <a:lnTo>
                    <a:pt x="371386" y="55245"/>
                  </a:lnTo>
                  <a:lnTo>
                    <a:pt x="363639" y="54889"/>
                  </a:lnTo>
                  <a:lnTo>
                    <a:pt x="336638" y="40601"/>
                  </a:lnTo>
                  <a:lnTo>
                    <a:pt x="336638" y="27228"/>
                  </a:lnTo>
                  <a:lnTo>
                    <a:pt x="371386" y="12573"/>
                  </a:lnTo>
                  <a:lnTo>
                    <a:pt x="379120" y="12941"/>
                  </a:lnTo>
                  <a:lnTo>
                    <a:pt x="406133" y="40601"/>
                  </a:lnTo>
                  <a:lnTo>
                    <a:pt x="406133" y="11722"/>
                  </a:lnTo>
                  <a:lnTo>
                    <a:pt x="371386" y="3048"/>
                  </a:lnTo>
                  <a:lnTo>
                    <a:pt x="361022" y="3581"/>
                  </a:lnTo>
                  <a:lnTo>
                    <a:pt x="325793" y="27368"/>
                  </a:lnTo>
                  <a:lnTo>
                    <a:pt x="325031" y="33909"/>
                  </a:lnTo>
                  <a:lnTo>
                    <a:pt x="325793" y="40601"/>
                  </a:lnTo>
                  <a:lnTo>
                    <a:pt x="360946" y="64122"/>
                  </a:lnTo>
                  <a:lnTo>
                    <a:pt x="371386" y="64643"/>
                  </a:lnTo>
                  <a:lnTo>
                    <a:pt x="381889" y="64122"/>
                  </a:lnTo>
                  <a:lnTo>
                    <a:pt x="391109" y="62547"/>
                  </a:lnTo>
                  <a:lnTo>
                    <a:pt x="399084" y="59931"/>
                  </a:lnTo>
                  <a:lnTo>
                    <a:pt x="405803" y="56261"/>
                  </a:lnTo>
                  <a:lnTo>
                    <a:pt x="407009" y="55245"/>
                  </a:lnTo>
                  <a:lnTo>
                    <a:pt x="411137" y="51790"/>
                  </a:lnTo>
                  <a:lnTo>
                    <a:pt x="414947" y="46570"/>
                  </a:lnTo>
                  <a:lnTo>
                    <a:pt x="417233" y="40601"/>
                  </a:lnTo>
                  <a:lnTo>
                    <a:pt x="417995" y="33909"/>
                  </a:lnTo>
                  <a:close/>
                </a:path>
                <a:path w="3810635" h="144779">
                  <a:moveTo>
                    <a:pt x="438061" y="80391"/>
                  </a:moveTo>
                  <a:lnTo>
                    <a:pt x="304838" y="80391"/>
                  </a:lnTo>
                  <a:lnTo>
                    <a:pt x="304838" y="90297"/>
                  </a:lnTo>
                  <a:lnTo>
                    <a:pt x="365925" y="90297"/>
                  </a:lnTo>
                  <a:lnTo>
                    <a:pt x="365925" y="144272"/>
                  </a:lnTo>
                  <a:lnTo>
                    <a:pt x="377101" y="144272"/>
                  </a:lnTo>
                  <a:lnTo>
                    <a:pt x="377101" y="90297"/>
                  </a:lnTo>
                  <a:lnTo>
                    <a:pt x="438061" y="90297"/>
                  </a:lnTo>
                  <a:lnTo>
                    <a:pt x="438061" y="80391"/>
                  </a:lnTo>
                  <a:close/>
                </a:path>
                <a:path w="3810635" h="144779">
                  <a:moveTo>
                    <a:pt x="570141" y="68707"/>
                  </a:moveTo>
                  <a:lnTo>
                    <a:pt x="490893" y="68707"/>
                  </a:lnTo>
                  <a:lnTo>
                    <a:pt x="490893" y="24003"/>
                  </a:lnTo>
                  <a:lnTo>
                    <a:pt x="567855" y="24003"/>
                  </a:lnTo>
                  <a:lnTo>
                    <a:pt x="567855" y="14097"/>
                  </a:lnTo>
                  <a:lnTo>
                    <a:pt x="479717" y="14097"/>
                  </a:lnTo>
                  <a:lnTo>
                    <a:pt x="479717" y="78613"/>
                  </a:lnTo>
                  <a:lnTo>
                    <a:pt x="570141" y="78613"/>
                  </a:lnTo>
                  <a:lnTo>
                    <a:pt x="570141" y="68707"/>
                  </a:lnTo>
                  <a:close/>
                </a:path>
                <a:path w="3810635" h="144779">
                  <a:moveTo>
                    <a:pt x="590461" y="109601"/>
                  </a:moveTo>
                  <a:lnTo>
                    <a:pt x="457238" y="109601"/>
                  </a:lnTo>
                  <a:lnTo>
                    <a:pt x="457238" y="119507"/>
                  </a:lnTo>
                  <a:lnTo>
                    <a:pt x="590461" y="119507"/>
                  </a:lnTo>
                  <a:lnTo>
                    <a:pt x="590461" y="109601"/>
                  </a:lnTo>
                  <a:close/>
                </a:path>
                <a:path w="3810635" h="144779">
                  <a:moveTo>
                    <a:pt x="697649" y="99187"/>
                  </a:moveTo>
                  <a:lnTo>
                    <a:pt x="669709" y="69977"/>
                  </a:lnTo>
                  <a:lnTo>
                    <a:pt x="664997" y="60706"/>
                  </a:lnTo>
                  <a:lnTo>
                    <a:pt x="661873" y="52057"/>
                  </a:lnTo>
                  <a:lnTo>
                    <a:pt x="659930" y="42926"/>
                  </a:lnTo>
                  <a:lnTo>
                    <a:pt x="659320" y="34163"/>
                  </a:lnTo>
                  <a:lnTo>
                    <a:pt x="659295" y="10668"/>
                  </a:lnTo>
                  <a:lnTo>
                    <a:pt x="648246" y="10668"/>
                  </a:lnTo>
                  <a:lnTo>
                    <a:pt x="648246" y="34163"/>
                  </a:lnTo>
                  <a:lnTo>
                    <a:pt x="647598" y="43738"/>
                  </a:lnTo>
                  <a:lnTo>
                    <a:pt x="632129" y="80721"/>
                  </a:lnTo>
                  <a:lnTo>
                    <a:pt x="609638" y="102235"/>
                  </a:lnTo>
                  <a:lnTo>
                    <a:pt x="618147" y="109728"/>
                  </a:lnTo>
                  <a:lnTo>
                    <a:pt x="645007" y="79476"/>
                  </a:lnTo>
                  <a:lnTo>
                    <a:pt x="653948" y="60706"/>
                  </a:lnTo>
                  <a:lnTo>
                    <a:pt x="655866" y="66001"/>
                  </a:lnTo>
                  <a:lnTo>
                    <a:pt x="678205" y="97472"/>
                  </a:lnTo>
                  <a:lnTo>
                    <a:pt x="689902" y="107950"/>
                  </a:lnTo>
                  <a:lnTo>
                    <a:pt x="697649" y="99187"/>
                  </a:lnTo>
                  <a:close/>
                </a:path>
                <a:path w="3810635" h="144779">
                  <a:moveTo>
                    <a:pt x="729018" y="762"/>
                  </a:moveTo>
                  <a:lnTo>
                    <a:pt x="717842" y="762"/>
                  </a:lnTo>
                  <a:lnTo>
                    <a:pt x="717842" y="47879"/>
                  </a:lnTo>
                  <a:lnTo>
                    <a:pt x="684314" y="47879"/>
                  </a:lnTo>
                  <a:lnTo>
                    <a:pt x="684314" y="57785"/>
                  </a:lnTo>
                  <a:lnTo>
                    <a:pt x="717842" y="57785"/>
                  </a:lnTo>
                  <a:lnTo>
                    <a:pt x="717842" y="144272"/>
                  </a:lnTo>
                  <a:lnTo>
                    <a:pt x="729018" y="144272"/>
                  </a:lnTo>
                  <a:lnTo>
                    <a:pt x="729018" y="762"/>
                  </a:lnTo>
                  <a:close/>
                </a:path>
                <a:path w="3810635" h="144779">
                  <a:moveTo>
                    <a:pt x="840778" y="11557"/>
                  </a:moveTo>
                  <a:lnTo>
                    <a:pt x="829602" y="11557"/>
                  </a:lnTo>
                  <a:lnTo>
                    <a:pt x="829602" y="48260"/>
                  </a:lnTo>
                  <a:lnTo>
                    <a:pt x="829602" y="58166"/>
                  </a:lnTo>
                  <a:lnTo>
                    <a:pt x="829602" y="95250"/>
                  </a:lnTo>
                  <a:lnTo>
                    <a:pt x="783247" y="95250"/>
                  </a:lnTo>
                  <a:lnTo>
                    <a:pt x="783247" y="58166"/>
                  </a:lnTo>
                  <a:lnTo>
                    <a:pt x="829602" y="58166"/>
                  </a:lnTo>
                  <a:lnTo>
                    <a:pt x="829602" y="48260"/>
                  </a:lnTo>
                  <a:lnTo>
                    <a:pt x="783247" y="48260"/>
                  </a:lnTo>
                  <a:lnTo>
                    <a:pt x="783247" y="11557"/>
                  </a:lnTo>
                  <a:lnTo>
                    <a:pt x="772071" y="11557"/>
                  </a:lnTo>
                  <a:lnTo>
                    <a:pt x="772071" y="105156"/>
                  </a:lnTo>
                  <a:lnTo>
                    <a:pt x="840778" y="105156"/>
                  </a:lnTo>
                  <a:lnTo>
                    <a:pt x="840778" y="95250"/>
                  </a:lnTo>
                  <a:lnTo>
                    <a:pt x="840778" y="58166"/>
                  </a:lnTo>
                  <a:lnTo>
                    <a:pt x="840778" y="48260"/>
                  </a:lnTo>
                  <a:lnTo>
                    <a:pt x="840778" y="11557"/>
                  </a:lnTo>
                  <a:close/>
                </a:path>
                <a:path w="3810635" h="144779">
                  <a:moveTo>
                    <a:pt x="879767" y="762"/>
                  </a:moveTo>
                  <a:lnTo>
                    <a:pt x="868718" y="762"/>
                  </a:lnTo>
                  <a:lnTo>
                    <a:pt x="868718" y="144272"/>
                  </a:lnTo>
                  <a:lnTo>
                    <a:pt x="879767" y="144272"/>
                  </a:lnTo>
                  <a:lnTo>
                    <a:pt x="879767" y="762"/>
                  </a:lnTo>
                  <a:close/>
                </a:path>
                <a:path w="3810635" h="144779">
                  <a:moveTo>
                    <a:pt x="1041946" y="68453"/>
                  </a:moveTo>
                  <a:lnTo>
                    <a:pt x="1001814" y="48133"/>
                  </a:lnTo>
                  <a:lnTo>
                    <a:pt x="986701" y="19939"/>
                  </a:lnTo>
                  <a:lnTo>
                    <a:pt x="986701" y="12319"/>
                  </a:lnTo>
                  <a:lnTo>
                    <a:pt x="975144" y="12319"/>
                  </a:lnTo>
                  <a:lnTo>
                    <a:pt x="975144" y="19939"/>
                  </a:lnTo>
                  <a:lnTo>
                    <a:pt x="974204" y="26708"/>
                  </a:lnTo>
                  <a:lnTo>
                    <a:pt x="942771" y="60858"/>
                  </a:lnTo>
                  <a:lnTo>
                    <a:pt x="920026" y="68580"/>
                  </a:lnTo>
                  <a:lnTo>
                    <a:pt x="927646" y="77343"/>
                  </a:lnTo>
                  <a:lnTo>
                    <a:pt x="967282" y="55359"/>
                  </a:lnTo>
                  <a:lnTo>
                    <a:pt x="980859" y="38100"/>
                  </a:lnTo>
                  <a:lnTo>
                    <a:pt x="984135" y="43649"/>
                  </a:lnTo>
                  <a:lnTo>
                    <a:pt x="1017130" y="70358"/>
                  </a:lnTo>
                  <a:lnTo>
                    <a:pt x="1034072" y="77216"/>
                  </a:lnTo>
                  <a:lnTo>
                    <a:pt x="1041946" y="68453"/>
                  </a:lnTo>
                  <a:close/>
                </a:path>
                <a:path w="3810635" h="144779">
                  <a:moveTo>
                    <a:pt x="1047661" y="110363"/>
                  </a:moveTo>
                  <a:lnTo>
                    <a:pt x="914438" y="110363"/>
                  </a:lnTo>
                  <a:lnTo>
                    <a:pt x="914438" y="120269"/>
                  </a:lnTo>
                  <a:lnTo>
                    <a:pt x="1047661" y="120269"/>
                  </a:lnTo>
                  <a:lnTo>
                    <a:pt x="1047661" y="110363"/>
                  </a:lnTo>
                  <a:close/>
                </a:path>
                <a:path w="3810635" h="144779">
                  <a:moveTo>
                    <a:pt x="1193076" y="103505"/>
                  </a:moveTo>
                  <a:lnTo>
                    <a:pt x="1168412" y="66560"/>
                  </a:lnTo>
                  <a:lnTo>
                    <a:pt x="1163485" y="39751"/>
                  </a:lnTo>
                  <a:lnTo>
                    <a:pt x="1163485" y="23114"/>
                  </a:lnTo>
                  <a:lnTo>
                    <a:pt x="1190536" y="23114"/>
                  </a:lnTo>
                  <a:lnTo>
                    <a:pt x="1190536" y="13208"/>
                  </a:lnTo>
                  <a:lnTo>
                    <a:pt x="1125639" y="13208"/>
                  </a:lnTo>
                  <a:lnTo>
                    <a:pt x="1125639" y="23114"/>
                  </a:lnTo>
                  <a:lnTo>
                    <a:pt x="1152436" y="23114"/>
                  </a:lnTo>
                  <a:lnTo>
                    <a:pt x="1152423" y="39751"/>
                  </a:lnTo>
                  <a:lnTo>
                    <a:pt x="1142657" y="77343"/>
                  </a:lnTo>
                  <a:lnTo>
                    <a:pt x="1120305" y="105664"/>
                  </a:lnTo>
                  <a:lnTo>
                    <a:pt x="1128941" y="112649"/>
                  </a:lnTo>
                  <a:lnTo>
                    <a:pt x="1153845" y="77139"/>
                  </a:lnTo>
                  <a:lnTo>
                    <a:pt x="1157770" y="65786"/>
                  </a:lnTo>
                  <a:lnTo>
                    <a:pt x="1162304" y="78320"/>
                  </a:lnTo>
                  <a:lnTo>
                    <a:pt x="1168323" y="89966"/>
                  </a:lnTo>
                  <a:lnTo>
                    <a:pt x="1175778" y="100749"/>
                  </a:lnTo>
                  <a:lnTo>
                    <a:pt x="1184694" y="110617"/>
                  </a:lnTo>
                  <a:lnTo>
                    <a:pt x="1193076" y="103505"/>
                  </a:lnTo>
                  <a:close/>
                </a:path>
                <a:path w="3810635" h="144779">
                  <a:moveTo>
                    <a:pt x="1215428" y="3683"/>
                  </a:moveTo>
                  <a:lnTo>
                    <a:pt x="1204506" y="3683"/>
                  </a:lnTo>
                  <a:lnTo>
                    <a:pt x="1204506" y="50165"/>
                  </a:lnTo>
                  <a:lnTo>
                    <a:pt x="1179487" y="50165"/>
                  </a:lnTo>
                  <a:lnTo>
                    <a:pt x="1179487" y="60071"/>
                  </a:lnTo>
                  <a:lnTo>
                    <a:pt x="1204506" y="60071"/>
                  </a:lnTo>
                  <a:lnTo>
                    <a:pt x="1204506" y="139954"/>
                  </a:lnTo>
                  <a:lnTo>
                    <a:pt x="1215428" y="139954"/>
                  </a:lnTo>
                  <a:lnTo>
                    <a:pt x="1215428" y="3683"/>
                  </a:lnTo>
                  <a:close/>
                </a:path>
                <a:path w="3810635" h="144779">
                  <a:moveTo>
                    <a:pt x="1241590" y="762"/>
                  </a:moveTo>
                  <a:lnTo>
                    <a:pt x="1230541" y="762"/>
                  </a:lnTo>
                  <a:lnTo>
                    <a:pt x="1230541" y="144272"/>
                  </a:lnTo>
                  <a:lnTo>
                    <a:pt x="1241590" y="144272"/>
                  </a:lnTo>
                  <a:lnTo>
                    <a:pt x="1241590" y="762"/>
                  </a:lnTo>
                  <a:close/>
                </a:path>
                <a:path w="3810635" h="144779">
                  <a:moveTo>
                    <a:pt x="1385354" y="106172"/>
                  </a:moveTo>
                  <a:lnTo>
                    <a:pt x="1381290" y="99441"/>
                  </a:lnTo>
                  <a:lnTo>
                    <a:pt x="1376083" y="96139"/>
                  </a:lnTo>
                  <a:lnTo>
                    <a:pt x="1373543" y="94526"/>
                  </a:lnTo>
                  <a:lnTo>
                    <a:pt x="1373543" y="108966"/>
                  </a:lnTo>
                  <a:lnTo>
                    <a:pt x="1373543" y="120015"/>
                  </a:lnTo>
                  <a:lnTo>
                    <a:pt x="1370622" y="124333"/>
                  </a:lnTo>
                  <a:lnTo>
                    <a:pt x="1338872" y="132588"/>
                  </a:lnTo>
                  <a:lnTo>
                    <a:pt x="1330960" y="132283"/>
                  </a:lnTo>
                  <a:lnTo>
                    <a:pt x="1304074" y="120015"/>
                  </a:lnTo>
                  <a:lnTo>
                    <a:pt x="1304074" y="108966"/>
                  </a:lnTo>
                  <a:lnTo>
                    <a:pt x="1338872" y="96139"/>
                  </a:lnTo>
                  <a:lnTo>
                    <a:pt x="1346682" y="96456"/>
                  </a:lnTo>
                  <a:lnTo>
                    <a:pt x="1373543" y="108966"/>
                  </a:lnTo>
                  <a:lnTo>
                    <a:pt x="1373543" y="94526"/>
                  </a:lnTo>
                  <a:lnTo>
                    <a:pt x="1338872" y="86741"/>
                  </a:lnTo>
                  <a:lnTo>
                    <a:pt x="1328216" y="87223"/>
                  </a:lnTo>
                  <a:lnTo>
                    <a:pt x="1292136" y="106172"/>
                  </a:lnTo>
                  <a:lnTo>
                    <a:pt x="1292136" y="122809"/>
                  </a:lnTo>
                  <a:lnTo>
                    <a:pt x="1328267" y="141516"/>
                  </a:lnTo>
                  <a:lnTo>
                    <a:pt x="1338872" y="141986"/>
                  </a:lnTo>
                  <a:lnTo>
                    <a:pt x="1349375" y="141516"/>
                  </a:lnTo>
                  <a:lnTo>
                    <a:pt x="1358595" y="140106"/>
                  </a:lnTo>
                  <a:lnTo>
                    <a:pt x="1366570" y="137756"/>
                  </a:lnTo>
                  <a:lnTo>
                    <a:pt x="1373289" y="134493"/>
                  </a:lnTo>
                  <a:lnTo>
                    <a:pt x="1376286" y="132588"/>
                  </a:lnTo>
                  <a:lnTo>
                    <a:pt x="1381290" y="129413"/>
                  </a:lnTo>
                  <a:lnTo>
                    <a:pt x="1385354" y="122809"/>
                  </a:lnTo>
                  <a:lnTo>
                    <a:pt x="1385354" y="106172"/>
                  </a:lnTo>
                  <a:close/>
                </a:path>
                <a:path w="3810635" h="144779">
                  <a:moveTo>
                    <a:pt x="1386243" y="5207"/>
                  </a:moveTo>
                  <a:lnTo>
                    <a:pt x="1295692" y="5207"/>
                  </a:lnTo>
                  <a:lnTo>
                    <a:pt x="1295692" y="15113"/>
                  </a:lnTo>
                  <a:lnTo>
                    <a:pt x="1375067" y="15113"/>
                  </a:lnTo>
                  <a:lnTo>
                    <a:pt x="1374990" y="25527"/>
                  </a:lnTo>
                  <a:lnTo>
                    <a:pt x="1374762" y="35217"/>
                  </a:lnTo>
                  <a:lnTo>
                    <a:pt x="1374368" y="44196"/>
                  </a:lnTo>
                  <a:lnTo>
                    <a:pt x="1373797" y="52451"/>
                  </a:lnTo>
                  <a:lnTo>
                    <a:pt x="1384338" y="53213"/>
                  </a:lnTo>
                  <a:lnTo>
                    <a:pt x="1385163" y="44081"/>
                  </a:lnTo>
                  <a:lnTo>
                    <a:pt x="1385760" y="33020"/>
                  </a:lnTo>
                  <a:lnTo>
                    <a:pt x="1386116" y="20066"/>
                  </a:lnTo>
                  <a:lnTo>
                    <a:pt x="1386243" y="5207"/>
                  </a:lnTo>
                  <a:close/>
                </a:path>
                <a:path w="3810635" h="144779">
                  <a:moveTo>
                    <a:pt x="1405801" y="63754"/>
                  </a:moveTo>
                  <a:lnTo>
                    <a:pt x="1340015" y="63754"/>
                  </a:lnTo>
                  <a:lnTo>
                    <a:pt x="1340015" y="34671"/>
                  </a:lnTo>
                  <a:lnTo>
                    <a:pt x="1329093" y="34671"/>
                  </a:lnTo>
                  <a:lnTo>
                    <a:pt x="1329093" y="63754"/>
                  </a:lnTo>
                  <a:lnTo>
                    <a:pt x="1272578" y="63754"/>
                  </a:lnTo>
                  <a:lnTo>
                    <a:pt x="1272578" y="73660"/>
                  </a:lnTo>
                  <a:lnTo>
                    <a:pt x="1405801" y="73660"/>
                  </a:lnTo>
                  <a:lnTo>
                    <a:pt x="1405801" y="63754"/>
                  </a:lnTo>
                  <a:close/>
                </a:path>
                <a:path w="3810635" h="144779">
                  <a:moveTo>
                    <a:pt x="1510576" y="100965"/>
                  </a:moveTo>
                  <a:lnTo>
                    <a:pt x="1484795" y="72898"/>
                  </a:lnTo>
                  <a:lnTo>
                    <a:pt x="1479969" y="63754"/>
                  </a:lnTo>
                  <a:lnTo>
                    <a:pt x="1476679" y="55092"/>
                  </a:lnTo>
                  <a:lnTo>
                    <a:pt x="1474660" y="46253"/>
                  </a:lnTo>
                  <a:lnTo>
                    <a:pt x="1474050" y="38227"/>
                  </a:lnTo>
                  <a:lnTo>
                    <a:pt x="1474000" y="23114"/>
                  </a:lnTo>
                  <a:lnTo>
                    <a:pt x="1505242" y="23114"/>
                  </a:lnTo>
                  <a:lnTo>
                    <a:pt x="1505242" y="13208"/>
                  </a:lnTo>
                  <a:lnTo>
                    <a:pt x="1431201" y="13208"/>
                  </a:lnTo>
                  <a:lnTo>
                    <a:pt x="1431201" y="23114"/>
                  </a:lnTo>
                  <a:lnTo>
                    <a:pt x="1463078" y="23114"/>
                  </a:lnTo>
                  <a:lnTo>
                    <a:pt x="1463078" y="38227"/>
                  </a:lnTo>
                  <a:lnTo>
                    <a:pt x="1446618" y="83591"/>
                  </a:lnTo>
                  <a:lnTo>
                    <a:pt x="1425867" y="103886"/>
                  </a:lnTo>
                  <a:lnTo>
                    <a:pt x="1434376" y="111252"/>
                  </a:lnTo>
                  <a:lnTo>
                    <a:pt x="1460588" y="81102"/>
                  </a:lnTo>
                  <a:lnTo>
                    <a:pt x="1468793" y="63754"/>
                  </a:lnTo>
                  <a:lnTo>
                    <a:pt x="1470914" y="69265"/>
                  </a:lnTo>
                  <a:lnTo>
                    <a:pt x="1497533" y="104876"/>
                  </a:lnTo>
                  <a:lnTo>
                    <a:pt x="1502829" y="109220"/>
                  </a:lnTo>
                  <a:lnTo>
                    <a:pt x="1510576" y="100965"/>
                  </a:lnTo>
                  <a:close/>
                </a:path>
                <a:path w="3810635" h="144779">
                  <a:moveTo>
                    <a:pt x="1561503" y="59055"/>
                  </a:moveTo>
                  <a:lnTo>
                    <a:pt x="1536611" y="59055"/>
                  </a:lnTo>
                  <a:lnTo>
                    <a:pt x="1536611" y="762"/>
                  </a:lnTo>
                  <a:lnTo>
                    <a:pt x="1525562" y="762"/>
                  </a:lnTo>
                  <a:lnTo>
                    <a:pt x="1525562" y="144272"/>
                  </a:lnTo>
                  <a:lnTo>
                    <a:pt x="1536611" y="144272"/>
                  </a:lnTo>
                  <a:lnTo>
                    <a:pt x="1536611" y="68961"/>
                  </a:lnTo>
                  <a:lnTo>
                    <a:pt x="1561503" y="68961"/>
                  </a:lnTo>
                  <a:lnTo>
                    <a:pt x="1561503" y="59055"/>
                  </a:lnTo>
                  <a:close/>
                </a:path>
                <a:path w="3810635" h="144779">
                  <a:moveTo>
                    <a:pt x="1663992" y="45847"/>
                  </a:moveTo>
                  <a:lnTo>
                    <a:pt x="1652892" y="21463"/>
                  </a:lnTo>
                  <a:lnTo>
                    <a:pt x="1652689" y="21310"/>
                  </a:lnTo>
                  <a:lnTo>
                    <a:pt x="1652689" y="38608"/>
                  </a:lnTo>
                  <a:lnTo>
                    <a:pt x="1652689" y="53086"/>
                  </a:lnTo>
                  <a:lnTo>
                    <a:pt x="1650149" y="58928"/>
                  </a:lnTo>
                  <a:lnTo>
                    <a:pt x="1639862" y="67945"/>
                  </a:lnTo>
                  <a:lnTo>
                    <a:pt x="1633512" y="70231"/>
                  </a:lnTo>
                  <a:lnTo>
                    <a:pt x="1618780" y="70231"/>
                  </a:lnTo>
                  <a:lnTo>
                    <a:pt x="1612557" y="67945"/>
                  </a:lnTo>
                  <a:lnTo>
                    <a:pt x="1607350" y="63500"/>
                  </a:lnTo>
                  <a:lnTo>
                    <a:pt x="1602143" y="58928"/>
                  </a:lnTo>
                  <a:lnTo>
                    <a:pt x="1599603" y="53086"/>
                  </a:lnTo>
                  <a:lnTo>
                    <a:pt x="1599653" y="38608"/>
                  </a:lnTo>
                  <a:lnTo>
                    <a:pt x="1602143" y="32893"/>
                  </a:lnTo>
                  <a:lnTo>
                    <a:pt x="1607223" y="28321"/>
                  </a:lnTo>
                  <a:lnTo>
                    <a:pt x="1612176" y="23749"/>
                  </a:lnTo>
                  <a:lnTo>
                    <a:pt x="1618526" y="21463"/>
                  </a:lnTo>
                  <a:lnTo>
                    <a:pt x="1633639" y="21463"/>
                  </a:lnTo>
                  <a:lnTo>
                    <a:pt x="1639989" y="23749"/>
                  </a:lnTo>
                  <a:lnTo>
                    <a:pt x="1645069" y="28321"/>
                  </a:lnTo>
                  <a:lnTo>
                    <a:pt x="1650149" y="32766"/>
                  </a:lnTo>
                  <a:lnTo>
                    <a:pt x="1626019" y="11684"/>
                  </a:lnTo>
                  <a:lnTo>
                    <a:pt x="1618246" y="12306"/>
                  </a:lnTo>
                  <a:lnTo>
                    <a:pt x="1588922" y="38608"/>
                  </a:lnTo>
                  <a:lnTo>
                    <a:pt x="1588173" y="45847"/>
                  </a:lnTo>
                  <a:lnTo>
                    <a:pt x="1588833" y="52946"/>
                  </a:lnTo>
                  <a:lnTo>
                    <a:pt x="1618348" y="79540"/>
                  </a:lnTo>
                  <a:lnTo>
                    <a:pt x="1626019" y="80137"/>
                  </a:lnTo>
                  <a:lnTo>
                    <a:pt x="1633855" y="79540"/>
                  </a:lnTo>
                  <a:lnTo>
                    <a:pt x="1641017" y="77724"/>
                  </a:lnTo>
                  <a:lnTo>
                    <a:pt x="1647431" y="74726"/>
                  </a:lnTo>
                  <a:lnTo>
                    <a:pt x="1653197" y="70485"/>
                  </a:lnTo>
                  <a:lnTo>
                    <a:pt x="1653425" y="70231"/>
                  </a:lnTo>
                  <a:lnTo>
                    <a:pt x="1657934" y="65303"/>
                  </a:lnTo>
                  <a:lnTo>
                    <a:pt x="1661299" y="59461"/>
                  </a:lnTo>
                  <a:lnTo>
                    <a:pt x="1663319" y="52946"/>
                  </a:lnTo>
                  <a:lnTo>
                    <a:pt x="1663992" y="45847"/>
                  </a:lnTo>
                  <a:close/>
                </a:path>
                <a:path w="3810635" h="144779">
                  <a:moveTo>
                    <a:pt x="1677708" y="115824"/>
                  </a:moveTo>
                  <a:lnTo>
                    <a:pt x="1676946" y="106172"/>
                  </a:lnTo>
                  <a:lnTo>
                    <a:pt x="1669872" y="106654"/>
                  </a:lnTo>
                  <a:lnTo>
                    <a:pt x="1659890" y="107111"/>
                  </a:lnTo>
                  <a:lnTo>
                    <a:pt x="1631226" y="107950"/>
                  </a:lnTo>
                  <a:lnTo>
                    <a:pt x="1577632" y="108712"/>
                  </a:lnTo>
                  <a:lnTo>
                    <a:pt x="1578648" y="118237"/>
                  </a:lnTo>
                  <a:lnTo>
                    <a:pt x="1647342" y="117094"/>
                  </a:lnTo>
                  <a:lnTo>
                    <a:pt x="1660271" y="116700"/>
                  </a:lnTo>
                  <a:lnTo>
                    <a:pt x="1670392" y="116281"/>
                  </a:lnTo>
                  <a:lnTo>
                    <a:pt x="1677708" y="115824"/>
                  </a:lnTo>
                  <a:close/>
                </a:path>
                <a:path w="3810635" h="144779">
                  <a:moveTo>
                    <a:pt x="1698155" y="762"/>
                  </a:moveTo>
                  <a:lnTo>
                    <a:pt x="1687106" y="762"/>
                  </a:lnTo>
                  <a:lnTo>
                    <a:pt x="1687106" y="144272"/>
                  </a:lnTo>
                  <a:lnTo>
                    <a:pt x="1698155" y="144272"/>
                  </a:lnTo>
                  <a:lnTo>
                    <a:pt x="1698155" y="762"/>
                  </a:lnTo>
                  <a:close/>
                </a:path>
                <a:path w="3810635" h="144779">
                  <a:moveTo>
                    <a:pt x="1917865" y="112903"/>
                  </a:moveTo>
                  <a:lnTo>
                    <a:pt x="1856905" y="112903"/>
                  </a:lnTo>
                  <a:lnTo>
                    <a:pt x="1856905" y="82042"/>
                  </a:lnTo>
                  <a:lnTo>
                    <a:pt x="1896148" y="82042"/>
                  </a:lnTo>
                  <a:lnTo>
                    <a:pt x="1896148" y="71882"/>
                  </a:lnTo>
                  <a:lnTo>
                    <a:pt x="1896148" y="48006"/>
                  </a:lnTo>
                  <a:lnTo>
                    <a:pt x="1896148" y="37973"/>
                  </a:lnTo>
                  <a:lnTo>
                    <a:pt x="1896148" y="13081"/>
                  </a:lnTo>
                  <a:lnTo>
                    <a:pt x="1885226" y="13081"/>
                  </a:lnTo>
                  <a:lnTo>
                    <a:pt x="1885226" y="37973"/>
                  </a:lnTo>
                  <a:lnTo>
                    <a:pt x="1885226" y="48006"/>
                  </a:lnTo>
                  <a:lnTo>
                    <a:pt x="1885226" y="71882"/>
                  </a:lnTo>
                  <a:lnTo>
                    <a:pt x="1817154" y="71882"/>
                  </a:lnTo>
                  <a:lnTo>
                    <a:pt x="1817154" y="48006"/>
                  </a:lnTo>
                  <a:lnTo>
                    <a:pt x="1885226" y="48006"/>
                  </a:lnTo>
                  <a:lnTo>
                    <a:pt x="1885226" y="37973"/>
                  </a:lnTo>
                  <a:lnTo>
                    <a:pt x="1817154" y="37973"/>
                  </a:lnTo>
                  <a:lnTo>
                    <a:pt x="1817154" y="13081"/>
                  </a:lnTo>
                  <a:lnTo>
                    <a:pt x="1806105" y="13081"/>
                  </a:lnTo>
                  <a:lnTo>
                    <a:pt x="1806105" y="82042"/>
                  </a:lnTo>
                  <a:lnTo>
                    <a:pt x="1845602" y="82042"/>
                  </a:lnTo>
                  <a:lnTo>
                    <a:pt x="1845602" y="112903"/>
                  </a:lnTo>
                  <a:lnTo>
                    <a:pt x="1784642" y="112903"/>
                  </a:lnTo>
                  <a:lnTo>
                    <a:pt x="1784642" y="122809"/>
                  </a:lnTo>
                  <a:lnTo>
                    <a:pt x="1917865" y="122809"/>
                  </a:lnTo>
                  <a:lnTo>
                    <a:pt x="1917865" y="112903"/>
                  </a:lnTo>
                  <a:close/>
                </a:path>
                <a:path w="3810635" h="144779">
                  <a:moveTo>
                    <a:pt x="2016671" y="42672"/>
                  </a:moveTo>
                  <a:lnTo>
                    <a:pt x="2006003" y="16548"/>
                  </a:lnTo>
                  <a:lnTo>
                    <a:pt x="2006003" y="34671"/>
                  </a:lnTo>
                  <a:lnTo>
                    <a:pt x="2006003" y="50673"/>
                  </a:lnTo>
                  <a:lnTo>
                    <a:pt x="2003564" y="57175"/>
                  </a:lnTo>
                  <a:lnTo>
                    <a:pt x="1998637" y="61976"/>
                  </a:lnTo>
                  <a:lnTo>
                    <a:pt x="1993811" y="66802"/>
                  </a:lnTo>
                  <a:lnTo>
                    <a:pt x="1987334" y="69215"/>
                  </a:lnTo>
                  <a:lnTo>
                    <a:pt x="1971586" y="69215"/>
                  </a:lnTo>
                  <a:lnTo>
                    <a:pt x="1965236" y="66802"/>
                  </a:lnTo>
                  <a:lnTo>
                    <a:pt x="1960283" y="61976"/>
                  </a:lnTo>
                  <a:lnTo>
                    <a:pt x="1955469" y="57175"/>
                  </a:lnTo>
                  <a:lnTo>
                    <a:pt x="1953044" y="50673"/>
                  </a:lnTo>
                  <a:lnTo>
                    <a:pt x="1953044" y="34671"/>
                  </a:lnTo>
                  <a:lnTo>
                    <a:pt x="1955457" y="28194"/>
                  </a:lnTo>
                  <a:lnTo>
                    <a:pt x="1960410" y="23368"/>
                  </a:lnTo>
                  <a:lnTo>
                    <a:pt x="1965236" y="18542"/>
                  </a:lnTo>
                  <a:lnTo>
                    <a:pt x="1971713" y="16129"/>
                  </a:lnTo>
                  <a:lnTo>
                    <a:pt x="1987334" y="16129"/>
                  </a:lnTo>
                  <a:lnTo>
                    <a:pt x="1993811" y="18542"/>
                  </a:lnTo>
                  <a:lnTo>
                    <a:pt x="1998637" y="23368"/>
                  </a:lnTo>
                  <a:lnTo>
                    <a:pt x="2003590" y="28194"/>
                  </a:lnTo>
                  <a:lnTo>
                    <a:pt x="2006003" y="34671"/>
                  </a:lnTo>
                  <a:lnTo>
                    <a:pt x="2006003" y="16548"/>
                  </a:lnTo>
                  <a:lnTo>
                    <a:pt x="1979460" y="6731"/>
                  </a:lnTo>
                  <a:lnTo>
                    <a:pt x="1971789" y="7353"/>
                  </a:lnTo>
                  <a:lnTo>
                    <a:pt x="1942998" y="34671"/>
                  </a:lnTo>
                  <a:lnTo>
                    <a:pt x="1942249" y="42672"/>
                  </a:lnTo>
                  <a:lnTo>
                    <a:pt x="1942909" y="50241"/>
                  </a:lnTo>
                  <a:lnTo>
                    <a:pt x="1971865" y="78232"/>
                  </a:lnTo>
                  <a:lnTo>
                    <a:pt x="1979460" y="78867"/>
                  </a:lnTo>
                  <a:lnTo>
                    <a:pt x="1987118" y="78232"/>
                  </a:lnTo>
                  <a:lnTo>
                    <a:pt x="1994128" y="76314"/>
                  </a:lnTo>
                  <a:lnTo>
                    <a:pt x="2000453" y="73139"/>
                  </a:lnTo>
                  <a:lnTo>
                    <a:pt x="2005469" y="69215"/>
                  </a:lnTo>
                  <a:lnTo>
                    <a:pt x="2006130" y="68707"/>
                  </a:lnTo>
                  <a:lnTo>
                    <a:pt x="2010714" y="63284"/>
                  </a:lnTo>
                  <a:lnTo>
                    <a:pt x="2013991" y="57175"/>
                  </a:lnTo>
                  <a:lnTo>
                    <a:pt x="2015998" y="50241"/>
                  </a:lnTo>
                  <a:lnTo>
                    <a:pt x="2016671" y="42672"/>
                  </a:lnTo>
                  <a:close/>
                </a:path>
                <a:path w="3810635" h="144779">
                  <a:moveTo>
                    <a:pt x="2054009" y="129540"/>
                  </a:moveTo>
                  <a:lnTo>
                    <a:pt x="1971586" y="129540"/>
                  </a:lnTo>
                  <a:lnTo>
                    <a:pt x="1971586" y="92329"/>
                  </a:lnTo>
                  <a:lnTo>
                    <a:pt x="1960283" y="92329"/>
                  </a:lnTo>
                  <a:lnTo>
                    <a:pt x="1960283" y="139446"/>
                  </a:lnTo>
                  <a:lnTo>
                    <a:pt x="2054009" y="139446"/>
                  </a:lnTo>
                  <a:lnTo>
                    <a:pt x="2054009" y="129540"/>
                  </a:lnTo>
                  <a:close/>
                </a:path>
                <a:path w="3810635" h="144779">
                  <a:moveTo>
                    <a:pt x="2071281" y="46736"/>
                  </a:moveTo>
                  <a:lnTo>
                    <a:pt x="2049564" y="46736"/>
                  </a:lnTo>
                  <a:lnTo>
                    <a:pt x="2049564" y="762"/>
                  </a:lnTo>
                  <a:lnTo>
                    <a:pt x="2038515" y="762"/>
                  </a:lnTo>
                  <a:lnTo>
                    <a:pt x="2038515" y="105410"/>
                  </a:lnTo>
                  <a:lnTo>
                    <a:pt x="2049564" y="105410"/>
                  </a:lnTo>
                  <a:lnTo>
                    <a:pt x="2049564" y="56896"/>
                  </a:lnTo>
                  <a:lnTo>
                    <a:pt x="2071281" y="56896"/>
                  </a:lnTo>
                  <a:lnTo>
                    <a:pt x="2071281" y="46736"/>
                  </a:lnTo>
                  <a:close/>
                </a:path>
                <a:path w="3810635" h="144779">
                  <a:moveTo>
                    <a:pt x="2171992" y="10541"/>
                  </a:moveTo>
                  <a:lnTo>
                    <a:pt x="2100618" y="10541"/>
                  </a:lnTo>
                  <a:lnTo>
                    <a:pt x="2100618" y="20447"/>
                  </a:lnTo>
                  <a:lnTo>
                    <a:pt x="2160943" y="20447"/>
                  </a:lnTo>
                  <a:lnTo>
                    <a:pt x="2160803" y="30213"/>
                  </a:lnTo>
                  <a:lnTo>
                    <a:pt x="2160397" y="40055"/>
                  </a:lnTo>
                  <a:lnTo>
                    <a:pt x="2159762" y="49974"/>
                  </a:lnTo>
                  <a:lnTo>
                    <a:pt x="2158911" y="59944"/>
                  </a:lnTo>
                  <a:lnTo>
                    <a:pt x="2169706" y="60706"/>
                  </a:lnTo>
                  <a:lnTo>
                    <a:pt x="2170696" y="49707"/>
                  </a:lnTo>
                  <a:lnTo>
                    <a:pt x="2171420" y="37680"/>
                  </a:lnTo>
                  <a:lnTo>
                    <a:pt x="2171839" y="24612"/>
                  </a:lnTo>
                  <a:lnTo>
                    <a:pt x="2171992" y="10541"/>
                  </a:lnTo>
                  <a:close/>
                </a:path>
                <a:path w="3810635" h="144779">
                  <a:moveTo>
                    <a:pt x="2181771" y="81661"/>
                  </a:moveTo>
                  <a:lnTo>
                    <a:pt x="2181237" y="73660"/>
                  </a:lnTo>
                  <a:lnTo>
                    <a:pt x="2181136" y="72009"/>
                  </a:lnTo>
                  <a:lnTo>
                    <a:pt x="2171319" y="72618"/>
                  </a:lnTo>
                  <a:lnTo>
                    <a:pt x="2160346" y="73075"/>
                  </a:lnTo>
                  <a:lnTo>
                    <a:pt x="2148217" y="73431"/>
                  </a:lnTo>
                  <a:lnTo>
                    <a:pt x="2134908" y="73660"/>
                  </a:lnTo>
                  <a:lnTo>
                    <a:pt x="2134908" y="41910"/>
                  </a:lnTo>
                  <a:lnTo>
                    <a:pt x="2123859" y="41910"/>
                  </a:lnTo>
                  <a:lnTo>
                    <a:pt x="2123859" y="73787"/>
                  </a:lnTo>
                  <a:lnTo>
                    <a:pt x="2115515" y="73964"/>
                  </a:lnTo>
                  <a:lnTo>
                    <a:pt x="2088553" y="74168"/>
                  </a:lnTo>
                  <a:lnTo>
                    <a:pt x="2089569" y="84074"/>
                  </a:lnTo>
                  <a:lnTo>
                    <a:pt x="2139353" y="83312"/>
                  </a:lnTo>
                  <a:lnTo>
                    <a:pt x="2166124" y="82448"/>
                  </a:lnTo>
                  <a:lnTo>
                    <a:pt x="2175332" y="82054"/>
                  </a:lnTo>
                  <a:lnTo>
                    <a:pt x="2181771" y="81661"/>
                  </a:lnTo>
                  <a:close/>
                </a:path>
                <a:path w="3810635" h="144779">
                  <a:moveTo>
                    <a:pt x="2207171" y="129540"/>
                  </a:moveTo>
                  <a:lnTo>
                    <a:pt x="2124875" y="129540"/>
                  </a:lnTo>
                  <a:lnTo>
                    <a:pt x="2124875" y="98044"/>
                  </a:lnTo>
                  <a:lnTo>
                    <a:pt x="2113826" y="98044"/>
                  </a:lnTo>
                  <a:lnTo>
                    <a:pt x="2113826" y="139446"/>
                  </a:lnTo>
                  <a:lnTo>
                    <a:pt x="2207171" y="139446"/>
                  </a:lnTo>
                  <a:lnTo>
                    <a:pt x="2207171" y="129540"/>
                  </a:lnTo>
                  <a:close/>
                </a:path>
                <a:path w="3810635" h="144779">
                  <a:moveTo>
                    <a:pt x="2224951" y="53848"/>
                  </a:moveTo>
                  <a:lnTo>
                    <a:pt x="2203361" y="53848"/>
                  </a:lnTo>
                  <a:lnTo>
                    <a:pt x="2203361" y="762"/>
                  </a:lnTo>
                  <a:lnTo>
                    <a:pt x="2192185" y="762"/>
                  </a:lnTo>
                  <a:lnTo>
                    <a:pt x="2192185" y="107823"/>
                  </a:lnTo>
                  <a:lnTo>
                    <a:pt x="2203361" y="107823"/>
                  </a:lnTo>
                  <a:lnTo>
                    <a:pt x="2203361" y="63881"/>
                  </a:lnTo>
                  <a:lnTo>
                    <a:pt x="2224951" y="63881"/>
                  </a:lnTo>
                  <a:lnTo>
                    <a:pt x="2224951" y="53848"/>
                  </a:lnTo>
                  <a:close/>
                </a:path>
                <a:path w="3810635" h="144779">
                  <a:moveTo>
                    <a:pt x="2333409" y="109982"/>
                  </a:moveTo>
                  <a:lnTo>
                    <a:pt x="2332532" y="103505"/>
                  </a:lnTo>
                  <a:lnTo>
                    <a:pt x="2332126" y="100457"/>
                  </a:lnTo>
                  <a:lnTo>
                    <a:pt x="2322512" y="101803"/>
                  </a:lnTo>
                  <a:lnTo>
                    <a:pt x="2307920" y="102755"/>
                  </a:lnTo>
                  <a:lnTo>
                    <a:pt x="2288362" y="103314"/>
                  </a:lnTo>
                  <a:lnTo>
                    <a:pt x="2263813" y="103505"/>
                  </a:lnTo>
                  <a:lnTo>
                    <a:pt x="2263813" y="66040"/>
                  </a:lnTo>
                  <a:lnTo>
                    <a:pt x="2318296" y="66040"/>
                  </a:lnTo>
                  <a:lnTo>
                    <a:pt x="2318296" y="13462"/>
                  </a:lnTo>
                  <a:lnTo>
                    <a:pt x="2252637" y="13462"/>
                  </a:lnTo>
                  <a:lnTo>
                    <a:pt x="2252637" y="23241"/>
                  </a:lnTo>
                  <a:lnTo>
                    <a:pt x="2307247" y="23241"/>
                  </a:lnTo>
                  <a:lnTo>
                    <a:pt x="2307247" y="56388"/>
                  </a:lnTo>
                  <a:lnTo>
                    <a:pt x="2252637" y="56388"/>
                  </a:lnTo>
                  <a:lnTo>
                    <a:pt x="2252637" y="113284"/>
                  </a:lnTo>
                  <a:lnTo>
                    <a:pt x="2281250" y="113093"/>
                  </a:lnTo>
                  <a:lnTo>
                    <a:pt x="2304262" y="112496"/>
                  </a:lnTo>
                  <a:lnTo>
                    <a:pt x="2321636" y="111467"/>
                  </a:lnTo>
                  <a:lnTo>
                    <a:pt x="2333409" y="109982"/>
                  </a:lnTo>
                  <a:close/>
                </a:path>
                <a:path w="3810635" h="144779">
                  <a:moveTo>
                    <a:pt x="2359571" y="762"/>
                  </a:moveTo>
                  <a:lnTo>
                    <a:pt x="2348522" y="762"/>
                  </a:lnTo>
                  <a:lnTo>
                    <a:pt x="2348522" y="144272"/>
                  </a:lnTo>
                  <a:lnTo>
                    <a:pt x="2359571" y="144272"/>
                  </a:lnTo>
                  <a:lnTo>
                    <a:pt x="2359571" y="762"/>
                  </a:lnTo>
                  <a:close/>
                </a:path>
                <a:path w="3810635" h="144779">
                  <a:moveTo>
                    <a:pt x="2575217" y="50419"/>
                  </a:moveTo>
                  <a:lnTo>
                    <a:pt x="2535974" y="36830"/>
                  </a:lnTo>
                  <a:lnTo>
                    <a:pt x="2527236" y="29083"/>
                  </a:lnTo>
                  <a:lnTo>
                    <a:pt x="2523667" y="24803"/>
                  </a:lnTo>
                  <a:lnTo>
                    <a:pt x="2520607" y="18351"/>
                  </a:lnTo>
                  <a:lnTo>
                    <a:pt x="2519591" y="11557"/>
                  </a:lnTo>
                  <a:lnTo>
                    <a:pt x="2519591" y="5334"/>
                  </a:lnTo>
                  <a:lnTo>
                    <a:pt x="2508542" y="5334"/>
                  </a:lnTo>
                  <a:lnTo>
                    <a:pt x="2508542" y="11557"/>
                  </a:lnTo>
                  <a:lnTo>
                    <a:pt x="2507488" y="18300"/>
                  </a:lnTo>
                  <a:lnTo>
                    <a:pt x="2473731" y="46431"/>
                  </a:lnTo>
                  <a:lnTo>
                    <a:pt x="2453043" y="51181"/>
                  </a:lnTo>
                  <a:lnTo>
                    <a:pt x="2459901" y="60452"/>
                  </a:lnTo>
                  <a:lnTo>
                    <a:pt x="2500172" y="43014"/>
                  </a:lnTo>
                  <a:lnTo>
                    <a:pt x="2514130" y="29083"/>
                  </a:lnTo>
                  <a:lnTo>
                    <a:pt x="2517292" y="33616"/>
                  </a:lnTo>
                  <a:lnTo>
                    <a:pt x="2551480" y="55410"/>
                  </a:lnTo>
                  <a:lnTo>
                    <a:pt x="2568740" y="59563"/>
                  </a:lnTo>
                  <a:lnTo>
                    <a:pt x="2575217" y="50419"/>
                  </a:lnTo>
                  <a:close/>
                </a:path>
                <a:path w="3810635" h="144779">
                  <a:moveTo>
                    <a:pt x="2580805" y="77216"/>
                  </a:moveTo>
                  <a:lnTo>
                    <a:pt x="2447582" y="77216"/>
                  </a:lnTo>
                  <a:lnTo>
                    <a:pt x="2447582" y="87122"/>
                  </a:lnTo>
                  <a:lnTo>
                    <a:pt x="2508542" y="87122"/>
                  </a:lnTo>
                  <a:lnTo>
                    <a:pt x="2508542" y="144272"/>
                  </a:lnTo>
                  <a:lnTo>
                    <a:pt x="2519591" y="144272"/>
                  </a:lnTo>
                  <a:lnTo>
                    <a:pt x="2519591" y="87122"/>
                  </a:lnTo>
                  <a:lnTo>
                    <a:pt x="2580805" y="87122"/>
                  </a:lnTo>
                  <a:lnTo>
                    <a:pt x="2580805" y="77216"/>
                  </a:lnTo>
                  <a:close/>
                </a:path>
                <a:path w="3810635" h="144779">
                  <a:moveTo>
                    <a:pt x="2714282" y="129540"/>
                  </a:moveTo>
                  <a:lnTo>
                    <a:pt x="2633002" y="129540"/>
                  </a:lnTo>
                  <a:lnTo>
                    <a:pt x="2633002" y="96139"/>
                  </a:lnTo>
                  <a:lnTo>
                    <a:pt x="2621953" y="96139"/>
                  </a:lnTo>
                  <a:lnTo>
                    <a:pt x="2621953" y="139446"/>
                  </a:lnTo>
                  <a:lnTo>
                    <a:pt x="2714282" y="139446"/>
                  </a:lnTo>
                  <a:lnTo>
                    <a:pt x="2714282" y="129540"/>
                  </a:lnTo>
                  <a:close/>
                </a:path>
                <a:path w="3810635" h="144779">
                  <a:moveTo>
                    <a:pt x="2726093" y="48514"/>
                  </a:moveTo>
                  <a:lnTo>
                    <a:pt x="2683116" y="32461"/>
                  </a:lnTo>
                  <a:lnTo>
                    <a:pt x="2680017" y="29464"/>
                  </a:lnTo>
                  <a:lnTo>
                    <a:pt x="2677845" y="27381"/>
                  </a:lnTo>
                  <a:lnTo>
                    <a:pt x="2674201" y="22072"/>
                  </a:lnTo>
                  <a:lnTo>
                    <a:pt x="2672245" y="16637"/>
                  </a:lnTo>
                  <a:lnTo>
                    <a:pt x="2718346" y="16637"/>
                  </a:lnTo>
                  <a:lnTo>
                    <a:pt x="2718346" y="6604"/>
                  </a:lnTo>
                  <a:lnTo>
                    <a:pt x="2614714" y="6604"/>
                  </a:lnTo>
                  <a:lnTo>
                    <a:pt x="2614714" y="16637"/>
                  </a:lnTo>
                  <a:lnTo>
                    <a:pt x="2660942" y="16637"/>
                  </a:lnTo>
                  <a:lnTo>
                    <a:pt x="2658872" y="22098"/>
                  </a:lnTo>
                  <a:lnTo>
                    <a:pt x="2625915" y="44818"/>
                  </a:lnTo>
                  <a:lnTo>
                    <a:pt x="2606967" y="48514"/>
                  </a:lnTo>
                  <a:lnTo>
                    <a:pt x="2613444" y="57404"/>
                  </a:lnTo>
                  <a:lnTo>
                    <a:pt x="2653042" y="41897"/>
                  </a:lnTo>
                  <a:lnTo>
                    <a:pt x="2666657" y="29464"/>
                  </a:lnTo>
                  <a:lnTo>
                    <a:pt x="2670251" y="33921"/>
                  </a:lnTo>
                  <a:lnTo>
                    <a:pt x="2703436" y="53581"/>
                  </a:lnTo>
                  <a:lnTo>
                    <a:pt x="2720378" y="57658"/>
                  </a:lnTo>
                  <a:lnTo>
                    <a:pt x="2726093" y="48514"/>
                  </a:lnTo>
                  <a:close/>
                </a:path>
                <a:path w="3810635" h="144779">
                  <a:moveTo>
                    <a:pt x="2733205" y="71247"/>
                  </a:moveTo>
                  <a:lnTo>
                    <a:pt x="2599982" y="71247"/>
                  </a:lnTo>
                  <a:lnTo>
                    <a:pt x="2599982" y="81153"/>
                  </a:lnTo>
                  <a:lnTo>
                    <a:pt x="2660942" y="81153"/>
                  </a:lnTo>
                  <a:lnTo>
                    <a:pt x="2660942" y="116586"/>
                  </a:lnTo>
                  <a:lnTo>
                    <a:pt x="2672245" y="116586"/>
                  </a:lnTo>
                  <a:lnTo>
                    <a:pt x="2672245" y="81153"/>
                  </a:lnTo>
                  <a:lnTo>
                    <a:pt x="2733205" y="81153"/>
                  </a:lnTo>
                  <a:lnTo>
                    <a:pt x="2733205" y="71247"/>
                  </a:lnTo>
                  <a:close/>
                </a:path>
                <a:path w="3810635" h="144779">
                  <a:moveTo>
                    <a:pt x="2919641" y="43307"/>
                  </a:moveTo>
                  <a:lnTo>
                    <a:pt x="2840774" y="43307"/>
                  </a:lnTo>
                  <a:lnTo>
                    <a:pt x="2840774" y="14732"/>
                  </a:lnTo>
                  <a:lnTo>
                    <a:pt x="2918117" y="14732"/>
                  </a:lnTo>
                  <a:lnTo>
                    <a:pt x="2918117" y="4826"/>
                  </a:lnTo>
                  <a:lnTo>
                    <a:pt x="2829598" y="4826"/>
                  </a:lnTo>
                  <a:lnTo>
                    <a:pt x="2829598" y="53213"/>
                  </a:lnTo>
                  <a:lnTo>
                    <a:pt x="2919641" y="53213"/>
                  </a:lnTo>
                  <a:lnTo>
                    <a:pt x="2919641" y="43307"/>
                  </a:lnTo>
                  <a:close/>
                </a:path>
                <a:path w="3810635" h="144779">
                  <a:moveTo>
                    <a:pt x="2920657" y="108839"/>
                  </a:moveTo>
                  <a:lnTo>
                    <a:pt x="2916593" y="102362"/>
                  </a:lnTo>
                  <a:lnTo>
                    <a:pt x="2912630" y="100076"/>
                  </a:lnTo>
                  <a:lnTo>
                    <a:pt x="2908846" y="97891"/>
                  </a:lnTo>
                  <a:lnTo>
                    <a:pt x="2908846" y="111760"/>
                  </a:lnTo>
                  <a:lnTo>
                    <a:pt x="2908846" y="122047"/>
                  </a:lnTo>
                  <a:lnTo>
                    <a:pt x="2905925" y="126111"/>
                  </a:lnTo>
                  <a:lnTo>
                    <a:pt x="2873794" y="133604"/>
                  </a:lnTo>
                  <a:lnTo>
                    <a:pt x="2865640" y="133350"/>
                  </a:lnTo>
                  <a:lnTo>
                    <a:pt x="2838742" y="122047"/>
                  </a:lnTo>
                  <a:lnTo>
                    <a:pt x="2838742" y="111760"/>
                  </a:lnTo>
                  <a:lnTo>
                    <a:pt x="2873794" y="100076"/>
                  </a:lnTo>
                  <a:lnTo>
                    <a:pt x="2881998" y="100368"/>
                  </a:lnTo>
                  <a:lnTo>
                    <a:pt x="2908846" y="111760"/>
                  </a:lnTo>
                  <a:lnTo>
                    <a:pt x="2908846" y="97891"/>
                  </a:lnTo>
                  <a:lnTo>
                    <a:pt x="2873794" y="90678"/>
                  </a:lnTo>
                  <a:lnTo>
                    <a:pt x="2863126" y="91109"/>
                  </a:lnTo>
                  <a:lnTo>
                    <a:pt x="2827058" y="108839"/>
                  </a:lnTo>
                  <a:lnTo>
                    <a:pt x="2827058" y="125095"/>
                  </a:lnTo>
                  <a:lnTo>
                    <a:pt x="2863189" y="142684"/>
                  </a:lnTo>
                  <a:lnTo>
                    <a:pt x="2873794" y="143129"/>
                  </a:lnTo>
                  <a:lnTo>
                    <a:pt x="2884386" y="142684"/>
                  </a:lnTo>
                  <a:lnTo>
                    <a:pt x="2893695" y="141351"/>
                  </a:lnTo>
                  <a:lnTo>
                    <a:pt x="2901721" y="139166"/>
                  </a:lnTo>
                  <a:lnTo>
                    <a:pt x="2908465" y="136144"/>
                  </a:lnTo>
                  <a:lnTo>
                    <a:pt x="2912846" y="133604"/>
                  </a:lnTo>
                  <a:lnTo>
                    <a:pt x="2916593" y="131445"/>
                  </a:lnTo>
                  <a:lnTo>
                    <a:pt x="2920657" y="125095"/>
                  </a:lnTo>
                  <a:lnTo>
                    <a:pt x="2920657" y="108839"/>
                  </a:lnTo>
                  <a:close/>
                </a:path>
                <a:path w="3810635" h="144779">
                  <a:moveTo>
                    <a:pt x="2940469" y="68707"/>
                  </a:moveTo>
                  <a:lnTo>
                    <a:pt x="2807246" y="68707"/>
                  </a:lnTo>
                  <a:lnTo>
                    <a:pt x="2807246" y="78613"/>
                  </a:lnTo>
                  <a:lnTo>
                    <a:pt x="2940469" y="78613"/>
                  </a:lnTo>
                  <a:lnTo>
                    <a:pt x="2940469" y="68707"/>
                  </a:lnTo>
                  <a:close/>
                </a:path>
                <a:path w="3810635" h="144779">
                  <a:moveTo>
                    <a:pt x="3056420" y="3683"/>
                  </a:moveTo>
                  <a:lnTo>
                    <a:pt x="3045244" y="3683"/>
                  </a:lnTo>
                  <a:lnTo>
                    <a:pt x="3045244" y="53848"/>
                  </a:lnTo>
                  <a:lnTo>
                    <a:pt x="3027972" y="53848"/>
                  </a:lnTo>
                  <a:lnTo>
                    <a:pt x="3018244" y="20447"/>
                  </a:lnTo>
                  <a:lnTo>
                    <a:pt x="3017177" y="18986"/>
                  </a:lnTo>
                  <a:lnTo>
                    <a:pt x="3017177" y="59055"/>
                  </a:lnTo>
                  <a:lnTo>
                    <a:pt x="3016834" y="67995"/>
                  </a:lnTo>
                  <a:lnTo>
                    <a:pt x="3003334" y="97917"/>
                  </a:lnTo>
                  <a:lnTo>
                    <a:pt x="2989999" y="97917"/>
                  </a:lnTo>
                  <a:lnTo>
                    <a:pt x="2976029" y="59055"/>
                  </a:lnTo>
                  <a:lnTo>
                    <a:pt x="2976359" y="50203"/>
                  </a:lnTo>
                  <a:lnTo>
                    <a:pt x="3003334" y="20447"/>
                  </a:lnTo>
                  <a:lnTo>
                    <a:pt x="3017177" y="59055"/>
                  </a:lnTo>
                  <a:lnTo>
                    <a:pt x="3017177" y="18986"/>
                  </a:lnTo>
                  <a:lnTo>
                    <a:pt x="3013621" y="14097"/>
                  </a:lnTo>
                  <a:lnTo>
                    <a:pt x="3006128" y="10414"/>
                  </a:lnTo>
                  <a:lnTo>
                    <a:pt x="2996603" y="10414"/>
                  </a:lnTo>
                  <a:lnTo>
                    <a:pt x="2967304" y="38315"/>
                  </a:lnTo>
                  <a:lnTo>
                    <a:pt x="2965234" y="59055"/>
                  </a:lnTo>
                  <a:lnTo>
                    <a:pt x="2965742" y="70180"/>
                  </a:lnTo>
                  <a:lnTo>
                    <a:pt x="2983255" y="104800"/>
                  </a:lnTo>
                  <a:lnTo>
                    <a:pt x="2996603" y="107950"/>
                  </a:lnTo>
                  <a:lnTo>
                    <a:pt x="3006255" y="107950"/>
                  </a:lnTo>
                  <a:lnTo>
                    <a:pt x="3013748" y="104140"/>
                  </a:lnTo>
                  <a:lnTo>
                    <a:pt x="3018028" y="97917"/>
                  </a:lnTo>
                  <a:lnTo>
                    <a:pt x="3019082" y="96393"/>
                  </a:lnTo>
                  <a:lnTo>
                    <a:pt x="3022701" y="90068"/>
                  </a:lnTo>
                  <a:lnTo>
                    <a:pt x="3025394" y="82511"/>
                  </a:lnTo>
                  <a:lnTo>
                    <a:pt x="3027184" y="73736"/>
                  </a:lnTo>
                  <a:lnTo>
                    <a:pt x="3028099" y="63754"/>
                  </a:lnTo>
                  <a:lnTo>
                    <a:pt x="3045244" y="63754"/>
                  </a:lnTo>
                  <a:lnTo>
                    <a:pt x="3045244" y="139954"/>
                  </a:lnTo>
                  <a:lnTo>
                    <a:pt x="3056420" y="139954"/>
                  </a:lnTo>
                  <a:lnTo>
                    <a:pt x="3056420" y="63754"/>
                  </a:lnTo>
                  <a:lnTo>
                    <a:pt x="3056420" y="53848"/>
                  </a:lnTo>
                  <a:lnTo>
                    <a:pt x="3056420" y="3683"/>
                  </a:lnTo>
                  <a:close/>
                </a:path>
                <a:path w="3810635" h="144779">
                  <a:moveTo>
                    <a:pt x="3082201" y="762"/>
                  </a:moveTo>
                  <a:lnTo>
                    <a:pt x="3071025" y="762"/>
                  </a:lnTo>
                  <a:lnTo>
                    <a:pt x="3071025" y="144272"/>
                  </a:lnTo>
                  <a:lnTo>
                    <a:pt x="3082201" y="144272"/>
                  </a:lnTo>
                  <a:lnTo>
                    <a:pt x="3082201" y="762"/>
                  </a:lnTo>
                  <a:close/>
                </a:path>
                <a:path w="3810635" h="144779">
                  <a:moveTo>
                    <a:pt x="3247936" y="10541"/>
                  </a:moveTo>
                  <a:lnTo>
                    <a:pt x="3176562" y="10541"/>
                  </a:lnTo>
                  <a:lnTo>
                    <a:pt x="3176562" y="20447"/>
                  </a:lnTo>
                  <a:lnTo>
                    <a:pt x="3236887" y="20447"/>
                  </a:lnTo>
                  <a:lnTo>
                    <a:pt x="3236747" y="30213"/>
                  </a:lnTo>
                  <a:lnTo>
                    <a:pt x="3236341" y="40055"/>
                  </a:lnTo>
                  <a:lnTo>
                    <a:pt x="3235706" y="49974"/>
                  </a:lnTo>
                  <a:lnTo>
                    <a:pt x="3234855" y="59944"/>
                  </a:lnTo>
                  <a:lnTo>
                    <a:pt x="3245650" y="60706"/>
                  </a:lnTo>
                  <a:lnTo>
                    <a:pt x="3246640" y="49707"/>
                  </a:lnTo>
                  <a:lnTo>
                    <a:pt x="3247364" y="37680"/>
                  </a:lnTo>
                  <a:lnTo>
                    <a:pt x="3247783" y="24612"/>
                  </a:lnTo>
                  <a:lnTo>
                    <a:pt x="3247936" y="10541"/>
                  </a:lnTo>
                  <a:close/>
                </a:path>
                <a:path w="3810635" h="144779">
                  <a:moveTo>
                    <a:pt x="3257715" y="81661"/>
                  </a:moveTo>
                  <a:lnTo>
                    <a:pt x="3257181" y="73660"/>
                  </a:lnTo>
                  <a:lnTo>
                    <a:pt x="3257080" y="72009"/>
                  </a:lnTo>
                  <a:lnTo>
                    <a:pt x="3247263" y="72618"/>
                  </a:lnTo>
                  <a:lnTo>
                    <a:pt x="3236290" y="73075"/>
                  </a:lnTo>
                  <a:lnTo>
                    <a:pt x="3224161" y="73431"/>
                  </a:lnTo>
                  <a:lnTo>
                    <a:pt x="3210852" y="73660"/>
                  </a:lnTo>
                  <a:lnTo>
                    <a:pt x="3210852" y="41910"/>
                  </a:lnTo>
                  <a:lnTo>
                    <a:pt x="3199803" y="41910"/>
                  </a:lnTo>
                  <a:lnTo>
                    <a:pt x="3199803" y="73787"/>
                  </a:lnTo>
                  <a:lnTo>
                    <a:pt x="3191459" y="73964"/>
                  </a:lnTo>
                  <a:lnTo>
                    <a:pt x="3164497" y="74168"/>
                  </a:lnTo>
                  <a:lnTo>
                    <a:pt x="3165513" y="84074"/>
                  </a:lnTo>
                  <a:lnTo>
                    <a:pt x="3215297" y="83312"/>
                  </a:lnTo>
                  <a:lnTo>
                    <a:pt x="3242068" y="82448"/>
                  </a:lnTo>
                  <a:lnTo>
                    <a:pt x="3251276" y="82054"/>
                  </a:lnTo>
                  <a:lnTo>
                    <a:pt x="3257715" y="81661"/>
                  </a:lnTo>
                  <a:close/>
                </a:path>
                <a:path w="3810635" h="144779">
                  <a:moveTo>
                    <a:pt x="3283115" y="129540"/>
                  </a:moveTo>
                  <a:lnTo>
                    <a:pt x="3200819" y="129540"/>
                  </a:lnTo>
                  <a:lnTo>
                    <a:pt x="3200819" y="98044"/>
                  </a:lnTo>
                  <a:lnTo>
                    <a:pt x="3189770" y="98044"/>
                  </a:lnTo>
                  <a:lnTo>
                    <a:pt x="3189770" y="139446"/>
                  </a:lnTo>
                  <a:lnTo>
                    <a:pt x="3283115" y="139446"/>
                  </a:lnTo>
                  <a:lnTo>
                    <a:pt x="3283115" y="129540"/>
                  </a:lnTo>
                  <a:close/>
                </a:path>
                <a:path w="3810635" h="144779">
                  <a:moveTo>
                    <a:pt x="3300895" y="53848"/>
                  </a:moveTo>
                  <a:lnTo>
                    <a:pt x="3279305" y="53848"/>
                  </a:lnTo>
                  <a:lnTo>
                    <a:pt x="3279305" y="762"/>
                  </a:lnTo>
                  <a:lnTo>
                    <a:pt x="3268129" y="762"/>
                  </a:lnTo>
                  <a:lnTo>
                    <a:pt x="3268129" y="107823"/>
                  </a:lnTo>
                  <a:lnTo>
                    <a:pt x="3279305" y="107823"/>
                  </a:lnTo>
                  <a:lnTo>
                    <a:pt x="3279305" y="63881"/>
                  </a:lnTo>
                  <a:lnTo>
                    <a:pt x="3300895" y="63881"/>
                  </a:lnTo>
                  <a:lnTo>
                    <a:pt x="3300895" y="53848"/>
                  </a:lnTo>
                  <a:close/>
                </a:path>
                <a:path w="3810635" h="144779">
                  <a:moveTo>
                    <a:pt x="3397034" y="56896"/>
                  </a:moveTo>
                  <a:lnTo>
                    <a:pt x="3393859" y="50419"/>
                  </a:lnTo>
                  <a:lnTo>
                    <a:pt x="3389566" y="46990"/>
                  </a:lnTo>
                  <a:lnTo>
                    <a:pt x="3387509" y="45339"/>
                  </a:lnTo>
                  <a:lnTo>
                    <a:pt x="3386112" y="44424"/>
                  </a:lnTo>
                  <a:lnTo>
                    <a:pt x="3386112" y="59309"/>
                  </a:lnTo>
                  <a:lnTo>
                    <a:pt x="3386112" y="69596"/>
                  </a:lnTo>
                  <a:lnTo>
                    <a:pt x="3383826" y="73914"/>
                  </a:lnTo>
                  <a:lnTo>
                    <a:pt x="3379508" y="77216"/>
                  </a:lnTo>
                  <a:lnTo>
                    <a:pt x="3375063" y="80518"/>
                  </a:lnTo>
                  <a:lnTo>
                    <a:pt x="3369094" y="82169"/>
                  </a:lnTo>
                  <a:lnTo>
                    <a:pt x="3354108" y="82169"/>
                  </a:lnTo>
                  <a:lnTo>
                    <a:pt x="3348266" y="80518"/>
                  </a:lnTo>
                  <a:lnTo>
                    <a:pt x="3339376" y="73914"/>
                  </a:lnTo>
                  <a:lnTo>
                    <a:pt x="3337217" y="69596"/>
                  </a:lnTo>
                  <a:lnTo>
                    <a:pt x="3337217" y="59309"/>
                  </a:lnTo>
                  <a:lnTo>
                    <a:pt x="3339376" y="55118"/>
                  </a:lnTo>
                  <a:lnTo>
                    <a:pt x="3348139" y="48641"/>
                  </a:lnTo>
                  <a:lnTo>
                    <a:pt x="3354108" y="46990"/>
                  </a:lnTo>
                  <a:lnTo>
                    <a:pt x="3369221" y="46990"/>
                  </a:lnTo>
                  <a:lnTo>
                    <a:pt x="3375190" y="48641"/>
                  </a:lnTo>
                  <a:lnTo>
                    <a:pt x="3379508" y="51816"/>
                  </a:lnTo>
                  <a:lnTo>
                    <a:pt x="3383826" y="55118"/>
                  </a:lnTo>
                  <a:lnTo>
                    <a:pt x="3386112" y="59309"/>
                  </a:lnTo>
                  <a:lnTo>
                    <a:pt x="3386112" y="44424"/>
                  </a:lnTo>
                  <a:lnTo>
                    <a:pt x="3382314" y="41922"/>
                  </a:lnTo>
                  <a:lnTo>
                    <a:pt x="3376257" y="39458"/>
                  </a:lnTo>
                  <a:lnTo>
                    <a:pt x="3369360" y="37973"/>
                  </a:lnTo>
                  <a:lnTo>
                    <a:pt x="3361601" y="37465"/>
                  </a:lnTo>
                  <a:lnTo>
                    <a:pt x="3353854" y="37973"/>
                  </a:lnTo>
                  <a:lnTo>
                    <a:pt x="3326295" y="56896"/>
                  </a:lnTo>
                  <a:lnTo>
                    <a:pt x="3326295" y="72136"/>
                  </a:lnTo>
                  <a:lnTo>
                    <a:pt x="3361474" y="91567"/>
                  </a:lnTo>
                  <a:lnTo>
                    <a:pt x="3369233" y="91097"/>
                  </a:lnTo>
                  <a:lnTo>
                    <a:pt x="3376142" y="89636"/>
                  </a:lnTo>
                  <a:lnTo>
                    <a:pt x="3382187" y="87185"/>
                  </a:lnTo>
                  <a:lnTo>
                    <a:pt x="3387382" y="83693"/>
                  </a:lnTo>
                  <a:lnTo>
                    <a:pt x="3389223" y="82169"/>
                  </a:lnTo>
                  <a:lnTo>
                    <a:pt x="3393859" y="78359"/>
                  </a:lnTo>
                  <a:lnTo>
                    <a:pt x="3396970" y="72136"/>
                  </a:lnTo>
                  <a:lnTo>
                    <a:pt x="3397034" y="56896"/>
                  </a:lnTo>
                  <a:close/>
                </a:path>
                <a:path w="3810635" h="144779">
                  <a:moveTo>
                    <a:pt x="3404146" y="19939"/>
                  </a:moveTo>
                  <a:lnTo>
                    <a:pt x="3367189" y="19939"/>
                  </a:lnTo>
                  <a:lnTo>
                    <a:pt x="3367189" y="1397"/>
                  </a:lnTo>
                  <a:lnTo>
                    <a:pt x="3355886" y="1397"/>
                  </a:lnTo>
                  <a:lnTo>
                    <a:pt x="3355886" y="19939"/>
                  </a:lnTo>
                  <a:lnTo>
                    <a:pt x="3318802" y="19939"/>
                  </a:lnTo>
                  <a:lnTo>
                    <a:pt x="3318802" y="29845"/>
                  </a:lnTo>
                  <a:lnTo>
                    <a:pt x="3404146" y="29845"/>
                  </a:lnTo>
                  <a:lnTo>
                    <a:pt x="3404146" y="19939"/>
                  </a:lnTo>
                  <a:close/>
                </a:path>
                <a:path w="3810635" h="144779">
                  <a:moveTo>
                    <a:pt x="3434626" y="131826"/>
                  </a:moveTo>
                  <a:lnTo>
                    <a:pt x="3353854" y="131826"/>
                  </a:lnTo>
                  <a:lnTo>
                    <a:pt x="3353854" y="101981"/>
                  </a:lnTo>
                  <a:lnTo>
                    <a:pt x="3342932" y="101981"/>
                  </a:lnTo>
                  <a:lnTo>
                    <a:pt x="3342932" y="141732"/>
                  </a:lnTo>
                  <a:lnTo>
                    <a:pt x="3434626" y="141732"/>
                  </a:lnTo>
                  <a:lnTo>
                    <a:pt x="3434626" y="131826"/>
                  </a:lnTo>
                  <a:close/>
                </a:path>
                <a:path w="3810635" h="144779">
                  <a:moveTo>
                    <a:pt x="3451898" y="56134"/>
                  </a:moveTo>
                  <a:lnTo>
                    <a:pt x="3430181" y="56134"/>
                  </a:lnTo>
                  <a:lnTo>
                    <a:pt x="3430181" y="762"/>
                  </a:lnTo>
                  <a:lnTo>
                    <a:pt x="3419132" y="762"/>
                  </a:lnTo>
                  <a:lnTo>
                    <a:pt x="3419132" y="107569"/>
                  </a:lnTo>
                  <a:lnTo>
                    <a:pt x="3430181" y="107569"/>
                  </a:lnTo>
                  <a:lnTo>
                    <a:pt x="3430181" y="66294"/>
                  </a:lnTo>
                  <a:lnTo>
                    <a:pt x="3451898" y="66294"/>
                  </a:lnTo>
                  <a:lnTo>
                    <a:pt x="3451898" y="56134"/>
                  </a:lnTo>
                  <a:close/>
                </a:path>
                <a:path w="3810635" h="144779">
                  <a:moveTo>
                    <a:pt x="3612426" y="99187"/>
                  </a:moveTo>
                  <a:lnTo>
                    <a:pt x="3584486" y="70104"/>
                  </a:lnTo>
                  <a:lnTo>
                    <a:pt x="3579736" y="60706"/>
                  </a:lnTo>
                  <a:lnTo>
                    <a:pt x="3576650" y="52120"/>
                  </a:lnTo>
                  <a:lnTo>
                    <a:pt x="3574707" y="42951"/>
                  </a:lnTo>
                  <a:lnTo>
                    <a:pt x="3574097" y="34163"/>
                  </a:lnTo>
                  <a:lnTo>
                    <a:pt x="3574072" y="10668"/>
                  </a:lnTo>
                  <a:lnTo>
                    <a:pt x="3563023" y="10668"/>
                  </a:lnTo>
                  <a:lnTo>
                    <a:pt x="3563023" y="34163"/>
                  </a:lnTo>
                  <a:lnTo>
                    <a:pt x="3562350" y="43738"/>
                  </a:lnTo>
                  <a:lnTo>
                    <a:pt x="3546792" y="80721"/>
                  </a:lnTo>
                  <a:lnTo>
                    <a:pt x="3524415" y="102235"/>
                  </a:lnTo>
                  <a:lnTo>
                    <a:pt x="3532924" y="109728"/>
                  </a:lnTo>
                  <a:lnTo>
                    <a:pt x="3559822" y="79235"/>
                  </a:lnTo>
                  <a:lnTo>
                    <a:pt x="3568611" y="60706"/>
                  </a:lnTo>
                  <a:lnTo>
                    <a:pt x="3570605" y="66078"/>
                  </a:lnTo>
                  <a:lnTo>
                    <a:pt x="3592830" y="97497"/>
                  </a:lnTo>
                  <a:lnTo>
                    <a:pt x="3604552" y="107950"/>
                  </a:lnTo>
                  <a:lnTo>
                    <a:pt x="3612426" y="99187"/>
                  </a:lnTo>
                  <a:close/>
                </a:path>
                <a:path w="3810635" h="144779">
                  <a:moveTo>
                    <a:pt x="3661575" y="59055"/>
                  </a:moveTo>
                  <a:lnTo>
                    <a:pt x="3636683" y="59055"/>
                  </a:lnTo>
                  <a:lnTo>
                    <a:pt x="3636683" y="762"/>
                  </a:lnTo>
                  <a:lnTo>
                    <a:pt x="3625634" y="762"/>
                  </a:lnTo>
                  <a:lnTo>
                    <a:pt x="3625634" y="144272"/>
                  </a:lnTo>
                  <a:lnTo>
                    <a:pt x="3636683" y="144272"/>
                  </a:lnTo>
                  <a:lnTo>
                    <a:pt x="3636683" y="68961"/>
                  </a:lnTo>
                  <a:lnTo>
                    <a:pt x="3661575" y="68961"/>
                  </a:lnTo>
                  <a:lnTo>
                    <a:pt x="3661575" y="59055"/>
                  </a:lnTo>
                  <a:close/>
                </a:path>
                <a:path w="3810635" h="144779">
                  <a:moveTo>
                    <a:pt x="3756825" y="52324"/>
                  </a:moveTo>
                  <a:lnTo>
                    <a:pt x="3753650" y="46355"/>
                  </a:lnTo>
                  <a:lnTo>
                    <a:pt x="3750818" y="44323"/>
                  </a:lnTo>
                  <a:lnTo>
                    <a:pt x="3747300" y="41783"/>
                  </a:lnTo>
                  <a:lnTo>
                    <a:pt x="3745903" y="40982"/>
                  </a:lnTo>
                  <a:lnTo>
                    <a:pt x="3745903" y="55118"/>
                  </a:lnTo>
                  <a:lnTo>
                    <a:pt x="3745903" y="64135"/>
                  </a:lnTo>
                  <a:lnTo>
                    <a:pt x="3743744" y="67691"/>
                  </a:lnTo>
                  <a:lnTo>
                    <a:pt x="3735108" y="73279"/>
                  </a:lnTo>
                  <a:lnTo>
                    <a:pt x="3729012" y="74676"/>
                  </a:lnTo>
                  <a:lnTo>
                    <a:pt x="3713518" y="74676"/>
                  </a:lnTo>
                  <a:lnTo>
                    <a:pt x="3707549" y="73279"/>
                  </a:lnTo>
                  <a:lnTo>
                    <a:pt x="3698913" y="67691"/>
                  </a:lnTo>
                  <a:lnTo>
                    <a:pt x="3696754" y="64135"/>
                  </a:lnTo>
                  <a:lnTo>
                    <a:pt x="3696754" y="55118"/>
                  </a:lnTo>
                  <a:lnTo>
                    <a:pt x="3698913" y="51435"/>
                  </a:lnTo>
                  <a:lnTo>
                    <a:pt x="3703231" y="48641"/>
                  </a:lnTo>
                  <a:lnTo>
                    <a:pt x="3707549" y="45720"/>
                  </a:lnTo>
                  <a:lnTo>
                    <a:pt x="3713645" y="44323"/>
                  </a:lnTo>
                  <a:lnTo>
                    <a:pt x="3729012" y="44323"/>
                  </a:lnTo>
                  <a:lnTo>
                    <a:pt x="3734981" y="45720"/>
                  </a:lnTo>
                  <a:lnTo>
                    <a:pt x="3739299" y="48641"/>
                  </a:lnTo>
                  <a:lnTo>
                    <a:pt x="3743744" y="51435"/>
                  </a:lnTo>
                  <a:lnTo>
                    <a:pt x="3721265" y="34925"/>
                  </a:lnTo>
                  <a:lnTo>
                    <a:pt x="3713480" y="35356"/>
                  </a:lnTo>
                  <a:lnTo>
                    <a:pt x="3685832" y="52324"/>
                  </a:lnTo>
                  <a:lnTo>
                    <a:pt x="3685832" y="66802"/>
                  </a:lnTo>
                  <a:lnTo>
                    <a:pt x="3721138" y="84074"/>
                  </a:lnTo>
                  <a:lnTo>
                    <a:pt x="3729037" y="83654"/>
                  </a:lnTo>
                  <a:lnTo>
                    <a:pt x="3736022" y="82359"/>
                  </a:lnTo>
                  <a:lnTo>
                    <a:pt x="3742093" y="80225"/>
                  </a:lnTo>
                  <a:lnTo>
                    <a:pt x="3747300" y="77216"/>
                  </a:lnTo>
                  <a:lnTo>
                    <a:pt x="3750818" y="74676"/>
                  </a:lnTo>
                  <a:lnTo>
                    <a:pt x="3753650" y="72644"/>
                  </a:lnTo>
                  <a:lnTo>
                    <a:pt x="3756825" y="66802"/>
                  </a:lnTo>
                  <a:lnTo>
                    <a:pt x="3756825" y="52324"/>
                  </a:lnTo>
                  <a:close/>
                </a:path>
                <a:path w="3810635" h="144779">
                  <a:moveTo>
                    <a:pt x="3763302" y="18669"/>
                  </a:moveTo>
                  <a:lnTo>
                    <a:pt x="3726472" y="18669"/>
                  </a:lnTo>
                  <a:lnTo>
                    <a:pt x="3726472" y="0"/>
                  </a:lnTo>
                  <a:lnTo>
                    <a:pt x="3715423" y="0"/>
                  </a:lnTo>
                  <a:lnTo>
                    <a:pt x="3715423" y="18669"/>
                  </a:lnTo>
                  <a:lnTo>
                    <a:pt x="3678466" y="18669"/>
                  </a:lnTo>
                  <a:lnTo>
                    <a:pt x="3678466" y="28321"/>
                  </a:lnTo>
                  <a:lnTo>
                    <a:pt x="3763302" y="28321"/>
                  </a:lnTo>
                  <a:lnTo>
                    <a:pt x="3763302" y="18669"/>
                  </a:lnTo>
                  <a:close/>
                </a:path>
                <a:path w="3810635" h="144779">
                  <a:moveTo>
                    <a:pt x="3792258" y="109474"/>
                  </a:moveTo>
                  <a:lnTo>
                    <a:pt x="3788321" y="103251"/>
                  </a:lnTo>
                  <a:lnTo>
                    <a:pt x="3784981" y="101346"/>
                  </a:lnTo>
                  <a:lnTo>
                    <a:pt x="3780574" y="98831"/>
                  </a:lnTo>
                  <a:lnTo>
                    <a:pt x="3780574" y="117475"/>
                  </a:lnTo>
                  <a:lnTo>
                    <a:pt x="3778377" y="124650"/>
                  </a:lnTo>
                  <a:lnTo>
                    <a:pt x="3771811" y="129768"/>
                  </a:lnTo>
                  <a:lnTo>
                    <a:pt x="3760851" y="132842"/>
                  </a:lnTo>
                  <a:lnTo>
                    <a:pt x="3745522" y="133858"/>
                  </a:lnTo>
                  <a:lnTo>
                    <a:pt x="3730256" y="132842"/>
                  </a:lnTo>
                  <a:lnTo>
                    <a:pt x="3719334" y="129768"/>
                  </a:lnTo>
                  <a:lnTo>
                    <a:pt x="3712781" y="124650"/>
                  </a:lnTo>
                  <a:lnTo>
                    <a:pt x="3710597" y="117475"/>
                  </a:lnTo>
                  <a:lnTo>
                    <a:pt x="3712781" y="110464"/>
                  </a:lnTo>
                  <a:lnTo>
                    <a:pt x="3760851" y="102374"/>
                  </a:lnTo>
                  <a:lnTo>
                    <a:pt x="3780574" y="117475"/>
                  </a:lnTo>
                  <a:lnTo>
                    <a:pt x="3780574" y="98831"/>
                  </a:lnTo>
                  <a:lnTo>
                    <a:pt x="3745522" y="91948"/>
                  </a:lnTo>
                  <a:lnTo>
                    <a:pt x="3734778" y="92379"/>
                  </a:lnTo>
                  <a:lnTo>
                    <a:pt x="3698786" y="109474"/>
                  </a:lnTo>
                  <a:lnTo>
                    <a:pt x="3698862" y="125603"/>
                  </a:lnTo>
                  <a:lnTo>
                    <a:pt x="3734841" y="142836"/>
                  </a:lnTo>
                  <a:lnTo>
                    <a:pt x="3745522" y="143256"/>
                  </a:lnTo>
                  <a:lnTo>
                    <a:pt x="3756190" y="142836"/>
                  </a:lnTo>
                  <a:lnTo>
                    <a:pt x="3765524" y="141541"/>
                  </a:lnTo>
                  <a:lnTo>
                    <a:pt x="3773525" y="139407"/>
                  </a:lnTo>
                  <a:lnTo>
                    <a:pt x="3780193" y="136398"/>
                  </a:lnTo>
                  <a:lnTo>
                    <a:pt x="3784701" y="133858"/>
                  </a:lnTo>
                  <a:lnTo>
                    <a:pt x="3788321" y="131826"/>
                  </a:lnTo>
                  <a:lnTo>
                    <a:pt x="3792258" y="125603"/>
                  </a:lnTo>
                  <a:lnTo>
                    <a:pt x="3792258" y="109474"/>
                  </a:lnTo>
                  <a:close/>
                </a:path>
                <a:path w="3810635" h="144779">
                  <a:moveTo>
                    <a:pt x="3810038" y="46482"/>
                  </a:moveTo>
                  <a:lnTo>
                    <a:pt x="3789845" y="46482"/>
                  </a:lnTo>
                  <a:lnTo>
                    <a:pt x="3789845" y="762"/>
                  </a:lnTo>
                  <a:lnTo>
                    <a:pt x="3778796" y="762"/>
                  </a:lnTo>
                  <a:lnTo>
                    <a:pt x="3778796" y="87757"/>
                  </a:lnTo>
                  <a:lnTo>
                    <a:pt x="3789845" y="87757"/>
                  </a:lnTo>
                  <a:lnTo>
                    <a:pt x="3789845" y="56515"/>
                  </a:lnTo>
                  <a:lnTo>
                    <a:pt x="3810038" y="56515"/>
                  </a:lnTo>
                  <a:lnTo>
                    <a:pt x="3810038" y="46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 descr=""/>
          <p:cNvGrpSpPr/>
          <p:nvPr/>
        </p:nvGrpSpPr>
        <p:grpSpPr>
          <a:xfrm>
            <a:off x="417576" y="5056632"/>
            <a:ext cx="4937760" cy="368935"/>
            <a:chOff x="417576" y="5056632"/>
            <a:chExt cx="4937760" cy="368935"/>
          </a:xfrm>
        </p:grpSpPr>
        <p:sp>
          <p:nvSpPr>
            <p:cNvPr id="75" name="object 75" descr=""/>
            <p:cNvSpPr/>
            <p:nvPr/>
          </p:nvSpPr>
          <p:spPr>
            <a:xfrm>
              <a:off x="417576" y="5056632"/>
              <a:ext cx="4937760" cy="368935"/>
            </a:xfrm>
            <a:custGeom>
              <a:avLst/>
              <a:gdLst/>
              <a:ahLst/>
              <a:cxnLst/>
              <a:rect l="l" t="t" r="r" b="b"/>
              <a:pathLst>
                <a:path w="4937760" h="368935">
                  <a:moveTo>
                    <a:pt x="4937760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4937760" y="368807"/>
                  </a:lnTo>
                  <a:lnTo>
                    <a:pt x="493776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06157" y="5168264"/>
              <a:ext cx="946785" cy="144145"/>
            </a:xfrm>
            <a:custGeom>
              <a:avLst/>
              <a:gdLst/>
              <a:ahLst/>
              <a:cxnLst/>
              <a:rect l="l" t="t" r="r" b="b"/>
              <a:pathLst>
                <a:path w="946785" h="144145">
                  <a:moveTo>
                    <a:pt x="82892" y="66675"/>
                  </a:moveTo>
                  <a:lnTo>
                    <a:pt x="54025" y="42164"/>
                  </a:lnTo>
                  <a:lnTo>
                    <a:pt x="53086" y="40855"/>
                  </a:lnTo>
                  <a:lnTo>
                    <a:pt x="49720" y="34074"/>
                  </a:lnTo>
                  <a:lnTo>
                    <a:pt x="47701" y="27139"/>
                  </a:lnTo>
                  <a:lnTo>
                    <a:pt x="47028" y="20066"/>
                  </a:lnTo>
                  <a:lnTo>
                    <a:pt x="47028" y="16383"/>
                  </a:lnTo>
                  <a:lnTo>
                    <a:pt x="78587" y="16383"/>
                  </a:lnTo>
                  <a:lnTo>
                    <a:pt x="78587" y="6477"/>
                  </a:lnTo>
                  <a:lnTo>
                    <a:pt x="4686" y="6477"/>
                  </a:lnTo>
                  <a:lnTo>
                    <a:pt x="4686" y="16383"/>
                  </a:lnTo>
                  <a:lnTo>
                    <a:pt x="36245" y="16383"/>
                  </a:lnTo>
                  <a:lnTo>
                    <a:pt x="36245" y="20066"/>
                  </a:lnTo>
                  <a:lnTo>
                    <a:pt x="20294" y="55956"/>
                  </a:lnTo>
                  <a:lnTo>
                    <a:pt x="0" y="70739"/>
                  </a:lnTo>
                  <a:lnTo>
                    <a:pt x="7886" y="78359"/>
                  </a:lnTo>
                  <a:lnTo>
                    <a:pt x="39217" y="48387"/>
                  </a:lnTo>
                  <a:lnTo>
                    <a:pt x="42049" y="42164"/>
                  </a:lnTo>
                  <a:lnTo>
                    <a:pt x="44678" y="47625"/>
                  </a:lnTo>
                  <a:lnTo>
                    <a:pt x="49301" y="53644"/>
                  </a:lnTo>
                  <a:lnTo>
                    <a:pt x="62357" y="66294"/>
                  </a:lnTo>
                  <a:lnTo>
                    <a:pt x="68884" y="71247"/>
                  </a:lnTo>
                  <a:lnTo>
                    <a:pt x="75387" y="74803"/>
                  </a:lnTo>
                  <a:lnTo>
                    <a:pt x="82892" y="66675"/>
                  </a:lnTo>
                  <a:close/>
                </a:path>
                <a:path w="946785" h="144145">
                  <a:moveTo>
                    <a:pt x="117348" y="0"/>
                  </a:moveTo>
                  <a:lnTo>
                    <a:pt x="106184" y="0"/>
                  </a:lnTo>
                  <a:lnTo>
                    <a:pt x="106184" y="32385"/>
                  </a:lnTo>
                  <a:lnTo>
                    <a:pt x="72707" y="32385"/>
                  </a:lnTo>
                  <a:lnTo>
                    <a:pt x="72707" y="42291"/>
                  </a:lnTo>
                  <a:lnTo>
                    <a:pt x="106184" y="42291"/>
                  </a:lnTo>
                  <a:lnTo>
                    <a:pt x="106184" y="82931"/>
                  </a:lnTo>
                  <a:lnTo>
                    <a:pt x="117348" y="82931"/>
                  </a:lnTo>
                  <a:lnTo>
                    <a:pt x="117348" y="0"/>
                  </a:lnTo>
                  <a:close/>
                </a:path>
                <a:path w="946785" h="144145">
                  <a:moveTo>
                    <a:pt x="120256" y="105410"/>
                  </a:moveTo>
                  <a:lnTo>
                    <a:pt x="116179" y="98679"/>
                  </a:lnTo>
                  <a:lnTo>
                    <a:pt x="110693" y="95250"/>
                  </a:lnTo>
                  <a:lnTo>
                    <a:pt x="108343" y="93789"/>
                  </a:lnTo>
                  <a:lnTo>
                    <a:pt x="108343" y="108204"/>
                  </a:lnTo>
                  <a:lnTo>
                    <a:pt x="108343" y="118999"/>
                  </a:lnTo>
                  <a:lnTo>
                    <a:pt x="73291" y="131953"/>
                  </a:lnTo>
                  <a:lnTo>
                    <a:pt x="65303" y="131622"/>
                  </a:lnTo>
                  <a:lnTo>
                    <a:pt x="38252" y="118999"/>
                  </a:lnTo>
                  <a:lnTo>
                    <a:pt x="38328" y="108204"/>
                  </a:lnTo>
                  <a:lnTo>
                    <a:pt x="73291" y="95250"/>
                  </a:lnTo>
                  <a:lnTo>
                    <a:pt x="81305" y="95592"/>
                  </a:lnTo>
                  <a:lnTo>
                    <a:pt x="108343" y="108204"/>
                  </a:lnTo>
                  <a:lnTo>
                    <a:pt x="108343" y="93789"/>
                  </a:lnTo>
                  <a:lnTo>
                    <a:pt x="73291" y="85852"/>
                  </a:lnTo>
                  <a:lnTo>
                    <a:pt x="62661" y="86334"/>
                  </a:lnTo>
                  <a:lnTo>
                    <a:pt x="26339" y="105410"/>
                  </a:lnTo>
                  <a:lnTo>
                    <a:pt x="26339" y="121793"/>
                  </a:lnTo>
                  <a:lnTo>
                    <a:pt x="62699" y="141008"/>
                  </a:lnTo>
                  <a:lnTo>
                    <a:pt x="73291" y="141478"/>
                  </a:lnTo>
                  <a:lnTo>
                    <a:pt x="83883" y="141008"/>
                  </a:lnTo>
                  <a:lnTo>
                    <a:pt x="93205" y="139560"/>
                  </a:lnTo>
                  <a:lnTo>
                    <a:pt x="101244" y="137147"/>
                  </a:lnTo>
                  <a:lnTo>
                    <a:pt x="108013" y="133731"/>
                  </a:lnTo>
                  <a:lnTo>
                    <a:pt x="110794" y="131953"/>
                  </a:lnTo>
                  <a:lnTo>
                    <a:pt x="116166" y="128524"/>
                  </a:lnTo>
                  <a:lnTo>
                    <a:pt x="120256" y="121793"/>
                  </a:lnTo>
                  <a:lnTo>
                    <a:pt x="120256" y="105410"/>
                  </a:lnTo>
                  <a:close/>
                </a:path>
                <a:path w="946785" h="144145">
                  <a:moveTo>
                    <a:pt x="283654" y="112141"/>
                  </a:moveTo>
                  <a:lnTo>
                    <a:pt x="222643" y="112141"/>
                  </a:lnTo>
                  <a:lnTo>
                    <a:pt x="222643" y="81280"/>
                  </a:lnTo>
                  <a:lnTo>
                    <a:pt x="261937" y="81280"/>
                  </a:lnTo>
                  <a:lnTo>
                    <a:pt x="261937" y="71247"/>
                  </a:lnTo>
                  <a:lnTo>
                    <a:pt x="261937" y="47371"/>
                  </a:lnTo>
                  <a:lnTo>
                    <a:pt x="261937" y="37211"/>
                  </a:lnTo>
                  <a:lnTo>
                    <a:pt x="261937" y="12446"/>
                  </a:lnTo>
                  <a:lnTo>
                    <a:pt x="251002" y="12446"/>
                  </a:lnTo>
                  <a:lnTo>
                    <a:pt x="251002" y="37211"/>
                  </a:lnTo>
                  <a:lnTo>
                    <a:pt x="251002" y="47371"/>
                  </a:lnTo>
                  <a:lnTo>
                    <a:pt x="251002" y="71247"/>
                  </a:lnTo>
                  <a:lnTo>
                    <a:pt x="182981" y="71247"/>
                  </a:lnTo>
                  <a:lnTo>
                    <a:pt x="182981" y="47371"/>
                  </a:lnTo>
                  <a:lnTo>
                    <a:pt x="251002" y="47371"/>
                  </a:lnTo>
                  <a:lnTo>
                    <a:pt x="251002" y="37211"/>
                  </a:lnTo>
                  <a:lnTo>
                    <a:pt x="182981" y="37211"/>
                  </a:lnTo>
                  <a:lnTo>
                    <a:pt x="182981" y="12446"/>
                  </a:lnTo>
                  <a:lnTo>
                    <a:pt x="171894" y="12446"/>
                  </a:lnTo>
                  <a:lnTo>
                    <a:pt x="171894" y="81280"/>
                  </a:lnTo>
                  <a:lnTo>
                    <a:pt x="211340" y="81280"/>
                  </a:lnTo>
                  <a:lnTo>
                    <a:pt x="211340" y="112141"/>
                  </a:lnTo>
                  <a:lnTo>
                    <a:pt x="150393" y="112141"/>
                  </a:lnTo>
                  <a:lnTo>
                    <a:pt x="150393" y="122047"/>
                  </a:lnTo>
                  <a:lnTo>
                    <a:pt x="283654" y="122047"/>
                  </a:lnTo>
                  <a:lnTo>
                    <a:pt x="283654" y="112141"/>
                  </a:lnTo>
                  <a:close/>
                </a:path>
                <a:path w="946785" h="144145">
                  <a:moveTo>
                    <a:pt x="436054" y="112141"/>
                  </a:moveTo>
                  <a:lnTo>
                    <a:pt x="375094" y="112141"/>
                  </a:lnTo>
                  <a:lnTo>
                    <a:pt x="375094" y="81280"/>
                  </a:lnTo>
                  <a:lnTo>
                    <a:pt x="414337" y="81280"/>
                  </a:lnTo>
                  <a:lnTo>
                    <a:pt x="414337" y="71247"/>
                  </a:lnTo>
                  <a:lnTo>
                    <a:pt x="414337" y="47371"/>
                  </a:lnTo>
                  <a:lnTo>
                    <a:pt x="414337" y="37211"/>
                  </a:lnTo>
                  <a:lnTo>
                    <a:pt x="414337" y="12446"/>
                  </a:lnTo>
                  <a:lnTo>
                    <a:pt x="403415" y="12446"/>
                  </a:lnTo>
                  <a:lnTo>
                    <a:pt x="403415" y="37211"/>
                  </a:lnTo>
                  <a:lnTo>
                    <a:pt x="403415" y="47371"/>
                  </a:lnTo>
                  <a:lnTo>
                    <a:pt x="403415" y="71247"/>
                  </a:lnTo>
                  <a:lnTo>
                    <a:pt x="335343" y="71247"/>
                  </a:lnTo>
                  <a:lnTo>
                    <a:pt x="335343" y="47371"/>
                  </a:lnTo>
                  <a:lnTo>
                    <a:pt x="403415" y="47371"/>
                  </a:lnTo>
                  <a:lnTo>
                    <a:pt x="403415" y="37211"/>
                  </a:lnTo>
                  <a:lnTo>
                    <a:pt x="335343" y="37211"/>
                  </a:lnTo>
                  <a:lnTo>
                    <a:pt x="335343" y="12446"/>
                  </a:lnTo>
                  <a:lnTo>
                    <a:pt x="324294" y="12446"/>
                  </a:lnTo>
                  <a:lnTo>
                    <a:pt x="324294" y="81280"/>
                  </a:lnTo>
                  <a:lnTo>
                    <a:pt x="363791" y="81280"/>
                  </a:lnTo>
                  <a:lnTo>
                    <a:pt x="363791" y="112141"/>
                  </a:lnTo>
                  <a:lnTo>
                    <a:pt x="302831" y="112141"/>
                  </a:lnTo>
                  <a:lnTo>
                    <a:pt x="302831" y="122047"/>
                  </a:lnTo>
                  <a:lnTo>
                    <a:pt x="436054" y="122047"/>
                  </a:lnTo>
                  <a:lnTo>
                    <a:pt x="436054" y="112141"/>
                  </a:lnTo>
                  <a:close/>
                </a:path>
                <a:path w="946785" h="144145">
                  <a:moveTo>
                    <a:pt x="576643" y="19050"/>
                  </a:moveTo>
                  <a:lnTo>
                    <a:pt x="527240" y="19050"/>
                  </a:lnTo>
                  <a:lnTo>
                    <a:pt x="527240" y="1524"/>
                  </a:lnTo>
                  <a:lnTo>
                    <a:pt x="516318" y="1524"/>
                  </a:lnTo>
                  <a:lnTo>
                    <a:pt x="516318" y="19050"/>
                  </a:lnTo>
                  <a:lnTo>
                    <a:pt x="466915" y="19050"/>
                  </a:lnTo>
                  <a:lnTo>
                    <a:pt x="466915" y="28829"/>
                  </a:lnTo>
                  <a:lnTo>
                    <a:pt x="576643" y="28829"/>
                  </a:lnTo>
                  <a:lnTo>
                    <a:pt x="576643" y="19050"/>
                  </a:lnTo>
                  <a:close/>
                </a:path>
                <a:path w="946785" h="144145">
                  <a:moveTo>
                    <a:pt x="588454" y="111887"/>
                  </a:moveTo>
                  <a:lnTo>
                    <a:pt x="527240" y="111887"/>
                  </a:lnTo>
                  <a:lnTo>
                    <a:pt x="527240" y="90805"/>
                  </a:lnTo>
                  <a:lnTo>
                    <a:pt x="536422" y="89928"/>
                  </a:lnTo>
                  <a:lnTo>
                    <a:pt x="544537" y="88239"/>
                  </a:lnTo>
                  <a:lnTo>
                    <a:pt x="551561" y="85737"/>
                  </a:lnTo>
                  <a:lnTo>
                    <a:pt x="557466" y="82423"/>
                  </a:lnTo>
                  <a:lnTo>
                    <a:pt x="558901" y="81407"/>
                  </a:lnTo>
                  <a:lnTo>
                    <a:pt x="564705" y="77343"/>
                  </a:lnTo>
                  <a:lnTo>
                    <a:pt x="568261" y="71120"/>
                  </a:lnTo>
                  <a:lnTo>
                    <a:pt x="568261" y="55626"/>
                  </a:lnTo>
                  <a:lnTo>
                    <a:pt x="564197" y="49149"/>
                  </a:lnTo>
                  <a:lnTo>
                    <a:pt x="558990" y="45847"/>
                  </a:lnTo>
                  <a:lnTo>
                    <a:pt x="556577" y="44323"/>
                  </a:lnTo>
                  <a:lnTo>
                    <a:pt x="556577" y="58293"/>
                  </a:lnTo>
                  <a:lnTo>
                    <a:pt x="556577" y="68961"/>
                  </a:lnTo>
                  <a:lnTo>
                    <a:pt x="521779" y="81407"/>
                  </a:lnTo>
                  <a:lnTo>
                    <a:pt x="513778" y="81127"/>
                  </a:lnTo>
                  <a:lnTo>
                    <a:pt x="486854" y="68961"/>
                  </a:lnTo>
                  <a:lnTo>
                    <a:pt x="486854" y="58293"/>
                  </a:lnTo>
                  <a:lnTo>
                    <a:pt x="521779" y="45847"/>
                  </a:lnTo>
                  <a:lnTo>
                    <a:pt x="529755" y="46164"/>
                  </a:lnTo>
                  <a:lnTo>
                    <a:pt x="556577" y="58293"/>
                  </a:lnTo>
                  <a:lnTo>
                    <a:pt x="556577" y="44323"/>
                  </a:lnTo>
                  <a:lnTo>
                    <a:pt x="521779" y="36449"/>
                  </a:lnTo>
                  <a:lnTo>
                    <a:pt x="511175" y="36931"/>
                  </a:lnTo>
                  <a:lnTo>
                    <a:pt x="475246" y="55626"/>
                  </a:lnTo>
                  <a:lnTo>
                    <a:pt x="475170" y="71120"/>
                  </a:lnTo>
                  <a:lnTo>
                    <a:pt x="478726" y="77343"/>
                  </a:lnTo>
                  <a:lnTo>
                    <a:pt x="516318" y="90805"/>
                  </a:lnTo>
                  <a:lnTo>
                    <a:pt x="516318" y="111887"/>
                  </a:lnTo>
                  <a:lnTo>
                    <a:pt x="455231" y="111887"/>
                  </a:lnTo>
                  <a:lnTo>
                    <a:pt x="455231" y="121666"/>
                  </a:lnTo>
                  <a:lnTo>
                    <a:pt x="588454" y="121666"/>
                  </a:lnTo>
                  <a:lnTo>
                    <a:pt x="588454" y="111887"/>
                  </a:lnTo>
                  <a:close/>
                </a:path>
                <a:path w="946785" h="144145">
                  <a:moveTo>
                    <a:pt x="747585" y="45212"/>
                  </a:moveTo>
                  <a:lnTo>
                    <a:pt x="736485" y="20828"/>
                  </a:lnTo>
                  <a:lnTo>
                    <a:pt x="736282" y="20675"/>
                  </a:lnTo>
                  <a:lnTo>
                    <a:pt x="736282" y="37973"/>
                  </a:lnTo>
                  <a:lnTo>
                    <a:pt x="736282" y="52324"/>
                  </a:lnTo>
                  <a:lnTo>
                    <a:pt x="733742" y="58166"/>
                  </a:lnTo>
                  <a:lnTo>
                    <a:pt x="728535" y="62738"/>
                  </a:lnTo>
                  <a:lnTo>
                    <a:pt x="723455" y="67310"/>
                  </a:lnTo>
                  <a:lnTo>
                    <a:pt x="717105" y="69596"/>
                  </a:lnTo>
                  <a:lnTo>
                    <a:pt x="702373" y="69596"/>
                  </a:lnTo>
                  <a:lnTo>
                    <a:pt x="696150" y="67310"/>
                  </a:lnTo>
                  <a:lnTo>
                    <a:pt x="685736" y="58166"/>
                  </a:lnTo>
                  <a:lnTo>
                    <a:pt x="683196" y="52324"/>
                  </a:lnTo>
                  <a:lnTo>
                    <a:pt x="683247" y="37973"/>
                  </a:lnTo>
                  <a:lnTo>
                    <a:pt x="685736" y="32258"/>
                  </a:lnTo>
                  <a:lnTo>
                    <a:pt x="690816" y="27686"/>
                  </a:lnTo>
                  <a:lnTo>
                    <a:pt x="695769" y="23114"/>
                  </a:lnTo>
                  <a:lnTo>
                    <a:pt x="702119" y="20828"/>
                  </a:lnTo>
                  <a:lnTo>
                    <a:pt x="717232" y="20828"/>
                  </a:lnTo>
                  <a:lnTo>
                    <a:pt x="723582" y="23114"/>
                  </a:lnTo>
                  <a:lnTo>
                    <a:pt x="728662" y="27559"/>
                  </a:lnTo>
                  <a:lnTo>
                    <a:pt x="733742" y="32131"/>
                  </a:lnTo>
                  <a:lnTo>
                    <a:pt x="736282" y="37973"/>
                  </a:lnTo>
                  <a:lnTo>
                    <a:pt x="736282" y="20675"/>
                  </a:lnTo>
                  <a:lnTo>
                    <a:pt x="730897" y="16624"/>
                  </a:lnTo>
                  <a:lnTo>
                    <a:pt x="724458" y="13538"/>
                  </a:lnTo>
                  <a:lnTo>
                    <a:pt x="717372" y="11671"/>
                  </a:lnTo>
                  <a:lnTo>
                    <a:pt x="709612" y="11049"/>
                  </a:lnTo>
                  <a:lnTo>
                    <a:pt x="701840" y="11658"/>
                  </a:lnTo>
                  <a:lnTo>
                    <a:pt x="672426" y="38265"/>
                  </a:lnTo>
                  <a:lnTo>
                    <a:pt x="671766" y="45212"/>
                  </a:lnTo>
                  <a:lnTo>
                    <a:pt x="672426" y="52260"/>
                  </a:lnTo>
                  <a:lnTo>
                    <a:pt x="701916" y="78892"/>
                  </a:lnTo>
                  <a:lnTo>
                    <a:pt x="709612" y="79502"/>
                  </a:lnTo>
                  <a:lnTo>
                    <a:pt x="717448" y="78892"/>
                  </a:lnTo>
                  <a:lnTo>
                    <a:pt x="724573" y="77050"/>
                  </a:lnTo>
                  <a:lnTo>
                    <a:pt x="731024" y="73990"/>
                  </a:lnTo>
                  <a:lnTo>
                    <a:pt x="736790" y="69723"/>
                  </a:lnTo>
                  <a:lnTo>
                    <a:pt x="736904" y="69596"/>
                  </a:lnTo>
                  <a:lnTo>
                    <a:pt x="741540" y="64541"/>
                  </a:lnTo>
                  <a:lnTo>
                    <a:pt x="744905" y="58712"/>
                  </a:lnTo>
                  <a:lnTo>
                    <a:pt x="746912" y="52260"/>
                  </a:lnTo>
                  <a:lnTo>
                    <a:pt x="747585" y="45212"/>
                  </a:lnTo>
                  <a:close/>
                </a:path>
                <a:path w="946785" h="144145">
                  <a:moveTo>
                    <a:pt x="761301" y="115062"/>
                  </a:moveTo>
                  <a:lnTo>
                    <a:pt x="760539" y="105537"/>
                  </a:lnTo>
                  <a:lnTo>
                    <a:pt x="753465" y="105994"/>
                  </a:lnTo>
                  <a:lnTo>
                    <a:pt x="743483" y="106413"/>
                  </a:lnTo>
                  <a:lnTo>
                    <a:pt x="714819" y="107188"/>
                  </a:lnTo>
                  <a:lnTo>
                    <a:pt x="661225" y="107950"/>
                  </a:lnTo>
                  <a:lnTo>
                    <a:pt x="662241" y="117602"/>
                  </a:lnTo>
                  <a:lnTo>
                    <a:pt x="715200" y="116840"/>
                  </a:lnTo>
                  <a:lnTo>
                    <a:pt x="743864" y="116001"/>
                  </a:lnTo>
                  <a:lnTo>
                    <a:pt x="753986" y="115544"/>
                  </a:lnTo>
                  <a:lnTo>
                    <a:pt x="761301" y="115062"/>
                  </a:lnTo>
                  <a:close/>
                </a:path>
                <a:path w="946785" h="144145">
                  <a:moveTo>
                    <a:pt x="781748" y="0"/>
                  </a:moveTo>
                  <a:lnTo>
                    <a:pt x="770699" y="0"/>
                  </a:lnTo>
                  <a:lnTo>
                    <a:pt x="770699" y="143637"/>
                  </a:lnTo>
                  <a:lnTo>
                    <a:pt x="781748" y="143637"/>
                  </a:lnTo>
                  <a:lnTo>
                    <a:pt x="781748" y="0"/>
                  </a:lnTo>
                  <a:close/>
                </a:path>
                <a:path w="946785" h="144145">
                  <a:moveTo>
                    <a:pt x="924242" y="5207"/>
                  </a:moveTo>
                  <a:lnTo>
                    <a:pt x="913320" y="5207"/>
                  </a:lnTo>
                  <a:lnTo>
                    <a:pt x="913320" y="15113"/>
                  </a:lnTo>
                  <a:lnTo>
                    <a:pt x="913320" y="50800"/>
                  </a:lnTo>
                  <a:lnTo>
                    <a:pt x="846391" y="50800"/>
                  </a:lnTo>
                  <a:lnTo>
                    <a:pt x="846391" y="15113"/>
                  </a:lnTo>
                  <a:lnTo>
                    <a:pt x="913320" y="15113"/>
                  </a:lnTo>
                  <a:lnTo>
                    <a:pt x="913320" y="5207"/>
                  </a:lnTo>
                  <a:lnTo>
                    <a:pt x="835469" y="5207"/>
                  </a:lnTo>
                  <a:lnTo>
                    <a:pt x="835469" y="60706"/>
                  </a:lnTo>
                  <a:lnTo>
                    <a:pt x="924242" y="60706"/>
                  </a:lnTo>
                  <a:lnTo>
                    <a:pt x="924242" y="50800"/>
                  </a:lnTo>
                  <a:lnTo>
                    <a:pt x="924242" y="15113"/>
                  </a:lnTo>
                  <a:lnTo>
                    <a:pt x="924242" y="5207"/>
                  </a:lnTo>
                  <a:close/>
                </a:path>
                <a:path w="946785" h="144145">
                  <a:moveTo>
                    <a:pt x="946594" y="80010"/>
                  </a:moveTo>
                  <a:lnTo>
                    <a:pt x="813371" y="80010"/>
                  </a:lnTo>
                  <a:lnTo>
                    <a:pt x="813371" y="89916"/>
                  </a:lnTo>
                  <a:lnTo>
                    <a:pt x="874331" y="89916"/>
                  </a:lnTo>
                  <a:lnTo>
                    <a:pt x="874331" y="143637"/>
                  </a:lnTo>
                  <a:lnTo>
                    <a:pt x="885634" y="143637"/>
                  </a:lnTo>
                  <a:lnTo>
                    <a:pt x="885634" y="89916"/>
                  </a:lnTo>
                  <a:lnTo>
                    <a:pt x="946594" y="89916"/>
                  </a:lnTo>
                  <a:lnTo>
                    <a:pt x="946594" y="80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41906" y="5168265"/>
              <a:ext cx="116205" cy="140462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2232533" y="5168264"/>
              <a:ext cx="1309370" cy="144145"/>
            </a:xfrm>
            <a:custGeom>
              <a:avLst/>
              <a:gdLst/>
              <a:ahLst/>
              <a:cxnLst/>
              <a:rect l="l" t="t" r="r" b="b"/>
              <a:pathLst>
                <a:path w="1309370" h="144145">
                  <a:moveTo>
                    <a:pt x="88011" y="98552"/>
                  </a:moveTo>
                  <a:lnTo>
                    <a:pt x="60071" y="69342"/>
                  </a:lnTo>
                  <a:lnTo>
                    <a:pt x="55321" y="59944"/>
                  </a:lnTo>
                  <a:lnTo>
                    <a:pt x="52235" y="51358"/>
                  </a:lnTo>
                  <a:lnTo>
                    <a:pt x="50292" y="42189"/>
                  </a:lnTo>
                  <a:lnTo>
                    <a:pt x="49695" y="33528"/>
                  </a:lnTo>
                  <a:lnTo>
                    <a:pt x="49657" y="9906"/>
                  </a:lnTo>
                  <a:lnTo>
                    <a:pt x="38608" y="9906"/>
                  </a:lnTo>
                  <a:lnTo>
                    <a:pt x="38608" y="33528"/>
                  </a:lnTo>
                  <a:lnTo>
                    <a:pt x="37960" y="43027"/>
                  </a:lnTo>
                  <a:lnTo>
                    <a:pt x="22491" y="79959"/>
                  </a:lnTo>
                  <a:lnTo>
                    <a:pt x="0" y="101600"/>
                  </a:lnTo>
                  <a:lnTo>
                    <a:pt x="8509" y="108966"/>
                  </a:lnTo>
                  <a:lnTo>
                    <a:pt x="35369" y="78714"/>
                  </a:lnTo>
                  <a:lnTo>
                    <a:pt x="44323" y="59944"/>
                  </a:lnTo>
                  <a:lnTo>
                    <a:pt x="46228" y="65239"/>
                  </a:lnTo>
                  <a:lnTo>
                    <a:pt x="68580" y="96824"/>
                  </a:lnTo>
                  <a:lnTo>
                    <a:pt x="80264" y="107188"/>
                  </a:lnTo>
                  <a:lnTo>
                    <a:pt x="88011" y="98552"/>
                  </a:lnTo>
                  <a:close/>
                </a:path>
                <a:path w="1309370" h="144145">
                  <a:moveTo>
                    <a:pt x="119380" y="0"/>
                  </a:moveTo>
                  <a:lnTo>
                    <a:pt x="108204" y="0"/>
                  </a:lnTo>
                  <a:lnTo>
                    <a:pt x="108204" y="47117"/>
                  </a:lnTo>
                  <a:lnTo>
                    <a:pt x="74676" y="47117"/>
                  </a:lnTo>
                  <a:lnTo>
                    <a:pt x="74676" y="57023"/>
                  </a:lnTo>
                  <a:lnTo>
                    <a:pt x="108204" y="57023"/>
                  </a:lnTo>
                  <a:lnTo>
                    <a:pt x="108204" y="143637"/>
                  </a:lnTo>
                  <a:lnTo>
                    <a:pt x="119380" y="143637"/>
                  </a:lnTo>
                  <a:lnTo>
                    <a:pt x="119380" y="0"/>
                  </a:lnTo>
                  <a:close/>
                </a:path>
                <a:path w="1309370" h="144145">
                  <a:moveTo>
                    <a:pt x="231140" y="10795"/>
                  </a:moveTo>
                  <a:lnTo>
                    <a:pt x="219964" y="10795"/>
                  </a:lnTo>
                  <a:lnTo>
                    <a:pt x="219964" y="47625"/>
                  </a:lnTo>
                  <a:lnTo>
                    <a:pt x="219964" y="57531"/>
                  </a:lnTo>
                  <a:lnTo>
                    <a:pt x="219964" y="94615"/>
                  </a:lnTo>
                  <a:lnTo>
                    <a:pt x="173609" y="94615"/>
                  </a:lnTo>
                  <a:lnTo>
                    <a:pt x="173609" y="57531"/>
                  </a:lnTo>
                  <a:lnTo>
                    <a:pt x="219964" y="57531"/>
                  </a:lnTo>
                  <a:lnTo>
                    <a:pt x="219964" y="47625"/>
                  </a:lnTo>
                  <a:lnTo>
                    <a:pt x="173609" y="47625"/>
                  </a:lnTo>
                  <a:lnTo>
                    <a:pt x="173609" y="10795"/>
                  </a:lnTo>
                  <a:lnTo>
                    <a:pt x="162433" y="10795"/>
                  </a:lnTo>
                  <a:lnTo>
                    <a:pt x="162433" y="104521"/>
                  </a:lnTo>
                  <a:lnTo>
                    <a:pt x="231140" y="104521"/>
                  </a:lnTo>
                  <a:lnTo>
                    <a:pt x="231140" y="94615"/>
                  </a:lnTo>
                  <a:lnTo>
                    <a:pt x="231140" y="57531"/>
                  </a:lnTo>
                  <a:lnTo>
                    <a:pt x="231140" y="47625"/>
                  </a:lnTo>
                  <a:lnTo>
                    <a:pt x="231140" y="10795"/>
                  </a:lnTo>
                  <a:close/>
                </a:path>
                <a:path w="1309370" h="144145">
                  <a:moveTo>
                    <a:pt x="270129" y="0"/>
                  </a:moveTo>
                  <a:lnTo>
                    <a:pt x="259080" y="0"/>
                  </a:lnTo>
                  <a:lnTo>
                    <a:pt x="259080" y="143637"/>
                  </a:lnTo>
                  <a:lnTo>
                    <a:pt x="270129" y="143637"/>
                  </a:lnTo>
                  <a:lnTo>
                    <a:pt x="270129" y="0"/>
                  </a:lnTo>
                  <a:close/>
                </a:path>
                <a:path w="1309370" h="144145">
                  <a:moveTo>
                    <a:pt x="432308" y="67691"/>
                  </a:moveTo>
                  <a:lnTo>
                    <a:pt x="392176" y="47371"/>
                  </a:lnTo>
                  <a:lnTo>
                    <a:pt x="383768" y="37465"/>
                  </a:lnTo>
                  <a:lnTo>
                    <a:pt x="380809" y="33007"/>
                  </a:lnTo>
                  <a:lnTo>
                    <a:pt x="377990" y="26073"/>
                  </a:lnTo>
                  <a:lnTo>
                    <a:pt x="377063" y="19304"/>
                  </a:lnTo>
                  <a:lnTo>
                    <a:pt x="377063" y="11684"/>
                  </a:lnTo>
                  <a:lnTo>
                    <a:pt x="365506" y="11684"/>
                  </a:lnTo>
                  <a:lnTo>
                    <a:pt x="365506" y="19304"/>
                  </a:lnTo>
                  <a:lnTo>
                    <a:pt x="364566" y="25996"/>
                  </a:lnTo>
                  <a:lnTo>
                    <a:pt x="333133" y="60134"/>
                  </a:lnTo>
                  <a:lnTo>
                    <a:pt x="310388" y="67818"/>
                  </a:lnTo>
                  <a:lnTo>
                    <a:pt x="318008" y="76708"/>
                  </a:lnTo>
                  <a:lnTo>
                    <a:pt x="357644" y="54673"/>
                  </a:lnTo>
                  <a:lnTo>
                    <a:pt x="371221" y="37465"/>
                  </a:lnTo>
                  <a:lnTo>
                    <a:pt x="374497" y="43014"/>
                  </a:lnTo>
                  <a:lnTo>
                    <a:pt x="407492" y="69634"/>
                  </a:lnTo>
                  <a:lnTo>
                    <a:pt x="424434" y="76581"/>
                  </a:lnTo>
                  <a:lnTo>
                    <a:pt x="432308" y="67691"/>
                  </a:lnTo>
                  <a:close/>
                </a:path>
                <a:path w="1309370" h="144145">
                  <a:moveTo>
                    <a:pt x="438023" y="109728"/>
                  </a:moveTo>
                  <a:lnTo>
                    <a:pt x="304800" y="109728"/>
                  </a:lnTo>
                  <a:lnTo>
                    <a:pt x="304800" y="119507"/>
                  </a:lnTo>
                  <a:lnTo>
                    <a:pt x="438023" y="119507"/>
                  </a:lnTo>
                  <a:lnTo>
                    <a:pt x="438023" y="109728"/>
                  </a:lnTo>
                  <a:close/>
                </a:path>
                <a:path w="1309370" h="144145">
                  <a:moveTo>
                    <a:pt x="631698" y="0"/>
                  </a:moveTo>
                  <a:lnTo>
                    <a:pt x="620522" y="0"/>
                  </a:lnTo>
                  <a:lnTo>
                    <a:pt x="620522" y="20574"/>
                  </a:lnTo>
                  <a:lnTo>
                    <a:pt x="620522" y="30480"/>
                  </a:lnTo>
                  <a:lnTo>
                    <a:pt x="620522" y="60325"/>
                  </a:lnTo>
                  <a:lnTo>
                    <a:pt x="594360" y="60325"/>
                  </a:lnTo>
                  <a:lnTo>
                    <a:pt x="596519" y="55118"/>
                  </a:lnTo>
                  <a:lnTo>
                    <a:pt x="597662" y="49530"/>
                  </a:lnTo>
                  <a:lnTo>
                    <a:pt x="597662" y="38862"/>
                  </a:lnTo>
                  <a:lnTo>
                    <a:pt x="597027" y="34544"/>
                  </a:lnTo>
                  <a:lnTo>
                    <a:pt x="595630" y="30480"/>
                  </a:lnTo>
                  <a:lnTo>
                    <a:pt x="620522" y="30480"/>
                  </a:lnTo>
                  <a:lnTo>
                    <a:pt x="620522" y="20574"/>
                  </a:lnTo>
                  <a:lnTo>
                    <a:pt x="591185" y="20574"/>
                  </a:lnTo>
                  <a:lnTo>
                    <a:pt x="586740" y="15659"/>
                  </a:lnTo>
                  <a:lnTo>
                    <a:pt x="586740" y="52070"/>
                  </a:lnTo>
                  <a:lnTo>
                    <a:pt x="584200" y="58928"/>
                  </a:lnTo>
                  <a:lnTo>
                    <a:pt x="574294" y="69342"/>
                  </a:lnTo>
                  <a:lnTo>
                    <a:pt x="567817" y="71882"/>
                  </a:lnTo>
                  <a:lnTo>
                    <a:pt x="552069" y="71882"/>
                  </a:lnTo>
                  <a:lnTo>
                    <a:pt x="545719" y="69342"/>
                  </a:lnTo>
                  <a:lnTo>
                    <a:pt x="540766" y="64135"/>
                  </a:lnTo>
                  <a:lnTo>
                    <a:pt x="535813" y="59055"/>
                  </a:lnTo>
                  <a:lnTo>
                    <a:pt x="533400" y="52070"/>
                  </a:lnTo>
                  <a:lnTo>
                    <a:pt x="533438" y="34544"/>
                  </a:lnTo>
                  <a:lnTo>
                    <a:pt x="535813" y="27686"/>
                  </a:lnTo>
                  <a:lnTo>
                    <a:pt x="540766" y="22606"/>
                  </a:lnTo>
                  <a:lnTo>
                    <a:pt x="545719" y="17399"/>
                  </a:lnTo>
                  <a:lnTo>
                    <a:pt x="552069" y="14859"/>
                  </a:lnTo>
                  <a:lnTo>
                    <a:pt x="567817" y="14859"/>
                  </a:lnTo>
                  <a:lnTo>
                    <a:pt x="574294" y="17399"/>
                  </a:lnTo>
                  <a:lnTo>
                    <a:pt x="584200" y="27813"/>
                  </a:lnTo>
                  <a:lnTo>
                    <a:pt x="586689" y="34544"/>
                  </a:lnTo>
                  <a:lnTo>
                    <a:pt x="586740" y="52070"/>
                  </a:lnTo>
                  <a:lnTo>
                    <a:pt x="586740" y="15659"/>
                  </a:lnTo>
                  <a:lnTo>
                    <a:pt x="559816" y="5080"/>
                  </a:lnTo>
                  <a:lnTo>
                    <a:pt x="552145" y="5753"/>
                  </a:lnTo>
                  <a:lnTo>
                    <a:pt x="522884" y="35166"/>
                  </a:lnTo>
                  <a:lnTo>
                    <a:pt x="522224" y="43307"/>
                  </a:lnTo>
                  <a:lnTo>
                    <a:pt x="522884" y="51409"/>
                  </a:lnTo>
                  <a:lnTo>
                    <a:pt x="552119" y="81000"/>
                  </a:lnTo>
                  <a:lnTo>
                    <a:pt x="559816" y="81661"/>
                  </a:lnTo>
                  <a:lnTo>
                    <a:pt x="568058" y="80937"/>
                  </a:lnTo>
                  <a:lnTo>
                    <a:pt x="575462" y="78727"/>
                  </a:lnTo>
                  <a:lnTo>
                    <a:pt x="582066" y="75082"/>
                  </a:lnTo>
                  <a:lnTo>
                    <a:pt x="585698" y="71882"/>
                  </a:lnTo>
                  <a:lnTo>
                    <a:pt x="587883" y="69977"/>
                  </a:lnTo>
                  <a:lnTo>
                    <a:pt x="620522" y="69977"/>
                  </a:lnTo>
                  <a:lnTo>
                    <a:pt x="620522" y="104902"/>
                  </a:lnTo>
                  <a:lnTo>
                    <a:pt x="631698" y="104902"/>
                  </a:lnTo>
                  <a:lnTo>
                    <a:pt x="631698" y="69977"/>
                  </a:lnTo>
                  <a:lnTo>
                    <a:pt x="631698" y="60325"/>
                  </a:lnTo>
                  <a:lnTo>
                    <a:pt x="631698" y="30480"/>
                  </a:lnTo>
                  <a:lnTo>
                    <a:pt x="631698" y="20574"/>
                  </a:lnTo>
                  <a:lnTo>
                    <a:pt x="631698" y="0"/>
                  </a:lnTo>
                  <a:close/>
                </a:path>
                <a:path w="1309370" h="144145">
                  <a:moveTo>
                    <a:pt x="635127" y="129159"/>
                  </a:moveTo>
                  <a:lnTo>
                    <a:pt x="554101" y="129159"/>
                  </a:lnTo>
                  <a:lnTo>
                    <a:pt x="554101" y="94996"/>
                  </a:lnTo>
                  <a:lnTo>
                    <a:pt x="542925" y="94996"/>
                  </a:lnTo>
                  <a:lnTo>
                    <a:pt x="542925" y="139192"/>
                  </a:lnTo>
                  <a:lnTo>
                    <a:pt x="635127" y="139192"/>
                  </a:lnTo>
                  <a:lnTo>
                    <a:pt x="635127" y="129159"/>
                  </a:lnTo>
                  <a:close/>
                </a:path>
                <a:path w="1309370" h="144145">
                  <a:moveTo>
                    <a:pt x="775716" y="93980"/>
                  </a:moveTo>
                  <a:lnTo>
                    <a:pt x="683387" y="93980"/>
                  </a:lnTo>
                  <a:lnTo>
                    <a:pt x="683387" y="103886"/>
                  </a:lnTo>
                  <a:lnTo>
                    <a:pt x="764540" y="103886"/>
                  </a:lnTo>
                  <a:lnTo>
                    <a:pt x="764540" y="143637"/>
                  </a:lnTo>
                  <a:lnTo>
                    <a:pt x="775716" y="143637"/>
                  </a:lnTo>
                  <a:lnTo>
                    <a:pt x="775716" y="93980"/>
                  </a:lnTo>
                  <a:close/>
                </a:path>
                <a:path w="1309370" h="144145">
                  <a:moveTo>
                    <a:pt x="790575" y="43180"/>
                  </a:moveTo>
                  <a:lnTo>
                    <a:pt x="752475" y="29718"/>
                  </a:lnTo>
                  <a:lnTo>
                    <a:pt x="744245" y="22606"/>
                  </a:lnTo>
                  <a:lnTo>
                    <a:pt x="740448" y="18338"/>
                  </a:lnTo>
                  <a:lnTo>
                    <a:pt x="737463" y="12877"/>
                  </a:lnTo>
                  <a:lnTo>
                    <a:pt x="736473" y="7493"/>
                  </a:lnTo>
                  <a:lnTo>
                    <a:pt x="736473" y="2667"/>
                  </a:lnTo>
                  <a:lnTo>
                    <a:pt x="725551" y="2667"/>
                  </a:lnTo>
                  <a:lnTo>
                    <a:pt x="725551" y="7493"/>
                  </a:lnTo>
                  <a:lnTo>
                    <a:pt x="724547" y="12877"/>
                  </a:lnTo>
                  <a:lnTo>
                    <a:pt x="692226" y="38341"/>
                  </a:lnTo>
                  <a:lnTo>
                    <a:pt x="671449" y="42545"/>
                  </a:lnTo>
                  <a:lnTo>
                    <a:pt x="677926" y="51562"/>
                  </a:lnTo>
                  <a:lnTo>
                    <a:pt x="717626" y="35433"/>
                  </a:lnTo>
                  <a:lnTo>
                    <a:pt x="731139" y="22606"/>
                  </a:lnTo>
                  <a:lnTo>
                    <a:pt x="734720" y="27165"/>
                  </a:lnTo>
                  <a:lnTo>
                    <a:pt x="767499" y="47713"/>
                  </a:lnTo>
                  <a:lnTo>
                    <a:pt x="784860" y="51943"/>
                  </a:lnTo>
                  <a:lnTo>
                    <a:pt x="790575" y="43180"/>
                  </a:lnTo>
                  <a:close/>
                </a:path>
                <a:path w="1309370" h="144145">
                  <a:moveTo>
                    <a:pt x="797687" y="67691"/>
                  </a:moveTo>
                  <a:lnTo>
                    <a:pt x="736727" y="67691"/>
                  </a:lnTo>
                  <a:lnTo>
                    <a:pt x="736727" y="46736"/>
                  </a:lnTo>
                  <a:lnTo>
                    <a:pt x="725424" y="46736"/>
                  </a:lnTo>
                  <a:lnTo>
                    <a:pt x="725424" y="67691"/>
                  </a:lnTo>
                  <a:lnTo>
                    <a:pt x="664464" y="67691"/>
                  </a:lnTo>
                  <a:lnTo>
                    <a:pt x="664464" y="77724"/>
                  </a:lnTo>
                  <a:lnTo>
                    <a:pt x="797687" y="77724"/>
                  </a:lnTo>
                  <a:lnTo>
                    <a:pt x="797687" y="67691"/>
                  </a:lnTo>
                  <a:close/>
                </a:path>
                <a:path w="1309370" h="144145">
                  <a:moveTo>
                    <a:pt x="901700" y="66675"/>
                  </a:moveTo>
                  <a:lnTo>
                    <a:pt x="872871" y="42164"/>
                  </a:lnTo>
                  <a:lnTo>
                    <a:pt x="871931" y="40855"/>
                  </a:lnTo>
                  <a:lnTo>
                    <a:pt x="868565" y="34074"/>
                  </a:lnTo>
                  <a:lnTo>
                    <a:pt x="866546" y="27139"/>
                  </a:lnTo>
                  <a:lnTo>
                    <a:pt x="865886" y="20066"/>
                  </a:lnTo>
                  <a:lnTo>
                    <a:pt x="865886" y="4699"/>
                  </a:lnTo>
                  <a:lnTo>
                    <a:pt x="855091" y="4699"/>
                  </a:lnTo>
                  <a:lnTo>
                    <a:pt x="855091" y="20066"/>
                  </a:lnTo>
                  <a:lnTo>
                    <a:pt x="854443" y="27635"/>
                  </a:lnTo>
                  <a:lnTo>
                    <a:pt x="832967" y="61696"/>
                  </a:lnTo>
                  <a:lnTo>
                    <a:pt x="818896" y="70739"/>
                  </a:lnTo>
                  <a:lnTo>
                    <a:pt x="826770" y="78359"/>
                  </a:lnTo>
                  <a:lnTo>
                    <a:pt x="858012" y="48387"/>
                  </a:lnTo>
                  <a:lnTo>
                    <a:pt x="860933" y="42164"/>
                  </a:lnTo>
                  <a:lnTo>
                    <a:pt x="863473" y="47625"/>
                  </a:lnTo>
                  <a:lnTo>
                    <a:pt x="868083" y="53644"/>
                  </a:lnTo>
                  <a:lnTo>
                    <a:pt x="881253" y="66294"/>
                  </a:lnTo>
                  <a:lnTo>
                    <a:pt x="887730" y="71247"/>
                  </a:lnTo>
                  <a:lnTo>
                    <a:pt x="894207" y="74803"/>
                  </a:lnTo>
                  <a:lnTo>
                    <a:pt x="901700" y="66675"/>
                  </a:lnTo>
                  <a:close/>
                </a:path>
                <a:path w="1309370" h="144145">
                  <a:moveTo>
                    <a:pt x="936244" y="0"/>
                  </a:moveTo>
                  <a:lnTo>
                    <a:pt x="925068" y="0"/>
                  </a:lnTo>
                  <a:lnTo>
                    <a:pt x="925068" y="30226"/>
                  </a:lnTo>
                  <a:lnTo>
                    <a:pt x="891540" y="30226"/>
                  </a:lnTo>
                  <a:lnTo>
                    <a:pt x="891540" y="40132"/>
                  </a:lnTo>
                  <a:lnTo>
                    <a:pt x="925068" y="40132"/>
                  </a:lnTo>
                  <a:lnTo>
                    <a:pt x="925068" y="82931"/>
                  </a:lnTo>
                  <a:lnTo>
                    <a:pt x="936244" y="82931"/>
                  </a:lnTo>
                  <a:lnTo>
                    <a:pt x="936244" y="0"/>
                  </a:lnTo>
                  <a:close/>
                </a:path>
                <a:path w="1309370" h="144145">
                  <a:moveTo>
                    <a:pt x="939038" y="105410"/>
                  </a:moveTo>
                  <a:lnTo>
                    <a:pt x="934974" y="98679"/>
                  </a:lnTo>
                  <a:lnTo>
                    <a:pt x="929487" y="95250"/>
                  </a:lnTo>
                  <a:lnTo>
                    <a:pt x="927227" y="93840"/>
                  </a:lnTo>
                  <a:lnTo>
                    <a:pt x="927227" y="108204"/>
                  </a:lnTo>
                  <a:lnTo>
                    <a:pt x="927227" y="118999"/>
                  </a:lnTo>
                  <a:lnTo>
                    <a:pt x="892175" y="131953"/>
                  </a:lnTo>
                  <a:lnTo>
                    <a:pt x="884174" y="131622"/>
                  </a:lnTo>
                  <a:lnTo>
                    <a:pt x="857123" y="118999"/>
                  </a:lnTo>
                  <a:lnTo>
                    <a:pt x="857199" y="108204"/>
                  </a:lnTo>
                  <a:lnTo>
                    <a:pt x="892175" y="95250"/>
                  </a:lnTo>
                  <a:lnTo>
                    <a:pt x="900150" y="95592"/>
                  </a:lnTo>
                  <a:lnTo>
                    <a:pt x="927227" y="108204"/>
                  </a:lnTo>
                  <a:lnTo>
                    <a:pt x="927227" y="93840"/>
                  </a:lnTo>
                  <a:lnTo>
                    <a:pt x="892175" y="85852"/>
                  </a:lnTo>
                  <a:lnTo>
                    <a:pt x="881494" y="86334"/>
                  </a:lnTo>
                  <a:lnTo>
                    <a:pt x="845185" y="105410"/>
                  </a:lnTo>
                  <a:lnTo>
                    <a:pt x="845185" y="121793"/>
                  </a:lnTo>
                  <a:lnTo>
                    <a:pt x="881570" y="141008"/>
                  </a:lnTo>
                  <a:lnTo>
                    <a:pt x="892175" y="141478"/>
                  </a:lnTo>
                  <a:lnTo>
                    <a:pt x="902766" y="141008"/>
                  </a:lnTo>
                  <a:lnTo>
                    <a:pt x="912075" y="139560"/>
                  </a:lnTo>
                  <a:lnTo>
                    <a:pt x="920102" y="137147"/>
                  </a:lnTo>
                  <a:lnTo>
                    <a:pt x="926846" y="133731"/>
                  </a:lnTo>
                  <a:lnTo>
                    <a:pt x="929614" y="131953"/>
                  </a:lnTo>
                  <a:lnTo>
                    <a:pt x="934974" y="128524"/>
                  </a:lnTo>
                  <a:lnTo>
                    <a:pt x="939038" y="121793"/>
                  </a:lnTo>
                  <a:lnTo>
                    <a:pt x="939038" y="105410"/>
                  </a:lnTo>
                  <a:close/>
                </a:path>
                <a:path w="1309370" h="144145">
                  <a:moveTo>
                    <a:pt x="1155827" y="112141"/>
                  </a:moveTo>
                  <a:lnTo>
                    <a:pt x="1094867" y="112141"/>
                  </a:lnTo>
                  <a:lnTo>
                    <a:pt x="1094867" y="81280"/>
                  </a:lnTo>
                  <a:lnTo>
                    <a:pt x="1134110" y="81280"/>
                  </a:lnTo>
                  <a:lnTo>
                    <a:pt x="1134110" y="71247"/>
                  </a:lnTo>
                  <a:lnTo>
                    <a:pt x="1134110" y="47371"/>
                  </a:lnTo>
                  <a:lnTo>
                    <a:pt x="1134110" y="37211"/>
                  </a:lnTo>
                  <a:lnTo>
                    <a:pt x="1134110" y="12446"/>
                  </a:lnTo>
                  <a:lnTo>
                    <a:pt x="1123188" y="12446"/>
                  </a:lnTo>
                  <a:lnTo>
                    <a:pt x="1123188" y="37211"/>
                  </a:lnTo>
                  <a:lnTo>
                    <a:pt x="1123188" y="47371"/>
                  </a:lnTo>
                  <a:lnTo>
                    <a:pt x="1123188" y="71247"/>
                  </a:lnTo>
                  <a:lnTo>
                    <a:pt x="1055116" y="71247"/>
                  </a:lnTo>
                  <a:lnTo>
                    <a:pt x="1055116" y="47371"/>
                  </a:lnTo>
                  <a:lnTo>
                    <a:pt x="1123188" y="47371"/>
                  </a:lnTo>
                  <a:lnTo>
                    <a:pt x="1123188" y="37211"/>
                  </a:lnTo>
                  <a:lnTo>
                    <a:pt x="1055116" y="37211"/>
                  </a:lnTo>
                  <a:lnTo>
                    <a:pt x="1055116" y="12446"/>
                  </a:lnTo>
                  <a:lnTo>
                    <a:pt x="1044067" y="12446"/>
                  </a:lnTo>
                  <a:lnTo>
                    <a:pt x="1044067" y="81280"/>
                  </a:lnTo>
                  <a:lnTo>
                    <a:pt x="1083564" y="81280"/>
                  </a:lnTo>
                  <a:lnTo>
                    <a:pt x="1083564" y="112141"/>
                  </a:lnTo>
                  <a:lnTo>
                    <a:pt x="1022604" y="112141"/>
                  </a:lnTo>
                  <a:lnTo>
                    <a:pt x="1022604" y="122047"/>
                  </a:lnTo>
                  <a:lnTo>
                    <a:pt x="1155827" y="122047"/>
                  </a:lnTo>
                  <a:lnTo>
                    <a:pt x="1155827" y="112141"/>
                  </a:lnTo>
                  <a:close/>
                </a:path>
                <a:path w="1309370" h="144145">
                  <a:moveTo>
                    <a:pt x="1258443" y="66929"/>
                  </a:moveTo>
                  <a:lnTo>
                    <a:pt x="1228496" y="40855"/>
                  </a:lnTo>
                  <a:lnTo>
                    <a:pt x="1222502" y="20066"/>
                  </a:lnTo>
                  <a:lnTo>
                    <a:pt x="1222502" y="16383"/>
                  </a:lnTo>
                  <a:lnTo>
                    <a:pt x="1254252" y="16383"/>
                  </a:lnTo>
                  <a:lnTo>
                    <a:pt x="1254252" y="6477"/>
                  </a:lnTo>
                  <a:lnTo>
                    <a:pt x="1180211" y="6477"/>
                  </a:lnTo>
                  <a:lnTo>
                    <a:pt x="1180211" y="16383"/>
                  </a:lnTo>
                  <a:lnTo>
                    <a:pt x="1211834" y="16383"/>
                  </a:lnTo>
                  <a:lnTo>
                    <a:pt x="1211834" y="20066"/>
                  </a:lnTo>
                  <a:lnTo>
                    <a:pt x="1195844" y="55930"/>
                  </a:lnTo>
                  <a:lnTo>
                    <a:pt x="1175131" y="70993"/>
                  </a:lnTo>
                  <a:lnTo>
                    <a:pt x="1183259" y="78740"/>
                  </a:lnTo>
                  <a:lnTo>
                    <a:pt x="1214755" y="48514"/>
                  </a:lnTo>
                  <a:lnTo>
                    <a:pt x="1217422" y="42291"/>
                  </a:lnTo>
                  <a:lnTo>
                    <a:pt x="1220089" y="47625"/>
                  </a:lnTo>
                  <a:lnTo>
                    <a:pt x="1251204" y="75057"/>
                  </a:lnTo>
                  <a:lnTo>
                    <a:pt x="1258443" y="66929"/>
                  </a:lnTo>
                  <a:close/>
                </a:path>
                <a:path w="1309370" h="144145">
                  <a:moveTo>
                    <a:pt x="1289812" y="106299"/>
                  </a:moveTo>
                  <a:lnTo>
                    <a:pt x="1285748" y="99568"/>
                  </a:lnTo>
                  <a:lnTo>
                    <a:pt x="1280464" y="96266"/>
                  </a:lnTo>
                  <a:lnTo>
                    <a:pt x="1278128" y="94805"/>
                  </a:lnTo>
                  <a:lnTo>
                    <a:pt x="1278128" y="109093"/>
                  </a:lnTo>
                  <a:lnTo>
                    <a:pt x="1278128" y="120015"/>
                  </a:lnTo>
                  <a:lnTo>
                    <a:pt x="1275080" y="124460"/>
                  </a:lnTo>
                  <a:lnTo>
                    <a:pt x="1243076" y="132969"/>
                  </a:lnTo>
                  <a:lnTo>
                    <a:pt x="1235240" y="132664"/>
                  </a:lnTo>
                  <a:lnTo>
                    <a:pt x="1208151" y="120015"/>
                  </a:lnTo>
                  <a:lnTo>
                    <a:pt x="1208151" y="109093"/>
                  </a:lnTo>
                  <a:lnTo>
                    <a:pt x="1243076" y="96266"/>
                  </a:lnTo>
                  <a:lnTo>
                    <a:pt x="1250975" y="96583"/>
                  </a:lnTo>
                  <a:lnTo>
                    <a:pt x="1278128" y="109093"/>
                  </a:lnTo>
                  <a:lnTo>
                    <a:pt x="1278128" y="94805"/>
                  </a:lnTo>
                  <a:lnTo>
                    <a:pt x="1243076" y="86741"/>
                  </a:lnTo>
                  <a:lnTo>
                    <a:pt x="1232547" y="87223"/>
                  </a:lnTo>
                  <a:lnTo>
                    <a:pt x="1196340" y="106299"/>
                  </a:lnTo>
                  <a:lnTo>
                    <a:pt x="1196416" y="122809"/>
                  </a:lnTo>
                  <a:lnTo>
                    <a:pt x="1232496" y="141897"/>
                  </a:lnTo>
                  <a:lnTo>
                    <a:pt x="1243076" y="142367"/>
                  </a:lnTo>
                  <a:lnTo>
                    <a:pt x="1253667" y="141897"/>
                  </a:lnTo>
                  <a:lnTo>
                    <a:pt x="1262976" y="140449"/>
                  </a:lnTo>
                  <a:lnTo>
                    <a:pt x="1271003" y="138036"/>
                  </a:lnTo>
                  <a:lnTo>
                    <a:pt x="1277747" y="134620"/>
                  </a:lnTo>
                  <a:lnTo>
                    <a:pt x="1280337" y="132969"/>
                  </a:lnTo>
                  <a:lnTo>
                    <a:pt x="1285748" y="129540"/>
                  </a:lnTo>
                  <a:lnTo>
                    <a:pt x="1289812" y="122809"/>
                  </a:lnTo>
                  <a:lnTo>
                    <a:pt x="1289812" y="106299"/>
                  </a:lnTo>
                  <a:close/>
                </a:path>
                <a:path w="1309370" h="144145">
                  <a:moveTo>
                    <a:pt x="1309116" y="39370"/>
                  </a:moveTo>
                  <a:lnTo>
                    <a:pt x="1287399" y="39370"/>
                  </a:lnTo>
                  <a:lnTo>
                    <a:pt x="1287399" y="0"/>
                  </a:lnTo>
                  <a:lnTo>
                    <a:pt x="1276350" y="0"/>
                  </a:lnTo>
                  <a:lnTo>
                    <a:pt x="1276350" y="82804"/>
                  </a:lnTo>
                  <a:lnTo>
                    <a:pt x="1287399" y="82804"/>
                  </a:lnTo>
                  <a:lnTo>
                    <a:pt x="1287399" y="49530"/>
                  </a:lnTo>
                  <a:lnTo>
                    <a:pt x="1309116" y="49530"/>
                  </a:lnTo>
                  <a:lnTo>
                    <a:pt x="1309116" y="393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14801" y="5172456"/>
              <a:ext cx="133223" cy="138175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3820541" y="5167629"/>
              <a:ext cx="948055" cy="144780"/>
            </a:xfrm>
            <a:custGeom>
              <a:avLst/>
              <a:gdLst/>
              <a:ahLst/>
              <a:cxnLst/>
              <a:rect l="l" t="t" r="r" b="b"/>
              <a:pathLst>
                <a:path w="948054" h="144779">
                  <a:moveTo>
                    <a:pt x="133223" y="112776"/>
                  </a:moveTo>
                  <a:lnTo>
                    <a:pt x="72263" y="112776"/>
                  </a:lnTo>
                  <a:lnTo>
                    <a:pt x="72263" y="81915"/>
                  </a:lnTo>
                  <a:lnTo>
                    <a:pt x="111506" y="81915"/>
                  </a:lnTo>
                  <a:lnTo>
                    <a:pt x="111506" y="71882"/>
                  </a:lnTo>
                  <a:lnTo>
                    <a:pt x="111506" y="48006"/>
                  </a:lnTo>
                  <a:lnTo>
                    <a:pt x="111506" y="37846"/>
                  </a:lnTo>
                  <a:lnTo>
                    <a:pt x="111506" y="13081"/>
                  </a:lnTo>
                  <a:lnTo>
                    <a:pt x="100584" y="13081"/>
                  </a:lnTo>
                  <a:lnTo>
                    <a:pt x="100584" y="37846"/>
                  </a:lnTo>
                  <a:lnTo>
                    <a:pt x="100584" y="48006"/>
                  </a:lnTo>
                  <a:lnTo>
                    <a:pt x="100584" y="71882"/>
                  </a:lnTo>
                  <a:lnTo>
                    <a:pt x="32512" y="71882"/>
                  </a:lnTo>
                  <a:lnTo>
                    <a:pt x="32512" y="48006"/>
                  </a:lnTo>
                  <a:lnTo>
                    <a:pt x="100584" y="48006"/>
                  </a:lnTo>
                  <a:lnTo>
                    <a:pt x="100584" y="37846"/>
                  </a:lnTo>
                  <a:lnTo>
                    <a:pt x="32512" y="37846"/>
                  </a:lnTo>
                  <a:lnTo>
                    <a:pt x="32512" y="13081"/>
                  </a:lnTo>
                  <a:lnTo>
                    <a:pt x="21463" y="13081"/>
                  </a:lnTo>
                  <a:lnTo>
                    <a:pt x="21463" y="81915"/>
                  </a:lnTo>
                  <a:lnTo>
                    <a:pt x="60960" y="81915"/>
                  </a:lnTo>
                  <a:lnTo>
                    <a:pt x="60960" y="112776"/>
                  </a:lnTo>
                  <a:lnTo>
                    <a:pt x="0" y="112776"/>
                  </a:lnTo>
                  <a:lnTo>
                    <a:pt x="0" y="122682"/>
                  </a:lnTo>
                  <a:lnTo>
                    <a:pt x="133223" y="122682"/>
                  </a:lnTo>
                  <a:lnTo>
                    <a:pt x="133223" y="112776"/>
                  </a:lnTo>
                  <a:close/>
                </a:path>
                <a:path w="948054" h="144779">
                  <a:moveTo>
                    <a:pt x="232029" y="42545"/>
                  </a:moveTo>
                  <a:lnTo>
                    <a:pt x="221361" y="16548"/>
                  </a:lnTo>
                  <a:lnTo>
                    <a:pt x="221361" y="34544"/>
                  </a:lnTo>
                  <a:lnTo>
                    <a:pt x="221361" y="50673"/>
                  </a:lnTo>
                  <a:lnTo>
                    <a:pt x="218948" y="57023"/>
                  </a:lnTo>
                  <a:lnTo>
                    <a:pt x="213995" y="61849"/>
                  </a:lnTo>
                  <a:lnTo>
                    <a:pt x="209169" y="66802"/>
                  </a:lnTo>
                  <a:lnTo>
                    <a:pt x="202692" y="69215"/>
                  </a:lnTo>
                  <a:lnTo>
                    <a:pt x="186944" y="69215"/>
                  </a:lnTo>
                  <a:lnTo>
                    <a:pt x="180594" y="66802"/>
                  </a:lnTo>
                  <a:lnTo>
                    <a:pt x="170815" y="57023"/>
                  </a:lnTo>
                  <a:lnTo>
                    <a:pt x="168402" y="50673"/>
                  </a:lnTo>
                  <a:lnTo>
                    <a:pt x="168402" y="34544"/>
                  </a:lnTo>
                  <a:lnTo>
                    <a:pt x="170815" y="28067"/>
                  </a:lnTo>
                  <a:lnTo>
                    <a:pt x="175768" y="23368"/>
                  </a:lnTo>
                  <a:lnTo>
                    <a:pt x="180594" y="18542"/>
                  </a:lnTo>
                  <a:lnTo>
                    <a:pt x="187071" y="16129"/>
                  </a:lnTo>
                  <a:lnTo>
                    <a:pt x="202692" y="16129"/>
                  </a:lnTo>
                  <a:lnTo>
                    <a:pt x="209169" y="18542"/>
                  </a:lnTo>
                  <a:lnTo>
                    <a:pt x="213995" y="23368"/>
                  </a:lnTo>
                  <a:lnTo>
                    <a:pt x="218948" y="28067"/>
                  </a:lnTo>
                  <a:lnTo>
                    <a:pt x="221361" y="34544"/>
                  </a:lnTo>
                  <a:lnTo>
                    <a:pt x="221361" y="16548"/>
                  </a:lnTo>
                  <a:lnTo>
                    <a:pt x="194818" y="6604"/>
                  </a:lnTo>
                  <a:lnTo>
                    <a:pt x="187071" y="7251"/>
                  </a:lnTo>
                  <a:lnTo>
                    <a:pt x="158267" y="34925"/>
                  </a:lnTo>
                  <a:lnTo>
                    <a:pt x="157607" y="42545"/>
                  </a:lnTo>
                  <a:lnTo>
                    <a:pt x="158267" y="50190"/>
                  </a:lnTo>
                  <a:lnTo>
                    <a:pt x="187223" y="78130"/>
                  </a:lnTo>
                  <a:lnTo>
                    <a:pt x="194818" y="78740"/>
                  </a:lnTo>
                  <a:lnTo>
                    <a:pt x="202476" y="78117"/>
                  </a:lnTo>
                  <a:lnTo>
                    <a:pt x="209486" y="76238"/>
                  </a:lnTo>
                  <a:lnTo>
                    <a:pt x="215811" y="73063"/>
                  </a:lnTo>
                  <a:lnTo>
                    <a:pt x="220675" y="69215"/>
                  </a:lnTo>
                  <a:lnTo>
                    <a:pt x="221488" y="68580"/>
                  </a:lnTo>
                  <a:lnTo>
                    <a:pt x="226072" y="63182"/>
                  </a:lnTo>
                  <a:lnTo>
                    <a:pt x="229336" y="57111"/>
                  </a:lnTo>
                  <a:lnTo>
                    <a:pt x="229450" y="56769"/>
                  </a:lnTo>
                  <a:lnTo>
                    <a:pt x="231355" y="50177"/>
                  </a:lnTo>
                  <a:lnTo>
                    <a:pt x="232029" y="42545"/>
                  </a:lnTo>
                  <a:close/>
                </a:path>
                <a:path w="948054" h="144779">
                  <a:moveTo>
                    <a:pt x="269367" y="129540"/>
                  </a:moveTo>
                  <a:lnTo>
                    <a:pt x="186944" y="129540"/>
                  </a:lnTo>
                  <a:lnTo>
                    <a:pt x="186944" y="92329"/>
                  </a:lnTo>
                  <a:lnTo>
                    <a:pt x="175641" y="92329"/>
                  </a:lnTo>
                  <a:lnTo>
                    <a:pt x="175641" y="139446"/>
                  </a:lnTo>
                  <a:lnTo>
                    <a:pt x="269367" y="139446"/>
                  </a:lnTo>
                  <a:lnTo>
                    <a:pt x="269367" y="129540"/>
                  </a:lnTo>
                  <a:close/>
                </a:path>
                <a:path w="948054" h="144779">
                  <a:moveTo>
                    <a:pt x="286639" y="46736"/>
                  </a:moveTo>
                  <a:lnTo>
                    <a:pt x="264922" y="46736"/>
                  </a:lnTo>
                  <a:lnTo>
                    <a:pt x="264922" y="635"/>
                  </a:lnTo>
                  <a:lnTo>
                    <a:pt x="253873" y="635"/>
                  </a:lnTo>
                  <a:lnTo>
                    <a:pt x="253873" y="105410"/>
                  </a:lnTo>
                  <a:lnTo>
                    <a:pt x="264922" y="105410"/>
                  </a:lnTo>
                  <a:lnTo>
                    <a:pt x="264922" y="56769"/>
                  </a:lnTo>
                  <a:lnTo>
                    <a:pt x="286639" y="56769"/>
                  </a:lnTo>
                  <a:lnTo>
                    <a:pt x="286639" y="46736"/>
                  </a:lnTo>
                  <a:close/>
                </a:path>
                <a:path w="948054" h="144779">
                  <a:moveTo>
                    <a:pt x="491363" y="111633"/>
                  </a:moveTo>
                  <a:lnTo>
                    <a:pt x="456819" y="111633"/>
                  </a:lnTo>
                  <a:lnTo>
                    <a:pt x="456819" y="79629"/>
                  </a:lnTo>
                  <a:lnTo>
                    <a:pt x="456819" y="75057"/>
                  </a:lnTo>
                  <a:lnTo>
                    <a:pt x="460222" y="72517"/>
                  </a:lnTo>
                  <a:lnTo>
                    <a:pt x="463892" y="69799"/>
                  </a:lnTo>
                  <a:lnTo>
                    <a:pt x="468922" y="63347"/>
                  </a:lnTo>
                  <a:lnTo>
                    <a:pt x="471944" y="55702"/>
                  </a:lnTo>
                  <a:lnTo>
                    <a:pt x="472948" y="46863"/>
                  </a:lnTo>
                  <a:lnTo>
                    <a:pt x="472122" y="38938"/>
                  </a:lnTo>
                  <a:lnTo>
                    <a:pt x="469671" y="31927"/>
                  </a:lnTo>
                  <a:lnTo>
                    <a:pt x="465543" y="25844"/>
                  </a:lnTo>
                  <a:lnTo>
                    <a:pt x="461518" y="22288"/>
                  </a:lnTo>
                  <a:lnTo>
                    <a:pt x="461518" y="38862"/>
                  </a:lnTo>
                  <a:lnTo>
                    <a:pt x="461518" y="54864"/>
                  </a:lnTo>
                  <a:lnTo>
                    <a:pt x="458089" y="61087"/>
                  </a:lnTo>
                  <a:lnTo>
                    <a:pt x="451358" y="65659"/>
                  </a:lnTo>
                  <a:lnTo>
                    <a:pt x="445897" y="68668"/>
                  </a:lnTo>
                  <a:lnTo>
                    <a:pt x="445770" y="68719"/>
                  </a:lnTo>
                  <a:lnTo>
                    <a:pt x="445770" y="79629"/>
                  </a:lnTo>
                  <a:lnTo>
                    <a:pt x="445770" y="111633"/>
                  </a:lnTo>
                  <a:lnTo>
                    <a:pt x="403606" y="111633"/>
                  </a:lnTo>
                  <a:lnTo>
                    <a:pt x="403606" y="79629"/>
                  </a:lnTo>
                  <a:lnTo>
                    <a:pt x="410337" y="81534"/>
                  </a:lnTo>
                  <a:lnTo>
                    <a:pt x="417322" y="82423"/>
                  </a:lnTo>
                  <a:lnTo>
                    <a:pt x="432816" y="82423"/>
                  </a:lnTo>
                  <a:lnTo>
                    <a:pt x="439801" y="81534"/>
                  </a:lnTo>
                  <a:lnTo>
                    <a:pt x="445770" y="79629"/>
                  </a:lnTo>
                  <a:lnTo>
                    <a:pt x="445770" y="68719"/>
                  </a:lnTo>
                  <a:lnTo>
                    <a:pt x="439635" y="70802"/>
                  </a:lnTo>
                  <a:lnTo>
                    <a:pt x="432562" y="72097"/>
                  </a:lnTo>
                  <a:lnTo>
                    <a:pt x="424688" y="72517"/>
                  </a:lnTo>
                  <a:lnTo>
                    <a:pt x="416801" y="72097"/>
                  </a:lnTo>
                  <a:lnTo>
                    <a:pt x="409714" y="70802"/>
                  </a:lnTo>
                  <a:lnTo>
                    <a:pt x="403415" y="68668"/>
                  </a:lnTo>
                  <a:lnTo>
                    <a:pt x="397891" y="65659"/>
                  </a:lnTo>
                  <a:lnTo>
                    <a:pt x="391160" y="61214"/>
                  </a:lnTo>
                  <a:lnTo>
                    <a:pt x="387731" y="54864"/>
                  </a:lnTo>
                  <a:lnTo>
                    <a:pt x="387731" y="38862"/>
                  </a:lnTo>
                  <a:lnTo>
                    <a:pt x="424688" y="21082"/>
                  </a:lnTo>
                  <a:lnTo>
                    <a:pt x="432498" y="21513"/>
                  </a:lnTo>
                  <a:lnTo>
                    <a:pt x="461518" y="38862"/>
                  </a:lnTo>
                  <a:lnTo>
                    <a:pt x="461518" y="22288"/>
                  </a:lnTo>
                  <a:lnTo>
                    <a:pt x="460159" y="21082"/>
                  </a:lnTo>
                  <a:lnTo>
                    <a:pt x="459740" y="20701"/>
                  </a:lnTo>
                  <a:lnTo>
                    <a:pt x="452615" y="16611"/>
                  </a:lnTo>
                  <a:lnTo>
                    <a:pt x="444398" y="13677"/>
                  </a:lnTo>
                  <a:lnTo>
                    <a:pt x="435089" y="11899"/>
                  </a:lnTo>
                  <a:lnTo>
                    <a:pt x="424688" y="11303"/>
                  </a:lnTo>
                  <a:lnTo>
                    <a:pt x="414350" y="11899"/>
                  </a:lnTo>
                  <a:lnTo>
                    <a:pt x="379628" y="31927"/>
                  </a:lnTo>
                  <a:lnTo>
                    <a:pt x="376301" y="46863"/>
                  </a:lnTo>
                  <a:lnTo>
                    <a:pt x="377304" y="55702"/>
                  </a:lnTo>
                  <a:lnTo>
                    <a:pt x="380326" y="63347"/>
                  </a:lnTo>
                  <a:lnTo>
                    <a:pt x="385406" y="69799"/>
                  </a:lnTo>
                  <a:lnTo>
                    <a:pt x="392557" y="75057"/>
                  </a:lnTo>
                  <a:lnTo>
                    <a:pt x="392557" y="111633"/>
                  </a:lnTo>
                  <a:lnTo>
                    <a:pt x="358140" y="111633"/>
                  </a:lnTo>
                  <a:lnTo>
                    <a:pt x="358140" y="121539"/>
                  </a:lnTo>
                  <a:lnTo>
                    <a:pt x="491363" y="121539"/>
                  </a:lnTo>
                  <a:lnTo>
                    <a:pt x="491363" y="111633"/>
                  </a:lnTo>
                  <a:close/>
                </a:path>
                <a:path w="948054" h="144779">
                  <a:moveTo>
                    <a:pt x="643763" y="67691"/>
                  </a:moveTo>
                  <a:lnTo>
                    <a:pt x="621030" y="67691"/>
                  </a:lnTo>
                  <a:lnTo>
                    <a:pt x="621931" y="54965"/>
                  </a:lnTo>
                  <a:lnTo>
                    <a:pt x="622566" y="40589"/>
                  </a:lnTo>
                  <a:lnTo>
                    <a:pt x="622935" y="24587"/>
                  </a:lnTo>
                  <a:lnTo>
                    <a:pt x="623062" y="6985"/>
                  </a:lnTo>
                  <a:lnTo>
                    <a:pt x="532130" y="6985"/>
                  </a:lnTo>
                  <a:lnTo>
                    <a:pt x="532130" y="16891"/>
                  </a:lnTo>
                  <a:lnTo>
                    <a:pt x="612013" y="16891"/>
                  </a:lnTo>
                  <a:lnTo>
                    <a:pt x="611886" y="32512"/>
                  </a:lnTo>
                  <a:lnTo>
                    <a:pt x="611543" y="46202"/>
                  </a:lnTo>
                  <a:lnTo>
                    <a:pt x="610984" y="57937"/>
                  </a:lnTo>
                  <a:lnTo>
                    <a:pt x="610235" y="67691"/>
                  </a:lnTo>
                  <a:lnTo>
                    <a:pt x="510540" y="67691"/>
                  </a:lnTo>
                  <a:lnTo>
                    <a:pt x="510540" y="77851"/>
                  </a:lnTo>
                  <a:lnTo>
                    <a:pt x="570230" y="77851"/>
                  </a:lnTo>
                  <a:lnTo>
                    <a:pt x="570230" y="144272"/>
                  </a:lnTo>
                  <a:lnTo>
                    <a:pt x="581279" y="144272"/>
                  </a:lnTo>
                  <a:lnTo>
                    <a:pt x="581279" y="77851"/>
                  </a:lnTo>
                  <a:lnTo>
                    <a:pt x="643763" y="77851"/>
                  </a:lnTo>
                  <a:lnTo>
                    <a:pt x="643763" y="67691"/>
                  </a:lnTo>
                  <a:close/>
                </a:path>
                <a:path w="948054" h="144779">
                  <a:moveTo>
                    <a:pt x="750316" y="99187"/>
                  </a:moveTo>
                  <a:lnTo>
                    <a:pt x="722376" y="70104"/>
                  </a:lnTo>
                  <a:lnTo>
                    <a:pt x="717588" y="60579"/>
                  </a:lnTo>
                  <a:lnTo>
                    <a:pt x="714540" y="52108"/>
                  </a:lnTo>
                  <a:lnTo>
                    <a:pt x="712597" y="42887"/>
                  </a:lnTo>
                  <a:lnTo>
                    <a:pt x="712000" y="34163"/>
                  </a:lnTo>
                  <a:lnTo>
                    <a:pt x="711962" y="10541"/>
                  </a:lnTo>
                  <a:lnTo>
                    <a:pt x="700913" y="10541"/>
                  </a:lnTo>
                  <a:lnTo>
                    <a:pt x="700913" y="34163"/>
                  </a:lnTo>
                  <a:lnTo>
                    <a:pt x="700239" y="43662"/>
                  </a:lnTo>
                  <a:lnTo>
                    <a:pt x="684682" y="80594"/>
                  </a:lnTo>
                  <a:lnTo>
                    <a:pt x="662305" y="102235"/>
                  </a:lnTo>
                  <a:lnTo>
                    <a:pt x="670814" y="109601"/>
                  </a:lnTo>
                  <a:lnTo>
                    <a:pt x="697712" y="79171"/>
                  </a:lnTo>
                  <a:lnTo>
                    <a:pt x="706501" y="60579"/>
                  </a:lnTo>
                  <a:lnTo>
                    <a:pt x="708494" y="65963"/>
                  </a:lnTo>
                  <a:lnTo>
                    <a:pt x="730719" y="97409"/>
                  </a:lnTo>
                  <a:lnTo>
                    <a:pt x="742442" y="107823"/>
                  </a:lnTo>
                  <a:lnTo>
                    <a:pt x="750316" y="99187"/>
                  </a:lnTo>
                  <a:close/>
                </a:path>
                <a:path w="948054" h="144779">
                  <a:moveTo>
                    <a:pt x="799465" y="59055"/>
                  </a:moveTo>
                  <a:lnTo>
                    <a:pt x="774573" y="59055"/>
                  </a:lnTo>
                  <a:lnTo>
                    <a:pt x="774573" y="635"/>
                  </a:lnTo>
                  <a:lnTo>
                    <a:pt x="763524" y="635"/>
                  </a:lnTo>
                  <a:lnTo>
                    <a:pt x="763524" y="144272"/>
                  </a:lnTo>
                  <a:lnTo>
                    <a:pt x="774573" y="144272"/>
                  </a:lnTo>
                  <a:lnTo>
                    <a:pt x="774573" y="68961"/>
                  </a:lnTo>
                  <a:lnTo>
                    <a:pt x="799465" y="68961"/>
                  </a:lnTo>
                  <a:lnTo>
                    <a:pt x="799465" y="59055"/>
                  </a:lnTo>
                  <a:close/>
                </a:path>
                <a:path w="948054" h="144779">
                  <a:moveTo>
                    <a:pt x="894715" y="52324"/>
                  </a:moveTo>
                  <a:lnTo>
                    <a:pt x="891540" y="46355"/>
                  </a:lnTo>
                  <a:lnTo>
                    <a:pt x="888707" y="44323"/>
                  </a:lnTo>
                  <a:lnTo>
                    <a:pt x="885190" y="41783"/>
                  </a:lnTo>
                  <a:lnTo>
                    <a:pt x="883793" y="40957"/>
                  </a:lnTo>
                  <a:lnTo>
                    <a:pt x="883793" y="54991"/>
                  </a:lnTo>
                  <a:lnTo>
                    <a:pt x="883793" y="64008"/>
                  </a:lnTo>
                  <a:lnTo>
                    <a:pt x="881634" y="67691"/>
                  </a:lnTo>
                  <a:lnTo>
                    <a:pt x="877316" y="70485"/>
                  </a:lnTo>
                  <a:lnTo>
                    <a:pt x="872998" y="73152"/>
                  </a:lnTo>
                  <a:lnTo>
                    <a:pt x="866902" y="74549"/>
                  </a:lnTo>
                  <a:lnTo>
                    <a:pt x="851408" y="74549"/>
                  </a:lnTo>
                  <a:lnTo>
                    <a:pt x="845439" y="73152"/>
                  </a:lnTo>
                  <a:lnTo>
                    <a:pt x="841121" y="70485"/>
                  </a:lnTo>
                  <a:lnTo>
                    <a:pt x="836803" y="67691"/>
                  </a:lnTo>
                  <a:lnTo>
                    <a:pt x="834644" y="64008"/>
                  </a:lnTo>
                  <a:lnTo>
                    <a:pt x="834644" y="54991"/>
                  </a:lnTo>
                  <a:lnTo>
                    <a:pt x="836803" y="51435"/>
                  </a:lnTo>
                  <a:lnTo>
                    <a:pt x="841121" y="48514"/>
                  </a:lnTo>
                  <a:lnTo>
                    <a:pt x="845439" y="45720"/>
                  </a:lnTo>
                  <a:lnTo>
                    <a:pt x="851535" y="44323"/>
                  </a:lnTo>
                  <a:lnTo>
                    <a:pt x="866902" y="44323"/>
                  </a:lnTo>
                  <a:lnTo>
                    <a:pt x="872871" y="45720"/>
                  </a:lnTo>
                  <a:lnTo>
                    <a:pt x="877189" y="48514"/>
                  </a:lnTo>
                  <a:lnTo>
                    <a:pt x="881634" y="51435"/>
                  </a:lnTo>
                  <a:lnTo>
                    <a:pt x="883793" y="54991"/>
                  </a:lnTo>
                  <a:lnTo>
                    <a:pt x="883793" y="40957"/>
                  </a:lnTo>
                  <a:lnTo>
                    <a:pt x="879995" y="38709"/>
                  </a:lnTo>
                  <a:lnTo>
                    <a:pt x="873925" y="36537"/>
                  </a:lnTo>
                  <a:lnTo>
                    <a:pt x="866990" y="35229"/>
                  </a:lnTo>
                  <a:lnTo>
                    <a:pt x="859155" y="34798"/>
                  </a:lnTo>
                  <a:lnTo>
                    <a:pt x="851369" y="35229"/>
                  </a:lnTo>
                  <a:lnTo>
                    <a:pt x="823722" y="52324"/>
                  </a:lnTo>
                  <a:lnTo>
                    <a:pt x="823722" y="66802"/>
                  </a:lnTo>
                  <a:lnTo>
                    <a:pt x="859028" y="84074"/>
                  </a:lnTo>
                  <a:lnTo>
                    <a:pt x="866927" y="83654"/>
                  </a:lnTo>
                  <a:lnTo>
                    <a:pt x="873912" y="82359"/>
                  </a:lnTo>
                  <a:lnTo>
                    <a:pt x="879983" y="80225"/>
                  </a:lnTo>
                  <a:lnTo>
                    <a:pt x="885190" y="77216"/>
                  </a:lnTo>
                  <a:lnTo>
                    <a:pt x="888784" y="74549"/>
                  </a:lnTo>
                  <a:lnTo>
                    <a:pt x="891540" y="72517"/>
                  </a:lnTo>
                  <a:lnTo>
                    <a:pt x="894638" y="66802"/>
                  </a:lnTo>
                  <a:lnTo>
                    <a:pt x="894715" y="52324"/>
                  </a:lnTo>
                  <a:close/>
                </a:path>
                <a:path w="948054" h="144779">
                  <a:moveTo>
                    <a:pt x="901192" y="18542"/>
                  </a:moveTo>
                  <a:lnTo>
                    <a:pt x="864362" y="18542"/>
                  </a:lnTo>
                  <a:lnTo>
                    <a:pt x="864362" y="0"/>
                  </a:lnTo>
                  <a:lnTo>
                    <a:pt x="853313" y="0"/>
                  </a:lnTo>
                  <a:lnTo>
                    <a:pt x="853313" y="18542"/>
                  </a:lnTo>
                  <a:lnTo>
                    <a:pt x="816356" y="18542"/>
                  </a:lnTo>
                  <a:lnTo>
                    <a:pt x="816356" y="28321"/>
                  </a:lnTo>
                  <a:lnTo>
                    <a:pt x="901192" y="28321"/>
                  </a:lnTo>
                  <a:lnTo>
                    <a:pt x="901192" y="18542"/>
                  </a:lnTo>
                  <a:close/>
                </a:path>
                <a:path w="948054" h="144779">
                  <a:moveTo>
                    <a:pt x="930148" y="109474"/>
                  </a:moveTo>
                  <a:lnTo>
                    <a:pt x="926211" y="103124"/>
                  </a:lnTo>
                  <a:lnTo>
                    <a:pt x="923010" y="101346"/>
                  </a:lnTo>
                  <a:lnTo>
                    <a:pt x="918464" y="98831"/>
                  </a:lnTo>
                  <a:lnTo>
                    <a:pt x="918464" y="117475"/>
                  </a:lnTo>
                  <a:lnTo>
                    <a:pt x="916266" y="124574"/>
                  </a:lnTo>
                  <a:lnTo>
                    <a:pt x="909701" y="129654"/>
                  </a:lnTo>
                  <a:lnTo>
                    <a:pt x="898740" y="132715"/>
                  </a:lnTo>
                  <a:lnTo>
                    <a:pt x="883412" y="133731"/>
                  </a:lnTo>
                  <a:lnTo>
                    <a:pt x="868146" y="132715"/>
                  </a:lnTo>
                  <a:lnTo>
                    <a:pt x="857224" y="129654"/>
                  </a:lnTo>
                  <a:lnTo>
                    <a:pt x="850671" y="124574"/>
                  </a:lnTo>
                  <a:lnTo>
                    <a:pt x="848487" y="117475"/>
                  </a:lnTo>
                  <a:lnTo>
                    <a:pt x="850671" y="110401"/>
                  </a:lnTo>
                  <a:lnTo>
                    <a:pt x="857224" y="105371"/>
                  </a:lnTo>
                  <a:lnTo>
                    <a:pt x="868146" y="102349"/>
                  </a:lnTo>
                  <a:lnTo>
                    <a:pt x="883412" y="101346"/>
                  </a:lnTo>
                  <a:lnTo>
                    <a:pt x="898740" y="102349"/>
                  </a:lnTo>
                  <a:lnTo>
                    <a:pt x="909701" y="105371"/>
                  </a:lnTo>
                  <a:lnTo>
                    <a:pt x="916266" y="110401"/>
                  </a:lnTo>
                  <a:lnTo>
                    <a:pt x="918464" y="117475"/>
                  </a:lnTo>
                  <a:lnTo>
                    <a:pt x="918464" y="98831"/>
                  </a:lnTo>
                  <a:lnTo>
                    <a:pt x="883412" y="91821"/>
                  </a:lnTo>
                  <a:lnTo>
                    <a:pt x="872667" y="92252"/>
                  </a:lnTo>
                  <a:lnTo>
                    <a:pt x="836676" y="109474"/>
                  </a:lnTo>
                  <a:lnTo>
                    <a:pt x="836676" y="125476"/>
                  </a:lnTo>
                  <a:lnTo>
                    <a:pt x="872731" y="142811"/>
                  </a:lnTo>
                  <a:lnTo>
                    <a:pt x="883412" y="143256"/>
                  </a:lnTo>
                  <a:lnTo>
                    <a:pt x="894080" y="142836"/>
                  </a:lnTo>
                  <a:lnTo>
                    <a:pt x="903414" y="141541"/>
                  </a:lnTo>
                  <a:lnTo>
                    <a:pt x="911415" y="139407"/>
                  </a:lnTo>
                  <a:lnTo>
                    <a:pt x="918083" y="136398"/>
                  </a:lnTo>
                  <a:lnTo>
                    <a:pt x="922820" y="133731"/>
                  </a:lnTo>
                  <a:lnTo>
                    <a:pt x="926211" y="131826"/>
                  </a:lnTo>
                  <a:lnTo>
                    <a:pt x="930148" y="125476"/>
                  </a:lnTo>
                  <a:lnTo>
                    <a:pt x="930148" y="109474"/>
                  </a:lnTo>
                  <a:close/>
                </a:path>
                <a:path w="948054" h="144779">
                  <a:moveTo>
                    <a:pt x="947928" y="46355"/>
                  </a:moveTo>
                  <a:lnTo>
                    <a:pt x="927735" y="46355"/>
                  </a:lnTo>
                  <a:lnTo>
                    <a:pt x="927735" y="635"/>
                  </a:lnTo>
                  <a:lnTo>
                    <a:pt x="916686" y="635"/>
                  </a:lnTo>
                  <a:lnTo>
                    <a:pt x="916686" y="87630"/>
                  </a:lnTo>
                  <a:lnTo>
                    <a:pt x="927735" y="87630"/>
                  </a:lnTo>
                  <a:lnTo>
                    <a:pt x="927735" y="56515"/>
                  </a:lnTo>
                  <a:lnTo>
                    <a:pt x="947928" y="56515"/>
                  </a:lnTo>
                  <a:lnTo>
                    <a:pt x="947928" y="46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 descr=""/>
          <p:cNvGrpSpPr/>
          <p:nvPr/>
        </p:nvGrpSpPr>
        <p:grpSpPr>
          <a:xfrm>
            <a:off x="417576" y="5558027"/>
            <a:ext cx="4937760" cy="368935"/>
            <a:chOff x="417576" y="5558027"/>
            <a:chExt cx="4937760" cy="368935"/>
          </a:xfrm>
        </p:grpSpPr>
        <p:sp>
          <p:nvSpPr>
            <p:cNvPr id="82" name="object 82" descr=""/>
            <p:cNvSpPr/>
            <p:nvPr/>
          </p:nvSpPr>
          <p:spPr>
            <a:xfrm>
              <a:off x="417576" y="5558027"/>
              <a:ext cx="4937760" cy="368935"/>
            </a:xfrm>
            <a:custGeom>
              <a:avLst/>
              <a:gdLst/>
              <a:ahLst/>
              <a:cxnLst/>
              <a:rect l="l" t="t" r="r" b="b"/>
              <a:pathLst>
                <a:path w="4937760" h="368935">
                  <a:moveTo>
                    <a:pt x="493776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4937760" y="368808"/>
                  </a:lnTo>
                  <a:lnTo>
                    <a:pt x="493776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900518" y="5668390"/>
              <a:ext cx="1602105" cy="145415"/>
            </a:xfrm>
            <a:custGeom>
              <a:avLst/>
              <a:gdLst/>
              <a:ahLst/>
              <a:cxnLst/>
              <a:rect l="l" t="t" r="r" b="b"/>
              <a:pathLst>
                <a:path w="1602105" h="145414">
                  <a:moveTo>
                    <a:pt x="88099" y="99822"/>
                  </a:moveTo>
                  <a:lnTo>
                    <a:pt x="60083" y="70739"/>
                  </a:lnTo>
                  <a:lnTo>
                    <a:pt x="49707" y="11303"/>
                  </a:lnTo>
                  <a:lnTo>
                    <a:pt x="38696" y="11303"/>
                  </a:lnTo>
                  <a:lnTo>
                    <a:pt x="38696" y="34798"/>
                  </a:lnTo>
                  <a:lnTo>
                    <a:pt x="38036" y="44373"/>
                  </a:lnTo>
                  <a:lnTo>
                    <a:pt x="22504" y="81356"/>
                  </a:lnTo>
                  <a:lnTo>
                    <a:pt x="0" y="102870"/>
                  </a:lnTo>
                  <a:lnTo>
                    <a:pt x="8559" y="110363"/>
                  </a:lnTo>
                  <a:lnTo>
                    <a:pt x="35394" y="80111"/>
                  </a:lnTo>
                  <a:lnTo>
                    <a:pt x="44348" y="61341"/>
                  </a:lnTo>
                  <a:lnTo>
                    <a:pt x="46240" y="66636"/>
                  </a:lnTo>
                  <a:lnTo>
                    <a:pt x="68618" y="98107"/>
                  </a:lnTo>
                  <a:lnTo>
                    <a:pt x="80289" y="108585"/>
                  </a:lnTo>
                  <a:lnTo>
                    <a:pt x="88099" y="99822"/>
                  </a:lnTo>
                  <a:close/>
                </a:path>
                <a:path w="1602105" h="145414">
                  <a:moveTo>
                    <a:pt x="119354" y="1397"/>
                  </a:moveTo>
                  <a:lnTo>
                    <a:pt x="108191" y="1397"/>
                  </a:lnTo>
                  <a:lnTo>
                    <a:pt x="108191" y="48514"/>
                  </a:lnTo>
                  <a:lnTo>
                    <a:pt x="74714" y="48514"/>
                  </a:lnTo>
                  <a:lnTo>
                    <a:pt x="74714" y="58420"/>
                  </a:lnTo>
                  <a:lnTo>
                    <a:pt x="108191" y="58420"/>
                  </a:lnTo>
                  <a:lnTo>
                    <a:pt x="108191" y="144907"/>
                  </a:lnTo>
                  <a:lnTo>
                    <a:pt x="119354" y="144907"/>
                  </a:lnTo>
                  <a:lnTo>
                    <a:pt x="119354" y="1397"/>
                  </a:lnTo>
                  <a:close/>
                </a:path>
                <a:path w="1602105" h="145414">
                  <a:moveTo>
                    <a:pt x="231203" y="12192"/>
                  </a:moveTo>
                  <a:lnTo>
                    <a:pt x="220040" y="12192"/>
                  </a:lnTo>
                  <a:lnTo>
                    <a:pt x="220040" y="48895"/>
                  </a:lnTo>
                  <a:lnTo>
                    <a:pt x="220040" y="58801"/>
                  </a:lnTo>
                  <a:lnTo>
                    <a:pt x="220040" y="95885"/>
                  </a:lnTo>
                  <a:lnTo>
                    <a:pt x="173609" y="95885"/>
                  </a:lnTo>
                  <a:lnTo>
                    <a:pt x="173609" y="58801"/>
                  </a:lnTo>
                  <a:lnTo>
                    <a:pt x="220040" y="58801"/>
                  </a:lnTo>
                  <a:lnTo>
                    <a:pt x="220040" y="48895"/>
                  </a:lnTo>
                  <a:lnTo>
                    <a:pt x="173609" y="48895"/>
                  </a:lnTo>
                  <a:lnTo>
                    <a:pt x="173609" y="12192"/>
                  </a:lnTo>
                  <a:lnTo>
                    <a:pt x="162445" y="12192"/>
                  </a:lnTo>
                  <a:lnTo>
                    <a:pt x="162445" y="105791"/>
                  </a:lnTo>
                  <a:lnTo>
                    <a:pt x="231203" y="105791"/>
                  </a:lnTo>
                  <a:lnTo>
                    <a:pt x="231203" y="95885"/>
                  </a:lnTo>
                  <a:lnTo>
                    <a:pt x="231203" y="58801"/>
                  </a:lnTo>
                  <a:lnTo>
                    <a:pt x="231203" y="48895"/>
                  </a:lnTo>
                  <a:lnTo>
                    <a:pt x="231203" y="12192"/>
                  </a:lnTo>
                  <a:close/>
                </a:path>
                <a:path w="1602105" h="145414">
                  <a:moveTo>
                    <a:pt x="270192" y="1397"/>
                  </a:moveTo>
                  <a:lnTo>
                    <a:pt x="259105" y="1397"/>
                  </a:lnTo>
                  <a:lnTo>
                    <a:pt x="259105" y="144907"/>
                  </a:lnTo>
                  <a:lnTo>
                    <a:pt x="270192" y="144907"/>
                  </a:lnTo>
                  <a:lnTo>
                    <a:pt x="270192" y="1397"/>
                  </a:lnTo>
                  <a:close/>
                </a:path>
                <a:path w="1602105" h="145414">
                  <a:moveTo>
                    <a:pt x="432346" y="69088"/>
                  </a:moveTo>
                  <a:lnTo>
                    <a:pt x="392214" y="48768"/>
                  </a:lnTo>
                  <a:lnTo>
                    <a:pt x="377101" y="20574"/>
                  </a:lnTo>
                  <a:lnTo>
                    <a:pt x="377101" y="12954"/>
                  </a:lnTo>
                  <a:lnTo>
                    <a:pt x="365594" y="12954"/>
                  </a:lnTo>
                  <a:lnTo>
                    <a:pt x="365594" y="20574"/>
                  </a:lnTo>
                  <a:lnTo>
                    <a:pt x="364655" y="27343"/>
                  </a:lnTo>
                  <a:lnTo>
                    <a:pt x="333146" y="61493"/>
                  </a:lnTo>
                  <a:lnTo>
                    <a:pt x="310451" y="69215"/>
                  </a:lnTo>
                  <a:lnTo>
                    <a:pt x="318046" y="78105"/>
                  </a:lnTo>
                  <a:lnTo>
                    <a:pt x="357644" y="56045"/>
                  </a:lnTo>
                  <a:lnTo>
                    <a:pt x="371259" y="38735"/>
                  </a:lnTo>
                  <a:lnTo>
                    <a:pt x="374535" y="44284"/>
                  </a:lnTo>
                  <a:lnTo>
                    <a:pt x="407530" y="71018"/>
                  </a:lnTo>
                  <a:lnTo>
                    <a:pt x="424472" y="77851"/>
                  </a:lnTo>
                  <a:lnTo>
                    <a:pt x="432346" y="69088"/>
                  </a:lnTo>
                  <a:close/>
                </a:path>
                <a:path w="1602105" h="145414">
                  <a:moveTo>
                    <a:pt x="438061" y="110998"/>
                  </a:moveTo>
                  <a:lnTo>
                    <a:pt x="304800" y="110998"/>
                  </a:lnTo>
                  <a:lnTo>
                    <a:pt x="304800" y="120904"/>
                  </a:lnTo>
                  <a:lnTo>
                    <a:pt x="438061" y="120904"/>
                  </a:lnTo>
                  <a:lnTo>
                    <a:pt x="438061" y="110998"/>
                  </a:lnTo>
                  <a:close/>
                </a:path>
                <a:path w="1602105" h="145414">
                  <a:moveTo>
                    <a:pt x="554012" y="4318"/>
                  </a:moveTo>
                  <a:lnTo>
                    <a:pt x="542836" y="4318"/>
                  </a:lnTo>
                  <a:lnTo>
                    <a:pt x="542836" y="54483"/>
                  </a:lnTo>
                  <a:lnTo>
                    <a:pt x="525564" y="54483"/>
                  </a:lnTo>
                  <a:lnTo>
                    <a:pt x="515835" y="21082"/>
                  </a:lnTo>
                  <a:lnTo>
                    <a:pt x="514769" y="19621"/>
                  </a:lnTo>
                  <a:lnTo>
                    <a:pt x="514769" y="59690"/>
                  </a:lnTo>
                  <a:lnTo>
                    <a:pt x="514426" y="68630"/>
                  </a:lnTo>
                  <a:lnTo>
                    <a:pt x="500926" y="98552"/>
                  </a:lnTo>
                  <a:lnTo>
                    <a:pt x="487591" y="98552"/>
                  </a:lnTo>
                  <a:lnTo>
                    <a:pt x="473621" y="59690"/>
                  </a:lnTo>
                  <a:lnTo>
                    <a:pt x="473951" y="50838"/>
                  </a:lnTo>
                  <a:lnTo>
                    <a:pt x="500926" y="21082"/>
                  </a:lnTo>
                  <a:lnTo>
                    <a:pt x="514769" y="59690"/>
                  </a:lnTo>
                  <a:lnTo>
                    <a:pt x="514769" y="19621"/>
                  </a:lnTo>
                  <a:lnTo>
                    <a:pt x="511213" y="14732"/>
                  </a:lnTo>
                  <a:lnTo>
                    <a:pt x="503720" y="11049"/>
                  </a:lnTo>
                  <a:lnTo>
                    <a:pt x="494195" y="11049"/>
                  </a:lnTo>
                  <a:lnTo>
                    <a:pt x="464896" y="38950"/>
                  </a:lnTo>
                  <a:lnTo>
                    <a:pt x="462826" y="59690"/>
                  </a:lnTo>
                  <a:lnTo>
                    <a:pt x="463334" y="70815"/>
                  </a:lnTo>
                  <a:lnTo>
                    <a:pt x="480860" y="105435"/>
                  </a:lnTo>
                  <a:lnTo>
                    <a:pt x="494195" y="108585"/>
                  </a:lnTo>
                  <a:lnTo>
                    <a:pt x="503847" y="108585"/>
                  </a:lnTo>
                  <a:lnTo>
                    <a:pt x="511340" y="104775"/>
                  </a:lnTo>
                  <a:lnTo>
                    <a:pt x="515620" y="98552"/>
                  </a:lnTo>
                  <a:lnTo>
                    <a:pt x="516674" y="97028"/>
                  </a:lnTo>
                  <a:lnTo>
                    <a:pt x="520293" y="90703"/>
                  </a:lnTo>
                  <a:lnTo>
                    <a:pt x="522986" y="83146"/>
                  </a:lnTo>
                  <a:lnTo>
                    <a:pt x="524776" y="74371"/>
                  </a:lnTo>
                  <a:lnTo>
                    <a:pt x="525691" y="64389"/>
                  </a:lnTo>
                  <a:lnTo>
                    <a:pt x="542836" y="64389"/>
                  </a:lnTo>
                  <a:lnTo>
                    <a:pt x="542836" y="140589"/>
                  </a:lnTo>
                  <a:lnTo>
                    <a:pt x="554012" y="140589"/>
                  </a:lnTo>
                  <a:lnTo>
                    <a:pt x="554012" y="64389"/>
                  </a:lnTo>
                  <a:lnTo>
                    <a:pt x="554012" y="54483"/>
                  </a:lnTo>
                  <a:lnTo>
                    <a:pt x="554012" y="4318"/>
                  </a:lnTo>
                  <a:close/>
                </a:path>
                <a:path w="1602105" h="145414">
                  <a:moveTo>
                    <a:pt x="579793" y="1397"/>
                  </a:moveTo>
                  <a:lnTo>
                    <a:pt x="568617" y="1397"/>
                  </a:lnTo>
                  <a:lnTo>
                    <a:pt x="568617" y="144907"/>
                  </a:lnTo>
                  <a:lnTo>
                    <a:pt x="579793" y="144907"/>
                  </a:lnTo>
                  <a:lnTo>
                    <a:pt x="579793" y="1397"/>
                  </a:lnTo>
                  <a:close/>
                </a:path>
                <a:path w="1602105" h="145414">
                  <a:moveTo>
                    <a:pt x="741210" y="40005"/>
                  </a:moveTo>
                  <a:lnTo>
                    <a:pt x="730592" y="14986"/>
                  </a:lnTo>
                  <a:lnTo>
                    <a:pt x="729983" y="14516"/>
                  </a:lnTo>
                  <a:lnTo>
                    <a:pt x="729983" y="47371"/>
                  </a:lnTo>
                  <a:lnTo>
                    <a:pt x="727608" y="53340"/>
                  </a:lnTo>
                  <a:lnTo>
                    <a:pt x="722795" y="58039"/>
                  </a:lnTo>
                  <a:lnTo>
                    <a:pt x="718223" y="62611"/>
                  </a:lnTo>
                  <a:lnTo>
                    <a:pt x="712127" y="64897"/>
                  </a:lnTo>
                  <a:lnTo>
                    <a:pt x="697014" y="64897"/>
                  </a:lnTo>
                  <a:lnTo>
                    <a:pt x="690918" y="62611"/>
                  </a:lnTo>
                  <a:lnTo>
                    <a:pt x="686092" y="57912"/>
                  </a:lnTo>
                  <a:lnTo>
                    <a:pt x="681520" y="53340"/>
                  </a:lnTo>
                  <a:lnTo>
                    <a:pt x="679234" y="47371"/>
                  </a:lnTo>
                  <a:lnTo>
                    <a:pt x="679234" y="32639"/>
                  </a:lnTo>
                  <a:lnTo>
                    <a:pt x="681520" y="26670"/>
                  </a:lnTo>
                  <a:lnTo>
                    <a:pt x="690918" y="17272"/>
                  </a:lnTo>
                  <a:lnTo>
                    <a:pt x="697014" y="14986"/>
                  </a:lnTo>
                  <a:lnTo>
                    <a:pt x="712127" y="14986"/>
                  </a:lnTo>
                  <a:lnTo>
                    <a:pt x="718223" y="17272"/>
                  </a:lnTo>
                  <a:lnTo>
                    <a:pt x="722922" y="22098"/>
                  </a:lnTo>
                  <a:lnTo>
                    <a:pt x="727608" y="26797"/>
                  </a:lnTo>
                  <a:lnTo>
                    <a:pt x="729970" y="32639"/>
                  </a:lnTo>
                  <a:lnTo>
                    <a:pt x="729983" y="47371"/>
                  </a:lnTo>
                  <a:lnTo>
                    <a:pt x="729983" y="14516"/>
                  </a:lnTo>
                  <a:lnTo>
                    <a:pt x="725411" y="10985"/>
                  </a:lnTo>
                  <a:lnTo>
                    <a:pt x="719188" y="7924"/>
                  </a:lnTo>
                  <a:lnTo>
                    <a:pt x="712216" y="6083"/>
                  </a:lnTo>
                  <a:lnTo>
                    <a:pt x="704507" y="5461"/>
                  </a:lnTo>
                  <a:lnTo>
                    <a:pt x="696798" y="6083"/>
                  </a:lnTo>
                  <a:lnTo>
                    <a:pt x="668794" y="32893"/>
                  </a:lnTo>
                  <a:lnTo>
                    <a:pt x="668185" y="40005"/>
                  </a:lnTo>
                  <a:lnTo>
                    <a:pt x="668807" y="47129"/>
                  </a:lnTo>
                  <a:lnTo>
                    <a:pt x="696887" y="73939"/>
                  </a:lnTo>
                  <a:lnTo>
                    <a:pt x="704507" y="74549"/>
                  </a:lnTo>
                  <a:lnTo>
                    <a:pt x="712228" y="73939"/>
                  </a:lnTo>
                  <a:lnTo>
                    <a:pt x="719213" y="72072"/>
                  </a:lnTo>
                  <a:lnTo>
                    <a:pt x="725411" y="69037"/>
                  </a:lnTo>
                  <a:lnTo>
                    <a:pt x="730758" y="64897"/>
                  </a:lnTo>
                  <a:lnTo>
                    <a:pt x="730923" y="64770"/>
                  </a:lnTo>
                  <a:lnTo>
                    <a:pt x="735418" y="59563"/>
                  </a:lnTo>
                  <a:lnTo>
                    <a:pt x="738632" y="53682"/>
                  </a:lnTo>
                  <a:lnTo>
                    <a:pt x="740562" y="47129"/>
                  </a:lnTo>
                  <a:lnTo>
                    <a:pt x="741210" y="40005"/>
                  </a:lnTo>
                  <a:close/>
                </a:path>
                <a:path w="1602105" h="145414">
                  <a:moveTo>
                    <a:pt x="775373" y="89535"/>
                  </a:moveTo>
                  <a:lnTo>
                    <a:pt x="683298" y="89535"/>
                  </a:lnTo>
                  <a:lnTo>
                    <a:pt x="683298" y="99441"/>
                  </a:lnTo>
                  <a:lnTo>
                    <a:pt x="764324" y="99441"/>
                  </a:lnTo>
                  <a:lnTo>
                    <a:pt x="764324" y="144907"/>
                  </a:lnTo>
                  <a:lnTo>
                    <a:pt x="775373" y="144907"/>
                  </a:lnTo>
                  <a:lnTo>
                    <a:pt x="775373" y="89535"/>
                  </a:lnTo>
                  <a:close/>
                </a:path>
                <a:path w="1602105" h="145414">
                  <a:moveTo>
                    <a:pt x="797090" y="39624"/>
                  </a:moveTo>
                  <a:lnTo>
                    <a:pt x="775373" y="39624"/>
                  </a:lnTo>
                  <a:lnTo>
                    <a:pt x="775373" y="1397"/>
                  </a:lnTo>
                  <a:lnTo>
                    <a:pt x="764324" y="1397"/>
                  </a:lnTo>
                  <a:lnTo>
                    <a:pt x="764324" y="81534"/>
                  </a:lnTo>
                  <a:lnTo>
                    <a:pt x="775373" y="81534"/>
                  </a:lnTo>
                  <a:lnTo>
                    <a:pt x="775373" y="49657"/>
                  </a:lnTo>
                  <a:lnTo>
                    <a:pt x="797090" y="49657"/>
                  </a:lnTo>
                  <a:lnTo>
                    <a:pt x="797090" y="39624"/>
                  </a:lnTo>
                  <a:close/>
                </a:path>
                <a:path w="1602105" h="145414">
                  <a:moveTo>
                    <a:pt x="935012" y="1397"/>
                  </a:moveTo>
                  <a:lnTo>
                    <a:pt x="923836" y="1397"/>
                  </a:lnTo>
                  <a:lnTo>
                    <a:pt x="923836" y="19050"/>
                  </a:lnTo>
                  <a:lnTo>
                    <a:pt x="923836" y="28829"/>
                  </a:lnTo>
                  <a:lnTo>
                    <a:pt x="923836" y="54737"/>
                  </a:lnTo>
                  <a:lnTo>
                    <a:pt x="898436" y="54737"/>
                  </a:lnTo>
                  <a:lnTo>
                    <a:pt x="899960" y="50165"/>
                  </a:lnTo>
                  <a:lnTo>
                    <a:pt x="900722" y="45720"/>
                  </a:lnTo>
                  <a:lnTo>
                    <a:pt x="900722" y="36957"/>
                  </a:lnTo>
                  <a:lnTo>
                    <a:pt x="899960" y="32766"/>
                  </a:lnTo>
                  <a:lnTo>
                    <a:pt x="898690" y="28829"/>
                  </a:lnTo>
                  <a:lnTo>
                    <a:pt x="923836" y="28829"/>
                  </a:lnTo>
                  <a:lnTo>
                    <a:pt x="923836" y="19050"/>
                  </a:lnTo>
                  <a:lnTo>
                    <a:pt x="893737" y="19050"/>
                  </a:lnTo>
                  <a:lnTo>
                    <a:pt x="889546" y="14693"/>
                  </a:lnTo>
                  <a:lnTo>
                    <a:pt x="889546" y="33274"/>
                  </a:lnTo>
                  <a:lnTo>
                    <a:pt x="889546" y="49657"/>
                  </a:lnTo>
                  <a:lnTo>
                    <a:pt x="887006" y="56261"/>
                  </a:lnTo>
                  <a:lnTo>
                    <a:pt x="877100" y="65913"/>
                  </a:lnTo>
                  <a:lnTo>
                    <a:pt x="870750" y="68326"/>
                  </a:lnTo>
                  <a:lnTo>
                    <a:pt x="855256" y="68326"/>
                  </a:lnTo>
                  <a:lnTo>
                    <a:pt x="849033" y="65786"/>
                  </a:lnTo>
                  <a:lnTo>
                    <a:pt x="844080" y="60960"/>
                  </a:lnTo>
                  <a:lnTo>
                    <a:pt x="839127" y="56007"/>
                  </a:lnTo>
                  <a:lnTo>
                    <a:pt x="836752" y="49657"/>
                  </a:lnTo>
                  <a:lnTo>
                    <a:pt x="836752" y="33274"/>
                  </a:lnTo>
                  <a:lnTo>
                    <a:pt x="839127" y="26924"/>
                  </a:lnTo>
                  <a:lnTo>
                    <a:pt x="844080" y="21844"/>
                  </a:lnTo>
                  <a:lnTo>
                    <a:pt x="849033" y="16891"/>
                  </a:lnTo>
                  <a:lnTo>
                    <a:pt x="855256" y="14351"/>
                  </a:lnTo>
                  <a:lnTo>
                    <a:pt x="870750" y="14351"/>
                  </a:lnTo>
                  <a:lnTo>
                    <a:pt x="877100" y="16764"/>
                  </a:lnTo>
                  <a:lnTo>
                    <a:pt x="887006" y="26670"/>
                  </a:lnTo>
                  <a:lnTo>
                    <a:pt x="889546" y="33274"/>
                  </a:lnTo>
                  <a:lnTo>
                    <a:pt x="889546" y="14693"/>
                  </a:lnTo>
                  <a:lnTo>
                    <a:pt x="863003" y="4572"/>
                  </a:lnTo>
                  <a:lnTo>
                    <a:pt x="855332" y="5219"/>
                  </a:lnTo>
                  <a:lnTo>
                    <a:pt x="826325" y="33794"/>
                  </a:lnTo>
                  <a:lnTo>
                    <a:pt x="825665" y="41529"/>
                  </a:lnTo>
                  <a:lnTo>
                    <a:pt x="826325" y="49174"/>
                  </a:lnTo>
                  <a:lnTo>
                    <a:pt x="855332" y="77470"/>
                  </a:lnTo>
                  <a:lnTo>
                    <a:pt x="863003" y="78105"/>
                  </a:lnTo>
                  <a:lnTo>
                    <a:pt x="872096" y="77254"/>
                  </a:lnTo>
                  <a:lnTo>
                    <a:pt x="880148" y="74701"/>
                  </a:lnTo>
                  <a:lnTo>
                    <a:pt x="887145" y="70446"/>
                  </a:lnTo>
                  <a:lnTo>
                    <a:pt x="889266" y="68326"/>
                  </a:lnTo>
                  <a:lnTo>
                    <a:pt x="893102" y="64516"/>
                  </a:lnTo>
                  <a:lnTo>
                    <a:pt x="923836" y="64516"/>
                  </a:lnTo>
                  <a:lnTo>
                    <a:pt x="923836" y="85979"/>
                  </a:lnTo>
                  <a:lnTo>
                    <a:pt x="935012" y="85979"/>
                  </a:lnTo>
                  <a:lnTo>
                    <a:pt x="935012" y="64516"/>
                  </a:lnTo>
                  <a:lnTo>
                    <a:pt x="935012" y="54737"/>
                  </a:lnTo>
                  <a:lnTo>
                    <a:pt x="935012" y="28829"/>
                  </a:lnTo>
                  <a:lnTo>
                    <a:pt x="935012" y="19050"/>
                  </a:lnTo>
                  <a:lnTo>
                    <a:pt x="935012" y="1397"/>
                  </a:lnTo>
                  <a:close/>
                </a:path>
                <a:path w="1602105" h="145414">
                  <a:moveTo>
                    <a:pt x="938822" y="124079"/>
                  </a:moveTo>
                  <a:lnTo>
                    <a:pt x="938733" y="107569"/>
                  </a:lnTo>
                  <a:lnTo>
                    <a:pt x="934758" y="100965"/>
                  </a:lnTo>
                  <a:lnTo>
                    <a:pt x="929271" y="97536"/>
                  </a:lnTo>
                  <a:lnTo>
                    <a:pt x="926884" y="96050"/>
                  </a:lnTo>
                  <a:lnTo>
                    <a:pt x="926884" y="110490"/>
                  </a:lnTo>
                  <a:lnTo>
                    <a:pt x="926884" y="121285"/>
                  </a:lnTo>
                  <a:lnTo>
                    <a:pt x="891832" y="134112"/>
                  </a:lnTo>
                  <a:lnTo>
                    <a:pt x="883894" y="133807"/>
                  </a:lnTo>
                  <a:lnTo>
                    <a:pt x="856653" y="121285"/>
                  </a:lnTo>
                  <a:lnTo>
                    <a:pt x="856653" y="110490"/>
                  </a:lnTo>
                  <a:lnTo>
                    <a:pt x="891832" y="97536"/>
                  </a:lnTo>
                  <a:lnTo>
                    <a:pt x="899807" y="97853"/>
                  </a:lnTo>
                  <a:lnTo>
                    <a:pt x="926884" y="110490"/>
                  </a:lnTo>
                  <a:lnTo>
                    <a:pt x="926884" y="96050"/>
                  </a:lnTo>
                  <a:lnTo>
                    <a:pt x="891832" y="88138"/>
                  </a:lnTo>
                  <a:lnTo>
                    <a:pt x="881202" y="88620"/>
                  </a:lnTo>
                  <a:lnTo>
                    <a:pt x="844842" y="107569"/>
                  </a:lnTo>
                  <a:lnTo>
                    <a:pt x="844842" y="124079"/>
                  </a:lnTo>
                  <a:lnTo>
                    <a:pt x="881214" y="143167"/>
                  </a:lnTo>
                  <a:lnTo>
                    <a:pt x="891832" y="143637"/>
                  </a:lnTo>
                  <a:lnTo>
                    <a:pt x="902436" y="143141"/>
                  </a:lnTo>
                  <a:lnTo>
                    <a:pt x="911796" y="141668"/>
                  </a:lnTo>
                  <a:lnTo>
                    <a:pt x="919861" y="139255"/>
                  </a:lnTo>
                  <a:lnTo>
                    <a:pt x="926630" y="135890"/>
                  </a:lnTo>
                  <a:lnTo>
                    <a:pt x="929398" y="134112"/>
                  </a:lnTo>
                  <a:lnTo>
                    <a:pt x="934758" y="130683"/>
                  </a:lnTo>
                  <a:lnTo>
                    <a:pt x="938822" y="124079"/>
                  </a:lnTo>
                  <a:close/>
                </a:path>
                <a:path w="1602105" h="145414">
                  <a:moveTo>
                    <a:pt x="1047153" y="52959"/>
                  </a:moveTo>
                  <a:lnTo>
                    <a:pt x="1043978" y="46990"/>
                  </a:lnTo>
                  <a:lnTo>
                    <a:pt x="1041146" y="44958"/>
                  </a:lnTo>
                  <a:lnTo>
                    <a:pt x="1037628" y="42418"/>
                  </a:lnTo>
                  <a:lnTo>
                    <a:pt x="1036231" y="41617"/>
                  </a:lnTo>
                  <a:lnTo>
                    <a:pt x="1036231" y="55753"/>
                  </a:lnTo>
                  <a:lnTo>
                    <a:pt x="1036231" y="64770"/>
                  </a:lnTo>
                  <a:lnTo>
                    <a:pt x="1034072" y="68326"/>
                  </a:lnTo>
                  <a:lnTo>
                    <a:pt x="1025436" y="73914"/>
                  </a:lnTo>
                  <a:lnTo>
                    <a:pt x="1019340" y="75311"/>
                  </a:lnTo>
                  <a:lnTo>
                    <a:pt x="1003846" y="75311"/>
                  </a:lnTo>
                  <a:lnTo>
                    <a:pt x="997877" y="73914"/>
                  </a:lnTo>
                  <a:lnTo>
                    <a:pt x="989241" y="68326"/>
                  </a:lnTo>
                  <a:lnTo>
                    <a:pt x="987082" y="64770"/>
                  </a:lnTo>
                  <a:lnTo>
                    <a:pt x="987082" y="55753"/>
                  </a:lnTo>
                  <a:lnTo>
                    <a:pt x="989241" y="52070"/>
                  </a:lnTo>
                  <a:lnTo>
                    <a:pt x="997877" y="46482"/>
                  </a:lnTo>
                  <a:lnTo>
                    <a:pt x="1003973" y="44958"/>
                  </a:lnTo>
                  <a:lnTo>
                    <a:pt x="1019340" y="44958"/>
                  </a:lnTo>
                  <a:lnTo>
                    <a:pt x="1025309" y="46482"/>
                  </a:lnTo>
                  <a:lnTo>
                    <a:pt x="1029627" y="49276"/>
                  </a:lnTo>
                  <a:lnTo>
                    <a:pt x="1034072" y="52070"/>
                  </a:lnTo>
                  <a:lnTo>
                    <a:pt x="1011593" y="35560"/>
                  </a:lnTo>
                  <a:lnTo>
                    <a:pt x="1003808" y="35991"/>
                  </a:lnTo>
                  <a:lnTo>
                    <a:pt x="976160" y="52959"/>
                  </a:lnTo>
                  <a:lnTo>
                    <a:pt x="976160" y="67564"/>
                  </a:lnTo>
                  <a:lnTo>
                    <a:pt x="1011466" y="84709"/>
                  </a:lnTo>
                  <a:lnTo>
                    <a:pt x="1019365" y="84289"/>
                  </a:lnTo>
                  <a:lnTo>
                    <a:pt x="1026350" y="82994"/>
                  </a:lnTo>
                  <a:lnTo>
                    <a:pt x="1032421" y="80860"/>
                  </a:lnTo>
                  <a:lnTo>
                    <a:pt x="1037628" y="77851"/>
                  </a:lnTo>
                  <a:lnTo>
                    <a:pt x="1041146" y="75311"/>
                  </a:lnTo>
                  <a:lnTo>
                    <a:pt x="1043978" y="73279"/>
                  </a:lnTo>
                  <a:lnTo>
                    <a:pt x="1047076" y="67564"/>
                  </a:lnTo>
                  <a:lnTo>
                    <a:pt x="1047153" y="52959"/>
                  </a:lnTo>
                  <a:close/>
                </a:path>
                <a:path w="1602105" h="145414">
                  <a:moveTo>
                    <a:pt x="1053630" y="18542"/>
                  </a:moveTo>
                  <a:lnTo>
                    <a:pt x="1016800" y="18542"/>
                  </a:lnTo>
                  <a:lnTo>
                    <a:pt x="1016800" y="635"/>
                  </a:lnTo>
                  <a:lnTo>
                    <a:pt x="1005751" y="635"/>
                  </a:lnTo>
                  <a:lnTo>
                    <a:pt x="1005751" y="18542"/>
                  </a:lnTo>
                  <a:lnTo>
                    <a:pt x="968794" y="18542"/>
                  </a:lnTo>
                  <a:lnTo>
                    <a:pt x="968794" y="28575"/>
                  </a:lnTo>
                  <a:lnTo>
                    <a:pt x="1053630" y="28575"/>
                  </a:lnTo>
                  <a:lnTo>
                    <a:pt x="1053630" y="18542"/>
                  </a:lnTo>
                  <a:close/>
                </a:path>
                <a:path w="1602105" h="145414">
                  <a:moveTo>
                    <a:pt x="1082586" y="110871"/>
                  </a:moveTo>
                  <a:lnTo>
                    <a:pt x="1078649" y="104648"/>
                  </a:lnTo>
                  <a:lnTo>
                    <a:pt x="1075309" y="102743"/>
                  </a:lnTo>
                  <a:lnTo>
                    <a:pt x="1070902" y="100228"/>
                  </a:lnTo>
                  <a:lnTo>
                    <a:pt x="1070902" y="118872"/>
                  </a:lnTo>
                  <a:lnTo>
                    <a:pt x="1068705" y="125958"/>
                  </a:lnTo>
                  <a:lnTo>
                    <a:pt x="1062139" y="130987"/>
                  </a:lnTo>
                  <a:lnTo>
                    <a:pt x="1051179" y="134010"/>
                  </a:lnTo>
                  <a:lnTo>
                    <a:pt x="1035850" y="135001"/>
                  </a:lnTo>
                  <a:lnTo>
                    <a:pt x="1020584" y="134010"/>
                  </a:lnTo>
                  <a:lnTo>
                    <a:pt x="1009662" y="130987"/>
                  </a:lnTo>
                  <a:lnTo>
                    <a:pt x="1003109" y="125958"/>
                  </a:lnTo>
                  <a:lnTo>
                    <a:pt x="1000925" y="118872"/>
                  </a:lnTo>
                  <a:lnTo>
                    <a:pt x="1003109" y="111798"/>
                  </a:lnTo>
                  <a:lnTo>
                    <a:pt x="1051179" y="103746"/>
                  </a:lnTo>
                  <a:lnTo>
                    <a:pt x="1070902" y="118872"/>
                  </a:lnTo>
                  <a:lnTo>
                    <a:pt x="1070902" y="100228"/>
                  </a:lnTo>
                  <a:lnTo>
                    <a:pt x="1035850" y="93345"/>
                  </a:lnTo>
                  <a:lnTo>
                    <a:pt x="1025105" y="93776"/>
                  </a:lnTo>
                  <a:lnTo>
                    <a:pt x="989114" y="110871"/>
                  </a:lnTo>
                  <a:lnTo>
                    <a:pt x="989114" y="126873"/>
                  </a:lnTo>
                  <a:lnTo>
                    <a:pt x="1025105" y="143497"/>
                  </a:lnTo>
                  <a:lnTo>
                    <a:pt x="1035850" y="143891"/>
                  </a:lnTo>
                  <a:lnTo>
                    <a:pt x="1046530" y="143497"/>
                  </a:lnTo>
                  <a:lnTo>
                    <a:pt x="1055903" y="142278"/>
                  </a:lnTo>
                  <a:lnTo>
                    <a:pt x="1063955" y="140258"/>
                  </a:lnTo>
                  <a:lnTo>
                    <a:pt x="1070648" y="137414"/>
                  </a:lnTo>
                  <a:lnTo>
                    <a:pt x="1075118" y="135001"/>
                  </a:lnTo>
                  <a:lnTo>
                    <a:pt x="1078649" y="133096"/>
                  </a:lnTo>
                  <a:lnTo>
                    <a:pt x="1082586" y="126873"/>
                  </a:lnTo>
                  <a:lnTo>
                    <a:pt x="1082586" y="110871"/>
                  </a:lnTo>
                  <a:close/>
                </a:path>
                <a:path w="1602105" h="145414">
                  <a:moveTo>
                    <a:pt x="1101890" y="29591"/>
                  </a:moveTo>
                  <a:lnTo>
                    <a:pt x="1080173" y="29591"/>
                  </a:lnTo>
                  <a:lnTo>
                    <a:pt x="1080173" y="1397"/>
                  </a:lnTo>
                  <a:lnTo>
                    <a:pt x="1069124" y="1397"/>
                  </a:lnTo>
                  <a:lnTo>
                    <a:pt x="1069124" y="91567"/>
                  </a:lnTo>
                  <a:lnTo>
                    <a:pt x="1080173" y="91567"/>
                  </a:lnTo>
                  <a:lnTo>
                    <a:pt x="1080173" y="70612"/>
                  </a:lnTo>
                  <a:lnTo>
                    <a:pt x="1101890" y="70612"/>
                  </a:lnTo>
                  <a:lnTo>
                    <a:pt x="1101890" y="60833"/>
                  </a:lnTo>
                  <a:lnTo>
                    <a:pt x="1080173" y="60833"/>
                  </a:lnTo>
                  <a:lnTo>
                    <a:pt x="1080173" y="39243"/>
                  </a:lnTo>
                  <a:lnTo>
                    <a:pt x="1101890" y="39243"/>
                  </a:lnTo>
                  <a:lnTo>
                    <a:pt x="1101890" y="29591"/>
                  </a:lnTo>
                  <a:close/>
                </a:path>
                <a:path w="1602105" h="145414">
                  <a:moveTo>
                    <a:pt x="1232700" y="19558"/>
                  </a:moveTo>
                  <a:lnTo>
                    <a:pt x="1228763" y="13335"/>
                  </a:lnTo>
                  <a:lnTo>
                    <a:pt x="1224381" y="10795"/>
                  </a:lnTo>
                  <a:lnTo>
                    <a:pt x="1221143" y="8915"/>
                  </a:lnTo>
                  <a:lnTo>
                    <a:pt x="1221143" y="32258"/>
                  </a:lnTo>
                  <a:lnTo>
                    <a:pt x="1218222" y="36195"/>
                  </a:lnTo>
                  <a:lnTo>
                    <a:pt x="1186726" y="43942"/>
                  </a:lnTo>
                  <a:lnTo>
                    <a:pt x="1178979" y="43662"/>
                  </a:lnTo>
                  <a:lnTo>
                    <a:pt x="1152309" y="32258"/>
                  </a:lnTo>
                  <a:lnTo>
                    <a:pt x="1152309" y="22352"/>
                  </a:lnTo>
                  <a:lnTo>
                    <a:pt x="1194460" y="11112"/>
                  </a:lnTo>
                  <a:lnTo>
                    <a:pt x="1221143" y="32258"/>
                  </a:lnTo>
                  <a:lnTo>
                    <a:pt x="1221143" y="8915"/>
                  </a:lnTo>
                  <a:lnTo>
                    <a:pt x="1186726" y="2032"/>
                  </a:lnTo>
                  <a:lnTo>
                    <a:pt x="1176312" y="2463"/>
                  </a:lnTo>
                  <a:lnTo>
                    <a:pt x="1140828" y="19558"/>
                  </a:lnTo>
                  <a:lnTo>
                    <a:pt x="1140828" y="35052"/>
                  </a:lnTo>
                  <a:lnTo>
                    <a:pt x="1176299" y="52158"/>
                  </a:lnTo>
                  <a:lnTo>
                    <a:pt x="1186726" y="52578"/>
                  </a:lnTo>
                  <a:lnTo>
                    <a:pt x="1197203" y="52158"/>
                  </a:lnTo>
                  <a:lnTo>
                    <a:pt x="1206373" y="50863"/>
                  </a:lnTo>
                  <a:lnTo>
                    <a:pt x="1214259" y="48729"/>
                  </a:lnTo>
                  <a:lnTo>
                    <a:pt x="1220889" y="45720"/>
                  </a:lnTo>
                  <a:lnTo>
                    <a:pt x="1223949" y="43942"/>
                  </a:lnTo>
                  <a:lnTo>
                    <a:pt x="1228763" y="41148"/>
                  </a:lnTo>
                  <a:lnTo>
                    <a:pt x="1232700" y="35052"/>
                  </a:lnTo>
                  <a:lnTo>
                    <a:pt x="1232700" y="19558"/>
                  </a:lnTo>
                  <a:close/>
                </a:path>
                <a:path w="1602105" h="145414">
                  <a:moveTo>
                    <a:pt x="1235494" y="134112"/>
                  </a:moveTo>
                  <a:lnTo>
                    <a:pt x="1152563" y="134112"/>
                  </a:lnTo>
                  <a:lnTo>
                    <a:pt x="1152563" y="119380"/>
                  </a:lnTo>
                  <a:lnTo>
                    <a:pt x="1231684" y="119380"/>
                  </a:lnTo>
                  <a:lnTo>
                    <a:pt x="1231684" y="87376"/>
                  </a:lnTo>
                  <a:lnTo>
                    <a:pt x="1141641" y="87376"/>
                  </a:lnTo>
                  <a:lnTo>
                    <a:pt x="1141641" y="96647"/>
                  </a:lnTo>
                  <a:lnTo>
                    <a:pt x="1220762" y="96647"/>
                  </a:lnTo>
                  <a:lnTo>
                    <a:pt x="1220762" y="110617"/>
                  </a:lnTo>
                  <a:lnTo>
                    <a:pt x="1141641" y="110617"/>
                  </a:lnTo>
                  <a:lnTo>
                    <a:pt x="1141641" y="143510"/>
                  </a:lnTo>
                  <a:lnTo>
                    <a:pt x="1235494" y="143510"/>
                  </a:lnTo>
                  <a:lnTo>
                    <a:pt x="1235494" y="134112"/>
                  </a:lnTo>
                  <a:close/>
                </a:path>
                <a:path w="1602105" h="145414">
                  <a:moveTo>
                    <a:pt x="1253401" y="64770"/>
                  </a:moveTo>
                  <a:lnTo>
                    <a:pt x="1120178" y="64770"/>
                  </a:lnTo>
                  <a:lnTo>
                    <a:pt x="1120178" y="73914"/>
                  </a:lnTo>
                  <a:lnTo>
                    <a:pt x="1253401" y="73914"/>
                  </a:lnTo>
                  <a:lnTo>
                    <a:pt x="1253401" y="64770"/>
                  </a:lnTo>
                  <a:close/>
                </a:path>
                <a:path w="1602105" h="145414">
                  <a:moveTo>
                    <a:pt x="1405674" y="14097"/>
                  </a:moveTo>
                  <a:lnTo>
                    <a:pt x="1394498" y="14097"/>
                  </a:lnTo>
                  <a:lnTo>
                    <a:pt x="1394498" y="23749"/>
                  </a:lnTo>
                  <a:lnTo>
                    <a:pt x="1394498" y="92964"/>
                  </a:lnTo>
                  <a:lnTo>
                    <a:pt x="1348524" y="92964"/>
                  </a:lnTo>
                  <a:lnTo>
                    <a:pt x="1348524" y="23749"/>
                  </a:lnTo>
                  <a:lnTo>
                    <a:pt x="1394498" y="23749"/>
                  </a:lnTo>
                  <a:lnTo>
                    <a:pt x="1394498" y="14097"/>
                  </a:lnTo>
                  <a:lnTo>
                    <a:pt x="1337348" y="14097"/>
                  </a:lnTo>
                  <a:lnTo>
                    <a:pt x="1337348" y="102743"/>
                  </a:lnTo>
                  <a:lnTo>
                    <a:pt x="1405674" y="102743"/>
                  </a:lnTo>
                  <a:lnTo>
                    <a:pt x="1405674" y="92964"/>
                  </a:lnTo>
                  <a:lnTo>
                    <a:pt x="1405674" y="23749"/>
                  </a:lnTo>
                  <a:lnTo>
                    <a:pt x="1405674" y="14097"/>
                  </a:lnTo>
                  <a:close/>
                </a:path>
                <a:path w="1602105" h="145414">
                  <a:moveTo>
                    <a:pt x="1445171" y="1397"/>
                  </a:moveTo>
                  <a:lnTo>
                    <a:pt x="1434122" y="1397"/>
                  </a:lnTo>
                  <a:lnTo>
                    <a:pt x="1434122" y="144907"/>
                  </a:lnTo>
                  <a:lnTo>
                    <a:pt x="1445171" y="144907"/>
                  </a:lnTo>
                  <a:lnTo>
                    <a:pt x="1445171" y="1397"/>
                  </a:lnTo>
                  <a:close/>
                </a:path>
                <a:path w="1602105" h="145414">
                  <a:moveTo>
                    <a:pt x="1569631" y="66040"/>
                  </a:moveTo>
                  <a:lnTo>
                    <a:pt x="1536484" y="43561"/>
                  </a:lnTo>
                  <a:lnTo>
                    <a:pt x="1532674" y="36195"/>
                  </a:lnTo>
                  <a:lnTo>
                    <a:pt x="1532674" y="25019"/>
                  </a:lnTo>
                  <a:lnTo>
                    <a:pt x="1565567" y="25019"/>
                  </a:lnTo>
                  <a:lnTo>
                    <a:pt x="1565567" y="15240"/>
                  </a:lnTo>
                  <a:lnTo>
                    <a:pt x="1532674" y="15240"/>
                  </a:lnTo>
                  <a:lnTo>
                    <a:pt x="1532674" y="0"/>
                  </a:lnTo>
                  <a:lnTo>
                    <a:pt x="1521371" y="0"/>
                  </a:lnTo>
                  <a:lnTo>
                    <a:pt x="1521371" y="15240"/>
                  </a:lnTo>
                  <a:lnTo>
                    <a:pt x="1488351" y="15240"/>
                  </a:lnTo>
                  <a:lnTo>
                    <a:pt x="1488351" y="25019"/>
                  </a:lnTo>
                  <a:lnTo>
                    <a:pt x="1521371" y="25019"/>
                  </a:lnTo>
                  <a:lnTo>
                    <a:pt x="1521371" y="28956"/>
                  </a:lnTo>
                  <a:lnTo>
                    <a:pt x="1497774" y="62712"/>
                  </a:lnTo>
                  <a:lnTo>
                    <a:pt x="1483398" y="69850"/>
                  </a:lnTo>
                  <a:lnTo>
                    <a:pt x="1491907" y="78232"/>
                  </a:lnTo>
                  <a:lnTo>
                    <a:pt x="1503667" y="71208"/>
                  </a:lnTo>
                  <a:lnTo>
                    <a:pt x="1513459" y="63474"/>
                  </a:lnTo>
                  <a:lnTo>
                    <a:pt x="1521294" y="55016"/>
                  </a:lnTo>
                  <a:lnTo>
                    <a:pt x="1527213" y="45847"/>
                  </a:lnTo>
                  <a:lnTo>
                    <a:pt x="1533398" y="54406"/>
                  </a:lnTo>
                  <a:lnTo>
                    <a:pt x="1541297" y="62141"/>
                  </a:lnTo>
                  <a:lnTo>
                    <a:pt x="1550924" y="69075"/>
                  </a:lnTo>
                  <a:lnTo>
                    <a:pt x="1562265" y="75184"/>
                  </a:lnTo>
                  <a:lnTo>
                    <a:pt x="1569631" y="66040"/>
                  </a:lnTo>
                  <a:close/>
                </a:path>
                <a:path w="1602105" h="145414">
                  <a:moveTo>
                    <a:pt x="1597571" y="1397"/>
                  </a:moveTo>
                  <a:lnTo>
                    <a:pt x="1586522" y="1397"/>
                  </a:lnTo>
                  <a:lnTo>
                    <a:pt x="1586522" y="75946"/>
                  </a:lnTo>
                  <a:lnTo>
                    <a:pt x="1597571" y="75946"/>
                  </a:lnTo>
                  <a:lnTo>
                    <a:pt x="1597571" y="1397"/>
                  </a:lnTo>
                  <a:close/>
                </a:path>
                <a:path w="1602105" h="145414">
                  <a:moveTo>
                    <a:pt x="1601508" y="131699"/>
                  </a:moveTo>
                  <a:lnTo>
                    <a:pt x="1520355" y="131699"/>
                  </a:lnTo>
                  <a:lnTo>
                    <a:pt x="1520355" y="117348"/>
                  </a:lnTo>
                  <a:lnTo>
                    <a:pt x="1597571" y="117348"/>
                  </a:lnTo>
                  <a:lnTo>
                    <a:pt x="1597571" y="83947"/>
                  </a:lnTo>
                  <a:lnTo>
                    <a:pt x="1509179" y="83947"/>
                  </a:lnTo>
                  <a:lnTo>
                    <a:pt x="1509179" y="93726"/>
                  </a:lnTo>
                  <a:lnTo>
                    <a:pt x="1586649" y="93726"/>
                  </a:lnTo>
                  <a:lnTo>
                    <a:pt x="1586649" y="107569"/>
                  </a:lnTo>
                  <a:lnTo>
                    <a:pt x="1509179" y="107569"/>
                  </a:lnTo>
                  <a:lnTo>
                    <a:pt x="1509179" y="141605"/>
                  </a:lnTo>
                  <a:lnTo>
                    <a:pt x="1601508" y="141605"/>
                  </a:lnTo>
                  <a:lnTo>
                    <a:pt x="1601508" y="131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586101" y="5674359"/>
              <a:ext cx="133223" cy="138937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2803652" y="5669787"/>
              <a:ext cx="2069464" cy="143510"/>
            </a:xfrm>
            <a:custGeom>
              <a:avLst/>
              <a:gdLst/>
              <a:ahLst/>
              <a:cxnLst/>
              <a:rect l="l" t="t" r="r" b="b"/>
              <a:pathLst>
                <a:path w="2069464" h="143510">
                  <a:moveTo>
                    <a:pt x="65786" y="122809"/>
                  </a:moveTo>
                  <a:lnTo>
                    <a:pt x="59563" y="120777"/>
                  </a:lnTo>
                  <a:lnTo>
                    <a:pt x="54483" y="116967"/>
                  </a:lnTo>
                  <a:lnTo>
                    <a:pt x="50419" y="111506"/>
                  </a:lnTo>
                  <a:lnTo>
                    <a:pt x="46228" y="106045"/>
                  </a:lnTo>
                  <a:lnTo>
                    <a:pt x="44196" y="99695"/>
                  </a:lnTo>
                  <a:lnTo>
                    <a:pt x="44196" y="86360"/>
                  </a:lnTo>
                  <a:lnTo>
                    <a:pt x="33401" y="86360"/>
                  </a:lnTo>
                  <a:lnTo>
                    <a:pt x="33401" y="100838"/>
                  </a:lnTo>
                  <a:lnTo>
                    <a:pt x="30734" y="108839"/>
                  </a:lnTo>
                  <a:lnTo>
                    <a:pt x="3683" y="134366"/>
                  </a:lnTo>
                  <a:lnTo>
                    <a:pt x="12192" y="141478"/>
                  </a:lnTo>
                  <a:lnTo>
                    <a:pt x="20929" y="135394"/>
                  </a:lnTo>
                  <a:lnTo>
                    <a:pt x="28321" y="128358"/>
                  </a:lnTo>
                  <a:lnTo>
                    <a:pt x="34366" y="120396"/>
                  </a:lnTo>
                  <a:lnTo>
                    <a:pt x="39116" y="111506"/>
                  </a:lnTo>
                  <a:lnTo>
                    <a:pt x="42062" y="116459"/>
                  </a:lnTo>
                  <a:lnTo>
                    <a:pt x="46139" y="121221"/>
                  </a:lnTo>
                  <a:lnTo>
                    <a:pt x="51346" y="125793"/>
                  </a:lnTo>
                  <a:lnTo>
                    <a:pt x="57658" y="130175"/>
                  </a:lnTo>
                  <a:lnTo>
                    <a:pt x="65786" y="122809"/>
                  </a:lnTo>
                  <a:close/>
                </a:path>
                <a:path w="2069464" h="143510">
                  <a:moveTo>
                    <a:pt x="72898" y="38608"/>
                  </a:moveTo>
                  <a:lnTo>
                    <a:pt x="61925" y="13347"/>
                  </a:lnTo>
                  <a:lnTo>
                    <a:pt x="61925" y="45974"/>
                  </a:lnTo>
                  <a:lnTo>
                    <a:pt x="59563" y="51943"/>
                  </a:lnTo>
                  <a:lnTo>
                    <a:pt x="54737" y="56642"/>
                  </a:lnTo>
                  <a:lnTo>
                    <a:pt x="50165" y="61214"/>
                  </a:lnTo>
                  <a:lnTo>
                    <a:pt x="44069" y="63500"/>
                  </a:lnTo>
                  <a:lnTo>
                    <a:pt x="28956" y="63500"/>
                  </a:lnTo>
                  <a:lnTo>
                    <a:pt x="22860" y="61214"/>
                  </a:lnTo>
                  <a:lnTo>
                    <a:pt x="18034" y="56515"/>
                  </a:lnTo>
                  <a:lnTo>
                    <a:pt x="13462" y="51943"/>
                  </a:lnTo>
                  <a:lnTo>
                    <a:pt x="11176" y="45974"/>
                  </a:lnTo>
                  <a:lnTo>
                    <a:pt x="11176" y="31242"/>
                  </a:lnTo>
                  <a:lnTo>
                    <a:pt x="13462" y="25273"/>
                  </a:lnTo>
                  <a:lnTo>
                    <a:pt x="18161" y="20701"/>
                  </a:lnTo>
                  <a:lnTo>
                    <a:pt x="22860" y="16002"/>
                  </a:lnTo>
                  <a:lnTo>
                    <a:pt x="28956" y="13716"/>
                  </a:lnTo>
                  <a:lnTo>
                    <a:pt x="44069" y="13716"/>
                  </a:lnTo>
                  <a:lnTo>
                    <a:pt x="50165" y="16002"/>
                  </a:lnTo>
                  <a:lnTo>
                    <a:pt x="59563" y="25400"/>
                  </a:lnTo>
                  <a:lnTo>
                    <a:pt x="61912" y="31242"/>
                  </a:lnTo>
                  <a:lnTo>
                    <a:pt x="61925" y="45974"/>
                  </a:lnTo>
                  <a:lnTo>
                    <a:pt x="61925" y="13347"/>
                  </a:lnTo>
                  <a:lnTo>
                    <a:pt x="57302" y="9715"/>
                  </a:lnTo>
                  <a:lnTo>
                    <a:pt x="51104" y="6654"/>
                  </a:lnTo>
                  <a:lnTo>
                    <a:pt x="44157" y="4813"/>
                  </a:lnTo>
                  <a:lnTo>
                    <a:pt x="36449" y="4191"/>
                  </a:lnTo>
                  <a:lnTo>
                    <a:pt x="28727" y="4813"/>
                  </a:lnTo>
                  <a:lnTo>
                    <a:pt x="635" y="31445"/>
                  </a:lnTo>
                  <a:lnTo>
                    <a:pt x="0" y="38608"/>
                  </a:lnTo>
                  <a:lnTo>
                    <a:pt x="635" y="45732"/>
                  </a:lnTo>
                  <a:lnTo>
                    <a:pt x="28803" y="72415"/>
                  </a:lnTo>
                  <a:lnTo>
                    <a:pt x="36449" y="73025"/>
                  </a:lnTo>
                  <a:lnTo>
                    <a:pt x="44145" y="72415"/>
                  </a:lnTo>
                  <a:lnTo>
                    <a:pt x="51066" y="70573"/>
                  </a:lnTo>
                  <a:lnTo>
                    <a:pt x="57251" y="67513"/>
                  </a:lnTo>
                  <a:lnTo>
                    <a:pt x="62407" y="63500"/>
                  </a:lnTo>
                  <a:lnTo>
                    <a:pt x="62738" y="63246"/>
                  </a:lnTo>
                  <a:lnTo>
                    <a:pt x="67157" y="58064"/>
                  </a:lnTo>
                  <a:lnTo>
                    <a:pt x="70332" y="52222"/>
                  </a:lnTo>
                  <a:lnTo>
                    <a:pt x="72250" y="45732"/>
                  </a:lnTo>
                  <a:lnTo>
                    <a:pt x="72898" y="38608"/>
                  </a:lnTo>
                  <a:close/>
                </a:path>
                <a:path w="2069464" h="143510">
                  <a:moveTo>
                    <a:pt x="109093" y="0"/>
                  </a:moveTo>
                  <a:lnTo>
                    <a:pt x="97917" y="0"/>
                  </a:lnTo>
                  <a:lnTo>
                    <a:pt x="97917" y="79248"/>
                  </a:lnTo>
                  <a:lnTo>
                    <a:pt x="109093" y="79248"/>
                  </a:lnTo>
                  <a:lnTo>
                    <a:pt x="109093" y="0"/>
                  </a:lnTo>
                  <a:close/>
                </a:path>
                <a:path w="2069464" h="143510">
                  <a:moveTo>
                    <a:pt x="125984" y="132588"/>
                  </a:moveTo>
                  <a:lnTo>
                    <a:pt x="99034" y="105117"/>
                  </a:lnTo>
                  <a:lnTo>
                    <a:pt x="97028" y="92456"/>
                  </a:lnTo>
                  <a:lnTo>
                    <a:pt x="97028" y="86233"/>
                  </a:lnTo>
                  <a:lnTo>
                    <a:pt x="85979" y="86233"/>
                  </a:lnTo>
                  <a:lnTo>
                    <a:pt x="85979" y="92456"/>
                  </a:lnTo>
                  <a:lnTo>
                    <a:pt x="85471" y="98933"/>
                  </a:lnTo>
                  <a:lnTo>
                    <a:pt x="63296" y="130987"/>
                  </a:lnTo>
                  <a:lnTo>
                    <a:pt x="57150" y="134366"/>
                  </a:lnTo>
                  <a:lnTo>
                    <a:pt x="65405" y="141732"/>
                  </a:lnTo>
                  <a:lnTo>
                    <a:pt x="91567" y="113284"/>
                  </a:lnTo>
                  <a:lnTo>
                    <a:pt x="93599" y="117856"/>
                  </a:lnTo>
                  <a:lnTo>
                    <a:pt x="117602" y="140208"/>
                  </a:lnTo>
                  <a:lnTo>
                    <a:pt x="125984" y="132588"/>
                  </a:lnTo>
                  <a:close/>
                </a:path>
                <a:path w="2069464" h="143510">
                  <a:moveTo>
                    <a:pt x="255651" y="43434"/>
                  </a:moveTo>
                  <a:lnTo>
                    <a:pt x="177165" y="43434"/>
                  </a:lnTo>
                  <a:lnTo>
                    <a:pt x="177165" y="5207"/>
                  </a:lnTo>
                  <a:lnTo>
                    <a:pt x="165989" y="5207"/>
                  </a:lnTo>
                  <a:lnTo>
                    <a:pt x="165989" y="53340"/>
                  </a:lnTo>
                  <a:lnTo>
                    <a:pt x="255651" y="53340"/>
                  </a:lnTo>
                  <a:lnTo>
                    <a:pt x="255651" y="43434"/>
                  </a:lnTo>
                  <a:close/>
                </a:path>
                <a:path w="2069464" h="143510">
                  <a:moveTo>
                    <a:pt x="255905" y="128016"/>
                  </a:moveTo>
                  <a:lnTo>
                    <a:pt x="176530" y="128016"/>
                  </a:lnTo>
                  <a:lnTo>
                    <a:pt x="176530" y="95377"/>
                  </a:lnTo>
                  <a:lnTo>
                    <a:pt x="165354" y="95377"/>
                  </a:lnTo>
                  <a:lnTo>
                    <a:pt x="165354" y="138049"/>
                  </a:lnTo>
                  <a:lnTo>
                    <a:pt x="255905" y="138049"/>
                  </a:lnTo>
                  <a:lnTo>
                    <a:pt x="255905" y="128016"/>
                  </a:lnTo>
                  <a:close/>
                </a:path>
                <a:path w="2069464" h="143510">
                  <a:moveTo>
                    <a:pt x="275336" y="73152"/>
                  </a:moveTo>
                  <a:lnTo>
                    <a:pt x="142113" y="73152"/>
                  </a:lnTo>
                  <a:lnTo>
                    <a:pt x="142113" y="83185"/>
                  </a:lnTo>
                  <a:lnTo>
                    <a:pt x="275336" y="83185"/>
                  </a:lnTo>
                  <a:lnTo>
                    <a:pt x="275336" y="73152"/>
                  </a:lnTo>
                  <a:close/>
                </a:path>
                <a:path w="2069464" h="143510">
                  <a:moveTo>
                    <a:pt x="424180" y="7620"/>
                  </a:moveTo>
                  <a:lnTo>
                    <a:pt x="360553" y="7620"/>
                  </a:lnTo>
                  <a:lnTo>
                    <a:pt x="360553" y="17526"/>
                  </a:lnTo>
                  <a:lnTo>
                    <a:pt x="411226" y="17526"/>
                  </a:lnTo>
                  <a:lnTo>
                    <a:pt x="408457" y="27279"/>
                  </a:lnTo>
                  <a:lnTo>
                    <a:pt x="381279" y="61023"/>
                  </a:lnTo>
                  <a:lnTo>
                    <a:pt x="351155" y="76454"/>
                  </a:lnTo>
                  <a:lnTo>
                    <a:pt x="359029" y="85344"/>
                  </a:lnTo>
                  <a:lnTo>
                    <a:pt x="393547" y="64617"/>
                  </a:lnTo>
                  <a:lnTo>
                    <a:pt x="418249" y="32880"/>
                  </a:lnTo>
                  <a:lnTo>
                    <a:pt x="422313" y="20650"/>
                  </a:lnTo>
                  <a:lnTo>
                    <a:pt x="424180" y="7620"/>
                  </a:lnTo>
                  <a:close/>
                </a:path>
                <a:path w="2069464" h="143510">
                  <a:moveTo>
                    <a:pt x="467233" y="0"/>
                  </a:moveTo>
                  <a:lnTo>
                    <a:pt x="456057" y="0"/>
                  </a:lnTo>
                  <a:lnTo>
                    <a:pt x="456057" y="25781"/>
                  </a:lnTo>
                  <a:lnTo>
                    <a:pt x="427355" y="25781"/>
                  </a:lnTo>
                  <a:lnTo>
                    <a:pt x="427355" y="35814"/>
                  </a:lnTo>
                  <a:lnTo>
                    <a:pt x="456057" y="35814"/>
                  </a:lnTo>
                  <a:lnTo>
                    <a:pt x="456057" y="56134"/>
                  </a:lnTo>
                  <a:lnTo>
                    <a:pt x="425831" y="56134"/>
                  </a:lnTo>
                  <a:lnTo>
                    <a:pt x="425831" y="66167"/>
                  </a:lnTo>
                  <a:lnTo>
                    <a:pt x="456057" y="66167"/>
                  </a:lnTo>
                  <a:lnTo>
                    <a:pt x="456057" y="84074"/>
                  </a:lnTo>
                  <a:lnTo>
                    <a:pt x="467233" y="84074"/>
                  </a:lnTo>
                  <a:lnTo>
                    <a:pt x="467233" y="0"/>
                  </a:lnTo>
                  <a:close/>
                </a:path>
                <a:path w="2069464" h="143510">
                  <a:moveTo>
                    <a:pt x="468376" y="104775"/>
                  </a:moveTo>
                  <a:lnTo>
                    <a:pt x="464185" y="98044"/>
                  </a:lnTo>
                  <a:lnTo>
                    <a:pt x="458622" y="94488"/>
                  </a:lnTo>
                  <a:lnTo>
                    <a:pt x="456438" y="93091"/>
                  </a:lnTo>
                  <a:lnTo>
                    <a:pt x="456438" y="107696"/>
                  </a:lnTo>
                  <a:lnTo>
                    <a:pt x="456438" y="118618"/>
                  </a:lnTo>
                  <a:lnTo>
                    <a:pt x="453377" y="123063"/>
                  </a:lnTo>
                  <a:lnTo>
                    <a:pt x="421132" y="131953"/>
                  </a:lnTo>
                  <a:lnTo>
                    <a:pt x="413067" y="131622"/>
                  </a:lnTo>
                  <a:lnTo>
                    <a:pt x="385826" y="107696"/>
                  </a:lnTo>
                  <a:lnTo>
                    <a:pt x="388874" y="103251"/>
                  </a:lnTo>
                  <a:lnTo>
                    <a:pt x="421132" y="94488"/>
                  </a:lnTo>
                  <a:lnTo>
                    <a:pt x="429044" y="94830"/>
                  </a:lnTo>
                  <a:lnTo>
                    <a:pt x="456438" y="107696"/>
                  </a:lnTo>
                  <a:lnTo>
                    <a:pt x="456438" y="93091"/>
                  </a:lnTo>
                  <a:lnTo>
                    <a:pt x="421132" y="84963"/>
                  </a:lnTo>
                  <a:lnTo>
                    <a:pt x="410527" y="85445"/>
                  </a:lnTo>
                  <a:lnTo>
                    <a:pt x="374015" y="104775"/>
                  </a:lnTo>
                  <a:lnTo>
                    <a:pt x="374015" y="121412"/>
                  </a:lnTo>
                  <a:lnTo>
                    <a:pt x="410527" y="141109"/>
                  </a:lnTo>
                  <a:lnTo>
                    <a:pt x="421132" y="141605"/>
                  </a:lnTo>
                  <a:lnTo>
                    <a:pt x="431800" y="141109"/>
                  </a:lnTo>
                  <a:lnTo>
                    <a:pt x="441159" y="139611"/>
                  </a:lnTo>
                  <a:lnTo>
                    <a:pt x="449237" y="137109"/>
                  </a:lnTo>
                  <a:lnTo>
                    <a:pt x="456057" y="133604"/>
                  </a:lnTo>
                  <a:lnTo>
                    <a:pt x="458609" y="131953"/>
                  </a:lnTo>
                  <a:lnTo>
                    <a:pt x="464312" y="128270"/>
                  </a:lnTo>
                  <a:lnTo>
                    <a:pt x="468376" y="121412"/>
                  </a:lnTo>
                  <a:lnTo>
                    <a:pt x="468376" y="104775"/>
                  </a:lnTo>
                  <a:close/>
                </a:path>
                <a:path w="2069464" h="143510">
                  <a:moveTo>
                    <a:pt x="613410" y="33147"/>
                  </a:moveTo>
                  <a:lnTo>
                    <a:pt x="612648" y="26530"/>
                  </a:lnTo>
                  <a:lnTo>
                    <a:pt x="610362" y="20574"/>
                  </a:lnTo>
                  <a:lnTo>
                    <a:pt x="606552" y="15290"/>
                  </a:lnTo>
                  <a:lnTo>
                    <a:pt x="602526" y="11811"/>
                  </a:lnTo>
                  <a:lnTo>
                    <a:pt x="601586" y="10998"/>
                  </a:lnTo>
                  <a:lnTo>
                    <a:pt x="601586" y="26530"/>
                  </a:lnTo>
                  <a:lnTo>
                    <a:pt x="601548" y="39839"/>
                  </a:lnTo>
                  <a:lnTo>
                    <a:pt x="566801" y="54610"/>
                  </a:lnTo>
                  <a:lnTo>
                    <a:pt x="559054" y="54241"/>
                  </a:lnTo>
                  <a:lnTo>
                    <a:pt x="532003" y="26530"/>
                  </a:lnTo>
                  <a:lnTo>
                    <a:pt x="535178" y="21336"/>
                  </a:lnTo>
                  <a:lnTo>
                    <a:pt x="574535" y="12179"/>
                  </a:lnTo>
                  <a:lnTo>
                    <a:pt x="601586" y="26530"/>
                  </a:lnTo>
                  <a:lnTo>
                    <a:pt x="601586" y="10998"/>
                  </a:lnTo>
                  <a:lnTo>
                    <a:pt x="566801" y="2286"/>
                  </a:lnTo>
                  <a:lnTo>
                    <a:pt x="556437" y="2832"/>
                  </a:lnTo>
                  <a:lnTo>
                    <a:pt x="521208" y="26606"/>
                  </a:lnTo>
                  <a:lnTo>
                    <a:pt x="520446" y="33147"/>
                  </a:lnTo>
                  <a:lnTo>
                    <a:pt x="521195" y="39839"/>
                  </a:lnTo>
                  <a:lnTo>
                    <a:pt x="556361" y="63360"/>
                  </a:lnTo>
                  <a:lnTo>
                    <a:pt x="566801" y="63881"/>
                  </a:lnTo>
                  <a:lnTo>
                    <a:pt x="577303" y="63360"/>
                  </a:lnTo>
                  <a:lnTo>
                    <a:pt x="586524" y="61785"/>
                  </a:lnTo>
                  <a:lnTo>
                    <a:pt x="594499" y="59169"/>
                  </a:lnTo>
                  <a:lnTo>
                    <a:pt x="601218" y="55499"/>
                  </a:lnTo>
                  <a:lnTo>
                    <a:pt x="602272" y="54610"/>
                  </a:lnTo>
                  <a:lnTo>
                    <a:pt x="606552" y="51028"/>
                  </a:lnTo>
                  <a:lnTo>
                    <a:pt x="610362" y="45808"/>
                  </a:lnTo>
                  <a:lnTo>
                    <a:pt x="612648" y="39839"/>
                  </a:lnTo>
                  <a:lnTo>
                    <a:pt x="613410" y="33147"/>
                  </a:lnTo>
                  <a:close/>
                </a:path>
                <a:path w="2069464" h="143510">
                  <a:moveTo>
                    <a:pt x="633476" y="79756"/>
                  </a:moveTo>
                  <a:lnTo>
                    <a:pt x="500240" y="79756"/>
                  </a:lnTo>
                  <a:lnTo>
                    <a:pt x="500240" y="89535"/>
                  </a:lnTo>
                  <a:lnTo>
                    <a:pt x="561340" y="89535"/>
                  </a:lnTo>
                  <a:lnTo>
                    <a:pt x="561340" y="143510"/>
                  </a:lnTo>
                  <a:lnTo>
                    <a:pt x="572516" y="143510"/>
                  </a:lnTo>
                  <a:lnTo>
                    <a:pt x="572516" y="89535"/>
                  </a:lnTo>
                  <a:lnTo>
                    <a:pt x="633476" y="89535"/>
                  </a:lnTo>
                  <a:lnTo>
                    <a:pt x="633476" y="79756"/>
                  </a:lnTo>
                  <a:close/>
                </a:path>
                <a:path w="2069464" h="143510">
                  <a:moveTo>
                    <a:pt x="802640" y="2921"/>
                  </a:moveTo>
                  <a:lnTo>
                    <a:pt x="791591" y="2921"/>
                  </a:lnTo>
                  <a:lnTo>
                    <a:pt x="791591" y="34163"/>
                  </a:lnTo>
                  <a:lnTo>
                    <a:pt x="768604" y="34163"/>
                  </a:lnTo>
                  <a:lnTo>
                    <a:pt x="770001" y="28194"/>
                  </a:lnTo>
                  <a:lnTo>
                    <a:pt x="770890" y="20955"/>
                  </a:lnTo>
                  <a:lnTo>
                    <a:pt x="771144" y="12446"/>
                  </a:lnTo>
                  <a:lnTo>
                    <a:pt x="716915" y="12446"/>
                  </a:lnTo>
                  <a:lnTo>
                    <a:pt x="716915" y="22225"/>
                  </a:lnTo>
                  <a:lnTo>
                    <a:pt x="759460" y="22225"/>
                  </a:lnTo>
                  <a:lnTo>
                    <a:pt x="757783" y="34213"/>
                  </a:lnTo>
                  <a:lnTo>
                    <a:pt x="735139" y="79324"/>
                  </a:lnTo>
                  <a:lnTo>
                    <a:pt x="708406" y="101600"/>
                  </a:lnTo>
                  <a:lnTo>
                    <a:pt x="717169" y="109220"/>
                  </a:lnTo>
                  <a:lnTo>
                    <a:pt x="734148" y="95580"/>
                  </a:lnTo>
                  <a:lnTo>
                    <a:pt x="747966" y="80175"/>
                  </a:lnTo>
                  <a:lnTo>
                    <a:pt x="758634" y="63004"/>
                  </a:lnTo>
                  <a:lnTo>
                    <a:pt x="766191" y="44069"/>
                  </a:lnTo>
                  <a:lnTo>
                    <a:pt x="791591" y="44069"/>
                  </a:lnTo>
                  <a:lnTo>
                    <a:pt x="791591" y="74295"/>
                  </a:lnTo>
                  <a:lnTo>
                    <a:pt x="762127" y="74295"/>
                  </a:lnTo>
                  <a:lnTo>
                    <a:pt x="762127" y="84328"/>
                  </a:lnTo>
                  <a:lnTo>
                    <a:pt x="791591" y="84328"/>
                  </a:lnTo>
                  <a:lnTo>
                    <a:pt x="791591" y="138811"/>
                  </a:lnTo>
                  <a:lnTo>
                    <a:pt x="802640" y="138811"/>
                  </a:lnTo>
                  <a:lnTo>
                    <a:pt x="802640" y="44069"/>
                  </a:lnTo>
                  <a:lnTo>
                    <a:pt x="802640" y="34163"/>
                  </a:lnTo>
                  <a:lnTo>
                    <a:pt x="802640" y="2921"/>
                  </a:lnTo>
                  <a:close/>
                </a:path>
                <a:path w="2069464" h="143510">
                  <a:moveTo>
                    <a:pt x="829056" y="0"/>
                  </a:moveTo>
                  <a:lnTo>
                    <a:pt x="818007" y="0"/>
                  </a:lnTo>
                  <a:lnTo>
                    <a:pt x="818007" y="143510"/>
                  </a:lnTo>
                  <a:lnTo>
                    <a:pt x="829056" y="143510"/>
                  </a:lnTo>
                  <a:lnTo>
                    <a:pt x="829056" y="0"/>
                  </a:lnTo>
                  <a:close/>
                </a:path>
                <a:path w="2069464" h="143510">
                  <a:moveTo>
                    <a:pt x="938149" y="38608"/>
                  </a:moveTo>
                  <a:lnTo>
                    <a:pt x="927531" y="13589"/>
                  </a:lnTo>
                  <a:lnTo>
                    <a:pt x="926922" y="13119"/>
                  </a:lnTo>
                  <a:lnTo>
                    <a:pt x="926922" y="45974"/>
                  </a:lnTo>
                  <a:lnTo>
                    <a:pt x="924560" y="51943"/>
                  </a:lnTo>
                  <a:lnTo>
                    <a:pt x="919734" y="56642"/>
                  </a:lnTo>
                  <a:lnTo>
                    <a:pt x="915162" y="61214"/>
                  </a:lnTo>
                  <a:lnTo>
                    <a:pt x="909066" y="63500"/>
                  </a:lnTo>
                  <a:lnTo>
                    <a:pt x="893953" y="63500"/>
                  </a:lnTo>
                  <a:lnTo>
                    <a:pt x="887857" y="61214"/>
                  </a:lnTo>
                  <a:lnTo>
                    <a:pt x="883031" y="56515"/>
                  </a:lnTo>
                  <a:lnTo>
                    <a:pt x="878459" y="51943"/>
                  </a:lnTo>
                  <a:lnTo>
                    <a:pt x="876173" y="45974"/>
                  </a:lnTo>
                  <a:lnTo>
                    <a:pt x="876173" y="31242"/>
                  </a:lnTo>
                  <a:lnTo>
                    <a:pt x="878459" y="25273"/>
                  </a:lnTo>
                  <a:lnTo>
                    <a:pt x="887857" y="15875"/>
                  </a:lnTo>
                  <a:lnTo>
                    <a:pt x="893953" y="13589"/>
                  </a:lnTo>
                  <a:lnTo>
                    <a:pt x="909066" y="13589"/>
                  </a:lnTo>
                  <a:lnTo>
                    <a:pt x="915162" y="15875"/>
                  </a:lnTo>
                  <a:lnTo>
                    <a:pt x="919861" y="20701"/>
                  </a:lnTo>
                  <a:lnTo>
                    <a:pt x="924560" y="25400"/>
                  </a:lnTo>
                  <a:lnTo>
                    <a:pt x="926909" y="31242"/>
                  </a:lnTo>
                  <a:lnTo>
                    <a:pt x="926922" y="45974"/>
                  </a:lnTo>
                  <a:lnTo>
                    <a:pt x="926922" y="13119"/>
                  </a:lnTo>
                  <a:lnTo>
                    <a:pt x="922350" y="9588"/>
                  </a:lnTo>
                  <a:lnTo>
                    <a:pt x="916127" y="6527"/>
                  </a:lnTo>
                  <a:lnTo>
                    <a:pt x="909154" y="4686"/>
                  </a:lnTo>
                  <a:lnTo>
                    <a:pt x="901446" y="4064"/>
                  </a:lnTo>
                  <a:lnTo>
                    <a:pt x="893737" y="4686"/>
                  </a:lnTo>
                  <a:lnTo>
                    <a:pt x="865733" y="31496"/>
                  </a:lnTo>
                  <a:lnTo>
                    <a:pt x="865124" y="38608"/>
                  </a:lnTo>
                  <a:lnTo>
                    <a:pt x="865746" y="45732"/>
                  </a:lnTo>
                  <a:lnTo>
                    <a:pt x="893826" y="72542"/>
                  </a:lnTo>
                  <a:lnTo>
                    <a:pt x="901446" y="73152"/>
                  </a:lnTo>
                  <a:lnTo>
                    <a:pt x="909167" y="72542"/>
                  </a:lnTo>
                  <a:lnTo>
                    <a:pt x="916152" y="70675"/>
                  </a:lnTo>
                  <a:lnTo>
                    <a:pt x="922350" y="67640"/>
                  </a:lnTo>
                  <a:lnTo>
                    <a:pt x="927696" y="63500"/>
                  </a:lnTo>
                  <a:lnTo>
                    <a:pt x="927862" y="63373"/>
                  </a:lnTo>
                  <a:lnTo>
                    <a:pt x="932357" y="58166"/>
                  </a:lnTo>
                  <a:lnTo>
                    <a:pt x="935570" y="52285"/>
                  </a:lnTo>
                  <a:lnTo>
                    <a:pt x="937501" y="45732"/>
                  </a:lnTo>
                  <a:lnTo>
                    <a:pt x="938149" y="38608"/>
                  </a:lnTo>
                  <a:close/>
                </a:path>
                <a:path w="2069464" h="143510">
                  <a:moveTo>
                    <a:pt x="972312" y="88138"/>
                  </a:moveTo>
                  <a:lnTo>
                    <a:pt x="880237" y="88138"/>
                  </a:lnTo>
                  <a:lnTo>
                    <a:pt x="880237" y="98044"/>
                  </a:lnTo>
                  <a:lnTo>
                    <a:pt x="961263" y="98044"/>
                  </a:lnTo>
                  <a:lnTo>
                    <a:pt x="961263" y="143510"/>
                  </a:lnTo>
                  <a:lnTo>
                    <a:pt x="972312" y="143510"/>
                  </a:lnTo>
                  <a:lnTo>
                    <a:pt x="972312" y="88138"/>
                  </a:lnTo>
                  <a:close/>
                </a:path>
                <a:path w="2069464" h="143510">
                  <a:moveTo>
                    <a:pt x="994029" y="20955"/>
                  </a:moveTo>
                  <a:lnTo>
                    <a:pt x="972312" y="20955"/>
                  </a:lnTo>
                  <a:lnTo>
                    <a:pt x="972312" y="0"/>
                  </a:lnTo>
                  <a:lnTo>
                    <a:pt x="961263" y="0"/>
                  </a:lnTo>
                  <a:lnTo>
                    <a:pt x="961263" y="80137"/>
                  </a:lnTo>
                  <a:lnTo>
                    <a:pt x="972312" y="80137"/>
                  </a:lnTo>
                  <a:lnTo>
                    <a:pt x="972312" y="62865"/>
                  </a:lnTo>
                  <a:lnTo>
                    <a:pt x="994029" y="62865"/>
                  </a:lnTo>
                  <a:lnTo>
                    <a:pt x="994029" y="53086"/>
                  </a:lnTo>
                  <a:lnTo>
                    <a:pt x="972312" y="53086"/>
                  </a:lnTo>
                  <a:lnTo>
                    <a:pt x="972312" y="30607"/>
                  </a:lnTo>
                  <a:lnTo>
                    <a:pt x="994029" y="30607"/>
                  </a:lnTo>
                  <a:lnTo>
                    <a:pt x="994029" y="20955"/>
                  </a:lnTo>
                  <a:close/>
                </a:path>
                <a:path w="2069464" h="143510">
                  <a:moveTo>
                    <a:pt x="1135507" y="68072"/>
                  </a:moveTo>
                  <a:lnTo>
                    <a:pt x="1132459" y="60452"/>
                  </a:lnTo>
                  <a:lnTo>
                    <a:pt x="1127290" y="55499"/>
                  </a:lnTo>
                  <a:lnTo>
                    <a:pt x="1125093" y="53365"/>
                  </a:lnTo>
                  <a:lnTo>
                    <a:pt x="1125093" y="70866"/>
                  </a:lnTo>
                  <a:lnTo>
                    <a:pt x="1125093" y="83693"/>
                  </a:lnTo>
                  <a:lnTo>
                    <a:pt x="1123061" y="88900"/>
                  </a:lnTo>
                  <a:lnTo>
                    <a:pt x="1118997" y="92964"/>
                  </a:lnTo>
                  <a:lnTo>
                    <a:pt x="1115060" y="97028"/>
                  </a:lnTo>
                  <a:lnTo>
                    <a:pt x="1109980" y="99060"/>
                  </a:lnTo>
                  <a:lnTo>
                    <a:pt x="1097407" y="99060"/>
                  </a:lnTo>
                  <a:lnTo>
                    <a:pt x="1092327" y="97028"/>
                  </a:lnTo>
                  <a:lnTo>
                    <a:pt x="1088263" y="92964"/>
                  </a:lnTo>
                  <a:lnTo>
                    <a:pt x="1084326" y="88900"/>
                  </a:lnTo>
                  <a:lnTo>
                    <a:pt x="1082421" y="83693"/>
                  </a:lnTo>
                  <a:lnTo>
                    <a:pt x="1082459" y="70866"/>
                  </a:lnTo>
                  <a:lnTo>
                    <a:pt x="1084326" y="65786"/>
                  </a:lnTo>
                  <a:lnTo>
                    <a:pt x="1088263" y="61595"/>
                  </a:lnTo>
                  <a:lnTo>
                    <a:pt x="1092200" y="57531"/>
                  </a:lnTo>
                  <a:lnTo>
                    <a:pt x="1097407" y="55499"/>
                  </a:lnTo>
                  <a:lnTo>
                    <a:pt x="1109980" y="55499"/>
                  </a:lnTo>
                  <a:lnTo>
                    <a:pt x="1115060" y="57531"/>
                  </a:lnTo>
                  <a:lnTo>
                    <a:pt x="1119124" y="61595"/>
                  </a:lnTo>
                  <a:lnTo>
                    <a:pt x="1123061" y="65659"/>
                  </a:lnTo>
                  <a:lnTo>
                    <a:pt x="1125093" y="70866"/>
                  </a:lnTo>
                  <a:lnTo>
                    <a:pt x="1125093" y="53365"/>
                  </a:lnTo>
                  <a:lnTo>
                    <a:pt x="1120267" y="48641"/>
                  </a:lnTo>
                  <a:lnTo>
                    <a:pt x="1112774" y="45720"/>
                  </a:lnTo>
                  <a:lnTo>
                    <a:pt x="1094613" y="45720"/>
                  </a:lnTo>
                  <a:lnTo>
                    <a:pt x="1086993" y="48641"/>
                  </a:lnTo>
                  <a:lnTo>
                    <a:pt x="1074801" y="60579"/>
                  </a:lnTo>
                  <a:lnTo>
                    <a:pt x="1071803" y="68072"/>
                  </a:lnTo>
                  <a:lnTo>
                    <a:pt x="1071803" y="86487"/>
                  </a:lnTo>
                  <a:lnTo>
                    <a:pt x="1074801" y="93980"/>
                  </a:lnTo>
                  <a:lnTo>
                    <a:pt x="1080897" y="99949"/>
                  </a:lnTo>
                  <a:lnTo>
                    <a:pt x="1087120" y="105791"/>
                  </a:lnTo>
                  <a:lnTo>
                    <a:pt x="1094740" y="108839"/>
                  </a:lnTo>
                  <a:lnTo>
                    <a:pt x="1112647" y="108839"/>
                  </a:lnTo>
                  <a:lnTo>
                    <a:pt x="1120267" y="105918"/>
                  </a:lnTo>
                  <a:lnTo>
                    <a:pt x="1127290" y="99060"/>
                  </a:lnTo>
                  <a:lnTo>
                    <a:pt x="1132459" y="94107"/>
                  </a:lnTo>
                  <a:lnTo>
                    <a:pt x="1135507" y="86487"/>
                  </a:lnTo>
                  <a:lnTo>
                    <a:pt x="1135507" y="68072"/>
                  </a:lnTo>
                  <a:close/>
                </a:path>
                <a:path w="2069464" h="143510">
                  <a:moveTo>
                    <a:pt x="1140714" y="25781"/>
                  </a:moveTo>
                  <a:lnTo>
                    <a:pt x="1108964" y="25781"/>
                  </a:lnTo>
                  <a:lnTo>
                    <a:pt x="1108964" y="3556"/>
                  </a:lnTo>
                  <a:lnTo>
                    <a:pt x="1097788" y="3556"/>
                  </a:lnTo>
                  <a:lnTo>
                    <a:pt x="1097788" y="25781"/>
                  </a:lnTo>
                  <a:lnTo>
                    <a:pt x="1065911" y="25781"/>
                  </a:lnTo>
                  <a:lnTo>
                    <a:pt x="1065911" y="35687"/>
                  </a:lnTo>
                  <a:lnTo>
                    <a:pt x="1140714" y="35687"/>
                  </a:lnTo>
                  <a:lnTo>
                    <a:pt x="1140714" y="25781"/>
                  </a:lnTo>
                  <a:close/>
                </a:path>
                <a:path w="2069464" h="143510">
                  <a:moveTo>
                    <a:pt x="1189101" y="0"/>
                  </a:moveTo>
                  <a:lnTo>
                    <a:pt x="1177925" y="0"/>
                  </a:lnTo>
                  <a:lnTo>
                    <a:pt x="1177925" y="66167"/>
                  </a:lnTo>
                  <a:lnTo>
                    <a:pt x="1160907" y="66167"/>
                  </a:lnTo>
                  <a:lnTo>
                    <a:pt x="1160907" y="2794"/>
                  </a:lnTo>
                  <a:lnTo>
                    <a:pt x="1149985" y="2794"/>
                  </a:lnTo>
                  <a:lnTo>
                    <a:pt x="1149985" y="139065"/>
                  </a:lnTo>
                  <a:lnTo>
                    <a:pt x="1160907" y="139065"/>
                  </a:lnTo>
                  <a:lnTo>
                    <a:pt x="1160907" y="76073"/>
                  </a:lnTo>
                  <a:lnTo>
                    <a:pt x="1177925" y="76073"/>
                  </a:lnTo>
                  <a:lnTo>
                    <a:pt x="1177925" y="143510"/>
                  </a:lnTo>
                  <a:lnTo>
                    <a:pt x="1189101" y="143510"/>
                  </a:lnTo>
                  <a:lnTo>
                    <a:pt x="1189101" y="76073"/>
                  </a:lnTo>
                  <a:lnTo>
                    <a:pt x="1189101" y="66167"/>
                  </a:lnTo>
                  <a:lnTo>
                    <a:pt x="1189101" y="0"/>
                  </a:lnTo>
                  <a:close/>
                </a:path>
                <a:path w="2069464" h="143510">
                  <a:moveTo>
                    <a:pt x="1305941" y="99949"/>
                  </a:moveTo>
                  <a:lnTo>
                    <a:pt x="1279144" y="71628"/>
                  </a:lnTo>
                  <a:lnTo>
                    <a:pt x="1274483" y="62103"/>
                  </a:lnTo>
                  <a:lnTo>
                    <a:pt x="1271244" y="52933"/>
                  </a:lnTo>
                  <a:lnTo>
                    <a:pt x="1269263" y="43522"/>
                  </a:lnTo>
                  <a:lnTo>
                    <a:pt x="1268628" y="34417"/>
                  </a:lnTo>
                  <a:lnTo>
                    <a:pt x="1268603" y="22352"/>
                  </a:lnTo>
                  <a:lnTo>
                    <a:pt x="1300861" y="22352"/>
                  </a:lnTo>
                  <a:lnTo>
                    <a:pt x="1300861" y="12446"/>
                  </a:lnTo>
                  <a:lnTo>
                    <a:pt x="1225423" y="12446"/>
                  </a:lnTo>
                  <a:lnTo>
                    <a:pt x="1225423" y="22352"/>
                  </a:lnTo>
                  <a:lnTo>
                    <a:pt x="1257427" y="22352"/>
                  </a:lnTo>
                  <a:lnTo>
                    <a:pt x="1257427" y="34417"/>
                  </a:lnTo>
                  <a:lnTo>
                    <a:pt x="1247140" y="72390"/>
                  </a:lnTo>
                  <a:lnTo>
                    <a:pt x="1219708" y="102870"/>
                  </a:lnTo>
                  <a:lnTo>
                    <a:pt x="1228090" y="110490"/>
                  </a:lnTo>
                  <a:lnTo>
                    <a:pt x="1254772" y="80213"/>
                  </a:lnTo>
                  <a:lnTo>
                    <a:pt x="1263142" y="62103"/>
                  </a:lnTo>
                  <a:lnTo>
                    <a:pt x="1264970" y="67424"/>
                  </a:lnTo>
                  <a:lnTo>
                    <a:pt x="1292034" y="103225"/>
                  </a:lnTo>
                  <a:lnTo>
                    <a:pt x="1298321" y="108458"/>
                  </a:lnTo>
                  <a:lnTo>
                    <a:pt x="1305941" y="99949"/>
                  </a:lnTo>
                  <a:close/>
                </a:path>
                <a:path w="2069464" h="143510">
                  <a:moveTo>
                    <a:pt x="1335786" y="0"/>
                  </a:moveTo>
                  <a:lnTo>
                    <a:pt x="1324737" y="0"/>
                  </a:lnTo>
                  <a:lnTo>
                    <a:pt x="1324737" y="143510"/>
                  </a:lnTo>
                  <a:lnTo>
                    <a:pt x="1335786" y="143510"/>
                  </a:lnTo>
                  <a:lnTo>
                    <a:pt x="1335786" y="0"/>
                  </a:lnTo>
                  <a:close/>
                </a:path>
                <a:path w="2069464" h="143510">
                  <a:moveTo>
                    <a:pt x="1521714" y="63754"/>
                  </a:moveTo>
                  <a:lnTo>
                    <a:pt x="1521244" y="54864"/>
                  </a:lnTo>
                  <a:lnTo>
                    <a:pt x="1521206" y="54102"/>
                  </a:lnTo>
                  <a:lnTo>
                    <a:pt x="1517904" y="54356"/>
                  </a:lnTo>
                  <a:lnTo>
                    <a:pt x="1513205" y="54610"/>
                  </a:lnTo>
                  <a:lnTo>
                    <a:pt x="1507363" y="54864"/>
                  </a:lnTo>
                  <a:lnTo>
                    <a:pt x="1507934" y="45326"/>
                  </a:lnTo>
                  <a:lnTo>
                    <a:pt x="1508328" y="34201"/>
                  </a:lnTo>
                  <a:lnTo>
                    <a:pt x="1508556" y="21513"/>
                  </a:lnTo>
                  <a:lnTo>
                    <a:pt x="1508633" y="7239"/>
                  </a:lnTo>
                  <a:lnTo>
                    <a:pt x="1440688" y="7239"/>
                  </a:lnTo>
                  <a:lnTo>
                    <a:pt x="1440688" y="17145"/>
                  </a:lnTo>
                  <a:lnTo>
                    <a:pt x="1497457" y="17145"/>
                  </a:lnTo>
                  <a:lnTo>
                    <a:pt x="1497431" y="21513"/>
                  </a:lnTo>
                  <a:lnTo>
                    <a:pt x="1463890" y="56108"/>
                  </a:lnTo>
                  <a:lnTo>
                    <a:pt x="1427226" y="56388"/>
                  </a:lnTo>
                  <a:lnTo>
                    <a:pt x="1428877" y="66929"/>
                  </a:lnTo>
                  <a:lnTo>
                    <a:pt x="1436560" y="66865"/>
                  </a:lnTo>
                  <a:lnTo>
                    <a:pt x="1470533" y="65913"/>
                  </a:lnTo>
                  <a:lnTo>
                    <a:pt x="1470533" y="104140"/>
                  </a:lnTo>
                  <a:lnTo>
                    <a:pt x="1481455" y="104140"/>
                  </a:lnTo>
                  <a:lnTo>
                    <a:pt x="1481455" y="65913"/>
                  </a:lnTo>
                  <a:lnTo>
                    <a:pt x="1481455" y="65405"/>
                  </a:lnTo>
                  <a:lnTo>
                    <a:pt x="1507197" y="64490"/>
                  </a:lnTo>
                  <a:lnTo>
                    <a:pt x="1521714" y="63754"/>
                  </a:lnTo>
                  <a:close/>
                </a:path>
                <a:path w="2069464" h="143510">
                  <a:moveTo>
                    <a:pt x="1544066" y="0"/>
                  </a:moveTo>
                  <a:lnTo>
                    <a:pt x="1532636" y="0"/>
                  </a:lnTo>
                  <a:lnTo>
                    <a:pt x="1532636" y="78613"/>
                  </a:lnTo>
                  <a:lnTo>
                    <a:pt x="1501648" y="78613"/>
                  </a:lnTo>
                  <a:lnTo>
                    <a:pt x="1501648" y="88265"/>
                  </a:lnTo>
                  <a:lnTo>
                    <a:pt x="1532636" y="88265"/>
                  </a:lnTo>
                  <a:lnTo>
                    <a:pt x="1532636" y="111506"/>
                  </a:lnTo>
                  <a:lnTo>
                    <a:pt x="1544066" y="111506"/>
                  </a:lnTo>
                  <a:lnTo>
                    <a:pt x="1544066" y="0"/>
                  </a:lnTo>
                  <a:close/>
                </a:path>
                <a:path w="2069464" h="143510">
                  <a:moveTo>
                    <a:pt x="1547495" y="129413"/>
                  </a:moveTo>
                  <a:lnTo>
                    <a:pt x="1460754" y="129413"/>
                  </a:lnTo>
                  <a:lnTo>
                    <a:pt x="1460754" y="96266"/>
                  </a:lnTo>
                  <a:lnTo>
                    <a:pt x="1449705" y="96266"/>
                  </a:lnTo>
                  <a:lnTo>
                    <a:pt x="1449705" y="139319"/>
                  </a:lnTo>
                  <a:lnTo>
                    <a:pt x="1547495" y="139319"/>
                  </a:lnTo>
                  <a:lnTo>
                    <a:pt x="1547495" y="129413"/>
                  </a:lnTo>
                  <a:close/>
                </a:path>
                <a:path w="2069464" h="143510">
                  <a:moveTo>
                    <a:pt x="1655445" y="56134"/>
                  </a:moveTo>
                  <a:lnTo>
                    <a:pt x="1652270" y="49784"/>
                  </a:lnTo>
                  <a:lnTo>
                    <a:pt x="1647926" y="46228"/>
                  </a:lnTo>
                  <a:lnTo>
                    <a:pt x="1645920" y="44577"/>
                  </a:lnTo>
                  <a:lnTo>
                    <a:pt x="1644523" y="43662"/>
                  </a:lnTo>
                  <a:lnTo>
                    <a:pt x="1644523" y="58547"/>
                  </a:lnTo>
                  <a:lnTo>
                    <a:pt x="1644523" y="68834"/>
                  </a:lnTo>
                  <a:lnTo>
                    <a:pt x="1642237" y="73152"/>
                  </a:lnTo>
                  <a:lnTo>
                    <a:pt x="1637919" y="76454"/>
                  </a:lnTo>
                  <a:lnTo>
                    <a:pt x="1633474" y="79756"/>
                  </a:lnTo>
                  <a:lnTo>
                    <a:pt x="1627505" y="81407"/>
                  </a:lnTo>
                  <a:lnTo>
                    <a:pt x="1612519" y="81407"/>
                  </a:lnTo>
                  <a:lnTo>
                    <a:pt x="1606677" y="79756"/>
                  </a:lnTo>
                  <a:lnTo>
                    <a:pt x="1597787" y="73152"/>
                  </a:lnTo>
                  <a:lnTo>
                    <a:pt x="1595628" y="68834"/>
                  </a:lnTo>
                  <a:lnTo>
                    <a:pt x="1595628" y="58547"/>
                  </a:lnTo>
                  <a:lnTo>
                    <a:pt x="1597787" y="54356"/>
                  </a:lnTo>
                  <a:lnTo>
                    <a:pt x="1602232" y="51181"/>
                  </a:lnTo>
                  <a:lnTo>
                    <a:pt x="1606550" y="47879"/>
                  </a:lnTo>
                  <a:lnTo>
                    <a:pt x="1612519" y="46228"/>
                  </a:lnTo>
                  <a:lnTo>
                    <a:pt x="1627632" y="46228"/>
                  </a:lnTo>
                  <a:lnTo>
                    <a:pt x="1633601" y="47879"/>
                  </a:lnTo>
                  <a:lnTo>
                    <a:pt x="1637919" y="51181"/>
                  </a:lnTo>
                  <a:lnTo>
                    <a:pt x="1642237" y="54356"/>
                  </a:lnTo>
                  <a:lnTo>
                    <a:pt x="1620012" y="36703"/>
                  </a:lnTo>
                  <a:lnTo>
                    <a:pt x="1612265" y="37211"/>
                  </a:lnTo>
                  <a:lnTo>
                    <a:pt x="1584706" y="56134"/>
                  </a:lnTo>
                  <a:lnTo>
                    <a:pt x="1584706" y="71374"/>
                  </a:lnTo>
                  <a:lnTo>
                    <a:pt x="1619885" y="90805"/>
                  </a:lnTo>
                  <a:lnTo>
                    <a:pt x="1627644" y="90335"/>
                  </a:lnTo>
                  <a:lnTo>
                    <a:pt x="1634553" y="88874"/>
                  </a:lnTo>
                  <a:lnTo>
                    <a:pt x="1640598" y="86423"/>
                  </a:lnTo>
                  <a:lnTo>
                    <a:pt x="1645793" y="82931"/>
                  </a:lnTo>
                  <a:lnTo>
                    <a:pt x="1647634" y="81407"/>
                  </a:lnTo>
                  <a:lnTo>
                    <a:pt x="1652270" y="77597"/>
                  </a:lnTo>
                  <a:lnTo>
                    <a:pt x="1655381" y="71374"/>
                  </a:lnTo>
                  <a:lnTo>
                    <a:pt x="1655445" y="56134"/>
                  </a:lnTo>
                  <a:close/>
                </a:path>
                <a:path w="2069464" h="143510">
                  <a:moveTo>
                    <a:pt x="1662557" y="19177"/>
                  </a:moveTo>
                  <a:lnTo>
                    <a:pt x="1625600" y="19177"/>
                  </a:lnTo>
                  <a:lnTo>
                    <a:pt x="1625600" y="635"/>
                  </a:lnTo>
                  <a:lnTo>
                    <a:pt x="1614297" y="635"/>
                  </a:lnTo>
                  <a:lnTo>
                    <a:pt x="1614297" y="19177"/>
                  </a:lnTo>
                  <a:lnTo>
                    <a:pt x="1577213" y="19177"/>
                  </a:lnTo>
                  <a:lnTo>
                    <a:pt x="1577213" y="29083"/>
                  </a:lnTo>
                  <a:lnTo>
                    <a:pt x="1662557" y="29083"/>
                  </a:lnTo>
                  <a:lnTo>
                    <a:pt x="1662557" y="19177"/>
                  </a:lnTo>
                  <a:close/>
                </a:path>
                <a:path w="2069464" h="143510">
                  <a:moveTo>
                    <a:pt x="1693037" y="131064"/>
                  </a:moveTo>
                  <a:lnTo>
                    <a:pt x="1612265" y="131064"/>
                  </a:lnTo>
                  <a:lnTo>
                    <a:pt x="1612265" y="101219"/>
                  </a:lnTo>
                  <a:lnTo>
                    <a:pt x="1601343" y="101219"/>
                  </a:lnTo>
                  <a:lnTo>
                    <a:pt x="1601343" y="140970"/>
                  </a:lnTo>
                  <a:lnTo>
                    <a:pt x="1693037" y="140970"/>
                  </a:lnTo>
                  <a:lnTo>
                    <a:pt x="1693037" y="131064"/>
                  </a:lnTo>
                  <a:close/>
                </a:path>
                <a:path w="2069464" h="143510">
                  <a:moveTo>
                    <a:pt x="1710309" y="55499"/>
                  </a:moveTo>
                  <a:lnTo>
                    <a:pt x="1688592" y="55499"/>
                  </a:lnTo>
                  <a:lnTo>
                    <a:pt x="1688592" y="0"/>
                  </a:lnTo>
                  <a:lnTo>
                    <a:pt x="1677543" y="0"/>
                  </a:lnTo>
                  <a:lnTo>
                    <a:pt x="1677543" y="106807"/>
                  </a:lnTo>
                  <a:lnTo>
                    <a:pt x="1688592" y="106807"/>
                  </a:lnTo>
                  <a:lnTo>
                    <a:pt x="1688592" y="65532"/>
                  </a:lnTo>
                  <a:lnTo>
                    <a:pt x="1710309" y="65532"/>
                  </a:lnTo>
                  <a:lnTo>
                    <a:pt x="1710309" y="55499"/>
                  </a:lnTo>
                  <a:close/>
                </a:path>
                <a:path w="2069464" h="143510">
                  <a:moveTo>
                    <a:pt x="1916684" y="112141"/>
                  </a:moveTo>
                  <a:lnTo>
                    <a:pt x="1855724" y="112141"/>
                  </a:lnTo>
                  <a:lnTo>
                    <a:pt x="1855724" y="81280"/>
                  </a:lnTo>
                  <a:lnTo>
                    <a:pt x="1894967" y="81280"/>
                  </a:lnTo>
                  <a:lnTo>
                    <a:pt x="1894967" y="71120"/>
                  </a:lnTo>
                  <a:lnTo>
                    <a:pt x="1894967" y="47244"/>
                  </a:lnTo>
                  <a:lnTo>
                    <a:pt x="1894967" y="37211"/>
                  </a:lnTo>
                  <a:lnTo>
                    <a:pt x="1894967" y="12319"/>
                  </a:lnTo>
                  <a:lnTo>
                    <a:pt x="1884045" y="12319"/>
                  </a:lnTo>
                  <a:lnTo>
                    <a:pt x="1884045" y="37211"/>
                  </a:lnTo>
                  <a:lnTo>
                    <a:pt x="1884045" y="47244"/>
                  </a:lnTo>
                  <a:lnTo>
                    <a:pt x="1884045" y="71120"/>
                  </a:lnTo>
                  <a:lnTo>
                    <a:pt x="1815973" y="71120"/>
                  </a:lnTo>
                  <a:lnTo>
                    <a:pt x="1815973" y="47244"/>
                  </a:lnTo>
                  <a:lnTo>
                    <a:pt x="1884045" y="47244"/>
                  </a:lnTo>
                  <a:lnTo>
                    <a:pt x="1884045" y="37211"/>
                  </a:lnTo>
                  <a:lnTo>
                    <a:pt x="1815973" y="37211"/>
                  </a:lnTo>
                  <a:lnTo>
                    <a:pt x="1815973" y="12319"/>
                  </a:lnTo>
                  <a:lnTo>
                    <a:pt x="1804924" y="12319"/>
                  </a:lnTo>
                  <a:lnTo>
                    <a:pt x="1804924" y="81280"/>
                  </a:lnTo>
                  <a:lnTo>
                    <a:pt x="1844421" y="81280"/>
                  </a:lnTo>
                  <a:lnTo>
                    <a:pt x="1844421" y="112141"/>
                  </a:lnTo>
                  <a:lnTo>
                    <a:pt x="1783461" y="112141"/>
                  </a:lnTo>
                  <a:lnTo>
                    <a:pt x="1783461" y="122047"/>
                  </a:lnTo>
                  <a:lnTo>
                    <a:pt x="1916684" y="122047"/>
                  </a:lnTo>
                  <a:lnTo>
                    <a:pt x="1916684" y="112141"/>
                  </a:lnTo>
                  <a:close/>
                </a:path>
                <a:path w="2069464" h="143510">
                  <a:moveTo>
                    <a:pt x="2048891" y="33020"/>
                  </a:moveTo>
                  <a:lnTo>
                    <a:pt x="2037016" y="10820"/>
                  </a:lnTo>
                  <a:lnTo>
                    <a:pt x="2037016" y="26339"/>
                  </a:lnTo>
                  <a:lnTo>
                    <a:pt x="2036953" y="39712"/>
                  </a:lnTo>
                  <a:lnTo>
                    <a:pt x="2002409" y="54356"/>
                  </a:lnTo>
                  <a:lnTo>
                    <a:pt x="1994662" y="54000"/>
                  </a:lnTo>
                  <a:lnTo>
                    <a:pt x="1967915" y="26339"/>
                  </a:lnTo>
                  <a:lnTo>
                    <a:pt x="1970913" y="21209"/>
                  </a:lnTo>
                  <a:lnTo>
                    <a:pt x="2002409" y="11557"/>
                  </a:lnTo>
                  <a:lnTo>
                    <a:pt x="2010143" y="11938"/>
                  </a:lnTo>
                  <a:lnTo>
                    <a:pt x="2037016" y="26339"/>
                  </a:lnTo>
                  <a:lnTo>
                    <a:pt x="2037016" y="10820"/>
                  </a:lnTo>
                  <a:lnTo>
                    <a:pt x="2002409" y="2032"/>
                  </a:lnTo>
                  <a:lnTo>
                    <a:pt x="1992134" y="2565"/>
                  </a:lnTo>
                  <a:lnTo>
                    <a:pt x="1956943" y="26339"/>
                  </a:lnTo>
                  <a:lnTo>
                    <a:pt x="1956181" y="33020"/>
                  </a:lnTo>
                  <a:lnTo>
                    <a:pt x="1956930" y="39789"/>
                  </a:lnTo>
                  <a:lnTo>
                    <a:pt x="1992045" y="63360"/>
                  </a:lnTo>
                  <a:lnTo>
                    <a:pt x="2002409" y="63881"/>
                  </a:lnTo>
                  <a:lnTo>
                    <a:pt x="2012835" y="63360"/>
                  </a:lnTo>
                  <a:lnTo>
                    <a:pt x="2022017" y="61785"/>
                  </a:lnTo>
                  <a:lnTo>
                    <a:pt x="2029980" y="59169"/>
                  </a:lnTo>
                  <a:lnTo>
                    <a:pt x="2036699" y="55499"/>
                  </a:lnTo>
                  <a:lnTo>
                    <a:pt x="2038032" y="54356"/>
                  </a:lnTo>
                  <a:lnTo>
                    <a:pt x="2042020" y="50952"/>
                  </a:lnTo>
                  <a:lnTo>
                    <a:pt x="2045830" y="45694"/>
                  </a:lnTo>
                  <a:lnTo>
                    <a:pt x="2048090" y="39789"/>
                  </a:lnTo>
                  <a:lnTo>
                    <a:pt x="2048141" y="39497"/>
                  </a:lnTo>
                  <a:lnTo>
                    <a:pt x="2048891" y="33020"/>
                  </a:lnTo>
                  <a:close/>
                </a:path>
                <a:path w="2069464" h="143510">
                  <a:moveTo>
                    <a:pt x="2069084" y="80264"/>
                  </a:moveTo>
                  <a:lnTo>
                    <a:pt x="1935861" y="80264"/>
                  </a:lnTo>
                  <a:lnTo>
                    <a:pt x="1935861" y="90297"/>
                  </a:lnTo>
                  <a:lnTo>
                    <a:pt x="1971802" y="90297"/>
                  </a:lnTo>
                  <a:lnTo>
                    <a:pt x="1971802" y="143383"/>
                  </a:lnTo>
                  <a:lnTo>
                    <a:pt x="1982978" y="143383"/>
                  </a:lnTo>
                  <a:lnTo>
                    <a:pt x="1982978" y="90297"/>
                  </a:lnTo>
                  <a:lnTo>
                    <a:pt x="2021967" y="90297"/>
                  </a:lnTo>
                  <a:lnTo>
                    <a:pt x="2021967" y="143383"/>
                  </a:lnTo>
                  <a:lnTo>
                    <a:pt x="2033143" y="143383"/>
                  </a:lnTo>
                  <a:lnTo>
                    <a:pt x="2033143" y="90297"/>
                  </a:lnTo>
                  <a:lnTo>
                    <a:pt x="2069084" y="90297"/>
                  </a:lnTo>
                  <a:lnTo>
                    <a:pt x="2069084" y="802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6" name="object 86" descr=""/>
          <p:cNvGrpSpPr/>
          <p:nvPr/>
        </p:nvGrpSpPr>
        <p:grpSpPr>
          <a:xfrm>
            <a:off x="417576" y="6057900"/>
            <a:ext cx="4937760" cy="368935"/>
            <a:chOff x="417576" y="6057900"/>
            <a:chExt cx="4937760" cy="368935"/>
          </a:xfrm>
        </p:grpSpPr>
        <p:sp>
          <p:nvSpPr>
            <p:cNvPr id="87" name="object 87" descr=""/>
            <p:cNvSpPr/>
            <p:nvPr/>
          </p:nvSpPr>
          <p:spPr>
            <a:xfrm>
              <a:off x="417576" y="6057900"/>
              <a:ext cx="4937760" cy="368935"/>
            </a:xfrm>
            <a:custGeom>
              <a:avLst/>
              <a:gdLst/>
              <a:ahLst/>
              <a:cxnLst/>
              <a:rect l="l" t="t" r="r" b="b"/>
              <a:pathLst>
                <a:path w="4937760" h="368935">
                  <a:moveTo>
                    <a:pt x="493776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4937760" y="368808"/>
                  </a:lnTo>
                  <a:lnTo>
                    <a:pt x="493776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185506" y="6169786"/>
              <a:ext cx="2160270" cy="154940"/>
            </a:xfrm>
            <a:custGeom>
              <a:avLst/>
              <a:gdLst/>
              <a:ahLst/>
              <a:cxnLst/>
              <a:rect l="l" t="t" r="r" b="b"/>
              <a:pathLst>
                <a:path w="2160270" h="154939">
                  <a:moveTo>
                    <a:pt x="88049" y="98425"/>
                  </a:moveTo>
                  <a:lnTo>
                    <a:pt x="60083" y="69215"/>
                  </a:lnTo>
                  <a:lnTo>
                    <a:pt x="55410" y="59944"/>
                  </a:lnTo>
                  <a:lnTo>
                    <a:pt x="52298" y="51295"/>
                  </a:lnTo>
                  <a:lnTo>
                    <a:pt x="50355" y="42164"/>
                  </a:lnTo>
                  <a:lnTo>
                    <a:pt x="49733" y="33401"/>
                  </a:lnTo>
                  <a:lnTo>
                    <a:pt x="49707" y="9906"/>
                  </a:lnTo>
                  <a:lnTo>
                    <a:pt x="38696" y="9906"/>
                  </a:lnTo>
                  <a:lnTo>
                    <a:pt x="38696" y="33401"/>
                  </a:lnTo>
                  <a:lnTo>
                    <a:pt x="38036" y="42976"/>
                  </a:lnTo>
                  <a:lnTo>
                    <a:pt x="22504" y="79959"/>
                  </a:lnTo>
                  <a:lnTo>
                    <a:pt x="0" y="101473"/>
                  </a:lnTo>
                  <a:lnTo>
                    <a:pt x="8559" y="108966"/>
                  </a:lnTo>
                  <a:lnTo>
                    <a:pt x="35394" y="78714"/>
                  </a:lnTo>
                  <a:lnTo>
                    <a:pt x="44348" y="59944"/>
                  </a:lnTo>
                  <a:lnTo>
                    <a:pt x="46240" y="65239"/>
                  </a:lnTo>
                  <a:lnTo>
                    <a:pt x="68618" y="96710"/>
                  </a:lnTo>
                  <a:lnTo>
                    <a:pt x="80289" y="107188"/>
                  </a:lnTo>
                  <a:lnTo>
                    <a:pt x="88049" y="98425"/>
                  </a:lnTo>
                  <a:close/>
                </a:path>
                <a:path w="2160270" h="154939">
                  <a:moveTo>
                    <a:pt x="119418" y="0"/>
                  </a:moveTo>
                  <a:lnTo>
                    <a:pt x="108242" y="0"/>
                  </a:lnTo>
                  <a:lnTo>
                    <a:pt x="108242" y="47117"/>
                  </a:lnTo>
                  <a:lnTo>
                    <a:pt x="74714" y="47117"/>
                  </a:lnTo>
                  <a:lnTo>
                    <a:pt x="74714" y="57023"/>
                  </a:lnTo>
                  <a:lnTo>
                    <a:pt x="108242" y="57023"/>
                  </a:lnTo>
                  <a:lnTo>
                    <a:pt x="108242" y="143510"/>
                  </a:lnTo>
                  <a:lnTo>
                    <a:pt x="119418" y="143510"/>
                  </a:lnTo>
                  <a:lnTo>
                    <a:pt x="119418" y="0"/>
                  </a:lnTo>
                  <a:close/>
                </a:path>
                <a:path w="2160270" h="154939">
                  <a:moveTo>
                    <a:pt x="231178" y="10795"/>
                  </a:moveTo>
                  <a:lnTo>
                    <a:pt x="220002" y="10795"/>
                  </a:lnTo>
                  <a:lnTo>
                    <a:pt x="220002" y="47498"/>
                  </a:lnTo>
                  <a:lnTo>
                    <a:pt x="220002" y="57404"/>
                  </a:lnTo>
                  <a:lnTo>
                    <a:pt x="220002" y="94488"/>
                  </a:lnTo>
                  <a:lnTo>
                    <a:pt x="173647" y="94488"/>
                  </a:lnTo>
                  <a:lnTo>
                    <a:pt x="173647" y="57404"/>
                  </a:lnTo>
                  <a:lnTo>
                    <a:pt x="220002" y="57404"/>
                  </a:lnTo>
                  <a:lnTo>
                    <a:pt x="220002" y="47498"/>
                  </a:lnTo>
                  <a:lnTo>
                    <a:pt x="173647" y="47498"/>
                  </a:lnTo>
                  <a:lnTo>
                    <a:pt x="173647" y="10795"/>
                  </a:lnTo>
                  <a:lnTo>
                    <a:pt x="162471" y="10795"/>
                  </a:lnTo>
                  <a:lnTo>
                    <a:pt x="162471" y="104394"/>
                  </a:lnTo>
                  <a:lnTo>
                    <a:pt x="231178" y="104394"/>
                  </a:lnTo>
                  <a:lnTo>
                    <a:pt x="231178" y="94488"/>
                  </a:lnTo>
                  <a:lnTo>
                    <a:pt x="231178" y="57404"/>
                  </a:lnTo>
                  <a:lnTo>
                    <a:pt x="231178" y="47498"/>
                  </a:lnTo>
                  <a:lnTo>
                    <a:pt x="231178" y="10795"/>
                  </a:lnTo>
                  <a:close/>
                </a:path>
                <a:path w="2160270" h="154939">
                  <a:moveTo>
                    <a:pt x="270167" y="0"/>
                  </a:moveTo>
                  <a:lnTo>
                    <a:pt x="259118" y="0"/>
                  </a:lnTo>
                  <a:lnTo>
                    <a:pt x="259118" y="143510"/>
                  </a:lnTo>
                  <a:lnTo>
                    <a:pt x="270167" y="143510"/>
                  </a:lnTo>
                  <a:lnTo>
                    <a:pt x="270167" y="0"/>
                  </a:lnTo>
                  <a:close/>
                </a:path>
                <a:path w="2160270" h="154939">
                  <a:moveTo>
                    <a:pt x="432346" y="67691"/>
                  </a:moveTo>
                  <a:lnTo>
                    <a:pt x="392214" y="47371"/>
                  </a:lnTo>
                  <a:lnTo>
                    <a:pt x="377101" y="19177"/>
                  </a:lnTo>
                  <a:lnTo>
                    <a:pt x="377101" y="11557"/>
                  </a:lnTo>
                  <a:lnTo>
                    <a:pt x="365544" y="11557"/>
                  </a:lnTo>
                  <a:lnTo>
                    <a:pt x="365544" y="19177"/>
                  </a:lnTo>
                  <a:lnTo>
                    <a:pt x="364604" y="25946"/>
                  </a:lnTo>
                  <a:lnTo>
                    <a:pt x="333171" y="60096"/>
                  </a:lnTo>
                  <a:lnTo>
                    <a:pt x="310426" y="67818"/>
                  </a:lnTo>
                  <a:lnTo>
                    <a:pt x="318046" y="76708"/>
                  </a:lnTo>
                  <a:lnTo>
                    <a:pt x="357682" y="54597"/>
                  </a:lnTo>
                  <a:lnTo>
                    <a:pt x="371259" y="37338"/>
                  </a:lnTo>
                  <a:lnTo>
                    <a:pt x="374535" y="42887"/>
                  </a:lnTo>
                  <a:lnTo>
                    <a:pt x="407530" y="69608"/>
                  </a:lnTo>
                  <a:lnTo>
                    <a:pt x="424472" y="76454"/>
                  </a:lnTo>
                  <a:lnTo>
                    <a:pt x="432346" y="67691"/>
                  </a:lnTo>
                  <a:close/>
                </a:path>
                <a:path w="2160270" h="154939">
                  <a:moveTo>
                    <a:pt x="438061" y="109601"/>
                  </a:moveTo>
                  <a:lnTo>
                    <a:pt x="304838" y="109601"/>
                  </a:lnTo>
                  <a:lnTo>
                    <a:pt x="304838" y="119507"/>
                  </a:lnTo>
                  <a:lnTo>
                    <a:pt x="438061" y="119507"/>
                  </a:lnTo>
                  <a:lnTo>
                    <a:pt x="438061" y="109601"/>
                  </a:lnTo>
                  <a:close/>
                </a:path>
                <a:path w="2160270" h="154939">
                  <a:moveTo>
                    <a:pt x="583476" y="102743"/>
                  </a:moveTo>
                  <a:lnTo>
                    <a:pt x="558812" y="65798"/>
                  </a:lnTo>
                  <a:lnTo>
                    <a:pt x="553885" y="38989"/>
                  </a:lnTo>
                  <a:lnTo>
                    <a:pt x="553885" y="22352"/>
                  </a:lnTo>
                  <a:lnTo>
                    <a:pt x="580936" y="22352"/>
                  </a:lnTo>
                  <a:lnTo>
                    <a:pt x="580936" y="12446"/>
                  </a:lnTo>
                  <a:lnTo>
                    <a:pt x="516039" y="12446"/>
                  </a:lnTo>
                  <a:lnTo>
                    <a:pt x="516039" y="22352"/>
                  </a:lnTo>
                  <a:lnTo>
                    <a:pt x="542836" y="22352"/>
                  </a:lnTo>
                  <a:lnTo>
                    <a:pt x="542823" y="38989"/>
                  </a:lnTo>
                  <a:lnTo>
                    <a:pt x="533057" y="76581"/>
                  </a:lnTo>
                  <a:lnTo>
                    <a:pt x="510705" y="104902"/>
                  </a:lnTo>
                  <a:lnTo>
                    <a:pt x="519341" y="111887"/>
                  </a:lnTo>
                  <a:lnTo>
                    <a:pt x="544245" y="76377"/>
                  </a:lnTo>
                  <a:lnTo>
                    <a:pt x="548170" y="65024"/>
                  </a:lnTo>
                  <a:lnTo>
                    <a:pt x="552704" y="77558"/>
                  </a:lnTo>
                  <a:lnTo>
                    <a:pt x="558723" y="89204"/>
                  </a:lnTo>
                  <a:lnTo>
                    <a:pt x="566178" y="99987"/>
                  </a:lnTo>
                  <a:lnTo>
                    <a:pt x="575094" y="109855"/>
                  </a:lnTo>
                  <a:lnTo>
                    <a:pt x="583476" y="102743"/>
                  </a:lnTo>
                  <a:close/>
                </a:path>
                <a:path w="2160270" h="154939">
                  <a:moveTo>
                    <a:pt x="605828" y="2921"/>
                  </a:moveTo>
                  <a:lnTo>
                    <a:pt x="594906" y="2921"/>
                  </a:lnTo>
                  <a:lnTo>
                    <a:pt x="594906" y="49403"/>
                  </a:lnTo>
                  <a:lnTo>
                    <a:pt x="569887" y="49403"/>
                  </a:lnTo>
                  <a:lnTo>
                    <a:pt x="569887" y="59309"/>
                  </a:lnTo>
                  <a:lnTo>
                    <a:pt x="594906" y="59309"/>
                  </a:lnTo>
                  <a:lnTo>
                    <a:pt x="594906" y="139192"/>
                  </a:lnTo>
                  <a:lnTo>
                    <a:pt x="605828" y="139192"/>
                  </a:lnTo>
                  <a:lnTo>
                    <a:pt x="605828" y="2921"/>
                  </a:lnTo>
                  <a:close/>
                </a:path>
                <a:path w="2160270" h="154939">
                  <a:moveTo>
                    <a:pt x="631990" y="0"/>
                  </a:moveTo>
                  <a:lnTo>
                    <a:pt x="620941" y="0"/>
                  </a:lnTo>
                  <a:lnTo>
                    <a:pt x="620941" y="143510"/>
                  </a:lnTo>
                  <a:lnTo>
                    <a:pt x="631990" y="143510"/>
                  </a:lnTo>
                  <a:lnTo>
                    <a:pt x="631990" y="0"/>
                  </a:lnTo>
                  <a:close/>
                </a:path>
                <a:path w="2160270" h="154939">
                  <a:moveTo>
                    <a:pt x="775754" y="105410"/>
                  </a:moveTo>
                  <a:lnTo>
                    <a:pt x="771690" y="98679"/>
                  </a:lnTo>
                  <a:lnTo>
                    <a:pt x="766483" y="95377"/>
                  </a:lnTo>
                  <a:lnTo>
                    <a:pt x="763943" y="93764"/>
                  </a:lnTo>
                  <a:lnTo>
                    <a:pt x="763943" y="108204"/>
                  </a:lnTo>
                  <a:lnTo>
                    <a:pt x="763943" y="119253"/>
                  </a:lnTo>
                  <a:lnTo>
                    <a:pt x="761022" y="123571"/>
                  </a:lnTo>
                  <a:lnTo>
                    <a:pt x="729272" y="131826"/>
                  </a:lnTo>
                  <a:lnTo>
                    <a:pt x="721360" y="131521"/>
                  </a:lnTo>
                  <a:lnTo>
                    <a:pt x="694474" y="119253"/>
                  </a:lnTo>
                  <a:lnTo>
                    <a:pt x="694474" y="108204"/>
                  </a:lnTo>
                  <a:lnTo>
                    <a:pt x="729272" y="95377"/>
                  </a:lnTo>
                  <a:lnTo>
                    <a:pt x="737082" y="95694"/>
                  </a:lnTo>
                  <a:lnTo>
                    <a:pt x="763943" y="108204"/>
                  </a:lnTo>
                  <a:lnTo>
                    <a:pt x="763943" y="93764"/>
                  </a:lnTo>
                  <a:lnTo>
                    <a:pt x="729272" y="85979"/>
                  </a:lnTo>
                  <a:lnTo>
                    <a:pt x="718616" y="86461"/>
                  </a:lnTo>
                  <a:lnTo>
                    <a:pt x="682536" y="105410"/>
                  </a:lnTo>
                  <a:lnTo>
                    <a:pt x="682536" y="122047"/>
                  </a:lnTo>
                  <a:lnTo>
                    <a:pt x="718667" y="140754"/>
                  </a:lnTo>
                  <a:lnTo>
                    <a:pt x="729272" y="141224"/>
                  </a:lnTo>
                  <a:lnTo>
                    <a:pt x="739775" y="140754"/>
                  </a:lnTo>
                  <a:lnTo>
                    <a:pt x="748995" y="139344"/>
                  </a:lnTo>
                  <a:lnTo>
                    <a:pt x="756970" y="136994"/>
                  </a:lnTo>
                  <a:lnTo>
                    <a:pt x="763689" y="133731"/>
                  </a:lnTo>
                  <a:lnTo>
                    <a:pt x="766686" y="131826"/>
                  </a:lnTo>
                  <a:lnTo>
                    <a:pt x="771690" y="128651"/>
                  </a:lnTo>
                  <a:lnTo>
                    <a:pt x="775754" y="122047"/>
                  </a:lnTo>
                  <a:lnTo>
                    <a:pt x="775754" y="105410"/>
                  </a:lnTo>
                  <a:close/>
                </a:path>
                <a:path w="2160270" h="154939">
                  <a:moveTo>
                    <a:pt x="776643" y="4445"/>
                  </a:moveTo>
                  <a:lnTo>
                    <a:pt x="686092" y="4445"/>
                  </a:lnTo>
                  <a:lnTo>
                    <a:pt x="686092" y="14351"/>
                  </a:lnTo>
                  <a:lnTo>
                    <a:pt x="765467" y="14351"/>
                  </a:lnTo>
                  <a:lnTo>
                    <a:pt x="765390" y="24765"/>
                  </a:lnTo>
                  <a:lnTo>
                    <a:pt x="765162" y="34455"/>
                  </a:lnTo>
                  <a:lnTo>
                    <a:pt x="764768" y="43434"/>
                  </a:lnTo>
                  <a:lnTo>
                    <a:pt x="764197" y="51689"/>
                  </a:lnTo>
                  <a:lnTo>
                    <a:pt x="774738" y="52451"/>
                  </a:lnTo>
                  <a:lnTo>
                    <a:pt x="775563" y="43307"/>
                  </a:lnTo>
                  <a:lnTo>
                    <a:pt x="776160" y="32258"/>
                  </a:lnTo>
                  <a:lnTo>
                    <a:pt x="776516" y="19304"/>
                  </a:lnTo>
                  <a:lnTo>
                    <a:pt x="776643" y="4445"/>
                  </a:lnTo>
                  <a:close/>
                </a:path>
                <a:path w="2160270" h="154939">
                  <a:moveTo>
                    <a:pt x="796201" y="62992"/>
                  </a:moveTo>
                  <a:lnTo>
                    <a:pt x="730415" y="62992"/>
                  </a:lnTo>
                  <a:lnTo>
                    <a:pt x="730415" y="33909"/>
                  </a:lnTo>
                  <a:lnTo>
                    <a:pt x="719493" y="33909"/>
                  </a:lnTo>
                  <a:lnTo>
                    <a:pt x="719493" y="62992"/>
                  </a:lnTo>
                  <a:lnTo>
                    <a:pt x="662978" y="62992"/>
                  </a:lnTo>
                  <a:lnTo>
                    <a:pt x="662978" y="72898"/>
                  </a:lnTo>
                  <a:lnTo>
                    <a:pt x="796201" y="72898"/>
                  </a:lnTo>
                  <a:lnTo>
                    <a:pt x="796201" y="62992"/>
                  </a:lnTo>
                  <a:close/>
                </a:path>
                <a:path w="2160270" h="154939">
                  <a:moveTo>
                    <a:pt x="997877" y="49657"/>
                  </a:moveTo>
                  <a:lnTo>
                    <a:pt x="958634" y="36068"/>
                  </a:lnTo>
                  <a:lnTo>
                    <a:pt x="949896" y="28321"/>
                  </a:lnTo>
                  <a:lnTo>
                    <a:pt x="946327" y="24041"/>
                  </a:lnTo>
                  <a:lnTo>
                    <a:pt x="943267" y="17589"/>
                  </a:lnTo>
                  <a:lnTo>
                    <a:pt x="942251" y="10795"/>
                  </a:lnTo>
                  <a:lnTo>
                    <a:pt x="942251" y="4572"/>
                  </a:lnTo>
                  <a:lnTo>
                    <a:pt x="931202" y="4572"/>
                  </a:lnTo>
                  <a:lnTo>
                    <a:pt x="931202" y="10795"/>
                  </a:lnTo>
                  <a:lnTo>
                    <a:pt x="930148" y="17538"/>
                  </a:lnTo>
                  <a:lnTo>
                    <a:pt x="896404" y="45656"/>
                  </a:lnTo>
                  <a:lnTo>
                    <a:pt x="875703" y="50419"/>
                  </a:lnTo>
                  <a:lnTo>
                    <a:pt x="882561" y="59690"/>
                  </a:lnTo>
                  <a:lnTo>
                    <a:pt x="922832" y="42252"/>
                  </a:lnTo>
                  <a:lnTo>
                    <a:pt x="936790" y="28321"/>
                  </a:lnTo>
                  <a:lnTo>
                    <a:pt x="939952" y="32854"/>
                  </a:lnTo>
                  <a:lnTo>
                    <a:pt x="974140" y="54648"/>
                  </a:lnTo>
                  <a:lnTo>
                    <a:pt x="991400" y="58801"/>
                  </a:lnTo>
                  <a:lnTo>
                    <a:pt x="997877" y="49657"/>
                  </a:lnTo>
                  <a:close/>
                </a:path>
                <a:path w="2160270" h="154939">
                  <a:moveTo>
                    <a:pt x="1003465" y="76454"/>
                  </a:moveTo>
                  <a:lnTo>
                    <a:pt x="870242" y="76454"/>
                  </a:lnTo>
                  <a:lnTo>
                    <a:pt x="870242" y="86360"/>
                  </a:lnTo>
                  <a:lnTo>
                    <a:pt x="931202" y="86360"/>
                  </a:lnTo>
                  <a:lnTo>
                    <a:pt x="931202" y="143510"/>
                  </a:lnTo>
                  <a:lnTo>
                    <a:pt x="942251" y="143510"/>
                  </a:lnTo>
                  <a:lnTo>
                    <a:pt x="942251" y="86360"/>
                  </a:lnTo>
                  <a:lnTo>
                    <a:pt x="1003465" y="86360"/>
                  </a:lnTo>
                  <a:lnTo>
                    <a:pt x="1003465" y="76454"/>
                  </a:lnTo>
                  <a:close/>
                </a:path>
                <a:path w="2160270" h="154939">
                  <a:moveTo>
                    <a:pt x="1136942" y="128778"/>
                  </a:moveTo>
                  <a:lnTo>
                    <a:pt x="1055662" y="128778"/>
                  </a:lnTo>
                  <a:lnTo>
                    <a:pt x="1055662" y="95377"/>
                  </a:lnTo>
                  <a:lnTo>
                    <a:pt x="1044613" y="95377"/>
                  </a:lnTo>
                  <a:lnTo>
                    <a:pt x="1044613" y="138684"/>
                  </a:lnTo>
                  <a:lnTo>
                    <a:pt x="1136942" y="138684"/>
                  </a:lnTo>
                  <a:lnTo>
                    <a:pt x="1136942" y="128778"/>
                  </a:lnTo>
                  <a:close/>
                </a:path>
                <a:path w="2160270" h="154939">
                  <a:moveTo>
                    <a:pt x="1148753" y="47752"/>
                  </a:moveTo>
                  <a:lnTo>
                    <a:pt x="1105776" y="31699"/>
                  </a:lnTo>
                  <a:lnTo>
                    <a:pt x="1102677" y="28702"/>
                  </a:lnTo>
                  <a:lnTo>
                    <a:pt x="1100505" y="26606"/>
                  </a:lnTo>
                  <a:lnTo>
                    <a:pt x="1096860" y="21310"/>
                  </a:lnTo>
                  <a:lnTo>
                    <a:pt x="1094905" y="15875"/>
                  </a:lnTo>
                  <a:lnTo>
                    <a:pt x="1141006" y="15875"/>
                  </a:lnTo>
                  <a:lnTo>
                    <a:pt x="1141006" y="5842"/>
                  </a:lnTo>
                  <a:lnTo>
                    <a:pt x="1037374" y="5842"/>
                  </a:lnTo>
                  <a:lnTo>
                    <a:pt x="1037374" y="15875"/>
                  </a:lnTo>
                  <a:lnTo>
                    <a:pt x="1083602" y="15875"/>
                  </a:lnTo>
                  <a:lnTo>
                    <a:pt x="1081532" y="21336"/>
                  </a:lnTo>
                  <a:lnTo>
                    <a:pt x="1048575" y="44056"/>
                  </a:lnTo>
                  <a:lnTo>
                    <a:pt x="1029627" y="47752"/>
                  </a:lnTo>
                  <a:lnTo>
                    <a:pt x="1036104" y="56642"/>
                  </a:lnTo>
                  <a:lnTo>
                    <a:pt x="1075702" y="41135"/>
                  </a:lnTo>
                  <a:lnTo>
                    <a:pt x="1089317" y="28702"/>
                  </a:lnTo>
                  <a:lnTo>
                    <a:pt x="1092911" y="33159"/>
                  </a:lnTo>
                  <a:lnTo>
                    <a:pt x="1126096" y="52819"/>
                  </a:lnTo>
                  <a:lnTo>
                    <a:pt x="1143038" y="56896"/>
                  </a:lnTo>
                  <a:lnTo>
                    <a:pt x="1148753" y="47752"/>
                  </a:lnTo>
                  <a:close/>
                </a:path>
                <a:path w="2160270" h="154939">
                  <a:moveTo>
                    <a:pt x="1155865" y="70485"/>
                  </a:moveTo>
                  <a:lnTo>
                    <a:pt x="1022642" y="70485"/>
                  </a:lnTo>
                  <a:lnTo>
                    <a:pt x="1022642" y="80391"/>
                  </a:lnTo>
                  <a:lnTo>
                    <a:pt x="1083602" y="80391"/>
                  </a:lnTo>
                  <a:lnTo>
                    <a:pt x="1083602" y="115824"/>
                  </a:lnTo>
                  <a:lnTo>
                    <a:pt x="1094905" y="115824"/>
                  </a:lnTo>
                  <a:lnTo>
                    <a:pt x="1094905" y="80391"/>
                  </a:lnTo>
                  <a:lnTo>
                    <a:pt x="1155865" y="80391"/>
                  </a:lnTo>
                  <a:lnTo>
                    <a:pt x="1155865" y="70485"/>
                  </a:lnTo>
                  <a:close/>
                </a:path>
                <a:path w="2160270" h="154939">
                  <a:moveTo>
                    <a:pt x="1210348" y="20574"/>
                  </a:moveTo>
                  <a:lnTo>
                    <a:pt x="1199680" y="20574"/>
                  </a:lnTo>
                  <a:lnTo>
                    <a:pt x="1189342" y="35242"/>
                  </a:lnTo>
                  <a:lnTo>
                    <a:pt x="1181963" y="51435"/>
                  </a:lnTo>
                  <a:lnTo>
                    <a:pt x="1177531" y="69151"/>
                  </a:lnTo>
                  <a:lnTo>
                    <a:pt x="1176058" y="88392"/>
                  </a:lnTo>
                  <a:lnTo>
                    <a:pt x="1177531" y="107416"/>
                  </a:lnTo>
                  <a:lnTo>
                    <a:pt x="1181963" y="124866"/>
                  </a:lnTo>
                  <a:lnTo>
                    <a:pt x="1189342" y="140703"/>
                  </a:lnTo>
                  <a:lnTo>
                    <a:pt x="1199680" y="154940"/>
                  </a:lnTo>
                  <a:lnTo>
                    <a:pt x="1210221" y="154940"/>
                  </a:lnTo>
                  <a:lnTo>
                    <a:pt x="1199730" y="140131"/>
                  </a:lnTo>
                  <a:lnTo>
                    <a:pt x="1192276" y="124079"/>
                  </a:lnTo>
                  <a:lnTo>
                    <a:pt x="1187818" y="106794"/>
                  </a:lnTo>
                  <a:lnTo>
                    <a:pt x="1186345" y="88265"/>
                  </a:lnTo>
                  <a:lnTo>
                    <a:pt x="1187843" y="69621"/>
                  </a:lnTo>
                  <a:lnTo>
                    <a:pt x="1192339" y="52133"/>
                  </a:lnTo>
                  <a:lnTo>
                    <a:pt x="1199845" y="35801"/>
                  </a:lnTo>
                  <a:lnTo>
                    <a:pt x="1210348" y="20574"/>
                  </a:lnTo>
                  <a:close/>
                </a:path>
                <a:path w="2160270" h="154939">
                  <a:moveTo>
                    <a:pt x="1286294" y="96774"/>
                  </a:moveTo>
                  <a:lnTo>
                    <a:pt x="1257211" y="70104"/>
                  </a:lnTo>
                  <a:lnTo>
                    <a:pt x="1247432" y="65278"/>
                  </a:lnTo>
                  <a:lnTo>
                    <a:pt x="1241082" y="61468"/>
                  </a:lnTo>
                  <a:lnTo>
                    <a:pt x="1234859" y="55499"/>
                  </a:lnTo>
                  <a:lnTo>
                    <a:pt x="1233335" y="51562"/>
                  </a:lnTo>
                  <a:lnTo>
                    <a:pt x="1233335" y="41529"/>
                  </a:lnTo>
                  <a:lnTo>
                    <a:pt x="1235494" y="37465"/>
                  </a:lnTo>
                  <a:lnTo>
                    <a:pt x="1244257" y="31496"/>
                  </a:lnTo>
                  <a:lnTo>
                    <a:pt x="1249972" y="29972"/>
                  </a:lnTo>
                  <a:lnTo>
                    <a:pt x="1256830" y="29972"/>
                  </a:lnTo>
                  <a:lnTo>
                    <a:pt x="1264158" y="30403"/>
                  </a:lnTo>
                  <a:lnTo>
                    <a:pt x="1270749" y="31661"/>
                  </a:lnTo>
                  <a:lnTo>
                    <a:pt x="1276591" y="33731"/>
                  </a:lnTo>
                  <a:lnTo>
                    <a:pt x="1281722" y="36576"/>
                  </a:lnTo>
                  <a:lnTo>
                    <a:pt x="1281722" y="29972"/>
                  </a:lnTo>
                  <a:lnTo>
                    <a:pt x="1281722" y="22733"/>
                  </a:lnTo>
                  <a:lnTo>
                    <a:pt x="1277023" y="20066"/>
                  </a:lnTo>
                  <a:lnTo>
                    <a:pt x="1269276" y="18796"/>
                  </a:lnTo>
                  <a:lnTo>
                    <a:pt x="1258481" y="18796"/>
                  </a:lnTo>
                  <a:lnTo>
                    <a:pt x="1220635" y="38862"/>
                  </a:lnTo>
                  <a:lnTo>
                    <a:pt x="1220635" y="54483"/>
                  </a:lnTo>
                  <a:lnTo>
                    <a:pt x="1256449" y="83439"/>
                  </a:lnTo>
                  <a:lnTo>
                    <a:pt x="1262037" y="86487"/>
                  </a:lnTo>
                  <a:lnTo>
                    <a:pt x="1273721" y="100203"/>
                  </a:lnTo>
                  <a:lnTo>
                    <a:pt x="1273721" y="103632"/>
                  </a:lnTo>
                  <a:lnTo>
                    <a:pt x="1272222" y="111213"/>
                  </a:lnTo>
                  <a:lnTo>
                    <a:pt x="1267726" y="116611"/>
                  </a:lnTo>
                  <a:lnTo>
                    <a:pt x="1260271" y="119837"/>
                  </a:lnTo>
                  <a:lnTo>
                    <a:pt x="1249845" y="120904"/>
                  </a:lnTo>
                  <a:lnTo>
                    <a:pt x="1245019" y="120904"/>
                  </a:lnTo>
                  <a:lnTo>
                    <a:pt x="1239812" y="120015"/>
                  </a:lnTo>
                  <a:lnTo>
                    <a:pt x="1228382" y="116459"/>
                  </a:lnTo>
                  <a:lnTo>
                    <a:pt x="1223810" y="114046"/>
                  </a:lnTo>
                  <a:lnTo>
                    <a:pt x="1220508" y="111125"/>
                  </a:lnTo>
                  <a:lnTo>
                    <a:pt x="1220508" y="125730"/>
                  </a:lnTo>
                  <a:lnTo>
                    <a:pt x="1223175" y="127508"/>
                  </a:lnTo>
                  <a:lnTo>
                    <a:pt x="1227366" y="129032"/>
                  </a:lnTo>
                  <a:lnTo>
                    <a:pt x="1233208" y="130175"/>
                  </a:lnTo>
                  <a:lnTo>
                    <a:pt x="1238923" y="131445"/>
                  </a:lnTo>
                  <a:lnTo>
                    <a:pt x="1243749" y="131953"/>
                  </a:lnTo>
                  <a:lnTo>
                    <a:pt x="1247559" y="131953"/>
                  </a:lnTo>
                  <a:lnTo>
                    <a:pt x="1280807" y="120904"/>
                  </a:lnTo>
                  <a:lnTo>
                    <a:pt x="1282865" y="119380"/>
                  </a:lnTo>
                  <a:lnTo>
                    <a:pt x="1286294" y="112141"/>
                  </a:lnTo>
                  <a:lnTo>
                    <a:pt x="1286294" y="96774"/>
                  </a:lnTo>
                  <a:close/>
                </a:path>
                <a:path w="2160270" h="154939">
                  <a:moveTo>
                    <a:pt x="1364145" y="119126"/>
                  </a:moveTo>
                  <a:lnTo>
                    <a:pt x="1319949" y="119126"/>
                  </a:lnTo>
                  <a:lnTo>
                    <a:pt x="1319949" y="20574"/>
                  </a:lnTo>
                  <a:lnTo>
                    <a:pt x="1307884" y="20574"/>
                  </a:lnTo>
                  <a:lnTo>
                    <a:pt x="1307884" y="130175"/>
                  </a:lnTo>
                  <a:lnTo>
                    <a:pt x="1364145" y="130175"/>
                  </a:lnTo>
                  <a:lnTo>
                    <a:pt x="1364145" y="119126"/>
                  </a:lnTo>
                  <a:close/>
                </a:path>
                <a:path w="2160270" h="154939">
                  <a:moveTo>
                    <a:pt x="1469555" y="130175"/>
                  </a:moveTo>
                  <a:lnTo>
                    <a:pt x="1457540" y="99060"/>
                  </a:lnTo>
                  <a:lnTo>
                    <a:pt x="1453273" y="88011"/>
                  </a:lnTo>
                  <a:lnTo>
                    <a:pt x="1440218" y="54178"/>
                  </a:lnTo>
                  <a:lnTo>
                    <a:pt x="1440218" y="88011"/>
                  </a:lnTo>
                  <a:lnTo>
                    <a:pt x="1401610" y="88011"/>
                  </a:lnTo>
                  <a:lnTo>
                    <a:pt x="1419009" y="40640"/>
                  </a:lnTo>
                  <a:lnTo>
                    <a:pt x="1419644" y="39370"/>
                  </a:lnTo>
                  <a:lnTo>
                    <a:pt x="1420279" y="36957"/>
                  </a:lnTo>
                  <a:lnTo>
                    <a:pt x="1420787" y="33528"/>
                  </a:lnTo>
                  <a:lnTo>
                    <a:pt x="1421168" y="33528"/>
                  </a:lnTo>
                  <a:lnTo>
                    <a:pt x="1421549" y="36576"/>
                  </a:lnTo>
                  <a:lnTo>
                    <a:pt x="1422184" y="38989"/>
                  </a:lnTo>
                  <a:lnTo>
                    <a:pt x="1422819" y="40640"/>
                  </a:lnTo>
                  <a:lnTo>
                    <a:pt x="1440218" y="88011"/>
                  </a:lnTo>
                  <a:lnTo>
                    <a:pt x="1440218" y="54178"/>
                  </a:lnTo>
                  <a:lnTo>
                    <a:pt x="1432255" y="33528"/>
                  </a:lnTo>
                  <a:lnTo>
                    <a:pt x="1427264" y="20574"/>
                  </a:lnTo>
                  <a:lnTo>
                    <a:pt x="1415072" y="20574"/>
                  </a:lnTo>
                  <a:lnTo>
                    <a:pt x="1372908" y="130175"/>
                  </a:lnTo>
                  <a:lnTo>
                    <a:pt x="1386370" y="130175"/>
                  </a:lnTo>
                  <a:lnTo>
                    <a:pt x="1397419" y="99060"/>
                  </a:lnTo>
                  <a:lnTo>
                    <a:pt x="1444409" y="99060"/>
                  </a:lnTo>
                  <a:lnTo>
                    <a:pt x="1456220" y="130175"/>
                  </a:lnTo>
                  <a:lnTo>
                    <a:pt x="1469555" y="130175"/>
                  </a:lnTo>
                  <a:close/>
                </a:path>
                <a:path w="2160270" h="154939">
                  <a:moveTo>
                    <a:pt x="1507909" y="88392"/>
                  </a:moveTo>
                  <a:lnTo>
                    <a:pt x="1506423" y="69151"/>
                  </a:lnTo>
                  <a:lnTo>
                    <a:pt x="1502003" y="51435"/>
                  </a:lnTo>
                  <a:lnTo>
                    <a:pt x="1494612" y="35242"/>
                  </a:lnTo>
                  <a:lnTo>
                    <a:pt x="1484287" y="20574"/>
                  </a:lnTo>
                  <a:lnTo>
                    <a:pt x="1473492" y="20574"/>
                  </a:lnTo>
                  <a:lnTo>
                    <a:pt x="1483982" y="35750"/>
                  </a:lnTo>
                  <a:lnTo>
                    <a:pt x="1491488" y="52095"/>
                  </a:lnTo>
                  <a:lnTo>
                    <a:pt x="1495983" y="69608"/>
                  </a:lnTo>
                  <a:lnTo>
                    <a:pt x="1497495" y="88265"/>
                  </a:lnTo>
                  <a:lnTo>
                    <a:pt x="1495996" y="106794"/>
                  </a:lnTo>
                  <a:lnTo>
                    <a:pt x="1491500" y="124079"/>
                  </a:lnTo>
                  <a:lnTo>
                    <a:pt x="1484045" y="140131"/>
                  </a:lnTo>
                  <a:lnTo>
                    <a:pt x="1473619" y="154940"/>
                  </a:lnTo>
                  <a:lnTo>
                    <a:pt x="1484287" y="154940"/>
                  </a:lnTo>
                  <a:lnTo>
                    <a:pt x="1494612" y="140703"/>
                  </a:lnTo>
                  <a:lnTo>
                    <a:pt x="1502003" y="124866"/>
                  </a:lnTo>
                  <a:lnTo>
                    <a:pt x="1506423" y="107416"/>
                  </a:lnTo>
                  <a:lnTo>
                    <a:pt x="1507909" y="88392"/>
                  </a:lnTo>
                  <a:close/>
                </a:path>
                <a:path w="2160270" h="154939">
                  <a:moveTo>
                    <a:pt x="1715173" y="111887"/>
                  </a:moveTo>
                  <a:lnTo>
                    <a:pt x="1654213" y="111887"/>
                  </a:lnTo>
                  <a:lnTo>
                    <a:pt x="1654213" y="78359"/>
                  </a:lnTo>
                  <a:lnTo>
                    <a:pt x="1692821" y="78359"/>
                  </a:lnTo>
                  <a:lnTo>
                    <a:pt x="1692821" y="68199"/>
                  </a:lnTo>
                  <a:lnTo>
                    <a:pt x="1692821" y="23495"/>
                  </a:lnTo>
                  <a:lnTo>
                    <a:pt x="1692821" y="13335"/>
                  </a:lnTo>
                  <a:lnTo>
                    <a:pt x="1681645" y="13335"/>
                  </a:lnTo>
                  <a:lnTo>
                    <a:pt x="1681645" y="23495"/>
                  </a:lnTo>
                  <a:lnTo>
                    <a:pt x="1681645" y="68199"/>
                  </a:lnTo>
                  <a:lnTo>
                    <a:pt x="1615351" y="68199"/>
                  </a:lnTo>
                  <a:lnTo>
                    <a:pt x="1615351" y="23495"/>
                  </a:lnTo>
                  <a:lnTo>
                    <a:pt x="1681645" y="23495"/>
                  </a:lnTo>
                  <a:lnTo>
                    <a:pt x="1681645" y="13335"/>
                  </a:lnTo>
                  <a:lnTo>
                    <a:pt x="1604048" y="13335"/>
                  </a:lnTo>
                  <a:lnTo>
                    <a:pt x="1604048" y="78359"/>
                  </a:lnTo>
                  <a:lnTo>
                    <a:pt x="1642910" y="78359"/>
                  </a:lnTo>
                  <a:lnTo>
                    <a:pt x="1642910" y="111887"/>
                  </a:lnTo>
                  <a:lnTo>
                    <a:pt x="1581950" y="111887"/>
                  </a:lnTo>
                  <a:lnTo>
                    <a:pt x="1581950" y="121920"/>
                  </a:lnTo>
                  <a:lnTo>
                    <a:pt x="1715173" y="121920"/>
                  </a:lnTo>
                  <a:lnTo>
                    <a:pt x="1715173" y="111887"/>
                  </a:lnTo>
                  <a:close/>
                </a:path>
                <a:path w="2160270" h="154939">
                  <a:moveTo>
                    <a:pt x="1831632" y="98171"/>
                  </a:moveTo>
                  <a:lnTo>
                    <a:pt x="1830578" y="91567"/>
                  </a:lnTo>
                  <a:lnTo>
                    <a:pt x="1830108" y="88519"/>
                  </a:lnTo>
                  <a:lnTo>
                    <a:pt x="1820608" y="89852"/>
                  </a:lnTo>
                  <a:lnTo>
                    <a:pt x="1807540" y="90805"/>
                  </a:lnTo>
                  <a:lnTo>
                    <a:pt x="1790941" y="91376"/>
                  </a:lnTo>
                  <a:lnTo>
                    <a:pt x="1770799" y="91567"/>
                  </a:lnTo>
                  <a:lnTo>
                    <a:pt x="1760893" y="91567"/>
                  </a:lnTo>
                  <a:lnTo>
                    <a:pt x="1760893" y="12192"/>
                  </a:lnTo>
                  <a:lnTo>
                    <a:pt x="1749844" y="12192"/>
                  </a:lnTo>
                  <a:lnTo>
                    <a:pt x="1749844" y="101473"/>
                  </a:lnTo>
                  <a:lnTo>
                    <a:pt x="1781238" y="101269"/>
                  </a:lnTo>
                  <a:lnTo>
                    <a:pt x="1805355" y="100634"/>
                  </a:lnTo>
                  <a:lnTo>
                    <a:pt x="1822145" y="99606"/>
                  </a:lnTo>
                  <a:lnTo>
                    <a:pt x="1831632" y="98171"/>
                  </a:lnTo>
                  <a:close/>
                </a:path>
                <a:path w="2160270" h="154939">
                  <a:moveTo>
                    <a:pt x="1853730" y="0"/>
                  </a:moveTo>
                  <a:lnTo>
                    <a:pt x="1842554" y="0"/>
                  </a:lnTo>
                  <a:lnTo>
                    <a:pt x="1842554" y="143510"/>
                  </a:lnTo>
                  <a:lnTo>
                    <a:pt x="1853730" y="143510"/>
                  </a:lnTo>
                  <a:lnTo>
                    <a:pt x="1853730" y="0"/>
                  </a:lnTo>
                  <a:close/>
                </a:path>
                <a:path w="2160270" h="154939">
                  <a:moveTo>
                    <a:pt x="1976412" y="106172"/>
                  </a:moveTo>
                  <a:lnTo>
                    <a:pt x="1975789" y="98425"/>
                  </a:lnTo>
                  <a:lnTo>
                    <a:pt x="1975650" y="96647"/>
                  </a:lnTo>
                  <a:lnTo>
                    <a:pt x="1967242" y="97409"/>
                  </a:lnTo>
                  <a:lnTo>
                    <a:pt x="1956511" y="97967"/>
                  </a:lnTo>
                  <a:lnTo>
                    <a:pt x="1943481" y="98310"/>
                  </a:lnTo>
                  <a:lnTo>
                    <a:pt x="1928152" y="98425"/>
                  </a:lnTo>
                  <a:lnTo>
                    <a:pt x="1911007" y="98425"/>
                  </a:lnTo>
                  <a:lnTo>
                    <a:pt x="1911007" y="63119"/>
                  </a:lnTo>
                  <a:lnTo>
                    <a:pt x="1952917" y="63119"/>
                  </a:lnTo>
                  <a:lnTo>
                    <a:pt x="1952917" y="53467"/>
                  </a:lnTo>
                  <a:lnTo>
                    <a:pt x="1911007" y="53467"/>
                  </a:lnTo>
                  <a:lnTo>
                    <a:pt x="1911007" y="22225"/>
                  </a:lnTo>
                  <a:lnTo>
                    <a:pt x="1968538" y="22225"/>
                  </a:lnTo>
                  <a:lnTo>
                    <a:pt x="1968538" y="12192"/>
                  </a:lnTo>
                  <a:lnTo>
                    <a:pt x="1899831" y="12192"/>
                  </a:lnTo>
                  <a:lnTo>
                    <a:pt x="1899831" y="108204"/>
                  </a:lnTo>
                  <a:lnTo>
                    <a:pt x="1943709" y="108000"/>
                  </a:lnTo>
                  <a:lnTo>
                    <a:pt x="1960664" y="107696"/>
                  </a:lnTo>
                  <a:lnTo>
                    <a:pt x="1968919" y="107061"/>
                  </a:lnTo>
                  <a:lnTo>
                    <a:pt x="1976412" y="106172"/>
                  </a:lnTo>
                  <a:close/>
                </a:path>
                <a:path w="2160270" h="154939">
                  <a:moveTo>
                    <a:pt x="2004606" y="0"/>
                  </a:moveTo>
                  <a:lnTo>
                    <a:pt x="1993557" y="0"/>
                  </a:lnTo>
                  <a:lnTo>
                    <a:pt x="1993557" y="60452"/>
                  </a:lnTo>
                  <a:lnTo>
                    <a:pt x="1965363" y="60452"/>
                  </a:lnTo>
                  <a:lnTo>
                    <a:pt x="1965363" y="70231"/>
                  </a:lnTo>
                  <a:lnTo>
                    <a:pt x="1993557" y="70231"/>
                  </a:lnTo>
                  <a:lnTo>
                    <a:pt x="1993557" y="143510"/>
                  </a:lnTo>
                  <a:lnTo>
                    <a:pt x="2004606" y="143510"/>
                  </a:lnTo>
                  <a:lnTo>
                    <a:pt x="2004606" y="0"/>
                  </a:lnTo>
                  <a:close/>
                </a:path>
                <a:path w="2160270" h="154939">
                  <a:moveTo>
                    <a:pt x="2132495" y="74295"/>
                  </a:moveTo>
                  <a:lnTo>
                    <a:pt x="2131237" y="67056"/>
                  </a:lnTo>
                  <a:lnTo>
                    <a:pt x="2130844" y="64770"/>
                  </a:lnTo>
                  <a:lnTo>
                    <a:pt x="2125637" y="65786"/>
                  </a:lnTo>
                  <a:lnTo>
                    <a:pt x="2119414" y="66421"/>
                  </a:lnTo>
                  <a:lnTo>
                    <a:pt x="2112429" y="66675"/>
                  </a:lnTo>
                  <a:lnTo>
                    <a:pt x="2105469" y="66852"/>
                  </a:lnTo>
                  <a:lnTo>
                    <a:pt x="2065312" y="67056"/>
                  </a:lnTo>
                  <a:lnTo>
                    <a:pt x="2065312" y="45339"/>
                  </a:lnTo>
                  <a:lnTo>
                    <a:pt x="2118525" y="45339"/>
                  </a:lnTo>
                  <a:lnTo>
                    <a:pt x="2118525" y="6096"/>
                  </a:lnTo>
                  <a:lnTo>
                    <a:pt x="2054390" y="6096"/>
                  </a:lnTo>
                  <a:lnTo>
                    <a:pt x="2054390" y="15875"/>
                  </a:lnTo>
                  <a:lnTo>
                    <a:pt x="2107603" y="15875"/>
                  </a:lnTo>
                  <a:lnTo>
                    <a:pt x="2107603" y="35814"/>
                  </a:lnTo>
                  <a:lnTo>
                    <a:pt x="2054390" y="35814"/>
                  </a:lnTo>
                  <a:lnTo>
                    <a:pt x="2054390" y="76962"/>
                  </a:lnTo>
                  <a:lnTo>
                    <a:pt x="2102015" y="76758"/>
                  </a:lnTo>
                  <a:lnTo>
                    <a:pt x="2109762" y="76581"/>
                  </a:lnTo>
                  <a:lnTo>
                    <a:pt x="2117255" y="76327"/>
                  </a:lnTo>
                  <a:lnTo>
                    <a:pt x="2124875" y="75565"/>
                  </a:lnTo>
                  <a:lnTo>
                    <a:pt x="2132495" y="74295"/>
                  </a:lnTo>
                  <a:close/>
                </a:path>
                <a:path w="2160270" h="154939">
                  <a:moveTo>
                    <a:pt x="2158530" y="0"/>
                  </a:moveTo>
                  <a:lnTo>
                    <a:pt x="2147354" y="0"/>
                  </a:lnTo>
                  <a:lnTo>
                    <a:pt x="2147354" y="86106"/>
                  </a:lnTo>
                  <a:lnTo>
                    <a:pt x="2158530" y="86106"/>
                  </a:lnTo>
                  <a:lnTo>
                    <a:pt x="2158530" y="0"/>
                  </a:lnTo>
                  <a:close/>
                </a:path>
                <a:path w="2160270" h="154939">
                  <a:moveTo>
                    <a:pt x="2159673" y="107442"/>
                  </a:moveTo>
                  <a:lnTo>
                    <a:pt x="2155609" y="101092"/>
                  </a:lnTo>
                  <a:lnTo>
                    <a:pt x="2151113" y="98425"/>
                  </a:lnTo>
                  <a:lnTo>
                    <a:pt x="2147735" y="96418"/>
                  </a:lnTo>
                  <a:lnTo>
                    <a:pt x="2147735" y="110236"/>
                  </a:lnTo>
                  <a:lnTo>
                    <a:pt x="2147735" y="120777"/>
                  </a:lnTo>
                  <a:lnTo>
                    <a:pt x="2144814" y="124968"/>
                  </a:lnTo>
                  <a:lnTo>
                    <a:pt x="2112683" y="132588"/>
                  </a:lnTo>
                  <a:lnTo>
                    <a:pt x="2104694" y="132308"/>
                  </a:lnTo>
                  <a:lnTo>
                    <a:pt x="2077504" y="120777"/>
                  </a:lnTo>
                  <a:lnTo>
                    <a:pt x="2077504" y="110236"/>
                  </a:lnTo>
                  <a:lnTo>
                    <a:pt x="2112683" y="98425"/>
                  </a:lnTo>
                  <a:lnTo>
                    <a:pt x="2120874" y="98717"/>
                  </a:lnTo>
                  <a:lnTo>
                    <a:pt x="2147735" y="110236"/>
                  </a:lnTo>
                  <a:lnTo>
                    <a:pt x="2147735" y="96418"/>
                  </a:lnTo>
                  <a:lnTo>
                    <a:pt x="2112683" y="89027"/>
                  </a:lnTo>
                  <a:lnTo>
                    <a:pt x="2101989" y="89484"/>
                  </a:lnTo>
                  <a:lnTo>
                    <a:pt x="2065693" y="107442"/>
                  </a:lnTo>
                  <a:lnTo>
                    <a:pt x="2065693" y="123571"/>
                  </a:lnTo>
                  <a:lnTo>
                    <a:pt x="2102002" y="141668"/>
                  </a:lnTo>
                  <a:lnTo>
                    <a:pt x="2112683" y="142113"/>
                  </a:lnTo>
                  <a:lnTo>
                    <a:pt x="2123414" y="141668"/>
                  </a:lnTo>
                  <a:lnTo>
                    <a:pt x="2132800" y="140296"/>
                  </a:lnTo>
                  <a:lnTo>
                    <a:pt x="2140864" y="137998"/>
                  </a:lnTo>
                  <a:lnTo>
                    <a:pt x="2147608" y="134747"/>
                  </a:lnTo>
                  <a:lnTo>
                    <a:pt x="2151176" y="132588"/>
                  </a:lnTo>
                  <a:lnTo>
                    <a:pt x="2155609" y="129921"/>
                  </a:lnTo>
                  <a:lnTo>
                    <a:pt x="2159673" y="123571"/>
                  </a:lnTo>
                  <a:lnTo>
                    <a:pt x="2159673" y="107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45509" y="6169787"/>
              <a:ext cx="116204" cy="140335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3636010" y="6169786"/>
              <a:ext cx="934719" cy="143510"/>
            </a:xfrm>
            <a:custGeom>
              <a:avLst/>
              <a:gdLst/>
              <a:ahLst/>
              <a:cxnLst/>
              <a:rect l="l" t="t" r="r" b="b"/>
              <a:pathLst>
                <a:path w="934720" h="143510">
                  <a:moveTo>
                    <a:pt x="88011" y="98425"/>
                  </a:moveTo>
                  <a:lnTo>
                    <a:pt x="60071" y="69215"/>
                  </a:lnTo>
                  <a:lnTo>
                    <a:pt x="55359" y="59944"/>
                  </a:lnTo>
                  <a:lnTo>
                    <a:pt x="52235" y="51295"/>
                  </a:lnTo>
                  <a:lnTo>
                    <a:pt x="50292" y="42164"/>
                  </a:lnTo>
                  <a:lnTo>
                    <a:pt x="49682" y="33401"/>
                  </a:lnTo>
                  <a:lnTo>
                    <a:pt x="49657" y="9906"/>
                  </a:lnTo>
                  <a:lnTo>
                    <a:pt x="38608" y="9906"/>
                  </a:lnTo>
                  <a:lnTo>
                    <a:pt x="38608" y="33401"/>
                  </a:lnTo>
                  <a:lnTo>
                    <a:pt x="37960" y="42976"/>
                  </a:lnTo>
                  <a:lnTo>
                    <a:pt x="22479" y="79959"/>
                  </a:lnTo>
                  <a:lnTo>
                    <a:pt x="0" y="101473"/>
                  </a:lnTo>
                  <a:lnTo>
                    <a:pt x="8509" y="108966"/>
                  </a:lnTo>
                  <a:lnTo>
                    <a:pt x="35369" y="78714"/>
                  </a:lnTo>
                  <a:lnTo>
                    <a:pt x="44323" y="59944"/>
                  </a:lnTo>
                  <a:lnTo>
                    <a:pt x="46215" y="65239"/>
                  </a:lnTo>
                  <a:lnTo>
                    <a:pt x="68529" y="96710"/>
                  </a:lnTo>
                  <a:lnTo>
                    <a:pt x="80264" y="107188"/>
                  </a:lnTo>
                  <a:lnTo>
                    <a:pt x="88011" y="98425"/>
                  </a:lnTo>
                  <a:close/>
                </a:path>
                <a:path w="934720" h="143510">
                  <a:moveTo>
                    <a:pt x="119507" y="0"/>
                  </a:moveTo>
                  <a:lnTo>
                    <a:pt x="108331" y="0"/>
                  </a:lnTo>
                  <a:lnTo>
                    <a:pt x="108331" y="143510"/>
                  </a:lnTo>
                  <a:lnTo>
                    <a:pt x="119507" y="143510"/>
                  </a:lnTo>
                  <a:lnTo>
                    <a:pt x="119507" y="0"/>
                  </a:lnTo>
                  <a:close/>
                </a:path>
                <a:path w="934720" h="143510">
                  <a:moveTo>
                    <a:pt x="237363" y="66548"/>
                  </a:moveTo>
                  <a:lnTo>
                    <a:pt x="208457" y="42037"/>
                  </a:lnTo>
                  <a:lnTo>
                    <a:pt x="207594" y="40843"/>
                  </a:lnTo>
                  <a:lnTo>
                    <a:pt x="204228" y="34010"/>
                  </a:lnTo>
                  <a:lnTo>
                    <a:pt x="202209" y="27038"/>
                  </a:lnTo>
                  <a:lnTo>
                    <a:pt x="201549" y="19939"/>
                  </a:lnTo>
                  <a:lnTo>
                    <a:pt x="201549" y="16256"/>
                  </a:lnTo>
                  <a:lnTo>
                    <a:pt x="233045" y="16256"/>
                  </a:lnTo>
                  <a:lnTo>
                    <a:pt x="233045" y="6350"/>
                  </a:lnTo>
                  <a:lnTo>
                    <a:pt x="159131" y="6350"/>
                  </a:lnTo>
                  <a:lnTo>
                    <a:pt x="159131" y="16256"/>
                  </a:lnTo>
                  <a:lnTo>
                    <a:pt x="190754" y="16256"/>
                  </a:lnTo>
                  <a:lnTo>
                    <a:pt x="190754" y="19939"/>
                  </a:lnTo>
                  <a:lnTo>
                    <a:pt x="174790" y="55905"/>
                  </a:lnTo>
                  <a:lnTo>
                    <a:pt x="154559" y="70739"/>
                  </a:lnTo>
                  <a:lnTo>
                    <a:pt x="162433" y="78359"/>
                  </a:lnTo>
                  <a:lnTo>
                    <a:pt x="193675" y="48387"/>
                  </a:lnTo>
                  <a:lnTo>
                    <a:pt x="196596" y="42037"/>
                  </a:lnTo>
                  <a:lnTo>
                    <a:pt x="199136" y="47625"/>
                  </a:lnTo>
                  <a:lnTo>
                    <a:pt x="203720" y="53619"/>
                  </a:lnTo>
                  <a:lnTo>
                    <a:pt x="216916" y="66294"/>
                  </a:lnTo>
                  <a:lnTo>
                    <a:pt x="223393" y="71247"/>
                  </a:lnTo>
                  <a:lnTo>
                    <a:pt x="229870" y="74676"/>
                  </a:lnTo>
                  <a:lnTo>
                    <a:pt x="237363" y="66548"/>
                  </a:lnTo>
                  <a:close/>
                </a:path>
                <a:path w="934720" h="143510">
                  <a:moveTo>
                    <a:pt x="271907" y="0"/>
                  </a:moveTo>
                  <a:lnTo>
                    <a:pt x="260731" y="0"/>
                  </a:lnTo>
                  <a:lnTo>
                    <a:pt x="260731" y="32258"/>
                  </a:lnTo>
                  <a:lnTo>
                    <a:pt x="227203" y="32258"/>
                  </a:lnTo>
                  <a:lnTo>
                    <a:pt x="227203" y="42164"/>
                  </a:lnTo>
                  <a:lnTo>
                    <a:pt x="260731" y="42164"/>
                  </a:lnTo>
                  <a:lnTo>
                    <a:pt x="260731" y="82931"/>
                  </a:lnTo>
                  <a:lnTo>
                    <a:pt x="271907" y="82931"/>
                  </a:lnTo>
                  <a:lnTo>
                    <a:pt x="271907" y="0"/>
                  </a:lnTo>
                  <a:close/>
                </a:path>
                <a:path w="934720" h="143510">
                  <a:moveTo>
                    <a:pt x="274701" y="105283"/>
                  </a:moveTo>
                  <a:lnTo>
                    <a:pt x="270637" y="98679"/>
                  </a:lnTo>
                  <a:lnTo>
                    <a:pt x="265277" y="95250"/>
                  </a:lnTo>
                  <a:lnTo>
                    <a:pt x="262890" y="93726"/>
                  </a:lnTo>
                  <a:lnTo>
                    <a:pt x="262890" y="108204"/>
                  </a:lnTo>
                  <a:lnTo>
                    <a:pt x="262890" y="118999"/>
                  </a:lnTo>
                  <a:lnTo>
                    <a:pt x="227838" y="131826"/>
                  </a:lnTo>
                  <a:lnTo>
                    <a:pt x="219837" y="131521"/>
                  </a:lnTo>
                  <a:lnTo>
                    <a:pt x="192786" y="108204"/>
                  </a:lnTo>
                  <a:lnTo>
                    <a:pt x="195707" y="103886"/>
                  </a:lnTo>
                  <a:lnTo>
                    <a:pt x="227838" y="95250"/>
                  </a:lnTo>
                  <a:lnTo>
                    <a:pt x="235813" y="95567"/>
                  </a:lnTo>
                  <a:lnTo>
                    <a:pt x="262890" y="108204"/>
                  </a:lnTo>
                  <a:lnTo>
                    <a:pt x="262890" y="93726"/>
                  </a:lnTo>
                  <a:lnTo>
                    <a:pt x="227838" y="85852"/>
                  </a:lnTo>
                  <a:lnTo>
                    <a:pt x="217157" y="86334"/>
                  </a:lnTo>
                  <a:lnTo>
                    <a:pt x="180848" y="105283"/>
                  </a:lnTo>
                  <a:lnTo>
                    <a:pt x="180848" y="121793"/>
                  </a:lnTo>
                  <a:lnTo>
                    <a:pt x="217233" y="140982"/>
                  </a:lnTo>
                  <a:lnTo>
                    <a:pt x="227838" y="141478"/>
                  </a:lnTo>
                  <a:lnTo>
                    <a:pt x="238429" y="140982"/>
                  </a:lnTo>
                  <a:lnTo>
                    <a:pt x="247738" y="139509"/>
                  </a:lnTo>
                  <a:lnTo>
                    <a:pt x="255765" y="137096"/>
                  </a:lnTo>
                  <a:lnTo>
                    <a:pt x="262509" y="133731"/>
                  </a:lnTo>
                  <a:lnTo>
                    <a:pt x="265480" y="131826"/>
                  </a:lnTo>
                  <a:lnTo>
                    <a:pt x="270637" y="128524"/>
                  </a:lnTo>
                  <a:lnTo>
                    <a:pt x="274701" y="121793"/>
                  </a:lnTo>
                  <a:lnTo>
                    <a:pt x="274701" y="105283"/>
                  </a:lnTo>
                  <a:close/>
                </a:path>
                <a:path w="934720" h="143510">
                  <a:moveTo>
                    <a:pt x="432435" y="72390"/>
                  </a:moveTo>
                  <a:lnTo>
                    <a:pt x="392176" y="51943"/>
                  </a:lnTo>
                  <a:lnTo>
                    <a:pt x="383984" y="42291"/>
                  </a:lnTo>
                  <a:lnTo>
                    <a:pt x="380911" y="37693"/>
                  </a:lnTo>
                  <a:lnTo>
                    <a:pt x="378117" y="30911"/>
                  </a:lnTo>
                  <a:lnTo>
                    <a:pt x="377190" y="24384"/>
                  </a:lnTo>
                  <a:lnTo>
                    <a:pt x="377190" y="23114"/>
                  </a:lnTo>
                  <a:lnTo>
                    <a:pt x="423291" y="23114"/>
                  </a:lnTo>
                  <a:lnTo>
                    <a:pt x="423291" y="13208"/>
                  </a:lnTo>
                  <a:lnTo>
                    <a:pt x="319659" y="13208"/>
                  </a:lnTo>
                  <a:lnTo>
                    <a:pt x="319659" y="23114"/>
                  </a:lnTo>
                  <a:lnTo>
                    <a:pt x="365633" y="23114"/>
                  </a:lnTo>
                  <a:lnTo>
                    <a:pt x="365633" y="24384"/>
                  </a:lnTo>
                  <a:lnTo>
                    <a:pt x="342049" y="59309"/>
                  </a:lnTo>
                  <a:lnTo>
                    <a:pt x="310515" y="72517"/>
                  </a:lnTo>
                  <a:lnTo>
                    <a:pt x="318389" y="81661"/>
                  </a:lnTo>
                  <a:lnTo>
                    <a:pt x="357924" y="58737"/>
                  </a:lnTo>
                  <a:lnTo>
                    <a:pt x="371348" y="42291"/>
                  </a:lnTo>
                  <a:lnTo>
                    <a:pt x="374611" y="47752"/>
                  </a:lnTo>
                  <a:lnTo>
                    <a:pt x="407492" y="74510"/>
                  </a:lnTo>
                  <a:lnTo>
                    <a:pt x="424561" y="81534"/>
                  </a:lnTo>
                  <a:lnTo>
                    <a:pt x="432435" y="72390"/>
                  </a:lnTo>
                  <a:close/>
                </a:path>
                <a:path w="934720" h="143510">
                  <a:moveTo>
                    <a:pt x="438150" y="111125"/>
                  </a:moveTo>
                  <a:lnTo>
                    <a:pt x="377190" y="111125"/>
                  </a:lnTo>
                  <a:lnTo>
                    <a:pt x="377190" y="74803"/>
                  </a:lnTo>
                  <a:lnTo>
                    <a:pt x="365887" y="74803"/>
                  </a:lnTo>
                  <a:lnTo>
                    <a:pt x="365887" y="111125"/>
                  </a:lnTo>
                  <a:lnTo>
                    <a:pt x="304927" y="111125"/>
                  </a:lnTo>
                  <a:lnTo>
                    <a:pt x="304927" y="120904"/>
                  </a:lnTo>
                  <a:lnTo>
                    <a:pt x="438150" y="120904"/>
                  </a:lnTo>
                  <a:lnTo>
                    <a:pt x="438150" y="111125"/>
                  </a:lnTo>
                  <a:close/>
                </a:path>
                <a:path w="934720" h="143510">
                  <a:moveTo>
                    <a:pt x="550037" y="98298"/>
                  </a:moveTo>
                  <a:lnTo>
                    <a:pt x="516712" y="67081"/>
                  </a:lnTo>
                  <a:lnTo>
                    <a:pt x="510286" y="44323"/>
                  </a:lnTo>
                  <a:lnTo>
                    <a:pt x="510540" y="29972"/>
                  </a:lnTo>
                  <a:lnTo>
                    <a:pt x="545973" y="29972"/>
                  </a:lnTo>
                  <a:lnTo>
                    <a:pt x="545973" y="20066"/>
                  </a:lnTo>
                  <a:lnTo>
                    <a:pt x="510286" y="20066"/>
                  </a:lnTo>
                  <a:lnTo>
                    <a:pt x="510286" y="0"/>
                  </a:lnTo>
                  <a:lnTo>
                    <a:pt x="499237" y="0"/>
                  </a:lnTo>
                  <a:lnTo>
                    <a:pt x="499237" y="20066"/>
                  </a:lnTo>
                  <a:lnTo>
                    <a:pt x="463804" y="20066"/>
                  </a:lnTo>
                  <a:lnTo>
                    <a:pt x="463804" y="29972"/>
                  </a:lnTo>
                  <a:lnTo>
                    <a:pt x="499364" y="29972"/>
                  </a:lnTo>
                  <a:lnTo>
                    <a:pt x="499313" y="44323"/>
                  </a:lnTo>
                  <a:lnTo>
                    <a:pt x="481723" y="84759"/>
                  </a:lnTo>
                  <a:lnTo>
                    <a:pt x="460375" y="101600"/>
                  </a:lnTo>
                  <a:lnTo>
                    <a:pt x="468884" y="110363"/>
                  </a:lnTo>
                  <a:lnTo>
                    <a:pt x="495998" y="83451"/>
                  </a:lnTo>
                  <a:lnTo>
                    <a:pt x="504952" y="66929"/>
                  </a:lnTo>
                  <a:lnTo>
                    <a:pt x="507111" y="72898"/>
                  </a:lnTo>
                  <a:lnTo>
                    <a:pt x="536067" y="103212"/>
                  </a:lnTo>
                  <a:lnTo>
                    <a:pt x="542163" y="107188"/>
                  </a:lnTo>
                  <a:lnTo>
                    <a:pt x="550037" y="98298"/>
                  </a:lnTo>
                  <a:close/>
                </a:path>
                <a:path w="934720" h="143510">
                  <a:moveTo>
                    <a:pt x="576453" y="0"/>
                  </a:moveTo>
                  <a:lnTo>
                    <a:pt x="565277" y="0"/>
                  </a:lnTo>
                  <a:lnTo>
                    <a:pt x="565277" y="143510"/>
                  </a:lnTo>
                  <a:lnTo>
                    <a:pt x="576453" y="143510"/>
                  </a:lnTo>
                  <a:lnTo>
                    <a:pt x="576453" y="0"/>
                  </a:lnTo>
                  <a:close/>
                </a:path>
                <a:path w="934720" h="143510">
                  <a:moveTo>
                    <a:pt x="762508" y="63754"/>
                  </a:moveTo>
                  <a:lnTo>
                    <a:pt x="762038" y="54864"/>
                  </a:lnTo>
                  <a:lnTo>
                    <a:pt x="762000" y="54102"/>
                  </a:lnTo>
                  <a:lnTo>
                    <a:pt x="758698" y="54356"/>
                  </a:lnTo>
                  <a:lnTo>
                    <a:pt x="753999" y="54610"/>
                  </a:lnTo>
                  <a:lnTo>
                    <a:pt x="748157" y="54864"/>
                  </a:lnTo>
                  <a:lnTo>
                    <a:pt x="748728" y="45326"/>
                  </a:lnTo>
                  <a:lnTo>
                    <a:pt x="749122" y="34201"/>
                  </a:lnTo>
                  <a:lnTo>
                    <a:pt x="749350" y="21513"/>
                  </a:lnTo>
                  <a:lnTo>
                    <a:pt x="749427" y="7239"/>
                  </a:lnTo>
                  <a:lnTo>
                    <a:pt x="681482" y="7239"/>
                  </a:lnTo>
                  <a:lnTo>
                    <a:pt x="681482" y="17145"/>
                  </a:lnTo>
                  <a:lnTo>
                    <a:pt x="738251" y="17145"/>
                  </a:lnTo>
                  <a:lnTo>
                    <a:pt x="738225" y="21513"/>
                  </a:lnTo>
                  <a:lnTo>
                    <a:pt x="704684" y="56108"/>
                  </a:lnTo>
                  <a:lnTo>
                    <a:pt x="668020" y="56388"/>
                  </a:lnTo>
                  <a:lnTo>
                    <a:pt x="669671" y="66929"/>
                  </a:lnTo>
                  <a:lnTo>
                    <a:pt x="677354" y="66865"/>
                  </a:lnTo>
                  <a:lnTo>
                    <a:pt x="711327" y="65913"/>
                  </a:lnTo>
                  <a:lnTo>
                    <a:pt x="711327" y="104140"/>
                  </a:lnTo>
                  <a:lnTo>
                    <a:pt x="722249" y="104140"/>
                  </a:lnTo>
                  <a:lnTo>
                    <a:pt x="722249" y="65913"/>
                  </a:lnTo>
                  <a:lnTo>
                    <a:pt x="722249" y="65405"/>
                  </a:lnTo>
                  <a:lnTo>
                    <a:pt x="747991" y="64490"/>
                  </a:lnTo>
                  <a:lnTo>
                    <a:pt x="762508" y="63754"/>
                  </a:lnTo>
                  <a:close/>
                </a:path>
                <a:path w="934720" h="143510">
                  <a:moveTo>
                    <a:pt x="784860" y="0"/>
                  </a:moveTo>
                  <a:lnTo>
                    <a:pt x="773430" y="0"/>
                  </a:lnTo>
                  <a:lnTo>
                    <a:pt x="773430" y="78613"/>
                  </a:lnTo>
                  <a:lnTo>
                    <a:pt x="742442" y="78613"/>
                  </a:lnTo>
                  <a:lnTo>
                    <a:pt x="742442" y="88265"/>
                  </a:lnTo>
                  <a:lnTo>
                    <a:pt x="773430" y="88265"/>
                  </a:lnTo>
                  <a:lnTo>
                    <a:pt x="773430" y="111506"/>
                  </a:lnTo>
                  <a:lnTo>
                    <a:pt x="784860" y="111506"/>
                  </a:lnTo>
                  <a:lnTo>
                    <a:pt x="784860" y="0"/>
                  </a:lnTo>
                  <a:close/>
                </a:path>
                <a:path w="934720" h="143510">
                  <a:moveTo>
                    <a:pt x="788289" y="129413"/>
                  </a:moveTo>
                  <a:lnTo>
                    <a:pt x="701548" y="129413"/>
                  </a:lnTo>
                  <a:lnTo>
                    <a:pt x="701548" y="96266"/>
                  </a:lnTo>
                  <a:lnTo>
                    <a:pt x="690499" y="96266"/>
                  </a:lnTo>
                  <a:lnTo>
                    <a:pt x="690499" y="139319"/>
                  </a:lnTo>
                  <a:lnTo>
                    <a:pt x="788289" y="139319"/>
                  </a:lnTo>
                  <a:lnTo>
                    <a:pt x="788289" y="129413"/>
                  </a:lnTo>
                  <a:close/>
                </a:path>
                <a:path w="934720" h="143510">
                  <a:moveTo>
                    <a:pt x="908558" y="109220"/>
                  </a:moveTo>
                  <a:lnTo>
                    <a:pt x="907694" y="102743"/>
                  </a:lnTo>
                  <a:lnTo>
                    <a:pt x="907288" y="99695"/>
                  </a:lnTo>
                  <a:lnTo>
                    <a:pt x="897661" y="101028"/>
                  </a:lnTo>
                  <a:lnTo>
                    <a:pt x="883069" y="101981"/>
                  </a:lnTo>
                  <a:lnTo>
                    <a:pt x="863511" y="102552"/>
                  </a:lnTo>
                  <a:lnTo>
                    <a:pt x="838962" y="102743"/>
                  </a:lnTo>
                  <a:lnTo>
                    <a:pt x="838962" y="65278"/>
                  </a:lnTo>
                  <a:lnTo>
                    <a:pt x="893445" y="65278"/>
                  </a:lnTo>
                  <a:lnTo>
                    <a:pt x="893445" y="12700"/>
                  </a:lnTo>
                  <a:lnTo>
                    <a:pt x="827786" y="12700"/>
                  </a:lnTo>
                  <a:lnTo>
                    <a:pt x="827786" y="22606"/>
                  </a:lnTo>
                  <a:lnTo>
                    <a:pt x="882396" y="22606"/>
                  </a:lnTo>
                  <a:lnTo>
                    <a:pt x="882396" y="55626"/>
                  </a:lnTo>
                  <a:lnTo>
                    <a:pt x="827786" y="55626"/>
                  </a:lnTo>
                  <a:lnTo>
                    <a:pt x="827786" y="112649"/>
                  </a:lnTo>
                  <a:lnTo>
                    <a:pt x="856399" y="112445"/>
                  </a:lnTo>
                  <a:lnTo>
                    <a:pt x="879411" y="111798"/>
                  </a:lnTo>
                  <a:lnTo>
                    <a:pt x="896785" y="110731"/>
                  </a:lnTo>
                  <a:lnTo>
                    <a:pt x="908558" y="109220"/>
                  </a:lnTo>
                  <a:close/>
                </a:path>
                <a:path w="934720" h="143510">
                  <a:moveTo>
                    <a:pt x="934720" y="0"/>
                  </a:moveTo>
                  <a:lnTo>
                    <a:pt x="923671" y="0"/>
                  </a:lnTo>
                  <a:lnTo>
                    <a:pt x="923671" y="143510"/>
                  </a:lnTo>
                  <a:lnTo>
                    <a:pt x="934720" y="143510"/>
                  </a:lnTo>
                  <a:lnTo>
                    <a:pt x="934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 descr=""/>
          <p:cNvGrpSpPr/>
          <p:nvPr/>
        </p:nvGrpSpPr>
        <p:grpSpPr>
          <a:xfrm>
            <a:off x="4790313" y="1823846"/>
            <a:ext cx="1327785" cy="155575"/>
            <a:chOff x="4790313" y="1823846"/>
            <a:chExt cx="1327785" cy="155575"/>
          </a:xfrm>
        </p:grpSpPr>
        <p:sp>
          <p:nvSpPr>
            <p:cNvPr id="92" name="object 92" descr=""/>
            <p:cNvSpPr/>
            <p:nvPr/>
          </p:nvSpPr>
          <p:spPr>
            <a:xfrm>
              <a:off x="4790313" y="1825878"/>
              <a:ext cx="1327785" cy="153035"/>
            </a:xfrm>
            <a:custGeom>
              <a:avLst/>
              <a:gdLst/>
              <a:ahLst/>
              <a:cxnLst/>
              <a:rect l="l" t="t" r="r" b="b"/>
              <a:pathLst>
                <a:path w="1327785" h="153035">
                  <a:moveTo>
                    <a:pt x="104775" y="2921"/>
                  </a:moveTo>
                  <a:lnTo>
                    <a:pt x="86360" y="2921"/>
                  </a:lnTo>
                  <a:lnTo>
                    <a:pt x="86360" y="34671"/>
                  </a:lnTo>
                  <a:lnTo>
                    <a:pt x="70866" y="34671"/>
                  </a:lnTo>
                  <a:lnTo>
                    <a:pt x="72136" y="28575"/>
                  </a:lnTo>
                  <a:lnTo>
                    <a:pt x="73406" y="21082"/>
                  </a:lnTo>
                  <a:lnTo>
                    <a:pt x="74295" y="12065"/>
                  </a:lnTo>
                  <a:lnTo>
                    <a:pt x="16256" y="12065"/>
                  </a:lnTo>
                  <a:lnTo>
                    <a:pt x="16256" y="27686"/>
                  </a:lnTo>
                  <a:lnTo>
                    <a:pt x="54356" y="27686"/>
                  </a:lnTo>
                  <a:lnTo>
                    <a:pt x="51536" y="39763"/>
                  </a:lnTo>
                  <a:lnTo>
                    <a:pt x="28740" y="81432"/>
                  </a:lnTo>
                  <a:lnTo>
                    <a:pt x="8382" y="99822"/>
                  </a:lnTo>
                  <a:lnTo>
                    <a:pt x="24130" y="111633"/>
                  </a:lnTo>
                  <a:lnTo>
                    <a:pt x="54419" y="75603"/>
                  </a:lnTo>
                  <a:lnTo>
                    <a:pt x="66421" y="50165"/>
                  </a:lnTo>
                  <a:lnTo>
                    <a:pt x="86360" y="50165"/>
                  </a:lnTo>
                  <a:lnTo>
                    <a:pt x="86360" y="73025"/>
                  </a:lnTo>
                  <a:lnTo>
                    <a:pt x="58547" y="73025"/>
                  </a:lnTo>
                  <a:lnTo>
                    <a:pt x="58547" y="88646"/>
                  </a:lnTo>
                  <a:lnTo>
                    <a:pt x="86360" y="88646"/>
                  </a:lnTo>
                  <a:lnTo>
                    <a:pt x="86360" y="139319"/>
                  </a:lnTo>
                  <a:lnTo>
                    <a:pt x="104775" y="139319"/>
                  </a:lnTo>
                  <a:lnTo>
                    <a:pt x="104775" y="50165"/>
                  </a:lnTo>
                  <a:lnTo>
                    <a:pt x="104775" y="34671"/>
                  </a:lnTo>
                  <a:lnTo>
                    <a:pt x="104775" y="2921"/>
                  </a:lnTo>
                  <a:close/>
                </a:path>
                <a:path w="1327785" h="153035">
                  <a:moveTo>
                    <a:pt x="134493" y="0"/>
                  </a:moveTo>
                  <a:lnTo>
                    <a:pt x="115951" y="0"/>
                  </a:lnTo>
                  <a:lnTo>
                    <a:pt x="115951" y="143637"/>
                  </a:lnTo>
                  <a:lnTo>
                    <a:pt x="134493" y="143637"/>
                  </a:lnTo>
                  <a:lnTo>
                    <a:pt x="134493" y="0"/>
                  </a:lnTo>
                  <a:close/>
                </a:path>
                <a:path w="1327785" h="153035">
                  <a:moveTo>
                    <a:pt x="240665" y="40132"/>
                  </a:moveTo>
                  <a:lnTo>
                    <a:pt x="239966" y="32677"/>
                  </a:lnTo>
                  <a:lnTo>
                    <a:pt x="237934" y="25895"/>
                  </a:lnTo>
                  <a:lnTo>
                    <a:pt x="234556" y="19761"/>
                  </a:lnTo>
                  <a:lnTo>
                    <a:pt x="234061" y="19177"/>
                  </a:lnTo>
                  <a:lnTo>
                    <a:pt x="229870" y="14224"/>
                  </a:lnTo>
                  <a:lnTo>
                    <a:pt x="224078" y="9728"/>
                  </a:lnTo>
                  <a:lnTo>
                    <a:pt x="221996" y="8712"/>
                  </a:lnTo>
                  <a:lnTo>
                    <a:pt x="221996" y="34036"/>
                  </a:lnTo>
                  <a:lnTo>
                    <a:pt x="221996" y="46228"/>
                  </a:lnTo>
                  <a:lnTo>
                    <a:pt x="220218" y="51181"/>
                  </a:lnTo>
                  <a:lnTo>
                    <a:pt x="212979" y="58928"/>
                  </a:lnTo>
                  <a:lnTo>
                    <a:pt x="208280" y="60833"/>
                  </a:lnTo>
                  <a:lnTo>
                    <a:pt x="196342" y="60833"/>
                  </a:lnTo>
                  <a:lnTo>
                    <a:pt x="191643" y="58928"/>
                  </a:lnTo>
                  <a:lnTo>
                    <a:pt x="184658" y="51181"/>
                  </a:lnTo>
                  <a:lnTo>
                    <a:pt x="182880" y="46228"/>
                  </a:lnTo>
                  <a:lnTo>
                    <a:pt x="182880" y="34036"/>
                  </a:lnTo>
                  <a:lnTo>
                    <a:pt x="184658" y="29083"/>
                  </a:lnTo>
                  <a:lnTo>
                    <a:pt x="191516" y="21209"/>
                  </a:lnTo>
                  <a:lnTo>
                    <a:pt x="196342" y="19177"/>
                  </a:lnTo>
                  <a:lnTo>
                    <a:pt x="208280" y="19177"/>
                  </a:lnTo>
                  <a:lnTo>
                    <a:pt x="213106" y="21209"/>
                  </a:lnTo>
                  <a:lnTo>
                    <a:pt x="220218" y="29083"/>
                  </a:lnTo>
                  <a:lnTo>
                    <a:pt x="221996" y="34036"/>
                  </a:lnTo>
                  <a:lnTo>
                    <a:pt x="221996" y="8712"/>
                  </a:lnTo>
                  <a:lnTo>
                    <a:pt x="217563" y="6515"/>
                  </a:lnTo>
                  <a:lnTo>
                    <a:pt x="210312" y="4584"/>
                  </a:lnTo>
                  <a:lnTo>
                    <a:pt x="202311" y="3937"/>
                  </a:lnTo>
                  <a:lnTo>
                    <a:pt x="194373" y="4584"/>
                  </a:lnTo>
                  <a:lnTo>
                    <a:pt x="164769" y="32677"/>
                  </a:lnTo>
                  <a:lnTo>
                    <a:pt x="164084" y="40132"/>
                  </a:lnTo>
                  <a:lnTo>
                    <a:pt x="164769" y="47536"/>
                  </a:lnTo>
                  <a:lnTo>
                    <a:pt x="194373" y="75565"/>
                  </a:lnTo>
                  <a:lnTo>
                    <a:pt x="202311" y="76200"/>
                  </a:lnTo>
                  <a:lnTo>
                    <a:pt x="210312" y="75565"/>
                  </a:lnTo>
                  <a:lnTo>
                    <a:pt x="217563" y="73634"/>
                  </a:lnTo>
                  <a:lnTo>
                    <a:pt x="224078" y="70421"/>
                  </a:lnTo>
                  <a:lnTo>
                    <a:pt x="229870" y="65913"/>
                  </a:lnTo>
                  <a:lnTo>
                    <a:pt x="234213" y="60833"/>
                  </a:lnTo>
                  <a:lnTo>
                    <a:pt x="234556" y="60439"/>
                  </a:lnTo>
                  <a:lnTo>
                    <a:pt x="237934" y="54317"/>
                  </a:lnTo>
                  <a:lnTo>
                    <a:pt x="239966" y="47536"/>
                  </a:lnTo>
                  <a:lnTo>
                    <a:pt x="240665" y="40132"/>
                  </a:lnTo>
                  <a:close/>
                </a:path>
                <a:path w="1327785" h="153035">
                  <a:moveTo>
                    <a:pt x="277622" y="89535"/>
                  </a:moveTo>
                  <a:lnTo>
                    <a:pt x="183515" y="89535"/>
                  </a:lnTo>
                  <a:lnTo>
                    <a:pt x="183515" y="105156"/>
                  </a:lnTo>
                  <a:lnTo>
                    <a:pt x="259080" y="105156"/>
                  </a:lnTo>
                  <a:lnTo>
                    <a:pt x="259080" y="143637"/>
                  </a:lnTo>
                  <a:lnTo>
                    <a:pt x="277622" y="143637"/>
                  </a:lnTo>
                  <a:lnTo>
                    <a:pt x="277622" y="89535"/>
                  </a:lnTo>
                  <a:close/>
                </a:path>
                <a:path w="1327785" h="153035">
                  <a:moveTo>
                    <a:pt x="299466" y="19939"/>
                  </a:moveTo>
                  <a:lnTo>
                    <a:pt x="277622" y="19939"/>
                  </a:lnTo>
                  <a:lnTo>
                    <a:pt x="277622" y="0"/>
                  </a:lnTo>
                  <a:lnTo>
                    <a:pt x="258953" y="0"/>
                  </a:lnTo>
                  <a:lnTo>
                    <a:pt x="258953" y="82931"/>
                  </a:lnTo>
                  <a:lnTo>
                    <a:pt x="277622" y="82931"/>
                  </a:lnTo>
                  <a:lnTo>
                    <a:pt x="277622" y="66294"/>
                  </a:lnTo>
                  <a:lnTo>
                    <a:pt x="299466" y="66294"/>
                  </a:lnTo>
                  <a:lnTo>
                    <a:pt x="299466" y="50800"/>
                  </a:lnTo>
                  <a:lnTo>
                    <a:pt x="277622" y="50800"/>
                  </a:lnTo>
                  <a:lnTo>
                    <a:pt x="277622" y="35687"/>
                  </a:lnTo>
                  <a:lnTo>
                    <a:pt x="299466" y="35687"/>
                  </a:lnTo>
                  <a:lnTo>
                    <a:pt x="299466" y="19939"/>
                  </a:lnTo>
                  <a:close/>
                </a:path>
                <a:path w="1327785" h="153035">
                  <a:moveTo>
                    <a:pt x="403860" y="93472"/>
                  </a:moveTo>
                  <a:lnTo>
                    <a:pt x="373151" y="62560"/>
                  </a:lnTo>
                  <a:lnTo>
                    <a:pt x="367157" y="9652"/>
                  </a:lnTo>
                  <a:lnTo>
                    <a:pt x="348488" y="9652"/>
                  </a:lnTo>
                  <a:lnTo>
                    <a:pt x="348488" y="37592"/>
                  </a:lnTo>
                  <a:lnTo>
                    <a:pt x="347814" y="46405"/>
                  </a:lnTo>
                  <a:lnTo>
                    <a:pt x="325399" y="86995"/>
                  </a:lnTo>
                  <a:lnTo>
                    <a:pt x="310261" y="97536"/>
                  </a:lnTo>
                  <a:lnTo>
                    <a:pt x="324739" y="110363"/>
                  </a:lnTo>
                  <a:lnTo>
                    <a:pt x="334733" y="102336"/>
                  </a:lnTo>
                  <a:lnTo>
                    <a:pt x="343598" y="93281"/>
                  </a:lnTo>
                  <a:lnTo>
                    <a:pt x="351307" y="83185"/>
                  </a:lnTo>
                  <a:lnTo>
                    <a:pt x="357886" y="72009"/>
                  </a:lnTo>
                  <a:lnTo>
                    <a:pt x="363931" y="81965"/>
                  </a:lnTo>
                  <a:lnTo>
                    <a:pt x="371424" y="91274"/>
                  </a:lnTo>
                  <a:lnTo>
                    <a:pt x="380365" y="99923"/>
                  </a:lnTo>
                  <a:lnTo>
                    <a:pt x="390779" y="107950"/>
                  </a:lnTo>
                  <a:lnTo>
                    <a:pt x="403860" y="93472"/>
                  </a:lnTo>
                  <a:close/>
                </a:path>
                <a:path w="1327785" h="153035">
                  <a:moveTo>
                    <a:pt x="437515" y="0"/>
                  </a:moveTo>
                  <a:lnTo>
                    <a:pt x="418973" y="0"/>
                  </a:lnTo>
                  <a:lnTo>
                    <a:pt x="418973" y="43434"/>
                  </a:lnTo>
                  <a:lnTo>
                    <a:pt x="387858" y="43434"/>
                  </a:lnTo>
                  <a:lnTo>
                    <a:pt x="387858" y="59182"/>
                  </a:lnTo>
                  <a:lnTo>
                    <a:pt x="418973" y="59182"/>
                  </a:lnTo>
                  <a:lnTo>
                    <a:pt x="418973" y="143637"/>
                  </a:lnTo>
                  <a:lnTo>
                    <a:pt x="437515" y="143637"/>
                  </a:lnTo>
                  <a:lnTo>
                    <a:pt x="437515" y="0"/>
                  </a:lnTo>
                  <a:close/>
                </a:path>
                <a:path w="1327785" h="153035">
                  <a:moveTo>
                    <a:pt x="1327404" y="145415"/>
                  </a:moveTo>
                  <a:lnTo>
                    <a:pt x="0" y="145415"/>
                  </a:lnTo>
                  <a:lnTo>
                    <a:pt x="0" y="153035"/>
                  </a:lnTo>
                  <a:lnTo>
                    <a:pt x="1327404" y="153035"/>
                  </a:lnTo>
                  <a:lnTo>
                    <a:pt x="1327404" y="145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18633" y="1825878"/>
              <a:ext cx="115188" cy="143637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5525897" y="1823846"/>
              <a:ext cx="586740" cy="146050"/>
            </a:xfrm>
            <a:custGeom>
              <a:avLst/>
              <a:gdLst/>
              <a:ahLst/>
              <a:cxnLst/>
              <a:rect l="l" t="t" r="r" b="b"/>
              <a:pathLst>
                <a:path w="586739" h="146050">
                  <a:moveTo>
                    <a:pt x="519049" y="90804"/>
                  </a:moveTo>
                  <a:lnTo>
                    <a:pt x="475488" y="102870"/>
                  </a:lnTo>
                  <a:lnTo>
                    <a:pt x="471297" y="109600"/>
                  </a:lnTo>
                  <a:lnTo>
                    <a:pt x="471373" y="126746"/>
                  </a:lnTo>
                  <a:lnTo>
                    <a:pt x="508281" y="145196"/>
                  </a:lnTo>
                  <a:lnTo>
                    <a:pt x="519049" y="145668"/>
                  </a:lnTo>
                  <a:lnTo>
                    <a:pt x="529836" y="145196"/>
                  </a:lnTo>
                  <a:lnTo>
                    <a:pt x="564555" y="130555"/>
                  </a:lnTo>
                  <a:lnTo>
                    <a:pt x="519049" y="130555"/>
                  </a:lnTo>
                  <a:lnTo>
                    <a:pt x="506620" y="129772"/>
                  </a:lnTo>
                  <a:lnTo>
                    <a:pt x="497728" y="127428"/>
                  </a:lnTo>
                  <a:lnTo>
                    <a:pt x="492384" y="123537"/>
                  </a:lnTo>
                  <a:lnTo>
                    <a:pt x="490600" y="118110"/>
                  </a:lnTo>
                  <a:lnTo>
                    <a:pt x="492384" y="112775"/>
                  </a:lnTo>
                  <a:lnTo>
                    <a:pt x="497728" y="108965"/>
                  </a:lnTo>
                  <a:lnTo>
                    <a:pt x="506620" y="106679"/>
                  </a:lnTo>
                  <a:lnTo>
                    <a:pt x="519049" y="105917"/>
                  </a:lnTo>
                  <a:lnTo>
                    <a:pt x="564634" y="105917"/>
                  </a:lnTo>
                  <a:lnTo>
                    <a:pt x="562737" y="102870"/>
                  </a:lnTo>
                  <a:lnTo>
                    <a:pt x="554354" y="98043"/>
                  </a:lnTo>
                  <a:lnTo>
                    <a:pt x="547427" y="94876"/>
                  </a:lnTo>
                  <a:lnTo>
                    <a:pt x="539226" y="92614"/>
                  </a:lnTo>
                  <a:lnTo>
                    <a:pt x="529762" y="91257"/>
                  </a:lnTo>
                  <a:lnTo>
                    <a:pt x="519049" y="90804"/>
                  </a:lnTo>
                  <a:close/>
                </a:path>
                <a:path w="586739" h="146050">
                  <a:moveTo>
                    <a:pt x="564634" y="105917"/>
                  </a:moveTo>
                  <a:lnTo>
                    <a:pt x="519049" y="105917"/>
                  </a:lnTo>
                  <a:lnTo>
                    <a:pt x="531623" y="106679"/>
                  </a:lnTo>
                  <a:lnTo>
                    <a:pt x="540591" y="108965"/>
                  </a:lnTo>
                  <a:lnTo>
                    <a:pt x="545963" y="112775"/>
                  </a:lnTo>
                  <a:lnTo>
                    <a:pt x="547751" y="118110"/>
                  </a:lnTo>
                  <a:lnTo>
                    <a:pt x="545963" y="123537"/>
                  </a:lnTo>
                  <a:lnTo>
                    <a:pt x="540591" y="127428"/>
                  </a:lnTo>
                  <a:lnTo>
                    <a:pt x="531623" y="129772"/>
                  </a:lnTo>
                  <a:lnTo>
                    <a:pt x="519049" y="130555"/>
                  </a:lnTo>
                  <a:lnTo>
                    <a:pt x="564555" y="130555"/>
                  </a:lnTo>
                  <a:lnTo>
                    <a:pt x="566927" y="126746"/>
                  </a:lnTo>
                  <a:lnTo>
                    <a:pt x="566927" y="109600"/>
                  </a:lnTo>
                  <a:lnTo>
                    <a:pt x="564634" y="105917"/>
                  </a:lnTo>
                  <a:close/>
                </a:path>
                <a:path w="586739" h="146050">
                  <a:moveTo>
                    <a:pt x="68706" y="85725"/>
                  </a:moveTo>
                  <a:lnTo>
                    <a:pt x="25653" y="99567"/>
                  </a:lnTo>
                  <a:lnTo>
                    <a:pt x="21462" y="106806"/>
                  </a:lnTo>
                  <a:lnTo>
                    <a:pt x="21462" y="124460"/>
                  </a:lnTo>
                  <a:lnTo>
                    <a:pt x="58253" y="144910"/>
                  </a:lnTo>
                  <a:lnTo>
                    <a:pt x="68706" y="145414"/>
                  </a:lnTo>
                  <a:lnTo>
                    <a:pt x="79234" y="144910"/>
                  </a:lnTo>
                  <a:lnTo>
                    <a:pt x="112785" y="130048"/>
                  </a:lnTo>
                  <a:lnTo>
                    <a:pt x="59308" y="130048"/>
                  </a:lnTo>
                  <a:lnTo>
                    <a:pt x="52197" y="128777"/>
                  </a:lnTo>
                  <a:lnTo>
                    <a:pt x="47498" y="125984"/>
                  </a:lnTo>
                  <a:lnTo>
                    <a:pt x="42799" y="123316"/>
                  </a:lnTo>
                  <a:lnTo>
                    <a:pt x="40475" y="120014"/>
                  </a:lnTo>
                  <a:lnTo>
                    <a:pt x="59181" y="101091"/>
                  </a:lnTo>
                  <a:lnTo>
                    <a:pt x="112710" y="101091"/>
                  </a:lnTo>
                  <a:lnTo>
                    <a:pt x="111887" y="99695"/>
                  </a:lnTo>
                  <a:lnTo>
                    <a:pt x="103504" y="94106"/>
                  </a:lnTo>
                  <a:lnTo>
                    <a:pt x="96621" y="90439"/>
                  </a:lnTo>
                  <a:lnTo>
                    <a:pt x="88534" y="87820"/>
                  </a:lnTo>
                  <a:lnTo>
                    <a:pt x="79194" y="86246"/>
                  </a:lnTo>
                  <a:lnTo>
                    <a:pt x="68706" y="85725"/>
                  </a:lnTo>
                  <a:close/>
                </a:path>
                <a:path w="586739" h="146050">
                  <a:moveTo>
                    <a:pt x="112710" y="101091"/>
                  </a:moveTo>
                  <a:lnTo>
                    <a:pt x="78231" y="101091"/>
                  </a:lnTo>
                  <a:lnTo>
                    <a:pt x="85343" y="102488"/>
                  </a:lnTo>
                  <a:lnTo>
                    <a:pt x="90169" y="105155"/>
                  </a:lnTo>
                  <a:lnTo>
                    <a:pt x="94868" y="107823"/>
                  </a:lnTo>
                  <a:lnTo>
                    <a:pt x="97281" y="111378"/>
                  </a:lnTo>
                  <a:lnTo>
                    <a:pt x="97281" y="120014"/>
                  </a:lnTo>
                  <a:lnTo>
                    <a:pt x="94868" y="123443"/>
                  </a:lnTo>
                  <a:lnTo>
                    <a:pt x="85216" y="128777"/>
                  </a:lnTo>
                  <a:lnTo>
                    <a:pt x="78104" y="130048"/>
                  </a:lnTo>
                  <a:lnTo>
                    <a:pt x="112785" y="130048"/>
                  </a:lnTo>
                  <a:lnTo>
                    <a:pt x="116077" y="124460"/>
                  </a:lnTo>
                  <a:lnTo>
                    <a:pt x="116077" y="106806"/>
                  </a:lnTo>
                  <a:lnTo>
                    <a:pt x="112710" y="101091"/>
                  </a:lnTo>
                  <a:close/>
                </a:path>
                <a:path w="586739" h="146050">
                  <a:moveTo>
                    <a:pt x="494411" y="34798"/>
                  </a:moveTo>
                  <a:lnTo>
                    <a:pt x="456945" y="53086"/>
                  </a:lnTo>
                  <a:lnTo>
                    <a:pt x="456945" y="68452"/>
                  </a:lnTo>
                  <a:lnTo>
                    <a:pt x="494283" y="86613"/>
                  </a:lnTo>
                  <a:lnTo>
                    <a:pt x="502425" y="86181"/>
                  </a:lnTo>
                  <a:lnTo>
                    <a:pt x="530024" y="71881"/>
                  </a:lnTo>
                  <a:lnTo>
                    <a:pt x="481838" y="71881"/>
                  </a:lnTo>
                  <a:lnTo>
                    <a:pt x="475614" y="68199"/>
                  </a:lnTo>
                  <a:lnTo>
                    <a:pt x="475614" y="57403"/>
                  </a:lnTo>
                  <a:lnTo>
                    <a:pt x="477138" y="54737"/>
                  </a:lnTo>
                  <a:lnTo>
                    <a:pt x="480313" y="52831"/>
                  </a:lnTo>
                  <a:lnTo>
                    <a:pt x="483362" y="50800"/>
                  </a:lnTo>
                  <a:lnTo>
                    <a:pt x="488061" y="49784"/>
                  </a:lnTo>
                  <a:lnTo>
                    <a:pt x="530123" y="49784"/>
                  </a:lnTo>
                  <a:lnTo>
                    <a:pt x="528574" y="46862"/>
                  </a:lnTo>
                  <a:lnTo>
                    <a:pt x="521842" y="42037"/>
                  </a:lnTo>
                  <a:lnTo>
                    <a:pt x="516342" y="38869"/>
                  </a:lnTo>
                  <a:lnTo>
                    <a:pt x="509936" y="36607"/>
                  </a:lnTo>
                  <a:lnTo>
                    <a:pt x="502626" y="35250"/>
                  </a:lnTo>
                  <a:lnTo>
                    <a:pt x="494411" y="34798"/>
                  </a:lnTo>
                  <a:close/>
                </a:path>
                <a:path w="586739" h="146050">
                  <a:moveTo>
                    <a:pt x="530123" y="49784"/>
                  </a:moveTo>
                  <a:lnTo>
                    <a:pt x="506983" y="49784"/>
                  </a:lnTo>
                  <a:lnTo>
                    <a:pt x="513333" y="53466"/>
                  </a:lnTo>
                  <a:lnTo>
                    <a:pt x="513333" y="68199"/>
                  </a:lnTo>
                  <a:lnTo>
                    <a:pt x="506983" y="71881"/>
                  </a:lnTo>
                  <a:lnTo>
                    <a:pt x="530024" y="71881"/>
                  </a:lnTo>
                  <a:lnTo>
                    <a:pt x="531876" y="68452"/>
                  </a:lnTo>
                  <a:lnTo>
                    <a:pt x="531876" y="53086"/>
                  </a:lnTo>
                  <a:lnTo>
                    <a:pt x="530123" y="49784"/>
                  </a:lnTo>
                  <a:close/>
                </a:path>
                <a:path w="586739" h="146050">
                  <a:moveTo>
                    <a:pt x="114807" y="66039"/>
                  </a:moveTo>
                  <a:lnTo>
                    <a:pt x="96138" y="66039"/>
                  </a:lnTo>
                  <a:lnTo>
                    <a:pt x="96138" y="84962"/>
                  </a:lnTo>
                  <a:lnTo>
                    <a:pt x="114807" y="84962"/>
                  </a:lnTo>
                  <a:lnTo>
                    <a:pt x="114807" y="66039"/>
                  </a:lnTo>
                  <a:close/>
                </a:path>
                <a:path w="586739" h="146050">
                  <a:moveTo>
                    <a:pt x="68706" y="10160"/>
                  </a:moveTo>
                  <a:lnTo>
                    <a:pt x="0" y="10160"/>
                  </a:lnTo>
                  <a:lnTo>
                    <a:pt x="0" y="76835"/>
                  </a:lnTo>
                  <a:lnTo>
                    <a:pt x="68706" y="76835"/>
                  </a:lnTo>
                  <a:lnTo>
                    <a:pt x="68706" y="66039"/>
                  </a:lnTo>
                  <a:lnTo>
                    <a:pt x="114807" y="66039"/>
                  </a:lnTo>
                  <a:lnTo>
                    <a:pt x="114807" y="61087"/>
                  </a:lnTo>
                  <a:lnTo>
                    <a:pt x="18287" y="61087"/>
                  </a:lnTo>
                  <a:lnTo>
                    <a:pt x="18287" y="25780"/>
                  </a:lnTo>
                  <a:lnTo>
                    <a:pt x="114807" y="25780"/>
                  </a:lnTo>
                  <a:lnTo>
                    <a:pt x="114807" y="21971"/>
                  </a:lnTo>
                  <a:lnTo>
                    <a:pt x="68706" y="21971"/>
                  </a:lnTo>
                  <a:lnTo>
                    <a:pt x="68706" y="10160"/>
                  </a:lnTo>
                  <a:close/>
                </a:path>
                <a:path w="586739" h="146050">
                  <a:moveTo>
                    <a:pt x="114807" y="25780"/>
                  </a:moveTo>
                  <a:lnTo>
                    <a:pt x="50545" y="25780"/>
                  </a:lnTo>
                  <a:lnTo>
                    <a:pt x="50545" y="61087"/>
                  </a:lnTo>
                  <a:lnTo>
                    <a:pt x="114807" y="61087"/>
                  </a:lnTo>
                  <a:lnTo>
                    <a:pt x="114807" y="50926"/>
                  </a:lnTo>
                  <a:lnTo>
                    <a:pt x="68706" y="50926"/>
                  </a:lnTo>
                  <a:lnTo>
                    <a:pt x="68706" y="36956"/>
                  </a:lnTo>
                  <a:lnTo>
                    <a:pt x="114807" y="36956"/>
                  </a:lnTo>
                  <a:lnTo>
                    <a:pt x="114807" y="25780"/>
                  </a:lnTo>
                  <a:close/>
                </a:path>
                <a:path w="586739" h="146050">
                  <a:moveTo>
                    <a:pt x="114807" y="36956"/>
                  </a:moveTo>
                  <a:lnTo>
                    <a:pt x="96138" y="36956"/>
                  </a:lnTo>
                  <a:lnTo>
                    <a:pt x="96138" y="50926"/>
                  </a:lnTo>
                  <a:lnTo>
                    <a:pt x="114807" y="50926"/>
                  </a:lnTo>
                  <a:lnTo>
                    <a:pt x="114807" y="36956"/>
                  </a:lnTo>
                  <a:close/>
                </a:path>
                <a:path w="586739" h="146050">
                  <a:moveTo>
                    <a:pt x="114807" y="2031"/>
                  </a:moveTo>
                  <a:lnTo>
                    <a:pt x="96138" y="2031"/>
                  </a:lnTo>
                  <a:lnTo>
                    <a:pt x="96138" y="21971"/>
                  </a:lnTo>
                  <a:lnTo>
                    <a:pt x="114807" y="21971"/>
                  </a:lnTo>
                  <a:lnTo>
                    <a:pt x="114807" y="2031"/>
                  </a:lnTo>
                  <a:close/>
                </a:path>
                <a:path w="586739" h="146050">
                  <a:moveTo>
                    <a:pt x="349376" y="11684"/>
                  </a:moveTo>
                  <a:lnTo>
                    <a:pt x="330707" y="11684"/>
                  </a:lnTo>
                  <a:lnTo>
                    <a:pt x="330707" y="39877"/>
                  </a:lnTo>
                  <a:lnTo>
                    <a:pt x="330039" y="48688"/>
                  </a:lnTo>
                  <a:lnTo>
                    <a:pt x="307625" y="89344"/>
                  </a:lnTo>
                  <a:lnTo>
                    <a:pt x="292480" y="99949"/>
                  </a:lnTo>
                  <a:lnTo>
                    <a:pt x="306958" y="112395"/>
                  </a:lnTo>
                  <a:lnTo>
                    <a:pt x="317103" y="104376"/>
                  </a:lnTo>
                  <a:lnTo>
                    <a:pt x="326008" y="95392"/>
                  </a:lnTo>
                  <a:lnTo>
                    <a:pt x="333676" y="85480"/>
                  </a:lnTo>
                  <a:lnTo>
                    <a:pt x="340105" y="74675"/>
                  </a:lnTo>
                  <a:lnTo>
                    <a:pt x="361191" y="74675"/>
                  </a:lnTo>
                  <a:lnTo>
                    <a:pt x="349415" y="39877"/>
                  </a:lnTo>
                  <a:lnTo>
                    <a:pt x="349376" y="11684"/>
                  </a:lnTo>
                  <a:close/>
                </a:path>
                <a:path w="586739" h="146050">
                  <a:moveTo>
                    <a:pt x="361191" y="74675"/>
                  </a:moveTo>
                  <a:lnTo>
                    <a:pt x="340105" y="74675"/>
                  </a:lnTo>
                  <a:lnTo>
                    <a:pt x="345888" y="84228"/>
                  </a:lnTo>
                  <a:lnTo>
                    <a:pt x="353313" y="93281"/>
                  </a:lnTo>
                  <a:lnTo>
                    <a:pt x="362358" y="101857"/>
                  </a:lnTo>
                  <a:lnTo>
                    <a:pt x="372999" y="109981"/>
                  </a:lnTo>
                  <a:lnTo>
                    <a:pt x="386079" y="95885"/>
                  </a:lnTo>
                  <a:lnTo>
                    <a:pt x="378725" y="92029"/>
                  </a:lnTo>
                  <a:lnTo>
                    <a:pt x="371919" y="86947"/>
                  </a:lnTo>
                  <a:lnTo>
                    <a:pt x="365684" y="80650"/>
                  </a:lnTo>
                  <a:lnTo>
                    <a:pt x="361191" y="74675"/>
                  </a:lnTo>
                  <a:close/>
                </a:path>
                <a:path w="586739" h="146050">
                  <a:moveTo>
                    <a:pt x="198881" y="11684"/>
                  </a:moveTo>
                  <a:lnTo>
                    <a:pt x="180086" y="11684"/>
                  </a:lnTo>
                  <a:lnTo>
                    <a:pt x="180086" y="39624"/>
                  </a:lnTo>
                  <a:lnTo>
                    <a:pt x="179419" y="48339"/>
                  </a:lnTo>
                  <a:lnTo>
                    <a:pt x="157114" y="88661"/>
                  </a:lnTo>
                  <a:lnTo>
                    <a:pt x="141858" y="99313"/>
                  </a:lnTo>
                  <a:lnTo>
                    <a:pt x="156337" y="112395"/>
                  </a:lnTo>
                  <a:lnTo>
                    <a:pt x="166463" y="104390"/>
                  </a:lnTo>
                  <a:lnTo>
                    <a:pt x="175339" y="95408"/>
                  </a:lnTo>
                  <a:lnTo>
                    <a:pt x="183001" y="85427"/>
                  </a:lnTo>
                  <a:lnTo>
                    <a:pt x="189483" y="74422"/>
                  </a:lnTo>
                  <a:lnTo>
                    <a:pt x="210899" y="74422"/>
                  </a:lnTo>
                  <a:lnTo>
                    <a:pt x="198920" y="39624"/>
                  </a:lnTo>
                  <a:lnTo>
                    <a:pt x="198881" y="11684"/>
                  </a:lnTo>
                  <a:close/>
                </a:path>
                <a:path w="586739" h="146050">
                  <a:moveTo>
                    <a:pt x="210899" y="74422"/>
                  </a:moveTo>
                  <a:lnTo>
                    <a:pt x="189483" y="74422"/>
                  </a:lnTo>
                  <a:lnTo>
                    <a:pt x="196123" y="84639"/>
                  </a:lnTo>
                  <a:lnTo>
                    <a:pt x="203835" y="93964"/>
                  </a:lnTo>
                  <a:lnTo>
                    <a:pt x="212594" y="102407"/>
                  </a:lnTo>
                  <a:lnTo>
                    <a:pt x="222376" y="109981"/>
                  </a:lnTo>
                  <a:lnTo>
                    <a:pt x="235457" y="95123"/>
                  </a:lnTo>
                  <a:lnTo>
                    <a:pt x="227959" y="91193"/>
                  </a:lnTo>
                  <a:lnTo>
                    <a:pt x="221091" y="86074"/>
                  </a:lnTo>
                  <a:lnTo>
                    <a:pt x="214866" y="79763"/>
                  </a:lnTo>
                  <a:lnTo>
                    <a:pt x="210899" y="74422"/>
                  </a:lnTo>
                  <a:close/>
                </a:path>
                <a:path w="586739" h="146050">
                  <a:moveTo>
                    <a:pt x="564641" y="2031"/>
                  </a:moveTo>
                  <a:lnTo>
                    <a:pt x="545973" y="2031"/>
                  </a:lnTo>
                  <a:lnTo>
                    <a:pt x="545973" y="90424"/>
                  </a:lnTo>
                  <a:lnTo>
                    <a:pt x="564641" y="90424"/>
                  </a:lnTo>
                  <a:lnTo>
                    <a:pt x="564641" y="59054"/>
                  </a:lnTo>
                  <a:lnTo>
                    <a:pt x="586486" y="59054"/>
                  </a:lnTo>
                  <a:lnTo>
                    <a:pt x="586486" y="43306"/>
                  </a:lnTo>
                  <a:lnTo>
                    <a:pt x="564641" y="43306"/>
                  </a:lnTo>
                  <a:lnTo>
                    <a:pt x="564641" y="2031"/>
                  </a:lnTo>
                  <a:close/>
                </a:path>
                <a:path w="586739" h="146050">
                  <a:moveTo>
                    <a:pt x="412241" y="2031"/>
                  </a:moveTo>
                  <a:lnTo>
                    <a:pt x="393700" y="2031"/>
                  </a:lnTo>
                  <a:lnTo>
                    <a:pt x="393700" y="145668"/>
                  </a:lnTo>
                  <a:lnTo>
                    <a:pt x="412241" y="145668"/>
                  </a:lnTo>
                  <a:lnTo>
                    <a:pt x="412241" y="72898"/>
                  </a:lnTo>
                  <a:lnTo>
                    <a:pt x="434720" y="72898"/>
                  </a:lnTo>
                  <a:lnTo>
                    <a:pt x="434720" y="57150"/>
                  </a:lnTo>
                  <a:lnTo>
                    <a:pt x="412241" y="57150"/>
                  </a:lnTo>
                  <a:lnTo>
                    <a:pt x="412241" y="2031"/>
                  </a:lnTo>
                  <a:close/>
                </a:path>
                <a:path w="586739" h="146050">
                  <a:moveTo>
                    <a:pt x="264413" y="2031"/>
                  </a:moveTo>
                  <a:lnTo>
                    <a:pt x="245872" y="2031"/>
                  </a:lnTo>
                  <a:lnTo>
                    <a:pt x="245872" y="145668"/>
                  </a:lnTo>
                  <a:lnTo>
                    <a:pt x="264413" y="145668"/>
                  </a:lnTo>
                  <a:lnTo>
                    <a:pt x="264413" y="2031"/>
                  </a:lnTo>
                  <a:close/>
                </a:path>
                <a:path w="586739" h="146050">
                  <a:moveTo>
                    <a:pt x="537972" y="14731"/>
                  </a:moveTo>
                  <a:lnTo>
                    <a:pt x="450088" y="14731"/>
                  </a:lnTo>
                  <a:lnTo>
                    <a:pt x="450088" y="29717"/>
                  </a:lnTo>
                  <a:lnTo>
                    <a:pt x="537972" y="29717"/>
                  </a:lnTo>
                  <a:lnTo>
                    <a:pt x="537972" y="14731"/>
                  </a:lnTo>
                  <a:close/>
                </a:path>
                <a:path w="586739" h="146050">
                  <a:moveTo>
                    <a:pt x="503427" y="0"/>
                  </a:moveTo>
                  <a:lnTo>
                    <a:pt x="484631" y="0"/>
                  </a:lnTo>
                  <a:lnTo>
                    <a:pt x="484631" y="14731"/>
                  </a:lnTo>
                  <a:lnTo>
                    <a:pt x="503427" y="14731"/>
                  </a:lnTo>
                  <a:lnTo>
                    <a:pt x="5034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5" name="object 95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52615" y="6920052"/>
            <a:ext cx="104470" cy="104482"/>
          </a:xfrm>
          <a:prstGeom prst="rect">
            <a:avLst/>
          </a:prstGeom>
        </p:spPr>
      </p:pic>
      <p:sp>
        <p:nvSpPr>
          <p:cNvPr id="96" name="object 96" descr=""/>
          <p:cNvSpPr/>
          <p:nvPr/>
        </p:nvSpPr>
        <p:spPr>
          <a:xfrm>
            <a:off x="626872" y="6902869"/>
            <a:ext cx="814705" cy="132080"/>
          </a:xfrm>
          <a:custGeom>
            <a:avLst/>
            <a:gdLst/>
            <a:ahLst/>
            <a:cxnLst/>
            <a:rect l="l" t="t" r="r" b="b"/>
            <a:pathLst>
              <a:path w="814705" h="132079">
                <a:moveTo>
                  <a:pt x="450062" y="73736"/>
                </a:moveTo>
                <a:lnTo>
                  <a:pt x="440004" y="73736"/>
                </a:lnTo>
                <a:lnTo>
                  <a:pt x="440004" y="128981"/>
                </a:lnTo>
                <a:lnTo>
                  <a:pt x="521462" y="128981"/>
                </a:lnTo>
                <a:lnTo>
                  <a:pt x="521462" y="119875"/>
                </a:lnTo>
                <a:lnTo>
                  <a:pt x="450062" y="119875"/>
                </a:lnTo>
                <a:lnTo>
                  <a:pt x="450062" y="102768"/>
                </a:lnTo>
                <a:lnTo>
                  <a:pt x="521462" y="102768"/>
                </a:lnTo>
                <a:lnTo>
                  <a:pt x="521462" y="93802"/>
                </a:lnTo>
                <a:lnTo>
                  <a:pt x="450062" y="93802"/>
                </a:lnTo>
                <a:lnTo>
                  <a:pt x="450062" y="73736"/>
                </a:lnTo>
                <a:close/>
              </a:path>
              <a:path w="814705" h="132079">
                <a:moveTo>
                  <a:pt x="521462" y="102768"/>
                </a:moveTo>
                <a:lnTo>
                  <a:pt x="511340" y="102768"/>
                </a:lnTo>
                <a:lnTo>
                  <a:pt x="511340" y="119875"/>
                </a:lnTo>
                <a:lnTo>
                  <a:pt x="521462" y="119875"/>
                </a:lnTo>
                <a:lnTo>
                  <a:pt x="521462" y="102768"/>
                </a:lnTo>
                <a:close/>
              </a:path>
              <a:path w="814705" h="132079">
                <a:moveTo>
                  <a:pt x="521462" y="73736"/>
                </a:moveTo>
                <a:lnTo>
                  <a:pt x="511340" y="73736"/>
                </a:lnTo>
                <a:lnTo>
                  <a:pt x="511340" y="93802"/>
                </a:lnTo>
                <a:lnTo>
                  <a:pt x="521462" y="93802"/>
                </a:lnTo>
                <a:lnTo>
                  <a:pt x="521462" y="73736"/>
                </a:lnTo>
                <a:close/>
              </a:path>
              <a:path w="814705" h="132079">
                <a:moveTo>
                  <a:pt x="197446" y="66484"/>
                </a:moveTo>
                <a:lnTo>
                  <a:pt x="187032" y="66484"/>
                </a:lnTo>
                <a:lnTo>
                  <a:pt x="187032" y="81749"/>
                </a:lnTo>
                <a:lnTo>
                  <a:pt x="178474" y="82514"/>
                </a:lnTo>
                <a:lnTo>
                  <a:pt x="149936" y="99047"/>
                </a:lnTo>
                <a:lnTo>
                  <a:pt x="149936" y="113690"/>
                </a:lnTo>
                <a:lnTo>
                  <a:pt x="192239" y="130695"/>
                </a:lnTo>
                <a:lnTo>
                  <a:pt x="201905" y="130285"/>
                </a:lnTo>
                <a:lnTo>
                  <a:pt x="210364" y="129055"/>
                </a:lnTo>
                <a:lnTo>
                  <a:pt x="217616" y="127004"/>
                </a:lnTo>
                <a:lnTo>
                  <a:pt x="223659" y="124129"/>
                </a:lnTo>
                <a:lnTo>
                  <a:pt x="227176" y="122008"/>
                </a:lnTo>
                <a:lnTo>
                  <a:pt x="181927" y="122008"/>
                </a:lnTo>
                <a:lnTo>
                  <a:pt x="174066" y="120586"/>
                </a:lnTo>
                <a:lnTo>
                  <a:pt x="163245" y="114922"/>
                </a:lnTo>
                <a:lnTo>
                  <a:pt x="160540" y="110997"/>
                </a:lnTo>
                <a:lnTo>
                  <a:pt x="160540" y="101053"/>
                </a:lnTo>
                <a:lnTo>
                  <a:pt x="163195" y="97205"/>
                </a:lnTo>
                <a:lnTo>
                  <a:pt x="173837" y="91681"/>
                </a:lnTo>
                <a:lnTo>
                  <a:pt x="181737" y="90309"/>
                </a:lnTo>
                <a:lnTo>
                  <a:pt x="226886" y="90309"/>
                </a:lnTo>
                <a:lnTo>
                  <a:pt x="225094" y="89077"/>
                </a:lnTo>
                <a:lnTo>
                  <a:pt x="219824" y="86177"/>
                </a:lnTo>
                <a:lnTo>
                  <a:pt x="213461" y="83989"/>
                </a:lnTo>
                <a:lnTo>
                  <a:pt x="206003" y="82514"/>
                </a:lnTo>
                <a:lnTo>
                  <a:pt x="197446" y="81749"/>
                </a:lnTo>
                <a:lnTo>
                  <a:pt x="197446" y="66484"/>
                </a:lnTo>
                <a:close/>
              </a:path>
              <a:path w="814705" h="132079">
                <a:moveTo>
                  <a:pt x="226886" y="90309"/>
                </a:moveTo>
                <a:lnTo>
                  <a:pt x="202691" y="90309"/>
                </a:lnTo>
                <a:lnTo>
                  <a:pt x="210591" y="91681"/>
                </a:lnTo>
                <a:lnTo>
                  <a:pt x="221272" y="97205"/>
                </a:lnTo>
                <a:lnTo>
                  <a:pt x="223939" y="101053"/>
                </a:lnTo>
                <a:lnTo>
                  <a:pt x="223939" y="110997"/>
                </a:lnTo>
                <a:lnTo>
                  <a:pt x="221221" y="114922"/>
                </a:lnTo>
                <a:lnTo>
                  <a:pt x="210362" y="120586"/>
                </a:lnTo>
                <a:lnTo>
                  <a:pt x="202514" y="122008"/>
                </a:lnTo>
                <a:lnTo>
                  <a:pt x="227176" y="122008"/>
                </a:lnTo>
                <a:lnTo>
                  <a:pt x="230924" y="119748"/>
                </a:lnTo>
                <a:lnTo>
                  <a:pt x="234543" y="113690"/>
                </a:lnTo>
                <a:lnTo>
                  <a:pt x="234543" y="99047"/>
                </a:lnTo>
                <a:lnTo>
                  <a:pt x="231394" y="93408"/>
                </a:lnTo>
                <a:lnTo>
                  <a:pt x="226886" y="90309"/>
                </a:lnTo>
                <a:close/>
              </a:path>
              <a:path w="814705" h="132079">
                <a:moveTo>
                  <a:pt x="253517" y="57238"/>
                </a:moveTo>
                <a:lnTo>
                  <a:pt x="130962" y="57238"/>
                </a:lnTo>
                <a:lnTo>
                  <a:pt x="130962" y="66484"/>
                </a:lnTo>
                <a:lnTo>
                  <a:pt x="253517" y="66484"/>
                </a:lnTo>
                <a:lnTo>
                  <a:pt x="253517" y="57238"/>
                </a:lnTo>
                <a:close/>
              </a:path>
              <a:path w="814705" h="132079">
                <a:moveTo>
                  <a:pt x="618070" y="82702"/>
                </a:moveTo>
                <a:lnTo>
                  <a:pt x="607656" y="82702"/>
                </a:lnTo>
                <a:lnTo>
                  <a:pt x="607656" y="132067"/>
                </a:lnTo>
                <a:lnTo>
                  <a:pt x="618070" y="132067"/>
                </a:lnTo>
                <a:lnTo>
                  <a:pt x="618070" y="82702"/>
                </a:lnTo>
                <a:close/>
              </a:path>
              <a:path w="814705" h="132079">
                <a:moveTo>
                  <a:pt x="674116" y="73596"/>
                </a:moveTo>
                <a:lnTo>
                  <a:pt x="551586" y="73596"/>
                </a:lnTo>
                <a:lnTo>
                  <a:pt x="551586" y="82702"/>
                </a:lnTo>
                <a:lnTo>
                  <a:pt x="674116" y="82702"/>
                </a:lnTo>
                <a:lnTo>
                  <a:pt x="674116" y="73596"/>
                </a:lnTo>
                <a:close/>
              </a:path>
              <a:path w="814705" h="132079">
                <a:moveTo>
                  <a:pt x="393725" y="102082"/>
                </a:moveTo>
                <a:lnTo>
                  <a:pt x="271170" y="102082"/>
                </a:lnTo>
                <a:lnTo>
                  <a:pt x="271170" y="111188"/>
                </a:lnTo>
                <a:lnTo>
                  <a:pt x="393725" y="111188"/>
                </a:lnTo>
                <a:lnTo>
                  <a:pt x="393725" y="102082"/>
                </a:lnTo>
                <a:close/>
              </a:path>
              <a:path w="814705" h="132079">
                <a:moveTo>
                  <a:pt x="332447" y="9791"/>
                </a:moveTo>
                <a:lnTo>
                  <a:pt x="294789" y="23118"/>
                </a:lnTo>
                <a:lnTo>
                  <a:pt x="287883" y="42519"/>
                </a:lnTo>
                <a:lnTo>
                  <a:pt x="288819" y="50608"/>
                </a:lnTo>
                <a:lnTo>
                  <a:pt x="291628" y="57618"/>
                </a:lnTo>
                <a:lnTo>
                  <a:pt x="296311" y="63549"/>
                </a:lnTo>
                <a:lnTo>
                  <a:pt x="302869" y="68402"/>
                </a:lnTo>
                <a:lnTo>
                  <a:pt x="302869" y="102082"/>
                </a:lnTo>
                <a:lnTo>
                  <a:pt x="313067" y="102082"/>
                </a:lnTo>
                <a:lnTo>
                  <a:pt x="313067" y="72643"/>
                </a:lnTo>
                <a:lnTo>
                  <a:pt x="362026" y="72643"/>
                </a:lnTo>
                <a:lnTo>
                  <a:pt x="362026" y="68402"/>
                </a:lnTo>
                <a:lnTo>
                  <a:pt x="365155" y="66065"/>
                </a:lnTo>
                <a:lnTo>
                  <a:pt x="322275" y="66065"/>
                </a:lnTo>
                <a:lnTo>
                  <a:pt x="314052" y="63969"/>
                </a:lnTo>
                <a:lnTo>
                  <a:pt x="301599" y="55625"/>
                </a:lnTo>
                <a:lnTo>
                  <a:pt x="298488" y="49872"/>
                </a:lnTo>
                <a:lnTo>
                  <a:pt x="298488" y="35166"/>
                </a:lnTo>
                <a:lnTo>
                  <a:pt x="301612" y="29375"/>
                </a:lnTo>
                <a:lnTo>
                  <a:pt x="314121" y="20891"/>
                </a:lnTo>
                <a:lnTo>
                  <a:pt x="322313" y="18757"/>
                </a:lnTo>
                <a:lnTo>
                  <a:pt x="365108" y="18757"/>
                </a:lnTo>
                <a:lnTo>
                  <a:pt x="364693" y="18389"/>
                </a:lnTo>
                <a:lnTo>
                  <a:pt x="358106" y="14629"/>
                </a:lnTo>
                <a:lnTo>
                  <a:pt x="350537" y="11942"/>
                </a:lnTo>
                <a:lnTo>
                  <a:pt x="341985" y="10329"/>
                </a:lnTo>
                <a:lnTo>
                  <a:pt x="332447" y="9791"/>
                </a:lnTo>
                <a:close/>
              </a:path>
              <a:path w="814705" h="132079">
                <a:moveTo>
                  <a:pt x="362026" y="72643"/>
                </a:moveTo>
                <a:lnTo>
                  <a:pt x="351815" y="72643"/>
                </a:lnTo>
                <a:lnTo>
                  <a:pt x="351815" y="102082"/>
                </a:lnTo>
                <a:lnTo>
                  <a:pt x="362026" y="102082"/>
                </a:lnTo>
                <a:lnTo>
                  <a:pt x="362026" y="72643"/>
                </a:lnTo>
                <a:close/>
              </a:path>
              <a:path w="814705" h="132079">
                <a:moveTo>
                  <a:pt x="351815" y="72643"/>
                </a:moveTo>
                <a:lnTo>
                  <a:pt x="313067" y="72643"/>
                </a:lnTo>
                <a:lnTo>
                  <a:pt x="319189" y="74333"/>
                </a:lnTo>
                <a:lnTo>
                  <a:pt x="325640" y="75171"/>
                </a:lnTo>
                <a:lnTo>
                  <a:pt x="339890" y="75171"/>
                </a:lnTo>
                <a:lnTo>
                  <a:pt x="346341" y="74333"/>
                </a:lnTo>
                <a:lnTo>
                  <a:pt x="351815" y="72643"/>
                </a:lnTo>
                <a:close/>
              </a:path>
              <a:path w="814705" h="132079">
                <a:moveTo>
                  <a:pt x="365108" y="18757"/>
                </a:moveTo>
                <a:lnTo>
                  <a:pt x="342531" y="18757"/>
                </a:lnTo>
                <a:lnTo>
                  <a:pt x="350697" y="20891"/>
                </a:lnTo>
                <a:lnTo>
                  <a:pt x="363156" y="29375"/>
                </a:lnTo>
                <a:lnTo>
                  <a:pt x="366268" y="35166"/>
                </a:lnTo>
                <a:lnTo>
                  <a:pt x="366240" y="49872"/>
                </a:lnTo>
                <a:lnTo>
                  <a:pt x="363169" y="55575"/>
                </a:lnTo>
                <a:lnTo>
                  <a:pt x="350812" y="63969"/>
                </a:lnTo>
                <a:lnTo>
                  <a:pt x="342620" y="66065"/>
                </a:lnTo>
                <a:lnTo>
                  <a:pt x="365155" y="66065"/>
                </a:lnTo>
                <a:lnTo>
                  <a:pt x="368525" y="63549"/>
                </a:lnTo>
                <a:lnTo>
                  <a:pt x="373164" y="57618"/>
                </a:lnTo>
                <a:lnTo>
                  <a:pt x="375945" y="50608"/>
                </a:lnTo>
                <a:lnTo>
                  <a:pt x="376872" y="42519"/>
                </a:lnTo>
                <a:lnTo>
                  <a:pt x="376106" y="35166"/>
                </a:lnTo>
                <a:lnTo>
                  <a:pt x="373830" y="28716"/>
                </a:lnTo>
                <a:lnTo>
                  <a:pt x="370025" y="23118"/>
                </a:lnTo>
                <a:lnTo>
                  <a:pt x="365108" y="18757"/>
                </a:lnTo>
                <a:close/>
              </a:path>
              <a:path w="814705" h="132079">
                <a:moveTo>
                  <a:pt x="10274" y="9931"/>
                </a:moveTo>
                <a:lnTo>
                  <a:pt x="0" y="9931"/>
                </a:lnTo>
                <a:lnTo>
                  <a:pt x="0" y="96050"/>
                </a:lnTo>
                <a:lnTo>
                  <a:pt x="63258" y="96050"/>
                </a:lnTo>
                <a:lnTo>
                  <a:pt x="63258" y="86956"/>
                </a:lnTo>
                <a:lnTo>
                  <a:pt x="10274" y="86956"/>
                </a:lnTo>
                <a:lnTo>
                  <a:pt x="10274" y="52857"/>
                </a:lnTo>
                <a:lnTo>
                  <a:pt x="63258" y="52857"/>
                </a:lnTo>
                <a:lnTo>
                  <a:pt x="63258" y="43751"/>
                </a:lnTo>
                <a:lnTo>
                  <a:pt x="10274" y="43751"/>
                </a:lnTo>
                <a:lnTo>
                  <a:pt x="10274" y="9931"/>
                </a:lnTo>
                <a:close/>
              </a:path>
              <a:path w="814705" h="132079">
                <a:moveTo>
                  <a:pt x="63258" y="52857"/>
                </a:moveTo>
                <a:lnTo>
                  <a:pt x="52984" y="52857"/>
                </a:lnTo>
                <a:lnTo>
                  <a:pt x="52984" y="86956"/>
                </a:lnTo>
                <a:lnTo>
                  <a:pt x="63258" y="86956"/>
                </a:lnTo>
                <a:lnTo>
                  <a:pt x="63258" y="52857"/>
                </a:lnTo>
                <a:close/>
              </a:path>
              <a:path w="814705" h="132079">
                <a:moveTo>
                  <a:pt x="63258" y="9931"/>
                </a:moveTo>
                <a:lnTo>
                  <a:pt x="52984" y="9931"/>
                </a:lnTo>
                <a:lnTo>
                  <a:pt x="52984" y="43751"/>
                </a:lnTo>
                <a:lnTo>
                  <a:pt x="63258" y="43751"/>
                </a:lnTo>
                <a:lnTo>
                  <a:pt x="63258" y="9931"/>
                </a:lnTo>
                <a:close/>
              </a:path>
              <a:path w="814705" h="132079">
                <a:moveTo>
                  <a:pt x="653669" y="4800"/>
                </a:moveTo>
                <a:lnTo>
                  <a:pt x="571919" y="4800"/>
                </a:lnTo>
                <a:lnTo>
                  <a:pt x="571919" y="55803"/>
                </a:lnTo>
                <a:lnTo>
                  <a:pt x="653669" y="55803"/>
                </a:lnTo>
                <a:lnTo>
                  <a:pt x="653669" y="46697"/>
                </a:lnTo>
                <a:lnTo>
                  <a:pt x="581990" y="46697"/>
                </a:lnTo>
                <a:lnTo>
                  <a:pt x="581990" y="13906"/>
                </a:lnTo>
                <a:lnTo>
                  <a:pt x="653669" y="13906"/>
                </a:lnTo>
                <a:lnTo>
                  <a:pt x="653669" y="4800"/>
                </a:lnTo>
                <a:close/>
              </a:path>
              <a:path w="814705" h="132079">
                <a:moveTo>
                  <a:pt x="653669" y="13906"/>
                </a:moveTo>
                <a:lnTo>
                  <a:pt x="643636" y="13906"/>
                </a:lnTo>
                <a:lnTo>
                  <a:pt x="643636" y="46697"/>
                </a:lnTo>
                <a:lnTo>
                  <a:pt x="653669" y="46697"/>
                </a:lnTo>
                <a:lnTo>
                  <a:pt x="653669" y="13906"/>
                </a:lnTo>
                <a:close/>
              </a:path>
              <a:path w="814705" h="132079">
                <a:moveTo>
                  <a:pt x="814324" y="103797"/>
                </a:moveTo>
                <a:lnTo>
                  <a:pt x="691769" y="103797"/>
                </a:lnTo>
                <a:lnTo>
                  <a:pt x="691769" y="112902"/>
                </a:lnTo>
                <a:lnTo>
                  <a:pt x="814324" y="112902"/>
                </a:lnTo>
                <a:lnTo>
                  <a:pt x="814324" y="103797"/>
                </a:lnTo>
                <a:close/>
              </a:path>
              <a:path w="814705" h="132079">
                <a:moveTo>
                  <a:pt x="758316" y="79755"/>
                </a:moveTo>
                <a:lnTo>
                  <a:pt x="748030" y="79755"/>
                </a:lnTo>
                <a:lnTo>
                  <a:pt x="748030" y="103797"/>
                </a:lnTo>
                <a:lnTo>
                  <a:pt x="758316" y="103797"/>
                </a:lnTo>
                <a:lnTo>
                  <a:pt x="758316" y="79755"/>
                </a:lnTo>
                <a:close/>
              </a:path>
              <a:path w="814705" h="132079">
                <a:moveTo>
                  <a:pt x="795274" y="11506"/>
                </a:moveTo>
                <a:lnTo>
                  <a:pt x="710565" y="11506"/>
                </a:lnTo>
                <a:lnTo>
                  <a:pt x="710565" y="20472"/>
                </a:lnTo>
                <a:lnTo>
                  <a:pt x="784987" y="20472"/>
                </a:lnTo>
                <a:lnTo>
                  <a:pt x="784987" y="39992"/>
                </a:lnTo>
                <a:lnTo>
                  <a:pt x="710311" y="39992"/>
                </a:lnTo>
                <a:lnTo>
                  <a:pt x="710311" y="79755"/>
                </a:lnTo>
                <a:lnTo>
                  <a:pt x="799084" y="79755"/>
                </a:lnTo>
                <a:lnTo>
                  <a:pt x="799084" y="70662"/>
                </a:lnTo>
                <a:lnTo>
                  <a:pt x="720725" y="70662"/>
                </a:lnTo>
                <a:lnTo>
                  <a:pt x="720725" y="48818"/>
                </a:lnTo>
                <a:lnTo>
                  <a:pt x="795274" y="48818"/>
                </a:lnTo>
                <a:lnTo>
                  <a:pt x="795274" y="11506"/>
                </a:lnTo>
                <a:close/>
              </a:path>
              <a:path w="814705" h="132079">
                <a:moveTo>
                  <a:pt x="521462" y="37731"/>
                </a:moveTo>
                <a:lnTo>
                  <a:pt x="511200" y="37731"/>
                </a:lnTo>
                <a:lnTo>
                  <a:pt x="511200" y="66484"/>
                </a:lnTo>
                <a:lnTo>
                  <a:pt x="521462" y="66484"/>
                </a:lnTo>
                <a:lnTo>
                  <a:pt x="521462" y="37731"/>
                </a:lnTo>
                <a:close/>
              </a:path>
              <a:path w="814705" h="132079">
                <a:moveTo>
                  <a:pt x="463803" y="1574"/>
                </a:moveTo>
                <a:lnTo>
                  <a:pt x="455129" y="1574"/>
                </a:lnTo>
                <a:lnTo>
                  <a:pt x="448107" y="2146"/>
                </a:lnTo>
                <a:lnTo>
                  <a:pt x="421792" y="24307"/>
                </a:lnTo>
                <a:lnTo>
                  <a:pt x="421792" y="42202"/>
                </a:lnTo>
                <a:lnTo>
                  <a:pt x="455129" y="64909"/>
                </a:lnTo>
                <a:lnTo>
                  <a:pt x="463842" y="64909"/>
                </a:lnTo>
                <a:lnTo>
                  <a:pt x="471309" y="62433"/>
                </a:lnTo>
                <a:lnTo>
                  <a:pt x="479104" y="56210"/>
                </a:lnTo>
                <a:lnTo>
                  <a:pt x="448144" y="56210"/>
                </a:lnTo>
                <a:lnTo>
                  <a:pt x="442518" y="54063"/>
                </a:lnTo>
                <a:lnTo>
                  <a:pt x="433984" y="45491"/>
                </a:lnTo>
                <a:lnTo>
                  <a:pt x="431850" y="39966"/>
                </a:lnTo>
                <a:lnTo>
                  <a:pt x="431850" y="26593"/>
                </a:lnTo>
                <a:lnTo>
                  <a:pt x="434009" y="21132"/>
                </a:lnTo>
                <a:lnTo>
                  <a:pt x="442633" y="12560"/>
                </a:lnTo>
                <a:lnTo>
                  <a:pt x="448233" y="10413"/>
                </a:lnTo>
                <a:lnTo>
                  <a:pt x="479215" y="10413"/>
                </a:lnTo>
                <a:lnTo>
                  <a:pt x="471246" y="4051"/>
                </a:lnTo>
                <a:lnTo>
                  <a:pt x="463803" y="1574"/>
                </a:lnTo>
                <a:close/>
              </a:path>
              <a:path w="814705" h="132079">
                <a:moveTo>
                  <a:pt x="479215" y="10413"/>
                </a:moveTo>
                <a:lnTo>
                  <a:pt x="462114" y="10413"/>
                </a:lnTo>
                <a:lnTo>
                  <a:pt x="467766" y="12560"/>
                </a:lnTo>
                <a:lnTo>
                  <a:pt x="476389" y="21132"/>
                </a:lnTo>
                <a:lnTo>
                  <a:pt x="478548" y="26593"/>
                </a:lnTo>
                <a:lnTo>
                  <a:pt x="478548" y="39966"/>
                </a:lnTo>
                <a:lnTo>
                  <a:pt x="476415" y="45491"/>
                </a:lnTo>
                <a:lnTo>
                  <a:pt x="467868" y="54063"/>
                </a:lnTo>
                <a:lnTo>
                  <a:pt x="462203" y="56210"/>
                </a:lnTo>
                <a:lnTo>
                  <a:pt x="479104" y="56210"/>
                </a:lnTo>
                <a:lnTo>
                  <a:pt x="483717" y="52527"/>
                </a:lnTo>
                <a:lnTo>
                  <a:pt x="487425" y="45948"/>
                </a:lnTo>
                <a:lnTo>
                  <a:pt x="488607" y="37731"/>
                </a:lnTo>
                <a:lnTo>
                  <a:pt x="521462" y="37731"/>
                </a:lnTo>
                <a:lnTo>
                  <a:pt x="521462" y="28625"/>
                </a:lnTo>
                <a:lnTo>
                  <a:pt x="488467" y="28625"/>
                </a:lnTo>
                <a:lnTo>
                  <a:pt x="487324" y="20497"/>
                </a:lnTo>
                <a:lnTo>
                  <a:pt x="483654" y="13957"/>
                </a:lnTo>
                <a:lnTo>
                  <a:pt x="479215" y="10413"/>
                </a:lnTo>
                <a:close/>
              </a:path>
              <a:path w="814705" h="132079">
                <a:moveTo>
                  <a:pt x="521462" y="139"/>
                </a:moveTo>
                <a:lnTo>
                  <a:pt x="511200" y="139"/>
                </a:lnTo>
                <a:lnTo>
                  <a:pt x="511200" y="28625"/>
                </a:lnTo>
                <a:lnTo>
                  <a:pt x="521462" y="28625"/>
                </a:lnTo>
                <a:lnTo>
                  <a:pt x="521462" y="139"/>
                </a:lnTo>
                <a:close/>
              </a:path>
              <a:path w="814705" h="132079">
                <a:moveTo>
                  <a:pt x="203779" y="22872"/>
                </a:moveTo>
                <a:lnTo>
                  <a:pt x="192379" y="22872"/>
                </a:lnTo>
                <a:lnTo>
                  <a:pt x="195846" y="28206"/>
                </a:lnTo>
                <a:lnTo>
                  <a:pt x="234043" y="46641"/>
                </a:lnTo>
                <a:lnTo>
                  <a:pt x="241731" y="48069"/>
                </a:lnTo>
                <a:lnTo>
                  <a:pt x="247078" y="39712"/>
                </a:lnTo>
                <a:lnTo>
                  <a:pt x="238541" y="38521"/>
                </a:lnTo>
                <a:lnTo>
                  <a:pt x="230397" y="36528"/>
                </a:lnTo>
                <a:lnTo>
                  <a:pt x="222643" y="33730"/>
                </a:lnTo>
                <a:lnTo>
                  <a:pt x="215277" y="30124"/>
                </a:lnTo>
                <a:lnTo>
                  <a:pt x="205714" y="24790"/>
                </a:lnTo>
                <a:lnTo>
                  <a:pt x="203779" y="22872"/>
                </a:lnTo>
                <a:close/>
              </a:path>
              <a:path w="814705" h="132079">
                <a:moveTo>
                  <a:pt x="197853" y="12877"/>
                </a:moveTo>
                <a:lnTo>
                  <a:pt x="186766" y="12877"/>
                </a:lnTo>
                <a:lnTo>
                  <a:pt x="184569" y="19088"/>
                </a:lnTo>
                <a:lnTo>
                  <a:pt x="178650" y="24891"/>
                </a:lnTo>
                <a:lnTo>
                  <a:pt x="137401" y="39712"/>
                </a:lnTo>
                <a:lnTo>
                  <a:pt x="143421" y="47929"/>
                </a:lnTo>
                <a:lnTo>
                  <a:pt x="182727" y="32677"/>
                </a:lnTo>
                <a:lnTo>
                  <a:pt x="192379" y="22872"/>
                </a:lnTo>
                <a:lnTo>
                  <a:pt x="203779" y="22872"/>
                </a:lnTo>
                <a:lnTo>
                  <a:pt x="199910" y="19037"/>
                </a:lnTo>
                <a:lnTo>
                  <a:pt x="197853" y="12877"/>
                </a:lnTo>
                <a:close/>
              </a:path>
              <a:path w="814705" h="132079">
                <a:moveTo>
                  <a:pt x="239890" y="3632"/>
                </a:moveTo>
                <a:lnTo>
                  <a:pt x="144589" y="3632"/>
                </a:lnTo>
                <a:lnTo>
                  <a:pt x="144589" y="12877"/>
                </a:lnTo>
                <a:lnTo>
                  <a:pt x="239890" y="12877"/>
                </a:lnTo>
                <a:lnTo>
                  <a:pt x="239890" y="3632"/>
                </a:lnTo>
                <a:close/>
              </a:path>
              <a:path w="814705" h="132079">
                <a:moveTo>
                  <a:pt x="99136" y="0"/>
                </a:moveTo>
                <a:lnTo>
                  <a:pt x="88925" y="0"/>
                </a:lnTo>
                <a:lnTo>
                  <a:pt x="88925" y="132067"/>
                </a:lnTo>
                <a:lnTo>
                  <a:pt x="99136" y="132067"/>
                </a:lnTo>
                <a:lnTo>
                  <a:pt x="99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1504569" y="6902869"/>
            <a:ext cx="393065" cy="132080"/>
          </a:xfrm>
          <a:custGeom>
            <a:avLst/>
            <a:gdLst/>
            <a:ahLst/>
            <a:cxnLst/>
            <a:rect l="l" t="t" r="r" b="b"/>
            <a:pathLst>
              <a:path w="393064" h="132079">
                <a:moveTo>
                  <a:pt x="314960" y="93116"/>
                </a:moveTo>
                <a:lnTo>
                  <a:pt x="304673" y="93116"/>
                </a:lnTo>
                <a:lnTo>
                  <a:pt x="304673" y="128981"/>
                </a:lnTo>
                <a:lnTo>
                  <a:pt x="393064" y="128981"/>
                </a:lnTo>
                <a:lnTo>
                  <a:pt x="393064" y="119875"/>
                </a:lnTo>
                <a:lnTo>
                  <a:pt x="314960" y="119875"/>
                </a:lnTo>
                <a:lnTo>
                  <a:pt x="314960" y="93116"/>
                </a:lnTo>
                <a:close/>
              </a:path>
              <a:path w="393064" h="132079">
                <a:moveTo>
                  <a:pt x="389128" y="0"/>
                </a:moveTo>
                <a:lnTo>
                  <a:pt x="378841" y="0"/>
                </a:lnTo>
                <a:lnTo>
                  <a:pt x="378841" y="98590"/>
                </a:lnTo>
                <a:lnTo>
                  <a:pt x="389128" y="98590"/>
                </a:lnTo>
                <a:lnTo>
                  <a:pt x="389128" y="0"/>
                </a:lnTo>
                <a:close/>
              </a:path>
              <a:path w="393064" h="132079">
                <a:moveTo>
                  <a:pt x="333248" y="54152"/>
                </a:moveTo>
                <a:lnTo>
                  <a:pt x="323088" y="54152"/>
                </a:lnTo>
                <a:lnTo>
                  <a:pt x="323088" y="73050"/>
                </a:lnTo>
                <a:lnTo>
                  <a:pt x="283718" y="73329"/>
                </a:lnTo>
                <a:lnTo>
                  <a:pt x="285114" y="82981"/>
                </a:lnTo>
                <a:lnTo>
                  <a:pt x="305425" y="82827"/>
                </a:lnTo>
                <a:lnTo>
                  <a:pt x="326151" y="82364"/>
                </a:lnTo>
                <a:lnTo>
                  <a:pt x="347283" y="81594"/>
                </a:lnTo>
                <a:lnTo>
                  <a:pt x="368807" y="80517"/>
                </a:lnTo>
                <a:lnTo>
                  <a:pt x="368071" y="72910"/>
                </a:lnTo>
                <a:lnTo>
                  <a:pt x="333248" y="72910"/>
                </a:lnTo>
                <a:lnTo>
                  <a:pt x="333248" y="54152"/>
                </a:lnTo>
                <a:close/>
              </a:path>
              <a:path w="393064" h="132079">
                <a:moveTo>
                  <a:pt x="367919" y="71335"/>
                </a:moveTo>
                <a:lnTo>
                  <a:pt x="362680" y="71769"/>
                </a:lnTo>
                <a:lnTo>
                  <a:pt x="355155" y="72175"/>
                </a:lnTo>
                <a:lnTo>
                  <a:pt x="333248" y="72910"/>
                </a:lnTo>
                <a:lnTo>
                  <a:pt x="368071" y="72910"/>
                </a:lnTo>
                <a:lnTo>
                  <a:pt x="367919" y="71335"/>
                </a:lnTo>
                <a:close/>
              </a:path>
              <a:path w="393064" h="132079">
                <a:moveTo>
                  <a:pt x="358394" y="8153"/>
                </a:moveTo>
                <a:lnTo>
                  <a:pt x="295275" y="8153"/>
                </a:lnTo>
                <a:lnTo>
                  <a:pt x="295275" y="54152"/>
                </a:lnTo>
                <a:lnTo>
                  <a:pt x="359918" y="54152"/>
                </a:lnTo>
                <a:lnTo>
                  <a:pt x="359918" y="44983"/>
                </a:lnTo>
                <a:lnTo>
                  <a:pt x="305562" y="44983"/>
                </a:lnTo>
                <a:lnTo>
                  <a:pt x="305562" y="17398"/>
                </a:lnTo>
                <a:lnTo>
                  <a:pt x="358394" y="17398"/>
                </a:lnTo>
                <a:lnTo>
                  <a:pt x="358394" y="8153"/>
                </a:lnTo>
                <a:close/>
              </a:path>
              <a:path w="393064" h="132079">
                <a:moveTo>
                  <a:pt x="29590" y="90309"/>
                </a:moveTo>
                <a:lnTo>
                  <a:pt x="19431" y="90309"/>
                </a:lnTo>
                <a:lnTo>
                  <a:pt x="19431" y="128168"/>
                </a:lnTo>
                <a:lnTo>
                  <a:pt x="105409" y="128168"/>
                </a:lnTo>
                <a:lnTo>
                  <a:pt x="105409" y="119062"/>
                </a:lnTo>
                <a:lnTo>
                  <a:pt x="29590" y="119062"/>
                </a:lnTo>
                <a:lnTo>
                  <a:pt x="29590" y="90309"/>
                </a:lnTo>
                <a:close/>
              </a:path>
              <a:path w="393064" h="132079">
                <a:moveTo>
                  <a:pt x="66928" y="78943"/>
                </a:moveTo>
                <a:lnTo>
                  <a:pt x="56642" y="78943"/>
                </a:lnTo>
                <a:lnTo>
                  <a:pt x="56642" y="108927"/>
                </a:lnTo>
                <a:lnTo>
                  <a:pt x="66928" y="108927"/>
                </a:lnTo>
                <a:lnTo>
                  <a:pt x="66928" y="78943"/>
                </a:lnTo>
                <a:close/>
              </a:path>
              <a:path w="393064" h="132079">
                <a:moveTo>
                  <a:pt x="122555" y="69837"/>
                </a:moveTo>
                <a:lnTo>
                  <a:pt x="0" y="69837"/>
                </a:lnTo>
                <a:lnTo>
                  <a:pt x="0" y="78943"/>
                </a:lnTo>
                <a:lnTo>
                  <a:pt x="122555" y="78943"/>
                </a:lnTo>
                <a:lnTo>
                  <a:pt x="122555" y="69837"/>
                </a:lnTo>
                <a:close/>
              </a:path>
              <a:path w="393064" h="132079">
                <a:moveTo>
                  <a:pt x="182880" y="84962"/>
                </a:moveTo>
                <a:lnTo>
                  <a:pt x="172593" y="84962"/>
                </a:lnTo>
                <a:lnTo>
                  <a:pt x="172593" y="132067"/>
                </a:lnTo>
                <a:lnTo>
                  <a:pt x="182880" y="132067"/>
                </a:lnTo>
                <a:lnTo>
                  <a:pt x="182880" y="84962"/>
                </a:lnTo>
                <a:close/>
              </a:path>
              <a:path w="393064" h="132079">
                <a:moveTo>
                  <a:pt x="230378" y="84962"/>
                </a:moveTo>
                <a:lnTo>
                  <a:pt x="220091" y="84962"/>
                </a:lnTo>
                <a:lnTo>
                  <a:pt x="220091" y="132067"/>
                </a:lnTo>
                <a:lnTo>
                  <a:pt x="230378" y="132067"/>
                </a:lnTo>
                <a:lnTo>
                  <a:pt x="230378" y="84962"/>
                </a:lnTo>
                <a:close/>
              </a:path>
              <a:path w="393064" h="132079">
                <a:moveTo>
                  <a:pt x="262763" y="75857"/>
                </a:moveTo>
                <a:lnTo>
                  <a:pt x="140207" y="75857"/>
                </a:lnTo>
                <a:lnTo>
                  <a:pt x="140207" y="84962"/>
                </a:lnTo>
                <a:lnTo>
                  <a:pt x="262763" y="84962"/>
                </a:lnTo>
                <a:lnTo>
                  <a:pt x="262763" y="75857"/>
                </a:lnTo>
                <a:close/>
              </a:path>
              <a:path w="393064" h="132079">
                <a:moveTo>
                  <a:pt x="30734" y="3492"/>
                </a:moveTo>
                <a:lnTo>
                  <a:pt x="20446" y="3492"/>
                </a:lnTo>
                <a:lnTo>
                  <a:pt x="20446" y="54152"/>
                </a:lnTo>
                <a:lnTo>
                  <a:pt x="101981" y="54152"/>
                </a:lnTo>
                <a:lnTo>
                  <a:pt x="101981" y="45123"/>
                </a:lnTo>
                <a:lnTo>
                  <a:pt x="30734" y="45123"/>
                </a:lnTo>
                <a:lnTo>
                  <a:pt x="30734" y="29717"/>
                </a:lnTo>
                <a:lnTo>
                  <a:pt x="101981" y="29717"/>
                </a:lnTo>
                <a:lnTo>
                  <a:pt x="101981" y="20612"/>
                </a:lnTo>
                <a:lnTo>
                  <a:pt x="30734" y="20612"/>
                </a:lnTo>
                <a:lnTo>
                  <a:pt x="30734" y="3492"/>
                </a:lnTo>
                <a:close/>
              </a:path>
              <a:path w="393064" h="132079">
                <a:moveTo>
                  <a:pt x="101981" y="29717"/>
                </a:moveTo>
                <a:lnTo>
                  <a:pt x="91821" y="29717"/>
                </a:lnTo>
                <a:lnTo>
                  <a:pt x="91821" y="45123"/>
                </a:lnTo>
                <a:lnTo>
                  <a:pt x="101981" y="45123"/>
                </a:lnTo>
                <a:lnTo>
                  <a:pt x="101981" y="29717"/>
                </a:lnTo>
                <a:close/>
              </a:path>
              <a:path w="393064" h="132079">
                <a:moveTo>
                  <a:pt x="101981" y="3492"/>
                </a:moveTo>
                <a:lnTo>
                  <a:pt x="91821" y="3492"/>
                </a:lnTo>
                <a:lnTo>
                  <a:pt x="91821" y="20612"/>
                </a:lnTo>
                <a:lnTo>
                  <a:pt x="101981" y="20612"/>
                </a:lnTo>
                <a:lnTo>
                  <a:pt x="101981" y="3492"/>
                </a:lnTo>
                <a:close/>
              </a:path>
              <a:path w="393064" h="132079">
                <a:moveTo>
                  <a:pt x="242569" y="4038"/>
                </a:moveTo>
                <a:lnTo>
                  <a:pt x="160400" y="4038"/>
                </a:lnTo>
                <a:lnTo>
                  <a:pt x="160400" y="13220"/>
                </a:lnTo>
                <a:lnTo>
                  <a:pt x="232537" y="13220"/>
                </a:lnTo>
                <a:lnTo>
                  <a:pt x="232537" y="27597"/>
                </a:lnTo>
                <a:lnTo>
                  <a:pt x="160400" y="27597"/>
                </a:lnTo>
                <a:lnTo>
                  <a:pt x="160400" y="61137"/>
                </a:lnTo>
                <a:lnTo>
                  <a:pt x="245618" y="61137"/>
                </a:lnTo>
                <a:lnTo>
                  <a:pt x="245618" y="52031"/>
                </a:lnTo>
                <a:lnTo>
                  <a:pt x="170433" y="52031"/>
                </a:lnTo>
                <a:lnTo>
                  <a:pt x="170433" y="36423"/>
                </a:lnTo>
                <a:lnTo>
                  <a:pt x="242569" y="36423"/>
                </a:lnTo>
                <a:lnTo>
                  <a:pt x="242569" y="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1977008" y="6902869"/>
            <a:ext cx="259715" cy="132080"/>
          </a:xfrm>
          <a:custGeom>
            <a:avLst/>
            <a:gdLst/>
            <a:ahLst/>
            <a:cxnLst/>
            <a:rect l="l" t="t" r="r" b="b"/>
            <a:pathLst>
              <a:path w="259714" h="132079">
                <a:moveTo>
                  <a:pt x="64389" y="78117"/>
                </a:moveTo>
                <a:lnTo>
                  <a:pt x="24892" y="90208"/>
                </a:lnTo>
                <a:lnTo>
                  <a:pt x="21082" y="96443"/>
                </a:lnTo>
                <a:lnTo>
                  <a:pt x="21082" y="111683"/>
                </a:lnTo>
                <a:lnTo>
                  <a:pt x="54673" y="129827"/>
                </a:lnTo>
                <a:lnTo>
                  <a:pt x="64389" y="130289"/>
                </a:lnTo>
                <a:lnTo>
                  <a:pt x="74195" y="129827"/>
                </a:lnTo>
                <a:lnTo>
                  <a:pt x="82835" y="128441"/>
                </a:lnTo>
                <a:lnTo>
                  <a:pt x="90285" y="126131"/>
                </a:lnTo>
                <a:lnTo>
                  <a:pt x="96520" y="122897"/>
                </a:lnTo>
                <a:lnTo>
                  <a:pt x="98753" y="121450"/>
                </a:lnTo>
                <a:lnTo>
                  <a:pt x="53975" y="121450"/>
                </a:lnTo>
                <a:lnTo>
                  <a:pt x="45974" y="119799"/>
                </a:lnTo>
                <a:lnTo>
                  <a:pt x="40259" y="116497"/>
                </a:lnTo>
                <a:lnTo>
                  <a:pt x="34671" y="113182"/>
                </a:lnTo>
                <a:lnTo>
                  <a:pt x="31911" y="109092"/>
                </a:lnTo>
                <a:lnTo>
                  <a:pt x="31913" y="99085"/>
                </a:lnTo>
                <a:lnTo>
                  <a:pt x="34798" y="95046"/>
                </a:lnTo>
                <a:lnTo>
                  <a:pt x="40386" y="91808"/>
                </a:lnTo>
                <a:lnTo>
                  <a:pt x="46101" y="88569"/>
                </a:lnTo>
                <a:lnTo>
                  <a:pt x="54102" y="86956"/>
                </a:lnTo>
                <a:lnTo>
                  <a:pt x="99006" y="86956"/>
                </a:lnTo>
                <a:lnTo>
                  <a:pt x="96520" y="85382"/>
                </a:lnTo>
                <a:lnTo>
                  <a:pt x="90231" y="82205"/>
                </a:lnTo>
                <a:lnTo>
                  <a:pt x="82788" y="79935"/>
                </a:lnTo>
                <a:lnTo>
                  <a:pt x="74177" y="78572"/>
                </a:lnTo>
                <a:lnTo>
                  <a:pt x="64389" y="78117"/>
                </a:lnTo>
                <a:close/>
              </a:path>
              <a:path w="259714" h="132079">
                <a:moveTo>
                  <a:pt x="99006" y="86956"/>
                </a:moveTo>
                <a:lnTo>
                  <a:pt x="74676" y="86956"/>
                </a:lnTo>
                <a:lnTo>
                  <a:pt x="82699" y="88569"/>
                </a:lnTo>
                <a:lnTo>
                  <a:pt x="94107" y="94995"/>
                </a:lnTo>
                <a:lnTo>
                  <a:pt x="96901" y="99085"/>
                </a:lnTo>
                <a:lnTo>
                  <a:pt x="96901" y="109092"/>
                </a:lnTo>
                <a:lnTo>
                  <a:pt x="94107" y="113245"/>
                </a:lnTo>
                <a:lnTo>
                  <a:pt x="88518" y="116522"/>
                </a:lnTo>
                <a:lnTo>
                  <a:pt x="82804" y="119811"/>
                </a:lnTo>
                <a:lnTo>
                  <a:pt x="74803" y="121450"/>
                </a:lnTo>
                <a:lnTo>
                  <a:pt x="98753" y="121450"/>
                </a:lnTo>
                <a:lnTo>
                  <a:pt x="104140" y="117957"/>
                </a:lnTo>
                <a:lnTo>
                  <a:pt x="107950" y="111683"/>
                </a:lnTo>
                <a:lnTo>
                  <a:pt x="107950" y="96443"/>
                </a:lnTo>
                <a:lnTo>
                  <a:pt x="104140" y="90208"/>
                </a:lnTo>
                <a:lnTo>
                  <a:pt x="99006" y="86956"/>
                </a:lnTo>
                <a:close/>
              </a:path>
              <a:path w="259714" h="132079">
                <a:moveTo>
                  <a:pt x="67183" y="6984"/>
                </a:moveTo>
                <a:lnTo>
                  <a:pt x="8763" y="6984"/>
                </a:lnTo>
                <a:lnTo>
                  <a:pt x="8763" y="16167"/>
                </a:lnTo>
                <a:lnTo>
                  <a:pt x="55372" y="16167"/>
                </a:lnTo>
                <a:lnTo>
                  <a:pt x="52800" y="25115"/>
                </a:lnTo>
                <a:lnTo>
                  <a:pt x="27771" y="56113"/>
                </a:lnTo>
                <a:lnTo>
                  <a:pt x="0" y="70383"/>
                </a:lnTo>
                <a:lnTo>
                  <a:pt x="7239" y="78524"/>
                </a:lnTo>
                <a:lnTo>
                  <a:pt x="48260" y="50596"/>
                </a:lnTo>
                <a:lnTo>
                  <a:pt x="65494" y="18982"/>
                </a:lnTo>
                <a:lnTo>
                  <a:pt x="67183" y="6984"/>
                </a:lnTo>
                <a:close/>
              </a:path>
              <a:path w="259714" h="132079">
                <a:moveTo>
                  <a:pt x="106807" y="0"/>
                </a:moveTo>
                <a:lnTo>
                  <a:pt x="96520" y="0"/>
                </a:lnTo>
                <a:lnTo>
                  <a:pt x="96520" y="23698"/>
                </a:lnTo>
                <a:lnTo>
                  <a:pt x="70104" y="23698"/>
                </a:lnTo>
                <a:lnTo>
                  <a:pt x="70104" y="32931"/>
                </a:lnTo>
                <a:lnTo>
                  <a:pt x="96520" y="32931"/>
                </a:lnTo>
                <a:lnTo>
                  <a:pt x="96520" y="51625"/>
                </a:lnTo>
                <a:lnTo>
                  <a:pt x="68834" y="51625"/>
                </a:lnTo>
                <a:lnTo>
                  <a:pt x="68834" y="60871"/>
                </a:lnTo>
                <a:lnTo>
                  <a:pt x="96520" y="60871"/>
                </a:lnTo>
                <a:lnTo>
                  <a:pt x="96520" y="77368"/>
                </a:lnTo>
                <a:lnTo>
                  <a:pt x="106807" y="77368"/>
                </a:lnTo>
                <a:lnTo>
                  <a:pt x="106807" y="0"/>
                </a:lnTo>
                <a:close/>
              </a:path>
              <a:path w="259714" h="132079">
                <a:moveTo>
                  <a:pt x="203708" y="82435"/>
                </a:moveTo>
                <a:lnTo>
                  <a:pt x="193421" y="82435"/>
                </a:lnTo>
                <a:lnTo>
                  <a:pt x="193421" y="132067"/>
                </a:lnTo>
                <a:lnTo>
                  <a:pt x="203708" y="132067"/>
                </a:lnTo>
                <a:lnTo>
                  <a:pt x="203708" y="82435"/>
                </a:lnTo>
                <a:close/>
              </a:path>
              <a:path w="259714" h="132079">
                <a:moveTo>
                  <a:pt x="259715" y="73329"/>
                </a:moveTo>
                <a:lnTo>
                  <a:pt x="137160" y="73329"/>
                </a:lnTo>
                <a:lnTo>
                  <a:pt x="137160" y="82435"/>
                </a:lnTo>
                <a:lnTo>
                  <a:pt x="259715" y="82435"/>
                </a:lnTo>
                <a:lnTo>
                  <a:pt x="259715" y="73329"/>
                </a:lnTo>
                <a:close/>
              </a:path>
              <a:path w="259714" h="132079">
                <a:moveTo>
                  <a:pt x="198501" y="2133"/>
                </a:moveTo>
                <a:lnTo>
                  <a:pt x="159512" y="15189"/>
                </a:lnTo>
                <a:lnTo>
                  <a:pt x="155829" y="39166"/>
                </a:lnTo>
                <a:lnTo>
                  <a:pt x="159512" y="46024"/>
                </a:lnTo>
                <a:lnTo>
                  <a:pt x="198501" y="58750"/>
                </a:lnTo>
                <a:lnTo>
                  <a:pt x="208121" y="58271"/>
                </a:lnTo>
                <a:lnTo>
                  <a:pt x="216598" y="56838"/>
                </a:lnTo>
                <a:lnTo>
                  <a:pt x="223932" y="54453"/>
                </a:lnTo>
                <a:lnTo>
                  <a:pt x="230124" y="51117"/>
                </a:lnTo>
                <a:lnTo>
                  <a:pt x="231488" y="50190"/>
                </a:lnTo>
                <a:lnTo>
                  <a:pt x="188468" y="50190"/>
                </a:lnTo>
                <a:lnTo>
                  <a:pt x="180594" y="48412"/>
                </a:lnTo>
                <a:lnTo>
                  <a:pt x="175006" y="44881"/>
                </a:lnTo>
                <a:lnTo>
                  <a:pt x="169291" y="41338"/>
                </a:lnTo>
                <a:lnTo>
                  <a:pt x="166497" y="36563"/>
                </a:lnTo>
                <a:lnTo>
                  <a:pt x="166497" y="24422"/>
                </a:lnTo>
                <a:lnTo>
                  <a:pt x="169291" y="19608"/>
                </a:lnTo>
                <a:lnTo>
                  <a:pt x="175006" y="16090"/>
                </a:lnTo>
                <a:lnTo>
                  <a:pt x="180594" y="12585"/>
                </a:lnTo>
                <a:lnTo>
                  <a:pt x="188468" y="10820"/>
                </a:lnTo>
                <a:lnTo>
                  <a:pt x="231508" y="10820"/>
                </a:lnTo>
                <a:lnTo>
                  <a:pt x="230124" y="9867"/>
                </a:lnTo>
                <a:lnTo>
                  <a:pt x="223932" y="6484"/>
                </a:lnTo>
                <a:lnTo>
                  <a:pt x="216598" y="4067"/>
                </a:lnTo>
                <a:lnTo>
                  <a:pt x="208121" y="2616"/>
                </a:lnTo>
                <a:lnTo>
                  <a:pt x="198501" y="2133"/>
                </a:lnTo>
                <a:close/>
              </a:path>
              <a:path w="259714" h="132079">
                <a:moveTo>
                  <a:pt x="231508" y="10820"/>
                </a:moveTo>
                <a:lnTo>
                  <a:pt x="208534" y="10820"/>
                </a:lnTo>
                <a:lnTo>
                  <a:pt x="216281" y="12585"/>
                </a:lnTo>
                <a:lnTo>
                  <a:pt x="221996" y="16090"/>
                </a:lnTo>
                <a:lnTo>
                  <a:pt x="227584" y="19608"/>
                </a:lnTo>
                <a:lnTo>
                  <a:pt x="230378" y="24422"/>
                </a:lnTo>
                <a:lnTo>
                  <a:pt x="230378" y="36563"/>
                </a:lnTo>
                <a:lnTo>
                  <a:pt x="227584" y="41338"/>
                </a:lnTo>
                <a:lnTo>
                  <a:pt x="221996" y="44881"/>
                </a:lnTo>
                <a:lnTo>
                  <a:pt x="216281" y="48412"/>
                </a:lnTo>
                <a:lnTo>
                  <a:pt x="208534" y="50190"/>
                </a:lnTo>
                <a:lnTo>
                  <a:pt x="231488" y="50190"/>
                </a:lnTo>
                <a:lnTo>
                  <a:pt x="237617" y="46024"/>
                </a:lnTo>
                <a:lnTo>
                  <a:pt x="241427" y="39166"/>
                </a:lnTo>
                <a:lnTo>
                  <a:pt x="241427" y="21907"/>
                </a:lnTo>
                <a:lnTo>
                  <a:pt x="237617" y="15024"/>
                </a:lnTo>
                <a:lnTo>
                  <a:pt x="231508" y="10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2306066" y="6902869"/>
            <a:ext cx="258445" cy="132080"/>
          </a:xfrm>
          <a:custGeom>
            <a:avLst/>
            <a:gdLst/>
            <a:ahLst/>
            <a:cxnLst/>
            <a:rect l="l" t="t" r="r" b="b"/>
            <a:pathLst>
              <a:path w="258444" h="132079">
                <a:moveTo>
                  <a:pt x="165988" y="89623"/>
                </a:moveTo>
                <a:lnTo>
                  <a:pt x="155828" y="89623"/>
                </a:lnTo>
                <a:lnTo>
                  <a:pt x="155828" y="127622"/>
                </a:lnTo>
                <a:lnTo>
                  <a:pt x="240919" y="127622"/>
                </a:lnTo>
                <a:lnTo>
                  <a:pt x="240919" y="118516"/>
                </a:lnTo>
                <a:lnTo>
                  <a:pt x="165988" y="118516"/>
                </a:lnTo>
                <a:lnTo>
                  <a:pt x="165988" y="89623"/>
                </a:lnTo>
                <a:close/>
              </a:path>
              <a:path w="258444" h="132079">
                <a:moveTo>
                  <a:pt x="258317" y="71958"/>
                </a:moveTo>
                <a:lnTo>
                  <a:pt x="135762" y="71958"/>
                </a:lnTo>
                <a:lnTo>
                  <a:pt x="135762" y="81203"/>
                </a:lnTo>
                <a:lnTo>
                  <a:pt x="258317" y="81203"/>
                </a:lnTo>
                <a:lnTo>
                  <a:pt x="258317" y="71958"/>
                </a:lnTo>
                <a:close/>
              </a:path>
              <a:path w="258444" h="132079">
                <a:moveTo>
                  <a:pt x="202310" y="54978"/>
                </a:moveTo>
                <a:lnTo>
                  <a:pt x="191896" y="54978"/>
                </a:lnTo>
                <a:lnTo>
                  <a:pt x="191896" y="71958"/>
                </a:lnTo>
                <a:lnTo>
                  <a:pt x="202310" y="71958"/>
                </a:lnTo>
                <a:lnTo>
                  <a:pt x="202310" y="54978"/>
                </a:lnTo>
                <a:close/>
              </a:path>
              <a:path w="258444" h="132079">
                <a:moveTo>
                  <a:pt x="166750" y="3911"/>
                </a:moveTo>
                <a:lnTo>
                  <a:pt x="156717" y="3911"/>
                </a:lnTo>
                <a:lnTo>
                  <a:pt x="156717" y="54978"/>
                </a:lnTo>
                <a:lnTo>
                  <a:pt x="237489" y="54978"/>
                </a:lnTo>
                <a:lnTo>
                  <a:pt x="237489" y="46012"/>
                </a:lnTo>
                <a:lnTo>
                  <a:pt x="166750" y="46012"/>
                </a:lnTo>
                <a:lnTo>
                  <a:pt x="166750" y="29857"/>
                </a:lnTo>
                <a:lnTo>
                  <a:pt x="237489" y="29857"/>
                </a:lnTo>
                <a:lnTo>
                  <a:pt x="237489" y="20751"/>
                </a:lnTo>
                <a:lnTo>
                  <a:pt x="166750" y="20751"/>
                </a:lnTo>
                <a:lnTo>
                  <a:pt x="166750" y="3911"/>
                </a:lnTo>
                <a:close/>
              </a:path>
              <a:path w="258444" h="132079">
                <a:moveTo>
                  <a:pt x="237489" y="29857"/>
                </a:moveTo>
                <a:lnTo>
                  <a:pt x="227329" y="29857"/>
                </a:lnTo>
                <a:lnTo>
                  <a:pt x="227329" y="46012"/>
                </a:lnTo>
                <a:lnTo>
                  <a:pt x="237489" y="46012"/>
                </a:lnTo>
                <a:lnTo>
                  <a:pt x="237489" y="29857"/>
                </a:lnTo>
                <a:close/>
              </a:path>
              <a:path w="258444" h="132079">
                <a:moveTo>
                  <a:pt x="237489" y="3911"/>
                </a:moveTo>
                <a:lnTo>
                  <a:pt x="227329" y="3911"/>
                </a:lnTo>
                <a:lnTo>
                  <a:pt x="227329" y="20751"/>
                </a:lnTo>
                <a:lnTo>
                  <a:pt x="237489" y="20751"/>
                </a:lnTo>
                <a:lnTo>
                  <a:pt x="237489" y="3911"/>
                </a:lnTo>
                <a:close/>
              </a:path>
              <a:path w="258444" h="132079">
                <a:moveTo>
                  <a:pt x="67309" y="12191"/>
                </a:moveTo>
                <a:lnTo>
                  <a:pt x="5333" y="12191"/>
                </a:lnTo>
                <a:lnTo>
                  <a:pt x="5333" y="21297"/>
                </a:lnTo>
                <a:lnTo>
                  <a:pt x="56260" y="21297"/>
                </a:lnTo>
                <a:lnTo>
                  <a:pt x="53851" y="33558"/>
                </a:lnTo>
                <a:lnTo>
                  <a:pt x="28646" y="74233"/>
                </a:lnTo>
                <a:lnTo>
                  <a:pt x="0" y="92976"/>
                </a:lnTo>
                <a:lnTo>
                  <a:pt x="7746" y="101257"/>
                </a:lnTo>
                <a:lnTo>
                  <a:pt x="43108" y="73553"/>
                </a:lnTo>
                <a:lnTo>
                  <a:pt x="63103" y="38507"/>
                </a:lnTo>
                <a:lnTo>
                  <a:pt x="66117" y="25633"/>
                </a:lnTo>
                <a:lnTo>
                  <a:pt x="67309" y="12191"/>
                </a:lnTo>
                <a:close/>
              </a:path>
              <a:path w="258444" h="132079">
                <a:moveTo>
                  <a:pt x="104012" y="0"/>
                </a:moveTo>
                <a:lnTo>
                  <a:pt x="93725" y="0"/>
                </a:lnTo>
                <a:lnTo>
                  <a:pt x="93725" y="132067"/>
                </a:lnTo>
                <a:lnTo>
                  <a:pt x="104012" y="132067"/>
                </a:lnTo>
                <a:lnTo>
                  <a:pt x="104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2630297" y="6902183"/>
            <a:ext cx="544195" cy="133350"/>
          </a:xfrm>
          <a:custGeom>
            <a:avLst/>
            <a:gdLst/>
            <a:ahLst/>
            <a:cxnLst/>
            <a:rect l="l" t="t" r="r" b="b"/>
            <a:pathLst>
              <a:path w="544194" h="133350">
                <a:moveTo>
                  <a:pt x="203326" y="84556"/>
                </a:moveTo>
                <a:lnTo>
                  <a:pt x="164083" y="94995"/>
                </a:lnTo>
                <a:lnTo>
                  <a:pt x="160425" y="115493"/>
                </a:lnTo>
                <a:lnTo>
                  <a:pt x="164083" y="121234"/>
                </a:lnTo>
                <a:lnTo>
                  <a:pt x="203326" y="131787"/>
                </a:lnTo>
                <a:lnTo>
                  <a:pt x="213202" y="131392"/>
                </a:lnTo>
                <a:lnTo>
                  <a:pt x="221841" y="130206"/>
                </a:lnTo>
                <a:lnTo>
                  <a:pt x="229235" y="128230"/>
                </a:lnTo>
                <a:lnTo>
                  <a:pt x="235397" y="125463"/>
                </a:lnTo>
                <a:lnTo>
                  <a:pt x="239536" y="123101"/>
                </a:lnTo>
                <a:lnTo>
                  <a:pt x="203326" y="123101"/>
                </a:lnTo>
                <a:lnTo>
                  <a:pt x="189325" y="122163"/>
                </a:lnTo>
                <a:lnTo>
                  <a:pt x="179323" y="119349"/>
                </a:lnTo>
                <a:lnTo>
                  <a:pt x="173323" y="114662"/>
                </a:lnTo>
                <a:lnTo>
                  <a:pt x="171322" y="108102"/>
                </a:lnTo>
                <a:lnTo>
                  <a:pt x="173323" y="101603"/>
                </a:lnTo>
                <a:lnTo>
                  <a:pt x="179324" y="96964"/>
                </a:lnTo>
                <a:lnTo>
                  <a:pt x="189325" y="94182"/>
                </a:lnTo>
                <a:lnTo>
                  <a:pt x="203326" y="93256"/>
                </a:lnTo>
                <a:lnTo>
                  <a:pt x="239837" y="93256"/>
                </a:lnTo>
                <a:lnTo>
                  <a:pt x="235457" y="90779"/>
                </a:lnTo>
                <a:lnTo>
                  <a:pt x="229312" y="88055"/>
                </a:lnTo>
                <a:lnTo>
                  <a:pt x="221916" y="86110"/>
                </a:lnTo>
                <a:lnTo>
                  <a:pt x="213258" y="84944"/>
                </a:lnTo>
                <a:lnTo>
                  <a:pt x="203326" y="84556"/>
                </a:lnTo>
                <a:close/>
              </a:path>
              <a:path w="544194" h="133350">
                <a:moveTo>
                  <a:pt x="239837" y="93256"/>
                </a:moveTo>
                <a:lnTo>
                  <a:pt x="203326" y="93256"/>
                </a:lnTo>
                <a:lnTo>
                  <a:pt x="217495" y="94182"/>
                </a:lnTo>
                <a:lnTo>
                  <a:pt x="227615" y="96964"/>
                </a:lnTo>
                <a:lnTo>
                  <a:pt x="233687" y="101603"/>
                </a:lnTo>
                <a:lnTo>
                  <a:pt x="235711" y="108102"/>
                </a:lnTo>
                <a:lnTo>
                  <a:pt x="233687" y="114662"/>
                </a:lnTo>
                <a:lnTo>
                  <a:pt x="227615" y="119349"/>
                </a:lnTo>
                <a:lnTo>
                  <a:pt x="217495" y="122163"/>
                </a:lnTo>
                <a:lnTo>
                  <a:pt x="203326" y="123101"/>
                </a:lnTo>
                <a:lnTo>
                  <a:pt x="239536" y="123101"/>
                </a:lnTo>
                <a:lnTo>
                  <a:pt x="242696" y="121297"/>
                </a:lnTo>
                <a:lnTo>
                  <a:pt x="246506" y="115493"/>
                </a:lnTo>
                <a:lnTo>
                  <a:pt x="246506" y="100710"/>
                </a:lnTo>
                <a:lnTo>
                  <a:pt x="242823" y="94945"/>
                </a:lnTo>
                <a:lnTo>
                  <a:pt x="239837" y="93256"/>
                </a:lnTo>
                <a:close/>
              </a:path>
              <a:path w="544194" h="133350">
                <a:moveTo>
                  <a:pt x="314325" y="85788"/>
                </a:moveTo>
                <a:lnTo>
                  <a:pt x="304038" y="85788"/>
                </a:lnTo>
                <a:lnTo>
                  <a:pt x="304038" y="127685"/>
                </a:lnTo>
                <a:lnTo>
                  <a:pt x="388111" y="127685"/>
                </a:lnTo>
                <a:lnTo>
                  <a:pt x="388111" y="118440"/>
                </a:lnTo>
                <a:lnTo>
                  <a:pt x="314325" y="118440"/>
                </a:lnTo>
                <a:lnTo>
                  <a:pt x="314325" y="85788"/>
                </a:lnTo>
                <a:close/>
              </a:path>
              <a:path w="544194" h="133350">
                <a:moveTo>
                  <a:pt x="384428" y="685"/>
                </a:moveTo>
                <a:lnTo>
                  <a:pt x="374141" y="685"/>
                </a:lnTo>
                <a:lnTo>
                  <a:pt x="374141" y="97294"/>
                </a:lnTo>
                <a:lnTo>
                  <a:pt x="384428" y="97294"/>
                </a:lnTo>
                <a:lnTo>
                  <a:pt x="384428" y="51015"/>
                </a:lnTo>
                <a:lnTo>
                  <a:pt x="404367" y="51015"/>
                </a:lnTo>
                <a:lnTo>
                  <a:pt x="404367" y="41770"/>
                </a:lnTo>
                <a:lnTo>
                  <a:pt x="384428" y="41770"/>
                </a:lnTo>
                <a:lnTo>
                  <a:pt x="384428" y="685"/>
                </a:lnTo>
                <a:close/>
              </a:path>
              <a:path w="544194" h="133350">
                <a:moveTo>
                  <a:pt x="349122" y="8699"/>
                </a:moveTo>
                <a:lnTo>
                  <a:pt x="288797" y="8699"/>
                </a:lnTo>
                <a:lnTo>
                  <a:pt x="288797" y="71348"/>
                </a:lnTo>
                <a:lnTo>
                  <a:pt x="349122" y="71348"/>
                </a:lnTo>
                <a:lnTo>
                  <a:pt x="349122" y="62242"/>
                </a:lnTo>
                <a:lnTo>
                  <a:pt x="298830" y="62242"/>
                </a:lnTo>
                <a:lnTo>
                  <a:pt x="298830" y="17805"/>
                </a:lnTo>
                <a:lnTo>
                  <a:pt x="349122" y="17805"/>
                </a:lnTo>
                <a:lnTo>
                  <a:pt x="349122" y="8699"/>
                </a:lnTo>
                <a:close/>
              </a:path>
              <a:path w="544194" h="133350">
                <a:moveTo>
                  <a:pt x="349122" y="17805"/>
                </a:moveTo>
                <a:lnTo>
                  <a:pt x="338963" y="17805"/>
                </a:lnTo>
                <a:lnTo>
                  <a:pt x="338963" y="62242"/>
                </a:lnTo>
                <a:lnTo>
                  <a:pt x="349122" y="62242"/>
                </a:lnTo>
                <a:lnTo>
                  <a:pt x="349122" y="17805"/>
                </a:lnTo>
                <a:close/>
              </a:path>
              <a:path w="544194" h="133350">
                <a:moveTo>
                  <a:pt x="523747" y="79768"/>
                </a:moveTo>
                <a:lnTo>
                  <a:pt x="440944" y="79768"/>
                </a:lnTo>
                <a:lnTo>
                  <a:pt x="440944" y="88315"/>
                </a:lnTo>
                <a:lnTo>
                  <a:pt x="513714" y="88315"/>
                </a:lnTo>
                <a:lnTo>
                  <a:pt x="513714" y="101193"/>
                </a:lnTo>
                <a:lnTo>
                  <a:pt x="440944" y="101193"/>
                </a:lnTo>
                <a:lnTo>
                  <a:pt x="440944" y="131381"/>
                </a:lnTo>
                <a:lnTo>
                  <a:pt x="527303" y="131381"/>
                </a:lnTo>
                <a:lnTo>
                  <a:pt x="527303" y="122821"/>
                </a:lnTo>
                <a:lnTo>
                  <a:pt x="450976" y="122821"/>
                </a:lnTo>
                <a:lnTo>
                  <a:pt x="450976" y="109207"/>
                </a:lnTo>
                <a:lnTo>
                  <a:pt x="523747" y="109207"/>
                </a:lnTo>
                <a:lnTo>
                  <a:pt x="523747" y="79768"/>
                </a:lnTo>
                <a:close/>
              </a:path>
              <a:path w="544194" h="133350">
                <a:moveTo>
                  <a:pt x="543686" y="59016"/>
                </a:moveTo>
                <a:lnTo>
                  <a:pt x="421131" y="59016"/>
                </a:lnTo>
                <a:lnTo>
                  <a:pt x="421131" y="67436"/>
                </a:lnTo>
                <a:lnTo>
                  <a:pt x="543686" y="67436"/>
                </a:lnTo>
                <a:lnTo>
                  <a:pt x="543686" y="59016"/>
                </a:lnTo>
                <a:close/>
              </a:path>
              <a:path w="544194" h="133350">
                <a:moveTo>
                  <a:pt x="191261" y="32118"/>
                </a:moveTo>
                <a:lnTo>
                  <a:pt x="170941" y="32118"/>
                </a:lnTo>
                <a:lnTo>
                  <a:pt x="163067" y="34226"/>
                </a:lnTo>
                <a:lnTo>
                  <a:pt x="151383" y="42671"/>
                </a:lnTo>
                <a:lnTo>
                  <a:pt x="148462" y="48132"/>
                </a:lnTo>
                <a:lnTo>
                  <a:pt x="148462" y="61506"/>
                </a:lnTo>
                <a:lnTo>
                  <a:pt x="151383" y="66928"/>
                </a:lnTo>
                <a:lnTo>
                  <a:pt x="162813" y="75285"/>
                </a:lnTo>
                <a:lnTo>
                  <a:pt x="170814" y="77368"/>
                </a:lnTo>
                <a:lnTo>
                  <a:pt x="191261" y="77368"/>
                </a:lnTo>
                <a:lnTo>
                  <a:pt x="199262" y="75260"/>
                </a:lnTo>
                <a:lnTo>
                  <a:pt x="208381" y="68668"/>
                </a:lnTo>
                <a:lnTo>
                  <a:pt x="173989" y="68668"/>
                </a:lnTo>
                <a:lnTo>
                  <a:pt x="168528" y="67398"/>
                </a:lnTo>
                <a:lnTo>
                  <a:pt x="164464" y="64833"/>
                </a:lnTo>
                <a:lnTo>
                  <a:pt x="160527" y="62280"/>
                </a:lnTo>
                <a:lnTo>
                  <a:pt x="158495" y="58953"/>
                </a:lnTo>
                <a:lnTo>
                  <a:pt x="158495" y="50685"/>
                </a:lnTo>
                <a:lnTo>
                  <a:pt x="160527" y="47307"/>
                </a:lnTo>
                <a:lnTo>
                  <a:pt x="164591" y="44716"/>
                </a:lnTo>
                <a:lnTo>
                  <a:pt x="168528" y="42113"/>
                </a:lnTo>
                <a:lnTo>
                  <a:pt x="174116" y="40805"/>
                </a:lnTo>
                <a:lnTo>
                  <a:pt x="208364" y="40805"/>
                </a:lnTo>
                <a:lnTo>
                  <a:pt x="199262" y="34226"/>
                </a:lnTo>
                <a:lnTo>
                  <a:pt x="191261" y="32118"/>
                </a:lnTo>
                <a:close/>
              </a:path>
              <a:path w="544194" h="133350">
                <a:moveTo>
                  <a:pt x="208364" y="40805"/>
                </a:moveTo>
                <a:lnTo>
                  <a:pt x="188213" y="40805"/>
                </a:lnTo>
                <a:lnTo>
                  <a:pt x="193801" y="42113"/>
                </a:lnTo>
                <a:lnTo>
                  <a:pt x="201675" y="47307"/>
                </a:lnTo>
                <a:lnTo>
                  <a:pt x="203707" y="50685"/>
                </a:lnTo>
                <a:lnTo>
                  <a:pt x="203707" y="58953"/>
                </a:lnTo>
                <a:lnTo>
                  <a:pt x="201802" y="62280"/>
                </a:lnTo>
                <a:lnTo>
                  <a:pt x="197738" y="64833"/>
                </a:lnTo>
                <a:lnTo>
                  <a:pt x="193801" y="67398"/>
                </a:lnTo>
                <a:lnTo>
                  <a:pt x="188213" y="68668"/>
                </a:lnTo>
                <a:lnTo>
                  <a:pt x="208381" y="68668"/>
                </a:lnTo>
                <a:lnTo>
                  <a:pt x="210946" y="66814"/>
                </a:lnTo>
                <a:lnTo>
                  <a:pt x="213694" y="61506"/>
                </a:lnTo>
                <a:lnTo>
                  <a:pt x="213740" y="48132"/>
                </a:lnTo>
                <a:lnTo>
                  <a:pt x="210946" y="42671"/>
                </a:lnTo>
                <a:lnTo>
                  <a:pt x="208364" y="40805"/>
                </a:lnTo>
                <a:close/>
              </a:path>
              <a:path w="544194" h="133350">
                <a:moveTo>
                  <a:pt x="45592" y="9791"/>
                </a:moveTo>
                <a:lnTo>
                  <a:pt x="35432" y="9791"/>
                </a:lnTo>
                <a:lnTo>
                  <a:pt x="35432" y="31432"/>
                </a:lnTo>
                <a:lnTo>
                  <a:pt x="34835" y="40221"/>
                </a:lnTo>
                <a:lnTo>
                  <a:pt x="14509" y="81600"/>
                </a:lnTo>
                <a:lnTo>
                  <a:pt x="0" y="94068"/>
                </a:lnTo>
                <a:lnTo>
                  <a:pt x="7873" y="100914"/>
                </a:lnTo>
                <a:lnTo>
                  <a:pt x="36052" y="66884"/>
                </a:lnTo>
                <a:lnTo>
                  <a:pt x="40639" y="55803"/>
                </a:lnTo>
                <a:lnTo>
                  <a:pt x="50880" y="55803"/>
                </a:lnTo>
                <a:lnTo>
                  <a:pt x="48037" y="47964"/>
                </a:lnTo>
                <a:lnTo>
                  <a:pt x="46208" y="39518"/>
                </a:lnTo>
                <a:lnTo>
                  <a:pt x="45627" y="31432"/>
                </a:lnTo>
                <a:lnTo>
                  <a:pt x="45592" y="9791"/>
                </a:lnTo>
                <a:close/>
              </a:path>
              <a:path w="544194" h="133350">
                <a:moveTo>
                  <a:pt x="50880" y="55803"/>
                </a:moveTo>
                <a:lnTo>
                  <a:pt x="40639" y="55803"/>
                </a:lnTo>
                <a:lnTo>
                  <a:pt x="42495" y="60758"/>
                </a:lnTo>
                <a:lnTo>
                  <a:pt x="68230" y="94739"/>
                </a:lnTo>
                <a:lnTo>
                  <a:pt x="73659" y="99275"/>
                </a:lnTo>
                <a:lnTo>
                  <a:pt x="80898" y="91262"/>
                </a:lnTo>
                <a:lnTo>
                  <a:pt x="73229" y="85661"/>
                </a:lnTo>
                <a:lnTo>
                  <a:pt x="66405" y="79335"/>
                </a:lnTo>
                <a:lnTo>
                  <a:pt x="60414" y="72283"/>
                </a:lnTo>
                <a:lnTo>
                  <a:pt x="55244" y="64503"/>
                </a:lnTo>
                <a:lnTo>
                  <a:pt x="51057" y="56292"/>
                </a:lnTo>
                <a:lnTo>
                  <a:pt x="50880" y="55803"/>
                </a:lnTo>
                <a:close/>
              </a:path>
              <a:path w="544194" h="133350">
                <a:moveTo>
                  <a:pt x="482472" y="1244"/>
                </a:moveTo>
                <a:lnTo>
                  <a:pt x="443738" y="11849"/>
                </a:lnTo>
                <a:lnTo>
                  <a:pt x="440213" y="31635"/>
                </a:lnTo>
                <a:lnTo>
                  <a:pt x="443738" y="37236"/>
                </a:lnTo>
                <a:lnTo>
                  <a:pt x="482472" y="47790"/>
                </a:lnTo>
                <a:lnTo>
                  <a:pt x="492104" y="47394"/>
                </a:lnTo>
                <a:lnTo>
                  <a:pt x="500568" y="46208"/>
                </a:lnTo>
                <a:lnTo>
                  <a:pt x="507832" y="44232"/>
                </a:lnTo>
                <a:lnTo>
                  <a:pt x="513885" y="41465"/>
                </a:lnTo>
                <a:lnTo>
                  <a:pt x="516803" y="39776"/>
                </a:lnTo>
                <a:lnTo>
                  <a:pt x="472313" y="39776"/>
                </a:lnTo>
                <a:lnTo>
                  <a:pt x="464565" y="38392"/>
                </a:lnTo>
                <a:lnTo>
                  <a:pt x="458977" y="35610"/>
                </a:lnTo>
                <a:lnTo>
                  <a:pt x="453516" y="32816"/>
                </a:lnTo>
                <a:lnTo>
                  <a:pt x="450722" y="29121"/>
                </a:lnTo>
                <a:lnTo>
                  <a:pt x="450722" y="20002"/>
                </a:lnTo>
                <a:lnTo>
                  <a:pt x="453516" y="16344"/>
                </a:lnTo>
                <a:lnTo>
                  <a:pt x="464438" y="10782"/>
                </a:lnTo>
                <a:lnTo>
                  <a:pt x="472313" y="9385"/>
                </a:lnTo>
                <a:lnTo>
                  <a:pt x="517098" y="9385"/>
                </a:lnTo>
                <a:lnTo>
                  <a:pt x="513841" y="7505"/>
                </a:lnTo>
                <a:lnTo>
                  <a:pt x="507815" y="4764"/>
                </a:lnTo>
                <a:lnTo>
                  <a:pt x="500586" y="2808"/>
                </a:lnTo>
                <a:lnTo>
                  <a:pt x="492142" y="1635"/>
                </a:lnTo>
                <a:lnTo>
                  <a:pt x="482472" y="1244"/>
                </a:lnTo>
                <a:close/>
              </a:path>
              <a:path w="544194" h="133350">
                <a:moveTo>
                  <a:pt x="517098" y="9385"/>
                </a:moveTo>
                <a:lnTo>
                  <a:pt x="492505" y="9385"/>
                </a:lnTo>
                <a:lnTo>
                  <a:pt x="500252" y="10794"/>
                </a:lnTo>
                <a:lnTo>
                  <a:pt x="505840" y="13627"/>
                </a:lnTo>
                <a:lnTo>
                  <a:pt x="511301" y="16459"/>
                </a:lnTo>
                <a:lnTo>
                  <a:pt x="514027" y="20002"/>
                </a:lnTo>
                <a:lnTo>
                  <a:pt x="514028" y="29121"/>
                </a:lnTo>
                <a:lnTo>
                  <a:pt x="511301" y="32702"/>
                </a:lnTo>
                <a:lnTo>
                  <a:pt x="505840" y="35534"/>
                </a:lnTo>
                <a:lnTo>
                  <a:pt x="500252" y="38366"/>
                </a:lnTo>
                <a:lnTo>
                  <a:pt x="492378" y="39776"/>
                </a:lnTo>
                <a:lnTo>
                  <a:pt x="516803" y="39776"/>
                </a:lnTo>
                <a:lnTo>
                  <a:pt x="521080" y="37299"/>
                </a:lnTo>
                <a:lnTo>
                  <a:pt x="524763" y="31635"/>
                </a:lnTo>
                <a:lnTo>
                  <a:pt x="524763" y="17348"/>
                </a:lnTo>
                <a:lnTo>
                  <a:pt x="521080" y="11683"/>
                </a:lnTo>
                <a:lnTo>
                  <a:pt x="517098" y="9385"/>
                </a:lnTo>
                <a:close/>
              </a:path>
              <a:path w="544194" h="133350">
                <a:moveTo>
                  <a:pt x="244220" y="685"/>
                </a:moveTo>
                <a:lnTo>
                  <a:pt x="233933" y="685"/>
                </a:lnTo>
                <a:lnTo>
                  <a:pt x="233933" y="80721"/>
                </a:lnTo>
                <a:lnTo>
                  <a:pt x="244220" y="80721"/>
                </a:lnTo>
                <a:lnTo>
                  <a:pt x="244220" y="52031"/>
                </a:lnTo>
                <a:lnTo>
                  <a:pt x="262763" y="52031"/>
                </a:lnTo>
                <a:lnTo>
                  <a:pt x="262763" y="42722"/>
                </a:lnTo>
                <a:lnTo>
                  <a:pt x="244220" y="42722"/>
                </a:lnTo>
                <a:lnTo>
                  <a:pt x="244220" y="685"/>
                </a:lnTo>
                <a:close/>
              </a:path>
              <a:path w="544194" h="133350">
                <a:moveTo>
                  <a:pt x="103250" y="685"/>
                </a:moveTo>
                <a:lnTo>
                  <a:pt x="93090" y="685"/>
                </a:lnTo>
                <a:lnTo>
                  <a:pt x="93090" y="132753"/>
                </a:lnTo>
                <a:lnTo>
                  <a:pt x="103250" y="132753"/>
                </a:lnTo>
                <a:lnTo>
                  <a:pt x="103250" y="63474"/>
                </a:lnTo>
                <a:lnTo>
                  <a:pt x="126110" y="63474"/>
                </a:lnTo>
                <a:lnTo>
                  <a:pt x="126110" y="54368"/>
                </a:lnTo>
                <a:lnTo>
                  <a:pt x="103250" y="54368"/>
                </a:lnTo>
                <a:lnTo>
                  <a:pt x="103250" y="685"/>
                </a:lnTo>
                <a:close/>
              </a:path>
              <a:path w="544194" h="133350">
                <a:moveTo>
                  <a:pt x="219836" y="17119"/>
                </a:moveTo>
                <a:lnTo>
                  <a:pt x="141731" y="17119"/>
                </a:lnTo>
                <a:lnTo>
                  <a:pt x="141731" y="26085"/>
                </a:lnTo>
                <a:lnTo>
                  <a:pt x="219836" y="26085"/>
                </a:lnTo>
                <a:lnTo>
                  <a:pt x="219836" y="17119"/>
                </a:lnTo>
                <a:close/>
              </a:path>
              <a:path w="544194" h="133350">
                <a:moveTo>
                  <a:pt x="185800" y="0"/>
                </a:moveTo>
                <a:lnTo>
                  <a:pt x="175640" y="0"/>
                </a:lnTo>
                <a:lnTo>
                  <a:pt x="175640" y="17119"/>
                </a:lnTo>
                <a:lnTo>
                  <a:pt x="185800" y="17119"/>
                </a:lnTo>
                <a:lnTo>
                  <a:pt x="1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3238881" y="6902183"/>
            <a:ext cx="574040" cy="139065"/>
          </a:xfrm>
          <a:custGeom>
            <a:avLst/>
            <a:gdLst/>
            <a:ahLst/>
            <a:cxnLst/>
            <a:rect l="l" t="t" r="r" b="b"/>
            <a:pathLst>
              <a:path w="574039" h="139065">
                <a:moveTo>
                  <a:pt x="109601" y="13157"/>
                </a:moveTo>
                <a:lnTo>
                  <a:pt x="13081" y="13157"/>
                </a:lnTo>
                <a:lnTo>
                  <a:pt x="13081" y="22123"/>
                </a:lnTo>
                <a:lnTo>
                  <a:pt x="109601" y="22123"/>
                </a:lnTo>
                <a:lnTo>
                  <a:pt x="109601" y="13157"/>
                </a:lnTo>
                <a:close/>
              </a:path>
              <a:path w="574039" h="139065">
                <a:moveTo>
                  <a:pt x="122555" y="103860"/>
                </a:moveTo>
                <a:lnTo>
                  <a:pt x="66535" y="103860"/>
                </a:lnTo>
                <a:lnTo>
                  <a:pt x="66535" y="75311"/>
                </a:lnTo>
                <a:lnTo>
                  <a:pt x="111252" y="75311"/>
                </a:lnTo>
                <a:lnTo>
                  <a:pt x="111252" y="66141"/>
                </a:lnTo>
                <a:lnTo>
                  <a:pt x="89649" y="66141"/>
                </a:lnTo>
                <a:lnTo>
                  <a:pt x="91313" y="29032"/>
                </a:lnTo>
                <a:lnTo>
                  <a:pt x="81280" y="29032"/>
                </a:lnTo>
                <a:lnTo>
                  <a:pt x="79362" y="66141"/>
                </a:lnTo>
                <a:lnTo>
                  <a:pt x="43180" y="66141"/>
                </a:lnTo>
                <a:lnTo>
                  <a:pt x="41402" y="29032"/>
                </a:lnTo>
                <a:lnTo>
                  <a:pt x="31369" y="29032"/>
                </a:lnTo>
                <a:lnTo>
                  <a:pt x="33020" y="66141"/>
                </a:lnTo>
                <a:lnTo>
                  <a:pt x="11430" y="66141"/>
                </a:lnTo>
                <a:lnTo>
                  <a:pt x="11430" y="75311"/>
                </a:lnTo>
                <a:lnTo>
                  <a:pt x="56134" y="75311"/>
                </a:lnTo>
                <a:lnTo>
                  <a:pt x="56134" y="103860"/>
                </a:lnTo>
                <a:lnTo>
                  <a:pt x="0" y="103860"/>
                </a:lnTo>
                <a:lnTo>
                  <a:pt x="0" y="112966"/>
                </a:lnTo>
                <a:lnTo>
                  <a:pt x="122555" y="112966"/>
                </a:lnTo>
                <a:lnTo>
                  <a:pt x="122555" y="103860"/>
                </a:lnTo>
                <a:close/>
              </a:path>
              <a:path w="574039" h="139065">
                <a:moveTo>
                  <a:pt x="213233" y="48133"/>
                </a:moveTo>
                <a:lnTo>
                  <a:pt x="210439" y="42684"/>
                </a:lnTo>
                <a:lnTo>
                  <a:pt x="207848" y="40805"/>
                </a:lnTo>
                <a:lnTo>
                  <a:pt x="203200" y="37452"/>
                </a:lnTo>
                <a:lnTo>
                  <a:pt x="203200" y="50698"/>
                </a:lnTo>
                <a:lnTo>
                  <a:pt x="203200" y="58953"/>
                </a:lnTo>
                <a:lnTo>
                  <a:pt x="201295" y="62280"/>
                </a:lnTo>
                <a:lnTo>
                  <a:pt x="197231" y="64833"/>
                </a:lnTo>
                <a:lnTo>
                  <a:pt x="193294" y="67398"/>
                </a:lnTo>
                <a:lnTo>
                  <a:pt x="187706" y="68668"/>
                </a:lnTo>
                <a:lnTo>
                  <a:pt x="173482" y="68668"/>
                </a:lnTo>
                <a:lnTo>
                  <a:pt x="168021" y="67398"/>
                </a:lnTo>
                <a:lnTo>
                  <a:pt x="163957" y="64833"/>
                </a:lnTo>
                <a:lnTo>
                  <a:pt x="160020" y="62280"/>
                </a:lnTo>
                <a:lnTo>
                  <a:pt x="157988" y="58953"/>
                </a:lnTo>
                <a:lnTo>
                  <a:pt x="157988" y="50698"/>
                </a:lnTo>
                <a:lnTo>
                  <a:pt x="160020" y="47307"/>
                </a:lnTo>
                <a:lnTo>
                  <a:pt x="164084" y="44729"/>
                </a:lnTo>
                <a:lnTo>
                  <a:pt x="168021" y="42125"/>
                </a:lnTo>
                <a:lnTo>
                  <a:pt x="173609" y="40805"/>
                </a:lnTo>
                <a:lnTo>
                  <a:pt x="187706" y="40805"/>
                </a:lnTo>
                <a:lnTo>
                  <a:pt x="193294" y="42125"/>
                </a:lnTo>
                <a:lnTo>
                  <a:pt x="201168" y="47307"/>
                </a:lnTo>
                <a:lnTo>
                  <a:pt x="203200" y="50698"/>
                </a:lnTo>
                <a:lnTo>
                  <a:pt x="203200" y="37452"/>
                </a:lnTo>
                <a:lnTo>
                  <a:pt x="198755" y="34226"/>
                </a:lnTo>
                <a:lnTo>
                  <a:pt x="190754" y="32118"/>
                </a:lnTo>
                <a:lnTo>
                  <a:pt x="170434" y="32118"/>
                </a:lnTo>
                <a:lnTo>
                  <a:pt x="162560" y="34226"/>
                </a:lnTo>
                <a:lnTo>
                  <a:pt x="150876" y="42684"/>
                </a:lnTo>
                <a:lnTo>
                  <a:pt x="147955" y="48133"/>
                </a:lnTo>
                <a:lnTo>
                  <a:pt x="147955" y="61506"/>
                </a:lnTo>
                <a:lnTo>
                  <a:pt x="150876" y="66929"/>
                </a:lnTo>
                <a:lnTo>
                  <a:pt x="162306" y="75285"/>
                </a:lnTo>
                <a:lnTo>
                  <a:pt x="170307" y="77368"/>
                </a:lnTo>
                <a:lnTo>
                  <a:pt x="190754" y="77368"/>
                </a:lnTo>
                <a:lnTo>
                  <a:pt x="198755" y="75260"/>
                </a:lnTo>
                <a:lnTo>
                  <a:pt x="207873" y="68668"/>
                </a:lnTo>
                <a:lnTo>
                  <a:pt x="210439" y="66814"/>
                </a:lnTo>
                <a:lnTo>
                  <a:pt x="213182" y="61506"/>
                </a:lnTo>
                <a:lnTo>
                  <a:pt x="213233" y="48133"/>
                </a:lnTo>
                <a:close/>
              </a:path>
              <a:path w="574039" h="139065">
                <a:moveTo>
                  <a:pt x="219329" y="17119"/>
                </a:moveTo>
                <a:lnTo>
                  <a:pt x="185293" y="17119"/>
                </a:lnTo>
                <a:lnTo>
                  <a:pt x="185293" y="0"/>
                </a:lnTo>
                <a:lnTo>
                  <a:pt x="175133" y="0"/>
                </a:lnTo>
                <a:lnTo>
                  <a:pt x="175133" y="17119"/>
                </a:lnTo>
                <a:lnTo>
                  <a:pt x="141224" y="17119"/>
                </a:lnTo>
                <a:lnTo>
                  <a:pt x="141224" y="26085"/>
                </a:lnTo>
                <a:lnTo>
                  <a:pt x="219329" y="26085"/>
                </a:lnTo>
                <a:lnTo>
                  <a:pt x="219329" y="17119"/>
                </a:lnTo>
                <a:close/>
              </a:path>
              <a:path w="574039" h="139065">
                <a:moveTo>
                  <a:pt x="243713" y="86741"/>
                </a:moveTo>
                <a:lnTo>
                  <a:pt x="233680" y="86741"/>
                </a:lnTo>
                <a:lnTo>
                  <a:pt x="233680" y="95783"/>
                </a:lnTo>
                <a:lnTo>
                  <a:pt x="233680" y="121246"/>
                </a:lnTo>
                <a:lnTo>
                  <a:pt x="172720" y="121246"/>
                </a:lnTo>
                <a:lnTo>
                  <a:pt x="172720" y="95783"/>
                </a:lnTo>
                <a:lnTo>
                  <a:pt x="233680" y="95783"/>
                </a:lnTo>
                <a:lnTo>
                  <a:pt x="233680" y="86741"/>
                </a:lnTo>
                <a:lnTo>
                  <a:pt x="162687" y="86741"/>
                </a:lnTo>
                <a:lnTo>
                  <a:pt x="162687" y="130352"/>
                </a:lnTo>
                <a:lnTo>
                  <a:pt x="243713" y="130352"/>
                </a:lnTo>
                <a:lnTo>
                  <a:pt x="243713" y="121246"/>
                </a:lnTo>
                <a:lnTo>
                  <a:pt x="243713" y="95783"/>
                </a:lnTo>
                <a:lnTo>
                  <a:pt x="243713" y="86741"/>
                </a:lnTo>
                <a:close/>
              </a:path>
              <a:path w="574039" h="139065">
                <a:moveTo>
                  <a:pt x="263652" y="42176"/>
                </a:moveTo>
                <a:lnTo>
                  <a:pt x="243713" y="42176"/>
                </a:lnTo>
                <a:lnTo>
                  <a:pt x="243713" y="685"/>
                </a:lnTo>
                <a:lnTo>
                  <a:pt x="233426" y="685"/>
                </a:lnTo>
                <a:lnTo>
                  <a:pt x="233426" y="79489"/>
                </a:lnTo>
                <a:lnTo>
                  <a:pt x="243713" y="79489"/>
                </a:lnTo>
                <a:lnTo>
                  <a:pt x="243713" y="51422"/>
                </a:lnTo>
                <a:lnTo>
                  <a:pt x="263652" y="51422"/>
                </a:lnTo>
                <a:lnTo>
                  <a:pt x="263652" y="42176"/>
                </a:lnTo>
                <a:close/>
              </a:path>
              <a:path w="574039" h="139065">
                <a:moveTo>
                  <a:pt x="354330" y="79146"/>
                </a:moveTo>
                <a:lnTo>
                  <a:pt x="344297" y="49098"/>
                </a:lnTo>
                <a:lnTo>
                  <a:pt x="344297" y="64947"/>
                </a:lnTo>
                <a:lnTo>
                  <a:pt x="344297" y="76314"/>
                </a:lnTo>
                <a:lnTo>
                  <a:pt x="342011" y="81165"/>
                </a:lnTo>
                <a:lnTo>
                  <a:pt x="333375" y="89242"/>
                </a:lnTo>
                <a:lnTo>
                  <a:pt x="327787" y="91262"/>
                </a:lnTo>
                <a:lnTo>
                  <a:pt x="314452" y="91262"/>
                </a:lnTo>
                <a:lnTo>
                  <a:pt x="308864" y="89242"/>
                </a:lnTo>
                <a:lnTo>
                  <a:pt x="304546" y="85204"/>
                </a:lnTo>
                <a:lnTo>
                  <a:pt x="300101" y="81165"/>
                </a:lnTo>
                <a:lnTo>
                  <a:pt x="297942" y="76314"/>
                </a:lnTo>
                <a:lnTo>
                  <a:pt x="297942" y="64947"/>
                </a:lnTo>
                <a:lnTo>
                  <a:pt x="300101" y="60071"/>
                </a:lnTo>
                <a:lnTo>
                  <a:pt x="304419" y="56007"/>
                </a:lnTo>
                <a:lnTo>
                  <a:pt x="308864" y="51943"/>
                </a:lnTo>
                <a:lnTo>
                  <a:pt x="314325" y="49911"/>
                </a:lnTo>
                <a:lnTo>
                  <a:pt x="327914" y="49911"/>
                </a:lnTo>
                <a:lnTo>
                  <a:pt x="333375" y="51943"/>
                </a:lnTo>
                <a:lnTo>
                  <a:pt x="337693" y="56007"/>
                </a:lnTo>
                <a:lnTo>
                  <a:pt x="342138" y="60071"/>
                </a:lnTo>
                <a:lnTo>
                  <a:pt x="344297" y="64947"/>
                </a:lnTo>
                <a:lnTo>
                  <a:pt x="344297" y="49098"/>
                </a:lnTo>
                <a:lnTo>
                  <a:pt x="340055" y="45961"/>
                </a:lnTo>
                <a:lnTo>
                  <a:pt x="334378" y="43332"/>
                </a:lnTo>
                <a:lnTo>
                  <a:pt x="328053" y="41757"/>
                </a:lnTo>
                <a:lnTo>
                  <a:pt x="321056" y="41224"/>
                </a:lnTo>
                <a:lnTo>
                  <a:pt x="311277" y="41224"/>
                </a:lnTo>
                <a:lnTo>
                  <a:pt x="303276" y="44018"/>
                </a:lnTo>
                <a:lnTo>
                  <a:pt x="297129" y="49644"/>
                </a:lnTo>
                <a:lnTo>
                  <a:pt x="290957" y="55194"/>
                </a:lnTo>
                <a:lnTo>
                  <a:pt x="287909" y="62217"/>
                </a:lnTo>
                <a:lnTo>
                  <a:pt x="287985" y="79146"/>
                </a:lnTo>
                <a:lnTo>
                  <a:pt x="290957" y="85928"/>
                </a:lnTo>
                <a:lnTo>
                  <a:pt x="297281" y="91643"/>
                </a:lnTo>
                <a:lnTo>
                  <a:pt x="303276" y="97155"/>
                </a:lnTo>
                <a:lnTo>
                  <a:pt x="311277" y="99961"/>
                </a:lnTo>
                <a:lnTo>
                  <a:pt x="320929" y="99961"/>
                </a:lnTo>
                <a:lnTo>
                  <a:pt x="345478" y="91262"/>
                </a:lnTo>
                <a:lnTo>
                  <a:pt x="351282" y="86093"/>
                </a:lnTo>
                <a:lnTo>
                  <a:pt x="354330" y="79146"/>
                </a:lnTo>
                <a:close/>
              </a:path>
              <a:path w="574039" h="139065">
                <a:moveTo>
                  <a:pt x="360299" y="21704"/>
                </a:moveTo>
                <a:lnTo>
                  <a:pt x="326136" y="21704"/>
                </a:lnTo>
                <a:lnTo>
                  <a:pt x="326136" y="685"/>
                </a:lnTo>
                <a:lnTo>
                  <a:pt x="315849" y="685"/>
                </a:lnTo>
                <a:lnTo>
                  <a:pt x="315849" y="21704"/>
                </a:lnTo>
                <a:lnTo>
                  <a:pt x="281940" y="21704"/>
                </a:lnTo>
                <a:lnTo>
                  <a:pt x="281940" y="30949"/>
                </a:lnTo>
                <a:lnTo>
                  <a:pt x="360299" y="30949"/>
                </a:lnTo>
                <a:lnTo>
                  <a:pt x="360299" y="21704"/>
                </a:lnTo>
                <a:close/>
              </a:path>
              <a:path w="574039" h="139065">
                <a:moveTo>
                  <a:pt x="405511" y="61417"/>
                </a:moveTo>
                <a:lnTo>
                  <a:pt x="383159" y="61417"/>
                </a:lnTo>
                <a:lnTo>
                  <a:pt x="383159" y="685"/>
                </a:lnTo>
                <a:lnTo>
                  <a:pt x="372999" y="685"/>
                </a:lnTo>
                <a:lnTo>
                  <a:pt x="372999" y="132753"/>
                </a:lnTo>
                <a:lnTo>
                  <a:pt x="383159" y="132753"/>
                </a:lnTo>
                <a:lnTo>
                  <a:pt x="383159" y="70523"/>
                </a:lnTo>
                <a:lnTo>
                  <a:pt x="405511" y="70523"/>
                </a:lnTo>
                <a:lnTo>
                  <a:pt x="405511" y="61417"/>
                </a:lnTo>
                <a:close/>
              </a:path>
              <a:path w="574039" h="139065">
                <a:moveTo>
                  <a:pt x="523113" y="13157"/>
                </a:moveTo>
                <a:lnTo>
                  <a:pt x="438404" y="13157"/>
                </a:lnTo>
                <a:lnTo>
                  <a:pt x="438404" y="22390"/>
                </a:lnTo>
                <a:lnTo>
                  <a:pt x="512953" y="22390"/>
                </a:lnTo>
                <a:lnTo>
                  <a:pt x="512940" y="43218"/>
                </a:lnTo>
                <a:lnTo>
                  <a:pt x="512800" y="52425"/>
                </a:lnTo>
                <a:lnTo>
                  <a:pt x="512356" y="62280"/>
                </a:lnTo>
                <a:lnTo>
                  <a:pt x="511606" y="72555"/>
                </a:lnTo>
                <a:lnTo>
                  <a:pt x="510540" y="83248"/>
                </a:lnTo>
                <a:lnTo>
                  <a:pt x="520446" y="84150"/>
                </a:lnTo>
                <a:lnTo>
                  <a:pt x="521601" y="73736"/>
                </a:lnTo>
                <a:lnTo>
                  <a:pt x="522439" y="63436"/>
                </a:lnTo>
                <a:lnTo>
                  <a:pt x="522935" y="53263"/>
                </a:lnTo>
                <a:lnTo>
                  <a:pt x="523113" y="43218"/>
                </a:lnTo>
                <a:lnTo>
                  <a:pt x="523113" y="13157"/>
                </a:lnTo>
                <a:close/>
              </a:path>
              <a:path w="574039" h="139065">
                <a:moveTo>
                  <a:pt x="543179" y="99961"/>
                </a:moveTo>
                <a:lnTo>
                  <a:pt x="479552" y="99961"/>
                </a:lnTo>
                <a:lnTo>
                  <a:pt x="479552" y="56896"/>
                </a:lnTo>
                <a:lnTo>
                  <a:pt x="469392" y="56896"/>
                </a:lnTo>
                <a:lnTo>
                  <a:pt x="469392" y="99961"/>
                </a:lnTo>
                <a:lnTo>
                  <a:pt x="420624" y="99961"/>
                </a:lnTo>
                <a:lnTo>
                  <a:pt x="420624" y="109207"/>
                </a:lnTo>
                <a:lnTo>
                  <a:pt x="543179" y="109207"/>
                </a:lnTo>
                <a:lnTo>
                  <a:pt x="543179" y="99961"/>
                </a:lnTo>
                <a:close/>
              </a:path>
              <a:path w="574039" h="139065">
                <a:moveTo>
                  <a:pt x="573659" y="104546"/>
                </a:moveTo>
                <a:lnTo>
                  <a:pt x="562991" y="104546"/>
                </a:lnTo>
                <a:lnTo>
                  <a:pt x="554736" y="139052"/>
                </a:lnTo>
                <a:lnTo>
                  <a:pt x="562356" y="139052"/>
                </a:lnTo>
                <a:lnTo>
                  <a:pt x="573659" y="1045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3877436" y="6906500"/>
            <a:ext cx="262890" cy="127635"/>
          </a:xfrm>
          <a:custGeom>
            <a:avLst/>
            <a:gdLst/>
            <a:ahLst/>
            <a:cxnLst/>
            <a:rect l="l" t="t" r="r" b="b"/>
            <a:pathLst>
              <a:path w="262889" h="127634">
                <a:moveTo>
                  <a:pt x="66548" y="62852"/>
                </a:moveTo>
                <a:lnTo>
                  <a:pt x="56134" y="62852"/>
                </a:lnTo>
                <a:lnTo>
                  <a:pt x="56134" y="78117"/>
                </a:lnTo>
                <a:lnTo>
                  <a:pt x="47557" y="78882"/>
                </a:lnTo>
                <a:lnTo>
                  <a:pt x="19050" y="95415"/>
                </a:lnTo>
                <a:lnTo>
                  <a:pt x="19050" y="110058"/>
                </a:lnTo>
                <a:lnTo>
                  <a:pt x="61340" y="127063"/>
                </a:lnTo>
                <a:lnTo>
                  <a:pt x="71010" y="126653"/>
                </a:lnTo>
                <a:lnTo>
                  <a:pt x="79454" y="125423"/>
                </a:lnTo>
                <a:lnTo>
                  <a:pt x="86683" y="123371"/>
                </a:lnTo>
                <a:lnTo>
                  <a:pt x="92710" y="120497"/>
                </a:lnTo>
                <a:lnTo>
                  <a:pt x="96214" y="118376"/>
                </a:lnTo>
                <a:lnTo>
                  <a:pt x="50926" y="118376"/>
                </a:lnTo>
                <a:lnTo>
                  <a:pt x="43179" y="116954"/>
                </a:lnTo>
                <a:lnTo>
                  <a:pt x="32258" y="111290"/>
                </a:lnTo>
                <a:lnTo>
                  <a:pt x="29590" y="107365"/>
                </a:lnTo>
                <a:lnTo>
                  <a:pt x="29590" y="97421"/>
                </a:lnTo>
                <a:lnTo>
                  <a:pt x="32258" y="93573"/>
                </a:lnTo>
                <a:lnTo>
                  <a:pt x="42925" y="88049"/>
                </a:lnTo>
                <a:lnTo>
                  <a:pt x="50800" y="86677"/>
                </a:lnTo>
                <a:lnTo>
                  <a:pt x="95913" y="86677"/>
                </a:lnTo>
                <a:lnTo>
                  <a:pt x="94107" y="85445"/>
                </a:lnTo>
                <a:lnTo>
                  <a:pt x="88872" y="82545"/>
                </a:lnTo>
                <a:lnTo>
                  <a:pt x="82518" y="80357"/>
                </a:lnTo>
                <a:lnTo>
                  <a:pt x="75068" y="78882"/>
                </a:lnTo>
                <a:lnTo>
                  <a:pt x="66548" y="78117"/>
                </a:lnTo>
                <a:lnTo>
                  <a:pt x="66548" y="62852"/>
                </a:lnTo>
                <a:close/>
              </a:path>
              <a:path w="262889" h="127634">
                <a:moveTo>
                  <a:pt x="95913" y="86677"/>
                </a:moveTo>
                <a:lnTo>
                  <a:pt x="71754" y="86677"/>
                </a:lnTo>
                <a:lnTo>
                  <a:pt x="79628" y="88049"/>
                </a:lnTo>
                <a:lnTo>
                  <a:pt x="90297" y="93573"/>
                </a:lnTo>
                <a:lnTo>
                  <a:pt x="92963" y="97421"/>
                </a:lnTo>
                <a:lnTo>
                  <a:pt x="92963" y="107365"/>
                </a:lnTo>
                <a:lnTo>
                  <a:pt x="90297" y="111290"/>
                </a:lnTo>
                <a:lnTo>
                  <a:pt x="79375" y="116954"/>
                </a:lnTo>
                <a:lnTo>
                  <a:pt x="71627" y="118376"/>
                </a:lnTo>
                <a:lnTo>
                  <a:pt x="96214" y="118376"/>
                </a:lnTo>
                <a:lnTo>
                  <a:pt x="99949" y="116116"/>
                </a:lnTo>
                <a:lnTo>
                  <a:pt x="103632" y="110058"/>
                </a:lnTo>
                <a:lnTo>
                  <a:pt x="103632" y="95415"/>
                </a:lnTo>
                <a:lnTo>
                  <a:pt x="100457" y="89776"/>
                </a:lnTo>
                <a:lnTo>
                  <a:pt x="95913" y="86677"/>
                </a:lnTo>
                <a:close/>
              </a:path>
              <a:path w="262889" h="127634">
                <a:moveTo>
                  <a:pt x="122554" y="53606"/>
                </a:moveTo>
                <a:lnTo>
                  <a:pt x="0" y="53606"/>
                </a:lnTo>
                <a:lnTo>
                  <a:pt x="0" y="62852"/>
                </a:lnTo>
                <a:lnTo>
                  <a:pt x="122554" y="62852"/>
                </a:lnTo>
                <a:lnTo>
                  <a:pt x="122554" y="53606"/>
                </a:lnTo>
                <a:close/>
              </a:path>
              <a:path w="262889" h="127634">
                <a:moveTo>
                  <a:pt x="262763" y="98450"/>
                </a:moveTo>
                <a:lnTo>
                  <a:pt x="140208" y="98450"/>
                </a:lnTo>
                <a:lnTo>
                  <a:pt x="140208" y="107556"/>
                </a:lnTo>
                <a:lnTo>
                  <a:pt x="262763" y="107556"/>
                </a:lnTo>
                <a:lnTo>
                  <a:pt x="262763" y="98450"/>
                </a:lnTo>
                <a:close/>
              </a:path>
              <a:path w="262889" h="127634">
                <a:moveTo>
                  <a:pt x="201549" y="6159"/>
                </a:moveTo>
                <a:lnTo>
                  <a:pt x="163883" y="19486"/>
                </a:lnTo>
                <a:lnTo>
                  <a:pt x="156972" y="38887"/>
                </a:lnTo>
                <a:lnTo>
                  <a:pt x="157902" y="46976"/>
                </a:lnTo>
                <a:lnTo>
                  <a:pt x="160702" y="53986"/>
                </a:lnTo>
                <a:lnTo>
                  <a:pt x="165383" y="59916"/>
                </a:lnTo>
                <a:lnTo>
                  <a:pt x="171958" y="64770"/>
                </a:lnTo>
                <a:lnTo>
                  <a:pt x="171958" y="98450"/>
                </a:lnTo>
                <a:lnTo>
                  <a:pt x="182117" y="98450"/>
                </a:lnTo>
                <a:lnTo>
                  <a:pt x="182117" y="69011"/>
                </a:lnTo>
                <a:lnTo>
                  <a:pt x="231139" y="69011"/>
                </a:lnTo>
                <a:lnTo>
                  <a:pt x="231139" y="64770"/>
                </a:lnTo>
                <a:lnTo>
                  <a:pt x="234270" y="62433"/>
                </a:lnTo>
                <a:lnTo>
                  <a:pt x="201549" y="62433"/>
                </a:lnTo>
                <a:lnTo>
                  <a:pt x="167512" y="46240"/>
                </a:lnTo>
                <a:lnTo>
                  <a:pt x="167512" y="31534"/>
                </a:lnTo>
                <a:lnTo>
                  <a:pt x="201549" y="15125"/>
                </a:lnTo>
                <a:lnTo>
                  <a:pt x="234222" y="15125"/>
                </a:lnTo>
                <a:lnTo>
                  <a:pt x="233807" y="14757"/>
                </a:lnTo>
                <a:lnTo>
                  <a:pt x="227212" y="10997"/>
                </a:lnTo>
                <a:lnTo>
                  <a:pt x="219630" y="8310"/>
                </a:lnTo>
                <a:lnTo>
                  <a:pt x="211072" y="6697"/>
                </a:lnTo>
                <a:lnTo>
                  <a:pt x="201549" y="6159"/>
                </a:lnTo>
                <a:close/>
              </a:path>
              <a:path w="262889" h="127634">
                <a:moveTo>
                  <a:pt x="231139" y="69011"/>
                </a:moveTo>
                <a:lnTo>
                  <a:pt x="220852" y="69011"/>
                </a:lnTo>
                <a:lnTo>
                  <a:pt x="220852" y="98450"/>
                </a:lnTo>
                <a:lnTo>
                  <a:pt x="231139" y="98450"/>
                </a:lnTo>
                <a:lnTo>
                  <a:pt x="231139" y="69011"/>
                </a:lnTo>
                <a:close/>
              </a:path>
              <a:path w="262889" h="127634">
                <a:moveTo>
                  <a:pt x="220852" y="69011"/>
                </a:moveTo>
                <a:lnTo>
                  <a:pt x="182117" y="69011"/>
                </a:lnTo>
                <a:lnTo>
                  <a:pt x="188213" y="70700"/>
                </a:lnTo>
                <a:lnTo>
                  <a:pt x="194690" y="71539"/>
                </a:lnTo>
                <a:lnTo>
                  <a:pt x="208914" y="71539"/>
                </a:lnTo>
                <a:lnTo>
                  <a:pt x="215391" y="70700"/>
                </a:lnTo>
                <a:lnTo>
                  <a:pt x="220852" y="69011"/>
                </a:lnTo>
                <a:close/>
              </a:path>
              <a:path w="262889" h="127634">
                <a:moveTo>
                  <a:pt x="234222" y="15125"/>
                </a:moveTo>
                <a:lnTo>
                  <a:pt x="211582" y="15125"/>
                </a:lnTo>
                <a:lnTo>
                  <a:pt x="219710" y="17259"/>
                </a:lnTo>
                <a:lnTo>
                  <a:pt x="232155" y="25742"/>
                </a:lnTo>
                <a:lnTo>
                  <a:pt x="235330" y="31534"/>
                </a:lnTo>
                <a:lnTo>
                  <a:pt x="235304" y="46240"/>
                </a:lnTo>
                <a:lnTo>
                  <a:pt x="232283" y="51943"/>
                </a:lnTo>
                <a:lnTo>
                  <a:pt x="219837" y="60337"/>
                </a:lnTo>
                <a:lnTo>
                  <a:pt x="211709" y="62433"/>
                </a:lnTo>
                <a:lnTo>
                  <a:pt x="234270" y="62433"/>
                </a:lnTo>
                <a:lnTo>
                  <a:pt x="237640" y="59916"/>
                </a:lnTo>
                <a:lnTo>
                  <a:pt x="242284" y="53986"/>
                </a:lnTo>
                <a:lnTo>
                  <a:pt x="245070" y="46976"/>
                </a:lnTo>
                <a:lnTo>
                  <a:pt x="245999" y="38887"/>
                </a:lnTo>
                <a:lnTo>
                  <a:pt x="245231" y="31534"/>
                </a:lnTo>
                <a:lnTo>
                  <a:pt x="242951" y="25084"/>
                </a:lnTo>
                <a:lnTo>
                  <a:pt x="239141" y="19486"/>
                </a:lnTo>
                <a:lnTo>
                  <a:pt x="234222" y="15125"/>
                </a:lnTo>
                <a:close/>
              </a:path>
              <a:path w="262889" h="127634">
                <a:moveTo>
                  <a:pt x="72855" y="19240"/>
                </a:moveTo>
                <a:lnTo>
                  <a:pt x="61467" y="19240"/>
                </a:lnTo>
                <a:lnTo>
                  <a:pt x="64897" y="24574"/>
                </a:lnTo>
                <a:lnTo>
                  <a:pt x="103098" y="43008"/>
                </a:lnTo>
                <a:lnTo>
                  <a:pt x="110743" y="44437"/>
                </a:lnTo>
                <a:lnTo>
                  <a:pt x="116077" y="36080"/>
                </a:lnTo>
                <a:lnTo>
                  <a:pt x="107580" y="34889"/>
                </a:lnTo>
                <a:lnTo>
                  <a:pt x="99441" y="32896"/>
                </a:lnTo>
                <a:lnTo>
                  <a:pt x="91682" y="30097"/>
                </a:lnTo>
                <a:lnTo>
                  <a:pt x="84327" y="26492"/>
                </a:lnTo>
                <a:lnTo>
                  <a:pt x="74802" y="21158"/>
                </a:lnTo>
                <a:lnTo>
                  <a:pt x="72855" y="19240"/>
                </a:lnTo>
                <a:close/>
              </a:path>
              <a:path w="262889" h="127634">
                <a:moveTo>
                  <a:pt x="66928" y="9245"/>
                </a:moveTo>
                <a:lnTo>
                  <a:pt x="55879" y="9245"/>
                </a:lnTo>
                <a:lnTo>
                  <a:pt x="53593" y="15455"/>
                </a:lnTo>
                <a:lnTo>
                  <a:pt x="47751" y="21259"/>
                </a:lnTo>
                <a:lnTo>
                  <a:pt x="6476" y="36080"/>
                </a:lnTo>
                <a:lnTo>
                  <a:pt x="12446" y="44297"/>
                </a:lnTo>
                <a:lnTo>
                  <a:pt x="51815" y="29044"/>
                </a:lnTo>
                <a:lnTo>
                  <a:pt x="61467" y="19240"/>
                </a:lnTo>
                <a:lnTo>
                  <a:pt x="72855" y="19240"/>
                </a:lnTo>
                <a:lnTo>
                  <a:pt x="68961" y="15405"/>
                </a:lnTo>
                <a:lnTo>
                  <a:pt x="66928" y="9245"/>
                </a:lnTo>
                <a:close/>
              </a:path>
              <a:path w="262889" h="127634">
                <a:moveTo>
                  <a:pt x="108965" y="0"/>
                </a:moveTo>
                <a:lnTo>
                  <a:pt x="13715" y="0"/>
                </a:lnTo>
                <a:lnTo>
                  <a:pt x="13715" y="9245"/>
                </a:lnTo>
                <a:lnTo>
                  <a:pt x="108965" y="9245"/>
                </a:lnTo>
                <a:lnTo>
                  <a:pt x="108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4215510" y="6903008"/>
            <a:ext cx="393065" cy="132080"/>
          </a:xfrm>
          <a:custGeom>
            <a:avLst/>
            <a:gdLst/>
            <a:ahLst/>
            <a:cxnLst/>
            <a:rect l="l" t="t" r="r" b="b"/>
            <a:pathLst>
              <a:path w="393064" h="132079">
                <a:moveTo>
                  <a:pt x="28321" y="73596"/>
                </a:moveTo>
                <a:lnTo>
                  <a:pt x="18287" y="73596"/>
                </a:lnTo>
                <a:lnTo>
                  <a:pt x="18287" y="128841"/>
                </a:lnTo>
                <a:lnTo>
                  <a:pt x="99694" y="128841"/>
                </a:lnTo>
                <a:lnTo>
                  <a:pt x="99694" y="119735"/>
                </a:lnTo>
                <a:lnTo>
                  <a:pt x="28321" y="119735"/>
                </a:lnTo>
                <a:lnTo>
                  <a:pt x="28321" y="102628"/>
                </a:lnTo>
                <a:lnTo>
                  <a:pt x="99694" y="102628"/>
                </a:lnTo>
                <a:lnTo>
                  <a:pt x="99694" y="93662"/>
                </a:lnTo>
                <a:lnTo>
                  <a:pt x="28321" y="93662"/>
                </a:lnTo>
                <a:lnTo>
                  <a:pt x="28321" y="73596"/>
                </a:lnTo>
                <a:close/>
              </a:path>
              <a:path w="393064" h="132079">
                <a:moveTo>
                  <a:pt x="99694" y="102628"/>
                </a:moveTo>
                <a:lnTo>
                  <a:pt x="89535" y="102628"/>
                </a:lnTo>
                <a:lnTo>
                  <a:pt x="89535" y="119735"/>
                </a:lnTo>
                <a:lnTo>
                  <a:pt x="99694" y="119735"/>
                </a:lnTo>
                <a:lnTo>
                  <a:pt x="99694" y="102628"/>
                </a:lnTo>
                <a:close/>
              </a:path>
              <a:path w="393064" h="132079">
                <a:moveTo>
                  <a:pt x="99694" y="73596"/>
                </a:moveTo>
                <a:lnTo>
                  <a:pt x="89535" y="73596"/>
                </a:lnTo>
                <a:lnTo>
                  <a:pt x="89535" y="93662"/>
                </a:lnTo>
                <a:lnTo>
                  <a:pt x="99694" y="93662"/>
                </a:lnTo>
                <a:lnTo>
                  <a:pt x="99694" y="73596"/>
                </a:lnTo>
                <a:close/>
              </a:path>
              <a:path w="393064" h="132079">
                <a:moveTo>
                  <a:pt x="196341" y="82562"/>
                </a:moveTo>
                <a:lnTo>
                  <a:pt x="185927" y="82562"/>
                </a:lnTo>
                <a:lnTo>
                  <a:pt x="185927" y="131927"/>
                </a:lnTo>
                <a:lnTo>
                  <a:pt x="196341" y="131927"/>
                </a:lnTo>
                <a:lnTo>
                  <a:pt x="196341" y="82562"/>
                </a:lnTo>
                <a:close/>
              </a:path>
              <a:path w="393064" h="132079">
                <a:moveTo>
                  <a:pt x="252349" y="73456"/>
                </a:moveTo>
                <a:lnTo>
                  <a:pt x="129793" y="73456"/>
                </a:lnTo>
                <a:lnTo>
                  <a:pt x="129793" y="82562"/>
                </a:lnTo>
                <a:lnTo>
                  <a:pt x="252349" y="82562"/>
                </a:lnTo>
                <a:lnTo>
                  <a:pt x="252349" y="73456"/>
                </a:lnTo>
                <a:close/>
              </a:path>
              <a:path w="393064" h="132079">
                <a:moveTo>
                  <a:pt x="231901" y="4660"/>
                </a:moveTo>
                <a:lnTo>
                  <a:pt x="150113" y="4660"/>
                </a:lnTo>
                <a:lnTo>
                  <a:pt x="150113" y="55664"/>
                </a:lnTo>
                <a:lnTo>
                  <a:pt x="231901" y="55664"/>
                </a:lnTo>
                <a:lnTo>
                  <a:pt x="231901" y="46558"/>
                </a:lnTo>
                <a:lnTo>
                  <a:pt x="160274" y="46558"/>
                </a:lnTo>
                <a:lnTo>
                  <a:pt x="160274" y="13766"/>
                </a:lnTo>
                <a:lnTo>
                  <a:pt x="231901" y="13766"/>
                </a:lnTo>
                <a:lnTo>
                  <a:pt x="231901" y="4660"/>
                </a:lnTo>
                <a:close/>
              </a:path>
              <a:path w="393064" h="132079">
                <a:moveTo>
                  <a:pt x="231901" y="13766"/>
                </a:moveTo>
                <a:lnTo>
                  <a:pt x="221868" y="13766"/>
                </a:lnTo>
                <a:lnTo>
                  <a:pt x="221868" y="46558"/>
                </a:lnTo>
                <a:lnTo>
                  <a:pt x="231901" y="46558"/>
                </a:lnTo>
                <a:lnTo>
                  <a:pt x="231901" y="13766"/>
                </a:lnTo>
                <a:close/>
              </a:path>
              <a:path w="393064" h="132079">
                <a:moveTo>
                  <a:pt x="392556" y="103657"/>
                </a:moveTo>
                <a:lnTo>
                  <a:pt x="270001" y="103657"/>
                </a:lnTo>
                <a:lnTo>
                  <a:pt x="270001" y="112763"/>
                </a:lnTo>
                <a:lnTo>
                  <a:pt x="392556" y="112763"/>
                </a:lnTo>
                <a:lnTo>
                  <a:pt x="392556" y="103657"/>
                </a:lnTo>
                <a:close/>
              </a:path>
              <a:path w="393064" h="132079">
                <a:moveTo>
                  <a:pt x="336550" y="79616"/>
                </a:moveTo>
                <a:lnTo>
                  <a:pt x="326263" y="79616"/>
                </a:lnTo>
                <a:lnTo>
                  <a:pt x="326263" y="103657"/>
                </a:lnTo>
                <a:lnTo>
                  <a:pt x="336550" y="103657"/>
                </a:lnTo>
                <a:lnTo>
                  <a:pt x="336550" y="79616"/>
                </a:lnTo>
                <a:close/>
              </a:path>
              <a:path w="393064" h="132079">
                <a:moveTo>
                  <a:pt x="373506" y="11366"/>
                </a:moveTo>
                <a:lnTo>
                  <a:pt x="288798" y="11366"/>
                </a:lnTo>
                <a:lnTo>
                  <a:pt x="288798" y="20332"/>
                </a:lnTo>
                <a:lnTo>
                  <a:pt x="363219" y="20332"/>
                </a:lnTo>
                <a:lnTo>
                  <a:pt x="363219" y="39852"/>
                </a:lnTo>
                <a:lnTo>
                  <a:pt x="288543" y="39852"/>
                </a:lnTo>
                <a:lnTo>
                  <a:pt x="288543" y="79616"/>
                </a:lnTo>
                <a:lnTo>
                  <a:pt x="377316" y="79616"/>
                </a:lnTo>
                <a:lnTo>
                  <a:pt x="377316" y="70523"/>
                </a:lnTo>
                <a:lnTo>
                  <a:pt x="298958" y="70523"/>
                </a:lnTo>
                <a:lnTo>
                  <a:pt x="298958" y="48679"/>
                </a:lnTo>
                <a:lnTo>
                  <a:pt x="373506" y="48679"/>
                </a:lnTo>
                <a:lnTo>
                  <a:pt x="373506" y="11366"/>
                </a:lnTo>
                <a:close/>
              </a:path>
              <a:path w="393064" h="132079">
                <a:moveTo>
                  <a:pt x="99694" y="37592"/>
                </a:moveTo>
                <a:lnTo>
                  <a:pt x="89408" y="37592"/>
                </a:lnTo>
                <a:lnTo>
                  <a:pt x="89408" y="66344"/>
                </a:lnTo>
                <a:lnTo>
                  <a:pt x="99694" y="66344"/>
                </a:lnTo>
                <a:lnTo>
                  <a:pt x="99694" y="37592"/>
                </a:lnTo>
                <a:close/>
              </a:path>
              <a:path w="393064" h="132079">
                <a:moveTo>
                  <a:pt x="42037" y="1435"/>
                </a:moveTo>
                <a:lnTo>
                  <a:pt x="33400" y="1435"/>
                </a:lnTo>
                <a:lnTo>
                  <a:pt x="26326" y="2006"/>
                </a:lnTo>
                <a:lnTo>
                  <a:pt x="0" y="24168"/>
                </a:lnTo>
                <a:lnTo>
                  <a:pt x="0" y="42062"/>
                </a:lnTo>
                <a:lnTo>
                  <a:pt x="33400" y="64770"/>
                </a:lnTo>
                <a:lnTo>
                  <a:pt x="42037" y="64770"/>
                </a:lnTo>
                <a:lnTo>
                  <a:pt x="49529" y="62293"/>
                </a:lnTo>
                <a:lnTo>
                  <a:pt x="57348" y="56070"/>
                </a:lnTo>
                <a:lnTo>
                  <a:pt x="26415" y="56070"/>
                </a:lnTo>
                <a:lnTo>
                  <a:pt x="20700" y="53924"/>
                </a:lnTo>
                <a:lnTo>
                  <a:pt x="16471" y="49593"/>
                </a:lnTo>
                <a:lnTo>
                  <a:pt x="12191" y="45351"/>
                </a:lnTo>
                <a:lnTo>
                  <a:pt x="10033" y="39827"/>
                </a:lnTo>
                <a:lnTo>
                  <a:pt x="10033" y="26454"/>
                </a:lnTo>
                <a:lnTo>
                  <a:pt x="12191" y="20993"/>
                </a:lnTo>
                <a:lnTo>
                  <a:pt x="20827" y="12420"/>
                </a:lnTo>
                <a:lnTo>
                  <a:pt x="26415" y="10274"/>
                </a:lnTo>
                <a:lnTo>
                  <a:pt x="57397" y="10274"/>
                </a:lnTo>
                <a:lnTo>
                  <a:pt x="55625" y="8864"/>
                </a:lnTo>
                <a:lnTo>
                  <a:pt x="49529" y="3911"/>
                </a:lnTo>
                <a:lnTo>
                  <a:pt x="42037" y="1435"/>
                </a:lnTo>
                <a:close/>
              </a:path>
              <a:path w="393064" h="132079">
                <a:moveTo>
                  <a:pt x="57397" y="10274"/>
                </a:moveTo>
                <a:lnTo>
                  <a:pt x="40386" y="10274"/>
                </a:lnTo>
                <a:lnTo>
                  <a:pt x="45974" y="12420"/>
                </a:lnTo>
                <a:lnTo>
                  <a:pt x="54610" y="20993"/>
                </a:lnTo>
                <a:lnTo>
                  <a:pt x="56768" y="26454"/>
                </a:lnTo>
                <a:lnTo>
                  <a:pt x="56768" y="39827"/>
                </a:lnTo>
                <a:lnTo>
                  <a:pt x="54610" y="45351"/>
                </a:lnTo>
                <a:lnTo>
                  <a:pt x="50418" y="49631"/>
                </a:lnTo>
                <a:lnTo>
                  <a:pt x="46100" y="53924"/>
                </a:lnTo>
                <a:lnTo>
                  <a:pt x="40386" y="56070"/>
                </a:lnTo>
                <a:lnTo>
                  <a:pt x="57348" y="56070"/>
                </a:lnTo>
                <a:lnTo>
                  <a:pt x="61975" y="52387"/>
                </a:lnTo>
                <a:lnTo>
                  <a:pt x="65659" y="45808"/>
                </a:lnTo>
                <a:lnTo>
                  <a:pt x="66801" y="37592"/>
                </a:lnTo>
                <a:lnTo>
                  <a:pt x="99694" y="37592"/>
                </a:lnTo>
                <a:lnTo>
                  <a:pt x="99694" y="28486"/>
                </a:lnTo>
                <a:lnTo>
                  <a:pt x="66675" y="28486"/>
                </a:lnTo>
                <a:lnTo>
                  <a:pt x="65531" y="20358"/>
                </a:lnTo>
                <a:lnTo>
                  <a:pt x="61849" y="13817"/>
                </a:lnTo>
                <a:lnTo>
                  <a:pt x="57397" y="10274"/>
                </a:lnTo>
                <a:close/>
              </a:path>
              <a:path w="393064" h="132079">
                <a:moveTo>
                  <a:pt x="99694" y="0"/>
                </a:moveTo>
                <a:lnTo>
                  <a:pt x="89408" y="0"/>
                </a:lnTo>
                <a:lnTo>
                  <a:pt x="89408" y="28486"/>
                </a:lnTo>
                <a:lnTo>
                  <a:pt x="99694" y="28486"/>
                </a:lnTo>
                <a:lnTo>
                  <a:pt x="996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4674489" y="6902869"/>
            <a:ext cx="393065" cy="132080"/>
          </a:xfrm>
          <a:custGeom>
            <a:avLst/>
            <a:gdLst/>
            <a:ahLst/>
            <a:cxnLst/>
            <a:rect l="l" t="t" r="r" b="b"/>
            <a:pathLst>
              <a:path w="393064" h="132079">
                <a:moveTo>
                  <a:pt x="314960" y="93116"/>
                </a:moveTo>
                <a:lnTo>
                  <a:pt x="304673" y="93116"/>
                </a:lnTo>
                <a:lnTo>
                  <a:pt x="304673" y="128981"/>
                </a:lnTo>
                <a:lnTo>
                  <a:pt x="393064" y="128981"/>
                </a:lnTo>
                <a:lnTo>
                  <a:pt x="393064" y="119875"/>
                </a:lnTo>
                <a:lnTo>
                  <a:pt x="314960" y="119875"/>
                </a:lnTo>
                <a:lnTo>
                  <a:pt x="314960" y="93116"/>
                </a:lnTo>
                <a:close/>
              </a:path>
              <a:path w="393064" h="132079">
                <a:moveTo>
                  <a:pt x="389127" y="0"/>
                </a:moveTo>
                <a:lnTo>
                  <a:pt x="378840" y="0"/>
                </a:lnTo>
                <a:lnTo>
                  <a:pt x="378840" y="98590"/>
                </a:lnTo>
                <a:lnTo>
                  <a:pt x="389127" y="98590"/>
                </a:lnTo>
                <a:lnTo>
                  <a:pt x="389127" y="0"/>
                </a:lnTo>
                <a:close/>
              </a:path>
              <a:path w="393064" h="132079">
                <a:moveTo>
                  <a:pt x="333248" y="54152"/>
                </a:moveTo>
                <a:lnTo>
                  <a:pt x="323088" y="54152"/>
                </a:lnTo>
                <a:lnTo>
                  <a:pt x="323088" y="73050"/>
                </a:lnTo>
                <a:lnTo>
                  <a:pt x="283718" y="73329"/>
                </a:lnTo>
                <a:lnTo>
                  <a:pt x="285114" y="82981"/>
                </a:lnTo>
                <a:lnTo>
                  <a:pt x="305425" y="82827"/>
                </a:lnTo>
                <a:lnTo>
                  <a:pt x="326151" y="82364"/>
                </a:lnTo>
                <a:lnTo>
                  <a:pt x="347283" y="81594"/>
                </a:lnTo>
                <a:lnTo>
                  <a:pt x="368808" y="80517"/>
                </a:lnTo>
                <a:lnTo>
                  <a:pt x="368071" y="72910"/>
                </a:lnTo>
                <a:lnTo>
                  <a:pt x="333248" y="72910"/>
                </a:lnTo>
                <a:lnTo>
                  <a:pt x="333248" y="54152"/>
                </a:lnTo>
                <a:close/>
              </a:path>
              <a:path w="393064" h="132079">
                <a:moveTo>
                  <a:pt x="367919" y="71335"/>
                </a:moveTo>
                <a:lnTo>
                  <a:pt x="362680" y="71769"/>
                </a:lnTo>
                <a:lnTo>
                  <a:pt x="355155" y="72175"/>
                </a:lnTo>
                <a:lnTo>
                  <a:pt x="333248" y="72910"/>
                </a:lnTo>
                <a:lnTo>
                  <a:pt x="368071" y="72910"/>
                </a:lnTo>
                <a:lnTo>
                  <a:pt x="367919" y="71335"/>
                </a:lnTo>
                <a:close/>
              </a:path>
              <a:path w="393064" h="132079">
                <a:moveTo>
                  <a:pt x="358394" y="8153"/>
                </a:moveTo>
                <a:lnTo>
                  <a:pt x="295275" y="8153"/>
                </a:lnTo>
                <a:lnTo>
                  <a:pt x="295275" y="54152"/>
                </a:lnTo>
                <a:lnTo>
                  <a:pt x="359918" y="54152"/>
                </a:lnTo>
                <a:lnTo>
                  <a:pt x="359918" y="44983"/>
                </a:lnTo>
                <a:lnTo>
                  <a:pt x="305562" y="44983"/>
                </a:lnTo>
                <a:lnTo>
                  <a:pt x="305562" y="17398"/>
                </a:lnTo>
                <a:lnTo>
                  <a:pt x="358394" y="17398"/>
                </a:lnTo>
                <a:lnTo>
                  <a:pt x="358394" y="8153"/>
                </a:lnTo>
                <a:close/>
              </a:path>
              <a:path w="393064" h="132079">
                <a:moveTo>
                  <a:pt x="29590" y="90309"/>
                </a:moveTo>
                <a:lnTo>
                  <a:pt x="19431" y="90309"/>
                </a:lnTo>
                <a:lnTo>
                  <a:pt x="19431" y="128168"/>
                </a:lnTo>
                <a:lnTo>
                  <a:pt x="105410" y="128168"/>
                </a:lnTo>
                <a:lnTo>
                  <a:pt x="105410" y="119062"/>
                </a:lnTo>
                <a:lnTo>
                  <a:pt x="29590" y="119062"/>
                </a:lnTo>
                <a:lnTo>
                  <a:pt x="29590" y="90309"/>
                </a:lnTo>
                <a:close/>
              </a:path>
              <a:path w="393064" h="132079">
                <a:moveTo>
                  <a:pt x="66928" y="78943"/>
                </a:moveTo>
                <a:lnTo>
                  <a:pt x="56641" y="78943"/>
                </a:lnTo>
                <a:lnTo>
                  <a:pt x="56641" y="108927"/>
                </a:lnTo>
                <a:lnTo>
                  <a:pt x="66928" y="108927"/>
                </a:lnTo>
                <a:lnTo>
                  <a:pt x="66928" y="78943"/>
                </a:lnTo>
                <a:close/>
              </a:path>
              <a:path w="393064" h="132079">
                <a:moveTo>
                  <a:pt x="122555" y="69837"/>
                </a:moveTo>
                <a:lnTo>
                  <a:pt x="0" y="69837"/>
                </a:lnTo>
                <a:lnTo>
                  <a:pt x="0" y="78943"/>
                </a:lnTo>
                <a:lnTo>
                  <a:pt x="122555" y="78943"/>
                </a:lnTo>
                <a:lnTo>
                  <a:pt x="122555" y="69837"/>
                </a:lnTo>
                <a:close/>
              </a:path>
              <a:path w="393064" h="132079">
                <a:moveTo>
                  <a:pt x="182880" y="84962"/>
                </a:moveTo>
                <a:lnTo>
                  <a:pt x="172593" y="84962"/>
                </a:lnTo>
                <a:lnTo>
                  <a:pt x="172593" y="132067"/>
                </a:lnTo>
                <a:lnTo>
                  <a:pt x="182880" y="132067"/>
                </a:lnTo>
                <a:lnTo>
                  <a:pt x="182880" y="84962"/>
                </a:lnTo>
                <a:close/>
              </a:path>
              <a:path w="393064" h="132079">
                <a:moveTo>
                  <a:pt x="230377" y="84962"/>
                </a:moveTo>
                <a:lnTo>
                  <a:pt x="220090" y="84962"/>
                </a:lnTo>
                <a:lnTo>
                  <a:pt x="220090" y="132067"/>
                </a:lnTo>
                <a:lnTo>
                  <a:pt x="230377" y="132067"/>
                </a:lnTo>
                <a:lnTo>
                  <a:pt x="230377" y="84962"/>
                </a:lnTo>
                <a:close/>
              </a:path>
              <a:path w="393064" h="132079">
                <a:moveTo>
                  <a:pt x="262763" y="75857"/>
                </a:moveTo>
                <a:lnTo>
                  <a:pt x="140208" y="75857"/>
                </a:lnTo>
                <a:lnTo>
                  <a:pt x="140208" y="84962"/>
                </a:lnTo>
                <a:lnTo>
                  <a:pt x="262763" y="84962"/>
                </a:lnTo>
                <a:lnTo>
                  <a:pt x="262763" y="75857"/>
                </a:lnTo>
                <a:close/>
              </a:path>
              <a:path w="393064" h="132079">
                <a:moveTo>
                  <a:pt x="30734" y="3492"/>
                </a:moveTo>
                <a:lnTo>
                  <a:pt x="20447" y="3492"/>
                </a:lnTo>
                <a:lnTo>
                  <a:pt x="20447" y="54152"/>
                </a:lnTo>
                <a:lnTo>
                  <a:pt x="101981" y="54152"/>
                </a:lnTo>
                <a:lnTo>
                  <a:pt x="101981" y="45123"/>
                </a:lnTo>
                <a:lnTo>
                  <a:pt x="30734" y="45123"/>
                </a:lnTo>
                <a:lnTo>
                  <a:pt x="30734" y="29717"/>
                </a:lnTo>
                <a:lnTo>
                  <a:pt x="101981" y="29717"/>
                </a:lnTo>
                <a:lnTo>
                  <a:pt x="101981" y="20612"/>
                </a:lnTo>
                <a:lnTo>
                  <a:pt x="30734" y="20612"/>
                </a:lnTo>
                <a:lnTo>
                  <a:pt x="30734" y="3492"/>
                </a:lnTo>
                <a:close/>
              </a:path>
              <a:path w="393064" h="132079">
                <a:moveTo>
                  <a:pt x="101981" y="29717"/>
                </a:moveTo>
                <a:lnTo>
                  <a:pt x="91821" y="29717"/>
                </a:lnTo>
                <a:lnTo>
                  <a:pt x="91821" y="45123"/>
                </a:lnTo>
                <a:lnTo>
                  <a:pt x="101981" y="45123"/>
                </a:lnTo>
                <a:lnTo>
                  <a:pt x="101981" y="29717"/>
                </a:lnTo>
                <a:close/>
              </a:path>
              <a:path w="393064" h="132079">
                <a:moveTo>
                  <a:pt x="101981" y="3492"/>
                </a:moveTo>
                <a:lnTo>
                  <a:pt x="91821" y="3492"/>
                </a:lnTo>
                <a:lnTo>
                  <a:pt x="91821" y="20612"/>
                </a:lnTo>
                <a:lnTo>
                  <a:pt x="101981" y="20612"/>
                </a:lnTo>
                <a:lnTo>
                  <a:pt x="101981" y="3492"/>
                </a:lnTo>
                <a:close/>
              </a:path>
              <a:path w="393064" h="132079">
                <a:moveTo>
                  <a:pt x="242570" y="4038"/>
                </a:moveTo>
                <a:lnTo>
                  <a:pt x="160400" y="4038"/>
                </a:lnTo>
                <a:lnTo>
                  <a:pt x="160400" y="13220"/>
                </a:lnTo>
                <a:lnTo>
                  <a:pt x="232537" y="13220"/>
                </a:lnTo>
                <a:lnTo>
                  <a:pt x="232537" y="27597"/>
                </a:lnTo>
                <a:lnTo>
                  <a:pt x="160400" y="27597"/>
                </a:lnTo>
                <a:lnTo>
                  <a:pt x="160400" y="61137"/>
                </a:lnTo>
                <a:lnTo>
                  <a:pt x="245618" y="61137"/>
                </a:lnTo>
                <a:lnTo>
                  <a:pt x="245618" y="52031"/>
                </a:lnTo>
                <a:lnTo>
                  <a:pt x="170434" y="52031"/>
                </a:lnTo>
                <a:lnTo>
                  <a:pt x="170434" y="36423"/>
                </a:lnTo>
                <a:lnTo>
                  <a:pt x="242570" y="36423"/>
                </a:lnTo>
                <a:lnTo>
                  <a:pt x="242570" y="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5145404" y="6902869"/>
            <a:ext cx="259715" cy="132080"/>
          </a:xfrm>
          <a:custGeom>
            <a:avLst/>
            <a:gdLst/>
            <a:ahLst/>
            <a:cxnLst/>
            <a:rect l="l" t="t" r="r" b="b"/>
            <a:pathLst>
              <a:path w="259714" h="132079">
                <a:moveTo>
                  <a:pt x="64389" y="78117"/>
                </a:moveTo>
                <a:lnTo>
                  <a:pt x="24892" y="90208"/>
                </a:lnTo>
                <a:lnTo>
                  <a:pt x="21082" y="96443"/>
                </a:lnTo>
                <a:lnTo>
                  <a:pt x="21082" y="111683"/>
                </a:lnTo>
                <a:lnTo>
                  <a:pt x="54673" y="129827"/>
                </a:lnTo>
                <a:lnTo>
                  <a:pt x="64389" y="130289"/>
                </a:lnTo>
                <a:lnTo>
                  <a:pt x="74195" y="129827"/>
                </a:lnTo>
                <a:lnTo>
                  <a:pt x="82835" y="128441"/>
                </a:lnTo>
                <a:lnTo>
                  <a:pt x="90285" y="126131"/>
                </a:lnTo>
                <a:lnTo>
                  <a:pt x="96520" y="122897"/>
                </a:lnTo>
                <a:lnTo>
                  <a:pt x="98753" y="121450"/>
                </a:lnTo>
                <a:lnTo>
                  <a:pt x="53975" y="121450"/>
                </a:lnTo>
                <a:lnTo>
                  <a:pt x="45974" y="119799"/>
                </a:lnTo>
                <a:lnTo>
                  <a:pt x="40259" y="116497"/>
                </a:lnTo>
                <a:lnTo>
                  <a:pt x="34671" y="113182"/>
                </a:lnTo>
                <a:lnTo>
                  <a:pt x="31911" y="109092"/>
                </a:lnTo>
                <a:lnTo>
                  <a:pt x="31913" y="99085"/>
                </a:lnTo>
                <a:lnTo>
                  <a:pt x="34798" y="95046"/>
                </a:lnTo>
                <a:lnTo>
                  <a:pt x="40386" y="91808"/>
                </a:lnTo>
                <a:lnTo>
                  <a:pt x="46100" y="88569"/>
                </a:lnTo>
                <a:lnTo>
                  <a:pt x="54102" y="86956"/>
                </a:lnTo>
                <a:lnTo>
                  <a:pt x="99006" y="86956"/>
                </a:lnTo>
                <a:lnTo>
                  <a:pt x="96520" y="85382"/>
                </a:lnTo>
                <a:lnTo>
                  <a:pt x="90231" y="82205"/>
                </a:lnTo>
                <a:lnTo>
                  <a:pt x="82788" y="79935"/>
                </a:lnTo>
                <a:lnTo>
                  <a:pt x="74177" y="78572"/>
                </a:lnTo>
                <a:lnTo>
                  <a:pt x="64389" y="78117"/>
                </a:lnTo>
                <a:close/>
              </a:path>
              <a:path w="259714" h="132079">
                <a:moveTo>
                  <a:pt x="99006" y="86956"/>
                </a:moveTo>
                <a:lnTo>
                  <a:pt x="74675" y="86956"/>
                </a:lnTo>
                <a:lnTo>
                  <a:pt x="82699" y="88569"/>
                </a:lnTo>
                <a:lnTo>
                  <a:pt x="94107" y="94995"/>
                </a:lnTo>
                <a:lnTo>
                  <a:pt x="96900" y="99085"/>
                </a:lnTo>
                <a:lnTo>
                  <a:pt x="96900" y="109092"/>
                </a:lnTo>
                <a:lnTo>
                  <a:pt x="94107" y="113245"/>
                </a:lnTo>
                <a:lnTo>
                  <a:pt x="88519" y="116522"/>
                </a:lnTo>
                <a:lnTo>
                  <a:pt x="82804" y="119811"/>
                </a:lnTo>
                <a:lnTo>
                  <a:pt x="74803" y="121450"/>
                </a:lnTo>
                <a:lnTo>
                  <a:pt x="98753" y="121450"/>
                </a:lnTo>
                <a:lnTo>
                  <a:pt x="104140" y="117957"/>
                </a:lnTo>
                <a:lnTo>
                  <a:pt x="107950" y="111683"/>
                </a:lnTo>
                <a:lnTo>
                  <a:pt x="107950" y="96443"/>
                </a:lnTo>
                <a:lnTo>
                  <a:pt x="104140" y="90208"/>
                </a:lnTo>
                <a:lnTo>
                  <a:pt x="99006" y="86956"/>
                </a:lnTo>
                <a:close/>
              </a:path>
              <a:path w="259714" h="132079">
                <a:moveTo>
                  <a:pt x="67183" y="6984"/>
                </a:moveTo>
                <a:lnTo>
                  <a:pt x="8762" y="6984"/>
                </a:lnTo>
                <a:lnTo>
                  <a:pt x="8762" y="16167"/>
                </a:lnTo>
                <a:lnTo>
                  <a:pt x="55372" y="16167"/>
                </a:lnTo>
                <a:lnTo>
                  <a:pt x="52800" y="25115"/>
                </a:lnTo>
                <a:lnTo>
                  <a:pt x="27771" y="56113"/>
                </a:lnTo>
                <a:lnTo>
                  <a:pt x="0" y="70383"/>
                </a:lnTo>
                <a:lnTo>
                  <a:pt x="7239" y="78524"/>
                </a:lnTo>
                <a:lnTo>
                  <a:pt x="48260" y="50596"/>
                </a:lnTo>
                <a:lnTo>
                  <a:pt x="65494" y="18982"/>
                </a:lnTo>
                <a:lnTo>
                  <a:pt x="67183" y="6984"/>
                </a:lnTo>
                <a:close/>
              </a:path>
              <a:path w="259714" h="132079">
                <a:moveTo>
                  <a:pt x="106807" y="0"/>
                </a:moveTo>
                <a:lnTo>
                  <a:pt x="96520" y="0"/>
                </a:lnTo>
                <a:lnTo>
                  <a:pt x="96520" y="23698"/>
                </a:lnTo>
                <a:lnTo>
                  <a:pt x="70104" y="23698"/>
                </a:lnTo>
                <a:lnTo>
                  <a:pt x="70104" y="32931"/>
                </a:lnTo>
                <a:lnTo>
                  <a:pt x="96520" y="32931"/>
                </a:lnTo>
                <a:lnTo>
                  <a:pt x="96520" y="51625"/>
                </a:lnTo>
                <a:lnTo>
                  <a:pt x="68834" y="51625"/>
                </a:lnTo>
                <a:lnTo>
                  <a:pt x="68834" y="60871"/>
                </a:lnTo>
                <a:lnTo>
                  <a:pt x="96520" y="60871"/>
                </a:lnTo>
                <a:lnTo>
                  <a:pt x="96520" y="77368"/>
                </a:lnTo>
                <a:lnTo>
                  <a:pt x="106807" y="77368"/>
                </a:lnTo>
                <a:lnTo>
                  <a:pt x="106807" y="0"/>
                </a:lnTo>
                <a:close/>
              </a:path>
              <a:path w="259714" h="132079">
                <a:moveTo>
                  <a:pt x="203708" y="82435"/>
                </a:moveTo>
                <a:lnTo>
                  <a:pt x="193421" y="82435"/>
                </a:lnTo>
                <a:lnTo>
                  <a:pt x="193421" y="132067"/>
                </a:lnTo>
                <a:lnTo>
                  <a:pt x="203708" y="132067"/>
                </a:lnTo>
                <a:lnTo>
                  <a:pt x="203708" y="82435"/>
                </a:lnTo>
                <a:close/>
              </a:path>
              <a:path w="259714" h="132079">
                <a:moveTo>
                  <a:pt x="259715" y="73329"/>
                </a:moveTo>
                <a:lnTo>
                  <a:pt x="137160" y="73329"/>
                </a:lnTo>
                <a:lnTo>
                  <a:pt x="137160" y="82435"/>
                </a:lnTo>
                <a:lnTo>
                  <a:pt x="259715" y="82435"/>
                </a:lnTo>
                <a:lnTo>
                  <a:pt x="259715" y="73329"/>
                </a:lnTo>
                <a:close/>
              </a:path>
              <a:path w="259714" h="132079">
                <a:moveTo>
                  <a:pt x="198500" y="2133"/>
                </a:moveTo>
                <a:lnTo>
                  <a:pt x="159512" y="15189"/>
                </a:lnTo>
                <a:lnTo>
                  <a:pt x="155829" y="39166"/>
                </a:lnTo>
                <a:lnTo>
                  <a:pt x="159512" y="46024"/>
                </a:lnTo>
                <a:lnTo>
                  <a:pt x="198500" y="58750"/>
                </a:lnTo>
                <a:lnTo>
                  <a:pt x="208121" y="58271"/>
                </a:lnTo>
                <a:lnTo>
                  <a:pt x="216598" y="56838"/>
                </a:lnTo>
                <a:lnTo>
                  <a:pt x="223932" y="54453"/>
                </a:lnTo>
                <a:lnTo>
                  <a:pt x="230124" y="51117"/>
                </a:lnTo>
                <a:lnTo>
                  <a:pt x="231488" y="50190"/>
                </a:lnTo>
                <a:lnTo>
                  <a:pt x="188468" y="50190"/>
                </a:lnTo>
                <a:lnTo>
                  <a:pt x="180594" y="48412"/>
                </a:lnTo>
                <a:lnTo>
                  <a:pt x="175006" y="44881"/>
                </a:lnTo>
                <a:lnTo>
                  <a:pt x="169291" y="41338"/>
                </a:lnTo>
                <a:lnTo>
                  <a:pt x="166497" y="36563"/>
                </a:lnTo>
                <a:lnTo>
                  <a:pt x="166497" y="24422"/>
                </a:lnTo>
                <a:lnTo>
                  <a:pt x="169291" y="19608"/>
                </a:lnTo>
                <a:lnTo>
                  <a:pt x="175006" y="16090"/>
                </a:lnTo>
                <a:lnTo>
                  <a:pt x="180594" y="12585"/>
                </a:lnTo>
                <a:lnTo>
                  <a:pt x="188468" y="10820"/>
                </a:lnTo>
                <a:lnTo>
                  <a:pt x="231508" y="10820"/>
                </a:lnTo>
                <a:lnTo>
                  <a:pt x="230124" y="9867"/>
                </a:lnTo>
                <a:lnTo>
                  <a:pt x="223932" y="6484"/>
                </a:lnTo>
                <a:lnTo>
                  <a:pt x="216598" y="4067"/>
                </a:lnTo>
                <a:lnTo>
                  <a:pt x="208121" y="2616"/>
                </a:lnTo>
                <a:lnTo>
                  <a:pt x="198500" y="2133"/>
                </a:lnTo>
                <a:close/>
              </a:path>
              <a:path w="259714" h="132079">
                <a:moveTo>
                  <a:pt x="231508" y="10820"/>
                </a:moveTo>
                <a:lnTo>
                  <a:pt x="208534" y="10820"/>
                </a:lnTo>
                <a:lnTo>
                  <a:pt x="216281" y="12585"/>
                </a:lnTo>
                <a:lnTo>
                  <a:pt x="221996" y="16090"/>
                </a:lnTo>
                <a:lnTo>
                  <a:pt x="227584" y="19608"/>
                </a:lnTo>
                <a:lnTo>
                  <a:pt x="230378" y="24422"/>
                </a:lnTo>
                <a:lnTo>
                  <a:pt x="230378" y="36563"/>
                </a:lnTo>
                <a:lnTo>
                  <a:pt x="227584" y="41338"/>
                </a:lnTo>
                <a:lnTo>
                  <a:pt x="221996" y="44881"/>
                </a:lnTo>
                <a:lnTo>
                  <a:pt x="216281" y="48412"/>
                </a:lnTo>
                <a:lnTo>
                  <a:pt x="208534" y="50190"/>
                </a:lnTo>
                <a:lnTo>
                  <a:pt x="231488" y="50190"/>
                </a:lnTo>
                <a:lnTo>
                  <a:pt x="237617" y="46024"/>
                </a:lnTo>
                <a:lnTo>
                  <a:pt x="241427" y="39166"/>
                </a:lnTo>
                <a:lnTo>
                  <a:pt x="241427" y="21907"/>
                </a:lnTo>
                <a:lnTo>
                  <a:pt x="237617" y="15024"/>
                </a:lnTo>
                <a:lnTo>
                  <a:pt x="231508" y="10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5475985" y="6902869"/>
            <a:ext cx="258445" cy="132080"/>
          </a:xfrm>
          <a:custGeom>
            <a:avLst/>
            <a:gdLst/>
            <a:ahLst/>
            <a:cxnLst/>
            <a:rect l="l" t="t" r="r" b="b"/>
            <a:pathLst>
              <a:path w="258445" h="132079">
                <a:moveTo>
                  <a:pt x="165988" y="89623"/>
                </a:moveTo>
                <a:lnTo>
                  <a:pt x="155828" y="89623"/>
                </a:lnTo>
                <a:lnTo>
                  <a:pt x="155828" y="127622"/>
                </a:lnTo>
                <a:lnTo>
                  <a:pt x="240918" y="127622"/>
                </a:lnTo>
                <a:lnTo>
                  <a:pt x="240918" y="118516"/>
                </a:lnTo>
                <a:lnTo>
                  <a:pt x="165988" y="118516"/>
                </a:lnTo>
                <a:lnTo>
                  <a:pt x="165988" y="89623"/>
                </a:lnTo>
                <a:close/>
              </a:path>
              <a:path w="258445" h="132079">
                <a:moveTo>
                  <a:pt x="258317" y="71958"/>
                </a:moveTo>
                <a:lnTo>
                  <a:pt x="135762" y="71958"/>
                </a:lnTo>
                <a:lnTo>
                  <a:pt x="135762" y="81203"/>
                </a:lnTo>
                <a:lnTo>
                  <a:pt x="258317" y="81203"/>
                </a:lnTo>
                <a:lnTo>
                  <a:pt x="258317" y="71958"/>
                </a:lnTo>
                <a:close/>
              </a:path>
              <a:path w="258445" h="132079">
                <a:moveTo>
                  <a:pt x="202311" y="54978"/>
                </a:moveTo>
                <a:lnTo>
                  <a:pt x="191897" y="54978"/>
                </a:lnTo>
                <a:lnTo>
                  <a:pt x="191897" y="71958"/>
                </a:lnTo>
                <a:lnTo>
                  <a:pt x="202311" y="71958"/>
                </a:lnTo>
                <a:lnTo>
                  <a:pt x="202311" y="54978"/>
                </a:lnTo>
                <a:close/>
              </a:path>
              <a:path w="258445" h="132079">
                <a:moveTo>
                  <a:pt x="166750" y="3911"/>
                </a:moveTo>
                <a:lnTo>
                  <a:pt x="156717" y="3911"/>
                </a:lnTo>
                <a:lnTo>
                  <a:pt x="156717" y="54978"/>
                </a:lnTo>
                <a:lnTo>
                  <a:pt x="237489" y="54978"/>
                </a:lnTo>
                <a:lnTo>
                  <a:pt x="237489" y="46012"/>
                </a:lnTo>
                <a:lnTo>
                  <a:pt x="166750" y="46012"/>
                </a:lnTo>
                <a:lnTo>
                  <a:pt x="166750" y="29857"/>
                </a:lnTo>
                <a:lnTo>
                  <a:pt x="237489" y="29857"/>
                </a:lnTo>
                <a:lnTo>
                  <a:pt x="237489" y="20751"/>
                </a:lnTo>
                <a:lnTo>
                  <a:pt x="166750" y="20751"/>
                </a:lnTo>
                <a:lnTo>
                  <a:pt x="166750" y="3911"/>
                </a:lnTo>
                <a:close/>
              </a:path>
              <a:path w="258445" h="132079">
                <a:moveTo>
                  <a:pt x="237489" y="29857"/>
                </a:moveTo>
                <a:lnTo>
                  <a:pt x="227329" y="29857"/>
                </a:lnTo>
                <a:lnTo>
                  <a:pt x="227329" y="46012"/>
                </a:lnTo>
                <a:lnTo>
                  <a:pt x="237489" y="46012"/>
                </a:lnTo>
                <a:lnTo>
                  <a:pt x="237489" y="29857"/>
                </a:lnTo>
                <a:close/>
              </a:path>
              <a:path w="258445" h="132079">
                <a:moveTo>
                  <a:pt x="237489" y="3911"/>
                </a:moveTo>
                <a:lnTo>
                  <a:pt x="227329" y="3911"/>
                </a:lnTo>
                <a:lnTo>
                  <a:pt x="227329" y="20751"/>
                </a:lnTo>
                <a:lnTo>
                  <a:pt x="237489" y="20751"/>
                </a:lnTo>
                <a:lnTo>
                  <a:pt x="237489" y="3911"/>
                </a:lnTo>
                <a:close/>
              </a:path>
              <a:path w="258445" h="132079">
                <a:moveTo>
                  <a:pt x="67310" y="12191"/>
                </a:moveTo>
                <a:lnTo>
                  <a:pt x="5334" y="12191"/>
                </a:lnTo>
                <a:lnTo>
                  <a:pt x="5334" y="21297"/>
                </a:lnTo>
                <a:lnTo>
                  <a:pt x="56261" y="21297"/>
                </a:lnTo>
                <a:lnTo>
                  <a:pt x="53851" y="33558"/>
                </a:lnTo>
                <a:lnTo>
                  <a:pt x="28646" y="74233"/>
                </a:lnTo>
                <a:lnTo>
                  <a:pt x="0" y="92976"/>
                </a:lnTo>
                <a:lnTo>
                  <a:pt x="7747" y="101257"/>
                </a:lnTo>
                <a:lnTo>
                  <a:pt x="43108" y="73553"/>
                </a:lnTo>
                <a:lnTo>
                  <a:pt x="63103" y="38507"/>
                </a:lnTo>
                <a:lnTo>
                  <a:pt x="66117" y="25633"/>
                </a:lnTo>
                <a:lnTo>
                  <a:pt x="67310" y="12191"/>
                </a:lnTo>
                <a:close/>
              </a:path>
              <a:path w="258445" h="132079">
                <a:moveTo>
                  <a:pt x="104012" y="0"/>
                </a:moveTo>
                <a:lnTo>
                  <a:pt x="93725" y="0"/>
                </a:lnTo>
                <a:lnTo>
                  <a:pt x="93725" y="132067"/>
                </a:lnTo>
                <a:lnTo>
                  <a:pt x="104012" y="132067"/>
                </a:lnTo>
                <a:lnTo>
                  <a:pt x="104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5798692" y="6902183"/>
            <a:ext cx="407670" cy="133350"/>
          </a:xfrm>
          <a:custGeom>
            <a:avLst/>
            <a:gdLst/>
            <a:ahLst/>
            <a:cxnLst/>
            <a:rect l="l" t="t" r="r" b="b"/>
            <a:pathLst>
              <a:path w="407670" h="133350">
                <a:moveTo>
                  <a:pt x="203327" y="84556"/>
                </a:moveTo>
                <a:lnTo>
                  <a:pt x="164084" y="94995"/>
                </a:lnTo>
                <a:lnTo>
                  <a:pt x="160425" y="115493"/>
                </a:lnTo>
                <a:lnTo>
                  <a:pt x="164084" y="121234"/>
                </a:lnTo>
                <a:lnTo>
                  <a:pt x="203327" y="131787"/>
                </a:lnTo>
                <a:lnTo>
                  <a:pt x="213202" y="131392"/>
                </a:lnTo>
                <a:lnTo>
                  <a:pt x="221841" y="130206"/>
                </a:lnTo>
                <a:lnTo>
                  <a:pt x="229235" y="128230"/>
                </a:lnTo>
                <a:lnTo>
                  <a:pt x="235397" y="125463"/>
                </a:lnTo>
                <a:lnTo>
                  <a:pt x="239536" y="123101"/>
                </a:lnTo>
                <a:lnTo>
                  <a:pt x="203327" y="123101"/>
                </a:lnTo>
                <a:lnTo>
                  <a:pt x="189325" y="122163"/>
                </a:lnTo>
                <a:lnTo>
                  <a:pt x="179324" y="119349"/>
                </a:lnTo>
                <a:lnTo>
                  <a:pt x="173323" y="114662"/>
                </a:lnTo>
                <a:lnTo>
                  <a:pt x="171323" y="108102"/>
                </a:lnTo>
                <a:lnTo>
                  <a:pt x="173323" y="101603"/>
                </a:lnTo>
                <a:lnTo>
                  <a:pt x="179324" y="96964"/>
                </a:lnTo>
                <a:lnTo>
                  <a:pt x="189325" y="94182"/>
                </a:lnTo>
                <a:lnTo>
                  <a:pt x="203327" y="93256"/>
                </a:lnTo>
                <a:lnTo>
                  <a:pt x="239837" y="93256"/>
                </a:lnTo>
                <a:lnTo>
                  <a:pt x="235458" y="90779"/>
                </a:lnTo>
                <a:lnTo>
                  <a:pt x="229312" y="88055"/>
                </a:lnTo>
                <a:lnTo>
                  <a:pt x="221916" y="86110"/>
                </a:lnTo>
                <a:lnTo>
                  <a:pt x="213258" y="84944"/>
                </a:lnTo>
                <a:lnTo>
                  <a:pt x="203327" y="84556"/>
                </a:lnTo>
                <a:close/>
              </a:path>
              <a:path w="407670" h="133350">
                <a:moveTo>
                  <a:pt x="239837" y="93256"/>
                </a:moveTo>
                <a:lnTo>
                  <a:pt x="203327" y="93256"/>
                </a:lnTo>
                <a:lnTo>
                  <a:pt x="217495" y="94182"/>
                </a:lnTo>
                <a:lnTo>
                  <a:pt x="227615" y="96964"/>
                </a:lnTo>
                <a:lnTo>
                  <a:pt x="233687" y="101603"/>
                </a:lnTo>
                <a:lnTo>
                  <a:pt x="235712" y="108102"/>
                </a:lnTo>
                <a:lnTo>
                  <a:pt x="233687" y="114662"/>
                </a:lnTo>
                <a:lnTo>
                  <a:pt x="227615" y="119349"/>
                </a:lnTo>
                <a:lnTo>
                  <a:pt x="217495" y="122163"/>
                </a:lnTo>
                <a:lnTo>
                  <a:pt x="203327" y="123101"/>
                </a:lnTo>
                <a:lnTo>
                  <a:pt x="239536" y="123101"/>
                </a:lnTo>
                <a:lnTo>
                  <a:pt x="242697" y="121297"/>
                </a:lnTo>
                <a:lnTo>
                  <a:pt x="246507" y="115493"/>
                </a:lnTo>
                <a:lnTo>
                  <a:pt x="246507" y="100710"/>
                </a:lnTo>
                <a:lnTo>
                  <a:pt x="242824" y="94945"/>
                </a:lnTo>
                <a:lnTo>
                  <a:pt x="239837" y="93256"/>
                </a:lnTo>
                <a:close/>
              </a:path>
              <a:path w="407670" h="133350">
                <a:moveTo>
                  <a:pt x="320675" y="52857"/>
                </a:moveTo>
                <a:lnTo>
                  <a:pt x="310388" y="52857"/>
                </a:lnTo>
                <a:lnTo>
                  <a:pt x="310388" y="98526"/>
                </a:lnTo>
                <a:lnTo>
                  <a:pt x="277368" y="98869"/>
                </a:lnTo>
                <a:lnTo>
                  <a:pt x="278257" y="107835"/>
                </a:lnTo>
                <a:lnTo>
                  <a:pt x="303571" y="107711"/>
                </a:lnTo>
                <a:lnTo>
                  <a:pt x="326755" y="107338"/>
                </a:lnTo>
                <a:lnTo>
                  <a:pt x="347819" y="106715"/>
                </a:lnTo>
                <a:lnTo>
                  <a:pt x="366776" y="105841"/>
                </a:lnTo>
                <a:lnTo>
                  <a:pt x="366132" y="98386"/>
                </a:lnTo>
                <a:lnTo>
                  <a:pt x="320675" y="98386"/>
                </a:lnTo>
                <a:lnTo>
                  <a:pt x="320675" y="52857"/>
                </a:lnTo>
                <a:close/>
              </a:path>
              <a:path w="407670" h="133350">
                <a:moveTo>
                  <a:pt x="366014" y="97015"/>
                </a:moveTo>
                <a:lnTo>
                  <a:pt x="320675" y="98386"/>
                </a:lnTo>
                <a:lnTo>
                  <a:pt x="366132" y="98386"/>
                </a:lnTo>
                <a:lnTo>
                  <a:pt x="366014" y="97015"/>
                </a:lnTo>
                <a:close/>
              </a:path>
              <a:path w="407670" h="133350">
                <a:moveTo>
                  <a:pt x="355981" y="13157"/>
                </a:moveTo>
                <a:lnTo>
                  <a:pt x="289687" y="13157"/>
                </a:lnTo>
                <a:lnTo>
                  <a:pt x="289687" y="22250"/>
                </a:lnTo>
                <a:lnTo>
                  <a:pt x="345694" y="22250"/>
                </a:lnTo>
                <a:lnTo>
                  <a:pt x="345583" y="31798"/>
                </a:lnTo>
                <a:lnTo>
                  <a:pt x="343862" y="75888"/>
                </a:lnTo>
                <a:lnTo>
                  <a:pt x="343408" y="80314"/>
                </a:lnTo>
                <a:lnTo>
                  <a:pt x="353441" y="81000"/>
                </a:lnTo>
                <a:lnTo>
                  <a:pt x="354534" y="65717"/>
                </a:lnTo>
                <a:lnTo>
                  <a:pt x="355330" y="49317"/>
                </a:lnTo>
                <a:lnTo>
                  <a:pt x="355816" y="31798"/>
                </a:lnTo>
                <a:lnTo>
                  <a:pt x="355981" y="13157"/>
                </a:lnTo>
                <a:close/>
              </a:path>
              <a:path w="407670" h="133350">
                <a:moveTo>
                  <a:pt x="191262" y="32118"/>
                </a:moveTo>
                <a:lnTo>
                  <a:pt x="170942" y="32118"/>
                </a:lnTo>
                <a:lnTo>
                  <a:pt x="163068" y="34226"/>
                </a:lnTo>
                <a:lnTo>
                  <a:pt x="151384" y="42671"/>
                </a:lnTo>
                <a:lnTo>
                  <a:pt x="148462" y="48132"/>
                </a:lnTo>
                <a:lnTo>
                  <a:pt x="148462" y="61506"/>
                </a:lnTo>
                <a:lnTo>
                  <a:pt x="151384" y="66928"/>
                </a:lnTo>
                <a:lnTo>
                  <a:pt x="162814" y="75285"/>
                </a:lnTo>
                <a:lnTo>
                  <a:pt x="170815" y="77368"/>
                </a:lnTo>
                <a:lnTo>
                  <a:pt x="191262" y="77368"/>
                </a:lnTo>
                <a:lnTo>
                  <a:pt x="199262" y="75260"/>
                </a:lnTo>
                <a:lnTo>
                  <a:pt x="205105" y="71031"/>
                </a:lnTo>
                <a:lnTo>
                  <a:pt x="208306" y="68668"/>
                </a:lnTo>
                <a:lnTo>
                  <a:pt x="173990" y="68668"/>
                </a:lnTo>
                <a:lnTo>
                  <a:pt x="168529" y="67398"/>
                </a:lnTo>
                <a:lnTo>
                  <a:pt x="164465" y="64833"/>
                </a:lnTo>
                <a:lnTo>
                  <a:pt x="160528" y="62280"/>
                </a:lnTo>
                <a:lnTo>
                  <a:pt x="158496" y="58953"/>
                </a:lnTo>
                <a:lnTo>
                  <a:pt x="158496" y="50685"/>
                </a:lnTo>
                <a:lnTo>
                  <a:pt x="160528" y="47307"/>
                </a:lnTo>
                <a:lnTo>
                  <a:pt x="164592" y="44716"/>
                </a:lnTo>
                <a:lnTo>
                  <a:pt x="168529" y="42113"/>
                </a:lnTo>
                <a:lnTo>
                  <a:pt x="174117" y="40805"/>
                </a:lnTo>
                <a:lnTo>
                  <a:pt x="208297" y="40805"/>
                </a:lnTo>
                <a:lnTo>
                  <a:pt x="205105" y="38442"/>
                </a:lnTo>
                <a:lnTo>
                  <a:pt x="199262" y="34226"/>
                </a:lnTo>
                <a:lnTo>
                  <a:pt x="191262" y="32118"/>
                </a:lnTo>
                <a:close/>
              </a:path>
              <a:path w="407670" h="133350">
                <a:moveTo>
                  <a:pt x="208297" y="40805"/>
                </a:moveTo>
                <a:lnTo>
                  <a:pt x="188214" y="40805"/>
                </a:lnTo>
                <a:lnTo>
                  <a:pt x="193802" y="42113"/>
                </a:lnTo>
                <a:lnTo>
                  <a:pt x="201676" y="47307"/>
                </a:lnTo>
                <a:lnTo>
                  <a:pt x="203708" y="50685"/>
                </a:lnTo>
                <a:lnTo>
                  <a:pt x="203708" y="58953"/>
                </a:lnTo>
                <a:lnTo>
                  <a:pt x="201803" y="62280"/>
                </a:lnTo>
                <a:lnTo>
                  <a:pt x="197739" y="64833"/>
                </a:lnTo>
                <a:lnTo>
                  <a:pt x="193802" y="67398"/>
                </a:lnTo>
                <a:lnTo>
                  <a:pt x="188214" y="68668"/>
                </a:lnTo>
                <a:lnTo>
                  <a:pt x="208306" y="68668"/>
                </a:lnTo>
                <a:lnTo>
                  <a:pt x="210820" y="66814"/>
                </a:lnTo>
                <a:lnTo>
                  <a:pt x="213692" y="61506"/>
                </a:lnTo>
                <a:lnTo>
                  <a:pt x="213741" y="48132"/>
                </a:lnTo>
                <a:lnTo>
                  <a:pt x="210820" y="42671"/>
                </a:lnTo>
                <a:lnTo>
                  <a:pt x="208297" y="40805"/>
                </a:lnTo>
                <a:close/>
              </a:path>
              <a:path w="407670" h="133350">
                <a:moveTo>
                  <a:pt x="45593" y="9791"/>
                </a:moveTo>
                <a:lnTo>
                  <a:pt x="35433" y="9791"/>
                </a:lnTo>
                <a:lnTo>
                  <a:pt x="35433" y="31432"/>
                </a:lnTo>
                <a:lnTo>
                  <a:pt x="34835" y="40221"/>
                </a:lnTo>
                <a:lnTo>
                  <a:pt x="14509" y="81600"/>
                </a:lnTo>
                <a:lnTo>
                  <a:pt x="0" y="94068"/>
                </a:lnTo>
                <a:lnTo>
                  <a:pt x="7874" y="100914"/>
                </a:lnTo>
                <a:lnTo>
                  <a:pt x="36052" y="66884"/>
                </a:lnTo>
                <a:lnTo>
                  <a:pt x="40640" y="55803"/>
                </a:lnTo>
                <a:lnTo>
                  <a:pt x="50880" y="55803"/>
                </a:lnTo>
                <a:lnTo>
                  <a:pt x="48037" y="47964"/>
                </a:lnTo>
                <a:lnTo>
                  <a:pt x="46208" y="39518"/>
                </a:lnTo>
                <a:lnTo>
                  <a:pt x="45627" y="31432"/>
                </a:lnTo>
                <a:lnTo>
                  <a:pt x="45593" y="9791"/>
                </a:lnTo>
                <a:close/>
              </a:path>
              <a:path w="407670" h="133350">
                <a:moveTo>
                  <a:pt x="50880" y="55803"/>
                </a:moveTo>
                <a:lnTo>
                  <a:pt x="40640" y="55803"/>
                </a:lnTo>
                <a:lnTo>
                  <a:pt x="42495" y="60758"/>
                </a:lnTo>
                <a:lnTo>
                  <a:pt x="68230" y="94739"/>
                </a:lnTo>
                <a:lnTo>
                  <a:pt x="73660" y="99275"/>
                </a:lnTo>
                <a:lnTo>
                  <a:pt x="80899" y="91262"/>
                </a:lnTo>
                <a:lnTo>
                  <a:pt x="73229" y="85661"/>
                </a:lnTo>
                <a:lnTo>
                  <a:pt x="66405" y="79335"/>
                </a:lnTo>
                <a:lnTo>
                  <a:pt x="60414" y="72283"/>
                </a:lnTo>
                <a:lnTo>
                  <a:pt x="55245" y="64503"/>
                </a:lnTo>
                <a:lnTo>
                  <a:pt x="51057" y="56292"/>
                </a:lnTo>
                <a:lnTo>
                  <a:pt x="50880" y="55803"/>
                </a:lnTo>
                <a:close/>
              </a:path>
              <a:path w="407670" h="133350">
                <a:moveTo>
                  <a:pt x="385953" y="685"/>
                </a:moveTo>
                <a:lnTo>
                  <a:pt x="375666" y="685"/>
                </a:lnTo>
                <a:lnTo>
                  <a:pt x="375666" y="132753"/>
                </a:lnTo>
                <a:lnTo>
                  <a:pt x="386080" y="132753"/>
                </a:lnTo>
                <a:lnTo>
                  <a:pt x="386080" y="62102"/>
                </a:lnTo>
                <a:lnTo>
                  <a:pt x="407670" y="62102"/>
                </a:lnTo>
                <a:lnTo>
                  <a:pt x="407670" y="52997"/>
                </a:lnTo>
                <a:lnTo>
                  <a:pt x="385953" y="52997"/>
                </a:lnTo>
                <a:lnTo>
                  <a:pt x="385953" y="685"/>
                </a:lnTo>
                <a:close/>
              </a:path>
              <a:path w="407670" h="133350">
                <a:moveTo>
                  <a:pt x="244221" y="685"/>
                </a:moveTo>
                <a:lnTo>
                  <a:pt x="233934" y="685"/>
                </a:lnTo>
                <a:lnTo>
                  <a:pt x="233934" y="80721"/>
                </a:lnTo>
                <a:lnTo>
                  <a:pt x="244221" y="80721"/>
                </a:lnTo>
                <a:lnTo>
                  <a:pt x="244221" y="52031"/>
                </a:lnTo>
                <a:lnTo>
                  <a:pt x="262763" y="52031"/>
                </a:lnTo>
                <a:lnTo>
                  <a:pt x="262763" y="42722"/>
                </a:lnTo>
                <a:lnTo>
                  <a:pt x="244221" y="42722"/>
                </a:lnTo>
                <a:lnTo>
                  <a:pt x="244221" y="685"/>
                </a:lnTo>
                <a:close/>
              </a:path>
              <a:path w="407670" h="133350">
                <a:moveTo>
                  <a:pt x="103251" y="685"/>
                </a:moveTo>
                <a:lnTo>
                  <a:pt x="93091" y="685"/>
                </a:lnTo>
                <a:lnTo>
                  <a:pt x="93091" y="132753"/>
                </a:lnTo>
                <a:lnTo>
                  <a:pt x="103251" y="132753"/>
                </a:lnTo>
                <a:lnTo>
                  <a:pt x="103251" y="63474"/>
                </a:lnTo>
                <a:lnTo>
                  <a:pt x="126111" y="63474"/>
                </a:lnTo>
                <a:lnTo>
                  <a:pt x="126111" y="54368"/>
                </a:lnTo>
                <a:lnTo>
                  <a:pt x="103251" y="54368"/>
                </a:lnTo>
                <a:lnTo>
                  <a:pt x="103251" y="685"/>
                </a:lnTo>
                <a:close/>
              </a:path>
              <a:path w="407670" h="133350">
                <a:moveTo>
                  <a:pt x="219837" y="17119"/>
                </a:moveTo>
                <a:lnTo>
                  <a:pt x="141732" y="17119"/>
                </a:lnTo>
                <a:lnTo>
                  <a:pt x="141732" y="26085"/>
                </a:lnTo>
                <a:lnTo>
                  <a:pt x="219837" y="26085"/>
                </a:lnTo>
                <a:lnTo>
                  <a:pt x="219837" y="17119"/>
                </a:lnTo>
                <a:close/>
              </a:path>
              <a:path w="407670" h="133350">
                <a:moveTo>
                  <a:pt x="185801" y="0"/>
                </a:moveTo>
                <a:lnTo>
                  <a:pt x="175641" y="0"/>
                </a:lnTo>
                <a:lnTo>
                  <a:pt x="175641" y="17119"/>
                </a:lnTo>
                <a:lnTo>
                  <a:pt x="185801" y="17119"/>
                </a:lnTo>
                <a:lnTo>
                  <a:pt x="1858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/>
          <p:nvPr/>
        </p:nvSpPr>
        <p:spPr>
          <a:xfrm>
            <a:off x="6268592" y="6900747"/>
            <a:ext cx="266700" cy="134620"/>
          </a:xfrm>
          <a:custGeom>
            <a:avLst/>
            <a:gdLst/>
            <a:ahLst/>
            <a:cxnLst/>
            <a:rect l="l" t="t" r="r" b="b"/>
            <a:pathLst>
              <a:path w="266700" h="134620">
                <a:moveTo>
                  <a:pt x="66421" y="84823"/>
                </a:moveTo>
                <a:lnTo>
                  <a:pt x="56134" y="84823"/>
                </a:lnTo>
                <a:lnTo>
                  <a:pt x="56134" y="134048"/>
                </a:lnTo>
                <a:lnTo>
                  <a:pt x="66421" y="134048"/>
                </a:lnTo>
                <a:lnTo>
                  <a:pt x="66421" y="84823"/>
                </a:lnTo>
                <a:close/>
              </a:path>
              <a:path w="266700" h="134620">
                <a:moveTo>
                  <a:pt x="122555" y="75717"/>
                </a:moveTo>
                <a:lnTo>
                  <a:pt x="0" y="75717"/>
                </a:lnTo>
                <a:lnTo>
                  <a:pt x="0" y="84823"/>
                </a:lnTo>
                <a:lnTo>
                  <a:pt x="122555" y="84823"/>
                </a:lnTo>
                <a:lnTo>
                  <a:pt x="122555" y="75717"/>
                </a:lnTo>
                <a:close/>
              </a:path>
              <a:path w="266700" h="134620">
                <a:moveTo>
                  <a:pt x="210439" y="13906"/>
                </a:moveTo>
                <a:lnTo>
                  <a:pt x="148844" y="13906"/>
                </a:lnTo>
                <a:lnTo>
                  <a:pt x="148844" y="23012"/>
                </a:lnTo>
                <a:lnTo>
                  <a:pt x="199517" y="23012"/>
                </a:lnTo>
                <a:lnTo>
                  <a:pt x="197306" y="35046"/>
                </a:lnTo>
                <a:lnTo>
                  <a:pt x="171864" y="75879"/>
                </a:lnTo>
                <a:lnTo>
                  <a:pt x="143129" y="94691"/>
                </a:lnTo>
                <a:lnTo>
                  <a:pt x="151003" y="102971"/>
                </a:lnTo>
                <a:lnTo>
                  <a:pt x="176434" y="85081"/>
                </a:lnTo>
                <a:lnTo>
                  <a:pt x="194818" y="64273"/>
                </a:lnTo>
                <a:lnTo>
                  <a:pt x="206152" y="40547"/>
                </a:lnTo>
                <a:lnTo>
                  <a:pt x="210439" y="13906"/>
                </a:lnTo>
                <a:close/>
              </a:path>
              <a:path w="266700" h="134620">
                <a:moveTo>
                  <a:pt x="242951" y="2120"/>
                </a:moveTo>
                <a:lnTo>
                  <a:pt x="232791" y="2120"/>
                </a:lnTo>
                <a:lnTo>
                  <a:pt x="232791" y="134188"/>
                </a:lnTo>
                <a:lnTo>
                  <a:pt x="242951" y="134188"/>
                </a:lnTo>
                <a:lnTo>
                  <a:pt x="242951" y="65659"/>
                </a:lnTo>
                <a:lnTo>
                  <a:pt x="266700" y="65659"/>
                </a:lnTo>
                <a:lnTo>
                  <a:pt x="266700" y="56553"/>
                </a:lnTo>
                <a:lnTo>
                  <a:pt x="242951" y="56553"/>
                </a:lnTo>
                <a:lnTo>
                  <a:pt x="242951" y="2120"/>
                </a:lnTo>
                <a:close/>
              </a:path>
              <a:path w="266700" h="134620">
                <a:moveTo>
                  <a:pt x="66675" y="22733"/>
                </a:moveTo>
                <a:lnTo>
                  <a:pt x="56007" y="22733"/>
                </a:lnTo>
                <a:lnTo>
                  <a:pt x="54318" y="27881"/>
                </a:lnTo>
                <a:lnTo>
                  <a:pt x="50974" y="32848"/>
                </a:lnTo>
                <a:lnTo>
                  <a:pt x="14991" y="51875"/>
                </a:lnTo>
                <a:lnTo>
                  <a:pt x="5969" y="53340"/>
                </a:lnTo>
                <a:lnTo>
                  <a:pt x="13081" y="62166"/>
                </a:lnTo>
                <a:lnTo>
                  <a:pt x="52578" y="45529"/>
                </a:lnTo>
                <a:lnTo>
                  <a:pt x="61341" y="35941"/>
                </a:lnTo>
                <a:lnTo>
                  <a:pt x="73941" y="35941"/>
                </a:lnTo>
                <a:lnTo>
                  <a:pt x="73025" y="35382"/>
                </a:lnTo>
                <a:lnTo>
                  <a:pt x="67691" y="29260"/>
                </a:lnTo>
                <a:lnTo>
                  <a:pt x="66675" y="22733"/>
                </a:lnTo>
                <a:close/>
              </a:path>
              <a:path w="266700" h="134620">
                <a:moveTo>
                  <a:pt x="73941" y="35941"/>
                </a:moveTo>
                <a:lnTo>
                  <a:pt x="61341" y="35941"/>
                </a:lnTo>
                <a:lnTo>
                  <a:pt x="64389" y="40779"/>
                </a:lnTo>
                <a:lnTo>
                  <a:pt x="103135" y="60232"/>
                </a:lnTo>
                <a:lnTo>
                  <a:pt x="110236" y="61963"/>
                </a:lnTo>
                <a:lnTo>
                  <a:pt x="116840" y="52997"/>
                </a:lnTo>
                <a:lnTo>
                  <a:pt x="107122" y="51018"/>
                </a:lnTo>
                <a:lnTo>
                  <a:pt x="98155" y="48377"/>
                </a:lnTo>
                <a:lnTo>
                  <a:pt x="89925" y="45074"/>
                </a:lnTo>
                <a:lnTo>
                  <a:pt x="82423" y="41109"/>
                </a:lnTo>
                <a:lnTo>
                  <a:pt x="73941" y="35941"/>
                </a:lnTo>
                <a:close/>
              </a:path>
              <a:path w="266700" h="134620">
                <a:moveTo>
                  <a:pt x="108966" y="13627"/>
                </a:moveTo>
                <a:lnTo>
                  <a:pt x="13716" y="13627"/>
                </a:lnTo>
                <a:lnTo>
                  <a:pt x="13716" y="22733"/>
                </a:lnTo>
                <a:lnTo>
                  <a:pt x="108966" y="22733"/>
                </a:lnTo>
                <a:lnTo>
                  <a:pt x="108966" y="13627"/>
                </a:lnTo>
                <a:close/>
              </a:path>
              <a:path w="266700" h="134620">
                <a:moveTo>
                  <a:pt x="66675" y="0"/>
                </a:moveTo>
                <a:lnTo>
                  <a:pt x="56261" y="0"/>
                </a:lnTo>
                <a:lnTo>
                  <a:pt x="56261" y="13627"/>
                </a:lnTo>
                <a:lnTo>
                  <a:pt x="66675" y="13627"/>
                </a:lnTo>
                <a:lnTo>
                  <a:pt x="66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6595744" y="6902183"/>
            <a:ext cx="403860" cy="133350"/>
          </a:xfrm>
          <a:custGeom>
            <a:avLst/>
            <a:gdLst/>
            <a:ahLst/>
            <a:cxnLst/>
            <a:rect l="l" t="t" r="r" b="b"/>
            <a:pathLst>
              <a:path w="403859" h="133350">
                <a:moveTo>
                  <a:pt x="203326" y="84556"/>
                </a:moveTo>
                <a:lnTo>
                  <a:pt x="164083" y="94995"/>
                </a:lnTo>
                <a:lnTo>
                  <a:pt x="160425" y="115493"/>
                </a:lnTo>
                <a:lnTo>
                  <a:pt x="164083" y="121234"/>
                </a:lnTo>
                <a:lnTo>
                  <a:pt x="203326" y="131787"/>
                </a:lnTo>
                <a:lnTo>
                  <a:pt x="213202" y="131392"/>
                </a:lnTo>
                <a:lnTo>
                  <a:pt x="221841" y="130206"/>
                </a:lnTo>
                <a:lnTo>
                  <a:pt x="229235" y="128230"/>
                </a:lnTo>
                <a:lnTo>
                  <a:pt x="235397" y="125463"/>
                </a:lnTo>
                <a:lnTo>
                  <a:pt x="239536" y="123101"/>
                </a:lnTo>
                <a:lnTo>
                  <a:pt x="203326" y="123101"/>
                </a:lnTo>
                <a:lnTo>
                  <a:pt x="189325" y="122163"/>
                </a:lnTo>
                <a:lnTo>
                  <a:pt x="179324" y="119349"/>
                </a:lnTo>
                <a:lnTo>
                  <a:pt x="173323" y="114662"/>
                </a:lnTo>
                <a:lnTo>
                  <a:pt x="171323" y="108102"/>
                </a:lnTo>
                <a:lnTo>
                  <a:pt x="173323" y="101603"/>
                </a:lnTo>
                <a:lnTo>
                  <a:pt x="179323" y="96964"/>
                </a:lnTo>
                <a:lnTo>
                  <a:pt x="189325" y="94182"/>
                </a:lnTo>
                <a:lnTo>
                  <a:pt x="203326" y="93256"/>
                </a:lnTo>
                <a:lnTo>
                  <a:pt x="239837" y="93256"/>
                </a:lnTo>
                <a:lnTo>
                  <a:pt x="235457" y="90779"/>
                </a:lnTo>
                <a:lnTo>
                  <a:pt x="229312" y="88055"/>
                </a:lnTo>
                <a:lnTo>
                  <a:pt x="221916" y="86110"/>
                </a:lnTo>
                <a:lnTo>
                  <a:pt x="213258" y="84944"/>
                </a:lnTo>
                <a:lnTo>
                  <a:pt x="203326" y="84556"/>
                </a:lnTo>
                <a:close/>
              </a:path>
              <a:path w="403859" h="133350">
                <a:moveTo>
                  <a:pt x="239837" y="93256"/>
                </a:moveTo>
                <a:lnTo>
                  <a:pt x="203326" y="93256"/>
                </a:lnTo>
                <a:lnTo>
                  <a:pt x="217495" y="94182"/>
                </a:lnTo>
                <a:lnTo>
                  <a:pt x="227615" y="96964"/>
                </a:lnTo>
                <a:lnTo>
                  <a:pt x="233687" y="101603"/>
                </a:lnTo>
                <a:lnTo>
                  <a:pt x="235711" y="108102"/>
                </a:lnTo>
                <a:lnTo>
                  <a:pt x="233687" y="114662"/>
                </a:lnTo>
                <a:lnTo>
                  <a:pt x="227615" y="119349"/>
                </a:lnTo>
                <a:lnTo>
                  <a:pt x="217495" y="122163"/>
                </a:lnTo>
                <a:lnTo>
                  <a:pt x="203326" y="123101"/>
                </a:lnTo>
                <a:lnTo>
                  <a:pt x="239536" y="123101"/>
                </a:lnTo>
                <a:lnTo>
                  <a:pt x="242697" y="121297"/>
                </a:lnTo>
                <a:lnTo>
                  <a:pt x="246506" y="115493"/>
                </a:lnTo>
                <a:lnTo>
                  <a:pt x="246506" y="100710"/>
                </a:lnTo>
                <a:lnTo>
                  <a:pt x="242824" y="94945"/>
                </a:lnTo>
                <a:lnTo>
                  <a:pt x="239837" y="93256"/>
                </a:lnTo>
                <a:close/>
              </a:path>
              <a:path w="403859" h="133350">
                <a:moveTo>
                  <a:pt x="383539" y="79768"/>
                </a:moveTo>
                <a:lnTo>
                  <a:pt x="300735" y="79768"/>
                </a:lnTo>
                <a:lnTo>
                  <a:pt x="300735" y="88315"/>
                </a:lnTo>
                <a:lnTo>
                  <a:pt x="373506" y="88315"/>
                </a:lnTo>
                <a:lnTo>
                  <a:pt x="373506" y="101193"/>
                </a:lnTo>
                <a:lnTo>
                  <a:pt x="300735" y="101193"/>
                </a:lnTo>
                <a:lnTo>
                  <a:pt x="300735" y="131381"/>
                </a:lnTo>
                <a:lnTo>
                  <a:pt x="387096" y="131381"/>
                </a:lnTo>
                <a:lnTo>
                  <a:pt x="387096" y="122821"/>
                </a:lnTo>
                <a:lnTo>
                  <a:pt x="310769" y="122821"/>
                </a:lnTo>
                <a:lnTo>
                  <a:pt x="310769" y="109207"/>
                </a:lnTo>
                <a:lnTo>
                  <a:pt x="383539" y="109207"/>
                </a:lnTo>
                <a:lnTo>
                  <a:pt x="383539" y="79768"/>
                </a:lnTo>
                <a:close/>
              </a:path>
              <a:path w="403859" h="133350">
                <a:moveTo>
                  <a:pt x="403478" y="59016"/>
                </a:moveTo>
                <a:lnTo>
                  <a:pt x="280924" y="59016"/>
                </a:lnTo>
                <a:lnTo>
                  <a:pt x="280924" y="67436"/>
                </a:lnTo>
                <a:lnTo>
                  <a:pt x="403478" y="67436"/>
                </a:lnTo>
                <a:lnTo>
                  <a:pt x="403478" y="59016"/>
                </a:lnTo>
                <a:close/>
              </a:path>
              <a:path w="403859" h="133350">
                <a:moveTo>
                  <a:pt x="191261" y="32118"/>
                </a:moveTo>
                <a:lnTo>
                  <a:pt x="170941" y="32118"/>
                </a:lnTo>
                <a:lnTo>
                  <a:pt x="163068" y="34226"/>
                </a:lnTo>
                <a:lnTo>
                  <a:pt x="151383" y="42671"/>
                </a:lnTo>
                <a:lnTo>
                  <a:pt x="148462" y="48132"/>
                </a:lnTo>
                <a:lnTo>
                  <a:pt x="148462" y="61506"/>
                </a:lnTo>
                <a:lnTo>
                  <a:pt x="151383" y="66928"/>
                </a:lnTo>
                <a:lnTo>
                  <a:pt x="162813" y="75285"/>
                </a:lnTo>
                <a:lnTo>
                  <a:pt x="170814" y="77368"/>
                </a:lnTo>
                <a:lnTo>
                  <a:pt x="191261" y="77368"/>
                </a:lnTo>
                <a:lnTo>
                  <a:pt x="199262" y="75260"/>
                </a:lnTo>
                <a:lnTo>
                  <a:pt x="205104" y="71031"/>
                </a:lnTo>
                <a:lnTo>
                  <a:pt x="208306" y="68668"/>
                </a:lnTo>
                <a:lnTo>
                  <a:pt x="173989" y="68668"/>
                </a:lnTo>
                <a:lnTo>
                  <a:pt x="168528" y="67398"/>
                </a:lnTo>
                <a:lnTo>
                  <a:pt x="164464" y="64833"/>
                </a:lnTo>
                <a:lnTo>
                  <a:pt x="160527" y="62280"/>
                </a:lnTo>
                <a:lnTo>
                  <a:pt x="158496" y="58953"/>
                </a:lnTo>
                <a:lnTo>
                  <a:pt x="158496" y="50685"/>
                </a:lnTo>
                <a:lnTo>
                  <a:pt x="160527" y="47307"/>
                </a:lnTo>
                <a:lnTo>
                  <a:pt x="164591" y="44716"/>
                </a:lnTo>
                <a:lnTo>
                  <a:pt x="168528" y="42113"/>
                </a:lnTo>
                <a:lnTo>
                  <a:pt x="174116" y="40805"/>
                </a:lnTo>
                <a:lnTo>
                  <a:pt x="208297" y="40805"/>
                </a:lnTo>
                <a:lnTo>
                  <a:pt x="205104" y="38442"/>
                </a:lnTo>
                <a:lnTo>
                  <a:pt x="199262" y="34226"/>
                </a:lnTo>
                <a:lnTo>
                  <a:pt x="191261" y="32118"/>
                </a:lnTo>
                <a:close/>
              </a:path>
              <a:path w="403859" h="133350">
                <a:moveTo>
                  <a:pt x="208297" y="40805"/>
                </a:moveTo>
                <a:lnTo>
                  <a:pt x="188213" y="40805"/>
                </a:lnTo>
                <a:lnTo>
                  <a:pt x="193801" y="42113"/>
                </a:lnTo>
                <a:lnTo>
                  <a:pt x="201675" y="47307"/>
                </a:lnTo>
                <a:lnTo>
                  <a:pt x="203707" y="50685"/>
                </a:lnTo>
                <a:lnTo>
                  <a:pt x="203707" y="58953"/>
                </a:lnTo>
                <a:lnTo>
                  <a:pt x="201802" y="62280"/>
                </a:lnTo>
                <a:lnTo>
                  <a:pt x="197738" y="64833"/>
                </a:lnTo>
                <a:lnTo>
                  <a:pt x="193801" y="67398"/>
                </a:lnTo>
                <a:lnTo>
                  <a:pt x="188213" y="68668"/>
                </a:lnTo>
                <a:lnTo>
                  <a:pt x="208306" y="68668"/>
                </a:lnTo>
                <a:lnTo>
                  <a:pt x="210820" y="66814"/>
                </a:lnTo>
                <a:lnTo>
                  <a:pt x="213692" y="61506"/>
                </a:lnTo>
                <a:lnTo>
                  <a:pt x="213740" y="48132"/>
                </a:lnTo>
                <a:lnTo>
                  <a:pt x="210820" y="42671"/>
                </a:lnTo>
                <a:lnTo>
                  <a:pt x="208297" y="40805"/>
                </a:lnTo>
                <a:close/>
              </a:path>
              <a:path w="403859" h="133350">
                <a:moveTo>
                  <a:pt x="45593" y="9791"/>
                </a:moveTo>
                <a:lnTo>
                  <a:pt x="35432" y="9791"/>
                </a:lnTo>
                <a:lnTo>
                  <a:pt x="35432" y="31432"/>
                </a:lnTo>
                <a:lnTo>
                  <a:pt x="34835" y="40221"/>
                </a:lnTo>
                <a:lnTo>
                  <a:pt x="14509" y="81600"/>
                </a:lnTo>
                <a:lnTo>
                  <a:pt x="0" y="94068"/>
                </a:lnTo>
                <a:lnTo>
                  <a:pt x="7874" y="100914"/>
                </a:lnTo>
                <a:lnTo>
                  <a:pt x="36052" y="66884"/>
                </a:lnTo>
                <a:lnTo>
                  <a:pt x="40639" y="55803"/>
                </a:lnTo>
                <a:lnTo>
                  <a:pt x="50880" y="55803"/>
                </a:lnTo>
                <a:lnTo>
                  <a:pt x="48037" y="47964"/>
                </a:lnTo>
                <a:lnTo>
                  <a:pt x="46208" y="39518"/>
                </a:lnTo>
                <a:lnTo>
                  <a:pt x="45627" y="31432"/>
                </a:lnTo>
                <a:lnTo>
                  <a:pt x="45593" y="9791"/>
                </a:lnTo>
                <a:close/>
              </a:path>
              <a:path w="403859" h="133350">
                <a:moveTo>
                  <a:pt x="50880" y="55803"/>
                </a:moveTo>
                <a:lnTo>
                  <a:pt x="40639" y="55803"/>
                </a:lnTo>
                <a:lnTo>
                  <a:pt x="42495" y="60758"/>
                </a:lnTo>
                <a:lnTo>
                  <a:pt x="68230" y="94739"/>
                </a:lnTo>
                <a:lnTo>
                  <a:pt x="73659" y="99275"/>
                </a:lnTo>
                <a:lnTo>
                  <a:pt x="80899" y="91262"/>
                </a:lnTo>
                <a:lnTo>
                  <a:pt x="73229" y="85661"/>
                </a:lnTo>
                <a:lnTo>
                  <a:pt x="66405" y="79335"/>
                </a:lnTo>
                <a:lnTo>
                  <a:pt x="60414" y="72283"/>
                </a:lnTo>
                <a:lnTo>
                  <a:pt x="55245" y="64503"/>
                </a:lnTo>
                <a:lnTo>
                  <a:pt x="51057" y="56292"/>
                </a:lnTo>
                <a:lnTo>
                  <a:pt x="50880" y="55803"/>
                </a:lnTo>
                <a:close/>
              </a:path>
              <a:path w="403859" h="133350">
                <a:moveTo>
                  <a:pt x="342264" y="1244"/>
                </a:moveTo>
                <a:lnTo>
                  <a:pt x="303529" y="11849"/>
                </a:lnTo>
                <a:lnTo>
                  <a:pt x="300005" y="31635"/>
                </a:lnTo>
                <a:lnTo>
                  <a:pt x="303529" y="37236"/>
                </a:lnTo>
                <a:lnTo>
                  <a:pt x="342264" y="47790"/>
                </a:lnTo>
                <a:lnTo>
                  <a:pt x="351896" y="47394"/>
                </a:lnTo>
                <a:lnTo>
                  <a:pt x="360360" y="46208"/>
                </a:lnTo>
                <a:lnTo>
                  <a:pt x="367624" y="44232"/>
                </a:lnTo>
                <a:lnTo>
                  <a:pt x="373677" y="41465"/>
                </a:lnTo>
                <a:lnTo>
                  <a:pt x="376595" y="39776"/>
                </a:lnTo>
                <a:lnTo>
                  <a:pt x="332104" y="39776"/>
                </a:lnTo>
                <a:lnTo>
                  <a:pt x="324357" y="38392"/>
                </a:lnTo>
                <a:lnTo>
                  <a:pt x="318770" y="35610"/>
                </a:lnTo>
                <a:lnTo>
                  <a:pt x="313308" y="32816"/>
                </a:lnTo>
                <a:lnTo>
                  <a:pt x="310514" y="29121"/>
                </a:lnTo>
                <a:lnTo>
                  <a:pt x="310514" y="20002"/>
                </a:lnTo>
                <a:lnTo>
                  <a:pt x="313308" y="16344"/>
                </a:lnTo>
                <a:lnTo>
                  <a:pt x="324230" y="10782"/>
                </a:lnTo>
                <a:lnTo>
                  <a:pt x="332104" y="9385"/>
                </a:lnTo>
                <a:lnTo>
                  <a:pt x="376890" y="9385"/>
                </a:lnTo>
                <a:lnTo>
                  <a:pt x="373633" y="7505"/>
                </a:lnTo>
                <a:lnTo>
                  <a:pt x="367607" y="4764"/>
                </a:lnTo>
                <a:lnTo>
                  <a:pt x="360378" y="2808"/>
                </a:lnTo>
                <a:lnTo>
                  <a:pt x="351934" y="1635"/>
                </a:lnTo>
                <a:lnTo>
                  <a:pt x="342264" y="1244"/>
                </a:lnTo>
                <a:close/>
              </a:path>
              <a:path w="403859" h="133350">
                <a:moveTo>
                  <a:pt x="376890" y="9385"/>
                </a:moveTo>
                <a:lnTo>
                  <a:pt x="352298" y="9385"/>
                </a:lnTo>
                <a:lnTo>
                  <a:pt x="360045" y="10794"/>
                </a:lnTo>
                <a:lnTo>
                  <a:pt x="365632" y="13627"/>
                </a:lnTo>
                <a:lnTo>
                  <a:pt x="371094" y="16459"/>
                </a:lnTo>
                <a:lnTo>
                  <a:pt x="373819" y="20002"/>
                </a:lnTo>
                <a:lnTo>
                  <a:pt x="373820" y="29121"/>
                </a:lnTo>
                <a:lnTo>
                  <a:pt x="371094" y="32702"/>
                </a:lnTo>
                <a:lnTo>
                  <a:pt x="365632" y="35534"/>
                </a:lnTo>
                <a:lnTo>
                  <a:pt x="360045" y="38366"/>
                </a:lnTo>
                <a:lnTo>
                  <a:pt x="352171" y="39776"/>
                </a:lnTo>
                <a:lnTo>
                  <a:pt x="376595" y="39776"/>
                </a:lnTo>
                <a:lnTo>
                  <a:pt x="380873" y="37299"/>
                </a:lnTo>
                <a:lnTo>
                  <a:pt x="384555" y="31635"/>
                </a:lnTo>
                <a:lnTo>
                  <a:pt x="384555" y="17348"/>
                </a:lnTo>
                <a:lnTo>
                  <a:pt x="380873" y="11683"/>
                </a:lnTo>
                <a:lnTo>
                  <a:pt x="376890" y="9385"/>
                </a:lnTo>
                <a:close/>
              </a:path>
              <a:path w="403859" h="133350">
                <a:moveTo>
                  <a:pt x="244221" y="685"/>
                </a:moveTo>
                <a:lnTo>
                  <a:pt x="233933" y="685"/>
                </a:lnTo>
                <a:lnTo>
                  <a:pt x="233933" y="80721"/>
                </a:lnTo>
                <a:lnTo>
                  <a:pt x="244221" y="80721"/>
                </a:lnTo>
                <a:lnTo>
                  <a:pt x="244221" y="52031"/>
                </a:lnTo>
                <a:lnTo>
                  <a:pt x="262762" y="52031"/>
                </a:lnTo>
                <a:lnTo>
                  <a:pt x="262762" y="42722"/>
                </a:lnTo>
                <a:lnTo>
                  <a:pt x="244221" y="42722"/>
                </a:lnTo>
                <a:lnTo>
                  <a:pt x="244221" y="685"/>
                </a:lnTo>
                <a:close/>
              </a:path>
              <a:path w="403859" h="133350">
                <a:moveTo>
                  <a:pt x="103250" y="685"/>
                </a:moveTo>
                <a:lnTo>
                  <a:pt x="93090" y="685"/>
                </a:lnTo>
                <a:lnTo>
                  <a:pt x="93090" y="132753"/>
                </a:lnTo>
                <a:lnTo>
                  <a:pt x="103250" y="132753"/>
                </a:lnTo>
                <a:lnTo>
                  <a:pt x="103250" y="63474"/>
                </a:lnTo>
                <a:lnTo>
                  <a:pt x="126110" y="63474"/>
                </a:lnTo>
                <a:lnTo>
                  <a:pt x="126110" y="54368"/>
                </a:lnTo>
                <a:lnTo>
                  <a:pt x="103250" y="54368"/>
                </a:lnTo>
                <a:lnTo>
                  <a:pt x="103250" y="685"/>
                </a:lnTo>
                <a:close/>
              </a:path>
              <a:path w="403859" h="133350">
                <a:moveTo>
                  <a:pt x="219836" y="17119"/>
                </a:moveTo>
                <a:lnTo>
                  <a:pt x="141731" y="17119"/>
                </a:lnTo>
                <a:lnTo>
                  <a:pt x="141731" y="26085"/>
                </a:lnTo>
                <a:lnTo>
                  <a:pt x="219836" y="26085"/>
                </a:lnTo>
                <a:lnTo>
                  <a:pt x="219836" y="17119"/>
                </a:lnTo>
                <a:close/>
              </a:path>
              <a:path w="403859" h="133350">
                <a:moveTo>
                  <a:pt x="185800" y="0"/>
                </a:moveTo>
                <a:lnTo>
                  <a:pt x="175640" y="0"/>
                </a:lnTo>
                <a:lnTo>
                  <a:pt x="175640" y="17119"/>
                </a:lnTo>
                <a:lnTo>
                  <a:pt x="185800" y="17119"/>
                </a:lnTo>
                <a:lnTo>
                  <a:pt x="1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7064120" y="6907669"/>
            <a:ext cx="262890" cy="127635"/>
          </a:xfrm>
          <a:custGeom>
            <a:avLst/>
            <a:gdLst/>
            <a:ahLst/>
            <a:cxnLst/>
            <a:rect l="l" t="t" r="r" b="b"/>
            <a:pathLst>
              <a:path w="262890" h="127634">
                <a:moveTo>
                  <a:pt x="206755" y="77355"/>
                </a:moveTo>
                <a:lnTo>
                  <a:pt x="196342" y="77355"/>
                </a:lnTo>
                <a:lnTo>
                  <a:pt x="196342" y="127126"/>
                </a:lnTo>
                <a:lnTo>
                  <a:pt x="206755" y="127126"/>
                </a:lnTo>
                <a:lnTo>
                  <a:pt x="206755" y="77355"/>
                </a:lnTo>
                <a:close/>
              </a:path>
              <a:path w="262890" h="127634">
                <a:moveTo>
                  <a:pt x="262762" y="68249"/>
                </a:moveTo>
                <a:lnTo>
                  <a:pt x="140207" y="68249"/>
                </a:lnTo>
                <a:lnTo>
                  <a:pt x="140207" y="77355"/>
                </a:lnTo>
                <a:lnTo>
                  <a:pt x="262762" y="77355"/>
                </a:lnTo>
                <a:lnTo>
                  <a:pt x="262762" y="68249"/>
                </a:lnTo>
                <a:close/>
              </a:path>
              <a:path w="262890" h="127634">
                <a:moveTo>
                  <a:pt x="122554" y="98107"/>
                </a:moveTo>
                <a:lnTo>
                  <a:pt x="0" y="98107"/>
                </a:lnTo>
                <a:lnTo>
                  <a:pt x="0" y="107340"/>
                </a:lnTo>
                <a:lnTo>
                  <a:pt x="122554" y="107340"/>
                </a:lnTo>
                <a:lnTo>
                  <a:pt x="122554" y="98107"/>
                </a:lnTo>
                <a:close/>
              </a:path>
              <a:path w="262890" h="127634">
                <a:moveTo>
                  <a:pt x="66548" y="67297"/>
                </a:moveTo>
                <a:lnTo>
                  <a:pt x="56133" y="67297"/>
                </a:lnTo>
                <a:lnTo>
                  <a:pt x="56133" y="98107"/>
                </a:lnTo>
                <a:lnTo>
                  <a:pt x="66548" y="98107"/>
                </a:lnTo>
                <a:lnTo>
                  <a:pt x="66548" y="67297"/>
                </a:lnTo>
                <a:close/>
              </a:path>
              <a:path w="262890" h="127634">
                <a:moveTo>
                  <a:pt x="102107" y="7531"/>
                </a:moveTo>
                <a:lnTo>
                  <a:pt x="20320" y="7531"/>
                </a:lnTo>
                <a:lnTo>
                  <a:pt x="20320" y="67297"/>
                </a:lnTo>
                <a:lnTo>
                  <a:pt x="102107" y="67297"/>
                </a:lnTo>
                <a:lnTo>
                  <a:pt x="102107" y="57988"/>
                </a:lnTo>
                <a:lnTo>
                  <a:pt x="30733" y="57988"/>
                </a:lnTo>
                <a:lnTo>
                  <a:pt x="30733" y="16763"/>
                </a:lnTo>
                <a:lnTo>
                  <a:pt x="102107" y="16763"/>
                </a:lnTo>
                <a:lnTo>
                  <a:pt x="102107" y="7531"/>
                </a:lnTo>
                <a:close/>
              </a:path>
              <a:path w="262890" h="127634">
                <a:moveTo>
                  <a:pt x="102107" y="16763"/>
                </a:moveTo>
                <a:lnTo>
                  <a:pt x="91821" y="16763"/>
                </a:lnTo>
                <a:lnTo>
                  <a:pt x="91821" y="57988"/>
                </a:lnTo>
                <a:lnTo>
                  <a:pt x="102107" y="57988"/>
                </a:lnTo>
                <a:lnTo>
                  <a:pt x="102107" y="16763"/>
                </a:lnTo>
                <a:close/>
              </a:path>
              <a:path w="262890" h="127634">
                <a:moveTo>
                  <a:pt x="242950" y="0"/>
                </a:moveTo>
                <a:lnTo>
                  <a:pt x="160020" y="0"/>
                </a:lnTo>
                <a:lnTo>
                  <a:pt x="160020" y="49910"/>
                </a:lnTo>
                <a:lnTo>
                  <a:pt x="245109" y="49910"/>
                </a:lnTo>
                <a:lnTo>
                  <a:pt x="245109" y="40805"/>
                </a:lnTo>
                <a:lnTo>
                  <a:pt x="170179" y="40805"/>
                </a:lnTo>
                <a:lnTo>
                  <a:pt x="170179" y="9105"/>
                </a:lnTo>
                <a:lnTo>
                  <a:pt x="242950" y="9105"/>
                </a:lnTo>
                <a:lnTo>
                  <a:pt x="242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/>
          <p:nvPr/>
        </p:nvSpPr>
        <p:spPr>
          <a:xfrm>
            <a:off x="7393305" y="6902183"/>
            <a:ext cx="685800" cy="133350"/>
          </a:xfrm>
          <a:custGeom>
            <a:avLst/>
            <a:gdLst/>
            <a:ahLst/>
            <a:cxnLst/>
            <a:rect l="l" t="t" r="r" b="b"/>
            <a:pathLst>
              <a:path w="685800" h="133350">
                <a:moveTo>
                  <a:pt x="243713" y="86740"/>
                </a:moveTo>
                <a:lnTo>
                  <a:pt x="162687" y="86740"/>
                </a:lnTo>
                <a:lnTo>
                  <a:pt x="162687" y="130352"/>
                </a:lnTo>
                <a:lnTo>
                  <a:pt x="243713" y="130352"/>
                </a:lnTo>
                <a:lnTo>
                  <a:pt x="243713" y="121246"/>
                </a:lnTo>
                <a:lnTo>
                  <a:pt x="172720" y="121246"/>
                </a:lnTo>
                <a:lnTo>
                  <a:pt x="172720" y="95783"/>
                </a:lnTo>
                <a:lnTo>
                  <a:pt x="243713" y="95783"/>
                </a:lnTo>
                <a:lnTo>
                  <a:pt x="243713" y="86740"/>
                </a:lnTo>
                <a:close/>
              </a:path>
              <a:path w="685800" h="133350">
                <a:moveTo>
                  <a:pt x="243713" y="95783"/>
                </a:moveTo>
                <a:lnTo>
                  <a:pt x="233679" y="95783"/>
                </a:lnTo>
                <a:lnTo>
                  <a:pt x="233679" y="121246"/>
                </a:lnTo>
                <a:lnTo>
                  <a:pt x="243713" y="121246"/>
                </a:lnTo>
                <a:lnTo>
                  <a:pt x="243713" y="95783"/>
                </a:lnTo>
                <a:close/>
              </a:path>
              <a:path w="685800" h="133350">
                <a:moveTo>
                  <a:pt x="321055" y="41224"/>
                </a:moveTo>
                <a:lnTo>
                  <a:pt x="311276" y="41224"/>
                </a:lnTo>
                <a:lnTo>
                  <a:pt x="303275" y="44018"/>
                </a:lnTo>
                <a:lnTo>
                  <a:pt x="297137" y="49644"/>
                </a:lnTo>
                <a:lnTo>
                  <a:pt x="290956" y="55194"/>
                </a:lnTo>
                <a:lnTo>
                  <a:pt x="287909" y="62217"/>
                </a:lnTo>
                <a:lnTo>
                  <a:pt x="287986" y="79146"/>
                </a:lnTo>
                <a:lnTo>
                  <a:pt x="290956" y="85928"/>
                </a:lnTo>
                <a:lnTo>
                  <a:pt x="297290" y="91643"/>
                </a:lnTo>
                <a:lnTo>
                  <a:pt x="303275" y="97154"/>
                </a:lnTo>
                <a:lnTo>
                  <a:pt x="311276" y="99961"/>
                </a:lnTo>
                <a:lnTo>
                  <a:pt x="320928" y="99961"/>
                </a:lnTo>
                <a:lnTo>
                  <a:pt x="345486" y="91262"/>
                </a:lnTo>
                <a:lnTo>
                  <a:pt x="314451" y="91262"/>
                </a:lnTo>
                <a:lnTo>
                  <a:pt x="308864" y="89242"/>
                </a:lnTo>
                <a:lnTo>
                  <a:pt x="304546" y="85204"/>
                </a:lnTo>
                <a:lnTo>
                  <a:pt x="300100" y="81165"/>
                </a:lnTo>
                <a:lnTo>
                  <a:pt x="297942" y="76314"/>
                </a:lnTo>
                <a:lnTo>
                  <a:pt x="297942" y="64947"/>
                </a:lnTo>
                <a:lnTo>
                  <a:pt x="300100" y="60070"/>
                </a:lnTo>
                <a:lnTo>
                  <a:pt x="304419" y="56006"/>
                </a:lnTo>
                <a:lnTo>
                  <a:pt x="308864" y="51942"/>
                </a:lnTo>
                <a:lnTo>
                  <a:pt x="314325" y="49910"/>
                </a:lnTo>
                <a:lnTo>
                  <a:pt x="345354" y="49910"/>
                </a:lnTo>
                <a:lnTo>
                  <a:pt x="345007" y="49606"/>
                </a:lnTo>
                <a:lnTo>
                  <a:pt x="340058" y="45960"/>
                </a:lnTo>
                <a:lnTo>
                  <a:pt x="334391" y="43329"/>
                </a:lnTo>
                <a:lnTo>
                  <a:pt x="328056" y="41750"/>
                </a:lnTo>
                <a:lnTo>
                  <a:pt x="321055" y="41224"/>
                </a:lnTo>
                <a:close/>
              </a:path>
              <a:path w="685800" h="133350">
                <a:moveTo>
                  <a:pt x="345354" y="49910"/>
                </a:moveTo>
                <a:lnTo>
                  <a:pt x="327914" y="49910"/>
                </a:lnTo>
                <a:lnTo>
                  <a:pt x="333375" y="51942"/>
                </a:lnTo>
                <a:lnTo>
                  <a:pt x="337693" y="56006"/>
                </a:lnTo>
                <a:lnTo>
                  <a:pt x="342138" y="60070"/>
                </a:lnTo>
                <a:lnTo>
                  <a:pt x="344297" y="64947"/>
                </a:lnTo>
                <a:lnTo>
                  <a:pt x="344297" y="76314"/>
                </a:lnTo>
                <a:lnTo>
                  <a:pt x="342011" y="81165"/>
                </a:lnTo>
                <a:lnTo>
                  <a:pt x="333375" y="89242"/>
                </a:lnTo>
                <a:lnTo>
                  <a:pt x="327787" y="91262"/>
                </a:lnTo>
                <a:lnTo>
                  <a:pt x="345486" y="91262"/>
                </a:lnTo>
                <a:lnTo>
                  <a:pt x="351281" y="86093"/>
                </a:lnTo>
                <a:lnTo>
                  <a:pt x="354329" y="79146"/>
                </a:lnTo>
                <a:lnTo>
                  <a:pt x="354291" y="62217"/>
                </a:lnTo>
                <a:lnTo>
                  <a:pt x="351281" y="55257"/>
                </a:lnTo>
                <a:lnTo>
                  <a:pt x="345354" y="49910"/>
                </a:lnTo>
                <a:close/>
              </a:path>
              <a:path w="685800" h="133350">
                <a:moveTo>
                  <a:pt x="190753" y="32118"/>
                </a:moveTo>
                <a:lnTo>
                  <a:pt x="170434" y="32118"/>
                </a:lnTo>
                <a:lnTo>
                  <a:pt x="162560" y="34226"/>
                </a:lnTo>
                <a:lnTo>
                  <a:pt x="150875" y="42671"/>
                </a:lnTo>
                <a:lnTo>
                  <a:pt x="147954" y="48132"/>
                </a:lnTo>
                <a:lnTo>
                  <a:pt x="147954" y="61506"/>
                </a:lnTo>
                <a:lnTo>
                  <a:pt x="150875" y="66928"/>
                </a:lnTo>
                <a:lnTo>
                  <a:pt x="162305" y="75285"/>
                </a:lnTo>
                <a:lnTo>
                  <a:pt x="170306" y="77368"/>
                </a:lnTo>
                <a:lnTo>
                  <a:pt x="190753" y="77368"/>
                </a:lnTo>
                <a:lnTo>
                  <a:pt x="198754" y="75260"/>
                </a:lnTo>
                <a:lnTo>
                  <a:pt x="204597" y="71031"/>
                </a:lnTo>
                <a:lnTo>
                  <a:pt x="207798" y="68668"/>
                </a:lnTo>
                <a:lnTo>
                  <a:pt x="173481" y="68668"/>
                </a:lnTo>
                <a:lnTo>
                  <a:pt x="168021" y="67398"/>
                </a:lnTo>
                <a:lnTo>
                  <a:pt x="163956" y="64833"/>
                </a:lnTo>
                <a:lnTo>
                  <a:pt x="160020" y="62280"/>
                </a:lnTo>
                <a:lnTo>
                  <a:pt x="157988" y="58953"/>
                </a:lnTo>
                <a:lnTo>
                  <a:pt x="157988" y="50685"/>
                </a:lnTo>
                <a:lnTo>
                  <a:pt x="160020" y="47307"/>
                </a:lnTo>
                <a:lnTo>
                  <a:pt x="164084" y="44716"/>
                </a:lnTo>
                <a:lnTo>
                  <a:pt x="168021" y="42113"/>
                </a:lnTo>
                <a:lnTo>
                  <a:pt x="173609" y="40805"/>
                </a:lnTo>
                <a:lnTo>
                  <a:pt x="207789" y="40805"/>
                </a:lnTo>
                <a:lnTo>
                  <a:pt x="204597" y="38442"/>
                </a:lnTo>
                <a:lnTo>
                  <a:pt x="198754" y="34226"/>
                </a:lnTo>
                <a:lnTo>
                  <a:pt x="190753" y="32118"/>
                </a:lnTo>
                <a:close/>
              </a:path>
              <a:path w="685800" h="133350">
                <a:moveTo>
                  <a:pt x="207789" y="40805"/>
                </a:moveTo>
                <a:lnTo>
                  <a:pt x="187705" y="40805"/>
                </a:lnTo>
                <a:lnTo>
                  <a:pt x="193294" y="42113"/>
                </a:lnTo>
                <a:lnTo>
                  <a:pt x="201168" y="47307"/>
                </a:lnTo>
                <a:lnTo>
                  <a:pt x="203200" y="50685"/>
                </a:lnTo>
                <a:lnTo>
                  <a:pt x="203200" y="58953"/>
                </a:lnTo>
                <a:lnTo>
                  <a:pt x="201295" y="62280"/>
                </a:lnTo>
                <a:lnTo>
                  <a:pt x="197230" y="64833"/>
                </a:lnTo>
                <a:lnTo>
                  <a:pt x="193294" y="67398"/>
                </a:lnTo>
                <a:lnTo>
                  <a:pt x="187705" y="68668"/>
                </a:lnTo>
                <a:lnTo>
                  <a:pt x="207798" y="68668"/>
                </a:lnTo>
                <a:lnTo>
                  <a:pt x="210312" y="66814"/>
                </a:lnTo>
                <a:lnTo>
                  <a:pt x="213184" y="61506"/>
                </a:lnTo>
                <a:lnTo>
                  <a:pt x="213233" y="48132"/>
                </a:lnTo>
                <a:lnTo>
                  <a:pt x="210312" y="42671"/>
                </a:lnTo>
                <a:lnTo>
                  <a:pt x="207789" y="40805"/>
                </a:lnTo>
                <a:close/>
              </a:path>
              <a:path w="685800" h="133350">
                <a:moveTo>
                  <a:pt x="529209" y="81203"/>
                </a:moveTo>
                <a:lnTo>
                  <a:pt x="518922" y="81203"/>
                </a:lnTo>
                <a:lnTo>
                  <a:pt x="518922" y="132753"/>
                </a:lnTo>
                <a:lnTo>
                  <a:pt x="529209" y="132753"/>
                </a:lnTo>
                <a:lnTo>
                  <a:pt x="529209" y="81203"/>
                </a:lnTo>
                <a:close/>
              </a:path>
              <a:path w="685800" h="133350">
                <a:moveTo>
                  <a:pt x="462534" y="9524"/>
                </a:moveTo>
                <a:lnTo>
                  <a:pt x="431482" y="35621"/>
                </a:lnTo>
                <a:lnTo>
                  <a:pt x="429260" y="54368"/>
                </a:lnTo>
                <a:lnTo>
                  <a:pt x="429831" y="64224"/>
                </a:lnTo>
                <a:lnTo>
                  <a:pt x="455388" y="98523"/>
                </a:lnTo>
                <a:lnTo>
                  <a:pt x="462534" y="99275"/>
                </a:lnTo>
                <a:lnTo>
                  <a:pt x="471511" y="98146"/>
                </a:lnTo>
                <a:lnTo>
                  <a:pt x="479202" y="94759"/>
                </a:lnTo>
                <a:lnTo>
                  <a:pt x="484408" y="90169"/>
                </a:lnTo>
                <a:lnTo>
                  <a:pt x="455675" y="90169"/>
                </a:lnTo>
                <a:lnTo>
                  <a:pt x="450088" y="86906"/>
                </a:lnTo>
                <a:lnTo>
                  <a:pt x="439166" y="54368"/>
                </a:lnTo>
                <a:lnTo>
                  <a:pt x="439580" y="46574"/>
                </a:lnTo>
                <a:lnTo>
                  <a:pt x="455549" y="18630"/>
                </a:lnTo>
                <a:lnTo>
                  <a:pt x="484484" y="18630"/>
                </a:lnTo>
                <a:lnTo>
                  <a:pt x="479202" y="14009"/>
                </a:lnTo>
                <a:lnTo>
                  <a:pt x="471511" y="10646"/>
                </a:lnTo>
                <a:lnTo>
                  <a:pt x="462534" y="9524"/>
                </a:lnTo>
                <a:close/>
              </a:path>
              <a:path w="685800" h="133350">
                <a:moveTo>
                  <a:pt x="484484" y="18630"/>
                </a:moveTo>
                <a:lnTo>
                  <a:pt x="469519" y="18630"/>
                </a:lnTo>
                <a:lnTo>
                  <a:pt x="475234" y="21843"/>
                </a:lnTo>
                <a:lnTo>
                  <a:pt x="479586" y="28346"/>
                </a:lnTo>
                <a:lnTo>
                  <a:pt x="482365" y="33533"/>
                </a:lnTo>
                <a:lnTo>
                  <a:pt x="484360" y="39714"/>
                </a:lnTo>
                <a:lnTo>
                  <a:pt x="485517" y="46574"/>
                </a:lnTo>
                <a:lnTo>
                  <a:pt x="485901" y="54368"/>
                </a:lnTo>
                <a:lnTo>
                  <a:pt x="485487" y="62074"/>
                </a:lnTo>
                <a:lnTo>
                  <a:pt x="469392" y="90169"/>
                </a:lnTo>
                <a:lnTo>
                  <a:pt x="484408" y="90169"/>
                </a:lnTo>
                <a:lnTo>
                  <a:pt x="485608" y="89112"/>
                </a:lnTo>
                <a:lnTo>
                  <a:pt x="490727" y="81203"/>
                </a:lnTo>
                <a:lnTo>
                  <a:pt x="529209" y="81203"/>
                </a:lnTo>
                <a:lnTo>
                  <a:pt x="529209" y="72161"/>
                </a:lnTo>
                <a:lnTo>
                  <a:pt x="494029" y="72161"/>
                </a:lnTo>
                <a:lnTo>
                  <a:pt x="495426" y="67144"/>
                </a:lnTo>
                <a:lnTo>
                  <a:pt x="495969" y="62074"/>
                </a:lnTo>
                <a:lnTo>
                  <a:pt x="495950" y="46574"/>
                </a:lnTo>
                <a:lnTo>
                  <a:pt x="495426" y="41681"/>
                </a:lnTo>
                <a:lnTo>
                  <a:pt x="494029" y="36563"/>
                </a:lnTo>
                <a:lnTo>
                  <a:pt x="529209" y="36563"/>
                </a:lnTo>
                <a:lnTo>
                  <a:pt x="529209" y="27457"/>
                </a:lnTo>
                <a:lnTo>
                  <a:pt x="490727" y="27457"/>
                </a:lnTo>
                <a:lnTo>
                  <a:pt x="485608" y="19613"/>
                </a:lnTo>
                <a:lnTo>
                  <a:pt x="484484" y="18630"/>
                </a:lnTo>
                <a:close/>
              </a:path>
              <a:path w="685800" h="133350">
                <a:moveTo>
                  <a:pt x="529209" y="36563"/>
                </a:moveTo>
                <a:lnTo>
                  <a:pt x="518922" y="36563"/>
                </a:lnTo>
                <a:lnTo>
                  <a:pt x="518922" y="72161"/>
                </a:lnTo>
                <a:lnTo>
                  <a:pt x="529209" y="72161"/>
                </a:lnTo>
                <a:lnTo>
                  <a:pt x="529209" y="36563"/>
                </a:lnTo>
                <a:close/>
              </a:path>
              <a:path w="685800" h="133350">
                <a:moveTo>
                  <a:pt x="529209" y="685"/>
                </a:moveTo>
                <a:lnTo>
                  <a:pt x="518922" y="685"/>
                </a:lnTo>
                <a:lnTo>
                  <a:pt x="518922" y="27457"/>
                </a:lnTo>
                <a:lnTo>
                  <a:pt x="529209" y="27457"/>
                </a:lnTo>
                <a:lnTo>
                  <a:pt x="529209" y="685"/>
                </a:lnTo>
                <a:close/>
              </a:path>
              <a:path w="685800" h="133350">
                <a:moveTo>
                  <a:pt x="122554" y="103860"/>
                </a:moveTo>
                <a:lnTo>
                  <a:pt x="0" y="103860"/>
                </a:lnTo>
                <a:lnTo>
                  <a:pt x="0" y="112966"/>
                </a:lnTo>
                <a:lnTo>
                  <a:pt x="122554" y="112966"/>
                </a:lnTo>
                <a:lnTo>
                  <a:pt x="122554" y="103860"/>
                </a:lnTo>
                <a:close/>
              </a:path>
              <a:path w="685800" h="133350">
                <a:moveTo>
                  <a:pt x="66548" y="75310"/>
                </a:moveTo>
                <a:lnTo>
                  <a:pt x="56134" y="75310"/>
                </a:lnTo>
                <a:lnTo>
                  <a:pt x="56134" y="103860"/>
                </a:lnTo>
                <a:lnTo>
                  <a:pt x="66548" y="103860"/>
                </a:lnTo>
                <a:lnTo>
                  <a:pt x="66548" y="75310"/>
                </a:lnTo>
                <a:close/>
              </a:path>
              <a:path w="685800" h="133350">
                <a:moveTo>
                  <a:pt x="111251" y="66141"/>
                </a:moveTo>
                <a:lnTo>
                  <a:pt x="11429" y="66141"/>
                </a:lnTo>
                <a:lnTo>
                  <a:pt x="11429" y="75310"/>
                </a:lnTo>
                <a:lnTo>
                  <a:pt x="111251" y="75310"/>
                </a:lnTo>
                <a:lnTo>
                  <a:pt x="111251" y="66141"/>
                </a:lnTo>
                <a:close/>
              </a:path>
              <a:path w="685800" h="133350">
                <a:moveTo>
                  <a:pt x="41401" y="29032"/>
                </a:moveTo>
                <a:lnTo>
                  <a:pt x="31369" y="29032"/>
                </a:lnTo>
                <a:lnTo>
                  <a:pt x="33020" y="66141"/>
                </a:lnTo>
                <a:lnTo>
                  <a:pt x="43179" y="66141"/>
                </a:lnTo>
                <a:lnTo>
                  <a:pt x="41401" y="29032"/>
                </a:lnTo>
                <a:close/>
              </a:path>
              <a:path w="685800" h="133350">
                <a:moveTo>
                  <a:pt x="91313" y="29032"/>
                </a:moveTo>
                <a:lnTo>
                  <a:pt x="81279" y="29032"/>
                </a:lnTo>
                <a:lnTo>
                  <a:pt x="79375" y="66141"/>
                </a:lnTo>
                <a:lnTo>
                  <a:pt x="89662" y="66141"/>
                </a:lnTo>
                <a:lnTo>
                  <a:pt x="91313" y="29032"/>
                </a:lnTo>
                <a:close/>
              </a:path>
              <a:path w="685800" h="133350">
                <a:moveTo>
                  <a:pt x="599694" y="9524"/>
                </a:moveTo>
                <a:lnTo>
                  <a:pt x="568451" y="35536"/>
                </a:lnTo>
                <a:lnTo>
                  <a:pt x="566166" y="54368"/>
                </a:lnTo>
                <a:lnTo>
                  <a:pt x="566757" y="64279"/>
                </a:lnTo>
                <a:lnTo>
                  <a:pt x="592546" y="98526"/>
                </a:lnTo>
                <a:lnTo>
                  <a:pt x="599694" y="99275"/>
                </a:lnTo>
                <a:lnTo>
                  <a:pt x="606932" y="98525"/>
                </a:lnTo>
                <a:lnTo>
                  <a:pt x="613409" y="96273"/>
                </a:lnTo>
                <a:lnTo>
                  <a:pt x="619125" y="92519"/>
                </a:lnTo>
                <a:lnTo>
                  <a:pt x="621338" y="90169"/>
                </a:lnTo>
                <a:lnTo>
                  <a:pt x="592836" y="90169"/>
                </a:lnTo>
                <a:lnTo>
                  <a:pt x="587121" y="86906"/>
                </a:lnTo>
                <a:lnTo>
                  <a:pt x="576326" y="54368"/>
                </a:lnTo>
                <a:lnTo>
                  <a:pt x="576710" y="46574"/>
                </a:lnTo>
                <a:lnTo>
                  <a:pt x="592581" y="18630"/>
                </a:lnTo>
                <a:lnTo>
                  <a:pt x="621338" y="18630"/>
                </a:lnTo>
                <a:lnTo>
                  <a:pt x="619125" y="16281"/>
                </a:lnTo>
                <a:lnTo>
                  <a:pt x="613409" y="12526"/>
                </a:lnTo>
                <a:lnTo>
                  <a:pt x="606932" y="10275"/>
                </a:lnTo>
                <a:lnTo>
                  <a:pt x="599694" y="9524"/>
                </a:lnTo>
                <a:close/>
              </a:path>
              <a:path w="685800" h="133350">
                <a:moveTo>
                  <a:pt x="621338" y="18630"/>
                </a:moveTo>
                <a:lnTo>
                  <a:pt x="606678" y="18630"/>
                </a:lnTo>
                <a:lnTo>
                  <a:pt x="612394" y="21843"/>
                </a:lnTo>
                <a:lnTo>
                  <a:pt x="616712" y="28282"/>
                </a:lnTo>
                <a:lnTo>
                  <a:pt x="619472" y="33533"/>
                </a:lnTo>
                <a:lnTo>
                  <a:pt x="621458" y="39630"/>
                </a:lnTo>
                <a:lnTo>
                  <a:pt x="622659" y="46574"/>
                </a:lnTo>
                <a:lnTo>
                  <a:pt x="623062" y="54368"/>
                </a:lnTo>
                <a:lnTo>
                  <a:pt x="622645" y="62074"/>
                </a:lnTo>
                <a:lnTo>
                  <a:pt x="606551" y="90169"/>
                </a:lnTo>
                <a:lnTo>
                  <a:pt x="621338" y="90169"/>
                </a:lnTo>
                <a:lnTo>
                  <a:pt x="633222" y="54368"/>
                </a:lnTo>
                <a:lnTo>
                  <a:pt x="632650" y="44509"/>
                </a:lnTo>
                <a:lnTo>
                  <a:pt x="630936" y="35753"/>
                </a:lnTo>
                <a:lnTo>
                  <a:pt x="628078" y="28097"/>
                </a:lnTo>
                <a:lnTo>
                  <a:pt x="624077" y="21539"/>
                </a:lnTo>
                <a:lnTo>
                  <a:pt x="621338" y="18630"/>
                </a:lnTo>
                <a:close/>
              </a:path>
              <a:path w="685800" h="133350">
                <a:moveTo>
                  <a:pt x="109600" y="13157"/>
                </a:moveTo>
                <a:lnTo>
                  <a:pt x="13080" y="13157"/>
                </a:lnTo>
                <a:lnTo>
                  <a:pt x="13080" y="22123"/>
                </a:lnTo>
                <a:lnTo>
                  <a:pt x="109600" y="22123"/>
                </a:lnTo>
                <a:lnTo>
                  <a:pt x="109600" y="13157"/>
                </a:lnTo>
                <a:close/>
              </a:path>
              <a:path w="685800" h="133350">
                <a:moveTo>
                  <a:pt x="663067" y="685"/>
                </a:moveTo>
                <a:lnTo>
                  <a:pt x="652652" y="685"/>
                </a:lnTo>
                <a:lnTo>
                  <a:pt x="652652" y="132753"/>
                </a:lnTo>
                <a:lnTo>
                  <a:pt x="663067" y="132753"/>
                </a:lnTo>
                <a:lnTo>
                  <a:pt x="663067" y="84010"/>
                </a:lnTo>
                <a:lnTo>
                  <a:pt x="685546" y="84010"/>
                </a:lnTo>
                <a:lnTo>
                  <a:pt x="685546" y="74828"/>
                </a:lnTo>
                <a:lnTo>
                  <a:pt x="663067" y="74828"/>
                </a:lnTo>
                <a:lnTo>
                  <a:pt x="663067" y="39509"/>
                </a:lnTo>
                <a:lnTo>
                  <a:pt x="685546" y="39509"/>
                </a:lnTo>
                <a:lnTo>
                  <a:pt x="685546" y="30403"/>
                </a:lnTo>
                <a:lnTo>
                  <a:pt x="663067" y="30403"/>
                </a:lnTo>
                <a:lnTo>
                  <a:pt x="663067" y="685"/>
                </a:lnTo>
                <a:close/>
              </a:path>
              <a:path w="685800" h="133350">
                <a:moveTo>
                  <a:pt x="383159" y="685"/>
                </a:moveTo>
                <a:lnTo>
                  <a:pt x="372999" y="685"/>
                </a:lnTo>
                <a:lnTo>
                  <a:pt x="372999" y="132753"/>
                </a:lnTo>
                <a:lnTo>
                  <a:pt x="383159" y="132753"/>
                </a:lnTo>
                <a:lnTo>
                  <a:pt x="383159" y="70523"/>
                </a:lnTo>
                <a:lnTo>
                  <a:pt x="405511" y="70523"/>
                </a:lnTo>
                <a:lnTo>
                  <a:pt x="405511" y="61417"/>
                </a:lnTo>
                <a:lnTo>
                  <a:pt x="383159" y="61417"/>
                </a:lnTo>
                <a:lnTo>
                  <a:pt x="383159" y="685"/>
                </a:lnTo>
                <a:close/>
              </a:path>
              <a:path w="685800" h="133350">
                <a:moveTo>
                  <a:pt x="360299" y="21704"/>
                </a:moveTo>
                <a:lnTo>
                  <a:pt x="281940" y="21704"/>
                </a:lnTo>
                <a:lnTo>
                  <a:pt x="281940" y="30949"/>
                </a:lnTo>
                <a:lnTo>
                  <a:pt x="360299" y="30949"/>
                </a:lnTo>
                <a:lnTo>
                  <a:pt x="360299" y="21704"/>
                </a:lnTo>
                <a:close/>
              </a:path>
              <a:path w="685800" h="133350">
                <a:moveTo>
                  <a:pt x="326136" y="685"/>
                </a:moveTo>
                <a:lnTo>
                  <a:pt x="315849" y="685"/>
                </a:lnTo>
                <a:lnTo>
                  <a:pt x="315849" y="21704"/>
                </a:lnTo>
                <a:lnTo>
                  <a:pt x="326136" y="21704"/>
                </a:lnTo>
                <a:lnTo>
                  <a:pt x="326136" y="685"/>
                </a:lnTo>
                <a:close/>
              </a:path>
              <a:path w="685800" h="133350">
                <a:moveTo>
                  <a:pt x="243713" y="685"/>
                </a:moveTo>
                <a:lnTo>
                  <a:pt x="233425" y="685"/>
                </a:lnTo>
                <a:lnTo>
                  <a:pt x="233425" y="79489"/>
                </a:lnTo>
                <a:lnTo>
                  <a:pt x="243713" y="79489"/>
                </a:lnTo>
                <a:lnTo>
                  <a:pt x="243713" y="51422"/>
                </a:lnTo>
                <a:lnTo>
                  <a:pt x="263651" y="51422"/>
                </a:lnTo>
                <a:lnTo>
                  <a:pt x="263651" y="42176"/>
                </a:lnTo>
                <a:lnTo>
                  <a:pt x="243713" y="42176"/>
                </a:lnTo>
                <a:lnTo>
                  <a:pt x="243713" y="685"/>
                </a:lnTo>
                <a:close/>
              </a:path>
              <a:path w="685800" h="133350">
                <a:moveTo>
                  <a:pt x="219328" y="17119"/>
                </a:moveTo>
                <a:lnTo>
                  <a:pt x="141224" y="17119"/>
                </a:lnTo>
                <a:lnTo>
                  <a:pt x="141224" y="26085"/>
                </a:lnTo>
                <a:lnTo>
                  <a:pt x="219328" y="26085"/>
                </a:lnTo>
                <a:lnTo>
                  <a:pt x="219328" y="17119"/>
                </a:lnTo>
                <a:close/>
              </a:path>
              <a:path w="685800" h="133350">
                <a:moveTo>
                  <a:pt x="185293" y="0"/>
                </a:moveTo>
                <a:lnTo>
                  <a:pt x="175133" y="0"/>
                </a:lnTo>
                <a:lnTo>
                  <a:pt x="175133" y="17119"/>
                </a:lnTo>
                <a:lnTo>
                  <a:pt x="185293" y="17119"/>
                </a:lnTo>
                <a:lnTo>
                  <a:pt x="1852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2" name="object 112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142605" y="6902183"/>
            <a:ext cx="153289" cy="130352"/>
          </a:xfrm>
          <a:prstGeom prst="rect">
            <a:avLst/>
          </a:prstGeom>
        </p:spPr>
      </p:pic>
      <p:grpSp>
        <p:nvGrpSpPr>
          <p:cNvPr id="113" name="object 113" descr=""/>
          <p:cNvGrpSpPr/>
          <p:nvPr/>
        </p:nvGrpSpPr>
        <p:grpSpPr>
          <a:xfrm>
            <a:off x="5553455" y="2129027"/>
            <a:ext cx="4936490" cy="360045"/>
            <a:chOff x="5553455" y="2129027"/>
            <a:chExt cx="4936490" cy="360045"/>
          </a:xfrm>
        </p:grpSpPr>
        <p:sp>
          <p:nvSpPr>
            <p:cNvPr id="114" name="object 114" descr=""/>
            <p:cNvSpPr/>
            <p:nvPr/>
          </p:nvSpPr>
          <p:spPr>
            <a:xfrm>
              <a:off x="5553455" y="2129027"/>
              <a:ext cx="4936490" cy="360045"/>
            </a:xfrm>
            <a:custGeom>
              <a:avLst/>
              <a:gdLst/>
              <a:ahLst/>
              <a:cxnLst/>
              <a:rect l="l" t="t" r="r" b="b"/>
              <a:pathLst>
                <a:path w="4936490" h="360044">
                  <a:moveTo>
                    <a:pt x="4936236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936236" y="359663"/>
                  </a:lnTo>
                  <a:lnTo>
                    <a:pt x="4936236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7138797" y="2236088"/>
              <a:ext cx="895350" cy="144145"/>
            </a:xfrm>
            <a:custGeom>
              <a:avLst/>
              <a:gdLst/>
              <a:ahLst/>
              <a:cxnLst/>
              <a:rect l="l" t="t" r="r" b="b"/>
              <a:pathLst>
                <a:path w="895350" h="144144">
                  <a:moveTo>
                    <a:pt x="380110" y="85851"/>
                  </a:moveTo>
                  <a:lnTo>
                    <a:pt x="337184" y="98679"/>
                  </a:lnTo>
                  <a:lnTo>
                    <a:pt x="333121" y="105410"/>
                  </a:lnTo>
                  <a:lnTo>
                    <a:pt x="333121" y="121793"/>
                  </a:lnTo>
                  <a:lnTo>
                    <a:pt x="369514" y="140999"/>
                  </a:lnTo>
                  <a:lnTo>
                    <a:pt x="380110" y="141478"/>
                  </a:lnTo>
                  <a:lnTo>
                    <a:pt x="390707" y="140999"/>
                  </a:lnTo>
                  <a:lnTo>
                    <a:pt x="400018" y="139557"/>
                  </a:lnTo>
                  <a:lnTo>
                    <a:pt x="408043" y="137138"/>
                  </a:lnTo>
                  <a:lnTo>
                    <a:pt x="414781" y="133731"/>
                  </a:lnTo>
                  <a:lnTo>
                    <a:pt x="417600" y="131953"/>
                  </a:lnTo>
                  <a:lnTo>
                    <a:pt x="380110" y="131953"/>
                  </a:lnTo>
                  <a:lnTo>
                    <a:pt x="372131" y="131621"/>
                  </a:lnTo>
                  <a:lnTo>
                    <a:pt x="345058" y="118999"/>
                  </a:lnTo>
                  <a:lnTo>
                    <a:pt x="345146" y="108204"/>
                  </a:lnTo>
                  <a:lnTo>
                    <a:pt x="380110" y="95250"/>
                  </a:lnTo>
                  <a:lnTo>
                    <a:pt x="417684" y="95250"/>
                  </a:lnTo>
                  <a:lnTo>
                    <a:pt x="414908" y="93472"/>
                  </a:lnTo>
                  <a:lnTo>
                    <a:pt x="408150" y="90138"/>
                  </a:lnTo>
                  <a:lnTo>
                    <a:pt x="400081" y="87757"/>
                  </a:lnTo>
                  <a:lnTo>
                    <a:pt x="390727" y="86328"/>
                  </a:lnTo>
                  <a:lnTo>
                    <a:pt x="380110" y="85851"/>
                  </a:lnTo>
                  <a:close/>
                </a:path>
                <a:path w="895350" h="144144">
                  <a:moveTo>
                    <a:pt x="417684" y="95250"/>
                  </a:moveTo>
                  <a:lnTo>
                    <a:pt x="380110" y="95250"/>
                  </a:lnTo>
                  <a:lnTo>
                    <a:pt x="388108" y="95581"/>
                  </a:lnTo>
                  <a:lnTo>
                    <a:pt x="395128" y="96567"/>
                  </a:lnTo>
                  <a:lnTo>
                    <a:pt x="401149" y="98196"/>
                  </a:lnTo>
                  <a:lnTo>
                    <a:pt x="406146" y="100457"/>
                  </a:lnTo>
                  <a:lnTo>
                    <a:pt x="412114" y="103886"/>
                  </a:lnTo>
                  <a:lnTo>
                    <a:pt x="415162" y="108204"/>
                  </a:lnTo>
                  <a:lnTo>
                    <a:pt x="415162" y="118999"/>
                  </a:lnTo>
                  <a:lnTo>
                    <a:pt x="380110" y="131953"/>
                  </a:lnTo>
                  <a:lnTo>
                    <a:pt x="417600" y="131953"/>
                  </a:lnTo>
                  <a:lnTo>
                    <a:pt x="423036" y="128524"/>
                  </a:lnTo>
                  <a:lnTo>
                    <a:pt x="427100" y="121793"/>
                  </a:lnTo>
                  <a:lnTo>
                    <a:pt x="427100" y="105410"/>
                  </a:lnTo>
                  <a:lnTo>
                    <a:pt x="423036" y="98679"/>
                  </a:lnTo>
                  <a:lnTo>
                    <a:pt x="417684" y="95250"/>
                  </a:lnTo>
                  <a:close/>
                </a:path>
                <a:path w="895350" h="144144">
                  <a:moveTo>
                    <a:pt x="274320" y="89662"/>
                  </a:moveTo>
                  <a:lnTo>
                    <a:pt x="180467" y="89662"/>
                  </a:lnTo>
                  <a:lnTo>
                    <a:pt x="180467" y="99695"/>
                  </a:lnTo>
                  <a:lnTo>
                    <a:pt x="263144" y="99695"/>
                  </a:lnTo>
                  <a:lnTo>
                    <a:pt x="263144" y="143637"/>
                  </a:lnTo>
                  <a:lnTo>
                    <a:pt x="274320" y="143637"/>
                  </a:lnTo>
                  <a:lnTo>
                    <a:pt x="274320" y="89662"/>
                  </a:lnTo>
                  <a:close/>
                </a:path>
                <a:path w="895350" h="144144">
                  <a:moveTo>
                    <a:pt x="133223" y="107950"/>
                  </a:moveTo>
                  <a:lnTo>
                    <a:pt x="0" y="107950"/>
                  </a:lnTo>
                  <a:lnTo>
                    <a:pt x="0" y="117983"/>
                  </a:lnTo>
                  <a:lnTo>
                    <a:pt x="133223" y="117983"/>
                  </a:lnTo>
                  <a:lnTo>
                    <a:pt x="133223" y="107950"/>
                  </a:lnTo>
                  <a:close/>
                </a:path>
                <a:path w="895350" h="144144">
                  <a:moveTo>
                    <a:pt x="64007" y="61087"/>
                  </a:moveTo>
                  <a:lnTo>
                    <a:pt x="52958" y="61087"/>
                  </a:lnTo>
                  <a:lnTo>
                    <a:pt x="52958" y="107950"/>
                  </a:lnTo>
                  <a:lnTo>
                    <a:pt x="64007" y="107950"/>
                  </a:lnTo>
                  <a:lnTo>
                    <a:pt x="64007" y="61087"/>
                  </a:lnTo>
                  <a:close/>
                </a:path>
                <a:path w="895350" h="144144">
                  <a:moveTo>
                    <a:pt x="111378" y="13588"/>
                  </a:moveTo>
                  <a:lnTo>
                    <a:pt x="19303" y="13588"/>
                  </a:lnTo>
                  <a:lnTo>
                    <a:pt x="19303" y="23622"/>
                  </a:lnTo>
                  <a:lnTo>
                    <a:pt x="100329" y="23622"/>
                  </a:lnTo>
                  <a:lnTo>
                    <a:pt x="100325" y="46228"/>
                  </a:lnTo>
                  <a:lnTo>
                    <a:pt x="100163" y="56213"/>
                  </a:lnTo>
                  <a:lnTo>
                    <a:pt x="99663" y="66929"/>
                  </a:lnTo>
                  <a:lnTo>
                    <a:pt x="98829" y="78120"/>
                  </a:lnTo>
                  <a:lnTo>
                    <a:pt x="97662" y="89788"/>
                  </a:lnTo>
                  <a:lnTo>
                    <a:pt x="108457" y="90805"/>
                  </a:lnTo>
                  <a:lnTo>
                    <a:pt x="109771" y="79446"/>
                  </a:lnTo>
                  <a:lnTo>
                    <a:pt x="110680" y="68230"/>
                  </a:lnTo>
                  <a:lnTo>
                    <a:pt x="111208" y="57157"/>
                  </a:lnTo>
                  <a:lnTo>
                    <a:pt x="111378" y="46228"/>
                  </a:lnTo>
                  <a:lnTo>
                    <a:pt x="111378" y="13588"/>
                  </a:lnTo>
                  <a:close/>
                </a:path>
                <a:path w="895350" h="144144">
                  <a:moveTo>
                    <a:pt x="742823" y="112141"/>
                  </a:moveTo>
                  <a:lnTo>
                    <a:pt x="609600" y="112141"/>
                  </a:lnTo>
                  <a:lnTo>
                    <a:pt x="609600" y="122047"/>
                  </a:lnTo>
                  <a:lnTo>
                    <a:pt x="742823" y="122047"/>
                  </a:lnTo>
                  <a:lnTo>
                    <a:pt x="742823" y="112141"/>
                  </a:lnTo>
                  <a:close/>
                </a:path>
                <a:path w="895350" h="144144">
                  <a:moveTo>
                    <a:pt x="681862" y="81280"/>
                  </a:moveTo>
                  <a:lnTo>
                    <a:pt x="670559" y="81280"/>
                  </a:lnTo>
                  <a:lnTo>
                    <a:pt x="670559" y="112141"/>
                  </a:lnTo>
                  <a:lnTo>
                    <a:pt x="681862" y="112141"/>
                  </a:lnTo>
                  <a:lnTo>
                    <a:pt x="681862" y="81280"/>
                  </a:lnTo>
                  <a:close/>
                </a:path>
                <a:path w="895350" h="144144">
                  <a:moveTo>
                    <a:pt x="642238" y="12446"/>
                  </a:moveTo>
                  <a:lnTo>
                    <a:pt x="631062" y="12446"/>
                  </a:lnTo>
                  <a:lnTo>
                    <a:pt x="631062" y="81280"/>
                  </a:lnTo>
                  <a:lnTo>
                    <a:pt x="721105" y="81280"/>
                  </a:lnTo>
                  <a:lnTo>
                    <a:pt x="721105" y="71120"/>
                  </a:lnTo>
                  <a:lnTo>
                    <a:pt x="642238" y="71120"/>
                  </a:lnTo>
                  <a:lnTo>
                    <a:pt x="642238" y="47244"/>
                  </a:lnTo>
                  <a:lnTo>
                    <a:pt x="721105" y="47244"/>
                  </a:lnTo>
                  <a:lnTo>
                    <a:pt x="721105" y="37211"/>
                  </a:lnTo>
                  <a:lnTo>
                    <a:pt x="642238" y="37211"/>
                  </a:lnTo>
                  <a:lnTo>
                    <a:pt x="642238" y="12446"/>
                  </a:lnTo>
                  <a:close/>
                </a:path>
                <a:path w="895350" h="144144">
                  <a:moveTo>
                    <a:pt x="721105" y="47244"/>
                  </a:moveTo>
                  <a:lnTo>
                    <a:pt x="710183" y="47244"/>
                  </a:lnTo>
                  <a:lnTo>
                    <a:pt x="710183" y="71120"/>
                  </a:lnTo>
                  <a:lnTo>
                    <a:pt x="721105" y="71120"/>
                  </a:lnTo>
                  <a:lnTo>
                    <a:pt x="721105" y="47244"/>
                  </a:lnTo>
                  <a:close/>
                </a:path>
                <a:path w="895350" h="144144">
                  <a:moveTo>
                    <a:pt x="721105" y="12446"/>
                  </a:moveTo>
                  <a:lnTo>
                    <a:pt x="710183" y="12446"/>
                  </a:lnTo>
                  <a:lnTo>
                    <a:pt x="710183" y="37211"/>
                  </a:lnTo>
                  <a:lnTo>
                    <a:pt x="721105" y="37211"/>
                  </a:lnTo>
                  <a:lnTo>
                    <a:pt x="721105" y="12446"/>
                  </a:lnTo>
                  <a:close/>
                </a:path>
                <a:path w="895350" h="144144">
                  <a:moveTo>
                    <a:pt x="590423" y="112141"/>
                  </a:moveTo>
                  <a:lnTo>
                    <a:pt x="457200" y="112141"/>
                  </a:lnTo>
                  <a:lnTo>
                    <a:pt x="457200" y="122047"/>
                  </a:lnTo>
                  <a:lnTo>
                    <a:pt x="590423" y="122047"/>
                  </a:lnTo>
                  <a:lnTo>
                    <a:pt x="590423" y="112141"/>
                  </a:lnTo>
                  <a:close/>
                </a:path>
                <a:path w="895350" h="144144">
                  <a:moveTo>
                    <a:pt x="529462" y="81280"/>
                  </a:moveTo>
                  <a:lnTo>
                    <a:pt x="518159" y="81280"/>
                  </a:lnTo>
                  <a:lnTo>
                    <a:pt x="518159" y="112141"/>
                  </a:lnTo>
                  <a:lnTo>
                    <a:pt x="529462" y="112141"/>
                  </a:lnTo>
                  <a:lnTo>
                    <a:pt x="529462" y="81280"/>
                  </a:lnTo>
                  <a:close/>
                </a:path>
                <a:path w="895350" h="144144">
                  <a:moveTo>
                    <a:pt x="489838" y="12446"/>
                  </a:moveTo>
                  <a:lnTo>
                    <a:pt x="478662" y="12446"/>
                  </a:lnTo>
                  <a:lnTo>
                    <a:pt x="478662" y="81280"/>
                  </a:lnTo>
                  <a:lnTo>
                    <a:pt x="568705" y="81280"/>
                  </a:lnTo>
                  <a:lnTo>
                    <a:pt x="568705" y="71120"/>
                  </a:lnTo>
                  <a:lnTo>
                    <a:pt x="489838" y="71120"/>
                  </a:lnTo>
                  <a:lnTo>
                    <a:pt x="489838" y="47244"/>
                  </a:lnTo>
                  <a:lnTo>
                    <a:pt x="568705" y="47244"/>
                  </a:lnTo>
                  <a:lnTo>
                    <a:pt x="568705" y="37211"/>
                  </a:lnTo>
                  <a:lnTo>
                    <a:pt x="489838" y="37211"/>
                  </a:lnTo>
                  <a:lnTo>
                    <a:pt x="489838" y="12446"/>
                  </a:lnTo>
                  <a:close/>
                </a:path>
                <a:path w="895350" h="144144">
                  <a:moveTo>
                    <a:pt x="568705" y="47244"/>
                  </a:moveTo>
                  <a:lnTo>
                    <a:pt x="557783" y="47244"/>
                  </a:lnTo>
                  <a:lnTo>
                    <a:pt x="557783" y="71120"/>
                  </a:lnTo>
                  <a:lnTo>
                    <a:pt x="568705" y="71120"/>
                  </a:lnTo>
                  <a:lnTo>
                    <a:pt x="568705" y="47244"/>
                  </a:lnTo>
                  <a:close/>
                </a:path>
                <a:path w="895350" h="144144">
                  <a:moveTo>
                    <a:pt x="568705" y="12446"/>
                  </a:moveTo>
                  <a:lnTo>
                    <a:pt x="557783" y="12446"/>
                  </a:lnTo>
                  <a:lnTo>
                    <a:pt x="557783" y="37211"/>
                  </a:lnTo>
                  <a:lnTo>
                    <a:pt x="568705" y="37211"/>
                  </a:lnTo>
                  <a:lnTo>
                    <a:pt x="568705" y="12446"/>
                  </a:lnTo>
                  <a:close/>
                </a:path>
                <a:path w="895350" h="144144">
                  <a:moveTo>
                    <a:pt x="895223" y="111887"/>
                  </a:moveTo>
                  <a:lnTo>
                    <a:pt x="762000" y="111887"/>
                  </a:lnTo>
                  <a:lnTo>
                    <a:pt x="762000" y="121666"/>
                  </a:lnTo>
                  <a:lnTo>
                    <a:pt x="895223" y="121666"/>
                  </a:lnTo>
                  <a:lnTo>
                    <a:pt x="895223" y="111887"/>
                  </a:lnTo>
                  <a:close/>
                </a:path>
                <a:path w="895350" h="144144">
                  <a:moveTo>
                    <a:pt x="828548" y="36449"/>
                  </a:moveTo>
                  <a:lnTo>
                    <a:pt x="786002" y="49149"/>
                  </a:lnTo>
                  <a:lnTo>
                    <a:pt x="781938" y="71120"/>
                  </a:lnTo>
                  <a:lnTo>
                    <a:pt x="785495" y="77343"/>
                  </a:lnTo>
                  <a:lnTo>
                    <a:pt x="823086" y="90805"/>
                  </a:lnTo>
                  <a:lnTo>
                    <a:pt x="823086" y="111887"/>
                  </a:lnTo>
                  <a:lnTo>
                    <a:pt x="834135" y="111887"/>
                  </a:lnTo>
                  <a:lnTo>
                    <a:pt x="834135" y="90805"/>
                  </a:lnTo>
                  <a:lnTo>
                    <a:pt x="843305" y="89921"/>
                  </a:lnTo>
                  <a:lnTo>
                    <a:pt x="851392" y="88217"/>
                  </a:lnTo>
                  <a:lnTo>
                    <a:pt x="858406" y="85679"/>
                  </a:lnTo>
                  <a:lnTo>
                    <a:pt x="864361" y="82296"/>
                  </a:lnTo>
                  <a:lnTo>
                    <a:pt x="865638" y="81407"/>
                  </a:lnTo>
                  <a:lnTo>
                    <a:pt x="828548" y="81407"/>
                  </a:lnTo>
                  <a:lnTo>
                    <a:pt x="820570" y="81099"/>
                  </a:lnTo>
                  <a:lnTo>
                    <a:pt x="793750" y="68961"/>
                  </a:lnTo>
                  <a:lnTo>
                    <a:pt x="793750" y="58166"/>
                  </a:lnTo>
                  <a:lnTo>
                    <a:pt x="828548" y="45847"/>
                  </a:lnTo>
                  <a:lnTo>
                    <a:pt x="865882" y="45847"/>
                  </a:lnTo>
                  <a:lnTo>
                    <a:pt x="862964" y="44069"/>
                  </a:lnTo>
                  <a:lnTo>
                    <a:pt x="856247" y="40735"/>
                  </a:lnTo>
                  <a:lnTo>
                    <a:pt x="848280" y="38354"/>
                  </a:lnTo>
                  <a:lnTo>
                    <a:pt x="839051" y="36925"/>
                  </a:lnTo>
                  <a:lnTo>
                    <a:pt x="828548" y="36449"/>
                  </a:lnTo>
                  <a:close/>
                </a:path>
                <a:path w="895350" h="144144">
                  <a:moveTo>
                    <a:pt x="865882" y="45847"/>
                  </a:moveTo>
                  <a:lnTo>
                    <a:pt x="828548" y="45847"/>
                  </a:lnTo>
                  <a:lnTo>
                    <a:pt x="836525" y="46154"/>
                  </a:lnTo>
                  <a:lnTo>
                    <a:pt x="843502" y="47069"/>
                  </a:lnTo>
                  <a:lnTo>
                    <a:pt x="849479" y="48579"/>
                  </a:lnTo>
                  <a:lnTo>
                    <a:pt x="854455" y="50673"/>
                  </a:lnTo>
                  <a:lnTo>
                    <a:pt x="860425" y="53975"/>
                  </a:lnTo>
                  <a:lnTo>
                    <a:pt x="863346" y="58166"/>
                  </a:lnTo>
                  <a:lnTo>
                    <a:pt x="863346" y="68961"/>
                  </a:lnTo>
                  <a:lnTo>
                    <a:pt x="828548" y="81407"/>
                  </a:lnTo>
                  <a:lnTo>
                    <a:pt x="865638" y="81407"/>
                  </a:lnTo>
                  <a:lnTo>
                    <a:pt x="871474" y="77343"/>
                  </a:lnTo>
                  <a:lnTo>
                    <a:pt x="875156" y="71120"/>
                  </a:lnTo>
                  <a:lnTo>
                    <a:pt x="875156" y="55625"/>
                  </a:lnTo>
                  <a:lnTo>
                    <a:pt x="871093" y="49022"/>
                  </a:lnTo>
                  <a:lnTo>
                    <a:pt x="865882" y="45847"/>
                  </a:lnTo>
                  <a:close/>
                </a:path>
                <a:path w="895350" h="144144">
                  <a:moveTo>
                    <a:pt x="219582" y="7493"/>
                  </a:moveTo>
                  <a:lnTo>
                    <a:pt x="162178" y="7493"/>
                  </a:lnTo>
                  <a:lnTo>
                    <a:pt x="162178" y="17399"/>
                  </a:lnTo>
                  <a:lnTo>
                    <a:pt x="207518" y="17399"/>
                  </a:lnTo>
                  <a:lnTo>
                    <a:pt x="205662" y="26017"/>
                  </a:lnTo>
                  <a:lnTo>
                    <a:pt x="175910" y="63627"/>
                  </a:lnTo>
                  <a:lnTo>
                    <a:pt x="155701" y="74549"/>
                  </a:lnTo>
                  <a:lnTo>
                    <a:pt x="163829" y="83058"/>
                  </a:lnTo>
                  <a:lnTo>
                    <a:pt x="187739" y="67839"/>
                  </a:lnTo>
                  <a:lnTo>
                    <a:pt x="204993" y="50180"/>
                  </a:lnTo>
                  <a:lnTo>
                    <a:pt x="215604" y="30069"/>
                  </a:lnTo>
                  <a:lnTo>
                    <a:pt x="219582" y="7493"/>
                  </a:lnTo>
                  <a:close/>
                </a:path>
                <a:path w="895350" h="144144">
                  <a:moveTo>
                    <a:pt x="424179" y="0"/>
                  </a:moveTo>
                  <a:lnTo>
                    <a:pt x="413003" y="0"/>
                  </a:lnTo>
                  <a:lnTo>
                    <a:pt x="413003" y="32385"/>
                  </a:lnTo>
                  <a:lnTo>
                    <a:pt x="379475" y="32385"/>
                  </a:lnTo>
                  <a:lnTo>
                    <a:pt x="379475" y="42163"/>
                  </a:lnTo>
                  <a:lnTo>
                    <a:pt x="413003" y="42163"/>
                  </a:lnTo>
                  <a:lnTo>
                    <a:pt x="413003" y="82931"/>
                  </a:lnTo>
                  <a:lnTo>
                    <a:pt x="424179" y="82931"/>
                  </a:lnTo>
                  <a:lnTo>
                    <a:pt x="424179" y="0"/>
                  </a:lnTo>
                  <a:close/>
                </a:path>
                <a:path w="895350" h="144144">
                  <a:moveTo>
                    <a:pt x="353822" y="16383"/>
                  </a:moveTo>
                  <a:lnTo>
                    <a:pt x="343026" y="16383"/>
                  </a:lnTo>
                  <a:lnTo>
                    <a:pt x="343026" y="19938"/>
                  </a:lnTo>
                  <a:lnTo>
                    <a:pt x="342382" y="27560"/>
                  </a:lnTo>
                  <a:lnTo>
                    <a:pt x="320960" y="61690"/>
                  </a:lnTo>
                  <a:lnTo>
                    <a:pt x="306831" y="70738"/>
                  </a:lnTo>
                  <a:lnTo>
                    <a:pt x="314705" y="78359"/>
                  </a:lnTo>
                  <a:lnTo>
                    <a:pt x="346075" y="48387"/>
                  </a:lnTo>
                  <a:lnTo>
                    <a:pt x="348869" y="42037"/>
                  </a:lnTo>
                  <a:lnTo>
                    <a:pt x="360721" y="42037"/>
                  </a:lnTo>
                  <a:lnTo>
                    <a:pt x="359876" y="40852"/>
                  </a:lnTo>
                  <a:lnTo>
                    <a:pt x="356504" y="34051"/>
                  </a:lnTo>
                  <a:lnTo>
                    <a:pt x="354490" y="27084"/>
                  </a:lnTo>
                  <a:lnTo>
                    <a:pt x="353822" y="19938"/>
                  </a:lnTo>
                  <a:lnTo>
                    <a:pt x="353822" y="16383"/>
                  </a:lnTo>
                  <a:close/>
                </a:path>
                <a:path w="895350" h="144144">
                  <a:moveTo>
                    <a:pt x="360721" y="42037"/>
                  </a:moveTo>
                  <a:lnTo>
                    <a:pt x="348869" y="42037"/>
                  </a:lnTo>
                  <a:lnTo>
                    <a:pt x="351535" y="47625"/>
                  </a:lnTo>
                  <a:lnTo>
                    <a:pt x="382143" y="74803"/>
                  </a:lnTo>
                  <a:lnTo>
                    <a:pt x="389762" y="66675"/>
                  </a:lnTo>
                  <a:lnTo>
                    <a:pt x="382833" y="63196"/>
                  </a:lnTo>
                  <a:lnTo>
                    <a:pt x="376332" y="58848"/>
                  </a:lnTo>
                  <a:lnTo>
                    <a:pt x="370236" y="53594"/>
                  </a:lnTo>
                  <a:lnTo>
                    <a:pt x="364617" y="47498"/>
                  </a:lnTo>
                  <a:lnTo>
                    <a:pt x="360721" y="42037"/>
                  </a:lnTo>
                  <a:close/>
                </a:path>
                <a:path w="895350" h="144144">
                  <a:moveTo>
                    <a:pt x="385445" y="6476"/>
                  </a:moveTo>
                  <a:lnTo>
                    <a:pt x="311530" y="6476"/>
                  </a:lnTo>
                  <a:lnTo>
                    <a:pt x="311530" y="16383"/>
                  </a:lnTo>
                  <a:lnTo>
                    <a:pt x="385445" y="16383"/>
                  </a:lnTo>
                  <a:lnTo>
                    <a:pt x="385445" y="6476"/>
                  </a:lnTo>
                  <a:close/>
                </a:path>
                <a:path w="895350" h="144144">
                  <a:moveTo>
                    <a:pt x="883411" y="19050"/>
                  </a:moveTo>
                  <a:lnTo>
                    <a:pt x="773810" y="19050"/>
                  </a:lnTo>
                  <a:lnTo>
                    <a:pt x="773810" y="28829"/>
                  </a:lnTo>
                  <a:lnTo>
                    <a:pt x="883411" y="28829"/>
                  </a:lnTo>
                  <a:lnTo>
                    <a:pt x="883411" y="19050"/>
                  </a:lnTo>
                  <a:close/>
                </a:path>
                <a:path w="895350" h="144144">
                  <a:moveTo>
                    <a:pt x="834135" y="1524"/>
                  </a:moveTo>
                  <a:lnTo>
                    <a:pt x="823086" y="1524"/>
                  </a:lnTo>
                  <a:lnTo>
                    <a:pt x="823086" y="19050"/>
                  </a:lnTo>
                  <a:lnTo>
                    <a:pt x="834135" y="19050"/>
                  </a:lnTo>
                  <a:lnTo>
                    <a:pt x="834135" y="1524"/>
                  </a:lnTo>
                  <a:close/>
                </a:path>
                <a:path w="895350" h="144144">
                  <a:moveTo>
                    <a:pt x="246506" y="2921"/>
                  </a:moveTo>
                  <a:lnTo>
                    <a:pt x="235457" y="2921"/>
                  </a:lnTo>
                  <a:lnTo>
                    <a:pt x="235457" y="81787"/>
                  </a:lnTo>
                  <a:lnTo>
                    <a:pt x="246506" y="81787"/>
                  </a:lnTo>
                  <a:lnTo>
                    <a:pt x="246506" y="48387"/>
                  </a:lnTo>
                  <a:lnTo>
                    <a:pt x="274320" y="48387"/>
                  </a:lnTo>
                  <a:lnTo>
                    <a:pt x="274320" y="38226"/>
                  </a:lnTo>
                  <a:lnTo>
                    <a:pt x="246506" y="38226"/>
                  </a:lnTo>
                  <a:lnTo>
                    <a:pt x="246506" y="2921"/>
                  </a:lnTo>
                  <a:close/>
                </a:path>
                <a:path w="895350" h="144144">
                  <a:moveTo>
                    <a:pt x="274320" y="48387"/>
                  </a:moveTo>
                  <a:lnTo>
                    <a:pt x="263144" y="48387"/>
                  </a:lnTo>
                  <a:lnTo>
                    <a:pt x="263144" y="81787"/>
                  </a:lnTo>
                  <a:lnTo>
                    <a:pt x="274320" y="81787"/>
                  </a:lnTo>
                  <a:lnTo>
                    <a:pt x="274320" y="48387"/>
                  </a:lnTo>
                  <a:close/>
                </a:path>
                <a:path w="895350" h="144144">
                  <a:moveTo>
                    <a:pt x="274320" y="0"/>
                  </a:moveTo>
                  <a:lnTo>
                    <a:pt x="263144" y="0"/>
                  </a:lnTo>
                  <a:lnTo>
                    <a:pt x="263144" y="38226"/>
                  </a:lnTo>
                  <a:lnTo>
                    <a:pt x="274320" y="38226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21650" y="2236088"/>
              <a:ext cx="116204" cy="140335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8323833" y="2236088"/>
              <a:ext cx="565150" cy="144145"/>
            </a:xfrm>
            <a:custGeom>
              <a:avLst/>
              <a:gdLst/>
              <a:ahLst/>
              <a:cxnLst/>
              <a:rect l="l" t="t" r="r" b="b"/>
              <a:pathLst>
                <a:path w="565150" h="144144">
                  <a:moveTo>
                    <a:pt x="341884" y="90424"/>
                  </a:moveTo>
                  <a:lnTo>
                    <a:pt x="330708" y="90424"/>
                  </a:lnTo>
                  <a:lnTo>
                    <a:pt x="330708" y="143383"/>
                  </a:lnTo>
                  <a:lnTo>
                    <a:pt x="341884" y="143383"/>
                  </a:lnTo>
                  <a:lnTo>
                    <a:pt x="341884" y="90424"/>
                  </a:lnTo>
                  <a:close/>
                </a:path>
                <a:path w="565150" h="144144">
                  <a:moveTo>
                    <a:pt x="392049" y="90424"/>
                  </a:moveTo>
                  <a:lnTo>
                    <a:pt x="380873" y="90424"/>
                  </a:lnTo>
                  <a:lnTo>
                    <a:pt x="380873" y="143383"/>
                  </a:lnTo>
                  <a:lnTo>
                    <a:pt x="392049" y="143383"/>
                  </a:lnTo>
                  <a:lnTo>
                    <a:pt x="392049" y="90424"/>
                  </a:lnTo>
                  <a:close/>
                </a:path>
                <a:path w="565150" h="144144">
                  <a:moveTo>
                    <a:pt x="427990" y="80263"/>
                  </a:moveTo>
                  <a:lnTo>
                    <a:pt x="294767" y="80263"/>
                  </a:lnTo>
                  <a:lnTo>
                    <a:pt x="294767" y="90424"/>
                  </a:lnTo>
                  <a:lnTo>
                    <a:pt x="427990" y="90424"/>
                  </a:lnTo>
                  <a:lnTo>
                    <a:pt x="427990" y="80263"/>
                  </a:lnTo>
                  <a:close/>
                </a:path>
                <a:path w="565150" h="144144">
                  <a:moveTo>
                    <a:pt x="261747" y="80263"/>
                  </a:moveTo>
                  <a:lnTo>
                    <a:pt x="173355" y="80263"/>
                  </a:lnTo>
                  <a:lnTo>
                    <a:pt x="173355" y="90170"/>
                  </a:lnTo>
                  <a:lnTo>
                    <a:pt x="250698" y="90170"/>
                  </a:lnTo>
                  <a:lnTo>
                    <a:pt x="250698" y="104775"/>
                  </a:lnTo>
                  <a:lnTo>
                    <a:pt x="173355" y="104775"/>
                  </a:lnTo>
                  <a:lnTo>
                    <a:pt x="173355" y="140208"/>
                  </a:lnTo>
                  <a:lnTo>
                    <a:pt x="265684" y="140208"/>
                  </a:lnTo>
                  <a:lnTo>
                    <a:pt x="265684" y="130301"/>
                  </a:lnTo>
                  <a:lnTo>
                    <a:pt x="184276" y="130301"/>
                  </a:lnTo>
                  <a:lnTo>
                    <a:pt x="184276" y="114300"/>
                  </a:lnTo>
                  <a:lnTo>
                    <a:pt x="261747" y="114300"/>
                  </a:lnTo>
                  <a:lnTo>
                    <a:pt x="261747" y="80263"/>
                  </a:lnTo>
                  <a:close/>
                </a:path>
                <a:path w="565150" h="144144">
                  <a:moveTo>
                    <a:pt x="11175" y="10795"/>
                  </a:moveTo>
                  <a:lnTo>
                    <a:pt x="0" y="10795"/>
                  </a:lnTo>
                  <a:lnTo>
                    <a:pt x="0" y="104394"/>
                  </a:lnTo>
                  <a:lnTo>
                    <a:pt x="68707" y="104394"/>
                  </a:lnTo>
                  <a:lnTo>
                    <a:pt x="68707" y="94487"/>
                  </a:lnTo>
                  <a:lnTo>
                    <a:pt x="11175" y="94487"/>
                  </a:lnTo>
                  <a:lnTo>
                    <a:pt x="11175" y="57531"/>
                  </a:lnTo>
                  <a:lnTo>
                    <a:pt x="68707" y="57531"/>
                  </a:lnTo>
                  <a:lnTo>
                    <a:pt x="68707" y="47625"/>
                  </a:lnTo>
                  <a:lnTo>
                    <a:pt x="11175" y="47625"/>
                  </a:lnTo>
                  <a:lnTo>
                    <a:pt x="11175" y="10795"/>
                  </a:lnTo>
                  <a:close/>
                </a:path>
                <a:path w="565150" h="144144">
                  <a:moveTo>
                    <a:pt x="68707" y="57531"/>
                  </a:moveTo>
                  <a:lnTo>
                    <a:pt x="57658" y="57531"/>
                  </a:lnTo>
                  <a:lnTo>
                    <a:pt x="57658" y="94487"/>
                  </a:lnTo>
                  <a:lnTo>
                    <a:pt x="68707" y="94487"/>
                  </a:lnTo>
                  <a:lnTo>
                    <a:pt x="68707" y="57531"/>
                  </a:lnTo>
                  <a:close/>
                </a:path>
                <a:path w="565150" h="144144">
                  <a:moveTo>
                    <a:pt x="68707" y="10795"/>
                  </a:moveTo>
                  <a:lnTo>
                    <a:pt x="57658" y="10795"/>
                  </a:lnTo>
                  <a:lnTo>
                    <a:pt x="57658" y="47625"/>
                  </a:lnTo>
                  <a:lnTo>
                    <a:pt x="68707" y="47625"/>
                  </a:lnTo>
                  <a:lnTo>
                    <a:pt x="68707" y="10795"/>
                  </a:lnTo>
                  <a:close/>
                </a:path>
                <a:path w="565150" h="144144">
                  <a:moveTo>
                    <a:pt x="223900" y="5334"/>
                  </a:moveTo>
                  <a:lnTo>
                    <a:pt x="157480" y="5334"/>
                  </a:lnTo>
                  <a:lnTo>
                    <a:pt x="157480" y="65024"/>
                  </a:lnTo>
                  <a:lnTo>
                    <a:pt x="223900" y="65024"/>
                  </a:lnTo>
                  <a:lnTo>
                    <a:pt x="223900" y="55118"/>
                  </a:lnTo>
                  <a:lnTo>
                    <a:pt x="168401" y="55118"/>
                  </a:lnTo>
                  <a:lnTo>
                    <a:pt x="168401" y="15239"/>
                  </a:lnTo>
                  <a:lnTo>
                    <a:pt x="223900" y="15239"/>
                  </a:lnTo>
                  <a:lnTo>
                    <a:pt x="223900" y="5334"/>
                  </a:lnTo>
                  <a:close/>
                </a:path>
                <a:path w="565150" h="144144">
                  <a:moveTo>
                    <a:pt x="223900" y="15239"/>
                  </a:moveTo>
                  <a:lnTo>
                    <a:pt x="212851" y="15239"/>
                  </a:lnTo>
                  <a:lnTo>
                    <a:pt x="212851" y="55118"/>
                  </a:lnTo>
                  <a:lnTo>
                    <a:pt x="223900" y="55118"/>
                  </a:lnTo>
                  <a:lnTo>
                    <a:pt x="223900" y="15239"/>
                  </a:lnTo>
                  <a:close/>
                </a:path>
                <a:path w="565150" h="144144">
                  <a:moveTo>
                    <a:pt x="497713" y="22479"/>
                  </a:moveTo>
                  <a:lnTo>
                    <a:pt x="486664" y="22479"/>
                  </a:lnTo>
                  <a:lnTo>
                    <a:pt x="486664" y="34544"/>
                  </a:lnTo>
                  <a:lnTo>
                    <a:pt x="486001" y="44065"/>
                  </a:lnTo>
                  <a:lnTo>
                    <a:pt x="470677" y="81367"/>
                  </a:lnTo>
                  <a:lnTo>
                    <a:pt x="448818" y="102870"/>
                  </a:lnTo>
                  <a:lnTo>
                    <a:pt x="457200" y="110489"/>
                  </a:lnTo>
                  <a:lnTo>
                    <a:pt x="483947" y="80230"/>
                  </a:lnTo>
                  <a:lnTo>
                    <a:pt x="492251" y="62103"/>
                  </a:lnTo>
                  <a:lnTo>
                    <a:pt x="503575" y="62103"/>
                  </a:lnTo>
                  <a:lnTo>
                    <a:pt x="500364" y="52974"/>
                  </a:lnTo>
                  <a:lnTo>
                    <a:pt x="498377" y="43535"/>
                  </a:lnTo>
                  <a:lnTo>
                    <a:pt x="497748" y="34544"/>
                  </a:lnTo>
                  <a:lnTo>
                    <a:pt x="497713" y="22479"/>
                  </a:lnTo>
                  <a:close/>
                </a:path>
                <a:path w="565150" h="144144">
                  <a:moveTo>
                    <a:pt x="503575" y="62103"/>
                  </a:moveTo>
                  <a:lnTo>
                    <a:pt x="492251" y="62103"/>
                  </a:lnTo>
                  <a:lnTo>
                    <a:pt x="494109" y="67413"/>
                  </a:lnTo>
                  <a:lnTo>
                    <a:pt x="521148" y="103274"/>
                  </a:lnTo>
                  <a:lnTo>
                    <a:pt x="527431" y="108585"/>
                  </a:lnTo>
                  <a:lnTo>
                    <a:pt x="535177" y="99949"/>
                  </a:lnTo>
                  <a:lnTo>
                    <a:pt x="527345" y="94523"/>
                  </a:lnTo>
                  <a:lnTo>
                    <a:pt x="520239" y="87979"/>
                  </a:lnTo>
                  <a:lnTo>
                    <a:pt x="513871" y="80339"/>
                  </a:lnTo>
                  <a:lnTo>
                    <a:pt x="508254" y="71628"/>
                  </a:lnTo>
                  <a:lnTo>
                    <a:pt x="503660" y="62343"/>
                  </a:lnTo>
                  <a:lnTo>
                    <a:pt x="503575" y="62103"/>
                  </a:lnTo>
                  <a:close/>
                </a:path>
                <a:path w="565150" h="144144">
                  <a:moveTo>
                    <a:pt x="530098" y="12573"/>
                  </a:moveTo>
                  <a:lnTo>
                    <a:pt x="454660" y="12573"/>
                  </a:lnTo>
                  <a:lnTo>
                    <a:pt x="454660" y="22479"/>
                  </a:lnTo>
                  <a:lnTo>
                    <a:pt x="530098" y="22479"/>
                  </a:lnTo>
                  <a:lnTo>
                    <a:pt x="530098" y="12573"/>
                  </a:lnTo>
                  <a:close/>
                </a:path>
                <a:path w="565150" h="144144">
                  <a:moveTo>
                    <a:pt x="361315" y="2032"/>
                  </a:moveTo>
                  <a:lnTo>
                    <a:pt x="322071" y="15107"/>
                  </a:lnTo>
                  <a:lnTo>
                    <a:pt x="315214" y="33020"/>
                  </a:lnTo>
                  <a:lnTo>
                    <a:pt x="315956" y="39802"/>
                  </a:lnTo>
                  <a:lnTo>
                    <a:pt x="350978" y="63359"/>
                  </a:lnTo>
                  <a:lnTo>
                    <a:pt x="361315" y="63881"/>
                  </a:lnTo>
                  <a:lnTo>
                    <a:pt x="371746" y="63357"/>
                  </a:lnTo>
                  <a:lnTo>
                    <a:pt x="380952" y="61785"/>
                  </a:lnTo>
                  <a:lnTo>
                    <a:pt x="388943" y="59166"/>
                  </a:lnTo>
                  <a:lnTo>
                    <a:pt x="395732" y="55499"/>
                  </a:lnTo>
                  <a:lnTo>
                    <a:pt x="396942" y="54483"/>
                  </a:lnTo>
                  <a:lnTo>
                    <a:pt x="361315" y="54483"/>
                  </a:lnTo>
                  <a:lnTo>
                    <a:pt x="353595" y="54105"/>
                  </a:lnTo>
                  <a:lnTo>
                    <a:pt x="326790" y="26382"/>
                  </a:lnTo>
                  <a:lnTo>
                    <a:pt x="329819" y="21209"/>
                  </a:lnTo>
                  <a:lnTo>
                    <a:pt x="361315" y="11684"/>
                  </a:lnTo>
                  <a:lnTo>
                    <a:pt x="397067" y="11684"/>
                  </a:lnTo>
                  <a:lnTo>
                    <a:pt x="395732" y="10541"/>
                  </a:lnTo>
                  <a:lnTo>
                    <a:pt x="388943" y="6800"/>
                  </a:lnTo>
                  <a:lnTo>
                    <a:pt x="380952" y="4143"/>
                  </a:lnTo>
                  <a:lnTo>
                    <a:pt x="371746" y="2557"/>
                  </a:lnTo>
                  <a:lnTo>
                    <a:pt x="361315" y="2032"/>
                  </a:lnTo>
                  <a:close/>
                </a:path>
                <a:path w="565150" h="144144">
                  <a:moveTo>
                    <a:pt x="397067" y="11684"/>
                  </a:moveTo>
                  <a:lnTo>
                    <a:pt x="361315" y="11684"/>
                  </a:lnTo>
                  <a:lnTo>
                    <a:pt x="369054" y="12041"/>
                  </a:lnTo>
                  <a:lnTo>
                    <a:pt x="375888" y="13112"/>
                  </a:lnTo>
                  <a:lnTo>
                    <a:pt x="381817" y="14898"/>
                  </a:lnTo>
                  <a:lnTo>
                    <a:pt x="386842" y="17399"/>
                  </a:lnTo>
                  <a:lnTo>
                    <a:pt x="392938" y="21209"/>
                  </a:lnTo>
                  <a:lnTo>
                    <a:pt x="395966" y="26382"/>
                  </a:lnTo>
                  <a:lnTo>
                    <a:pt x="395878" y="39802"/>
                  </a:lnTo>
                  <a:lnTo>
                    <a:pt x="361315" y="54483"/>
                  </a:lnTo>
                  <a:lnTo>
                    <a:pt x="396942" y="54483"/>
                  </a:lnTo>
                  <a:lnTo>
                    <a:pt x="401066" y="51022"/>
                  </a:lnTo>
                  <a:lnTo>
                    <a:pt x="404876" y="45783"/>
                  </a:lnTo>
                  <a:lnTo>
                    <a:pt x="407154" y="39802"/>
                  </a:lnTo>
                  <a:lnTo>
                    <a:pt x="407924" y="33020"/>
                  </a:lnTo>
                  <a:lnTo>
                    <a:pt x="407161" y="26382"/>
                  </a:lnTo>
                  <a:lnTo>
                    <a:pt x="404875" y="20399"/>
                  </a:lnTo>
                  <a:lnTo>
                    <a:pt x="401066" y="15107"/>
                  </a:lnTo>
                  <a:lnTo>
                    <a:pt x="397067" y="11684"/>
                  </a:lnTo>
                  <a:close/>
                </a:path>
                <a:path w="565150" h="144144">
                  <a:moveTo>
                    <a:pt x="565023" y="0"/>
                  </a:moveTo>
                  <a:lnTo>
                    <a:pt x="553847" y="0"/>
                  </a:lnTo>
                  <a:lnTo>
                    <a:pt x="553847" y="143637"/>
                  </a:lnTo>
                  <a:lnTo>
                    <a:pt x="565023" y="143637"/>
                  </a:lnTo>
                  <a:lnTo>
                    <a:pt x="565023" y="0"/>
                  </a:lnTo>
                  <a:close/>
                </a:path>
                <a:path w="565150" h="144144">
                  <a:moveTo>
                    <a:pt x="261747" y="0"/>
                  </a:moveTo>
                  <a:lnTo>
                    <a:pt x="250571" y="0"/>
                  </a:lnTo>
                  <a:lnTo>
                    <a:pt x="250571" y="72644"/>
                  </a:lnTo>
                  <a:lnTo>
                    <a:pt x="261747" y="72644"/>
                  </a:lnTo>
                  <a:lnTo>
                    <a:pt x="261747" y="0"/>
                  </a:lnTo>
                  <a:close/>
                </a:path>
                <a:path w="565150" h="144144">
                  <a:moveTo>
                    <a:pt x="107823" y="0"/>
                  </a:moveTo>
                  <a:lnTo>
                    <a:pt x="96647" y="0"/>
                  </a:lnTo>
                  <a:lnTo>
                    <a:pt x="96647" y="143637"/>
                  </a:lnTo>
                  <a:lnTo>
                    <a:pt x="107823" y="143637"/>
                  </a:lnTo>
                  <a:lnTo>
                    <a:pt x="107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8" name="object 118" descr=""/>
          <p:cNvGrpSpPr/>
          <p:nvPr/>
        </p:nvGrpSpPr>
        <p:grpSpPr>
          <a:xfrm>
            <a:off x="5553455" y="2621279"/>
            <a:ext cx="4936490" cy="360045"/>
            <a:chOff x="5553455" y="2621279"/>
            <a:chExt cx="4936490" cy="360045"/>
          </a:xfrm>
        </p:grpSpPr>
        <p:sp>
          <p:nvSpPr>
            <p:cNvPr id="119" name="object 119" descr=""/>
            <p:cNvSpPr/>
            <p:nvPr/>
          </p:nvSpPr>
          <p:spPr>
            <a:xfrm>
              <a:off x="5553455" y="2621279"/>
              <a:ext cx="4936490" cy="360045"/>
            </a:xfrm>
            <a:custGeom>
              <a:avLst/>
              <a:gdLst/>
              <a:ahLst/>
              <a:cxnLst/>
              <a:rect l="l" t="t" r="r" b="b"/>
              <a:pathLst>
                <a:path w="4936490" h="360044">
                  <a:moveTo>
                    <a:pt x="4936236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936236" y="359663"/>
                  </a:lnTo>
                  <a:lnTo>
                    <a:pt x="4936236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6982968" y="2728467"/>
              <a:ext cx="1002665" cy="143510"/>
            </a:xfrm>
            <a:custGeom>
              <a:avLst/>
              <a:gdLst/>
              <a:ahLst/>
              <a:cxnLst/>
              <a:rect l="l" t="t" r="r" b="b"/>
              <a:pathLst>
                <a:path w="1002665" h="143510">
                  <a:moveTo>
                    <a:pt x="84963" y="25273"/>
                  </a:moveTo>
                  <a:lnTo>
                    <a:pt x="81661" y="18161"/>
                  </a:lnTo>
                  <a:lnTo>
                    <a:pt x="76276" y="13589"/>
                  </a:lnTo>
                  <a:lnTo>
                    <a:pt x="74930" y="12446"/>
                  </a:lnTo>
                  <a:lnTo>
                    <a:pt x="73914" y="11747"/>
                  </a:lnTo>
                  <a:lnTo>
                    <a:pt x="73914" y="27940"/>
                  </a:lnTo>
                  <a:lnTo>
                    <a:pt x="73850" y="40132"/>
                  </a:lnTo>
                  <a:lnTo>
                    <a:pt x="71628" y="44958"/>
                  </a:lnTo>
                  <a:lnTo>
                    <a:pt x="62484" y="52324"/>
                  </a:lnTo>
                  <a:lnTo>
                    <a:pt x="56261" y="54229"/>
                  </a:lnTo>
                  <a:lnTo>
                    <a:pt x="40894" y="54229"/>
                  </a:lnTo>
                  <a:lnTo>
                    <a:pt x="34671" y="52451"/>
                  </a:lnTo>
                  <a:lnTo>
                    <a:pt x="30099" y="48641"/>
                  </a:lnTo>
                  <a:lnTo>
                    <a:pt x="25400" y="44958"/>
                  </a:lnTo>
                  <a:lnTo>
                    <a:pt x="23114" y="40132"/>
                  </a:lnTo>
                  <a:lnTo>
                    <a:pt x="23114" y="27940"/>
                  </a:lnTo>
                  <a:lnTo>
                    <a:pt x="25400" y="22987"/>
                  </a:lnTo>
                  <a:lnTo>
                    <a:pt x="30099" y="19177"/>
                  </a:lnTo>
                  <a:lnTo>
                    <a:pt x="34671" y="15367"/>
                  </a:lnTo>
                  <a:lnTo>
                    <a:pt x="40894" y="13589"/>
                  </a:lnTo>
                  <a:lnTo>
                    <a:pt x="56261" y="13589"/>
                  </a:lnTo>
                  <a:lnTo>
                    <a:pt x="62357" y="15367"/>
                  </a:lnTo>
                  <a:lnTo>
                    <a:pt x="66929" y="19177"/>
                  </a:lnTo>
                  <a:lnTo>
                    <a:pt x="71628" y="22987"/>
                  </a:lnTo>
                  <a:lnTo>
                    <a:pt x="48514" y="3937"/>
                  </a:lnTo>
                  <a:lnTo>
                    <a:pt x="40703" y="4470"/>
                  </a:lnTo>
                  <a:lnTo>
                    <a:pt x="11988" y="25273"/>
                  </a:lnTo>
                  <a:lnTo>
                    <a:pt x="11988" y="42672"/>
                  </a:lnTo>
                  <a:lnTo>
                    <a:pt x="48514" y="63881"/>
                  </a:lnTo>
                  <a:lnTo>
                    <a:pt x="56362" y="63347"/>
                  </a:lnTo>
                  <a:lnTo>
                    <a:pt x="63385" y="61734"/>
                  </a:lnTo>
                  <a:lnTo>
                    <a:pt x="69557" y="59067"/>
                  </a:lnTo>
                  <a:lnTo>
                    <a:pt x="74930" y="55372"/>
                  </a:lnTo>
                  <a:lnTo>
                    <a:pt x="76301" y="54229"/>
                  </a:lnTo>
                  <a:lnTo>
                    <a:pt x="81661" y="49784"/>
                  </a:lnTo>
                  <a:lnTo>
                    <a:pt x="84963" y="42672"/>
                  </a:lnTo>
                  <a:lnTo>
                    <a:pt x="84963" y="25273"/>
                  </a:lnTo>
                  <a:close/>
                </a:path>
                <a:path w="1002665" h="143510">
                  <a:moveTo>
                    <a:pt x="99441" y="85090"/>
                  </a:moveTo>
                  <a:lnTo>
                    <a:pt x="98806" y="75438"/>
                  </a:lnTo>
                  <a:lnTo>
                    <a:pt x="79133" y="76352"/>
                  </a:lnTo>
                  <a:lnTo>
                    <a:pt x="56108" y="76987"/>
                  </a:lnTo>
                  <a:lnTo>
                    <a:pt x="29743" y="77355"/>
                  </a:lnTo>
                  <a:lnTo>
                    <a:pt x="0" y="77470"/>
                  </a:lnTo>
                  <a:lnTo>
                    <a:pt x="1143" y="87249"/>
                  </a:lnTo>
                  <a:lnTo>
                    <a:pt x="43942" y="86741"/>
                  </a:lnTo>
                  <a:lnTo>
                    <a:pt x="43942" y="139446"/>
                  </a:lnTo>
                  <a:lnTo>
                    <a:pt x="55118" y="139446"/>
                  </a:lnTo>
                  <a:lnTo>
                    <a:pt x="55118" y="86741"/>
                  </a:lnTo>
                  <a:lnTo>
                    <a:pt x="55118" y="86487"/>
                  </a:lnTo>
                  <a:lnTo>
                    <a:pt x="92887" y="85407"/>
                  </a:lnTo>
                  <a:lnTo>
                    <a:pt x="99441" y="85090"/>
                  </a:lnTo>
                  <a:close/>
                </a:path>
                <a:path w="1002665" h="143510">
                  <a:moveTo>
                    <a:pt x="119380" y="0"/>
                  </a:moveTo>
                  <a:lnTo>
                    <a:pt x="108204" y="0"/>
                  </a:lnTo>
                  <a:lnTo>
                    <a:pt x="108204" y="143510"/>
                  </a:lnTo>
                  <a:lnTo>
                    <a:pt x="119380" y="143510"/>
                  </a:lnTo>
                  <a:lnTo>
                    <a:pt x="119380" y="0"/>
                  </a:lnTo>
                  <a:close/>
                </a:path>
                <a:path w="1002665" h="143510">
                  <a:moveTo>
                    <a:pt x="234569" y="73787"/>
                  </a:moveTo>
                  <a:lnTo>
                    <a:pt x="233934" y="65659"/>
                  </a:lnTo>
                  <a:lnTo>
                    <a:pt x="233807" y="64008"/>
                  </a:lnTo>
                  <a:lnTo>
                    <a:pt x="223685" y="64757"/>
                  </a:lnTo>
                  <a:lnTo>
                    <a:pt x="210096" y="65265"/>
                  </a:lnTo>
                  <a:lnTo>
                    <a:pt x="193065" y="65570"/>
                  </a:lnTo>
                  <a:lnTo>
                    <a:pt x="172593" y="65659"/>
                  </a:lnTo>
                  <a:lnTo>
                    <a:pt x="172593" y="45339"/>
                  </a:lnTo>
                  <a:lnTo>
                    <a:pt x="221996" y="45339"/>
                  </a:lnTo>
                  <a:lnTo>
                    <a:pt x="221996" y="35687"/>
                  </a:lnTo>
                  <a:lnTo>
                    <a:pt x="172593" y="35687"/>
                  </a:lnTo>
                  <a:lnTo>
                    <a:pt x="172593" y="16383"/>
                  </a:lnTo>
                  <a:lnTo>
                    <a:pt x="227965" y="16383"/>
                  </a:lnTo>
                  <a:lnTo>
                    <a:pt x="227965" y="6477"/>
                  </a:lnTo>
                  <a:lnTo>
                    <a:pt x="161417" y="6477"/>
                  </a:lnTo>
                  <a:lnTo>
                    <a:pt x="161417" y="75565"/>
                  </a:lnTo>
                  <a:lnTo>
                    <a:pt x="184912" y="75450"/>
                  </a:lnTo>
                  <a:lnTo>
                    <a:pt x="204939" y="75107"/>
                  </a:lnTo>
                  <a:lnTo>
                    <a:pt x="221488" y="74549"/>
                  </a:lnTo>
                  <a:lnTo>
                    <a:pt x="234569" y="73787"/>
                  </a:lnTo>
                  <a:close/>
                </a:path>
                <a:path w="1002665" h="143510">
                  <a:moveTo>
                    <a:pt x="263652" y="90805"/>
                  </a:moveTo>
                  <a:lnTo>
                    <a:pt x="171450" y="90805"/>
                  </a:lnTo>
                  <a:lnTo>
                    <a:pt x="171450" y="100838"/>
                  </a:lnTo>
                  <a:lnTo>
                    <a:pt x="252603" y="100838"/>
                  </a:lnTo>
                  <a:lnTo>
                    <a:pt x="252603" y="143510"/>
                  </a:lnTo>
                  <a:lnTo>
                    <a:pt x="263652" y="143510"/>
                  </a:lnTo>
                  <a:lnTo>
                    <a:pt x="263652" y="90805"/>
                  </a:lnTo>
                  <a:close/>
                </a:path>
                <a:path w="1002665" h="143510">
                  <a:moveTo>
                    <a:pt x="285369" y="36322"/>
                  </a:moveTo>
                  <a:lnTo>
                    <a:pt x="263652" y="36322"/>
                  </a:lnTo>
                  <a:lnTo>
                    <a:pt x="263652" y="0"/>
                  </a:lnTo>
                  <a:lnTo>
                    <a:pt x="252603" y="0"/>
                  </a:lnTo>
                  <a:lnTo>
                    <a:pt x="252603" y="82931"/>
                  </a:lnTo>
                  <a:lnTo>
                    <a:pt x="263652" y="82931"/>
                  </a:lnTo>
                  <a:lnTo>
                    <a:pt x="263652" y="46355"/>
                  </a:lnTo>
                  <a:lnTo>
                    <a:pt x="285369" y="46355"/>
                  </a:lnTo>
                  <a:lnTo>
                    <a:pt x="285369" y="36322"/>
                  </a:lnTo>
                  <a:close/>
                </a:path>
                <a:path w="1002665" h="143510">
                  <a:moveTo>
                    <a:pt x="452120" y="2921"/>
                  </a:moveTo>
                  <a:lnTo>
                    <a:pt x="441198" y="2921"/>
                  </a:lnTo>
                  <a:lnTo>
                    <a:pt x="441198" y="34163"/>
                  </a:lnTo>
                  <a:lnTo>
                    <a:pt x="418084" y="34163"/>
                  </a:lnTo>
                  <a:lnTo>
                    <a:pt x="419481" y="28194"/>
                  </a:lnTo>
                  <a:lnTo>
                    <a:pt x="420370" y="20955"/>
                  </a:lnTo>
                  <a:lnTo>
                    <a:pt x="420751" y="12446"/>
                  </a:lnTo>
                  <a:lnTo>
                    <a:pt x="366395" y="12446"/>
                  </a:lnTo>
                  <a:lnTo>
                    <a:pt x="366395" y="22225"/>
                  </a:lnTo>
                  <a:lnTo>
                    <a:pt x="408940" y="22225"/>
                  </a:lnTo>
                  <a:lnTo>
                    <a:pt x="407314" y="34213"/>
                  </a:lnTo>
                  <a:lnTo>
                    <a:pt x="384632" y="79260"/>
                  </a:lnTo>
                  <a:lnTo>
                    <a:pt x="357886" y="101600"/>
                  </a:lnTo>
                  <a:lnTo>
                    <a:pt x="366776" y="109220"/>
                  </a:lnTo>
                  <a:lnTo>
                    <a:pt x="383679" y="95580"/>
                  </a:lnTo>
                  <a:lnTo>
                    <a:pt x="397459" y="80175"/>
                  </a:lnTo>
                  <a:lnTo>
                    <a:pt x="408114" y="63004"/>
                  </a:lnTo>
                  <a:lnTo>
                    <a:pt x="415671" y="44069"/>
                  </a:lnTo>
                  <a:lnTo>
                    <a:pt x="441198" y="44069"/>
                  </a:lnTo>
                  <a:lnTo>
                    <a:pt x="441198" y="74295"/>
                  </a:lnTo>
                  <a:lnTo>
                    <a:pt x="411734" y="74295"/>
                  </a:lnTo>
                  <a:lnTo>
                    <a:pt x="411734" y="84328"/>
                  </a:lnTo>
                  <a:lnTo>
                    <a:pt x="441198" y="84328"/>
                  </a:lnTo>
                  <a:lnTo>
                    <a:pt x="441198" y="138811"/>
                  </a:lnTo>
                  <a:lnTo>
                    <a:pt x="452120" y="138811"/>
                  </a:lnTo>
                  <a:lnTo>
                    <a:pt x="452120" y="44069"/>
                  </a:lnTo>
                  <a:lnTo>
                    <a:pt x="452120" y="34163"/>
                  </a:lnTo>
                  <a:lnTo>
                    <a:pt x="452120" y="2921"/>
                  </a:lnTo>
                  <a:close/>
                </a:path>
                <a:path w="1002665" h="143510">
                  <a:moveTo>
                    <a:pt x="478536" y="0"/>
                  </a:moveTo>
                  <a:lnTo>
                    <a:pt x="467487" y="0"/>
                  </a:lnTo>
                  <a:lnTo>
                    <a:pt x="467487" y="143510"/>
                  </a:lnTo>
                  <a:lnTo>
                    <a:pt x="478536" y="143510"/>
                  </a:lnTo>
                  <a:lnTo>
                    <a:pt x="478536" y="0"/>
                  </a:lnTo>
                  <a:close/>
                </a:path>
                <a:path w="1002665" h="143510">
                  <a:moveTo>
                    <a:pt x="587629" y="38481"/>
                  </a:moveTo>
                  <a:lnTo>
                    <a:pt x="577011" y="13589"/>
                  </a:lnTo>
                  <a:lnTo>
                    <a:pt x="576389" y="13106"/>
                  </a:lnTo>
                  <a:lnTo>
                    <a:pt x="576389" y="31242"/>
                  </a:lnTo>
                  <a:lnTo>
                    <a:pt x="576389" y="45974"/>
                  </a:lnTo>
                  <a:lnTo>
                    <a:pt x="574040" y="51816"/>
                  </a:lnTo>
                  <a:lnTo>
                    <a:pt x="569341" y="56642"/>
                  </a:lnTo>
                  <a:lnTo>
                    <a:pt x="564769" y="61214"/>
                  </a:lnTo>
                  <a:lnTo>
                    <a:pt x="558546" y="63500"/>
                  </a:lnTo>
                  <a:lnTo>
                    <a:pt x="543433" y="63500"/>
                  </a:lnTo>
                  <a:lnTo>
                    <a:pt x="537337" y="61214"/>
                  </a:lnTo>
                  <a:lnTo>
                    <a:pt x="532511" y="56515"/>
                  </a:lnTo>
                  <a:lnTo>
                    <a:pt x="528066" y="51943"/>
                  </a:lnTo>
                  <a:lnTo>
                    <a:pt x="525653" y="45974"/>
                  </a:lnTo>
                  <a:lnTo>
                    <a:pt x="525653" y="31242"/>
                  </a:lnTo>
                  <a:lnTo>
                    <a:pt x="528066" y="25273"/>
                  </a:lnTo>
                  <a:lnTo>
                    <a:pt x="537464" y="15875"/>
                  </a:lnTo>
                  <a:lnTo>
                    <a:pt x="543560" y="13589"/>
                  </a:lnTo>
                  <a:lnTo>
                    <a:pt x="558546" y="13589"/>
                  </a:lnTo>
                  <a:lnTo>
                    <a:pt x="564769" y="15875"/>
                  </a:lnTo>
                  <a:lnTo>
                    <a:pt x="574040" y="25400"/>
                  </a:lnTo>
                  <a:lnTo>
                    <a:pt x="576389" y="31242"/>
                  </a:lnTo>
                  <a:lnTo>
                    <a:pt x="576389" y="13106"/>
                  </a:lnTo>
                  <a:lnTo>
                    <a:pt x="571893" y="9588"/>
                  </a:lnTo>
                  <a:lnTo>
                    <a:pt x="565670" y="6527"/>
                  </a:lnTo>
                  <a:lnTo>
                    <a:pt x="558711" y="4686"/>
                  </a:lnTo>
                  <a:lnTo>
                    <a:pt x="551053" y="4064"/>
                  </a:lnTo>
                  <a:lnTo>
                    <a:pt x="543331" y="4686"/>
                  </a:lnTo>
                  <a:lnTo>
                    <a:pt x="515239" y="31445"/>
                  </a:lnTo>
                  <a:lnTo>
                    <a:pt x="514604" y="38481"/>
                  </a:lnTo>
                  <a:lnTo>
                    <a:pt x="515239" y="45656"/>
                  </a:lnTo>
                  <a:lnTo>
                    <a:pt x="543433" y="72542"/>
                  </a:lnTo>
                  <a:lnTo>
                    <a:pt x="551053" y="73152"/>
                  </a:lnTo>
                  <a:lnTo>
                    <a:pt x="558698" y="72542"/>
                  </a:lnTo>
                  <a:lnTo>
                    <a:pt x="565658" y="70675"/>
                  </a:lnTo>
                  <a:lnTo>
                    <a:pt x="571830" y="67640"/>
                  </a:lnTo>
                  <a:lnTo>
                    <a:pt x="577176" y="63500"/>
                  </a:lnTo>
                  <a:lnTo>
                    <a:pt x="577342" y="63373"/>
                  </a:lnTo>
                  <a:lnTo>
                    <a:pt x="581837" y="58115"/>
                  </a:lnTo>
                  <a:lnTo>
                    <a:pt x="585050" y="52222"/>
                  </a:lnTo>
                  <a:lnTo>
                    <a:pt x="586981" y="45656"/>
                  </a:lnTo>
                  <a:lnTo>
                    <a:pt x="587629" y="38481"/>
                  </a:lnTo>
                  <a:close/>
                </a:path>
                <a:path w="1002665" h="143510">
                  <a:moveTo>
                    <a:pt x="621792" y="88138"/>
                  </a:moveTo>
                  <a:lnTo>
                    <a:pt x="529844" y="88138"/>
                  </a:lnTo>
                  <a:lnTo>
                    <a:pt x="529844" y="98044"/>
                  </a:lnTo>
                  <a:lnTo>
                    <a:pt x="610743" y="98044"/>
                  </a:lnTo>
                  <a:lnTo>
                    <a:pt x="610743" y="143510"/>
                  </a:lnTo>
                  <a:lnTo>
                    <a:pt x="621792" y="143510"/>
                  </a:lnTo>
                  <a:lnTo>
                    <a:pt x="621792" y="88138"/>
                  </a:lnTo>
                  <a:close/>
                </a:path>
                <a:path w="1002665" h="143510">
                  <a:moveTo>
                    <a:pt x="643509" y="20955"/>
                  </a:moveTo>
                  <a:lnTo>
                    <a:pt x="621792" y="20955"/>
                  </a:lnTo>
                  <a:lnTo>
                    <a:pt x="621792" y="0"/>
                  </a:lnTo>
                  <a:lnTo>
                    <a:pt x="610743" y="0"/>
                  </a:lnTo>
                  <a:lnTo>
                    <a:pt x="610743" y="80137"/>
                  </a:lnTo>
                  <a:lnTo>
                    <a:pt x="621792" y="80137"/>
                  </a:lnTo>
                  <a:lnTo>
                    <a:pt x="621792" y="62738"/>
                  </a:lnTo>
                  <a:lnTo>
                    <a:pt x="643509" y="62738"/>
                  </a:lnTo>
                  <a:lnTo>
                    <a:pt x="643509" y="53086"/>
                  </a:lnTo>
                  <a:lnTo>
                    <a:pt x="621792" y="53086"/>
                  </a:lnTo>
                  <a:lnTo>
                    <a:pt x="621792" y="30607"/>
                  </a:lnTo>
                  <a:lnTo>
                    <a:pt x="643509" y="30607"/>
                  </a:lnTo>
                  <a:lnTo>
                    <a:pt x="643509" y="20955"/>
                  </a:lnTo>
                  <a:close/>
                </a:path>
                <a:path w="1002665" h="143510">
                  <a:moveTo>
                    <a:pt x="829310" y="106934"/>
                  </a:moveTo>
                  <a:lnTo>
                    <a:pt x="825246" y="100584"/>
                  </a:lnTo>
                  <a:lnTo>
                    <a:pt x="821309" y="98171"/>
                  </a:lnTo>
                  <a:lnTo>
                    <a:pt x="817753" y="95999"/>
                  </a:lnTo>
                  <a:lnTo>
                    <a:pt x="817753" y="109855"/>
                  </a:lnTo>
                  <a:lnTo>
                    <a:pt x="817753" y="120650"/>
                  </a:lnTo>
                  <a:lnTo>
                    <a:pt x="783209" y="132588"/>
                  </a:lnTo>
                  <a:lnTo>
                    <a:pt x="775322" y="132308"/>
                  </a:lnTo>
                  <a:lnTo>
                    <a:pt x="748792" y="120650"/>
                  </a:lnTo>
                  <a:lnTo>
                    <a:pt x="748792" y="109855"/>
                  </a:lnTo>
                  <a:lnTo>
                    <a:pt x="783209" y="98171"/>
                  </a:lnTo>
                  <a:lnTo>
                    <a:pt x="791235" y="98463"/>
                  </a:lnTo>
                  <a:lnTo>
                    <a:pt x="817753" y="109855"/>
                  </a:lnTo>
                  <a:lnTo>
                    <a:pt x="817753" y="95999"/>
                  </a:lnTo>
                  <a:lnTo>
                    <a:pt x="783209" y="88646"/>
                  </a:lnTo>
                  <a:lnTo>
                    <a:pt x="772782" y="89103"/>
                  </a:lnTo>
                  <a:lnTo>
                    <a:pt x="737235" y="106934"/>
                  </a:lnTo>
                  <a:lnTo>
                    <a:pt x="737235" y="123571"/>
                  </a:lnTo>
                  <a:lnTo>
                    <a:pt x="772718" y="141554"/>
                  </a:lnTo>
                  <a:lnTo>
                    <a:pt x="783209" y="141986"/>
                  </a:lnTo>
                  <a:lnTo>
                    <a:pt x="793750" y="141554"/>
                  </a:lnTo>
                  <a:lnTo>
                    <a:pt x="802957" y="140246"/>
                  </a:lnTo>
                  <a:lnTo>
                    <a:pt x="810818" y="138023"/>
                  </a:lnTo>
                  <a:lnTo>
                    <a:pt x="817372" y="134874"/>
                  </a:lnTo>
                  <a:lnTo>
                    <a:pt x="821194" y="132588"/>
                  </a:lnTo>
                  <a:lnTo>
                    <a:pt x="825246" y="130175"/>
                  </a:lnTo>
                  <a:lnTo>
                    <a:pt x="829310" y="123571"/>
                  </a:lnTo>
                  <a:lnTo>
                    <a:pt x="829310" y="106934"/>
                  </a:lnTo>
                  <a:close/>
                </a:path>
                <a:path w="1002665" h="143510">
                  <a:moveTo>
                    <a:pt x="842899" y="43180"/>
                  </a:moveTo>
                  <a:lnTo>
                    <a:pt x="801306" y="28321"/>
                  </a:lnTo>
                  <a:lnTo>
                    <a:pt x="797509" y="25146"/>
                  </a:lnTo>
                  <a:lnTo>
                    <a:pt x="795769" y="23710"/>
                  </a:lnTo>
                  <a:lnTo>
                    <a:pt x="791781" y="18935"/>
                  </a:lnTo>
                  <a:lnTo>
                    <a:pt x="789305" y="13970"/>
                  </a:lnTo>
                  <a:lnTo>
                    <a:pt x="835025" y="13970"/>
                  </a:lnTo>
                  <a:lnTo>
                    <a:pt x="835025" y="3937"/>
                  </a:lnTo>
                  <a:lnTo>
                    <a:pt x="731520" y="3937"/>
                  </a:lnTo>
                  <a:lnTo>
                    <a:pt x="731520" y="13970"/>
                  </a:lnTo>
                  <a:lnTo>
                    <a:pt x="777367" y="13970"/>
                  </a:lnTo>
                  <a:lnTo>
                    <a:pt x="774788" y="18948"/>
                  </a:lnTo>
                  <a:lnTo>
                    <a:pt x="741540" y="39852"/>
                  </a:lnTo>
                  <a:lnTo>
                    <a:pt x="723646" y="43180"/>
                  </a:lnTo>
                  <a:lnTo>
                    <a:pt x="730250" y="52070"/>
                  </a:lnTo>
                  <a:lnTo>
                    <a:pt x="770001" y="36830"/>
                  </a:lnTo>
                  <a:lnTo>
                    <a:pt x="783463" y="25146"/>
                  </a:lnTo>
                  <a:lnTo>
                    <a:pt x="786828" y="29324"/>
                  </a:lnTo>
                  <a:lnTo>
                    <a:pt x="819988" y="48107"/>
                  </a:lnTo>
                  <a:lnTo>
                    <a:pt x="837057" y="52197"/>
                  </a:lnTo>
                  <a:lnTo>
                    <a:pt x="842899" y="43180"/>
                  </a:lnTo>
                  <a:close/>
                </a:path>
                <a:path w="1002665" h="143510">
                  <a:moveTo>
                    <a:pt x="849884" y="67691"/>
                  </a:moveTo>
                  <a:lnTo>
                    <a:pt x="788924" y="67691"/>
                  </a:lnTo>
                  <a:lnTo>
                    <a:pt x="788924" y="46609"/>
                  </a:lnTo>
                  <a:lnTo>
                    <a:pt x="777621" y="46609"/>
                  </a:lnTo>
                  <a:lnTo>
                    <a:pt x="777621" y="67691"/>
                  </a:lnTo>
                  <a:lnTo>
                    <a:pt x="716661" y="67691"/>
                  </a:lnTo>
                  <a:lnTo>
                    <a:pt x="716661" y="77724"/>
                  </a:lnTo>
                  <a:lnTo>
                    <a:pt x="849884" y="77724"/>
                  </a:lnTo>
                  <a:lnTo>
                    <a:pt x="849884" y="67691"/>
                  </a:lnTo>
                  <a:close/>
                </a:path>
                <a:path w="1002665" h="143510">
                  <a:moveTo>
                    <a:pt x="1002284" y="111887"/>
                  </a:moveTo>
                  <a:lnTo>
                    <a:pt x="963676" y="111887"/>
                  </a:lnTo>
                  <a:lnTo>
                    <a:pt x="963676" y="83947"/>
                  </a:lnTo>
                  <a:lnTo>
                    <a:pt x="985393" y="83947"/>
                  </a:lnTo>
                  <a:lnTo>
                    <a:pt x="985393" y="74041"/>
                  </a:lnTo>
                  <a:lnTo>
                    <a:pt x="952500" y="74041"/>
                  </a:lnTo>
                  <a:lnTo>
                    <a:pt x="952500" y="83947"/>
                  </a:lnTo>
                  <a:lnTo>
                    <a:pt x="952500" y="111887"/>
                  </a:lnTo>
                  <a:lnTo>
                    <a:pt x="918718" y="111887"/>
                  </a:lnTo>
                  <a:lnTo>
                    <a:pt x="918718" y="83947"/>
                  </a:lnTo>
                  <a:lnTo>
                    <a:pt x="952500" y="83947"/>
                  </a:lnTo>
                  <a:lnTo>
                    <a:pt x="952500" y="74041"/>
                  </a:lnTo>
                  <a:lnTo>
                    <a:pt x="900176" y="74041"/>
                  </a:lnTo>
                  <a:lnTo>
                    <a:pt x="900176" y="52070"/>
                  </a:lnTo>
                  <a:lnTo>
                    <a:pt x="981964" y="52070"/>
                  </a:lnTo>
                  <a:lnTo>
                    <a:pt x="981964" y="12192"/>
                  </a:lnTo>
                  <a:lnTo>
                    <a:pt x="889127" y="12192"/>
                  </a:lnTo>
                  <a:lnTo>
                    <a:pt x="889127" y="22098"/>
                  </a:lnTo>
                  <a:lnTo>
                    <a:pt x="970661" y="22098"/>
                  </a:lnTo>
                  <a:lnTo>
                    <a:pt x="970661" y="42418"/>
                  </a:lnTo>
                  <a:lnTo>
                    <a:pt x="888873" y="42418"/>
                  </a:lnTo>
                  <a:lnTo>
                    <a:pt x="888873" y="83947"/>
                  </a:lnTo>
                  <a:lnTo>
                    <a:pt x="907669" y="83947"/>
                  </a:lnTo>
                  <a:lnTo>
                    <a:pt x="907669" y="111887"/>
                  </a:lnTo>
                  <a:lnTo>
                    <a:pt x="869061" y="111887"/>
                  </a:lnTo>
                  <a:lnTo>
                    <a:pt x="869061" y="121666"/>
                  </a:lnTo>
                  <a:lnTo>
                    <a:pt x="1002284" y="121666"/>
                  </a:lnTo>
                  <a:lnTo>
                    <a:pt x="1002284" y="1118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57641" y="2728467"/>
              <a:ext cx="119506" cy="143509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8277098" y="2728467"/>
              <a:ext cx="768985" cy="143510"/>
            </a:xfrm>
            <a:custGeom>
              <a:avLst/>
              <a:gdLst/>
              <a:ahLst/>
              <a:cxnLst/>
              <a:rect l="l" t="t" r="r" b="b"/>
              <a:pathLst>
                <a:path w="768984" h="143510">
                  <a:moveTo>
                    <a:pt x="58293" y="104140"/>
                  </a:moveTo>
                  <a:lnTo>
                    <a:pt x="57645" y="96139"/>
                  </a:lnTo>
                  <a:lnTo>
                    <a:pt x="57531" y="94615"/>
                  </a:lnTo>
                  <a:lnTo>
                    <a:pt x="50812" y="95288"/>
                  </a:lnTo>
                  <a:lnTo>
                    <a:pt x="40792" y="95770"/>
                  </a:lnTo>
                  <a:lnTo>
                    <a:pt x="27482" y="96050"/>
                  </a:lnTo>
                  <a:lnTo>
                    <a:pt x="10922" y="96139"/>
                  </a:lnTo>
                  <a:lnTo>
                    <a:pt x="10922" y="21844"/>
                  </a:lnTo>
                  <a:lnTo>
                    <a:pt x="53086" y="21844"/>
                  </a:lnTo>
                  <a:lnTo>
                    <a:pt x="53086" y="11938"/>
                  </a:lnTo>
                  <a:lnTo>
                    <a:pt x="0" y="11938"/>
                  </a:lnTo>
                  <a:lnTo>
                    <a:pt x="0" y="105918"/>
                  </a:lnTo>
                  <a:lnTo>
                    <a:pt x="20205" y="105803"/>
                  </a:lnTo>
                  <a:lnTo>
                    <a:pt x="36664" y="105460"/>
                  </a:lnTo>
                  <a:lnTo>
                    <a:pt x="49352" y="104902"/>
                  </a:lnTo>
                  <a:lnTo>
                    <a:pt x="58293" y="104140"/>
                  </a:lnTo>
                  <a:close/>
                </a:path>
                <a:path w="768984" h="143510">
                  <a:moveTo>
                    <a:pt x="82169" y="2921"/>
                  </a:moveTo>
                  <a:lnTo>
                    <a:pt x="71120" y="2921"/>
                  </a:lnTo>
                  <a:lnTo>
                    <a:pt x="71120" y="52197"/>
                  </a:lnTo>
                  <a:lnTo>
                    <a:pt x="41402" y="52197"/>
                  </a:lnTo>
                  <a:lnTo>
                    <a:pt x="41402" y="62103"/>
                  </a:lnTo>
                  <a:lnTo>
                    <a:pt x="71120" y="62103"/>
                  </a:lnTo>
                  <a:lnTo>
                    <a:pt x="71120" y="138811"/>
                  </a:lnTo>
                  <a:lnTo>
                    <a:pt x="82169" y="138811"/>
                  </a:lnTo>
                  <a:lnTo>
                    <a:pt x="82169" y="2921"/>
                  </a:lnTo>
                  <a:close/>
                </a:path>
                <a:path w="768984" h="143510">
                  <a:moveTo>
                    <a:pt x="109474" y="0"/>
                  </a:moveTo>
                  <a:lnTo>
                    <a:pt x="98425" y="0"/>
                  </a:lnTo>
                  <a:lnTo>
                    <a:pt x="98425" y="143510"/>
                  </a:lnTo>
                  <a:lnTo>
                    <a:pt x="109474" y="143510"/>
                  </a:lnTo>
                  <a:lnTo>
                    <a:pt x="109474" y="0"/>
                  </a:lnTo>
                  <a:close/>
                </a:path>
                <a:path w="768984" h="143510">
                  <a:moveTo>
                    <a:pt x="221869" y="58293"/>
                  </a:moveTo>
                  <a:lnTo>
                    <a:pt x="210820" y="21551"/>
                  </a:lnTo>
                  <a:lnTo>
                    <a:pt x="210820" y="58293"/>
                  </a:lnTo>
                  <a:lnTo>
                    <a:pt x="210362" y="66649"/>
                  </a:lnTo>
                  <a:lnTo>
                    <a:pt x="192659" y="97409"/>
                  </a:lnTo>
                  <a:lnTo>
                    <a:pt x="177546" y="97409"/>
                  </a:lnTo>
                  <a:lnTo>
                    <a:pt x="159385" y="58293"/>
                  </a:lnTo>
                  <a:lnTo>
                    <a:pt x="159842" y="49885"/>
                  </a:lnTo>
                  <a:lnTo>
                    <a:pt x="177546" y="19304"/>
                  </a:lnTo>
                  <a:lnTo>
                    <a:pt x="192786" y="19304"/>
                  </a:lnTo>
                  <a:lnTo>
                    <a:pt x="210820" y="58293"/>
                  </a:lnTo>
                  <a:lnTo>
                    <a:pt x="210820" y="21551"/>
                  </a:lnTo>
                  <a:lnTo>
                    <a:pt x="185166" y="9398"/>
                  </a:lnTo>
                  <a:lnTo>
                    <a:pt x="177279" y="10210"/>
                  </a:lnTo>
                  <a:lnTo>
                    <a:pt x="151079" y="37922"/>
                  </a:lnTo>
                  <a:lnTo>
                    <a:pt x="148590" y="58293"/>
                  </a:lnTo>
                  <a:lnTo>
                    <a:pt x="149225" y="69037"/>
                  </a:lnTo>
                  <a:lnTo>
                    <a:pt x="170319" y="104000"/>
                  </a:lnTo>
                  <a:lnTo>
                    <a:pt x="185166" y="107315"/>
                  </a:lnTo>
                  <a:lnTo>
                    <a:pt x="192963" y="106489"/>
                  </a:lnTo>
                  <a:lnTo>
                    <a:pt x="199999" y="104000"/>
                  </a:lnTo>
                  <a:lnTo>
                    <a:pt x="206248" y="99872"/>
                  </a:lnTo>
                  <a:lnTo>
                    <a:pt x="208572" y="97409"/>
                  </a:lnTo>
                  <a:lnTo>
                    <a:pt x="211709" y="94107"/>
                  </a:lnTo>
                  <a:lnTo>
                    <a:pt x="216179" y="86944"/>
                  </a:lnTo>
                  <a:lnTo>
                    <a:pt x="219367" y="78536"/>
                  </a:lnTo>
                  <a:lnTo>
                    <a:pt x="221246" y="69024"/>
                  </a:lnTo>
                  <a:lnTo>
                    <a:pt x="221869" y="58293"/>
                  </a:lnTo>
                  <a:close/>
                </a:path>
                <a:path w="768984" h="143510">
                  <a:moveTo>
                    <a:pt x="259715" y="0"/>
                  </a:moveTo>
                  <a:lnTo>
                    <a:pt x="248539" y="0"/>
                  </a:lnTo>
                  <a:lnTo>
                    <a:pt x="248539" y="143510"/>
                  </a:lnTo>
                  <a:lnTo>
                    <a:pt x="259715" y="143510"/>
                  </a:lnTo>
                  <a:lnTo>
                    <a:pt x="259715" y="0"/>
                  </a:lnTo>
                  <a:close/>
                </a:path>
                <a:path w="768984" h="143510">
                  <a:moveTo>
                    <a:pt x="382524" y="106172"/>
                  </a:moveTo>
                  <a:lnTo>
                    <a:pt x="381901" y="98425"/>
                  </a:lnTo>
                  <a:lnTo>
                    <a:pt x="381762" y="96520"/>
                  </a:lnTo>
                  <a:lnTo>
                    <a:pt x="373278" y="97358"/>
                  </a:lnTo>
                  <a:lnTo>
                    <a:pt x="362521" y="97955"/>
                  </a:lnTo>
                  <a:lnTo>
                    <a:pt x="349465" y="98310"/>
                  </a:lnTo>
                  <a:lnTo>
                    <a:pt x="334137" y="98425"/>
                  </a:lnTo>
                  <a:lnTo>
                    <a:pt x="316992" y="98425"/>
                  </a:lnTo>
                  <a:lnTo>
                    <a:pt x="316992" y="63119"/>
                  </a:lnTo>
                  <a:lnTo>
                    <a:pt x="358902" y="63119"/>
                  </a:lnTo>
                  <a:lnTo>
                    <a:pt x="358902" y="53467"/>
                  </a:lnTo>
                  <a:lnTo>
                    <a:pt x="316992" y="53467"/>
                  </a:lnTo>
                  <a:lnTo>
                    <a:pt x="316992" y="22225"/>
                  </a:lnTo>
                  <a:lnTo>
                    <a:pt x="374650" y="22225"/>
                  </a:lnTo>
                  <a:lnTo>
                    <a:pt x="374650" y="12192"/>
                  </a:lnTo>
                  <a:lnTo>
                    <a:pt x="305816" y="12192"/>
                  </a:lnTo>
                  <a:lnTo>
                    <a:pt x="305816" y="108204"/>
                  </a:lnTo>
                  <a:lnTo>
                    <a:pt x="349694" y="108000"/>
                  </a:lnTo>
                  <a:lnTo>
                    <a:pt x="366649" y="107569"/>
                  </a:lnTo>
                  <a:lnTo>
                    <a:pt x="374904" y="107061"/>
                  </a:lnTo>
                  <a:lnTo>
                    <a:pt x="382524" y="106172"/>
                  </a:lnTo>
                  <a:close/>
                </a:path>
                <a:path w="768984" h="143510">
                  <a:moveTo>
                    <a:pt x="410718" y="0"/>
                  </a:moveTo>
                  <a:lnTo>
                    <a:pt x="399542" y="0"/>
                  </a:lnTo>
                  <a:lnTo>
                    <a:pt x="399542" y="60452"/>
                  </a:lnTo>
                  <a:lnTo>
                    <a:pt x="371348" y="60452"/>
                  </a:lnTo>
                  <a:lnTo>
                    <a:pt x="371348" y="70231"/>
                  </a:lnTo>
                  <a:lnTo>
                    <a:pt x="399542" y="70231"/>
                  </a:lnTo>
                  <a:lnTo>
                    <a:pt x="399542" y="143510"/>
                  </a:lnTo>
                  <a:lnTo>
                    <a:pt x="410718" y="143510"/>
                  </a:lnTo>
                  <a:lnTo>
                    <a:pt x="410718" y="0"/>
                  </a:lnTo>
                  <a:close/>
                </a:path>
                <a:path w="768984" h="143510">
                  <a:moveTo>
                    <a:pt x="584073" y="12446"/>
                  </a:moveTo>
                  <a:lnTo>
                    <a:pt x="501650" y="12446"/>
                  </a:lnTo>
                  <a:lnTo>
                    <a:pt x="501650" y="22225"/>
                  </a:lnTo>
                  <a:lnTo>
                    <a:pt x="584073" y="22225"/>
                  </a:lnTo>
                  <a:lnTo>
                    <a:pt x="584073" y="12446"/>
                  </a:lnTo>
                  <a:close/>
                </a:path>
                <a:path w="768984" h="143510">
                  <a:moveTo>
                    <a:pt x="591820" y="102997"/>
                  </a:moveTo>
                  <a:lnTo>
                    <a:pt x="590804" y="93472"/>
                  </a:lnTo>
                  <a:lnTo>
                    <a:pt x="586359" y="94615"/>
                  </a:lnTo>
                  <a:lnTo>
                    <a:pt x="578485" y="95250"/>
                  </a:lnTo>
                  <a:lnTo>
                    <a:pt x="567055" y="95250"/>
                  </a:lnTo>
                  <a:lnTo>
                    <a:pt x="568579" y="32766"/>
                  </a:lnTo>
                  <a:lnTo>
                    <a:pt x="557657" y="32766"/>
                  </a:lnTo>
                  <a:lnTo>
                    <a:pt x="556260" y="95250"/>
                  </a:lnTo>
                  <a:lnTo>
                    <a:pt x="529844" y="95250"/>
                  </a:lnTo>
                  <a:lnTo>
                    <a:pt x="528320" y="32766"/>
                  </a:lnTo>
                  <a:lnTo>
                    <a:pt x="517398" y="32766"/>
                  </a:lnTo>
                  <a:lnTo>
                    <a:pt x="518668" y="95250"/>
                  </a:lnTo>
                  <a:lnTo>
                    <a:pt x="496443" y="95250"/>
                  </a:lnTo>
                  <a:lnTo>
                    <a:pt x="496443" y="105156"/>
                  </a:lnTo>
                  <a:lnTo>
                    <a:pt x="577088" y="105156"/>
                  </a:lnTo>
                  <a:lnTo>
                    <a:pt x="584708" y="104394"/>
                  </a:lnTo>
                  <a:lnTo>
                    <a:pt x="591820" y="102997"/>
                  </a:lnTo>
                  <a:close/>
                </a:path>
                <a:path w="768984" h="143510">
                  <a:moveTo>
                    <a:pt x="635381" y="56896"/>
                  </a:moveTo>
                  <a:lnTo>
                    <a:pt x="611251" y="56896"/>
                  </a:lnTo>
                  <a:lnTo>
                    <a:pt x="611251" y="0"/>
                  </a:lnTo>
                  <a:lnTo>
                    <a:pt x="599948" y="0"/>
                  </a:lnTo>
                  <a:lnTo>
                    <a:pt x="599948" y="143510"/>
                  </a:lnTo>
                  <a:lnTo>
                    <a:pt x="611124" y="143510"/>
                  </a:lnTo>
                  <a:lnTo>
                    <a:pt x="611251" y="66675"/>
                  </a:lnTo>
                  <a:lnTo>
                    <a:pt x="635381" y="66675"/>
                  </a:lnTo>
                  <a:lnTo>
                    <a:pt x="635381" y="56896"/>
                  </a:lnTo>
                  <a:close/>
                </a:path>
                <a:path w="768984" h="143510">
                  <a:moveTo>
                    <a:pt x="728726" y="13208"/>
                  </a:moveTo>
                  <a:lnTo>
                    <a:pt x="661543" y="13208"/>
                  </a:lnTo>
                  <a:lnTo>
                    <a:pt x="661543" y="23114"/>
                  </a:lnTo>
                  <a:lnTo>
                    <a:pt x="716915" y="23114"/>
                  </a:lnTo>
                  <a:lnTo>
                    <a:pt x="714235" y="36474"/>
                  </a:lnTo>
                  <a:lnTo>
                    <a:pt x="695833" y="71120"/>
                  </a:lnTo>
                  <a:lnTo>
                    <a:pt x="666661" y="95643"/>
                  </a:lnTo>
                  <a:lnTo>
                    <a:pt x="655574" y="101092"/>
                  </a:lnTo>
                  <a:lnTo>
                    <a:pt x="664083" y="110109"/>
                  </a:lnTo>
                  <a:lnTo>
                    <a:pt x="702513" y="79933"/>
                  </a:lnTo>
                  <a:lnTo>
                    <a:pt x="724255" y="41821"/>
                  </a:lnTo>
                  <a:lnTo>
                    <a:pt x="727506" y="27838"/>
                  </a:lnTo>
                  <a:lnTo>
                    <a:pt x="728726" y="13208"/>
                  </a:lnTo>
                  <a:close/>
                </a:path>
                <a:path w="768984" h="143510">
                  <a:moveTo>
                    <a:pt x="768731" y="0"/>
                  </a:moveTo>
                  <a:lnTo>
                    <a:pt x="757555" y="0"/>
                  </a:lnTo>
                  <a:lnTo>
                    <a:pt x="757555" y="143510"/>
                  </a:lnTo>
                  <a:lnTo>
                    <a:pt x="768731" y="143510"/>
                  </a:lnTo>
                  <a:lnTo>
                    <a:pt x="7687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3" name="object 123" descr=""/>
          <p:cNvGrpSpPr/>
          <p:nvPr/>
        </p:nvGrpSpPr>
        <p:grpSpPr>
          <a:xfrm>
            <a:off x="5553455" y="3113531"/>
            <a:ext cx="4936490" cy="306705"/>
            <a:chOff x="5553455" y="3113531"/>
            <a:chExt cx="4936490" cy="306705"/>
          </a:xfrm>
        </p:grpSpPr>
        <p:sp>
          <p:nvSpPr>
            <p:cNvPr id="124" name="object 124" descr=""/>
            <p:cNvSpPr/>
            <p:nvPr/>
          </p:nvSpPr>
          <p:spPr>
            <a:xfrm>
              <a:off x="5553455" y="3113531"/>
              <a:ext cx="4936490" cy="306705"/>
            </a:xfrm>
            <a:custGeom>
              <a:avLst/>
              <a:gdLst/>
              <a:ahLst/>
              <a:cxnLst/>
              <a:rect l="l" t="t" r="r" b="b"/>
              <a:pathLst>
                <a:path w="4936490" h="306704">
                  <a:moveTo>
                    <a:pt x="4936236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4936236" y="306324"/>
                  </a:lnTo>
                  <a:lnTo>
                    <a:pt x="4936236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6877304" y="3193922"/>
              <a:ext cx="1004569" cy="143510"/>
            </a:xfrm>
            <a:custGeom>
              <a:avLst/>
              <a:gdLst/>
              <a:ahLst/>
              <a:cxnLst/>
              <a:rect l="l" t="t" r="r" b="b"/>
              <a:pathLst>
                <a:path w="1004570" h="143510">
                  <a:moveTo>
                    <a:pt x="83439" y="9779"/>
                  </a:moveTo>
                  <a:lnTo>
                    <a:pt x="12065" y="9779"/>
                  </a:lnTo>
                  <a:lnTo>
                    <a:pt x="12065" y="19685"/>
                  </a:lnTo>
                  <a:lnTo>
                    <a:pt x="72390" y="19685"/>
                  </a:lnTo>
                  <a:lnTo>
                    <a:pt x="72263" y="29451"/>
                  </a:lnTo>
                  <a:lnTo>
                    <a:pt x="71894" y="39293"/>
                  </a:lnTo>
                  <a:lnTo>
                    <a:pt x="71259" y="49212"/>
                  </a:lnTo>
                  <a:lnTo>
                    <a:pt x="70358" y="59182"/>
                  </a:lnTo>
                  <a:lnTo>
                    <a:pt x="81153" y="59944"/>
                  </a:lnTo>
                  <a:lnTo>
                    <a:pt x="82143" y="48945"/>
                  </a:lnTo>
                  <a:lnTo>
                    <a:pt x="82867" y="36918"/>
                  </a:lnTo>
                  <a:lnTo>
                    <a:pt x="83286" y="23850"/>
                  </a:lnTo>
                  <a:lnTo>
                    <a:pt x="83439" y="9779"/>
                  </a:lnTo>
                  <a:close/>
                </a:path>
                <a:path w="1004570" h="143510">
                  <a:moveTo>
                    <a:pt x="93218" y="80899"/>
                  </a:moveTo>
                  <a:lnTo>
                    <a:pt x="92684" y="72898"/>
                  </a:lnTo>
                  <a:lnTo>
                    <a:pt x="92583" y="71247"/>
                  </a:lnTo>
                  <a:lnTo>
                    <a:pt x="82816" y="71856"/>
                  </a:lnTo>
                  <a:lnTo>
                    <a:pt x="71856" y="72313"/>
                  </a:lnTo>
                  <a:lnTo>
                    <a:pt x="59728" y="72669"/>
                  </a:lnTo>
                  <a:lnTo>
                    <a:pt x="46482" y="72898"/>
                  </a:lnTo>
                  <a:lnTo>
                    <a:pt x="46482" y="41148"/>
                  </a:lnTo>
                  <a:lnTo>
                    <a:pt x="35306" y="41148"/>
                  </a:lnTo>
                  <a:lnTo>
                    <a:pt x="35306" y="73025"/>
                  </a:lnTo>
                  <a:lnTo>
                    <a:pt x="27012" y="73202"/>
                  </a:lnTo>
                  <a:lnTo>
                    <a:pt x="0" y="73406"/>
                  </a:lnTo>
                  <a:lnTo>
                    <a:pt x="1016" y="83312"/>
                  </a:lnTo>
                  <a:lnTo>
                    <a:pt x="50800" y="82550"/>
                  </a:lnTo>
                  <a:lnTo>
                    <a:pt x="77571" y="81686"/>
                  </a:lnTo>
                  <a:lnTo>
                    <a:pt x="86779" y="81292"/>
                  </a:lnTo>
                  <a:lnTo>
                    <a:pt x="93218" y="80899"/>
                  </a:lnTo>
                  <a:close/>
                </a:path>
                <a:path w="1004570" h="143510">
                  <a:moveTo>
                    <a:pt x="118745" y="128778"/>
                  </a:moveTo>
                  <a:lnTo>
                    <a:pt x="36322" y="128778"/>
                  </a:lnTo>
                  <a:lnTo>
                    <a:pt x="36322" y="97282"/>
                  </a:lnTo>
                  <a:lnTo>
                    <a:pt x="25273" y="97282"/>
                  </a:lnTo>
                  <a:lnTo>
                    <a:pt x="25273" y="138684"/>
                  </a:lnTo>
                  <a:lnTo>
                    <a:pt x="118745" y="138684"/>
                  </a:lnTo>
                  <a:lnTo>
                    <a:pt x="118745" y="128778"/>
                  </a:lnTo>
                  <a:close/>
                </a:path>
                <a:path w="1004570" h="143510">
                  <a:moveTo>
                    <a:pt x="136398" y="53086"/>
                  </a:moveTo>
                  <a:lnTo>
                    <a:pt x="114935" y="53086"/>
                  </a:lnTo>
                  <a:lnTo>
                    <a:pt x="114935" y="0"/>
                  </a:lnTo>
                  <a:lnTo>
                    <a:pt x="103759" y="0"/>
                  </a:lnTo>
                  <a:lnTo>
                    <a:pt x="103759" y="107061"/>
                  </a:lnTo>
                  <a:lnTo>
                    <a:pt x="114935" y="107061"/>
                  </a:lnTo>
                  <a:lnTo>
                    <a:pt x="114935" y="63119"/>
                  </a:lnTo>
                  <a:lnTo>
                    <a:pt x="136398" y="63119"/>
                  </a:lnTo>
                  <a:lnTo>
                    <a:pt x="136398" y="53086"/>
                  </a:lnTo>
                  <a:close/>
                </a:path>
                <a:path w="1004570" h="143510">
                  <a:moveTo>
                    <a:pt x="234823" y="81153"/>
                  </a:moveTo>
                  <a:lnTo>
                    <a:pt x="233680" y="74041"/>
                  </a:lnTo>
                  <a:lnTo>
                    <a:pt x="233299" y="71628"/>
                  </a:lnTo>
                  <a:lnTo>
                    <a:pt x="226148" y="72707"/>
                  </a:lnTo>
                  <a:lnTo>
                    <a:pt x="217487" y="73456"/>
                  </a:lnTo>
                  <a:lnTo>
                    <a:pt x="207289" y="73901"/>
                  </a:lnTo>
                  <a:lnTo>
                    <a:pt x="195580" y="74041"/>
                  </a:lnTo>
                  <a:lnTo>
                    <a:pt x="178435" y="74041"/>
                  </a:lnTo>
                  <a:lnTo>
                    <a:pt x="178435" y="49149"/>
                  </a:lnTo>
                  <a:lnTo>
                    <a:pt x="226441" y="49149"/>
                  </a:lnTo>
                  <a:lnTo>
                    <a:pt x="226441" y="7747"/>
                  </a:lnTo>
                  <a:lnTo>
                    <a:pt x="167259" y="7747"/>
                  </a:lnTo>
                  <a:lnTo>
                    <a:pt x="167259" y="17526"/>
                  </a:lnTo>
                  <a:lnTo>
                    <a:pt x="215392" y="17526"/>
                  </a:lnTo>
                  <a:lnTo>
                    <a:pt x="215392" y="39624"/>
                  </a:lnTo>
                  <a:lnTo>
                    <a:pt x="167259" y="39624"/>
                  </a:lnTo>
                  <a:lnTo>
                    <a:pt x="167259" y="83820"/>
                  </a:lnTo>
                  <a:lnTo>
                    <a:pt x="195745" y="83718"/>
                  </a:lnTo>
                  <a:lnTo>
                    <a:pt x="205663" y="83553"/>
                  </a:lnTo>
                  <a:lnTo>
                    <a:pt x="220218" y="83058"/>
                  </a:lnTo>
                  <a:lnTo>
                    <a:pt x="227584" y="82296"/>
                  </a:lnTo>
                  <a:lnTo>
                    <a:pt x="234823" y="81153"/>
                  </a:lnTo>
                  <a:close/>
                </a:path>
                <a:path w="1004570" h="143510">
                  <a:moveTo>
                    <a:pt x="272669" y="0"/>
                  </a:moveTo>
                  <a:lnTo>
                    <a:pt x="261493" y="0"/>
                  </a:lnTo>
                  <a:lnTo>
                    <a:pt x="261493" y="23495"/>
                  </a:lnTo>
                  <a:lnTo>
                    <a:pt x="235331" y="23495"/>
                  </a:lnTo>
                  <a:lnTo>
                    <a:pt x="235331" y="33020"/>
                  </a:lnTo>
                  <a:lnTo>
                    <a:pt x="261493" y="33020"/>
                  </a:lnTo>
                  <a:lnTo>
                    <a:pt x="261493" y="53340"/>
                  </a:lnTo>
                  <a:lnTo>
                    <a:pt x="234950" y="53340"/>
                  </a:lnTo>
                  <a:lnTo>
                    <a:pt x="234950" y="63119"/>
                  </a:lnTo>
                  <a:lnTo>
                    <a:pt x="261493" y="63119"/>
                  </a:lnTo>
                  <a:lnTo>
                    <a:pt x="261493" y="104902"/>
                  </a:lnTo>
                  <a:lnTo>
                    <a:pt x="272669" y="104902"/>
                  </a:lnTo>
                  <a:lnTo>
                    <a:pt x="272669" y="0"/>
                  </a:lnTo>
                  <a:close/>
                </a:path>
                <a:path w="1004570" h="143510">
                  <a:moveTo>
                    <a:pt x="276479" y="128778"/>
                  </a:moveTo>
                  <a:lnTo>
                    <a:pt x="195453" y="128778"/>
                  </a:lnTo>
                  <a:lnTo>
                    <a:pt x="195453" y="95504"/>
                  </a:lnTo>
                  <a:lnTo>
                    <a:pt x="184277" y="95504"/>
                  </a:lnTo>
                  <a:lnTo>
                    <a:pt x="184277" y="138811"/>
                  </a:lnTo>
                  <a:lnTo>
                    <a:pt x="276479" y="138811"/>
                  </a:lnTo>
                  <a:lnTo>
                    <a:pt x="276479" y="128778"/>
                  </a:lnTo>
                  <a:close/>
                </a:path>
                <a:path w="1004570" h="143510">
                  <a:moveTo>
                    <a:pt x="478409" y="111633"/>
                  </a:moveTo>
                  <a:lnTo>
                    <a:pt x="467360" y="111633"/>
                  </a:lnTo>
                  <a:lnTo>
                    <a:pt x="467360" y="129794"/>
                  </a:lnTo>
                  <a:lnTo>
                    <a:pt x="478409" y="129794"/>
                  </a:lnTo>
                  <a:lnTo>
                    <a:pt x="478409" y="111633"/>
                  </a:lnTo>
                  <a:close/>
                </a:path>
                <a:path w="1004570" h="143510">
                  <a:moveTo>
                    <a:pt x="478409" y="102235"/>
                  </a:moveTo>
                  <a:lnTo>
                    <a:pt x="401066" y="102235"/>
                  </a:lnTo>
                  <a:lnTo>
                    <a:pt x="401066" y="81915"/>
                  </a:lnTo>
                  <a:lnTo>
                    <a:pt x="390144" y="81915"/>
                  </a:lnTo>
                  <a:lnTo>
                    <a:pt x="390144" y="102235"/>
                  </a:lnTo>
                  <a:lnTo>
                    <a:pt x="390144" y="111125"/>
                  </a:lnTo>
                  <a:lnTo>
                    <a:pt x="390144" y="130175"/>
                  </a:lnTo>
                  <a:lnTo>
                    <a:pt x="390144" y="139065"/>
                  </a:lnTo>
                  <a:lnTo>
                    <a:pt x="478409" y="139065"/>
                  </a:lnTo>
                  <a:lnTo>
                    <a:pt x="478409" y="130175"/>
                  </a:lnTo>
                  <a:lnTo>
                    <a:pt x="401066" y="130175"/>
                  </a:lnTo>
                  <a:lnTo>
                    <a:pt x="401066" y="111125"/>
                  </a:lnTo>
                  <a:lnTo>
                    <a:pt x="478409" y="111125"/>
                  </a:lnTo>
                  <a:lnTo>
                    <a:pt x="478409" y="102235"/>
                  </a:lnTo>
                  <a:close/>
                </a:path>
                <a:path w="1004570" h="143510">
                  <a:moveTo>
                    <a:pt x="478409" y="82169"/>
                  </a:moveTo>
                  <a:lnTo>
                    <a:pt x="467360" y="82169"/>
                  </a:lnTo>
                  <a:lnTo>
                    <a:pt x="467360" y="101981"/>
                  </a:lnTo>
                  <a:lnTo>
                    <a:pt x="478409" y="101981"/>
                  </a:lnTo>
                  <a:lnTo>
                    <a:pt x="478409" y="82169"/>
                  </a:lnTo>
                  <a:close/>
                </a:path>
                <a:path w="1004570" h="143510">
                  <a:moveTo>
                    <a:pt x="478536" y="32385"/>
                  </a:moveTo>
                  <a:lnTo>
                    <a:pt x="440436" y="32385"/>
                  </a:lnTo>
                  <a:lnTo>
                    <a:pt x="440436" y="27686"/>
                  </a:lnTo>
                  <a:lnTo>
                    <a:pt x="440436" y="27305"/>
                  </a:lnTo>
                  <a:lnTo>
                    <a:pt x="440436" y="4699"/>
                  </a:lnTo>
                  <a:lnTo>
                    <a:pt x="429260" y="4699"/>
                  </a:lnTo>
                  <a:lnTo>
                    <a:pt x="429260" y="27305"/>
                  </a:lnTo>
                  <a:lnTo>
                    <a:pt x="429260" y="37465"/>
                  </a:lnTo>
                  <a:lnTo>
                    <a:pt x="429260" y="42545"/>
                  </a:lnTo>
                  <a:lnTo>
                    <a:pt x="429260" y="59055"/>
                  </a:lnTo>
                  <a:lnTo>
                    <a:pt x="385064" y="59055"/>
                  </a:lnTo>
                  <a:lnTo>
                    <a:pt x="385064" y="37465"/>
                  </a:lnTo>
                  <a:lnTo>
                    <a:pt x="429260" y="37465"/>
                  </a:lnTo>
                  <a:lnTo>
                    <a:pt x="429260" y="27305"/>
                  </a:lnTo>
                  <a:lnTo>
                    <a:pt x="385064" y="27305"/>
                  </a:lnTo>
                  <a:lnTo>
                    <a:pt x="385064" y="4445"/>
                  </a:lnTo>
                  <a:lnTo>
                    <a:pt x="374142" y="4445"/>
                  </a:lnTo>
                  <a:lnTo>
                    <a:pt x="374142" y="69215"/>
                  </a:lnTo>
                  <a:lnTo>
                    <a:pt x="440436" y="69215"/>
                  </a:lnTo>
                  <a:lnTo>
                    <a:pt x="440436" y="59055"/>
                  </a:lnTo>
                  <a:lnTo>
                    <a:pt x="440436" y="42545"/>
                  </a:lnTo>
                  <a:lnTo>
                    <a:pt x="467360" y="42545"/>
                  </a:lnTo>
                  <a:lnTo>
                    <a:pt x="467360" y="74168"/>
                  </a:lnTo>
                  <a:lnTo>
                    <a:pt x="478536" y="74168"/>
                  </a:lnTo>
                  <a:lnTo>
                    <a:pt x="478536" y="42545"/>
                  </a:lnTo>
                  <a:lnTo>
                    <a:pt x="478536" y="42291"/>
                  </a:lnTo>
                  <a:lnTo>
                    <a:pt x="478536" y="37465"/>
                  </a:lnTo>
                  <a:lnTo>
                    <a:pt x="478536" y="32385"/>
                  </a:lnTo>
                  <a:close/>
                </a:path>
                <a:path w="1004570" h="143510">
                  <a:moveTo>
                    <a:pt x="478536" y="0"/>
                  </a:moveTo>
                  <a:lnTo>
                    <a:pt x="467360" y="0"/>
                  </a:lnTo>
                  <a:lnTo>
                    <a:pt x="467360" y="32258"/>
                  </a:lnTo>
                  <a:lnTo>
                    <a:pt x="478536" y="32258"/>
                  </a:lnTo>
                  <a:lnTo>
                    <a:pt x="478536" y="0"/>
                  </a:lnTo>
                  <a:close/>
                </a:path>
                <a:path w="1004570" h="143510">
                  <a:moveTo>
                    <a:pt x="625475" y="45085"/>
                  </a:moveTo>
                  <a:lnTo>
                    <a:pt x="544830" y="45085"/>
                  </a:lnTo>
                  <a:lnTo>
                    <a:pt x="544830" y="33655"/>
                  </a:lnTo>
                  <a:lnTo>
                    <a:pt x="622173" y="33655"/>
                  </a:lnTo>
                  <a:lnTo>
                    <a:pt x="622173" y="24765"/>
                  </a:lnTo>
                  <a:lnTo>
                    <a:pt x="622173" y="12065"/>
                  </a:lnTo>
                  <a:lnTo>
                    <a:pt x="622173" y="1905"/>
                  </a:lnTo>
                  <a:lnTo>
                    <a:pt x="533781" y="1905"/>
                  </a:lnTo>
                  <a:lnTo>
                    <a:pt x="533781" y="12065"/>
                  </a:lnTo>
                  <a:lnTo>
                    <a:pt x="611251" y="12065"/>
                  </a:lnTo>
                  <a:lnTo>
                    <a:pt x="611251" y="24765"/>
                  </a:lnTo>
                  <a:lnTo>
                    <a:pt x="533781" y="24765"/>
                  </a:lnTo>
                  <a:lnTo>
                    <a:pt x="533781" y="33655"/>
                  </a:lnTo>
                  <a:lnTo>
                    <a:pt x="533781" y="45085"/>
                  </a:lnTo>
                  <a:lnTo>
                    <a:pt x="533781" y="55245"/>
                  </a:lnTo>
                  <a:lnTo>
                    <a:pt x="625475" y="55245"/>
                  </a:lnTo>
                  <a:lnTo>
                    <a:pt x="625475" y="45085"/>
                  </a:lnTo>
                  <a:close/>
                </a:path>
                <a:path w="1004570" h="143510">
                  <a:moveTo>
                    <a:pt x="625729" y="131445"/>
                  </a:moveTo>
                  <a:lnTo>
                    <a:pt x="544322" y="131445"/>
                  </a:lnTo>
                  <a:lnTo>
                    <a:pt x="544322" y="120015"/>
                  </a:lnTo>
                  <a:lnTo>
                    <a:pt x="622554" y="120015"/>
                  </a:lnTo>
                  <a:lnTo>
                    <a:pt x="622554" y="109855"/>
                  </a:lnTo>
                  <a:lnTo>
                    <a:pt x="622554" y="98425"/>
                  </a:lnTo>
                  <a:lnTo>
                    <a:pt x="622554" y="89535"/>
                  </a:lnTo>
                  <a:lnTo>
                    <a:pt x="533400" y="89535"/>
                  </a:lnTo>
                  <a:lnTo>
                    <a:pt x="533400" y="98425"/>
                  </a:lnTo>
                  <a:lnTo>
                    <a:pt x="611632" y="98425"/>
                  </a:lnTo>
                  <a:lnTo>
                    <a:pt x="611632" y="109855"/>
                  </a:lnTo>
                  <a:lnTo>
                    <a:pt x="533400" y="109855"/>
                  </a:lnTo>
                  <a:lnTo>
                    <a:pt x="533400" y="120015"/>
                  </a:lnTo>
                  <a:lnTo>
                    <a:pt x="533400" y="131445"/>
                  </a:lnTo>
                  <a:lnTo>
                    <a:pt x="533400" y="140335"/>
                  </a:lnTo>
                  <a:lnTo>
                    <a:pt x="625729" y="140335"/>
                  </a:lnTo>
                  <a:lnTo>
                    <a:pt x="625729" y="131445"/>
                  </a:lnTo>
                  <a:close/>
                </a:path>
                <a:path w="1004570" h="143510">
                  <a:moveTo>
                    <a:pt x="644652" y="66802"/>
                  </a:moveTo>
                  <a:lnTo>
                    <a:pt x="511429" y="66802"/>
                  </a:lnTo>
                  <a:lnTo>
                    <a:pt x="511429" y="76327"/>
                  </a:lnTo>
                  <a:lnTo>
                    <a:pt x="549529" y="76327"/>
                  </a:lnTo>
                  <a:lnTo>
                    <a:pt x="549529" y="89154"/>
                  </a:lnTo>
                  <a:lnTo>
                    <a:pt x="560451" y="89154"/>
                  </a:lnTo>
                  <a:lnTo>
                    <a:pt x="560451" y="76327"/>
                  </a:lnTo>
                  <a:lnTo>
                    <a:pt x="595630" y="76327"/>
                  </a:lnTo>
                  <a:lnTo>
                    <a:pt x="595630" y="89154"/>
                  </a:lnTo>
                  <a:lnTo>
                    <a:pt x="606552" y="89154"/>
                  </a:lnTo>
                  <a:lnTo>
                    <a:pt x="606552" y="76327"/>
                  </a:lnTo>
                  <a:lnTo>
                    <a:pt x="644652" y="76327"/>
                  </a:lnTo>
                  <a:lnTo>
                    <a:pt x="644652" y="66802"/>
                  </a:lnTo>
                  <a:close/>
                </a:path>
                <a:path w="1004570" h="143510">
                  <a:moveTo>
                    <a:pt x="832993" y="128778"/>
                  </a:moveTo>
                  <a:lnTo>
                    <a:pt x="751713" y="128778"/>
                  </a:lnTo>
                  <a:lnTo>
                    <a:pt x="751713" y="95377"/>
                  </a:lnTo>
                  <a:lnTo>
                    <a:pt x="740664" y="95377"/>
                  </a:lnTo>
                  <a:lnTo>
                    <a:pt x="740664" y="138684"/>
                  </a:lnTo>
                  <a:lnTo>
                    <a:pt x="832993" y="138684"/>
                  </a:lnTo>
                  <a:lnTo>
                    <a:pt x="832993" y="128778"/>
                  </a:lnTo>
                  <a:close/>
                </a:path>
                <a:path w="1004570" h="143510">
                  <a:moveTo>
                    <a:pt x="844931" y="47752"/>
                  </a:moveTo>
                  <a:lnTo>
                    <a:pt x="801878" y="31699"/>
                  </a:lnTo>
                  <a:lnTo>
                    <a:pt x="798753" y="28702"/>
                  </a:lnTo>
                  <a:lnTo>
                    <a:pt x="796569" y="26606"/>
                  </a:lnTo>
                  <a:lnTo>
                    <a:pt x="792924" y="21310"/>
                  </a:lnTo>
                  <a:lnTo>
                    <a:pt x="790956" y="15875"/>
                  </a:lnTo>
                  <a:lnTo>
                    <a:pt x="837057" y="15875"/>
                  </a:lnTo>
                  <a:lnTo>
                    <a:pt x="837057" y="5842"/>
                  </a:lnTo>
                  <a:lnTo>
                    <a:pt x="733552" y="5842"/>
                  </a:lnTo>
                  <a:lnTo>
                    <a:pt x="733552" y="15875"/>
                  </a:lnTo>
                  <a:lnTo>
                    <a:pt x="779653" y="15875"/>
                  </a:lnTo>
                  <a:lnTo>
                    <a:pt x="777633" y="21336"/>
                  </a:lnTo>
                  <a:lnTo>
                    <a:pt x="744728" y="44056"/>
                  </a:lnTo>
                  <a:lnTo>
                    <a:pt x="725678" y="47752"/>
                  </a:lnTo>
                  <a:lnTo>
                    <a:pt x="732282" y="56642"/>
                  </a:lnTo>
                  <a:lnTo>
                    <a:pt x="771804" y="41135"/>
                  </a:lnTo>
                  <a:lnTo>
                    <a:pt x="785495" y="28702"/>
                  </a:lnTo>
                  <a:lnTo>
                    <a:pt x="789038" y="33159"/>
                  </a:lnTo>
                  <a:lnTo>
                    <a:pt x="822210" y="52819"/>
                  </a:lnTo>
                  <a:lnTo>
                    <a:pt x="839089" y="56896"/>
                  </a:lnTo>
                  <a:lnTo>
                    <a:pt x="844931" y="47752"/>
                  </a:lnTo>
                  <a:close/>
                </a:path>
                <a:path w="1004570" h="143510">
                  <a:moveTo>
                    <a:pt x="851916" y="70485"/>
                  </a:moveTo>
                  <a:lnTo>
                    <a:pt x="718693" y="70485"/>
                  </a:lnTo>
                  <a:lnTo>
                    <a:pt x="718693" y="80391"/>
                  </a:lnTo>
                  <a:lnTo>
                    <a:pt x="779653" y="80391"/>
                  </a:lnTo>
                  <a:lnTo>
                    <a:pt x="779653" y="115824"/>
                  </a:lnTo>
                  <a:lnTo>
                    <a:pt x="790956" y="115824"/>
                  </a:lnTo>
                  <a:lnTo>
                    <a:pt x="790956" y="80391"/>
                  </a:lnTo>
                  <a:lnTo>
                    <a:pt x="851916" y="80391"/>
                  </a:lnTo>
                  <a:lnTo>
                    <a:pt x="851916" y="70485"/>
                  </a:lnTo>
                  <a:close/>
                </a:path>
                <a:path w="1004570" h="143510">
                  <a:moveTo>
                    <a:pt x="998728" y="49657"/>
                  </a:moveTo>
                  <a:lnTo>
                    <a:pt x="959612" y="36068"/>
                  </a:lnTo>
                  <a:lnTo>
                    <a:pt x="950874" y="28321"/>
                  </a:lnTo>
                  <a:lnTo>
                    <a:pt x="947305" y="24041"/>
                  </a:lnTo>
                  <a:lnTo>
                    <a:pt x="944245" y="17589"/>
                  </a:lnTo>
                  <a:lnTo>
                    <a:pt x="943229" y="10795"/>
                  </a:lnTo>
                  <a:lnTo>
                    <a:pt x="943229" y="4572"/>
                  </a:lnTo>
                  <a:lnTo>
                    <a:pt x="932053" y="4572"/>
                  </a:lnTo>
                  <a:lnTo>
                    <a:pt x="932053" y="10795"/>
                  </a:lnTo>
                  <a:lnTo>
                    <a:pt x="930998" y="17538"/>
                  </a:lnTo>
                  <a:lnTo>
                    <a:pt x="897293" y="45656"/>
                  </a:lnTo>
                  <a:lnTo>
                    <a:pt x="876554" y="50419"/>
                  </a:lnTo>
                  <a:lnTo>
                    <a:pt x="883412" y="59690"/>
                  </a:lnTo>
                  <a:lnTo>
                    <a:pt x="923734" y="42252"/>
                  </a:lnTo>
                  <a:lnTo>
                    <a:pt x="937641" y="28321"/>
                  </a:lnTo>
                  <a:lnTo>
                    <a:pt x="940803" y="32854"/>
                  </a:lnTo>
                  <a:lnTo>
                    <a:pt x="974991" y="54648"/>
                  </a:lnTo>
                  <a:lnTo>
                    <a:pt x="992251" y="58801"/>
                  </a:lnTo>
                  <a:lnTo>
                    <a:pt x="998728" y="49657"/>
                  </a:lnTo>
                  <a:close/>
                </a:path>
                <a:path w="1004570" h="143510">
                  <a:moveTo>
                    <a:pt x="1004316" y="76454"/>
                  </a:moveTo>
                  <a:lnTo>
                    <a:pt x="871093" y="76454"/>
                  </a:lnTo>
                  <a:lnTo>
                    <a:pt x="871093" y="86360"/>
                  </a:lnTo>
                  <a:lnTo>
                    <a:pt x="932053" y="86360"/>
                  </a:lnTo>
                  <a:lnTo>
                    <a:pt x="932053" y="143510"/>
                  </a:lnTo>
                  <a:lnTo>
                    <a:pt x="943229" y="143510"/>
                  </a:lnTo>
                  <a:lnTo>
                    <a:pt x="943229" y="86360"/>
                  </a:lnTo>
                  <a:lnTo>
                    <a:pt x="1004316" y="86360"/>
                  </a:lnTo>
                  <a:lnTo>
                    <a:pt x="1004316" y="76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969250" y="3193922"/>
              <a:ext cx="116204" cy="140335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8161401" y="3193922"/>
              <a:ext cx="1003935" cy="143510"/>
            </a:xfrm>
            <a:custGeom>
              <a:avLst/>
              <a:gdLst/>
              <a:ahLst/>
              <a:cxnLst/>
              <a:rect l="l" t="t" r="r" b="b"/>
              <a:pathLst>
                <a:path w="1003934" h="143510">
                  <a:moveTo>
                    <a:pt x="133223" y="112141"/>
                  </a:moveTo>
                  <a:lnTo>
                    <a:pt x="72263" y="112141"/>
                  </a:lnTo>
                  <a:lnTo>
                    <a:pt x="72263" y="81280"/>
                  </a:lnTo>
                  <a:lnTo>
                    <a:pt x="111506" y="81280"/>
                  </a:lnTo>
                  <a:lnTo>
                    <a:pt x="111506" y="71120"/>
                  </a:lnTo>
                  <a:lnTo>
                    <a:pt x="111506" y="47244"/>
                  </a:lnTo>
                  <a:lnTo>
                    <a:pt x="111506" y="37211"/>
                  </a:lnTo>
                  <a:lnTo>
                    <a:pt x="111506" y="12319"/>
                  </a:lnTo>
                  <a:lnTo>
                    <a:pt x="100584" y="12319"/>
                  </a:lnTo>
                  <a:lnTo>
                    <a:pt x="100584" y="37211"/>
                  </a:lnTo>
                  <a:lnTo>
                    <a:pt x="100584" y="47244"/>
                  </a:lnTo>
                  <a:lnTo>
                    <a:pt x="100584" y="71120"/>
                  </a:lnTo>
                  <a:lnTo>
                    <a:pt x="32639" y="71120"/>
                  </a:lnTo>
                  <a:lnTo>
                    <a:pt x="32639" y="47244"/>
                  </a:lnTo>
                  <a:lnTo>
                    <a:pt x="100584" y="47244"/>
                  </a:lnTo>
                  <a:lnTo>
                    <a:pt x="100584" y="37211"/>
                  </a:lnTo>
                  <a:lnTo>
                    <a:pt x="32639" y="37211"/>
                  </a:lnTo>
                  <a:lnTo>
                    <a:pt x="32639" y="12319"/>
                  </a:lnTo>
                  <a:lnTo>
                    <a:pt x="21463" y="12319"/>
                  </a:lnTo>
                  <a:lnTo>
                    <a:pt x="21463" y="81280"/>
                  </a:lnTo>
                  <a:lnTo>
                    <a:pt x="60960" y="81280"/>
                  </a:lnTo>
                  <a:lnTo>
                    <a:pt x="60960" y="112141"/>
                  </a:lnTo>
                  <a:lnTo>
                    <a:pt x="0" y="112141"/>
                  </a:lnTo>
                  <a:lnTo>
                    <a:pt x="0" y="122047"/>
                  </a:lnTo>
                  <a:lnTo>
                    <a:pt x="133223" y="122047"/>
                  </a:lnTo>
                  <a:lnTo>
                    <a:pt x="133223" y="112141"/>
                  </a:lnTo>
                  <a:close/>
                </a:path>
                <a:path w="1003934" h="143510">
                  <a:moveTo>
                    <a:pt x="263779" y="13589"/>
                  </a:moveTo>
                  <a:lnTo>
                    <a:pt x="171704" y="13589"/>
                  </a:lnTo>
                  <a:lnTo>
                    <a:pt x="171704" y="23622"/>
                  </a:lnTo>
                  <a:lnTo>
                    <a:pt x="252730" y="23622"/>
                  </a:lnTo>
                  <a:lnTo>
                    <a:pt x="252717" y="46228"/>
                  </a:lnTo>
                  <a:lnTo>
                    <a:pt x="252552" y="56222"/>
                  </a:lnTo>
                  <a:lnTo>
                    <a:pt x="252056" y="66941"/>
                  </a:lnTo>
                  <a:lnTo>
                    <a:pt x="251218" y="78130"/>
                  </a:lnTo>
                  <a:lnTo>
                    <a:pt x="250063" y="89789"/>
                  </a:lnTo>
                  <a:lnTo>
                    <a:pt x="260858" y="90678"/>
                  </a:lnTo>
                  <a:lnTo>
                    <a:pt x="262166" y="79400"/>
                  </a:lnTo>
                  <a:lnTo>
                    <a:pt x="263080" y="68224"/>
                  </a:lnTo>
                  <a:lnTo>
                    <a:pt x="263601" y="57162"/>
                  </a:lnTo>
                  <a:lnTo>
                    <a:pt x="263779" y="46228"/>
                  </a:lnTo>
                  <a:lnTo>
                    <a:pt x="263779" y="13589"/>
                  </a:lnTo>
                  <a:close/>
                </a:path>
                <a:path w="1003934" h="143510">
                  <a:moveTo>
                    <a:pt x="285623" y="107950"/>
                  </a:moveTo>
                  <a:lnTo>
                    <a:pt x="216408" y="107950"/>
                  </a:lnTo>
                  <a:lnTo>
                    <a:pt x="216408" y="61087"/>
                  </a:lnTo>
                  <a:lnTo>
                    <a:pt x="205359" y="61087"/>
                  </a:lnTo>
                  <a:lnTo>
                    <a:pt x="205359" y="107950"/>
                  </a:lnTo>
                  <a:lnTo>
                    <a:pt x="152400" y="107950"/>
                  </a:lnTo>
                  <a:lnTo>
                    <a:pt x="152400" y="117983"/>
                  </a:lnTo>
                  <a:lnTo>
                    <a:pt x="285623" y="117983"/>
                  </a:lnTo>
                  <a:lnTo>
                    <a:pt x="285623" y="107950"/>
                  </a:lnTo>
                  <a:close/>
                </a:path>
                <a:path w="1003934" h="143510">
                  <a:moveTo>
                    <a:pt x="440690" y="9779"/>
                  </a:moveTo>
                  <a:lnTo>
                    <a:pt x="369316" y="9779"/>
                  </a:lnTo>
                  <a:lnTo>
                    <a:pt x="369316" y="19685"/>
                  </a:lnTo>
                  <a:lnTo>
                    <a:pt x="429641" y="19685"/>
                  </a:lnTo>
                  <a:lnTo>
                    <a:pt x="429514" y="29451"/>
                  </a:lnTo>
                  <a:lnTo>
                    <a:pt x="429145" y="39293"/>
                  </a:lnTo>
                  <a:lnTo>
                    <a:pt x="428510" y="49212"/>
                  </a:lnTo>
                  <a:lnTo>
                    <a:pt x="427609" y="59182"/>
                  </a:lnTo>
                  <a:lnTo>
                    <a:pt x="438404" y="59944"/>
                  </a:lnTo>
                  <a:lnTo>
                    <a:pt x="439394" y="48945"/>
                  </a:lnTo>
                  <a:lnTo>
                    <a:pt x="440118" y="36918"/>
                  </a:lnTo>
                  <a:lnTo>
                    <a:pt x="440537" y="23850"/>
                  </a:lnTo>
                  <a:lnTo>
                    <a:pt x="440690" y="9779"/>
                  </a:lnTo>
                  <a:close/>
                </a:path>
                <a:path w="1003934" h="143510">
                  <a:moveTo>
                    <a:pt x="450469" y="80899"/>
                  </a:moveTo>
                  <a:lnTo>
                    <a:pt x="449935" y="72898"/>
                  </a:lnTo>
                  <a:lnTo>
                    <a:pt x="449834" y="71247"/>
                  </a:lnTo>
                  <a:lnTo>
                    <a:pt x="440067" y="71856"/>
                  </a:lnTo>
                  <a:lnTo>
                    <a:pt x="429107" y="72313"/>
                  </a:lnTo>
                  <a:lnTo>
                    <a:pt x="416979" y="72669"/>
                  </a:lnTo>
                  <a:lnTo>
                    <a:pt x="403733" y="72898"/>
                  </a:lnTo>
                  <a:lnTo>
                    <a:pt x="403733" y="41148"/>
                  </a:lnTo>
                  <a:lnTo>
                    <a:pt x="392557" y="41148"/>
                  </a:lnTo>
                  <a:lnTo>
                    <a:pt x="392557" y="73025"/>
                  </a:lnTo>
                  <a:lnTo>
                    <a:pt x="384263" y="73202"/>
                  </a:lnTo>
                  <a:lnTo>
                    <a:pt x="357251" y="73406"/>
                  </a:lnTo>
                  <a:lnTo>
                    <a:pt x="358267" y="83312"/>
                  </a:lnTo>
                  <a:lnTo>
                    <a:pt x="408051" y="82550"/>
                  </a:lnTo>
                  <a:lnTo>
                    <a:pt x="434822" y="81686"/>
                  </a:lnTo>
                  <a:lnTo>
                    <a:pt x="444030" y="81292"/>
                  </a:lnTo>
                  <a:lnTo>
                    <a:pt x="450469" y="80899"/>
                  </a:lnTo>
                  <a:close/>
                </a:path>
                <a:path w="1003934" h="143510">
                  <a:moveTo>
                    <a:pt x="475996" y="128778"/>
                  </a:moveTo>
                  <a:lnTo>
                    <a:pt x="393573" y="128778"/>
                  </a:lnTo>
                  <a:lnTo>
                    <a:pt x="393573" y="97282"/>
                  </a:lnTo>
                  <a:lnTo>
                    <a:pt x="382524" y="97282"/>
                  </a:lnTo>
                  <a:lnTo>
                    <a:pt x="382524" y="138684"/>
                  </a:lnTo>
                  <a:lnTo>
                    <a:pt x="475996" y="138684"/>
                  </a:lnTo>
                  <a:lnTo>
                    <a:pt x="475996" y="128778"/>
                  </a:lnTo>
                  <a:close/>
                </a:path>
                <a:path w="1003934" h="143510">
                  <a:moveTo>
                    <a:pt x="493649" y="53086"/>
                  </a:moveTo>
                  <a:lnTo>
                    <a:pt x="472186" y="53086"/>
                  </a:lnTo>
                  <a:lnTo>
                    <a:pt x="472186" y="0"/>
                  </a:lnTo>
                  <a:lnTo>
                    <a:pt x="461010" y="0"/>
                  </a:lnTo>
                  <a:lnTo>
                    <a:pt x="461010" y="107061"/>
                  </a:lnTo>
                  <a:lnTo>
                    <a:pt x="472186" y="107061"/>
                  </a:lnTo>
                  <a:lnTo>
                    <a:pt x="472186" y="63119"/>
                  </a:lnTo>
                  <a:lnTo>
                    <a:pt x="493649" y="63119"/>
                  </a:lnTo>
                  <a:lnTo>
                    <a:pt x="493649" y="53086"/>
                  </a:lnTo>
                  <a:close/>
                </a:path>
                <a:path w="1003934" h="143510">
                  <a:moveTo>
                    <a:pt x="592074" y="81153"/>
                  </a:moveTo>
                  <a:lnTo>
                    <a:pt x="590931" y="74041"/>
                  </a:lnTo>
                  <a:lnTo>
                    <a:pt x="590550" y="71628"/>
                  </a:lnTo>
                  <a:lnTo>
                    <a:pt x="583399" y="72707"/>
                  </a:lnTo>
                  <a:lnTo>
                    <a:pt x="574738" y="73456"/>
                  </a:lnTo>
                  <a:lnTo>
                    <a:pt x="564540" y="73901"/>
                  </a:lnTo>
                  <a:lnTo>
                    <a:pt x="552831" y="74041"/>
                  </a:lnTo>
                  <a:lnTo>
                    <a:pt x="535686" y="74041"/>
                  </a:lnTo>
                  <a:lnTo>
                    <a:pt x="535686" y="49149"/>
                  </a:lnTo>
                  <a:lnTo>
                    <a:pt x="583692" y="49149"/>
                  </a:lnTo>
                  <a:lnTo>
                    <a:pt x="583692" y="7747"/>
                  </a:lnTo>
                  <a:lnTo>
                    <a:pt x="524510" y="7747"/>
                  </a:lnTo>
                  <a:lnTo>
                    <a:pt x="524510" y="17526"/>
                  </a:lnTo>
                  <a:lnTo>
                    <a:pt x="572643" y="17526"/>
                  </a:lnTo>
                  <a:lnTo>
                    <a:pt x="572643" y="39624"/>
                  </a:lnTo>
                  <a:lnTo>
                    <a:pt x="524510" y="39624"/>
                  </a:lnTo>
                  <a:lnTo>
                    <a:pt x="524510" y="83820"/>
                  </a:lnTo>
                  <a:lnTo>
                    <a:pt x="552996" y="83718"/>
                  </a:lnTo>
                  <a:lnTo>
                    <a:pt x="562914" y="83553"/>
                  </a:lnTo>
                  <a:lnTo>
                    <a:pt x="577469" y="83058"/>
                  </a:lnTo>
                  <a:lnTo>
                    <a:pt x="584835" y="82296"/>
                  </a:lnTo>
                  <a:lnTo>
                    <a:pt x="592074" y="81153"/>
                  </a:lnTo>
                  <a:close/>
                </a:path>
                <a:path w="1003934" h="143510">
                  <a:moveTo>
                    <a:pt x="629920" y="0"/>
                  </a:moveTo>
                  <a:lnTo>
                    <a:pt x="618744" y="0"/>
                  </a:lnTo>
                  <a:lnTo>
                    <a:pt x="618744" y="23495"/>
                  </a:lnTo>
                  <a:lnTo>
                    <a:pt x="592582" y="23495"/>
                  </a:lnTo>
                  <a:lnTo>
                    <a:pt x="592582" y="33020"/>
                  </a:lnTo>
                  <a:lnTo>
                    <a:pt x="618744" y="33020"/>
                  </a:lnTo>
                  <a:lnTo>
                    <a:pt x="618744" y="53340"/>
                  </a:lnTo>
                  <a:lnTo>
                    <a:pt x="592201" y="53340"/>
                  </a:lnTo>
                  <a:lnTo>
                    <a:pt x="592201" y="63119"/>
                  </a:lnTo>
                  <a:lnTo>
                    <a:pt x="618744" y="63119"/>
                  </a:lnTo>
                  <a:lnTo>
                    <a:pt x="618744" y="104902"/>
                  </a:lnTo>
                  <a:lnTo>
                    <a:pt x="629920" y="104902"/>
                  </a:lnTo>
                  <a:lnTo>
                    <a:pt x="629920" y="0"/>
                  </a:lnTo>
                  <a:close/>
                </a:path>
                <a:path w="1003934" h="143510">
                  <a:moveTo>
                    <a:pt x="633730" y="128778"/>
                  </a:moveTo>
                  <a:lnTo>
                    <a:pt x="552704" y="128778"/>
                  </a:lnTo>
                  <a:lnTo>
                    <a:pt x="552704" y="95504"/>
                  </a:lnTo>
                  <a:lnTo>
                    <a:pt x="541528" y="95504"/>
                  </a:lnTo>
                  <a:lnTo>
                    <a:pt x="541528" y="138811"/>
                  </a:lnTo>
                  <a:lnTo>
                    <a:pt x="633730" y="138811"/>
                  </a:lnTo>
                  <a:lnTo>
                    <a:pt x="633730" y="128778"/>
                  </a:lnTo>
                  <a:close/>
                </a:path>
                <a:path w="1003934" h="143510">
                  <a:moveTo>
                    <a:pt x="804545" y="45085"/>
                  </a:moveTo>
                  <a:lnTo>
                    <a:pt x="793445" y="20701"/>
                  </a:lnTo>
                  <a:lnTo>
                    <a:pt x="793115" y="20459"/>
                  </a:lnTo>
                  <a:lnTo>
                    <a:pt x="793115" y="37846"/>
                  </a:lnTo>
                  <a:lnTo>
                    <a:pt x="793115" y="52324"/>
                  </a:lnTo>
                  <a:lnTo>
                    <a:pt x="790575" y="58166"/>
                  </a:lnTo>
                  <a:lnTo>
                    <a:pt x="785495" y="62738"/>
                  </a:lnTo>
                  <a:lnTo>
                    <a:pt x="780288" y="67183"/>
                  </a:lnTo>
                  <a:lnTo>
                    <a:pt x="774065" y="69469"/>
                  </a:lnTo>
                  <a:lnTo>
                    <a:pt x="759206" y="69469"/>
                  </a:lnTo>
                  <a:lnTo>
                    <a:pt x="752983" y="67183"/>
                  </a:lnTo>
                  <a:lnTo>
                    <a:pt x="747776" y="62738"/>
                  </a:lnTo>
                  <a:lnTo>
                    <a:pt x="742696" y="58166"/>
                  </a:lnTo>
                  <a:lnTo>
                    <a:pt x="740029" y="52324"/>
                  </a:lnTo>
                  <a:lnTo>
                    <a:pt x="740079" y="37846"/>
                  </a:lnTo>
                  <a:lnTo>
                    <a:pt x="742569" y="32131"/>
                  </a:lnTo>
                  <a:lnTo>
                    <a:pt x="752729" y="22987"/>
                  </a:lnTo>
                  <a:lnTo>
                    <a:pt x="758952" y="20701"/>
                  </a:lnTo>
                  <a:lnTo>
                    <a:pt x="774192" y="20701"/>
                  </a:lnTo>
                  <a:lnTo>
                    <a:pt x="780415" y="22987"/>
                  </a:lnTo>
                  <a:lnTo>
                    <a:pt x="785495" y="27559"/>
                  </a:lnTo>
                  <a:lnTo>
                    <a:pt x="790575" y="32004"/>
                  </a:lnTo>
                  <a:lnTo>
                    <a:pt x="766572" y="10922"/>
                  </a:lnTo>
                  <a:lnTo>
                    <a:pt x="758786" y="11544"/>
                  </a:lnTo>
                  <a:lnTo>
                    <a:pt x="729348" y="37846"/>
                  </a:lnTo>
                  <a:lnTo>
                    <a:pt x="728599" y="45085"/>
                  </a:lnTo>
                  <a:lnTo>
                    <a:pt x="729284" y="52184"/>
                  </a:lnTo>
                  <a:lnTo>
                    <a:pt x="758850" y="78778"/>
                  </a:lnTo>
                  <a:lnTo>
                    <a:pt x="766572" y="79375"/>
                  </a:lnTo>
                  <a:lnTo>
                    <a:pt x="774331" y="78778"/>
                  </a:lnTo>
                  <a:lnTo>
                    <a:pt x="781456" y="76962"/>
                  </a:lnTo>
                  <a:lnTo>
                    <a:pt x="787857" y="73964"/>
                  </a:lnTo>
                  <a:lnTo>
                    <a:pt x="793623" y="69723"/>
                  </a:lnTo>
                  <a:lnTo>
                    <a:pt x="793851" y="69469"/>
                  </a:lnTo>
                  <a:lnTo>
                    <a:pt x="798372" y="64541"/>
                  </a:lnTo>
                  <a:lnTo>
                    <a:pt x="801789" y="58699"/>
                  </a:lnTo>
                  <a:lnTo>
                    <a:pt x="803846" y="52184"/>
                  </a:lnTo>
                  <a:lnTo>
                    <a:pt x="804545" y="45085"/>
                  </a:lnTo>
                  <a:close/>
                </a:path>
                <a:path w="1003934" h="143510">
                  <a:moveTo>
                    <a:pt x="818134" y="115062"/>
                  </a:moveTo>
                  <a:lnTo>
                    <a:pt x="817499" y="105410"/>
                  </a:lnTo>
                  <a:lnTo>
                    <a:pt x="810348" y="105892"/>
                  </a:lnTo>
                  <a:lnTo>
                    <a:pt x="800354" y="106349"/>
                  </a:lnTo>
                  <a:lnTo>
                    <a:pt x="771779" y="107188"/>
                  </a:lnTo>
                  <a:lnTo>
                    <a:pt x="718058" y="107950"/>
                  </a:lnTo>
                  <a:lnTo>
                    <a:pt x="719201" y="117475"/>
                  </a:lnTo>
                  <a:lnTo>
                    <a:pt x="787844" y="116332"/>
                  </a:lnTo>
                  <a:lnTo>
                    <a:pt x="800798" y="115938"/>
                  </a:lnTo>
                  <a:lnTo>
                    <a:pt x="810895" y="115519"/>
                  </a:lnTo>
                  <a:lnTo>
                    <a:pt x="818134" y="115062"/>
                  </a:lnTo>
                  <a:close/>
                </a:path>
                <a:path w="1003934" h="143510">
                  <a:moveTo>
                    <a:pt x="838708" y="0"/>
                  </a:moveTo>
                  <a:lnTo>
                    <a:pt x="827532" y="0"/>
                  </a:lnTo>
                  <a:lnTo>
                    <a:pt x="827532" y="143510"/>
                  </a:lnTo>
                  <a:lnTo>
                    <a:pt x="838708" y="143510"/>
                  </a:lnTo>
                  <a:lnTo>
                    <a:pt x="838708" y="0"/>
                  </a:lnTo>
                  <a:close/>
                </a:path>
                <a:path w="1003934" h="143510">
                  <a:moveTo>
                    <a:pt x="981202" y="5207"/>
                  </a:moveTo>
                  <a:lnTo>
                    <a:pt x="970153" y="5207"/>
                  </a:lnTo>
                  <a:lnTo>
                    <a:pt x="970153" y="15113"/>
                  </a:lnTo>
                  <a:lnTo>
                    <a:pt x="970153" y="50800"/>
                  </a:lnTo>
                  <a:lnTo>
                    <a:pt x="903224" y="50800"/>
                  </a:lnTo>
                  <a:lnTo>
                    <a:pt x="903224" y="15113"/>
                  </a:lnTo>
                  <a:lnTo>
                    <a:pt x="970153" y="15113"/>
                  </a:lnTo>
                  <a:lnTo>
                    <a:pt x="970153" y="5207"/>
                  </a:lnTo>
                  <a:lnTo>
                    <a:pt x="892302" y="5207"/>
                  </a:lnTo>
                  <a:lnTo>
                    <a:pt x="892302" y="60579"/>
                  </a:lnTo>
                  <a:lnTo>
                    <a:pt x="981202" y="60579"/>
                  </a:lnTo>
                  <a:lnTo>
                    <a:pt x="981202" y="50800"/>
                  </a:lnTo>
                  <a:lnTo>
                    <a:pt x="981202" y="15113"/>
                  </a:lnTo>
                  <a:lnTo>
                    <a:pt x="981202" y="5207"/>
                  </a:lnTo>
                  <a:close/>
                </a:path>
                <a:path w="1003934" h="143510">
                  <a:moveTo>
                    <a:pt x="1003427" y="80010"/>
                  </a:moveTo>
                  <a:lnTo>
                    <a:pt x="870204" y="80010"/>
                  </a:lnTo>
                  <a:lnTo>
                    <a:pt x="870204" y="89916"/>
                  </a:lnTo>
                  <a:lnTo>
                    <a:pt x="931164" y="89916"/>
                  </a:lnTo>
                  <a:lnTo>
                    <a:pt x="931164" y="143510"/>
                  </a:lnTo>
                  <a:lnTo>
                    <a:pt x="942467" y="143510"/>
                  </a:lnTo>
                  <a:lnTo>
                    <a:pt x="942467" y="89916"/>
                  </a:lnTo>
                  <a:lnTo>
                    <a:pt x="1003427" y="89916"/>
                  </a:lnTo>
                  <a:lnTo>
                    <a:pt x="1003427" y="80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 descr=""/>
          <p:cNvGrpSpPr/>
          <p:nvPr/>
        </p:nvGrpSpPr>
        <p:grpSpPr>
          <a:xfrm>
            <a:off x="5553455" y="3550919"/>
            <a:ext cx="4936490" cy="370840"/>
            <a:chOff x="5553455" y="3550919"/>
            <a:chExt cx="4936490" cy="370840"/>
          </a:xfrm>
        </p:grpSpPr>
        <p:sp>
          <p:nvSpPr>
            <p:cNvPr id="129" name="object 129" descr=""/>
            <p:cNvSpPr/>
            <p:nvPr/>
          </p:nvSpPr>
          <p:spPr>
            <a:xfrm>
              <a:off x="5553455" y="3550919"/>
              <a:ext cx="4936490" cy="370840"/>
            </a:xfrm>
            <a:custGeom>
              <a:avLst/>
              <a:gdLst/>
              <a:ahLst/>
              <a:cxnLst/>
              <a:rect l="l" t="t" r="r" b="b"/>
              <a:pathLst>
                <a:path w="4936490" h="370839">
                  <a:moveTo>
                    <a:pt x="4936236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4936236" y="370332"/>
                  </a:lnTo>
                  <a:lnTo>
                    <a:pt x="49362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6192393" y="3663949"/>
              <a:ext cx="3644265" cy="143510"/>
            </a:xfrm>
            <a:custGeom>
              <a:avLst/>
              <a:gdLst/>
              <a:ahLst/>
              <a:cxnLst/>
              <a:rect l="l" t="t" r="r" b="b"/>
              <a:pathLst>
                <a:path w="3644265" h="143510">
                  <a:moveTo>
                    <a:pt x="111252" y="85979"/>
                  </a:moveTo>
                  <a:lnTo>
                    <a:pt x="100330" y="85979"/>
                  </a:lnTo>
                  <a:lnTo>
                    <a:pt x="100330" y="95631"/>
                  </a:lnTo>
                  <a:lnTo>
                    <a:pt x="100330" y="130175"/>
                  </a:lnTo>
                  <a:lnTo>
                    <a:pt x="33528" y="130175"/>
                  </a:lnTo>
                  <a:lnTo>
                    <a:pt x="33528" y="95631"/>
                  </a:lnTo>
                  <a:lnTo>
                    <a:pt x="100330" y="95631"/>
                  </a:lnTo>
                  <a:lnTo>
                    <a:pt x="100330" y="85979"/>
                  </a:lnTo>
                  <a:lnTo>
                    <a:pt x="22606" y="85979"/>
                  </a:lnTo>
                  <a:lnTo>
                    <a:pt x="22606" y="140081"/>
                  </a:lnTo>
                  <a:lnTo>
                    <a:pt x="111252" y="140081"/>
                  </a:lnTo>
                  <a:lnTo>
                    <a:pt x="111252" y="130175"/>
                  </a:lnTo>
                  <a:lnTo>
                    <a:pt x="111252" y="95631"/>
                  </a:lnTo>
                  <a:lnTo>
                    <a:pt x="111252" y="85979"/>
                  </a:lnTo>
                  <a:close/>
                </a:path>
                <a:path w="3644265" h="143510">
                  <a:moveTo>
                    <a:pt x="133223" y="56642"/>
                  </a:moveTo>
                  <a:lnTo>
                    <a:pt x="109855" y="56642"/>
                  </a:lnTo>
                  <a:lnTo>
                    <a:pt x="110756" y="44577"/>
                  </a:lnTo>
                  <a:lnTo>
                    <a:pt x="111391" y="32016"/>
                  </a:lnTo>
                  <a:lnTo>
                    <a:pt x="111760" y="18961"/>
                  </a:lnTo>
                  <a:lnTo>
                    <a:pt x="111887" y="5461"/>
                  </a:lnTo>
                  <a:lnTo>
                    <a:pt x="22225" y="5461"/>
                  </a:lnTo>
                  <a:lnTo>
                    <a:pt x="22225" y="15367"/>
                  </a:lnTo>
                  <a:lnTo>
                    <a:pt x="100711" y="15367"/>
                  </a:lnTo>
                  <a:lnTo>
                    <a:pt x="100609" y="27038"/>
                  </a:lnTo>
                  <a:lnTo>
                    <a:pt x="100304" y="37820"/>
                  </a:lnTo>
                  <a:lnTo>
                    <a:pt x="99796" y="47701"/>
                  </a:lnTo>
                  <a:lnTo>
                    <a:pt x="99060" y="56642"/>
                  </a:lnTo>
                  <a:lnTo>
                    <a:pt x="0" y="56642"/>
                  </a:lnTo>
                  <a:lnTo>
                    <a:pt x="0" y="66675"/>
                  </a:lnTo>
                  <a:lnTo>
                    <a:pt x="133223" y="66675"/>
                  </a:lnTo>
                  <a:lnTo>
                    <a:pt x="133223" y="56642"/>
                  </a:lnTo>
                  <a:close/>
                </a:path>
                <a:path w="3644265" h="143510">
                  <a:moveTo>
                    <a:pt x="264414" y="18796"/>
                  </a:moveTo>
                  <a:lnTo>
                    <a:pt x="260604" y="12192"/>
                  </a:lnTo>
                  <a:lnTo>
                    <a:pt x="256616" y="9779"/>
                  </a:lnTo>
                  <a:lnTo>
                    <a:pt x="252857" y="7493"/>
                  </a:lnTo>
                  <a:lnTo>
                    <a:pt x="252857" y="21844"/>
                  </a:lnTo>
                  <a:lnTo>
                    <a:pt x="252857" y="32512"/>
                  </a:lnTo>
                  <a:lnTo>
                    <a:pt x="249936" y="36703"/>
                  </a:lnTo>
                  <a:lnTo>
                    <a:pt x="218948" y="44450"/>
                  </a:lnTo>
                  <a:lnTo>
                    <a:pt x="211150" y="44170"/>
                  </a:lnTo>
                  <a:lnTo>
                    <a:pt x="185166" y="32512"/>
                  </a:lnTo>
                  <a:lnTo>
                    <a:pt x="185166" y="21844"/>
                  </a:lnTo>
                  <a:lnTo>
                    <a:pt x="218948" y="9779"/>
                  </a:lnTo>
                  <a:lnTo>
                    <a:pt x="226796" y="10071"/>
                  </a:lnTo>
                  <a:lnTo>
                    <a:pt x="252857" y="21844"/>
                  </a:lnTo>
                  <a:lnTo>
                    <a:pt x="252857" y="7493"/>
                  </a:lnTo>
                  <a:lnTo>
                    <a:pt x="246443" y="4330"/>
                  </a:lnTo>
                  <a:lnTo>
                    <a:pt x="238658" y="2070"/>
                  </a:lnTo>
                  <a:lnTo>
                    <a:pt x="229489" y="711"/>
                  </a:lnTo>
                  <a:lnTo>
                    <a:pt x="218948" y="254"/>
                  </a:lnTo>
                  <a:lnTo>
                    <a:pt x="208470" y="711"/>
                  </a:lnTo>
                  <a:lnTo>
                    <a:pt x="173609" y="18796"/>
                  </a:lnTo>
                  <a:lnTo>
                    <a:pt x="173609" y="35433"/>
                  </a:lnTo>
                  <a:lnTo>
                    <a:pt x="208470" y="53530"/>
                  </a:lnTo>
                  <a:lnTo>
                    <a:pt x="218948" y="53975"/>
                  </a:lnTo>
                  <a:lnTo>
                    <a:pt x="229476" y="53530"/>
                  </a:lnTo>
                  <a:lnTo>
                    <a:pt x="238607" y="52171"/>
                  </a:lnTo>
                  <a:lnTo>
                    <a:pt x="246392" y="49911"/>
                  </a:lnTo>
                  <a:lnTo>
                    <a:pt x="252857" y="46736"/>
                  </a:lnTo>
                  <a:lnTo>
                    <a:pt x="256616" y="44450"/>
                  </a:lnTo>
                  <a:lnTo>
                    <a:pt x="260604" y="42037"/>
                  </a:lnTo>
                  <a:lnTo>
                    <a:pt x="264414" y="35433"/>
                  </a:lnTo>
                  <a:lnTo>
                    <a:pt x="264414" y="18796"/>
                  </a:lnTo>
                  <a:close/>
                </a:path>
                <a:path w="3644265" h="143510">
                  <a:moveTo>
                    <a:pt x="285623" y="65532"/>
                  </a:moveTo>
                  <a:lnTo>
                    <a:pt x="240919" y="65532"/>
                  </a:lnTo>
                  <a:lnTo>
                    <a:pt x="240919" y="75565"/>
                  </a:lnTo>
                  <a:lnTo>
                    <a:pt x="240919" y="91948"/>
                  </a:lnTo>
                  <a:lnTo>
                    <a:pt x="234950" y="90297"/>
                  </a:lnTo>
                  <a:lnTo>
                    <a:pt x="227584" y="89535"/>
                  </a:lnTo>
                  <a:lnTo>
                    <a:pt x="210312" y="89535"/>
                  </a:lnTo>
                  <a:lnTo>
                    <a:pt x="203073" y="90297"/>
                  </a:lnTo>
                  <a:lnTo>
                    <a:pt x="197104" y="91948"/>
                  </a:lnTo>
                  <a:lnTo>
                    <a:pt x="197104" y="75565"/>
                  </a:lnTo>
                  <a:lnTo>
                    <a:pt x="240919" y="75565"/>
                  </a:lnTo>
                  <a:lnTo>
                    <a:pt x="240919" y="65532"/>
                  </a:lnTo>
                  <a:lnTo>
                    <a:pt x="152400" y="65532"/>
                  </a:lnTo>
                  <a:lnTo>
                    <a:pt x="152400" y="75565"/>
                  </a:lnTo>
                  <a:lnTo>
                    <a:pt x="186055" y="75565"/>
                  </a:lnTo>
                  <a:lnTo>
                    <a:pt x="186055" y="96012"/>
                  </a:lnTo>
                  <a:lnTo>
                    <a:pt x="177165" y="100711"/>
                  </a:lnTo>
                  <a:lnTo>
                    <a:pt x="172847" y="107569"/>
                  </a:lnTo>
                  <a:lnTo>
                    <a:pt x="172847" y="124587"/>
                  </a:lnTo>
                  <a:lnTo>
                    <a:pt x="208445" y="142455"/>
                  </a:lnTo>
                  <a:lnTo>
                    <a:pt x="218948" y="142875"/>
                  </a:lnTo>
                  <a:lnTo>
                    <a:pt x="229514" y="142455"/>
                  </a:lnTo>
                  <a:lnTo>
                    <a:pt x="238760" y="141147"/>
                  </a:lnTo>
                  <a:lnTo>
                    <a:pt x="246659" y="138976"/>
                  </a:lnTo>
                  <a:lnTo>
                    <a:pt x="253238" y="135890"/>
                  </a:lnTo>
                  <a:lnTo>
                    <a:pt x="257238" y="133477"/>
                  </a:lnTo>
                  <a:lnTo>
                    <a:pt x="261239" y="131064"/>
                  </a:lnTo>
                  <a:lnTo>
                    <a:pt x="265176" y="124587"/>
                  </a:lnTo>
                  <a:lnTo>
                    <a:pt x="265176" y="107569"/>
                  </a:lnTo>
                  <a:lnTo>
                    <a:pt x="260731" y="100711"/>
                  </a:lnTo>
                  <a:lnTo>
                    <a:pt x="257683" y="99060"/>
                  </a:lnTo>
                  <a:lnTo>
                    <a:pt x="253492" y="96786"/>
                  </a:lnTo>
                  <a:lnTo>
                    <a:pt x="253492" y="110871"/>
                  </a:lnTo>
                  <a:lnTo>
                    <a:pt x="253492" y="121666"/>
                  </a:lnTo>
                  <a:lnTo>
                    <a:pt x="250571" y="125984"/>
                  </a:lnTo>
                  <a:lnTo>
                    <a:pt x="218948" y="133477"/>
                  </a:lnTo>
                  <a:lnTo>
                    <a:pt x="211035" y="133197"/>
                  </a:lnTo>
                  <a:lnTo>
                    <a:pt x="184531" y="121666"/>
                  </a:lnTo>
                  <a:lnTo>
                    <a:pt x="184607" y="110871"/>
                  </a:lnTo>
                  <a:lnTo>
                    <a:pt x="218948" y="99060"/>
                  </a:lnTo>
                  <a:lnTo>
                    <a:pt x="226910" y="99352"/>
                  </a:lnTo>
                  <a:lnTo>
                    <a:pt x="253492" y="110871"/>
                  </a:lnTo>
                  <a:lnTo>
                    <a:pt x="253492" y="96786"/>
                  </a:lnTo>
                  <a:lnTo>
                    <a:pt x="251841" y="95885"/>
                  </a:lnTo>
                  <a:lnTo>
                    <a:pt x="251841" y="91948"/>
                  </a:lnTo>
                  <a:lnTo>
                    <a:pt x="251841" y="75565"/>
                  </a:lnTo>
                  <a:lnTo>
                    <a:pt x="285623" y="75565"/>
                  </a:lnTo>
                  <a:lnTo>
                    <a:pt x="285623" y="65532"/>
                  </a:lnTo>
                  <a:close/>
                </a:path>
                <a:path w="3644265" h="143510">
                  <a:moveTo>
                    <a:pt x="397002" y="19050"/>
                  </a:moveTo>
                  <a:lnTo>
                    <a:pt x="359778" y="19050"/>
                  </a:lnTo>
                  <a:lnTo>
                    <a:pt x="359778" y="254"/>
                  </a:lnTo>
                  <a:lnTo>
                    <a:pt x="348729" y="254"/>
                  </a:lnTo>
                  <a:lnTo>
                    <a:pt x="348729" y="19050"/>
                  </a:lnTo>
                  <a:lnTo>
                    <a:pt x="311150" y="19050"/>
                  </a:lnTo>
                  <a:lnTo>
                    <a:pt x="311150" y="28956"/>
                  </a:lnTo>
                  <a:lnTo>
                    <a:pt x="397002" y="28956"/>
                  </a:lnTo>
                  <a:lnTo>
                    <a:pt x="397002" y="19050"/>
                  </a:lnTo>
                  <a:close/>
                </a:path>
                <a:path w="3644265" h="143510">
                  <a:moveTo>
                    <a:pt x="403733" y="117475"/>
                  </a:moveTo>
                  <a:lnTo>
                    <a:pt x="403199" y="109601"/>
                  </a:lnTo>
                  <a:lnTo>
                    <a:pt x="403098" y="107950"/>
                  </a:lnTo>
                  <a:lnTo>
                    <a:pt x="400050" y="108204"/>
                  </a:lnTo>
                  <a:lnTo>
                    <a:pt x="394576" y="108458"/>
                  </a:lnTo>
                  <a:lnTo>
                    <a:pt x="359651" y="109601"/>
                  </a:lnTo>
                  <a:lnTo>
                    <a:pt x="359651" y="89027"/>
                  </a:lnTo>
                  <a:lnTo>
                    <a:pt x="369303" y="88138"/>
                  </a:lnTo>
                  <a:lnTo>
                    <a:pt x="376936" y="85217"/>
                  </a:lnTo>
                  <a:lnTo>
                    <a:pt x="382968" y="79629"/>
                  </a:lnTo>
                  <a:lnTo>
                    <a:pt x="387604" y="75438"/>
                  </a:lnTo>
                  <a:lnTo>
                    <a:pt x="390271" y="69342"/>
                  </a:lnTo>
                  <a:lnTo>
                    <a:pt x="390271" y="54864"/>
                  </a:lnTo>
                  <a:lnTo>
                    <a:pt x="387096" y="48768"/>
                  </a:lnTo>
                  <a:lnTo>
                    <a:pt x="383336" y="45974"/>
                  </a:lnTo>
                  <a:lnTo>
                    <a:pt x="380606" y="43942"/>
                  </a:lnTo>
                  <a:lnTo>
                    <a:pt x="379095" y="43002"/>
                  </a:lnTo>
                  <a:lnTo>
                    <a:pt x="379095" y="67945"/>
                  </a:lnTo>
                  <a:lnTo>
                    <a:pt x="376936" y="71882"/>
                  </a:lnTo>
                  <a:lnTo>
                    <a:pt x="372605" y="75057"/>
                  </a:lnTo>
                  <a:lnTo>
                    <a:pt x="368300" y="78105"/>
                  </a:lnTo>
                  <a:lnTo>
                    <a:pt x="362204" y="79629"/>
                  </a:lnTo>
                  <a:lnTo>
                    <a:pt x="346456" y="79629"/>
                  </a:lnTo>
                  <a:lnTo>
                    <a:pt x="340360" y="78105"/>
                  </a:lnTo>
                  <a:lnTo>
                    <a:pt x="335902" y="75057"/>
                  </a:lnTo>
                  <a:lnTo>
                    <a:pt x="331597" y="72009"/>
                  </a:lnTo>
                  <a:lnTo>
                    <a:pt x="329311" y="67945"/>
                  </a:lnTo>
                  <a:lnTo>
                    <a:pt x="329311" y="58039"/>
                  </a:lnTo>
                  <a:lnTo>
                    <a:pt x="331597" y="53975"/>
                  </a:lnTo>
                  <a:lnTo>
                    <a:pt x="336156" y="50800"/>
                  </a:lnTo>
                  <a:lnTo>
                    <a:pt x="340601" y="47625"/>
                  </a:lnTo>
                  <a:lnTo>
                    <a:pt x="346710" y="45974"/>
                  </a:lnTo>
                  <a:lnTo>
                    <a:pt x="361950" y="45974"/>
                  </a:lnTo>
                  <a:lnTo>
                    <a:pt x="368046" y="47625"/>
                  </a:lnTo>
                  <a:lnTo>
                    <a:pt x="376936" y="53975"/>
                  </a:lnTo>
                  <a:lnTo>
                    <a:pt x="379018" y="58039"/>
                  </a:lnTo>
                  <a:lnTo>
                    <a:pt x="379095" y="67945"/>
                  </a:lnTo>
                  <a:lnTo>
                    <a:pt x="379095" y="43002"/>
                  </a:lnTo>
                  <a:lnTo>
                    <a:pt x="375399" y="40703"/>
                  </a:lnTo>
                  <a:lnTo>
                    <a:pt x="369277" y="38404"/>
                  </a:lnTo>
                  <a:lnTo>
                    <a:pt x="362254" y="37033"/>
                  </a:lnTo>
                  <a:lnTo>
                    <a:pt x="354330" y="36576"/>
                  </a:lnTo>
                  <a:lnTo>
                    <a:pt x="346367" y="37033"/>
                  </a:lnTo>
                  <a:lnTo>
                    <a:pt x="318008" y="55245"/>
                  </a:lnTo>
                  <a:lnTo>
                    <a:pt x="318008" y="69977"/>
                  </a:lnTo>
                  <a:lnTo>
                    <a:pt x="320675" y="75819"/>
                  </a:lnTo>
                  <a:lnTo>
                    <a:pt x="331330" y="85217"/>
                  </a:lnTo>
                  <a:lnTo>
                    <a:pt x="338836" y="88138"/>
                  </a:lnTo>
                  <a:lnTo>
                    <a:pt x="348729" y="89027"/>
                  </a:lnTo>
                  <a:lnTo>
                    <a:pt x="348729" y="109728"/>
                  </a:lnTo>
                  <a:lnTo>
                    <a:pt x="338594" y="109969"/>
                  </a:lnTo>
                  <a:lnTo>
                    <a:pt x="306324" y="110236"/>
                  </a:lnTo>
                  <a:lnTo>
                    <a:pt x="307340" y="119888"/>
                  </a:lnTo>
                  <a:lnTo>
                    <a:pt x="358775" y="119253"/>
                  </a:lnTo>
                  <a:lnTo>
                    <a:pt x="386588" y="118414"/>
                  </a:lnTo>
                  <a:lnTo>
                    <a:pt x="396481" y="117957"/>
                  </a:lnTo>
                  <a:lnTo>
                    <a:pt x="403733" y="117475"/>
                  </a:lnTo>
                  <a:close/>
                </a:path>
                <a:path w="3644265" h="143510">
                  <a:moveTo>
                    <a:pt x="425323" y="0"/>
                  </a:moveTo>
                  <a:lnTo>
                    <a:pt x="414147" y="0"/>
                  </a:lnTo>
                  <a:lnTo>
                    <a:pt x="414147" y="143510"/>
                  </a:lnTo>
                  <a:lnTo>
                    <a:pt x="425323" y="143510"/>
                  </a:lnTo>
                  <a:lnTo>
                    <a:pt x="425323" y="0"/>
                  </a:lnTo>
                  <a:close/>
                </a:path>
                <a:path w="3644265" h="143510">
                  <a:moveTo>
                    <a:pt x="544576" y="98425"/>
                  </a:moveTo>
                  <a:lnTo>
                    <a:pt x="516636" y="69342"/>
                  </a:lnTo>
                  <a:lnTo>
                    <a:pt x="511886" y="59944"/>
                  </a:lnTo>
                  <a:lnTo>
                    <a:pt x="508800" y="51358"/>
                  </a:lnTo>
                  <a:lnTo>
                    <a:pt x="506857" y="42189"/>
                  </a:lnTo>
                  <a:lnTo>
                    <a:pt x="506247" y="33401"/>
                  </a:lnTo>
                  <a:lnTo>
                    <a:pt x="506222" y="9906"/>
                  </a:lnTo>
                  <a:lnTo>
                    <a:pt x="495173" y="9906"/>
                  </a:lnTo>
                  <a:lnTo>
                    <a:pt x="495173" y="33401"/>
                  </a:lnTo>
                  <a:lnTo>
                    <a:pt x="494499" y="42976"/>
                  </a:lnTo>
                  <a:lnTo>
                    <a:pt x="478942" y="79959"/>
                  </a:lnTo>
                  <a:lnTo>
                    <a:pt x="456552" y="101473"/>
                  </a:lnTo>
                  <a:lnTo>
                    <a:pt x="465201" y="108966"/>
                  </a:lnTo>
                  <a:lnTo>
                    <a:pt x="492036" y="78473"/>
                  </a:lnTo>
                  <a:lnTo>
                    <a:pt x="500761" y="59944"/>
                  </a:lnTo>
                  <a:lnTo>
                    <a:pt x="502805" y="65316"/>
                  </a:lnTo>
                  <a:lnTo>
                    <a:pt x="525081" y="96735"/>
                  </a:lnTo>
                  <a:lnTo>
                    <a:pt x="536702" y="107188"/>
                  </a:lnTo>
                  <a:lnTo>
                    <a:pt x="544576" y="98425"/>
                  </a:lnTo>
                  <a:close/>
                </a:path>
                <a:path w="3644265" h="143510">
                  <a:moveTo>
                    <a:pt x="593725" y="58293"/>
                  </a:moveTo>
                  <a:lnTo>
                    <a:pt x="568833" y="58293"/>
                  </a:lnTo>
                  <a:lnTo>
                    <a:pt x="568833" y="0"/>
                  </a:lnTo>
                  <a:lnTo>
                    <a:pt x="557784" y="0"/>
                  </a:lnTo>
                  <a:lnTo>
                    <a:pt x="557784" y="143510"/>
                  </a:lnTo>
                  <a:lnTo>
                    <a:pt x="568833" y="143510"/>
                  </a:lnTo>
                  <a:lnTo>
                    <a:pt x="568833" y="68199"/>
                  </a:lnTo>
                  <a:lnTo>
                    <a:pt x="593725" y="68199"/>
                  </a:lnTo>
                  <a:lnTo>
                    <a:pt x="593725" y="58293"/>
                  </a:lnTo>
                  <a:close/>
                </a:path>
                <a:path w="3644265" h="143510">
                  <a:moveTo>
                    <a:pt x="775335" y="42418"/>
                  </a:moveTo>
                  <a:lnTo>
                    <a:pt x="696468" y="42418"/>
                  </a:lnTo>
                  <a:lnTo>
                    <a:pt x="696468" y="13970"/>
                  </a:lnTo>
                  <a:lnTo>
                    <a:pt x="773938" y="13970"/>
                  </a:lnTo>
                  <a:lnTo>
                    <a:pt x="773938" y="4064"/>
                  </a:lnTo>
                  <a:lnTo>
                    <a:pt x="685292" y="4064"/>
                  </a:lnTo>
                  <a:lnTo>
                    <a:pt x="685292" y="52451"/>
                  </a:lnTo>
                  <a:lnTo>
                    <a:pt x="775335" y="52451"/>
                  </a:lnTo>
                  <a:lnTo>
                    <a:pt x="775335" y="42418"/>
                  </a:lnTo>
                  <a:close/>
                </a:path>
                <a:path w="3644265" h="143510">
                  <a:moveTo>
                    <a:pt x="776351" y="107950"/>
                  </a:moveTo>
                  <a:lnTo>
                    <a:pt x="772287" y="101600"/>
                  </a:lnTo>
                  <a:lnTo>
                    <a:pt x="768388" y="99314"/>
                  </a:lnTo>
                  <a:lnTo>
                    <a:pt x="764540" y="97053"/>
                  </a:lnTo>
                  <a:lnTo>
                    <a:pt x="764540" y="110998"/>
                  </a:lnTo>
                  <a:lnTo>
                    <a:pt x="764540" y="121285"/>
                  </a:lnTo>
                  <a:lnTo>
                    <a:pt x="761619" y="125349"/>
                  </a:lnTo>
                  <a:lnTo>
                    <a:pt x="729488" y="132842"/>
                  </a:lnTo>
                  <a:lnTo>
                    <a:pt x="721334" y="132588"/>
                  </a:lnTo>
                  <a:lnTo>
                    <a:pt x="694436" y="121285"/>
                  </a:lnTo>
                  <a:lnTo>
                    <a:pt x="694436" y="110998"/>
                  </a:lnTo>
                  <a:lnTo>
                    <a:pt x="729488" y="99314"/>
                  </a:lnTo>
                  <a:lnTo>
                    <a:pt x="737692" y="99606"/>
                  </a:lnTo>
                  <a:lnTo>
                    <a:pt x="764540" y="110998"/>
                  </a:lnTo>
                  <a:lnTo>
                    <a:pt x="764540" y="97053"/>
                  </a:lnTo>
                  <a:lnTo>
                    <a:pt x="729488" y="89916"/>
                  </a:lnTo>
                  <a:lnTo>
                    <a:pt x="718883" y="90347"/>
                  </a:lnTo>
                  <a:lnTo>
                    <a:pt x="682752" y="107950"/>
                  </a:lnTo>
                  <a:lnTo>
                    <a:pt x="682752" y="124333"/>
                  </a:lnTo>
                  <a:lnTo>
                    <a:pt x="718883" y="141922"/>
                  </a:lnTo>
                  <a:lnTo>
                    <a:pt x="729488" y="142367"/>
                  </a:lnTo>
                  <a:lnTo>
                    <a:pt x="740156" y="141922"/>
                  </a:lnTo>
                  <a:lnTo>
                    <a:pt x="749490" y="140589"/>
                  </a:lnTo>
                  <a:lnTo>
                    <a:pt x="757491" y="138404"/>
                  </a:lnTo>
                  <a:lnTo>
                    <a:pt x="764159" y="135382"/>
                  </a:lnTo>
                  <a:lnTo>
                    <a:pt x="768540" y="132842"/>
                  </a:lnTo>
                  <a:lnTo>
                    <a:pt x="772287" y="130683"/>
                  </a:lnTo>
                  <a:lnTo>
                    <a:pt x="776351" y="124333"/>
                  </a:lnTo>
                  <a:lnTo>
                    <a:pt x="776351" y="107950"/>
                  </a:lnTo>
                  <a:close/>
                </a:path>
                <a:path w="3644265" h="143510">
                  <a:moveTo>
                    <a:pt x="796163" y="67945"/>
                  </a:moveTo>
                  <a:lnTo>
                    <a:pt x="662940" y="67945"/>
                  </a:lnTo>
                  <a:lnTo>
                    <a:pt x="662940" y="77851"/>
                  </a:lnTo>
                  <a:lnTo>
                    <a:pt x="796163" y="77851"/>
                  </a:lnTo>
                  <a:lnTo>
                    <a:pt x="796163" y="67945"/>
                  </a:lnTo>
                  <a:close/>
                </a:path>
                <a:path w="3644265" h="143510">
                  <a:moveTo>
                    <a:pt x="896874" y="58293"/>
                  </a:moveTo>
                  <a:lnTo>
                    <a:pt x="885825" y="21551"/>
                  </a:lnTo>
                  <a:lnTo>
                    <a:pt x="885825" y="58293"/>
                  </a:lnTo>
                  <a:lnTo>
                    <a:pt x="885367" y="66649"/>
                  </a:lnTo>
                  <a:lnTo>
                    <a:pt x="867664" y="97409"/>
                  </a:lnTo>
                  <a:lnTo>
                    <a:pt x="852551" y="97409"/>
                  </a:lnTo>
                  <a:lnTo>
                    <a:pt x="834390" y="58293"/>
                  </a:lnTo>
                  <a:lnTo>
                    <a:pt x="834847" y="49885"/>
                  </a:lnTo>
                  <a:lnTo>
                    <a:pt x="852551" y="19304"/>
                  </a:lnTo>
                  <a:lnTo>
                    <a:pt x="867791" y="19304"/>
                  </a:lnTo>
                  <a:lnTo>
                    <a:pt x="885825" y="58293"/>
                  </a:lnTo>
                  <a:lnTo>
                    <a:pt x="885825" y="21551"/>
                  </a:lnTo>
                  <a:lnTo>
                    <a:pt x="860171" y="9398"/>
                  </a:lnTo>
                  <a:lnTo>
                    <a:pt x="852284" y="10210"/>
                  </a:lnTo>
                  <a:lnTo>
                    <a:pt x="826084" y="37909"/>
                  </a:lnTo>
                  <a:lnTo>
                    <a:pt x="823595" y="58293"/>
                  </a:lnTo>
                  <a:lnTo>
                    <a:pt x="824217" y="69037"/>
                  </a:lnTo>
                  <a:lnTo>
                    <a:pt x="845324" y="104000"/>
                  </a:lnTo>
                  <a:lnTo>
                    <a:pt x="860171" y="107315"/>
                  </a:lnTo>
                  <a:lnTo>
                    <a:pt x="867968" y="106489"/>
                  </a:lnTo>
                  <a:lnTo>
                    <a:pt x="875004" y="104000"/>
                  </a:lnTo>
                  <a:lnTo>
                    <a:pt x="881253" y="99872"/>
                  </a:lnTo>
                  <a:lnTo>
                    <a:pt x="883577" y="97409"/>
                  </a:lnTo>
                  <a:lnTo>
                    <a:pt x="886714" y="94107"/>
                  </a:lnTo>
                  <a:lnTo>
                    <a:pt x="891184" y="86944"/>
                  </a:lnTo>
                  <a:lnTo>
                    <a:pt x="894372" y="78536"/>
                  </a:lnTo>
                  <a:lnTo>
                    <a:pt x="896251" y="69024"/>
                  </a:lnTo>
                  <a:lnTo>
                    <a:pt x="896874" y="58293"/>
                  </a:lnTo>
                  <a:close/>
                </a:path>
                <a:path w="3644265" h="143510">
                  <a:moveTo>
                    <a:pt x="934720" y="0"/>
                  </a:moveTo>
                  <a:lnTo>
                    <a:pt x="923544" y="0"/>
                  </a:lnTo>
                  <a:lnTo>
                    <a:pt x="923544" y="143510"/>
                  </a:lnTo>
                  <a:lnTo>
                    <a:pt x="934720" y="143510"/>
                  </a:lnTo>
                  <a:lnTo>
                    <a:pt x="934720" y="0"/>
                  </a:lnTo>
                  <a:close/>
                </a:path>
                <a:path w="3644265" h="143510">
                  <a:moveTo>
                    <a:pt x="1108710" y="25273"/>
                  </a:moveTo>
                  <a:lnTo>
                    <a:pt x="1105408" y="18161"/>
                  </a:lnTo>
                  <a:lnTo>
                    <a:pt x="1100023" y="13589"/>
                  </a:lnTo>
                  <a:lnTo>
                    <a:pt x="1098677" y="12446"/>
                  </a:lnTo>
                  <a:lnTo>
                    <a:pt x="1097661" y="11747"/>
                  </a:lnTo>
                  <a:lnTo>
                    <a:pt x="1097661" y="27940"/>
                  </a:lnTo>
                  <a:lnTo>
                    <a:pt x="1097597" y="40132"/>
                  </a:lnTo>
                  <a:lnTo>
                    <a:pt x="1095375" y="44958"/>
                  </a:lnTo>
                  <a:lnTo>
                    <a:pt x="1086231" y="52324"/>
                  </a:lnTo>
                  <a:lnTo>
                    <a:pt x="1080008" y="54229"/>
                  </a:lnTo>
                  <a:lnTo>
                    <a:pt x="1064641" y="54229"/>
                  </a:lnTo>
                  <a:lnTo>
                    <a:pt x="1058418" y="52451"/>
                  </a:lnTo>
                  <a:lnTo>
                    <a:pt x="1053846" y="48641"/>
                  </a:lnTo>
                  <a:lnTo>
                    <a:pt x="1049147" y="44958"/>
                  </a:lnTo>
                  <a:lnTo>
                    <a:pt x="1046861" y="40132"/>
                  </a:lnTo>
                  <a:lnTo>
                    <a:pt x="1046861" y="27940"/>
                  </a:lnTo>
                  <a:lnTo>
                    <a:pt x="1049147" y="22987"/>
                  </a:lnTo>
                  <a:lnTo>
                    <a:pt x="1053846" y="19177"/>
                  </a:lnTo>
                  <a:lnTo>
                    <a:pt x="1058418" y="15367"/>
                  </a:lnTo>
                  <a:lnTo>
                    <a:pt x="1064641" y="13589"/>
                  </a:lnTo>
                  <a:lnTo>
                    <a:pt x="1080008" y="13589"/>
                  </a:lnTo>
                  <a:lnTo>
                    <a:pt x="1086104" y="15367"/>
                  </a:lnTo>
                  <a:lnTo>
                    <a:pt x="1090676" y="19177"/>
                  </a:lnTo>
                  <a:lnTo>
                    <a:pt x="1095375" y="22987"/>
                  </a:lnTo>
                  <a:lnTo>
                    <a:pt x="1072261" y="3937"/>
                  </a:lnTo>
                  <a:lnTo>
                    <a:pt x="1064450" y="4470"/>
                  </a:lnTo>
                  <a:lnTo>
                    <a:pt x="1035735" y="25273"/>
                  </a:lnTo>
                  <a:lnTo>
                    <a:pt x="1035735" y="42672"/>
                  </a:lnTo>
                  <a:lnTo>
                    <a:pt x="1072261" y="63881"/>
                  </a:lnTo>
                  <a:lnTo>
                    <a:pt x="1080109" y="63347"/>
                  </a:lnTo>
                  <a:lnTo>
                    <a:pt x="1087132" y="61734"/>
                  </a:lnTo>
                  <a:lnTo>
                    <a:pt x="1093304" y="59067"/>
                  </a:lnTo>
                  <a:lnTo>
                    <a:pt x="1098677" y="55372"/>
                  </a:lnTo>
                  <a:lnTo>
                    <a:pt x="1100048" y="54229"/>
                  </a:lnTo>
                  <a:lnTo>
                    <a:pt x="1105408" y="49784"/>
                  </a:lnTo>
                  <a:lnTo>
                    <a:pt x="1108710" y="42672"/>
                  </a:lnTo>
                  <a:lnTo>
                    <a:pt x="1108710" y="25273"/>
                  </a:lnTo>
                  <a:close/>
                </a:path>
                <a:path w="3644265" h="143510">
                  <a:moveTo>
                    <a:pt x="1123188" y="85090"/>
                  </a:moveTo>
                  <a:lnTo>
                    <a:pt x="1122553" y="75438"/>
                  </a:lnTo>
                  <a:lnTo>
                    <a:pt x="1102880" y="76352"/>
                  </a:lnTo>
                  <a:lnTo>
                    <a:pt x="1079855" y="76987"/>
                  </a:lnTo>
                  <a:lnTo>
                    <a:pt x="1053490" y="77355"/>
                  </a:lnTo>
                  <a:lnTo>
                    <a:pt x="1023747" y="77470"/>
                  </a:lnTo>
                  <a:lnTo>
                    <a:pt x="1024890" y="87249"/>
                  </a:lnTo>
                  <a:lnTo>
                    <a:pt x="1067689" y="86741"/>
                  </a:lnTo>
                  <a:lnTo>
                    <a:pt x="1067689" y="139446"/>
                  </a:lnTo>
                  <a:lnTo>
                    <a:pt x="1078865" y="139446"/>
                  </a:lnTo>
                  <a:lnTo>
                    <a:pt x="1078865" y="86741"/>
                  </a:lnTo>
                  <a:lnTo>
                    <a:pt x="1078865" y="86487"/>
                  </a:lnTo>
                  <a:lnTo>
                    <a:pt x="1116634" y="85407"/>
                  </a:lnTo>
                  <a:lnTo>
                    <a:pt x="1123188" y="85090"/>
                  </a:lnTo>
                  <a:close/>
                </a:path>
                <a:path w="3644265" h="143510">
                  <a:moveTo>
                    <a:pt x="1143127" y="0"/>
                  </a:moveTo>
                  <a:lnTo>
                    <a:pt x="1131951" y="0"/>
                  </a:lnTo>
                  <a:lnTo>
                    <a:pt x="1131951" y="143510"/>
                  </a:lnTo>
                  <a:lnTo>
                    <a:pt x="1143127" y="143510"/>
                  </a:lnTo>
                  <a:lnTo>
                    <a:pt x="1143127" y="0"/>
                  </a:lnTo>
                  <a:close/>
                </a:path>
                <a:path w="3644265" h="143510">
                  <a:moveTo>
                    <a:pt x="1258316" y="73787"/>
                  </a:moveTo>
                  <a:lnTo>
                    <a:pt x="1257681" y="65659"/>
                  </a:lnTo>
                  <a:lnTo>
                    <a:pt x="1257554" y="64008"/>
                  </a:lnTo>
                  <a:lnTo>
                    <a:pt x="1247432" y="64757"/>
                  </a:lnTo>
                  <a:lnTo>
                    <a:pt x="1233843" y="65265"/>
                  </a:lnTo>
                  <a:lnTo>
                    <a:pt x="1216812" y="65570"/>
                  </a:lnTo>
                  <a:lnTo>
                    <a:pt x="1196340" y="65659"/>
                  </a:lnTo>
                  <a:lnTo>
                    <a:pt x="1196340" y="45339"/>
                  </a:lnTo>
                  <a:lnTo>
                    <a:pt x="1245743" y="45339"/>
                  </a:lnTo>
                  <a:lnTo>
                    <a:pt x="1245743" y="35687"/>
                  </a:lnTo>
                  <a:lnTo>
                    <a:pt x="1196340" y="35687"/>
                  </a:lnTo>
                  <a:lnTo>
                    <a:pt x="1196340" y="16383"/>
                  </a:lnTo>
                  <a:lnTo>
                    <a:pt x="1251712" y="16383"/>
                  </a:lnTo>
                  <a:lnTo>
                    <a:pt x="1251712" y="6477"/>
                  </a:lnTo>
                  <a:lnTo>
                    <a:pt x="1185164" y="6477"/>
                  </a:lnTo>
                  <a:lnTo>
                    <a:pt x="1185164" y="75565"/>
                  </a:lnTo>
                  <a:lnTo>
                    <a:pt x="1208659" y="75450"/>
                  </a:lnTo>
                  <a:lnTo>
                    <a:pt x="1228686" y="75107"/>
                  </a:lnTo>
                  <a:lnTo>
                    <a:pt x="1245235" y="74549"/>
                  </a:lnTo>
                  <a:lnTo>
                    <a:pt x="1258316" y="73787"/>
                  </a:lnTo>
                  <a:close/>
                </a:path>
                <a:path w="3644265" h="143510">
                  <a:moveTo>
                    <a:pt x="1287399" y="90805"/>
                  </a:moveTo>
                  <a:lnTo>
                    <a:pt x="1195197" y="90805"/>
                  </a:lnTo>
                  <a:lnTo>
                    <a:pt x="1195197" y="100838"/>
                  </a:lnTo>
                  <a:lnTo>
                    <a:pt x="1276350" y="100838"/>
                  </a:lnTo>
                  <a:lnTo>
                    <a:pt x="1276350" y="143510"/>
                  </a:lnTo>
                  <a:lnTo>
                    <a:pt x="1287399" y="143510"/>
                  </a:lnTo>
                  <a:lnTo>
                    <a:pt x="1287399" y="90805"/>
                  </a:lnTo>
                  <a:close/>
                </a:path>
                <a:path w="3644265" h="143510">
                  <a:moveTo>
                    <a:pt x="1309116" y="36322"/>
                  </a:moveTo>
                  <a:lnTo>
                    <a:pt x="1287399" y="36322"/>
                  </a:lnTo>
                  <a:lnTo>
                    <a:pt x="1287399" y="0"/>
                  </a:lnTo>
                  <a:lnTo>
                    <a:pt x="1276350" y="0"/>
                  </a:lnTo>
                  <a:lnTo>
                    <a:pt x="1276350" y="82931"/>
                  </a:lnTo>
                  <a:lnTo>
                    <a:pt x="1287399" y="82931"/>
                  </a:lnTo>
                  <a:lnTo>
                    <a:pt x="1287399" y="46355"/>
                  </a:lnTo>
                  <a:lnTo>
                    <a:pt x="1309116" y="46355"/>
                  </a:lnTo>
                  <a:lnTo>
                    <a:pt x="1309116" y="36322"/>
                  </a:lnTo>
                  <a:close/>
                </a:path>
                <a:path w="3644265" h="143510">
                  <a:moveTo>
                    <a:pt x="1406652" y="56134"/>
                  </a:moveTo>
                  <a:lnTo>
                    <a:pt x="1403477" y="49657"/>
                  </a:lnTo>
                  <a:lnTo>
                    <a:pt x="1399184" y="46228"/>
                  </a:lnTo>
                  <a:lnTo>
                    <a:pt x="1397127" y="44577"/>
                  </a:lnTo>
                  <a:lnTo>
                    <a:pt x="1395730" y="43662"/>
                  </a:lnTo>
                  <a:lnTo>
                    <a:pt x="1395730" y="58547"/>
                  </a:lnTo>
                  <a:lnTo>
                    <a:pt x="1395730" y="68834"/>
                  </a:lnTo>
                  <a:lnTo>
                    <a:pt x="1393571" y="73025"/>
                  </a:lnTo>
                  <a:lnTo>
                    <a:pt x="1389126" y="76454"/>
                  </a:lnTo>
                  <a:lnTo>
                    <a:pt x="1384681" y="79756"/>
                  </a:lnTo>
                  <a:lnTo>
                    <a:pt x="1378839" y="81407"/>
                  </a:lnTo>
                  <a:lnTo>
                    <a:pt x="1363853" y="81407"/>
                  </a:lnTo>
                  <a:lnTo>
                    <a:pt x="1357884" y="79756"/>
                  </a:lnTo>
                  <a:lnTo>
                    <a:pt x="1353439" y="76454"/>
                  </a:lnTo>
                  <a:lnTo>
                    <a:pt x="1349121" y="73025"/>
                  </a:lnTo>
                  <a:lnTo>
                    <a:pt x="1346962" y="68834"/>
                  </a:lnTo>
                  <a:lnTo>
                    <a:pt x="1346962" y="58547"/>
                  </a:lnTo>
                  <a:lnTo>
                    <a:pt x="1349121" y="54356"/>
                  </a:lnTo>
                  <a:lnTo>
                    <a:pt x="1353439" y="51054"/>
                  </a:lnTo>
                  <a:lnTo>
                    <a:pt x="1357757" y="47879"/>
                  </a:lnTo>
                  <a:lnTo>
                    <a:pt x="1363726" y="46228"/>
                  </a:lnTo>
                  <a:lnTo>
                    <a:pt x="1378839" y="46228"/>
                  </a:lnTo>
                  <a:lnTo>
                    <a:pt x="1384808" y="47879"/>
                  </a:lnTo>
                  <a:lnTo>
                    <a:pt x="1393571" y="54356"/>
                  </a:lnTo>
                  <a:lnTo>
                    <a:pt x="1395730" y="58547"/>
                  </a:lnTo>
                  <a:lnTo>
                    <a:pt x="1395730" y="43662"/>
                  </a:lnTo>
                  <a:lnTo>
                    <a:pt x="1391932" y="41160"/>
                  </a:lnTo>
                  <a:lnTo>
                    <a:pt x="1385900" y="38696"/>
                  </a:lnTo>
                  <a:lnTo>
                    <a:pt x="1379029" y="37211"/>
                  </a:lnTo>
                  <a:lnTo>
                    <a:pt x="1371346" y="36703"/>
                  </a:lnTo>
                  <a:lnTo>
                    <a:pt x="1363573" y="37211"/>
                  </a:lnTo>
                  <a:lnTo>
                    <a:pt x="1335913" y="56134"/>
                  </a:lnTo>
                  <a:lnTo>
                    <a:pt x="1335913" y="71374"/>
                  </a:lnTo>
                  <a:lnTo>
                    <a:pt x="1371219" y="90805"/>
                  </a:lnTo>
                  <a:lnTo>
                    <a:pt x="1378927" y="90335"/>
                  </a:lnTo>
                  <a:lnTo>
                    <a:pt x="1385836" y="88874"/>
                  </a:lnTo>
                  <a:lnTo>
                    <a:pt x="1391907" y="86423"/>
                  </a:lnTo>
                  <a:lnTo>
                    <a:pt x="1397127" y="82931"/>
                  </a:lnTo>
                  <a:lnTo>
                    <a:pt x="1398930" y="81407"/>
                  </a:lnTo>
                  <a:lnTo>
                    <a:pt x="1403477" y="77597"/>
                  </a:lnTo>
                  <a:lnTo>
                    <a:pt x="1406588" y="71374"/>
                  </a:lnTo>
                  <a:lnTo>
                    <a:pt x="1406652" y="56134"/>
                  </a:lnTo>
                  <a:close/>
                </a:path>
                <a:path w="3644265" h="143510">
                  <a:moveTo>
                    <a:pt x="1413764" y="19177"/>
                  </a:moveTo>
                  <a:lnTo>
                    <a:pt x="1376807" y="19177"/>
                  </a:lnTo>
                  <a:lnTo>
                    <a:pt x="1376807" y="635"/>
                  </a:lnTo>
                  <a:lnTo>
                    <a:pt x="1365504" y="635"/>
                  </a:lnTo>
                  <a:lnTo>
                    <a:pt x="1365504" y="19177"/>
                  </a:lnTo>
                  <a:lnTo>
                    <a:pt x="1328420" y="19177"/>
                  </a:lnTo>
                  <a:lnTo>
                    <a:pt x="1328420" y="29083"/>
                  </a:lnTo>
                  <a:lnTo>
                    <a:pt x="1413764" y="29083"/>
                  </a:lnTo>
                  <a:lnTo>
                    <a:pt x="1413764" y="19177"/>
                  </a:lnTo>
                  <a:close/>
                </a:path>
                <a:path w="3644265" h="143510">
                  <a:moveTo>
                    <a:pt x="1444371" y="131064"/>
                  </a:moveTo>
                  <a:lnTo>
                    <a:pt x="1363472" y="131064"/>
                  </a:lnTo>
                  <a:lnTo>
                    <a:pt x="1363472" y="101219"/>
                  </a:lnTo>
                  <a:lnTo>
                    <a:pt x="1352550" y="101219"/>
                  </a:lnTo>
                  <a:lnTo>
                    <a:pt x="1352550" y="140970"/>
                  </a:lnTo>
                  <a:lnTo>
                    <a:pt x="1444371" y="140970"/>
                  </a:lnTo>
                  <a:lnTo>
                    <a:pt x="1444371" y="131064"/>
                  </a:lnTo>
                  <a:close/>
                </a:path>
                <a:path w="3644265" h="143510">
                  <a:moveTo>
                    <a:pt x="1461516" y="55372"/>
                  </a:moveTo>
                  <a:lnTo>
                    <a:pt x="1439799" y="55372"/>
                  </a:lnTo>
                  <a:lnTo>
                    <a:pt x="1439799" y="0"/>
                  </a:lnTo>
                  <a:lnTo>
                    <a:pt x="1428750" y="0"/>
                  </a:lnTo>
                  <a:lnTo>
                    <a:pt x="1428750" y="106807"/>
                  </a:lnTo>
                  <a:lnTo>
                    <a:pt x="1439799" y="106807"/>
                  </a:lnTo>
                  <a:lnTo>
                    <a:pt x="1439799" y="65532"/>
                  </a:lnTo>
                  <a:lnTo>
                    <a:pt x="1461516" y="65532"/>
                  </a:lnTo>
                  <a:lnTo>
                    <a:pt x="1461516" y="55372"/>
                  </a:lnTo>
                  <a:close/>
                </a:path>
                <a:path w="3644265" h="143510">
                  <a:moveTo>
                    <a:pt x="1618107" y="66548"/>
                  </a:moveTo>
                  <a:lnTo>
                    <a:pt x="1589074" y="42037"/>
                  </a:lnTo>
                  <a:lnTo>
                    <a:pt x="1588211" y="40843"/>
                  </a:lnTo>
                  <a:lnTo>
                    <a:pt x="1584845" y="34010"/>
                  </a:lnTo>
                  <a:lnTo>
                    <a:pt x="1582826" y="27038"/>
                  </a:lnTo>
                  <a:lnTo>
                    <a:pt x="1582166" y="19939"/>
                  </a:lnTo>
                  <a:lnTo>
                    <a:pt x="1582166" y="16256"/>
                  </a:lnTo>
                  <a:lnTo>
                    <a:pt x="1613789" y="16256"/>
                  </a:lnTo>
                  <a:lnTo>
                    <a:pt x="1613789" y="6350"/>
                  </a:lnTo>
                  <a:lnTo>
                    <a:pt x="1539875" y="6350"/>
                  </a:lnTo>
                  <a:lnTo>
                    <a:pt x="1539875" y="16256"/>
                  </a:lnTo>
                  <a:lnTo>
                    <a:pt x="1571371" y="16256"/>
                  </a:lnTo>
                  <a:lnTo>
                    <a:pt x="1571371" y="19939"/>
                  </a:lnTo>
                  <a:lnTo>
                    <a:pt x="1555419" y="55905"/>
                  </a:lnTo>
                  <a:lnTo>
                    <a:pt x="1535176" y="70739"/>
                  </a:lnTo>
                  <a:lnTo>
                    <a:pt x="1543050" y="78359"/>
                  </a:lnTo>
                  <a:lnTo>
                    <a:pt x="1574419" y="48387"/>
                  </a:lnTo>
                  <a:lnTo>
                    <a:pt x="1577213" y="42037"/>
                  </a:lnTo>
                  <a:lnTo>
                    <a:pt x="1579880" y="47625"/>
                  </a:lnTo>
                  <a:lnTo>
                    <a:pt x="1610487" y="74676"/>
                  </a:lnTo>
                  <a:lnTo>
                    <a:pt x="1618107" y="66548"/>
                  </a:lnTo>
                  <a:close/>
                </a:path>
                <a:path w="3644265" h="143510">
                  <a:moveTo>
                    <a:pt x="1652524" y="0"/>
                  </a:moveTo>
                  <a:lnTo>
                    <a:pt x="1641348" y="0"/>
                  </a:lnTo>
                  <a:lnTo>
                    <a:pt x="1641348" y="32258"/>
                  </a:lnTo>
                  <a:lnTo>
                    <a:pt x="1607820" y="32258"/>
                  </a:lnTo>
                  <a:lnTo>
                    <a:pt x="1607820" y="42164"/>
                  </a:lnTo>
                  <a:lnTo>
                    <a:pt x="1641348" y="42164"/>
                  </a:lnTo>
                  <a:lnTo>
                    <a:pt x="1641348" y="82931"/>
                  </a:lnTo>
                  <a:lnTo>
                    <a:pt x="1652524" y="82931"/>
                  </a:lnTo>
                  <a:lnTo>
                    <a:pt x="1652524" y="0"/>
                  </a:lnTo>
                  <a:close/>
                </a:path>
                <a:path w="3644265" h="143510">
                  <a:moveTo>
                    <a:pt x="1655445" y="105283"/>
                  </a:moveTo>
                  <a:lnTo>
                    <a:pt x="1651381" y="98679"/>
                  </a:lnTo>
                  <a:lnTo>
                    <a:pt x="1646021" y="95250"/>
                  </a:lnTo>
                  <a:lnTo>
                    <a:pt x="1643507" y="93637"/>
                  </a:lnTo>
                  <a:lnTo>
                    <a:pt x="1643507" y="108204"/>
                  </a:lnTo>
                  <a:lnTo>
                    <a:pt x="1643507" y="118999"/>
                  </a:lnTo>
                  <a:lnTo>
                    <a:pt x="1640459" y="123317"/>
                  </a:lnTo>
                  <a:lnTo>
                    <a:pt x="1608455" y="131826"/>
                  </a:lnTo>
                  <a:lnTo>
                    <a:pt x="1600466" y="131521"/>
                  </a:lnTo>
                  <a:lnTo>
                    <a:pt x="1573403" y="108204"/>
                  </a:lnTo>
                  <a:lnTo>
                    <a:pt x="1576451" y="103886"/>
                  </a:lnTo>
                  <a:lnTo>
                    <a:pt x="1608455" y="95250"/>
                  </a:lnTo>
                  <a:lnTo>
                    <a:pt x="1616456" y="95567"/>
                  </a:lnTo>
                  <a:lnTo>
                    <a:pt x="1643507" y="108204"/>
                  </a:lnTo>
                  <a:lnTo>
                    <a:pt x="1643507" y="93637"/>
                  </a:lnTo>
                  <a:lnTo>
                    <a:pt x="1608455" y="85725"/>
                  </a:lnTo>
                  <a:lnTo>
                    <a:pt x="1597837" y="86233"/>
                  </a:lnTo>
                  <a:lnTo>
                    <a:pt x="1561465" y="105283"/>
                  </a:lnTo>
                  <a:lnTo>
                    <a:pt x="1561465" y="121793"/>
                  </a:lnTo>
                  <a:lnTo>
                    <a:pt x="1597850" y="140982"/>
                  </a:lnTo>
                  <a:lnTo>
                    <a:pt x="1608455" y="141478"/>
                  </a:lnTo>
                  <a:lnTo>
                    <a:pt x="1619046" y="140982"/>
                  </a:lnTo>
                  <a:lnTo>
                    <a:pt x="1628355" y="139509"/>
                  </a:lnTo>
                  <a:lnTo>
                    <a:pt x="1636382" y="137096"/>
                  </a:lnTo>
                  <a:lnTo>
                    <a:pt x="1643126" y="133731"/>
                  </a:lnTo>
                  <a:lnTo>
                    <a:pt x="1646135" y="131826"/>
                  </a:lnTo>
                  <a:lnTo>
                    <a:pt x="1651381" y="128524"/>
                  </a:lnTo>
                  <a:lnTo>
                    <a:pt x="1655445" y="121793"/>
                  </a:lnTo>
                  <a:lnTo>
                    <a:pt x="1655445" y="105283"/>
                  </a:lnTo>
                  <a:close/>
                </a:path>
                <a:path w="3644265" h="143510">
                  <a:moveTo>
                    <a:pt x="1818767" y="112141"/>
                  </a:moveTo>
                  <a:lnTo>
                    <a:pt x="1757807" y="112141"/>
                  </a:lnTo>
                  <a:lnTo>
                    <a:pt x="1757807" y="81280"/>
                  </a:lnTo>
                  <a:lnTo>
                    <a:pt x="1797050" y="81280"/>
                  </a:lnTo>
                  <a:lnTo>
                    <a:pt x="1797050" y="71120"/>
                  </a:lnTo>
                  <a:lnTo>
                    <a:pt x="1797050" y="47244"/>
                  </a:lnTo>
                  <a:lnTo>
                    <a:pt x="1797050" y="37211"/>
                  </a:lnTo>
                  <a:lnTo>
                    <a:pt x="1797050" y="12319"/>
                  </a:lnTo>
                  <a:lnTo>
                    <a:pt x="1786128" y="12319"/>
                  </a:lnTo>
                  <a:lnTo>
                    <a:pt x="1786128" y="37211"/>
                  </a:lnTo>
                  <a:lnTo>
                    <a:pt x="1786128" y="47244"/>
                  </a:lnTo>
                  <a:lnTo>
                    <a:pt x="1786128" y="71120"/>
                  </a:lnTo>
                  <a:lnTo>
                    <a:pt x="1718183" y="71120"/>
                  </a:lnTo>
                  <a:lnTo>
                    <a:pt x="1718183" y="47244"/>
                  </a:lnTo>
                  <a:lnTo>
                    <a:pt x="1786128" y="47244"/>
                  </a:lnTo>
                  <a:lnTo>
                    <a:pt x="1786128" y="37211"/>
                  </a:lnTo>
                  <a:lnTo>
                    <a:pt x="1718183" y="37211"/>
                  </a:lnTo>
                  <a:lnTo>
                    <a:pt x="1718183" y="12319"/>
                  </a:lnTo>
                  <a:lnTo>
                    <a:pt x="1707007" y="12319"/>
                  </a:lnTo>
                  <a:lnTo>
                    <a:pt x="1707007" y="81280"/>
                  </a:lnTo>
                  <a:lnTo>
                    <a:pt x="1746504" y="81280"/>
                  </a:lnTo>
                  <a:lnTo>
                    <a:pt x="1746504" y="112141"/>
                  </a:lnTo>
                  <a:lnTo>
                    <a:pt x="1685544" y="112141"/>
                  </a:lnTo>
                  <a:lnTo>
                    <a:pt x="1685544" y="122047"/>
                  </a:lnTo>
                  <a:lnTo>
                    <a:pt x="1818767" y="122047"/>
                  </a:lnTo>
                  <a:lnTo>
                    <a:pt x="1818767" y="112141"/>
                  </a:lnTo>
                  <a:close/>
                </a:path>
                <a:path w="3644265" h="143510">
                  <a:moveTo>
                    <a:pt x="1927987" y="98298"/>
                  </a:moveTo>
                  <a:lnTo>
                    <a:pt x="1895055" y="67081"/>
                  </a:lnTo>
                  <a:lnTo>
                    <a:pt x="1894992" y="66929"/>
                  </a:lnTo>
                  <a:lnTo>
                    <a:pt x="1891550" y="59309"/>
                  </a:lnTo>
                  <a:lnTo>
                    <a:pt x="1889480" y="51739"/>
                  </a:lnTo>
                  <a:lnTo>
                    <a:pt x="1888871" y="44323"/>
                  </a:lnTo>
                  <a:lnTo>
                    <a:pt x="1888998" y="29972"/>
                  </a:lnTo>
                  <a:lnTo>
                    <a:pt x="1923796" y="29972"/>
                  </a:lnTo>
                  <a:lnTo>
                    <a:pt x="1923796" y="20066"/>
                  </a:lnTo>
                  <a:lnTo>
                    <a:pt x="1888871" y="20066"/>
                  </a:lnTo>
                  <a:lnTo>
                    <a:pt x="1888871" y="0"/>
                  </a:lnTo>
                  <a:lnTo>
                    <a:pt x="1877695" y="0"/>
                  </a:lnTo>
                  <a:lnTo>
                    <a:pt x="1877695" y="20066"/>
                  </a:lnTo>
                  <a:lnTo>
                    <a:pt x="1843024" y="20066"/>
                  </a:lnTo>
                  <a:lnTo>
                    <a:pt x="1843024" y="29972"/>
                  </a:lnTo>
                  <a:lnTo>
                    <a:pt x="1877949" y="29972"/>
                  </a:lnTo>
                  <a:lnTo>
                    <a:pt x="1877885" y="44323"/>
                  </a:lnTo>
                  <a:lnTo>
                    <a:pt x="1860664" y="84823"/>
                  </a:lnTo>
                  <a:lnTo>
                    <a:pt x="1839468" y="101600"/>
                  </a:lnTo>
                  <a:lnTo>
                    <a:pt x="1847977" y="110363"/>
                  </a:lnTo>
                  <a:lnTo>
                    <a:pt x="1878520" y="77508"/>
                  </a:lnTo>
                  <a:lnTo>
                    <a:pt x="1883537" y="66929"/>
                  </a:lnTo>
                  <a:lnTo>
                    <a:pt x="1885835" y="71958"/>
                  </a:lnTo>
                  <a:lnTo>
                    <a:pt x="1914359" y="103530"/>
                  </a:lnTo>
                  <a:lnTo>
                    <a:pt x="1920113" y="107188"/>
                  </a:lnTo>
                  <a:lnTo>
                    <a:pt x="1927987" y="98298"/>
                  </a:lnTo>
                  <a:close/>
                </a:path>
                <a:path w="3644265" h="143510">
                  <a:moveTo>
                    <a:pt x="1957324" y="0"/>
                  </a:moveTo>
                  <a:lnTo>
                    <a:pt x="1946148" y="0"/>
                  </a:lnTo>
                  <a:lnTo>
                    <a:pt x="1946148" y="53467"/>
                  </a:lnTo>
                  <a:lnTo>
                    <a:pt x="1914906" y="53467"/>
                  </a:lnTo>
                  <a:lnTo>
                    <a:pt x="1914906" y="63373"/>
                  </a:lnTo>
                  <a:lnTo>
                    <a:pt x="1946148" y="63373"/>
                  </a:lnTo>
                  <a:lnTo>
                    <a:pt x="1946148" y="143510"/>
                  </a:lnTo>
                  <a:lnTo>
                    <a:pt x="1957324" y="143510"/>
                  </a:lnTo>
                  <a:lnTo>
                    <a:pt x="1957324" y="0"/>
                  </a:lnTo>
                  <a:close/>
                </a:path>
                <a:path w="3644265" h="143510">
                  <a:moveTo>
                    <a:pt x="2081911" y="109220"/>
                  </a:moveTo>
                  <a:lnTo>
                    <a:pt x="2081034" y="102616"/>
                  </a:lnTo>
                  <a:lnTo>
                    <a:pt x="2080641" y="99568"/>
                  </a:lnTo>
                  <a:lnTo>
                    <a:pt x="2071014" y="100901"/>
                  </a:lnTo>
                  <a:lnTo>
                    <a:pt x="2056422" y="101854"/>
                  </a:lnTo>
                  <a:lnTo>
                    <a:pt x="2036864" y="102425"/>
                  </a:lnTo>
                  <a:lnTo>
                    <a:pt x="2012315" y="102616"/>
                  </a:lnTo>
                  <a:lnTo>
                    <a:pt x="2012315" y="65278"/>
                  </a:lnTo>
                  <a:lnTo>
                    <a:pt x="2066798" y="65278"/>
                  </a:lnTo>
                  <a:lnTo>
                    <a:pt x="2066798" y="12700"/>
                  </a:lnTo>
                  <a:lnTo>
                    <a:pt x="2001139" y="12700"/>
                  </a:lnTo>
                  <a:lnTo>
                    <a:pt x="2001139" y="22479"/>
                  </a:lnTo>
                  <a:lnTo>
                    <a:pt x="2055749" y="22479"/>
                  </a:lnTo>
                  <a:lnTo>
                    <a:pt x="2055749" y="55626"/>
                  </a:lnTo>
                  <a:lnTo>
                    <a:pt x="2001139" y="55626"/>
                  </a:lnTo>
                  <a:lnTo>
                    <a:pt x="2001139" y="112522"/>
                  </a:lnTo>
                  <a:lnTo>
                    <a:pt x="2029777" y="112331"/>
                  </a:lnTo>
                  <a:lnTo>
                    <a:pt x="2052802" y="111734"/>
                  </a:lnTo>
                  <a:lnTo>
                    <a:pt x="2070188" y="110705"/>
                  </a:lnTo>
                  <a:lnTo>
                    <a:pt x="2081911" y="109220"/>
                  </a:lnTo>
                  <a:close/>
                </a:path>
                <a:path w="3644265" h="143510">
                  <a:moveTo>
                    <a:pt x="2108200" y="0"/>
                  </a:moveTo>
                  <a:lnTo>
                    <a:pt x="2097024" y="0"/>
                  </a:lnTo>
                  <a:lnTo>
                    <a:pt x="2097024" y="143510"/>
                  </a:lnTo>
                  <a:lnTo>
                    <a:pt x="2108200" y="143510"/>
                  </a:lnTo>
                  <a:lnTo>
                    <a:pt x="2108200" y="0"/>
                  </a:lnTo>
                  <a:close/>
                </a:path>
                <a:path w="3644265" h="143510">
                  <a:moveTo>
                    <a:pt x="2219071" y="12827"/>
                  </a:moveTo>
                  <a:lnTo>
                    <a:pt x="2152015" y="12827"/>
                  </a:lnTo>
                  <a:lnTo>
                    <a:pt x="2152015" y="22733"/>
                  </a:lnTo>
                  <a:lnTo>
                    <a:pt x="2207133" y="22733"/>
                  </a:lnTo>
                  <a:lnTo>
                    <a:pt x="2204745" y="35788"/>
                  </a:lnTo>
                  <a:lnTo>
                    <a:pt x="2186305" y="70485"/>
                  </a:lnTo>
                  <a:lnTo>
                    <a:pt x="2156942" y="95211"/>
                  </a:lnTo>
                  <a:lnTo>
                    <a:pt x="2145919" y="100584"/>
                  </a:lnTo>
                  <a:lnTo>
                    <a:pt x="2154555" y="109601"/>
                  </a:lnTo>
                  <a:lnTo>
                    <a:pt x="2182164" y="90131"/>
                  </a:lnTo>
                  <a:lnTo>
                    <a:pt x="2202142" y="67500"/>
                  </a:lnTo>
                  <a:lnTo>
                    <a:pt x="2214448" y="41744"/>
                  </a:lnTo>
                  <a:lnTo>
                    <a:pt x="2219071" y="12827"/>
                  </a:lnTo>
                  <a:close/>
                </a:path>
                <a:path w="3644265" h="143510">
                  <a:moveTo>
                    <a:pt x="2280158" y="59182"/>
                  </a:moveTo>
                  <a:lnTo>
                    <a:pt x="2254377" y="59182"/>
                  </a:lnTo>
                  <a:lnTo>
                    <a:pt x="2254377" y="0"/>
                  </a:lnTo>
                  <a:lnTo>
                    <a:pt x="2243328" y="0"/>
                  </a:lnTo>
                  <a:lnTo>
                    <a:pt x="2243328" y="143510"/>
                  </a:lnTo>
                  <a:lnTo>
                    <a:pt x="2254377" y="143510"/>
                  </a:lnTo>
                  <a:lnTo>
                    <a:pt x="2254377" y="69088"/>
                  </a:lnTo>
                  <a:lnTo>
                    <a:pt x="2280158" y="69088"/>
                  </a:lnTo>
                  <a:lnTo>
                    <a:pt x="2280158" y="59182"/>
                  </a:lnTo>
                  <a:close/>
                </a:path>
                <a:path w="3644265" h="143510">
                  <a:moveTo>
                    <a:pt x="2434971" y="58674"/>
                  </a:moveTo>
                  <a:lnTo>
                    <a:pt x="2401582" y="29146"/>
                  </a:lnTo>
                  <a:lnTo>
                    <a:pt x="2398903" y="15494"/>
                  </a:lnTo>
                  <a:lnTo>
                    <a:pt x="2398903" y="3175"/>
                  </a:lnTo>
                  <a:lnTo>
                    <a:pt x="2388108" y="3175"/>
                  </a:lnTo>
                  <a:lnTo>
                    <a:pt x="2388108" y="15494"/>
                  </a:lnTo>
                  <a:lnTo>
                    <a:pt x="2387485" y="22669"/>
                  </a:lnTo>
                  <a:lnTo>
                    <a:pt x="2359507" y="58674"/>
                  </a:lnTo>
                  <a:lnTo>
                    <a:pt x="2351532" y="62992"/>
                  </a:lnTo>
                  <a:lnTo>
                    <a:pt x="2359406" y="70358"/>
                  </a:lnTo>
                  <a:lnTo>
                    <a:pt x="2371255" y="62738"/>
                  </a:lnTo>
                  <a:lnTo>
                    <a:pt x="2380945" y="54533"/>
                  </a:lnTo>
                  <a:lnTo>
                    <a:pt x="2388451" y="45732"/>
                  </a:lnTo>
                  <a:lnTo>
                    <a:pt x="2393823" y="36322"/>
                  </a:lnTo>
                  <a:lnTo>
                    <a:pt x="2396744" y="42037"/>
                  </a:lnTo>
                  <a:lnTo>
                    <a:pt x="2401443" y="47879"/>
                  </a:lnTo>
                  <a:lnTo>
                    <a:pt x="2408174" y="53848"/>
                  </a:lnTo>
                  <a:lnTo>
                    <a:pt x="2414778" y="59817"/>
                  </a:lnTo>
                  <a:lnTo>
                    <a:pt x="2421255" y="64135"/>
                  </a:lnTo>
                  <a:lnTo>
                    <a:pt x="2427351" y="66675"/>
                  </a:lnTo>
                  <a:lnTo>
                    <a:pt x="2434971" y="58674"/>
                  </a:lnTo>
                  <a:close/>
                </a:path>
                <a:path w="3644265" h="143510">
                  <a:moveTo>
                    <a:pt x="2467610" y="0"/>
                  </a:moveTo>
                  <a:lnTo>
                    <a:pt x="2456561" y="0"/>
                  </a:lnTo>
                  <a:lnTo>
                    <a:pt x="2456561" y="71755"/>
                  </a:lnTo>
                  <a:lnTo>
                    <a:pt x="2467610" y="71755"/>
                  </a:lnTo>
                  <a:lnTo>
                    <a:pt x="2467610" y="0"/>
                  </a:lnTo>
                  <a:close/>
                </a:path>
                <a:path w="3644265" h="143510">
                  <a:moveTo>
                    <a:pt x="2471547" y="130302"/>
                  </a:moveTo>
                  <a:lnTo>
                    <a:pt x="2390267" y="130302"/>
                  </a:lnTo>
                  <a:lnTo>
                    <a:pt x="2390267" y="114300"/>
                  </a:lnTo>
                  <a:lnTo>
                    <a:pt x="2467610" y="114300"/>
                  </a:lnTo>
                  <a:lnTo>
                    <a:pt x="2467610" y="79375"/>
                  </a:lnTo>
                  <a:lnTo>
                    <a:pt x="2379218" y="79375"/>
                  </a:lnTo>
                  <a:lnTo>
                    <a:pt x="2379218" y="89281"/>
                  </a:lnTo>
                  <a:lnTo>
                    <a:pt x="2456688" y="89281"/>
                  </a:lnTo>
                  <a:lnTo>
                    <a:pt x="2456688" y="104648"/>
                  </a:lnTo>
                  <a:lnTo>
                    <a:pt x="2379218" y="104648"/>
                  </a:lnTo>
                  <a:lnTo>
                    <a:pt x="2379218" y="140208"/>
                  </a:lnTo>
                  <a:lnTo>
                    <a:pt x="2471547" y="140208"/>
                  </a:lnTo>
                  <a:lnTo>
                    <a:pt x="2471547" y="130302"/>
                  </a:lnTo>
                  <a:close/>
                </a:path>
                <a:path w="3644265" h="143510">
                  <a:moveTo>
                    <a:pt x="2575433" y="102616"/>
                  </a:moveTo>
                  <a:lnTo>
                    <a:pt x="2550642" y="65798"/>
                  </a:lnTo>
                  <a:lnTo>
                    <a:pt x="2545715" y="38989"/>
                  </a:lnTo>
                  <a:lnTo>
                    <a:pt x="2545715" y="22352"/>
                  </a:lnTo>
                  <a:lnTo>
                    <a:pt x="2572766" y="22352"/>
                  </a:lnTo>
                  <a:lnTo>
                    <a:pt x="2572766" y="12446"/>
                  </a:lnTo>
                  <a:lnTo>
                    <a:pt x="2507869" y="12446"/>
                  </a:lnTo>
                  <a:lnTo>
                    <a:pt x="2507869" y="22352"/>
                  </a:lnTo>
                  <a:lnTo>
                    <a:pt x="2534666" y="22352"/>
                  </a:lnTo>
                  <a:lnTo>
                    <a:pt x="2534653" y="38989"/>
                  </a:lnTo>
                  <a:lnTo>
                    <a:pt x="2525014" y="76581"/>
                  </a:lnTo>
                  <a:lnTo>
                    <a:pt x="2502535" y="104775"/>
                  </a:lnTo>
                  <a:lnTo>
                    <a:pt x="2511298" y="111887"/>
                  </a:lnTo>
                  <a:lnTo>
                    <a:pt x="2536126" y="76327"/>
                  </a:lnTo>
                  <a:lnTo>
                    <a:pt x="2540000" y="65024"/>
                  </a:lnTo>
                  <a:lnTo>
                    <a:pt x="2544597" y="77558"/>
                  </a:lnTo>
                  <a:lnTo>
                    <a:pt x="2550617" y="89204"/>
                  </a:lnTo>
                  <a:lnTo>
                    <a:pt x="2558084" y="99987"/>
                  </a:lnTo>
                  <a:lnTo>
                    <a:pt x="2567051" y="109855"/>
                  </a:lnTo>
                  <a:lnTo>
                    <a:pt x="2575433" y="102616"/>
                  </a:lnTo>
                  <a:close/>
                </a:path>
                <a:path w="3644265" h="143510">
                  <a:moveTo>
                    <a:pt x="2597658" y="2921"/>
                  </a:moveTo>
                  <a:lnTo>
                    <a:pt x="2586736" y="2921"/>
                  </a:lnTo>
                  <a:lnTo>
                    <a:pt x="2586736" y="49403"/>
                  </a:lnTo>
                  <a:lnTo>
                    <a:pt x="2561717" y="49403"/>
                  </a:lnTo>
                  <a:lnTo>
                    <a:pt x="2561717" y="59309"/>
                  </a:lnTo>
                  <a:lnTo>
                    <a:pt x="2586736" y="59309"/>
                  </a:lnTo>
                  <a:lnTo>
                    <a:pt x="2586736" y="139192"/>
                  </a:lnTo>
                  <a:lnTo>
                    <a:pt x="2597658" y="139192"/>
                  </a:lnTo>
                  <a:lnTo>
                    <a:pt x="2597658" y="2921"/>
                  </a:lnTo>
                  <a:close/>
                </a:path>
                <a:path w="3644265" h="143510">
                  <a:moveTo>
                    <a:pt x="2623820" y="0"/>
                  </a:moveTo>
                  <a:lnTo>
                    <a:pt x="2612771" y="0"/>
                  </a:lnTo>
                  <a:lnTo>
                    <a:pt x="2612771" y="143510"/>
                  </a:lnTo>
                  <a:lnTo>
                    <a:pt x="2623820" y="143510"/>
                  </a:lnTo>
                  <a:lnTo>
                    <a:pt x="2623820" y="0"/>
                  </a:lnTo>
                  <a:close/>
                </a:path>
                <a:path w="3644265" h="143510">
                  <a:moveTo>
                    <a:pt x="2835783" y="49657"/>
                  </a:moveTo>
                  <a:lnTo>
                    <a:pt x="2796667" y="36068"/>
                  </a:lnTo>
                  <a:lnTo>
                    <a:pt x="2787929" y="28321"/>
                  </a:lnTo>
                  <a:lnTo>
                    <a:pt x="2784360" y="24041"/>
                  </a:lnTo>
                  <a:lnTo>
                    <a:pt x="2781300" y="17589"/>
                  </a:lnTo>
                  <a:lnTo>
                    <a:pt x="2780284" y="10795"/>
                  </a:lnTo>
                  <a:lnTo>
                    <a:pt x="2780284" y="4572"/>
                  </a:lnTo>
                  <a:lnTo>
                    <a:pt x="2769108" y="4572"/>
                  </a:lnTo>
                  <a:lnTo>
                    <a:pt x="2769108" y="10795"/>
                  </a:lnTo>
                  <a:lnTo>
                    <a:pt x="2768054" y="17538"/>
                  </a:lnTo>
                  <a:lnTo>
                    <a:pt x="2734348" y="45656"/>
                  </a:lnTo>
                  <a:lnTo>
                    <a:pt x="2713609" y="50419"/>
                  </a:lnTo>
                  <a:lnTo>
                    <a:pt x="2720467" y="59690"/>
                  </a:lnTo>
                  <a:lnTo>
                    <a:pt x="2760789" y="42252"/>
                  </a:lnTo>
                  <a:lnTo>
                    <a:pt x="2774696" y="28321"/>
                  </a:lnTo>
                  <a:lnTo>
                    <a:pt x="2777858" y="32854"/>
                  </a:lnTo>
                  <a:lnTo>
                    <a:pt x="2812046" y="54597"/>
                  </a:lnTo>
                  <a:lnTo>
                    <a:pt x="2829306" y="58801"/>
                  </a:lnTo>
                  <a:lnTo>
                    <a:pt x="2835783" y="49657"/>
                  </a:lnTo>
                  <a:close/>
                </a:path>
                <a:path w="3644265" h="143510">
                  <a:moveTo>
                    <a:pt x="2841371" y="76454"/>
                  </a:moveTo>
                  <a:lnTo>
                    <a:pt x="2708148" y="76454"/>
                  </a:lnTo>
                  <a:lnTo>
                    <a:pt x="2708148" y="86360"/>
                  </a:lnTo>
                  <a:lnTo>
                    <a:pt x="2769108" y="86360"/>
                  </a:lnTo>
                  <a:lnTo>
                    <a:pt x="2769108" y="143510"/>
                  </a:lnTo>
                  <a:lnTo>
                    <a:pt x="2780284" y="143510"/>
                  </a:lnTo>
                  <a:lnTo>
                    <a:pt x="2780284" y="86360"/>
                  </a:lnTo>
                  <a:lnTo>
                    <a:pt x="2841371" y="86360"/>
                  </a:lnTo>
                  <a:lnTo>
                    <a:pt x="2841371" y="76454"/>
                  </a:lnTo>
                  <a:close/>
                </a:path>
                <a:path w="3644265" h="143510">
                  <a:moveTo>
                    <a:pt x="2930398" y="51689"/>
                  </a:moveTo>
                  <a:lnTo>
                    <a:pt x="2927477" y="45974"/>
                  </a:lnTo>
                  <a:lnTo>
                    <a:pt x="2924860" y="43942"/>
                  </a:lnTo>
                  <a:lnTo>
                    <a:pt x="2919984" y="40132"/>
                  </a:lnTo>
                  <a:lnTo>
                    <a:pt x="2919984" y="54356"/>
                  </a:lnTo>
                  <a:lnTo>
                    <a:pt x="2919984" y="62865"/>
                  </a:lnTo>
                  <a:lnTo>
                    <a:pt x="2917952" y="66294"/>
                  </a:lnTo>
                  <a:lnTo>
                    <a:pt x="2913888" y="69088"/>
                  </a:lnTo>
                  <a:lnTo>
                    <a:pt x="2909951" y="71882"/>
                  </a:lnTo>
                  <a:lnTo>
                    <a:pt x="2904998" y="73279"/>
                  </a:lnTo>
                  <a:lnTo>
                    <a:pt x="2893314" y="73279"/>
                  </a:lnTo>
                  <a:lnTo>
                    <a:pt x="2888488" y="71882"/>
                  </a:lnTo>
                  <a:lnTo>
                    <a:pt x="2880360" y="66294"/>
                  </a:lnTo>
                  <a:lnTo>
                    <a:pt x="2878455" y="62865"/>
                  </a:lnTo>
                  <a:lnTo>
                    <a:pt x="2878455" y="54356"/>
                  </a:lnTo>
                  <a:lnTo>
                    <a:pt x="2880360" y="50800"/>
                  </a:lnTo>
                  <a:lnTo>
                    <a:pt x="2884424" y="48006"/>
                  </a:lnTo>
                  <a:lnTo>
                    <a:pt x="2888361" y="45212"/>
                  </a:lnTo>
                  <a:lnTo>
                    <a:pt x="2893314" y="43942"/>
                  </a:lnTo>
                  <a:lnTo>
                    <a:pt x="2904871" y="43942"/>
                  </a:lnTo>
                  <a:lnTo>
                    <a:pt x="2909824" y="45212"/>
                  </a:lnTo>
                  <a:lnTo>
                    <a:pt x="2917952" y="50800"/>
                  </a:lnTo>
                  <a:lnTo>
                    <a:pt x="2919984" y="54356"/>
                  </a:lnTo>
                  <a:lnTo>
                    <a:pt x="2919984" y="40132"/>
                  </a:lnTo>
                  <a:lnTo>
                    <a:pt x="2915920" y="36957"/>
                  </a:lnTo>
                  <a:lnTo>
                    <a:pt x="2908427" y="34798"/>
                  </a:lnTo>
                  <a:lnTo>
                    <a:pt x="2889758" y="34798"/>
                  </a:lnTo>
                  <a:lnTo>
                    <a:pt x="2882265" y="36957"/>
                  </a:lnTo>
                  <a:lnTo>
                    <a:pt x="2870708" y="45974"/>
                  </a:lnTo>
                  <a:lnTo>
                    <a:pt x="2867787" y="51689"/>
                  </a:lnTo>
                  <a:lnTo>
                    <a:pt x="2867787" y="65532"/>
                  </a:lnTo>
                  <a:lnTo>
                    <a:pt x="2870708" y="71120"/>
                  </a:lnTo>
                  <a:lnTo>
                    <a:pt x="2882138" y="80264"/>
                  </a:lnTo>
                  <a:lnTo>
                    <a:pt x="2889758" y="82550"/>
                  </a:lnTo>
                  <a:lnTo>
                    <a:pt x="2908554" y="82550"/>
                  </a:lnTo>
                  <a:lnTo>
                    <a:pt x="2916174" y="80264"/>
                  </a:lnTo>
                  <a:lnTo>
                    <a:pt x="2921889" y="75819"/>
                  </a:lnTo>
                  <a:lnTo>
                    <a:pt x="2924987" y="73279"/>
                  </a:lnTo>
                  <a:lnTo>
                    <a:pt x="2927477" y="71247"/>
                  </a:lnTo>
                  <a:lnTo>
                    <a:pt x="2930398" y="65532"/>
                  </a:lnTo>
                  <a:lnTo>
                    <a:pt x="2930398" y="51689"/>
                  </a:lnTo>
                  <a:close/>
                </a:path>
                <a:path w="3644265" h="143510">
                  <a:moveTo>
                    <a:pt x="2935732" y="18542"/>
                  </a:moveTo>
                  <a:lnTo>
                    <a:pt x="2904490" y="18542"/>
                  </a:lnTo>
                  <a:lnTo>
                    <a:pt x="2904490" y="1143"/>
                  </a:lnTo>
                  <a:lnTo>
                    <a:pt x="2893441" y="1143"/>
                  </a:lnTo>
                  <a:lnTo>
                    <a:pt x="2893441" y="18542"/>
                  </a:lnTo>
                  <a:lnTo>
                    <a:pt x="2861945" y="18542"/>
                  </a:lnTo>
                  <a:lnTo>
                    <a:pt x="2861945" y="28321"/>
                  </a:lnTo>
                  <a:lnTo>
                    <a:pt x="2935732" y="28321"/>
                  </a:lnTo>
                  <a:lnTo>
                    <a:pt x="2935732" y="18542"/>
                  </a:lnTo>
                  <a:close/>
                </a:path>
                <a:path w="3644265" h="143510">
                  <a:moveTo>
                    <a:pt x="2982849" y="0"/>
                  </a:moveTo>
                  <a:lnTo>
                    <a:pt x="2971800" y="0"/>
                  </a:lnTo>
                  <a:lnTo>
                    <a:pt x="2971800" y="43434"/>
                  </a:lnTo>
                  <a:lnTo>
                    <a:pt x="2955036" y="43434"/>
                  </a:lnTo>
                  <a:lnTo>
                    <a:pt x="2955036" y="2921"/>
                  </a:lnTo>
                  <a:lnTo>
                    <a:pt x="2943987" y="2921"/>
                  </a:lnTo>
                  <a:lnTo>
                    <a:pt x="2943987" y="83820"/>
                  </a:lnTo>
                  <a:lnTo>
                    <a:pt x="2955036" y="83820"/>
                  </a:lnTo>
                  <a:lnTo>
                    <a:pt x="2955036" y="53213"/>
                  </a:lnTo>
                  <a:lnTo>
                    <a:pt x="2971800" y="53213"/>
                  </a:lnTo>
                  <a:lnTo>
                    <a:pt x="2971800" y="87884"/>
                  </a:lnTo>
                  <a:lnTo>
                    <a:pt x="2982849" y="87884"/>
                  </a:lnTo>
                  <a:lnTo>
                    <a:pt x="2982849" y="53213"/>
                  </a:lnTo>
                  <a:lnTo>
                    <a:pt x="2982849" y="43434"/>
                  </a:lnTo>
                  <a:lnTo>
                    <a:pt x="2982849" y="0"/>
                  </a:lnTo>
                  <a:close/>
                </a:path>
                <a:path w="3644265" h="143510">
                  <a:moveTo>
                    <a:pt x="2983738" y="108458"/>
                  </a:moveTo>
                  <a:lnTo>
                    <a:pt x="2979547" y="102235"/>
                  </a:lnTo>
                  <a:lnTo>
                    <a:pt x="2976105" y="100330"/>
                  </a:lnTo>
                  <a:lnTo>
                    <a:pt x="2971927" y="98018"/>
                  </a:lnTo>
                  <a:lnTo>
                    <a:pt x="2971927" y="116586"/>
                  </a:lnTo>
                  <a:lnTo>
                    <a:pt x="2969628" y="123736"/>
                  </a:lnTo>
                  <a:lnTo>
                    <a:pt x="2962770" y="128816"/>
                  </a:lnTo>
                  <a:lnTo>
                    <a:pt x="2951340" y="131838"/>
                  </a:lnTo>
                  <a:lnTo>
                    <a:pt x="2935351" y="132842"/>
                  </a:lnTo>
                  <a:lnTo>
                    <a:pt x="2919412" y="131838"/>
                  </a:lnTo>
                  <a:lnTo>
                    <a:pt x="2908020" y="128816"/>
                  </a:lnTo>
                  <a:lnTo>
                    <a:pt x="2901175" y="123736"/>
                  </a:lnTo>
                  <a:lnTo>
                    <a:pt x="2898902" y="116586"/>
                  </a:lnTo>
                  <a:lnTo>
                    <a:pt x="2901175" y="109499"/>
                  </a:lnTo>
                  <a:lnTo>
                    <a:pt x="2908020" y="104419"/>
                  </a:lnTo>
                  <a:lnTo>
                    <a:pt x="2919412" y="101358"/>
                  </a:lnTo>
                  <a:lnTo>
                    <a:pt x="2935351" y="100330"/>
                  </a:lnTo>
                  <a:lnTo>
                    <a:pt x="2951353" y="101358"/>
                  </a:lnTo>
                  <a:lnTo>
                    <a:pt x="2962783" y="104419"/>
                  </a:lnTo>
                  <a:lnTo>
                    <a:pt x="2969641" y="109499"/>
                  </a:lnTo>
                  <a:lnTo>
                    <a:pt x="2971927" y="116586"/>
                  </a:lnTo>
                  <a:lnTo>
                    <a:pt x="2971927" y="98018"/>
                  </a:lnTo>
                  <a:lnTo>
                    <a:pt x="2935351" y="90805"/>
                  </a:lnTo>
                  <a:lnTo>
                    <a:pt x="2924302" y="91236"/>
                  </a:lnTo>
                  <a:lnTo>
                    <a:pt x="2887091" y="108458"/>
                  </a:lnTo>
                  <a:lnTo>
                    <a:pt x="2887091" y="124714"/>
                  </a:lnTo>
                  <a:lnTo>
                    <a:pt x="2924302" y="141947"/>
                  </a:lnTo>
                  <a:lnTo>
                    <a:pt x="2935351" y="142367"/>
                  </a:lnTo>
                  <a:lnTo>
                    <a:pt x="2946463" y="141947"/>
                  </a:lnTo>
                  <a:lnTo>
                    <a:pt x="2956166" y="140665"/>
                  </a:lnTo>
                  <a:lnTo>
                    <a:pt x="2964459" y="138518"/>
                  </a:lnTo>
                  <a:lnTo>
                    <a:pt x="2971292" y="135509"/>
                  </a:lnTo>
                  <a:lnTo>
                    <a:pt x="2976105" y="132842"/>
                  </a:lnTo>
                  <a:lnTo>
                    <a:pt x="2979547" y="130937"/>
                  </a:lnTo>
                  <a:lnTo>
                    <a:pt x="2983649" y="124714"/>
                  </a:lnTo>
                  <a:lnTo>
                    <a:pt x="2983738" y="108458"/>
                  </a:lnTo>
                  <a:close/>
                </a:path>
                <a:path w="3644265" h="143510">
                  <a:moveTo>
                    <a:pt x="3112135" y="115570"/>
                  </a:moveTo>
                  <a:lnTo>
                    <a:pt x="3111487" y="107569"/>
                  </a:lnTo>
                  <a:lnTo>
                    <a:pt x="3111373" y="106045"/>
                  </a:lnTo>
                  <a:lnTo>
                    <a:pt x="3104172" y="106578"/>
                  </a:lnTo>
                  <a:lnTo>
                    <a:pt x="3095002" y="106997"/>
                  </a:lnTo>
                  <a:lnTo>
                    <a:pt x="3083839" y="107340"/>
                  </a:lnTo>
                  <a:lnTo>
                    <a:pt x="3070733" y="107569"/>
                  </a:lnTo>
                  <a:lnTo>
                    <a:pt x="3070733" y="73533"/>
                  </a:lnTo>
                  <a:lnTo>
                    <a:pt x="3100959" y="73533"/>
                  </a:lnTo>
                  <a:lnTo>
                    <a:pt x="3100959" y="63627"/>
                  </a:lnTo>
                  <a:lnTo>
                    <a:pt x="3039618" y="63627"/>
                  </a:lnTo>
                  <a:lnTo>
                    <a:pt x="3039618" y="23622"/>
                  </a:lnTo>
                  <a:lnTo>
                    <a:pt x="3099181" y="23622"/>
                  </a:lnTo>
                  <a:lnTo>
                    <a:pt x="3099181" y="13716"/>
                  </a:lnTo>
                  <a:lnTo>
                    <a:pt x="3028442" y="13716"/>
                  </a:lnTo>
                  <a:lnTo>
                    <a:pt x="3028442" y="73533"/>
                  </a:lnTo>
                  <a:lnTo>
                    <a:pt x="3059557" y="73533"/>
                  </a:lnTo>
                  <a:lnTo>
                    <a:pt x="3059557" y="107950"/>
                  </a:lnTo>
                  <a:lnTo>
                    <a:pt x="3016504" y="108204"/>
                  </a:lnTo>
                  <a:lnTo>
                    <a:pt x="3017520" y="117983"/>
                  </a:lnTo>
                  <a:lnTo>
                    <a:pt x="3066034" y="117348"/>
                  </a:lnTo>
                  <a:lnTo>
                    <a:pt x="3094126" y="116560"/>
                  </a:lnTo>
                  <a:lnTo>
                    <a:pt x="3104388" y="116103"/>
                  </a:lnTo>
                  <a:lnTo>
                    <a:pt x="3112135" y="115570"/>
                  </a:lnTo>
                  <a:close/>
                </a:path>
                <a:path w="3644265" h="143510">
                  <a:moveTo>
                    <a:pt x="3133217" y="0"/>
                  </a:moveTo>
                  <a:lnTo>
                    <a:pt x="3122041" y="0"/>
                  </a:lnTo>
                  <a:lnTo>
                    <a:pt x="3122041" y="143510"/>
                  </a:lnTo>
                  <a:lnTo>
                    <a:pt x="3133217" y="143510"/>
                  </a:lnTo>
                  <a:lnTo>
                    <a:pt x="3133217" y="0"/>
                  </a:lnTo>
                  <a:close/>
                </a:path>
                <a:path w="3644265" h="143510">
                  <a:moveTo>
                    <a:pt x="3278886" y="43434"/>
                  </a:moveTo>
                  <a:lnTo>
                    <a:pt x="3200400" y="43434"/>
                  </a:lnTo>
                  <a:lnTo>
                    <a:pt x="3200400" y="5207"/>
                  </a:lnTo>
                  <a:lnTo>
                    <a:pt x="3189351" y="5207"/>
                  </a:lnTo>
                  <a:lnTo>
                    <a:pt x="3189351" y="53340"/>
                  </a:lnTo>
                  <a:lnTo>
                    <a:pt x="3278886" y="53340"/>
                  </a:lnTo>
                  <a:lnTo>
                    <a:pt x="3278886" y="43434"/>
                  </a:lnTo>
                  <a:close/>
                </a:path>
                <a:path w="3644265" h="143510">
                  <a:moveTo>
                    <a:pt x="3279140" y="128016"/>
                  </a:moveTo>
                  <a:lnTo>
                    <a:pt x="3199765" y="128016"/>
                  </a:lnTo>
                  <a:lnTo>
                    <a:pt x="3199765" y="95377"/>
                  </a:lnTo>
                  <a:lnTo>
                    <a:pt x="3188589" y="95377"/>
                  </a:lnTo>
                  <a:lnTo>
                    <a:pt x="3188589" y="138049"/>
                  </a:lnTo>
                  <a:lnTo>
                    <a:pt x="3279140" y="138049"/>
                  </a:lnTo>
                  <a:lnTo>
                    <a:pt x="3279140" y="128016"/>
                  </a:lnTo>
                  <a:close/>
                </a:path>
                <a:path w="3644265" h="143510">
                  <a:moveTo>
                    <a:pt x="3298571" y="73152"/>
                  </a:moveTo>
                  <a:lnTo>
                    <a:pt x="3165348" y="73152"/>
                  </a:lnTo>
                  <a:lnTo>
                    <a:pt x="3165348" y="83185"/>
                  </a:lnTo>
                  <a:lnTo>
                    <a:pt x="3298571" y="83185"/>
                  </a:lnTo>
                  <a:lnTo>
                    <a:pt x="3298571" y="73152"/>
                  </a:lnTo>
                  <a:close/>
                </a:path>
                <a:path w="3644265" h="143510">
                  <a:moveTo>
                    <a:pt x="3458718" y="25273"/>
                  </a:moveTo>
                  <a:lnTo>
                    <a:pt x="3455416" y="18161"/>
                  </a:lnTo>
                  <a:lnTo>
                    <a:pt x="3450031" y="13589"/>
                  </a:lnTo>
                  <a:lnTo>
                    <a:pt x="3448685" y="12446"/>
                  </a:lnTo>
                  <a:lnTo>
                    <a:pt x="3447669" y="11747"/>
                  </a:lnTo>
                  <a:lnTo>
                    <a:pt x="3447669" y="27940"/>
                  </a:lnTo>
                  <a:lnTo>
                    <a:pt x="3447605" y="40132"/>
                  </a:lnTo>
                  <a:lnTo>
                    <a:pt x="3445383" y="44958"/>
                  </a:lnTo>
                  <a:lnTo>
                    <a:pt x="3436239" y="52324"/>
                  </a:lnTo>
                  <a:lnTo>
                    <a:pt x="3430016" y="54229"/>
                  </a:lnTo>
                  <a:lnTo>
                    <a:pt x="3414649" y="54229"/>
                  </a:lnTo>
                  <a:lnTo>
                    <a:pt x="3408426" y="52451"/>
                  </a:lnTo>
                  <a:lnTo>
                    <a:pt x="3403854" y="48641"/>
                  </a:lnTo>
                  <a:lnTo>
                    <a:pt x="3399155" y="44958"/>
                  </a:lnTo>
                  <a:lnTo>
                    <a:pt x="3396869" y="40132"/>
                  </a:lnTo>
                  <a:lnTo>
                    <a:pt x="3396869" y="27940"/>
                  </a:lnTo>
                  <a:lnTo>
                    <a:pt x="3399155" y="22987"/>
                  </a:lnTo>
                  <a:lnTo>
                    <a:pt x="3403854" y="19177"/>
                  </a:lnTo>
                  <a:lnTo>
                    <a:pt x="3408426" y="15367"/>
                  </a:lnTo>
                  <a:lnTo>
                    <a:pt x="3414649" y="13589"/>
                  </a:lnTo>
                  <a:lnTo>
                    <a:pt x="3430016" y="13589"/>
                  </a:lnTo>
                  <a:lnTo>
                    <a:pt x="3436112" y="15367"/>
                  </a:lnTo>
                  <a:lnTo>
                    <a:pt x="3440684" y="19177"/>
                  </a:lnTo>
                  <a:lnTo>
                    <a:pt x="3445383" y="22987"/>
                  </a:lnTo>
                  <a:lnTo>
                    <a:pt x="3422269" y="3937"/>
                  </a:lnTo>
                  <a:lnTo>
                    <a:pt x="3414458" y="4470"/>
                  </a:lnTo>
                  <a:lnTo>
                    <a:pt x="3385743" y="25273"/>
                  </a:lnTo>
                  <a:lnTo>
                    <a:pt x="3385743" y="42672"/>
                  </a:lnTo>
                  <a:lnTo>
                    <a:pt x="3422269" y="63881"/>
                  </a:lnTo>
                  <a:lnTo>
                    <a:pt x="3430117" y="63347"/>
                  </a:lnTo>
                  <a:lnTo>
                    <a:pt x="3437140" y="61734"/>
                  </a:lnTo>
                  <a:lnTo>
                    <a:pt x="3443313" y="59067"/>
                  </a:lnTo>
                  <a:lnTo>
                    <a:pt x="3448685" y="55372"/>
                  </a:lnTo>
                  <a:lnTo>
                    <a:pt x="3450056" y="54229"/>
                  </a:lnTo>
                  <a:lnTo>
                    <a:pt x="3455416" y="49784"/>
                  </a:lnTo>
                  <a:lnTo>
                    <a:pt x="3458718" y="42672"/>
                  </a:lnTo>
                  <a:lnTo>
                    <a:pt x="3458718" y="25273"/>
                  </a:lnTo>
                  <a:close/>
                </a:path>
                <a:path w="3644265" h="143510">
                  <a:moveTo>
                    <a:pt x="3473196" y="85090"/>
                  </a:moveTo>
                  <a:lnTo>
                    <a:pt x="3472561" y="75438"/>
                  </a:lnTo>
                  <a:lnTo>
                    <a:pt x="3452888" y="76352"/>
                  </a:lnTo>
                  <a:lnTo>
                    <a:pt x="3429863" y="76987"/>
                  </a:lnTo>
                  <a:lnTo>
                    <a:pt x="3403498" y="77355"/>
                  </a:lnTo>
                  <a:lnTo>
                    <a:pt x="3373755" y="77470"/>
                  </a:lnTo>
                  <a:lnTo>
                    <a:pt x="3374898" y="87249"/>
                  </a:lnTo>
                  <a:lnTo>
                    <a:pt x="3417697" y="86741"/>
                  </a:lnTo>
                  <a:lnTo>
                    <a:pt x="3417697" y="139446"/>
                  </a:lnTo>
                  <a:lnTo>
                    <a:pt x="3428873" y="139446"/>
                  </a:lnTo>
                  <a:lnTo>
                    <a:pt x="3428873" y="86741"/>
                  </a:lnTo>
                  <a:lnTo>
                    <a:pt x="3428873" y="86487"/>
                  </a:lnTo>
                  <a:lnTo>
                    <a:pt x="3466642" y="85407"/>
                  </a:lnTo>
                  <a:lnTo>
                    <a:pt x="3473196" y="85090"/>
                  </a:lnTo>
                  <a:close/>
                </a:path>
                <a:path w="3644265" h="143510">
                  <a:moveTo>
                    <a:pt x="3493135" y="0"/>
                  </a:moveTo>
                  <a:lnTo>
                    <a:pt x="3481959" y="0"/>
                  </a:lnTo>
                  <a:lnTo>
                    <a:pt x="3481959" y="143510"/>
                  </a:lnTo>
                  <a:lnTo>
                    <a:pt x="3493135" y="143510"/>
                  </a:lnTo>
                  <a:lnTo>
                    <a:pt x="3493135" y="0"/>
                  </a:lnTo>
                  <a:close/>
                </a:path>
                <a:path w="3644265" h="143510">
                  <a:moveTo>
                    <a:pt x="3617849" y="98298"/>
                  </a:moveTo>
                  <a:lnTo>
                    <a:pt x="3584448" y="67081"/>
                  </a:lnTo>
                  <a:lnTo>
                    <a:pt x="3584384" y="66929"/>
                  </a:lnTo>
                  <a:lnTo>
                    <a:pt x="3580854" y="59309"/>
                  </a:lnTo>
                  <a:lnTo>
                    <a:pt x="3578733" y="51689"/>
                  </a:lnTo>
                  <a:lnTo>
                    <a:pt x="3578098" y="44323"/>
                  </a:lnTo>
                  <a:lnTo>
                    <a:pt x="3578225" y="29972"/>
                  </a:lnTo>
                  <a:lnTo>
                    <a:pt x="3613658" y="29972"/>
                  </a:lnTo>
                  <a:lnTo>
                    <a:pt x="3613658" y="20066"/>
                  </a:lnTo>
                  <a:lnTo>
                    <a:pt x="3578098" y="20066"/>
                  </a:lnTo>
                  <a:lnTo>
                    <a:pt x="3578098" y="0"/>
                  </a:lnTo>
                  <a:lnTo>
                    <a:pt x="3566922" y="0"/>
                  </a:lnTo>
                  <a:lnTo>
                    <a:pt x="3566922" y="20066"/>
                  </a:lnTo>
                  <a:lnTo>
                    <a:pt x="3531616" y="20066"/>
                  </a:lnTo>
                  <a:lnTo>
                    <a:pt x="3531616" y="29972"/>
                  </a:lnTo>
                  <a:lnTo>
                    <a:pt x="3567049" y="29972"/>
                  </a:lnTo>
                  <a:lnTo>
                    <a:pt x="3566985" y="44323"/>
                  </a:lnTo>
                  <a:lnTo>
                    <a:pt x="3549408" y="84759"/>
                  </a:lnTo>
                  <a:lnTo>
                    <a:pt x="3528060" y="101600"/>
                  </a:lnTo>
                  <a:lnTo>
                    <a:pt x="3536569" y="110363"/>
                  </a:lnTo>
                  <a:lnTo>
                    <a:pt x="3563683" y="83451"/>
                  </a:lnTo>
                  <a:lnTo>
                    <a:pt x="3572764" y="66929"/>
                  </a:lnTo>
                  <a:lnTo>
                    <a:pt x="3574923" y="72898"/>
                  </a:lnTo>
                  <a:lnTo>
                    <a:pt x="3603802" y="103212"/>
                  </a:lnTo>
                  <a:lnTo>
                    <a:pt x="3609975" y="107188"/>
                  </a:lnTo>
                  <a:lnTo>
                    <a:pt x="3617849" y="98298"/>
                  </a:lnTo>
                  <a:close/>
                </a:path>
                <a:path w="3644265" h="143510">
                  <a:moveTo>
                    <a:pt x="3644265" y="0"/>
                  </a:moveTo>
                  <a:lnTo>
                    <a:pt x="3633089" y="0"/>
                  </a:lnTo>
                  <a:lnTo>
                    <a:pt x="3633089" y="143510"/>
                  </a:lnTo>
                  <a:lnTo>
                    <a:pt x="3644265" y="143510"/>
                  </a:lnTo>
                  <a:lnTo>
                    <a:pt x="36442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1" name="object 131" descr=""/>
          <p:cNvGrpSpPr/>
          <p:nvPr/>
        </p:nvGrpSpPr>
        <p:grpSpPr>
          <a:xfrm>
            <a:off x="5553455" y="4052315"/>
            <a:ext cx="4936490" cy="370840"/>
            <a:chOff x="5553455" y="4052315"/>
            <a:chExt cx="4936490" cy="370840"/>
          </a:xfrm>
        </p:grpSpPr>
        <p:sp>
          <p:nvSpPr>
            <p:cNvPr id="132" name="object 132" descr=""/>
            <p:cNvSpPr/>
            <p:nvPr/>
          </p:nvSpPr>
          <p:spPr>
            <a:xfrm>
              <a:off x="5553455" y="4052315"/>
              <a:ext cx="4936490" cy="370840"/>
            </a:xfrm>
            <a:custGeom>
              <a:avLst/>
              <a:gdLst/>
              <a:ahLst/>
              <a:cxnLst/>
              <a:rect l="l" t="t" r="r" b="b"/>
              <a:pathLst>
                <a:path w="4936490" h="370839">
                  <a:moveTo>
                    <a:pt x="4936236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4936236" y="370332"/>
                  </a:lnTo>
                  <a:lnTo>
                    <a:pt x="49362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5883021" y="4165345"/>
              <a:ext cx="1156970" cy="144145"/>
            </a:xfrm>
            <a:custGeom>
              <a:avLst/>
              <a:gdLst/>
              <a:ahLst/>
              <a:cxnLst/>
              <a:rect l="l" t="t" r="r" b="b"/>
              <a:pathLst>
                <a:path w="1156970" h="144145">
                  <a:moveTo>
                    <a:pt x="88138" y="98552"/>
                  </a:moveTo>
                  <a:lnTo>
                    <a:pt x="60071" y="69342"/>
                  </a:lnTo>
                  <a:lnTo>
                    <a:pt x="49657" y="9906"/>
                  </a:lnTo>
                  <a:lnTo>
                    <a:pt x="38735" y="9906"/>
                  </a:lnTo>
                  <a:lnTo>
                    <a:pt x="38735" y="33528"/>
                  </a:lnTo>
                  <a:lnTo>
                    <a:pt x="38061" y="43027"/>
                  </a:lnTo>
                  <a:lnTo>
                    <a:pt x="22491" y="79959"/>
                  </a:lnTo>
                  <a:lnTo>
                    <a:pt x="0" y="101600"/>
                  </a:lnTo>
                  <a:lnTo>
                    <a:pt x="8509" y="108966"/>
                  </a:lnTo>
                  <a:lnTo>
                    <a:pt x="35420" y="78714"/>
                  </a:lnTo>
                  <a:lnTo>
                    <a:pt x="44323" y="59944"/>
                  </a:lnTo>
                  <a:lnTo>
                    <a:pt x="46215" y="65239"/>
                  </a:lnTo>
                  <a:lnTo>
                    <a:pt x="68618" y="96824"/>
                  </a:lnTo>
                  <a:lnTo>
                    <a:pt x="80264" y="107188"/>
                  </a:lnTo>
                  <a:lnTo>
                    <a:pt x="88138" y="98552"/>
                  </a:lnTo>
                  <a:close/>
                </a:path>
                <a:path w="1156970" h="144145">
                  <a:moveTo>
                    <a:pt x="119380" y="0"/>
                  </a:moveTo>
                  <a:lnTo>
                    <a:pt x="108204" y="0"/>
                  </a:lnTo>
                  <a:lnTo>
                    <a:pt x="108204" y="47117"/>
                  </a:lnTo>
                  <a:lnTo>
                    <a:pt x="74676" y="47117"/>
                  </a:lnTo>
                  <a:lnTo>
                    <a:pt x="74676" y="57023"/>
                  </a:lnTo>
                  <a:lnTo>
                    <a:pt x="108204" y="57023"/>
                  </a:lnTo>
                  <a:lnTo>
                    <a:pt x="108204" y="143637"/>
                  </a:lnTo>
                  <a:lnTo>
                    <a:pt x="119380" y="143637"/>
                  </a:lnTo>
                  <a:lnTo>
                    <a:pt x="119380" y="0"/>
                  </a:lnTo>
                  <a:close/>
                </a:path>
                <a:path w="1156970" h="144145">
                  <a:moveTo>
                    <a:pt x="231267" y="10795"/>
                  </a:moveTo>
                  <a:lnTo>
                    <a:pt x="220091" y="10795"/>
                  </a:lnTo>
                  <a:lnTo>
                    <a:pt x="220091" y="47625"/>
                  </a:lnTo>
                  <a:lnTo>
                    <a:pt x="220091" y="57531"/>
                  </a:lnTo>
                  <a:lnTo>
                    <a:pt x="220091" y="94615"/>
                  </a:lnTo>
                  <a:lnTo>
                    <a:pt x="173609" y="94615"/>
                  </a:lnTo>
                  <a:lnTo>
                    <a:pt x="173609" y="57531"/>
                  </a:lnTo>
                  <a:lnTo>
                    <a:pt x="220091" y="57531"/>
                  </a:lnTo>
                  <a:lnTo>
                    <a:pt x="220091" y="47625"/>
                  </a:lnTo>
                  <a:lnTo>
                    <a:pt x="173609" y="47625"/>
                  </a:lnTo>
                  <a:lnTo>
                    <a:pt x="173609" y="10795"/>
                  </a:lnTo>
                  <a:lnTo>
                    <a:pt x="162433" y="10795"/>
                  </a:lnTo>
                  <a:lnTo>
                    <a:pt x="162433" y="104394"/>
                  </a:lnTo>
                  <a:lnTo>
                    <a:pt x="231267" y="104394"/>
                  </a:lnTo>
                  <a:lnTo>
                    <a:pt x="231267" y="94615"/>
                  </a:lnTo>
                  <a:lnTo>
                    <a:pt x="231267" y="57531"/>
                  </a:lnTo>
                  <a:lnTo>
                    <a:pt x="231267" y="47625"/>
                  </a:lnTo>
                  <a:lnTo>
                    <a:pt x="231267" y="10795"/>
                  </a:lnTo>
                  <a:close/>
                </a:path>
                <a:path w="1156970" h="144145">
                  <a:moveTo>
                    <a:pt x="270256" y="0"/>
                  </a:moveTo>
                  <a:lnTo>
                    <a:pt x="259080" y="0"/>
                  </a:lnTo>
                  <a:lnTo>
                    <a:pt x="259080" y="143637"/>
                  </a:lnTo>
                  <a:lnTo>
                    <a:pt x="270256" y="143637"/>
                  </a:lnTo>
                  <a:lnTo>
                    <a:pt x="270256" y="0"/>
                  </a:lnTo>
                  <a:close/>
                </a:path>
                <a:path w="1156970" h="144145">
                  <a:moveTo>
                    <a:pt x="432308" y="67691"/>
                  </a:moveTo>
                  <a:lnTo>
                    <a:pt x="392176" y="47371"/>
                  </a:lnTo>
                  <a:lnTo>
                    <a:pt x="383819" y="37465"/>
                  </a:lnTo>
                  <a:lnTo>
                    <a:pt x="380847" y="33007"/>
                  </a:lnTo>
                  <a:lnTo>
                    <a:pt x="378002" y="26073"/>
                  </a:lnTo>
                  <a:lnTo>
                    <a:pt x="377063" y="19304"/>
                  </a:lnTo>
                  <a:lnTo>
                    <a:pt x="377063" y="11684"/>
                  </a:lnTo>
                  <a:lnTo>
                    <a:pt x="365633" y="11684"/>
                  </a:lnTo>
                  <a:lnTo>
                    <a:pt x="365633" y="19304"/>
                  </a:lnTo>
                  <a:lnTo>
                    <a:pt x="364693" y="25996"/>
                  </a:lnTo>
                  <a:lnTo>
                    <a:pt x="333146" y="60096"/>
                  </a:lnTo>
                  <a:lnTo>
                    <a:pt x="310515" y="67818"/>
                  </a:lnTo>
                  <a:lnTo>
                    <a:pt x="318008" y="76708"/>
                  </a:lnTo>
                  <a:lnTo>
                    <a:pt x="357644" y="54673"/>
                  </a:lnTo>
                  <a:lnTo>
                    <a:pt x="371221" y="37465"/>
                  </a:lnTo>
                  <a:lnTo>
                    <a:pt x="374573" y="43014"/>
                  </a:lnTo>
                  <a:lnTo>
                    <a:pt x="407543" y="69634"/>
                  </a:lnTo>
                  <a:lnTo>
                    <a:pt x="424434" y="76581"/>
                  </a:lnTo>
                  <a:lnTo>
                    <a:pt x="432308" y="67691"/>
                  </a:lnTo>
                  <a:close/>
                </a:path>
                <a:path w="1156970" h="144145">
                  <a:moveTo>
                    <a:pt x="438023" y="109728"/>
                  </a:moveTo>
                  <a:lnTo>
                    <a:pt x="304800" y="109728"/>
                  </a:lnTo>
                  <a:lnTo>
                    <a:pt x="304800" y="119507"/>
                  </a:lnTo>
                  <a:lnTo>
                    <a:pt x="438023" y="119507"/>
                  </a:lnTo>
                  <a:lnTo>
                    <a:pt x="438023" y="109728"/>
                  </a:lnTo>
                  <a:close/>
                </a:path>
                <a:path w="1156970" h="144145">
                  <a:moveTo>
                    <a:pt x="583565" y="102743"/>
                  </a:moveTo>
                  <a:lnTo>
                    <a:pt x="558774" y="65874"/>
                  </a:lnTo>
                  <a:lnTo>
                    <a:pt x="553847" y="38989"/>
                  </a:lnTo>
                  <a:lnTo>
                    <a:pt x="553847" y="22479"/>
                  </a:lnTo>
                  <a:lnTo>
                    <a:pt x="580898" y="22479"/>
                  </a:lnTo>
                  <a:lnTo>
                    <a:pt x="580898" y="12573"/>
                  </a:lnTo>
                  <a:lnTo>
                    <a:pt x="516001" y="12573"/>
                  </a:lnTo>
                  <a:lnTo>
                    <a:pt x="516001" y="22479"/>
                  </a:lnTo>
                  <a:lnTo>
                    <a:pt x="542798" y="22479"/>
                  </a:lnTo>
                  <a:lnTo>
                    <a:pt x="542785" y="38989"/>
                  </a:lnTo>
                  <a:lnTo>
                    <a:pt x="533146" y="76708"/>
                  </a:lnTo>
                  <a:lnTo>
                    <a:pt x="510667" y="104902"/>
                  </a:lnTo>
                  <a:lnTo>
                    <a:pt x="519430" y="111887"/>
                  </a:lnTo>
                  <a:lnTo>
                    <a:pt x="544258" y="76390"/>
                  </a:lnTo>
                  <a:lnTo>
                    <a:pt x="548132" y="65151"/>
                  </a:lnTo>
                  <a:lnTo>
                    <a:pt x="552729" y="77609"/>
                  </a:lnTo>
                  <a:lnTo>
                    <a:pt x="558749" y="89242"/>
                  </a:lnTo>
                  <a:lnTo>
                    <a:pt x="566216" y="100037"/>
                  </a:lnTo>
                  <a:lnTo>
                    <a:pt x="575183" y="109982"/>
                  </a:lnTo>
                  <a:lnTo>
                    <a:pt x="583565" y="102743"/>
                  </a:lnTo>
                  <a:close/>
                </a:path>
                <a:path w="1156970" h="144145">
                  <a:moveTo>
                    <a:pt x="605790" y="2921"/>
                  </a:moveTo>
                  <a:lnTo>
                    <a:pt x="594868" y="2921"/>
                  </a:lnTo>
                  <a:lnTo>
                    <a:pt x="594868" y="49403"/>
                  </a:lnTo>
                  <a:lnTo>
                    <a:pt x="569849" y="49403"/>
                  </a:lnTo>
                  <a:lnTo>
                    <a:pt x="569849" y="59309"/>
                  </a:lnTo>
                  <a:lnTo>
                    <a:pt x="594868" y="59309"/>
                  </a:lnTo>
                  <a:lnTo>
                    <a:pt x="594868" y="139192"/>
                  </a:lnTo>
                  <a:lnTo>
                    <a:pt x="605790" y="139192"/>
                  </a:lnTo>
                  <a:lnTo>
                    <a:pt x="605790" y="2921"/>
                  </a:lnTo>
                  <a:close/>
                </a:path>
                <a:path w="1156970" h="144145">
                  <a:moveTo>
                    <a:pt x="631952" y="0"/>
                  </a:moveTo>
                  <a:lnTo>
                    <a:pt x="620903" y="0"/>
                  </a:lnTo>
                  <a:lnTo>
                    <a:pt x="620903" y="143637"/>
                  </a:lnTo>
                  <a:lnTo>
                    <a:pt x="631952" y="143637"/>
                  </a:lnTo>
                  <a:lnTo>
                    <a:pt x="631952" y="0"/>
                  </a:lnTo>
                  <a:close/>
                </a:path>
                <a:path w="1156970" h="144145">
                  <a:moveTo>
                    <a:pt x="775716" y="105410"/>
                  </a:moveTo>
                  <a:lnTo>
                    <a:pt x="771779" y="98679"/>
                  </a:lnTo>
                  <a:lnTo>
                    <a:pt x="766699" y="95504"/>
                  </a:lnTo>
                  <a:lnTo>
                    <a:pt x="764032" y="93840"/>
                  </a:lnTo>
                  <a:lnTo>
                    <a:pt x="764032" y="108204"/>
                  </a:lnTo>
                  <a:lnTo>
                    <a:pt x="764032" y="119253"/>
                  </a:lnTo>
                  <a:lnTo>
                    <a:pt x="729234" y="131953"/>
                  </a:lnTo>
                  <a:lnTo>
                    <a:pt x="721347" y="131648"/>
                  </a:lnTo>
                  <a:lnTo>
                    <a:pt x="694423" y="119253"/>
                  </a:lnTo>
                  <a:lnTo>
                    <a:pt x="694423" y="108204"/>
                  </a:lnTo>
                  <a:lnTo>
                    <a:pt x="729234" y="95504"/>
                  </a:lnTo>
                  <a:lnTo>
                    <a:pt x="737057" y="95821"/>
                  </a:lnTo>
                  <a:lnTo>
                    <a:pt x="764032" y="108204"/>
                  </a:lnTo>
                  <a:lnTo>
                    <a:pt x="764032" y="93840"/>
                  </a:lnTo>
                  <a:lnTo>
                    <a:pt x="729234" y="85979"/>
                  </a:lnTo>
                  <a:lnTo>
                    <a:pt x="718629" y="86461"/>
                  </a:lnTo>
                  <a:lnTo>
                    <a:pt x="682625" y="105410"/>
                  </a:lnTo>
                  <a:lnTo>
                    <a:pt x="682625" y="122047"/>
                  </a:lnTo>
                  <a:lnTo>
                    <a:pt x="718629" y="140881"/>
                  </a:lnTo>
                  <a:lnTo>
                    <a:pt x="729234" y="141351"/>
                  </a:lnTo>
                  <a:lnTo>
                    <a:pt x="739749" y="140881"/>
                  </a:lnTo>
                  <a:lnTo>
                    <a:pt x="749007" y="139446"/>
                  </a:lnTo>
                  <a:lnTo>
                    <a:pt x="756983" y="137071"/>
                  </a:lnTo>
                  <a:lnTo>
                    <a:pt x="763651" y="133731"/>
                  </a:lnTo>
                  <a:lnTo>
                    <a:pt x="766483" y="131953"/>
                  </a:lnTo>
                  <a:lnTo>
                    <a:pt x="771779" y="128651"/>
                  </a:lnTo>
                  <a:lnTo>
                    <a:pt x="775716" y="122047"/>
                  </a:lnTo>
                  <a:lnTo>
                    <a:pt x="775716" y="105410"/>
                  </a:lnTo>
                  <a:close/>
                </a:path>
                <a:path w="1156970" h="144145">
                  <a:moveTo>
                    <a:pt x="776605" y="4445"/>
                  </a:moveTo>
                  <a:lnTo>
                    <a:pt x="686054" y="4445"/>
                  </a:lnTo>
                  <a:lnTo>
                    <a:pt x="686054" y="14478"/>
                  </a:lnTo>
                  <a:lnTo>
                    <a:pt x="765429" y="14478"/>
                  </a:lnTo>
                  <a:lnTo>
                    <a:pt x="765352" y="24892"/>
                  </a:lnTo>
                  <a:lnTo>
                    <a:pt x="765124" y="34569"/>
                  </a:lnTo>
                  <a:lnTo>
                    <a:pt x="764730" y="43510"/>
                  </a:lnTo>
                  <a:lnTo>
                    <a:pt x="764159" y="51689"/>
                  </a:lnTo>
                  <a:lnTo>
                    <a:pt x="774827" y="52578"/>
                  </a:lnTo>
                  <a:lnTo>
                    <a:pt x="775576" y="43370"/>
                  </a:lnTo>
                  <a:lnTo>
                    <a:pt x="776135" y="32283"/>
                  </a:lnTo>
                  <a:lnTo>
                    <a:pt x="776478" y="19316"/>
                  </a:lnTo>
                  <a:lnTo>
                    <a:pt x="776605" y="4445"/>
                  </a:lnTo>
                  <a:close/>
                </a:path>
                <a:path w="1156970" h="144145">
                  <a:moveTo>
                    <a:pt x="796163" y="62992"/>
                  </a:moveTo>
                  <a:lnTo>
                    <a:pt x="730377" y="62992"/>
                  </a:lnTo>
                  <a:lnTo>
                    <a:pt x="730377" y="33909"/>
                  </a:lnTo>
                  <a:lnTo>
                    <a:pt x="719455" y="33909"/>
                  </a:lnTo>
                  <a:lnTo>
                    <a:pt x="719455" y="62992"/>
                  </a:lnTo>
                  <a:lnTo>
                    <a:pt x="662927" y="62992"/>
                  </a:lnTo>
                  <a:lnTo>
                    <a:pt x="662927" y="72898"/>
                  </a:lnTo>
                  <a:lnTo>
                    <a:pt x="796163" y="72898"/>
                  </a:lnTo>
                  <a:lnTo>
                    <a:pt x="796163" y="62992"/>
                  </a:lnTo>
                  <a:close/>
                </a:path>
                <a:path w="1156970" h="144145">
                  <a:moveTo>
                    <a:pt x="996442" y="43180"/>
                  </a:moveTo>
                  <a:lnTo>
                    <a:pt x="954849" y="28371"/>
                  </a:lnTo>
                  <a:lnTo>
                    <a:pt x="950671" y="24892"/>
                  </a:lnTo>
                  <a:lnTo>
                    <a:pt x="949312" y="23774"/>
                  </a:lnTo>
                  <a:lnTo>
                    <a:pt x="945324" y="18999"/>
                  </a:lnTo>
                  <a:lnTo>
                    <a:pt x="942848" y="14097"/>
                  </a:lnTo>
                  <a:lnTo>
                    <a:pt x="988568" y="14097"/>
                  </a:lnTo>
                  <a:lnTo>
                    <a:pt x="988568" y="3937"/>
                  </a:lnTo>
                  <a:lnTo>
                    <a:pt x="885063" y="3937"/>
                  </a:lnTo>
                  <a:lnTo>
                    <a:pt x="885063" y="14097"/>
                  </a:lnTo>
                  <a:lnTo>
                    <a:pt x="930910" y="14097"/>
                  </a:lnTo>
                  <a:lnTo>
                    <a:pt x="928331" y="19062"/>
                  </a:lnTo>
                  <a:lnTo>
                    <a:pt x="895096" y="39966"/>
                  </a:lnTo>
                  <a:lnTo>
                    <a:pt x="877189" y="43180"/>
                  </a:lnTo>
                  <a:lnTo>
                    <a:pt x="883793" y="52197"/>
                  </a:lnTo>
                  <a:lnTo>
                    <a:pt x="923340" y="36957"/>
                  </a:lnTo>
                  <a:lnTo>
                    <a:pt x="937006" y="24892"/>
                  </a:lnTo>
                  <a:lnTo>
                    <a:pt x="940396" y="29235"/>
                  </a:lnTo>
                  <a:lnTo>
                    <a:pt x="974026" y="48488"/>
                  </a:lnTo>
                  <a:lnTo>
                    <a:pt x="990600" y="52324"/>
                  </a:lnTo>
                  <a:lnTo>
                    <a:pt x="996442" y="43180"/>
                  </a:lnTo>
                  <a:close/>
                </a:path>
                <a:path w="1156970" h="144145">
                  <a:moveTo>
                    <a:pt x="1003427" y="62230"/>
                  </a:moveTo>
                  <a:lnTo>
                    <a:pt x="870204" y="62230"/>
                  </a:lnTo>
                  <a:lnTo>
                    <a:pt x="870204" y="72263"/>
                  </a:lnTo>
                  <a:lnTo>
                    <a:pt x="931164" y="72263"/>
                  </a:lnTo>
                  <a:lnTo>
                    <a:pt x="931164" y="88900"/>
                  </a:lnTo>
                  <a:lnTo>
                    <a:pt x="894207" y="101600"/>
                  </a:lnTo>
                  <a:lnTo>
                    <a:pt x="890778" y="107696"/>
                  </a:lnTo>
                  <a:lnTo>
                    <a:pt x="890778" y="123571"/>
                  </a:lnTo>
                  <a:lnTo>
                    <a:pt x="926261" y="141668"/>
                  </a:lnTo>
                  <a:lnTo>
                    <a:pt x="936752" y="142113"/>
                  </a:lnTo>
                  <a:lnTo>
                    <a:pt x="947293" y="141668"/>
                  </a:lnTo>
                  <a:lnTo>
                    <a:pt x="956500" y="140322"/>
                  </a:lnTo>
                  <a:lnTo>
                    <a:pt x="964361" y="138099"/>
                  </a:lnTo>
                  <a:lnTo>
                    <a:pt x="970915" y="135001"/>
                  </a:lnTo>
                  <a:lnTo>
                    <a:pt x="974636" y="132715"/>
                  </a:lnTo>
                  <a:lnTo>
                    <a:pt x="978789" y="130175"/>
                  </a:lnTo>
                  <a:lnTo>
                    <a:pt x="982853" y="123571"/>
                  </a:lnTo>
                  <a:lnTo>
                    <a:pt x="982853" y="107696"/>
                  </a:lnTo>
                  <a:lnTo>
                    <a:pt x="979424" y="101600"/>
                  </a:lnTo>
                  <a:lnTo>
                    <a:pt x="974407" y="98171"/>
                  </a:lnTo>
                  <a:lnTo>
                    <a:pt x="972566" y="96901"/>
                  </a:lnTo>
                  <a:lnTo>
                    <a:pt x="971296" y="96215"/>
                  </a:lnTo>
                  <a:lnTo>
                    <a:pt x="971296" y="109855"/>
                  </a:lnTo>
                  <a:lnTo>
                    <a:pt x="971296" y="120650"/>
                  </a:lnTo>
                  <a:lnTo>
                    <a:pt x="936752" y="132715"/>
                  </a:lnTo>
                  <a:lnTo>
                    <a:pt x="928865" y="132410"/>
                  </a:lnTo>
                  <a:lnTo>
                    <a:pt x="902335" y="120650"/>
                  </a:lnTo>
                  <a:lnTo>
                    <a:pt x="902335" y="109855"/>
                  </a:lnTo>
                  <a:lnTo>
                    <a:pt x="936752" y="98171"/>
                  </a:lnTo>
                  <a:lnTo>
                    <a:pt x="944778" y="98463"/>
                  </a:lnTo>
                  <a:lnTo>
                    <a:pt x="971296" y="109855"/>
                  </a:lnTo>
                  <a:lnTo>
                    <a:pt x="971296" y="96215"/>
                  </a:lnTo>
                  <a:lnTo>
                    <a:pt x="966825" y="93764"/>
                  </a:lnTo>
                  <a:lnTo>
                    <a:pt x="959891" y="91376"/>
                  </a:lnTo>
                  <a:lnTo>
                    <a:pt x="951776" y="89763"/>
                  </a:lnTo>
                  <a:lnTo>
                    <a:pt x="942467" y="88900"/>
                  </a:lnTo>
                  <a:lnTo>
                    <a:pt x="942467" y="72263"/>
                  </a:lnTo>
                  <a:lnTo>
                    <a:pt x="1003427" y="72263"/>
                  </a:lnTo>
                  <a:lnTo>
                    <a:pt x="1003427" y="62230"/>
                  </a:lnTo>
                  <a:close/>
                </a:path>
                <a:path w="1156970" h="144145">
                  <a:moveTo>
                    <a:pt x="1105916" y="73914"/>
                  </a:moveTo>
                  <a:lnTo>
                    <a:pt x="1105255" y="65786"/>
                  </a:lnTo>
                  <a:lnTo>
                    <a:pt x="1105154" y="64389"/>
                  </a:lnTo>
                  <a:lnTo>
                    <a:pt x="1095768" y="64985"/>
                  </a:lnTo>
                  <a:lnTo>
                    <a:pt x="1082509" y="65430"/>
                  </a:lnTo>
                  <a:lnTo>
                    <a:pt x="1065390" y="65697"/>
                  </a:lnTo>
                  <a:lnTo>
                    <a:pt x="1044448" y="65786"/>
                  </a:lnTo>
                  <a:lnTo>
                    <a:pt x="1044448" y="19050"/>
                  </a:lnTo>
                  <a:lnTo>
                    <a:pt x="1100836" y="19050"/>
                  </a:lnTo>
                  <a:lnTo>
                    <a:pt x="1100836" y="9144"/>
                  </a:lnTo>
                  <a:lnTo>
                    <a:pt x="1033272" y="9144"/>
                  </a:lnTo>
                  <a:lnTo>
                    <a:pt x="1033272" y="75692"/>
                  </a:lnTo>
                  <a:lnTo>
                    <a:pt x="1059738" y="75577"/>
                  </a:lnTo>
                  <a:lnTo>
                    <a:pt x="1080681" y="75234"/>
                  </a:lnTo>
                  <a:lnTo>
                    <a:pt x="1096073" y="74676"/>
                  </a:lnTo>
                  <a:lnTo>
                    <a:pt x="1105916" y="73914"/>
                  </a:lnTo>
                  <a:close/>
                </a:path>
                <a:path w="1156970" h="144145">
                  <a:moveTo>
                    <a:pt x="1139063" y="129286"/>
                  </a:moveTo>
                  <a:lnTo>
                    <a:pt x="1058799" y="129286"/>
                  </a:lnTo>
                  <a:lnTo>
                    <a:pt x="1058799" y="92583"/>
                  </a:lnTo>
                  <a:lnTo>
                    <a:pt x="1047750" y="92583"/>
                  </a:lnTo>
                  <a:lnTo>
                    <a:pt x="1047750" y="139192"/>
                  </a:lnTo>
                  <a:lnTo>
                    <a:pt x="1139063" y="139192"/>
                  </a:lnTo>
                  <a:lnTo>
                    <a:pt x="1139063" y="129286"/>
                  </a:lnTo>
                  <a:close/>
                </a:path>
                <a:path w="1156970" h="144145">
                  <a:moveTo>
                    <a:pt x="1156716" y="44831"/>
                  </a:moveTo>
                  <a:lnTo>
                    <a:pt x="1134999" y="44831"/>
                  </a:lnTo>
                  <a:lnTo>
                    <a:pt x="1134999" y="0"/>
                  </a:lnTo>
                  <a:lnTo>
                    <a:pt x="1123950" y="0"/>
                  </a:lnTo>
                  <a:lnTo>
                    <a:pt x="1123950" y="104902"/>
                  </a:lnTo>
                  <a:lnTo>
                    <a:pt x="1134999" y="104902"/>
                  </a:lnTo>
                  <a:lnTo>
                    <a:pt x="1134999" y="54737"/>
                  </a:lnTo>
                  <a:lnTo>
                    <a:pt x="1156716" y="54737"/>
                  </a:lnTo>
                  <a:lnTo>
                    <a:pt x="1156716" y="448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11238" y="4165345"/>
              <a:ext cx="119506" cy="143637"/>
            </a:xfrm>
            <a:prstGeom prst="rect">
              <a:avLst/>
            </a:prstGeom>
          </p:spPr>
        </p:pic>
        <p:sp>
          <p:nvSpPr>
            <p:cNvPr id="135" name="object 135" descr=""/>
            <p:cNvSpPr/>
            <p:nvPr/>
          </p:nvSpPr>
          <p:spPr>
            <a:xfrm>
              <a:off x="7330694" y="4165345"/>
              <a:ext cx="1090295" cy="144145"/>
            </a:xfrm>
            <a:custGeom>
              <a:avLst/>
              <a:gdLst/>
              <a:ahLst/>
              <a:cxnLst/>
              <a:rect l="l" t="t" r="r" b="b"/>
              <a:pathLst>
                <a:path w="1090295" h="144145">
                  <a:moveTo>
                    <a:pt x="58293" y="104140"/>
                  </a:moveTo>
                  <a:lnTo>
                    <a:pt x="57632" y="96139"/>
                  </a:lnTo>
                  <a:lnTo>
                    <a:pt x="57531" y="94742"/>
                  </a:lnTo>
                  <a:lnTo>
                    <a:pt x="50812" y="95389"/>
                  </a:lnTo>
                  <a:lnTo>
                    <a:pt x="40792" y="95821"/>
                  </a:lnTo>
                  <a:lnTo>
                    <a:pt x="27482" y="96075"/>
                  </a:lnTo>
                  <a:lnTo>
                    <a:pt x="10922" y="96139"/>
                  </a:lnTo>
                  <a:lnTo>
                    <a:pt x="10922" y="21844"/>
                  </a:lnTo>
                  <a:lnTo>
                    <a:pt x="53086" y="21844"/>
                  </a:lnTo>
                  <a:lnTo>
                    <a:pt x="53086" y="11938"/>
                  </a:lnTo>
                  <a:lnTo>
                    <a:pt x="0" y="11938"/>
                  </a:lnTo>
                  <a:lnTo>
                    <a:pt x="0" y="105918"/>
                  </a:lnTo>
                  <a:lnTo>
                    <a:pt x="20205" y="105829"/>
                  </a:lnTo>
                  <a:lnTo>
                    <a:pt x="36664" y="105511"/>
                  </a:lnTo>
                  <a:lnTo>
                    <a:pt x="49352" y="104965"/>
                  </a:lnTo>
                  <a:lnTo>
                    <a:pt x="58293" y="104140"/>
                  </a:lnTo>
                  <a:close/>
                </a:path>
                <a:path w="1090295" h="144145">
                  <a:moveTo>
                    <a:pt x="82169" y="2921"/>
                  </a:moveTo>
                  <a:lnTo>
                    <a:pt x="71120" y="2921"/>
                  </a:lnTo>
                  <a:lnTo>
                    <a:pt x="71120" y="52324"/>
                  </a:lnTo>
                  <a:lnTo>
                    <a:pt x="41402" y="52324"/>
                  </a:lnTo>
                  <a:lnTo>
                    <a:pt x="41402" y="62103"/>
                  </a:lnTo>
                  <a:lnTo>
                    <a:pt x="71120" y="62103"/>
                  </a:lnTo>
                  <a:lnTo>
                    <a:pt x="71120" y="138938"/>
                  </a:lnTo>
                  <a:lnTo>
                    <a:pt x="82169" y="138938"/>
                  </a:lnTo>
                  <a:lnTo>
                    <a:pt x="82169" y="2921"/>
                  </a:lnTo>
                  <a:close/>
                </a:path>
                <a:path w="1090295" h="144145">
                  <a:moveTo>
                    <a:pt x="109474" y="0"/>
                  </a:moveTo>
                  <a:lnTo>
                    <a:pt x="98425" y="0"/>
                  </a:lnTo>
                  <a:lnTo>
                    <a:pt x="98425" y="143637"/>
                  </a:lnTo>
                  <a:lnTo>
                    <a:pt x="109474" y="143637"/>
                  </a:lnTo>
                  <a:lnTo>
                    <a:pt x="109474" y="0"/>
                  </a:lnTo>
                  <a:close/>
                </a:path>
                <a:path w="1090295" h="144145">
                  <a:moveTo>
                    <a:pt x="221869" y="58420"/>
                  </a:moveTo>
                  <a:lnTo>
                    <a:pt x="210820" y="21564"/>
                  </a:lnTo>
                  <a:lnTo>
                    <a:pt x="210820" y="58420"/>
                  </a:lnTo>
                  <a:lnTo>
                    <a:pt x="210362" y="66763"/>
                  </a:lnTo>
                  <a:lnTo>
                    <a:pt x="192659" y="97409"/>
                  </a:lnTo>
                  <a:lnTo>
                    <a:pt x="177546" y="97409"/>
                  </a:lnTo>
                  <a:lnTo>
                    <a:pt x="159385" y="58420"/>
                  </a:lnTo>
                  <a:lnTo>
                    <a:pt x="159829" y="49999"/>
                  </a:lnTo>
                  <a:lnTo>
                    <a:pt x="177546" y="19431"/>
                  </a:lnTo>
                  <a:lnTo>
                    <a:pt x="192786" y="19431"/>
                  </a:lnTo>
                  <a:lnTo>
                    <a:pt x="210820" y="58420"/>
                  </a:lnTo>
                  <a:lnTo>
                    <a:pt x="210820" y="21564"/>
                  </a:lnTo>
                  <a:lnTo>
                    <a:pt x="185166" y="9525"/>
                  </a:lnTo>
                  <a:lnTo>
                    <a:pt x="177279" y="10337"/>
                  </a:lnTo>
                  <a:lnTo>
                    <a:pt x="151079" y="38023"/>
                  </a:lnTo>
                  <a:lnTo>
                    <a:pt x="148590" y="58420"/>
                  </a:lnTo>
                  <a:lnTo>
                    <a:pt x="149237" y="69164"/>
                  </a:lnTo>
                  <a:lnTo>
                    <a:pt x="170357" y="104063"/>
                  </a:lnTo>
                  <a:lnTo>
                    <a:pt x="185166" y="107315"/>
                  </a:lnTo>
                  <a:lnTo>
                    <a:pt x="192976" y="106502"/>
                  </a:lnTo>
                  <a:lnTo>
                    <a:pt x="200025" y="104051"/>
                  </a:lnTo>
                  <a:lnTo>
                    <a:pt x="206248" y="99987"/>
                  </a:lnTo>
                  <a:lnTo>
                    <a:pt x="208686" y="97409"/>
                  </a:lnTo>
                  <a:lnTo>
                    <a:pt x="211709" y="94234"/>
                  </a:lnTo>
                  <a:lnTo>
                    <a:pt x="216179" y="87071"/>
                  </a:lnTo>
                  <a:lnTo>
                    <a:pt x="219354" y="78714"/>
                  </a:lnTo>
                  <a:lnTo>
                    <a:pt x="221246" y="69088"/>
                  </a:lnTo>
                  <a:lnTo>
                    <a:pt x="221869" y="58420"/>
                  </a:lnTo>
                  <a:close/>
                </a:path>
                <a:path w="1090295" h="144145">
                  <a:moveTo>
                    <a:pt x="259715" y="0"/>
                  </a:moveTo>
                  <a:lnTo>
                    <a:pt x="248539" y="0"/>
                  </a:lnTo>
                  <a:lnTo>
                    <a:pt x="248539" y="143637"/>
                  </a:lnTo>
                  <a:lnTo>
                    <a:pt x="259715" y="143637"/>
                  </a:lnTo>
                  <a:lnTo>
                    <a:pt x="259715" y="0"/>
                  </a:lnTo>
                  <a:close/>
                </a:path>
                <a:path w="1090295" h="144145">
                  <a:moveTo>
                    <a:pt x="382524" y="106299"/>
                  </a:moveTo>
                  <a:lnTo>
                    <a:pt x="381901" y="98552"/>
                  </a:lnTo>
                  <a:lnTo>
                    <a:pt x="381762" y="96647"/>
                  </a:lnTo>
                  <a:lnTo>
                    <a:pt x="373278" y="97485"/>
                  </a:lnTo>
                  <a:lnTo>
                    <a:pt x="362521" y="98082"/>
                  </a:lnTo>
                  <a:lnTo>
                    <a:pt x="349465" y="98437"/>
                  </a:lnTo>
                  <a:lnTo>
                    <a:pt x="334137" y="98552"/>
                  </a:lnTo>
                  <a:lnTo>
                    <a:pt x="316992" y="98552"/>
                  </a:lnTo>
                  <a:lnTo>
                    <a:pt x="316992" y="63119"/>
                  </a:lnTo>
                  <a:lnTo>
                    <a:pt x="358902" y="63119"/>
                  </a:lnTo>
                  <a:lnTo>
                    <a:pt x="358902" y="53594"/>
                  </a:lnTo>
                  <a:lnTo>
                    <a:pt x="316992" y="53594"/>
                  </a:lnTo>
                  <a:lnTo>
                    <a:pt x="316992" y="22352"/>
                  </a:lnTo>
                  <a:lnTo>
                    <a:pt x="374650" y="22352"/>
                  </a:lnTo>
                  <a:lnTo>
                    <a:pt x="374650" y="12319"/>
                  </a:lnTo>
                  <a:lnTo>
                    <a:pt x="305816" y="12319"/>
                  </a:lnTo>
                  <a:lnTo>
                    <a:pt x="305816" y="108204"/>
                  </a:lnTo>
                  <a:lnTo>
                    <a:pt x="349694" y="108102"/>
                  </a:lnTo>
                  <a:lnTo>
                    <a:pt x="357886" y="107950"/>
                  </a:lnTo>
                  <a:lnTo>
                    <a:pt x="366649" y="107696"/>
                  </a:lnTo>
                  <a:lnTo>
                    <a:pt x="374904" y="107188"/>
                  </a:lnTo>
                  <a:lnTo>
                    <a:pt x="382524" y="106299"/>
                  </a:lnTo>
                  <a:close/>
                </a:path>
                <a:path w="1090295" h="144145">
                  <a:moveTo>
                    <a:pt x="410718" y="0"/>
                  </a:moveTo>
                  <a:lnTo>
                    <a:pt x="399542" y="0"/>
                  </a:lnTo>
                  <a:lnTo>
                    <a:pt x="399542" y="60579"/>
                  </a:lnTo>
                  <a:lnTo>
                    <a:pt x="371348" y="60579"/>
                  </a:lnTo>
                  <a:lnTo>
                    <a:pt x="371348" y="70358"/>
                  </a:lnTo>
                  <a:lnTo>
                    <a:pt x="399542" y="70358"/>
                  </a:lnTo>
                  <a:lnTo>
                    <a:pt x="399542" y="143637"/>
                  </a:lnTo>
                  <a:lnTo>
                    <a:pt x="410718" y="143637"/>
                  </a:lnTo>
                  <a:lnTo>
                    <a:pt x="410718" y="0"/>
                  </a:lnTo>
                  <a:close/>
                </a:path>
                <a:path w="1090295" h="144145">
                  <a:moveTo>
                    <a:pt x="583438" y="65913"/>
                  </a:moveTo>
                  <a:lnTo>
                    <a:pt x="554520" y="41402"/>
                  </a:lnTo>
                  <a:lnTo>
                    <a:pt x="553542" y="40030"/>
                  </a:lnTo>
                  <a:lnTo>
                    <a:pt x="550176" y="33210"/>
                  </a:lnTo>
                  <a:lnTo>
                    <a:pt x="548157" y="26314"/>
                  </a:lnTo>
                  <a:lnTo>
                    <a:pt x="547497" y="19304"/>
                  </a:lnTo>
                  <a:lnTo>
                    <a:pt x="547497" y="16383"/>
                  </a:lnTo>
                  <a:lnTo>
                    <a:pt x="579120" y="16383"/>
                  </a:lnTo>
                  <a:lnTo>
                    <a:pt x="579120" y="6477"/>
                  </a:lnTo>
                  <a:lnTo>
                    <a:pt x="505206" y="6477"/>
                  </a:lnTo>
                  <a:lnTo>
                    <a:pt x="505206" y="16383"/>
                  </a:lnTo>
                  <a:lnTo>
                    <a:pt x="536702" y="16383"/>
                  </a:lnTo>
                  <a:lnTo>
                    <a:pt x="536702" y="19304"/>
                  </a:lnTo>
                  <a:lnTo>
                    <a:pt x="520865" y="55092"/>
                  </a:lnTo>
                  <a:lnTo>
                    <a:pt x="500507" y="69977"/>
                  </a:lnTo>
                  <a:lnTo>
                    <a:pt x="508381" y="77597"/>
                  </a:lnTo>
                  <a:lnTo>
                    <a:pt x="539750" y="47498"/>
                  </a:lnTo>
                  <a:lnTo>
                    <a:pt x="542544" y="41402"/>
                  </a:lnTo>
                  <a:lnTo>
                    <a:pt x="545211" y="46990"/>
                  </a:lnTo>
                  <a:lnTo>
                    <a:pt x="575818" y="73914"/>
                  </a:lnTo>
                  <a:lnTo>
                    <a:pt x="583438" y="65913"/>
                  </a:lnTo>
                  <a:close/>
                </a:path>
                <a:path w="1090295" h="144145">
                  <a:moveTo>
                    <a:pt x="616077" y="83312"/>
                  </a:moveTo>
                  <a:lnTo>
                    <a:pt x="605155" y="83312"/>
                  </a:lnTo>
                  <a:lnTo>
                    <a:pt x="605155" y="102997"/>
                  </a:lnTo>
                  <a:lnTo>
                    <a:pt x="605155" y="113030"/>
                  </a:lnTo>
                  <a:lnTo>
                    <a:pt x="605155" y="129921"/>
                  </a:lnTo>
                  <a:lnTo>
                    <a:pt x="538226" y="129921"/>
                  </a:lnTo>
                  <a:lnTo>
                    <a:pt x="538226" y="113030"/>
                  </a:lnTo>
                  <a:lnTo>
                    <a:pt x="605155" y="113030"/>
                  </a:lnTo>
                  <a:lnTo>
                    <a:pt x="605155" y="102997"/>
                  </a:lnTo>
                  <a:lnTo>
                    <a:pt x="538226" y="102997"/>
                  </a:lnTo>
                  <a:lnTo>
                    <a:pt x="538226" y="83312"/>
                  </a:lnTo>
                  <a:lnTo>
                    <a:pt x="527177" y="83312"/>
                  </a:lnTo>
                  <a:lnTo>
                    <a:pt x="527177" y="139700"/>
                  </a:lnTo>
                  <a:lnTo>
                    <a:pt x="616077" y="139700"/>
                  </a:lnTo>
                  <a:lnTo>
                    <a:pt x="616077" y="129921"/>
                  </a:lnTo>
                  <a:lnTo>
                    <a:pt x="616077" y="113030"/>
                  </a:lnTo>
                  <a:lnTo>
                    <a:pt x="616077" y="102997"/>
                  </a:lnTo>
                  <a:lnTo>
                    <a:pt x="616077" y="83312"/>
                  </a:lnTo>
                  <a:close/>
                </a:path>
                <a:path w="1090295" h="144145">
                  <a:moveTo>
                    <a:pt x="616077" y="0"/>
                  </a:moveTo>
                  <a:lnTo>
                    <a:pt x="605028" y="0"/>
                  </a:lnTo>
                  <a:lnTo>
                    <a:pt x="605028" y="32004"/>
                  </a:lnTo>
                  <a:lnTo>
                    <a:pt x="571500" y="32004"/>
                  </a:lnTo>
                  <a:lnTo>
                    <a:pt x="571500" y="41910"/>
                  </a:lnTo>
                  <a:lnTo>
                    <a:pt x="605028" y="41910"/>
                  </a:lnTo>
                  <a:lnTo>
                    <a:pt x="605028" y="75565"/>
                  </a:lnTo>
                  <a:lnTo>
                    <a:pt x="616077" y="75565"/>
                  </a:lnTo>
                  <a:lnTo>
                    <a:pt x="616077" y="0"/>
                  </a:lnTo>
                  <a:close/>
                </a:path>
                <a:path w="1090295" h="144145">
                  <a:moveTo>
                    <a:pt x="764667" y="127508"/>
                  </a:moveTo>
                  <a:lnTo>
                    <a:pt x="685292" y="127508"/>
                  </a:lnTo>
                  <a:lnTo>
                    <a:pt x="685292" y="89408"/>
                  </a:lnTo>
                  <a:lnTo>
                    <a:pt x="674116" y="89408"/>
                  </a:lnTo>
                  <a:lnTo>
                    <a:pt x="674116" y="137541"/>
                  </a:lnTo>
                  <a:lnTo>
                    <a:pt x="764667" y="137541"/>
                  </a:lnTo>
                  <a:lnTo>
                    <a:pt x="764667" y="127508"/>
                  </a:lnTo>
                  <a:close/>
                </a:path>
                <a:path w="1090295" h="144145">
                  <a:moveTo>
                    <a:pt x="784098" y="64262"/>
                  </a:moveTo>
                  <a:lnTo>
                    <a:pt x="760984" y="64262"/>
                  </a:lnTo>
                  <a:lnTo>
                    <a:pt x="761733" y="53505"/>
                  </a:lnTo>
                  <a:lnTo>
                    <a:pt x="762292" y="40436"/>
                  </a:lnTo>
                  <a:lnTo>
                    <a:pt x="762635" y="25069"/>
                  </a:lnTo>
                  <a:lnTo>
                    <a:pt x="762762" y="7366"/>
                  </a:lnTo>
                  <a:lnTo>
                    <a:pt x="673100" y="7366"/>
                  </a:lnTo>
                  <a:lnTo>
                    <a:pt x="673100" y="17272"/>
                  </a:lnTo>
                  <a:lnTo>
                    <a:pt x="751586" y="17272"/>
                  </a:lnTo>
                  <a:lnTo>
                    <a:pt x="751484" y="31229"/>
                  </a:lnTo>
                  <a:lnTo>
                    <a:pt x="751179" y="43726"/>
                  </a:lnTo>
                  <a:lnTo>
                    <a:pt x="750671" y="54749"/>
                  </a:lnTo>
                  <a:lnTo>
                    <a:pt x="749935" y="64262"/>
                  </a:lnTo>
                  <a:lnTo>
                    <a:pt x="650875" y="64262"/>
                  </a:lnTo>
                  <a:lnTo>
                    <a:pt x="650875" y="74041"/>
                  </a:lnTo>
                  <a:lnTo>
                    <a:pt x="784098" y="74041"/>
                  </a:lnTo>
                  <a:lnTo>
                    <a:pt x="784098" y="64262"/>
                  </a:lnTo>
                  <a:close/>
                </a:path>
                <a:path w="1090295" h="144145">
                  <a:moveTo>
                    <a:pt x="901319" y="63754"/>
                  </a:moveTo>
                  <a:lnTo>
                    <a:pt x="900722" y="54864"/>
                  </a:lnTo>
                  <a:lnTo>
                    <a:pt x="900684" y="54102"/>
                  </a:lnTo>
                  <a:lnTo>
                    <a:pt x="897382" y="54483"/>
                  </a:lnTo>
                  <a:lnTo>
                    <a:pt x="892810" y="54737"/>
                  </a:lnTo>
                  <a:lnTo>
                    <a:pt x="886968" y="54864"/>
                  </a:lnTo>
                  <a:lnTo>
                    <a:pt x="887476" y="45339"/>
                  </a:lnTo>
                  <a:lnTo>
                    <a:pt x="887882" y="34264"/>
                  </a:lnTo>
                  <a:lnTo>
                    <a:pt x="888136" y="21615"/>
                  </a:lnTo>
                  <a:lnTo>
                    <a:pt x="888238" y="7366"/>
                  </a:lnTo>
                  <a:lnTo>
                    <a:pt x="820166" y="7366"/>
                  </a:lnTo>
                  <a:lnTo>
                    <a:pt x="820166" y="17272"/>
                  </a:lnTo>
                  <a:lnTo>
                    <a:pt x="877062" y="17272"/>
                  </a:lnTo>
                  <a:lnTo>
                    <a:pt x="876985" y="28587"/>
                  </a:lnTo>
                  <a:lnTo>
                    <a:pt x="843407" y="56235"/>
                  </a:lnTo>
                  <a:lnTo>
                    <a:pt x="806831" y="56515"/>
                  </a:lnTo>
                  <a:lnTo>
                    <a:pt x="808355" y="66929"/>
                  </a:lnTo>
                  <a:lnTo>
                    <a:pt x="816038" y="66865"/>
                  </a:lnTo>
                  <a:lnTo>
                    <a:pt x="850138" y="65913"/>
                  </a:lnTo>
                  <a:lnTo>
                    <a:pt x="850138" y="104140"/>
                  </a:lnTo>
                  <a:lnTo>
                    <a:pt x="861060" y="104140"/>
                  </a:lnTo>
                  <a:lnTo>
                    <a:pt x="861060" y="65913"/>
                  </a:lnTo>
                  <a:lnTo>
                    <a:pt x="861060" y="65405"/>
                  </a:lnTo>
                  <a:lnTo>
                    <a:pt x="886752" y="64541"/>
                  </a:lnTo>
                  <a:lnTo>
                    <a:pt x="895438" y="64147"/>
                  </a:lnTo>
                  <a:lnTo>
                    <a:pt x="901319" y="63754"/>
                  </a:lnTo>
                  <a:close/>
                </a:path>
                <a:path w="1090295" h="144145">
                  <a:moveTo>
                    <a:pt x="923544" y="0"/>
                  </a:moveTo>
                  <a:lnTo>
                    <a:pt x="912241" y="0"/>
                  </a:lnTo>
                  <a:lnTo>
                    <a:pt x="912241" y="78740"/>
                  </a:lnTo>
                  <a:lnTo>
                    <a:pt x="881126" y="78740"/>
                  </a:lnTo>
                  <a:lnTo>
                    <a:pt x="881126" y="88265"/>
                  </a:lnTo>
                  <a:lnTo>
                    <a:pt x="912241" y="88265"/>
                  </a:lnTo>
                  <a:lnTo>
                    <a:pt x="912241" y="111633"/>
                  </a:lnTo>
                  <a:lnTo>
                    <a:pt x="923544" y="111633"/>
                  </a:lnTo>
                  <a:lnTo>
                    <a:pt x="923544" y="0"/>
                  </a:lnTo>
                  <a:close/>
                </a:path>
                <a:path w="1090295" h="144145">
                  <a:moveTo>
                    <a:pt x="926973" y="129413"/>
                  </a:moveTo>
                  <a:lnTo>
                    <a:pt x="840359" y="129413"/>
                  </a:lnTo>
                  <a:lnTo>
                    <a:pt x="840359" y="96393"/>
                  </a:lnTo>
                  <a:lnTo>
                    <a:pt x="829183" y="96393"/>
                  </a:lnTo>
                  <a:lnTo>
                    <a:pt x="829183" y="139319"/>
                  </a:lnTo>
                  <a:lnTo>
                    <a:pt x="926973" y="139319"/>
                  </a:lnTo>
                  <a:lnTo>
                    <a:pt x="926973" y="129413"/>
                  </a:lnTo>
                  <a:close/>
                </a:path>
                <a:path w="1090295" h="144145">
                  <a:moveTo>
                    <a:pt x="1034923" y="56134"/>
                  </a:moveTo>
                  <a:lnTo>
                    <a:pt x="1031748" y="49784"/>
                  </a:lnTo>
                  <a:lnTo>
                    <a:pt x="1027404" y="46228"/>
                  </a:lnTo>
                  <a:lnTo>
                    <a:pt x="1025398" y="44577"/>
                  </a:lnTo>
                  <a:lnTo>
                    <a:pt x="1024001" y="43662"/>
                  </a:lnTo>
                  <a:lnTo>
                    <a:pt x="1024001" y="58674"/>
                  </a:lnTo>
                  <a:lnTo>
                    <a:pt x="1024001" y="68961"/>
                  </a:lnTo>
                  <a:lnTo>
                    <a:pt x="1021842" y="73152"/>
                  </a:lnTo>
                  <a:lnTo>
                    <a:pt x="1012952" y="79756"/>
                  </a:lnTo>
                  <a:lnTo>
                    <a:pt x="1007110" y="81407"/>
                  </a:lnTo>
                  <a:lnTo>
                    <a:pt x="992124" y="81407"/>
                  </a:lnTo>
                  <a:lnTo>
                    <a:pt x="986155" y="79756"/>
                  </a:lnTo>
                  <a:lnTo>
                    <a:pt x="981710" y="76454"/>
                  </a:lnTo>
                  <a:lnTo>
                    <a:pt x="977392" y="73152"/>
                  </a:lnTo>
                  <a:lnTo>
                    <a:pt x="975233" y="68961"/>
                  </a:lnTo>
                  <a:lnTo>
                    <a:pt x="975233" y="58674"/>
                  </a:lnTo>
                  <a:lnTo>
                    <a:pt x="977392" y="54483"/>
                  </a:lnTo>
                  <a:lnTo>
                    <a:pt x="986028" y="47879"/>
                  </a:lnTo>
                  <a:lnTo>
                    <a:pt x="991997" y="46228"/>
                  </a:lnTo>
                  <a:lnTo>
                    <a:pt x="1007110" y="46228"/>
                  </a:lnTo>
                  <a:lnTo>
                    <a:pt x="1013079" y="47879"/>
                  </a:lnTo>
                  <a:lnTo>
                    <a:pt x="1017397" y="51181"/>
                  </a:lnTo>
                  <a:lnTo>
                    <a:pt x="1021842" y="54483"/>
                  </a:lnTo>
                  <a:lnTo>
                    <a:pt x="999617" y="36830"/>
                  </a:lnTo>
                  <a:lnTo>
                    <a:pt x="991844" y="37312"/>
                  </a:lnTo>
                  <a:lnTo>
                    <a:pt x="964184" y="71374"/>
                  </a:lnTo>
                  <a:lnTo>
                    <a:pt x="967359" y="77851"/>
                  </a:lnTo>
                  <a:lnTo>
                    <a:pt x="999490" y="90932"/>
                  </a:lnTo>
                  <a:lnTo>
                    <a:pt x="1007198" y="90436"/>
                  </a:lnTo>
                  <a:lnTo>
                    <a:pt x="1014107" y="88938"/>
                  </a:lnTo>
                  <a:lnTo>
                    <a:pt x="1020178" y="86436"/>
                  </a:lnTo>
                  <a:lnTo>
                    <a:pt x="1025398" y="82931"/>
                  </a:lnTo>
                  <a:lnTo>
                    <a:pt x="1027252" y="81407"/>
                  </a:lnTo>
                  <a:lnTo>
                    <a:pt x="1031748" y="77724"/>
                  </a:lnTo>
                  <a:lnTo>
                    <a:pt x="1034859" y="71374"/>
                  </a:lnTo>
                  <a:lnTo>
                    <a:pt x="1034923" y="56134"/>
                  </a:lnTo>
                  <a:close/>
                </a:path>
                <a:path w="1090295" h="144145">
                  <a:moveTo>
                    <a:pt x="1042035" y="19304"/>
                  </a:moveTo>
                  <a:lnTo>
                    <a:pt x="1005078" y="19304"/>
                  </a:lnTo>
                  <a:lnTo>
                    <a:pt x="1005078" y="635"/>
                  </a:lnTo>
                  <a:lnTo>
                    <a:pt x="993775" y="635"/>
                  </a:lnTo>
                  <a:lnTo>
                    <a:pt x="993775" y="19304"/>
                  </a:lnTo>
                  <a:lnTo>
                    <a:pt x="956691" y="19304"/>
                  </a:lnTo>
                  <a:lnTo>
                    <a:pt x="956691" y="29210"/>
                  </a:lnTo>
                  <a:lnTo>
                    <a:pt x="1042035" y="29210"/>
                  </a:lnTo>
                  <a:lnTo>
                    <a:pt x="1042035" y="19304"/>
                  </a:lnTo>
                  <a:close/>
                </a:path>
                <a:path w="1090295" h="144145">
                  <a:moveTo>
                    <a:pt x="1072642" y="131064"/>
                  </a:moveTo>
                  <a:lnTo>
                    <a:pt x="991743" y="131064"/>
                  </a:lnTo>
                  <a:lnTo>
                    <a:pt x="991743" y="101219"/>
                  </a:lnTo>
                  <a:lnTo>
                    <a:pt x="980821" y="101219"/>
                  </a:lnTo>
                  <a:lnTo>
                    <a:pt x="980821" y="140970"/>
                  </a:lnTo>
                  <a:lnTo>
                    <a:pt x="1072642" y="140970"/>
                  </a:lnTo>
                  <a:lnTo>
                    <a:pt x="1072642" y="131064"/>
                  </a:lnTo>
                  <a:close/>
                </a:path>
                <a:path w="1090295" h="144145">
                  <a:moveTo>
                    <a:pt x="1089787" y="55499"/>
                  </a:moveTo>
                  <a:lnTo>
                    <a:pt x="1068070" y="55499"/>
                  </a:lnTo>
                  <a:lnTo>
                    <a:pt x="1068070" y="0"/>
                  </a:lnTo>
                  <a:lnTo>
                    <a:pt x="1057021" y="0"/>
                  </a:lnTo>
                  <a:lnTo>
                    <a:pt x="1057021" y="106934"/>
                  </a:lnTo>
                  <a:lnTo>
                    <a:pt x="1068070" y="106934"/>
                  </a:lnTo>
                  <a:lnTo>
                    <a:pt x="1068070" y="65659"/>
                  </a:lnTo>
                  <a:lnTo>
                    <a:pt x="1089787" y="65659"/>
                  </a:lnTo>
                  <a:lnTo>
                    <a:pt x="1089787" y="55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493632" y="4169536"/>
              <a:ext cx="133223" cy="138175"/>
            </a:xfrm>
            <a:prstGeom prst="rect">
              <a:avLst/>
            </a:prstGeom>
          </p:spPr>
        </p:pic>
        <p:sp>
          <p:nvSpPr>
            <p:cNvPr id="137" name="object 137" descr=""/>
            <p:cNvSpPr/>
            <p:nvPr/>
          </p:nvSpPr>
          <p:spPr>
            <a:xfrm>
              <a:off x="8709406" y="4164710"/>
              <a:ext cx="1450340" cy="144780"/>
            </a:xfrm>
            <a:custGeom>
              <a:avLst/>
              <a:gdLst/>
              <a:ahLst/>
              <a:cxnLst/>
              <a:rect l="l" t="t" r="r" b="b"/>
              <a:pathLst>
                <a:path w="1450340" h="144779">
                  <a:moveTo>
                    <a:pt x="68834" y="11430"/>
                  </a:moveTo>
                  <a:lnTo>
                    <a:pt x="57658" y="11430"/>
                  </a:lnTo>
                  <a:lnTo>
                    <a:pt x="57658" y="48260"/>
                  </a:lnTo>
                  <a:lnTo>
                    <a:pt x="57658" y="58166"/>
                  </a:lnTo>
                  <a:lnTo>
                    <a:pt x="57658" y="95250"/>
                  </a:lnTo>
                  <a:lnTo>
                    <a:pt x="11176" y="95250"/>
                  </a:lnTo>
                  <a:lnTo>
                    <a:pt x="11176" y="58166"/>
                  </a:lnTo>
                  <a:lnTo>
                    <a:pt x="57658" y="58166"/>
                  </a:lnTo>
                  <a:lnTo>
                    <a:pt x="57658" y="48260"/>
                  </a:lnTo>
                  <a:lnTo>
                    <a:pt x="11176" y="48260"/>
                  </a:lnTo>
                  <a:lnTo>
                    <a:pt x="11176" y="11430"/>
                  </a:lnTo>
                  <a:lnTo>
                    <a:pt x="0" y="11430"/>
                  </a:lnTo>
                  <a:lnTo>
                    <a:pt x="0" y="105029"/>
                  </a:lnTo>
                  <a:lnTo>
                    <a:pt x="68834" y="105029"/>
                  </a:lnTo>
                  <a:lnTo>
                    <a:pt x="68834" y="95250"/>
                  </a:lnTo>
                  <a:lnTo>
                    <a:pt x="68834" y="58166"/>
                  </a:lnTo>
                  <a:lnTo>
                    <a:pt x="68834" y="48260"/>
                  </a:lnTo>
                  <a:lnTo>
                    <a:pt x="68834" y="11430"/>
                  </a:lnTo>
                  <a:close/>
                </a:path>
                <a:path w="1450340" h="144779">
                  <a:moveTo>
                    <a:pt x="107823" y="635"/>
                  </a:moveTo>
                  <a:lnTo>
                    <a:pt x="96647" y="635"/>
                  </a:lnTo>
                  <a:lnTo>
                    <a:pt x="96647" y="144272"/>
                  </a:lnTo>
                  <a:lnTo>
                    <a:pt x="107823" y="144272"/>
                  </a:lnTo>
                  <a:lnTo>
                    <a:pt x="107823" y="635"/>
                  </a:lnTo>
                  <a:close/>
                </a:path>
                <a:path w="1450340" h="144779">
                  <a:moveTo>
                    <a:pt x="225806" y="67564"/>
                  </a:moveTo>
                  <a:lnTo>
                    <a:pt x="197053" y="43180"/>
                  </a:lnTo>
                  <a:lnTo>
                    <a:pt x="195859" y="41490"/>
                  </a:lnTo>
                  <a:lnTo>
                    <a:pt x="192532" y="34696"/>
                  </a:lnTo>
                  <a:lnTo>
                    <a:pt x="190525" y="27724"/>
                  </a:lnTo>
                  <a:lnTo>
                    <a:pt x="189865" y="20574"/>
                  </a:lnTo>
                  <a:lnTo>
                    <a:pt x="189865" y="5588"/>
                  </a:lnTo>
                  <a:lnTo>
                    <a:pt x="179324" y="5588"/>
                  </a:lnTo>
                  <a:lnTo>
                    <a:pt x="179324" y="20574"/>
                  </a:lnTo>
                  <a:lnTo>
                    <a:pt x="178650" y="28181"/>
                  </a:lnTo>
                  <a:lnTo>
                    <a:pt x="156972" y="62395"/>
                  </a:lnTo>
                  <a:lnTo>
                    <a:pt x="142494" y="71628"/>
                  </a:lnTo>
                  <a:lnTo>
                    <a:pt x="150622" y="79375"/>
                  </a:lnTo>
                  <a:lnTo>
                    <a:pt x="182245" y="49403"/>
                  </a:lnTo>
                  <a:lnTo>
                    <a:pt x="184912" y="43180"/>
                  </a:lnTo>
                  <a:lnTo>
                    <a:pt x="187452" y="48641"/>
                  </a:lnTo>
                  <a:lnTo>
                    <a:pt x="218567" y="75692"/>
                  </a:lnTo>
                  <a:lnTo>
                    <a:pt x="225806" y="67564"/>
                  </a:lnTo>
                  <a:close/>
                </a:path>
                <a:path w="1450340" h="144779">
                  <a:moveTo>
                    <a:pt x="257302" y="106934"/>
                  </a:moveTo>
                  <a:lnTo>
                    <a:pt x="253238" y="100203"/>
                  </a:lnTo>
                  <a:lnTo>
                    <a:pt x="247751" y="96774"/>
                  </a:lnTo>
                  <a:lnTo>
                    <a:pt x="245618" y="95440"/>
                  </a:lnTo>
                  <a:lnTo>
                    <a:pt x="245618" y="109728"/>
                  </a:lnTo>
                  <a:lnTo>
                    <a:pt x="245618" y="120650"/>
                  </a:lnTo>
                  <a:lnTo>
                    <a:pt x="242570" y="125095"/>
                  </a:lnTo>
                  <a:lnTo>
                    <a:pt x="210439" y="133604"/>
                  </a:lnTo>
                  <a:lnTo>
                    <a:pt x="202603" y="133299"/>
                  </a:lnTo>
                  <a:lnTo>
                    <a:pt x="175514" y="120650"/>
                  </a:lnTo>
                  <a:lnTo>
                    <a:pt x="175514" y="109728"/>
                  </a:lnTo>
                  <a:lnTo>
                    <a:pt x="210439" y="96774"/>
                  </a:lnTo>
                  <a:lnTo>
                    <a:pt x="218363" y="97116"/>
                  </a:lnTo>
                  <a:lnTo>
                    <a:pt x="245618" y="109728"/>
                  </a:lnTo>
                  <a:lnTo>
                    <a:pt x="245618" y="95440"/>
                  </a:lnTo>
                  <a:lnTo>
                    <a:pt x="210439" y="87376"/>
                  </a:lnTo>
                  <a:lnTo>
                    <a:pt x="199910" y="87858"/>
                  </a:lnTo>
                  <a:lnTo>
                    <a:pt x="163703" y="106934"/>
                  </a:lnTo>
                  <a:lnTo>
                    <a:pt x="163779" y="123444"/>
                  </a:lnTo>
                  <a:lnTo>
                    <a:pt x="199910" y="142532"/>
                  </a:lnTo>
                  <a:lnTo>
                    <a:pt x="210439" y="143002"/>
                  </a:lnTo>
                  <a:lnTo>
                    <a:pt x="221030" y="142532"/>
                  </a:lnTo>
                  <a:lnTo>
                    <a:pt x="230339" y="141084"/>
                  </a:lnTo>
                  <a:lnTo>
                    <a:pt x="238366" y="138671"/>
                  </a:lnTo>
                  <a:lnTo>
                    <a:pt x="245110" y="135255"/>
                  </a:lnTo>
                  <a:lnTo>
                    <a:pt x="247751" y="133604"/>
                  </a:lnTo>
                  <a:lnTo>
                    <a:pt x="253238" y="130175"/>
                  </a:lnTo>
                  <a:lnTo>
                    <a:pt x="257302" y="123444"/>
                  </a:lnTo>
                  <a:lnTo>
                    <a:pt x="257302" y="106934"/>
                  </a:lnTo>
                  <a:close/>
                </a:path>
                <a:path w="1450340" h="144779">
                  <a:moveTo>
                    <a:pt x="276479" y="40005"/>
                  </a:moveTo>
                  <a:lnTo>
                    <a:pt x="254762" y="40005"/>
                  </a:lnTo>
                  <a:lnTo>
                    <a:pt x="254762" y="635"/>
                  </a:lnTo>
                  <a:lnTo>
                    <a:pt x="243713" y="635"/>
                  </a:lnTo>
                  <a:lnTo>
                    <a:pt x="243713" y="83439"/>
                  </a:lnTo>
                  <a:lnTo>
                    <a:pt x="254762" y="83439"/>
                  </a:lnTo>
                  <a:lnTo>
                    <a:pt x="254762" y="50038"/>
                  </a:lnTo>
                  <a:lnTo>
                    <a:pt x="276479" y="50038"/>
                  </a:lnTo>
                  <a:lnTo>
                    <a:pt x="276479" y="40005"/>
                  </a:lnTo>
                  <a:close/>
                </a:path>
                <a:path w="1450340" h="144779">
                  <a:moveTo>
                    <a:pt x="365887" y="103378"/>
                  </a:moveTo>
                  <a:lnTo>
                    <a:pt x="365252" y="95631"/>
                  </a:lnTo>
                  <a:lnTo>
                    <a:pt x="365125" y="93980"/>
                  </a:lnTo>
                  <a:lnTo>
                    <a:pt x="357784" y="94729"/>
                  </a:lnTo>
                  <a:lnTo>
                    <a:pt x="349326" y="95237"/>
                  </a:lnTo>
                  <a:lnTo>
                    <a:pt x="339737" y="95542"/>
                  </a:lnTo>
                  <a:lnTo>
                    <a:pt x="329057" y="95631"/>
                  </a:lnTo>
                  <a:lnTo>
                    <a:pt x="315849" y="95631"/>
                  </a:lnTo>
                  <a:lnTo>
                    <a:pt x="315849" y="23241"/>
                  </a:lnTo>
                  <a:lnTo>
                    <a:pt x="359918" y="23241"/>
                  </a:lnTo>
                  <a:lnTo>
                    <a:pt x="359918" y="13335"/>
                  </a:lnTo>
                  <a:lnTo>
                    <a:pt x="304800" y="13335"/>
                  </a:lnTo>
                  <a:lnTo>
                    <a:pt x="304800" y="105537"/>
                  </a:lnTo>
                  <a:lnTo>
                    <a:pt x="323697" y="105397"/>
                  </a:lnTo>
                  <a:lnTo>
                    <a:pt x="340194" y="104990"/>
                  </a:lnTo>
                  <a:lnTo>
                    <a:pt x="354266" y="104305"/>
                  </a:lnTo>
                  <a:lnTo>
                    <a:pt x="365887" y="103378"/>
                  </a:lnTo>
                  <a:close/>
                </a:path>
                <a:path w="1450340" h="144779">
                  <a:moveTo>
                    <a:pt x="417068" y="635"/>
                  </a:moveTo>
                  <a:lnTo>
                    <a:pt x="405892" y="635"/>
                  </a:lnTo>
                  <a:lnTo>
                    <a:pt x="405892" y="59690"/>
                  </a:lnTo>
                  <a:lnTo>
                    <a:pt x="387350" y="59690"/>
                  </a:lnTo>
                  <a:lnTo>
                    <a:pt x="387350" y="3556"/>
                  </a:lnTo>
                  <a:lnTo>
                    <a:pt x="376428" y="3556"/>
                  </a:lnTo>
                  <a:lnTo>
                    <a:pt x="376428" y="139827"/>
                  </a:lnTo>
                  <a:lnTo>
                    <a:pt x="387350" y="139827"/>
                  </a:lnTo>
                  <a:lnTo>
                    <a:pt x="387350" y="69596"/>
                  </a:lnTo>
                  <a:lnTo>
                    <a:pt x="405892" y="69596"/>
                  </a:lnTo>
                  <a:lnTo>
                    <a:pt x="405892" y="144272"/>
                  </a:lnTo>
                  <a:lnTo>
                    <a:pt x="417068" y="144272"/>
                  </a:lnTo>
                  <a:lnTo>
                    <a:pt x="417068" y="69596"/>
                  </a:lnTo>
                  <a:lnTo>
                    <a:pt x="417068" y="59690"/>
                  </a:lnTo>
                  <a:lnTo>
                    <a:pt x="417068" y="635"/>
                  </a:lnTo>
                  <a:close/>
                </a:path>
                <a:path w="1450340" h="144779">
                  <a:moveTo>
                    <a:pt x="522859" y="70485"/>
                  </a:moveTo>
                  <a:lnTo>
                    <a:pt x="498665" y="51689"/>
                  </a:lnTo>
                  <a:lnTo>
                    <a:pt x="495808" y="48133"/>
                  </a:lnTo>
                  <a:lnTo>
                    <a:pt x="493014" y="40640"/>
                  </a:lnTo>
                  <a:lnTo>
                    <a:pt x="493014" y="28194"/>
                  </a:lnTo>
                  <a:lnTo>
                    <a:pt x="518922" y="28194"/>
                  </a:lnTo>
                  <a:lnTo>
                    <a:pt x="518922" y="18288"/>
                  </a:lnTo>
                  <a:lnTo>
                    <a:pt x="493014" y="18288"/>
                  </a:lnTo>
                  <a:lnTo>
                    <a:pt x="493014" y="2413"/>
                  </a:lnTo>
                  <a:lnTo>
                    <a:pt x="481965" y="2413"/>
                  </a:lnTo>
                  <a:lnTo>
                    <a:pt x="481965" y="18288"/>
                  </a:lnTo>
                  <a:lnTo>
                    <a:pt x="455676" y="18288"/>
                  </a:lnTo>
                  <a:lnTo>
                    <a:pt x="455676" y="28194"/>
                  </a:lnTo>
                  <a:lnTo>
                    <a:pt x="481965" y="28194"/>
                  </a:lnTo>
                  <a:lnTo>
                    <a:pt x="481965" y="32893"/>
                  </a:lnTo>
                  <a:lnTo>
                    <a:pt x="462737" y="67348"/>
                  </a:lnTo>
                  <a:lnTo>
                    <a:pt x="450850" y="74295"/>
                  </a:lnTo>
                  <a:lnTo>
                    <a:pt x="459359" y="82423"/>
                  </a:lnTo>
                  <a:lnTo>
                    <a:pt x="487426" y="51689"/>
                  </a:lnTo>
                  <a:lnTo>
                    <a:pt x="489204" y="56007"/>
                  </a:lnTo>
                  <a:lnTo>
                    <a:pt x="492887" y="60960"/>
                  </a:lnTo>
                  <a:lnTo>
                    <a:pt x="498221" y="66294"/>
                  </a:lnTo>
                  <a:lnTo>
                    <a:pt x="503555" y="71755"/>
                  </a:lnTo>
                  <a:lnTo>
                    <a:pt x="509143" y="76073"/>
                  </a:lnTo>
                  <a:lnTo>
                    <a:pt x="515112" y="79375"/>
                  </a:lnTo>
                  <a:lnTo>
                    <a:pt x="522859" y="70485"/>
                  </a:lnTo>
                  <a:close/>
                </a:path>
                <a:path w="1450340" h="144779">
                  <a:moveTo>
                    <a:pt x="569087" y="92710"/>
                  </a:moveTo>
                  <a:lnTo>
                    <a:pt x="475234" y="92710"/>
                  </a:lnTo>
                  <a:lnTo>
                    <a:pt x="475234" y="102616"/>
                  </a:lnTo>
                  <a:lnTo>
                    <a:pt x="557911" y="102616"/>
                  </a:lnTo>
                  <a:lnTo>
                    <a:pt x="557911" y="144272"/>
                  </a:lnTo>
                  <a:lnTo>
                    <a:pt x="569087" y="144272"/>
                  </a:lnTo>
                  <a:lnTo>
                    <a:pt x="569087" y="92710"/>
                  </a:lnTo>
                  <a:close/>
                </a:path>
                <a:path w="1450340" h="144779">
                  <a:moveTo>
                    <a:pt x="569087" y="635"/>
                  </a:moveTo>
                  <a:lnTo>
                    <a:pt x="557911" y="635"/>
                  </a:lnTo>
                  <a:lnTo>
                    <a:pt x="557911" y="41275"/>
                  </a:lnTo>
                  <a:lnTo>
                    <a:pt x="541274" y="41275"/>
                  </a:lnTo>
                  <a:lnTo>
                    <a:pt x="541274" y="3556"/>
                  </a:lnTo>
                  <a:lnTo>
                    <a:pt x="530225" y="3556"/>
                  </a:lnTo>
                  <a:lnTo>
                    <a:pt x="530225" y="84836"/>
                  </a:lnTo>
                  <a:lnTo>
                    <a:pt x="541274" y="84836"/>
                  </a:lnTo>
                  <a:lnTo>
                    <a:pt x="541274" y="51308"/>
                  </a:lnTo>
                  <a:lnTo>
                    <a:pt x="557911" y="51308"/>
                  </a:lnTo>
                  <a:lnTo>
                    <a:pt x="557911" y="84836"/>
                  </a:lnTo>
                  <a:lnTo>
                    <a:pt x="569087" y="84836"/>
                  </a:lnTo>
                  <a:lnTo>
                    <a:pt x="569087" y="51308"/>
                  </a:lnTo>
                  <a:lnTo>
                    <a:pt x="569087" y="41275"/>
                  </a:lnTo>
                  <a:lnTo>
                    <a:pt x="569087" y="635"/>
                  </a:lnTo>
                  <a:close/>
                </a:path>
                <a:path w="1450340" h="144779">
                  <a:moveTo>
                    <a:pt x="696341" y="3556"/>
                  </a:moveTo>
                  <a:lnTo>
                    <a:pt x="685165" y="3556"/>
                  </a:lnTo>
                  <a:lnTo>
                    <a:pt x="685165" y="53721"/>
                  </a:lnTo>
                  <a:lnTo>
                    <a:pt x="667893" y="53721"/>
                  </a:lnTo>
                  <a:lnTo>
                    <a:pt x="657225" y="19075"/>
                  </a:lnTo>
                  <a:lnTo>
                    <a:pt x="657225" y="59055"/>
                  </a:lnTo>
                  <a:lnTo>
                    <a:pt x="656882" y="67945"/>
                  </a:lnTo>
                  <a:lnTo>
                    <a:pt x="643255" y="97790"/>
                  </a:lnTo>
                  <a:lnTo>
                    <a:pt x="629920" y="97790"/>
                  </a:lnTo>
                  <a:lnTo>
                    <a:pt x="615950" y="59055"/>
                  </a:lnTo>
                  <a:lnTo>
                    <a:pt x="616280" y="50177"/>
                  </a:lnTo>
                  <a:lnTo>
                    <a:pt x="629920" y="20320"/>
                  </a:lnTo>
                  <a:lnTo>
                    <a:pt x="643255" y="20320"/>
                  </a:lnTo>
                  <a:lnTo>
                    <a:pt x="657225" y="59055"/>
                  </a:lnTo>
                  <a:lnTo>
                    <a:pt x="657225" y="19075"/>
                  </a:lnTo>
                  <a:lnTo>
                    <a:pt x="653542" y="14097"/>
                  </a:lnTo>
                  <a:lnTo>
                    <a:pt x="646176" y="10287"/>
                  </a:lnTo>
                  <a:lnTo>
                    <a:pt x="636651" y="10287"/>
                  </a:lnTo>
                  <a:lnTo>
                    <a:pt x="607288" y="38201"/>
                  </a:lnTo>
                  <a:lnTo>
                    <a:pt x="605282" y="59055"/>
                  </a:lnTo>
                  <a:lnTo>
                    <a:pt x="605777" y="70180"/>
                  </a:lnTo>
                  <a:lnTo>
                    <a:pt x="623214" y="104686"/>
                  </a:lnTo>
                  <a:lnTo>
                    <a:pt x="636651" y="107823"/>
                  </a:lnTo>
                  <a:lnTo>
                    <a:pt x="646176" y="107823"/>
                  </a:lnTo>
                  <a:lnTo>
                    <a:pt x="653669" y="104013"/>
                  </a:lnTo>
                  <a:lnTo>
                    <a:pt x="658126" y="97790"/>
                  </a:lnTo>
                  <a:lnTo>
                    <a:pt x="659130" y="96393"/>
                  </a:lnTo>
                  <a:lnTo>
                    <a:pt x="662686" y="89992"/>
                  </a:lnTo>
                  <a:lnTo>
                    <a:pt x="665391" y="82308"/>
                  </a:lnTo>
                  <a:lnTo>
                    <a:pt x="667156" y="73609"/>
                  </a:lnTo>
                  <a:lnTo>
                    <a:pt x="668020" y="63627"/>
                  </a:lnTo>
                  <a:lnTo>
                    <a:pt x="685165" y="63627"/>
                  </a:lnTo>
                  <a:lnTo>
                    <a:pt x="685165" y="139827"/>
                  </a:lnTo>
                  <a:lnTo>
                    <a:pt x="696341" y="139827"/>
                  </a:lnTo>
                  <a:lnTo>
                    <a:pt x="696341" y="63627"/>
                  </a:lnTo>
                  <a:lnTo>
                    <a:pt x="696341" y="53721"/>
                  </a:lnTo>
                  <a:lnTo>
                    <a:pt x="696341" y="3556"/>
                  </a:lnTo>
                  <a:close/>
                </a:path>
                <a:path w="1450340" h="144779">
                  <a:moveTo>
                    <a:pt x="722122" y="635"/>
                  </a:moveTo>
                  <a:lnTo>
                    <a:pt x="710946" y="635"/>
                  </a:lnTo>
                  <a:lnTo>
                    <a:pt x="710946" y="144272"/>
                  </a:lnTo>
                  <a:lnTo>
                    <a:pt x="722122" y="144272"/>
                  </a:lnTo>
                  <a:lnTo>
                    <a:pt x="722122" y="635"/>
                  </a:lnTo>
                  <a:close/>
                </a:path>
                <a:path w="1450340" h="144779">
                  <a:moveTo>
                    <a:pt x="887857" y="10414"/>
                  </a:moveTo>
                  <a:lnTo>
                    <a:pt x="816483" y="10414"/>
                  </a:lnTo>
                  <a:lnTo>
                    <a:pt x="816483" y="20320"/>
                  </a:lnTo>
                  <a:lnTo>
                    <a:pt x="876808" y="20320"/>
                  </a:lnTo>
                  <a:lnTo>
                    <a:pt x="876681" y="30086"/>
                  </a:lnTo>
                  <a:lnTo>
                    <a:pt x="876312" y="39928"/>
                  </a:lnTo>
                  <a:lnTo>
                    <a:pt x="875677" y="49847"/>
                  </a:lnTo>
                  <a:lnTo>
                    <a:pt x="874776" y="59817"/>
                  </a:lnTo>
                  <a:lnTo>
                    <a:pt x="885571" y="60579"/>
                  </a:lnTo>
                  <a:lnTo>
                    <a:pt x="886561" y="49606"/>
                  </a:lnTo>
                  <a:lnTo>
                    <a:pt x="887285" y="37592"/>
                  </a:lnTo>
                  <a:lnTo>
                    <a:pt x="887704" y="24549"/>
                  </a:lnTo>
                  <a:lnTo>
                    <a:pt x="887857" y="10414"/>
                  </a:lnTo>
                  <a:close/>
                </a:path>
                <a:path w="1450340" h="144779">
                  <a:moveTo>
                    <a:pt x="897636" y="81534"/>
                  </a:moveTo>
                  <a:lnTo>
                    <a:pt x="897102" y="73533"/>
                  </a:lnTo>
                  <a:lnTo>
                    <a:pt x="897001" y="72009"/>
                  </a:lnTo>
                  <a:lnTo>
                    <a:pt x="887234" y="72542"/>
                  </a:lnTo>
                  <a:lnTo>
                    <a:pt x="876274" y="72961"/>
                  </a:lnTo>
                  <a:lnTo>
                    <a:pt x="850900" y="73533"/>
                  </a:lnTo>
                  <a:lnTo>
                    <a:pt x="850900" y="41783"/>
                  </a:lnTo>
                  <a:lnTo>
                    <a:pt x="839724" y="41783"/>
                  </a:lnTo>
                  <a:lnTo>
                    <a:pt x="839724" y="73660"/>
                  </a:lnTo>
                  <a:lnTo>
                    <a:pt x="831430" y="73901"/>
                  </a:lnTo>
                  <a:lnTo>
                    <a:pt x="822782" y="74066"/>
                  </a:lnTo>
                  <a:lnTo>
                    <a:pt x="804418" y="74168"/>
                  </a:lnTo>
                  <a:lnTo>
                    <a:pt x="805434" y="84074"/>
                  </a:lnTo>
                  <a:lnTo>
                    <a:pt x="826655" y="83870"/>
                  </a:lnTo>
                  <a:lnTo>
                    <a:pt x="881989" y="82410"/>
                  </a:lnTo>
                  <a:lnTo>
                    <a:pt x="891197" y="81991"/>
                  </a:lnTo>
                  <a:lnTo>
                    <a:pt x="897636" y="81534"/>
                  </a:lnTo>
                  <a:close/>
                </a:path>
                <a:path w="1450340" h="144779">
                  <a:moveTo>
                    <a:pt x="923163" y="129540"/>
                  </a:moveTo>
                  <a:lnTo>
                    <a:pt x="840740" y="129540"/>
                  </a:lnTo>
                  <a:lnTo>
                    <a:pt x="840740" y="97917"/>
                  </a:lnTo>
                  <a:lnTo>
                    <a:pt x="829691" y="97917"/>
                  </a:lnTo>
                  <a:lnTo>
                    <a:pt x="829691" y="139446"/>
                  </a:lnTo>
                  <a:lnTo>
                    <a:pt x="923163" y="139446"/>
                  </a:lnTo>
                  <a:lnTo>
                    <a:pt x="923163" y="129540"/>
                  </a:lnTo>
                  <a:close/>
                </a:path>
                <a:path w="1450340" h="144779">
                  <a:moveTo>
                    <a:pt x="940816" y="53721"/>
                  </a:moveTo>
                  <a:lnTo>
                    <a:pt x="919353" y="53721"/>
                  </a:lnTo>
                  <a:lnTo>
                    <a:pt x="919353" y="635"/>
                  </a:lnTo>
                  <a:lnTo>
                    <a:pt x="908177" y="635"/>
                  </a:lnTo>
                  <a:lnTo>
                    <a:pt x="908177" y="107696"/>
                  </a:lnTo>
                  <a:lnTo>
                    <a:pt x="919353" y="107696"/>
                  </a:lnTo>
                  <a:lnTo>
                    <a:pt x="919353" y="63754"/>
                  </a:lnTo>
                  <a:lnTo>
                    <a:pt x="940816" y="63754"/>
                  </a:lnTo>
                  <a:lnTo>
                    <a:pt x="940816" y="53721"/>
                  </a:lnTo>
                  <a:close/>
                </a:path>
                <a:path w="1450340" h="144779">
                  <a:moveTo>
                    <a:pt x="1036955" y="56769"/>
                  </a:moveTo>
                  <a:lnTo>
                    <a:pt x="1033780" y="50419"/>
                  </a:lnTo>
                  <a:lnTo>
                    <a:pt x="1029436" y="46863"/>
                  </a:lnTo>
                  <a:lnTo>
                    <a:pt x="1027430" y="45212"/>
                  </a:lnTo>
                  <a:lnTo>
                    <a:pt x="1026033" y="44297"/>
                  </a:lnTo>
                  <a:lnTo>
                    <a:pt x="1026033" y="59309"/>
                  </a:lnTo>
                  <a:lnTo>
                    <a:pt x="1026033" y="69596"/>
                  </a:lnTo>
                  <a:lnTo>
                    <a:pt x="1023874" y="73787"/>
                  </a:lnTo>
                  <a:lnTo>
                    <a:pt x="1014984" y="80391"/>
                  </a:lnTo>
                  <a:lnTo>
                    <a:pt x="1009142" y="82042"/>
                  </a:lnTo>
                  <a:lnTo>
                    <a:pt x="994156" y="82042"/>
                  </a:lnTo>
                  <a:lnTo>
                    <a:pt x="988187" y="80391"/>
                  </a:lnTo>
                  <a:lnTo>
                    <a:pt x="983742" y="77089"/>
                  </a:lnTo>
                  <a:lnTo>
                    <a:pt x="979424" y="73787"/>
                  </a:lnTo>
                  <a:lnTo>
                    <a:pt x="977265" y="69596"/>
                  </a:lnTo>
                  <a:lnTo>
                    <a:pt x="977265" y="59309"/>
                  </a:lnTo>
                  <a:lnTo>
                    <a:pt x="979424" y="55118"/>
                  </a:lnTo>
                  <a:lnTo>
                    <a:pt x="988060" y="48514"/>
                  </a:lnTo>
                  <a:lnTo>
                    <a:pt x="994029" y="46863"/>
                  </a:lnTo>
                  <a:lnTo>
                    <a:pt x="1009142" y="46863"/>
                  </a:lnTo>
                  <a:lnTo>
                    <a:pt x="1015111" y="48514"/>
                  </a:lnTo>
                  <a:lnTo>
                    <a:pt x="1019429" y="51816"/>
                  </a:lnTo>
                  <a:lnTo>
                    <a:pt x="1023874" y="55118"/>
                  </a:lnTo>
                  <a:lnTo>
                    <a:pt x="1001649" y="37465"/>
                  </a:lnTo>
                  <a:lnTo>
                    <a:pt x="993876" y="37947"/>
                  </a:lnTo>
                  <a:lnTo>
                    <a:pt x="966216" y="72009"/>
                  </a:lnTo>
                  <a:lnTo>
                    <a:pt x="969391" y="78486"/>
                  </a:lnTo>
                  <a:lnTo>
                    <a:pt x="1001522" y="91567"/>
                  </a:lnTo>
                  <a:lnTo>
                    <a:pt x="1009230" y="91071"/>
                  </a:lnTo>
                  <a:lnTo>
                    <a:pt x="1016139" y="89573"/>
                  </a:lnTo>
                  <a:lnTo>
                    <a:pt x="1022210" y="87071"/>
                  </a:lnTo>
                  <a:lnTo>
                    <a:pt x="1027430" y="83566"/>
                  </a:lnTo>
                  <a:lnTo>
                    <a:pt x="1029284" y="82042"/>
                  </a:lnTo>
                  <a:lnTo>
                    <a:pt x="1033780" y="78359"/>
                  </a:lnTo>
                  <a:lnTo>
                    <a:pt x="1036891" y="72009"/>
                  </a:lnTo>
                  <a:lnTo>
                    <a:pt x="1036955" y="56769"/>
                  </a:lnTo>
                  <a:close/>
                </a:path>
                <a:path w="1450340" h="144779">
                  <a:moveTo>
                    <a:pt x="1044067" y="19939"/>
                  </a:moveTo>
                  <a:lnTo>
                    <a:pt x="1007110" y="19939"/>
                  </a:lnTo>
                  <a:lnTo>
                    <a:pt x="1007110" y="1270"/>
                  </a:lnTo>
                  <a:lnTo>
                    <a:pt x="995807" y="1270"/>
                  </a:lnTo>
                  <a:lnTo>
                    <a:pt x="995807" y="19939"/>
                  </a:lnTo>
                  <a:lnTo>
                    <a:pt x="958723" y="19939"/>
                  </a:lnTo>
                  <a:lnTo>
                    <a:pt x="958723" y="29845"/>
                  </a:lnTo>
                  <a:lnTo>
                    <a:pt x="1044067" y="29845"/>
                  </a:lnTo>
                  <a:lnTo>
                    <a:pt x="1044067" y="19939"/>
                  </a:lnTo>
                  <a:close/>
                </a:path>
                <a:path w="1450340" h="144779">
                  <a:moveTo>
                    <a:pt x="1074674" y="131699"/>
                  </a:moveTo>
                  <a:lnTo>
                    <a:pt x="993775" y="131699"/>
                  </a:lnTo>
                  <a:lnTo>
                    <a:pt x="993775" y="101854"/>
                  </a:lnTo>
                  <a:lnTo>
                    <a:pt x="982853" y="101854"/>
                  </a:lnTo>
                  <a:lnTo>
                    <a:pt x="982853" y="141605"/>
                  </a:lnTo>
                  <a:lnTo>
                    <a:pt x="1074674" y="141605"/>
                  </a:lnTo>
                  <a:lnTo>
                    <a:pt x="1074674" y="131699"/>
                  </a:lnTo>
                  <a:close/>
                </a:path>
                <a:path w="1450340" h="144779">
                  <a:moveTo>
                    <a:pt x="1091819" y="56134"/>
                  </a:moveTo>
                  <a:lnTo>
                    <a:pt x="1070102" y="56134"/>
                  </a:lnTo>
                  <a:lnTo>
                    <a:pt x="1070102" y="635"/>
                  </a:lnTo>
                  <a:lnTo>
                    <a:pt x="1059053" y="635"/>
                  </a:lnTo>
                  <a:lnTo>
                    <a:pt x="1059053" y="107569"/>
                  </a:lnTo>
                  <a:lnTo>
                    <a:pt x="1070102" y="107569"/>
                  </a:lnTo>
                  <a:lnTo>
                    <a:pt x="1070102" y="66294"/>
                  </a:lnTo>
                  <a:lnTo>
                    <a:pt x="1091819" y="66294"/>
                  </a:lnTo>
                  <a:lnTo>
                    <a:pt x="1091819" y="56134"/>
                  </a:lnTo>
                  <a:close/>
                </a:path>
                <a:path w="1450340" h="144779">
                  <a:moveTo>
                    <a:pt x="1252347" y="99187"/>
                  </a:moveTo>
                  <a:lnTo>
                    <a:pt x="1224407" y="70104"/>
                  </a:lnTo>
                  <a:lnTo>
                    <a:pt x="1219619" y="60579"/>
                  </a:lnTo>
                  <a:lnTo>
                    <a:pt x="1216571" y="52108"/>
                  </a:lnTo>
                  <a:lnTo>
                    <a:pt x="1214628" y="42887"/>
                  </a:lnTo>
                  <a:lnTo>
                    <a:pt x="1214031" y="34163"/>
                  </a:lnTo>
                  <a:lnTo>
                    <a:pt x="1213993" y="10541"/>
                  </a:lnTo>
                  <a:lnTo>
                    <a:pt x="1202944" y="10541"/>
                  </a:lnTo>
                  <a:lnTo>
                    <a:pt x="1202944" y="34163"/>
                  </a:lnTo>
                  <a:lnTo>
                    <a:pt x="1202270" y="43662"/>
                  </a:lnTo>
                  <a:lnTo>
                    <a:pt x="1186713" y="80594"/>
                  </a:lnTo>
                  <a:lnTo>
                    <a:pt x="1164336" y="102235"/>
                  </a:lnTo>
                  <a:lnTo>
                    <a:pt x="1172972" y="109601"/>
                  </a:lnTo>
                  <a:lnTo>
                    <a:pt x="1199807" y="79171"/>
                  </a:lnTo>
                  <a:lnTo>
                    <a:pt x="1208532" y="60579"/>
                  </a:lnTo>
                  <a:lnTo>
                    <a:pt x="1210576" y="65963"/>
                  </a:lnTo>
                  <a:lnTo>
                    <a:pt x="1232839" y="97409"/>
                  </a:lnTo>
                  <a:lnTo>
                    <a:pt x="1244473" y="107823"/>
                  </a:lnTo>
                  <a:lnTo>
                    <a:pt x="1252347" y="99187"/>
                  </a:lnTo>
                  <a:close/>
                </a:path>
                <a:path w="1450340" h="144779">
                  <a:moveTo>
                    <a:pt x="1301496" y="59055"/>
                  </a:moveTo>
                  <a:lnTo>
                    <a:pt x="1276604" y="59055"/>
                  </a:lnTo>
                  <a:lnTo>
                    <a:pt x="1276604" y="635"/>
                  </a:lnTo>
                  <a:lnTo>
                    <a:pt x="1265555" y="635"/>
                  </a:lnTo>
                  <a:lnTo>
                    <a:pt x="1265555" y="144272"/>
                  </a:lnTo>
                  <a:lnTo>
                    <a:pt x="1276604" y="144272"/>
                  </a:lnTo>
                  <a:lnTo>
                    <a:pt x="1276604" y="68961"/>
                  </a:lnTo>
                  <a:lnTo>
                    <a:pt x="1301496" y="68961"/>
                  </a:lnTo>
                  <a:lnTo>
                    <a:pt x="1301496" y="59055"/>
                  </a:lnTo>
                  <a:close/>
                </a:path>
                <a:path w="1450340" h="144779">
                  <a:moveTo>
                    <a:pt x="1396746" y="52197"/>
                  </a:moveTo>
                  <a:lnTo>
                    <a:pt x="1393571" y="46355"/>
                  </a:lnTo>
                  <a:lnTo>
                    <a:pt x="1390738" y="44323"/>
                  </a:lnTo>
                  <a:lnTo>
                    <a:pt x="1387221" y="41783"/>
                  </a:lnTo>
                  <a:lnTo>
                    <a:pt x="1385824" y="40957"/>
                  </a:lnTo>
                  <a:lnTo>
                    <a:pt x="1385824" y="54991"/>
                  </a:lnTo>
                  <a:lnTo>
                    <a:pt x="1385824" y="64008"/>
                  </a:lnTo>
                  <a:lnTo>
                    <a:pt x="1383665" y="67691"/>
                  </a:lnTo>
                  <a:lnTo>
                    <a:pt x="1379347" y="70358"/>
                  </a:lnTo>
                  <a:lnTo>
                    <a:pt x="1375029" y="73152"/>
                  </a:lnTo>
                  <a:lnTo>
                    <a:pt x="1369060" y="74549"/>
                  </a:lnTo>
                  <a:lnTo>
                    <a:pt x="1353566" y="74549"/>
                  </a:lnTo>
                  <a:lnTo>
                    <a:pt x="1347470" y="73152"/>
                  </a:lnTo>
                  <a:lnTo>
                    <a:pt x="1343152" y="70358"/>
                  </a:lnTo>
                  <a:lnTo>
                    <a:pt x="1338834" y="67691"/>
                  </a:lnTo>
                  <a:lnTo>
                    <a:pt x="1336675" y="64008"/>
                  </a:lnTo>
                  <a:lnTo>
                    <a:pt x="1336675" y="54991"/>
                  </a:lnTo>
                  <a:lnTo>
                    <a:pt x="1338834" y="51308"/>
                  </a:lnTo>
                  <a:lnTo>
                    <a:pt x="1343279" y="48514"/>
                  </a:lnTo>
                  <a:lnTo>
                    <a:pt x="1347597" y="45720"/>
                  </a:lnTo>
                  <a:lnTo>
                    <a:pt x="1353566" y="44323"/>
                  </a:lnTo>
                  <a:lnTo>
                    <a:pt x="1368933" y="44323"/>
                  </a:lnTo>
                  <a:lnTo>
                    <a:pt x="1375029" y="45720"/>
                  </a:lnTo>
                  <a:lnTo>
                    <a:pt x="1383665" y="51308"/>
                  </a:lnTo>
                  <a:lnTo>
                    <a:pt x="1385824" y="54991"/>
                  </a:lnTo>
                  <a:lnTo>
                    <a:pt x="1385824" y="40957"/>
                  </a:lnTo>
                  <a:lnTo>
                    <a:pt x="1382077" y="38709"/>
                  </a:lnTo>
                  <a:lnTo>
                    <a:pt x="1376019" y="36537"/>
                  </a:lnTo>
                  <a:lnTo>
                    <a:pt x="1369085" y="35229"/>
                  </a:lnTo>
                  <a:lnTo>
                    <a:pt x="1361313" y="34798"/>
                  </a:lnTo>
                  <a:lnTo>
                    <a:pt x="1353464" y="35229"/>
                  </a:lnTo>
                  <a:lnTo>
                    <a:pt x="1325753" y="52197"/>
                  </a:lnTo>
                  <a:lnTo>
                    <a:pt x="1325753" y="66802"/>
                  </a:lnTo>
                  <a:lnTo>
                    <a:pt x="1361186" y="84074"/>
                  </a:lnTo>
                  <a:lnTo>
                    <a:pt x="1369034" y="83654"/>
                  </a:lnTo>
                  <a:lnTo>
                    <a:pt x="1376006" y="82346"/>
                  </a:lnTo>
                  <a:lnTo>
                    <a:pt x="1382077" y="80175"/>
                  </a:lnTo>
                  <a:lnTo>
                    <a:pt x="1387221" y="77089"/>
                  </a:lnTo>
                  <a:lnTo>
                    <a:pt x="1390738" y="74549"/>
                  </a:lnTo>
                  <a:lnTo>
                    <a:pt x="1393571" y="72517"/>
                  </a:lnTo>
                  <a:lnTo>
                    <a:pt x="1396669" y="66802"/>
                  </a:lnTo>
                  <a:lnTo>
                    <a:pt x="1396746" y="52197"/>
                  </a:lnTo>
                  <a:close/>
                </a:path>
                <a:path w="1450340" h="144779">
                  <a:moveTo>
                    <a:pt x="1403350" y="18542"/>
                  </a:moveTo>
                  <a:lnTo>
                    <a:pt x="1366393" y="18542"/>
                  </a:lnTo>
                  <a:lnTo>
                    <a:pt x="1366393" y="0"/>
                  </a:lnTo>
                  <a:lnTo>
                    <a:pt x="1355344" y="0"/>
                  </a:lnTo>
                  <a:lnTo>
                    <a:pt x="1355344" y="18542"/>
                  </a:lnTo>
                  <a:lnTo>
                    <a:pt x="1318387" y="18542"/>
                  </a:lnTo>
                  <a:lnTo>
                    <a:pt x="1318387" y="28321"/>
                  </a:lnTo>
                  <a:lnTo>
                    <a:pt x="1403350" y="28321"/>
                  </a:lnTo>
                  <a:lnTo>
                    <a:pt x="1403350" y="18542"/>
                  </a:lnTo>
                  <a:close/>
                </a:path>
                <a:path w="1450340" h="144779">
                  <a:moveTo>
                    <a:pt x="1432306" y="109347"/>
                  </a:moveTo>
                  <a:lnTo>
                    <a:pt x="1428242" y="103124"/>
                  </a:lnTo>
                  <a:lnTo>
                    <a:pt x="1425041" y="101346"/>
                  </a:lnTo>
                  <a:lnTo>
                    <a:pt x="1420622" y="98894"/>
                  </a:lnTo>
                  <a:lnTo>
                    <a:pt x="1420622" y="117475"/>
                  </a:lnTo>
                  <a:lnTo>
                    <a:pt x="1418424" y="124574"/>
                  </a:lnTo>
                  <a:lnTo>
                    <a:pt x="1411833" y="129654"/>
                  </a:lnTo>
                  <a:lnTo>
                    <a:pt x="1400848" y="132715"/>
                  </a:lnTo>
                  <a:lnTo>
                    <a:pt x="1385443" y="133731"/>
                  </a:lnTo>
                  <a:lnTo>
                    <a:pt x="1370177" y="132715"/>
                  </a:lnTo>
                  <a:lnTo>
                    <a:pt x="1359255" y="129654"/>
                  </a:lnTo>
                  <a:lnTo>
                    <a:pt x="1352702" y="124574"/>
                  </a:lnTo>
                  <a:lnTo>
                    <a:pt x="1350518" y="117475"/>
                  </a:lnTo>
                  <a:lnTo>
                    <a:pt x="1352702" y="110401"/>
                  </a:lnTo>
                  <a:lnTo>
                    <a:pt x="1359255" y="105371"/>
                  </a:lnTo>
                  <a:lnTo>
                    <a:pt x="1370177" y="102349"/>
                  </a:lnTo>
                  <a:lnTo>
                    <a:pt x="1385443" y="101346"/>
                  </a:lnTo>
                  <a:lnTo>
                    <a:pt x="1400848" y="102349"/>
                  </a:lnTo>
                  <a:lnTo>
                    <a:pt x="1411833" y="105371"/>
                  </a:lnTo>
                  <a:lnTo>
                    <a:pt x="1418424" y="110401"/>
                  </a:lnTo>
                  <a:lnTo>
                    <a:pt x="1420622" y="117475"/>
                  </a:lnTo>
                  <a:lnTo>
                    <a:pt x="1420622" y="98894"/>
                  </a:lnTo>
                  <a:lnTo>
                    <a:pt x="1385443" y="91821"/>
                  </a:lnTo>
                  <a:lnTo>
                    <a:pt x="1374749" y="92252"/>
                  </a:lnTo>
                  <a:lnTo>
                    <a:pt x="1338783" y="109347"/>
                  </a:lnTo>
                  <a:lnTo>
                    <a:pt x="1338707" y="125476"/>
                  </a:lnTo>
                  <a:lnTo>
                    <a:pt x="1342771" y="131699"/>
                  </a:lnTo>
                  <a:lnTo>
                    <a:pt x="1385443" y="143129"/>
                  </a:lnTo>
                  <a:lnTo>
                    <a:pt x="1396111" y="142722"/>
                  </a:lnTo>
                  <a:lnTo>
                    <a:pt x="1405458" y="141478"/>
                  </a:lnTo>
                  <a:lnTo>
                    <a:pt x="1413497" y="139382"/>
                  </a:lnTo>
                  <a:lnTo>
                    <a:pt x="1420241" y="136398"/>
                  </a:lnTo>
                  <a:lnTo>
                    <a:pt x="1424901" y="133731"/>
                  </a:lnTo>
                  <a:lnTo>
                    <a:pt x="1428242" y="131826"/>
                  </a:lnTo>
                  <a:lnTo>
                    <a:pt x="1432306" y="125476"/>
                  </a:lnTo>
                  <a:lnTo>
                    <a:pt x="1432306" y="109347"/>
                  </a:lnTo>
                  <a:close/>
                </a:path>
                <a:path w="1450340" h="144779">
                  <a:moveTo>
                    <a:pt x="1449959" y="46355"/>
                  </a:moveTo>
                  <a:lnTo>
                    <a:pt x="1429766" y="46355"/>
                  </a:lnTo>
                  <a:lnTo>
                    <a:pt x="1429766" y="635"/>
                  </a:lnTo>
                  <a:lnTo>
                    <a:pt x="1418717" y="635"/>
                  </a:lnTo>
                  <a:lnTo>
                    <a:pt x="1418717" y="87630"/>
                  </a:lnTo>
                  <a:lnTo>
                    <a:pt x="1429766" y="87630"/>
                  </a:lnTo>
                  <a:lnTo>
                    <a:pt x="1429766" y="56515"/>
                  </a:lnTo>
                  <a:lnTo>
                    <a:pt x="1449959" y="56515"/>
                  </a:lnTo>
                  <a:lnTo>
                    <a:pt x="1449959" y="46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8" name="object 138" descr=""/>
          <p:cNvGrpSpPr/>
          <p:nvPr/>
        </p:nvGrpSpPr>
        <p:grpSpPr>
          <a:xfrm>
            <a:off x="5553455" y="4555235"/>
            <a:ext cx="4936490" cy="368935"/>
            <a:chOff x="5553455" y="4555235"/>
            <a:chExt cx="4936490" cy="368935"/>
          </a:xfrm>
        </p:grpSpPr>
        <p:sp>
          <p:nvSpPr>
            <p:cNvPr id="139" name="object 139" descr=""/>
            <p:cNvSpPr/>
            <p:nvPr/>
          </p:nvSpPr>
          <p:spPr>
            <a:xfrm>
              <a:off x="5553455" y="4555235"/>
              <a:ext cx="4936490" cy="368935"/>
            </a:xfrm>
            <a:custGeom>
              <a:avLst/>
              <a:gdLst/>
              <a:ahLst/>
              <a:cxnLst/>
              <a:rect l="l" t="t" r="r" b="b"/>
              <a:pathLst>
                <a:path w="4936490" h="368935">
                  <a:moveTo>
                    <a:pt x="4936236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4936236" y="368807"/>
                  </a:lnTo>
                  <a:lnTo>
                    <a:pt x="49362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6297168" y="4573142"/>
              <a:ext cx="3093085" cy="146050"/>
            </a:xfrm>
            <a:custGeom>
              <a:avLst/>
              <a:gdLst/>
              <a:ahLst/>
              <a:cxnLst/>
              <a:rect l="l" t="t" r="r" b="b"/>
              <a:pathLst>
                <a:path w="3093084" h="146050">
                  <a:moveTo>
                    <a:pt x="84963" y="27559"/>
                  </a:moveTo>
                  <a:lnTo>
                    <a:pt x="81661" y="20447"/>
                  </a:lnTo>
                  <a:lnTo>
                    <a:pt x="76276" y="15875"/>
                  </a:lnTo>
                  <a:lnTo>
                    <a:pt x="74930" y="14732"/>
                  </a:lnTo>
                  <a:lnTo>
                    <a:pt x="73914" y="14033"/>
                  </a:lnTo>
                  <a:lnTo>
                    <a:pt x="73914" y="30226"/>
                  </a:lnTo>
                  <a:lnTo>
                    <a:pt x="73850" y="42418"/>
                  </a:lnTo>
                  <a:lnTo>
                    <a:pt x="71628" y="47244"/>
                  </a:lnTo>
                  <a:lnTo>
                    <a:pt x="62484" y="54610"/>
                  </a:lnTo>
                  <a:lnTo>
                    <a:pt x="56261" y="56515"/>
                  </a:lnTo>
                  <a:lnTo>
                    <a:pt x="40894" y="56515"/>
                  </a:lnTo>
                  <a:lnTo>
                    <a:pt x="34671" y="54737"/>
                  </a:lnTo>
                  <a:lnTo>
                    <a:pt x="30099" y="50927"/>
                  </a:lnTo>
                  <a:lnTo>
                    <a:pt x="25400" y="47244"/>
                  </a:lnTo>
                  <a:lnTo>
                    <a:pt x="23114" y="42418"/>
                  </a:lnTo>
                  <a:lnTo>
                    <a:pt x="23114" y="30226"/>
                  </a:lnTo>
                  <a:lnTo>
                    <a:pt x="25400" y="25273"/>
                  </a:lnTo>
                  <a:lnTo>
                    <a:pt x="30099" y="21463"/>
                  </a:lnTo>
                  <a:lnTo>
                    <a:pt x="34671" y="17653"/>
                  </a:lnTo>
                  <a:lnTo>
                    <a:pt x="40894" y="15875"/>
                  </a:lnTo>
                  <a:lnTo>
                    <a:pt x="56261" y="15875"/>
                  </a:lnTo>
                  <a:lnTo>
                    <a:pt x="62357" y="17780"/>
                  </a:lnTo>
                  <a:lnTo>
                    <a:pt x="71628" y="25273"/>
                  </a:lnTo>
                  <a:lnTo>
                    <a:pt x="73914" y="30226"/>
                  </a:lnTo>
                  <a:lnTo>
                    <a:pt x="73914" y="14033"/>
                  </a:lnTo>
                  <a:lnTo>
                    <a:pt x="69545" y="10998"/>
                  </a:lnTo>
                  <a:lnTo>
                    <a:pt x="63334" y="8343"/>
                  </a:lnTo>
                  <a:lnTo>
                    <a:pt x="56311" y="6756"/>
                  </a:lnTo>
                  <a:lnTo>
                    <a:pt x="48514" y="6223"/>
                  </a:lnTo>
                  <a:lnTo>
                    <a:pt x="40703" y="6756"/>
                  </a:lnTo>
                  <a:lnTo>
                    <a:pt x="11988" y="27559"/>
                  </a:lnTo>
                  <a:lnTo>
                    <a:pt x="11988" y="44958"/>
                  </a:lnTo>
                  <a:lnTo>
                    <a:pt x="48514" y="66167"/>
                  </a:lnTo>
                  <a:lnTo>
                    <a:pt x="56451" y="65633"/>
                  </a:lnTo>
                  <a:lnTo>
                    <a:pt x="63385" y="64058"/>
                  </a:lnTo>
                  <a:lnTo>
                    <a:pt x="69557" y="61404"/>
                  </a:lnTo>
                  <a:lnTo>
                    <a:pt x="74930" y="57658"/>
                  </a:lnTo>
                  <a:lnTo>
                    <a:pt x="76301" y="56515"/>
                  </a:lnTo>
                  <a:lnTo>
                    <a:pt x="81661" y="52070"/>
                  </a:lnTo>
                  <a:lnTo>
                    <a:pt x="84963" y="44958"/>
                  </a:lnTo>
                  <a:lnTo>
                    <a:pt x="84963" y="27559"/>
                  </a:lnTo>
                  <a:close/>
                </a:path>
                <a:path w="3093084" h="146050">
                  <a:moveTo>
                    <a:pt x="99441" y="87376"/>
                  </a:moveTo>
                  <a:lnTo>
                    <a:pt x="98806" y="77724"/>
                  </a:lnTo>
                  <a:lnTo>
                    <a:pt x="79133" y="78651"/>
                  </a:lnTo>
                  <a:lnTo>
                    <a:pt x="56108" y="79336"/>
                  </a:lnTo>
                  <a:lnTo>
                    <a:pt x="29743" y="79743"/>
                  </a:lnTo>
                  <a:lnTo>
                    <a:pt x="0" y="79883"/>
                  </a:lnTo>
                  <a:lnTo>
                    <a:pt x="1143" y="89535"/>
                  </a:lnTo>
                  <a:lnTo>
                    <a:pt x="43942" y="89027"/>
                  </a:lnTo>
                  <a:lnTo>
                    <a:pt x="43942" y="141732"/>
                  </a:lnTo>
                  <a:lnTo>
                    <a:pt x="55118" y="141732"/>
                  </a:lnTo>
                  <a:lnTo>
                    <a:pt x="55118" y="89027"/>
                  </a:lnTo>
                  <a:lnTo>
                    <a:pt x="55118" y="88773"/>
                  </a:lnTo>
                  <a:lnTo>
                    <a:pt x="92887" y="87693"/>
                  </a:lnTo>
                  <a:lnTo>
                    <a:pt x="99441" y="87376"/>
                  </a:lnTo>
                  <a:close/>
                </a:path>
                <a:path w="3093084" h="146050">
                  <a:moveTo>
                    <a:pt x="119380" y="2286"/>
                  </a:moveTo>
                  <a:lnTo>
                    <a:pt x="108204" y="2286"/>
                  </a:lnTo>
                  <a:lnTo>
                    <a:pt x="108204" y="145796"/>
                  </a:lnTo>
                  <a:lnTo>
                    <a:pt x="119380" y="145796"/>
                  </a:lnTo>
                  <a:lnTo>
                    <a:pt x="119380" y="2286"/>
                  </a:lnTo>
                  <a:close/>
                </a:path>
                <a:path w="3093084" h="146050">
                  <a:moveTo>
                    <a:pt x="234556" y="76073"/>
                  </a:moveTo>
                  <a:lnTo>
                    <a:pt x="233934" y="67945"/>
                  </a:lnTo>
                  <a:lnTo>
                    <a:pt x="233807" y="66294"/>
                  </a:lnTo>
                  <a:lnTo>
                    <a:pt x="223685" y="67043"/>
                  </a:lnTo>
                  <a:lnTo>
                    <a:pt x="210096" y="67551"/>
                  </a:lnTo>
                  <a:lnTo>
                    <a:pt x="193065" y="67856"/>
                  </a:lnTo>
                  <a:lnTo>
                    <a:pt x="172593" y="67945"/>
                  </a:lnTo>
                  <a:lnTo>
                    <a:pt x="172593" y="47625"/>
                  </a:lnTo>
                  <a:lnTo>
                    <a:pt x="221996" y="47625"/>
                  </a:lnTo>
                  <a:lnTo>
                    <a:pt x="221996" y="37973"/>
                  </a:lnTo>
                  <a:lnTo>
                    <a:pt x="172593" y="37973"/>
                  </a:lnTo>
                  <a:lnTo>
                    <a:pt x="172593" y="18669"/>
                  </a:lnTo>
                  <a:lnTo>
                    <a:pt x="227952" y="18669"/>
                  </a:lnTo>
                  <a:lnTo>
                    <a:pt x="227952" y="8890"/>
                  </a:lnTo>
                  <a:lnTo>
                    <a:pt x="161417" y="8890"/>
                  </a:lnTo>
                  <a:lnTo>
                    <a:pt x="161417" y="77851"/>
                  </a:lnTo>
                  <a:lnTo>
                    <a:pt x="184912" y="77736"/>
                  </a:lnTo>
                  <a:lnTo>
                    <a:pt x="204939" y="77393"/>
                  </a:lnTo>
                  <a:lnTo>
                    <a:pt x="221488" y="76835"/>
                  </a:lnTo>
                  <a:lnTo>
                    <a:pt x="234556" y="76073"/>
                  </a:lnTo>
                  <a:close/>
                </a:path>
                <a:path w="3093084" h="146050">
                  <a:moveTo>
                    <a:pt x="263652" y="93091"/>
                  </a:moveTo>
                  <a:lnTo>
                    <a:pt x="171450" y="93091"/>
                  </a:lnTo>
                  <a:lnTo>
                    <a:pt x="171450" y="103124"/>
                  </a:lnTo>
                  <a:lnTo>
                    <a:pt x="252603" y="103124"/>
                  </a:lnTo>
                  <a:lnTo>
                    <a:pt x="252603" y="145796"/>
                  </a:lnTo>
                  <a:lnTo>
                    <a:pt x="263652" y="145796"/>
                  </a:lnTo>
                  <a:lnTo>
                    <a:pt x="263652" y="93091"/>
                  </a:lnTo>
                  <a:close/>
                </a:path>
                <a:path w="3093084" h="146050">
                  <a:moveTo>
                    <a:pt x="285356" y="38608"/>
                  </a:moveTo>
                  <a:lnTo>
                    <a:pt x="263652" y="38608"/>
                  </a:lnTo>
                  <a:lnTo>
                    <a:pt x="263652" y="2286"/>
                  </a:lnTo>
                  <a:lnTo>
                    <a:pt x="252603" y="2286"/>
                  </a:lnTo>
                  <a:lnTo>
                    <a:pt x="252603" y="85217"/>
                  </a:lnTo>
                  <a:lnTo>
                    <a:pt x="263652" y="85217"/>
                  </a:lnTo>
                  <a:lnTo>
                    <a:pt x="263652" y="48641"/>
                  </a:lnTo>
                  <a:lnTo>
                    <a:pt x="285356" y="48641"/>
                  </a:lnTo>
                  <a:lnTo>
                    <a:pt x="285356" y="38608"/>
                  </a:lnTo>
                  <a:close/>
                </a:path>
                <a:path w="3093084" h="146050">
                  <a:moveTo>
                    <a:pt x="423291" y="82423"/>
                  </a:moveTo>
                  <a:lnTo>
                    <a:pt x="412242" y="82423"/>
                  </a:lnTo>
                  <a:lnTo>
                    <a:pt x="412242" y="104267"/>
                  </a:lnTo>
                  <a:lnTo>
                    <a:pt x="412242" y="113919"/>
                  </a:lnTo>
                  <a:lnTo>
                    <a:pt x="412242" y="132588"/>
                  </a:lnTo>
                  <a:lnTo>
                    <a:pt x="345681" y="132588"/>
                  </a:lnTo>
                  <a:lnTo>
                    <a:pt x="345681" y="113919"/>
                  </a:lnTo>
                  <a:lnTo>
                    <a:pt x="412242" y="113919"/>
                  </a:lnTo>
                  <a:lnTo>
                    <a:pt x="412242" y="104267"/>
                  </a:lnTo>
                  <a:lnTo>
                    <a:pt x="345681" y="104267"/>
                  </a:lnTo>
                  <a:lnTo>
                    <a:pt x="345681" y="82423"/>
                  </a:lnTo>
                  <a:lnTo>
                    <a:pt x="334772" y="82423"/>
                  </a:lnTo>
                  <a:lnTo>
                    <a:pt x="334772" y="142494"/>
                  </a:lnTo>
                  <a:lnTo>
                    <a:pt x="423291" y="142494"/>
                  </a:lnTo>
                  <a:lnTo>
                    <a:pt x="423291" y="132588"/>
                  </a:lnTo>
                  <a:lnTo>
                    <a:pt x="423291" y="113919"/>
                  </a:lnTo>
                  <a:lnTo>
                    <a:pt x="423291" y="104267"/>
                  </a:lnTo>
                  <a:lnTo>
                    <a:pt x="423291" y="82423"/>
                  </a:lnTo>
                  <a:close/>
                </a:path>
                <a:path w="3093084" h="146050">
                  <a:moveTo>
                    <a:pt x="423291" y="2413"/>
                  </a:moveTo>
                  <a:lnTo>
                    <a:pt x="412115" y="2413"/>
                  </a:lnTo>
                  <a:lnTo>
                    <a:pt x="412115" y="33401"/>
                  </a:lnTo>
                  <a:lnTo>
                    <a:pt x="387477" y="33401"/>
                  </a:lnTo>
                  <a:lnTo>
                    <a:pt x="386207" y="24511"/>
                  </a:lnTo>
                  <a:lnTo>
                    <a:pt x="382270" y="17399"/>
                  </a:lnTo>
                  <a:lnTo>
                    <a:pt x="377367" y="13589"/>
                  </a:lnTo>
                  <a:lnTo>
                    <a:pt x="376682" y="13055"/>
                  </a:lnTo>
                  <a:lnTo>
                    <a:pt x="376682" y="31115"/>
                  </a:lnTo>
                  <a:lnTo>
                    <a:pt x="376682" y="45720"/>
                  </a:lnTo>
                  <a:lnTo>
                    <a:pt x="374396" y="51689"/>
                  </a:lnTo>
                  <a:lnTo>
                    <a:pt x="364998" y="61087"/>
                  </a:lnTo>
                  <a:lnTo>
                    <a:pt x="358902" y="63373"/>
                  </a:lnTo>
                  <a:lnTo>
                    <a:pt x="343662" y="63373"/>
                  </a:lnTo>
                  <a:lnTo>
                    <a:pt x="337553" y="61087"/>
                  </a:lnTo>
                  <a:lnTo>
                    <a:pt x="328155" y="51689"/>
                  </a:lnTo>
                  <a:lnTo>
                    <a:pt x="325882" y="45720"/>
                  </a:lnTo>
                  <a:lnTo>
                    <a:pt x="325882" y="31115"/>
                  </a:lnTo>
                  <a:lnTo>
                    <a:pt x="328295" y="25273"/>
                  </a:lnTo>
                  <a:lnTo>
                    <a:pt x="332981" y="20574"/>
                  </a:lnTo>
                  <a:lnTo>
                    <a:pt x="337553" y="15875"/>
                  </a:lnTo>
                  <a:lnTo>
                    <a:pt x="343662" y="13589"/>
                  </a:lnTo>
                  <a:lnTo>
                    <a:pt x="358775" y="13589"/>
                  </a:lnTo>
                  <a:lnTo>
                    <a:pt x="364998" y="15875"/>
                  </a:lnTo>
                  <a:lnTo>
                    <a:pt x="369570" y="20574"/>
                  </a:lnTo>
                  <a:lnTo>
                    <a:pt x="374269" y="25273"/>
                  </a:lnTo>
                  <a:lnTo>
                    <a:pt x="351155" y="3937"/>
                  </a:lnTo>
                  <a:lnTo>
                    <a:pt x="343522" y="4584"/>
                  </a:lnTo>
                  <a:lnTo>
                    <a:pt x="315595" y="31407"/>
                  </a:lnTo>
                  <a:lnTo>
                    <a:pt x="314960" y="38354"/>
                  </a:lnTo>
                  <a:lnTo>
                    <a:pt x="315595" y="45402"/>
                  </a:lnTo>
                  <a:lnTo>
                    <a:pt x="343598" y="72161"/>
                  </a:lnTo>
                  <a:lnTo>
                    <a:pt x="351155" y="72771"/>
                  </a:lnTo>
                  <a:lnTo>
                    <a:pt x="358025" y="72275"/>
                  </a:lnTo>
                  <a:lnTo>
                    <a:pt x="364388" y="70777"/>
                  </a:lnTo>
                  <a:lnTo>
                    <a:pt x="370217" y="68275"/>
                  </a:lnTo>
                  <a:lnTo>
                    <a:pt x="375539" y="64770"/>
                  </a:lnTo>
                  <a:lnTo>
                    <a:pt x="377253" y="63373"/>
                  </a:lnTo>
                  <a:lnTo>
                    <a:pt x="382270" y="59309"/>
                  </a:lnTo>
                  <a:lnTo>
                    <a:pt x="386334" y="52197"/>
                  </a:lnTo>
                  <a:lnTo>
                    <a:pt x="387604" y="43307"/>
                  </a:lnTo>
                  <a:lnTo>
                    <a:pt x="412115" y="43307"/>
                  </a:lnTo>
                  <a:lnTo>
                    <a:pt x="412115" y="74549"/>
                  </a:lnTo>
                  <a:lnTo>
                    <a:pt x="423291" y="74549"/>
                  </a:lnTo>
                  <a:lnTo>
                    <a:pt x="423291" y="43307"/>
                  </a:lnTo>
                  <a:lnTo>
                    <a:pt x="423291" y="33401"/>
                  </a:lnTo>
                  <a:lnTo>
                    <a:pt x="423291" y="2413"/>
                  </a:lnTo>
                  <a:close/>
                </a:path>
                <a:path w="3093084" h="146050">
                  <a:moveTo>
                    <a:pt x="567055" y="7493"/>
                  </a:moveTo>
                  <a:lnTo>
                    <a:pt x="556133" y="7493"/>
                  </a:lnTo>
                  <a:lnTo>
                    <a:pt x="556133" y="17399"/>
                  </a:lnTo>
                  <a:lnTo>
                    <a:pt x="556133" y="53086"/>
                  </a:lnTo>
                  <a:lnTo>
                    <a:pt x="489077" y="53086"/>
                  </a:lnTo>
                  <a:lnTo>
                    <a:pt x="489077" y="17399"/>
                  </a:lnTo>
                  <a:lnTo>
                    <a:pt x="556133" y="17399"/>
                  </a:lnTo>
                  <a:lnTo>
                    <a:pt x="556133" y="7493"/>
                  </a:lnTo>
                  <a:lnTo>
                    <a:pt x="478155" y="7493"/>
                  </a:lnTo>
                  <a:lnTo>
                    <a:pt x="478155" y="62865"/>
                  </a:lnTo>
                  <a:lnTo>
                    <a:pt x="567055" y="62865"/>
                  </a:lnTo>
                  <a:lnTo>
                    <a:pt x="567055" y="53086"/>
                  </a:lnTo>
                  <a:lnTo>
                    <a:pt x="567055" y="17399"/>
                  </a:lnTo>
                  <a:lnTo>
                    <a:pt x="567055" y="7493"/>
                  </a:lnTo>
                  <a:close/>
                </a:path>
                <a:path w="3093084" h="146050">
                  <a:moveTo>
                    <a:pt x="589280" y="82296"/>
                  </a:moveTo>
                  <a:lnTo>
                    <a:pt x="456057" y="82296"/>
                  </a:lnTo>
                  <a:lnTo>
                    <a:pt x="456057" y="92202"/>
                  </a:lnTo>
                  <a:lnTo>
                    <a:pt x="517017" y="92202"/>
                  </a:lnTo>
                  <a:lnTo>
                    <a:pt x="517017" y="145796"/>
                  </a:lnTo>
                  <a:lnTo>
                    <a:pt x="528320" y="145796"/>
                  </a:lnTo>
                  <a:lnTo>
                    <a:pt x="528320" y="92202"/>
                  </a:lnTo>
                  <a:lnTo>
                    <a:pt x="589280" y="92202"/>
                  </a:lnTo>
                  <a:lnTo>
                    <a:pt x="589280" y="82296"/>
                  </a:lnTo>
                  <a:close/>
                </a:path>
                <a:path w="3093084" h="146050">
                  <a:moveTo>
                    <a:pt x="723265" y="48133"/>
                  </a:moveTo>
                  <a:lnTo>
                    <a:pt x="641096" y="48133"/>
                  </a:lnTo>
                  <a:lnTo>
                    <a:pt x="641096" y="35179"/>
                  </a:lnTo>
                  <a:lnTo>
                    <a:pt x="719963" y="35179"/>
                  </a:lnTo>
                  <a:lnTo>
                    <a:pt x="719963" y="4699"/>
                  </a:lnTo>
                  <a:lnTo>
                    <a:pt x="630174" y="4699"/>
                  </a:lnTo>
                  <a:lnTo>
                    <a:pt x="630174" y="14224"/>
                  </a:lnTo>
                  <a:lnTo>
                    <a:pt x="709041" y="14224"/>
                  </a:lnTo>
                  <a:lnTo>
                    <a:pt x="709041" y="26543"/>
                  </a:lnTo>
                  <a:lnTo>
                    <a:pt x="630174" y="26543"/>
                  </a:lnTo>
                  <a:lnTo>
                    <a:pt x="630174" y="57531"/>
                  </a:lnTo>
                  <a:lnTo>
                    <a:pt x="723265" y="57531"/>
                  </a:lnTo>
                  <a:lnTo>
                    <a:pt x="723265" y="48133"/>
                  </a:lnTo>
                  <a:close/>
                </a:path>
                <a:path w="3093084" h="146050">
                  <a:moveTo>
                    <a:pt x="723519" y="134874"/>
                  </a:moveTo>
                  <a:lnTo>
                    <a:pt x="640588" y="134874"/>
                  </a:lnTo>
                  <a:lnTo>
                    <a:pt x="640588" y="121793"/>
                  </a:lnTo>
                  <a:lnTo>
                    <a:pt x="720344" y="121793"/>
                  </a:lnTo>
                  <a:lnTo>
                    <a:pt x="720344" y="91186"/>
                  </a:lnTo>
                  <a:lnTo>
                    <a:pt x="629666" y="91186"/>
                  </a:lnTo>
                  <a:lnTo>
                    <a:pt x="629666" y="100584"/>
                  </a:lnTo>
                  <a:lnTo>
                    <a:pt x="709422" y="100584"/>
                  </a:lnTo>
                  <a:lnTo>
                    <a:pt x="709422" y="112903"/>
                  </a:lnTo>
                  <a:lnTo>
                    <a:pt x="629666" y="112903"/>
                  </a:lnTo>
                  <a:lnTo>
                    <a:pt x="629666" y="144399"/>
                  </a:lnTo>
                  <a:lnTo>
                    <a:pt x="723519" y="144399"/>
                  </a:lnTo>
                  <a:lnTo>
                    <a:pt x="723519" y="134874"/>
                  </a:lnTo>
                  <a:close/>
                </a:path>
                <a:path w="3093084" h="146050">
                  <a:moveTo>
                    <a:pt x="741680" y="69596"/>
                  </a:moveTo>
                  <a:lnTo>
                    <a:pt x="608457" y="69596"/>
                  </a:lnTo>
                  <a:lnTo>
                    <a:pt x="608457" y="79121"/>
                  </a:lnTo>
                  <a:lnTo>
                    <a:pt x="741680" y="79121"/>
                  </a:lnTo>
                  <a:lnTo>
                    <a:pt x="741680" y="69596"/>
                  </a:lnTo>
                  <a:close/>
                </a:path>
                <a:path w="3093084" h="146050">
                  <a:moveTo>
                    <a:pt x="901065" y="102997"/>
                  </a:moveTo>
                  <a:lnTo>
                    <a:pt x="900341" y="95250"/>
                  </a:lnTo>
                  <a:lnTo>
                    <a:pt x="900176" y="93472"/>
                  </a:lnTo>
                  <a:lnTo>
                    <a:pt x="892136" y="94234"/>
                  </a:lnTo>
                  <a:lnTo>
                    <a:pt x="878725" y="94792"/>
                  </a:lnTo>
                  <a:lnTo>
                    <a:pt x="859891" y="95135"/>
                  </a:lnTo>
                  <a:lnTo>
                    <a:pt x="835660" y="95250"/>
                  </a:lnTo>
                  <a:lnTo>
                    <a:pt x="835660" y="24765"/>
                  </a:lnTo>
                  <a:lnTo>
                    <a:pt x="891540" y="24765"/>
                  </a:lnTo>
                  <a:lnTo>
                    <a:pt x="891540" y="14986"/>
                  </a:lnTo>
                  <a:lnTo>
                    <a:pt x="824484" y="14986"/>
                  </a:lnTo>
                  <a:lnTo>
                    <a:pt x="824484" y="105156"/>
                  </a:lnTo>
                  <a:lnTo>
                    <a:pt x="868095" y="104952"/>
                  </a:lnTo>
                  <a:lnTo>
                    <a:pt x="884555" y="104648"/>
                  </a:lnTo>
                  <a:lnTo>
                    <a:pt x="892937" y="104013"/>
                  </a:lnTo>
                  <a:lnTo>
                    <a:pt x="901065" y="102997"/>
                  </a:lnTo>
                  <a:close/>
                </a:path>
                <a:path w="3093084" h="146050">
                  <a:moveTo>
                    <a:pt x="951230" y="58801"/>
                  </a:moveTo>
                  <a:lnTo>
                    <a:pt x="925830" y="58801"/>
                  </a:lnTo>
                  <a:lnTo>
                    <a:pt x="925830" y="2286"/>
                  </a:lnTo>
                  <a:lnTo>
                    <a:pt x="914781" y="2286"/>
                  </a:lnTo>
                  <a:lnTo>
                    <a:pt x="914781" y="145796"/>
                  </a:lnTo>
                  <a:lnTo>
                    <a:pt x="925830" y="145796"/>
                  </a:lnTo>
                  <a:lnTo>
                    <a:pt x="925830" y="68834"/>
                  </a:lnTo>
                  <a:lnTo>
                    <a:pt x="951230" y="68834"/>
                  </a:lnTo>
                  <a:lnTo>
                    <a:pt x="951230" y="58801"/>
                  </a:lnTo>
                  <a:close/>
                </a:path>
                <a:path w="3093084" h="146050">
                  <a:moveTo>
                    <a:pt x="1080770" y="57531"/>
                  </a:moveTo>
                  <a:lnTo>
                    <a:pt x="999998" y="57531"/>
                  </a:lnTo>
                  <a:lnTo>
                    <a:pt x="999998" y="42291"/>
                  </a:lnTo>
                  <a:lnTo>
                    <a:pt x="1077341" y="42291"/>
                  </a:lnTo>
                  <a:lnTo>
                    <a:pt x="1077341" y="6985"/>
                  </a:lnTo>
                  <a:lnTo>
                    <a:pt x="988949" y="6985"/>
                  </a:lnTo>
                  <a:lnTo>
                    <a:pt x="988949" y="16764"/>
                  </a:lnTo>
                  <a:lnTo>
                    <a:pt x="1066292" y="16764"/>
                  </a:lnTo>
                  <a:lnTo>
                    <a:pt x="1066292" y="32385"/>
                  </a:lnTo>
                  <a:lnTo>
                    <a:pt x="988949" y="32385"/>
                  </a:lnTo>
                  <a:lnTo>
                    <a:pt x="988949" y="67564"/>
                  </a:lnTo>
                  <a:lnTo>
                    <a:pt x="1080770" y="67564"/>
                  </a:lnTo>
                  <a:lnTo>
                    <a:pt x="1080770" y="57531"/>
                  </a:lnTo>
                  <a:close/>
                </a:path>
                <a:path w="3093084" h="146050">
                  <a:moveTo>
                    <a:pt x="1080897" y="132461"/>
                  </a:moveTo>
                  <a:lnTo>
                    <a:pt x="999617" y="132461"/>
                  </a:lnTo>
                  <a:lnTo>
                    <a:pt x="999617" y="102235"/>
                  </a:lnTo>
                  <a:lnTo>
                    <a:pt x="988568" y="102235"/>
                  </a:lnTo>
                  <a:lnTo>
                    <a:pt x="988568" y="142494"/>
                  </a:lnTo>
                  <a:lnTo>
                    <a:pt x="1080897" y="142494"/>
                  </a:lnTo>
                  <a:lnTo>
                    <a:pt x="1080897" y="132461"/>
                  </a:lnTo>
                  <a:close/>
                </a:path>
                <a:path w="3093084" h="146050">
                  <a:moveTo>
                    <a:pt x="1099820" y="82169"/>
                  </a:moveTo>
                  <a:lnTo>
                    <a:pt x="966597" y="82169"/>
                  </a:lnTo>
                  <a:lnTo>
                    <a:pt x="966597" y="92075"/>
                  </a:lnTo>
                  <a:lnTo>
                    <a:pt x="1099820" y="92075"/>
                  </a:lnTo>
                  <a:lnTo>
                    <a:pt x="1099820" y="82169"/>
                  </a:lnTo>
                  <a:close/>
                </a:path>
                <a:path w="3093084" h="146050">
                  <a:moveTo>
                    <a:pt x="2735199" y="60579"/>
                  </a:moveTo>
                  <a:lnTo>
                    <a:pt x="2724150" y="23850"/>
                  </a:lnTo>
                  <a:lnTo>
                    <a:pt x="2724150" y="60579"/>
                  </a:lnTo>
                  <a:lnTo>
                    <a:pt x="2723680" y="68999"/>
                  </a:lnTo>
                  <a:lnTo>
                    <a:pt x="2705989" y="99695"/>
                  </a:lnTo>
                  <a:lnTo>
                    <a:pt x="2690876" y="99695"/>
                  </a:lnTo>
                  <a:lnTo>
                    <a:pt x="2672715" y="60579"/>
                  </a:lnTo>
                  <a:lnTo>
                    <a:pt x="2673172" y="52171"/>
                  </a:lnTo>
                  <a:lnTo>
                    <a:pt x="2690876" y="21590"/>
                  </a:lnTo>
                  <a:lnTo>
                    <a:pt x="2706116" y="21590"/>
                  </a:lnTo>
                  <a:lnTo>
                    <a:pt x="2724150" y="60579"/>
                  </a:lnTo>
                  <a:lnTo>
                    <a:pt x="2724150" y="23850"/>
                  </a:lnTo>
                  <a:lnTo>
                    <a:pt x="2698496" y="11684"/>
                  </a:lnTo>
                  <a:lnTo>
                    <a:pt x="2690609" y="12522"/>
                  </a:lnTo>
                  <a:lnTo>
                    <a:pt x="2664409" y="40195"/>
                  </a:lnTo>
                  <a:lnTo>
                    <a:pt x="2661920" y="60579"/>
                  </a:lnTo>
                  <a:lnTo>
                    <a:pt x="2662555" y="71348"/>
                  </a:lnTo>
                  <a:lnTo>
                    <a:pt x="2683649" y="106286"/>
                  </a:lnTo>
                  <a:lnTo>
                    <a:pt x="2698496" y="109601"/>
                  </a:lnTo>
                  <a:lnTo>
                    <a:pt x="2706293" y="108775"/>
                  </a:lnTo>
                  <a:lnTo>
                    <a:pt x="2713329" y="106286"/>
                  </a:lnTo>
                  <a:lnTo>
                    <a:pt x="2719578" y="102158"/>
                  </a:lnTo>
                  <a:lnTo>
                    <a:pt x="2721902" y="99695"/>
                  </a:lnTo>
                  <a:lnTo>
                    <a:pt x="2725039" y="96393"/>
                  </a:lnTo>
                  <a:lnTo>
                    <a:pt x="2729534" y="89230"/>
                  </a:lnTo>
                  <a:lnTo>
                    <a:pt x="2732697" y="80873"/>
                  </a:lnTo>
                  <a:lnTo>
                    <a:pt x="2734576" y="71323"/>
                  </a:lnTo>
                  <a:lnTo>
                    <a:pt x="2735199" y="60579"/>
                  </a:lnTo>
                  <a:close/>
                </a:path>
                <a:path w="3093084" h="146050">
                  <a:moveTo>
                    <a:pt x="2773045" y="2286"/>
                  </a:moveTo>
                  <a:lnTo>
                    <a:pt x="2761869" y="2286"/>
                  </a:lnTo>
                  <a:lnTo>
                    <a:pt x="2761869" y="145796"/>
                  </a:lnTo>
                  <a:lnTo>
                    <a:pt x="2773045" y="145796"/>
                  </a:lnTo>
                  <a:lnTo>
                    <a:pt x="2773045" y="2286"/>
                  </a:lnTo>
                  <a:close/>
                </a:path>
                <a:path w="3093084" h="146050">
                  <a:moveTo>
                    <a:pt x="2891409" y="75184"/>
                  </a:moveTo>
                  <a:lnTo>
                    <a:pt x="2862008" y="47498"/>
                  </a:lnTo>
                  <a:lnTo>
                    <a:pt x="2855468" y="25400"/>
                  </a:lnTo>
                  <a:lnTo>
                    <a:pt x="2855468" y="20193"/>
                  </a:lnTo>
                  <a:lnTo>
                    <a:pt x="2886710" y="20193"/>
                  </a:lnTo>
                  <a:lnTo>
                    <a:pt x="2886710" y="10033"/>
                  </a:lnTo>
                  <a:lnTo>
                    <a:pt x="2812796" y="10033"/>
                  </a:lnTo>
                  <a:lnTo>
                    <a:pt x="2812796" y="20193"/>
                  </a:lnTo>
                  <a:lnTo>
                    <a:pt x="2844673" y="20193"/>
                  </a:lnTo>
                  <a:lnTo>
                    <a:pt x="2844673" y="25400"/>
                  </a:lnTo>
                  <a:lnTo>
                    <a:pt x="2828175" y="63487"/>
                  </a:lnTo>
                  <a:lnTo>
                    <a:pt x="2807970" y="79248"/>
                  </a:lnTo>
                  <a:lnTo>
                    <a:pt x="2815971" y="86868"/>
                  </a:lnTo>
                  <a:lnTo>
                    <a:pt x="2844736" y="57899"/>
                  </a:lnTo>
                  <a:lnTo>
                    <a:pt x="2850388" y="47498"/>
                  </a:lnTo>
                  <a:lnTo>
                    <a:pt x="2853055" y="53213"/>
                  </a:lnTo>
                  <a:lnTo>
                    <a:pt x="2883916" y="83185"/>
                  </a:lnTo>
                  <a:lnTo>
                    <a:pt x="2891409" y="75184"/>
                  </a:lnTo>
                  <a:close/>
                </a:path>
                <a:path w="3093084" h="146050">
                  <a:moveTo>
                    <a:pt x="2923667" y="2286"/>
                  </a:moveTo>
                  <a:lnTo>
                    <a:pt x="2912618" y="2286"/>
                  </a:lnTo>
                  <a:lnTo>
                    <a:pt x="2912618" y="38481"/>
                  </a:lnTo>
                  <a:lnTo>
                    <a:pt x="2879090" y="38481"/>
                  </a:lnTo>
                  <a:lnTo>
                    <a:pt x="2879090" y="48514"/>
                  </a:lnTo>
                  <a:lnTo>
                    <a:pt x="2912618" y="48514"/>
                  </a:lnTo>
                  <a:lnTo>
                    <a:pt x="2912618" y="104394"/>
                  </a:lnTo>
                  <a:lnTo>
                    <a:pt x="2923667" y="104394"/>
                  </a:lnTo>
                  <a:lnTo>
                    <a:pt x="2923667" y="2286"/>
                  </a:lnTo>
                  <a:close/>
                </a:path>
                <a:path w="3093084" h="146050">
                  <a:moveTo>
                    <a:pt x="2927477" y="131445"/>
                  </a:moveTo>
                  <a:lnTo>
                    <a:pt x="2846451" y="131445"/>
                  </a:lnTo>
                  <a:lnTo>
                    <a:pt x="2846451" y="94234"/>
                  </a:lnTo>
                  <a:lnTo>
                    <a:pt x="2835275" y="94234"/>
                  </a:lnTo>
                  <a:lnTo>
                    <a:pt x="2835275" y="141097"/>
                  </a:lnTo>
                  <a:lnTo>
                    <a:pt x="2927477" y="141097"/>
                  </a:lnTo>
                  <a:lnTo>
                    <a:pt x="2927477" y="131445"/>
                  </a:lnTo>
                  <a:close/>
                </a:path>
                <a:path w="3093084" h="146050">
                  <a:moveTo>
                    <a:pt x="3037636" y="49403"/>
                  </a:moveTo>
                  <a:lnTo>
                    <a:pt x="3034538" y="43942"/>
                  </a:lnTo>
                  <a:lnTo>
                    <a:pt x="3032074" y="42291"/>
                  </a:lnTo>
                  <a:lnTo>
                    <a:pt x="3028315" y="39751"/>
                  </a:lnTo>
                  <a:lnTo>
                    <a:pt x="3026410" y="38722"/>
                  </a:lnTo>
                  <a:lnTo>
                    <a:pt x="3026410" y="52070"/>
                  </a:lnTo>
                  <a:lnTo>
                    <a:pt x="3026410" y="60706"/>
                  </a:lnTo>
                  <a:lnTo>
                    <a:pt x="3024251" y="64008"/>
                  </a:lnTo>
                  <a:lnTo>
                    <a:pt x="3019933" y="66548"/>
                  </a:lnTo>
                  <a:lnTo>
                    <a:pt x="3015615" y="68961"/>
                  </a:lnTo>
                  <a:lnTo>
                    <a:pt x="3009646" y="70231"/>
                  </a:lnTo>
                  <a:lnTo>
                    <a:pt x="2994533" y="70231"/>
                  </a:lnTo>
                  <a:lnTo>
                    <a:pt x="2988564" y="68961"/>
                  </a:lnTo>
                  <a:lnTo>
                    <a:pt x="2979674" y="64135"/>
                  </a:lnTo>
                  <a:lnTo>
                    <a:pt x="2977515" y="60706"/>
                  </a:lnTo>
                  <a:lnTo>
                    <a:pt x="2977515" y="52070"/>
                  </a:lnTo>
                  <a:lnTo>
                    <a:pt x="2979674" y="48641"/>
                  </a:lnTo>
                  <a:lnTo>
                    <a:pt x="2988310" y="43561"/>
                  </a:lnTo>
                  <a:lnTo>
                    <a:pt x="2994406" y="42291"/>
                  </a:lnTo>
                  <a:lnTo>
                    <a:pt x="3009773" y="42291"/>
                  </a:lnTo>
                  <a:lnTo>
                    <a:pt x="3015742" y="43561"/>
                  </a:lnTo>
                  <a:lnTo>
                    <a:pt x="3020060" y="46101"/>
                  </a:lnTo>
                  <a:lnTo>
                    <a:pt x="3024251" y="48641"/>
                  </a:lnTo>
                  <a:lnTo>
                    <a:pt x="3026410" y="52070"/>
                  </a:lnTo>
                  <a:lnTo>
                    <a:pt x="3026410" y="38722"/>
                  </a:lnTo>
                  <a:lnTo>
                    <a:pt x="3023171" y="36944"/>
                  </a:lnTo>
                  <a:lnTo>
                    <a:pt x="3017075" y="34963"/>
                  </a:lnTo>
                  <a:lnTo>
                    <a:pt x="3009976" y="33794"/>
                  </a:lnTo>
                  <a:lnTo>
                    <a:pt x="3002026" y="33401"/>
                  </a:lnTo>
                  <a:lnTo>
                    <a:pt x="2994012" y="33794"/>
                  </a:lnTo>
                  <a:lnTo>
                    <a:pt x="2966466" y="49403"/>
                  </a:lnTo>
                  <a:lnTo>
                    <a:pt x="2966466" y="63373"/>
                  </a:lnTo>
                  <a:lnTo>
                    <a:pt x="3001899" y="79248"/>
                  </a:lnTo>
                  <a:lnTo>
                    <a:pt x="3009836" y="78854"/>
                  </a:lnTo>
                  <a:lnTo>
                    <a:pt x="3016897" y="77660"/>
                  </a:lnTo>
                  <a:lnTo>
                    <a:pt x="3023019" y="75717"/>
                  </a:lnTo>
                  <a:lnTo>
                    <a:pt x="3028188" y="73025"/>
                  </a:lnTo>
                  <a:lnTo>
                    <a:pt x="3032417" y="70231"/>
                  </a:lnTo>
                  <a:lnTo>
                    <a:pt x="3034538" y="68834"/>
                  </a:lnTo>
                  <a:lnTo>
                    <a:pt x="3037636" y="63373"/>
                  </a:lnTo>
                  <a:lnTo>
                    <a:pt x="3037636" y="49403"/>
                  </a:lnTo>
                  <a:close/>
                </a:path>
                <a:path w="3093084" h="146050">
                  <a:moveTo>
                    <a:pt x="3044571" y="15621"/>
                  </a:moveTo>
                  <a:lnTo>
                    <a:pt x="3007487" y="15621"/>
                  </a:lnTo>
                  <a:lnTo>
                    <a:pt x="3007487" y="0"/>
                  </a:lnTo>
                  <a:lnTo>
                    <a:pt x="2996438" y="0"/>
                  </a:lnTo>
                  <a:lnTo>
                    <a:pt x="2996438" y="15621"/>
                  </a:lnTo>
                  <a:lnTo>
                    <a:pt x="2959481" y="15621"/>
                  </a:lnTo>
                  <a:lnTo>
                    <a:pt x="2959481" y="25146"/>
                  </a:lnTo>
                  <a:lnTo>
                    <a:pt x="3044571" y="25146"/>
                  </a:lnTo>
                  <a:lnTo>
                    <a:pt x="3044571" y="15621"/>
                  </a:lnTo>
                  <a:close/>
                </a:path>
                <a:path w="3093084" h="146050">
                  <a:moveTo>
                    <a:pt x="3074797" y="135001"/>
                  </a:moveTo>
                  <a:lnTo>
                    <a:pt x="2993771" y="135001"/>
                  </a:lnTo>
                  <a:lnTo>
                    <a:pt x="2993771" y="121539"/>
                  </a:lnTo>
                  <a:lnTo>
                    <a:pt x="3070860" y="121539"/>
                  </a:lnTo>
                  <a:lnTo>
                    <a:pt x="3070860" y="90297"/>
                  </a:lnTo>
                  <a:lnTo>
                    <a:pt x="2982849" y="90297"/>
                  </a:lnTo>
                  <a:lnTo>
                    <a:pt x="2982849" y="99822"/>
                  </a:lnTo>
                  <a:lnTo>
                    <a:pt x="3059938" y="99822"/>
                  </a:lnTo>
                  <a:lnTo>
                    <a:pt x="3059938" y="112395"/>
                  </a:lnTo>
                  <a:lnTo>
                    <a:pt x="2982849" y="112395"/>
                  </a:lnTo>
                  <a:lnTo>
                    <a:pt x="2982849" y="144526"/>
                  </a:lnTo>
                  <a:lnTo>
                    <a:pt x="3074797" y="144526"/>
                  </a:lnTo>
                  <a:lnTo>
                    <a:pt x="3074797" y="135001"/>
                  </a:lnTo>
                  <a:close/>
                </a:path>
                <a:path w="3093084" h="146050">
                  <a:moveTo>
                    <a:pt x="3092577" y="44577"/>
                  </a:moveTo>
                  <a:lnTo>
                    <a:pt x="3070860" y="44577"/>
                  </a:lnTo>
                  <a:lnTo>
                    <a:pt x="3070860" y="2286"/>
                  </a:lnTo>
                  <a:lnTo>
                    <a:pt x="3059811" y="2286"/>
                  </a:lnTo>
                  <a:lnTo>
                    <a:pt x="3059811" y="82296"/>
                  </a:lnTo>
                  <a:lnTo>
                    <a:pt x="3070860" y="82296"/>
                  </a:lnTo>
                  <a:lnTo>
                    <a:pt x="3070860" y="54356"/>
                  </a:lnTo>
                  <a:lnTo>
                    <a:pt x="3092577" y="54356"/>
                  </a:lnTo>
                  <a:lnTo>
                    <a:pt x="3092577" y="44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471029" y="4575428"/>
              <a:ext cx="1405763" cy="326389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7292848" y="4575428"/>
              <a:ext cx="2454275" cy="326390"/>
            </a:xfrm>
            <a:custGeom>
              <a:avLst/>
              <a:gdLst/>
              <a:ahLst/>
              <a:cxnLst/>
              <a:rect l="l" t="t" r="r" b="b"/>
              <a:pathLst>
                <a:path w="2454275" h="326389">
                  <a:moveTo>
                    <a:pt x="86360" y="282829"/>
                  </a:moveTo>
                  <a:lnTo>
                    <a:pt x="59436" y="254508"/>
                  </a:lnTo>
                  <a:lnTo>
                    <a:pt x="54775" y="244983"/>
                  </a:lnTo>
                  <a:lnTo>
                    <a:pt x="51536" y="235813"/>
                  </a:lnTo>
                  <a:lnTo>
                    <a:pt x="49555" y="226402"/>
                  </a:lnTo>
                  <a:lnTo>
                    <a:pt x="48920" y="217297"/>
                  </a:lnTo>
                  <a:lnTo>
                    <a:pt x="48895" y="205232"/>
                  </a:lnTo>
                  <a:lnTo>
                    <a:pt x="81280" y="205232"/>
                  </a:lnTo>
                  <a:lnTo>
                    <a:pt x="81280" y="195326"/>
                  </a:lnTo>
                  <a:lnTo>
                    <a:pt x="5842" y="195326"/>
                  </a:lnTo>
                  <a:lnTo>
                    <a:pt x="5842" y="205232"/>
                  </a:lnTo>
                  <a:lnTo>
                    <a:pt x="37846" y="205232"/>
                  </a:lnTo>
                  <a:lnTo>
                    <a:pt x="37846" y="217297"/>
                  </a:lnTo>
                  <a:lnTo>
                    <a:pt x="27432" y="255270"/>
                  </a:lnTo>
                  <a:lnTo>
                    <a:pt x="0" y="285750"/>
                  </a:lnTo>
                  <a:lnTo>
                    <a:pt x="8382" y="293370"/>
                  </a:lnTo>
                  <a:lnTo>
                    <a:pt x="35128" y="263093"/>
                  </a:lnTo>
                  <a:lnTo>
                    <a:pt x="43434" y="244983"/>
                  </a:lnTo>
                  <a:lnTo>
                    <a:pt x="45288" y="250304"/>
                  </a:lnTo>
                  <a:lnTo>
                    <a:pt x="72326" y="286105"/>
                  </a:lnTo>
                  <a:lnTo>
                    <a:pt x="78613" y="291338"/>
                  </a:lnTo>
                  <a:lnTo>
                    <a:pt x="86360" y="282829"/>
                  </a:lnTo>
                  <a:close/>
                </a:path>
                <a:path w="2454275" h="326389">
                  <a:moveTo>
                    <a:pt x="116205" y="182880"/>
                  </a:moveTo>
                  <a:lnTo>
                    <a:pt x="105029" y="182880"/>
                  </a:lnTo>
                  <a:lnTo>
                    <a:pt x="105029" y="326390"/>
                  </a:lnTo>
                  <a:lnTo>
                    <a:pt x="116205" y="326390"/>
                  </a:lnTo>
                  <a:lnTo>
                    <a:pt x="116205" y="182880"/>
                  </a:lnTo>
                  <a:close/>
                </a:path>
                <a:path w="2454275" h="326389">
                  <a:moveTo>
                    <a:pt x="239141" y="204978"/>
                  </a:moveTo>
                  <a:lnTo>
                    <a:pt x="235839" y="198501"/>
                  </a:lnTo>
                  <a:lnTo>
                    <a:pt x="231317" y="194945"/>
                  </a:lnTo>
                  <a:lnTo>
                    <a:pt x="229235" y="193294"/>
                  </a:lnTo>
                  <a:lnTo>
                    <a:pt x="228092" y="192557"/>
                  </a:lnTo>
                  <a:lnTo>
                    <a:pt x="228092" y="208026"/>
                  </a:lnTo>
                  <a:lnTo>
                    <a:pt x="228092" y="217551"/>
                  </a:lnTo>
                  <a:lnTo>
                    <a:pt x="225933" y="221742"/>
                  </a:lnTo>
                  <a:lnTo>
                    <a:pt x="221361" y="225298"/>
                  </a:lnTo>
                  <a:lnTo>
                    <a:pt x="216916" y="228981"/>
                  </a:lnTo>
                  <a:lnTo>
                    <a:pt x="210947" y="230759"/>
                  </a:lnTo>
                  <a:lnTo>
                    <a:pt x="196342" y="230759"/>
                  </a:lnTo>
                  <a:lnTo>
                    <a:pt x="190373" y="228981"/>
                  </a:lnTo>
                  <a:lnTo>
                    <a:pt x="185928" y="225298"/>
                  </a:lnTo>
                  <a:lnTo>
                    <a:pt x="181483" y="221742"/>
                  </a:lnTo>
                  <a:lnTo>
                    <a:pt x="179197" y="217551"/>
                  </a:lnTo>
                  <a:lnTo>
                    <a:pt x="179197" y="208026"/>
                  </a:lnTo>
                  <a:lnTo>
                    <a:pt x="181483" y="203835"/>
                  </a:lnTo>
                  <a:lnTo>
                    <a:pt x="190373" y="196723"/>
                  </a:lnTo>
                  <a:lnTo>
                    <a:pt x="196342" y="194945"/>
                  </a:lnTo>
                  <a:lnTo>
                    <a:pt x="210947" y="194945"/>
                  </a:lnTo>
                  <a:lnTo>
                    <a:pt x="216916" y="196723"/>
                  </a:lnTo>
                  <a:lnTo>
                    <a:pt x="221361" y="200279"/>
                  </a:lnTo>
                  <a:lnTo>
                    <a:pt x="225933" y="203835"/>
                  </a:lnTo>
                  <a:lnTo>
                    <a:pt x="203708" y="185420"/>
                  </a:lnTo>
                  <a:lnTo>
                    <a:pt x="196100" y="185928"/>
                  </a:lnTo>
                  <a:lnTo>
                    <a:pt x="168148" y="204978"/>
                  </a:lnTo>
                  <a:lnTo>
                    <a:pt x="168211" y="220599"/>
                  </a:lnTo>
                  <a:lnTo>
                    <a:pt x="203708" y="240157"/>
                  </a:lnTo>
                  <a:lnTo>
                    <a:pt x="211239" y="239661"/>
                  </a:lnTo>
                  <a:lnTo>
                    <a:pt x="217893" y="238226"/>
                  </a:lnTo>
                  <a:lnTo>
                    <a:pt x="223913" y="235775"/>
                  </a:lnTo>
                  <a:lnTo>
                    <a:pt x="229235" y="232283"/>
                  </a:lnTo>
                  <a:lnTo>
                    <a:pt x="231165" y="230759"/>
                  </a:lnTo>
                  <a:lnTo>
                    <a:pt x="235839" y="227076"/>
                  </a:lnTo>
                  <a:lnTo>
                    <a:pt x="239141" y="220599"/>
                  </a:lnTo>
                  <a:lnTo>
                    <a:pt x="239141" y="204978"/>
                  </a:lnTo>
                  <a:close/>
                </a:path>
                <a:path w="2454275" h="326389">
                  <a:moveTo>
                    <a:pt x="249682" y="258445"/>
                  </a:moveTo>
                  <a:lnTo>
                    <a:pt x="248920" y="248920"/>
                  </a:lnTo>
                  <a:lnTo>
                    <a:pt x="228104" y="250088"/>
                  </a:lnTo>
                  <a:lnTo>
                    <a:pt x="205486" y="250926"/>
                  </a:lnTo>
                  <a:lnTo>
                    <a:pt x="181051" y="251421"/>
                  </a:lnTo>
                  <a:lnTo>
                    <a:pt x="154813" y="251587"/>
                  </a:lnTo>
                  <a:lnTo>
                    <a:pt x="156464" y="262001"/>
                  </a:lnTo>
                  <a:lnTo>
                    <a:pt x="164172" y="261937"/>
                  </a:lnTo>
                  <a:lnTo>
                    <a:pt x="198755" y="260985"/>
                  </a:lnTo>
                  <a:lnTo>
                    <a:pt x="198755" y="291338"/>
                  </a:lnTo>
                  <a:lnTo>
                    <a:pt x="209804" y="291338"/>
                  </a:lnTo>
                  <a:lnTo>
                    <a:pt x="209804" y="260985"/>
                  </a:lnTo>
                  <a:lnTo>
                    <a:pt x="209804" y="260477"/>
                  </a:lnTo>
                  <a:lnTo>
                    <a:pt x="243103" y="258864"/>
                  </a:lnTo>
                  <a:lnTo>
                    <a:pt x="249682" y="258445"/>
                  </a:lnTo>
                  <a:close/>
                </a:path>
                <a:path w="2454275" h="326389">
                  <a:moveTo>
                    <a:pt x="271018" y="182880"/>
                  </a:moveTo>
                  <a:lnTo>
                    <a:pt x="259715" y="182880"/>
                  </a:lnTo>
                  <a:lnTo>
                    <a:pt x="259715" y="271145"/>
                  </a:lnTo>
                  <a:lnTo>
                    <a:pt x="228346" y="271145"/>
                  </a:lnTo>
                  <a:lnTo>
                    <a:pt x="228346" y="281051"/>
                  </a:lnTo>
                  <a:lnTo>
                    <a:pt x="259715" y="281051"/>
                  </a:lnTo>
                  <a:lnTo>
                    <a:pt x="259715" y="296418"/>
                  </a:lnTo>
                  <a:lnTo>
                    <a:pt x="271018" y="296418"/>
                  </a:lnTo>
                  <a:lnTo>
                    <a:pt x="271018" y="182880"/>
                  </a:lnTo>
                  <a:close/>
                </a:path>
                <a:path w="2454275" h="326389">
                  <a:moveTo>
                    <a:pt x="274447" y="312674"/>
                  </a:moveTo>
                  <a:lnTo>
                    <a:pt x="188214" y="312674"/>
                  </a:lnTo>
                  <a:lnTo>
                    <a:pt x="188214" y="279654"/>
                  </a:lnTo>
                  <a:lnTo>
                    <a:pt x="177038" y="279654"/>
                  </a:lnTo>
                  <a:lnTo>
                    <a:pt x="177038" y="322580"/>
                  </a:lnTo>
                  <a:lnTo>
                    <a:pt x="274447" y="322580"/>
                  </a:lnTo>
                  <a:lnTo>
                    <a:pt x="274447" y="312674"/>
                  </a:lnTo>
                  <a:close/>
                </a:path>
                <a:path w="2454275" h="326389">
                  <a:moveTo>
                    <a:pt x="389890" y="227965"/>
                  </a:moveTo>
                  <a:lnTo>
                    <a:pt x="378790" y="203581"/>
                  </a:lnTo>
                  <a:lnTo>
                    <a:pt x="378460" y="203339"/>
                  </a:lnTo>
                  <a:lnTo>
                    <a:pt x="378460" y="220726"/>
                  </a:lnTo>
                  <a:lnTo>
                    <a:pt x="378460" y="235204"/>
                  </a:lnTo>
                  <a:lnTo>
                    <a:pt x="375920" y="241046"/>
                  </a:lnTo>
                  <a:lnTo>
                    <a:pt x="370840" y="245618"/>
                  </a:lnTo>
                  <a:lnTo>
                    <a:pt x="365633" y="250063"/>
                  </a:lnTo>
                  <a:lnTo>
                    <a:pt x="359410" y="252349"/>
                  </a:lnTo>
                  <a:lnTo>
                    <a:pt x="344551" y="252349"/>
                  </a:lnTo>
                  <a:lnTo>
                    <a:pt x="338328" y="250063"/>
                  </a:lnTo>
                  <a:lnTo>
                    <a:pt x="333121" y="245618"/>
                  </a:lnTo>
                  <a:lnTo>
                    <a:pt x="328041" y="241046"/>
                  </a:lnTo>
                  <a:lnTo>
                    <a:pt x="325374" y="235204"/>
                  </a:lnTo>
                  <a:lnTo>
                    <a:pt x="325424" y="220726"/>
                  </a:lnTo>
                  <a:lnTo>
                    <a:pt x="327914" y="215011"/>
                  </a:lnTo>
                  <a:lnTo>
                    <a:pt x="338074" y="205867"/>
                  </a:lnTo>
                  <a:lnTo>
                    <a:pt x="344297" y="203581"/>
                  </a:lnTo>
                  <a:lnTo>
                    <a:pt x="359537" y="203581"/>
                  </a:lnTo>
                  <a:lnTo>
                    <a:pt x="365760" y="205867"/>
                  </a:lnTo>
                  <a:lnTo>
                    <a:pt x="370840" y="210439"/>
                  </a:lnTo>
                  <a:lnTo>
                    <a:pt x="375920" y="214884"/>
                  </a:lnTo>
                  <a:lnTo>
                    <a:pt x="351917" y="193802"/>
                  </a:lnTo>
                  <a:lnTo>
                    <a:pt x="344144" y="194424"/>
                  </a:lnTo>
                  <a:lnTo>
                    <a:pt x="314693" y="220726"/>
                  </a:lnTo>
                  <a:lnTo>
                    <a:pt x="313944" y="227965"/>
                  </a:lnTo>
                  <a:lnTo>
                    <a:pt x="314629" y="235064"/>
                  </a:lnTo>
                  <a:lnTo>
                    <a:pt x="344195" y="261658"/>
                  </a:lnTo>
                  <a:lnTo>
                    <a:pt x="351917" y="262255"/>
                  </a:lnTo>
                  <a:lnTo>
                    <a:pt x="359676" y="261658"/>
                  </a:lnTo>
                  <a:lnTo>
                    <a:pt x="366801" y="259842"/>
                  </a:lnTo>
                  <a:lnTo>
                    <a:pt x="373202" y="256844"/>
                  </a:lnTo>
                  <a:lnTo>
                    <a:pt x="378968" y="252603"/>
                  </a:lnTo>
                  <a:lnTo>
                    <a:pt x="379196" y="252349"/>
                  </a:lnTo>
                  <a:lnTo>
                    <a:pt x="383717" y="247421"/>
                  </a:lnTo>
                  <a:lnTo>
                    <a:pt x="387134" y="241579"/>
                  </a:lnTo>
                  <a:lnTo>
                    <a:pt x="389191" y="235064"/>
                  </a:lnTo>
                  <a:lnTo>
                    <a:pt x="389890" y="227965"/>
                  </a:lnTo>
                  <a:close/>
                </a:path>
                <a:path w="2454275" h="326389">
                  <a:moveTo>
                    <a:pt x="403479" y="297942"/>
                  </a:moveTo>
                  <a:lnTo>
                    <a:pt x="402844" y="288290"/>
                  </a:lnTo>
                  <a:lnTo>
                    <a:pt x="395693" y="288772"/>
                  </a:lnTo>
                  <a:lnTo>
                    <a:pt x="385699" y="289229"/>
                  </a:lnTo>
                  <a:lnTo>
                    <a:pt x="357124" y="290068"/>
                  </a:lnTo>
                  <a:lnTo>
                    <a:pt x="303403" y="290830"/>
                  </a:lnTo>
                  <a:lnTo>
                    <a:pt x="304546" y="300355"/>
                  </a:lnTo>
                  <a:lnTo>
                    <a:pt x="373189" y="299212"/>
                  </a:lnTo>
                  <a:lnTo>
                    <a:pt x="386143" y="298818"/>
                  </a:lnTo>
                  <a:lnTo>
                    <a:pt x="396227" y="298399"/>
                  </a:lnTo>
                  <a:lnTo>
                    <a:pt x="403479" y="297942"/>
                  </a:lnTo>
                  <a:close/>
                </a:path>
                <a:path w="2454275" h="326389">
                  <a:moveTo>
                    <a:pt x="424053" y="182880"/>
                  </a:moveTo>
                  <a:lnTo>
                    <a:pt x="412877" y="182880"/>
                  </a:lnTo>
                  <a:lnTo>
                    <a:pt x="412877" y="326390"/>
                  </a:lnTo>
                  <a:lnTo>
                    <a:pt x="424053" y="326390"/>
                  </a:lnTo>
                  <a:lnTo>
                    <a:pt x="424053" y="182880"/>
                  </a:lnTo>
                  <a:close/>
                </a:path>
                <a:path w="2454275" h="326389">
                  <a:moveTo>
                    <a:pt x="566547" y="188087"/>
                  </a:moveTo>
                  <a:lnTo>
                    <a:pt x="555498" y="188087"/>
                  </a:lnTo>
                  <a:lnTo>
                    <a:pt x="555498" y="197993"/>
                  </a:lnTo>
                  <a:lnTo>
                    <a:pt x="555498" y="233680"/>
                  </a:lnTo>
                  <a:lnTo>
                    <a:pt x="488569" y="233680"/>
                  </a:lnTo>
                  <a:lnTo>
                    <a:pt x="488569" y="197993"/>
                  </a:lnTo>
                  <a:lnTo>
                    <a:pt x="555498" y="197993"/>
                  </a:lnTo>
                  <a:lnTo>
                    <a:pt x="555498" y="188087"/>
                  </a:lnTo>
                  <a:lnTo>
                    <a:pt x="477647" y="188087"/>
                  </a:lnTo>
                  <a:lnTo>
                    <a:pt x="477647" y="243459"/>
                  </a:lnTo>
                  <a:lnTo>
                    <a:pt x="566547" y="243459"/>
                  </a:lnTo>
                  <a:lnTo>
                    <a:pt x="566547" y="233680"/>
                  </a:lnTo>
                  <a:lnTo>
                    <a:pt x="566547" y="197993"/>
                  </a:lnTo>
                  <a:lnTo>
                    <a:pt x="566547" y="188087"/>
                  </a:lnTo>
                  <a:close/>
                </a:path>
                <a:path w="2454275" h="326389">
                  <a:moveTo>
                    <a:pt x="588772" y="262890"/>
                  </a:moveTo>
                  <a:lnTo>
                    <a:pt x="455549" y="262890"/>
                  </a:lnTo>
                  <a:lnTo>
                    <a:pt x="455549" y="272796"/>
                  </a:lnTo>
                  <a:lnTo>
                    <a:pt x="516509" y="272796"/>
                  </a:lnTo>
                  <a:lnTo>
                    <a:pt x="516509" y="326390"/>
                  </a:lnTo>
                  <a:lnTo>
                    <a:pt x="527812" y="326390"/>
                  </a:lnTo>
                  <a:lnTo>
                    <a:pt x="527812" y="272796"/>
                  </a:lnTo>
                  <a:lnTo>
                    <a:pt x="588772" y="272796"/>
                  </a:lnTo>
                  <a:lnTo>
                    <a:pt x="588772" y="262890"/>
                  </a:lnTo>
                  <a:close/>
                </a:path>
                <a:path w="2454275" h="326389">
                  <a:moveTo>
                    <a:pt x="2244852" y="7620"/>
                  </a:moveTo>
                  <a:lnTo>
                    <a:pt x="2181352" y="7620"/>
                  </a:lnTo>
                  <a:lnTo>
                    <a:pt x="2181352" y="17526"/>
                  </a:lnTo>
                  <a:lnTo>
                    <a:pt x="2231898" y="17526"/>
                  </a:lnTo>
                  <a:lnTo>
                    <a:pt x="2229154" y="27279"/>
                  </a:lnTo>
                  <a:lnTo>
                    <a:pt x="2201951" y="61023"/>
                  </a:lnTo>
                  <a:lnTo>
                    <a:pt x="2171827" y="76454"/>
                  </a:lnTo>
                  <a:lnTo>
                    <a:pt x="2179701" y="85344"/>
                  </a:lnTo>
                  <a:lnTo>
                    <a:pt x="2214270" y="64592"/>
                  </a:lnTo>
                  <a:lnTo>
                    <a:pt x="2238946" y="32880"/>
                  </a:lnTo>
                  <a:lnTo>
                    <a:pt x="2242985" y="20650"/>
                  </a:lnTo>
                  <a:lnTo>
                    <a:pt x="2244852" y="7620"/>
                  </a:lnTo>
                  <a:close/>
                </a:path>
                <a:path w="2454275" h="326389">
                  <a:moveTo>
                    <a:pt x="2287905" y="0"/>
                  </a:moveTo>
                  <a:lnTo>
                    <a:pt x="2276729" y="0"/>
                  </a:lnTo>
                  <a:lnTo>
                    <a:pt x="2276729" y="25781"/>
                  </a:lnTo>
                  <a:lnTo>
                    <a:pt x="2248027" y="25781"/>
                  </a:lnTo>
                  <a:lnTo>
                    <a:pt x="2248027" y="35814"/>
                  </a:lnTo>
                  <a:lnTo>
                    <a:pt x="2276729" y="35814"/>
                  </a:lnTo>
                  <a:lnTo>
                    <a:pt x="2276729" y="56134"/>
                  </a:lnTo>
                  <a:lnTo>
                    <a:pt x="2246630" y="56134"/>
                  </a:lnTo>
                  <a:lnTo>
                    <a:pt x="2246630" y="66167"/>
                  </a:lnTo>
                  <a:lnTo>
                    <a:pt x="2276729" y="66167"/>
                  </a:lnTo>
                  <a:lnTo>
                    <a:pt x="2276729" y="84074"/>
                  </a:lnTo>
                  <a:lnTo>
                    <a:pt x="2287905" y="84074"/>
                  </a:lnTo>
                  <a:lnTo>
                    <a:pt x="2287905" y="0"/>
                  </a:lnTo>
                  <a:close/>
                </a:path>
                <a:path w="2454275" h="326389">
                  <a:moveTo>
                    <a:pt x="2289048" y="104775"/>
                  </a:moveTo>
                  <a:lnTo>
                    <a:pt x="2284984" y="98044"/>
                  </a:lnTo>
                  <a:lnTo>
                    <a:pt x="2279345" y="94488"/>
                  </a:lnTo>
                  <a:lnTo>
                    <a:pt x="2277110" y="93078"/>
                  </a:lnTo>
                  <a:lnTo>
                    <a:pt x="2277110" y="107696"/>
                  </a:lnTo>
                  <a:lnTo>
                    <a:pt x="2277110" y="118618"/>
                  </a:lnTo>
                  <a:lnTo>
                    <a:pt x="2274062" y="123063"/>
                  </a:lnTo>
                  <a:lnTo>
                    <a:pt x="2241804" y="131953"/>
                  </a:lnTo>
                  <a:lnTo>
                    <a:pt x="2233803" y="131622"/>
                  </a:lnTo>
                  <a:lnTo>
                    <a:pt x="2206498" y="107696"/>
                  </a:lnTo>
                  <a:lnTo>
                    <a:pt x="2209546" y="103251"/>
                  </a:lnTo>
                  <a:lnTo>
                    <a:pt x="2241804" y="94488"/>
                  </a:lnTo>
                  <a:lnTo>
                    <a:pt x="2249716" y="94830"/>
                  </a:lnTo>
                  <a:lnTo>
                    <a:pt x="2277110" y="107696"/>
                  </a:lnTo>
                  <a:lnTo>
                    <a:pt x="2277110" y="93078"/>
                  </a:lnTo>
                  <a:lnTo>
                    <a:pt x="2241804" y="84963"/>
                  </a:lnTo>
                  <a:lnTo>
                    <a:pt x="2231199" y="85445"/>
                  </a:lnTo>
                  <a:lnTo>
                    <a:pt x="2194687" y="104775"/>
                  </a:lnTo>
                  <a:lnTo>
                    <a:pt x="2194687" y="121412"/>
                  </a:lnTo>
                  <a:lnTo>
                    <a:pt x="2231199" y="141109"/>
                  </a:lnTo>
                  <a:lnTo>
                    <a:pt x="2241804" y="141605"/>
                  </a:lnTo>
                  <a:lnTo>
                    <a:pt x="2252484" y="141109"/>
                  </a:lnTo>
                  <a:lnTo>
                    <a:pt x="2261882" y="139611"/>
                  </a:lnTo>
                  <a:lnTo>
                    <a:pt x="2269960" y="137109"/>
                  </a:lnTo>
                  <a:lnTo>
                    <a:pt x="2276729" y="133604"/>
                  </a:lnTo>
                  <a:lnTo>
                    <a:pt x="2279281" y="131953"/>
                  </a:lnTo>
                  <a:lnTo>
                    <a:pt x="2284984" y="128270"/>
                  </a:lnTo>
                  <a:lnTo>
                    <a:pt x="2289048" y="121412"/>
                  </a:lnTo>
                  <a:lnTo>
                    <a:pt x="2289048" y="104775"/>
                  </a:lnTo>
                  <a:close/>
                </a:path>
                <a:path w="2454275" h="326389">
                  <a:moveTo>
                    <a:pt x="2434209" y="33147"/>
                  </a:moveTo>
                  <a:lnTo>
                    <a:pt x="2422220" y="10845"/>
                  </a:lnTo>
                  <a:lnTo>
                    <a:pt x="2422220" y="39839"/>
                  </a:lnTo>
                  <a:lnTo>
                    <a:pt x="2419223" y="44958"/>
                  </a:lnTo>
                  <a:lnTo>
                    <a:pt x="2387473" y="54483"/>
                  </a:lnTo>
                  <a:lnTo>
                    <a:pt x="2379726" y="54127"/>
                  </a:lnTo>
                  <a:lnTo>
                    <a:pt x="2352840" y="39839"/>
                  </a:lnTo>
                  <a:lnTo>
                    <a:pt x="2352852" y="26466"/>
                  </a:lnTo>
                  <a:lnTo>
                    <a:pt x="2387473" y="11811"/>
                  </a:lnTo>
                  <a:lnTo>
                    <a:pt x="2395207" y="12179"/>
                  </a:lnTo>
                  <a:lnTo>
                    <a:pt x="2422220" y="39839"/>
                  </a:lnTo>
                  <a:lnTo>
                    <a:pt x="2422220" y="10845"/>
                  </a:lnTo>
                  <a:lnTo>
                    <a:pt x="2387473" y="2286"/>
                  </a:lnTo>
                  <a:lnTo>
                    <a:pt x="2377122" y="2819"/>
                  </a:lnTo>
                  <a:lnTo>
                    <a:pt x="2341880" y="26606"/>
                  </a:lnTo>
                  <a:lnTo>
                    <a:pt x="2341118" y="33147"/>
                  </a:lnTo>
                  <a:lnTo>
                    <a:pt x="2341880" y="39839"/>
                  </a:lnTo>
                  <a:lnTo>
                    <a:pt x="2377059" y="63360"/>
                  </a:lnTo>
                  <a:lnTo>
                    <a:pt x="2387473" y="63881"/>
                  </a:lnTo>
                  <a:lnTo>
                    <a:pt x="2397988" y="63360"/>
                  </a:lnTo>
                  <a:lnTo>
                    <a:pt x="2407259" y="61785"/>
                  </a:lnTo>
                  <a:lnTo>
                    <a:pt x="2415273" y="59169"/>
                  </a:lnTo>
                  <a:lnTo>
                    <a:pt x="2422017" y="55499"/>
                  </a:lnTo>
                  <a:lnTo>
                    <a:pt x="2423223" y="54483"/>
                  </a:lnTo>
                  <a:lnTo>
                    <a:pt x="2427351" y="51028"/>
                  </a:lnTo>
                  <a:lnTo>
                    <a:pt x="2431161" y="45808"/>
                  </a:lnTo>
                  <a:lnTo>
                    <a:pt x="2433447" y="39839"/>
                  </a:lnTo>
                  <a:lnTo>
                    <a:pt x="2434209" y="33147"/>
                  </a:lnTo>
                  <a:close/>
                </a:path>
                <a:path w="2454275" h="326389">
                  <a:moveTo>
                    <a:pt x="2454148" y="79629"/>
                  </a:moveTo>
                  <a:lnTo>
                    <a:pt x="2320925" y="79629"/>
                  </a:lnTo>
                  <a:lnTo>
                    <a:pt x="2320925" y="89535"/>
                  </a:lnTo>
                  <a:lnTo>
                    <a:pt x="2382012" y="89535"/>
                  </a:lnTo>
                  <a:lnTo>
                    <a:pt x="2382012" y="143510"/>
                  </a:lnTo>
                  <a:lnTo>
                    <a:pt x="2393188" y="143510"/>
                  </a:lnTo>
                  <a:lnTo>
                    <a:pt x="2393188" y="89535"/>
                  </a:lnTo>
                  <a:lnTo>
                    <a:pt x="2454148" y="89535"/>
                  </a:lnTo>
                  <a:lnTo>
                    <a:pt x="2454148" y="796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3" name="object 143" descr=""/>
          <p:cNvGrpSpPr/>
          <p:nvPr/>
        </p:nvGrpSpPr>
        <p:grpSpPr>
          <a:xfrm>
            <a:off x="5553455" y="5056632"/>
            <a:ext cx="4936490" cy="368935"/>
            <a:chOff x="5553455" y="5056632"/>
            <a:chExt cx="4936490" cy="368935"/>
          </a:xfrm>
        </p:grpSpPr>
        <p:sp>
          <p:nvSpPr>
            <p:cNvPr id="144" name="object 144" descr=""/>
            <p:cNvSpPr/>
            <p:nvPr/>
          </p:nvSpPr>
          <p:spPr>
            <a:xfrm>
              <a:off x="5553455" y="5056632"/>
              <a:ext cx="4936490" cy="368935"/>
            </a:xfrm>
            <a:custGeom>
              <a:avLst/>
              <a:gdLst/>
              <a:ahLst/>
              <a:cxnLst/>
              <a:rect l="l" t="t" r="r" b="b"/>
              <a:pathLst>
                <a:path w="4936490" h="368935">
                  <a:moveTo>
                    <a:pt x="4936236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4936236" y="368807"/>
                  </a:lnTo>
                  <a:lnTo>
                    <a:pt x="49362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5812409" y="5167502"/>
              <a:ext cx="2625090" cy="153035"/>
            </a:xfrm>
            <a:custGeom>
              <a:avLst/>
              <a:gdLst/>
              <a:ahLst/>
              <a:cxnLst/>
              <a:rect l="l" t="t" r="r" b="b"/>
              <a:pathLst>
                <a:path w="2625090" h="153035">
                  <a:moveTo>
                    <a:pt x="78359" y="52451"/>
                  </a:moveTo>
                  <a:lnTo>
                    <a:pt x="75184" y="46355"/>
                  </a:lnTo>
                  <a:lnTo>
                    <a:pt x="71666" y="43688"/>
                  </a:lnTo>
                  <a:lnTo>
                    <a:pt x="68834" y="41529"/>
                  </a:lnTo>
                  <a:lnTo>
                    <a:pt x="67437" y="40665"/>
                  </a:lnTo>
                  <a:lnTo>
                    <a:pt x="67437" y="55118"/>
                  </a:lnTo>
                  <a:lnTo>
                    <a:pt x="67437" y="64389"/>
                  </a:lnTo>
                  <a:lnTo>
                    <a:pt x="65278" y="68199"/>
                  </a:lnTo>
                  <a:lnTo>
                    <a:pt x="60833" y="71120"/>
                  </a:lnTo>
                  <a:lnTo>
                    <a:pt x="56388" y="74168"/>
                  </a:lnTo>
                  <a:lnTo>
                    <a:pt x="50419" y="75692"/>
                  </a:lnTo>
                  <a:lnTo>
                    <a:pt x="35306" y="75692"/>
                  </a:lnTo>
                  <a:lnTo>
                    <a:pt x="29337" y="74168"/>
                  </a:lnTo>
                  <a:lnTo>
                    <a:pt x="20574" y="68199"/>
                  </a:lnTo>
                  <a:lnTo>
                    <a:pt x="18288" y="64389"/>
                  </a:lnTo>
                  <a:lnTo>
                    <a:pt x="18288" y="55118"/>
                  </a:lnTo>
                  <a:lnTo>
                    <a:pt x="20574" y="51308"/>
                  </a:lnTo>
                  <a:lnTo>
                    <a:pt x="29210" y="45212"/>
                  </a:lnTo>
                  <a:lnTo>
                    <a:pt x="35306" y="43688"/>
                  </a:lnTo>
                  <a:lnTo>
                    <a:pt x="50546" y="43688"/>
                  </a:lnTo>
                  <a:lnTo>
                    <a:pt x="56515" y="45212"/>
                  </a:lnTo>
                  <a:lnTo>
                    <a:pt x="60833" y="48260"/>
                  </a:lnTo>
                  <a:lnTo>
                    <a:pt x="65278" y="51308"/>
                  </a:lnTo>
                  <a:lnTo>
                    <a:pt x="42926" y="34163"/>
                  </a:lnTo>
                  <a:lnTo>
                    <a:pt x="35153" y="34620"/>
                  </a:lnTo>
                  <a:lnTo>
                    <a:pt x="7366" y="52451"/>
                  </a:lnTo>
                  <a:lnTo>
                    <a:pt x="7366" y="66929"/>
                  </a:lnTo>
                  <a:lnTo>
                    <a:pt x="42799" y="85090"/>
                  </a:lnTo>
                  <a:lnTo>
                    <a:pt x="50571" y="84645"/>
                  </a:lnTo>
                  <a:lnTo>
                    <a:pt x="57531" y="83286"/>
                  </a:lnTo>
                  <a:lnTo>
                    <a:pt x="63614" y="81026"/>
                  </a:lnTo>
                  <a:lnTo>
                    <a:pt x="68834" y="77851"/>
                  </a:lnTo>
                  <a:lnTo>
                    <a:pt x="71589" y="75692"/>
                  </a:lnTo>
                  <a:lnTo>
                    <a:pt x="75184" y="72898"/>
                  </a:lnTo>
                  <a:lnTo>
                    <a:pt x="78359" y="66929"/>
                  </a:lnTo>
                  <a:lnTo>
                    <a:pt x="78359" y="52451"/>
                  </a:lnTo>
                  <a:close/>
                </a:path>
                <a:path w="2625090" h="153035">
                  <a:moveTo>
                    <a:pt x="84963" y="17272"/>
                  </a:moveTo>
                  <a:lnTo>
                    <a:pt x="48006" y="17272"/>
                  </a:lnTo>
                  <a:lnTo>
                    <a:pt x="48006" y="381"/>
                  </a:lnTo>
                  <a:lnTo>
                    <a:pt x="36957" y="381"/>
                  </a:lnTo>
                  <a:lnTo>
                    <a:pt x="36957" y="17272"/>
                  </a:lnTo>
                  <a:lnTo>
                    <a:pt x="0" y="17272"/>
                  </a:lnTo>
                  <a:lnTo>
                    <a:pt x="0" y="27051"/>
                  </a:lnTo>
                  <a:lnTo>
                    <a:pt x="84963" y="27051"/>
                  </a:lnTo>
                  <a:lnTo>
                    <a:pt x="84963" y="17272"/>
                  </a:lnTo>
                  <a:close/>
                </a:path>
                <a:path w="2625090" h="153035">
                  <a:moveTo>
                    <a:pt x="111379" y="94234"/>
                  </a:moveTo>
                  <a:lnTo>
                    <a:pt x="100457" y="94234"/>
                  </a:lnTo>
                  <a:lnTo>
                    <a:pt x="100457" y="110744"/>
                  </a:lnTo>
                  <a:lnTo>
                    <a:pt x="100457" y="120269"/>
                  </a:lnTo>
                  <a:lnTo>
                    <a:pt x="100457" y="134620"/>
                  </a:lnTo>
                  <a:lnTo>
                    <a:pt x="34036" y="134620"/>
                  </a:lnTo>
                  <a:lnTo>
                    <a:pt x="34036" y="120269"/>
                  </a:lnTo>
                  <a:lnTo>
                    <a:pt x="100457" y="120269"/>
                  </a:lnTo>
                  <a:lnTo>
                    <a:pt x="100457" y="110744"/>
                  </a:lnTo>
                  <a:lnTo>
                    <a:pt x="34036" y="110744"/>
                  </a:lnTo>
                  <a:lnTo>
                    <a:pt x="34036" y="94234"/>
                  </a:lnTo>
                  <a:lnTo>
                    <a:pt x="23114" y="94234"/>
                  </a:lnTo>
                  <a:lnTo>
                    <a:pt x="23114" y="144399"/>
                  </a:lnTo>
                  <a:lnTo>
                    <a:pt x="111379" y="144399"/>
                  </a:lnTo>
                  <a:lnTo>
                    <a:pt x="111379" y="134620"/>
                  </a:lnTo>
                  <a:lnTo>
                    <a:pt x="111379" y="120269"/>
                  </a:lnTo>
                  <a:lnTo>
                    <a:pt x="111379" y="110744"/>
                  </a:lnTo>
                  <a:lnTo>
                    <a:pt x="111379" y="94234"/>
                  </a:lnTo>
                  <a:close/>
                </a:path>
                <a:path w="2625090" h="153035">
                  <a:moveTo>
                    <a:pt x="131572" y="43942"/>
                  </a:moveTo>
                  <a:lnTo>
                    <a:pt x="111379" y="43942"/>
                  </a:lnTo>
                  <a:lnTo>
                    <a:pt x="111379" y="2286"/>
                  </a:lnTo>
                  <a:lnTo>
                    <a:pt x="100330" y="2286"/>
                  </a:lnTo>
                  <a:lnTo>
                    <a:pt x="100330" y="86233"/>
                  </a:lnTo>
                  <a:lnTo>
                    <a:pt x="111379" y="86233"/>
                  </a:lnTo>
                  <a:lnTo>
                    <a:pt x="111379" y="53848"/>
                  </a:lnTo>
                  <a:lnTo>
                    <a:pt x="131572" y="53848"/>
                  </a:lnTo>
                  <a:lnTo>
                    <a:pt x="131572" y="43942"/>
                  </a:lnTo>
                  <a:close/>
                </a:path>
                <a:path w="2625090" h="153035">
                  <a:moveTo>
                    <a:pt x="270764" y="2286"/>
                  </a:moveTo>
                  <a:lnTo>
                    <a:pt x="259588" y="2286"/>
                  </a:lnTo>
                  <a:lnTo>
                    <a:pt x="259588" y="24003"/>
                  </a:lnTo>
                  <a:lnTo>
                    <a:pt x="259588" y="33909"/>
                  </a:lnTo>
                  <a:lnTo>
                    <a:pt x="259588" y="53086"/>
                  </a:lnTo>
                  <a:lnTo>
                    <a:pt x="232918" y="53086"/>
                  </a:lnTo>
                  <a:lnTo>
                    <a:pt x="232918" y="42291"/>
                  </a:lnTo>
                  <a:lnTo>
                    <a:pt x="232918" y="33909"/>
                  </a:lnTo>
                  <a:lnTo>
                    <a:pt x="259588" y="33909"/>
                  </a:lnTo>
                  <a:lnTo>
                    <a:pt x="259588" y="24003"/>
                  </a:lnTo>
                  <a:lnTo>
                    <a:pt x="232918" y="24003"/>
                  </a:lnTo>
                  <a:lnTo>
                    <a:pt x="232918" y="7366"/>
                  </a:lnTo>
                  <a:lnTo>
                    <a:pt x="221869" y="7366"/>
                  </a:lnTo>
                  <a:lnTo>
                    <a:pt x="221869" y="32512"/>
                  </a:lnTo>
                  <a:lnTo>
                    <a:pt x="221869" y="42291"/>
                  </a:lnTo>
                  <a:lnTo>
                    <a:pt x="221869" y="67564"/>
                  </a:lnTo>
                  <a:lnTo>
                    <a:pt x="177419" y="67564"/>
                  </a:lnTo>
                  <a:lnTo>
                    <a:pt x="177419" y="42291"/>
                  </a:lnTo>
                  <a:lnTo>
                    <a:pt x="221869" y="42291"/>
                  </a:lnTo>
                  <a:lnTo>
                    <a:pt x="221869" y="32512"/>
                  </a:lnTo>
                  <a:lnTo>
                    <a:pt x="177419" y="32512"/>
                  </a:lnTo>
                  <a:lnTo>
                    <a:pt x="177419" y="7366"/>
                  </a:lnTo>
                  <a:lnTo>
                    <a:pt x="166497" y="7366"/>
                  </a:lnTo>
                  <a:lnTo>
                    <a:pt x="166497" y="77343"/>
                  </a:lnTo>
                  <a:lnTo>
                    <a:pt x="232918" y="77343"/>
                  </a:lnTo>
                  <a:lnTo>
                    <a:pt x="232918" y="67564"/>
                  </a:lnTo>
                  <a:lnTo>
                    <a:pt x="232918" y="62865"/>
                  </a:lnTo>
                  <a:lnTo>
                    <a:pt x="259588" y="62865"/>
                  </a:lnTo>
                  <a:lnTo>
                    <a:pt x="259588" y="87757"/>
                  </a:lnTo>
                  <a:lnTo>
                    <a:pt x="270764" y="87757"/>
                  </a:lnTo>
                  <a:lnTo>
                    <a:pt x="270764" y="24003"/>
                  </a:lnTo>
                  <a:lnTo>
                    <a:pt x="270764" y="2286"/>
                  </a:lnTo>
                  <a:close/>
                </a:path>
                <a:path w="2625090" h="153035">
                  <a:moveTo>
                    <a:pt x="273596" y="109474"/>
                  </a:moveTo>
                  <a:lnTo>
                    <a:pt x="269621" y="102870"/>
                  </a:lnTo>
                  <a:lnTo>
                    <a:pt x="264337" y="99568"/>
                  </a:lnTo>
                  <a:lnTo>
                    <a:pt x="261747" y="97955"/>
                  </a:lnTo>
                  <a:lnTo>
                    <a:pt x="261747" y="112268"/>
                  </a:lnTo>
                  <a:lnTo>
                    <a:pt x="261747" y="122936"/>
                  </a:lnTo>
                  <a:lnTo>
                    <a:pt x="226695" y="135636"/>
                  </a:lnTo>
                  <a:lnTo>
                    <a:pt x="218567" y="135331"/>
                  </a:lnTo>
                  <a:lnTo>
                    <a:pt x="191643" y="122936"/>
                  </a:lnTo>
                  <a:lnTo>
                    <a:pt x="191643" y="112268"/>
                  </a:lnTo>
                  <a:lnTo>
                    <a:pt x="226695" y="99568"/>
                  </a:lnTo>
                  <a:lnTo>
                    <a:pt x="234670" y="99885"/>
                  </a:lnTo>
                  <a:lnTo>
                    <a:pt x="261747" y="112268"/>
                  </a:lnTo>
                  <a:lnTo>
                    <a:pt x="261747" y="97955"/>
                  </a:lnTo>
                  <a:lnTo>
                    <a:pt x="226695" y="90170"/>
                  </a:lnTo>
                  <a:lnTo>
                    <a:pt x="216014" y="90652"/>
                  </a:lnTo>
                  <a:lnTo>
                    <a:pt x="179705" y="109474"/>
                  </a:lnTo>
                  <a:lnTo>
                    <a:pt x="179705" y="125984"/>
                  </a:lnTo>
                  <a:lnTo>
                    <a:pt x="216014" y="144818"/>
                  </a:lnTo>
                  <a:lnTo>
                    <a:pt x="226695" y="145288"/>
                  </a:lnTo>
                  <a:lnTo>
                    <a:pt x="237375" y="144818"/>
                  </a:lnTo>
                  <a:lnTo>
                    <a:pt x="246748" y="143383"/>
                  </a:lnTo>
                  <a:lnTo>
                    <a:pt x="254800" y="141008"/>
                  </a:lnTo>
                  <a:lnTo>
                    <a:pt x="261493" y="137668"/>
                  </a:lnTo>
                  <a:lnTo>
                    <a:pt x="264655" y="135636"/>
                  </a:lnTo>
                  <a:lnTo>
                    <a:pt x="269621" y="132461"/>
                  </a:lnTo>
                  <a:lnTo>
                    <a:pt x="273596" y="125984"/>
                  </a:lnTo>
                  <a:lnTo>
                    <a:pt x="273596" y="109474"/>
                  </a:lnTo>
                  <a:close/>
                </a:path>
                <a:path w="2625090" h="153035">
                  <a:moveTo>
                    <a:pt x="341795" y="67652"/>
                  </a:moveTo>
                  <a:lnTo>
                    <a:pt x="321564" y="67652"/>
                  </a:lnTo>
                  <a:lnTo>
                    <a:pt x="321564" y="87884"/>
                  </a:lnTo>
                  <a:lnTo>
                    <a:pt x="341795" y="87884"/>
                  </a:lnTo>
                  <a:lnTo>
                    <a:pt x="341795" y="67652"/>
                  </a:lnTo>
                  <a:close/>
                </a:path>
                <a:path w="2625090" h="153035">
                  <a:moveTo>
                    <a:pt x="490728" y="6096"/>
                  </a:moveTo>
                  <a:lnTo>
                    <a:pt x="479806" y="6096"/>
                  </a:lnTo>
                  <a:lnTo>
                    <a:pt x="479806" y="24765"/>
                  </a:lnTo>
                  <a:lnTo>
                    <a:pt x="479806" y="34671"/>
                  </a:lnTo>
                  <a:lnTo>
                    <a:pt x="479806" y="51435"/>
                  </a:lnTo>
                  <a:lnTo>
                    <a:pt x="413385" y="51435"/>
                  </a:lnTo>
                  <a:lnTo>
                    <a:pt x="413385" y="34671"/>
                  </a:lnTo>
                  <a:lnTo>
                    <a:pt x="479806" y="34671"/>
                  </a:lnTo>
                  <a:lnTo>
                    <a:pt x="479806" y="24765"/>
                  </a:lnTo>
                  <a:lnTo>
                    <a:pt x="413385" y="24765"/>
                  </a:lnTo>
                  <a:lnTo>
                    <a:pt x="413385" y="6096"/>
                  </a:lnTo>
                  <a:lnTo>
                    <a:pt x="402209" y="6096"/>
                  </a:lnTo>
                  <a:lnTo>
                    <a:pt x="402209" y="61214"/>
                  </a:lnTo>
                  <a:lnTo>
                    <a:pt x="490728" y="61214"/>
                  </a:lnTo>
                  <a:lnTo>
                    <a:pt x="490728" y="51435"/>
                  </a:lnTo>
                  <a:lnTo>
                    <a:pt x="490728" y="34671"/>
                  </a:lnTo>
                  <a:lnTo>
                    <a:pt x="490728" y="24765"/>
                  </a:lnTo>
                  <a:lnTo>
                    <a:pt x="490728" y="6096"/>
                  </a:lnTo>
                  <a:close/>
                </a:path>
                <a:path w="2625090" h="153035">
                  <a:moveTo>
                    <a:pt x="494538" y="131699"/>
                  </a:moveTo>
                  <a:lnTo>
                    <a:pt x="412115" y="131699"/>
                  </a:lnTo>
                  <a:lnTo>
                    <a:pt x="412115" y="100457"/>
                  </a:lnTo>
                  <a:lnTo>
                    <a:pt x="401066" y="100457"/>
                  </a:lnTo>
                  <a:lnTo>
                    <a:pt x="401066" y="141605"/>
                  </a:lnTo>
                  <a:lnTo>
                    <a:pt x="494538" y="141605"/>
                  </a:lnTo>
                  <a:lnTo>
                    <a:pt x="494538" y="131699"/>
                  </a:lnTo>
                  <a:close/>
                </a:path>
                <a:path w="2625090" h="153035">
                  <a:moveTo>
                    <a:pt x="513207" y="78232"/>
                  </a:moveTo>
                  <a:lnTo>
                    <a:pt x="379984" y="78232"/>
                  </a:lnTo>
                  <a:lnTo>
                    <a:pt x="379984" y="88138"/>
                  </a:lnTo>
                  <a:lnTo>
                    <a:pt x="441579" y="88138"/>
                  </a:lnTo>
                  <a:lnTo>
                    <a:pt x="441579" y="120777"/>
                  </a:lnTo>
                  <a:lnTo>
                    <a:pt x="452628" y="120777"/>
                  </a:lnTo>
                  <a:lnTo>
                    <a:pt x="452628" y="88138"/>
                  </a:lnTo>
                  <a:lnTo>
                    <a:pt x="513207" y="88138"/>
                  </a:lnTo>
                  <a:lnTo>
                    <a:pt x="513207" y="78232"/>
                  </a:lnTo>
                  <a:close/>
                </a:path>
                <a:path w="2625090" h="153035">
                  <a:moveTo>
                    <a:pt x="611632" y="63373"/>
                  </a:moveTo>
                  <a:lnTo>
                    <a:pt x="611555" y="49403"/>
                  </a:lnTo>
                  <a:lnTo>
                    <a:pt x="608457" y="43942"/>
                  </a:lnTo>
                  <a:lnTo>
                    <a:pt x="605993" y="42291"/>
                  </a:lnTo>
                  <a:lnTo>
                    <a:pt x="602234" y="39751"/>
                  </a:lnTo>
                  <a:lnTo>
                    <a:pt x="600329" y="38735"/>
                  </a:lnTo>
                  <a:lnTo>
                    <a:pt x="600329" y="60706"/>
                  </a:lnTo>
                  <a:lnTo>
                    <a:pt x="598170" y="64135"/>
                  </a:lnTo>
                  <a:lnTo>
                    <a:pt x="593852" y="66548"/>
                  </a:lnTo>
                  <a:lnTo>
                    <a:pt x="589534" y="69088"/>
                  </a:lnTo>
                  <a:lnTo>
                    <a:pt x="583565" y="70231"/>
                  </a:lnTo>
                  <a:lnTo>
                    <a:pt x="568452" y="70231"/>
                  </a:lnTo>
                  <a:lnTo>
                    <a:pt x="562483" y="69088"/>
                  </a:lnTo>
                  <a:lnTo>
                    <a:pt x="558038" y="66548"/>
                  </a:lnTo>
                  <a:lnTo>
                    <a:pt x="553593" y="64135"/>
                  </a:lnTo>
                  <a:lnTo>
                    <a:pt x="551434" y="60706"/>
                  </a:lnTo>
                  <a:lnTo>
                    <a:pt x="551434" y="52070"/>
                  </a:lnTo>
                  <a:lnTo>
                    <a:pt x="553593" y="48641"/>
                  </a:lnTo>
                  <a:lnTo>
                    <a:pt x="562229" y="43561"/>
                  </a:lnTo>
                  <a:lnTo>
                    <a:pt x="568325" y="42291"/>
                  </a:lnTo>
                  <a:lnTo>
                    <a:pt x="583692" y="42291"/>
                  </a:lnTo>
                  <a:lnTo>
                    <a:pt x="589661" y="43561"/>
                  </a:lnTo>
                  <a:lnTo>
                    <a:pt x="593979" y="46228"/>
                  </a:lnTo>
                  <a:lnTo>
                    <a:pt x="598170" y="48768"/>
                  </a:lnTo>
                  <a:lnTo>
                    <a:pt x="600240" y="52070"/>
                  </a:lnTo>
                  <a:lnTo>
                    <a:pt x="600329" y="60706"/>
                  </a:lnTo>
                  <a:lnTo>
                    <a:pt x="600329" y="38735"/>
                  </a:lnTo>
                  <a:lnTo>
                    <a:pt x="597077" y="36995"/>
                  </a:lnTo>
                  <a:lnTo>
                    <a:pt x="590994" y="35013"/>
                  </a:lnTo>
                  <a:lnTo>
                    <a:pt x="583946" y="33807"/>
                  </a:lnTo>
                  <a:lnTo>
                    <a:pt x="575945" y="33401"/>
                  </a:lnTo>
                  <a:lnTo>
                    <a:pt x="567944" y="33807"/>
                  </a:lnTo>
                  <a:lnTo>
                    <a:pt x="540385" y="49403"/>
                  </a:lnTo>
                  <a:lnTo>
                    <a:pt x="540385" y="63373"/>
                  </a:lnTo>
                  <a:lnTo>
                    <a:pt x="575818" y="79248"/>
                  </a:lnTo>
                  <a:lnTo>
                    <a:pt x="583755" y="78867"/>
                  </a:lnTo>
                  <a:lnTo>
                    <a:pt x="590816" y="77711"/>
                  </a:lnTo>
                  <a:lnTo>
                    <a:pt x="596938" y="75768"/>
                  </a:lnTo>
                  <a:lnTo>
                    <a:pt x="602107" y="73025"/>
                  </a:lnTo>
                  <a:lnTo>
                    <a:pt x="606336" y="70231"/>
                  </a:lnTo>
                  <a:lnTo>
                    <a:pt x="608457" y="68834"/>
                  </a:lnTo>
                  <a:lnTo>
                    <a:pt x="611632" y="63373"/>
                  </a:lnTo>
                  <a:close/>
                </a:path>
                <a:path w="2625090" h="153035">
                  <a:moveTo>
                    <a:pt x="618490" y="15748"/>
                  </a:moveTo>
                  <a:lnTo>
                    <a:pt x="581406" y="15748"/>
                  </a:lnTo>
                  <a:lnTo>
                    <a:pt x="581406" y="0"/>
                  </a:lnTo>
                  <a:lnTo>
                    <a:pt x="570357" y="0"/>
                  </a:lnTo>
                  <a:lnTo>
                    <a:pt x="570357" y="15748"/>
                  </a:lnTo>
                  <a:lnTo>
                    <a:pt x="533400" y="15748"/>
                  </a:lnTo>
                  <a:lnTo>
                    <a:pt x="533400" y="25146"/>
                  </a:lnTo>
                  <a:lnTo>
                    <a:pt x="618490" y="25146"/>
                  </a:lnTo>
                  <a:lnTo>
                    <a:pt x="618490" y="15748"/>
                  </a:lnTo>
                  <a:close/>
                </a:path>
                <a:path w="2625090" h="153035">
                  <a:moveTo>
                    <a:pt x="648716" y="135128"/>
                  </a:moveTo>
                  <a:lnTo>
                    <a:pt x="567690" y="135128"/>
                  </a:lnTo>
                  <a:lnTo>
                    <a:pt x="567690" y="121539"/>
                  </a:lnTo>
                  <a:lnTo>
                    <a:pt x="644779" y="121539"/>
                  </a:lnTo>
                  <a:lnTo>
                    <a:pt x="644779" y="90297"/>
                  </a:lnTo>
                  <a:lnTo>
                    <a:pt x="556768" y="90297"/>
                  </a:lnTo>
                  <a:lnTo>
                    <a:pt x="556768" y="99949"/>
                  </a:lnTo>
                  <a:lnTo>
                    <a:pt x="633857" y="99949"/>
                  </a:lnTo>
                  <a:lnTo>
                    <a:pt x="633857" y="112395"/>
                  </a:lnTo>
                  <a:lnTo>
                    <a:pt x="556768" y="112395"/>
                  </a:lnTo>
                  <a:lnTo>
                    <a:pt x="556768" y="144526"/>
                  </a:lnTo>
                  <a:lnTo>
                    <a:pt x="648716" y="144526"/>
                  </a:lnTo>
                  <a:lnTo>
                    <a:pt x="648716" y="135128"/>
                  </a:lnTo>
                  <a:close/>
                </a:path>
                <a:path w="2625090" h="153035">
                  <a:moveTo>
                    <a:pt x="666496" y="44704"/>
                  </a:moveTo>
                  <a:lnTo>
                    <a:pt x="644779" y="44704"/>
                  </a:lnTo>
                  <a:lnTo>
                    <a:pt x="644779" y="2286"/>
                  </a:lnTo>
                  <a:lnTo>
                    <a:pt x="633730" y="2286"/>
                  </a:lnTo>
                  <a:lnTo>
                    <a:pt x="633730" y="82296"/>
                  </a:lnTo>
                  <a:lnTo>
                    <a:pt x="644779" y="82296"/>
                  </a:lnTo>
                  <a:lnTo>
                    <a:pt x="644779" y="54483"/>
                  </a:lnTo>
                  <a:lnTo>
                    <a:pt x="666496" y="54483"/>
                  </a:lnTo>
                  <a:lnTo>
                    <a:pt x="666496" y="44704"/>
                  </a:lnTo>
                  <a:close/>
                </a:path>
                <a:path w="2625090" h="153035">
                  <a:moveTo>
                    <a:pt x="698754" y="115189"/>
                  </a:moveTo>
                  <a:lnTo>
                    <a:pt x="687197" y="115189"/>
                  </a:lnTo>
                  <a:lnTo>
                    <a:pt x="678180" y="152781"/>
                  </a:lnTo>
                  <a:lnTo>
                    <a:pt x="686435" y="152781"/>
                  </a:lnTo>
                  <a:lnTo>
                    <a:pt x="698754" y="115189"/>
                  </a:lnTo>
                  <a:close/>
                </a:path>
                <a:path w="2625090" h="153035">
                  <a:moveTo>
                    <a:pt x="866775" y="5207"/>
                  </a:moveTo>
                  <a:lnTo>
                    <a:pt x="855853" y="5207"/>
                  </a:lnTo>
                  <a:lnTo>
                    <a:pt x="855853" y="36449"/>
                  </a:lnTo>
                  <a:lnTo>
                    <a:pt x="832739" y="36449"/>
                  </a:lnTo>
                  <a:lnTo>
                    <a:pt x="834136" y="30480"/>
                  </a:lnTo>
                  <a:lnTo>
                    <a:pt x="835012" y="23241"/>
                  </a:lnTo>
                  <a:lnTo>
                    <a:pt x="835406" y="14859"/>
                  </a:lnTo>
                  <a:lnTo>
                    <a:pt x="781037" y="14859"/>
                  </a:lnTo>
                  <a:lnTo>
                    <a:pt x="781037" y="24638"/>
                  </a:lnTo>
                  <a:lnTo>
                    <a:pt x="823595" y="24638"/>
                  </a:lnTo>
                  <a:lnTo>
                    <a:pt x="821969" y="36626"/>
                  </a:lnTo>
                  <a:lnTo>
                    <a:pt x="799287" y="81610"/>
                  </a:lnTo>
                  <a:lnTo>
                    <a:pt x="772541" y="104013"/>
                  </a:lnTo>
                  <a:lnTo>
                    <a:pt x="781431" y="111633"/>
                  </a:lnTo>
                  <a:lnTo>
                    <a:pt x="798334" y="97917"/>
                  </a:lnTo>
                  <a:lnTo>
                    <a:pt x="812114" y="82473"/>
                  </a:lnTo>
                  <a:lnTo>
                    <a:pt x="822769" y="65290"/>
                  </a:lnTo>
                  <a:lnTo>
                    <a:pt x="830313" y="46355"/>
                  </a:lnTo>
                  <a:lnTo>
                    <a:pt x="855853" y="46355"/>
                  </a:lnTo>
                  <a:lnTo>
                    <a:pt x="855853" y="76708"/>
                  </a:lnTo>
                  <a:lnTo>
                    <a:pt x="826389" y="76708"/>
                  </a:lnTo>
                  <a:lnTo>
                    <a:pt x="826389" y="86614"/>
                  </a:lnTo>
                  <a:lnTo>
                    <a:pt x="855853" y="86614"/>
                  </a:lnTo>
                  <a:lnTo>
                    <a:pt x="855853" y="141224"/>
                  </a:lnTo>
                  <a:lnTo>
                    <a:pt x="866775" y="141224"/>
                  </a:lnTo>
                  <a:lnTo>
                    <a:pt x="866775" y="46355"/>
                  </a:lnTo>
                  <a:lnTo>
                    <a:pt x="866775" y="36449"/>
                  </a:lnTo>
                  <a:lnTo>
                    <a:pt x="866775" y="5207"/>
                  </a:lnTo>
                  <a:close/>
                </a:path>
                <a:path w="2625090" h="153035">
                  <a:moveTo>
                    <a:pt x="893191" y="2286"/>
                  </a:moveTo>
                  <a:lnTo>
                    <a:pt x="882142" y="2286"/>
                  </a:lnTo>
                  <a:lnTo>
                    <a:pt x="882142" y="145923"/>
                  </a:lnTo>
                  <a:lnTo>
                    <a:pt x="893191" y="145923"/>
                  </a:lnTo>
                  <a:lnTo>
                    <a:pt x="893191" y="2286"/>
                  </a:lnTo>
                  <a:close/>
                </a:path>
                <a:path w="2625090" h="153035">
                  <a:moveTo>
                    <a:pt x="1002284" y="40894"/>
                  </a:moveTo>
                  <a:lnTo>
                    <a:pt x="991108" y="15557"/>
                  </a:lnTo>
                  <a:lnTo>
                    <a:pt x="991108" y="33655"/>
                  </a:lnTo>
                  <a:lnTo>
                    <a:pt x="991108" y="48260"/>
                  </a:lnTo>
                  <a:lnTo>
                    <a:pt x="988695" y="54229"/>
                  </a:lnTo>
                  <a:lnTo>
                    <a:pt x="984123" y="58928"/>
                  </a:lnTo>
                  <a:lnTo>
                    <a:pt x="979424" y="63627"/>
                  </a:lnTo>
                  <a:lnTo>
                    <a:pt x="973201" y="65913"/>
                  </a:lnTo>
                  <a:lnTo>
                    <a:pt x="958088" y="65913"/>
                  </a:lnTo>
                  <a:lnTo>
                    <a:pt x="951992" y="63627"/>
                  </a:lnTo>
                  <a:lnTo>
                    <a:pt x="942721" y="54356"/>
                  </a:lnTo>
                  <a:lnTo>
                    <a:pt x="940308" y="48260"/>
                  </a:lnTo>
                  <a:lnTo>
                    <a:pt x="940308" y="33655"/>
                  </a:lnTo>
                  <a:lnTo>
                    <a:pt x="942721" y="27559"/>
                  </a:lnTo>
                  <a:lnTo>
                    <a:pt x="947420" y="22860"/>
                  </a:lnTo>
                  <a:lnTo>
                    <a:pt x="952119" y="18288"/>
                  </a:lnTo>
                  <a:lnTo>
                    <a:pt x="958215" y="15875"/>
                  </a:lnTo>
                  <a:lnTo>
                    <a:pt x="973201" y="15875"/>
                  </a:lnTo>
                  <a:lnTo>
                    <a:pt x="979424" y="18288"/>
                  </a:lnTo>
                  <a:lnTo>
                    <a:pt x="984123" y="22987"/>
                  </a:lnTo>
                  <a:lnTo>
                    <a:pt x="988695" y="27686"/>
                  </a:lnTo>
                  <a:lnTo>
                    <a:pt x="991108" y="33655"/>
                  </a:lnTo>
                  <a:lnTo>
                    <a:pt x="991108" y="15557"/>
                  </a:lnTo>
                  <a:lnTo>
                    <a:pt x="986548" y="11950"/>
                  </a:lnTo>
                  <a:lnTo>
                    <a:pt x="980325" y="8890"/>
                  </a:lnTo>
                  <a:lnTo>
                    <a:pt x="973366" y="7086"/>
                  </a:lnTo>
                  <a:lnTo>
                    <a:pt x="965708" y="6477"/>
                  </a:lnTo>
                  <a:lnTo>
                    <a:pt x="957986" y="7086"/>
                  </a:lnTo>
                  <a:lnTo>
                    <a:pt x="929894" y="33794"/>
                  </a:lnTo>
                  <a:lnTo>
                    <a:pt x="929259" y="40894"/>
                  </a:lnTo>
                  <a:lnTo>
                    <a:pt x="929894" y="48018"/>
                  </a:lnTo>
                  <a:lnTo>
                    <a:pt x="958062" y="74841"/>
                  </a:lnTo>
                  <a:lnTo>
                    <a:pt x="965708" y="75438"/>
                  </a:lnTo>
                  <a:lnTo>
                    <a:pt x="973340" y="74841"/>
                  </a:lnTo>
                  <a:lnTo>
                    <a:pt x="980274" y="73025"/>
                  </a:lnTo>
                  <a:lnTo>
                    <a:pt x="986485" y="69977"/>
                  </a:lnTo>
                  <a:lnTo>
                    <a:pt x="991666" y="65913"/>
                  </a:lnTo>
                  <a:lnTo>
                    <a:pt x="991997" y="65659"/>
                  </a:lnTo>
                  <a:lnTo>
                    <a:pt x="996492" y="60477"/>
                  </a:lnTo>
                  <a:lnTo>
                    <a:pt x="999705" y="54610"/>
                  </a:lnTo>
                  <a:lnTo>
                    <a:pt x="1001585" y="48260"/>
                  </a:lnTo>
                  <a:lnTo>
                    <a:pt x="1001636" y="48018"/>
                  </a:lnTo>
                  <a:lnTo>
                    <a:pt x="1002284" y="40894"/>
                  </a:lnTo>
                  <a:close/>
                </a:path>
                <a:path w="2625090" h="153035">
                  <a:moveTo>
                    <a:pt x="1036447" y="90424"/>
                  </a:moveTo>
                  <a:lnTo>
                    <a:pt x="944499" y="90424"/>
                  </a:lnTo>
                  <a:lnTo>
                    <a:pt x="944499" y="100330"/>
                  </a:lnTo>
                  <a:lnTo>
                    <a:pt x="1025398" y="100330"/>
                  </a:lnTo>
                  <a:lnTo>
                    <a:pt x="1025398" y="145923"/>
                  </a:lnTo>
                  <a:lnTo>
                    <a:pt x="1036447" y="145923"/>
                  </a:lnTo>
                  <a:lnTo>
                    <a:pt x="1036447" y="90424"/>
                  </a:lnTo>
                  <a:close/>
                </a:path>
                <a:path w="2625090" h="153035">
                  <a:moveTo>
                    <a:pt x="1058164" y="23241"/>
                  </a:moveTo>
                  <a:lnTo>
                    <a:pt x="1036447" y="23241"/>
                  </a:lnTo>
                  <a:lnTo>
                    <a:pt x="1036447" y="2286"/>
                  </a:lnTo>
                  <a:lnTo>
                    <a:pt x="1025398" y="2286"/>
                  </a:lnTo>
                  <a:lnTo>
                    <a:pt x="1025398" y="82550"/>
                  </a:lnTo>
                  <a:lnTo>
                    <a:pt x="1036447" y="82550"/>
                  </a:lnTo>
                  <a:lnTo>
                    <a:pt x="1036447" y="65151"/>
                  </a:lnTo>
                  <a:lnTo>
                    <a:pt x="1058164" y="65151"/>
                  </a:lnTo>
                  <a:lnTo>
                    <a:pt x="1058164" y="55372"/>
                  </a:lnTo>
                  <a:lnTo>
                    <a:pt x="1036447" y="55372"/>
                  </a:lnTo>
                  <a:lnTo>
                    <a:pt x="1036447" y="33020"/>
                  </a:lnTo>
                  <a:lnTo>
                    <a:pt x="1058164" y="33020"/>
                  </a:lnTo>
                  <a:lnTo>
                    <a:pt x="1058164" y="23241"/>
                  </a:lnTo>
                  <a:close/>
                </a:path>
                <a:path w="2625090" h="153035">
                  <a:moveTo>
                    <a:pt x="1159891" y="69215"/>
                  </a:moveTo>
                  <a:lnTo>
                    <a:pt x="1131138" y="44831"/>
                  </a:lnTo>
                  <a:lnTo>
                    <a:pt x="1129944" y="43141"/>
                  </a:lnTo>
                  <a:lnTo>
                    <a:pt x="1126617" y="36360"/>
                  </a:lnTo>
                  <a:lnTo>
                    <a:pt x="1124610" y="29425"/>
                  </a:lnTo>
                  <a:lnTo>
                    <a:pt x="1123950" y="22352"/>
                  </a:lnTo>
                  <a:lnTo>
                    <a:pt x="1123950" y="7239"/>
                  </a:lnTo>
                  <a:lnTo>
                    <a:pt x="1113409" y="7239"/>
                  </a:lnTo>
                  <a:lnTo>
                    <a:pt x="1113409" y="22352"/>
                  </a:lnTo>
                  <a:lnTo>
                    <a:pt x="1112735" y="29908"/>
                  </a:lnTo>
                  <a:lnTo>
                    <a:pt x="1091057" y="64046"/>
                  </a:lnTo>
                  <a:lnTo>
                    <a:pt x="1076579" y="73279"/>
                  </a:lnTo>
                  <a:lnTo>
                    <a:pt x="1084707" y="81026"/>
                  </a:lnTo>
                  <a:lnTo>
                    <a:pt x="1116330" y="51054"/>
                  </a:lnTo>
                  <a:lnTo>
                    <a:pt x="1118997" y="44831"/>
                  </a:lnTo>
                  <a:lnTo>
                    <a:pt x="1121537" y="50292"/>
                  </a:lnTo>
                  <a:lnTo>
                    <a:pt x="1152652" y="77343"/>
                  </a:lnTo>
                  <a:lnTo>
                    <a:pt x="1159891" y="69215"/>
                  </a:lnTo>
                  <a:close/>
                </a:path>
                <a:path w="2625090" h="153035">
                  <a:moveTo>
                    <a:pt x="1191387" y="108585"/>
                  </a:moveTo>
                  <a:lnTo>
                    <a:pt x="1187323" y="101854"/>
                  </a:lnTo>
                  <a:lnTo>
                    <a:pt x="1182027" y="98552"/>
                  </a:lnTo>
                  <a:lnTo>
                    <a:pt x="1179703" y="97104"/>
                  </a:lnTo>
                  <a:lnTo>
                    <a:pt x="1179703" y="111379"/>
                  </a:lnTo>
                  <a:lnTo>
                    <a:pt x="1179703" y="122301"/>
                  </a:lnTo>
                  <a:lnTo>
                    <a:pt x="1144524" y="135255"/>
                  </a:lnTo>
                  <a:lnTo>
                    <a:pt x="1136688" y="134950"/>
                  </a:lnTo>
                  <a:lnTo>
                    <a:pt x="1109599" y="122301"/>
                  </a:lnTo>
                  <a:lnTo>
                    <a:pt x="1109599" y="111379"/>
                  </a:lnTo>
                  <a:lnTo>
                    <a:pt x="1144524" y="98552"/>
                  </a:lnTo>
                  <a:lnTo>
                    <a:pt x="1152448" y="98869"/>
                  </a:lnTo>
                  <a:lnTo>
                    <a:pt x="1179703" y="111379"/>
                  </a:lnTo>
                  <a:lnTo>
                    <a:pt x="1179703" y="97104"/>
                  </a:lnTo>
                  <a:lnTo>
                    <a:pt x="1144524" y="89027"/>
                  </a:lnTo>
                  <a:lnTo>
                    <a:pt x="1133995" y="89509"/>
                  </a:lnTo>
                  <a:lnTo>
                    <a:pt x="1097788" y="108585"/>
                  </a:lnTo>
                  <a:lnTo>
                    <a:pt x="1097864" y="125095"/>
                  </a:lnTo>
                  <a:lnTo>
                    <a:pt x="1133995" y="144183"/>
                  </a:lnTo>
                  <a:lnTo>
                    <a:pt x="1144524" y="144653"/>
                  </a:lnTo>
                  <a:lnTo>
                    <a:pt x="1155115" y="144183"/>
                  </a:lnTo>
                  <a:lnTo>
                    <a:pt x="1164424" y="142735"/>
                  </a:lnTo>
                  <a:lnTo>
                    <a:pt x="1172451" y="140322"/>
                  </a:lnTo>
                  <a:lnTo>
                    <a:pt x="1179195" y="136906"/>
                  </a:lnTo>
                  <a:lnTo>
                    <a:pt x="1181836" y="135255"/>
                  </a:lnTo>
                  <a:lnTo>
                    <a:pt x="1187323" y="131826"/>
                  </a:lnTo>
                  <a:lnTo>
                    <a:pt x="1191387" y="125095"/>
                  </a:lnTo>
                  <a:lnTo>
                    <a:pt x="1191387" y="108585"/>
                  </a:lnTo>
                  <a:close/>
                </a:path>
                <a:path w="2625090" h="153035">
                  <a:moveTo>
                    <a:pt x="1210564" y="41656"/>
                  </a:moveTo>
                  <a:lnTo>
                    <a:pt x="1188847" y="41656"/>
                  </a:lnTo>
                  <a:lnTo>
                    <a:pt x="1188847" y="2286"/>
                  </a:lnTo>
                  <a:lnTo>
                    <a:pt x="1177798" y="2286"/>
                  </a:lnTo>
                  <a:lnTo>
                    <a:pt x="1177798" y="85090"/>
                  </a:lnTo>
                  <a:lnTo>
                    <a:pt x="1188847" y="85090"/>
                  </a:lnTo>
                  <a:lnTo>
                    <a:pt x="1188847" y="51816"/>
                  </a:lnTo>
                  <a:lnTo>
                    <a:pt x="1210564" y="51816"/>
                  </a:lnTo>
                  <a:lnTo>
                    <a:pt x="1210564" y="41656"/>
                  </a:lnTo>
                  <a:close/>
                </a:path>
                <a:path w="2625090" h="153035">
                  <a:moveTo>
                    <a:pt x="1371727" y="102235"/>
                  </a:moveTo>
                  <a:lnTo>
                    <a:pt x="1344803" y="73914"/>
                  </a:lnTo>
                  <a:lnTo>
                    <a:pt x="1334287" y="36830"/>
                  </a:lnTo>
                  <a:lnTo>
                    <a:pt x="1334262" y="24765"/>
                  </a:lnTo>
                  <a:lnTo>
                    <a:pt x="1366647" y="24765"/>
                  </a:lnTo>
                  <a:lnTo>
                    <a:pt x="1366647" y="14859"/>
                  </a:lnTo>
                  <a:lnTo>
                    <a:pt x="1291209" y="14859"/>
                  </a:lnTo>
                  <a:lnTo>
                    <a:pt x="1291209" y="24765"/>
                  </a:lnTo>
                  <a:lnTo>
                    <a:pt x="1323213" y="24765"/>
                  </a:lnTo>
                  <a:lnTo>
                    <a:pt x="1323213" y="36830"/>
                  </a:lnTo>
                  <a:lnTo>
                    <a:pt x="1312799" y="74803"/>
                  </a:lnTo>
                  <a:lnTo>
                    <a:pt x="1285367" y="105156"/>
                  </a:lnTo>
                  <a:lnTo>
                    <a:pt x="1293749" y="112903"/>
                  </a:lnTo>
                  <a:lnTo>
                    <a:pt x="1320495" y="82524"/>
                  </a:lnTo>
                  <a:lnTo>
                    <a:pt x="1328801" y="64389"/>
                  </a:lnTo>
                  <a:lnTo>
                    <a:pt x="1330655" y="69723"/>
                  </a:lnTo>
                  <a:lnTo>
                    <a:pt x="1357693" y="105587"/>
                  </a:lnTo>
                  <a:lnTo>
                    <a:pt x="1363980" y="110871"/>
                  </a:lnTo>
                  <a:lnTo>
                    <a:pt x="1371727" y="102235"/>
                  </a:lnTo>
                  <a:close/>
                </a:path>
                <a:path w="2625090" h="153035">
                  <a:moveTo>
                    <a:pt x="1401572" y="2286"/>
                  </a:moveTo>
                  <a:lnTo>
                    <a:pt x="1390396" y="2286"/>
                  </a:lnTo>
                  <a:lnTo>
                    <a:pt x="1390396" y="145923"/>
                  </a:lnTo>
                  <a:lnTo>
                    <a:pt x="1401572" y="145923"/>
                  </a:lnTo>
                  <a:lnTo>
                    <a:pt x="1401572" y="2286"/>
                  </a:lnTo>
                  <a:close/>
                </a:path>
                <a:path w="2625090" h="153035">
                  <a:moveTo>
                    <a:pt x="1522222" y="27686"/>
                  </a:moveTo>
                  <a:lnTo>
                    <a:pt x="1518920" y="20447"/>
                  </a:lnTo>
                  <a:lnTo>
                    <a:pt x="1513408" y="15875"/>
                  </a:lnTo>
                  <a:lnTo>
                    <a:pt x="1512189" y="14859"/>
                  </a:lnTo>
                  <a:lnTo>
                    <a:pt x="1511173" y="14160"/>
                  </a:lnTo>
                  <a:lnTo>
                    <a:pt x="1511173" y="42418"/>
                  </a:lnTo>
                  <a:lnTo>
                    <a:pt x="1508887" y="47244"/>
                  </a:lnTo>
                  <a:lnTo>
                    <a:pt x="1504315" y="51054"/>
                  </a:lnTo>
                  <a:lnTo>
                    <a:pt x="1499743" y="54737"/>
                  </a:lnTo>
                  <a:lnTo>
                    <a:pt x="1493520" y="56642"/>
                  </a:lnTo>
                  <a:lnTo>
                    <a:pt x="1478153" y="56642"/>
                  </a:lnTo>
                  <a:lnTo>
                    <a:pt x="1471930" y="54737"/>
                  </a:lnTo>
                  <a:lnTo>
                    <a:pt x="1467358" y="51054"/>
                  </a:lnTo>
                  <a:lnTo>
                    <a:pt x="1462659" y="47371"/>
                  </a:lnTo>
                  <a:lnTo>
                    <a:pt x="1460373" y="42418"/>
                  </a:lnTo>
                  <a:lnTo>
                    <a:pt x="1460373" y="30226"/>
                  </a:lnTo>
                  <a:lnTo>
                    <a:pt x="1462659" y="25273"/>
                  </a:lnTo>
                  <a:lnTo>
                    <a:pt x="1467358" y="21590"/>
                  </a:lnTo>
                  <a:lnTo>
                    <a:pt x="1471930" y="17780"/>
                  </a:lnTo>
                  <a:lnTo>
                    <a:pt x="1478153" y="15875"/>
                  </a:lnTo>
                  <a:lnTo>
                    <a:pt x="1493520" y="15875"/>
                  </a:lnTo>
                  <a:lnTo>
                    <a:pt x="1499616" y="17780"/>
                  </a:lnTo>
                  <a:lnTo>
                    <a:pt x="1504188" y="21590"/>
                  </a:lnTo>
                  <a:lnTo>
                    <a:pt x="1508887" y="25400"/>
                  </a:lnTo>
                  <a:lnTo>
                    <a:pt x="1511109" y="30226"/>
                  </a:lnTo>
                  <a:lnTo>
                    <a:pt x="1511173" y="42418"/>
                  </a:lnTo>
                  <a:lnTo>
                    <a:pt x="1511173" y="14160"/>
                  </a:lnTo>
                  <a:lnTo>
                    <a:pt x="1506804" y="11125"/>
                  </a:lnTo>
                  <a:lnTo>
                    <a:pt x="1500593" y="8470"/>
                  </a:lnTo>
                  <a:lnTo>
                    <a:pt x="1493570" y="6883"/>
                  </a:lnTo>
                  <a:lnTo>
                    <a:pt x="1485773" y="6350"/>
                  </a:lnTo>
                  <a:lnTo>
                    <a:pt x="1477962" y="6883"/>
                  </a:lnTo>
                  <a:lnTo>
                    <a:pt x="1449197" y="27686"/>
                  </a:lnTo>
                  <a:lnTo>
                    <a:pt x="1449197" y="44958"/>
                  </a:lnTo>
                  <a:lnTo>
                    <a:pt x="1485773" y="66167"/>
                  </a:lnTo>
                  <a:lnTo>
                    <a:pt x="1493634" y="65646"/>
                  </a:lnTo>
                  <a:lnTo>
                    <a:pt x="1500682" y="64058"/>
                  </a:lnTo>
                  <a:lnTo>
                    <a:pt x="1506816" y="61455"/>
                  </a:lnTo>
                  <a:lnTo>
                    <a:pt x="1512189" y="57785"/>
                  </a:lnTo>
                  <a:lnTo>
                    <a:pt x="1513535" y="56642"/>
                  </a:lnTo>
                  <a:lnTo>
                    <a:pt x="1518920" y="52070"/>
                  </a:lnTo>
                  <a:lnTo>
                    <a:pt x="1522222" y="44958"/>
                  </a:lnTo>
                  <a:lnTo>
                    <a:pt x="1522222" y="27686"/>
                  </a:lnTo>
                  <a:close/>
                </a:path>
                <a:path w="2625090" h="153035">
                  <a:moveTo>
                    <a:pt x="1536700" y="87376"/>
                  </a:moveTo>
                  <a:lnTo>
                    <a:pt x="1536065" y="77851"/>
                  </a:lnTo>
                  <a:lnTo>
                    <a:pt x="1516392" y="78765"/>
                  </a:lnTo>
                  <a:lnTo>
                    <a:pt x="1493367" y="79400"/>
                  </a:lnTo>
                  <a:lnTo>
                    <a:pt x="1467002" y="79768"/>
                  </a:lnTo>
                  <a:lnTo>
                    <a:pt x="1437259" y="79883"/>
                  </a:lnTo>
                  <a:lnTo>
                    <a:pt x="1438402" y="89662"/>
                  </a:lnTo>
                  <a:lnTo>
                    <a:pt x="1481201" y="89027"/>
                  </a:lnTo>
                  <a:lnTo>
                    <a:pt x="1481201" y="141859"/>
                  </a:lnTo>
                  <a:lnTo>
                    <a:pt x="1492377" y="141859"/>
                  </a:lnTo>
                  <a:lnTo>
                    <a:pt x="1492377" y="89027"/>
                  </a:lnTo>
                  <a:lnTo>
                    <a:pt x="1492377" y="88900"/>
                  </a:lnTo>
                  <a:lnTo>
                    <a:pt x="1520583" y="88138"/>
                  </a:lnTo>
                  <a:lnTo>
                    <a:pt x="1530146" y="87757"/>
                  </a:lnTo>
                  <a:lnTo>
                    <a:pt x="1536700" y="87376"/>
                  </a:lnTo>
                  <a:close/>
                </a:path>
                <a:path w="2625090" h="153035">
                  <a:moveTo>
                    <a:pt x="1556639" y="2286"/>
                  </a:moveTo>
                  <a:lnTo>
                    <a:pt x="1545463" y="2286"/>
                  </a:lnTo>
                  <a:lnTo>
                    <a:pt x="1545463" y="145923"/>
                  </a:lnTo>
                  <a:lnTo>
                    <a:pt x="1556639" y="145923"/>
                  </a:lnTo>
                  <a:lnTo>
                    <a:pt x="1556639" y="2286"/>
                  </a:lnTo>
                  <a:close/>
                </a:path>
                <a:path w="2625090" h="153035">
                  <a:moveTo>
                    <a:pt x="1675257" y="47498"/>
                  </a:moveTo>
                  <a:lnTo>
                    <a:pt x="1664157" y="23114"/>
                  </a:lnTo>
                  <a:lnTo>
                    <a:pt x="1663827" y="22872"/>
                  </a:lnTo>
                  <a:lnTo>
                    <a:pt x="1663827" y="40259"/>
                  </a:lnTo>
                  <a:lnTo>
                    <a:pt x="1663827" y="54610"/>
                  </a:lnTo>
                  <a:lnTo>
                    <a:pt x="1661287" y="60452"/>
                  </a:lnTo>
                  <a:lnTo>
                    <a:pt x="1656207" y="65024"/>
                  </a:lnTo>
                  <a:lnTo>
                    <a:pt x="1651000" y="69596"/>
                  </a:lnTo>
                  <a:lnTo>
                    <a:pt x="1644777" y="71882"/>
                  </a:lnTo>
                  <a:lnTo>
                    <a:pt x="1629918" y="71882"/>
                  </a:lnTo>
                  <a:lnTo>
                    <a:pt x="1623695" y="69596"/>
                  </a:lnTo>
                  <a:lnTo>
                    <a:pt x="1618488" y="65024"/>
                  </a:lnTo>
                  <a:lnTo>
                    <a:pt x="1613408" y="60452"/>
                  </a:lnTo>
                  <a:lnTo>
                    <a:pt x="1610741" y="54610"/>
                  </a:lnTo>
                  <a:lnTo>
                    <a:pt x="1610791" y="40259"/>
                  </a:lnTo>
                  <a:lnTo>
                    <a:pt x="1613281" y="34544"/>
                  </a:lnTo>
                  <a:lnTo>
                    <a:pt x="1623441" y="25400"/>
                  </a:lnTo>
                  <a:lnTo>
                    <a:pt x="1629664" y="23114"/>
                  </a:lnTo>
                  <a:lnTo>
                    <a:pt x="1644904" y="23114"/>
                  </a:lnTo>
                  <a:lnTo>
                    <a:pt x="1651127" y="25400"/>
                  </a:lnTo>
                  <a:lnTo>
                    <a:pt x="1656207" y="29845"/>
                  </a:lnTo>
                  <a:lnTo>
                    <a:pt x="1661287" y="34417"/>
                  </a:lnTo>
                  <a:lnTo>
                    <a:pt x="1663827" y="40259"/>
                  </a:lnTo>
                  <a:lnTo>
                    <a:pt x="1663827" y="22872"/>
                  </a:lnTo>
                  <a:lnTo>
                    <a:pt x="1658569" y="18910"/>
                  </a:lnTo>
                  <a:lnTo>
                    <a:pt x="1652143" y="15811"/>
                  </a:lnTo>
                  <a:lnTo>
                    <a:pt x="1645043" y="13957"/>
                  </a:lnTo>
                  <a:lnTo>
                    <a:pt x="1637284" y="13335"/>
                  </a:lnTo>
                  <a:lnTo>
                    <a:pt x="1629511" y="13944"/>
                  </a:lnTo>
                  <a:lnTo>
                    <a:pt x="1599971" y="40551"/>
                  </a:lnTo>
                  <a:lnTo>
                    <a:pt x="1599311" y="47498"/>
                  </a:lnTo>
                  <a:lnTo>
                    <a:pt x="1599996" y="54546"/>
                  </a:lnTo>
                  <a:lnTo>
                    <a:pt x="1629537" y="81178"/>
                  </a:lnTo>
                  <a:lnTo>
                    <a:pt x="1637284" y="81788"/>
                  </a:lnTo>
                  <a:lnTo>
                    <a:pt x="1645043" y="81178"/>
                  </a:lnTo>
                  <a:lnTo>
                    <a:pt x="1652143" y="79336"/>
                  </a:lnTo>
                  <a:lnTo>
                    <a:pt x="1658569" y="76276"/>
                  </a:lnTo>
                  <a:lnTo>
                    <a:pt x="1664335" y="72009"/>
                  </a:lnTo>
                  <a:lnTo>
                    <a:pt x="1664449" y="71882"/>
                  </a:lnTo>
                  <a:lnTo>
                    <a:pt x="1669097" y="66827"/>
                  </a:lnTo>
                  <a:lnTo>
                    <a:pt x="1672513" y="60998"/>
                  </a:lnTo>
                  <a:lnTo>
                    <a:pt x="1674571" y="54546"/>
                  </a:lnTo>
                  <a:lnTo>
                    <a:pt x="1675257" y="47498"/>
                  </a:lnTo>
                  <a:close/>
                </a:path>
                <a:path w="2625090" h="153035">
                  <a:moveTo>
                    <a:pt x="1688846" y="117348"/>
                  </a:moveTo>
                  <a:lnTo>
                    <a:pt x="1688211" y="107823"/>
                  </a:lnTo>
                  <a:lnTo>
                    <a:pt x="1681060" y="108280"/>
                  </a:lnTo>
                  <a:lnTo>
                    <a:pt x="1671066" y="108699"/>
                  </a:lnTo>
                  <a:lnTo>
                    <a:pt x="1642491" y="109474"/>
                  </a:lnTo>
                  <a:lnTo>
                    <a:pt x="1588770" y="110236"/>
                  </a:lnTo>
                  <a:lnTo>
                    <a:pt x="1589913" y="119888"/>
                  </a:lnTo>
                  <a:lnTo>
                    <a:pt x="1642745" y="119126"/>
                  </a:lnTo>
                  <a:lnTo>
                    <a:pt x="1671510" y="118287"/>
                  </a:lnTo>
                  <a:lnTo>
                    <a:pt x="1681594" y="117830"/>
                  </a:lnTo>
                  <a:lnTo>
                    <a:pt x="1688846" y="117348"/>
                  </a:lnTo>
                  <a:close/>
                </a:path>
                <a:path w="2625090" h="153035">
                  <a:moveTo>
                    <a:pt x="1709420" y="2286"/>
                  </a:moveTo>
                  <a:lnTo>
                    <a:pt x="1698244" y="2286"/>
                  </a:lnTo>
                  <a:lnTo>
                    <a:pt x="1698244" y="145923"/>
                  </a:lnTo>
                  <a:lnTo>
                    <a:pt x="1709420" y="145923"/>
                  </a:lnTo>
                  <a:lnTo>
                    <a:pt x="1709420" y="2286"/>
                  </a:lnTo>
                  <a:close/>
                </a:path>
                <a:path w="2625090" h="153035">
                  <a:moveTo>
                    <a:pt x="1872488" y="40894"/>
                  </a:moveTo>
                  <a:lnTo>
                    <a:pt x="1861312" y="15481"/>
                  </a:lnTo>
                  <a:lnTo>
                    <a:pt x="1861312" y="33655"/>
                  </a:lnTo>
                  <a:lnTo>
                    <a:pt x="1861312" y="48260"/>
                  </a:lnTo>
                  <a:lnTo>
                    <a:pt x="1858899" y="54229"/>
                  </a:lnTo>
                  <a:lnTo>
                    <a:pt x="1854327" y="58928"/>
                  </a:lnTo>
                  <a:lnTo>
                    <a:pt x="1849628" y="63627"/>
                  </a:lnTo>
                  <a:lnTo>
                    <a:pt x="1843405" y="65913"/>
                  </a:lnTo>
                  <a:lnTo>
                    <a:pt x="1828292" y="65913"/>
                  </a:lnTo>
                  <a:lnTo>
                    <a:pt x="1822196" y="63627"/>
                  </a:lnTo>
                  <a:lnTo>
                    <a:pt x="1812925" y="54356"/>
                  </a:lnTo>
                  <a:lnTo>
                    <a:pt x="1810512" y="48260"/>
                  </a:lnTo>
                  <a:lnTo>
                    <a:pt x="1810512" y="33655"/>
                  </a:lnTo>
                  <a:lnTo>
                    <a:pt x="1812925" y="27686"/>
                  </a:lnTo>
                  <a:lnTo>
                    <a:pt x="1817497" y="22987"/>
                  </a:lnTo>
                  <a:lnTo>
                    <a:pt x="1822196" y="18415"/>
                  </a:lnTo>
                  <a:lnTo>
                    <a:pt x="1828292" y="16002"/>
                  </a:lnTo>
                  <a:lnTo>
                    <a:pt x="1843405" y="16002"/>
                  </a:lnTo>
                  <a:lnTo>
                    <a:pt x="1849628" y="18415"/>
                  </a:lnTo>
                  <a:lnTo>
                    <a:pt x="1854327" y="23114"/>
                  </a:lnTo>
                  <a:lnTo>
                    <a:pt x="1858899" y="27813"/>
                  </a:lnTo>
                  <a:lnTo>
                    <a:pt x="1861312" y="33655"/>
                  </a:lnTo>
                  <a:lnTo>
                    <a:pt x="1861312" y="15481"/>
                  </a:lnTo>
                  <a:lnTo>
                    <a:pt x="1856816" y="12026"/>
                  </a:lnTo>
                  <a:lnTo>
                    <a:pt x="1850593" y="9004"/>
                  </a:lnTo>
                  <a:lnTo>
                    <a:pt x="1843620" y="7213"/>
                  </a:lnTo>
                  <a:lnTo>
                    <a:pt x="1835912" y="6604"/>
                  </a:lnTo>
                  <a:lnTo>
                    <a:pt x="1828114" y="7213"/>
                  </a:lnTo>
                  <a:lnTo>
                    <a:pt x="1800072" y="33807"/>
                  </a:lnTo>
                  <a:lnTo>
                    <a:pt x="1799463" y="40894"/>
                  </a:lnTo>
                  <a:lnTo>
                    <a:pt x="1800098" y="48018"/>
                  </a:lnTo>
                  <a:lnTo>
                    <a:pt x="1828215" y="74714"/>
                  </a:lnTo>
                  <a:lnTo>
                    <a:pt x="1835912" y="75311"/>
                  </a:lnTo>
                  <a:lnTo>
                    <a:pt x="1843570" y="74714"/>
                  </a:lnTo>
                  <a:lnTo>
                    <a:pt x="1850555" y="72910"/>
                  </a:lnTo>
                  <a:lnTo>
                    <a:pt x="1856752" y="69900"/>
                  </a:lnTo>
                  <a:lnTo>
                    <a:pt x="1861870" y="65913"/>
                  </a:lnTo>
                  <a:lnTo>
                    <a:pt x="1862201" y="65659"/>
                  </a:lnTo>
                  <a:lnTo>
                    <a:pt x="1866696" y="60477"/>
                  </a:lnTo>
                  <a:lnTo>
                    <a:pt x="1869909" y="54610"/>
                  </a:lnTo>
                  <a:lnTo>
                    <a:pt x="1871789" y="48260"/>
                  </a:lnTo>
                  <a:lnTo>
                    <a:pt x="1871840" y="48018"/>
                  </a:lnTo>
                  <a:lnTo>
                    <a:pt x="1872488" y="40894"/>
                  </a:lnTo>
                  <a:close/>
                </a:path>
                <a:path w="2625090" h="153035">
                  <a:moveTo>
                    <a:pt x="1908810" y="107061"/>
                  </a:moveTo>
                  <a:lnTo>
                    <a:pt x="1904873" y="100203"/>
                  </a:lnTo>
                  <a:lnTo>
                    <a:pt x="1899754" y="96901"/>
                  </a:lnTo>
                  <a:lnTo>
                    <a:pt x="1897126" y="95211"/>
                  </a:lnTo>
                  <a:lnTo>
                    <a:pt x="1897126" y="109982"/>
                  </a:lnTo>
                  <a:lnTo>
                    <a:pt x="1897037" y="121666"/>
                  </a:lnTo>
                  <a:lnTo>
                    <a:pt x="1862582" y="134747"/>
                  </a:lnTo>
                  <a:lnTo>
                    <a:pt x="1854695" y="134442"/>
                  </a:lnTo>
                  <a:lnTo>
                    <a:pt x="1828292" y="121666"/>
                  </a:lnTo>
                  <a:lnTo>
                    <a:pt x="1828292" y="109982"/>
                  </a:lnTo>
                  <a:lnTo>
                    <a:pt x="1862582" y="96901"/>
                  </a:lnTo>
                  <a:lnTo>
                    <a:pt x="1870481" y="97218"/>
                  </a:lnTo>
                  <a:lnTo>
                    <a:pt x="1897126" y="109982"/>
                  </a:lnTo>
                  <a:lnTo>
                    <a:pt x="1897126" y="95211"/>
                  </a:lnTo>
                  <a:lnTo>
                    <a:pt x="1862582" y="87376"/>
                  </a:lnTo>
                  <a:lnTo>
                    <a:pt x="1852002" y="87858"/>
                  </a:lnTo>
                  <a:lnTo>
                    <a:pt x="1816354" y="107061"/>
                  </a:lnTo>
                  <a:lnTo>
                    <a:pt x="1816354" y="124460"/>
                  </a:lnTo>
                  <a:lnTo>
                    <a:pt x="1852079" y="143802"/>
                  </a:lnTo>
                  <a:lnTo>
                    <a:pt x="1862582" y="144272"/>
                  </a:lnTo>
                  <a:lnTo>
                    <a:pt x="1873173" y="143802"/>
                  </a:lnTo>
                  <a:lnTo>
                    <a:pt x="1882457" y="142354"/>
                  </a:lnTo>
                  <a:lnTo>
                    <a:pt x="1890395" y="139941"/>
                  </a:lnTo>
                  <a:lnTo>
                    <a:pt x="1896999" y="136525"/>
                  </a:lnTo>
                  <a:lnTo>
                    <a:pt x="1899678" y="134747"/>
                  </a:lnTo>
                  <a:lnTo>
                    <a:pt x="1904873" y="131318"/>
                  </a:lnTo>
                  <a:lnTo>
                    <a:pt x="1908810" y="124460"/>
                  </a:lnTo>
                  <a:lnTo>
                    <a:pt x="1908810" y="107061"/>
                  </a:lnTo>
                  <a:close/>
                </a:path>
                <a:path w="2625090" h="153035">
                  <a:moveTo>
                    <a:pt x="1928368" y="23749"/>
                  </a:moveTo>
                  <a:lnTo>
                    <a:pt x="1906651" y="23749"/>
                  </a:lnTo>
                  <a:lnTo>
                    <a:pt x="1906651" y="2286"/>
                  </a:lnTo>
                  <a:lnTo>
                    <a:pt x="1895602" y="2286"/>
                  </a:lnTo>
                  <a:lnTo>
                    <a:pt x="1895602" y="85217"/>
                  </a:lnTo>
                  <a:lnTo>
                    <a:pt x="1906651" y="85217"/>
                  </a:lnTo>
                  <a:lnTo>
                    <a:pt x="1906651" y="65659"/>
                  </a:lnTo>
                  <a:lnTo>
                    <a:pt x="1928368" y="65659"/>
                  </a:lnTo>
                  <a:lnTo>
                    <a:pt x="1928368" y="55880"/>
                  </a:lnTo>
                  <a:lnTo>
                    <a:pt x="1906651" y="55880"/>
                  </a:lnTo>
                  <a:lnTo>
                    <a:pt x="1906651" y="33401"/>
                  </a:lnTo>
                  <a:lnTo>
                    <a:pt x="1928368" y="33401"/>
                  </a:lnTo>
                  <a:lnTo>
                    <a:pt x="1928368" y="23749"/>
                  </a:lnTo>
                  <a:close/>
                </a:path>
                <a:path w="2625090" h="153035">
                  <a:moveTo>
                    <a:pt x="2079879" y="113792"/>
                  </a:moveTo>
                  <a:lnTo>
                    <a:pt x="2018919" y="113792"/>
                  </a:lnTo>
                  <a:lnTo>
                    <a:pt x="2018919" y="80518"/>
                  </a:lnTo>
                  <a:lnTo>
                    <a:pt x="2059559" y="80518"/>
                  </a:lnTo>
                  <a:lnTo>
                    <a:pt x="2059559" y="70612"/>
                  </a:lnTo>
                  <a:lnTo>
                    <a:pt x="1980311" y="70612"/>
                  </a:lnTo>
                  <a:lnTo>
                    <a:pt x="1980311" y="25781"/>
                  </a:lnTo>
                  <a:lnTo>
                    <a:pt x="2057273" y="25781"/>
                  </a:lnTo>
                  <a:lnTo>
                    <a:pt x="2057273" y="15875"/>
                  </a:lnTo>
                  <a:lnTo>
                    <a:pt x="1969262" y="15875"/>
                  </a:lnTo>
                  <a:lnTo>
                    <a:pt x="1969262" y="80518"/>
                  </a:lnTo>
                  <a:lnTo>
                    <a:pt x="2007616" y="80518"/>
                  </a:lnTo>
                  <a:lnTo>
                    <a:pt x="2007616" y="113792"/>
                  </a:lnTo>
                  <a:lnTo>
                    <a:pt x="1946656" y="113792"/>
                  </a:lnTo>
                  <a:lnTo>
                    <a:pt x="1946656" y="123698"/>
                  </a:lnTo>
                  <a:lnTo>
                    <a:pt x="2079879" y="123698"/>
                  </a:lnTo>
                  <a:lnTo>
                    <a:pt x="2079879" y="113792"/>
                  </a:lnTo>
                  <a:close/>
                </a:path>
                <a:path w="2625090" h="153035">
                  <a:moveTo>
                    <a:pt x="2113026" y="115189"/>
                  </a:moveTo>
                  <a:lnTo>
                    <a:pt x="2101469" y="115189"/>
                  </a:lnTo>
                  <a:lnTo>
                    <a:pt x="2092452" y="152781"/>
                  </a:lnTo>
                  <a:lnTo>
                    <a:pt x="2100707" y="152781"/>
                  </a:lnTo>
                  <a:lnTo>
                    <a:pt x="2113026" y="115189"/>
                  </a:lnTo>
                  <a:close/>
                </a:path>
                <a:path w="2625090" h="153035">
                  <a:moveTo>
                    <a:pt x="2260473" y="104267"/>
                  </a:moveTo>
                  <a:lnTo>
                    <a:pt x="2235568" y="69545"/>
                  </a:lnTo>
                  <a:lnTo>
                    <a:pt x="2235314" y="68707"/>
                  </a:lnTo>
                  <a:lnTo>
                    <a:pt x="2232876" y="60794"/>
                  </a:lnTo>
                  <a:lnTo>
                    <a:pt x="2231275" y="51968"/>
                  </a:lnTo>
                  <a:lnTo>
                    <a:pt x="2230755" y="43180"/>
                  </a:lnTo>
                  <a:lnTo>
                    <a:pt x="2230755" y="24765"/>
                  </a:lnTo>
                  <a:lnTo>
                    <a:pt x="2257933" y="24765"/>
                  </a:lnTo>
                  <a:lnTo>
                    <a:pt x="2257933" y="14859"/>
                  </a:lnTo>
                  <a:lnTo>
                    <a:pt x="2192782" y="14859"/>
                  </a:lnTo>
                  <a:lnTo>
                    <a:pt x="2192782" y="24765"/>
                  </a:lnTo>
                  <a:lnTo>
                    <a:pt x="2219833" y="24765"/>
                  </a:lnTo>
                  <a:lnTo>
                    <a:pt x="2219833" y="43180"/>
                  </a:lnTo>
                  <a:lnTo>
                    <a:pt x="2205126" y="87807"/>
                  </a:lnTo>
                  <a:lnTo>
                    <a:pt x="2187575" y="106553"/>
                  </a:lnTo>
                  <a:lnTo>
                    <a:pt x="2196211" y="113411"/>
                  </a:lnTo>
                  <a:lnTo>
                    <a:pt x="2220214" y="82931"/>
                  </a:lnTo>
                  <a:lnTo>
                    <a:pt x="2224913" y="68707"/>
                  </a:lnTo>
                  <a:lnTo>
                    <a:pt x="2226310" y="74803"/>
                  </a:lnTo>
                  <a:lnTo>
                    <a:pt x="2247519" y="106692"/>
                  </a:lnTo>
                  <a:lnTo>
                    <a:pt x="2252091" y="111379"/>
                  </a:lnTo>
                  <a:lnTo>
                    <a:pt x="2260473" y="104267"/>
                  </a:lnTo>
                  <a:close/>
                </a:path>
                <a:path w="2625090" h="153035">
                  <a:moveTo>
                    <a:pt x="2308225" y="2286"/>
                  </a:moveTo>
                  <a:lnTo>
                    <a:pt x="2297049" y="2286"/>
                  </a:lnTo>
                  <a:lnTo>
                    <a:pt x="2297049" y="66040"/>
                  </a:lnTo>
                  <a:lnTo>
                    <a:pt x="2280031" y="66040"/>
                  </a:lnTo>
                  <a:lnTo>
                    <a:pt x="2280031" y="5207"/>
                  </a:lnTo>
                  <a:lnTo>
                    <a:pt x="2268982" y="5207"/>
                  </a:lnTo>
                  <a:lnTo>
                    <a:pt x="2268982" y="141478"/>
                  </a:lnTo>
                  <a:lnTo>
                    <a:pt x="2280031" y="141478"/>
                  </a:lnTo>
                  <a:lnTo>
                    <a:pt x="2280031" y="75946"/>
                  </a:lnTo>
                  <a:lnTo>
                    <a:pt x="2297049" y="75946"/>
                  </a:lnTo>
                  <a:lnTo>
                    <a:pt x="2297049" y="145923"/>
                  </a:lnTo>
                  <a:lnTo>
                    <a:pt x="2308225" y="145923"/>
                  </a:lnTo>
                  <a:lnTo>
                    <a:pt x="2308225" y="75946"/>
                  </a:lnTo>
                  <a:lnTo>
                    <a:pt x="2308225" y="66040"/>
                  </a:lnTo>
                  <a:lnTo>
                    <a:pt x="2308225" y="2286"/>
                  </a:lnTo>
                  <a:close/>
                </a:path>
                <a:path w="2625090" h="153035">
                  <a:moveTo>
                    <a:pt x="2424430" y="27686"/>
                  </a:moveTo>
                  <a:lnTo>
                    <a:pt x="2421128" y="20447"/>
                  </a:lnTo>
                  <a:lnTo>
                    <a:pt x="2415616" y="15875"/>
                  </a:lnTo>
                  <a:lnTo>
                    <a:pt x="2414397" y="14859"/>
                  </a:lnTo>
                  <a:lnTo>
                    <a:pt x="2413381" y="14160"/>
                  </a:lnTo>
                  <a:lnTo>
                    <a:pt x="2413381" y="42418"/>
                  </a:lnTo>
                  <a:lnTo>
                    <a:pt x="2411095" y="47244"/>
                  </a:lnTo>
                  <a:lnTo>
                    <a:pt x="2406523" y="51054"/>
                  </a:lnTo>
                  <a:lnTo>
                    <a:pt x="2401951" y="54737"/>
                  </a:lnTo>
                  <a:lnTo>
                    <a:pt x="2395728" y="56642"/>
                  </a:lnTo>
                  <a:lnTo>
                    <a:pt x="2380361" y="56642"/>
                  </a:lnTo>
                  <a:lnTo>
                    <a:pt x="2374138" y="54737"/>
                  </a:lnTo>
                  <a:lnTo>
                    <a:pt x="2369566" y="51054"/>
                  </a:lnTo>
                  <a:lnTo>
                    <a:pt x="2364867" y="47371"/>
                  </a:lnTo>
                  <a:lnTo>
                    <a:pt x="2362581" y="42418"/>
                  </a:lnTo>
                  <a:lnTo>
                    <a:pt x="2362581" y="30226"/>
                  </a:lnTo>
                  <a:lnTo>
                    <a:pt x="2364867" y="25273"/>
                  </a:lnTo>
                  <a:lnTo>
                    <a:pt x="2369566" y="21590"/>
                  </a:lnTo>
                  <a:lnTo>
                    <a:pt x="2374138" y="17780"/>
                  </a:lnTo>
                  <a:lnTo>
                    <a:pt x="2380361" y="15875"/>
                  </a:lnTo>
                  <a:lnTo>
                    <a:pt x="2395728" y="15875"/>
                  </a:lnTo>
                  <a:lnTo>
                    <a:pt x="2401824" y="17780"/>
                  </a:lnTo>
                  <a:lnTo>
                    <a:pt x="2406396" y="21590"/>
                  </a:lnTo>
                  <a:lnTo>
                    <a:pt x="2411095" y="25400"/>
                  </a:lnTo>
                  <a:lnTo>
                    <a:pt x="2413317" y="30226"/>
                  </a:lnTo>
                  <a:lnTo>
                    <a:pt x="2413381" y="42418"/>
                  </a:lnTo>
                  <a:lnTo>
                    <a:pt x="2413381" y="14160"/>
                  </a:lnTo>
                  <a:lnTo>
                    <a:pt x="2409012" y="11125"/>
                  </a:lnTo>
                  <a:lnTo>
                    <a:pt x="2402802" y="8470"/>
                  </a:lnTo>
                  <a:lnTo>
                    <a:pt x="2395778" y="6883"/>
                  </a:lnTo>
                  <a:lnTo>
                    <a:pt x="2387981" y="6350"/>
                  </a:lnTo>
                  <a:lnTo>
                    <a:pt x="2380170" y="6883"/>
                  </a:lnTo>
                  <a:lnTo>
                    <a:pt x="2351405" y="27686"/>
                  </a:lnTo>
                  <a:lnTo>
                    <a:pt x="2351405" y="44958"/>
                  </a:lnTo>
                  <a:lnTo>
                    <a:pt x="2387981" y="66167"/>
                  </a:lnTo>
                  <a:lnTo>
                    <a:pt x="2395842" y="65646"/>
                  </a:lnTo>
                  <a:lnTo>
                    <a:pt x="2402890" y="64058"/>
                  </a:lnTo>
                  <a:lnTo>
                    <a:pt x="2409025" y="61455"/>
                  </a:lnTo>
                  <a:lnTo>
                    <a:pt x="2414397" y="57785"/>
                  </a:lnTo>
                  <a:lnTo>
                    <a:pt x="2415743" y="56642"/>
                  </a:lnTo>
                  <a:lnTo>
                    <a:pt x="2421128" y="52070"/>
                  </a:lnTo>
                  <a:lnTo>
                    <a:pt x="2424430" y="44958"/>
                  </a:lnTo>
                  <a:lnTo>
                    <a:pt x="2424430" y="27686"/>
                  </a:lnTo>
                  <a:close/>
                </a:path>
                <a:path w="2625090" h="153035">
                  <a:moveTo>
                    <a:pt x="2438908" y="87376"/>
                  </a:moveTo>
                  <a:lnTo>
                    <a:pt x="2438273" y="77851"/>
                  </a:lnTo>
                  <a:lnTo>
                    <a:pt x="2418600" y="78765"/>
                  </a:lnTo>
                  <a:lnTo>
                    <a:pt x="2395575" y="79400"/>
                  </a:lnTo>
                  <a:lnTo>
                    <a:pt x="2369210" y="79768"/>
                  </a:lnTo>
                  <a:lnTo>
                    <a:pt x="2339467" y="79883"/>
                  </a:lnTo>
                  <a:lnTo>
                    <a:pt x="2340610" y="89662"/>
                  </a:lnTo>
                  <a:lnTo>
                    <a:pt x="2383409" y="89027"/>
                  </a:lnTo>
                  <a:lnTo>
                    <a:pt x="2383409" y="141859"/>
                  </a:lnTo>
                  <a:lnTo>
                    <a:pt x="2394585" y="141859"/>
                  </a:lnTo>
                  <a:lnTo>
                    <a:pt x="2394585" y="89027"/>
                  </a:lnTo>
                  <a:lnTo>
                    <a:pt x="2394585" y="88900"/>
                  </a:lnTo>
                  <a:lnTo>
                    <a:pt x="2422791" y="88138"/>
                  </a:lnTo>
                  <a:lnTo>
                    <a:pt x="2432354" y="87757"/>
                  </a:lnTo>
                  <a:lnTo>
                    <a:pt x="2438908" y="87376"/>
                  </a:lnTo>
                  <a:close/>
                </a:path>
                <a:path w="2625090" h="153035">
                  <a:moveTo>
                    <a:pt x="2458847" y="2286"/>
                  </a:moveTo>
                  <a:lnTo>
                    <a:pt x="2447671" y="2286"/>
                  </a:lnTo>
                  <a:lnTo>
                    <a:pt x="2447671" y="145923"/>
                  </a:lnTo>
                  <a:lnTo>
                    <a:pt x="2458847" y="145923"/>
                  </a:lnTo>
                  <a:lnTo>
                    <a:pt x="2458847" y="2286"/>
                  </a:lnTo>
                  <a:close/>
                </a:path>
                <a:path w="2625090" h="153035">
                  <a:moveTo>
                    <a:pt x="2574036" y="76073"/>
                  </a:moveTo>
                  <a:lnTo>
                    <a:pt x="2573401" y="68072"/>
                  </a:lnTo>
                  <a:lnTo>
                    <a:pt x="2573274" y="66294"/>
                  </a:lnTo>
                  <a:lnTo>
                    <a:pt x="2563152" y="67056"/>
                  </a:lnTo>
                  <a:lnTo>
                    <a:pt x="2549563" y="67614"/>
                  </a:lnTo>
                  <a:lnTo>
                    <a:pt x="2532532" y="67957"/>
                  </a:lnTo>
                  <a:lnTo>
                    <a:pt x="2512060" y="68072"/>
                  </a:lnTo>
                  <a:lnTo>
                    <a:pt x="2512060" y="47752"/>
                  </a:lnTo>
                  <a:lnTo>
                    <a:pt x="2561463" y="47752"/>
                  </a:lnTo>
                  <a:lnTo>
                    <a:pt x="2561463" y="37973"/>
                  </a:lnTo>
                  <a:lnTo>
                    <a:pt x="2512060" y="37973"/>
                  </a:lnTo>
                  <a:lnTo>
                    <a:pt x="2512060" y="18796"/>
                  </a:lnTo>
                  <a:lnTo>
                    <a:pt x="2567432" y="18796"/>
                  </a:lnTo>
                  <a:lnTo>
                    <a:pt x="2567432" y="8890"/>
                  </a:lnTo>
                  <a:lnTo>
                    <a:pt x="2500884" y="8890"/>
                  </a:lnTo>
                  <a:lnTo>
                    <a:pt x="2500884" y="77978"/>
                  </a:lnTo>
                  <a:lnTo>
                    <a:pt x="2524379" y="77863"/>
                  </a:lnTo>
                  <a:lnTo>
                    <a:pt x="2544407" y="77508"/>
                  </a:lnTo>
                  <a:lnTo>
                    <a:pt x="2560955" y="76911"/>
                  </a:lnTo>
                  <a:lnTo>
                    <a:pt x="2574036" y="76073"/>
                  </a:lnTo>
                  <a:close/>
                </a:path>
                <a:path w="2625090" h="153035">
                  <a:moveTo>
                    <a:pt x="2603119" y="93218"/>
                  </a:moveTo>
                  <a:lnTo>
                    <a:pt x="2510917" y="93218"/>
                  </a:lnTo>
                  <a:lnTo>
                    <a:pt x="2510917" y="103251"/>
                  </a:lnTo>
                  <a:lnTo>
                    <a:pt x="2592070" y="103251"/>
                  </a:lnTo>
                  <a:lnTo>
                    <a:pt x="2592070" y="145923"/>
                  </a:lnTo>
                  <a:lnTo>
                    <a:pt x="2603119" y="145923"/>
                  </a:lnTo>
                  <a:lnTo>
                    <a:pt x="2603119" y="93218"/>
                  </a:lnTo>
                  <a:close/>
                </a:path>
                <a:path w="2625090" h="153035">
                  <a:moveTo>
                    <a:pt x="2624836" y="38735"/>
                  </a:moveTo>
                  <a:lnTo>
                    <a:pt x="2603119" y="38735"/>
                  </a:lnTo>
                  <a:lnTo>
                    <a:pt x="2603119" y="2286"/>
                  </a:lnTo>
                  <a:lnTo>
                    <a:pt x="2592070" y="2286"/>
                  </a:lnTo>
                  <a:lnTo>
                    <a:pt x="2592070" y="85217"/>
                  </a:lnTo>
                  <a:lnTo>
                    <a:pt x="2603119" y="85217"/>
                  </a:lnTo>
                  <a:lnTo>
                    <a:pt x="2603119" y="48768"/>
                  </a:lnTo>
                  <a:lnTo>
                    <a:pt x="2624836" y="48768"/>
                  </a:lnTo>
                  <a:lnTo>
                    <a:pt x="2624836" y="387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10397" y="5173980"/>
              <a:ext cx="133223" cy="138175"/>
            </a:xfrm>
            <a:prstGeom prst="rect">
              <a:avLst/>
            </a:prstGeom>
          </p:spPr>
        </p:pic>
        <p:sp>
          <p:nvSpPr>
            <p:cNvPr id="147" name="object 147" descr=""/>
            <p:cNvSpPr/>
            <p:nvPr/>
          </p:nvSpPr>
          <p:spPr>
            <a:xfrm>
              <a:off x="8716137" y="5168645"/>
              <a:ext cx="1504315" cy="144780"/>
            </a:xfrm>
            <a:custGeom>
              <a:avLst/>
              <a:gdLst/>
              <a:ahLst/>
              <a:cxnLst/>
              <a:rect l="l" t="t" r="r" b="b"/>
              <a:pathLst>
                <a:path w="1504315" h="144779">
                  <a:moveTo>
                    <a:pt x="126238" y="44323"/>
                  </a:moveTo>
                  <a:lnTo>
                    <a:pt x="84645" y="29514"/>
                  </a:lnTo>
                  <a:lnTo>
                    <a:pt x="80467" y="26035"/>
                  </a:lnTo>
                  <a:lnTo>
                    <a:pt x="79121" y="24917"/>
                  </a:lnTo>
                  <a:lnTo>
                    <a:pt x="75120" y="20142"/>
                  </a:lnTo>
                  <a:lnTo>
                    <a:pt x="72644" y="15240"/>
                  </a:lnTo>
                  <a:lnTo>
                    <a:pt x="118364" y="15240"/>
                  </a:lnTo>
                  <a:lnTo>
                    <a:pt x="118364" y="5207"/>
                  </a:lnTo>
                  <a:lnTo>
                    <a:pt x="14859" y="5207"/>
                  </a:lnTo>
                  <a:lnTo>
                    <a:pt x="14859" y="15240"/>
                  </a:lnTo>
                  <a:lnTo>
                    <a:pt x="60706" y="15240"/>
                  </a:lnTo>
                  <a:lnTo>
                    <a:pt x="58127" y="20205"/>
                  </a:lnTo>
                  <a:lnTo>
                    <a:pt x="24892" y="41109"/>
                  </a:lnTo>
                  <a:lnTo>
                    <a:pt x="6985" y="44323"/>
                  </a:lnTo>
                  <a:lnTo>
                    <a:pt x="13589" y="53340"/>
                  </a:lnTo>
                  <a:lnTo>
                    <a:pt x="53136" y="38100"/>
                  </a:lnTo>
                  <a:lnTo>
                    <a:pt x="66802" y="26035"/>
                  </a:lnTo>
                  <a:lnTo>
                    <a:pt x="70192" y="30378"/>
                  </a:lnTo>
                  <a:lnTo>
                    <a:pt x="103822" y="49631"/>
                  </a:lnTo>
                  <a:lnTo>
                    <a:pt x="120396" y="53467"/>
                  </a:lnTo>
                  <a:lnTo>
                    <a:pt x="126238" y="44323"/>
                  </a:lnTo>
                  <a:close/>
                </a:path>
                <a:path w="1504315" h="144779">
                  <a:moveTo>
                    <a:pt x="133223" y="63373"/>
                  </a:moveTo>
                  <a:lnTo>
                    <a:pt x="0" y="63373"/>
                  </a:lnTo>
                  <a:lnTo>
                    <a:pt x="0" y="73406"/>
                  </a:lnTo>
                  <a:lnTo>
                    <a:pt x="60960" y="73406"/>
                  </a:lnTo>
                  <a:lnTo>
                    <a:pt x="60960" y="90043"/>
                  </a:lnTo>
                  <a:lnTo>
                    <a:pt x="24003" y="102743"/>
                  </a:lnTo>
                  <a:lnTo>
                    <a:pt x="20574" y="108839"/>
                  </a:lnTo>
                  <a:lnTo>
                    <a:pt x="20574" y="124841"/>
                  </a:lnTo>
                  <a:lnTo>
                    <a:pt x="56057" y="142811"/>
                  </a:lnTo>
                  <a:lnTo>
                    <a:pt x="66548" y="143256"/>
                  </a:lnTo>
                  <a:lnTo>
                    <a:pt x="77089" y="142811"/>
                  </a:lnTo>
                  <a:lnTo>
                    <a:pt x="86296" y="141465"/>
                  </a:lnTo>
                  <a:lnTo>
                    <a:pt x="94157" y="139242"/>
                  </a:lnTo>
                  <a:lnTo>
                    <a:pt x="100711" y="136144"/>
                  </a:lnTo>
                  <a:lnTo>
                    <a:pt x="104432" y="133858"/>
                  </a:lnTo>
                  <a:lnTo>
                    <a:pt x="108585" y="131318"/>
                  </a:lnTo>
                  <a:lnTo>
                    <a:pt x="112649" y="124841"/>
                  </a:lnTo>
                  <a:lnTo>
                    <a:pt x="112649" y="108839"/>
                  </a:lnTo>
                  <a:lnTo>
                    <a:pt x="109220" y="102743"/>
                  </a:lnTo>
                  <a:lnTo>
                    <a:pt x="104203" y="99314"/>
                  </a:lnTo>
                  <a:lnTo>
                    <a:pt x="102362" y="98044"/>
                  </a:lnTo>
                  <a:lnTo>
                    <a:pt x="101092" y="97358"/>
                  </a:lnTo>
                  <a:lnTo>
                    <a:pt x="101092" y="110998"/>
                  </a:lnTo>
                  <a:lnTo>
                    <a:pt x="101092" y="121793"/>
                  </a:lnTo>
                  <a:lnTo>
                    <a:pt x="66548" y="133858"/>
                  </a:lnTo>
                  <a:lnTo>
                    <a:pt x="58661" y="133578"/>
                  </a:lnTo>
                  <a:lnTo>
                    <a:pt x="32131" y="121793"/>
                  </a:lnTo>
                  <a:lnTo>
                    <a:pt x="32131" y="110998"/>
                  </a:lnTo>
                  <a:lnTo>
                    <a:pt x="66548" y="99314"/>
                  </a:lnTo>
                  <a:lnTo>
                    <a:pt x="74574" y="99606"/>
                  </a:lnTo>
                  <a:lnTo>
                    <a:pt x="101092" y="110998"/>
                  </a:lnTo>
                  <a:lnTo>
                    <a:pt x="101092" y="97358"/>
                  </a:lnTo>
                  <a:lnTo>
                    <a:pt x="96621" y="94907"/>
                  </a:lnTo>
                  <a:lnTo>
                    <a:pt x="89687" y="92519"/>
                  </a:lnTo>
                  <a:lnTo>
                    <a:pt x="81572" y="90906"/>
                  </a:lnTo>
                  <a:lnTo>
                    <a:pt x="72263" y="90043"/>
                  </a:lnTo>
                  <a:lnTo>
                    <a:pt x="72263" y="73406"/>
                  </a:lnTo>
                  <a:lnTo>
                    <a:pt x="133223" y="73406"/>
                  </a:lnTo>
                  <a:lnTo>
                    <a:pt x="133223" y="63373"/>
                  </a:lnTo>
                  <a:close/>
                </a:path>
                <a:path w="1504315" h="144779">
                  <a:moveTo>
                    <a:pt x="285623" y="112141"/>
                  </a:moveTo>
                  <a:lnTo>
                    <a:pt x="251206" y="112141"/>
                  </a:lnTo>
                  <a:lnTo>
                    <a:pt x="251206" y="80137"/>
                  </a:lnTo>
                  <a:lnTo>
                    <a:pt x="251206" y="75565"/>
                  </a:lnTo>
                  <a:lnTo>
                    <a:pt x="254584" y="73025"/>
                  </a:lnTo>
                  <a:lnTo>
                    <a:pt x="258216" y="70307"/>
                  </a:lnTo>
                  <a:lnTo>
                    <a:pt x="263271" y="63855"/>
                  </a:lnTo>
                  <a:lnTo>
                    <a:pt x="266306" y="56210"/>
                  </a:lnTo>
                  <a:lnTo>
                    <a:pt x="267335" y="47371"/>
                  </a:lnTo>
                  <a:lnTo>
                    <a:pt x="266496" y="39446"/>
                  </a:lnTo>
                  <a:lnTo>
                    <a:pt x="263994" y="32435"/>
                  </a:lnTo>
                  <a:lnTo>
                    <a:pt x="259829" y="26352"/>
                  </a:lnTo>
                  <a:lnTo>
                    <a:pt x="255778" y="22783"/>
                  </a:lnTo>
                  <a:lnTo>
                    <a:pt x="255778" y="39370"/>
                  </a:lnTo>
                  <a:lnTo>
                    <a:pt x="255778" y="55372"/>
                  </a:lnTo>
                  <a:lnTo>
                    <a:pt x="252349" y="61595"/>
                  </a:lnTo>
                  <a:lnTo>
                    <a:pt x="245618" y="66167"/>
                  </a:lnTo>
                  <a:lnTo>
                    <a:pt x="240233" y="69176"/>
                  </a:lnTo>
                  <a:lnTo>
                    <a:pt x="240030" y="69253"/>
                  </a:lnTo>
                  <a:lnTo>
                    <a:pt x="240030" y="80137"/>
                  </a:lnTo>
                  <a:lnTo>
                    <a:pt x="240030" y="112141"/>
                  </a:lnTo>
                  <a:lnTo>
                    <a:pt x="197993" y="112141"/>
                  </a:lnTo>
                  <a:lnTo>
                    <a:pt x="197993" y="80137"/>
                  </a:lnTo>
                  <a:lnTo>
                    <a:pt x="204597" y="82042"/>
                  </a:lnTo>
                  <a:lnTo>
                    <a:pt x="211582" y="82931"/>
                  </a:lnTo>
                  <a:lnTo>
                    <a:pt x="227076" y="82931"/>
                  </a:lnTo>
                  <a:lnTo>
                    <a:pt x="234061" y="82042"/>
                  </a:lnTo>
                  <a:lnTo>
                    <a:pt x="240030" y="80137"/>
                  </a:lnTo>
                  <a:lnTo>
                    <a:pt x="240030" y="69253"/>
                  </a:lnTo>
                  <a:lnTo>
                    <a:pt x="233997" y="71323"/>
                  </a:lnTo>
                  <a:lnTo>
                    <a:pt x="226898" y="72605"/>
                  </a:lnTo>
                  <a:lnTo>
                    <a:pt x="218948" y="73025"/>
                  </a:lnTo>
                  <a:lnTo>
                    <a:pt x="211061" y="72605"/>
                  </a:lnTo>
                  <a:lnTo>
                    <a:pt x="203987" y="71323"/>
                  </a:lnTo>
                  <a:lnTo>
                    <a:pt x="197726" y="69176"/>
                  </a:lnTo>
                  <a:lnTo>
                    <a:pt x="192278" y="66167"/>
                  </a:lnTo>
                  <a:lnTo>
                    <a:pt x="185420" y="61722"/>
                  </a:lnTo>
                  <a:lnTo>
                    <a:pt x="182118" y="55372"/>
                  </a:lnTo>
                  <a:lnTo>
                    <a:pt x="182118" y="39370"/>
                  </a:lnTo>
                  <a:lnTo>
                    <a:pt x="218948" y="21590"/>
                  </a:lnTo>
                  <a:lnTo>
                    <a:pt x="226822" y="22021"/>
                  </a:lnTo>
                  <a:lnTo>
                    <a:pt x="255778" y="39370"/>
                  </a:lnTo>
                  <a:lnTo>
                    <a:pt x="255778" y="22783"/>
                  </a:lnTo>
                  <a:lnTo>
                    <a:pt x="218948" y="11811"/>
                  </a:lnTo>
                  <a:lnTo>
                    <a:pt x="208610" y="12407"/>
                  </a:lnTo>
                  <a:lnTo>
                    <a:pt x="173888" y="32435"/>
                  </a:lnTo>
                  <a:lnTo>
                    <a:pt x="170561" y="47371"/>
                  </a:lnTo>
                  <a:lnTo>
                    <a:pt x="171577" y="56210"/>
                  </a:lnTo>
                  <a:lnTo>
                    <a:pt x="174637" y="63855"/>
                  </a:lnTo>
                  <a:lnTo>
                    <a:pt x="179717" y="70307"/>
                  </a:lnTo>
                  <a:lnTo>
                    <a:pt x="186817" y="75565"/>
                  </a:lnTo>
                  <a:lnTo>
                    <a:pt x="186817" y="112141"/>
                  </a:lnTo>
                  <a:lnTo>
                    <a:pt x="152400" y="112141"/>
                  </a:lnTo>
                  <a:lnTo>
                    <a:pt x="152400" y="122047"/>
                  </a:lnTo>
                  <a:lnTo>
                    <a:pt x="285623" y="122047"/>
                  </a:lnTo>
                  <a:lnTo>
                    <a:pt x="285623" y="112141"/>
                  </a:lnTo>
                  <a:close/>
                </a:path>
                <a:path w="1504315" h="144779">
                  <a:moveTo>
                    <a:pt x="443103" y="68072"/>
                  </a:moveTo>
                  <a:lnTo>
                    <a:pt x="414350" y="43688"/>
                  </a:lnTo>
                  <a:lnTo>
                    <a:pt x="413156" y="41998"/>
                  </a:lnTo>
                  <a:lnTo>
                    <a:pt x="409829" y="35217"/>
                  </a:lnTo>
                  <a:lnTo>
                    <a:pt x="407822" y="28282"/>
                  </a:lnTo>
                  <a:lnTo>
                    <a:pt x="407162" y="21209"/>
                  </a:lnTo>
                  <a:lnTo>
                    <a:pt x="407162" y="6096"/>
                  </a:lnTo>
                  <a:lnTo>
                    <a:pt x="396621" y="6096"/>
                  </a:lnTo>
                  <a:lnTo>
                    <a:pt x="396621" y="21209"/>
                  </a:lnTo>
                  <a:lnTo>
                    <a:pt x="395947" y="28765"/>
                  </a:lnTo>
                  <a:lnTo>
                    <a:pt x="374269" y="62903"/>
                  </a:lnTo>
                  <a:lnTo>
                    <a:pt x="359791" y="72136"/>
                  </a:lnTo>
                  <a:lnTo>
                    <a:pt x="367919" y="79883"/>
                  </a:lnTo>
                  <a:lnTo>
                    <a:pt x="399542" y="49911"/>
                  </a:lnTo>
                  <a:lnTo>
                    <a:pt x="402209" y="43688"/>
                  </a:lnTo>
                  <a:lnTo>
                    <a:pt x="404749" y="49149"/>
                  </a:lnTo>
                  <a:lnTo>
                    <a:pt x="435864" y="76200"/>
                  </a:lnTo>
                  <a:lnTo>
                    <a:pt x="443103" y="68072"/>
                  </a:lnTo>
                  <a:close/>
                </a:path>
                <a:path w="1504315" h="144779">
                  <a:moveTo>
                    <a:pt x="474599" y="107442"/>
                  </a:moveTo>
                  <a:lnTo>
                    <a:pt x="470535" y="100711"/>
                  </a:lnTo>
                  <a:lnTo>
                    <a:pt x="465251" y="97409"/>
                  </a:lnTo>
                  <a:lnTo>
                    <a:pt x="462915" y="95948"/>
                  </a:lnTo>
                  <a:lnTo>
                    <a:pt x="462915" y="110236"/>
                  </a:lnTo>
                  <a:lnTo>
                    <a:pt x="462915" y="121158"/>
                  </a:lnTo>
                  <a:lnTo>
                    <a:pt x="459867" y="125603"/>
                  </a:lnTo>
                  <a:lnTo>
                    <a:pt x="427736" y="134112"/>
                  </a:lnTo>
                  <a:lnTo>
                    <a:pt x="419900" y="133807"/>
                  </a:lnTo>
                  <a:lnTo>
                    <a:pt x="392811" y="121158"/>
                  </a:lnTo>
                  <a:lnTo>
                    <a:pt x="392811" y="110236"/>
                  </a:lnTo>
                  <a:lnTo>
                    <a:pt x="427736" y="97409"/>
                  </a:lnTo>
                  <a:lnTo>
                    <a:pt x="435660" y="97726"/>
                  </a:lnTo>
                  <a:lnTo>
                    <a:pt x="462915" y="110236"/>
                  </a:lnTo>
                  <a:lnTo>
                    <a:pt x="462915" y="95948"/>
                  </a:lnTo>
                  <a:lnTo>
                    <a:pt x="427736" y="87884"/>
                  </a:lnTo>
                  <a:lnTo>
                    <a:pt x="417207" y="88366"/>
                  </a:lnTo>
                  <a:lnTo>
                    <a:pt x="381000" y="107442"/>
                  </a:lnTo>
                  <a:lnTo>
                    <a:pt x="381076" y="123952"/>
                  </a:lnTo>
                  <a:lnTo>
                    <a:pt x="417207" y="143040"/>
                  </a:lnTo>
                  <a:lnTo>
                    <a:pt x="427736" y="143510"/>
                  </a:lnTo>
                  <a:lnTo>
                    <a:pt x="438327" y="143040"/>
                  </a:lnTo>
                  <a:lnTo>
                    <a:pt x="447636" y="141592"/>
                  </a:lnTo>
                  <a:lnTo>
                    <a:pt x="455663" y="139179"/>
                  </a:lnTo>
                  <a:lnTo>
                    <a:pt x="462407" y="135763"/>
                  </a:lnTo>
                  <a:lnTo>
                    <a:pt x="465048" y="134112"/>
                  </a:lnTo>
                  <a:lnTo>
                    <a:pt x="470535" y="130683"/>
                  </a:lnTo>
                  <a:lnTo>
                    <a:pt x="474599" y="123952"/>
                  </a:lnTo>
                  <a:lnTo>
                    <a:pt x="474599" y="107442"/>
                  </a:lnTo>
                  <a:close/>
                </a:path>
                <a:path w="1504315" h="144779">
                  <a:moveTo>
                    <a:pt x="493776" y="40513"/>
                  </a:moveTo>
                  <a:lnTo>
                    <a:pt x="472059" y="40513"/>
                  </a:lnTo>
                  <a:lnTo>
                    <a:pt x="472059" y="1143"/>
                  </a:lnTo>
                  <a:lnTo>
                    <a:pt x="461010" y="1143"/>
                  </a:lnTo>
                  <a:lnTo>
                    <a:pt x="461010" y="83947"/>
                  </a:lnTo>
                  <a:lnTo>
                    <a:pt x="472059" y="83947"/>
                  </a:lnTo>
                  <a:lnTo>
                    <a:pt x="472059" y="50673"/>
                  </a:lnTo>
                  <a:lnTo>
                    <a:pt x="493776" y="50673"/>
                  </a:lnTo>
                  <a:lnTo>
                    <a:pt x="493776" y="40513"/>
                  </a:lnTo>
                  <a:close/>
                </a:path>
                <a:path w="1504315" h="144779">
                  <a:moveTo>
                    <a:pt x="601472" y="14605"/>
                  </a:moveTo>
                  <a:lnTo>
                    <a:pt x="564769" y="14605"/>
                  </a:lnTo>
                  <a:lnTo>
                    <a:pt x="564769" y="0"/>
                  </a:lnTo>
                  <a:lnTo>
                    <a:pt x="553847" y="0"/>
                  </a:lnTo>
                  <a:lnTo>
                    <a:pt x="553847" y="14605"/>
                  </a:lnTo>
                  <a:lnTo>
                    <a:pt x="517017" y="14605"/>
                  </a:lnTo>
                  <a:lnTo>
                    <a:pt x="517017" y="24384"/>
                  </a:lnTo>
                  <a:lnTo>
                    <a:pt x="601472" y="24384"/>
                  </a:lnTo>
                  <a:lnTo>
                    <a:pt x="601472" y="14605"/>
                  </a:lnTo>
                  <a:close/>
                </a:path>
                <a:path w="1504315" h="144779">
                  <a:moveTo>
                    <a:pt x="605917" y="88138"/>
                  </a:moveTo>
                  <a:lnTo>
                    <a:pt x="605396" y="80645"/>
                  </a:lnTo>
                  <a:lnTo>
                    <a:pt x="605282" y="78867"/>
                  </a:lnTo>
                  <a:lnTo>
                    <a:pt x="596874" y="79413"/>
                  </a:lnTo>
                  <a:lnTo>
                    <a:pt x="587286" y="79908"/>
                  </a:lnTo>
                  <a:lnTo>
                    <a:pt x="576541" y="80314"/>
                  </a:lnTo>
                  <a:lnTo>
                    <a:pt x="564642" y="80645"/>
                  </a:lnTo>
                  <a:lnTo>
                    <a:pt x="564642" y="70612"/>
                  </a:lnTo>
                  <a:lnTo>
                    <a:pt x="574675" y="69850"/>
                  </a:lnTo>
                  <a:lnTo>
                    <a:pt x="582168" y="67818"/>
                  </a:lnTo>
                  <a:lnTo>
                    <a:pt x="590740" y="61595"/>
                  </a:lnTo>
                  <a:lnTo>
                    <a:pt x="592328" y="60452"/>
                  </a:lnTo>
                  <a:lnTo>
                    <a:pt x="594868" y="55753"/>
                  </a:lnTo>
                  <a:lnTo>
                    <a:pt x="594868" y="43688"/>
                  </a:lnTo>
                  <a:lnTo>
                    <a:pt x="591693" y="38735"/>
                  </a:lnTo>
                  <a:lnTo>
                    <a:pt x="590842" y="38227"/>
                  </a:lnTo>
                  <a:lnTo>
                    <a:pt x="585343" y="34925"/>
                  </a:lnTo>
                  <a:lnTo>
                    <a:pt x="583819" y="34188"/>
                  </a:lnTo>
                  <a:lnTo>
                    <a:pt x="583819" y="49911"/>
                  </a:lnTo>
                  <a:lnTo>
                    <a:pt x="582282" y="55016"/>
                  </a:lnTo>
                  <a:lnTo>
                    <a:pt x="577697" y="58661"/>
                  </a:lnTo>
                  <a:lnTo>
                    <a:pt x="570039" y="60871"/>
                  </a:lnTo>
                  <a:lnTo>
                    <a:pt x="559308" y="61595"/>
                  </a:lnTo>
                  <a:lnTo>
                    <a:pt x="548487" y="60871"/>
                  </a:lnTo>
                  <a:lnTo>
                    <a:pt x="540791" y="58661"/>
                  </a:lnTo>
                  <a:lnTo>
                    <a:pt x="536194" y="55016"/>
                  </a:lnTo>
                  <a:lnTo>
                    <a:pt x="534670" y="49911"/>
                  </a:lnTo>
                  <a:lnTo>
                    <a:pt x="536194" y="44818"/>
                  </a:lnTo>
                  <a:lnTo>
                    <a:pt x="540791" y="41173"/>
                  </a:lnTo>
                  <a:lnTo>
                    <a:pt x="548487" y="38963"/>
                  </a:lnTo>
                  <a:lnTo>
                    <a:pt x="559308" y="38227"/>
                  </a:lnTo>
                  <a:lnTo>
                    <a:pt x="570039" y="38963"/>
                  </a:lnTo>
                  <a:lnTo>
                    <a:pt x="577697" y="41173"/>
                  </a:lnTo>
                  <a:lnTo>
                    <a:pt x="582282" y="44818"/>
                  </a:lnTo>
                  <a:lnTo>
                    <a:pt x="583819" y="49911"/>
                  </a:lnTo>
                  <a:lnTo>
                    <a:pt x="583819" y="34188"/>
                  </a:lnTo>
                  <a:lnTo>
                    <a:pt x="580212" y="32435"/>
                  </a:lnTo>
                  <a:lnTo>
                    <a:pt x="574179" y="30645"/>
                  </a:lnTo>
                  <a:lnTo>
                    <a:pt x="567118" y="29565"/>
                  </a:lnTo>
                  <a:lnTo>
                    <a:pt x="559308" y="29210"/>
                  </a:lnTo>
                  <a:lnTo>
                    <a:pt x="551268" y="29578"/>
                  </a:lnTo>
                  <a:lnTo>
                    <a:pt x="523621" y="43434"/>
                  </a:lnTo>
                  <a:lnTo>
                    <a:pt x="523621" y="55753"/>
                  </a:lnTo>
                  <a:lnTo>
                    <a:pt x="553720" y="70612"/>
                  </a:lnTo>
                  <a:lnTo>
                    <a:pt x="553720" y="80772"/>
                  </a:lnTo>
                  <a:lnTo>
                    <a:pt x="512699" y="81407"/>
                  </a:lnTo>
                  <a:lnTo>
                    <a:pt x="513715" y="90932"/>
                  </a:lnTo>
                  <a:lnTo>
                    <a:pt x="558038" y="90170"/>
                  </a:lnTo>
                  <a:lnTo>
                    <a:pt x="585444" y="89306"/>
                  </a:lnTo>
                  <a:lnTo>
                    <a:pt x="596557" y="88760"/>
                  </a:lnTo>
                  <a:lnTo>
                    <a:pt x="605917" y="88138"/>
                  </a:lnTo>
                  <a:close/>
                </a:path>
                <a:path w="1504315" h="144779">
                  <a:moveTo>
                    <a:pt x="628523" y="112903"/>
                  </a:moveTo>
                  <a:lnTo>
                    <a:pt x="624586" y="107188"/>
                  </a:lnTo>
                  <a:lnTo>
                    <a:pt x="623582" y="106680"/>
                  </a:lnTo>
                  <a:lnTo>
                    <a:pt x="616712" y="103200"/>
                  </a:lnTo>
                  <a:lnTo>
                    <a:pt x="616712" y="120396"/>
                  </a:lnTo>
                  <a:lnTo>
                    <a:pt x="616712" y="124587"/>
                  </a:lnTo>
                  <a:lnTo>
                    <a:pt x="613791" y="127889"/>
                  </a:lnTo>
                  <a:lnTo>
                    <a:pt x="581152" y="133985"/>
                  </a:lnTo>
                  <a:lnTo>
                    <a:pt x="572909" y="133756"/>
                  </a:lnTo>
                  <a:lnTo>
                    <a:pt x="545465" y="124587"/>
                  </a:lnTo>
                  <a:lnTo>
                    <a:pt x="545465" y="120396"/>
                  </a:lnTo>
                  <a:lnTo>
                    <a:pt x="547700" y="114401"/>
                  </a:lnTo>
                  <a:lnTo>
                    <a:pt x="554393" y="110109"/>
                  </a:lnTo>
                  <a:lnTo>
                    <a:pt x="565556" y="107543"/>
                  </a:lnTo>
                  <a:lnTo>
                    <a:pt x="581152" y="106680"/>
                  </a:lnTo>
                  <a:lnTo>
                    <a:pt x="596722" y="107543"/>
                  </a:lnTo>
                  <a:lnTo>
                    <a:pt x="607834" y="110109"/>
                  </a:lnTo>
                  <a:lnTo>
                    <a:pt x="614489" y="114401"/>
                  </a:lnTo>
                  <a:lnTo>
                    <a:pt x="616712" y="120396"/>
                  </a:lnTo>
                  <a:lnTo>
                    <a:pt x="616712" y="103200"/>
                  </a:lnTo>
                  <a:lnTo>
                    <a:pt x="581152" y="97028"/>
                  </a:lnTo>
                  <a:lnTo>
                    <a:pt x="570141" y="97409"/>
                  </a:lnTo>
                  <a:lnTo>
                    <a:pt x="533654" y="112903"/>
                  </a:lnTo>
                  <a:lnTo>
                    <a:pt x="533742" y="127889"/>
                  </a:lnTo>
                  <a:lnTo>
                    <a:pt x="570293" y="143154"/>
                  </a:lnTo>
                  <a:lnTo>
                    <a:pt x="581152" y="143510"/>
                  </a:lnTo>
                  <a:lnTo>
                    <a:pt x="591985" y="143154"/>
                  </a:lnTo>
                  <a:lnTo>
                    <a:pt x="601446" y="142049"/>
                  </a:lnTo>
                  <a:lnTo>
                    <a:pt x="609561" y="140195"/>
                  </a:lnTo>
                  <a:lnTo>
                    <a:pt x="616331" y="137541"/>
                  </a:lnTo>
                  <a:lnTo>
                    <a:pt x="623443" y="133985"/>
                  </a:lnTo>
                  <a:lnTo>
                    <a:pt x="624459" y="133477"/>
                  </a:lnTo>
                  <a:lnTo>
                    <a:pt x="628421" y="127889"/>
                  </a:lnTo>
                  <a:lnTo>
                    <a:pt x="628523" y="112903"/>
                  </a:lnTo>
                  <a:close/>
                </a:path>
                <a:path w="1504315" h="144779">
                  <a:moveTo>
                    <a:pt x="648208" y="47879"/>
                  </a:moveTo>
                  <a:lnTo>
                    <a:pt x="626618" y="47879"/>
                  </a:lnTo>
                  <a:lnTo>
                    <a:pt x="626618" y="1143"/>
                  </a:lnTo>
                  <a:lnTo>
                    <a:pt x="615696" y="1143"/>
                  </a:lnTo>
                  <a:lnTo>
                    <a:pt x="615696" y="96266"/>
                  </a:lnTo>
                  <a:lnTo>
                    <a:pt x="626618" y="96266"/>
                  </a:lnTo>
                  <a:lnTo>
                    <a:pt x="626618" y="57785"/>
                  </a:lnTo>
                  <a:lnTo>
                    <a:pt x="648208" y="57785"/>
                  </a:lnTo>
                  <a:lnTo>
                    <a:pt x="648208" y="47879"/>
                  </a:lnTo>
                  <a:close/>
                </a:path>
                <a:path w="1504315" h="144779">
                  <a:moveTo>
                    <a:pt x="791972" y="6096"/>
                  </a:moveTo>
                  <a:lnTo>
                    <a:pt x="781050" y="6096"/>
                  </a:lnTo>
                  <a:lnTo>
                    <a:pt x="781050" y="28575"/>
                  </a:lnTo>
                  <a:lnTo>
                    <a:pt x="781050" y="38100"/>
                  </a:lnTo>
                  <a:lnTo>
                    <a:pt x="781050" y="56896"/>
                  </a:lnTo>
                  <a:lnTo>
                    <a:pt x="737108" y="56896"/>
                  </a:lnTo>
                  <a:lnTo>
                    <a:pt x="737108" y="38100"/>
                  </a:lnTo>
                  <a:lnTo>
                    <a:pt x="781050" y="38100"/>
                  </a:lnTo>
                  <a:lnTo>
                    <a:pt x="781050" y="28575"/>
                  </a:lnTo>
                  <a:lnTo>
                    <a:pt x="737108" y="28575"/>
                  </a:lnTo>
                  <a:lnTo>
                    <a:pt x="737108" y="6096"/>
                  </a:lnTo>
                  <a:lnTo>
                    <a:pt x="726186" y="6096"/>
                  </a:lnTo>
                  <a:lnTo>
                    <a:pt x="726186" y="66421"/>
                  </a:lnTo>
                  <a:lnTo>
                    <a:pt x="791972" y="66421"/>
                  </a:lnTo>
                  <a:lnTo>
                    <a:pt x="791972" y="56896"/>
                  </a:lnTo>
                  <a:lnTo>
                    <a:pt x="791972" y="38100"/>
                  </a:lnTo>
                  <a:lnTo>
                    <a:pt x="791972" y="28575"/>
                  </a:lnTo>
                  <a:lnTo>
                    <a:pt x="791972" y="6096"/>
                  </a:lnTo>
                  <a:close/>
                </a:path>
                <a:path w="1504315" h="144779">
                  <a:moveTo>
                    <a:pt x="834263" y="133223"/>
                  </a:moveTo>
                  <a:lnTo>
                    <a:pt x="753618" y="133223"/>
                  </a:lnTo>
                  <a:lnTo>
                    <a:pt x="753618" y="116967"/>
                  </a:lnTo>
                  <a:lnTo>
                    <a:pt x="830199" y="116967"/>
                  </a:lnTo>
                  <a:lnTo>
                    <a:pt x="830199" y="82042"/>
                  </a:lnTo>
                  <a:lnTo>
                    <a:pt x="742696" y="82042"/>
                  </a:lnTo>
                  <a:lnTo>
                    <a:pt x="742696" y="91948"/>
                  </a:lnTo>
                  <a:lnTo>
                    <a:pt x="819277" y="91948"/>
                  </a:lnTo>
                  <a:lnTo>
                    <a:pt x="819277" y="107823"/>
                  </a:lnTo>
                  <a:lnTo>
                    <a:pt x="742696" y="107823"/>
                  </a:lnTo>
                  <a:lnTo>
                    <a:pt x="742696" y="143002"/>
                  </a:lnTo>
                  <a:lnTo>
                    <a:pt x="834263" y="143002"/>
                  </a:lnTo>
                  <a:lnTo>
                    <a:pt x="834263" y="133223"/>
                  </a:lnTo>
                  <a:close/>
                </a:path>
                <a:path w="1504315" h="144779">
                  <a:moveTo>
                    <a:pt x="851916" y="36068"/>
                  </a:moveTo>
                  <a:lnTo>
                    <a:pt x="830199" y="36068"/>
                  </a:lnTo>
                  <a:lnTo>
                    <a:pt x="830199" y="1143"/>
                  </a:lnTo>
                  <a:lnTo>
                    <a:pt x="819277" y="1143"/>
                  </a:lnTo>
                  <a:lnTo>
                    <a:pt x="819277" y="74168"/>
                  </a:lnTo>
                  <a:lnTo>
                    <a:pt x="830199" y="74168"/>
                  </a:lnTo>
                  <a:lnTo>
                    <a:pt x="830199" y="45974"/>
                  </a:lnTo>
                  <a:lnTo>
                    <a:pt x="851916" y="45974"/>
                  </a:lnTo>
                  <a:lnTo>
                    <a:pt x="851916" y="36068"/>
                  </a:lnTo>
                  <a:close/>
                </a:path>
                <a:path w="1504315" h="144779">
                  <a:moveTo>
                    <a:pt x="942594" y="65786"/>
                  </a:moveTo>
                  <a:lnTo>
                    <a:pt x="914209" y="34886"/>
                  </a:lnTo>
                  <a:lnTo>
                    <a:pt x="911987" y="21463"/>
                  </a:lnTo>
                  <a:lnTo>
                    <a:pt x="911987" y="6223"/>
                  </a:lnTo>
                  <a:lnTo>
                    <a:pt x="901319" y="6223"/>
                  </a:lnTo>
                  <a:lnTo>
                    <a:pt x="901319" y="21463"/>
                  </a:lnTo>
                  <a:lnTo>
                    <a:pt x="900772" y="28651"/>
                  </a:lnTo>
                  <a:lnTo>
                    <a:pt x="876427" y="66167"/>
                  </a:lnTo>
                  <a:lnTo>
                    <a:pt x="869696" y="70231"/>
                  </a:lnTo>
                  <a:lnTo>
                    <a:pt x="877697" y="77724"/>
                  </a:lnTo>
                  <a:lnTo>
                    <a:pt x="905002" y="48260"/>
                  </a:lnTo>
                  <a:lnTo>
                    <a:pt x="906780" y="42672"/>
                  </a:lnTo>
                  <a:lnTo>
                    <a:pt x="908812" y="47625"/>
                  </a:lnTo>
                  <a:lnTo>
                    <a:pt x="935355" y="74041"/>
                  </a:lnTo>
                  <a:lnTo>
                    <a:pt x="942594" y="65786"/>
                  </a:lnTo>
                  <a:close/>
                </a:path>
                <a:path w="1504315" h="144779">
                  <a:moveTo>
                    <a:pt x="990600" y="1143"/>
                  </a:moveTo>
                  <a:lnTo>
                    <a:pt x="979424" y="1143"/>
                  </a:lnTo>
                  <a:lnTo>
                    <a:pt x="979424" y="39243"/>
                  </a:lnTo>
                  <a:lnTo>
                    <a:pt x="962660" y="39243"/>
                  </a:lnTo>
                  <a:lnTo>
                    <a:pt x="962660" y="4064"/>
                  </a:lnTo>
                  <a:lnTo>
                    <a:pt x="951611" y="4064"/>
                  </a:lnTo>
                  <a:lnTo>
                    <a:pt x="951611" y="81026"/>
                  </a:lnTo>
                  <a:lnTo>
                    <a:pt x="962660" y="81026"/>
                  </a:lnTo>
                  <a:lnTo>
                    <a:pt x="962660" y="48895"/>
                  </a:lnTo>
                  <a:lnTo>
                    <a:pt x="979424" y="48895"/>
                  </a:lnTo>
                  <a:lnTo>
                    <a:pt x="979424" y="84836"/>
                  </a:lnTo>
                  <a:lnTo>
                    <a:pt x="990600" y="84836"/>
                  </a:lnTo>
                  <a:lnTo>
                    <a:pt x="990600" y="48895"/>
                  </a:lnTo>
                  <a:lnTo>
                    <a:pt x="990600" y="39243"/>
                  </a:lnTo>
                  <a:lnTo>
                    <a:pt x="990600" y="1143"/>
                  </a:lnTo>
                  <a:close/>
                </a:path>
                <a:path w="1504315" h="144779">
                  <a:moveTo>
                    <a:pt x="991616" y="106807"/>
                  </a:moveTo>
                  <a:lnTo>
                    <a:pt x="987425" y="100203"/>
                  </a:lnTo>
                  <a:lnTo>
                    <a:pt x="981976" y="96901"/>
                  </a:lnTo>
                  <a:lnTo>
                    <a:pt x="979805" y="95592"/>
                  </a:lnTo>
                  <a:lnTo>
                    <a:pt x="979805" y="109601"/>
                  </a:lnTo>
                  <a:lnTo>
                    <a:pt x="979805" y="120269"/>
                  </a:lnTo>
                  <a:lnTo>
                    <a:pt x="943610" y="132842"/>
                  </a:lnTo>
                  <a:lnTo>
                    <a:pt x="935507" y="132537"/>
                  </a:lnTo>
                  <a:lnTo>
                    <a:pt x="907630" y="120269"/>
                  </a:lnTo>
                  <a:lnTo>
                    <a:pt x="907630" y="109601"/>
                  </a:lnTo>
                  <a:lnTo>
                    <a:pt x="943610" y="96901"/>
                  </a:lnTo>
                  <a:lnTo>
                    <a:pt x="951776" y="97218"/>
                  </a:lnTo>
                  <a:lnTo>
                    <a:pt x="979805" y="109601"/>
                  </a:lnTo>
                  <a:lnTo>
                    <a:pt x="979805" y="95592"/>
                  </a:lnTo>
                  <a:lnTo>
                    <a:pt x="943610" y="87503"/>
                  </a:lnTo>
                  <a:lnTo>
                    <a:pt x="932967" y="87985"/>
                  </a:lnTo>
                  <a:lnTo>
                    <a:pt x="895858" y="106807"/>
                  </a:lnTo>
                  <a:lnTo>
                    <a:pt x="895858" y="122936"/>
                  </a:lnTo>
                  <a:lnTo>
                    <a:pt x="932967" y="141770"/>
                  </a:lnTo>
                  <a:lnTo>
                    <a:pt x="943610" y="142240"/>
                  </a:lnTo>
                  <a:lnTo>
                    <a:pt x="954392" y="141770"/>
                  </a:lnTo>
                  <a:lnTo>
                    <a:pt x="963891" y="140347"/>
                  </a:lnTo>
                  <a:lnTo>
                    <a:pt x="972108" y="137960"/>
                  </a:lnTo>
                  <a:lnTo>
                    <a:pt x="979043" y="134620"/>
                  </a:lnTo>
                  <a:lnTo>
                    <a:pt x="981976" y="132842"/>
                  </a:lnTo>
                  <a:lnTo>
                    <a:pt x="987425" y="129540"/>
                  </a:lnTo>
                  <a:lnTo>
                    <a:pt x="991616" y="122936"/>
                  </a:lnTo>
                  <a:lnTo>
                    <a:pt x="991616" y="106807"/>
                  </a:lnTo>
                  <a:close/>
                </a:path>
                <a:path w="1504315" h="144779">
                  <a:moveTo>
                    <a:pt x="1110615" y="99695"/>
                  </a:moveTo>
                  <a:lnTo>
                    <a:pt x="1082548" y="70485"/>
                  </a:lnTo>
                  <a:lnTo>
                    <a:pt x="1077798" y="61087"/>
                  </a:lnTo>
                  <a:lnTo>
                    <a:pt x="1074712" y="52501"/>
                  </a:lnTo>
                  <a:lnTo>
                    <a:pt x="1072769" y="43332"/>
                  </a:lnTo>
                  <a:lnTo>
                    <a:pt x="1072172" y="34671"/>
                  </a:lnTo>
                  <a:lnTo>
                    <a:pt x="1072134" y="11049"/>
                  </a:lnTo>
                  <a:lnTo>
                    <a:pt x="1061212" y="11049"/>
                  </a:lnTo>
                  <a:lnTo>
                    <a:pt x="1061212" y="34671"/>
                  </a:lnTo>
                  <a:lnTo>
                    <a:pt x="1060538" y="44170"/>
                  </a:lnTo>
                  <a:lnTo>
                    <a:pt x="1044968" y="81102"/>
                  </a:lnTo>
                  <a:lnTo>
                    <a:pt x="1022477" y="102743"/>
                  </a:lnTo>
                  <a:lnTo>
                    <a:pt x="1030986" y="110109"/>
                  </a:lnTo>
                  <a:lnTo>
                    <a:pt x="1057846" y="79857"/>
                  </a:lnTo>
                  <a:lnTo>
                    <a:pt x="1066800" y="61087"/>
                  </a:lnTo>
                  <a:lnTo>
                    <a:pt x="1068705" y="66382"/>
                  </a:lnTo>
                  <a:lnTo>
                    <a:pt x="1091057" y="97967"/>
                  </a:lnTo>
                  <a:lnTo>
                    <a:pt x="1102741" y="108331"/>
                  </a:lnTo>
                  <a:lnTo>
                    <a:pt x="1110615" y="99695"/>
                  </a:lnTo>
                  <a:close/>
                </a:path>
                <a:path w="1504315" h="144779">
                  <a:moveTo>
                    <a:pt x="1141984" y="1143"/>
                  </a:moveTo>
                  <a:lnTo>
                    <a:pt x="1130808" y="1143"/>
                  </a:lnTo>
                  <a:lnTo>
                    <a:pt x="1130808" y="144780"/>
                  </a:lnTo>
                  <a:lnTo>
                    <a:pt x="1141984" y="144780"/>
                  </a:lnTo>
                  <a:lnTo>
                    <a:pt x="1141984" y="1143"/>
                  </a:lnTo>
                  <a:close/>
                </a:path>
                <a:path w="1504315" h="144779">
                  <a:moveTo>
                    <a:pt x="1300988" y="103886"/>
                  </a:moveTo>
                  <a:lnTo>
                    <a:pt x="1300353" y="96139"/>
                  </a:lnTo>
                  <a:lnTo>
                    <a:pt x="1300226" y="94488"/>
                  </a:lnTo>
                  <a:lnTo>
                    <a:pt x="1292885" y="95237"/>
                  </a:lnTo>
                  <a:lnTo>
                    <a:pt x="1284427" y="95745"/>
                  </a:lnTo>
                  <a:lnTo>
                    <a:pt x="1274838" y="96050"/>
                  </a:lnTo>
                  <a:lnTo>
                    <a:pt x="1264158" y="96139"/>
                  </a:lnTo>
                  <a:lnTo>
                    <a:pt x="1250950" y="96139"/>
                  </a:lnTo>
                  <a:lnTo>
                    <a:pt x="1250950" y="23749"/>
                  </a:lnTo>
                  <a:lnTo>
                    <a:pt x="1295019" y="23749"/>
                  </a:lnTo>
                  <a:lnTo>
                    <a:pt x="1295019" y="13843"/>
                  </a:lnTo>
                  <a:lnTo>
                    <a:pt x="1239901" y="13843"/>
                  </a:lnTo>
                  <a:lnTo>
                    <a:pt x="1239901" y="106045"/>
                  </a:lnTo>
                  <a:lnTo>
                    <a:pt x="1258798" y="105905"/>
                  </a:lnTo>
                  <a:lnTo>
                    <a:pt x="1275295" y="105498"/>
                  </a:lnTo>
                  <a:lnTo>
                    <a:pt x="1289367" y="104813"/>
                  </a:lnTo>
                  <a:lnTo>
                    <a:pt x="1300988" y="103886"/>
                  </a:lnTo>
                  <a:close/>
                </a:path>
                <a:path w="1504315" h="144779">
                  <a:moveTo>
                    <a:pt x="1352169" y="1143"/>
                  </a:moveTo>
                  <a:lnTo>
                    <a:pt x="1340993" y="1143"/>
                  </a:lnTo>
                  <a:lnTo>
                    <a:pt x="1340993" y="60198"/>
                  </a:lnTo>
                  <a:lnTo>
                    <a:pt x="1322451" y="60198"/>
                  </a:lnTo>
                  <a:lnTo>
                    <a:pt x="1322451" y="4064"/>
                  </a:lnTo>
                  <a:lnTo>
                    <a:pt x="1311529" y="4064"/>
                  </a:lnTo>
                  <a:lnTo>
                    <a:pt x="1311529" y="140335"/>
                  </a:lnTo>
                  <a:lnTo>
                    <a:pt x="1322451" y="140335"/>
                  </a:lnTo>
                  <a:lnTo>
                    <a:pt x="1322451" y="70104"/>
                  </a:lnTo>
                  <a:lnTo>
                    <a:pt x="1340993" y="70104"/>
                  </a:lnTo>
                  <a:lnTo>
                    <a:pt x="1340993" y="144780"/>
                  </a:lnTo>
                  <a:lnTo>
                    <a:pt x="1352169" y="144780"/>
                  </a:lnTo>
                  <a:lnTo>
                    <a:pt x="1352169" y="70104"/>
                  </a:lnTo>
                  <a:lnTo>
                    <a:pt x="1352169" y="60198"/>
                  </a:lnTo>
                  <a:lnTo>
                    <a:pt x="1352169" y="1143"/>
                  </a:lnTo>
                  <a:close/>
                </a:path>
                <a:path w="1504315" h="144779">
                  <a:moveTo>
                    <a:pt x="1457960" y="70993"/>
                  </a:moveTo>
                  <a:lnTo>
                    <a:pt x="1428115" y="41148"/>
                  </a:lnTo>
                  <a:lnTo>
                    <a:pt x="1428115" y="28702"/>
                  </a:lnTo>
                  <a:lnTo>
                    <a:pt x="1454023" y="28702"/>
                  </a:lnTo>
                  <a:lnTo>
                    <a:pt x="1454023" y="18796"/>
                  </a:lnTo>
                  <a:lnTo>
                    <a:pt x="1428115" y="18796"/>
                  </a:lnTo>
                  <a:lnTo>
                    <a:pt x="1428115" y="2921"/>
                  </a:lnTo>
                  <a:lnTo>
                    <a:pt x="1417066" y="2921"/>
                  </a:lnTo>
                  <a:lnTo>
                    <a:pt x="1417066" y="18796"/>
                  </a:lnTo>
                  <a:lnTo>
                    <a:pt x="1390777" y="18796"/>
                  </a:lnTo>
                  <a:lnTo>
                    <a:pt x="1390777" y="28702"/>
                  </a:lnTo>
                  <a:lnTo>
                    <a:pt x="1417066" y="28702"/>
                  </a:lnTo>
                  <a:lnTo>
                    <a:pt x="1417066" y="33401"/>
                  </a:lnTo>
                  <a:lnTo>
                    <a:pt x="1397838" y="67856"/>
                  </a:lnTo>
                  <a:lnTo>
                    <a:pt x="1385951" y="74803"/>
                  </a:lnTo>
                  <a:lnTo>
                    <a:pt x="1394460" y="82931"/>
                  </a:lnTo>
                  <a:lnTo>
                    <a:pt x="1422527" y="52197"/>
                  </a:lnTo>
                  <a:lnTo>
                    <a:pt x="1424305" y="56515"/>
                  </a:lnTo>
                  <a:lnTo>
                    <a:pt x="1427988" y="61468"/>
                  </a:lnTo>
                  <a:lnTo>
                    <a:pt x="1433322" y="66802"/>
                  </a:lnTo>
                  <a:lnTo>
                    <a:pt x="1438656" y="72263"/>
                  </a:lnTo>
                  <a:lnTo>
                    <a:pt x="1444244" y="76581"/>
                  </a:lnTo>
                  <a:lnTo>
                    <a:pt x="1450213" y="79883"/>
                  </a:lnTo>
                  <a:lnTo>
                    <a:pt x="1457960" y="70993"/>
                  </a:lnTo>
                  <a:close/>
                </a:path>
                <a:path w="1504315" h="144779">
                  <a:moveTo>
                    <a:pt x="1504188" y="93218"/>
                  </a:moveTo>
                  <a:lnTo>
                    <a:pt x="1410335" y="93218"/>
                  </a:lnTo>
                  <a:lnTo>
                    <a:pt x="1410335" y="103124"/>
                  </a:lnTo>
                  <a:lnTo>
                    <a:pt x="1493012" y="103124"/>
                  </a:lnTo>
                  <a:lnTo>
                    <a:pt x="1493012" y="144780"/>
                  </a:lnTo>
                  <a:lnTo>
                    <a:pt x="1504188" y="144780"/>
                  </a:lnTo>
                  <a:lnTo>
                    <a:pt x="1504188" y="93218"/>
                  </a:lnTo>
                  <a:close/>
                </a:path>
                <a:path w="1504315" h="144779">
                  <a:moveTo>
                    <a:pt x="1504188" y="1143"/>
                  </a:moveTo>
                  <a:lnTo>
                    <a:pt x="1493012" y="1143"/>
                  </a:lnTo>
                  <a:lnTo>
                    <a:pt x="1493012" y="41783"/>
                  </a:lnTo>
                  <a:lnTo>
                    <a:pt x="1476375" y="41783"/>
                  </a:lnTo>
                  <a:lnTo>
                    <a:pt x="1476375" y="4064"/>
                  </a:lnTo>
                  <a:lnTo>
                    <a:pt x="1465326" y="4064"/>
                  </a:lnTo>
                  <a:lnTo>
                    <a:pt x="1465326" y="85344"/>
                  </a:lnTo>
                  <a:lnTo>
                    <a:pt x="1476375" y="85344"/>
                  </a:lnTo>
                  <a:lnTo>
                    <a:pt x="1476375" y="51816"/>
                  </a:lnTo>
                  <a:lnTo>
                    <a:pt x="1493012" y="51816"/>
                  </a:lnTo>
                  <a:lnTo>
                    <a:pt x="1493012" y="85344"/>
                  </a:lnTo>
                  <a:lnTo>
                    <a:pt x="1504188" y="85344"/>
                  </a:lnTo>
                  <a:lnTo>
                    <a:pt x="1504188" y="51816"/>
                  </a:lnTo>
                  <a:lnTo>
                    <a:pt x="1504188" y="41783"/>
                  </a:lnTo>
                  <a:lnTo>
                    <a:pt x="1504188" y="1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8" name="object 148" descr=""/>
          <p:cNvGrpSpPr/>
          <p:nvPr/>
        </p:nvGrpSpPr>
        <p:grpSpPr>
          <a:xfrm>
            <a:off x="5553455" y="5558027"/>
            <a:ext cx="4936490" cy="368935"/>
            <a:chOff x="5553455" y="5558027"/>
            <a:chExt cx="4936490" cy="368935"/>
          </a:xfrm>
        </p:grpSpPr>
        <p:sp>
          <p:nvSpPr>
            <p:cNvPr id="149" name="object 149" descr=""/>
            <p:cNvSpPr/>
            <p:nvPr/>
          </p:nvSpPr>
          <p:spPr>
            <a:xfrm>
              <a:off x="5553455" y="5558027"/>
              <a:ext cx="4936490" cy="368935"/>
            </a:xfrm>
            <a:custGeom>
              <a:avLst/>
              <a:gdLst/>
              <a:ahLst/>
              <a:cxnLst/>
              <a:rect l="l" t="t" r="r" b="b"/>
              <a:pathLst>
                <a:path w="4936490" h="368935">
                  <a:moveTo>
                    <a:pt x="493623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4936236" y="368808"/>
                  </a:lnTo>
                  <a:lnTo>
                    <a:pt x="49362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5912104" y="5669787"/>
              <a:ext cx="1804670" cy="143510"/>
            </a:xfrm>
            <a:custGeom>
              <a:avLst/>
              <a:gdLst/>
              <a:ahLst/>
              <a:cxnLst/>
              <a:rect l="l" t="t" r="r" b="b"/>
              <a:pathLst>
                <a:path w="1804670" h="143510">
                  <a:moveTo>
                    <a:pt x="72898" y="101981"/>
                  </a:moveTo>
                  <a:lnTo>
                    <a:pt x="47993" y="67132"/>
                  </a:lnTo>
                  <a:lnTo>
                    <a:pt x="47739" y="66294"/>
                  </a:lnTo>
                  <a:lnTo>
                    <a:pt x="45300" y="58394"/>
                  </a:lnTo>
                  <a:lnTo>
                    <a:pt x="43700" y="49606"/>
                  </a:lnTo>
                  <a:lnTo>
                    <a:pt x="43180" y="40894"/>
                  </a:lnTo>
                  <a:lnTo>
                    <a:pt x="43180" y="22352"/>
                  </a:lnTo>
                  <a:lnTo>
                    <a:pt x="70358" y="22352"/>
                  </a:lnTo>
                  <a:lnTo>
                    <a:pt x="70358" y="12446"/>
                  </a:lnTo>
                  <a:lnTo>
                    <a:pt x="5207" y="12446"/>
                  </a:lnTo>
                  <a:lnTo>
                    <a:pt x="5207" y="22352"/>
                  </a:lnTo>
                  <a:lnTo>
                    <a:pt x="32258" y="22352"/>
                  </a:lnTo>
                  <a:lnTo>
                    <a:pt x="32258" y="40894"/>
                  </a:lnTo>
                  <a:lnTo>
                    <a:pt x="17551" y="85445"/>
                  </a:lnTo>
                  <a:lnTo>
                    <a:pt x="0" y="104267"/>
                  </a:lnTo>
                  <a:lnTo>
                    <a:pt x="8636" y="111125"/>
                  </a:lnTo>
                  <a:lnTo>
                    <a:pt x="32639" y="80518"/>
                  </a:lnTo>
                  <a:lnTo>
                    <a:pt x="37338" y="66294"/>
                  </a:lnTo>
                  <a:lnTo>
                    <a:pt x="38735" y="72390"/>
                  </a:lnTo>
                  <a:lnTo>
                    <a:pt x="59944" y="104330"/>
                  </a:lnTo>
                  <a:lnTo>
                    <a:pt x="64516" y="109093"/>
                  </a:lnTo>
                  <a:lnTo>
                    <a:pt x="72898" y="101981"/>
                  </a:lnTo>
                  <a:close/>
                </a:path>
                <a:path w="1804670" h="143510">
                  <a:moveTo>
                    <a:pt x="120650" y="0"/>
                  </a:moveTo>
                  <a:lnTo>
                    <a:pt x="109474" y="0"/>
                  </a:lnTo>
                  <a:lnTo>
                    <a:pt x="109474" y="63754"/>
                  </a:lnTo>
                  <a:lnTo>
                    <a:pt x="92456" y="63754"/>
                  </a:lnTo>
                  <a:lnTo>
                    <a:pt x="92456" y="2921"/>
                  </a:lnTo>
                  <a:lnTo>
                    <a:pt x="81407" y="2921"/>
                  </a:lnTo>
                  <a:lnTo>
                    <a:pt x="81407" y="139192"/>
                  </a:lnTo>
                  <a:lnTo>
                    <a:pt x="92456" y="139192"/>
                  </a:lnTo>
                  <a:lnTo>
                    <a:pt x="92456" y="73660"/>
                  </a:lnTo>
                  <a:lnTo>
                    <a:pt x="109474" y="73660"/>
                  </a:lnTo>
                  <a:lnTo>
                    <a:pt x="109474" y="143510"/>
                  </a:lnTo>
                  <a:lnTo>
                    <a:pt x="120650" y="143510"/>
                  </a:lnTo>
                  <a:lnTo>
                    <a:pt x="120650" y="73660"/>
                  </a:lnTo>
                  <a:lnTo>
                    <a:pt x="120650" y="63754"/>
                  </a:lnTo>
                  <a:lnTo>
                    <a:pt x="120650" y="0"/>
                  </a:lnTo>
                  <a:close/>
                </a:path>
                <a:path w="1804670" h="143510">
                  <a:moveTo>
                    <a:pt x="236855" y="25273"/>
                  </a:moveTo>
                  <a:lnTo>
                    <a:pt x="233553" y="18161"/>
                  </a:lnTo>
                  <a:lnTo>
                    <a:pt x="228168" y="13589"/>
                  </a:lnTo>
                  <a:lnTo>
                    <a:pt x="226822" y="12446"/>
                  </a:lnTo>
                  <a:lnTo>
                    <a:pt x="225806" y="11747"/>
                  </a:lnTo>
                  <a:lnTo>
                    <a:pt x="225806" y="27940"/>
                  </a:lnTo>
                  <a:lnTo>
                    <a:pt x="225742" y="40132"/>
                  </a:lnTo>
                  <a:lnTo>
                    <a:pt x="223520" y="44958"/>
                  </a:lnTo>
                  <a:lnTo>
                    <a:pt x="218948" y="48641"/>
                  </a:lnTo>
                  <a:lnTo>
                    <a:pt x="214376" y="52451"/>
                  </a:lnTo>
                  <a:lnTo>
                    <a:pt x="208153" y="54229"/>
                  </a:lnTo>
                  <a:lnTo>
                    <a:pt x="192786" y="54229"/>
                  </a:lnTo>
                  <a:lnTo>
                    <a:pt x="186563" y="52451"/>
                  </a:lnTo>
                  <a:lnTo>
                    <a:pt x="177292" y="44958"/>
                  </a:lnTo>
                  <a:lnTo>
                    <a:pt x="175006" y="40132"/>
                  </a:lnTo>
                  <a:lnTo>
                    <a:pt x="175006" y="27940"/>
                  </a:lnTo>
                  <a:lnTo>
                    <a:pt x="177292" y="22987"/>
                  </a:lnTo>
                  <a:lnTo>
                    <a:pt x="181991" y="19177"/>
                  </a:lnTo>
                  <a:lnTo>
                    <a:pt x="186563" y="15367"/>
                  </a:lnTo>
                  <a:lnTo>
                    <a:pt x="192786" y="13589"/>
                  </a:lnTo>
                  <a:lnTo>
                    <a:pt x="208153" y="13589"/>
                  </a:lnTo>
                  <a:lnTo>
                    <a:pt x="214249" y="15494"/>
                  </a:lnTo>
                  <a:lnTo>
                    <a:pt x="223520" y="22987"/>
                  </a:lnTo>
                  <a:lnTo>
                    <a:pt x="225806" y="27940"/>
                  </a:lnTo>
                  <a:lnTo>
                    <a:pt x="225806" y="11747"/>
                  </a:lnTo>
                  <a:lnTo>
                    <a:pt x="221437" y="8712"/>
                  </a:lnTo>
                  <a:lnTo>
                    <a:pt x="215226" y="6057"/>
                  </a:lnTo>
                  <a:lnTo>
                    <a:pt x="208203" y="4470"/>
                  </a:lnTo>
                  <a:lnTo>
                    <a:pt x="200406" y="3937"/>
                  </a:lnTo>
                  <a:lnTo>
                    <a:pt x="192595" y="4483"/>
                  </a:lnTo>
                  <a:lnTo>
                    <a:pt x="163880" y="25273"/>
                  </a:lnTo>
                  <a:lnTo>
                    <a:pt x="163880" y="42672"/>
                  </a:lnTo>
                  <a:lnTo>
                    <a:pt x="200406" y="63881"/>
                  </a:lnTo>
                  <a:lnTo>
                    <a:pt x="208343" y="63347"/>
                  </a:lnTo>
                  <a:lnTo>
                    <a:pt x="215277" y="61772"/>
                  </a:lnTo>
                  <a:lnTo>
                    <a:pt x="221449" y="59118"/>
                  </a:lnTo>
                  <a:lnTo>
                    <a:pt x="226822" y="55372"/>
                  </a:lnTo>
                  <a:lnTo>
                    <a:pt x="228193" y="54229"/>
                  </a:lnTo>
                  <a:lnTo>
                    <a:pt x="233553" y="49784"/>
                  </a:lnTo>
                  <a:lnTo>
                    <a:pt x="236855" y="42672"/>
                  </a:lnTo>
                  <a:lnTo>
                    <a:pt x="236855" y="25273"/>
                  </a:lnTo>
                  <a:close/>
                </a:path>
                <a:path w="1804670" h="143510">
                  <a:moveTo>
                    <a:pt x="251333" y="85090"/>
                  </a:moveTo>
                  <a:lnTo>
                    <a:pt x="250698" y="75438"/>
                  </a:lnTo>
                  <a:lnTo>
                    <a:pt x="231025" y="76365"/>
                  </a:lnTo>
                  <a:lnTo>
                    <a:pt x="208000" y="77050"/>
                  </a:lnTo>
                  <a:lnTo>
                    <a:pt x="181635" y="77457"/>
                  </a:lnTo>
                  <a:lnTo>
                    <a:pt x="151892" y="77597"/>
                  </a:lnTo>
                  <a:lnTo>
                    <a:pt x="153035" y="87249"/>
                  </a:lnTo>
                  <a:lnTo>
                    <a:pt x="195834" y="86741"/>
                  </a:lnTo>
                  <a:lnTo>
                    <a:pt x="195834" y="139446"/>
                  </a:lnTo>
                  <a:lnTo>
                    <a:pt x="207010" y="139446"/>
                  </a:lnTo>
                  <a:lnTo>
                    <a:pt x="207010" y="86741"/>
                  </a:lnTo>
                  <a:lnTo>
                    <a:pt x="207010" y="86487"/>
                  </a:lnTo>
                  <a:lnTo>
                    <a:pt x="244779" y="85407"/>
                  </a:lnTo>
                  <a:lnTo>
                    <a:pt x="251333" y="85090"/>
                  </a:lnTo>
                  <a:close/>
                </a:path>
                <a:path w="1804670" h="143510">
                  <a:moveTo>
                    <a:pt x="271272" y="0"/>
                  </a:moveTo>
                  <a:lnTo>
                    <a:pt x="260096" y="0"/>
                  </a:lnTo>
                  <a:lnTo>
                    <a:pt x="260096" y="143510"/>
                  </a:lnTo>
                  <a:lnTo>
                    <a:pt x="271272" y="143510"/>
                  </a:lnTo>
                  <a:lnTo>
                    <a:pt x="271272" y="0"/>
                  </a:lnTo>
                  <a:close/>
                </a:path>
                <a:path w="1804670" h="143510">
                  <a:moveTo>
                    <a:pt x="386461" y="73787"/>
                  </a:moveTo>
                  <a:lnTo>
                    <a:pt x="385826" y="65659"/>
                  </a:lnTo>
                  <a:lnTo>
                    <a:pt x="385699" y="64008"/>
                  </a:lnTo>
                  <a:lnTo>
                    <a:pt x="375577" y="64757"/>
                  </a:lnTo>
                  <a:lnTo>
                    <a:pt x="361988" y="65265"/>
                  </a:lnTo>
                  <a:lnTo>
                    <a:pt x="344957" y="65570"/>
                  </a:lnTo>
                  <a:lnTo>
                    <a:pt x="324485" y="65659"/>
                  </a:lnTo>
                  <a:lnTo>
                    <a:pt x="324485" y="45339"/>
                  </a:lnTo>
                  <a:lnTo>
                    <a:pt x="373888" y="45339"/>
                  </a:lnTo>
                  <a:lnTo>
                    <a:pt x="373888" y="35687"/>
                  </a:lnTo>
                  <a:lnTo>
                    <a:pt x="324485" y="35687"/>
                  </a:lnTo>
                  <a:lnTo>
                    <a:pt x="324485" y="16510"/>
                  </a:lnTo>
                  <a:lnTo>
                    <a:pt x="379857" y="16510"/>
                  </a:lnTo>
                  <a:lnTo>
                    <a:pt x="379857" y="6604"/>
                  </a:lnTo>
                  <a:lnTo>
                    <a:pt x="313309" y="6604"/>
                  </a:lnTo>
                  <a:lnTo>
                    <a:pt x="313309" y="75565"/>
                  </a:lnTo>
                  <a:lnTo>
                    <a:pt x="336804" y="75450"/>
                  </a:lnTo>
                  <a:lnTo>
                    <a:pt x="356831" y="75107"/>
                  </a:lnTo>
                  <a:lnTo>
                    <a:pt x="373380" y="74549"/>
                  </a:lnTo>
                  <a:lnTo>
                    <a:pt x="386461" y="73787"/>
                  </a:lnTo>
                  <a:close/>
                </a:path>
                <a:path w="1804670" h="143510">
                  <a:moveTo>
                    <a:pt x="415544" y="90805"/>
                  </a:moveTo>
                  <a:lnTo>
                    <a:pt x="323342" y="90805"/>
                  </a:lnTo>
                  <a:lnTo>
                    <a:pt x="323342" y="100965"/>
                  </a:lnTo>
                  <a:lnTo>
                    <a:pt x="404495" y="100965"/>
                  </a:lnTo>
                  <a:lnTo>
                    <a:pt x="404495" y="143510"/>
                  </a:lnTo>
                  <a:lnTo>
                    <a:pt x="415544" y="143510"/>
                  </a:lnTo>
                  <a:lnTo>
                    <a:pt x="415544" y="90805"/>
                  </a:lnTo>
                  <a:close/>
                </a:path>
                <a:path w="1804670" h="143510">
                  <a:moveTo>
                    <a:pt x="437261" y="36449"/>
                  </a:moveTo>
                  <a:lnTo>
                    <a:pt x="415544" y="36449"/>
                  </a:lnTo>
                  <a:lnTo>
                    <a:pt x="415544" y="0"/>
                  </a:lnTo>
                  <a:lnTo>
                    <a:pt x="404495" y="0"/>
                  </a:lnTo>
                  <a:lnTo>
                    <a:pt x="404495" y="82931"/>
                  </a:lnTo>
                  <a:lnTo>
                    <a:pt x="415544" y="82931"/>
                  </a:lnTo>
                  <a:lnTo>
                    <a:pt x="415544" y="46355"/>
                  </a:lnTo>
                  <a:lnTo>
                    <a:pt x="437261" y="46355"/>
                  </a:lnTo>
                  <a:lnTo>
                    <a:pt x="437261" y="36449"/>
                  </a:lnTo>
                  <a:close/>
                </a:path>
                <a:path w="1804670" h="143510">
                  <a:moveTo>
                    <a:pt x="570738" y="64770"/>
                  </a:moveTo>
                  <a:lnTo>
                    <a:pt x="533019" y="64770"/>
                  </a:lnTo>
                  <a:lnTo>
                    <a:pt x="533019" y="22860"/>
                  </a:lnTo>
                  <a:lnTo>
                    <a:pt x="568833" y="22860"/>
                  </a:lnTo>
                  <a:lnTo>
                    <a:pt x="568833" y="13970"/>
                  </a:lnTo>
                  <a:lnTo>
                    <a:pt x="521843" y="13970"/>
                  </a:lnTo>
                  <a:lnTo>
                    <a:pt x="521843" y="22860"/>
                  </a:lnTo>
                  <a:lnTo>
                    <a:pt x="521843" y="64770"/>
                  </a:lnTo>
                  <a:lnTo>
                    <a:pt x="521843" y="74930"/>
                  </a:lnTo>
                  <a:lnTo>
                    <a:pt x="570738" y="74930"/>
                  </a:lnTo>
                  <a:lnTo>
                    <a:pt x="570738" y="64770"/>
                  </a:lnTo>
                  <a:close/>
                </a:path>
                <a:path w="1804670" h="143510">
                  <a:moveTo>
                    <a:pt x="628891" y="64770"/>
                  </a:moveTo>
                  <a:lnTo>
                    <a:pt x="588391" y="64770"/>
                  </a:lnTo>
                  <a:lnTo>
                    <a:pt x="588391" y="22860"/>
                  </a:lnTo>
                  <a:lnTo>
                    <a:pt x="626999" y="22860"/>
                  </a:lnTo>
                  <a:lnTo>
                    <a:pt x="626999" y="13970"/>
                  </a:lnTo>
                  <a:lnTo>
                    <a:pt x="577469" y="13970"/>
                  </a:lnTo>
                  <a:lnTo>
                    <a:pt x="577469" y="22860"/>
                  </a:lnTo>
                  <a:lnTo>
                    <a:pt x="577469" y="64770"/>
                  </a:lnTo>
                  <a:lnTo>
                    <a:pt x="577469" y="74930"/>
                  </a:lnTo>
                  <a:lnTo>
                    <a:pt x="628891" y="74930"/>
                  </a:lnTo>
                  <a:lnTo>
                    <a:pt x="628891" y="64770"/>
                  </a:lnTo>
                  <a:close/>
                </a:path>
                <a:path w="1804670" h="143510">
                  <a:moveTo>
                    <a:pt x="642112" y="110998"/>
                  </a:moveTo>
                  <a:lnTo>
                    <a:pt x="581152" y="110998"/>
                  </a:lnTo>
                  <a:lnTo>
                    <a:pt x="581152" y="82550"/>
                  </a:lnTo>
                  <a:lnTo>
                    <a:pt x="569849" y="82550"/>
                  </a:lnTo>
                  <a:lnTo>
                    <a:pt x="569849" y="110998"/>
                  </a:lnTo>
                  <a:lnTo>
                    <a:pt x="508889" y="110998"/>
                  </a:lnTo>
                  <a:lnTo>
                    <a:pt x="508889" y="120904"/>
                  </a:lnTo>
                  <a:lnTo>
                    <a:pt x="642112" y="120904"/>
                  </a:lnTo>
                  <a:lnTo>
                    <a:pt x="642112" y="110998"/>
                  </a:lnTo>
                  <a:close/>
                </a:path>
                <a:path w="1804670" h="143510">
                  <a:moveTo>
                    <a:pt x="774827" y="43180"/>
                  </a:moveTo>
                  <a:lnTo>
                    <a:pt x="696341" y="43180"/>
                  </a:lnTo>
                  <a:lnTo>
                    <a:pt x="696341" y="5080"/>
                  </a:lnTo>
                  <a:lnTo>
                    <a:pt x="685292" y="5080"/>
                  </a:lnTo>
                  <a:lnTo>
                    <a:pt x="685292" y="43180"/>
                  </a:lnTo>
                  <a:lnTo>
                    <a:pt x="685292" y="53340"/>
                  </a:lnTo>
                  <a:lnTo>
                    <a:pt x="774827" y="53340"/>
                  </a:lnTo>
                  <a:lnTo>
                    <a:pt x="774827" y="43180"/>
                  </a:lnTo>
                  <a:close/>
                </a:path>
                <a:path w="1804670" h="143510">
                  <a:moveTo>
                    <a:pt x="775081" y="128270"/>
                  </a:moveTo>
                  <a:lnTo>
                    <a:pt x="695693" y="128270"/>
                  </a:lnTo>
                  <a:lnTo>
                    <a:pt x="695693" y="95250"/>
                  </a:lnTo>
                  <a:lnTo>
                    <a:pt x="684517" y="95250"/>
                  </a:lnTo>
                  <a:lnTo>
                    <a:pt x="684517" y="128270"/>
                  </a:lnTo>
                  <a:lnTo>
                    <a:pt x="684517" y="138430"/>
                  </a:lnTo>
                  <a:lnTo>
                    <a:pt x="775081" y="138430"/>
                  </a:lnTo>
                  <a:lnTo>
                    <a:pt x="775081" y="128270"/>
                  </a:lnTo>
                  <a:close/>
                </a:path>
                <a:path w="1804670" h="143510">
                  <a:moveTo>
                    <a:pt x="794512" y="73152"/>
                  </a:moveTo>
                  <a:lnTo>
                    <a:pt x="661289" y="73152"/>
                  </a:lnTo>
                  <a:lnTo>
                    <a:pt x="661289" y="83185"/>
                  </a:lnTo>
                  <a:lnTo>
                    <a:pt x="794512" y="83185"/>
                  </a:lnTo>
                  <a:lnTo>
                    <a:pt x="794512" y="73152"/>
                  </a:lnTo>
                  <a:close/>
                </a:path>
                <a:path w="1804670" h="143510">
                  <a:moveTo>
                    <a:pt x="943102" y="101981"/>
                  </a:moveTo>
                  <a:lnTo>
                    <a:pt x="918197" y="67132"/>
                  </a:lnTo>
                  <a:lnTo>
                    <a:pt x="917943" y="66294"/>
                  </a:lnTo>
                  <a:lnTo>
                    <a:pt x="915504" y="58394"/>
                  </a:lnTo>
                  <a:lnTo>
                    <a:pt x="913904" y="49606"/>
                  </a:lnTo>
                  <a:lnTo>
                    <a:pt x="913384" y="40894"/>
                  </a:lnTo>
                  <a:lnTo>
                    <a:pt x="913384" y="22352"/>
                  </a:lnTo>
                  <a:lnTo>
                    <a:pt x="940562" y="22352"/>
                  </a:lnTo>
                  <a:lnTo>
                    <a:pt x="940562" y="12446"/>
                  </a:lnTo>
                  <a:lnTo>
                    <a:pt x="875411" y="12446"/>
                  </a:lnTo>
                  <a:lnTo>
                    <a:pt x="875411" y="22352"/>
                  </a:lnTo>
                  <a:lnTo>
                    <a:pt x="902462" y="22352"/>
                  </a:lnTo>
                  <a:lnTo>
                    <a:pt x="902462" y="40894"/>
                  </a:lnTo>
                  <a:lnTo>
                    <a:pt x="887755" y="85445"/>
                  </a:lnTo>
                  <a:lnTo>
                    <a:pt x="870204" y="104267"/>
                  </a:lnTo>
                  <a:lnTo>
                    <a:pt x="878840" y="111125"/>
                  </a:lnTo>
                  <a:lnTo>
                    <a:pt x="902843" y="80518"/>
                  </a:lnTo>
                  <a:lnTo>
                    <a:pt x="907542" y="66294"/>
                  </a:lnTo>
                  <a:lnTo>
                    <a:pt x="908939" y="72390"/>
                  </a:lnTo>
                  <a:lnTo>
                    <a:pt x="930148" y="104330"/>
                  </a:lnTo>
                  <a:lnTo>
                    <a:pt x="934720" y="109093"/>
                  </a:lnTo>
                  <a:lnTo>
                    <a:pt x="943102" y="101981"/>
                  </a:lnTo>
                  <a:close/>
                </a:path>
                <a:path w="1804670" h="143510">
                  <a:moveTo>
                    <a:pt x="990854" y="0"/>
                  </a:moveTo>
                  <a:lnTo>
                    <a:pt x="979678" y="0"/>
                  </a:lnTo>
                  <a:lnTo>
                    <a:pt x="979678" y="63754"/>
                  </a:lnTo>
                  <a:lnTo>
                    <a:pt x="962660" y="63754"/>
                  </a:lnTo>
                  <a:lnTo>
                    <a:pt x="962660" y="2921"/>
                  </a:lnTo>
                  <a:lnTo>
                    <a:pt x="951611" y="2921"/>
                  </a:lnTo>
                  <a:lnTo>
                    <a:pt x="951611" y="139192"/>
                  </a:lnTo>
                  <a:lnTo>
                    <a:pt x="962660" y="139192"/>
                  </a:lnTo>
                  <a:lnTo>
                    <a:pt x="962660" y="73660"/>
                  </a:lnTo>
                  <a:lnTo>
                    <a:pt x="979678" y="73660"/>
                  </a:lnTo>
                  <a:lnTo>
                    <a:pt x="979678" y="143510"/>
                  </a:lnTo>
                  <a:lnTo>
                    <a:pt x="990854" y="143510"/>
                  </a:lnTo>
                  <a:lnTo>
                    <a:pt x="990854" y="73660"/>
                  </a:lnTo>
                  <a:lnTo>
                    <a:pt x="990854" y="63754"/>
                  </a:lnTo>
                  <a:lnTo>
                    <a:pt x="990854" y="0"/>
                  </a:lnTo>
                  <a:close/>
                </a:path>
                <a:path w="1804670" h="143510">
                  <a:moveTo>
                    <a:pt x="1107059" y="25273"/>
                  </a:moveTo>
                  <a:lnTo>
                    <a:pt x="1103757" y="18161"/>
                  </a:lnTo>
                  <a:lnTo>
                    <a:pt x="1098372" y="13589"/>
                  </a:lnTo>
                  <a:lnTo>
                    <a:pt x="1097026" y="12446"/>
                  </a:lnTo>
                  <a:lnTo>
                    <a:pt x="1096010" y="11747"/>
                  </a:lnTo>
                  <a:lnTo>
                    <a:pt x="1096010" y="27940"/>
                  </a:lnTo>
                  <a:lnTo>
                    <a:pt x="1095946" y="40132"/>
                  </a:lnTo>
                  <a:lnTo>
                    <a:pt x="1093724" y="44958"/>
                  </a:lnTo>
                  <a:lnTo>
                    <a:pt x="1089152" y="48641"/>
                  </a:lnTo>
                  <a:lnTo>
                    <a:pt x="1084580" y="52451"/>
                  </a:lnTo>
                  <a:lnTo>
                    <a:pt x="1078357" y="54229"/>
                  </a:lnTo>
                  <a:lnTo>
                    <a:pt x="1062990" y="54229"/>
                  </a:lnTo>
                  <a:lnTo>
                    <a:pt x="1056767" y="52451"/>
                  </a:lnTo>
                  <a:lnTo>
                    <a:pt x="1047496" y="44958"/>
                  </a:lnTo>
                  <a:lnTo>
                    <a:pt x="1045210" y="40132"/>
                  </a:lnTo>
                  <a:lnTo>
                    <a:pt x="1045210" y="27940"/>
                  </a:lnTo>
                  <a:lnTo>
                    <a:pt x="1047496" y="22987"/>
                  </a:lnTo>
                  <a:lnTo>
                    <a:pt x="1052195" y="19177"/>
                  </a:lnTo>
                  <a:lnTo>
                    <a:pt x="1056767" y="15367"/>
                  </a:lnTo>
                  <a:lnTo>
                    <a:pt x="1062990" y="13589"/>
                  </a:lnTo>
                  <a:lnTo>
                    <a:pt x="1078357" y="13589"/>
                  </a:lnTo>
                  <a:lnTo>
                    <a:pt x="1084453" y="15494"/>
                  </a:lnTo>
                  <a:lnTo>
                    <a:pt x="1093724" y="22987"/>
                  </a:lnTo>
                  <a:lnTo>
                    <a:pt x="1096010" y="27940"/>
                  </a:lnTo>
                  <a:lnTo>
                    <a:pt x="1096010" y="11747"/>
                  </a:lnTo>
                  <a:lnTo>
                    <a:pt x="1091641" y="8712"/>
                  </a:lnTo>
                  <a:lnTo>
                    <a:pt x="1085430" y="6057"/>
                  </a:lnTo>
                  <a:lnTo>
                    <a:pt x="1078407" y="4470"/>
                  </a:lnTo>
                  <a:lnTo>
                    <a:pt x="1070610" y="3937"/>
                  </a:lnTo>
                  <a:lnTo>
                    <a:pt x="1062799" y="4483"/>
                  </a:lnTo>
                  <a:lnTo>
                    <a:pt x="1034084" y="25273"/>
                  </a:lnTo>
                  <a:lnTo>
                    <a:pt x="1034084" y="42672"/>
                  </a:lnTo>
                  <a:lnTo>
                    <a:pt x="1070610" y="63881"/>
                  </a:lnTo>
                  <a:lnTo>
                    <a:pt x="1078547" y="63347"/>
                  </a:lnTo>
                  <a:lnTo>
                    <a:pt x="1085481" y="61772"/>
                  </a:lnTo>
                  <a:lnTo>
                    <a:pt x="1091653" y="59118"/>
                  </a:lnTo>
                  <a:lnTo>
                    <a:pt x="1097026" y="55372"/>
                  </a:lnTo>
                  <a:lnTo>
                    <a:pt x="1098397" y="54229"/>
                  </a:lnTo>
                  <a:lnTo>
                    <a:pt x="1103757" y="49784"/>
                  </a:lnTo>
                  <a:lnTo>
                    <a:pt x="1107059" y="42672"/>
                  </a:lnTo>
                  <a:lnTo>
                    <a:pt x="1107059" y="25273"/>
                  </a:lnTo>
                  <a:close/>
                </a:path>
                <a:path w="1804670" h="143510">
                  <a:moveTo>
                    <a:pt x="1121537" y="85090"/>
                  </a:moveTo>
                  <a:lnTo>
                    <a:pt x="1120902" y="75438"/>
                  </a:lnTo>
                  <a:lnTo>
                    <a:pt x="1101229" y="76365"/>
                  </a:lnTo>
                  <a:lnTo>
                    <a:pt x="1078204" y="77050"/>
                  </a:lnTo>
                  <a:lnTo>
                    <a:pt x="1051839" y="77457"/>
                  </a:lnTo>
                  <a:lnTo>
                    <a:pt x="1022096" y="77597"/>
                  </a:lnTo>
                  <a:lnTo>
                    <a:pt x="1023239" y="87249"/>
                  </a:lnTo>
                  <a:lnTo>
                    <a:pt x="1066038" y="86741"/>
                  </a:lnTo>
                  <a:lnTo>
                    <a:pt x="1066038" y="139446"/>
                  </a:lnTo>
                  <a:lnTo>
                    <a:pt x="1077214" y="139446"/>
                  </a:lnTo>
                  <a:lnTo>
                    <a:pt x="1077214" y="86741"/>
                  </a:lnTo>
                  <a:lnTo>
                    <a:pt x="1077214" y="86487"/>
                  </a:lnTo>
                  <a:lnTo>
                    <a:pt x="1114983" y="85407"/>
                  </a:lnTo>
                  <a:lnTo>
                    <a:pt x="1121537" y="85090"/>
                  </a:lnTo>
                  <a:close/>
                </a:path>
                <a:path w="1804670" h="143510">
                  <a:moveTo>
                    <a:pt x="1141476" y="0"/>
                  </a:moveTo>
                  <a:lnTo>
                    <a:pt x="1130300" y="0"/>
                  </a:lnTo>
                  <a:lnTo>
                    <a:pt x="1130300" y="143510"/>
                  </a:lnTo>
                  <a:lnTo>
                    <a:pt x="1141476" y="143510"/>
                  </a:lnTo>
                  <a:lnTo>
                    <a:pt x="1141476" y="0"/>
                  </a:lnTo>
                  <a:close/>
                </a:path>
                <a:path w="1804670" h="143510">
                  <a:moveTo>
                    <a:pt x="1256665" y="73787"/>
                  </a:moveTo>
                  <a:lnTo>
                    <a:pt x="1256030" y="65659"/>
                  </a:lnTo>
                  <a:lnTo>
                    <a:pt x="1255903" y="64008"/>
                  </a:lnTo>
                  <a:lnTo>
                    <a:pt x="1245781" y="64757"/>
                  </a:lnTo>
                  <a:lnTo>
                    <a:pt x="1232192" y="65265"/>
                  </a:lnTo>
                  <a:lnTo>
                    <a:pt x="1215161" y="65570"/>
                  </a:lnTo>
                  <a:lnTo>
                    <a:pt x="1194689" y="65659"/>
                  </a:lnTo>
                  <a:lnTo>
                    <a:pt x="1194689" y="45339"/>
                  </a:lnTo>
                  <a:lnTo>
                    <a:pt x="1244092" y="45339"/>
                  </a:lnTo>
                  <a:lnTo>
                    <a:pt x="1244092" y="35687"/>
                  </a:lnTo>
                  <a:lnTo>
                    <a:pt x="1194689" y="35687"/>
                  </a:lnTo>
                  <a:lnTo>
                    <a:pt x="1194689" y="16510"/>
                  </a:lnTo>
                  <a:lnTo>
                    <a:pt x="1250061" y="16510"/>
                  </a:lnTo>
                  <a:lnTo>
                    <a:pt x="1250061" y="6604"/>
                  </a:lnTo>
                  <a:lnTo>
                    <a:pt x="1183513" y="6604"/>
                  </a:lnTo>
                  <a:lnTo>
                    <a:pt x="1183513" y="75565"/>
                  </a:lnTo>
                  <a:lnTo>
                    <a:pt x="1207008" y="75450"/>
                  </a:lnTo>
                  <a:lnTo>
                    <a:pt x="1227035" y="75107"/>
                  </a:lnTo>
                  <a:lnTo>
                    <a:pt x="1243584" y="74549"/>
                  </a:lnTo>
                  <a:lnTo>
                    <a:pt x="1256665" y="73787"/>
                  </a:lnTo>
                  <a:close/>
                </a:path>
                <a:path w="1804670" h="143510">
                  <a:moveTo>
                    <a:pt x="1285748" y="90805"/>
                  </a:moveTo>
                  <a:lnTo>
                    <a:pt x="1193546" y="90805"/>
                  </a:lnTo>
                  <a:lnTo>
                    <a:pt x="1193546" y="100965"/>
                  </a:lnTo>
                  <a:lnTo>
                    <a:pt x="1274699" y="100965"/>
                  </a:lnTo>
                  <a:lnTo>
                    <a:pt x="1274699" y="143510"/>
                  </a:lnTo>
                  <a:lnTo>
                    <a:pt x="1285748" y="143510"/>
                  </a:lnTo>
                  <a:lnTo>
                    <a:pt x="1285748" y="90805"/>
                  </a:lnTo>
                  <a:close/>
                </a:path>
                <a:path w="1804670" h="143510">
                  <a:moveTo>
                    <a:pt x="1307465" y="36449"/>
                  </a:moveTo>
                  <a:lnTo>
                    <a:pt x="1285748" y="36449"/>
                  </a:lnTo>
                  <a:lnTo>
                    <a:pt x="1285748" y="0"/>
                  </a:lnTo>
                  <a:lnTo>
                    <a:pt x="1274699" y="0"/>
                  </a:lnTo>
                  <a:lnTo>
                    <a:pt x="1274699" y="82931"/>
                  </a:lnTo>
                  <a:lnTo>
                    <a:pt x="1285748" y="82931"/>
                  </a:lnTo>
                  <a:lnTo>
                    <a:pt x="1285748" y="46355"/>
                  </a:lnTo>
                  <a:lnTo>
                    <a:pt x="1307465" y="46355"/>
                  </a:lnTo>
                  <a:lnTo>
                    <a:pt x="1307465" y="36449"/>
                  </a:lnTo>
                  <a:close/>
                </a:path>
                <a:path w="1804670" h="143510">
                  <a:moveTo>
                    <a:pt x="1412494" y="45085"/>
                  </a:moveTo>
                  <a:lnTo>
                    <a:pt x="1401394" y="20701"/>
                  </a:lnTo>
                  <a:lnTo>
                    <a:pt x="1401064" y="20459"/>
                  </a:lnTo>
                  <a:lnTo>
                    <a:pt x="1401064" y="37846"/>
                  </a:lnTo>
                  <a:lnTo>
                    <a:pt x="1401064" y="52324"/>
                  </a:lnTo>
                  <a:lnTo>
                    <a:pt x="1398524" y="58166"/>
                  </a:lnTo>
                  <a:lnTo>
                    <a:pt x="1393444" y="62738"/>
                  </a:lnTo>
                  <a:lnTo>
                    <a:pt x="1388237" y="67183"/>
                  </a:lnTo>
                  <a:lnTo>
                    <a:pt x="1382014" y="69469"/>
                  </a:lnTo>
                  <a:lnTo>
                    <a:pt x="1367155" y="69469"/>
                  </a:lnTo>
                  <a:lnTo>
                    <a:pt x="1360932" y="67183"/>
                  </a:lnTo>
                  <a:lnTo>
                    <a:pt x="1355725" y="62738"/>
                  </a:lnTo>
                  <a:lnTo>
                    <a:pt x="1350645" y="58166"/>
                  </a:lnTo>
                  <a:lnTo>
                    <a:pt x="1347978" y="52324"/>
                  </a:lnTo>
                  <a:lnTo>
                    <a:pt x="1348028" y="37846"/>
                  </a:lnTo>
                  <a:lnTo>
                    <a:pt x="1350518" y="32131"/>
                  </a:lnTo>
                  <a:lnTo>
                    <a:pt x="1360678" y="22987"/>
                  </a:lnTo>
                  <a:lnTo>
                    <a:pt x="1366901" y="20701"/>
                  </a:lnTo>
                  <a:lnTo>
                    <a:pt x="1382141" y="20701"/>
                  </a:lnTo>
                  <a:lnTo>
                    <a:pt x="1388364" y="22987"/>
                  </a:lnTo>
                  <a:lnTo>
                    <a:pt x="1393444" y="27559"/>
                  </a:lnTo>
                  <a:lnTo>
                    <a:pt x="1398524" y="32004"/>
                  </a:lnTo>
                  <a:lnTo>
                    <a:pt x="1374521" y="10922"/>
                  </a:lnTo>
                  <a:lnTo>
                    <a:pt x="1366735" y="11544"/>
                  </a:lnTo>
                  <a:lnTo>
                    <a:pt x="1337297" y="37846"/>
                  </a:lnTo>
                  <a:lnTo>
                    <a:pt x="1336548" y="45085"/>
                  </a:lnTo>
                  <a:lnTo>
                    <a:pt x="1337233" y="52184"/>
                  </a:lnTo>
                  <a:lnTo>
                    <a:pt x="1366799" y="78778"/>
                  </a:lnTo>
                  <a:lnTo>
                    <a:pt x="1374521" y="79375"/>
                  </a:lnTo>
                  <a:lnTo>
                    <a:pt x="1382280" y="78778"/>
                  </a:lnTo>
                  <a:lnTo>
                    <a:pt x="1389405" y="76962"/>
                  </a:lnTo>
                  <a:lnTo>
                    <a:pt x="1395806" y="73964"/>
                  </a:lnTo>
                  <a:lnTo>
                    <a:pt x="1401572" y="69723"/>
                  </a:lnTo>
                  <a:lnTo>
                    <a:pt x="1401800" y="69469"/>
                  </a:lnTo>
                  <a:lnTo>
                    <a:pt x="1406321" y="64541"/>
                  </a:lnTo>
                  <a:lnTo>
                    <a:pt x="1409738" y="58699"/>
                  </a:lnTo>
                  <a:lnTo>
                    <a:pt x="1411795" y="52184"/>
                  </a:lnTo>
                  <a:lnTo>
                    <a:pt x="1412494" y="45085"/>
                  </a:lnTo>
                  <a:close/>
                </a:path>
                <a:path w="1804670" h="143510">
                  <a:moveTo>
                    <a:pt x="1426083" y="115062"/>
                  </a:moveTo>
                  <a:lnTo>
                    <a:pt x="1425448" y="105410"/>
                  </a:lnTo>
                  <a:lnTo>
                    <a:pt x="1418297" y="105892"/>
                  </a:lnTo>
                  <a:lnTo>
                    <a:pt x="1408303" y="106349"/>
                  </a:lnTo>
                  <a:lnTo>
                    <a:pt x="1379728" y="107188"/>
                  </a:lnTo>
                  <a:lnTo>
                    <a:pt x="1326007" y="107950"/>
                  </a:lnTo>
                  <a:lnTo>
                    <a:pt x="1327150" y="117475"/>
                  </a:lnTo>
                  <a:lnTo>
                    <a:pt x="1395793" y="116332"/>
                  </a:lnTo>
                  <a:lnTo>
                    <a:pt x="1408747" y="115938"/>
                  </a:lnTo>
                  <a:lnTo>
                    <a:pt x="1418844" y="115519"/>
                  </a:lnTo>
                  <a:lnTo>
                    <a:pt x="1426083" y="115062"/>
                  </a:lnTo>
                  <a:close/>
                </a:path>
                <a:path w="1804670" h="143510">
                  <a:moveTo>
                    <a:pt x="1446657" y="0"/>
                  </a:moveTo>
                  <a:lnTo>
                    <a:pt x="1435481" y="0"/>
                  </a:lnTo>
                  <a:lnTo>
                    <a:pt x="1435481" y="143510"/>
                  </a:lnTo>
                  <a:lnTo>
                    <a:pt x="1446657" y="143510"/>
                  </a:lnTo>
                  <a:lnTo>
                    <a:pt x="1446657" y="0"/>
                  </a:lnTo>
                  <a:close/>
                </a:path>
                <a:path w="1804670" h="143510">
                  <a:moveTo>
                    <a:pt x="1650873" y="0"/>
                  </a:moveTo>
                  <a:lnTo>
                    <a:pt x="1639697" y="0"/>
                  </a:lnTo>
                  <a:lnTo>
                    <a:pt x="1639697" y="25019"/>
                  </a:lnTo>
                  <a:lnTo>
                    <a:pt x="1639697" y="34925"/>
                  </a:lnTo>
                  <a:lnTo>
                    <a:pt x="1639697" y="56642"/>
                  </a:lnTo>
                  <a:lnTo>
                    <a:pt x="1613027" y="56642"/>
                  </a:lnTo>
                  <a:lnTo>
                    <a:pt x="1613027" y="43180"/>
                  </a:lnTo>
                  <a:lnTo>
                    <a:pt x="1613027" y="34925"/>
                  </a:lnTo>
                  <a:lnTo>
                    <a:pt x="1639697" y="34925"/>
                  </a:lnTo>
                  <a:lnTo>
                    <a:pt x="1639697" y="25019"/>
                  </a:lnTo>
                  <a:lnTo>
                    <a:pt x="1613027" y="25019"/>
                  </a:lnTo>
                  <a:lnTo>
                    <a:pt x="1613027" y="6731"/>
                  </a:lnTo>
                  <a:lnTo>
                    <a:pt x="1601978" y="6731"/>
                  </a:lnTo>
                  <a:lnTo>
                    <a:pt x="1601978" y="33147"/>
                  </a:lnTo>
                  <a:lnTo>
                    <a:pt x="1601978" y="43180"/>
                  </a:lnTo>
                  <a:lnTo>
                    <a:pt x="1601978" y="71120"/>
                  </a:lnTo>
                  <a:lnTo>
                    <a:pt x="1557528" y="71120"/>
                  </a:lnTo>
                  <a:lnTo>
                    <a:pt x="1557528" y="43180"/>
                  </a:lnTo>
                  <a:lnTo>
                    <a:pt x="1601978" y="43180"/>
                  </a:lnTo>
                  <a:lnTo>
                    <a:pt x="1601978" y="33147"/>
                  </a:lnTo>
                  <a:lnTo>
                    <a:pt x="1557528" y="33147"/>
                  </a:lnTo>
                  <a:lnTo>
                    <a:pt x="1557528" y="6731"/>
                  </a:lnTo>
                  <a:lnTo>
                    <a:pt x="1546606" y="6731"/>
                  </a:lnTo>
                  <a:lnTo>
                    <a:pt x="1546606" y="81153"/>
                  </a:lnTo>
                  <a:lnTo>
                    <a:pt x="1613027" y="81153"/>
                  </a:lnTo>
                  <a:lnTo>
                    <a:pt x="1613027" y="71120"/>
                  </a:lnTo>
                  <a:lnTo>
                    <a:pt x="1613027" y="66548"/>
                  </a:lnTo>
                  <a:lnTo>
                    <a:pt x="1639697" y="66548"/>
                  </a:lnTo>
                  <a:lnTo>
                    <a:pt x="1639697" y="104902"/>
                  </a:lnTo>
                  <a:lnTo>
                    <a:pt x="1650873" y="104902"/>
                  </a:lnTo>
                  <a:lnTo>
                    <a:pt x="1650873" y="25019"/>
                  </a:lnTo>
                  <a:lnTo>
                    <a:pt x="1650873" y="0"/>
                  </a:lnTo>
                  <a:close/>
                </a:path>
                <a:path w="1804670" h="143510">
                  <a:moveTo>
                    <a:pt x="1655445" y="129540"/>
                  </a:moveTo>
                  <a:lnTo>
                    <a:pt x="1574292" y="129540"/>
                  </a:lnTo>
                  <a:lnTo>
                    <a:pt x="1574292" y="92964"/>
                  </a:lnTo>
                  <a:lnTo>
                    <a:pt x="1563243" y="92964"/>
                  </a:lnTo>
                  <a:lnTo>
                    <a:pt x="1563243" y="139446"/>
                  </a:lnTo>
                  <a:lnTo>
                    <a:pt x="1655445" y="139446"/>
                  </a:lnTo>
                  <a:lnTo>
                    <a:pt x="1655445" y="129540"/>
                  </a:lnTo>
                  <a:close/>
                </a:path>
                <a:path w="1804670" h="143510">
                  <a:moveTo>
                    <a:pt x="1760220" y="7620"/>
                  </a:moveTo>
                  <a:lnTo>
                    <a:pt x="1696720" y="7620"/>
                  </a:lnTo>
                  <a:lnTo>
                    <a:pt x="1696720" y="17526"/>
                  </a:lnTo>
                  <a:lnTo>
                    <a:pt x="1747266" y="17526"/>
                  </a:lnTo>
                  <a:lnTo>
                    <a:pt x="1744522" y="27279"/>
                  </a:lnTo>
                  <a:lnTo>
                    <a:pt x="1717319" y="61023"/>
                  </a:lnTo>
                  <a:lnTo>
                    <a:pt x="1687195" y="76454"/>
                  </a:lnTo>
                  <a:lnTo>
                    <a:pt x="1695069" y="85344"/>
                  </a:lnTo>
                  <a:lnTo>
                    <a:pt x="1729638" y="64617"/>
                  </a:lnTo>
                  <a:lnTo>
                    <a:pt x="1754314" y="32880"/>
                  </a:lnTo>
                  <a:lnTo>
                    <a:pt x="1758353" y="20650"/>
                  </a:lnTo>
                  <a:lnTo>
                    <a:pt x="1760220" y="7620"/>
                  </a:lnTo>
                  <a:close/>
                </a:path>
                <a:path w="1804670" h="143510">
                  <a:moveTo>
                    <a:pt x="1803273" y="0"/>
                  </a:moveTo>
                  <a:lnTo>
                    <a:pt x="1792097" y="0"/>
                  </a:lnTo>
                  <a:lnTo>
                    <a:pt x="1792097" y="25781"/>
                  </a:lnTo>
                  <a:lnTo>
                    <a:pt x="1763395" y="25781"/>
                  </a:lnTo>
                  <a:lnTo>
                    <a:pt x="1763395" y="35814"/>
                  </a:lnTo>
                  <a:lnTo>
                    <a:pt x="1792097" y="35814"/>
                  </a:lnTo>
                  <a:lnTo>
                    <a:pt x="1792097" y="56134"/>
                  </a:lnTo>
                  <a:lnTo>
                    <a:pt x="1761998" y="56134"/>
                  </a:lnTo>
                  <a:lnTo>
                    <a:pt x="1761998" y="66167"/>
                  </a:lnTo>
                  <a:lnTo>
                    <a:pt x="1792097" y="66167"/>
                  </a:lnTo>
                  <a:lnTo>
                    <a:pt x="1792097" y="84074"/>
                  </a:lnTo>
                  <a:lnTo>
                    <a:pt x="1803273" y="84074"/>
                  </a:lnTo>
                  <a:lnTo>
                    <a:pt x="1803273" y="0"/>
                  </a:lnTo>
                  <a:close/>
                </a:path>
                <a:path w="1804670" h="143510">
                  <a:moveTo>
                    <a:pt x="1804416" y="104775"/>
                  </a:moveTo>
                  <a:lnTo>
                    <a:pt x="1800352" y="98044"/>
                  </a:lnTo>
                  <a:lnTo>
                    <a:pt x="1794713" y="94488"/>
                  </a:lnTo>
                  <a:lnTo>
                    <a:pt x="1792478" y="93078"/>
                  </a:lnTo>
                  <a:lnTo>
                    <a:pt x="1792478" y="107696"/>
                  </a:lnTo>
                  <a:lnTo>
                    <a:pt x="1792478" y="118618"/>
                  </a:lnTo>
                  <a:lnTo>
                    <a:pt x="1789430" y="123063"/>
                  </a:lnTo>
                  <a:lnTo>
                    <a:pt x="1757172" y="131953"/>
                  </a:lnTo>
                  <a:lnTo>
                    <a:pt x="1749171" y="131622"/>
                  </a:lnTo>
                  <a:lnTo>
                    <a:pt x="1721866" y="107696"/>
                  </a:lnTo>
                  <a:lnTo>
                    <a:pt x="1724914" y="103251"/>
                  </a:lnTo>
                  <a:lnTo>
                    <a:pt x="1757172" y="94488"/>
                  </a:lnTo>
                  <a:lnTo>
                    <a:pt x="1765084" y="94830"/>
                  </a:lnTo>
                  <a:lnTo>
                    <a:pt x="1792478" y="107696"/>
                  </a:lnTo>
                  <a:lnTo>
                    <a:pt x="1792478" y="93078"/>
                  </a:lnTo>
                  <a:lnTo>
                    <a:pt x="1757172" y="84963"/>
                  </a:lnTo>
                  <a:lnTo>
                    <a:pt x="1746567" y="85445"/>
                  </a:lnTo>
                  <a:lnTo>
                    <a:pt x="1710055" y="104775"/>
                  </a:lnTo>
                  <a:lnTo>
                    <a:pt x="1710055" y="121412"/>
                  </a:lnTo>
                  <a:lnTo>
                    <a:pt x="1746567" y="141109"/>
                  </a:lnTo>
                  <a:lnTo>
                    <a:pt x="1757172" y="141605"/>
                  </a:lnTo>
                  <a:lnTo>
                    <a:pt x="1767852" y="141109"/>
                  </a:lnTo>
                  <a:lnTo>
                    <a:pt x="1777250" y="139611"/>
                  </a:lnTo>
                  <a:lnTo>
                    <a:pt x="1785327" y="137109"/>
                  </a:lnTo>
                  <a:lnTo>
                    <a:pt x="1792097" y="133604"/>
                  </a:lnTo>
                  <a:lnTo>
                    <a:pt x="1794649" y="131953"/>
                  </a:lnTo>
                  <a:lnTo>
                    <a:pt x="1800352" y="128270"/>
                  </a:lnTo>
                  <a:lnTo>
                    <a:pt x="1804416" y="121412"/>
                  </a:lnTo>
                  <a:lnTo>
                    <a:pt x="1804416" y="104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803260" y="5673851"/>
              <a:ext cx="133223" cy="138302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8009001" y="5669025"/>
              <a:ext cx="2123440" cy="144780"/>
            </a:xfrm>
            <a:custGeom>
              <a:avLst/>
              <a:gdLst/>
              <a:ahLst/>
              <a:cxnLst/>
              <a:rect l="l" t="t" r="r" b="b"/>
              <a:pathLst>
                <a:path w="2123440" h="144779">
                  <a:moveTo>
                    <a:pt x="111252" y="86741"/>
                  </a:moveTo>
                  <a:lnTo>
                    <a:pt x="100330" y="86741"/>
                  </a:lnTo>
                  <a:lnTo>
                    <a:pt x="100330" y="96520"/>
                  </a:lnTo>
                  <a:lnTo>
                    <a:pt x="100330" y="130937"/>
                  </a:lnTo>
                  <a:lnTo>
                    <a:pt x="33528" y="130937"/>
                  </a:lnTo>
                  <a:lnTo>
                    <a:pt x="33528" y="96520"/>
                  </a:lnTo>
                  <a:lnTo>
                    <a:pt x="100330" y="96520"/>
                  </a:lnTo>
                  <a:lnTo>
                    <a:pt x="100330" y="86741"/>
                  </a:lnTo>
                  <a:lnTo>
                    <a:pt x="22606" y="86741"/>
                  </a:lnTo>
                  <a:lnTo>
                    <a:pt x="22606" y="140843"/>
                  </a:lnTo>
                  <a:lnTo>
                    <a:pt x="111252" y="140843"/>
                  </a:lnTo>
                  <a:lnTo>
                    <a:pt x="111252" y="130937"/>
                  </a:lnTo>
                  <a:lnTo>
                    <a:pt x="111252" y="96520"/>
                  </a:lnTo>
                  <a:lnTo>
                    <a:pt x="111252" y="86741"/>
                  </a:lnTo>
                  <a:close/>
                </a:path>
                <a:path w="2123440" h="144779">
                  <a:moveTo>
                    <a:pt x="133223" y="57404"/>
                  </a:moveTo>
                  <a:lnTo>
                    <a:pt x="109855" y="57404"/>
                  </a:lnTo>
                  <a:lnTo>
                    <a:pt x="110756" y="45364"/>
                  </a:lnTo>
                  <a:lnTo>
                    <a:pt x="111391" y="32816"/>
                  </a:lnTo>
                  <a:lnTo>
                    <a:pt x="111760" y="19786"/>
                  </a:lnTo>
                  <a:lnTo>
                    <a:pt x="111887" y="6223"/>
                  </a:lnTo>
                  <a:lnTo>
                    <a:pt x="22225" y="6223"/>
                  </a:lnTo>
                  <a:lnTo>
                    <a:pt x="22225" y="16129"/>
                  </a:lnTo>
                  <a:lnTo>
                    <a:pt x="100711" y="16129"/>
                  </a:lnTo>
                  <a:lnTo>
                    <a:pt x="100609" y="27800"/>
                  </a:lnTo>
                  <a:lnTo>
                    <a:pt x="100304" y="38582"/>
                  </a:lnTo>
                  <a:lnTo>
                    <a:pt x="99796" y="48463"/>
                  </a:lnTo>
                  <a:lnTo>
                    <a:pt x="99060" y="57404"/>
                  </a:lnTo>
                  <a:lnTo>
                    <a:pt x="0" y="57404"/>
                  </a:lnTo>
                  <a:lnTo>
                    <a:pt x="0" y="67564"/>
                  </a:lnTo>
                  <a:lnTo>
                    <a:pt x="133223" y="67564"/>
                  </a:lnTo>
                  <a:lnTo>
                    <a:pt x="133223" y="57404"/>
                  </a:lnTo>
                  <a:close/>
                </a:path>
                <a:path w="2123440" h="144779">
                  <a:moveTo>
                    <a:pt x="264414" y="19558"/>
                  </a:moveTo>
                  <a:lnTo>
                    <a:pt x="260604" y="13081"/>
                  </a:lnTo>
                  <a:lnTo>
                    <a:pt x="256514" y="10541"/>
                  </a:lnTo>
                  <a:lnTo>
                    <a:pt x="252857" y="8255"/>
                  </a:lnTo>
                  <a:lnTo>
                    <a:pt x="252857" y="22606"/>
                  </a:lnTo>
                  <a:lnTo>
                    <a:pt x="252857" y="33274"/>
                  </a:lnTo>
                  <a:lnTo>
                    <a:pt x="249936" y="37465"/>
                  </a:lnTo>
                  <a:lnTo>
                    <a:pt x="218948" y="45212"/>
                  </a:lnTo>
                  <a:lnTo>
                    <a:pt x="211150" y="44932"/>
                  </a:lnTo>
                  <a:lnTo>
                    <a:pt x="185166" y="33274"/>
                  </a:lnTo>
                  <a:lnTo>
                    <a:pt x="185166" y="22606"/>
                  </a:lnTo>
                  <a:lnTo>
                    <a:pt x="218948" y="10541"/>
                  </a:lnTo>
                  <a:lnTo>
                    <a:pt x="226796" y="10833"/>
                  </a:lnTo>
                  <a:lnTo>
                    <a:pt x="252857" y="22606"/>
                  </a:lnTo>
                  <a:lnTo>
                    <a:pt x="252857" y="8255"/>
                  </a:lnTo>
                  <a:lnTo>
                    <a:pt x="246443" y="5092"/>
                  </a:lnTo>
                  <a:lnTo>
                    <a:pt x="238658" y="2832"/>
                  </a:lnTo>
                  <a:lnTo>
                    <a:pt x="229489" y="1473"/>
                  </a:lnTo>
                  <a:lnTo>
                    <a:pt x="218948" y="1016"/>
                  </a:lnTo>
                  <a:lnTo>
                    <a:pt x="208470" y="1473"/>
                  </a:lnTo>
                  <a:lnTo>
                    <a:pt x="173609" y="19558"/>
                  </a:lnTo>
                  <a:lnTo>
                    <a:pt x="173609" y="36322"/>
                  </a:lnTo>
                  <a:lnTo>
                    <a:pt x="208470" y="54292"/>
                  </a:lnTo>
                  <a:lnTo>
                    <a:pt x="218948" y="54737"/>
                  </a:lnTo>
                  <a:lnTo>
                    <a:pt x="229476" y="54292"/>
                  </a:lnTo>
                  <a:lnTo>
                    <a:pt x="238607" y="52946"/>
                  </a:lnTo>
                  <a:lnTo>
                    <a:pt x="246392" y="50723"/>
                  </a:lnTo>
                  <a:lnTo>
                    <a:pt x="252857" y="47625"/>
                  </a:lnTo>
                  <a:lnTo>
                    <a:pt x="256730" y="45212"/>
                  </a:lnTo>
                  <a:lnTo>
                    <a:pt x="260604" y="42799"/>
                  </a:lnTo>
                  <a:lnTo>
                    <a:pt x="264414" y="36322"/>
                  </a:lnTo>
                  <a:lnTo>
                    <a:pt x="264414" y="19558"/>
                  </a:lnTo>
                  <a:close/>
                </a:path>
                <a:path w="2123440" h="144779">
                  <a:moveTo>
                    <a:pt x="285623" y="66294"/>
                  </a:moveTo>
                  <a:lnTo>
                    <a:pt x="240919" y="66294"/>
                  </a:lnTo>
                  <a:lnTo>
                    <a:pt x="240919" y="76327"/>
                  </a:lnTo>
                  <a:lnTo>
                    <a:pt x="240919" y="92710"/>
                  </a:lnTo>
                  <a:lnTo>
                    <a:pt x="234950" y="91186"/>
                  </a:lnTo>
                  <a:lnTo>
                    <a:pt x="227584" y="90297"/>
                  </a:lnTo>
                  <a:lnTo>
                    <a:pt x="210312" y="90297"/>
                  </a:lnTo>
                  <a:lnTo>
                    <a:pt x="203073" y="91186"/>
                  </a:lnTo>
                  <a:lnTo>
                    <a:pt x="197104" y="92710"/>
                  </a:lnTo>
                  <a:lnTo>
                    <a:pt x="197104" y="76327"/>
                  </a:lnTo>
                  <a:lnTo>
                    <a:pt x="240919" y="76327"/>
                  </a:lnTo>
                  <a:lnTo>
                    <a:pt x="240919" y="66294"/>
                  </a:lnTo>
                  <a:lnTo>
                    <a:pt x="152400" y="66294"/>
                  </a:lnTo>
                  <a:lnTo>
                    <a:pt x="152400" y="76327"/>
                  </a:lnTo>
                  <a:lnTo>
                    <a:pt x="186055" y="76327"/>
                  </a:lnTo>
                  <a:lnTo>
                    <a:pt x="186055" y="96774"/>
                  </a:lnTo>
                  <a:lnTo>
                    <a:pt x="177165" y="101473"/>
                  </a:lnTo>
                  <a:lnTo>
                    <a:pt x="172847" y="108331"/>
                  </a:lnTo>
                  <a:lnTo>
                    <a:pt x="172847" y="125349"/>
                  </a:lnTo>
                  <a:lnTo>
                    <a:pt x="208445" y="143319"/>
                  </a:lnTo>
                  <a:lnTo>
                    <a:pt x="218948" y="143764"/>
                  </a:lnTo>
                  <a:lnTo>
                    <a:pt x="229514" y="143319"/>
                  </a:lnTo>
                  <a:lnTo>
                    <a:pt x="238760" y="141973"/>
                  </a:lnTo>
                  <a:lnTo>
                    <a:pt x="246659" y="139750"/>
                  </a:lnTo>
                  <a:lnTo>
                    <a:pt x="253238" y="136652"/>
                  </a:lnTo>
                  <a:lnTo>
                    <a:pt x="257238" y="134239"/>
                  </a:lnTo>
                  <a:lnTo>
                    <a:pt x="261239" y="131826"/>
                  </a:lnTo>
                  <a:lnTo>
                    <a:pt x="265176" y="125349"/>
                  </a:lnTo>
                  <a:lnTo>
                    <a:pt x="265176" y="108331"/>
                  </a:lnTo>
                  <a:lnTo>
                    <a:pt x="260731" y="101473"/>
                  </a:lnTo>
                  <a:lnTo>
                    <a:pt x="257683" y="99822"/>
                  </a:lnTo>
                  <a:lnTo>
                    <a:pt x="253492" y="97548"/>
                  </a:lnTo>
                  <a:lnTo>
                    <a:pt x="253492" y="111633"/>
                  </a:lnTo>
                  <a:lnTo>
                    <a:pt x="253492" y="122428"/>
                  </a:lnTo>
                  <a:lnTo>
                    <a:pt x="250571" y="126746"/>
                  </a:lnTo>
                  <a:lnTo>
                    <a:pt x="218948" y="134239"/>
                  </a:lnTo>
                  <a:lnTo>
                    <a:pt x="211035" y="133959"/>
                  </a:lnTo>
                  <a:lnTo>
                    <a:pt x="184531" y="122428"/>
                  </a:lnTo>
                  <a:lnTo>
                    <a:pt x="184607" y="111633"/>
                  </a:lnTo>
                  <a:lnTo>
                    <a:pt x="218948" y="99822"/>
                  </a:lnTo>
                  <a:lnTo>
                    <a:pt x="226910" y="100114"/>
                  </a:lnTo>
                  <a:lnTo>
                    <a:pt x="253492" y="111633"/>
                  </a:lnTo>
                  <a:lnTo>
                    <a:pt x="253492" y="97548"/>
                  </a:lnTo>
                  <a:lnTo>
                    <a:pt x="251841" y="96647"/>
                  </a:lnTo>
                  <a:lnTo>
                    <a:pt x="251841" y="92710"/>
                  </a:lnTo>
                  <a:lnTo>
                    <a:pt x="251841" y="76327"/>
                  </a:lnTo>
                  <a:lnTo>
                    <a:pt x="285623" y="76327"/>
                  </a:lnTo>
                  <a:lnTo>
                    <a:pt x="285623" y="66294"/>
                  </a:lnTo>
                  <a:close/>
                </a:path>
                <a:path w="2123440" h="144779">
                  <a:moveTo>
                    <a:pt x="397002" y="19812"/>
                  </a:moveTo>
                  <a:lnTo>
                    <a:pt x="359791" y="19812"/>
                  </a:lnTo>
                  <a:lnTo>
                    <a:pt x="359791" y="1016"/>
                  </a:lnTo>
                  <a:lnTo>
                    <a:pt x="348742" y="1016"/>
                  </a:lnTo>
                  <a:lnTo>
                    <a:pt x="348742" y="19812"/>
                  </a:lnTo>
                  <a:lnTo>
                    <a:pt x="311150" y="19812"/>
                  </a:lnTo>
                  <a:lnTo>
                    <a:pt x="311150" y="29718"/>
                  </a:lnTo>
                  <a:lnTo>
                    <a:pt x="397002" y="29718"/>
                  </a:lnTo>
                  <a:lnTo>
                    <a:pt x="397002" y="19812"/>
                  </a:lnTo>
                  <a:close/>
                </a:path>
                <a:path w="2123440" h="144779">
                  <a:moveTo>
                    <a:pt x="403733" y="118237"/>
                  </a:moveTo>
                  <a:lnTo>
                    <a:pt x="403199" y="110363"/>
                  </a:lnTo>
                  <a:lnTo>
                    <a:pt x="403098" y="108712"/>
                  </a:lnTo>
                  <a:lnTo>
                    <a:pt x="400050" y="108966"/>
                  </a:lnTo>
                  <a:lnTo>
                    <a:pt x="394589" y="109220"/>
                  </a:lnTo>
                  <a:lnTo>
                    <a:pt x="359664" y="110363"/>
                  </a:lnTo>
                  <a:lnTo>
                    <a:pt x="359664" y="89789"/>
                  </a:lnTo>
                  <a:lnTo>
                    <a:pt x="369316" y="88900"/>
                  </a:lnTo>
                  <a:lnTo>
                    <a:pt x="376936" y="85979"/>
                  </a:lnTo>
                  <a:lnTo>
                    <a:pt x="382943" y="80518"/>
                  </a:lnTo>
                  <a:lnTo>
                    <a:pt x="387604" y="76200"/>
                  </a:lnTo>
                  <a:lnTo>
                    <a:pt x="390271" y="70104"/>
                  </a:lnTo>
                  <a:lnTo>
                    <a:pt x="390271" y="55626"/>
                  </a:lnTo>
                  <a:lnTo>
                    <a:pt x="387096" y="49530"/>
                  </a:lnTo>
                  <a:lnTo>
                    <a:pt x="383336" y="46736"/>
                  </a:lnTo>
                  <a:lnTo>
                    <a:pt x="380619" y="44704"/>
                  </a:lnTo>
                  <a:lnTo>
                    <a:pt x="379018" y="43713"/>
                  </a:lnTo>
                  <a:lnTo>
                    <a:pt x="379018" y="58801"/>
                  </a:lnTo>
                  <a:lnTo>
                    <a:pt x="379018" y="68834"/>
                  </a:lnTo>
                  <a:lnTo>
                    <a:pt x="376936" y="72771"/>
                  </a:lnTo>
                  <a:lnTo>
                    <a:pt x="368300" y="78867"/>
                  </a:lnTo>
                  <a:lnTo>
                    <a:pt x="362204" y="80518"/>
                  </a:lnTo>
                  <a:lnTo>
                    <a:pt x="346456" y="80518"/>
                  </a:lnTo>
                  <a:lnTo>
                    <a:pt x="340360" y="78867"/>
                  </a:lnTo>
                  <a:lnTo>
                    <a:pt x="335915" y="75819"/>
                  </a:lnTo>
                  <a:lnTo>
                    <a:pt x="331597" y="72771"/>
                  </a:lnTo>
                  <a:lnTo>
                    <a:pt x="329311" y="68834"/>
                  </a:lnTo>
                  <a:lnTo>
                    <a:pt x="329311" y="58801"/>
                  </a:lnTo>
                  <a:lnTo>
                    <a:pt x="331597" y="54737"/>
                  </a:lnTo>
                  <a:lnTo>
                    <a:pt x="336169" y="51562"/>
                  </a:lnTo>
                  <a:lnTo>
                    <a:pt x="340614" y="48387"/>
                  </a:lnTo>
                  <a:lnTo>
                    <a:pt x="346710" y="46736"/>
                  </a:lnTo>
                  <a:lnTo>
                    <a:pt x="361950" y="46736"/>
                  </a:lnTo>
                  <a:lnTo>
                    <a:pt x="368046" y="48387"/>
                  </a:lnTo>
                  <a:lnTo>
                    <a:pt x="372491" y="51562"/>
                  </a:lnTo>
                  <a:lnTo>
                    <a:pt x="376936" y="54864"/>
                  </a:lnTo>
                  <a:lnTo>
                    <a:pt x="379018" y="58801"/>
                  </a:lnTo>
                  <a:lnTo>
                    <a:pt x="379018" y="43713"/>
                  </a:lnTo>
                  <a:lnTo>
                    <a:pt x="375399" y="41465"/>
                  </a:lnTo>
                  <a:lnTo>
                    <a:pt x="369277" y="39166"/>
                  </a:lnTo>
                  <a:lnTo>
                    <a:pt x="362254" y="37795"/>
                  </a:lnTo>
                  <a:lnTo>
                    <a:pt x="354330" y="37338"/>
                  </a:lnTo>
                  <a:lnTo>
                    <a:pt x="346367" y="37820"/>
                  </a:lnTo>
                  <a:lnTo>
                    <a:pt x="318008" y="56007"/>
                  </a:lnTo>
                  <a:lnTo>
                    <a:pt x="318008" y="70739"/>
                  </a:lnTo>
                  <a:lnTo>
                    <a:pt x="320675" y="76581"/>
                  </a:lnTo>
                  <a:lnTo>
                    <a:pt x="326009" y="81280"/>
                  </a:lnTo>
                  <a:lnTo>
                    <a:pt x="331343" y="86106"/>
                  </a:lnTo>
                  <a:lnTo>
                    <a:pt x="338836" y="88900"/>
                  </a:lnTo>
                  <a:lnTo>
                    <a:pt x="348742" y="89789"/>
                  </a:lnTo>
                  <a:lnTo>
                    <a:pt x="348742" y="110490"/>
                  </a:lnTo>
                  <a:lnTo>
                    <a:pt x="338594" y="110731"/>
                  </a:lnTo>
                  <a:lnTo>
                    <a:pt x="306324" y="110998"/>
                  </a:lnTo>
                  <a:lnTo>
                    <a:pt x="307340" y="120777"/>
                  </a:lnTo>
                  <a:lnTo>
                    <a:pt x="358775" y="120015"/>
                  </a:lnTo>
                  <a:lnTo>
                    <a:pt x="386575" y="119176"/>
                  </a:lnTo>
                  <a:lnTo>
                    <a:pt x="396481" y="118719"/>
                  </a:lnTo>
                  <a:lnTo>
                    <a:pt x="403733" y="118237"/>
                  </a:lnTo>
                  <a:close/>
                </a:path>
                <a:path w="2123440" h="144779">
                  <a:moveTo>
                    <a:pt x="425323" y="762"/>
                  </a:moveTo>
                  <a:lnTo>
                    <a:pt x="414147" y="762"/>
                  </a:lnTo>
                  <a:lnTo>
                    <a:pt x="414147" y="144272"/>
                  </a:lnTo>
                  <a:lnTo>
                    <a:pt x="425323" y="144272"/>
                  </a:lnTo>
                  <a:lnTo>
                    <a:pt x="425323" y="762"/>
                  </a:lnTo>
                  <a:close/>
                </a:path>
                <a:path w="2123440" h="144779">
                  <a:moveTo>
                    <a:pt x="544576" y="99187"/>
                  </a:moveTo>
                  <a:lnTo>
                    <a:pt x="516636" y="70104"/>
                  </a:lnTo>
                  <a:lnTo>
                    <a:pt x="511886" y="60706"/>
                  </a:lnTo>
                  <a:lnTo>
                    <a:pt x="508800" y="52120"/>
                  </a:lnTo>
                  <a:lnTo>
                    <a:pt x="506857" y="42951"/>
                  </a:lnTo>
                  <a:lnTo>
                    <a:pt x="506247" y="34163"/>
                  </a:lnTo>
                  <a:lnTo>
                    <a:pt x="506222" y="10668"/>
                  </a:lnTo>
                  <a:lnTo>
                    <a:pt x="495173" y="10668"/>
                  </a:lnTo>
                  <a:lnTo>
                    <a:pt x="495173" y="34163"/>
                  </a:lnTo>
                  <a:lnTo>
                    <a:pt x="494499" y="43738"/>
                  </a:lnTo>
                  <a:lnTo>
                    <a:pt x="478942" y="80721"/>
                  </a:lnTo>
                  <a:lnTo>
                    <a:pt x="456565" y="102235"/>
                  </a:lnTo>
                  <a:lnTo>
                    <a:pt x="465201" y="109728"/>
                  </a:lnTo>
                  <a:lnTo>
                    <a:pt x="492036" y="79235"/>
                  </a:lnTo>
                  <a:lnTo>
                    <a:pt x="500761" y="60706"/>
                  </a:lnTo>
                  <a:lnTo>
                    <a:pt x="502805" y="66078"/>
                  </a:lnTo>
                  <a:lnTo>
                    <a:pt x="525068" y="97497"/>
                  </a:lnTo>
                  <a:lnTo>
                    <a:pt x="536702" y="107950"/>
                  </a:lnTo>
                  <a:lnTo>
                    <a:pt x="544576" y="99187"/>
                  </a:lnTo>
                  <a:close/>
                </a:path>
                <a:path w="2123440" h="144779">
                  <a:moveTo>
                    <a:pt x="593725" y="59055"/>
                  </a:moveTo>
                  <a:lnTo>
                    <a:pt x="568833" y="59055"/>
                  </a:lnTo>
                  <a:lnTo>
                    <a:pt x="568833" y="762"/>
                  </a:lnTo>
                  <a:lnTo>
                    <a:pt x="557784" y="762"/>
                  </a:lnTo>
                  <a:lnTo>
                    <a:pt x="557784" y="144272"/>
                  </a:lnTo>
                  <a:lnTo>
                    <a:pt x="568833" y="144272"/>
                  </a:lnTo>
                  <a:lnTo>
                    <a:pt x="568833" y="68961"/>
                  </a:lnTo>
                  <a:lnTo>
                    <a:pt x="593725" y="68961"/>
                  </a:lnTo>
                  <a:lnTo>
                    <a:pt x="593725" y="59055"/>
                  </a:lnTo>
                  <a:close/>
                </a:path>
                <a:path w="2123440" h="144779">
                  <a:moveTo>
                    <a:pt x="696341" y="45847"/>
                  </a:moveTo>
                  <a:lnTo>
                    <a:pt x="685241" y="21463"/>
                  </a:lnTo>
                  <a:lnTo>
                    <a:pt x="684911" y="21221"/>
                  </a:lnTo>
                  <a:lnTo>
                    <a:pt x="684911" y="38608"/>
                  </a:lnTo>
                  <a:lnTo>
                    <a:pt x="684911" y="53086"/>
                  </a:lnTo>
                  <a:lnTo>
                    <a:pt x="682371" y="58928"/>
                  </a:lnTo>
                  <a:lnTo>
                    <a:pt x="677291" y="63500"/>
                  </a:lnTo>
                  <a:lnTo>
                    <a:pt x="672084" y="67945"/>
                  </a:lnTo>
                  <a:lnTo>
                    <a:pt x="665861" y="70231"/>
                  </a:lnTo>
                  <a:lnTo>
                    <a:pt x="651002" y="70231"/>
                  </a:lnTo>
                  <a:lnTo>
                    <a:pt x="644779" y="67945"/>
                  </a:lnTo>
                  <a:lnTo>
                    <a:pt x="639572" y="63500"/>
                  </a:lnTo>
                  <a:lnTo>
                    <a:pt x="634492" y="58928"/>
                  </a:lnTo>
                  <a:lnTo>
                    <a:pt x="631825" y="53086"/>
                  </a:lnTo>
                  <a:lnTo>
                    <a:pt x="631875" y="38608"/>
                  </a:lnTo>
                  <a:lnTo>
                    <a:pt x="634365" y="32893"/>
                  </a:lnTo>
                  <a:lnTo>
                    <a:pt x="644525" y="23749"/>
                  </a:lnTo>
                  <a:lnTo>
                    <a:pt x="650748" y="21463"/>
                  </a:lnTo>
                  <a:lnTo>
                    <a:pt x="665988" y="21463"/>
                  </a:lnTo>
                  <a:lnTo>
                    <a:pt x="672211" y="23749"/>
                  </a:lnTo>
                  <a:lnTo>
                    <a:pt x="677291" y="28321"/>
                  </a:lnTo>
                  <a:lnTo>
                    <a:pt x="682371" y="32766"/>
                  </a:lnTo>
                  <a:lnTo>
                    <a:pt x="658368" y="11684"/>
                  </a:lnTo>
                  <a:lnTo>
                    <a:pt x="650582" y="12306"/>
                  </a:lnTo>
                  <a:lnTo>
                    <a:pt x="621144" y="38608"/>
                  </a:lnTo>
                  <a:lnTo>
                    <a:pt x="620395" y="45847"/>
                  </a:lnTo>
                  <a:lnTo>
                    <a:pt x="621080" y="52946"/>
                  </a:lnTo>
                  <a:lnTo>
                    <a:pt x="650646" y="79540"/>
                  </a:lnTo>
                  <a:lnTo>
                    <a:pt x="658368" y="80137"/>
                  </a:lnTo>
                  <a:lnTo>
                    <a:pt x="666127" y="79540"/>
                  </a:lnTo>
                  <a:lnTo>
                    <a:pt x="673252" y="77724"/>
                  </a:lnTo>
                  <a:lnTo>
                    <a:pt x="679653" y="74726"/>
                  </a:lnTo>
                  <a:lnTo>
                    <a:pt x="685419" y="70485"/>
                  </a:lnTo>
                  <a:lnTo>
                    <a:pt x="685647" y="70231"/>
                  </a:lnTo>
                  <a:lnTo>
                    <a:pt x="690168" y="65303"/>
                  </a:lnTo>
                  <a:lnTo>
                    <a:pt x="693585" y="59461"/>
                  </a:lnTo>
                  <a:lnTo>
                    <a:pt x="695642" y="52946"/>
                  </a:lnTo>
                  <a:lnTo>
                    <a:pt x="696341" y="45847"/>
                  </a:lnTo>
                  <a:close/>
                </a:path>
                <a:path w="2123440" h="144779">
                  <a:moveTo>
                    <a:pt x="709930" y="115824"/>
                  </a:moveTo>
                  <a:lnTo>
                    <a:pt x="709295" y="106172"/>
                  </a:lnTo>
                  <a:lnTo>
                    <a:pt x="702144" y="106654"/>
                  </a:lnTo>
                  <a:lnTo>
                    <a:pt x="692150" y="107111"/>
                  </a:lnTo>
                  <a:lnTo>
                    <a:pt x="663575" y="107950"/>
                  </a:lnTo>
                  <a:lnTo>
                    <a:pt x="609854" y="108712"/>
                  </a:lnTo>
                  <a:lnTo>
                    <a:pt x="610997" y="118237"/>
                  </a:lnTo>
                  <a:lnTo>
                    <a:pt x="679640" y="117094"/>
                  </a:lnTo>
                  <a:lnTo>
                    <a:pt x="692594" y="116700"/>
                  </a:lnTo>
                  <a:lnTo>
                    <a:pt x="702678" y="116281"/>
                  </a:lnTo>
                  <a:lnTo>
                    <a:pt x="709930" y="115824"/>
                  </a:lnTo>
                  <a:close/>
                </a:path>
                <a:path w="2123440" h="144779">
                  <a:moveTo>
                    <a:pt x="730504" y="762"/>
                  </a:moveTo>
                  <a:lnTo>
                    <a:pt x="719328" y="762"/>
                  </a:lnTo>
                  <a:lnTo>
                    <a:pt x="719328" y="144272"/>
                  </a:lnTo>
                  <a:lnTo>
                    <a:pt x="730504" y="144272"/>
                  </a:lnTo>
                  <a:lnTo>
                    <a:pt x="730504" y="762"/>
                  </a:lnTo>
                  <a:close/>
                </a:path>
                <a:path w="2123440" h="144779">
                  <a:moveTo>
                    <a:pt x="930275" y="108458"/>
                  </a:moveTo>
                  <a:lnTo>
                    <a:pt x="926211" y="101981"/>
                  </a:lnTo>
                  <a:lnTo>
                    <a:pt x="922197" y="99568"/>
                  </a:lnTo>
                  <a:lnTo>
                    <a:pt x="918464" y="97320"/>
                  </a:lnTo>
                  <a:lnTo>
                    <a:pt x="918464" y="111252"/>
                  </a:lnTo>
                  <a:lnTo>
                    <a:pt x="918464" y="121793"/>
                  </a:lnTo>
                  <a:lnTo>
                    <a:pt x="915543" y="125984"/>
                  </a:lnTo>
                  <a:lnTo>
                    <a:pt x="883412" y="133604"/>
                  </a:lnTo>
                  <a:lnTo>
                    <a:pt x="875411" y="133324"/>
                  </a:lnTo>
                  <a:lnTo>
                    <a:pt x="848360" y="121793"/>
                  </a:lnTo>
                  <a:lnTo>
                    <a:pt x="848360" y="111252"/>
                  </a:lnTo>
                  <a:lnTo>
                    <a:pt x="883412" y="99568"/>
                  </a:lnTo>
                  <a:lnTo>
                    <a:pt x="891476" y="99860"/>
                  </a:lnTo>
                  <a:lnTo>
                    <a:pt x="918464" y="111252"/>
                  </a:lnTo>
                  <a:lnTo>
                    <a:pt x="918464" y="97320"/>
                  </a:lnTo>
                  <a:lnTo>
                    <a:pt x="883412" y="90043"/>
                  </a:lnTo>
                  <a:lnTo>
                    <a:pt x="872807" y="90500"/>
                  </a:lnTo>
                  <a:lnTo>
                    <a:pt x="836676" y="108458"/>
                  </a:lnTo>
                  <a:lnTo>
                    <a:pt x="836676" y="124714"/>
                  </a:lnTo>
                  <a:lnTo>
                    <a:pt x="872744" y="142684"/>
                  </a:lnTo>
                  <a:lnTo>
                    <a:pt x="883412" y="143129"/>
                  </a:lnTo>
                  <a:lnTo>
                    <a:pt x="894143" y="142684"/>
                  </a:lnTo>
                  <a:lnTo>
                    <a:pt x="903516" y="141325"/>
                  </a:lnTo>
                  <a:lnTo>
                    <a:pt x="911529" y="139065"/>
                  </a:lnTo>
                  <a:lnTo>
                    <a:pt x="918210" y="135890"/>
                  </a:lnTo>
                  <a:lnTo>
                    <a:pt x="922096" y="133604"/>
                  </a:lnTo>
                  <a:lnTo>
                    <a:pt x="926211" y="131191"/>
                  </a:lnTo>
                  <a:lnTo>
                    <a:pt x="930275" y="124714"/>
                  </a:lnTo>
                  <a:lnTo>
                    <a:pt x="930275" y="108458"/>
                  </a:lnTo>
                  <a:close/>
                </a:path>
                <a:path w="2123440" h="144779">
                  <a:moveTo>
                    <a:pt x="950087" y="70612"/>
                  </a:moveTo>
                  <a:lnTo>
                    <a:pt x="889127" y="70612"/>
                  </a:lnTo>
                  <a:lnTo>
                    <a:pt x="889127" y="51943"/>
                  </a:lnTo>
                  <a:lnTo>
                    <a:pt x="930021" y="51943"/>
                  </a:lnTo>
                  <a:lnTo>
                    <a:pt x="930021" y="42037"/>
                  </a:lnTo>
                  <a:lnTo>
                    <a:pt x="850392" y="42037"/>
                  </a:lnTo>
                  <a:lnTo>
                    <a:pt x="850392" y="13970"/>
                  </a:lnTo>
                  <a:lnTo>
                    <a:pt x="928243" y="13970"/>
                  </a:lnTo>
                  <a:lnTo>
                    <a:pt x="928243" y="4064"/>
                  </a:lnTo>
                  <a:lnTo>
                    <a:pt x="839089" y="4064"/>
                  </a:lnTo>
                  <a:lnTo>
                    <a:pt x="839089" y="51943"/>
                  </a:lnTo>
                  <a:lnTo>
                    <a:pt x="877824" y="51943"/>
                  </a:lnTo>
                  <a:lnTo>
                    <a:pt x="877824" y="70612"/>
                  </a:lnTo>
                  <a:lnTo>
                    <a:pt x="816864" y="70612"/>
                  </a:lnTo>
                  <a:lnTo>
                    <a:pt x="816864" y="80518"/>
                  </a:lnTo>
                  <a:lnTo>
                    <a:pt x="950087" y="80518"/>
                  </a:lnTo>
                  <a:lnTo>
                    <a:pt x="950087" y="70612"/>
                  </a:lnTo>
                  <a:close/>
                </a:path>
                <a:path w="2123440" h="144779">
                  <a:moveTo>
                    <a:pt x="1056005" y="45847"/>
                  </a:moveTo>
                  <a:lnTo>
                    <a:pt x="1044905" y="21463"/>
                  </a:lnTo>
                  <a:lnTo>
                    <a:pt x="1044575" y="21221"/>
                  </a:lnTo>
                  <a:lnTo>
                    <a:pt x="1044575" y="38608"/>
                  </a:lnTo>
                  <a:lnTo>
                    <a:pt x="1044575" y="53086"/>
                  </a:lnTo>
                  <a:lnTo>
                    <a:pt x="1042035" y="58928"/>
                  </a:lnTo>
                  <a:lnTo>
                    <a:pt x="1036955" y="63500"/>
                  </a:lnTo>
                  <a:lnTo>
                    <a:pt x="1031748" y="67945"/>
                  </a:lnTo>
                  <a:lnTo>
                    <a:pt x="1025525" y="70231"/>
                  </a:lnTo>
                  <a:lnTo>
                    <a:pt x="1010666" y="70231"/>
                  </a:lnTo>
                  <a:lnTo>
                    <a:pt x="1004443" y="67945"/>
                  </a:lnTo>
                  <a:lnTo>
                    <a:pt x="999236" y="63500"/>
                  </a:lnTo>
                  <a:lnTo>
                    <a:pt x="994156" y="58928"/>
                  </a:lnTo>
                  <a:lnTo>
                    <a:pt x="991489" y="53086"/>
                  </a:lnTo>
                  <a:lnTo>
                    <a:pt x="991539" y="38608"/>
                  </a:lnTo>
                  <a:lnTo>
                    <a:pt x="994029" y="32893"/>
                  </a:lnTo>
                  <a:lnTo>
                    <a:pt x="1004189" y="23749"/>
                  </a:lnTo>
                  <a:lnTo>
                    <a:pt x="1010412" y="21463"/>
                  </a:lnTo>
                  <a:lnTo>
                    <a:pt x="1025652" y="21463"/>
                  </a:lnTo>
                  <a:lnTo>
                    <a:pt x="1031875" y="23749"/>
                  </a:lnTo>
                  <a:lnTo>
                    <a:pt x="1036955" y="28321"/>
                  </a:lnTo>
                  <a:lnTo>
                    <a:pt x="1042035" y="32766"/>
                  </a:lnTo>
                  <a:lnTo>
                    <a:pt x="1018032" y="11684"/>
                  </a:lnTo>
                  <a:lnTo>
                    <a:pt x="1010246" y="12306"/>
                  </a:lnTo>
                  <a:lnTo>
                    <a:pt x="980808" y="38608"/>
                  </a:lnTo>
                  <a:lnTo>
                    <a:pt x="980059" y="45847"/>
                  </a:lnTo>
                  <a:lnTo>
                    <a:pt x="980744" y="52946"/>
                  </a:lnTo>
                  <a:lnTo>
                    <a:pt x="1010310" y="79540"/>
                  </a:lnTo>
                  <a:lnTo>
                    <a:pt x="1018032" y="80137"/>
                  </a:lnTo>
                  <a:lnTo>
                    <a:pt x="1025791" y="79540"/>
                  </a:lnTo>
                  <a:lnTo>
                    <a:pt x="1032916" y="77724"/>
                  </a:lnTo>
                  <a:lnTo>
                    <a:pt x="1039317" y="74726"/>
                  </a:lnTo>
                  <a:lnTo>
                    <a:pt x="1045083" y="70485"/>
                  </a:lnTo>
                  <a:lnTo>
                    <a:pt x="1045311" y="70231"/>
                  </a:lnTo>
                  <a:lnTo>
                    <a:pt x="1049832" y="65303"/>
                  </a:lnTo>
                  <a:lnTo>
                    <a:pt x="1053249" y="59461"/>
                  </a:lnTo>
                  <a:lnTo>
                    <a:pt x="1055306" y="52946"/>
                  </a:lnTo>
                  <a:lnTo>
                    <a:pt x="1056005" y="45847"/>
                  </a:lnTo>
                  <a:close/>
                </a:path>
                <a:path w="2123440" h="144779">
                  <a:moveTo>
                    <a:pt x="1069594" y="115824"/>
                  </a:moveTo>
                  <a:lnTo>
                    <a:pt x="1068959" y="106172"/>
                  </a:lnTo>
                  <a:lnTo>
                    <a:pt x="1061808" y="106654"/>
                  </a:lnTo>
                  <a:lnTo>
                    <a:pt x="1051814" y="107111"/>
                  </a:lnTo>
                  <a:lnTo>
                    <a:pt x="1023239" y="107950"/>
                  </a:lnTo>
                  <a:lnTo>
                    <a:pt x="969518" y="108712"/>
                  </a:lnTo>
                  <a:lnTo>
                    <a:pt x="970661" y="118237"/>
                  </a:lnTo>
                  <a:lnTo>
                    <a:pt x="1039304" y="117094"/>
                  </a:lnTo>
                  <a:lnTo>
                    <a:pt x="1052258" y="116700"/>
                  </a:lnTo>
                  <a:lnTo>
                    <a:pt x="1062355" y="116281"/>
                  </a:lnTo>
                  <a:lnTo>
                    <a:pt x="1069594" y="115824"/>
                  </a:lnTo>
                  <a:close/>
                </a:path>
                <a:path w="2123440" h="144779">
                  <a:moveTo>
                    <a:pt x="1090168" y="762"/>
                  </a:moveTo>
                  <a:lnTo>
                    <a:pt x="1078992" y="762"/>
                  </a:lnTo>
                  <a:lnTo>
                    <a:pt x="1078992" y="144272"/>
                  </a:lnTo>
                  <a:lnTo>
                    <a:pt x="1090168" y="144272"/>
                  </a:lnTo>
                  <a:lnTo>
                    <a:pt x="1090168" y="762"/>
                  </a:lnTo>
                  <a:close/>
                </a:path>
                <a:path w="2123440" h="144779">
                  <a:moveTo>
                    <a:pt x="1197991" y="13589"/>
                  </a:moveTo>
                  <a:lnTo>
                    <a:pt x="1130935" y="13589"/>
                  </a:lnTo>
                  <a:lnTo>
                    <a:pt x="1130935" y="23495"/>
                  </a:lnTo>
                  <a:lnTo>
                    <a:pt x="1186053" y="23495"/>
                  </a:lnTo>
                  <a:lnTo>
                    <a:pt x="1183665" y="36576"/>
                  </a:lnTo>
                  <a:lnTo>
                    <a:pt x="1165225" y="71247"/>
                  </a:lnTo>
                  <a:lnTo>
                    <a:pt x="1135862" y="95973"/>
                  </a:lnTo>
                  <a:lnTo>
                    <a:pt x="1124839" y="101346"/>
                  </a:lnTo>
                  <a:lnTo>
                    <a:pt x="1133475" y="110363"/>
                  </a:lnTo>
                  <a:lnTo>
                    <a:pt x="1161084" y="90944"/>
                  </a:lnTo>
                  <a:lnTo>
                    <a:pt x="1181061" y="68313"/>
                  </a:lnTo>
                  <a:lnTo>
                    <a:pt x="1193368" y="42519"/>
                  </a:lnTo>
                  <a:lnTo>
                    <a:pt x="1197991" y="13589"/>
                  </a:lnTo>
                  <a:close/>
                </a:path>
                <a:path w="2123440" h="144779">
                  <a:moveTo>
                    <a:pt x="1259078" y="59944"/>
                  </a:moveTo>
                  <a:lnTo>
                    <a:pt x="1233297" y="59944"/>
                  </a:lnTo>
                  <a:lnTo>
                    <a:pt x="1233297" y="762"/>
                  </a:lnTo>
                  <a:lnTo>
                    <a:pt x="1222248" y="762"/>
                  </a:lnTo>
                  <a:lnTo>
                    <a:pt x="1222248" y="144272"/>
                  </a:lnTo>
                  <a:lnTo>
                    <a:pt x="1233297" y="144272"/>
                  </a:lnTo>
                  <a:lnTo>
                    <a:pt x="1233297" y="69850"/>
                  </a:lnTo>
                  <a:lnTo>
                    <a:pt x="1259078" y="69850"/>
                  </a:lnTo>
                  <a:lnTo>
                    <a:pt x="1259078" y="59944"/>
                  </a:lnTo>
                  <a:close/>
                </a:path>
                <a:path w="2123440" h="144779">
                  <a:moveTo>
                    <a:pt x="1418209" y="6604"/>
                  </a:moveTo>
                  <a:lnTo>
                    <a:pt x="1337056" y="6604"/>
                  </a:lnTo>
                  <a:lnTo>
                    <a:pt x="1337056" y="16256"/>
                  </a:lnTo>
                  <a:lnTo>
                    <a:pt x="1418209" y="16256"/>
                  </a:lnTo>
                  <a:lnTo>
                    <a:pt x="1418209" y="6604"/>
                  </a:lnTo>
                  <a:close/>
                </a:path>
                <a:path w="2123440" h="144779">
                  <a:moveTo>
                    <a:pt x="1425448" y="65786"/>
                  </a:moveTo>
                  <a:lnTo>
                    <a:pt x="1424686" y="56261"/>
                  </a:lnTo>
                  <a:lnTo>
                    <a:pt x="1418209" y="57404"/>
                  </a:lnTo>
                  <a:lnTo>
                    <a:pt x="1410335" y="57912"/>
                  </a:lnTo>
                  <a:lnTo>
                    <a:pt x="1400937" y="57912"/>
                  </a:lnTo>
                  <a:lnTo>
                    <a:pt x="1402588" y="23368"/>
                  </a:lnTo>
                  <a:lnTo>
                    <a:pt x="1391666" y="23368"/>
                  </a:lnTo>
                  <a:lnTo>
                    <a:pt x="1390396" y="57912"/>
                  </a:lnTo>
                  <a:lnTo>
                    <a:pt x="1364869" y="57912"/>
                  </a:lnTo>
                  <a:lnTo>
                    <a:pt x="1363345" y="23368"/>
                  </a:lnTo>
                  <a:lnTo>
                    <a:pt x="1352550" y="23368"/>
                  </a:lnTo>
                  <a:lnTo>
                    <a:pt x="1354074" y="57912"/>
                  </a:lnTo>
                  <a:lnTo>
                    <a:pt x="1333373" y="57912"/>
                  </a:lnTo>
                  <a:lnTo>
                    <a:pt x="1333373" y="67691"/>
                  </a:lnTo>
                  <a:lnTo>
                    <a:pt x="1400048" y="67691"/>
                  </a:lnTo>
                  <a:lnTo>
                    <a:pt x="1408061" y="67576"/>
                  </a:lnTo>
                  <a:lnTo>
                    <a:pt x="1414983" y="67221"/>
                  </a:lnTo>
                  <a:lnTo>
                    <a:pt x="1420774" y="66624"/>
                  </a:lnTo>
                  <a:lnTo>
                    <a:pt x="1425448" y="65786"/>
                  </a:lnTo>
                  <a:close/>
                </a:path>
                <a:path w="2123440" h="144779">
                  <a:moveTo>
                    <a:pt x="1446911" y="762"/>
                  </a:moveTo>
                  <a:lnTo>
                    <a:pt x="1435735" y="762"/>
                  </a:lnTo>
                  <a:lnTo>
                    <a:pt x="1435735" y="75438"/>
                  </a:lnTo>
                  <a:lnTo>
                    <a:pt x="1446911" y="75438"/>
                  </a:lnTo>
                  <a:lnTo>
                    <a:pt x="1446911" y="762"/>
                  </a:lnTo>
                  <a:close/>
                </a:path>
                <a:path w="2123440" h="144779">
                  <a:moveTo>
                    <a:pt x="1450848" y="132461"/>
                  </a:moveTo>
                  <a:lnTo>
                    <a:pt x="1368679" y="132461"/>
                  </a:lnTo>
                  <a:lnTo>
                    <a:pt x="1368679" y="116586"/>
                  </a:lnTo>
                  <a:lnTo>
                    <a:pt x="1446911" y="116586"/>
                  </a:lnTo>
                  <a:lnTo>
                    <a:pt x="1446911" y="83312"/>
                  </a:lnTo>
                  <a:lnTo>
                    <a:pt x="1357757" y="83312"/>
                  </a:lnTo>
                  <a:lnTo>
                    <a:pt x="1357757" y="93091"/>
                  </a:lnTo>
                  <a:lnTo>
                    <a:pt x="1435862" y="93091"/>
                  </a:lnTo>
                  <a:lnTo>
                    <a:pt x="1435862" y="106934"/>
                  </a:lnTo>
                  <a:lnTo>
                    <a:pt x="1357757" y="106934"/>
                  </a:lnTo>
                  <a:lnTo>
                    <a:pt x="1357757" y="142240"/>
                  </a:lnTo>
                  <a:lnTo>
                    <a:pt x="1450848" y="142240"/>
                  </a:lnTo>
                  <a:lnTo>
                    <a:pt x="1450848" y="132461"/>
                  </a:lnTo>
                  <a:close/>
                </a:path>
                <a:path w="2123440" h="144779">
                  <a:moveTo>
                    <a:pt x="1613027" y="111760"/>
                  </a:moveTo>
                  <a:lnTo>
                    <a:pt x="1578610" y="111760"/>
                  </a:lnTo>
                  <a:lnTo>
                    <a:pt x="1578610" y="79756"/>
                  </a:lnTo>
                  <a:lnTo>
                    <a:pt x="1578610" y="75057"/>
                  </a:lnTo>
                  <a:lnTo>
                    <a:pt x="1581988" y="72517"/>
                  </a:lnTo>
                  <a:lnTo>
                    <a:pt x="1585620" y="69799"/>
                  </a:lnTo>
                  <a:lnTo>
                    <a:pt x="1590675" y="63360"/>
                  </a:lnTo>
                  <a:lnTo>
                    <a:pt x="1593710" y="55753"/>
                  </a:lnTo>
                  <a:lnTo>
                    <a:pt x="1594739" y="46990"/>
                  </a:lnTo>
                  <a:lnTo>
                    <a:pt x="1593900" y="38989"/>
                  </a:lnTo>
                  <a:lnTo>
                    <a:pt x="1591398" y="31940"/>
                  </a:lnTo>
                  <a:lnTo>
                    <a:pt x="1587233" y="25844"/>
                  </a:lnTo>
                  <a:lnTo>
                    <a:pt x="1583182" y="22275"/>
                  </a:lnTo>
                  <a:lnTo>
                    <a:pt x="1583182" y="38989"/>
                  </a:lnTo>
                  <a:lnTo>
                    <a:pt x="1583105" y="54991"/>
                  </a:lnTo>
                  <a:lnTo>
                    <a:pt x="1579753" y="61214"/>
                  </a:lnTo>
                  <a:lnTo>
                    <a:pt x="1573022" y="65786"/>
                  </a:lnTo>
                  <a:lnTo>
                    <a:pt x="1567637" y="68719"/>
                  </a:lnTo>
                  <a:lnTo>
                    <a:pt x="1567434" y="68795"/>
                  </a:lnTo>
                  <a:lnTo>
                    <a:pt x="1567434" y="79756"/>
                  </a:lnTo>
                  <a:lnTo>
                    <a:pt x="1567434" y="111760"/>
                  </a:lnTo>
                  <a:lnTo>
                    <a:pt x="1525397" y="111760"/>
                  </a:lnTo>
                  <a:lnTo>
                    <a:pt x="1525397" y="79756"/>
                  </a:lnTo>
                  <a:lnTo>
                    <a:pt x="1532001" y="81534"/>
                  </a:lnTo>
                  <a:lnTo>
                    <a:pt x="1538986" y="82423"/>
                  </a:lnTo>
                  <a:lnTo>
                    <a:pt x="1554480" y="82423"/>
                  </a:lnTo>
                  <a:lnTo>
                    <a:pt x="1561465" y="81534"/>
                  </a:lnTo>
                  <a:lnTo>
                    <a:pt x="1567434" y="79756"/>
                  </a:lnTo>
                  <a:lnTo>
                    <a:pt x="1567434" y="68795"/>
                  </a:lnTo>
                  <a:lnTo>
                    <a:pt x="1561401" y="70827"/>
                  </a:lnTo>
                  <a:lnTo>
                    <a:pt x="1554302" y="72097"/>
                  </a:lnTo>
                  <a:lnTo>
                    <a:pt x="1546352" y="72517"/>
                  </a:lnTo>
                  <a:lnTo>
                    <a:pt x="1538363" y="72097"/>
                  </a:lnTo>
                  <a:lnTo>
                    <a:pt x="1531391" y="70866"/>
                  </a:lnTo>
                  <a:lnTo>
                    <a:pt x="1525130" y="68770"/>
                  </a:lnTo>
                  <a:lnTo>
                    <a:pt x="1519682" y="65786"/>
                  </a:lnTo>
                  <a:lnTo>
                    <a:pt x="1512824" y="61214"/>
                  </a:lnTo>
                  <a:lnTo>
                    <a:pt x="1509522" y="54991"/>
                  </a:lnTo>
                  <a:lnTo>
                    <a:pt x="1509522" y="38989"/>
                  </a:lnTo>
                  <a:lnTo>
                    <a:pt x="1546352" y="21209"/>
                  </a:lnTo>
                  <a:lnTo>
                    <a:pt x="1554226" y="21640"/>
                  </a:lnTo>
                  <a:lnTo>
                    <a:pt x="1583182" y="38989"/>
                  </a:lnTo>
                  <a:lnTo>
                    <a:pt x="1583182" y="22275"/>
                  </a:lnTo>
                  <a:lnTo>
                    <a:pt x="1581975" y="21209"/>
                  </a:lnTo>
                  <a:lnTo>
                    <a:pt x="1581404" y="20701"/>
                  </a:lnTo>
                  <a:lnTo>
                    <a:pt x="1574279" y="16637"/>
                  </a:lnTo>
                  <a:lnTo>
                    <a:pt x="1566062" y="13741"/>
                  </a:lnTo>
                  <a:lnTo>
                    <a:pt x="1556753" y="12014"/>
                  </a:lnTo>
                  <a:lnTo>
                    <a:pt x="1546352" y="11430"/>
                  </a:lnTo>
                  <a:lnTo>
                    <a:pt x="1536014" y="12014"/>
                  </a:lnTo>
                  <a:lnTo>
                    <a:pt x="1501292" y="31940"/>
                  </a:lnTo>
                  <a:lnTo>
                    <a:pt x="1497965" y="46990"/>
                  </a:lnTo>
                  <a:lnTo>
                    <a:pt x="1498981" y="55753"/>
                  </a:lnTo>
                  <a:lnTo>
                    <a:pt x="1502041" y="63360"/>
                  </a:lnTo>
                  <a:lnTo>
                    <a:pt x="1507121" y="69799"/>
                  </a:lnTo>
                  <a:lnTo>
                    <a:pt x="1514221" y="75057"/>
                  </a:lnTo>
                  <a:lnTo>
                    <a:pt x="1514221" y="111760"/>
                  </a:lnTo>
                  <a:lnTo>
                    <a:pt x="1479804" y="111760"/>
                  </a:lnTo>
                  <a:lnTo>
                    <a:pt x="1479804" y="121666"/>
                  </a:lnTo>
                  <a:lnTo>
                    <a:pt x="1613027" y="121666"/>
                  </a:lnTo>
                  <a:lnTo>
                    <a:pt x="1613027" y="111760"/>
                  </a:lnTo>
                  <a:close/>
                </a:path>
                <a:path w="2123440" h="144779">
                  <a:moveTo>
                    <a:pt x="1711452" y="56896"/>
                  </a:moveTo>
                  <a:lnTo>
                    <a:pt x="1708277" y="50546"/>
                  </a:lnTo>
                  <a:lnTo>
                    <a:pt x="1703933" y="46990"/>
                  </a:lnTo>
                  <a:lnTo>
                    <a:pt x="1701927" y="45339"/>
                  </a:lnTo>
                  <a:lnTo>
                    <a:pt x="1700530" y="44424"/>
                  </a:lnTo>
                  <a:lnTo>
                    <a:pt x="1700530" y="59309"/>
                  </a:lnTo>
                  <a:lnTo>
                    <a:pt x="1700530" y="69596"/>
                  </a:lnTo>
                  <a:lnTo>
                    <a:pt x="1698371" y="73914"/>
                  </a:lnTo>
                  <a:lnTo>
                    <a:pt x="1689481" y="80518"/>
                  </a:lnTo>
                  <a:lnTo>
                    <a:pt x="1683639" y="82169"/>
                  </a:lnTo>
                  <a:lnTo>
                    <a:pt x="1668653" y="82169"/>
                  </a:lnTo>
                  <a:lnTo>
                    <a:pt x="1662684" y="80518"/>
                  </a:lnTo>
                  <a:lnTo>
                    <a:pt x="1658239" y="77216"/>
                  </a:lnTo>
                  <a:lnTo>
                    <a:pt x="1653921" y="73914"/>
                  </a:lnTo>
                  <a:lnTo>
                    <a:pt x="1651762" y="69596"/>
                  </a:lnTo>
                  <a:lnTo>
                    <a:pt x="1651762" y="59309"/>
                  </a:lnTo>
                  <a:lnTo>
                    <a:pt x="1653921" y="55118"/>
                  </a:lnTo>
                  <a:lnTo>
                    <a:pt x="1658239" y="51943"/>
                  </a:lnTo>
                  <a:lnTo>
                    <a:pt x="1662557" y="48641"/>
                  </a:lnTo>
                  <a:lnTo>
                    <a:pt x="1668526" y="46990"/>
                  </a:lnTo>
                  <a:lnTo>
                    <a:pt x="1683639" y="46990"/>
                  </a:lnTo>
                  <a:lnTo>
                    <a:pt x="1689608" y="48641"/>
                  </a:lnTo>
                  <a:lnTo>
                    <a:pt x="1693926" y="51943"/>
                  </a:lnTo>
                  <a:lnTo>
                    <a:pt x="1698371" y="55118"/>
                  </a:lnTo>
                  <a:lnTo>
                    <a:pt x="1676146" y="37465"/>
                  </a:lnTo>
                  <a:lnTo>
                    <a:pt x="1668373" y="37973"/>
                  </a:lnTo>
                  <a:lnTo>
                    <a:pt x="1640713" y="56896"/>
                  </a:lnTo>
                  <a:lnTo>
                    <a:pt x="1640713" y="72136"/>
                  </a:lnTo>
                  <a:lnTo>
                    <a:pt x="1676019" y="91567"/>
                  </a:lnTo>
                  <a:lnTo>
                    <a:pt x="1683727" y="91097"/>
                  </a:lnTo>
                  <a:lnTo>
                    <a:pt x="1690636" y="89636"/>
                  </a:lnTo>
                  <a:lnTo>
                    <a:pt x="1696707" y="87185"/>
                  </a:lnTo>
                  <a:lnTo>
                    <a:pt x="1701927" y="83693"/>
                  </a:lnTo>
                  <a:lnTo>
                    <a:pt x="1703730" y="82169"/>
                  </a:lnTo>
                  <a:lnTo>
                    <a:pt x="1708277" y="78359"/>
                  </a:lnTo>
                  <a:lnTo>
                    <a:pt x="1711388" y="72136"/>
                  </a:lnTo>
                  <a:lnTo>
                    <a:pt x="1711452" y="56896"/>
                  </a:lnTo>
                  <a:close/>
                </a:path>
                <a:path w="2123440" h="144779">
                  <a:moveTo>
                    <a:pt x="1718564" y="19939"/>
                  </a:moveTo>
                  <a:lnTo>
                    <a:pt x="1681607" y="19939"/>
                  </a:lnTo>
                  <a:lnTo>
                    <a:pt x="1681607" y="1397"/>
                  </a:lnTo>
                  <a:lnTo>
                    <a:pt x="1670304" y="1397"/>
                  </a:lnTo>
                  <a:lnTo>
                    <a:pt x="1670304" y="19939"/>
                  </a:lnTo>
                  <a:lnTo>
                    <a:pt x="1633220" y="19939"/>
                  </a:lnTo>
                  <a:lnTo>
                    <a:pt x="1633220" y="29845"/>
                  </a:lnTo>
                  <a:lnTo>
                    <a:pt x="1718564" y="29845"/>
                  </a:lnTo>
                  <a:lnTo>
                    <a:pt x="1718564" y="19939"/>
                  </a:lnTo>
                  <a:close/>
                </a:path>
                <a:path w="2123440" h="144779">
                  <a:moveTo>
                    <a:pt x="1749044" y="131826"/>
                  </a:moveTo>
                  <a:lnTo>
                    <a:pt x="1668272" y="131826"/>
                  </a:lnTo>
                  <a:lnTo>
                    <a:pt x="1668272" y="101981"/>
                  </a:lnTo>
                  <a:lnTo>
                    <a:pt x="1657350" y="101981"/>
                  </a:lnTo>
                  <a:lnTo>
                    <a:pt x="1657350" y="141732"/>
                  </a:lnTo>
                  <a:lnTo>
                    <a:pt x="1749044" y="141732"/>
                  </a:lnTo>
                  <a:lnTo>
                    <a:pt x="1749044" y="131826"/>
                  </a:lnTo>
                  <a:close/>
                </a:path>
                <a:path w="2123440" h="144779">
                  <a:moveTo>
                    <a:pt x="1766316" y="56261"/>
                  </a:moveTo>
                  <a:lnTo>
                    <a:pt x="1744599" y="56261"/>
                  </a:lnTo>
                  <a:lnTo>
                    <a:pt x="1744599" y="762"/>
                  </a:lnTo>
                  <a:lnTo>
                    <a:pt x="1733550" y="762"/>
                  </a:lnTo>
                  <a:lnTo>
                    <a:pt x="1733550" y="107569"/>
                  </a:lnTo>
                  <a:lnTo>
                    <a:pt x="1744599" y="107569"/>
                  </a:lnTo>
                  <a:lnTo>
                    <a:pt x="1744599" y="66294"/>
                  </a:lnTo>
                  <a:lnTo>
                    <a:pt x="1766316" y="66294"/>
                  </a:lnTo>
                  <a:lnTo>
                    <a:pt x="1766316" y="56261"/>
                  </a:lnTo>
                  <a:close/>
                </a:path>
                <a:path w="2123440" h="144779">
                  <a:moveTo>
                    <a:pt x="1925320" y="99187"/>
                  </a:moveTo>
                  <a:lnTo>
                    <a:pt x="1897380" y="70104"/>
                  </a:lnTo>
                  <a:lnTo>
                    <a:pt x="1892630" y="60706"/>
                  </a:lnTo>
                  <a:lnTo>
                    <a:pt x="1889544" y="52120"/>
                  </a:lnTo>
                  <a:lnTo>
                    <a:pt x="1887601" y="42951"/>
                  </a:lnTo>
                  <a:lnTo>
                    <a:pt x="1886991" y="34163"/>
                  </a:lnTo>
                  <a:lnTo>
                    <a:pt x="1886966" y="10668"/>
                  </a:lnTo>
                  <a:lnTo>
                    <a:pt x="1875917" y="10668"/>
                  </a:lnTo>
                  <a:lnTo>
                    <a:pt x="1875917" y="34163"/>
                  </a:lnTo>
                  <a:lnTo>
                    <a:pt x="1875243" y="43738"/>
                  </a:lnTo>
                  <a:lnTo>
                    <a:pt x="1859686" y="80721"/>
                  </a:lnTo>
                  <a:lnTo>
                    <a:pt x="1837309" y="102235"/>
                  </a:lnTo>
                  <a:lnTo>
                    <a:pt x="1845945" y="109728"/>
                  </a:lnTo>
                  <a:lnTo>
                    <a:pt x="1872780" y="79235"/>
                  </a:lnTo>
                  <a:lnTo>
                    <a:pt x="1881505" y="60706"/>
                  </a:lnTo>
                  <a:lnTo>
                    <a:pt x="1883549" y="66078"/>
                  </a:lnTo>
                  <a:lnTo>
                    <a:pt x="1905812" y="97497"/>
                  </a:lnTo>
                  <a:lnTo>
                    <a:pt x="1917446" y="107950"/>
                  </a:lnTo>
                  <a:lnTo>
                    <a:pt x="1925320" y="99187"/>
                  </a:lnTo>
                  <a:close/>
                </a:path>
                <a:path w="2123440" h="144779">
                  <a:moveTo>
                    <a:pt x="1974469" y="59055"/>
                  </a:moveTo>
                  <a:lnTo>
                    <a:pt x="1949577" y="59055"/>
                  </a:lnTo>
                  <a:lnTo>
                    <a:pt x="1949577" y="762"/>
                  </a:lnTo>
                  <a:lnTo>
                    <a:pt x="1938528" y="762"/>
                  </a:lnTo>
                  <a:lnTo>
                    <a:pt x="1938528" y="144272"/>
                  </a:lnTo>
                  <a:lnTo>
                    <a:pt x="1949577" y="144272"/>
                  </a:lnTo>
                  <a:lnTo>
                    <a:pt x="1949577" y="68961"/>
                  </a:lnTo>
                  <a:lnTo>
                    <a:pt x="1974469" y="68961"/>
                  </a:lnTo>
                  <a:lnTo>
                    <a:pt x="1974469" y="59055"/>
                  </a:lnTo>
                  <a:close/>
                </a:path>
                <a:path w="2123440" h="144779">
                  <a:moveTo>
                    <a:pt x="2069719" y="52324"/>
                  </a:moveTo>
                  <a:lnTo>
                    <a:pt x="2066544" y="46355"/>
                  </a:lnTo>
                  <a:lnTo>
                    <a:pt x="2063711" y="44323"/>
                  </a:lnTo>
                  <a:lnTo>
                    <a:pt x="2060194" y="41783"/>
                  </a:lnTo>
                  <a:lnTo>
                    <a:pt x="2058797" y="40970"/>
                  </a:lnTo>
                  <a:lnTo>
                    <a:pt x="2058797" y="55118"/>
                  </a:lnTo>
                  <a:lnTo>
                    <a:pt x="2058797" y="64135"/>
                  </a:lnTo>
                  <a:lnTo>
                    <a:pt x="2056638" y="67691"/>
                  </a:lnTo>
                  <a:lnTo>
                    <a:pt x="2048002" y="73279"/>
                  </a:lnTo>
                  <a:lnTo>
                    <a:pt x="2042033" y="74676"/>
                  </a:lnTo>
                  <a:lnTo>
                    <a:pt x="2026539" y="74676"/>
                  </a:lnTo>
                  <a:lnTo>
                    <a:pt x="2020443" y="73279"/>
                  </a:lnTo>
                  <a:lnTo>
                    <a:pt x="2011807" y="67691"/>
                  </a:lnTo>
                  <a:lnTo>
                    <a:pt x="2009648" y="64135"/>
                  </a:lnTo>
                  <a:lnTo>
                    <a:pt x="2009648" y="55118"/>
                  </a:lnTo>
                  <a:lnTo>
                    <a:pt x="2011807" y="51435"/>
                  </a:lnTo>
                  <a:lnTo>
                    <a:pt x="2016252" y="48641"/>
                  </a:lnTo>
                  <a:lnTo>
                    <a:pt x="2020570" y="45847"/>
                  </a:lnTo>
                  <a:lnTo>
                    <a:pt x="2026539" y="44323"/>
                  </a:lnTo>
                  <a:lnTo>
                    <a:pt x="2041906" y="44323"/>
                  </a:lnTo>
                  <a:lnTo>
                    <a:pt x="2048002" y="45847"/>
                  </a:lnTo>
                  <a:lnTo>
                    <a:pt x="2056638" y="51435"/>
                  </a:lnTo>
                  <a:lnTo>
                    <a:pt x="2058797" y="55118"/>
                  </a:lnTo>
                  <a:lnTo>
                    <a:pt x="2058797" y="40970"/>
                  </a:lnTo>
                  <a:lnTo>
                    <a:pt x="2055050" y="38785"/>
                  </a:lnTo>
                  <a:lnTo>
                    <a:pt x="2048992" y="36639"/>
                  </a:lnTo>
                  <a:lnTo>
                    <a:pt x="2042058" y="35356"/>
                  </a:lnTo>
                  <a:lnTo>
                    <a:pt x="2034286" y="34925"/>
                  </a:lnTo>
                  <a:lnTo>
                    <a:pt x="2026437" y="35356"/>
                  </a:lnTo>
                  <a:lnTo>
                    <a:pt x="1998726" y="52324"/>
                  </a:lnTo>
                  <a:lnTo>
                    <a:pt x="1998726" y="66929"/>
                  </a:lnTo>
                  <a:lnTo>
                    <a:pt x="2034159" y="84074"/>
                  </a:lnTo>
                  <a:lnTo>
                    <a:pt x="2042007" y="83654"/>
                  </a:lnTo>
                  <a:lnTo>
                    <a:pt x="2048979" y="82359"/>
                  </a:lnTo>
                  <a:lnTo>
                    <a:pt x="2055050" y="80225"/>
                  </a:lnTo>
                  <a:lnTo>
                    <a:pt x="2060194" y="77216"/>
                  </a:lnTo>
                  <a:lnTo>
                    <a:pt x="2063711" y="74676"/>
                  </a:lnTo>
                  <a:lnTo>
                    <a:pt x="2066544" y="72644"/>
                  </a:lnTo>
                  <a:lnTo>
                    <a:pt x="2069642" y="66929"/>
                  </a:lnTo>
                  <a:lnTo>
                    <a:pt x="2069719" y="52324"/>
                  </a:lnTo>
                  <a:close/>
                </a:path>
                <a:path w="2123440" h="144779">
                  <a:moveTo>
                    <a:pt x="2076323" y="18669"/>
                  </a:moveTo>
                  <a:lnTo>
                    <a:pt x="2039366" y="18669"/>
                  </a:lnTo>
                  <a:lnTo>
                    <a:pt x="2039366" y="0"/>
                  </a:lnTo>
                  <a:lnTo>
                    <a:pt x="2028317" y="0"/>
                  </a:lnTo>
                  <a:lnTo>
                    <a:pt x="2028317" y="18669"/>
                  </a:lnTo>
                  <a:lnTo>
                    <a:pt x="1991360" y="18669"/>
                  </a:lnTo>
                  <a:lnTo>
                    <a:pt x="1991360" y="28321"/>
                  </a:lnTo>
                  <a:lnTo>
                    <a:pt x="2076323" y="28321"/>
                  </a:lnTo>
                  <a:lnTo>
                    <a:pt x="2076323" y="18669"/>
                  </a:lnTo>
                  <a:close/>
                </a:path>
                <a:path w="2123440" h="144779">
                  <a:moveTo>
                    <a:pt x="2105279" y="109474"/>
                  </a:moveTo>
                  <a:lnTo>
                    <a:pt x="2101215" y="103251"/>
                  </a:lnTo>
                  <a:lnTo>
                    <a:pt x="2097874" y="101346"/>
                  </a:lnTo>
                  <a:lnTo>
                    <a:pt x="2093595" y="98907"/>
                  </a:lnTo>
                  <a:lnTo>
                    <a:pt x="2093595" y="117475"/>
                  </a:lnTo>
                  <a:lnTo>
                    <a:pt x="2091372" y="124650"/>
                  </a:lnTo>
                  <a:lnTo>
                    <a:pt x="2084768" y="129768"/>
                  </a:lnTo>
                  <a:lnTo>
                    <a:pt x="2073770" y="132842"/>
                  </a:lnTo>
                  <a:lnTo>
                    <a:pt x="2058416" y="133858"/>
                  </a:lnTo>
                  <a:lnTo>
                    <a:pt x="2043150" y="132842"/>
                  </a:lnTo>
                  <a:lnTo>
                    <a:pt x="2032228" y="129768"/>
                  </a:lnTo>
                  <a:lnTo>
                    <a:pt x="2025675" y="124650"/>
                  </a:lnTo>
                  <a:lnTo>
                    <a:pt x="2023491" y="117475"/>
                  </a:lnTo>
                  <a:lnTo>
                    <a:pt x="2025675" y="110464"/>
                  </a:lnTo>
                  <a:lnTo>
                    <a:pt x="2032228" y="105410"/>
                  </a:lnTo>
                  <a:lnTo>
                    <a:pt x="2043150" y="102374"/>
                  </a:lnTo>
                  <a:lnTo>
                    <a:pt x="2058416" y="101346"/>
                  </a:lnTo>
                  <a:lnTo>
                    <a:pt x="2073770" y="102374"/>
                  </a:lnTo>
                  <a:lnTo>
                    <a:pt x="2084768" y="105410"/>
                  </a:lnTo>
                  <a:lnTo>
                    <a:pt x="2091372" y="110464"/>
                  </a:lnTo>
                  <a:lnTo>
                    <a:pt x="2093595" y="117475"/>
                  </a:lnTo>
                  <a:lnTo>
                    <a:pt x="2093595" y="98907"/>
                  </a:lnTo>
                  <a:lnTo>
                    <a:pt x="2058416" y="91948"/>
                  </a:lnTo>
                  <a:lnTo>
                    <a:pt x="2047722" y="92379"/>
                  </a:lnTo>
                  <a:lnTo>
                    <a:pt x="2011680" y="109474"/>
                  </a:lnTo>
                  <a:lnTo>
                    <a:pt x="2011756" y="125603"/>
                  </a:lnTo>
                  <a:lnTo>
                    <a:pt x="2047748" y="142836"/>
                  </a:lnTo>
                  <a:lnTo>
                    <a:pt x="2058416" y="143256"/>
                  </a:lnTo>
                  <a:lnTo>
                    <a:pt x="2069084" y="142836"/>
                  </a:lnTo>
                  <a:lnTo>
                    <a:pt x="2078431" y="141541"/>
                  </a:lnTo>
                  <a:lnTo>
                    <a:pt x="2086470" y="139407"/>
                  </a:lnTo>
                  <a:lnTo>
                    <a:pt x="2093214" y="136398"/>
                  </a:lnTo>
                  <a:lnTo>
                    <a:pt x="2097659" y="133858"/>
                  </a:lnTo>
                  <a:lnTo>
                    <a:pt x="2101215" y="131826"/>
                  </a:lnTo>
                  <a:lnTo>
                    <a:pt x="2105279" y="125603"/>
                  </a:lnTo>
                  <a:lnTo>
                    <a:pt x="2105279" y="109474"/>
                  </a:lnTo>
                  <a:close/>
                </a:path>
                <a:path w="2123440" h="144779">
                  <a:moveTo>
                    <a:pt x="2122932" y="46482"/>
                  </a:moveTo>
                  <a:lnTo>
                    <a:pt x="2102739" y="46482"/>
                  </a:lnTo>
                  <a:lnTo>
                    <a:pt x="2102739" y="762"/>
                  </a:lnTo>
                  <a:lnTo>
                    <a:pt x="2091690" y="762"/>
                  </a:lnTo>
                  <a:lnTo>
                    <a:pt x="2091690" y="87757"/>
                  </a:lnTo>
                  <a:lnTo>
                    <a:pt x="2102739" y="87757"/>
                  </a:lnTo>
                  <a:lnTo>
                    <a:pt x="2102739" y="56515"/>
                  </a:lnTo>
                  <a:lnTo>
                    <a:pt x="2122932" y="56515"/>
                  </a:lnTo>
                  <a:lnTo>
                    <a:pt x="2122932" y="46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3" name="object 153" descr=""/>
          <p:cNvGrpSpPr/>
          <p:nvPr/>
        </p:nvGrpSpPr>
        <p:grpSpPr>
          <a:xfrm>
            <a:off x="5553455" y="6057900"/>
            <a:ext cx="4936490" cy="368935"/>
            <a:chOff x="5553455" y="6057900"/>
            <a:chExt cx="4936490" cy="368935"/>
          </a:xfrm>
        </p:grpSpPr>
        <p:sp>
          <p:nvSpPr>
            <p:cNvPr id="154" name="object 154" descr=""/>
            <p:cNvSpPr/>
            <p:nvPr/>
          </p:nvSpPr>
          <p:spPr>
            <a:xfrm>
              <a:off x="5553455" y="6057900"/>
              <a:ext cx="4936490" cy="368935"/>
            </a:xfrm>
            <a:custGeom>
              <a:avLst/>
              <a:gdLst/>
              <a:ahLst/>
              <a:cxnLst/>
              <a:rect l="l" t="t" r="r" b="b"/>
              <a:pathLst>
                <a:path w="4936490" h="368935">
                  <a:moveTo>
                    <a:pt x="493623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4936236" y="368808"/>
                  </a:lnTo>
                  <a:lnTo>
                    <a:pt x="49362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6183376" y="6171310"/>
              <a:ext cx="3677920" cy="143510"/>
            </a:xfrm>
            <a:custGeom>
              <a:avLst/>
              <a:gdLst/>
              <a:ahLst/>
              <a:cxnLst/>
              <a:rect l="l" t="t" r="r" b="b"/>
              <a:pathLst>
                <a:path w="3677920" h="143510">
                  <a:moveTo>
                    <a:pt x="72898" y="101981"/>
                  </a:moveTo>
                  <a:lnTo>
                    <a:pt x="47993" y="67132"/>
                  </a:lnTo>
                  <a:lnTo>
                    <a:pt x="47739" y="66294"/>
                  </a:lnTo>
                  <a:lnTo>
                    <a:pt x="45300" y="58381"/>
                  </a:lnTo>
                  <a:lnTo>
                    <a:pt x="43700" y="49555"/>
                  </a:lnTo>
                  <a:lnTo>
                    <a:pt x="43192" y="40894"/>
                  </a:lnTo>
                  <a:lnTo>
                    <a:pt x="43180" y="22352"/>
                  </a:lnTo>
                  <a:lnTo>
                    <a:pt x="70358" y="22352"/>
                  </a:lnTo>
                  <a:lnTo>
                    <a:pt x="70358" y="12446"/>
                  </a:lnTo>
                  <a:lnTo>
                    <a:pt x="5207" y="12446"/>
                  </a:lnTo>
                  <a:lnTo>
                    <a:pt x="5207" y="22352"/>
                  </a:lnTo>
                  <a:lnTo>
                    <a:pt x="32258" y="22352"/>
                  </a:lnTo>
                  <a:lnTo>
                    <a:pt x="32258" y="40894"/>
                  </a:lnTo>
                  <a:lnTo>
                    <a:pt x="17551" y="85394"/>
                  </a:lnTo>
                  <a:lnTo>
                    <a:pt x="0" y="104267"/>
                  </a:lnTo>
                  <a:lnTo>
                    <a:pt x="8636" y="111125"/>
                  </a:lnTo>
                  <a:lnTo>
                    <a:pt x="32639" y="80518"/>
                  </a:lnTo>
                  <a:lnTo>
                    <a:pt x="37338" y="66294"/>
                  </a:lnTo>
                  <a:lnTo>
                    <a:pt x="38735" y="72390"/>
                  </a:lnTo>
                  <a:lnTo>
                    <a:pt x="59944" y="104330"/>
                  </a:lnTo>
                  <a:lnTo>
                    <a:pt x="64516" y="109093"/>
                  </a:lnTo>
                  <a:lnTo>
                    <a:pt x="72898" y="101981"/>
                  </a:lnTo>
                  <a:close/>
                </a:path>
                <a:path w="3677920" h="143510">
                  <a:moveTo>
                    <a:pt x="120650" y="0"/>
                  </a:moveTo>
                  <a:lnTo>
                    <a:pt x="109474" y="0"/>
                  </a:lnTo>
                  <a:lnTo>
                    <a:pt x="109474" y="63754"/>
                  </a:lnTo>
                  <a:lnTo>
                    <a:pt x="92456" y="63754"/>
                  </a:lnTo>
                  <a:lnTo>
                    <a:pt x="92456" y="2921"/>
                  </a:lnTo>
                  <a:lnTo>
                    <a:pt x="81407" y="2921"/>
                  </a:lnTo>
                  <a:lnTo>
                    <a:pt x="81407" y="139192"/>
                  </a:lnTo>
                  <a:lnTo>
                    <a:pt x="92456" y="139192"/>
                  </a:lnTo>
                  <a:lnTo>
                    <a:pt x="92456" y="73533"/>
                  </a:lnTo>
                  <a:lnTo>
                    <a:pt x="109474" y="73533"/>
                  </a:lnTo>
                  <a:lnTo>
                    <a:pt x="109474" y="143510"/>
                  </a:lnTo>
                  <a:lnTo>
                    <a:pt x="120650" y="143510"/>
                  </a:lnTo>
                  <a:lnTo>
                    <a:pt x="120650" y="73533"/>
                  </a:lnTo>
                  <a:lnTo>
                    <a:pt x="120650" y="63754"/>
                  </a:lnTo>
                  <a:lnTo>
                    <a:pt x="120650" y="0"/>
                  </a:lnTo>
                  <a:close/>
                </a:path>
                <a:path w="3677920" h="143510">
                  <a:moveTo>
                    <a:pt x="236855" y="25273"/>
                  </a:moveTo>
                  <a:lnTo>
                    <a:pt x="233553" y="18161"/>
                  </a:lnTo>
                  <a:lnTo>
                    <a:pt x="228168" y="13589"/>
                  </a:lnTo>
                  <a:lnTo>
                    <a:pt x="226822" y="12446"/>
                  </a:lnTo>
                  <a:lnTo>
                    <a:pt x="225806" y="11747"/>
                  </a:lnTo>
                  <a:lnTo>
                    <a:pt x="225806" y="27940"/>
                  </a:lnTo>
                  <a:lnTo>
                    <a:pt x="225742" y="40132"/>
                  </a:lnTo>
                  <a:lnTo>
                    <a:pt x="223520" y="44958"/>
                  </a:lnTo>
                  <a:lnTo>
                    <a:pt x="214376" y="52324"/>
                  </a:lnTo>
                  <a:lnTo>
                    <a:pt x="208153" y="54229"/>
                  </a:lnTo>
                  <a:lnTo>
                    <a:pt x="192786" y="54229"/>
                  </a:lnTo>
                  <a:lnTo>
                    <a:pt x="186563" y="52451"/>
                  </a:lnTo>
                  <a:lnTo>
                    <a:pt x="181991" y="48641"/>
                  </a:lnTo>
                  <a:lnTo>
                    <a:pt x="177292" y="44958"/>
                  </a:lnTo>
                  <a:lnTo>
                    <a:pt x="175006" y="40132"/>
                  </a:lnTo>
                  <a:lnTo>
                    <a:pt x="175006" y="27940"/>
                  </a:lnTo>
                  <a:lnTo>
                    <a:pt x="177292" y="22987"/>
                  </a:lnTo>
                  <a:lnTo>
                    <a:pt x="181991" y="19177"/>
                  </a:lnTo>
                  <a:lnTo>
                    <a:pt x="186563" y="15367"/>
                  </a:lnTo>
                  <a:lnTo>
                    <a:pt x="192786" y="13589"/>
                  </a:lnTo>
                  <a:lnTo>
                    <a:pt x="208153" y="13589"/>
                  </a:lnTo>
                  <a:lnTo>
                    <a:pt x="214249" y="15494"/>
                  </a:lnTo>
                  <a:lnTo>
                    <a:pt x="223520" y="22987"/>
                  </a:lnTo>
                  <a:lnTo>
                    <a:pt x="225806" y="27940"/>
                  </a:lnTo>
                  <a:lnTo>
                    <a:pt x="225806" y="11747"/>
                  </a:lnTo>
                  <a:lnTo>
                    <a:pt x="221437" y="8712"/>
                  </a:lnTo>
                  <a:lnTo>
                    <a:pt x="215226" y="6057"/>
                  </a:lnTo>
                  <a:lnTo>
                    <a:pt x="208203" y="4470"/>
                  </a:lnTo>
                  <a:lnTo>
                    <a:pt x="200406" y="3937"/>
                  </a:lnTo>
                  <a:lnTo>
                    <a:pt x="192595" y="4483"/>
                  </a:lnTo>
                  <a:lnTo>
                    <a:pt x="163880" y="25273"/>
                  </a:lnTo>
                  <a:lnTo>
                    <a:pt x="163880" y="42672"/>
                  </a:lnTo>
                  <a:lnTo>
                    <a:pt x="200406" y="63881"/>
                  </a:lnTo>
                  <a:lnTo>
                    <a:pt x="208343" y="63347"/>
                  </a:lnTo>
                  <a:lnTo>
                    <a:pt x="215277" y="61772"/>
                  </a:lnTo>
                  <a:lnTo>
                    <a:pt x="221449" y="59118"/>
                  </a:lnTo>
                  <a:lnTo>
                    <a:pt x="226822" y="55372"/>
                  </a:lnTo>
                  <a:lnTo>
                    <a:pt x="228193" y="54229"/>
                  </a:lnTo>
                  <a:lnTo>
                    <a:pt x="233553" y="49784"/>
                  </a:lnTo>
                  <a:lnTo>
                    <a:pt x="236855" y="42672"/>
                  </a:lnTo>
                  <a:lnTo>
                    <a:pt x="236855" y="25273"/>
                  </a:lnTo>
                  <a:close/>
                </a:path>
                <a:path w="3677920" h="143510">
                  <a:moveTo>
                    <a:pt x="251333" y="85090"/>
                  </a:moveTo>
                  <a:lnTo>
                    <a:pt x="250698" y="75438"/>
                  </a:lnTo>
                  <a:lnTo>
                    <a:pt x="231025" y="76365"/>
                  </a:lnTo>
                  <a:lnTo>
                    <a:pt x="208000" y="77050"/>
                  </a:lnTo>
                  <a:lnTo>
                    <a:pt x="181635" y="77457"/>
                  </a:lnTo>
                  <a:lnTo>
                    <a:pt x="151892" y="77597"/>
                  </a:lnTo>
                  <a:lnTo>
                    <a:pt x="153035" y="87249"/>
                  </a:lnTo>
                  <a:lnTo>
                    <a:pt x="195834" y="86741"/>
                  </a:lnTo>
                  <a:lnTo>
                    <a:pt x="195834" y="139446"/>
                  </a:lnTo>
                  <a:lnTo>
                    <a:pt x="207010" y="139446"/>
                  </a:lnTo>
                  <a:lnTo>
                    <a:pt x="207010" y="86741"/>
                  </a:lnTo>
                  <a:lnTo>
                    <a:pt x="207010" y="86487"/>
                  </a:lnTo>
                  <a:lnTo>
                    <a:pt x="244779" y="85407"/>
                  </a:lnTo>
                  <a:lnTo>
                    <a:pt x="251333" y="85090"/>
                  </a:lnTo>
                  <a:close/>
                </a:path>
                <a:path w="3677920" h="143510">
                  <a:moveTo>
                    <a:pt x="271272" y="0"/>
                  </a:moveTo>
                  <a:lnTo>
                    <a:pt x="260096" y="0"/>
                  </a:lnTo>
                  <a:lnTo>
                    <a:pt x="260096" y="143510"/>
                  </a:lnTo>
                  <a:lnTo>
                    <a:pt x="271272" y="143510"/>
                  </a:lnTo>
                  <a:lnTo>
                    <a:pt x="271272" y="0"/>
                  </a:lnTo>
                  <a:close/>
                </a:path>
                <a:path w="3677920" h="143510">
                  <a:moveTo>
                    <a:pt x="386448" y="73787"/>
                  </a:moveTo>
                  <a:lnTo>
                    <a:pt x="385826" y="65659"/>
                  </a:lnTo>
                  <a:lnTo>
                    <a:pt x="385699" y="64008"/>
                  </a:lnTo>
                  <a:lnTo>
                    <a:pt x="375577" y="64757"/>
                  </a:lnTo>
                  <a:lnTo>
                    <a:pt x="361988" y="65265"/>
                  </a:lnTo>
                  <a:lnTo>
                    <a:pt x="344957" y="65570"/>
                  </a:lnTo>
                  <a:lnTo>
                    <a:pt x="324472" y="65659"/>
                  </a:lnTo>
                  <a:lnTo>
                    <a:pt x="324472" y="45339"/>
                  </a:lnTo>
                  <a:lnTo>
                    <a:pt x="373888" y="45339"/>
                  </a:lnTo>
                  <a:lnTo>
                    <a:pt x="373888" y="35687"/>
                  </a:lnTo>
                  <a:lnTo>
                    <a:pt x="324472" y="35687"/>
                  </a:lnTo>
                  <a:lnTo>
                    <a:pt x="324472" y="16383"/>
                  </a:lnTo>
                  <a:lnTo>
                    <a:pt x="379844" y="16383"/>
                  </a:lnTo>
                  <a:lnTo>
                    <a:pt x="379844" y="6604"/>
                  </a:lnTo>
                  <a:lnTo>
                    <a:pt x="313309" y="6604"/>
                  </a:lnTo>
                  <a:lnTo>
                    <a:pt x="313309" y="75565"/>
                  </a:lnTo>
                  <a:lnTo>
                    <a:pt x="336804" y="75450"/>
                  </a:lnTo>
                  <a:lnTo>
                    <a:pt x="356831" y="75107"/>
                  </a:lnTo>
                  <a:lnTo>
                    <a:pt x="373380" y="74549"/>
                  </a:lnTo>
                  <a:lnTo>
                    <a:pt x="386448" y="73787"/>
                  </a:lnTo>
                  <a:close/>
                </a:path>
                <a:path w="3677920" h="143510">
                  <a:moveTo>
                    <a:pt x="415544" y="90805"/>
                  </a:moveTo>
                  <a:lnTo>
                    <a:pt x="323342" y="90805"/>
                  </a:lnTo>
                  <a:lnTo>
                    <a:pt x="323342" y="100965"/>
                  </a:lnTo>
                  <a:lnTo>
                    <a:pt x="404495" y="100965"/>
                  </a:lnTo>
                  <a:lnTo>
                    <a:pt x="404495" y="143510"/>
                  </a:lnTo>
                  <a:lnTo>
                    <a:pt x="415544" y="143510"/>
                  </a:lnTo>
                  <a:lnTo>
                    <a:pt x="415544" y="90805"/>
                  </a:lnTo>
                  <a:close/>
                </a:path>
                <a:path w="3677920" h="143510">
                  <a:moveTo>
                    <a:pt x="437248" y="36449"/>
                  </a:moveTo>
                  <a:lnTo>
                    <a:pt x="415544" y="36449"/>
                  </a:lnTo>
                  <a:lnTo>
                    <a:pt x="415544" y="0"/>
                  </a:lnTo>
                  <a:lnTo>
                    <a:pt x="404495" y="0"/>
                  </a:lnTo>
                  <a:lnTo>
                    <a:pt x="404495" y="82931"/>
                  </a:lnTo>
                  <a:lnTo>
                    <a:pt x="415544" y="82931"/>
                  </a:lnTo>
                  <a:lnTo>
                    <a:pt x="415544" y="46355"/>
                  </a:lnTo>
                  <a:lnTo>
                    <a:pt x="437248" y="46355"/>
                  </a:lnTo>
                  <a:lnTo>
                    <a:pt x="437248" y="36449"/>
                  </a:lnTo>
                  <a:close/>
                </a:path>
                <a:path w="3677920" h="143510">
                  <a:moveTo>
                    <a:pt x="591439" y="9779"/>
                  </a:moveTo>
                  <a:lnTo>
                    <a:pt x="520065" y="9779"/>
                  </a:lnTo>
                  <a:lnTo>
                    <a:pt x="520065" y="19685"/>
                  </a:lnTo>
                  <a:lnTo>
                    <a:pt x="580390" y="19685"/>
                  </a:lnTo>
                  <a:lnTo>
                    <a:pt x="580263" y="29451"/>
                  </a:lnTo>
                  <a:lnTo>
                    <a:pt x="579894" y="39293"/>
                  </a:lnTo>
                  <a:lnTo>
                    <a:pt x="579259" y="49212"/>
                  </a:lnTo>
                  <a:lnTo>
                    <a:pt x="578358" y="59182"/>
                  </a:lnTo>
                  <a:lnTo>
                    <a:pt x="589153" y="59944"/>
                  </a:lnTo>
                  <a:lnTo>
                    <a:pt x="590143" y="48945"/>
                  </a:lnTo>
                  <a:lnTo>
                    <a:pt x="590867" y="36918"/>
                  </a:lnTo>
                  <a:lnTo>
                    <a:pt x="591286" y="23850"/>
                  </a:lnTo>
                  <a:lnTo>
                    <a:pt x="591439" y="9779"/>
                  </a:lnTo>
                  <a:close/>
                </a:path>
                <a:path w="3677920" h="143510">
                  <a:moveTo>
                    <a:pt x="601218" y="80899"/>
                  </a:moveTo>
                  <a:lnTo>
                    <a:pt x="600684" y="72898"/>
                  </a:lnTo>
                  <a:lnTo>
                    <a:pt x="600583" y="71247"/>
                  </a:lnTo>
                  <a:lnTo>
                    <a:pt x="590816" y="71856"/>
                  </a:lnTo>
                  <a:lnTo>
                    <a:pt x="579856" y="72313"/>
                  </a:lnTo>
                  <a:lnTo>
                    <a:pt x="567728" y="72669"/>
                  </a:lnTo>
                  <a:lnTo>
                    <a:pt x="554482" y="72898"/>
                  </a:lnTo>
                  <a:lnTo>
                    <a:pt x="554482" y="41148"/>
                  </a:lnTo>
                  <a:lnTo>
                    <a:pt x="543306" y="41148"/>
                  </a:lnTo>
                  <a:lnTo>
                    <a:pt x="543306" y="73025"/>
                  </a:lnTo>
                  <a:lnTo>
                    <a:pt x="535012" y="73202"/>
                  </a:lnTo>
                  <a:lnTo>
                    <a:pt x="508000" y="73406"/>
                  </a:lnTo>
                  <a:lnTo>
                    <a:pt x="509016" y="83312"/>
                  </a:lnTo>
                  <a:lnTo>
                    <a:pt x="558800" y="82550"/>
                  </a:lnTo>
                  <a:lnTo>
                    <a:pt x="585571" y="81686"/>
                  </a:lnTo>
                  <a:lnTo>
                    <a:pt x="594779" y="81292"/>
                  </a:lnTo>
                  <a:lnTo>
                    <a:pt x="601218" y="80899"/>
                  </a:lnTo>
                  <a:close/>
                </a:path>
                <a:path w="3677920" h="143510">
                  <a:moveTo>
                    <a:pt x="626745" y="128778"/>
                  </a:moveTo>
                  <a:lnTo>
                    <a:pt x="544322" y="128778"/>
                  </a:lnTo>
                  <a:lnTo>
                    <a:pt x="544322" y="97282"/>
                  </a:lnTo>
                  <a:lnTo>
                    <a:pt x="533273" y="97282"/>
                  </a:lnTo>
                  <a:lnTo>
                    <a:pt x="533273" y="138684"/>
                  </a:lnTo>
                  <a:lnTo>
                    <a:pt x="626745" y="138684"/>
                  </a:lnTo>
                  <a:lnTo>
                    <a:pt x="626745" y="128778"/>
                  </a:lnTo>
                  <a:close/>
                </a:path>
                <a:path w="3677920" h="143510">
                  <a:moveTo>
                    <a:pt x="644398" y="53086"/>
                  </a:moveTo>
                  <a:lnTo>
                    <a:pt x="622935" y="53086"/>
                  </a:lnTo>
                  <a:lnTo>
                    <a:pt x="622935" y="0"/>
                  </a:lnTo>
                  <a:lnTo>
                    <a:pt x="611759" y="0"/>
                  </a:lnTo>
                  <a:lnTo>
                    <a:pt x="611759" y="107061"/>
                  </a:lnTo>
                  <a:lnTo>
                    <a:pt x="622935" y="107061"/>
                  </a:lnTo>
                  <a:lnTo>
                    <a:pt x="622935" y="63119"/>
                  </a:lnTo>
                  <a:lnTo>
                    <a:pt x="644398" y="63119"/>
                  </a:lnTo>
                  <a:lnTo>
                    <a:pt x="644398" y="53086"/>
                  </a:lnTo>
                  <a:close/>
                </a:path>
                <a:path w="3677920" h="143510">
                  <a:moveTo>
                    <a:pt x="742823" y="81153"/>
                  </a:moveTo>
                  <a:lnTo>
                    <a:pt x="741680" y="74041"/>
                  </a:lnTo>
                  <a:lnTo>
                    <a:pt x="741299" y="71628"/>
                  </a:lnTo>
                  <a:lnTo>
                    <a:pt x="734148" y="72707"/>
                  </a:lnTo>
                  <a:lnTo>
                    <a:pt x="725487" y="73456"/>
                  </a:lnTo>
                  <a:lnTo>
                    <a:pt x="715289" y="73901"/>
                  </a:lnTo>
                  <a:lnTo>
                    <a:pt x="703580" y="74041"/>
                  </a:lnTo>
                  <a:lnTo>
                    <a:pt x="686435" y="74041"/>
                  </a:lnTo>
                  <a:lnTo>
                    <a:pt x="686435" y="49149"/>
                  </a:lnTo>
                  <a:lnTo>
                    <a:pt x="734441" y="49149"/>
                  </a:lnTo>
                  <a:lnTo>
                    <a:pt x="734441" y="7747"/>
                  </a:lnTo>
                  <a:lnTo>
                    <a:pt x="675259" y="7747"/>
                  </a:lnTo>
                  <a:lnTo>
                    <a:pt x="675259" y="17526"/>
                  </a:lnTo>
                  <a:lnTo>
                    <a:pt x="723392" y="17526"/>
                  </a:lnTo>
                  <a:lnTo>
                    <a:pt x="723392" y="39624"/>
                  </a:lnTo>
                  <a:lnTo>
                    <a:pt x="675259" y="39624"/>
                  </a:lnTo>
                  <a:lnTo>
                    <a:pt x="675259" y="83820"/>
                  </a:lnTo>
                  <a:lnTo>
                    <a:pt x="703745" y="83718"/>
                  </a:lnTo>
                  <a:lnTo>
                    <a:pt x="713663" y="83553"/>
                  </a:lnTo>
                  <a:lnTo>
                    <a:pt x="728218" y="83058"/>
                  </a:lnTo>
                  <a:lnTo>
                    <a:pt x="735584" y="82296"/>
                  </a:lnTo>
                  <a:lnTo>
                    <a:pt x="742823" y="81153"/>
                  </a:lnTo>
                  <a:close/>
                </a:path>
                <a:path w="3677920" h="143510">
                  <a:moveTo>
                    <a:pt x="780669" y="0"/>
                  </a:moveTo>
                  <a:lnTo>
                    <a:pt x="769493" y="0"/>
                  </a:lnTo>
                  <a:lnTo>
                    <a:pt x="769493" y="23495"/>
                  </a:lnTo>
                  <a:lnTo>
                    <a:pt x="743331" y="23495"/>
                  </a:lnTo>
                  <a:lnTo>
                    <a:pt x="743331" y="33020"/>
                  </a:lnTo>
                  <a:lnTo>
                    <a:pt x="769493" y="33020"/>
                  </a:lnTo>
                  <a:lnTo>
                    <a:pt x="769493" y="53340"/>
                  </a:lnTo>
                  <a:lnTo>
                    <a:pt x="742950" y="53340"/>
                  </a:lnTo>
                  <a:lnTo>
                    <a:pt x="742950" y="63119"/>
                  </a:lnTo>
                  <a:lnTo>
                    <a:pt x="769493" y="63119"/>
                  </a:lnTo>
                  <a:lnTo>
                    <a:pt x="769493" y="104902"/>
                  </a:lnTo>
                  <a:lnTo>
                    <a:pt x="780669" y="104902"/>
                  </a:lnTo>
                  <a:lnTo>
                    <a:pt x="780669" y="0"/>
                  </a:lnTo>
                  <a:close/>
                </a:path>
                <a:path w="3677920" h="143510">
                  <a:moveTo>
                    <a:pt x="784479" y="128778"/>
                  </a:moveTo>
                  <a:lnTo>
                    <a:pt x="703453" y="128778"/>
                  </a:lnTo>
                  <a:lnTo>
                    <a:pt x="703453" y="95504"/>
                  </a:lnTo>
                  <a:lnTo>
                    <a:pt x="692277" y="95504"/>
                  </a:lnTo>
                  <a:lnTo>
                    <a:pt x="692277" y="138811"/>
                  </a:lnTo>
                  <a:lnTo>
                    <a:pt x="784479" y="138811"/>
                  </a:lnTo>
                  <a:lnTo>
                    <a:pt x="784479" y="128778"/>
                  </a:lnTo>
                  <a:close/>
                </a:path>
                <a:path w="3677920" h="143510">
                  <a:moveTo>
                    <a:pt x="984250" y="129540"/>
                  </a:moveTo>
                  <a:lnTo>
                    <a:pt x="901573" y="129540"/>
                  </a:lnTo>
                  <a:lnTo>
                    <a:pt x="901573" y="114046"/>
                  </a:lnTo>
                  <a:lnTo>
                    <a:pt x="980186" y="114046"/>
                  </a:lnTo>
                  <a:lnTo>
                    <a:pt x="980186" y="80645"/>
                  </a:lnTo>
                  <a:lnTo>
                    <a:pt x="890651" y="80645"/>
                  </a:lnTo>
                  <a:lnTo>
                    <a:pt x="890651" y="90551"/>
                  </a:lnTo>
                  <a:lnTo>
                    <a:pt x="969264" y="90551"/>
                  </a:lnTo>
                  <a:lnTo>
                    <a:pt x="969264" y="104267"/>
                  </a:lnTo>
                  <a:lnTo>
                    <a:pt x="890651" y="104267"/>
                  </a:lnTo>
                  <a:lnTo>
                    <a:pt x="890651" y="139319"/>
                  </a:lnTo>
                  <a:lnTo>
                    <a:pt x="984250" y="139319"/>
                  </a:lnTo>
                  <a:lnTo>
                    <a:pt x="984250" y="129540"/>
                  </a:lnTo>
                  <a:close/>
                </a:path>
                <a:path w="3677920" h="143510">
                  <a:moveTo>
                    <a:pt x="1001776" y="56642"/>
                  </a:moveTo>
                  <a:lnTo>
                    <a:pt x="980567" y="56642"/>
                  </a:lnTo>
                  <a:lnTo>
                    <a:pt x="981303" y="46812"/>
                  </a:lnTo>
                  <a:lnTo>
                    <a:pt x="981697" y="37465"/>
                  </a:lnTo>
                  <a:lnTo>
                    <a:pt x="981811" y="34645"/>
                  </a:lnTo>
                  <a:lnTo>
                    <a:pt x="982116" y="20142"/>
                  </a:lnTo>
                  <a:lnTo>
                    <a:pt x="982218" y="3302"/>
                  </a:lnTo>
                  <a:lnTo>
                    <a:pt x="890905" y="3302"/>
                  </a:lnTo>
                  <a:lnTo>
                    <a:pt x="890905" y="12954"/>
                  </a:lnTo>
                  <a:lnTo>
                    <a:pt x="971042" y="12954"/>
                  </a:lnTo>
                  <a:lnTo>
                    <a:pt x="970915" y="28448"/>
                  </a:lnTo>
                  <a:lnTo>
                    <a:pt x="884682" y="31496"/>
                  </a:lnTo>
                  <a:lnTo>
                    <a:pt x="887730" y="41783"/>
                  </a:lnTo>
                  <a:lnTo>
                    <a:pt x="970788" y="37465"/>
                  </a:lnTo>
                  <a:lnTo>
                    <a:pt x="970407" y="50038"/>
                  </a:lnTo>
                  <a:lnTo>
                    <a:pt x="970026" y="56515"/>
                  </a:lnTo>
                  <a:lnTo>
                    <a:pt x="969899" y="56642"/>
                  </a:lnTo>
                  <a:lnTo>
                    <a:pt x="868553" y="56642"/>
                  </a:lnTo>
                  <a:lnTo>
                    <a:pt x="868553" y="66421"/>
                  </a:lnTo>
                  <a:lnTo>
                    <a:pt x="1001776" y="66421"/>
                  </a:lnTo>
                  <a:lnTo>
                    <a:pt x="1001776" y="56642"/>
                  </a:lnTo>
                  <a:close/>
                </a:path>
                <a:path w="3677920" h="143510">
                  <a:moveTo>
                    <a:pt x="1109599" y="108077"/>
                  </a:moveTo>
                  <a:lnTo>
                    <a:pt x="1108557" y="101473"/>
                  </a:lnTo>
                  <a:lnTo>
                    <a:pt x="1108075" y="98298"/>
                  </a:lnTo>
                  <a:lnTo>
                    <a:pt x="1098194" y="99707"/>
                  </a:lnTo>
                  <a:lnTo>
                    <a:pt x="1083818" y="100698"/>
                  </a:lnTo>
                  <a:lnTo>
                    <a:pt x="1064958" y="101282"/>
                  </a:lnTo>
                  <a:lnTo>
                    <a:pt x="1041654" y="101473"/>
                  </a:lnTo>
                  <a:lnTo>
                    <a:pt x="1041654" y="64389"/>
                  </a:lnTo>
                  <a:lnTo>
                    <a:pt x="1093978" y="64389"/>
                  </a:lnTo>
                  <a:lnTo>
                    <a:pt x="1093978" y="12954"/>
                  </a:lnTo>
                  <a:lnTo>
                    <a:pt x="1030605" y="12954"/>
                  </a:lnTo>
                  <a:lnTo>
                    <a:pt x="1030605" y="22860"/>
                  </a:lnTo>
                  <a:lnTo>
                    <a:pt x="1082802" y="22860"/>
                  </a:lnTo>
                  <a:lnTo>
                    <a:pt x="1082802" y="54737"/>
                  </a:lnTo>
                  <a:lnTo>
                    <a:pt x="1030605" y="54737"/>
                  </a:lnTo>
                  <a:lnTo>
                    <a:pt x="1030605" y="111252"/>
                  </a:lnTo>
                  <a:lnTo>
                    <a:pt x="1057617" y="111061"/>
                  </a:lnTo>
                  <a:lnTo>
                    <a:pt x="1079817" y="110477"/>
                  </a:lnTo>
                  <a:lnTo>
                    <a:pt x="1097140" y="109486"/>
                  </a:lnTo>
                  <a:lnTo>
                    <a:pt x="1109599" y="108077"/>
                  </a:lnTo>
                  <a:close/>
                </a:path>
                <a:path w="3677920" h="143510">
                  <a:moveTo>
                    <a:pt x="1157478" y="60452"/>
                  </a:moveTo>
                  <a:lnTo>
                    <a:pt x="1132586" y="60452"/>
                  </a:lnTo>
                  <a:lnTo>
                    <a:pt x="1132586" y="0"/>
                  </a:lnTo>
                  <a:lnTo>
                    <a:pt x="1121537" y="0"/>
                  </a:lnTo>
                  <a:lnTo>
                    <a:pt x="1121537" y="143510"/>
                  </a:lnTo>
                  <a:lnTo>
                    <a:pt x="1132586" y="143510"/>
                  </a:lnTo>
                  <a:lnTo>
                    <a:pt x="1132586" y="70485"/>
                  </a:lnTo>
                  <a:lnTo>
                    <a:pt x="1157478" y="70485"/>
                  </a:lnTo>
                  <a:lnTo>
                    <a:pt x="1157478" y="60452"/>
                  </a:lnTo>
                  <a:close/>
                </a:path>
                <a:path w="3677920" h="143510">
                  <a:moveTo>
                    <a:pt x="1286637" y="33147"/>
                  </a:moveTo>
                  <a:lnTo>
                    <a:pt x="1274648" y="10845"/>
                  </a:lnTo>
                  <a:lnTo>
                    <a:pt x="1274648" y="26479"/>
                  </a:lnTo>
                  <a:lnTo>
                    <a:pt x="1274648" y="39839"/>
                  </a:lnTo>
                  <a:lnTo>
                    <a:pt x="1239901" y="54483"/>
                  </a:lnTo>
                  <a:lnTo>
                    <a:pt x="1232154" y="54127"/>
                  </a:lnTo>
                  <a:lnTo>
                    <a:pt x="1205268" y="39839"/>
                  </a:lnTo>
                  <a:lnTo>
                    <a:pt x="1205268" y="26479"/>
                  </a:lnTo>
                  <a:lnTo>
                    <a:pt x="1239901" y="11811"/>
                  </a:lnTo>
                  <a:lnTo>
                    <a:pt x="1247635" y="12179"/>
                  </a:lnTo>
                  <a:lnTo>
                    <a:pt x="1274648" y="26479"/>
                  </a:lnTo>
                  <a:lnTo>
                    <a:pt x="1274648" y="10845"/>
                  </a:lnTo>
                  <a:lnTo>
                    <a:pt x="1239901" y="2286"/>
                  </a:lnTo>
                  <a:lnTo>
                    <a:pt x="1229550" y="2832"/>
                  </a:lnTo>
                  <a:lnTo>
                    <a:pt x="1194308" y="26606"/>
                  </a:lnTo>
                  <a:lnTo>
                    <a:pt x="1193546" y="33147"/>
                  </a:lnTo>
                  <a:lnTo>
                    <a:pt x="1194308" y="39839"/>
                  </a:lnTo>
                  <a:lnTo>
                    <a:pt x="1229487" y="63360"/>
                  </a:lnTo>
                  <a:lnTo>
                    <a:pt x="1239901" y="63881"/>
                  </a:lnTo>
                  <a:lnTo>
                    <a:pt x="1250416" y="63360"/>
                  </a:lnTo>
                  <a:lnTo>
                    <a:pt x="1259687" y="61785"/>
                  </a:lnTo>
                  <a:lnTo>
                    <a:pt x="1267701" y="59169"/>
                  </a:lnTo>
                  <a:lnTo>
                    <a:pt x="1274445" y="55499"/>
                  </a:lnTo>
                  <a:lnTo>
                    <a:pt x="1275651" y="54483"/>
                  </a:lnTo>
                  <a:lnTo>
                    <a:pt x="1279766" y="51028"/>
                  </a:lnTo>
                  <a:lnTo>
                    <a:pt x="1283576" y="45808"/>
                  </a:lnTo>
                  <a:lnTo>
                    <a:pt x="1285875" y="39839"/>
                  </a:lnTo>
                  <a:lnTo>
                    <a:pt x="1286637" y="33147"/>
                  </a:lnTo>
                  <a:close/>
                </a:path>
                <a:path w="3677920" h="143510">
                  <a:moveTo>
                    <a:pt x="1306576" y="79756"/>
                  </a:moveTo>
                  <a:lnTo>
                    <a:pt x="1173353" y="79756"/>
                  </a:lnTo>
                  <a:lnTo>
                    <a:pt x="1173353" y="89535"/>
                  </a:lnTo>
                  <a:lnTo>
                    <a:pt x="1234440" y="89535"/>
                  </a:lnTo>
                  <a:lnTo>
                    <a:pt x="1234440" y="143510"/>
                  </a:lnTo>
                  <a:lnTo>
                    <a:pt x="1245616" y="143510"/>
                  </a:lnTo>
                  <a:lnTo>
                    <a:pt x="1245616" y="89535"/>
                  </a:lnTo>
                  <a:lnTo>
                    <a:pt x="1306576" y="89535"/>
                  </a:lnTo>
                  <a:lnTo>
                    <a:pt x="1306576" y="79756"/>
                  </a:lnTo>
                  <a:close/>
                </a:path>
                <a:path w="3677920" h="143510">
                  <a:moveTo>
                    <a:pt x="1438656" y="67945"/>
                  </a:moveTo>
                  <a:lnTo>
                    <a:pt x="1359408" y="67945"/>
                  </a:lnTo>
                  <a:lnTo>
                    <a:pt x="1359408" y="23241"/>
                  </a:lnTo>
                  <a:lnTo>
                    <a:pt x="1436370" y="23241"/>
                  </a:lnTo>
                  <a:lnTo>
                    <a:pt x="1436370" y="13335"/>
                  </a:lnTo>
                  <a:lnTo>
                    <a:pt x="1348359" y="13335"/>
                  </a:lnTo>
                  <a:lnTo>
                    <a:pt x="1348359" y="77851"/>
                  </a:lnTo>
                  <a:lnTo>
                    <a:pt x="1438656" y="77851"/>
                  </a:lnTo>
                  <a:lnTo>
                    <a:pt x="1438656" y="67945"/>
                  </a:lnTo>
                  <a:close/>
                </a:path>
                <a:path w="3677920" h="143510">
                  <a:moveTo>
                    <a:pt x="1458976" y="108839"/>
                  </a:moveTo>
                  <a:lnTo>
                    <a:pt x="1325753" y="108839"/>
                  </a:lnTo>
                  <a:lnTo>
                    <a:pt x="1325753" y="118745"/>
                  </a:lnTo>
                  <a:lnTo>
                    <a:pt x="1458976" y="118745"/>
                  </a:lnTo>
                  <a:lnTo>
                    <a:pt x="1458976" y="108839"/>
                  </a:lnTo>
                  <a:close/>
                </a:path>
                <a:path w="3677920" h="143510">
                  <a:moveTo>
                    <a:pt x="1566291" y="98425"/>
                  </a:moveTo>
                  <a:lnTo>
                    <a:pt x="1538224" y="69215"/>
                  </a:lnTo>
                  <a:lnTo>
                    <a:pt x="1527810" y="9906"/>
                  </a:lnTo>
                  <a:lnTo>
                    <a:pt x="1516888" y="9906"/>
                  </a:lnTo>
                  <a:lnTo>
                    <a:pt x="1516888" y="33401"/>
                  </a:lnTo>
                  <a:lnTo>
                    <a:pt x="1516214" y="42976"/>
                  </a:lnTo>
                  <a:lnTo>
                    <a:pt x="1500644" y="79959"/>
                  </a:lnTo>
                  <a:lnTo>
                    <a:pt x="1478153" y="101473"/>
                  </a:lnTo>
                  <a:lnTo>
                    <a:pt x="1486662" y="108966"/>
                  </a:lnTo>
                  <a:lnTo>
                    <a:pt x="1513522" y="78714"/>
                  </a:lnTo>
                  <a:lnTo>
                    <a:pt x="1522476" y="59944"/>
                  </a:lnTo>
                  <a:lnTo>
                    <a:pt x="1524381" y="65239"/>
                  </a:lnTo>
                  <a:lnTo>
                    <a:pt x="1546771" y="96710"/>
                  </a:lnTo>
                  <a:lnTo>
                    <a:pt x="1558417" y="107188"/>
                  </a:lnTo>
                  <a:lnTo>
                    <a:pt x="1566291" y="98425"/>
                  </a:lnTo>
                  <a:close/>
                </a:path>
                <a:path w="3677920" h="143510">
                  <a:moveTo>
                    <a:pt x="1597533" y="0"/>
                  </a:moveTo>
                  <a:lnTo>
                    <a:pt x="1586357" y="0"/>
                  </a:lnTo>
                  <a:lnTo>
                    <a:pt x="1586357" y="47117"/>
                  </a:lnTo>
                  <a:lnTo>
                    <a:pt x="1552829" y="47117"/>
                  </a:lnTo>
                  <a:lnTo>
                    <a:pt x="1552829" y="57023"/>
                  </a:lnTo>
                  <a:lnTo>
                    <a:pt x="1586357" y="57023"/>
                  </a:lnTo>
                  <a:lnTo>
                    <a:pt x="1586357" y="143510"/>
                  </a:lnTo>
                  <a:lnTo>
                    <a:pt x="1597533" y="143510"/>
                  </a:lnTo>
                  <a:lnTo>
                    <a:pt x="1597533" y="0"/>
                  </a:lnTo>
                  <a:close/>
                </a:path>
                <a:path w="3677920" h="143510">
                  <a:moveTo>
                    <a:pt x="1709293" y="10795"/>
                  </a:moveTo>
                  <a:lnTo>
                    <a:pt x="1698244" y="10795"/>
                  </a:lnTo>
                  <a:lnTo>
                    <a:pt x="1698244" y="47498"/>
                  </a:lnTo>
                  <a:lnTo>
                    <a:pt x="1698244" y="57404"/>
                  </a:lnTo>
                  <a:lnTo>
                    <a:pt x="1698244" y="94488"/>
                  </a:lnTo>
                  <a:lnTo>
                    <a:pt x="1651762" y="94488"/>
                  </a:lnTo>
                  <a:lnTo>
                    <a:pt x="1651762" y="57404"/>
                  </a:lnTo>
                  <a:lnTo>
                    <a:pt x="1698244" y="57404"/>
                  </a:lnTo>
                  <a:lnTo>
                    <a:pt x="1698244" y="47498"/>
                  </a:lnTo>
                  <a:lnTo>
                    <a:pt x="1651762" y="47498"/>
                  </a:lnTo>
                  <a:lnTo>
                    <a:pt x="1651762" y="10795"/>
                  </a:lnTo>
                  <a:lnTo>
                    <a:pt x="1640586" y="10795"/>
                  </a:lnTo>
                  <a:lnTo>
                    <a:pt x="1640586" y="104394"/>
                  </a:lnTo>
                  <a:lnTo>
                    <a:pt x="1709293" y="104394"/>
                  </a:lnTo>
                  <a:lnTo>
                    <a:pt x="1709293" y="94488"/>
                  </a:lnTo>
                  <a:lnTo>
                    <a:pt x="1709293" y="57404"/>
                  </a:lnTo>
                  <a:lnTo>
                    <a:pt x="1709293" y="47498"/>
                  </a:lnTo>
                  <a:lnTo>
                    <a:pt x="1709293" y="10795"/>
                  </a:lnTo>
                  <a:close/>
                </a:path>
                <a:path w="3677920" h="143510">
                  <a:moveTo>
                    <a:pt x="1748409" y="0"/>
                  </a:moveTo>
                  <a:lnTo>
                    <a:pt x="1737233" y="0"/>
                  </a:lnTo>
                  <a:lnTo>
                    <a:pt x="1737233" y="143510"/>
                  </a:lnTo>
                  <a:lnTo>
                    <a:pt x="1748409" y="143510"/>
                  </a:lnTo>
                  <a:lnTo>
                    <a:pt x="1748409" y="0"/>
                  </a:lnTo>
                  <a:close/>
                </a:path>
                <a:path w="3677920" h="143510">
                  <a:moveTo>
                    <a:pt x="1910461" y="67691"/>
                  </a:moveTo>
                  <a:lnTo>
                    <a:pt x="1870329" y="47371"/>
                  </a:lnTo>
                  <a:lnTo>
                    <a:pt x="1861896" y="37338"/>
                  </a:lnTo>
                  <a:lnTo>
                    <a:pt x="1859000" y="32994"/>
                  </a:lnTo>
                  <a:lnTo>
                    <a:pt x="1856155" y="26022"/>
                  </a:lnTo>
                  <a:lnTo>
                    <a:pt x="1855216" y="19177"/>
                  </a:lnTo>
                  <a:lnTo>
                    <a:pt x="1855216" y="11557"/>
                  </a:lnTo>
                  <a:lnTo>
                    <a:pt x="1843786" y="11557"/>
                  </a:lnTo>
                  <a:lnTo>
                    <a:pt x="1843786" y="19177"/>
                  </a:lnTo>
                  <a:lnTo>
                    <a:pt x="1842846" y="25946"/>
                  </a:lnTo>
                  <a:lnTo>
                    <a:pt x="1811299" y="60096"/>
                  </a:lnTo>
                  <a:lnTo>
                    <a:pt x="1788668" y="67818"/>
                  </a:lnTo>
                  <a:lnTo>
                    <a:pt x="1796161" y="76708"/>
                  </a:lnTo>
                  <a:lnTo>
                    <a:pt x="1835797" y="54597"/>
                  </a:lnTo>
                  <a:lnTo>
                    <a:pt x="1849374" y="37338"/>
                  </a:lnTo>
                  <a:lnTo>
                    <a:pt x="1852726" y="42887"/>
                  </a:lnTo>
                  <a:lnTo>
                    <a:pt x="1885696" y="69596"/>
                  </a:lnTo>
                  <a:lnTo>
                    <a:pt x="1902587" y="76454"/>
                  </a:lnTo>
                  <a:lnTo>
                    <a:pt x="1910461" y="67691"/>
                  </a:lnTo>
                  <a:close/>
                </a:path>
                <a:path w="3677920" h="143510">
                  <a:moveTo>
                    <a:pt x="1916176" y="109601"/>
                  </a:moveTo>
                  <a:lnTo>
                    <a:pt x="1782953" y="109601"/>
                  </a:lnTo>
                  <a:lnTo>
                    <a:pt x="1782953" y="119507"/>
                  </a:lnTo>
                  <a:lnTo>
                    <a:pt x="1916176" y="119507"/>
                  </a:lnTo>
                  <a:lnTo>
                    <a:pt x="1916176" y="109601"/>
                  </a:lnTo>
                  <a:close/>
                </a:path>
                <a:path w="3677920" h="143510">
                  <a:moveTo>
                    <a:pt x="2061718" y="102743"/>
                  </a:moveTo>
                  <a:lnTo>
                    <a:pt x="2036927" y="65798"/>
                  </a:lnTo>
                  <a:lnTo>
                    <a:pt x="2032000" y="38989"/>
                  </a:lnTo>
                  <a:lnTo>
                    <a:pt x="2032000" y="22352"/>
                  </a:lnTo>
                  <a:lnTo>
                    <a:pt x="2059051" y="22352"/>
                  </a:lnTo>
                  <a:lnTo>
                    <a:pt x="2059051" y="12446"/>
                  </a:lnTo>
                  <a:lnTo>
                    <a:pt x="1994154" y="12446"/>
                  </a:lnTo>
                  <a:lnTo>
                    <a:pt x="1994154" y="22352"/>
                  </a:lnTo>
                  <a:lnTo>
                    <a:pt x="2020951" y="22352"/>
                  </a:lnTo>
                  <a:lnTo>
                    <a:pt x="2020938" y="38989"/>
                  </a:lnTo>
                  <a:lnTo>
                    <a:pt x="2011299" y="76581"/>
                  </a:lnTo>
                  <a:lnTo>
                    <a:pt x="1988820" y="104902"/>
                  </a:lnTo>
                  <a:lnTo>
                    <a:pt x="1997583" y="111887"/>
                  </a:lnTo>
                  <a:lnTo>
                    <a:pt x="2022411" y="76377"/>
                  </a:lnTo>
                  <a:lnTo>
                    <a:pt x="2026285" y="65024"/>
                  </a:lnTo>
                  <a:lnTo>
                    <a:pt x="2030882" y="77558"/>
                  </a:lnTo>
                  <a:lnTo>
                    <a:pt x="2036902" y="89204"/>
                  </a:lnTo>
                  <a:lnTo>
                    <a:pt x="2044369" y="99987"/>
                  </a:lnTo>
                  <a:lnTo>
                    <a:pt x="2053336" y="109855"/>
                  </a:lnTo>
                  <a:lnTo>
                    <a:pt x="2061718" y="102743"/>
                  </a:lnTo>
                  <a:close/>
                </a:path>
                <a:path w="3677920" h="143510">
                  <a:moveTo>
                    <a:pt x="2083943" y="2921"/>
                  </a:moveTo>
                  <a:lnTo>
                    <a:pt x="2073021" y="2921"/>
                  </a:lnTo>
                  <a:lnTo>
                    <a:pt x="2073021" y="49403"/>
                  </a:lnTo>
                  <a:lnTo>
                    <a:pt x="2048002" y="49403"/>
                  </a:lnTo>
                  <a:lnTo>
                    <a:pt x="2048002" y="59309"/>
                  </a:lnTo>
                  <a:lnTo>
                    <a:pt x="2073021" y="59309"/>
                  </a:lnTo>
                  <a:lnTo>
                    <a:pt x="2073021" y="139192"/>
                  </a:lnTo>
                  <a:lnTo>
                    <a:pt x="2083943" y="139192"/>
                  </a:lnTo>
                  <a:lnTo>
                    <a:pt x="2083943" y="2921"/>
                  </a:lnTo>
                  <a:close/>
                </a:path>
                <a:path w="3677920" h="143510">
                  <a:moveTo>
                    <a:pt x="2110105" y="0"/>
                  </a:moveTo>
                  <a:lnTo>
                    <a:pt x="2099056" y="0"/>
                  </a:lnTo>
                  <a:lnTo>
                    <a:pt x="2099056" y="143510"/>
                  </a:lnTo>
                  <a:lnTo>
                    <a:pt x="2110105" y="143510"/>
                  </a:lnTo>
                  <a:lnTo>
                    <a:pt x="2110105" y="0"/>
                  </a:lnTo>
                  <a:close/>
                </a:path>
                <a:path w="3677920" h="143510">
                  <a:moveTo>
                    <a:pt x="2253869" y="105410"/>
                  </a:moveTo>
                  <a:lnTo>
                    <a:pt x="2249932" y="98679"/>
                  </a:lnTo>
                  <a:lnTo>
                    <a:pt x="2244648" y="95377"/>
                  </a:lnTo>
                  <a:lnTo>
                    <a:pt x="2242185" y="93840"/>
                  </a:lnTo>
                  <a:lnTo>
                    <a:pt x="2242185" y="108204"/>
                  </a:lnTo>
                  <a:lnTo>
                    <a:pt x="2242185" y="119253"/>
                  </a:lnTo>
                  <a:lnTo>
                    <a:pt x="2207387" y="131826"/>
                  </a:lnTo>
                  <a:lnTo>
                    <a:pt x="2199500" y="131521"/>
                  </a:lnTo>
                  <a:lnTo>
                    <a:pt x="2172589" y="119253"/>
                  </a:lnTo>
                  <a:lnTo>
                    <a:pt x="2172589" y="108204"/>
                  </a:lnTo>
                  <a:lnTo>
                    <a:pt x="2207387" y="95377"/>
                  </a:lnTo>
                  <a:lnTo>
                    <a:pt x="2215210" y="95694"/>
                  </a:lnTo>
                  <a:lnTo>
                    <a:pt x="2242185" y="108204"/>
                  </a:lnTo>
                  <a:lnTo>
                    <a:pt x="2242185" y="93840"/>
                  </a:lnTo>
                  <a:lnTo>
                    <a:pt x="2207387" y="85979"/>
                  </a:lnTo>
                  <a:lnTo>
                    <a:pt x="2196782" y="86461"/>
                  </a:lnTo>
                  <a:lnTo>
                    <a:pt x="2160778" y="105410"/>
                  </a:lnTo>
                  <a:lnTo>
                    <a:pt x="2160778" y="122047"/>
                  </a:lnTo>
                  <a:lnTo>
                    <a:pt x="2196782" y="140754"/>
                  </a:lnTo>
                  <a:lnTo>
                    <a:pt x="2207387" y="141224"/>
                  </a:lnTo>
                  <a:lnTo>
                    <a:pt x="2217902" y="140754"/>
                  </a:lnTo>
                  <a:lnTo>
                    <a:pt x="2227161" y="139344"/>
                  </a:lnTo>
                  <a:lnTo>
                    <a:pt x="2235136" y="136994"/>
                  </a:lnTo>
                  <a:lnTo>
                    <a:pt x="2241804" y="133731"/>
                  </a:lnTo>
                  <a:lnTo>
                    <a:pt x="2244852" y="131826"/>
                  </a:lnTo>
                  <a:lnTo>
                    <a:pt x="2249932" y="128651"/>
                  </a:lnTo>
                  <a:lnTo>
                    <a:pt x="2253869" y="122047"/>
                  </a:lnTo>
                  <a:lnTo>
                    <a:pt x="2253869" y="105410"/>
                  </a:lnTo>
                  <a:close/>
                </a:path>
                <a:path w="3677920" h="143510">
                  <a:moveTo>
                    <a:pt x="2254758" y="4445"/>
                  </a:moveTo>
                  <a:lnTo>
                    <a:pt x="2164207" y="4445"/>
                  </a:lnTo>
                  <a:lnTo>
                    <a:pt x="2164207" y="14351"/>
                  </a:lnTo>
                  <a:lnTo>
                    <a:pt x="2243582" y="14351"/>
                  </a:lnTo>
                  <a:lnTo>
                    <a:pt x="2243505" y="24765"/>
                  </a:lnTo>
                  <a:lnTo>
                    <a:pt x="2243277" y="34455"/>
                  </a:lnTo>
                  <a:lnTo>
                    <a:pt x="2242883" y="43434"/>
                  </a:lnTo>
                  <a:lnTo>
                    <a:pt x="2242312" y="51689"/>
                  </a:lnTo>
                  <a:lnTo>
                    <a:pt x="2252980" y="52451"/>
                  </a:lnTo>
                  <a:lnTo>
                    <a:pt x="2253729" y="43307"/>
                  </a:lnTo>
                  <a:lnTo>
                    <a:pt x="2254288" y="32258"/>
                  </a:lnTo>
                  <a:lnTo>
                    <a:pt x="2254631" y="19316"/>
                  </a:lnTo>
                  <a:lnTo>
                    <a:pt x="2254758" y="4445"/>
                  </a:lnTo>
                  <a:close/>
                </a:path>
                <a:path w="3677920" h="143510">
                  <a:moveTo>
                    <a:pt x="2274316" y="62992"/>
                  </a:moveTo>
                  <a:lnTo>
                    <a:pt x="2208530" y="62992"/>
                  </a:lnTo>
                  <a:lnTo>
                    <a:pt x="2208530" y="33909"/>
                  </a:lnTo>
                  <a:lnTo>
                    <a:pt x="2197608" y="33909"/>
                  </a:lnTo>
                  <a:lnTo>
                    <a:pt x="2197608" y="62992"/>
                  </a:lnTo>
                  <a:lnTo>
                    <a:pt x="2141093" y="62992"/>
                  </a:lnTo>
                  <a:lnTo>
                    <a:pt x="2141093" y="72898"/>
                  </a:lnTo>
                  <a:lnTo>
                    <a:pt x="2274316" y="72898"/>
                  </a:lnTo>
                  <a:lnTo>
                    <a:pt x="2274316" y="62992"/>
                  </a:lnTo>
                  <a:close/>
                </a:path>
                <a:path w="3677920" h="143510">
                  <a:moveTo>
                    <a:pt x="2379091" y="100203"/>
                  </a:moveTo>
                  <a:lnTo>
                    <a:pt x="2353310" y="72136"/>
                  </a:lnTo>
                  <a:lnTo>
                    <a:pt x="2348484" y="62992"/>
                  </a:lnTo>
                  <a:lnTo>
                    <a:pt x="2345194" y="54330"/>
                  </a:lnTo>
                  <a:lnTo>
                    <a:pt x="2343175" y="45491"/>
                  </a:lnTo>
                  <a:lnTo>
                    <a:pt x="2342565" y="37465"/>
                  </a:lnTo>
                  <a:lnTo>
                    <a:pt x="2342515" y="22352"/>
                  </a:lnTo>
                  <a:lnTo>
                    <a:pt x="2373757" y="22352"/>
                  </a:lnTo>
                  <a:lnTo>
                    <a:pt x="2373757" y="12446"/>
                  </a:lnTo>
                  <a:lnTo>
                    <a:pt x="2299716" y="12446"/>
                  </a:lnTo>
                  <a:lnTo>
                    <a:pt x="2299716" y="22352"/>
                  </a:lnTo>
                  <a:lnTo>
                    <a:pt x="2331593" y="22352"/>
                  </a:lnTo>
                  <a:lnTo>
                    <a:pt x="2331593" y="37465"/>
                  </a:lnTo>
                  <a:lnTo>
                    <a:pt x="2315133" y="82829"/>
                  </a:lnTo>
                  <a:lnTo>
                    <a:pt x="2294382" y="103124"/>
                  </a:lnTo>
                  <a:lnTo>
                    <a:pt x="2302891" y="110490"/>
                  </a:lnTo>
                  <a:lnTo>
                    <a:pt x="2329103" y="80340"/>
                  </a:lnTo>
                  <a:lnTo>
                    <a:pt x="2337435" y="62992"/>
                  </a:lnTo>
                  <a:lnTo>
                    <a:pt x="2339479" y="68503"/>
                  </a:lnTo>
                  <a:lnTo>
                    <a:pt x="2366099" y="104114"/>
                  </a:lnTo>
                  <a:lnTo>
                    <a:pt x="2371344" y="108458"/>
                  </a:lnTo>
                  <a:lnTo>
                    <a:pt x="2379091" y="100203"/>
                  </a:lnTo>
                  <a:close/>
                </a:path>
                <a:path w="3677920" h="143510">
                  <a:moveTo>
                    <a:pt x="2430018" y="58293"/>
                  </a:moveTo>
                  <a:lnTo>
                    <a:pt x="2405126" y="58293"/>
                  </a:lnTo>
                  <a:lnTo>
                    <a:pt x="2405126" y="0"/>
                  </a:lnTo>
                  <a:lnTo>
                    <a:pt x="2394077" y="0"/>
                  </a:lnTo>
                  <a:lnTo>
                    <a:pt x="2394077" y="143510"/>
                  </a:lnTo>
                  <a:lnTo>
                    <a:pt x="2405126" y="143510"/>
                  </a:lnTo>
                  <a:lnTo>
                    <a:pt x="2405126" y="68199"/>
                  </a:lnTo>
                  <a:lnTo>
                    <a:pt x="2430018" y="68199"/>
                  </a:lnTo>
                  <a:lnTo>
                    <a:pt x="2430018" y="58293"/>
                  </a:lnTo>
                  <a:close/>
                </a:path>
                <a:path w="3677920" h="143510">
                  <a:moveTo>
                    <a:pt x="2532634" y="45085"/>
                  </a:moveTo>
                  <a:lnTo>
                    <a:pt x="2521534" y="20701"/>
                  </a:lnTo>
                  <a:lnTo>
                    <a:pt x="2521204" y="20459"/>
                  </a:lnTo>
                  <a:lnTo>
                    <a:pt x="2521204" y="37846"/>
                  </a:lnTo>
                  <a:lnTo>
                    <a:pt x="2521204" y="52324"/>
                  </a:lnTo>
                  <a:lnTo>
                    <a:pt x="2518664" y="58166"/>
                  </a:lnTo>
                  <a:lnTo>
                    <a:pt x="2513584" y="62738"/>
                  </a:lnTo>
                  <a:lnTo>
                    <a:pt x="2508377" y="67183"/>
                  </a:lnTo>
                  <a:lnTo>
                    <a:pt x="2502154" y="69469"/>
                  </a:lnTo>
                  <a:lnTo>
                    <a:pt x="2487295" y="69469"/>
                  </a:lnTo>
                  <a:lnTo>
                    <a:pt x="2481072" y="67183"/>
                  </a:lnTo>
                  <a:lnTo>
                    <a:pt x="2475865" y="62738"/>
                  </a:lnTo>
                  <a:lnTo>
                    <a:pt x="2470785" y="58166"/>
                  </a:lnTo>
                  <a:lnTo>
                    <a:pt x="2468118" y="52324"/>
                  </a:lnTo>
                  <a:lnTo>
                    <a:pt x="2468168" y="37846"/>
                  </a:lnTo>
                  <a:lnTo>
                    <a:pt x="2470658" y="32131"/>
                  </a:lnTo>
                  <a:lnTo>
                    <a:pt x="2480818" y="22987"/>
                  </a:lnTo>
                  <a:lnTo>
                    <a:pt x="2487041" y="20701"/>
                  </a:lnTo>
                  <a:lnTo>
                    <a:pt x="2502281" y="20701"/>
                  </a:lnTo>
                  <a:lnTo>
                    <a:pt x="2508504" y="22987"/>
                  </a:lnTo>
                  <a:lnTo>
                    <a:pt x="2513584" y="27559"/>
                  </a:lnTo>
                  <a:lnTo>
                    <a:pt x="2518664" y="32004"/>
                  </a:lnTo>
                  <a:lnTo>
                    <a:pt x="2494661" y="10922"/>
                  </a:lnTo>
                  <a:lnTo>
                    <a:pt x="2486876" y="11544"/>
                  </a:lnTo>
                  <a:lnTo>
                    <a:pt x="2457437" y="37846"/>
                  </a:lnTo>
                  <a:lnTo>
                    <a:pt x="2456688" y="45085"/>
                  </a:lnTo>
                  <a:lnTo>
                    <a:pt x="2457373" y="52184"/>
                  </a:lnTo>
                  <a:lnTo>
                    <a:pt x="2486939" y="78778"/>
                  </a:lnTo>
                  <a:lnTo>
                    <a:pt x="2494661" y="79375"/>
                  </a:lnTo>
                  <a:lnTo>
                    <a:pt x="2502420" y="78778"/>
                  </a:lnTo>
                  <a:lnTo>
                    <a:pt x="2509545" y="76962"/>
                  </a:lnTo>
                  <a:lnTo>
                    <a:pt x="2515946" y="73964"/>
                  </a:lnTo>
                  <a:lnTo>
                    <a:pt x="2521712" y="69723"/>
                  </a:lnTo>
                  <a:lnTo>
                    <a:pt x="2521940" y="69469"/>
                  </a:lnTo>
                  <a:lnTo>
                    <a:pt x="2526461" y="64541"/>
                  </a:lnTo>
                  <a:lnTo>
                    <a:pt x="2529878" y="58699"/>
                  </a:lnTo>
                  <a:lnTo>
                    <a:pt x="2531935" y="52184"/>
                  </a:lnTo>
                  <a:lnTo>
                    <a:pt x="2532634" y="45085"/>
                  </a:lnTo>
                  <a:close/>
                </a:path>
                <a:path w="3677920" h="143510">
                  <a:moveTo>
                    <a:pt x="2546223" y="115062"/>
                  </a:moveTo>
                  <a:lnTo>
                    <a:pt x="2545588" y="105410"/>
                  </a:lnTo>
                  <a:lnTo>
                    <a:pt x="2538438" y="105892"/>
                  </a:lnTo>
                  <a:lnTo>
                    <a:pt x="2528443" y="106349"/>
                  </a:lnTo>
                  <a:lnTo>
                    <a:pt x="2499868" y="107188"/>
                  </a:lnTo>
                  <a:lnTo>
                    <a:pt x="2446147" y="107950"/>
                  </a:lnTo>
                  <a:lnTo>
                    <a:pt x="2447290" y="117475"/>
                  </a:lnTo>
                  <a:lnTo>
                    <a:pt x="2515933" y="116332"/>
                  </a:lnTo>
                  <a:lnTo>
                    <a:pt x="2528887" y="115938"/>
                  </a:lnTo>
                  <a:lnTo>
                    <a:pt x="2538984" y="115519"/>
                  </a:lnTo>
                  <a:lnTo>
                    <a:pt x="2546223" y="115062"/>
                  </a:lnTo>
                  <a:close/>
                </a:path>
                <a:path w="3677920" h="143510">
                  <a:moveTo>
                    <a:pt x="2566797" y="0"/>
                  </a:moveTo>
                  <a:lnTo>
                    <a:pt x="2555621" y="0"/>
                  </a:lnTo>
                  <a:lnTo>
                    <a:pt x="2555621" y="143510"/>
                  </a:lnTo>
                  <a:lnTo>
                    <a:pt x="2566797" y="143510"/>
                  </a:lnTo>
                  <a:lnTo>
                    <a:pt x="2566797" y="0"/>
                  </a:lnTo>
                  <a:close/>
                </a:path>
                <a:path w="3677920" h="143510">
                  <a:moveTo>
                    <a:pt x="2735707" y="9779"/>
                  </a:moveTo>
                  <a:lnTo>
                    <a:pt x="2664333" y="9779"/>
                  </a:lnTo>
                  <a:lnTo>
                    <a:pt x="2664333" y="19685"/>
                  </a:lnTo>
                  <a:lnTo>
                    <a:pt x="2724658" y="19685"/>
                  </a:lnTo>
                  <a:lnTo>
                    <a:pt x="2724531" y="29451"/>
                  </a:lnTo>
                  <a:lnTo>
                    <a:pt x="2724162" y="39293"/>
                  </a:lnTo>
                  <a:lnTo>
                    <a:pt x="2723527" y="49212"/>
                  </a:lnTo>
                  <a:lnTo>
                    <a:pt x="2722626" y="59182"/>
                  </a:lnTo>
                  <a:lnTo>
                    <a:pt x="2733421" y="59944"/>
                  </a:lnTo>
                  <a:lnTo>
                    <a:pt x="2734411" y="48945"/>
                  </a:lnTo>
                  <a:lnTo>
                    <a:pt x="2735135" y="36918"/>
                  </a:lnTo>
                  <a:lnTo>
                    <a:pt x="2735554" y="23850"/>
                  </a:lnTo>
                  <a:lnTo>
                    <a:pt x="2735707" y="9779"/>
                  </a:lnTo>
                  <a:close/>
                </a:path>
                <a:path w="3677920" h="143510">
                  <a:moveTo>
                    <a:pt x="2745486" y="80899"/>
                  </a:moveTo>
                  <a:lnTo>
                    <a:pt x="2744952" y="72898"/>
                  </a:lnTo>
                  <a:lnTo>
                    <a:pt x="2744851" y="71247"/>
                  </a:lnTo>
                  <a:lnTo>
                    <a:pt x="2735084" y="71856"/>
                  </a:lnTo>
                  <a:lnTo>
                    <a:pt x="2724124" y="72313"/>
                  </a:lnTo>
                  <a:lnTo>
                    <a:pt x="2711996" y="72669"/>
                  </a:lnTo>
                  <a:lnTo>
                    <a:pt x="2698750" y="72898"/>
                  </a:lnTo>
                  <a:lnTo>
                    <a:pt x="2698750" y="41148"/>
                  </a:lnTo>
                  <a:lnTo>
                    <a:pt x="2687574" y="41148"/>
                  </a:lnTo>
                  <a:lnTo>
                    <a:pt x="2687574" y="73025"/>
                  </a:lnTo>
                  <a:lnTo>
                    <a:pt x="2679281" y="73202"/>
                  </a:lnTo>
                  <a:lnTo>
                    <a:pt x="2652268" y="73406"/>
                  </a:lnTo>
                  <a:lnTo>
                    <a:pt x="2653284" y="83312"/>
                  </a:lnTo>
                  <a:lnTo>
                    <a:pt x="2703068" y="82550"/>
                  </a:lnTo>
                  <a:lnTo>
                    <a:pt x="2729839" y="81686"/>
                  </a:lnTo>
                  <a:lnTo>
                    <a:pt x="2739047" y="81292"/>
                  </a:lnTo>
                  <a:lnTo>
                    <a:pt x="2745486" y="80899"/>
                  </a:lnTo>
                  <a:close/>
                </a:path>
                <a:path w="3677920" h="143510">
                  <a:moveTo>
                    <a:pt x="2771013" y="128778"/>
                  </a:moveTo>
                  <a:lnTo>
                    <a:pt x="2688590" y="128778"/>
                  </a:lnTo>
                  <a:lnTo>
                    <a:pt x="2688590" y="97282"/>
                  </a:lnTo>
                  <a:lnTo>
                    <a:pt x="2677541" y="97282"/>
                  </a:lnTo>
                  <a:lnTo>
                    <a:pt x="2677541" y="138684"/>
                  </a:lnTo>
                  <a:lnTo>
                    <a:pt x="2771013" y="138684"/>
                  </a:lnTo>
                  <a:lnTo>
                    <a:pt x="2771013" y="128778"/>
                  </a:lnTo>
                  <a:close/>
                </a:path>
                <a:path w="3677920" h="143510">
                  <a:moveTo>
                    <a:pt x="2788666" y="53086"/>
                  </a:moveTo>
                  <a:lnTo>
                    <a:pt x="2767203" y="53086"/>
                  </a:lnTo>
                  <a:lnTo>
                    <a:pt x="2767203" y="0"/>
                  </a:lnTo>
                  <a:lnTo>
                    <a:pt x="2756027" y="0"/>
                  </a:lnTo>
                  <a:lnTo>
                    <a:pt x="2756027" y="107061"/>
                  </a:lnTo>
                  <a:lnTo>
                    <a:pt x="2767203" y="107061"/>
                  </a:lnTo>
                  <a:lnTo>
                    <a:pt x="2767203" y="63119"/>
                  </a:lnTo>
                  <a:lnTo>
                    <a:pt x="2788666" y="63119"/>
                  </a:lnTo>
                  <a:lnTo>
                    <a:pt x="2788666" y="53086"/>
                  </a:lnTo>
                  <a:close/>
                </a:path>
                <a:path w="3677920" h="143510">
                  <a:moveTo>
                    <a:pt x="2897124" y="109220"/>
                  </a:moveTo>
                  <a:lnTo>
                    <a:pt x="2896260" y="102743"/>
                  </a:lnTo>
                  <a:lnTo>
                    <a:pt x="2895854" y="99695"/>
                  </a:lnTo>
                  <a:lnTo>
                    <a:pt x="2886227" y="101028"/>
                  </a:lnTo>
                  <a:lnTo>
                    <a:pt x="2871635" y="101981"/>
                  </a:lnTo>
                  <a:lnTo>
                    <a:pt x="2852077" y="102552"/>
                  </a:lnTo>
                  <a:lnTo>
                    <a:pt x="2827528" y="102743"/>
                  </a:lnTo>
                  <a:lnTo>
                    <a:pt x="2827528" y="65278"/>
                  </a:lnTo>
                  <a:lnTo>
                    <a:pt x="2882011" y="65278"/>
                  </a:lnTo>
                  <a:lnTo>
                    <a:pt x="2882011" y="12700"/>
                  </a:lnTo>
                  <a:lnTo>
                    <a:pt x="2816352" y="12700"/>
                  </a:lnTo>
                  <a:lnTo>
                    <a:pt x="2816352" y="22606"/>
                  </a:lnTo>
                  <a:lnTo>
                    <a:pt x="2870962" y="22606"/>
                  </a:lnTo>
                  <a:lnTo>
                    <a:pt x="2870962" y="55626"/>
                  </a:lnTo>
                  <a:lnTo>
                    <a:pt x="2816352" y="55626"/>
                  </a:lnTo>
                  <a:lnTo>
                    <a:pt x="2816352" y="112649"/>
                  </a:lnTo>
                  <a:lnTo>
                    <a:pt x="2844990" y="112445"/>
                  </a:lnTo>
                  <a:lnTo>
                    <a:pt x="2868015" y="111798"/>
                  </a:lnTo>
                  <a:lnTo>
                    <a:pt x="2885402" y="110731"/>
                  </a:lnTo>
                  <a:lnTo>
                    <a:pt x="2897124" y="109220"/>
                  </a:lnTo>
                  <a:close/>
                </a:path>
                <a:path w="3677920" h="143510">
                  <a:moveTo>
                    <a:pt x="2923413" y="0"/>
                  </a:moveTo>
                  <a:lnTo>
                    <a:pt x="2912237" y="0"/>
                  </a:lnTo>
                  <a:lnTo>
                    <a:pt x="2912237" y="143510"/>
                  </a:lnTo>
                  <a:lnTo>
                    <a:pt x="2923413" y="143510"/>
                  </a:lnTo>
                  <a:lnTo>
                    <a:pt x="2923413" y="0"/>
                  </a:lnTo>
                  <a:close/>
                </a:path>
                <a:path w="3677920" h="143510">
                  <a:moveTo>
                    <a:pt x="2995968" y="65239"/>
                  </a:moveTo>
                  <a:lnTo>
                    <a:pt x="2975737" y="65239"/>
                  </a:lnTo>
                  <a:lnTo>
                    <a:pt x="2975737" y="85471"/>
                  </a:lnTo>
                  <a:lnTo>
                    <a:pt x="2995968" y="85471"/>
                  </a:lnTo>
                  <a:lnTo>
                    <a:pt x="2995968" y="65239"/>
                  </a:lnTo>
                  <a:close/>
                </a:path>
                <a:path w="3677920" h="143510">
                  <a:moveTo>
                    <a:pt x="3108198" y="7620"/>
                  </a:moveTo>
                  <a:lnTo>
                    <a:pt x="3044317" y="7620"/>
                  </a:lnTo>
                  <a:lnTo>
                    <a:pt x="3044317" y="17526"/>
                  </a:lnTo>
                  <a:lnTo>
                    <a:pt x="3095117" y="17526"/>
                  </a:lnTo>
                  <a:lnTo>
                    <a:pt x="3092869" y="26035"/>
                  </a:lnTo>
                  <a:lnTo>
                    <a:pt x="3067634" y="58178"/>
                  </a:lnTo>
                  <a:lnTo>
                    <a:pt x="3035300" y="74549"/>
                  </a:lnTo>
                  <a:lnTo>
                    <a:pt x="3043301" y="83312"/>
                  </a:lnTo>
                  <a:lnTo>
                    <a:pt x="3070275" y="69075"/>
                  </a:lnTo>
                  <a:lnTo>
                    <a:pt x="3090075" y="51714"/>
                  </a:lnTo>
                  <a:lnTo>
                    <a:pt x="3102711" y="31216"/>
                  </a:lnTo>
                  <a:lnTo>
                    <a:pt x="3108198" y="7620"/>
                  </a:lnTo>
                  <a:close/>
                </a:path>
                <a:path w="3677920" h="143510">
                  <a:moveTo>
                    <a:pt x="3146552" y="87630"/>
                  </a:moveTo>
                  <a:lnTo>
                    <a:pt x="3135503" y="87630"/>
                  </a:lnTo>
                  <a:lnTo>
                    <a:pt x="3135503" y="97536"/>
                  </a:lnTo>
                  <a:lnTo>
                    <a:pt x="3135503" y="130302"/>
                  </a:lnTo>
                  <a:lnTo>
                    <a:pt x="3070606" y="130302"/>
                  </a:lnTo>
                  <a:lnTo>
                    <a:pt x="3070606" y="97536"/>
                  </a:lnTo>
                  <a:lnTo>
                    <a:pt x="3135503" y="97536"/>
                  </a:lnTo>
                  <a:lnTo>
                    <a:pt x="3135503" y="87630"/>
                  </a:lnTo>
                  <a:lnTo>
                    <a:pt x="3059430" y="87630"/>
                  </a:lnTo>
                  <a:lnTo>
                    <a:pt x="3059430" y="140208"/>
                  </a:lnTo>
                  <a:lnTo>
                    <a:pt x="3146552" y="140208"/>
                  </a:lnTo>
                  <a:lnTo>
                    <a:pt x="3146552" y="130302"/>
                  </a:lnTo>
                  <a:lnTo>
                    <a:pt x="3146552" y="97536"/>
                  </a:lnTo>
                  <a:lnTo>
                    <a:pt x="3146552" y="87630"/>
                  </a:lnTo>
                  <a:close/>
                </a:path>
                <a:path w="3677920" h="143510">
                  <a:moveTo>
                    <a:pt x="3168142" y="38608"/>
                  </a:moveTo>
                  <a:lnTo>
                    <a:pt x="3146425" y="38608"/>
                  </a:lnTo>
                  <a:lnTo>
                    <a:pt x="3146425" y="0"/>
                  </a:lnTo>
                  <a:lnTo>
                    <a:pt x="3135376" y="0"/>
                  </a:lnTo>
                  <a:lnTo>
                    <a:pt x="3135376" y="79502"/>
                  </a:lnTo>
                  <a:lnTo>
                    <a:pt x="3146425" y="79502"/>
                  </a:lnTo>
                  <a:lnTo>
                    <a:pt x="3146425" y="48387"/>
                  </a:lnTo>
                  <a:lnTo>
                    <a:pt x="3168142" y="48387"/>
                  </a:lnTo>
                  <a:lnTo>
                    <a:pt x="3168142" y="38608"/>
                  </a:lnTo>
                  <a:close/>
                </a:path>
                <a:path w="3677920" h="143510">
                  <a:moveTo>
                    <a:pt x="3297809" y="96012"/>
                  </a:moveTo>
                  <a:lnTo>
                    <a:pt x="3205480" y="96012"/>
                  </a:lnTo>
                  <a:lnTo>
                    <a:pt x="3205480" y="106045"/>
                  </a:lnTo>
                  <a:lnTo>
                    <a:pt x="3286760" y="106045"/>
                  </a:lnTo>
                  <a:lnTo>
                    <a:pt x="3286760" y="143510"/>
                  </a:lnTo>
                  <a:lnTo>
                    <a:pt x="3297809" y="143510"/>
                  </a:lnTo>
                  <a:lnTo>
                    <a:pt x="3297809" y="96012"/>
                  </a:lnTo>
                  <a:close/>
                </a:path>
                <a:path w="3677920" h="143510">
                  <a:moveTo>
                    <a:pt x="3319780" y="70485"/>
                  </a:moveTo>
                  <a:lnTo>
                    <a:pt x="3258820" y="70485"/>
                  </a:lnTo>
                  <a:lnTo>
                    <a:pt x="3258820" y="51943"/>
                  </a:lnTo>
                  <a:lnTo>
                    <a:pt x="3299714" y="51943"/>
                  </a:lnTo>
                  <a:lnTo>
                    <a:pt x="3299714" y="42037"/>
                  </a:lnTo>
                  <a:lnTo>
                    <a:pt x="3220085" y="42037"/>
                  </a:lnTo>
                  <a:lnTo>
                    <a:pt x="3220085" y="12827"/>
                  </a:lnTo>
                  <a:lnTo>
                    <a:pt x="3297936" y="12827"/>
                  </a:lnTo>
                  <a:lnTo>
                    <a:pt x="3297936" y="2921"/>
                  </a:lnTo>
                  <a:lnTo>
                    <a:pt x="3208909" y="2921"/>
                  </a:lnTo>
                  <a:lnTo>
                    <a:pt x="3208909" y="51943"/>
                  </a:lnTo>
                  <a:lnTo>
                    <a:pt x="3247644" y="51943"/>
                  </a:lnTo>
                  <a:lnTo>
                    <a:pt x="3247644" y="70485"/>
                  </a:lnTo>
                  <a:lnTo>
                    <a:pt x="3186557" y="70485"/>
                  </a:lnTo>
                  <a:lnTo>
                    <a:pt x="3186557" y="80391"/>
                  </a:lnTo>
                  <a:lnTo>
                    <a:pt x="3319780" y="80391"/>
                  </a:lnTo>
                  <a:lnTo>
                    <a:pt x="3319780" y="70485"/>
                  </a:lnTo>
                  <a:close/>
                </a:path>
                <a:path w="3677920" h="143510">
                  <a:moveTo>
                    <a:pt x="3479038" y="45085"/>
                  </a:moveTo>
                  <a:lnTo>
                    <a:pt x="3467938" y="20701"/>
                  </a:lnTo>
                  <a:lnTo>
                    <a:pt x="3467608" y="20459"/>
                  </a:lnTo>
                  <a:lnTo>
                    <a:pt x="3467608" y="37846"/>
                  </a:lnTo>
                  <a:lnTo>
                    <a:pt x="3467608" y="52324"/>
                  </a:lnTo>
                  <a:lnTo>
                    <a:pt x="3465068" y="58166"/>
                  </a:lnTo>
                  <a:lnTo>
                    <a:pt x="3459988" y="62738"/>
                  </a:lnTo>
                  <a:lnTo>
                    <a:pt x="3454781" y="67183"/>
                  </a:lnTo>
                  <a:lnTo>
                    <a:pt x="3448558" y="69469"/>
                  </a:lnTo>
                  <a:lnTo>
                    <a:pt x="3433699" y="69469"/>
                  </a:lnTo>
                  <a:lnTo>
                    <a:pt x="3427476" y="67183"/>
                  </a:lnTo>
                  <a:lnTo>
                    <a:pt x="3422269" y="62738"/>
                  </a:lnTo>
                  <a:lnTo>
                    <a:pt x="3417189" y="58166"/>
                  </a:lnTo>
                  <a:lnTo>
                    <a:pt x="3414522" y="52324"/>
                  </a:lnTo>
                  <a:lnTo>
                    <a:pt x="3414572" y="37846"/>
                  </a:lnTo>
                  <a:lnTo>
                    <a:pt x="3417062" y="32131"/>
                  </a:lnTo>
                  <a:lnTo>
                    <a:pt x="3427222" y="22987"/>
                  </a:lnTo>
                  <a:lnTo>
                    <a:pt x="3433445" y="20701"/>
                  </a:lnTo>
                  <a:lnTo>
                    <a:pt x="3448685" y="20701"/>
                  </a:lnTo>
                  <a:lnTo>
                    <a:pt x="3454908" y="22987"/>
                  </a:lnTo>
                  <a:lnTo>
                    <a:pt x="3459988" y="27559"/>
                  </a:lnTo>
                  <a:lnTo>
                    <a:pt x="3465068" y="32004"/>
                  </a:lnTo>
                  <a:lnTo>
                    <a:pt x="3441065" y="10922"/>
                  </a:lnTo>
                  <a:lnTo>
                    <a:pt x="3433280" y="11544"/>
                  </a:lnTo>
                  <a:lnTo>
                    <a:pt x="3403841" y="37846"/>
                  </a:lnTo>
                  <a:lnTo>
                    <a:pt x="3403092" y="45085"/>
                  </a:lnTo>
                  <a:lnTo>
                    <a:pt x="3403777" y="52184"/>
                  </a:lnTo>
                  <a:lnTo>
                    <a:pt x="3433343" y="78778"/>
                  </a:lnTo>
                  <a:lnTo>
                    <a:pt x="3441065" y="79375"/>
                  </a:lnTo>
                  <a:lnTo>
                    <a:pt x="3448824" y="78778"/>
                  </a:lnTo>
                  <a:lnTo>
                    <a:pt x="3455949" y="76962"/>
                  </a:lnTo>
                  <a:lnTo>
                    <a:pt x="3462350" y="73964"/>
                  </a:lnTo>
                  <a:lnTo>
                    <a:pt x="3468116" y="69723"/>
                  </a:lnTo>
                  <a:lnTo>
                    <a:pt x="3468344" y="69469"/>
                  </a:lnTo>
                  <a:lnTo>
                    <a:pt x="3472865" y="64541"/>
                  </a:lnTo>
                  <a:lnTo>
                    <a:pt x="3476282" y="58699"/>
                  </a:lnTo>
                  <a:lnTo>
                    <a:pt x="3478339" y="52184"/>
                  </a:lnTo>
                  <a:lnTo>
                    <a:pt x="3479038" y="45085"/>
                  </a:lnTo>
                  <a:close/>
                </a:path>
                <a:path w="3677920" h="143510">
                  <a:moveTo>
                    <a:pt x="3492627" y="115062"/>
                  </a:moveTo>
                  <a:lnTo>
                    <a:pt x="3491992" y="105410"/>
                  </a:lnTo>
                  <a:lnTo>
                    <a:pt x="3484842" y="105892"/>
                  </a:lnTo>
                  <a:lnTo>
                    <a:pt x="3474821" y="106349"/>
                  </a:lnTo>
                  <a:lnTo>
                    <a:pt x="3446145" y="107188"/>
                  </a:lnTo>
                  <a:lnTo>
                    <a:pt x="3392551" y="107950"/>
                  </a:lnTo>
                  <a:lnTo>
                    <a:pt x="3393694" y="117475"/>
                  </a:lnTo>
                  <a:lnTo>
                    <a:pt x="3462337" y="116332"/>
                  </a:lnTo>
                  <a:lnTo>
                    <a:pt x="3475291" y="115938"/>
                  </a:lnTo>
                  <a:lnTo>
                    <a:pt x="3485375" y="115519"/>
                  </a:lnTo>
                  <a:lnTo>
                    <a:pt x="3492627" y="115062"/>
                  </a:lnTo>
                  <a:close/>
                </a:path>
                <a:path w="3677920" h="143510">
                  <a:moveTo>
                    <a:pt x="3513201" y="0"/>
                  </a:moveTo>
                  <a:lnTo>
                    <a:pt x="3502025" y="0"/>
                  </a:lnTo>
                  <a:lnTo>
                    <a:pt x="3502025" y="143510"/>
                  </a:lnTo>
                  <a:lnTo>
                    <a:pt x="3513201" y="143510"/>
                  </a:lnTo>
                  <a:lnTo>
                    <a:pt x="3513201" y="0"/>
                  </a:lnTo>
                  <a:close/>
                </a:path>
                <a:path w="3677920" h="143510">
                  <a:moveTo>
                    <a:pt x="3655695" y="5207"/>
                  </a:moveTo>
                  <a:lnTo>
                    <a:pt x="3644646" y="5207"/>
                  </a:lnTo>
                  <a:lnTo>
                    <a:pt x="3644646" y="15113"/>
                  </a:lnTo>
                  <a:lnTo>
                    <a:pt x="3644646" y="50800"/>
                  </a:lnTo>
                  <a:lnTo>
                    <a:pt x="3577717" y="50800"/>
                  </a:lnTo>
                  <a:lnTo>
                    <a:pt x="3577717" y="15113"/>
                  </a:lnTo>
                  <a:lnTo>
                    <a:pt x="3644646" y="15113"/>
                  </a:lnTo>
                  <a:lnTo>
                    <a:pt x="3644646" y="5207"/>
                  </a:lnTo>
                  <a:lnTo>
                    <a:pt x="3566795" y="5207"/>
                  </a:lnTo>
                  <a:lnTo>
                    <a:pt x="3566795" y="60706"/>
                  </a:lnTo>
                  <a:lnTo>
                    <a:pt x="3655695" y="60706"/>
                  </a:lnTo>
                  <a:lnTo>
                    <a:pt x="3655695" y="50800"/>
                  </a:lnTo>
                  <a:lnTo>
                    <a:pt x="3655695" y="15113"/>
                  </a:lnTo>
                  <a:lnTo>
                    <a:pt x="3655695" y="5207"/>
                  </a:lnTo>
                  <a:close/>
                </a:path>
                <a:path w="3677920" h="143510">
                  <a:moveTo>
                    <a:pt x="3677920" y="80010"/>
                  </a:moveTo>
                  <a:lnTo>
                    <a:pt x="3544697" y="80010"/>
                  </a:lnTo>
                  <a:lnTo>
                    <a:pt x="3544697" y="89916"/>
                  </a:lnTo>
                  <a:lnTo>
                    <a:pt x="3605657" y="89916"/>
                  </a:lnTo>
                  <a:lnTo>
                    <a:pt x="3605657" y="143510"/>
                  </a:lnTo>
                  <a:lnTo>
                    <a:pt x="3616960" y="143510"/>
                  </a:lnTo>
                  <a:lnTo>
                    <a:pt x="3616960" y="89916"/>
                  </a:lnTo>
                  <a:lnTo>
                    <a:pt x="3677920" y="89916"/>
                  </a:lnTo>
                  <a:lnTo>
                    <a:pt x="3677920" y="80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 descr=""/>
          <p:cNvGrpSpPr/>
          <p:nvPr/>
        </p:nvGrpSpPr>
        <p:grpSpPr>
          <a:xfrm>
            <a:off x="417576" y="6620255"/>
            <a:ext cx="1029969" cy="218440"/>
            <a:chOff x="417576" y="6620255"/>
            <a:chExt cx="1029969" cy="218440"/>
          </a:xfrm>
        </p:grpSpPr>
        <p:sp>
          <p:nvSpPr>
            <p:cNvPr id="157" name="object 157" descr=""/>
            <p:cNvSpPr/>
            <p:nvPr/>
          </p:nvSpPr>
          <p:spPr>
            <a:xfrm>
              <a:off x="417576" y="6620255"/>
              <a:ext cx="975360" cy="218440"/>
            </a:xfrm>
            <a:custGeom>
              <a:avLst/>
              <a:gdLst/>
              <a:ahLst/>
              <a:cxnLst/>
              <a:rect l="l" t="t" r="r" b="b"/>
              <a:pathLst>
                <a:path w="975360" h="218440">
                  <a:moveTo>
                    <a:pt x="975360" y="0"/>
                  </a:moveTo>
                  <a:lnTo>
                    <a:pt x="0" y="0"/>
                  </a:lnTo>
                  <a:lnTo>
                    <a:pt x="0" y="217932"/>
                  </a:lnTo>
                  <a:lnTo>
                    <a:pt x="975360" y="217932"/>
                  </a:lnTo>
                  <a:lnTo>
                    <a:pt x="97536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1431925" y="6694385"/>
              <a:ext cx="15240" cy="75565"/>
            </a:xfrm>
            <a:custGeom>
              <a:avLst/>
              <a:gdLst/>
              <a:ahLst/>
              <a:cxnLst/>
              <a:rect l="l" t="t" r="r" b="b"/>
              <a:pathLst>
                <a:path w="15240" h="75565">
                  <a:moveTo>
                    <a:pt x="9525" y="59842"/>
                  </a:moveTo>
                  <a:lnTo>
                    <a:pt x="5587" y="59842"/>
                  </a:lnTo>
                  <a:lnTo>
                    <a:pt x="3809" y="60579"/>
                  </a:lnTo>
                  <a:lnTo>
                    <a:pt x="762" y="63550"/>
                  </a:lnTo>
                  <a:lnTo>
                    <a:pt x="0" y="65366"/>
                  </a:lnTo>
                  <a:lnTo>
                    <a:pt x="0" y="69608"/>
                  </a:lnTo>
                  <a:lnTo>
                    <a:pt x="762" y="71399"/>
                  </a:lnTo>
                  <a:lnTo>
                    <a:pt x="2286" y="72885"/>
                  </a:lnTo>
                  <a:lnTo>
                    <a:pt x="3683" y="74371"/>
                  </a:lnTo>
                  <a:lnTo>
                    <a:pt x="5461" y="75107"/>
                  </a:lnTo>
                  <a:lnTo>
                    <a:pt x="9652" y="75107"/>
                  </a:lnTo>
                  <a:lnTo>
                    <a:pt x="11430" y="74345"/>
                  </a:lnTo>
                  <a:lnTo>
                    <a:pt x="12827" y="72809"/>
                  </a:lnTo>
                  <a:lnTo>
                    <a:pt x="14350" y="71285"/>
                  </a:lnTo>
                  <a:lnTo>
                    <a:pt x="15074" y="69608"/>
                  </a:lnTo>
                  <a:lnTo>
                    <a:pt x="15112" y="65366"/>
                  </a:lnTo>
                  <a:lnTo>
                    <a:pt x="14350" y="63550"/>
                  </a:lnTo>
                  <a:lnTo>
                    <a:pt x="11303" y="60579"/>
                  </a:lnTo>
                  <a:lnTo>
                    <a:pt x="9525" y="59842"/>
                  </a:lnTo>
                  <a:close/>
                </a:path>
                <a:path w="15240" h="75565">
                  <a:moveTo>
                    <a:pt x="9525" y="0"/>
                  </a:moveTo>
                  <a:lnTo>
                    <a:pt x="5587" y="0"/>
                  </a:lnTo>
                  <a:lnTo>
                    <a:pt x="3809" y="749"/>
                  </a:lnTo>
                  <a:lnTo>
                    <a:pt x="762" y="3708"/>
                  </a:lnTo>
                  <a:lnTo>
                    <a:pt x="0" y="5524"/>
                  </a:lnTo>
                  <a:lnTo>
                    <a:pt x="0" y="9766"/>
                  </a:lnTo>
                  <a:lnTo>
                    <a:pt x="762" y="11569"/>
                  </a:lnTo>
                  <a:lnTo>
                    <a:pt x="2286" y="13042"/>
                  </a:lnTo>
                  <a:lnTo>
                    <a:pt x="3683" y="14528"/>
                  </a:lnTo>
                  <a:lnTo>
                    <a:pt x="5461" y="15278"/>
                  </a:lnTo>
                  <a:lnTo>
                    <a:pt x="9652" y="15278"/>
                  </a:lnTo>
                  <a:lnTo>
                    <a:pt x="11430" y="14528"/>
                  </a:lnTo>
                  <a:lnTo>
                    <a:pt x="12827" y="13042"/>
                  </a:lnTo>
                  <a:lnTo>
                    <a:pt x="14350" y="11569"/>
                  </a:lnTo>
                  <a:lnTo>
                    <a:pt x="15112" y="9766"/>
                  </a:lnTo>
                  <a:lnTo>
                    <a:pt x="15112" y="5524"/>
                  </a:lnTo>
                  <a:lnTo>
                    <a:pt x="14350" y="3708"/>
                  </a:lnTo>
                  <a:lnTo>
                    <a:pt x="11303" y="749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9" name="object 159" descr=""/>
          <p:cNvSpPr/>
          <p:nvPr/>
        </p:nvSpPr>
        <p:spPr>
          <a:xfrm>
            <a:off x="1516633" y="6648183"/>
            <a:ext cx="258445" cy="132080"/>
          </a:xfrm>
          <a:custGeom>
            <a:avLst/>
            <a:gdLst/>
            <a:ahLst/>
            <a:cxnLst/>
            <a:rect l="l" t="t" r="r" b="b"/>
            <a:pathLst>
              <a:path w="258444" h="132079">
                <a:moveTo>
                  <a:pt x="166115" y="89611"/>
                </a:moveTo>
                <a:lnTo>
                  <a:pt x="155828" y="89611"/>
                </a:lnTo>
                <a:lnTo>
                  <a:pt x="155828" y="127609"/>
                </a:lnTo>
                <a:lnTo>
                  <a:pt x="240918" y="127609"/>
                </a:lnTo>
                <a:lnTo>
                  <a:pt x="240918" y="118503"/>
                </a:lnTo>
                <a:lnTo>
                  <a:pt x="166115" y="118503"/>
                </a:lnTo>
                <a:lnTo>
                  <a:pt x="166115" y="89611"/>
                </a:lnTo>
                <a:close/>
              </a:path>
              <a:path w="258444" h="132079">
                <a:moveTo>
                  <a:pt x="258317" y="71945"/>
                </a:moveTo>
                <a:lnTo>
                  <a:pt x="135763" y="71945"/>
                </a:lnTo>
                <a:lnTo>
                  <a:pt x="135763" y="81191"/>
                </a:lnTo>
                <a:lnTo>
                  <a:pt x="258317" y="81191"/>
                </a:lnTo>
                <a:lnTo>
                  <a:pt x="258317" y="71945"/>
                </a:lnTo>
                <a:close/>
              </a:path>
              <a:path w="258444" h="132079">
                <a:moveTo>
                  <a:pt x="202310" y="54965"/>
                </a:moveTo>
                <a:lnTo>
                  <a:pt x="191897" y="54965"/>
                </a:lnTo>
                <a:lnTo>
                  <a:pt x="191897" y="71945"/>
                </a:lnTo>
                <a:lnTo>
                  <a:pt x="202310" y="71945"/>
                </a:lnTo>
                <a:lnTo>
                  <a:pt x="202310" y="54965"/>
                </a:lnTo>
                <a:close/>
              </a:path>
              <a:path w="258444" h="132079">
                <a:moveTo>
                  <a:pt x="166878" y="3898"/>
                </a:moveTo>
                <a:lnTo>
                  <a:pt x="156717" y="3898"/>
                </a:lnTo>
                <a:lnTo>
                  <a:pt x="156717" y="54965"/>
                </a:lnTo>
                <a:lnTo>
                  <a:pt x="237490" y="54965"/>
                </a:lnTo>
                <a:lnTo>
                  <a:pt x="237490" y="45999"/>
                </a:lnTo>
                <a:lnTo>
                  <a:pt x="166878" y="45999"/>
                </a:lnTo>
                <a:lnTo>
                  <a:pt x="166878" y="29844"/>
                </a:lnTo>
                <a:lnTo>
                  <a:pt x="237490" y="29844"/>
                </a:lnTo>
                <a:lnTo>
                  <a:pt x="237490" y="20739"/>
                </a:lnTo>
                <a:lnTo>
                  <a:pt x="166878" y="20739"/>
                </a:lnTo>
                <a:lnTo>
                  <a:pt x="166878" y="3898"/>
                </a:lnTo>
                <a:close/>
              </a:path>
              <a:path w="258444" h="132079">
                <a:moveTo>
                  <a:pt x="237490" y="29844"/>
                </a:moveTo>
                <a:lnTo>
                  <a:pt x="227329" y="29844"/>
                </a:lnTo>
                <a:lnTo>
                  <a:pt x="227329" y="45999"/>
                </a:lnTo>
                <a:lnTo>
                  <a:pt x="237490" y="45999"/>
                </a:lnTo>
                <a:lnTo>
                  <a:pt x="237490" y="29844"/>
                </a:lnTo>
                <a:close/>
              </a:path>
              <a:path w="258444" h="132079">
                <a:moveTo>
                  <a:pt x="237490" y="3898"/>
                </a:moveTo>
                <a:lnTo>
                  <a:pt x="227329" y="3898"/>
                </a:lnTo>
                <a:lnTo>
                  <a:pt x="227329" y="20739"/>
                </a:lnTo>
                <a:lnTo>
                  <a:pt x="237490" y="20739"/>
                </a:lnTo>
                <a:lnTo>
                  <a:pt x="237490" y="3898"/>
                </a:lnTo>
                <a:close/>
              </a:path>
              <a:path w="258444" h="132079">
                <a:moveTo>
                  <a:pt x="67309" y="12179"/>
                </a:moveTo>
                <a:lnTo>
                  <a:pt x="5334" y="12179"/>
                </a:lnTo>
                <a:lnTo>
                  <a:pt x="5334" y="21285"/>
                </a:lnTo>
                <a:lnTo>
                  <a:pt x="56260" y="21285"/>
                </a:lnTo>
                <a:lnTo>
                  <a:pt x="53905" y="33546"/>
                </a:lnTo>
                <a:lnTo>
                  <a:pt x="28646" y="74222"/>
                </a:lnTo>
                <a:lnTo>
                  <a:pt x="0" y="92963"/>
                </a:lnTo>
                <a:lnTo>
                  <a:pt x="7746" y="101244"/>
                </a:lnTo>
                <a:lnTo>
                  <a:pt x="43108" y="73540"/>
                </a:lnTo>
                <a:lnTo>
                  <a:pt x="63103" y="38495"/>
                </a:lnTo>
                <a:lnTo>
                  <a:pt x="66117" y="25621"/>
                </a:lnTo>
                <a:lnTo>
                  <a:pt x="67309" y="12179"/>
                </a:lnTo>
                <a:close/>
              </a:path>
              <a:path w="258444" h="132079">
                <a:moveTo>
                  <a:pt x="104012" y="0"/>
                </a:moveTo>
                <a:lnTo>
                  <a:pt x="93725" y="0"/>
                </a:lnTo>
                <a:lnTo>
                  <a:pt x="93725" y="132054"/>
                </a:lnTo>
                <a:lnTo>
                  <a:pt x="104012" y="132054"/>
                </a:lnTo>
                <a:lnTo>
                  <a:pt x="104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/>
          <p:nvPr/>
        </p:nvSpPr>
        <p:spPr>
          <a:xfrm>
            <a:off x="1840864" y="6647497"/>
            <a:ext cx="262890" cy="133350"/>
          </a:xfrm>
          <a:custGeom>
            <a:avLst/>
            <a:gdLst/>
            <a:ahLst/>
            <a:cxnLst/>
            <a:rect l="l" t="t" r="r" b="b"/>
            <a:pathLst>
              <a:path w="262889" h="133350">
                <a:moveTo>
                  <a:pt x="203454" y="84543"/>
                </a:moveTo>
                <a:lnTo>
                  <a:pt x="164084" y="94983"/>
                </a:lnTo>
                <a:lnTo>
                  <a:pt x="160433" y="115493"/>
                </a:lnTo>
                <a:lnTo>
                  <a:pt x="164084" y="121234"/>
                </a:lnTo>
                <a:lnTo>
                  <a:pt x="203454" y="131787"/>
                </a:lnTo>
                <a:lnTo>
                  <a:pt x="213243" y="131392"/>
                </a:lnTo>
                <a:lnTo>
                  <a:pt x="221839" y="130205"/>
                </a:lnTo>
                <a:lnTo>
                  <a:pt x="229225" y="128224"/>
                </a:lnTo>
                <a:lnTo>
                  <a:pt x="235398" y="125450"/>
                </a:lnTo>
                <a:lnTo>
                  <a:pt x="239609" y="123088"/>
                </a:lnTo>
                <a:lnTo>
                  <a:pt x="203454" y="123088"/>
                </a:lnTo>
                <a:lnTo>
                  <a:pt x="189378" y="122152"/>
                </a:lnTo>
                <a:lnTo>
                  <a:pt x="179339" y="119343"/>
                </a:lnTo>
                <a:lnTo>
                  <a:pt x="173325" y="114660"/>
                </a:lnTo>
                <a:lnTo>
                  <a:pt x="171323" y="108102"/>
                </a:lnTo>
                <a:lnTo>
                  <a:pt x="173325" y="101601"/>
                </a:lnTo>
                <a:lnTo>
                  <a:pt x="179339" y="96958"/>
                </a:lnTo>
                <a:lnTo>
                  <a:pt x="189378" y="94172"/>
                </a:lnTo>
                <a:lnTo>
                  <a:pt x="203454" y="93243"/>
                </a:lnTo>
                <a:lnTo>
                  <a:pt x="239828" y="93243"/>
                </a:lnTo>
                <a:lnTo>
                  <a:pt x="235458" y="90779"/>
                </a:lnTo>
                <a:lnTo>
                  <a:pt x="229314" y="88053"/>
                </a:lnTo>
                <a:lnTo>
                  <a:pt x="221932" y="86104"/>
                </a:lnTo>
                <a:lnTo>
                  <a:pt x="213312" y="84934"/>
                </a:lnTo>
                <a:lnTo>
                  <a:pt x="203454" y="84543"/>
                </a:lnTo>
                <a:close/>
              </a:path>
              <a:path w="262889" h="133350">
                <a:moveTo>
                  <a:pt x="239828" y="93243"/>
                </a:moveTo>
                <a:lnTo>
                  <a:pt x="203454" y="93243"/>
                </a:lnTo>
                <a:lnTo>
                  <a:pt x="217549" y="94172"/>
                </a:lnTo>
                <a:lnTo>
                  <a:pt x="227631" y="96958"/>
                </a:lnTo>
                <a:lnTo>
                  <a:pt x="233689" y="101601"/>
                </a:lnTo>
                <a:lnTo>
                  <a:pt x="235712" y="108102"/>
                </a:lnTo>
                <a:lnTo>
                  <a:pt x="233689" y="114660"/>
                </a:lnTo>
                <a:lnTo>
                  <a:pt x="227631" y="119343"/>
                </a:lnTo>
                <a:lnTo>
                  <a:pt x="217549" y="122152"/>
                </a:lnTo>
                <a:lnTo>
                  <a:pt x="203454" y="123088"/>
                </a:lnTo>
                <a:lnTo>
                  <a:pt x="239609" y="123088"/>
                </a:lnTo>
                <a:lnTo>
                  <a:pt x="242824" y="121285"/>
                </a:lnTo>
                <a:lnTo>
                  <a:pt x="246507" y="115493"/>
                </a:lnTo>
                <a:lnTo>
                  <a:pt x="246507" y="100698"/>
                </a:lnTo>
                <a:lnTo>
                  <a:pt x="242824" y="94932"/>
                </a:lnTo>
                <a:lnTo>
                  <a:pt x="239828" y="93243"/>
                </a:lnTo>
                <a:close/>
              </a:path>
              <a:path w="262889" h="133350">
                <a:moveTo>
                  <a:pt x="191262" y="32105"/>
                </a:moveTo>
                <a:lnTo>
                  <a:pt x="171069" y="32105"/>
                </a:lnTo>
                <a:lnTo>
                  <a:pt x="163068" y="34213"/>
                </a:lnTo>
                <a:lnTo>
                  <a:pt x="151384" y="42659"/>
                </a:lnTo>
                <a:lnTo>
                  <a:pt x="148462" y="48120"/>
                </a:lnTo>
                <a:lnTo>
                  <a:pt x="148462" y="61493"/>
                </a:lnTo>
                <a:lnTo>
                  <a:pt x="151384" y="66916"/>
                </a:lnTo>
                <a:lnTo>
                  <a:pt x="162814" y="75272"/>
                </a:lnTo>
                <a:lnTo>
                  <a:pt x="170815" y="77355"/>
                </a:lnTo>
                <a:lnTo>
                  <a:pt x="191262" y="77355"/>
                </a:lnTo>
                <a:lnTo>
                  <a:pt x="199262" y="75247"/>
                </a:lnTo>
                <a:lnTo>
                  <a:pt x="208364" y="68668"/>
                </a:lnTo>
                <a:lnTo>
                  <a:pt x="173990" y="68668"/>
                </a:lnTo>
                <a:lnTo>
                  <a:pt x="168529" y="67386"/>
                </a:lnTo>
                <a:lnTo>
                  <a:pt x="164465" y="64833"/>
                </a:lnTo>
                <a:lnTo>
                  <a:pt x="160528" y="62268"/>
                </a:lnTo>
                <a:lnTo>
                  <a:pt x="158496" y="58940"/>
                </a:lnTo>
                <a:lnTo>
                  <a:pt x="158496" y="50685"/>
                </a:lnTo>
                <a:lnTo>
                  <a:pt x="160528" y="47307"/>
                </a:lnTo>
                <a:lnTo>
                  <a:pt x="164592" y="44704"/>
                </a:lnTo>
                <a:lnTo>
                  <a:pt x="168529" y="42100"/>
                </a:lnTo>
                <a:lnTo>
                  <a:pt x="174117" y="40805"/>
                </a:lnTo>
                <a:lnTo>
                  <a:pt x="208381" y="40805"/>
                </a:lnTo>
                <a:lnTo>
                  <a:pt x="199262" y="34213"/>
                </a:lnTo>
                <a:lnTo>
                  <a:pt x="191262" y="32105"/>
                </a:lnTo>
                <a:close/>
              </a:path>
              <a:path w="262889" h="133350">
                <a:moveTo>
                  <a:pt x="208381" y="40805"/>
                </a:moveTo>
                <a:lnTo>
                  <a:pt x="188214" y="40805"/>
                </a:lnTo>
                <a:lnTo>
                  <a:pt x="193802" y="42100"/>
                </a:lnTo>
                <a:lnTo>
                  <a:pt x="197739" y="44704"/>
                </a:lnTo>
                <a:lnTo>
                  <a:pt x="201803" y="47307"/>
                </a:lnTo>
                <a:lnTo>
                  <a:pt x="203708" y="50685"/>
                </a:lnTo>
                <a:lnTo>
                  <a:pt x="203708" y="58940"/>
                </a:lnTo>
                <a:lnTo>
                  <a:pt x="201803" y="62268"/>
                </a:lnTo>
                <a:lnTo>
                  <a:pt x="197739" y="64833"/>
                </a:lnTo>
                <a:lnTo>
                  <a:pt x="193802" y="67386"/>
                </a:lnTo>
                <a:lnTo>
                  <a:pt x="188214" y="68668"/>
                </a:lnTo>
                <a:lnTo>
                  <a:pt x="208364" y="68668"/>
                </a:lnTo>
                <a:lnTo>
                  <a:pt x="210947" y="66802"/>
                </a:lnTo>
                <a:lnTo>
                  <a:pt x="213694" y="61493"/>
                </a:lnTo>
                <a:lnTo>
                  <a:pt x="213741" y="48120"/>
                </a:lnTo>
                <a:lnTo>
                  <a:pt x="210947" y="42659"/>
                </a:lnTo>
                <a:lnTo>
                  <a:pt x="208381" y="40805"/>
                </a:lnTo>
                <a:close/>
              </a:path>
              <a:path w="262889" h="133350">
                <a:moveTo>
                  <a:pt x="45720" y="9791"/>
                </a:moveTo>
                <a:lnTo>
                  <a:pt x="35433" y="9791"/>
                </a:lnTo>
                <a:lnTo>
                  <a:pt x="35433" y="31419"/>
                </a:lnTo>
                <a:lnTo>
                  <a:pt x="34835" y="40208"/>
                </a:lnTo>
                <a:lnTo>
                  <a:pt x="14557" y="81599"/>
                </a:lnTo>
                <a:lnTo>
                  <a:pt x="0" y="94068"/>
                </a:lnTo>
                <a:lnTo>
                  <a:pt x="7874" y="100914"/>
                </a:lnTo>
                <a:lnTo>
                  <a:pt x="36052" y="66876"/>
                </a:lnTo>
                <a:lnTo>
                  <a:pt x="40640" y="55791"/>
                </a:lnTo>
                <a:lnTo>
                  <a:pt x="50903" y="55791"/>
                </a:lnTo>
                <a:lnTo>
                  <a:pt x="48101" y="47952"/>
                </a:lnTo>
                <a:lnTo>
                  <a:pt x="46315" y="39505"/>
                </a:lnTo>
                <a:lnTo>
                  <a:pt x="45753" y="31419"/>
                </a:lnTo>
                <a:lnTo>
                  <a:pt x="45720" y="9791"/>
                </a:lnTo>
                <a:close/>
              </a:path>
              <a:path w="262889" h="133350">
                <a:moveTo>
                  <a:pt x="50903" y="55791"/>
                </a:moveTo>
                <a:lnTo>
                  <a:pt x="40640" y="55791"/>
                </a:lnTo>
                <a:lnTo>
                  <a:pt x="42495" y="60751"/>
                </a:lnTo>
                <a:lnTo>
                  <a:pt x="68284" y="94726"/>
                </a:lnTo>
                <a:lnTo>
                  <a:pt x="73787" y="99263"/>
                </a:lnTo>
                <a:lnTo>
                  <a:pt x="80899" y="91262"/>
                </a:lnTo>
                <a:lnTo>
                  <a:pt x="73229" y="85659"/>
                </a:lnTo>
                <a:lnTo>
                  <a:pt x="66405" y="79328"/>
                </a:lnTo>
                <a:lnTo>
                  <a:pt x="60414" y="72272"/>
                </a:lnTo>
                <a:lnTo>
                  <a:pt x="55245" y="64490"/>
                </a:lnTo>
                <a:lnTo>
                  <a:pt x="51077" y="56279"/>
                </a:lnTo>
                <a:lnTo>
                  <a:pt x="50903" y="55791"/>
                </a:lnTo>
                <a:close/>
              </a:path>
              <a:path w="262889" h="133350">
                <a:moveTo>
                  <a:pt x="244221" y="685"/>
                </a:moveTo>
                <a:lnTo>
                  <a:pt x="234061" y="685"/>
                </a:lnTo>
                <a:lnTo>
                  <a:pt x="234061" y="80708"/>
                </a:lnTo>
                <a:lnTo>
                  <a:pt x="244221" y="80708"/>
                </a:lnTo>
                <a:lnTo>
                  <a:pt x="244221" y="52031"/>
                </a:lnTo>
                <a:lnTo>
                  <a:pt x="262763" y="52031"/>
                </a:lnTo>
                <a:lnTo>
                  <a:pt x="262763" y="42722"/>
                </a:lnTo>
                <a:lnTo>
                  <a:pt x="244221" y="42722"/>
                </a:lnTo>
                <a:lnTo>
                  <a:pt x="244221" y="685"/>
                </a:lnTo>
                <a:close/>
              </a:path>
              <a:path w="262889" h="133350">
                <a:moveTo>
                  <a:pt x="103251" y="685"/>
                </a:moveTo>
                <a:lnTo>
                  <a:pt x="93091" y="685"/>
                </a:lnTo>
                <a:lnTo>
                  <a:pt x="93091" y="132740"/>
                </a:lnTo>
                <a:lnTo>
                  <a:pt x="103251" y="132740"/>
                </a:lnTo>
                <a:lnTo>
                  <a:pt x="103251" y="63461"/>
                </a:lnTo>
                <a:lnTo>
                  <a:pt x="126111" y="63461"/>
                </a:lnTo>
                <a:lnTo>
                  <a:pt x="126111" y="54356"/>
                </a:lnTo>
                <a:lnTo>
                  <a:pt x="103251" y="54356"/>
                </a:lnTo>
                <a:lnTo>
                  <a:pt x="103251" y="685"/>
                </a:lnTo>
                <a:close/>
              </a:path>
              <a:path w="262889" h="133350">
                <a:moveTo>
                  <a:pt x="219837" y="17106"/>
                </a:moveTo>
                <a:lnTo>
                  <a:pt x="141732" y="17106"/>
                </a:lnTo>
                <a:lnTo>
                  <a:pt x="141732" y="26085"/>
                </a:lnTo>
                <a:lnTo>
                  <a:pt x="219837" y="26085"/>
                </a:lnTo>
                <a:lnTo>
                  <a:pt x="219837" y="17106"/>
                </a:lnTo>
                <a:close/>
              </a:path>
              <a:path w="262889" h="133350">
                <a:moveTo>
                  <a:pt x="185928" y="0"/>
                </a:moveTo>
                <a:lnTo>
                  <a:pt x="175641" y="0"/>
                </a:lnTo>
                <a:lnTo>
                  <a:pt x="175641" y="17106"/>
                </a:lnTo>
                <a:lnTo>
                  <a:pt x="185928" y="17106"/>
                </a:lnTo>
                <a:lnTo>
                  <a:pt x="185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1" name="object 161" descr=""/>
          <p:cNvGrpSpPr/>
          <p:nvPr/>
        </p:nvGrpSpPr>
        <p:grpSpPr>
          <a:xfrm>
            <a:off x="2264664" y="6620255"/>
            <a:ext cx="1028700" cy="218440"/>
            <a:chOff x="2264664" y="6620255"/>
            <a:chExt cx="1028700" cy="218440"/>
          </a:xfrm>
        </p:grpSpPr>
        <p:sp>
          <p:nvSpPr>
            <p:cNvPr id="162" name="object 162" descr=""/>
            <p:cNvSpPr/>
            <p:nvPr/>
          </p:nvSpPr>
          <p:spPr>
            <a:xfrm>
              <a:off x="2264664" y="6620255"/>
              <a:ext cx="974090" cy="218440"/>
            </a:xfrm>
            <a:custGeom>
              <a:avLst/>
              <a:gdLst/>
              <a:ahLst/>
              <a:cxnLst/>
              <a:rect l="l" t="t" r="r" b="b"/>
              <a:pathLst>
                <a:path w="974089" h="218440">
                  <a:moveTo>
                    <a:pt x="973836" y="0"/>
                  </a:moveTo>
                  <a:lnTo>
                    <a:pt x="0" y="0"/>
                  </a:lnTo>
                  <a:lnTo>
                    <a:pt x="0" y="217932"/>
                  </a:lnTo>
                  <a:lnTo>
                    <a:pt x="973836" y="217932"/>
                  </a:lnTo>
                  <a:lnTo>
                    <a:pt x="9738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3278251" y="6694385"/>
              <a:ext cx="15240" cy="75565"/>
            </a:xfrm>
            <a:custGeom>
              <a:avLst/>
              <a:gdLst/>
              <a:ahLst/>
              <a:cxnLst/>
              <a:rect l="l" t="t" r="r" b="b"/>
              <a:pathLst>
                <a:path w="15239" h="75565">
                  <a:moveTo>
                    <a:pt x="9525" y="59842"/>
                  </a:moveTo>
                  <a:lnTo>
                    <a:pt x="5587" y="59842"/>
                  </a:lnTo>
                  <a:lnTo>
                    <a:pt x="3810" y="60579"/>
                  </a:lnTo>
                  <a:lnTo>
                    <a:pt x="762" y="63550"/>
                  </a:lnTo>
                  <a:lnTo>
                    <a:pt x="0" y="65366"/>
                  </a:lnTo>
                  <a:lnTo>
                    <a:pt x="0" y="69608"/>
                  </a:lnTo>
                  <a:lnTo>
                    <a:pt x="762" y="71399"/>
                  </a:lnTo>
                  <a:lnTo>
                    <a:pt x="2286" y="72885"/>
                  </a:lnTo>
                  <a:lnTo>
                    <a:pt x="3683" y="74371"/>
                  </a:lnTo>
                  <a:lnTo>
                    <a:pt x="5461" y="75107"/>
                  </a:lnTo>
                  <a:lnTo>
                    <a:pt x="9651" y="75107"/>
                  </a:lnTo>
                  <a:lnTo>
                    <a:pt x="11429" y="74345"/>
                  </a:lnTo>
                  <a:lnTo>
                    <a:pt x="12826" y="72809"/>
                  </a:lnTo>
                  <a:lnTo>
                    <a:pt x="14350" y="71285"/>
                  </a:lnTo>
                  <a:lnTo>
                    <a:pt x="15074" y="69608"/>
                  </a:lnTo>
                  <a:lnTo>
                    <a:pt x="15112" y="65366"/>
                  </a:lnTo>
                  <a:lnTo>
                    <a:pt x="14350" y="63550"/>
                  </a:lnTo>
                  <a:lnTo>
                    <a:pt x="11302" y="60579"/>
                  </a:lnTo>
                  <a:lnTo>
                    <a:pt x="9525" y="59842"/>
                  </a:lnTo>
                  <a:close/>
                </a:path>
                <a:path w="15239" h="75565">
                  <a:moveTo>
                    <a:pt x="9525" y="0"/>
                  </a:moveTo>
                  <a:lnTo>
                    <a:pt x="5587" y="0"/>
                  </a:lnTo>
                  <a:lnTo>
                    <a:pt x="3810" y="749"/>
                  </a:lnTo>
                  <a:lnTo>
                    <a:pt x="762" y="3708"/>
                  </a:lnTo>
                  <a:lnTo>
                    <a:pt x="0" y="5524"/>
                  </a:lnTo>
                  <a:lnTo>
                    <a:pt x="0" y="9766"/>
                  </a:lnTo>
                  <a:lnTo>
                    <a:pt x="762" y="11569"/>
                  </a:lnTo>
                  <a:lnTo>
                    <a:pt x="2286" y="13042"/>
                  </a:lnTo>
                  <a:lnTo>
                    <a:pt x="3683" y="14528"/>
                  </a:lnTo>
                  <a:lnTo>
                    <a:pt x="5461" y="15278"/>
                  </a:lnTo>
                  <a:lnTo>
                    <a:pt x="9651" y="15278"/>
                  </a:lnTo>
                  <a:lnTo>
                    <a:pt x="11429" y="14528"/>
                  </a:lnTo>
                  <a:lnTo>
                    <a:pt x="12826" y="13042"/>
                  </a:lnTo>
                  <a:lnTo>
                    <a:pt x="14350" y="11569"/>
                  </a:lnTo>
                  <a:lnTo>
                    <a:pt x="15112" y="9766"/>
                  </a:lnTo>
                  <a:lnTo>
                    <a:pt x="15112" y="5524"/>
                  </a:lnTo>
                  <a:lnTo>
                    <a:pt x="14350" y="3708"/>
                  </a:lnTo>
                  <a:lnTo>
                    <a:pt x="11302" y="749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4" name="object 164" descr=""/>
          <p:cNvSpPr/>
          <p:nvPr/>
        </p:nvSpPr>
        <p:spPr>
          <a:xfrm>
            <a:off x="3358515" y="6646062"/>
            <a:ext cx="266700" cy="134620"/>
          </a:xfrm>
          <a:custGeom>
            <a:avLst/>
            <a:gdLst/>
            <a:ahLst/>
            <a:cxnLst/>
            <a:rect l="l" t="t" r="r" b="b"/>
            <a:pathLst>
              <a:path w="266700" h="134620">
                <a:moveTo>
                  <a:pt x="66421" y="84823"/>
                </a:moveTo>
                <a:lnTo>
                  <a:pt x="56134" y="84823"/>
                </a:lnTo>
                <a:lnTo>
                  <a:pt x="56134" y="134035"/>
                </a:lnTo>
                <a:lnTo>
                  <a:pt x="66421" y="134035"/>
                </a:lnTo>
                <a:lnTo>
                  <a:pt x="66421" y="84823"/>
                </a:lnTo>
                <a:close/>
              </a:path>
              <a:path w="266700" h="134620">
                <a:moveTo>
                  <a:pt x="122555" y="75717"/>
                </a:moveTo>
                <a:lnTo>
                  <a:pt x="0" y="75717"/>
                </a:lnTo>
                <a:lnTo>
                  <a:pt x="0" y="84823"/>
                </a:lnTo>
                <a:lnTo>
                  <a:pt x="122555" y="84823"/>
                </a:lnTo>
                <a:lnTo>
                  <a:pt x="122555" y="75717"/>
                </a:lnTo>
                <a:close/>
              </a:path>
              <a:path w="266700" h="134620">
                <a:moveTo>
                  <a:pt x="210438" y="13893"/>
                </a:moveTo>
                <a:lnTo>
                  <a:pt x="148844" y="13893"/>
                </a:lnTo>
                <a:lnTo>
                  <a:pt x="148844" y="22999"/>
                </a:lnTo>
                <a:lnTo>
                  <a:pt x="199517" y="22999"/>
                </a:lnTo>
                <a:lnTo>
                  <a:pt x="197306" y="35039"/>
                </a:lnTo>
                <a:lnTo>
                  <a:pt x="171866" y="75874"/>
                </a:lnTo>
                <a:lnTo>
                  <a:pt x="143256" y="94678"/>
                </a:lnTo>
                <a:lnTo>
                  <a:pt x="151130" y="102958"/>
                </a:lnTo>
                <a:lnTo>
                  <a:pt x="176559" y="85068"/>
                </a:lnTo>
                <a:lnTo>
                  <a:pt x="194929" y="64260"/>
                </a:lnTo>
                <a:lnTo>
                  <a:pt x="206226" y="40535"/>
                </a:lnTo>
                <a:lnTo>
                  <a:pt x="210438" y="13893"/>
                </a:lnTo>
                <a:close/>
              </a:path>
              <a:path w="266700" h="134620">
                <a:moveTo>
                  <a:pt x="242950" y="2120"/>
                </a:moveTo>
                <a:lnTo>
                  <a:pt x="232790" y="2120"/>
                </a:lnTo>
                <a:lnTo>
                  <a:pt x="232790" y="134175"/>
                </a:lnTo>
                <a:lnTo>
                  <a:pt x="242950" y="134175"/>
                </a:lnTo>
                <a:lnTo>
                  <a:pt x="242950" y="65646"/>
                </a:lnTo>
                <a:lnTo>
                  <a:pt x="266700" y="65646"/>
                </a:lnTo>
                <a:lnTo>
                  <a:pt x="266700" y="56540"/>
                </a:lnTo>
                <a:lnTo>
                  <a:pt x="242950" y="56540"/>
                </a:lnTo>
                <a:lnTo>
                  <a:pt x="242950" y="2120"/>
                </a:lnTo>
                <a:close/>
              </a:path>
              <a:path w="266700" h="134620">
                <a:moveTo>
                  <a:pt x="66675" y="22720"/>
                </a:moveTo>
                <a:lnTo>
                  <a:pt x="56007" y="22720"/>
                </a:lnTo>
                <a:lnTo>
                  <a:pt x="54318" y="27868"/>
                </a:lnTo>
                <a:lnTo>
                  <a:pt x="50974" y="32837"/>
                </a:lnTo>
                <a:lnTo>
                  <a:pt x="14991" y="51862"/>
                </a:lnTo>
                <a:lnTo>
                  <a:pt x="5969" y="53327"/>
                </a:lnTo>
                <a:lnTo>
                  <a:pt x="13081" y="62153"/>
                </a:lnTo>
                <a:lnTo>
                  <a:pt x="52577" y="45516"/>
                </a:lnTo>
                <a:lnTo>
                  <a:pt x="61340" y="35940"/>
                </a:lnTo>
                <a:lnTo>
                  <a:pt x="73941" y="35940"/>
                </a:lnTo>
                <a:lnTo>
                  <a:pt x="73025" y="35382"/>
                </a:lnTo>
                <a:lnTo>
                  <a:pt x="67690" y="29248"/>
                </a:lnTo>
                <a:lnTo>
                  <a:pt x="66675" y="22720"/>
                </a:lnTo>
                <a:close/>
              </a:path>
              <a:path w="266700" h="134620">
                <a:moveTo>
                  <a:pt x="73941" y="35940"/>
                </a:moveTo>
                <a:lnTo>
                  <a:pt x="61340" y="35940"/>
                </a:lnTo>
                <a:lnTo>
                  <a:pt x="64515" y="40779"/>
                </a:lnTo>
                <a:lnTo>
                  <a:pt x="103137" y="60226"/>
                </a:lnTo>
                <a:lnTo>
                  <a:pt x="110236" y="61950"/>
                </a:lnTo>
                <a:lnTo>
                  <a:pt x="116839" y="52984"/>
                </a:lnTo>
                <a:lnTo>
                  <a:pt x="107122" y="51007"/>
                </a:lnTo>
                <a:lnTo>
                  <a:pt x="98155" y="48371"/>
                </a:lnTo>
                <a:lnTo>
                  <a:pt x="89925" y="45072"/>
                </a:lnTo>
                <a:lnTo>
                  <a:pt x="82423" y="41109"/>
                </a:lnTo>
                <a:lnTo>
                  <a:pt x="73941" y="35940"/>
                </a:lnTo>
                <a:close/>
              </a:path>
              <a:path w="266700" h="134620">
                <a:moveTo>
                  <a:pt x="108965" y="13614"/>
                </a:moveTo>
                <a:lnTo>
                  <a:pt x="13715" y="13614"/>
                </a:lnTo>
                <a:lnTo>
                  <a:pt x="13715" y="22720"/>
                </a:lnTo>
                <a:lnTo>
                  <a:pt x="108965" y="22720"/>
                </a:lnTo>
                <a:lnTo>
                  <a:pt x="108965" y="13614"/>
                </a:lnTo>
                <a:close/>
              </a:path>
              <a:path w="266700" h="134620">
                <a:moveTo>
                  <a:pt x="66675" y="0"/>
                </a:moveTo>
                <a:lnTo>
                  <a:pt x="56261" y="0"/>
                </a:lnTo>
                <a:lnTo>
                  <a:pt x="56261" y="13614"/>
                </a:lnTo>
                <a:lnTo>
                  <a:pt x="66675" y="13614"/>
                </a:lnTo>
                <a:lnTo>
                  <a:pt x="66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 descr=""/>
          <p:cNvSpPr/>
          <p:nvPr/>
        </p:nvSpPr>
        <p:spPr>
          <a:xfrm>
            <a:off x="3687190" y="6647497"/>
            <a:ext cx="262890" cy="133350"/>
          </a:xfrm>
          <a:custGeom>
            <a:avLst/>
            <a:gdLst/>
            <a:ahLst/>
            <a:cxnLst/>
            <a:rect l="l" t="t" r="r" b="b"/>
            <a:pathLst>
              <a:path w="262889" h="133350">
                <a:moveTo>
                  <a:pt x="203454" y="84543"/>
                </a:moveTo>
                <a:lnTo>
                  <a:pt x="164084" y="94983"/>
                </a:lnTo>
                <a:lnTo>
                  <a:pt x="160433" y="115493"/>
                </a:lnTo>
                <a:lnTo>
                  <a:pt x="164084" y="121234"/>
                </a:lnTo>
                <a:lnTo>
                  <a:pt x="203454" y="131787"/>
                </a:lnTo>
                <a:lnTo>
                  <a:pt x="213243" y="131392"/>
                </a:lnTo>
                <a:lnTo>
                  <a:pt x="221839" y="130205"/>
                </a:lnTo>
                <a:lnTo>
                  <a:pt x="229225" y="128224"/>
                </a:lnTo>
                <a:lnTo>
                  <a:pt x="235398" y="125450"/>
                </a:lnTo>
                <a:lnTo>
                  <a:pt x="239609" y="123088"/>
                </a:lnTo>
                <a:lnTo>
                  <a:pt x="203454" y="123088"/>
                </a:lnTo>
                <a:lnTo>
                  <a:pt x="189378" y="122152"/>
                </a:lnTo>
                <a:lnTo>
                  <a:pt x="179339" y="119343"/>
                </a:lnTo>
                <a:lnTo>
                  <a:pt x="173325" y="114660"/>
                </a:lnTo>
                <a:lnTo>
                  <a:pt x="171323" y="108102"/>
                </a:lnTo>
                <a:lnTo>
                  <a:pt x="173325" y="101601"/>
                </a:lnTo>
                <a:lnTo>
                  <a:pt x="179339" y="96958"/>
                </a:lnTo>
                <a:lnTo>
                  <a:pt x="189378" y="94172"/>
                </a:lnTo>
                <a:lnTo>
                  <a:pt x="203454" y="93243"/>
                </a:lnTo>
                <a:lnTo>
                  <a:pt x="239828" y="93243"/>
                </a:lnTo>
                <a:lnTo>
                  <a:pt x="235458" y="90779"/>
                </a:lnTo>
                <a:lnTo>
                  <a:pt x="229314" y="88053"/>
                </a:lnTo>
                <a:lnTo>
                  <a:pt x="221932" y="86104"/>
                </a:lnTo>
                <a:lnTo>
                  <a:pt x="213312" y="84934"/>
                </a:lnTo>
                <a:lnTo>
                  <a:pt x="203454" y="84543"/>
                </a:lnTo>
                <a:close/>
              </a:path>
              <a:path w="262889" h="133350">
                <a:moveTo>
                  <a:pt x="239828" y="93243"/>
                </a:moveTo>
                <a:lnTo>
                  <a:pt x="203454" y="93243"/>
                </a:lnTo>
                <a:lnTo>
                  <a:pt x="217549" y="94172"/>
                </a:lnTo>
                <a:lnTo>
                  <a:pt x="227631" y="96958"/>
                </a:lnTo>
                <a:lnTo>
                  <a:pt x="233689" y="101601"/>
                </a:lnTo>
                <a:lnTo>
                  <a:pt x="235712" y="108102"/>
                </a:lnTo>
                <a:lnTo>
                  <a:pt x="233689" y="114660"/>
                </a:lnTo>
                <a:lnTo>
                  <a:pt x="227631" y="119343"/>
                </a:lnTo>
                <a:lnTo>
                  <a:pt x="217549" y="122152"/>
                </a:lnTo>
                <a:lnTo>
                  <a:pt x="203454" y="123088"/>
                </a:lnTo>
                <a:lnTo>
                  <a:pt x="239609" y="123088"/>
                </a:lnTo>
                <a:lnTo>
                  <a:pt x="242824" y="121285"/>
                </a:lnTo>
                <a:lnTo>
                  <a:pt x="246507" y="115493"/>
                </a:lnTo>
                <a:lnTo>
                  <a:pt x="246507" y="100698"/>
                </a:lnTo>
                <a:lnTo>
                  <a:pt x="242824" y="94932"/>
                </a:lnTo>
                <a:lnTo>
                  <a:pt x="239828" y="93243"/>
                </a:lnTo>
                <a:close/>
              </a:path>
              <a:path w="262889" h="133350">
                <a:moveTo>
                  <a:pt x="191262" y="32105"/>
                </a:moveTo>
                <a:lnTo>
                  <a:pt x="171069" y="32105"/>
                </a:lnTo>
                <a:lnTo>
                  <a:pt x="163068" y="34213"/>
                </a:lnTo>
                <a:lnTo>
                  <a:pt x="151384" y="42659"/>
                </a:lnTo>
                <a:lnTo>
                  <a:pt x="148462" y="48120"/>
                </a:lnTo>
                <a:lnTo>
                  <a:pt x="148462" y="61493"/>
                </a:lnTo>
                <a:lnTo>
                  <a:pt x="151384" y="66916"/>
                </a:lnTo>
                <a:lnTo>
                  <a:pt x="162813" y="75272"/>
                </a:lnTo>
                <a:lnTo>
                  <a:pt x="170814" y="77355"/>
                </a:lnTo>
                <a:lnTo>
                  <a:pt x="191262" y="77355"/>
                </a:lnTo>
                <a:lnTo>
                  <a:pt x="199262" y="75247"/>
                </a:lnTo>
                <a:lnTo>
                  <a:pt x="208364" y="68668"/>
                </a:lnTo>
                <a:lnTo>
                  <a:pt x="173989" y="68668"/>
                </a:lnTo>
                <a:lnTo>
                  <a:pt x="168529" y="67386"/>
                </a:lnTo>
                <a:lnTo>
                  <a:pt x="164464" y="64833"/>
                </a:lnTo>
                <a:lnTo>
                  <a:pt x="160528" y="62268"/>
                </a:lnTo>
                <a:lnTo>
                  <a:pt x="158623" y="58940"/>
                </a:lnTo>
                <a:lnTo>
                  <a:pt x="158623" y="50685"/>
                </a:lnTo>
                <a:lnTo>
                  <a:pt x="160528" y="47307"/>
                </a:lnTo>
                <a:lnTo>
                  <a:pt x="164592" y="44704"/>
                </a:lnTo>
                <a:lnTo>
                  <a:pt x="168529" y="42100"/>
                </a:lnTo>
                <a:lnTo>
                  <a:pt x="174117" y="40805"/>
                </a:lnTo>
                <a:lnTo>
                  <a:pt x="208381" y="40805"/>
                </a:lnTo>
                <a:lnTo>
                  <a:pt x="199262" y="34213"/>
                </a:lnTo>
                <a:lnTo>
                  <a:pt x="191262" y="32105"/>
                </a:lnTo>
                <a:close/>
              </a:path>
              <a:path w="262889" h="133350">
                <a:moveTo>
                  <a:pt x="208381" y="40805"/>
                </a:moveTo>
                <a:lnTo>
                  <a:pt x="188213" y="40805"/>
                </a:lnTo>
                <a:lnTo>
                  <a:pt x="193801" y="42100"/>
                </a:lnTo>
                <a:lnTo>
                  <a:pt x="197738" y="44704"/>
                </a:lnTo>
                <a:lnTo>
                  <a:pt x="201803" y="47307"/>
                </a:lnTo>
                <a:lnTo>
                  <a:pt x="203708" y="50685"/>
                </a:lnTo>
                <a:lnTo>
                  <a:pt x="203708" y="58940"/>
                </a:lnTo>
                <a:lnTo>
                  <a:pt x="201803" y="62268"/>
                </a:lnTo>
                <a:lnTo>
                  <a:pt x="197738" y="64833"/>
                </a:lnTo>
                <a:lnTo>
                  <a:pt x="193801" y="67386"/>
                </a:lnTo>
                <a:lnTo>
                  <a:pt x="188213" y="68668"/>
                </a:lnTo>
                <a:lnTo>
                  <a:pt x="208364" y="68668"/>
                </a:lnTo>
                <a:lnTo>
                  <a:pt x="210947" y="66802"/>
                </a:lnTo>
                <a:lnTo>
                  <a:pt x="213819" y="61493"/>
                </a:lnTo>
                <a:lnTo>
                  <a:pt x="213868" y="48120"/>
                </a:lnTo>
                <a:lnTo>
                  <a:pt x="210947" y="42659"/>
                </a:lnTo>
                <a:lnTo>
                  <a:pt x="208381" y="40805"/>
                </a:lnTo>
                <a:close/>
              </a:path>
              <a:path w="262889" h="133350">
                <a:moveTo>
                  <a:pt x="45720" y="9791"/>
                </a:moveTo>
                <a:lnTo>
                  <a:pt x="35433" y="9791"/>
                </a:lnTo>
                <a:lnTo>
                  <a:pt x="35433" y="31419"/>
                </a:lnTo>
                <a:lnTo>
                  <a:pt x="34835" y="40208"/>
                </a:lnTo>
                <a:lnTo>
                  <a:pt x="14557" y="81599"/>
                </a:lnTo>
                <a:lnTo>
                  <a:pt x="0" y="94068"/>
                </a:lnTo>
                <a:lnTo>
                  <a:pt x="7874" y="100914"/>
                </a:lnTo>
                <a:lnTo>
                  <a:pt x="36052" y="66876"/>
                </a:lnTo>
                <a:lnTo>
                  <a:pt x="40639" y="55791"/>
                </a:lnTo>
                <a:lnTo>
                  <a:pt x="50903" y="55791"/>
                </a:lnTo>
                <a:lnTo>
                  <a:pt x="48101" y="47952"/>
                </a:lnTo>
                <a:lnTo>
                  <a:pt x="46315" y="39505"/>
                </a:lnTo>
                <a:lnTo>
                  <a:pt x="45753" y="31419"/>
                </a:lnTo>
                <a:lnTo>
                  <a:pt x="45720" y="9791"/>
                </a:lnTo>
                <a:close/>
              </a:path>
              <a:path w="262889" h="133350">
                <a:moveTo>
                  <a:pt x="50903" y="55791"/>
                </a:moveTo>
                <a:lnTo>
                  <a:pt x="40639" y="55791"/>
                </a:lnTo>
                <a:lnTo>
                  <a:pt x="42495" y="60751"/>
                </a:lnTo>
                <a:lnTo>
                  <a:pt x="68284" y="94726"/>
                </a:lnTo>
                <a:lnTo>
                  <a:pt x="73787" y="99263"/>
                </a:lnTo>
                <a:lnTo>
                  <a:pt x="80899" y="91262"/>
                </a:lnTo>
                <a:lnTo>
                  <a:pt x="73229" y="85659"/>
                </a:lnTo>
                <a:lnTo>
                  <a:pt x="66405" y="79328"/>
                </a:lnTo>
                <a:lnTo>
                  <a:pt x="60414" y="72272"/>
                </a:lnTo>
                <a:lnTo>
                  <a:pt x="55245" y="64490"/>
                </a:lnTo>
                <a:lnTo>
                  <a:pt x="51077" y="56279"/>
                </a:lnTo>
                <a:lnTo>
                  <a:pt x="50903" y="55791"/>
                </a:lnTo>
                <a:close/>
              </a:path>
              <a:path w="262889" h="133350">
                <a:moveTo>
                  <a:pt x="244221" y="685"/>
                </a:moveTo>
                <a:lnTo>
                  <a:pt x="234061" y="685"/>
                </a:lnTo>
                <a:lnTo>
                  <a:pt x="234061" y="80708"/>
                </a:lnTo>
                <a:lnTo>
                  <a:pt x="244221" y="80708"/>
                </a:lnTo>
                <a:lnTo>
                  <a:pt x="244221" y="52031"/>
                </a:lnTo>
                <a:lnTo>
                  <a:pt x="262763" y="52031"/>
                </a:lnTo>
                <a:lnTo>
                  <a:pt x="262763" y="42722"/>
                </a:lnTo>
                <a:lnTo>
                  <a:pt x="244221" y="42722"/>
                </a:lnTo>
                <a:lnTo>
                  <a:pt x="244221" y="685"/>
                </a:lnTo>
                <a:close/>
              </a:path>
              <a:path w="262889" h="133350">
                <a:moveTo>
                  <a:pt x="103250" y="685"/>
                </a:moveTo>
                <a:lnTo>
                  <a:pt x="93091" y="685"/>
                </a:lnTo>
                <a:lnTo>
                  <a:pt x="93091" y="132740"/>
                </a:lnTo>
                <a:lnTo>
                  <a:pt x="103250" y="132740"/>
                </a:lnTo>
                <a:lnTo>
                  <a:pt x="103250" y="63461"/>
                </a:lnTo>
                <a:lnTo>
                  <a:pt x="126237" y="63461"/>
                </a:lnTo>
                <a:lnTo>
                  <a:pt x="126237" y="54356"/>
                </a:lnTo>
                <a:lnTo>
                  <a:pt x="103250" y="54356"/>
                </a:lnTo>
                <a:lnTo>
                  <a:pt x="103250" y="685"/>
                </a:lnTo>
                <a:close/>
              </a:path>
              <a:path w="262889" h="133350">
                <a:moveTo>
                  <a:pt x="219837" y="17106"/>
                </a:moveTo>
                <a:lnTo>
                  <a:pt x="141732" y="17106"/>
                </a:lnTo>
                <a:lnTo>
                  <a:pt x="141732" y="26085"/>
                </a:lnTo>
                <a:lnTo>
                  <a:pt x="219837" y="26085"/>
                </a:lnTo>
                <a:lnTo>
                  <a:pt x="219837" y="17106"/>
                </a:lnTo>
                <a:close/>
              </a:path>
              <a:path w="262889" h="133350">
                <a:moveTo>
                  <a:pt x="185928" y="0"/>
                </a:moveTo>
                <a:lnTo>
                  <a:pt x="175641" y="0"/>
                </a:lnTo>
                <a:lnTo>
                  <a:pt x="175641" y="17106"/>
                </a:lnTo>
                <a:lnTo>
                  <a:pt x="185928" y="17106"/>
                </a:lnTo>
                <a:lnTo>
                  <a:pt x="185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6887" y="684402"/>
            <a:ext cx="9685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72320" algn="l"/>
              </a:tabLst>
            </a:pPr>
            <a:r>
              <a:rPr dirty="0" spc="-90"/>
              <a:t>2.6.1</a:t>
            </a:r>
            <a:r>
              <a:rPr dirty="0"/>
              <a:t> 서류 구비 및 사후 보고</a:t>
            </a:r>
            <a:r>
              <a:rPr dirty="0" spc="-105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291274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</a:t>
            </a:r>
            <a:r>
              <a:rPr dirty="0" sz="1050" spc="-2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4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절차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2.6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및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보고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25600"/>
            <a:ext cx="987971" cy="1908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1125600"/>
            <a:ext cx="1393317" cy="19088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52851" y="1125600"/>
            <a:ext cx="373125" cy="19088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1100" y="1125600"/>
            <a:ext cx="167386" cy="18453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70527" y="1125600"/>
            <a:ext cx="588010" cy="19088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98976" y="1125600"/>
            <a:ext cx="362585" cy="19088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57215" y="1125600"/>
            <a:ext cx="362585" cy="19088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64632" y="1125600"/>
            <a:ext cx="583564" cy="19088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45859" y="1125600"/>
            <a:ext cx="377824" cy="19088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22364" y="1125600"/>
            <a:ext cx="2001392" cy="19088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24594" y="1125600"/>
            <a:ext cx="369950" cy="190881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98558" y="1125600"/>
            <a:ext cx="385318" cy="190881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666102" y="1393824"/>
            <a:ext cx="483870" cy="191135"/>
            <a:chOff x="666102" y="1393824"/>
            <a:chExt cx="483870" cy="191135"/>
          </a:xfrm>
        </p:grpSpPr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102" y="1418843"/>
              <a:ext cx="90360" cy="15062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9500" y="1393824"/>
              <a:ext cx="370344" cy="190881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787763" y="1123822"/>
            <a:ext cx="373125" cy="192659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67040" y="1393824"/>
            <a:ext cx="360210" cy="19088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73225" y="1393824"/>
            <a:ext cx="155448" cy="190881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940051" y="1393824"/>
            <a:ext cx="1176401" cy="190881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241801" y="1393824"/>
            <a:ext cx="368935" cy="190881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709415" y="1393824"/>
            <a:ext cx="990981" cy="190881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4797425" y="1393824"/>
            <a:ext cx="424180" cy="191135"/>
            <a:chOff x="4797425" y="1393824"/>
            <a:chExt cx="424180" cy="191135"/>
          </a:xfrm>
        </p:grpSpPr>
        <p:pic>
          <p:nvPicPr>
            <p:cNvPr id="32" name="object 3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97425" y="1393824"/>
              <a:ext cx="383413" cy="19088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99888" y="1547113"/>
              <a:ext cx="21716" cy="22098"/>
            </a:xfrm>
            <a:prstGeom prst="rect">
              <a:avLst/>
            </a:prstGeom>
          </p:spPr>
        </p:pic>
      </p:grpSp>
      <p:graphicFrame>
        <p:nvGraphicFramePr>
          <p:cNvPr id="34" name="object 34" descr=""/>
          <p:cNvGraphicFramePr>
            <a:graphicFrameLocks noGrp="1"/>
          </p:cNvGraphicFramePr>
          <p:nvPr/>
        </p:nvGraphicFramePr>
        <p:xfrm>
          <a:off x="4138548" y="1667446"/>
          <a:ext cx="6120130" cy="5434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/>
                <a:gridCol w="2519680"/>
                <a:gridCol w="3167380"/>
              </a:tblGrid>
              <a:tr h="278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5" name="object 3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258945" y="1759965"/>
            <a:ext cx="197357" cy="111379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5508371" y="1739264"/>
            <a:ext cx="275590" cy="144145"/>
          </a:xfrm>
          <a:custGeom>
            <a:avLst/>
            <a:gdLst/>
            <a:ahLst/>
            <a:cxnLst/>
            <a:rect l="l" t="t" r="r" b="b"/>
            <a:pathLst>
              <a:path w="275589" h="144144">
                <a:moveTo>
                  <a:pt x="38226" y="95377"/>
                </a:moveTo>
                <a:lnTo>
                  <a:pt x="19557" y="95377"/>
                </a:lnTo>
                <a:lnTo>
                  <a:pt x="19557" y="138557"/>
                </a:lnTo>
                <a:lnTo>
                  <a:pt x="115442" y="138557"/>
                </a:lnTo>
                <a:lnTo>
                  <a:pt x="115442" y="122936"/>
                </a:lnTo>
                <a:lnTo>
                  <a:pt x="38226" y="122936"/>
                </a:lnTo>
                <a:lnTo>
                  <a:pt x="38226" y="95377"/>
                </a:lnTo>
                <a:close/>
              </a:path>
              <a:path w="275589" h="144144">
                <a:moveTo>
                  <a:pt x="77342" y="85344"/>
                </a:moveTo>
                <a:lnTo>
                  <a:pt x="58674" y="85344"/>
                </a:lnTo>
                <a:lnTo>
                  <a:pt x="58674" y="113411"/>
                </a:lnTo>
                <a:lnTo>
                  <a:pt x="77342" y="113411"/>
                </a:lnTo>
                <a:lnTo>
                  <a:pt x="77342" y="85344"/>
                </a:lnTo>
                <a:close/>
              </a:path>
              <a:path w="275589" h="144144">
                <a:moveTo>
                  <a:pt x="133223" y="69723"/>
                </a:moveTo>
                <a:lnTo>
                  <a:pt x="0" y="69723"/>
                </a:lnTo>
                <a:lnTo>
                  <a:pt x="0" y="85344"/>
                </a:lnTo>
                <a:lnTo>
                  <a:pt x="133223" y="85344"/>
                </a:lnTo>
                <a:lnTo>
                  <a:pt x="133223" y="69723"/>
                </a:lnTo>
                <a:close/>
              </a:path>
              <a:path w="275589" h="144144">
                <a:moveTo>
                  <a:pt x="113156" y="5842"/>
                </a:moveTo>
                <a:lnTo>
                  <a:pt x="20065" y="5842"/>
                </a:lnTo>
                <a:lnTo>
                  <a:pt x="20065" y="57023"/>
                </a:lnTo>
                <a:lnTo>
                  <a:pt x="113156" y="57023"/>
                </a:lnTo>
                <a:lnTo>
                  <a:pt x="113156" y="41529"/>
                </a:lnTo>
                <a:lnTo>
                  <a:pt x="38734" y="41529"/>
                </a:lnTo>
                <a:lnTo>
                  <a:pt x="38734" y="21336"/>
                </a:lnTo>
                <a:lnTo>
                  <a:pt x="113156" y="21336"/>
                </a:lnTo>
                <a:lnTo>
                  <a:pt x="113156" y="5842"/>
                </a:lnTo>
                <a:close/>
              </a:path>
              <a:path w="275589" h="144144">
                <a:moveTo>
                  <a:pt x="113156" y="21336"/>
                </a:moveTo>
                <a:lnTo>
                  <a:pt x="94487" y="21336"/>
                </a:lnTo>
                <a:lnTo>
                  <a:pt x="94487" y="41529"/>
                </a:lnTo>
                <a:lnTo>
                  <a:pt x="113156" y="41529"/>
                </a:lnTo>
                <a:lnTo>
                  <a:pt x="113156" y="21336"/>
                </a:lnTo>
                <a:close/>
              </a:path>
              <a:path w="275589" h="144144">
                <a:moveTo>
                  <a:pt x="275589" y="0"/>
                </a:moveTo>
                <a:lnTo>
                  <a:pt x="256920" y="0"/>
                </a:lnTo>
                <a:lnTo>
                  <a:pt x="256920" y="43434"/>
                </a:lnTo>
                <a:lnTo>
                  <a:pt x="225805" y="43434"/>
                </a:lnTo>
                <a:lnTo>
                  <a:pt x="225805" y="59182"/>
                </a:lnTo>
                <a:lnTo>
                  <a:pt x="256920" y="59182"/>
                </a:lnTo>
                <a:lnTo>
                  <a:pt x="256920" y="143637"/>
                </a:lnTo>
                <a:lnTo>
                  <a:pt x="275589" y="143637"/>
                </a:lnTo>
                <a:lnTo>
                  <a:pt x="275589" y="0"/>
                </a:lnTo>
                <a:close/>
              </a:path>
              <a:path w="275589" h="144144">
                <a:moveTo>
                  <a:pt x="205104" y="9652"/>
                </a:moveTo>
                <a:lnTo>
                  <a:pt x="186562" y="9652"/>
                </a:lnTo>
                <a:lnTo>
                  <a:pt x="186562" y="37592"/>
                </a:lnTo>
                <a:lnTo>
                  <a:pt x="185874" y="46402"/>
                </a:lnTo>
                <a:lnTo>
                  <a:pt x="163417" y="86994"/>
                </a:lnTo>
                <a:lnTo>
                  <a:pt x="148336" y="97536"/>
                </a:lnTo>
                <a:lnTo>
                  <a:pt x="162687" y="110362"/>
                </a:lnTo>
                <a:lnTo>
                  <a:pt x="172759" y="102316"/>
                </a:lnTo>
                <a:lnTo>
                  <a:pt x="181641" y="93233"/>
                </a:lnTo>
                <a:lnTo>
                  <a:pt x="189333" y="83127"/>
                </a:lnTo>
                <a:lnTo>
                  <a:pt x="195833" y="72009"/>
                </a:lnTo>
                <a:lnTo>
                  <a:pt x="216727" y="72009"/>
                </a:lnTo>
                <a:lnTo>
                  <a:pt x="205144" y="37592"/>
                </a:lnTo>
                <a:lnTo>
                  <a:pt x="205104" y="9652"/>
                </a:lnTo>
                <a:close/>
              </a:path>
              <a:path w="275589" h="144144">
                <a:moveTo>
                  <a:pt x="216727" y="72009"/>
                </a:moveTo>
                <a:lnTo>
                  <a:pt x="195833" y="72009"/>
                </a:lnTo>
                <a:lnTo>
                  <a:pt x="201955" y="81964"/>
                </a:lnTo>
                <a:lnTo>
                  <a:pt x="209470" y="91265"/>
                </a:lnTo>
                <a:lnTo>
                  <a:pt x="218390" y="99923"/>
                </a:lnTo>
                <a:lnTo>
                  <a:pt x="228726" y="107950"/>
                </a:lnTo>
                <a:lnTo>
                  <a:pt x="241807" y="93472"/>
                </a:lnTo>
                <a:lnTo>
                  <a:pt x="234400" y="89562"/>
                </a:lnTo>
                <a:lnTo>
                  <a:pt x="227599" y="84486"/>
                </a:lnTo>
                <a:lnTo>
                  <a:pt x="221394" y="78220"/>
                </a:lnTo>
                <a:lnTo>
                  <a:pt x="216727" y="7200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5866511" y="1742820"/>
            <a:ext cx="285750" cy="140335"/>
          </a:xfrm>
          <a:custGeom>
            <a:avLst/>
            <a:gdLst/>
            <a:ahLst/>
            <a:cxnLst/>
            <a:rect l="l" t="t" r="r" b="b"/>
            <a:pathLst>
              <a:path w="285750" h="140335">
                <a:moveTo>
                  <a:pt x="113157" y="14097"/>
                </a:moveTo>
                <a:lnTo>
                  <a:pt x="38735" y="14097"/>
                </a:lnTo>
                <a:lnTo>
                  <a:pt x="38735" y="127"/>
                </a:lnTo>
                <a:lnTo>
                  <a:pt x="20066" y="127"/>
                </a:lnTo>
                <a:lnTo>
                  <a:pt x="20066" y="14097"/>
                </a:lnTo>
                <a:lnTo>
                  <a:pt x="20066" y="29337"/>
                </a:lnTo>
                <a:lnTo>
                  <a:pt x="20066" y="40767"/>
                </a:lnTo>
                <a:lnTo>
                  <a:pt x="20066" y="56007"/>
                </a:lnTo>
                <a:lnTo>
                  <a:pt x="113157" y="56007"/>
                </a:lnTo>
                <a:lnTo>
                  <a:pt x="113157" y="40767"/>
                </a:lnTo>
                <a:lnTo>
                  <a:pt x="38735" y="40767"/>
                </a:lnTo>
                <a:lnTo>
                  <a:pt x="38735" y="29337"/>
                </a:lnTo>
                <a:lnTo>
                  <a:pt x="94488" y="29337"/>
                </a:lnTo>
                <a:lnTo>
                  <a:pt x="94488" y="40259"/>
                </a:lnTo>
                <a:lnTo>
                  <a:pt x="113157" y="40259"/>
                </a:lnTo>
                <a:lnTo>
                  <a:pt x="113157" y="29337"/>
                </a:lnTo>
                <a:lnTo>
                  <a:pt x="113157" y="28956"/>
                </a:lnTo>
                <a:lnTo>
                  <a:pt x="113157" y="14097"/>
                </a:lnTo>
                <a:close/>
              </a:path>
              <a:path w="285750" h="140335">
                <a:moveTo>
                  <a:pt x="113157" y="0"/>
                </a:moveTo>
                <a:lnTo>
                  <a:pt x="94488" y="0"/>
                </a:lnTo>
                <a:lnTo>
                  <a:pt x="94488" y="13716"/>
                </a:lnTo>
                <a:lnTo>
                  <a:pt x="113157" y="13716"/>
                </a:lnTo>
                <a:lnTo>
                  <a:pt x="113157" y="0"/>
                </a:lnTo>
                <a:close/>
              </a:path>
              <a:path w="285750" h="140335">
                <a:moveTo>
                  <a:pt x="115443" y="120777"/>
                </a:moveTo>
                <a:lnTo>
                  <a:pt x="38354" y="120777"/>
                </a:lnTo>
                <a:lnTo>
                  <a:pt x="38354" y="92837"/>
                </a:lnTo>
                <a:lnTo>
                  <a:pt x="19685" y="92837"/>
                </a:lnTo>
                <a:lnTo>
                  <a:pt x="19685" y="120777"/>
                </a:lnTo>
                <a:lnTo>
                  <a:pt x="19685" y="136017"/>
                </a:lnTo>
                <a:lnTo>
                  <a:pt x="115443" y="136017"/>
                </a:lnTo>
                <a:lnTo>
                  <a:pt x="115443" y="120777"/>
                </a:lnTo>
                <a:close/>
              </a:path>
              <a:path w="285750" h="140335">
                <a:moveTo>
                  <a:pt x="133223" y="67437"/>
                </a:moveTo>
                <a:lnTo>
                  <a:pt x="0" y="67437"/>
                </a:lnTo>
                <a:lnTo>
                  <a:pt x="0" y="83185"/>
                </a:lnTo>
                <a:lnTo>
                  <a:pt x="57150" y="83185"/>
                </a:lnTo>
                <a:lnTo>
                  <a:pt x="57150" y="110871"/>
                </a:lnTo>
                <a:lnTo>
                  <a:pt x="75946" y="110871"/>
                </a:lnTo>
                <a:lnTo>
                  <a:pt x="75946" y="83185"/>
                </a:lnTo>
                <a:lnTo>
                  <a:pt x="133223" y="83185"/>
                </a:lnTo>
                <a:lnTo>
                  <a:pt x="133223" y="67437"/>
                </a:lnTo>
                <a:close/>
              </a:path>
              <a:path w="285750" h="140335">
                <a:moveTo>
                  <a:pt x="268097" y="50927"/>
                </a:moveTo>
                <a:lnTo>
                  <a:pt x="191516" y="50927"/>
                </a:lnTo>
                <a:lnTo>
                  <a:pt x="191516" y="40767"/>
                </a:lnTo>
                <a:lnTo>
                  <a:pt x="265049" y="40767"/>
                </a:lnTo>
                <a:lnTo>
                  <a:pt x="265049" y="25527"/>
                </a:lnTo>
                <a:lnTo>
                  <a:pt x="265049" y="16637"/>
                </a:lnTo>
                <a:lnTo>
                  <a:pt x="265049" y="1397"/>
                </a:lnTo>
                <a:lnTo>
                  <a:pt x="172974" y="1397"/>
                </a:lnTo>
                <a:lnTo>
                  <a:pt x="172974" y="16637"/>
                </a:lnTo>
                <a:lnTo>
                  <a:pt x="246507" y="16637"/>
                </a:lnTo>
                <a:lnTo>
                  <a:pt x="246507" y="25527"/>
                </a:lnTo>
                <a:lnTo>
                  <a:pt x="172974" y="25527"/>
                </a:lnTo>
                <a:lnTo>
                  <a:pt x="172974" y="40767"/>
                </a:lnTo>
                <a:lnTo>
                  <a:pt x="172974" y="50927"/>
                </a:lnTo>
                <a:lnTo>
                  <a:pt x="172974" y="66167"/>
                </a:lnTo>
                <a:lnTo>
                  <a:pt x="268097" y="66167"/>
                </a:lnTo>
                <a:lnTo>
                  <a:pt x="268097" y="50927"/>
                </a:lnTo>
                <a:close/>
              </a:path>
              <a:path w="285750" h="140335">
                <a:moveTo>
                  <a:pt x="285623" y="77343"/>
                </a:moveTo>
                <a:lnTo>
                  <a:pt x="152400" y="77343"/>
                </a:lnTo>
                <a:lnTo>
                  <a:pt x="152400" y="93091"/>
                </a:lnTo>
                <a:lnTo>
                  <a:pt x="184404" y="93091"/>
                </a:lnTo>
                <a:lnTo>
                  <a:pt x="184404" y="140081"/>
                </a:lnTo>
                <a:lnTo>
                  <a:pt x="203200" y="140081"/>
                </a:lnTo>
                <a:lnTo>
                  <a:pt x="203200" y="93091"/>
                </a:lnTo>
                <a:lnTo>
                  <a:pt x="234950" y="93091"/>
                </a:lnTo>
                <a:lnTo>
                  <a:pt x="234950" y="140081"/>
                </a:lnTo>
                <a:lnTo>
                  <a:pt x="253746" y="140081"/>
                </a:lnTo>
                <a:lnTo>
                  <a:pt x="253746" y="93091"/>
                </a:lnTo>
                <a:lnTo>
                  <a:pt x="285623" y="93091"/>
                </a:lnTo>
                <a:lnTo>
                  <a:pt x="285623" y="7734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8455279" y="1739264"/>
            <a:ext cx="429259" cy="144145"/>
          </a:xfrm>
          <a:custGeom>
            <a:avLst/>
            <a:gdLst/>
            <a:ahLst/>
            <a:cxnLst/>
            <a:rect l="l" t="t" r="r" b="b"/>
            <a:pathLst>
              <a:path w="429259" h="144144">
                <a:moveTo>
                  <a:pt x="381762" y="83693"/>
                </a:moveTo>
                <a:lnTo>
                  <a:pt x="338709" y="97536"/>
                </a:lnTo>
                <a:lnTo>
                  <a:pt x="334518" y="104775"/>
                </a:lnTo>
                <a:lnTo>
                  <a:pt x="334518" y="122428"/>
                </a:lnTo>
                <a:lnTo>
                  <a:pt x="371234" y="142878"/>
                </a:lnTo>
                <a:lnTo>
                  <a:pt x="381762" y="143383"/>
                </a:lnTo>
                <a:lnTo>
                  <a:pt x="392217" y="142878"/>
                </a:lnTo>
                <a:lnTo>
                  <a:pt x="425840" y="128016"/>
                </a:lnTo>
                <a:lnTo>
                  <a:pt x="372237" y="128016"/>
                </a:lnTo>
                <a:lnTo>
                  <a:pt x="365125" y="126619"/>
                </a:lnTo>
                <a:lnTo>
                  <a:pt x="355726" y="121285"/>
                </a:lnTo>
                <a:lnTo>
                  <a:pt x="353403" y="117983"/>
                </a:lnTo>
                <a:lnTo>
                  <a:pt x="353314" y="109347"/>
                </a:lnTo>
                <a:lnTo>
                  <a:pt x="355726" y="105918"/>
                </a:lnTo>
                <a:lnTo>
                  <a:pt x="360299" y="103124"/>
                </a:lnTo>
                <a:lnTo>
                  <a:pt x="364998" y="100457"/>
                </a:lnTo>
                <a:lnTo>
                  <a:pt x="372110" y="99060"/>
                </a:lnTo>
                <a:lnTo>
                  <a:pt x="425765" y="99060"/>
                </a:lnTo>
                <a:lnTo>
                  <a:pt x="424942" y="97662"/>
                </a:lnTo>
                <a:lnTo>
                  <a:pt x="416560" y="92075"/>
                </a:lnTo>
                <a:lnTo>
                  <a:pt x="409604" y="88407"/>
                </a:lnTo>
                <a:lnTo>
                  <a:pt x="401494" y="85788"/>
                </a:lnTo>
                <a:lnTo>
                  <a:pt x="392178" y="84214"/>
                </a:lnTo>
                <a:lnTo>
                  <a:pt x="381762" y="83693"/>
                </a:lnTo>
                <a:close/>
              </a:path>
              <a:path w="429259" h="144144">
                <a:moveTo>
                  <a:pt x="425765" y="99060"/>
                </a:moveTo>
                <a:lnTo>
                  <a:pt x="391287" y="99060"/>
                </a:lnTo>
                <a:lnTo>
                  <a:pt x="398399" y="100457"/>
                </a:lnTo>
                <a:lnTo>
                  <a:pt x="407797" y="105791"/>
                </a:lnTo>
                <a:lnTo>
                  <a:pt x="410210" y="109347"/>
                </a:lnTo>
                <a:lnTo>
                  <a:pt x="410210" y="117983"/>
                </a:lnTo>
                <a:lnTo>
                  <a:pt x="407797" y="121412"/>
                </a:lnTo>
                <a:lnTo>
                  <a:pt x="402971" y="124079"/>
                </a:lnTo>
                <a:lnTo>
                  <a:pt x="398272" y="126746"/>
                </a:lnTo>
                <a:lnTo>
                  <a:pt x="391160" y="128016"/>
                </a:lnTo>
                <a:lnTo>
                  <a:pt x="425840" y="128016"/>
                </a:lnTo>
                <a:lnTo>
                  <a:pt x="429132" y="122428"/>
                </a:lnTo>
                <a:lnTo>
                  <a:pt x="429132" y="104775"/>
                </a:lnTo>
                <a:lnTo>
                  <a:pt x="425765" y="99060"/>
                </a:lnTo>
                <a:close/>
              </a:path>
              <a:path w="429259" h="144144">
                <a:moveTo>
                  <a:pt x="38226" y="95377"/>
                </a:moveTo>
                <a:lnTo>
                  <a:pt x="19430" y="95377"/>
                </a:lnTo>
                <a:lnTo>
                  <a:pt x="19430" y="138557"/>
                </a:lnTo>
                <a:lnTo>
                  <a:pt x="115443" y="138557"/>
                </a:lnTo>
                <a:lnTo>
                  <a:pt x="115443" y="122936"/>
                </a:lnTo>
                <a:lnTo>
                  <a:pt x="38226" y="122936"/>
                </a:lnTo>
                <a:lnTo>
                  <a:pt x="38226" y="95377"/>
                </a:lnTo>
                <a:close/>
              </a:path>
              <a:path w="429259" h="144144">
                <a:moveTo>
                  <a:pt x="77343" y="85344"/>
                </a:moveTo>
                <a:lnTo>
                  <a:pt x="58674" y="85344"/>
                </a:lnTo>
                <a:lnTo>
                  <a:pt x="58674" y="113411"/>
                </a:lnTo>
                <a:lnTo>
                  <a:pt x="77343" y="113411"/>
                </a:lnTo>
                <a:lnTo>
                  <a:pt x="77343" y="85344"/>
                </a:lnTo>
                <a:close/>
              </a:path>
              <a:path w="429259" h="144144">
                <a:moveTo>
                  <a:pt x="133223" y="69723"/>
                </a:moveTo>
                <a:lnTo>
                  <a:pt x="0" y="69723"/>
                </a:lnTo>
                <a:lnTo>
                  <a:pt x="0" y="85344"/>
                </a:lnTo>
                <a:lnTo>
                  <a:pt x="133223" y="85344"/>
                </a:lnTo>
                <a:lnTo>
                  <a:pt x="133223" y="69723"/>
                </a:lnTo>
                <a:close/>
              </a:path>
              <a:path w="429259" h="144144">
                <a:moveTo>
                  <a:pt x="427736" y="64008"/>
                </a:moveTo>
                <a:lnTo>
                  <a:pt x="409194" y="64008"/>
                </a:lnTo>
                <a:lnTo>
                  <a:pt x="409194" y="82931"/>
                </a:lnTo>
                <a:lnTo>
                  <a:pt x="427736" y="82931"/>
                </a:lnTo>
                <a:lnTo>
                  <a:pt x="427736" y="64008"/>
                </a:lnTo>
                <a:close/>
              </a:path>
              <a:path w="429259" h="144144">
                <a:moveTo>
                  <a:pt x="381762" y="8128"/>
                </a:moveTo>
                <a:lnTo>
                  <a:pt x="313054" y="8128"/>
                </a:lnTo>
                <a:lnTo>
                  <a:pt x="313054" y="74803"/>
                </a:lnTo>
                <a:lnTo>
                  <a:pt x="381762" y="74803"/>
                </a:lnTo>
                <a:lnTo>
                  <a:pt x="381762" y="64008"/>
                </a:lnTo>
                <a:lnTo>
                  <a:pt x="427736" y="64008"/>
                </a:lnTo>
                <a:lnTo>
                  <a:pt x="427736" y="59055"/>
                </a:lnTo>
                <a:lnTo>
                  <a:pt x="331216" y="59055"/>
                </a:lnTo>
                <a:lnTo>
                  <a:pt x="331216" y="23749"/>
                </a:lnTo>
                <a:lnTo>
                  <a:pt x="427736" y="23749"/>
                </a:lnTo>
                <a:lnTo>
                  <a:pt x="427736" y="19938"/>
                </a:lnTo>
                <a:lnTo>
                  <a:pt x="381762" y="19938"/>
                </a:lnTo>
                <a:lnTo>
                  <a:pt x="381762" y="8128"/>
                </a:lnTo>
                <a:close/>
              </a:path>
              <a:path w="429259" h="144144">
                <a:moveTo>
                  <a:pt x="427736" y="23749"/>
                </a:moveTo>
                <a:lnTo>
                  <a:pt x="363474" y="23749"/>
                </a:lnTo>
                <a:lnTo>
                  <a:pt x="363474" y="59055"/>
                </a:lnTo>
                <a:lnTo>
                  <a:pt x="427736" y="59055"/>
                </a:lnTo>
                <a:lnTo>
                  <a:pt x="427736" y="48895"/>
                </a:lnTo>
                <a:lnTo>
                  <a:pt x="381762" y="48895"/>
                </a:lnTo>
                <a:lnTo>
                  <a:pt x="381762" y="34925"/>
                </a:lnTo>
                <a:lnTo>
                  <a:pt x="427736" y="34925"/>
                </a:lnTo>
                <a:lnTo>
                  <a:pt x="427736" y="23749"/>
                </a:lnTo>
                <a:close/>
              </a:path>
              <a:path w="429259" h="144144">
                <a:moveTo>
                  <a:pt x="427736" y="34925"/>
                </a:moveTo>
                <a:lnTo>
                  <a:pt x="409194" y="34925"/>
                </a:lnTo>
                <a:lnTo>
                  <a:pt x="409194" y="48895"/>
                </a:lnTo>
                <a:lnTo>
                  <a:pt x="427736" y="48895"/>
                </a:lnTo>
                <a:lnTo>
                  <a:pt x="427736" y="34925"/>
                </a:lnTo>
                <a:close/>
              </a:path>
              <a:path w="429259" h="144144">
                <a:moveTo>
                  <a:pt x="427736" y="0"/>
                </a:moveTo>
                <a:lnTo>
                  <a:pt x="409194" y="0"/>
                </a:lnTo>
                <a:lnTo>
                  <a:pt x="409194" y="19938"/>
                </a:lnTo>
                <a:lnTo>
                  <a:pt x="427736" y="19938"/>
                </a:lnTo>
                <a:lnTo>
                  <a:pt x="427736" y="0"/>
                </a:lnTo>
                <a:close/>
              </a:path>
              <a:path w="429259" h="144144">
                <a:moveTo>
                  <a:pt x="113029" y="5842"/>
                </a:moveTo>
                <a:lnTo>
                  <a:pt x="20066" y="5842"/>
                </a:lnTo>
                <a:lnTo>
                  <a:pt x="20066" y="57023"/>
                </a:lnTo>
                <a:lnTo>
                  <a:pt x="113029" y="57023"/>
                </a:lnTo>
                <a:lnTo>
                  <a:pt x="113029" y="41529"/>
                </a:lnTo>
                <a:lnTo>
                  <a:pt x="38607" y="41529"/>
                </a:lnTo>
                <a:lnTo>
                  <a:pt x="38607" y="21336"/>
                </a:lnTo>
                <a:lnTo>
                  <a:pt x="113029" y="21336"/>
                </a:lnTo>
                <a:lnTo>
                  <a:pt x="113029" y="5842"/>
                </a:lnTo>
                <a:close/>
              </a:path>
              <a:path w="429259" h="144144">
                <a:moveTo>
                  <a:pt x="113029" y="21336"/>
                </a:moveTo>
                <a:lnTo>
                  <a:pt x="94488" y="21336"/>
                </a:lnTo>
                <a:lnTo>
                  <a:pt x="94488" y="41529"/>
                </a:lnTo>
                <a:lnTo>
                  <a:pt x="113029" y="41529"/>
                </a:lnTo>
                <a:lnTo>
                  <a:pt x="113029" y="21336"/>
                </a:lnTo>
                <a:close/>
              </a:path>
              <a:path w="429259" h="144144">
                <a:moveTo>
                  <a:pt x="275463" y="0"/>
                </a:moveTo>
                <a:lnTo>
                  <a:pt x="256921" y="0"/>
                </a:lnTo>
                <a:lnTo>
                  <a:pt x="256921" y="43434"/>
                </a:lnTo>
                <a:lnTo>
                  <a:pt x="225805" y="43434"/>
                </a:lnTo>
                <a:lnTo>
                  <a:pt x="225805" y="59182"/>
                </a:lnTo>
                <a:lnTo>
                  <a:pt x="256921" y="59182"/>
                </a:lnTo>
                <a:lnTo>
                  <a:pt x="256921" y="143637"/>
                </a:lnTo>
                <a:lnTo>
                  <a:pt x="275463" y="143637"/>
                </a:lnTo>
                <a:lnTo>
                  <a:pt x="275463" y="0"/>
                </a:lnTo>
                <a:close/>
              </a:path>
              <a:path w="429259" h="144144">
                <a:moveTo>
                  <a:pt x="205104" y="9652"/>
                </a:moveTo>
                <a:lnTo>
                  <a:pt x="186563" y="9652"/>
                </a:lnTo>
                <a:lnTo>
                  <a:pt x="186563" y="37592"/>
                </a:lnTo>
                <a:lnTo>
                  <a:pt x="185874" y="46402"/>
                </a:lnTo>
                <a:lnTo>
                  <a:pt x="163369" y="86994"/>
                </a:lnTo>
                <a:lnTo>
                  <a:pt x="148336" y="97536"/>
                </a:lnTo>
                <a:lnTo>
                  <a:pt x="162687" y="110362"/>
                </a:lnTo>
                <a:lnTo>
                  <a:pt x="172759" y="102316"/>
                </a:lnTo>
                <a:lnTo>
                  <a:pt x="181641" y="93233"/>
                </a:lnTo>
                <a:lnTo>
                  <a:pt x="189333" y="83127"/>
                </a:lnTo>
                <a:lnTo>
                  <a:pt x="195834" y="72009"/>
                </a:lnTo>
                <a:lnTo>
                  <a:pt x="216727" y="72009"/>
                </a:lnTo>
                <a:lnTo>
                  <a:pt x="205144" y="37592"/>
                </a:lnTo>
                <a:lnTo>
                  <a:pt x="205104" y="9652"/>
                </a:lnTo>
                <a:close/>
              </a:path>
              <a:path w="429259" h="144144">
                <a:moveTo>
                  <a:pt x="216727" y="72009"/>
                </a:moveTo>
                <a:lnTo>
                  <a:pt x="195834" y="72009"/>
                </a:lnTo>
                <a:lnTo>
                  <a:pt x="201955" y="81964"/>
                </a:lnTo>
                <a:lnTo>
                  <a:pt x="209470" y="91265"/>
                </a:lnTo>
                <a:lnTo>
                  <a:pt x="218390" y="99923"/>
                </a:lnTo>
                <a:lnTo>
                  <a:pt x="228726" y="107950"/>
                </a:lnTo>
                <a:lnTo>
                  <a:pt x="241807" y="93472"/>
                </a:lnTo>
                <a:lnTo>
                  <a:pt x="234400" y="89562"/>
                </a:lnTo>
                <a:lnTo>
                  <a:pt x="227599" y="84486"/>
                </a:lnTo>
                <a:lnTo>
                  <a:pt x="221394" y="78220"/>
                </a:lnTo>
                <a:lnTo>
                  <a:pt x="216727" y="7200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4331589" y="2068194"/>
            <a:ext cx="33020" cy="98425"/>
          </a:xfrm>
          <a:custGeom>
            <a:avLst/>
            <a:gdLst/>
            <a:ahLst/>
            <a:cxnLst/>
            <a:rect l="l" t="t" r="r" b="b"/>
            <a:pathLst>
              <a:path w="33020" h="98425">
                <a:moveTo>
                  <a:pt x="32765" y="0"/>
                </a:moveTo>
                <a:lnTo>
                  <a:pt x="28575" y="0"/>
                </a:lnTo>
                <a:lnTo>
                  <a:pt x="25273" y="2920"/>
                </a:lnTo>
                <a:lnTo>
                  <a:pt x="20955" y="5841"/>
                </a:lnTo>
                <a:lnTo>
                  <a:pt x="10033" y="11937"/>
                </a:lnTo>
                <a:lnTo>
                  <a:pt x="4825" y="14097"/>
                </a:lnTo>
                <a:lnTo>
                  <a:pt x="0" y="15493"/>
                </a:lnTo>
                <a:lnTo>
                  <a:pt x="0" y="26669"/>
                </a:lnTo>
                <a:lnTo>
                  <a:pt x="22351" y="15239"/>
                </a:lnTo>
                <a:lnTo>
                  <a:pt x="22351" y="98425"/>
                </a:lnTo>
                <a:lnTo>
                  <a:pt x="32765" y="98425"/>
                </a:lnTo>
                <a:lnTo>
                  <a:pt x="327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580509" y="1982977"/>
            <a:ext cx="1837816" cy="290575"/>
          </a:xfrm>
          <a:prstGeom prst="rect">
            <a:avLst/>
          </a:prstGeom>
        </p:spPr>
      </p:pic>
      <p:sp>
        <p:nvSpPr>
          <p:cNvPr id="41" name="object 41" descr=""/>
          <p:cNvSpPr/>
          <p:nvPr/>
        </p:nvSpPr>
        <p:spPr>
          <a:xfrm>
            <a:off x="6485128" y="1982977"/>
            <a:ext cx="512445" cy="126364"/>
          </a:xfrm>
          <a:custGeom>
            <a:avLst/>
            <a:gdLst/>
            <a:ahLst/>
            <a:cxnLst/>
            <a:rect l="l" t="t" r="r" b="b"/>
            <a:pathLst>
              <a:path w="512445" h="126364">
                <a:moveTo>
                  <a:pt x="297942" y="70485"/>
                </a:moveTo>
                <a:lnTo>
                  <a:pt x="288290" y="70485"/>
                </a:lnTo>
                <a:lnTo>
                  <a:pt x="288290" y="123317"/>
                </a:lnTo>
                <a:lnTo>
                  <a:pt x="366268" y="123317"/>
                </a:lnTo>
                <a:lnTo>
                  <a:pt x="366268" y="114681"/>
                </a:lnTo>
                <a:lnTo>
                  <a:pt x="297942" y="114681"/>
                </a:lnTo>
                <a:lnTo>
                  <a:pt x="297942" y="98298"/>
                </a:lnTo>
                <a:lnTo>
                  <a:pt x="366268" y="98298"/>
                </a:lnTo>
                <a:lnTo>
                  <a:pt x="366268" y="89662"/>
                </a:lnTo>
                <a:lnTo>
                  <a:pt x="297942" y="89662"/>
                </a:lnTo>
                <a:lnTo>
                  <a:pt x="297942" y="70485"/>
                </a:lnTo>
                <a:close/>
              </a:path>
              <a:path w="512445" h="126364">
                <a:moveTo>
                  <a:pt x="366268" y="98298"/>
                </a:moveTo>
                <a:lnTo>
                  <a:pt x="356616" y="98298"/>
                </a:lnTo>
                <a:lnTo>
                  <a:pt x="356616" y="114681"/>
                </a:lnTo>
                <a:lnTo>
                  <a:pt x="366268" y="114681"/>
                </a:lnTo>
                <a:lnTo>
                  <a:pt x="366268" y="98298"/>
                </a:lnTo>
                <a:close/>
              </a:path>
              <a:path w="512445" h="126364">
                <a:moveTo>
                  <a:pt x="366268" y="70485"/>
                </a:moveTo>
                <a:lnTo>
                  <a:pt x="356616" y="70485"/>
                </a:lnTo>
                <a:lnTo>
                  <a:pt x="356616" y="89662"/>
                </a:lnTo>
                <a:lnTo>
                  <a:pt x="366268" y="89662"/>
                </a:lnTo>
                <a:lnTo>
                  <a:pt x="366268" y="70485"/>
                </a:lnTo>
                <a:close/>
              </a:path>
              <a:path w="512445" h="126364">
                <a:moveTo>
                  <a:pt x="185420" y="78867"/>
                </a:moveTo>
                <a:lnTo>
                  <a:pt x="148463" y="89281"/>
                </a:lnTo>
                <a:lnTo>
                  <a:pt x="145033" y="94996"/>
                </a:lnTo>
                <a:lnTo>
                  <a:pt x="145033" y="109600"/>
                </a:lnTo>
                <a:lnTo>
                  <a:pt x="185420" y="125730"/>
                </a:lnTo>
                <a:lnTo>
                  <a:pt x="194730" y="125329"/>
                </a:lnTo>
                <a:lnTo>
                  <a:pt x="202850" y="124142"/>
                </a:lnTo>
                <a:lnTo>
                  <a:pt x="209780" y="122193"/>
                </a:lnTo>
                <a:lnTo>
                  <a:pt x="215519" y="119507"/>
                </a:lnTo>
                <a:lnTo>
                  <a:pt x="219117" y="117348"/>
                </a:lnTo>
                <a:lnTo>
                  <a:pt x="175387" y="117348"/>
                </a:lnTo>
                <a:lnTo>
                  <a:pt x="167894" y="116078"/>
                </a:lnTo>
                <a:lnTo>
                  <a:pt x="162814" y="113411"/>
                </a:lnTo>
                <a:lnTo>
                  <a:pt x="157606" y="110744"/>
                </a:lnTo>
                <a:lnTo>
                  <a:pt x="155067" y="107061"/>
                </a:lnTo>
                <a:lnTo>
                  <a:pt x="155067" y="97662"/>
                </a:lnTo>
                <a:lnTo>
                  <a:pt x="157733" y="93980"/>
                </a:lnTo>
                <a:lnTo>
                  <a:pt x="162814" y="91186"/>
                </a:lnTo>
                <a:lnTo>
                  <a:pt x="167894" y="88519"/>
                </a:lnTo>
                <a:lnTo>
                  <a:pt x="175387" y="87122"/>
                </a:lnTo>
                <a:lnTo>
                  <a:pt x="218844" y="87122"/>
                </a:lnTo>
                <a:lnTo>
                  <a:pt x="215519" y="85090"/>
                </a:lnTo>
                <a:lnTo>
                  <a:pt x="209708" y="82349"/>
                </a:lnTo>
                <a:lnTo>
                  <a:pt x="202755" y="80406"/>
                </a:lnTo>
                <a:lnTo>
                  <a:pt x="194659" y="79249"/>
                </a:lnTo>
                <a:lnTo>
                  <a:pt x="185420" y="78867"/>
                </a:lnTo>
                <a:close/>
              </a:path>
              <a:path w="512445" h="126364">
                <a:moveTo>
                  <a:pt x="218844" y="87122"/>
                </a:moveTo>
                <a:lnTo>
                  <a:pt x="195452" y="87122"/>
                </a:lnTo>
                <a:lnTo>
                  <a:pt x="202946" y="88519"/>
                </a:lnTo>
                <a:lnTo>
                  <a:pt x="208025" y="91186"/>
                </a:lnTo>
                <a:lnTo>
                  <a:pt x="213232" y="93853"/>
                </a:lnTo>
                <a:lnTo>
                  <a:pt x="215773" y="97662"/>
                </a:lnTo>
                <a:lnTo>
                  <a:pt x="215773" y="107061"/>
                </a:lnTo>
                <a:lnTo>
                  <a:pt x="213232" y="110744"/>
                </a:lnTo>
                <a:lnTo>
                  <a:pt x="208152" y="113411"/>
                </a:lnTo>
                <a:lnTo>
                  <a:pt x="202946" y="116078"/>
                </a:lnTo>
                <a:lnTo>
                  <a:pt x="195452" y="117348"/>
                </a:lnTo>
                <a:lnTo>
                  <a:pt x="219117" y="117348"/>
                </a:lnTo>
                <a:lnTo>
                  <a:pt x="222503" y="115316"/>
                </a:lnTo>
                <a:lnTo>
                  <a:pt x="225932" y="109600"/>
                </a:lnTo>
                <a:lnTo>
                  <a:pt x="225932" y="94996"/>
                </a:lnTo>
                <a:lnTo>
                  <a:pt x="222376" y="89281"/>
                </a:lnTo>
                <a:lnTo>
                  <a:pt x="218844" y="87122"/>
                </a:lnTo>
                <a:close/>
              </a:path>
              <a:path w="512445" h="126364">
                <a:moveTo>
                  <a:pt x="458597" y="79121"/>
                </a:moveTo>
                <a:lnTo>
                  <a:pt x="448691" y="79121"/>
                </a:lnTo>
                <a:lnTo>
                  <a:pt x="448691" y="126365"/>
                </a:lnTo>
                <a:lnTo>
                  <a:pt x="458597" y="126365"/>
                </a:lnTo>
                <a:lnTo>
                  <a:pt x="458597" y="79121"/>
                </a:lnTo>
                <a:close/>
              </a:path>
              <a:path w="512445" h="126364">
                <a:moveTo>
                  <a:pt x="512318" y="70358"/>
                </a:moveTo>
                <a:lnTo>
                  <a:pt x="395097" y="70358"/>
                </a:lnTo>
                <a:lnTo>
                  <a:pt x="395097" y="79121"/>
                </a:lnTo>
                <a:lnTo>
                  <a:pt x="512318" y="79121"/>
                </a:lnTo>
                <a:lnTo>
                  <a:pt x="512318" y="70358"/>
                </a:lnTo>
                <a:close/>
              </a:path>
              <a:path w="512445" h="126364">
                <a:moveTo>
                  <a:pt x="244094" y="61722"/>
                </a:moveTo>
                <a:lnTo>
                  <a:pt x="126873" y="61722"/>
                </a:lnTo>
                <a:lnTo>
                  <a:pt x="126873" y="70358"/>
                </a:lnTo>
                <a:lnTo>
                  <a:pt x="244094" y="70358"/>
                </a:lnTo>
                <a:lnTo>
                  <a:pt x="244094" y="61722"/>
                </a:lnTo>
                <a:close/>
              </a:path>
              <a:path w="512445" h="126364">
                <a:moveTo>
                  <a:pt x="185420" y="1650"/>
                </a:moveTo>
                <a:lnTo>
                  <a:pt x="176349" y="2032"/>
                </a:lnTo>
                <a:lnTo>
                  <a:pt x="168386" y="3175"/>
                </a:lnTo>
                <a:lnTo>
                  <a:pt x="161542" y="5080"/>
                </a:lnTo>
                <a:lnTo>
                  <a:pt x="155828" y="7747"/>
                </a:lnTo>
                <a:lnTo>
                  <a:pt x="148844" y="11811"/>
                </a:lnTo>
                <a:lnTo>
                  <a:pt x="145415" y="17653"/>
                </a:lnTo>
                <a:lnTo>
                  <a:pt x="145502" y="33528"/>
                </a:lnTo>
                <a:lnTo>
                  <a:pt x="149605" y="39497"/>
                </a:lnTo>
                <a:lnTo>
                  <a:pt x="158242" y="43687"/>
                </a:lnTo>
                <a:lnTo>
                  <a:pt x="158242" y="61722"/>
                </a:lnTo>
                <a:lnTo>
                  <a:pt x="168021" y="61722"/>
                </a:lnTo>
                <a:lnTo>
                  <a:pt x="168021" y="46862"/>
                </a:lnTo>
                <a:lnTo>
                  <a:pt x="212598" y="46862"/>
                </a:lnTo>
                <a:lnTo>
                  <a:pt x="212598" y="43687"/>
                </a:lnTo>
                <a:lnTo>
                  <a:pt x="220119" y="40259"/>
                </a:lnTo>
                <a:lnTo>
                  <a:pt x="175387" y="40259"/>
                </a:lnTo>
                <a:lnTo>
                  <a:pt x="167894" y="38862"/>
                </a:lnTo>
                <a:lnTo>
                  <a:pt x="157988" y="33528"/>
                </a:lnTo>
                <a:lnTo>
                  <a:pt x="155575" y="29845"/>
                </a:lnTo>
                <a:lnTo>
                  <a:pt x="155575" y="25146"/>
                </a:lnTo>
                <a:lnTo>
                  <a:pt x="157434" y="18478"/>
                </a:lnTo>
                <a:lnTo>
                  <a:pt x="163020" y="13716"/>
                </a:lnTo>
                <a:lnTo>
                  <a:pt x="172344" y="10858"/>
                </a:lnTo>
                <a:lnTo>
                  <a:pt x="185420" y="9906"/>
                </a:lnTo>
                <a:lnTo>
                  <a:pt x="218781" y="9906"/>
                </a:lnTo>
                <a:lnTo>
                  <a:pt x="215138" y="7747"/>
                </a:lnTo>
                <a:lnTo>
                  <a:pt x="209351" y="5080"/>
                </a:lnTo>
                <a:lnTo>
                  <a:pt x="202469" y="3175"/>
                </a:lnTo>
                <a:lnTo>
                  <a:pt x="194492" y="2032"/>
                </a:lnTo>
                <a:lnTo>
                  <a:pt x="185420" y="1650"/>
                </a:lnTo>
                <a:close/>
              </a:path>
              <a:path w="512445" h="126364">
                <a:moveTo>
                  <a:pt x="212598" y="46990"/>
                </a:moveTo>
                <a:lnTo>
                  <a:pt x="202692" y="46990"/>
                </a:lnTo>
                <a:lnTo>
                  <a:pt x="202692" y="61722"/>
                </a:lnTo>
                <a:lnTo>
                  <a:pt x="212598" y="61722"/>
                </a:lnTo>
                <a:lnTo>
                  <a:pt x="212598" y="46990"/>
                </a:lnTo>
                <a:close/>
              </a:path>
              <a:path w="512445" h="126364">
                <a:moveTo>
                  <a:pt x="212598" y="46862"/>
                </a:moveTo>
                <a:lnTo>
                  <a:pt x="168021" y="46862"/>
                </a:lnTo>
                <a:lnTo>
                  <a:pt x="173481" y="48006"/>
                </a:lnTo>
                <a:lnTo>
                  <a:pt x="179197" y="48514"/>
                </a:lnTo>
                <a:lnTo>
                  <a:pt x="192150" y="48514"/>
                </a:lnTo>
                <a:lnTo>
                  <a:pt x="197866" y="48006"/>
                </a:lnTo>
                <a:lnTo>
                  <a:pt x="202692" y="46990"/>
                </a:lnTo>
                <a:lnTo>
                  <a:pt x="212598" y="46990"/>
                </a:lnTo>
                <a:lnTo>
                  <a:pt x="212598" y="46862"/>
                </a:lnTo>
                <a:close/>
              </a:path>
              <a:path w="512445" h="126364">
                <a:moveTo>
                  <a:pt x="218781" y="9906"/>
                </a:moveTo>
                <a:lnTo>
                  <a:pt x="185420" y="9906"/>
                </a:lnTo>
                <a:lnTo>
                  <a:pt x="198514" y="10858"/>
                </a:lnTo>
                <a:lnTo>
                  <a:pt x="207883" y="13716"/>
                </a:lnTo>
                <a:lnTo>
                  <a:pt x="213512" y="18478"/>
                </a:lnTo>
                <a:lnTo>
                  <a:pt x="215392" y="25146"/>
                </a:lnTo>
                <a:lnTo>
                  <a:pt x="215392" y="29845"/>
                </a:lnTo>
                <a:lnTo>
                  <a:pt x="212851" y="33528"/>
                </a:lnTo>
                <a:lnTo>
                  <a:pt x="202946" y="38862"/>
                </a:lnTo>
                <a:lnTo>
                  <a:pt x="195452" y="40259"/>
                </a:lnTo>
                <a:lnTo>
                  <a:pt x="220119" y="40259"/>
                </a:lnTo>
                <a:lnTo>
                  <a:pt x="221233" y="39750"/>
                </a:lnTo>
                <a:lnTo>
                  <a:pt x="225551" y="33528"/>
                </a:lnTo>
                <a:lnTo>
                  <a:pt x="225551" y="17653"/>
                </a:lnTo>
                <a:lnTo>
                  <a:pt x="221996" y="11811"/>
                </a:lnTo>
                <a:lnTo>
                  <a:pt x="218781" y="9906"/>
                </a:lnTo>
                <a:close/>
              </a:path>
              <a:path w="512445" h="126364">
                <a:moveTo>
                  <a:pt x="32130" y="8382"/>
                </a:moveTo>
                <a:lnTo>
                  <a:pt x="2190" y="33416"/>
                </a:lnTo>
                <a:lnTo>
                  <a:pt x="0" y="51308"/>
                </a:lnTo>
                <a:lnTo>
                  <a:pt x="564" y="60785"/>
                </a:lnTo>
                <a:lnTo>
                  <a:pt x="25321" y="93753"/>
                </a:lnTo>
                <a:lnTo>
                  <a:pt x="32130" y="94487"/>
                </a:lnTo>
                <a:lnTo>
                  <a:pt x="39038" y="93751"/>
                </a:lnTo>
                <a:lnTo>
                  <a:pt x="45267" y="91551"/>
                </a:lnTo>
                <a:lnTo>
                  <a:pt x="50740" y="87951"/>
                </a:lnTo>
                <a:lnTo>
                  <a:pt x="52850" y="85725"/>
                </a:lnTo>
                <a:lnTo>
                  <a:pt x="25526" y="85725"/>
                </a:lnTo>
                <a:lnTo>
                  <a:pt x="20066" y="82550"/>
                </a:lnTo>
                <a:lnTo>
                  <a:pt x="9525" y="51308"/>
                </a:lnTo>
                <a:lnTo>
                  <a:pt x="9917" y="43900"/>
                </a:lnTo>
                <a:lnTo>
                  <a:pt x="25400" y="17018"/>
                </a:lnTo>
                <a:lnTo>
                  <a:pt x="52926" y="17018"/>
                </a:lnTo>
                <a:lnTo>
                  <a:pt x="50794" y="14811"/>
                </a:lnTo>
                <a:lnTo>
                  <a:pt x="45259" y="11239"/>
                </a:lnTo>
                <a:lnTo>
                  <a:pt x="39034" y="9096"/>
                </a:lnTo>
                <a:lnTo>
                  <a:pt x="32130" y="8382"/>
                </a:lnTo>
                <a:close/>
              </a:path>
              <a:path w="512445" h="126364">
                <a:moveTo>
                  <a:pt x="52926" y="17018"/>
                </a:moveTo>
                <a:lnTo>
                  <a:pt x="38862" y="17018"/>
                </a:lnTo>
                <a:lnTo>
                  <a:pt x="44323" y="20193"/>
                </a:lnTo>
                <a:lnTo>
                  <a:pt x="48514" y="26416"/>
                </a:lnTo>
                <a:lnTo>
                  <a:pt x="51280" y="31484"/>
                </a:lnTo>
                <a:lnTo>
                  <a:pt x="53269" y="37338"/>
                </a:lnTo>
                <a:lnTo>
                  <a:pt x="54464" y="43953"/>
                </a:lnTo>
                <a:lnTo>
                  <a:pt x="54864" y="51308"/>
                </a:lnTo>
                <a:lnTo>
                  <a:pt x="54455" y="58664"/>
                </a:lnTo>
                <a:lnTo>
                  <a:pt x="38735" y="85725"/>
                </a:lnTo>
                <a:lnTo>
                  <a:pt x="52850" y="85725"/>
                </a:lnTo>
                <a:lnTo>
                  <a:pt x="64516" y="51308"/>
                </a:lnTo>
                <a:lnTo>
                  <a:pt x="63948" y="41832"/>
                </a:lnTo>
                <a:lnTo>
                  <a:pt x="62261" y="33416"/>
                </a:lnTo>
                <a:lnTo>
                  <a:pt x="59479" y="26072"/>
                </a:lnTo>
                <a:lnTo>
                  <a:pt x="55625" y="19812"/>
                </a:lnTo>
                <a:lnTo>
                  <a:pt x="52926" y="17018"/>
                </a:lnTo>
                <a:close/>
              </a:path>
              <a:path w="512445" h="126364">
                <a:moveTo>
                  <a:pt x="492760" y="4572"/>
                </a:moveTo>
                <a:lnTo>
                  <a:pt x="414527" y="4572"/>
                </a:lnTo>
                <a:lnTo>
                  <a:pt x="414527" y="53340"/>
                </a:lnTo>
                <a:lnTo>
                  <a:pt x="492760" y="53340"/>
                </a:lnTo>
                <a:lnTo>
                  <a:pt x="492760" y="44704"/>
                </a:lnTo>
                <a:lnTo>
                  <a:pt x="424179" y="44704"/>
                </a:lnTo>
                <a:lnTo>
                  <a:pt x="424179" y="13335"/>
                </a:lnTo>
                <a:lnTo>
                  <a:pt x="492760" y="13335"/>
                </a:lnTo>
                <a:lnTo>
                  <a:pt x="492760" y="4572"/>
                </a:lnTo>
                <a:close/>
              </a:path>
              <a:path w="512445" h="126364">
                <a:moveTo>
                  <a:pt x="492760" y="13335"/>
                </a:moveTo>
                <a:lnTo>
                  <a:pt x="483107" y="13335"/>
                </a:lnTo>
                <a:lnTo>
                  <a:pt x="483107" y="44704"/>
                </a:lnTo>
                <a:lnTo>
                  <a:pt x="492760" y="44704"/>
                </a:lnTo>
                <a:lnTo>
                  <a:pt x="492760" y="13335"/>
                </a:lnTo>
                <a:close/>
              </a:path>
              <a:path w="512445" h="126364">
                <a:moveTo>
                  <a:pt x="366268" y="36068"/>
                </a:moveTo>
                <a:lnTo>
                  <a:pt x="356489" y="36068"/>
                </a:lnTo>
                <a:lnTo>
                  <a:pt x="356489" y="63627"/>
                </a:lnTo>
                <a:lnTo>
                  <a:pt x="366268" y="63627"/>
                </a:lnTo>
                <a:lnTo>
                  <a:pt x="366268" y="36068"/>
                </a:lnTo>
                <a:close/>
              </a:path>
              <a:path w="512445" h="126364">
                <a:moveTo>
                  <a:pt x="311150" y="1524"/>
                </a:moveTo>
                <a:lnTo>
                  <a:pt x="293370" y="1524"/>
                </a:lnTo>
                <a:lnTo>
                  <a:pt x="285750" y="4445"/>
                </a:lnTo>
                <a:lnTo>
                  <a:pt x="273812" y="16129"/>
                </a:lnTo>
                <a:lnTo>
                  <a:pt x="270891" y="23241"/>
                </a:lnTo>
                <a:lnTo>
                  <a:pt x="270891" y="40386"/>
                </a:lnTo>
                <a:lnTo>
                  <a:pt x="273939" y="47625"/>
                </a:lnTo>
                <a:lnTo>
                  <a:pt x="279907" y="53340"/>
                </a:lnTo>
                <a:lnTo>
                  <a:pt x="285876" y="59182"/>
                </a:lnTo>
                <a:lnTo>
                  <a:pt x="293497" y="62103"/>
                </a:lnTo>
                <a:lnTo>
                  <a:pt x="311150" y="62103"/>
                </a:lnTo>
                <a:lnTo>
                  <a:pt x="318262" y="59690"/>
                </a:lnTo>
                <a:lnTo>
                  <a:pt x="325844" y="53721"/>
                </a:lnTo>
                <a:lnTo>
                  <a:pt x="296164" y="53721"/>
                </a:lnTo>
                <a:lnTo>
                  <a:pt x="290702" y="51689"/>
                </a:lnTo>
                <a:lnTo>
                  <a:pt x="282575" y="43561"/>
                </a:lnTo>
                <a:lnTo>
                  <a:pt x="280543" y="38227"/>
                </a:lnTo>
                <a:lnTo>
                  <a:pt x="280543" y="25400"/>
                </a:lnTo>
                <a:lnTo>
                  <a:pt x="282575" y="20193"/>
                </a:lnTo>
                <a:lnTo>
                  <a:pt x="286766" y="16129"/>
                </a:lnTo>
                <a:lnTo>
                  <a:pt x="290829" y="12065"/>
                </a:lnTo>
                <a:lnTo>
                  <a:pt x="296164" y="9906"/>
                </a:lnTo>
                <a:lnTo>
                  <a:pt x="325717" y="9906"/>
                </a:lnTo>
                <a:lnTo>
                  <a:pt x="324103" y="8636"/>
                </a:lnTo>
                <a:lnTo>
                  <a:pt x="318262" y="3937"/>
                </a:lnTo>
                <a:lnTo>
                  <a:pt x="311150" y="1524"/>
                </a:lnTo>
                <a:close/>
              </a:path>
              <a:path w="512445" h="126364">
                <a:moveTo>
                  <a:pt x="325717" y="9906"/>
                </a:moveTo>
                <a:lnTo>
                  <a:pt x="309499" y="9906"/>
                </a:lnTo>
                <a:lnTo>
                  <a:pt x="314832" y="12065"/>
                </a:lnTo>
                <a:lnTo>
                  <a:pt x="319024" y="16129"/>
                </a:lnTo>
                <a:lnTo>
                  <a:pt x="323088" y="20193"/>
                </a:lnTo>
                <a:lnTo>
                  <a:pt x="325247" y="25400"/>
                </a:lnTo>
                <a:lnTo>
                  <a:pt x="325247" y="38227"/>
                </a:lnTo>
                <a:lnTo>
                  <a:pt x="323088" y="43561"/>
                </a:lnTo>
                <a:lnTo>
                  <a:pt x="314960" y="51689"/>
                </a:lnTo>
                <a:lnTo>
                  <a:pt x="309499" y="53721"/>
                </a:lnTo>
                <a:lnTo>
                  <a:pt x="325844" y="53721"/>
                </a:lnTo>
                <a:lnTo>
                  <a:pt x="330200" y="50292"/>
                </a:lnTo>
                <a:lnTo>
                  <a:pt x="333628" y="43942"/>
                </a:lnTo>
                <a:lnTo>
                  <a:pt x="334772" y="36068"/>
                </a:lnTo>
                <a:lnTo>
                  <a:pt x="366268" y="36068"/>
                </a:lnTo>
                <a:lnTo>
                  <a:pt x="366268" y="27432"/>
                </a:lnTo>
                <a:lnTo>
                  <a:pt x="334645" y="27432"/>
                </a:lnTo>
                <a:lnTo>
                  <a:pt x="333628" y="19558"/>
                </a:lnTo>
                <a:lnTo>
                  <a:pt x="330073" y="13335"/>
                </a:lnTo>
                <a:lnTo>
                  <a:pt x="325717" y="9906"/>
                </a:lnTo>
                <a:close/>
              </a:path>
              <a:path w="512445" h="126364">
                <a:moveTo>
                  <a:pt x="366268" y="127"/>
                </a:moveTo>
                <a:lnTo>
                  <a:pt x="356489" y="127"/>
                </a:lnTo>
                <a:lnTo>
                  <a:pt x="356489" y="27432"/>
                </a:lnTo>
                <a:lnTo>
                  <a:pt x="366268" y="27432"/>
                </a:lnTo>
                <a:lnTo>
                  <a:pt x="366268" y="127"/>
                </a:lnTo>
                <a:close/>
              </a:path>
              <a:path w="512445" h="126364">
                <a:moveTo>
                  <a:pt x="97790" y="0"/>
                </a:moveTo>
                <a:lnTo>
                  <a:pt x="87883" y="0"/>
                </a:lnTo>
                <a:lnTo>
                  <a:pt x="87883" y="126365"/>
                </a:lnTo>
                <a:lnTo>
                  <a:pt x="97790" y="126365"/>
                </a:lnTo>
                <a:lnTo>
                  <a:pt x="9779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7098918" y="2062987"/>
            <a:ext cx="1321435" cy="126364"/>
          </a:xfrm>
          <a:custGeom>
            <a:avLst/>
            <a:gdLst/>
            <a:ahLst/>
            <a:cxnLst/>
            <a:rect l="l" t="t" r="r" b="b"/>
            <a:pathLst>
              <a:path w="1321434" h="126364">
                <a:moveTo>
                  <a:pt x="1321180" y="96520"/>
                </a:moveTo>
                <a:lnTo>
                  <a:pt x="1203959" y="96520"/>
                </a:lnTo>
                <a:lnTo>
                  <a:pt x="1203959" y="105156"/>
                </a:lnTo>
                <a:lnTo>
                  <a:pt x="1321180" y="105156"/>
                </a:lnTo>
                <a:lnTo>
                  <a:pt x="1321180" y="96520"/>
                </a:lnTo>
                <a:close/>
              </a:path>
              <a:path w="1321434" h="126364">
                <a:moveTo>
                  <a:pt x="519556" y="95758"/>
                </a:moveTo>
                <a:lnTo>
                  <a:pt x="402335" y="95758"/>
                </a:lnTo>
                <a:lnTo>
                  <a:pt x="402335" y="104394"/>
                </a:lnTo>
                <a:lnTo>
                  <a:pt x="519556" y="104394"/>
                </a:lnTo>
                <a:lnTo>
                  <a:pt x="519556" y="95758"/>
                </a:lnTo>
                <a:close/>
              </a:path>
              <a:path w="1321434" h="126364">
                <a:moveTo>
                  <a:pt x="869950" y="77724"/>
                </a:moveTo>
                <a:lnTo>
                  <a:pt x="832230" y="88392"/>
                </a:lnTo>
                <a:lnTo>
                  <a:pt x="828548" y="93980"/>
                </a:lnTo>
                <a:lnTo>
                  <a:pt x="828629" y="108331"/>
                </a:lnTo>
                <a:lnTo>
                  <a:pt x="869950" y="124587"/>
                </a:lnTo>
                <a:lnTo>
                  <a:pt x="879506" y="124184"/>
                </a:lnTo>
                <a:lnTo>
                  <a:pt x="887666" y="123031"/>
                </a:lnTo>
                <a:lnTo>
                  <a:pt x="894810" y="121050"/>
                </a:lnTo>
                <a:lnTo>
                  <a:pt x="900810" y="118237"/>
                </a:lnTo>
                <a:lnTo>
                  <a:pt x="904043" y="116332"/>
                </a:lnTo>
                <a:lnTo>
                  <a:pt x="859916" y="116332"/>
                </a:lnTo>
                <a:lnTo>
                  <a:pt x="852170" y="114935"/>
                </a:lnTo>
                <a:lnTo>
                  <a:pt x="846962" y="112140"/>
                </a:lnTo>
                <a:lnTo>
                  <a:pt x="841628" y="109347"/>
                </a:lnTo>
                <a:lnTo>
                  <a:pt x="838961" y="105663"/>
                </a:lnTo>
                <a:lnTo>
                  <a:pt x="838961" y="96520"/>
                </a:lnTo>
                <a:lnTo>
                  <a:pt x="841628" y="92837"/>
                </a:lnTo>
                <a:lnTo>
                  <a:pt x="846962" y="90043"/>
                </a:lnTo>
                <a:lnTo>
                  <a:pt x="852297" y="87375"/>
                </a:lnTo>
                <a:lnTo>
                  <a:pt x="860044" y="85979"/>
                </a:lnTo>
                <a:lnTo>
                  <a:pt x="903974" y="85979"/>
                </a:lnTo>
                <a:lnTo>
                  <a:pt x="900683" y="84074"/>
                </a:lnTo>
                <a:lnTo>
                  <a:pt x="894756" y="81260"/>
                </a:lnTo>
                <a:lnTo>
                  <a:pt x="887650" y="79279"/>
                </a:lnTo>
                <a:lnTo>
                  <a:pt x="879377" y="78108"/>
                </a:lnTo>
                <a:lnTo>
                  <a:pt x="869950" y="77724"/>
                </a:lnTo>
                <a:close/>
              </a:path>
              <a:path w="1321434" h="126364">
                <a:moveTo>
                  <a:pt x="903974" y="85979"/>
                </a:moveTo>
                <a:lnTo>
                  <a:pt x="880109" y="85979"/>
                </a:lnTo>
                <a:lnTo>
                  <a:pt x="887856" y="87375"/>
                </a:lnTo>
                <a:lnTo>
                  <a:pt x="893190" y="90043"/>
                </a:lnTo>
                <a:lnTo>
                  <a:pt x="898651" y="92837"/>
                </a:lnTo>
                <a:lnTo>
                  <a:pt x="901319" y="96520"/>
                </a:lnTo>
                <a:lnTo>
                  <a:pt x="901319" y="105663"/>
                </a:lnTo>
                <a:lnTo>
                  <a:pt x="898651" y="109347"/>
                </a:lnTo>
                <a:lnTo>
                  <a:pt x="887983" y="114935"/>
                </a:lnTo>
                <a:lnTo>
                  <a:pt x="880236" y="116332"/>
                </a:lnTo>
                <a:lnTo>
                  <a:pt x="904043" y="116332"/>
                </a:lnTo>
                <a:lnTo>
                  <a:pt x="907923" y="114046"/>
                </a:lnTo>
                <a:lnTo>
                  <a:pt x="911605" y="108331"/>
                </a:lnTo>
                <a:lnTo>
                  <a:pt x="911605" y="93980"/>
                </a:lnTo>
                <a:lnTo>
                  <a:pt x="907923" y="88264"/>
                </a:lnTo>
                <a:lnTo>
                  <a:pt x="903974" y="85979"/>
                </a:lnTo>
                <a:close/>
              </a:path>
              <a:path w="1321434" h="126364">
                <a:moveTo>
                  <a:pt x="641476" y="77215"/>
                </a:moveTo>
                <a:lnTo>
                  <a:pt x="564133" y="77215"/>
                </a:lnTo>
                <a:lnTo>
                  <a:pt x="564133" y="122809"/>
                </a:lnTo>
                <a:lnTo>
                  <a:pt x="641476" y="122809"/>
                </a:lnTo>
                <a:lnTo>
                  <a:pt x="641476" y="114300"/>
                </a:lnTo>
                <a:lnTo>
                  <a:pt x="573785" y="114300"/>
                </a:lnTo>
                <a:lnTo>
                  <a:pt x="573785" y="85979"/>
                </a:lnTo>
                <a:lnTo>
                  <a:pt x="641476" y="85979"/>
                </a:lnTo>
                <a:lnTo>
                  <a:pt x="641476" y="77215"/>
                </a:lnTo>
                <a:close/>
              </a:path>
              <a:path w="1321434" h="126364">
                <a:moveTo>
                  <a:pt x="641476" y="85979"/>
                </a:moveTo>
                <a:lnTo>
                  <a:pt x="631825" y="85979"/>
                </a:lnTo>
                <a:lnTo>
                  <a:pt x="631825" y="114300"/>
                </a:lnTo>
                <a:lnTo>
                  <a:pt x="641476" y="114300"/>
                </a:lnTo>
                <a:lnTo>
                  <a:pt x="641476" y="85979"/>
                </a:lnTo>
                <a:close/>
              </a:path>
              <a:path w="1321434" h="126364">
                <a:moveTo>
                  <a:pt x="710691" y="80390"/>
                </a:moveTo>
                <a:lnTo>
                  <a:pt x="700912" y="80390"/>
                </a:lnTo>
                <a:lnTo>
                  <a:pt x="700912" y="126364"/>
                </a:lnTo>
                <a:lnTo>
                  <a:pt x="710691" y="126364"/>
                </a:lnTo>
                <a:lnTo>
                  <a:pt x="710691" y="80390"/>
                </a:lnTo>
                <a:close/>
              </a:path>
              <a:path w="1321434" h="126364">
                <a:moveTo>
                  <a:pt x="757427" y="80390"/>
                </a:moveTo>
                <a:lnTo>
                  <a:pt x="747776" y="80390"/>
                </a:lnTo>
                <a:lnTo>
                  <a:pt x="747776" y="126364"/>
                </a:lnTo>
                <a:lnTo>
                  <a:pt x="757427" y="126364"/>
                </a:lnTo>
                <a:lnTo>
                  <a:pt x="757427" y="80390"/>
                </a:lnTo>
                <a:close/>
              </a:path>
              <a:path w="1321434" h="126364">
                <a:moveTo>
                  <a:pt x="787780" y="71500"/>
                </a:moveTo>
                <a:lnTo>
                  <a:pt x="670559" y="71500"/>
                </a:lnTo>
                <a:lnTo>
                  <a:pt x="670559" y="80390"/>
                </a:lnTo>
                <a:lnTo>
                  <a:pt x="787780" y="80390"/>
                </a:lnTo>
                <a:lnTo>
                  <a:pt x="787780" y="71500"/>
                </a:lnTo>
                <a:close/>
              </a:path>
              <a:path w="1321434" h="126364">
                <a:moveTo>
                  <a:pt x="98298" y="70865"/>
                </a:moveTo>
                <a:lnTo>
                  <a:pt x="19430" y="70865"/>
                </a:lnTo>
                <a:lnTo>
                  <a:pt x="19430" y="79756"/>
                </a:lnTo>
                <a:lnTo>
                  <a:pt x="88646" y="79756"/>
                </a:lnTo>
                <a:lnTo>
                  <a:pt x="88646" y="91694"/>
                </a:lnTo>
                <a:lnTo>
                  <a:pt x="19430" y="91694"/>
                </a:lnTo>
                <a:lnTo>
                  <a:pt x="19430" y="122555"/>
                </a:lnTo>
                <a:lnTo>
                  <a:pt x="101853" y="122555"/>
                </a:lnTo>
                <a:lnTo>
                  <a:pt x="101853" y="114046"/>
                </a:lnTo>
                <a:lnTo>
                  <a:pt x="29082" y="114046"/>
                </a:lnTo>
                <a:lnTo>
                  <a:pt x="29082" y="100330"/>
                </a:lnTo>
                <a:lnTo>
                  <a:pt x="98298" y="100330"/>
                </a:lnTo>
                <a:lnTo>
                  <a:pt x="98298" y="70865"/>
                </a:lnTo>
                <a:close/>
              </a:path>
              <a:path w="1321434" h="126364">
                <a:moveTo>
                  <a:pt x="331850" y="78867"/>
                </a:moveTo>
                <a:lnTo>
                  <a:pt x="322072" y="78867"/>
                </a:lnTo>
                <a:lnTo>
                  <a:pt x="322072" y="126364"/>
                </a:lnTo>
                <a:lnTo>
                  <a:pt x="331850" y="126364"/>
                </a:lnTo>
                <a:lnTo>
                  <a:pt x="331850" y="78867"/>
                </a:lnTo>
                <a:close/>
              </a:path>
              <a:path w="1321434" h="126364">
                <a:moveTo>
                  <a:pt x="385445" y="70104"/>
                </a:moveTo>
                <a:lnTo>
                  <a:pt x="268224" y="70104"/>
                </a:lnTo>
                <a:lnTo>
                  <a:pt x="268224" y="78867"/>
                </a:lnTo>
                <a:lnTo>
                  <a:pt x="385445" y="78867"/>
                </a:lnTo>
                <a:lnTo>
                  <a:pt x="385445" y="70104"/>
                </a:lnTo>
                <a:close/>
              </a:path>
              <a:path w="1321434" h="126364">
                <a:moveTo>
                  <a:pt x="1090040" y="9525"/>
                </a:moveTo>
                <a:lnTo>
                  <a:pt x="1080261" y="9525"/>
                </a:lnTo>
                <a:lnTo>
                  <a:pt x="1080261" y="91821"/>
                </a:lnTo>
                <a:lnTo>
                  <a:pt x="1140713" y="91821"/>
                </a:lnTo>
                <a:lnTo>
                  <a:pt x="1140713" y="83185"/>
                </a:lnTo>
                <a:lnTo>
                  <a:pt x="1090040" y="83185"/>
                </a:lnTo>
                <a:lnTo>
                  <a:pt x="1090040" y="50546"/>
                </a:lnTo>
                <a:lnTo>
                  <a:pt x="1140713" y="50546"/>
                </a:lnTo>
                <a:lnTo>
                  <a:pt x="1140713" y="41910"/>
                </a:lnTo>
                <a:lnTo>
                  <a:pt x="1090040" y="41910"/>
                </a:lnTo>
                <a:lnTo>
                  <a:pt x="1090040" y="9525"/>
                </a:lnTo>
                <a:close/>
              </a:path>
              <a:path w="1321434" h="126364">
                <a:moveTo>
                  <a:pt x="1140713" y="50546"/>
                </a:moveTo>
                <a:lnTo>
                  <a:pt x="1130934" y="50546"/>
                </a:lnTo>
                <a:lnTo>
                  <a:pt x="1130934" y="83185"/>
                </a:lnTo>
                <a:lnTo>
                  <a:pt x="1140713" y="83185"/>
                </a:lnTo>
                <a:lnTo>
                  <a:pt x="1140713" y="50546"/>
                </a:lnTo>
                <a:close/>
              </a:path>
              <a:path w="1321434" h="126364">
                <a:moveTo>
                  <a:pt x="1140713" y="9525"/>
                </a:moveTo>
                <a:lnTo>
                  <a:pt x="1130934" y="9525"/>
                </a:lnTo>
                <a:lnTo>
                  <a:pt x="1130934" y="41910"/>
                </a:lnTo>
                <a:lnTo>
                  <a:pt x="1140713" y="41910"/>
                </a:lnTo>
                <a:lnTo>
                  <a:pt x="1140713" y="9525"/>
                </a:lnTo>
                <a:close/>
              </a:path>
              <a:path w="1321434" h="126364">
                <a:moveTo>
                  <a:pt x="775207" y="46989"/>
                </a:moveTo>
                <a:lnTo>
                  <a:pt x="683259" y="46989"/>
                </a:lnTo>
                <a:lnTo>
                  <a:pt x="683259" y="55499"/>
                </a:lnTo>
                <a:lnTo>
                  <a:pt x="775207" y="55499"/>
                </a:lnTo>
                <a:lnTo>
                  <a:pt x="775207" y="46989"/>
                </a:lnTo>
                <a:close/>
              </a:path>
              <a:path w="1321434" h="126364">
                <a:moveTo>
                  <a:pt x="710183" y="19685"/>
                </a:moveTo>
                <a:lnTo>
                  <a:pt x="700531" y="19685"/>
                </a:lnTo>
                <a:lnTo>
                  <a:pt x="702055" y="46989"/>
                </a:lnTo>
                <a:lnTo>
                  <a:pt x="711961" y="46989"/>
                </a:lnTo>
                <a:lnTo>
                  <a:pt x="710183" y="19685"/>
                </a:lnTo>
                <a:close/>
              </a:path>
              <a:path w="1321434" h="126364">
                <a:moveTo>
                  <a:pt x="757935" y="19685"/>
                </a:moveTo>
                <a:lnTo>
                  <a:pt x="748283" y="19685"/>
                </a:lnTo>
                <a:lnTo>
                  <a:pt x="746505" y="46989"/>
                </a:lnTo>
                <a:lnTo>
                  <a:pt x="756284" y="46989"/>
                </a:lnTo>
                <a:lnTo>
                  <a:pt x="757935" y="19685"/>
                </a:lnTo>
                <a:close/>
              </a:path>
              <a:path w="1321434" h="126364">
                <a:moveTo>
                  <a:pt x="499745" y="11811"/>
                </a:moveTo>
                <a:lnTo>
                  <a:pt x="422148" y="11811"/>
                </a:lnTo>
                <a:lnTo>
                  <a:pt x="422148" y="68580"/>
                </a:lnTo>
                <a:lnTo>
                  <a:pt x="501776" y="68580"/>
                </a:lnTo>
                <a:lnTo>
                  <a:pt x="501776" y="59817"/>
                </a:lnTo>
                <a:lnTo>
                  <a:pt x="432053" y="59817"/>
                </a:lnTo>
                <a:lnTo>
                  <a:pt x="432053" y="20447"/>
                </a:lnTo>
                <a:lnTo>
                  <a:pt x="499745" y="20447"/>
                </a:lnTo>
                <a:lnTo>
                  <a:pt x="499745" y="11811"/>
                </a:lnTo>
                <a:close/>
              </a:path>
              <a:path w="1321434" h="126364">
                <a:moveTo>
                  <a:pt x="198374" y="11430"/>
                </a:moveTo>
                <a:lnTo>
                  <a:pt x="142621" y="11430"/>
                </a:lnTo>
                <a:lnTo>
                  <a:pt x="142621" y="20065"/>
                </a:lnTo>
                <a:lnTo>
                  <a:pt x="188595" y="20065"/>
                </a:lnTo>
                <a:lnTo>
                  <a:pt x="188595" y="48133"/>
                </a:lnTo>
                <a:lnTo>
                  <a:pt x="142621" y="48133"/>
                </a:lnTo>
                <a:lnTo>
                  <a:pt x="142621" y="97917"/>
                </a:lnTo>
                <a:lnTo>
                  <a:pt x="166407" y="97748"/>
                </a:lnTo>
                <a:lnTo>
                  <a:pt x="185943" y="97234"/>
                </a:lnTo>
                <a:lnTo>
                  <a:pt x="201217" y="96363"/>
                </a:lnTo>
                <a:lnTo>
                  <a:pt x="212216" y="95123"/>
                </a:lnTo>
                <a:lnTo>
                  <a:pt x="211271" y="89281"/>
                </a:lnTo>
                <a:lnTo>
                  <a:pt x="152400" y="89281"/>
                </a:lnTo>
                <a:lnTo>
                  <a:pt x="152400" y="56769"/>
                </a:lnTo>
                <a:lnTo>
                  <a:pt x="198374" y="56769"/>
                </a:lnTo>
                <a:lnTo>
                  <a:pt x="198374" y="11430"/>
                </a:lnTo>
                <a:close/>
              </a:path>
              <a:path w="1321434" h="126364">
                <a:moveTo>
                  <a:pt x="210820" y="86487"/>
                </a:moveTo>
                <a:lnTo>
                  <a:pt x="202102" y="87727"/>
                </a:lnTo>
                <a:lnTo>
                  <a:pt x="189468" y="88598"/>
                </a:lnTo>
                <a:lnTo>
                  <a:pt x="172904" y="89112"/>
                </a:lnTo>
                <a:lnTo>
                  <a:pt x="152400" y="89281"/>
                </a:lnTo>
                <a:lnTo>
                  <a:pt x="211271" y="89281"/>
                </a:lnTo>
                <a:lnTo>
                  <a:pt x="210820" y="86487"/>
                </a:lnTo>
                <a:close/>
              </a:path>
              <a:path w="1321434" h="126364">
                <a:moveTo>
                  <a:pt x="326898" y="2032"/>
                </a:moveTo>
                <a:lnTo>
                  <a:pt x="289686" y="14477"/>
                </a:lnTo>
                <a:lnTo>
                  <a:pt x="286003" y="37464"/>
                </a:lnTo>
                <a:lnTo>
                  <a:pt x="289686" y="44069"/>
                </a:lnTo>
                <a:lnTo>
                  <a:pt x="326898" y="56134"/>
                </a:lnTo>
                <a:lnTo>
                  <a:pt x="336139" y="55681"/>
                </a:lnTo>
                <a:lnTo>
                  <a:pt x="344249" y="54324"/>
                </a:lnTo>
                <a:lnTo>
                  <a:pt x="351240" y="52062"/>
                </a:lnTo>
                <a:lnTo>
                  <a:pt x="357124" y="48895"/>
                </a:lnTo>
                <a:lnTo>
                  <a:pt x="358457" y="48006"/>
                </a:lnTo>
                <a:lnTo>
                  <a:pt x="317246" y="48006"/>
                </a:lnTo>
                <a:lnTo>
                  <a:pt x="309752" y="46355"/>
                </a:lnTo>
                <a:lnTo>
                  <a:pt x="304419" y="42925"/>
                </a:lnTo>
                <a:lnTo>
                  <a:pt x="298957" y="39497"/>
                </a:lnTo>
                <a:lnTo>
                  <a:pt x="296290" y="34925"/>
                </a:lnTo>
                <a:lnTo>
                  <a:pt x="296290" y="23368"/>
                </a:lnTo>
                <a:lnTo>
                  <a:pt x="298957" y="18796"/>
                </a:lnTo>
                <a:lnTo>
                  <a:pt x="309752" y="12064"/>
                </a:lnTo>
                <a:lnTo>
                  <a:pt x="317246" y="10413"/>
                </a:lnTo>
                <a:lnTo>
                  <a:pt x="358608" y="10413"/>
                </a:lnTo>
                <a:lnTo>
                  <a:pt x="357124" y="9398"/>
                </a:lnTo>
                <a:lnTo>
                  <a:pt x="351240" y="6157"/>
                </a:lnTo>
                <a:lnTo>
                  <a:pt x="344249" y="3857"/>
                </a:lnTo>
                <a:lnTo>
                  <a:pt x="336139" y="2486"/>
                </a:lnTo>
                <a:lnTo>
                  <a:pt x="326898" y="2032"/>
                </a:lnTo>
                <a:close/>
              </a:path>
              <a:path w="1321434" h="126364">
                <a:moveTo>
                  <a:pt x="358608" y="10413"/>
                </a:moveTo>
                <a:lnTo>
                  <a:pt x="336423" y="10413"/>
                </a:lnTo>
                <a:lnTo>
                  <a:pt x="343915" y="12064"/>
                </a:lnTo>
                <a:lnTo>
                  <a:pt x="349376" y="15367"/>
                </a:lnTo>
                <a:lnTo>
                  <a:pt x="354710" y="18796"/>
                </a:lnTo>
                <a:lnTo>
                  <a:pt x="357504" y="23368"/>
                </a:lnTo>
                <a:lnTo>
                  <a:pt x="357504" y="34925"/>
                </a:lnTo>
                <a:lnTo>
                  <a:pt x="354710" y="39497"/>
                </a:lnTo>
                <a:lnTo>
                  <a:pt x="349376" y="42925"/>
                </a:lnTo>
                <a:lnTo>
                  <a:pt x="343915" y="46355"/>
                </a:lnTo>
                <a:lnTo>
                  <a:pt x="336423" y="48006"/>
                </a:lnTo>
                <a:lnTo>
                  <a:pt x="358457" y="48006"/>
                </a:lnTo>
                <a:lnTo>
                  <a:pt x="364362" y="44069"/>
                </a:lnTo>
                <a:lnTo>
                  <a:pt x="367919" y="37464"/>
                </a:lnTo>
                <a:lnTo>
                  <a:pt x="367919" y="20955"/>
                </a:lnTo>
                <a:lnTo>
                  <a:pt x="364362" y="14350"/>
                </a:lnTo>
                <a:lnTo>
                  <a:pt x="358608" y="10413"/>
                </a:lnTo>
                <a:close/>
              </a:path>
              <a:path w="1321434" h="126364">
                <a:moveTo>
                  <a:pt x="1267586" y="10160"/>
                </a:moveTo>
                <a:lnTo>
                  <a:pt x="1257553" y="10160"/>
                </a:lnTo>
                <a:lnTo>
                  <a:pt x="1257553" y="16890"/>
                </a:lnTo>
                <a:lnTo>
                  <a:pt x="1256722" y="22816"/>
                </a:lnTo>
                <a:lnTo>
                  <a:pt x="1228915" y="52832"/>
                </a:lnTo>
                <a:lnTo>
                  <a:pt x="1208912" y="59689"/>
                </a:lnTo>
                <a:lnTo>
                  <a:pt x="1215644" y="67437"/>
                </a:lnTo>
                <a:lnTo>
                  <a:pt x="1250487" y="48037"/>
                </a:lnTo>
                <a:lnTo>
                  <a:pt x="1262506" y="32893"/>
                </a:lnTo>
                <a:lnTo>
                  <a:pt x="1273519" y="32893"/>
                </a:lnTo>
                <a:lnTo>
                  <a:pt x="1270907" y="28955"/>
                </a:lnTo>
                <a:lnTo>
                  <a:pt x="1268420" y="22867"/>
                </a:lnTo>
                <a:lnTo>
                  <a:pt x="1267586" y="16890"/>
                </a:lnTo>
                <a:lnTo>
                  <a:pt x="1267586" y="10160"/>
                </a:lnTo>
                <a:close/>
              </a:path>
              <a:path w="1321434" h="126364">
                <a:moveTo>
                  <a:pt x="1273519" y="32893"/>
                </a:moveTo>
                <a:lnTo>
                  <a:pt x="1262506" y="32893"/>
                </a:lnTo>
                <a:lnTo>
                  <a:pt x="1265414" y="37772"/>
                </a:lnTo>
                <a:lnTo>
                  <a:pt x="1301722" y="64597"/>
                </a:lnTo>
                <a:lnTo>
                  <a:pt x="1309242" y="67310"/>
                </a:lnTo>
                <a:lnTo>
                  <a:pt x="1316227" y="59562"/>
                </a:lnTo>
                <a:lnTo>
                  <a:pt x="1305800" y="56586"/>
                </a:lnTo>
                <a:lnTo>
                  <a:pt x="1296378" y="52577"/>
                </a:lnTo>
                <a:lnTo>
                  <a:pt x="1288128" y="47626"/>
                </a:lnTo>
                <a:lnTo>
                  <a:pt x="1280922" y="41656"/>
                </a:lnTo>
                <a:lnTo>
                  <a:pt x="1275087" y="35250"/>
                </a:lnTo>
                <a:lnTo>
                  <a:pt x="1273519" y="32893"/>
                </a:lnTo>
                <a:close/>
              </a:path>
              <a:path w="1321434" h="126364">
                <a:moveTo>
                  <a:pt x="1042288" y="0"/>
                </a:moveTo>
                <a:lnTo>
                  <a:pt x="1032509" y="0"/>
                </a:lnTo>
                <a:lnTo>
                  <a:pt x="1032509" y="41401"/>
                </a:lnTo>
                <a:lnTo>
                  <a:pt x="1003046" y="41401"/>
                </a:lnTo>
                <a:lnTo>
                  <a:pt x="1003046" y="50164"/>
                </a:lnTo>
                <a:lnTo>
                  <a:pt x="1032509" y="50164"/>
                </a:lnTo>
                <a:lnTo>
                  <a:pt x="1032509" y="126364"/>
                </a:lnTo>
                <a:lnTo>
                  <a:pt x="1042288" y="126364"/>
                </a:lnTo>
                <a:lnTo>
                  <a:pt x="1042288" y="0"/>
                </a:lnTo>
                <a:close/>
              </a:path>
              <a:path w="1321434" h="126364">
                <a:moveTo>
                  <a:pt x="981075" y="8762"/>
                </a:moveTo>
                <a:lnTo>
                  <a:pt x="971296" y="8762"/>
                </a:lnTo>
                <a:lnTo>
                  <a:pt x="971296" y="29463"/>
                </a:lnTo>
                <a:lnTo>
                  <a:pt x="970724" y="37822"/>
                </a:lnTo>
                <a:lnTo>
                  <a:pt x="951277" y="77374"/>
                </a:lnTo>
                <a:lnTo>
                  <a:pt x="937259" y="89281"/>
                </a:lnTo>
                <a:lnTo>
                  <a:pt x="944879" y="95885"/>
                </a:lnTo>
                <a:lnTo>
                  <a:pt x="971819" y="63484"/>
                </a:lnTo>
                <a:lnTo>
                  <a:pt x="976376" y="52705"/>
                </a:lnTo>
                <a:lnTo>
                  <a:pt x="986075" y="52705"/>
                </a:lnTo>
                <a:lnTo>
                  <a:pt x="983360" y="45148"/>
                </a:lnTo>
                <a:lnTo>
                  <a:pt x="981646" y="37099"/>
                </a:lnTo>
                <a:lnTo>
                  <a:pt x="981110" y="29463"/>
                </a:lnTo>
                <a:lnTo>
                  <a:pt x="981075" y="8762"/>
                </a:lnTo>
                <a:close/>
              </a:path>
              <a:path w="1321434" h="126364">
                <a:moveTo>
                  <a:pt x="986075" y="52705"/>
                </a:moveTo>
                <a:lnTo>
                  <a:pt x="976376" y="52705"/>
                </a:lnTo>
                <a:lnTo>
                  <a:pt x="978026" y="58674"/>
                </a:lnTo>
                <a:lnTo>
                  <a:pt x="1002758" y="90005"/>
                </a:lnTo>
                <a:lnTo>
                  <a:pt x="1007999" y="94361"/>
                </a:lnTo>
                <a:lnTo>
                  <a:pt x="1014856" y="86613"/>
                </a:lnTo>
                <a:lnTo>
                  <a:pt x="1007424" y="81240"/>
                </a:lnTo>
                <a:lnTo>
                  <a:pt x="1000918" y="75215"/>
                </a:lnTo>
                <a:lnTo>
                  <a:pt x="995175" y="68433"/>
                </a:lnTo>
                <a:lnTo>
                  <a:pt x="990219" y="60960"/>
                </a:lnTo>
                <a:lnTo>
                  <a:pt x="986218" y="53101"/>
                </a:lnTo>
                <a:lnTo>
                  <a:pt x="986075" y="52705"/>
                </a:lnTo>
                <a:close/>
              </a:path>
              <a:path w="1321434" h="126364">
                <a:moveTo>
                  <a:pt x="594019" y="37211"/>
                </a:moveTo>
                <a:lnTo>
                  <a:pt x="582802" y="37211"/>
                </a:lnTo>
                <a:lnTo>
                  <a:pt x="573799" y="46995"/>
                </a:lnTo>
                <a:lnTo>
                  <a:pt x="563546" y="55197"/>
                </a:lnTo>
                <a:lnTo>
                  <a:pt x="552031" y="61803"/>
                </a:lnTo>
                <a:lnTo>
                  <a:pt x="539241" y="66801"/>
                </a:lnTo>
                <a:lnTo>
                  <a:pt x="546353" y="74422"/>
                </a:lnTo>
                <a:lnTo>
                  <a:pt x="558684" y="68845"/>
                </a:lnTo>
                <a:lnTo>
                  <a:pt x="569753" y="62198"/>
                </a:lnTo>
                <a:lnTo>
                  <a:pt x="579536" y="54455"/>
                </a:lnTo>
                <a:lnTo>
                  <a:pt x="588009" y="45593"/>
                </a:lnTo>
                <a:lnTo>
                  <a:pt x="594019" y="37211"/>
                </a:lnTo>
                <a:close/>
              </a:path>
              <a:path w="1321434" h="126364">
                <a:moveTo>
                  <a:pt x="641476" y="0"/>
                </a:moveTo>
                <a:lnTo>
                  <a:pt x="631698" y="0"/>
                </a:lnTo>
                <a:lnTo>
                  <a:pt x="631698" y="35433"/>
                </a:lnTo>
                <a:lnTo>
                  <a:pt x="602614" y="35433"/>
                </a:lnTo>
                <a:lnTo>
                  <a:pt x="602614" y="44196"/>
                </a:lnTo>
                <a:lnTo>
                  <a:pt x="631698" y="44196"/>
                </a:lnTo>
                <a:lnTo>
                  <a:pt x="631698" y="70231"/>
                </a:lnTo>
                <a:lnTo>
                  <a:pt x="641476" y="70231"/>
                </a:lnTo>
                <a:lnTo>
                  <a:pt x="641476" y="0"/>
                </a:lnTo>
                <a:close/>
              </a:path>
              <a:path w="1321434" h="126364">
                <a:moveTo>
                  <a:pt x="603503" y="6731"/>
                </a:moveTo>
                <a:lnTo>
                  <a:pt x="547751" y="6731"/>
                </a:lnTo>
                <a:lnTo>
                  <a:pt x="547751" y="15494"/>
                </a:lnTo>
                <a:lnTo>
                  <a:pt x="592454" y="15494"/>
                </a:lnTo>
                <a:lnTo>
                  <a:pt x="591947" y="19431"/>
                </a:lnTo>
                <a:lnTo>
                  <a:pt x="590423" y="24002"/>
                </a:lnTo>
                <a:lnTo>
                  <a:pt x="588009" y="29083"/>
                </a:lnTo>
                <a:lnTo>
                  <a:pt x="542925" y="32004"/>
                </a:lnTo>
                <a:lnTo>
                  <a:pt x="546480" y="41275"/>
                </a:lnTo>
                <a:lnTo>
                  <a:pt x="582802" y="37211"/>
                </a:lnTo>
                <a:lnTo>
                  <a:pt x="594019" y="37211"/>
                </a:lnTo>
                <a:lnTo>
                  <a:pt x="594770" y="36163"/>
                </a:lnTo>
                <a:lnTo>
                  <a:pt x="599614" y="26543"/>
                </a:lnTo>
                <a:lnTo>
                  <a:pt x="602529" y="16732"/>
                </a:lnTo>
                <a:lnTo>
                  <a:pt x="603503" y="6731"/>
                </a:lnTo>
                <a:close/>
              </a:path>
              <a:path w="1321434" h="126364">
                <a:moveTo>
                  <a:pt x="879855" y="6604"/>
                </a:moveTo>
                <a:lnTo>
                  <a:pt x="819150" y="6604"/>
                </a:lnTo>
                <a:lnTo>
                  <a:pt x="819150" y="64643"/>
                </a:lnTo>
                <a:lnTo>
                  <a:pt x="839035" y="64547"/>
                </a:lnTo>
                <a:lnTo>
                  <a:pt x="856599" y="64262"/>
                </a:lnTo>
                <a:lnTo>
                  <a:pt x="871853" y="63785"/>
                </a:lnTo>
                <a:lnTo>
                  <a:pt x="884808" y="63119"/>
                </a:lnTo>
                <a:lnTo>
                  <a:pt x="884260" y="55880"/>
                </a:lnTo>
                <a:lnTo>
                  <a:pt x="829055" y="55880"/>
                </a:lnTo>
                <a:lnTo>
                  <a:pt x="829055" y="39370"/>
                </a:lnTo>
                <a:lnTo>
                  <a:pt x="873378" y="39370"/>
                </a:lnTo>
                <a:lnTo>
                  <a:pt x="873378" y="30987"/>
                </a:lnTo>
                <a:lnTo>
                  <a:pt x="829055" y="30987"/>
                </a:lnTo>
                <a:lnTo>
                  <a:pt x="829055" y="15239"/>
                </a:lnTo>
                <a:lnTo>
                  <a:pt x="879855" y="15239"/>
                </a:lnTo>
                <a:lnTo>
                  <a:pt x="879855" y="6604"/>
                </a:lnTo>
                <a:close/>
              </a:path>
              <a:path w="1321434" h="126364">
                <a:moveTo>
                  <a:pt x="884174" y="54737"/>
                </a:moveTo>
                <a:lnTo>
                  <a:pt x="875410" y="55237"/>
                </a:lnTo>
                <a:lnTo>
                  <a:pt x="864742" y="55594"/>
                </a:lnTo>
                <a:lnTo>
                  <a:pt x="852169" y="55808"/>
                </a:lnTo>
                <a:lnTo>
                  <a:pt x="837691" y="55880"/>
                </a:lnTo>
                <a:lnTo>
                  <a:pt x="884260" y="55880"/>
                </a:lnTo>
                <a:lnTo>
                  <a:pt x="884174" y="54737"/>
                </a:lnTo>
                <a:close/>
              </a:path>
              <a:path w="1321434" h="126364">
                <a:moveTo>
                  <a:pt x="773556" y="4572"/>
                </a:moveTo>
                <a:lnTo>
                  <a:pt x="684783" y="4572"/>
                </a:lnTo>
                <a:lnTo>
                  <a:pt x="684783" y="13335"/>
                </a:lnTo>
                <a:lnTo>
                  <a:pt x="773556" y="13335"/>
                </a:lnTo>
                <a:lnTo>
                  <a:pt x="773556" y="4572"/>
                </a:lnTo>
                <a:close/>
              </a:path>
              <a:path w="1321434" h="126364">
                <a:moveTo>
                  <a:pt x="117221" y="49911"/>
                </a:moveTo>
                <a:lnTo>
                  <a:pt x="0" y="49911"/>
                </a:lnTo>
                <a:lnTo>
                  <a:pt x="0" y="58547"/>
                </a:lnTo>
                <a:lnTo>
                  <a:pt x="117221" y="58547"/>
                </a:lnTo>
                <a:lnTo>
                  <a:pt x="117221" y="49911"/>
                </a:lnTo>
                <a:close/>
              </a:path>
              <a:path w="1321434" h="126364">
                <a:moveTo>
                  <a:pt x="99581" y="33020"/>
                </a:moveTo>
                <a:lnTo>
                  <a:pt x="90042" y="33020"/>
                </a:lnTo>
                <a:lnTo>
                  <a:pt x="89661" y="44069"/>
                </a:lnTo>
                <a:lnTo>
                  <a:pt x="89407" y="49657"/>
                </a:lnTo>
                <a:lnTo>
                  <a:pt x="89280" y="49911"/>
                </a:lnTo>
                <a:lnTo>
                  <a:pt x="98551" y="49911"/>
                </a:lnTo>
                <a:lnTo>
                  <a:pt x="99218" y="41193"/>
                </a:lnTo>
                <a:lnTo>
                  <a:pt x="99581" y="33020"/>
                </a:lnTo>
                <a:close/>
              </a:path>
              <a:path w="1321434" h="126364">
                <a:moveTo>
                  <a:pt x="100075" y="2921"/>
                </a:moveTo>
                <a:lnTo>
                  <a:pt x="19684" y="2921"/>
                </a:lnTo>
                <a:lnTo>
                  <a:pt x="19684" y="11430"/>
                </a:lnTo>
                <a:lnTo>
                  <a:pt x="90297" y="11430"/>
                </a:lnTo>
                <a:lnTo>
                  <a:pt x="90170" y="25146"/>
                </a:lnTo>
                <a:lnTo>
                  <a:pt x="14224" y="27812"/>
                </a:lnTo>
                <a:lnTo>
                  <a:pt x="16890" y="36702"/>
                </a:lnTo>
                <a:lnTo>
                  <a:pt x="90042" y="33020"/>
                </a:lnTo>
                <a:lnTo>
                  <a:pt x="99581" y="33020"/>
                </a:lnTo>
                <a:lnTo>
                  <a:pt x="99694" y="30464"/>
                </a:lnTo>
                <a:lnTo>
                  <a:pt x="99980" y="17710"/>
                </a:lnTo>
                <a:lnTo>
                  <a:pt x="100075" y="2921"/>
                </a:lnTo>
                <a:close/>
              </a:path>
              <a:path w="1321434" h="126364">
                <a:moveTo>
                  <a:pt x="1175003" y="0"/>
                </a:moveTo>
                <a:lnTo>
                  <a:pt x="1165352" y="0"/>
                </a:lnTo>
                <a:lnTo>
                  <a:pt x="1165352" y="126364"/>
                </a:lnTo>
                <a:lnTo>
                  <a:pt x="1175003" y="126364"/>
                </a:lnTo>
                <a:lnTo>
                  <a:pt x="1175003" y="0"/>
                </a:lnTo>
                <a:close/>
              </a:path>
              <a:path w="1321434" h="126364">
                <a:moveTo>
                  <a:pt x="909447" y="0"/>
                </a:moveTo>
                <a:lnTo>
                  <a:pt x="899667" y="0"/>
                </a:lnTo>
                <a:lnTo>
                  <a:pt x="899667" y="77470"/>
                </a:lnTo>
                <a:lnTo>
                  <a:pt x="909447" y="77470"/>
                </a:lnTo>
                <a:lnTo>
                  <a:pt x="909447" y="0"/>
                </a:lnTo>
                <a:close/>
              </a:path>
              <a:path w="1321434" h="126364">
                <a:moveTo>
                  <a:pt x="232409" y="0"/>
                </a:moveTo>
                <a:lnTo>
                  <a:pt x="222630" y="0"/>
                </a:lnTo>
                <a:lnTo>
                  <a:pt x="222630" y="126364"/>
                </a:lnTo>
                <a:lnTo>
                  <a:pt x="232409" y="126364"/>
                </a:lnTo>
                <a:lnTo>
                  <a:pt x="232409" y="62102"/>
                </a:lnTo>
                <a:lnTo>
                  <a:pt x="254253" y="62102"/>
                </a:lnTo>
                <a:lnTo>
                  <a:pt x="254253" y="53212"/>
                </a:lnTo>
                <a:lnTo>
                  <a:pt x="232409" y="53212"/>
                </a:lnTo>
                <a:lnTo>
                  <a:pt x="2324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8486902" y="2062987"/>
            <a:ext cx="512445" cy="126364"/>
          </a:xfrm>
          <a:custGeom>
            <a:avLst/>
            <a:gdLst/>
            <a:ahLst/>
            <a:cxnLst/>
            <a:rect l="l" t="t" r="r" b="b"/>
            <a:pathLst>
              <a:path w="512445" h="126364">
                <a:moveTo>
                  <a:pt x="298069" y="70485"/>
                </a:moveTo>
                <a:lnTo>
                  <a:pt x="288417" y="70485"/>
                </a:lnTo>
                <a:lnTo>
                  <a:pt x="288417" y="123317"/>
                </a:lnTo>
                <a:lnTo>
                  <a:pt x="366268" y="123317"/>
                </a:lnTo>
                <a:lnTo>
                  <a:pt x="366268" y="114681"/>
                </a:lnTo>
                <a:lnTo>
                  <a:pt x="298069" y="114681"/>
                </a:lnTo>
                <a:lnTo>
                  <a:pt x="298069" y="98298"/>
                </a:lnTo>
                <a:lnTo>
                  <a:pt x="366268" y="98298"/>
                </a:lnTo>
                <a:lnTo>
                  <a:pt x="366268" y="89662"/>
                </a:lnTo>
                <a:lnTo>
                  <a:pt x="298069" y="89662"/>
                </a:lnTo>
                <a:lnTo>
                  <a:pt x="298069" y="70485"/>
                </a:lnTo>
                <a:close/>
              </a:path>
              <a:path w="512445" h="126364">
                <a:moveTo>
                  <a:pt x="366268" y="98298"/>
                </a:moveTo>
                <a:lnTo>
                  <a:pt x="356616" y="98298"/>
                </a:lnTo>
                <a:lnTo>
                  <a:pt x="356616" y="114681"/>
                </a:lnTo>
                <a:lnTo>
                  <a:pt x="366268" y="114681"/>
                </a:lnTo>
                <a:lnTo>
                  <a:pt x="366268" y="98298"/>
                </a:lnTo>
                <a:close/>
              </a:path>
              <a:path w="512445" h="126364">
                <a:moveTo>
                  <a:pt x="366268" y="70485"/>
                </a:moveTo>
                <a:lnTo>
                  <a:pt x="356616" y="70485"/>
                </a:lnTo>
                <a:lnTo>
                  <a:pt x="356616" y="89662"/>
                </a:lnTo>
                <a:lnTo>
                  <a:pt x="366268" y="89662"/>
                </a:lnTo>
                <a:lnTo>
                  <a:pt x="366268" y="70485"/>
                </a:lnTo>
                <a:close/>
              </a:path>
              <a:path w="512445" h="126364">
                <a:moveTo>
                  <a:pt x="185547" y="78867"/>
                </a:moveTo>
                <a:lnTo>
                  <a:pt x="148463" y="89281"/>
                </a:lnTo>
                <a:lnTo>
                  <a:pt x="145033" y="94996"/>
                </a:lnTo>
                <a:lnTo>
                  <a:pt x="145033" y="109600"/>
                </a:lnTo>
                <a:lnTo>
                  <a:pt x="185547" y="125730"/>
                </a:lnTo>
                <a:lnTo>
                  <a:pt x="194786" y="125329"/>
                </a:lnTo>
                <a:lnTo>
                  <a:pt x="202882" y="124142"/>
                </a:lnTo>
                <a:lnTo>
                  <a:pt x="209835" y="122193"/>
                </a:lnTo>
                <a:lnTo>
                  <a:pt x="215646" y="119507"/>
                </a:lnTo>
                <a:lnTo>
                  <a:pt x="219178" y="117348"/>
                </a:lnTo>
                <a:lnTo>
                  <a:pt x="175514" y="117348"/>
                </a:lnTo>
                <a:lnTo>
                  <a:pt x="167894" y="116077"/>
                </a:lnTo>
                <a:lnTo>
                  <a:pt x="157733" y="110744"/>
                </a:lnTo>
                <a:lnTo>
                  <a:pt x="155194" y="107061"/>
                </a:lnTo>
                <a:lnTo>
                  <a:pt x="155194" y="97662"/>
                </a:lnTo>
                <a:lnTo>
                  <a:pt x="157733" y="93980"/>
                </a:lnTo>
                <a:lnTo>
                  <a:pt x="162814" y="91186"/>
                </a:lnTo>
                <a:lnTo>
                  <a:pt x="168021" y="88519"/>
                </a:lnTo>
                <a:lnTo>
                  <a:pt x="175514" y="87122"/>
                </a:lnTo>
                <a:lnTo>
                  <a:pt x="218905" y="87122"/>
                </a:lnTo>
                <a:lnTo>
                  <a:pt x="215519" y="85089"/>
                </a:lnTo>
                <a:lnTo>
                  <a:pt x="209728" y="82349"/>
                </a:lnTo>
                <a:lnTo>
                  <a:pt x="202819" y="80406"/>
                </a:lnTo>
                <a:lnTo>
                  <a:pt x="194766" y="79249"/>
                </a:lnTo>
                <a:lnTo>
                  <a:pt x="185547" y="78867"/>
                </a:lnTo>
                <a:close/>
              </a:path>
              <a:path w="512445" h="126364">
                <a:moveTo>
                  <a:pt x="218905" y="87122"/>
                </a:moveTo>
                <a:lnTo>
                  <a:pt x="195452" y="87122"/>
                </a:lnTo>
                <a:lnTo>
                  <a:pt x="202946" y="88519"/>
                </a:lnTo>
                <a:lnTo>
                  <a:pt x="208152" y="91186"/>
                </a:lnTo>
                <a:lnTo>
                  <a:pt x="213232" y="93852"/>
                </a:lnTo>
                <a:lnTo>
                  <a:pt x="215773" y="97662"/>
                </a:lnTo>
                <a:lnTo>
                  <a:pt x="215773" y="107061"/>
                </a:lnTo>
                <a:lnTo>
                  <a:pt x="213232" y="110744"/>
                </a:lnTo>
                <a:lnTo>
                  <a:pt x="203073" y="116077"/>
                </a:lnTo>
                <a:lnTo>
                  <a:pt x="195452" y="117348"/>
                </a:lnTo>
                <a:lnTo>
                  <a:pt x="219178" y="117348"/>
                </a:lnTo>
                <a:lnTo>
                  <a:pt x="222503" y="115315"/>
                </a:lnTo>
                <a:lnTo>
                  <a:pt x="225932" y="109600"/>
                </a:lnTo>
                <a:lnTo>
                  <a:pt x="225932" y="94996"/>
                </a:lnTo>
                <a:lnTo>
                  <a:pt x="222503" y="89281"/>
                </a:lnTo>
                <a:lnTo>
                  <a:pt x="218905" y="87122"/>
                </a:lnTo>
                <a:close/>
              </a:path>
              <a:path w="512445" h="126364">
                <a:moveTo>
                  <a:pt x="458724" y="79121"/>
                </a:moveTo>
                <a:lnTo>
                  <a:pt x="448818" y="79121"/>
                </a:lnTo>
                <a:lnTo>
                  <a:pt x="448818" y="126364"/>
                </a:lnTo>
                <a:lnTo>
                  <a:pt x="458724" y="126364"/>
                </a:lnTo>
                <a:lnTo>
                  <a:pt x="458724" y="79121"/>
                </a:lnTo>
                <a:close/>
              </a:path>
              <a:path w="512445" h="126364">
                <a:moveTo>
                  <a:pt x="512318" y="70358"/>
                </a:moveTo>
                <a:lnTo>
                  <a:pt x="395097" y="70358"/>
                </a:lnTo>
                <a:lnTo>
                  <a:pt x="395097" y="79121"/>
                </a:lnTo>
                <a:lnTo>
                  <a:pt x="512318" y="79121"/>
                </a:lnTo>
                <a:lnTo>
                  <a:pt x="512318" y="70358"/>
                </a:lnTo>
                <a:close/>
              </a:path>
              <a:path w="512445" h="126364">
                <a:moveTo>
                  <a:pt x="244094" y="61722"/>
                </a:moveTo>
                <a:lnTo>
                  <a:pt x="126873" y="61722"/>
                </a:lnTo>
                <a:lnTo>
                  <a:pt x="126873" y="70358"/>
                </a:lnTo>
                <a:lnTo>
                  <a:pt x="244094" y="70358"/>
                </a:lnTo>
                <a:lnTo>
                  <a:pt x="244094" y="61722"/>
                </a:lnTo>
                <a:close/>
              </a:path>
              <a:path w="512445" h="126364">
                <a:moveTo>
                  <a:pt x="185547" y="1650"/>
                </a:moveTo>
                <a:lnTo>
                  <a:pt x="176474" y="2032"/>
                </a:lnTo>
                <a:lnTo>
                  <a:pt x="168497" y="3175"/>
                </a:lnTo>
                <a:lnTo>
                  <a:pt x="161615" y="5080"/>
                </a:lnTo>
                <a:lnTo>
                  <a:pt x="155828" y="7747"/>
                </a:lnTo>
                <a:lnTo>
                  <a:pt x="148844" y="11811"/>
                </a:lnTo>
                <a:lnTo>
                  <a:pt x="145415" y="17652"/>
                </a:lnTo>
                <a:lnTo>
                  <a:pt x="145504" y="33527"/>
                </a:lnTo>
                <a:lnTo>
                  <a:pt x="149732" y="39497"/>
                </a:lnTo>
                <a:lnTo>
                  <a:pt x="158242" y="43687"/>
                </a:lnTo>
                <a:lnTo>
                  <a:pt x="158242" y="61722"/>
                </a:lnTo>
                <a:lnTo>
                  <a:pt x="168148" y="61722"/>
                </a:lnTo>
                <a:lnTo>
                  <a:pt x="168148" y="46862"/>
                </a:lnTo>
                <a:lnTo>
                  <a:pt x="212598" y="46862"/>
                </a:lnTo>
                <a:lnTo>
                  <a:pt x="212598" y="43687"/>
                </a:lnTo>
                <a:lnTo>
                  <a:pt x="220119" y="40259"/>
                </a:lnTo>
                <a:lnTo>
                  <a:pt x="175514" y="40259"/>
                </a:lnTo>
                <a:lnTo>
                  <a:pt x="168021" y="38862"/>
                </a:lnTo>
                <a:lnTo>
                  <a:pt x="158115" y="33527"/>
                </a:lnTo>
                <a:lnTo>
                  <a:pt x="155575" y="29845"/>
                </a:lnTo>
                <a:lnTo>
                  <a:pt x="155575" y="25146"/>
                </a:lnTo>
                <a:lnTo>
                  <a:pt x="157454" y="18478"/>
                </a:lnTo>
                <a:lnTo>
                  <a:pt x="163083" y="13716"/>
                </a:lnTo>
                <a:lnTo>
                  <a:pt x="172452" y="10858"/>
                </a:lnTo>
                <a:lnTo>
                  <a:pt x="185547" y="9906"/>
                </a:lnTo>
                <a:lnTo>
                  <a:pt x="218848" y="9906"/>
                </a:lnTo>
                <a:lnTo>
                  <a:pt x="215138" y="7747"/>
                </a:lnTo>
                <a:lnTo>
                  <a:pt x="209424" y="5080"/>
                </a:lnTo>
                <a:lnTo>
                  <a:pt x="202580" y="3175"/>
                </a:lnTo>
                <a:lnTo>
                  <a:pt x="194617" y="2032"/>
                </a:lnTo>
                <a:lnTo>
                  <a:pt x="185547" y="1650"/>
                </a:lnTo>
                <a:close/>
              </a:path>
              <a:path w="512445" h="126364">
                <a:moveTo>
                  <a:pt x="212598" y="46989"/>
                </a:moveTo>
                <a:lnTo>
                  <a:pt x="202819" y="46989"/>
                </a:lnTo>
                <a:lnTo>
                  <a:pt x="202819" y="61722"/>
                </a:lnTo>
                <a:lnTo>
                  <a:pt x="212598" y="61722"/>
                </a:lnTo>
                <a:lnTo>
                  <a:pt x="212598" y="46989"/>
                </a:lnTo>
                <a:close/>
              </a:path>
              <a:path w="512445" h="126364">
                <a:moveTo>
                  <a:pt x="212598" y="46862"/>
                </a:moveTo>
                <a:lnTo>
                  <a:pt x="168148" y="46862"/>
                </a:lnTo>
                <a:lnTo>
                  <a:pt x="173481" y="48006"/>
                </a:lnTo>
                <a:lnTo>
                  <a:pt x="179324" y="48513"/>
                </a:lnTo>
                <a:lnTo>
                  <a:pt x="192150" y="48513"/>
                </a:lnTo>
                <a:lnTo>
                  <a:pt x="197993" y="48006"/>
                </a:lnTo>
                <a:lnTo>
                  <a:pt x="202819" y="46989"/>
                </a:lnTo>
                <a:lnTo>
                  <a:pt x="212598" y="46989"/>
                </a:lnTo>
                <a:close/>
              </a:path>
              <a:path w="512445" h="126364">
                <a:moveTo>
                  <a:pt x="218848" y="9906"/>
                </a:moveTo>
                <a:lnTo>
                  <a:pt x="185547" y="9906"/>
                </a:lnTo>
                <a:lnTo>
                  <a:pt x="198622" y="10858"/>
                </a:lnTo>
                <a:lnTo>
                  <a:pt x="207946" y="13716"/>
                </a:lnTo>
                <a:lnTo>
                  <a:pt x="213532" y="18478"/>
                </a:lnTo>
                <a:lnTo>
                  <a:pt x="215392" y="25146"/>
                </a:lnTo>
                <a:lnTo>
                  <a:pt x="215392" y="29845"/>
                </a:lnTo>
                <a:lnTo>
                  <a:pt x="212978" y="33527"/>
                </a:lnTo>
                <a:lnTo>
                  <a:pt x="203073" y="38862"/>
                </a:lnTo>
                <a:lnTo>
                  <a:pt x="195579" y="40259"/>
                </a:lnTo>
                <a:lnTo>
                  <a:pt x="220119" y="40259"/>
                </a:lnTo>
                <a:lnTo>
                  <a:pt x="221233" y="39750"/>
                </a:lnTo>
                <a:lnTo>
                  <a:pt x="225551" y="33527"/>
                </a:lnTo>
                <a:lnTo>
                  <a:pt x="225551" y="17652"/>
                </a:lnTo>
                <a:lnTo>
                  <a:pt x="222123" y="11811"/>
                </a:lnTo>
                <a:lnTo>
                  <a:pt x="218848" y="9906"/>
                </a:lnTo>
                <a:close/>
              </a:path>
              <a:path w="512445" h="126364">
                <a:moveTo>
                  <a:pt x="32257" y="8382"/>
                </a:moveTo>
                <a:lnTo>
                  <a:pt x="2254" y="33416"/>
                </a:lnTo>
                <a:lnTo>
                  <a:pt x="0" y="51308"/>
                </a:lnTo>
                <a:lnTo>
                  <a:pt x="582" y="60785"/>
                </a:lnTo>
                <a:lnTo>
                  <a:pt x="25392" y="93753"/>
                </a:lnTo>
                <a:lnTo>
                  <a:pt x="32257" y="94487"/>
                </a:lnTo>
                <a:lnTo>
                  <a:pt x="39147" y="93751"/>
                </a:lnTo>
                <a:lnTo>
                  <a:pt x="45347" y="91551"/>
                </a:lnTo>
                <a:lnTo>
                  <a:pt x="50813" y="87951"/>
                </a:lnTo>
                <a:lnTo>
                  <a:pt x="52947" y="85725"/>
                </a:lnTo>
                <a:lnTo>
                  <a:pt x="25526" y="85725"/>
                </a:lnTo>
                <a:lnTo>
                  <a:pt x="20193" y="82550"/>
                </a:lnTo>
                <a:lnTo>
                  <a:pt x="9525" y="51308"/>
                </a:lnTo>
                <a:lnTo>
                  <a:pt x="9937" y="43900"/>
                </a:lnTo>
                <a:lnTo>
                  <a:pt x="25526" y="17018"/>
                </a:lnTo>
                <a:lnTo>
                  <a:pt x="52937" y="17018"/>
                </a:lnTo>
                <a:lnTo>
                  <a:pt x="50813" y="14811"/>
                </a:lnTo>
                <a:lnTo>
                  <a:pt x="45323" y="11239"/>
                </a:lnTo>
                <a:lnTo>
                  <a:pt x="39141" y="9096"/>
                </a:lnTo>
                <a:lnTo>
                  <a:pt x="32257" y="8382"/>
                </a:lnTo>
                <a:close/>
              </a:path>
              <a:path w="512445" h="126364">
                <a:moveTo>
                  <a:pt x="52937" y="17018"/>
                </a:moveTo>
                <a:lnTo>
                  <a:pt x="38989" y="17018"/>
                </a:lnTo>
                <a:lnTo>
                  <a:pt x="44450" y="20193"/>
                </a:lnTo>
                <a:lnTo>
                  <a:pt x="48641" y="26415"/>
                </a:lnTo>
                <a:lnTo>
                  <a:pt x="51387" y="31484"/>
                </a:lnTo>
                <a:lnTo>
                  <a:pt x="53332" y="37337"/>
                </a:lnTo>
                <a:lnTo>
                  <a:pt x="54483" y="43953"/>
                </a:lnTo>
                <a:lnTo>
                  <a:pt x="54864" y="51308"/>
                </a:lnTo>
                <a:lnTo>
                  <a:pt x="54457" y="58664"/>
                </a:lnTo>
                <a:lnTo>
                  <a:pt x="38862" y="85725"/>
                </a:lnTo>
                <a:lnTo>
                  <a:pt x="52947" y="85725"/>
                </a:lnTo>
                <a:lnTo>
                  <a:pt x="64516" y="51308"/>
                </a:lnTo>
                <a:lnTo>
                  <a:pt x="63966" y="41832"/>
                </a:lnTo>
                <a:lnTo>
                  <a:pt x="62309" y="33416"/>
                </a:lnTo>
                <a:lnTo>
                  <a:pt x="59533" y="26072"/>
                </a:lnTo>
                <a:lnTo>
                  <a:pt x="55625" y="19812"/>
                </a:lnTo>
                <a:lnTo>
                  <a:pt x="52937" y="17018"/>
                </a:lnTo>
                <a:close/>
              </a:path>
              <a:path w="512445" h="126364">
                <a:moveTo>
                  <a:pt x="492759" y="4572"/>
                </a:moveTo>
                <a:lnTo>
                  <a:pt x="414527" y="4572"/>
                </a:lnTo>
                <a:lnTo>
                  <a:pt x="414527" y="53339"/>
                </a:lnTo>
                <a:lnTo>
                  <a:pt x="492759" y="53339"/>
                </a:lnTo>
                <a:lnTo>
                  <a:pt x="492759" y="44704"/>
                </a:lnTo>
                <a:lnTo>
                  <a:pt x="424179" y="44704"/>
                </a:lnTo>
                <a:lnTo>
                  <a:pt x="424179" y="13335"/>
                </a:lnTo>
                <a:lnTo>
                  <a:pt x="492759" y="13335"/>
                </a:lnTo>
                <a:lnTo>
                  <a:pt x="492759" y="4572"/>
                </a:lnTo>
                <a:close/>
              </a:path>
              <a:path w="512445" h="126364">
                <a:moveTo>
                  <a:pt x="492759" y="13335"/>
                </a:moveTo>
                <a:lnTo>
                  <a:pt x="483107" y="13335"/>
                </a:lnTo>
                <a:lnTo>
                  <a:pt x="483107" y="44704"/>
                </a:lnTo>
                <a:lnTo>
                  <a:pt x="492759" y="44704"/>
                </a:lnTo>
                <a:lnTo>
                  <a:pt x="492759" y="13335"/>
                </a:lnTo>
                <a:close/>
              </a:path>
              <a:path w="512445" h="126364">
                <a:moveTo>
                  <a:pt x="366268" y="36068"/>
                </a:moveTo>
                <a:lnTo>
                  <a:pt x="356489" y="36068"/>
                </a:lnTo>
                <a:lnTo>
                  <a:pt x="356489" y="63626"/>
                </a:lnTo>
                <a:lnTo>
                  <a:pt x="366268" y="63626"/>
                </a:lnTo>
                <a:lnTo>
                  <a:pt x="366268" y="36068"/>
                </a:lnTo>
                <a:close/>
              </a:path>
              <a:path w="512445" h="126364">
                <a:moveTo>
                  <a:pt x="311150" y="1524"/>
                </a:moveTo>
                <a:lnTo>
                  <a:pt x="293497" y="1524"/>
                </a:lnTo>
                <a:lnTo>
                  <a:pt x="285750" y="4445"/>
                </a:lnTo>
                <a:lnTo>
                  <a:pt x="279907" y="10287"/>
                </a:lnTo>
                <a:lnTo>
                  <a:pt x="273939" y="16129"/>
                </a:lnTo>
                <a:lnTo>
                  <a:pt x="271018" y="23240"/>
                </a:lnTo>
                <a:lnTo>
                  <a:pt x="271018" y="40386"/>
                </a:lnTo>
                <a:lnTo>
                  <a:pt x="273939" y="47625"/>
                </a:lnTo>
                <a:lnTo>
                  <a:pt x="279907" y="53339"/>
                </a:lnTo>
                <a:lnTo>
                  <a:pt x="285876" y="59182"/>
                </a:lnTo>
                <a:lnTo>
                  <a:pt x="293624" y="62102"/>
                </a:lnTo>
                <a:lnTo>
                  <a:pt x="311150" y="62102"/>
                </a:lnTo>
                <a:lnTo>
                  <a:pt x="318389" y="59689"/>
                </a:lnTo>
                <a:lnTo>
                  <a:pt x="324230" y="54990"/>
                </a:lnTo>
                <a:lnTo>
                  <a:pt x="325844" y="53721"/>
                </a:lnTo>
                <a:lnTo>
                  <a:pt x="296164" y="53721"/>
                </a:lnTo>
                <a:lnTo>
                  <a:pt x="290829" y="51688"/>
                </a:lnTo>
                <a:lnTo>
                  <a:pt x="286766" y="47625"/>
                </a:lnTo>
                <a:lnTo>
                  <a:pt x="282575" y="43561"/>
                </a:lnTo>
                <a:lnTo>
                  <a:pt x="280543" y="38226"/>
                </a:lnTo>
                <a:lnTo>
                  <a:pt x="280543" y="25400"/>
                </a:lnTo>
                <a:lnTo>
                  <a:pt x="282701" y="20193"/>
                </a:lnTo>
                <a:lnTo>
                  <a:pt x="286766" y="16129"/>
                </a:lnTo>
                <a:lnTo>
                  <a:pt x="290956" y="12064"/>
                </a:lnTo>
                <a:lnTo>
                  <a:pt x="296291" y="9906"/>
                </a:lnTo>
                <a:lnTo>
                  <a:pt x="325844" y="9906"/>
                </a:lnTo>
                <a:lnTo>
                  <a:pt x="318262" y="3937"/>
                </a:lnTo>
                <a:lnTo>
                  <a:pt x="311150" y="1524"/>
                </a:lnTo>
                <a:close/>
              </a:path>
              <a:path w="512445" h="126364">
                <a:moveTo>
                  <a:pt x="325844" y="9906"/>
                </a:moveTo>
                <a:lnTo>
                  <a:pt x="309499" y="9906"/>
                </a:lnTo>
                <a:lnTo>
                  <a:pt x="314959" y="12064"/>
                </a:lnTo>
                <a:lnTo>
                  <a:pt x="319024" y="16129"/>
                </a:lnTo>
                <a:lnTo>
                  <a:pt x="323215" y="20193"/>
                </a:lnTo>
                <a:lnTo>
                  <a:pt x="325247" y="25400"/>
                </a:lnTo>
                <a:lnTo>
                  <a:pt x="325247" y="38226"/>
                </a:lnTo>
                <a:lnTo>
                  <a:pt x="323215" y="43561"/>
                </a:lnTo>
                <a:lnTo>
                  <a:pt x="315087" y="51688"/>
                </a:lnTo>
                <a:lnTo>
                  <a:pt x="309625" y="53721"/>
                </a:lnTo>
                <a:lnTo>
                  <a:pt x="325844" y="53721"/>
                </a:lnTo>
                <a:lnTo>
                  <a:pt x="330200" y="50292"/>
                </a:lnTo>
                <a:lnTo>
                  <a:pt x="333755" y="43942"/>
                </a:lnTo>
                <a:lnTo>
                  <a:pt x="334899" y="36068"/>
                </a:lnTo>
                <a:lnTo>
                  <a:pt x="366268" y="36068"/>
                </a:lnTo>
                <a:lnTo>
                  <a:pt x="366268" y="27432"/>
                </a:lnTo>
                <a:lnTo>
                  <a:pt x="334772" y="27432"/>
                </a:lnTo>
                <a:lnTo>
                  <a:pt x="333628" y="19558"/>
                </a:lnTo>
                <a:lnTo>
                  <a:pt x="330200" y="13335"/>
                </a:lnTo>
                <a:lnTo>
                  <a:pt x="325844" y="9906"/>
                </a:lnTo>
                <a:close/>
              </a:path>
              <a:path w="512445" h="126364">
                <a:moveTo>
                  <a:pt x="366268" y="126"/>
                </a:moveTo>
                <a:lnTo>
                  <a:pt x="356489" y="126"/>
                </a:lnTo>
                <a:lnTo>
                  <a:pt x="356489" y="27432"/>
                </a:lnTo>
                <a:lnTo>
                  <a:pt x="366268" y="27432"/>
                </a:lnTo>
                <a:lnTo>
                  <a:pt x="366268" y="126"/>
                </a:lnTo>
                <a:close/>
              </a:path>
              <a:path w="512445" h="126364">
                <a:moveTo>
                  <a:pt x="97790" y="0"/>
                </a:moveTo>
                <a:lnTo>
                  <a:pt x="88011" y="0"/>
                </a:lnTo>
                <a:lnTo>
                  <a:pt x="88011" y="126364"/>
                </a:lnTo>
                <a:lnTo>
                  <a:pt x="97790" y="126364"/>
                </a:lnTo>
                <a:lnTo>
                  <a:pt x="9779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 descr=""/>
          <p:cNvGrpSpPr/>
          <p:nvPr/>
        </p:nvGrpSpPr>
        <p:grpSpPr>
          <a:xfrm>
            <a:off x="9063355" y="2062987"/>
            <a:ext cx="560705" cy="130810"/>
            <a:chOff x="9063355" y="2062987"/>
            <a:chExt cx="560705" cy="130810"/>
          </a:xfrm>
        </p:grpSpPr>
        <p:pic>
          <p:nvPicPr>
            <p:cNvPr id="45" name="object 4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63355" y="2062987"/>
              <a:ext cx="312420" cy="13055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96730" y="2062987"/>
              <a:ext cx="226949" cy="124587"/>
            </a:xfrm>
            <a:prstGeom prst="rect">
              <a:avLst/>
            </a:prstGeom>
          </p:spPr>
        </p:pic>
      </p:grpSp>
      <p:sp>
        <p:nvSpPr>
          <p:cNvPr id="47" name="object 47" descr=""/>
          <p:cNvSpPr/>
          <p:nvPr/>
        </p:nvSpPr>
        <p:spPr>
          <a:xfrm>
            <a:off x="9694291" y="2062987"/>
            <a:ext cx="373380" cy="126364"/>
          </a:xfrm>
          <a:custGeom>
            <a:avLst/>
            <a:gdLst/>
            <a:ahLst/>
            <a:cxnLst/>
            <a:rect l="l" t="t" r="r" b="b"/>
            <a:pathLst>
              <a:path w="373379" h="126364">
                <a:moveTo>
                  <a:pt x="251332" y="94996"/>
                </a:moveTo>
                <a:lnTo>
                  <a:pt x="134111" y="94996"/>
                </a:lnTo>
                <a:lnTo>
                  <a:pt x="134111" y="103759"/>
                </a:lnTo>
                <a:lnTo>
                  <a:pt x="251332" y="103759"/>
                </a:lnTo>
                <a:lnTo>
                  <a:pt x="251332" y="94996"/>
                </a:lnTo>
                <a:close/>
              </a:path>
              <a:path w="373379" h="126364">
                <a:moveTo>
                  <a:pt x="190500" y="53721"/>
                </a:moveTo>
                <a:lnTo>
                  <a:pt x="180720" y="53721"/>
                </a:lnTo>
                <a:lnTo>
                  <a:pt x="180720" y="94996"/>
                </a:lnTo>
                <a:lnTo>
                  <a:pt x="190500" y="94996"/>
                </a:lnTo>
                <a:lnTo>
                  <a:pt x="190500" y="53721"/>
                </a:lnTo>
                <a:close/>
              </a:path>
              <a:path w="373379" h="126364">
                <a:moveTo>
                  <a:pt x="232155" y="11937"/>
                </a:moveTo>
                <a:lnTo>
                  <a:pt x="151129" y="11937"/>
                </a:lnTo>
                <a:lnTo>
                  <a:pt x="151129" y="20827"/>
                </a:lnTo>
                <a:lnTo>
                  <a:pt x="222376" y="20827"/>
                </a:lnTo>
                <a:lnTo>
                  <a:pt x="222374" y="40639"/>
                </a:lnTo>
                <a:lnTo>
                  <a:pt x="222234" y="49490"/>
                </a:lnTo>
                <a:lnTo>
                  <a:pt x="221805" y="58896"/>
                </a:lnTo>
                <a:lnTo>
                  <a:pt x="221091" y="68730"/>
                </a:lnTo>
                <a:lnTo>
                  <a:pt x="220090" y="78994"/>
                </a:lnTo>
                <a:lnTo>
                  <a:pt x="229615" y="79883"/>
                </a:lnTo>
                <a:lnTo>
                  <a:pt x="230709" y="69875"/>
                </a:lnTo>
                <a:lnTo>
                  <a:pt x="231505" y="60023"/>
                </a:lnTo>
                <a:lnTo>
                  <a:pt x="231991" y="50290"/>
                </a:lnTo>
                <a:lnTo>
                  <a:pt x="232155" y="40639"/>
                </a:lnTo>
                <a:lnTo>
                  <a:pt x="232155" y="11937"/>
                </a:lnTo>
                <a:close/>
              </a:path>
              <a:path w="373379" h="126364">
                <a:moveTo>
                  <a:pt x="117220" y="98679"/>
                </a:moveTo>
                <a:lnTo>
                  <a:pt x="0" y="98679"/>
                </a:lnTo>
                <a:lnTo>
                  <a:pt x="0" y="107442"/>
                </a:lnTo>
                <a:lnTo>
                  <a:pt x="117220" y="107442"/>
                </a:lnTo>
                <a:lnTo>
                  <a:pt x="117220" y="98679"/>
                </a:lnTo>
                <a:close/>
              </a:path>
              <a:path w="373379" h="126364">
                <a:moveTo>
                  <a:pt x="63626" y="71500"/>
                </a:moveTo>
                <a:lnTo>
                  <a:pt x="53720" y="71500"/>
                </a:lnTo>
                <a:lnTo>
                  <a:pt x="53720" y="98679"/>
                </a:lnTo>
                <a:lnTo>
                  <a:pt x="63626" y="98679"/>
                </a:lnTo>
                <a:lnTo>
                  <a:pt x="63626" y="71500"/>
                </a:lnTo>
                <a:close/>
              </a:path>
              <a:path w="373379" h="126364">
                <a:moveTo>
                  <a:pt x="28701" y="10922"/>
                </a:moveTo>
                <a:lnTo>
                  <a:pt x="18923" y="10922"/>
                </a:lnTo>
                <a:lnTo>
                  <a:pt x="18923" y="71500"/>
                </a:lnTo>
                <a:lnTo>
                  <a:pt x="98170" y="71500"/>
                </a:lnTo>
                <a:lnTo>
                  <a:pt x="98170" y="62611"/>
                </a:lnTo>
                <a:lnTo>
                  <a:pt x="28701" y="62611"/>
                </a:lnTo>
                <a:lnTo>
                  <a:pt x="28701" y="41529"/>
                </a:lnTo>
                <a:lnTo>
                  <a:pt x="98170" y="41529"/>
                </a:lnTo>
                <a:lnTo>
                  <a:pt x="98170" y="32765"/>
                </a:lnTo>
                <a:lnTo>
                  <a:pt x="28701" y="32765"/>
                </a:lnTo>
                <a:lnTo>
                  <a:pt x="28701" y="10922"/>
                </a:lnTo>
                <a:close/>
              </a:path>
              <a:path w="373379" h="126364">
                <a:moveTo>
                  <a:pt x="98170" y="41529"/>
                </a:moveTo>
                <a:lnTo>
                  <a:pt x="88518" y="41529"/>
                </a:lnTo>
                <a:lnTo>
                  <a:pt x="88518" y="62611"/>
                </a:lnTo>
                <a:lnTo>
                  <a:pt x="98170" y="62611"/>
                </a:lnTo>
                <a:lnTo>
                  <a:pt x="98170" y="41529"/>
                </a:lnTo>
                <a:close/>
              </a:path>
              <a:path w="373379" h="126364">
                <a:moveTo>
                  <a:pt x="98170" y="10922"/>
                </a:moveTo>
                <a:lnTo>
                  <a:pt x="88518" y="10922"/>
                </a:lnTo>
                <a:lnTo>
                  <a:pt x="88518" y="32765"/>
                </a:lnTo>
                <a:lnTo>
                  <a:pt x="98170" y="32765"/>
                </a:lnTo>
                <a:lnTo>
                  <a:pt x="98170" y="10922"/>
                </a:lnTo>
                <a:close/>
              </a:path>
              <a:path w="373379" h="126364">
                <a:moveTo>
                  <a:pt x="373252" y="0"/>
                </a:moveTo>
                <a:lnTo>
                  <a:pt x="363474" y="0"/>
                </a:lnTo>
                <a:lnTo>
                  <a:pt x="363474" y="41401"/>
                </a:lnTo>
                <a:lnTo>
                  <a:pt x="334009" y="41401"/>
                </a:lnTo>
                <a:lnTo>
                  <a:pt x="334009" y="50164"/>
                </a:lnTo>
                <a:lnTo>
                  <a:pt x="363474" y="50164"/>
                </a:lnTo>
                <a:lnTo>
                  <a:pt x="363474" y="126364"/>
                </a:lnTo>
                <a:lnTo>
                  <a:pt x="373252" y="126364"/>
                </a:lnTo>
                <a:lnTo>
                  <a:pt x="373252" y="0"/>
                </a:lnTo>
                <a:close/>
              </a:path>
              <a:path w="373379" h="126364">
                <a:moveTo>
                  <a:pt x="312038" y="8762"/>
                </a:moveTo>
                <a:lnTo>
                  <a:pt x="302259" y="8762"/>
                </a:lnTo>
                <a:lnTo>
                  <a:pt x="302259" y="29463"/>
                </a:lnTo>
                <a:lnTo>
                  <a:pt x="301688" y="37822"/>
                </a:lnTo>
                <a:lnTo>
                  <a:pt x="282241" y="77374"/>
                </a:lnTo>
                <a:lnTo>
                  <a:pt x="268224" y="89281"/>
                </a:lnTo>
                <a:lnTo>
                  <a:pt x="275843" y="95885"/>
                </a:lnTo>
                <a:lnTo>
                  <a:pt x="302783" y="63484"/>
                </a:lnTo>
                <a:lnTo>
                  <a:pt x="307339" y="52705"/>
                </a:lnTo>
                <a:lnTo>
                  <a:pt x="317039" y="52705"/>
                </a:lnTo>
                <a:lnTo>
                  <a:pt x="314324" y="45148"/>
                </a:lnTo>
                <a:lnTo>
                  <a:pt x="312610" y="37099"/>
                </a:lnTo>
                <a:lnTo>
                  <a:pt x="312074" y="29463"/>
                </a:lnTo>
                <a:lnTo>
                  <a:pt x="312038" y="8762"/>
                </a:lnTo>
                <a:close/>
              </a:path>
              <a:path w="373379" h="126364">
                <a:moveTo>
                  <a:pt x="317039" y="52705"/>
                </a:moveTo>
                <a:lnTo>
                  <a:pt x="307339" y="52705"/>
                </a:lnTo>
                <a:lnTo>
                  <a:pt x="308990" y="58674"/>
                </a:lnTo>
                <a:lnTo>
                  <a:pt x="333722" y="90005"/>
                </a:lnTo>
                <a:lnTo>
                  <a:pt x="338962" y="94361"/>
                </a:lnTo>
                <a:lnTo>
                  <a:pt x="345820" y="86613"/>
                </a:lnTo>
                <a:lnTo>
                  <a:pt x="338388" y="81240"/>
                </a:lnTo>
                <a:lnTo>
                  <a:pt x="331882" y="75215"/>
                </a:lnTo>
                <a:lnTo>
                  <a:pt x="326139" y="68433"/>
                </a:lnTo>
                <a:lnTo>
                  <a:pt x="321182" y="60960"/>
                </a:lnTo>
                <a:lnTo>
                  <a:pt x="317182" y="53101"/>
                </a:lnTo>
                <a:lnTo>
                  <a:pt x="317039" y="5270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4324984" y="2368295"/>
            <a:ext cx="57785" cy="98425"/>
          </a:xfrm>
          <a:custGeom>
            <a:avLst/>
            <a:gdLst/>
            <a:ahLst/>
            <a:cxnLst/>
            <a:rect l="l" t="t" r="r" b="b"/>
            <a:pathLst>
              <a:path w="57785" h="98425">
                <a:moveTo>
                  <a:pt x="36194" y="0"/>
                </a:moveTo>
                <a:lnTo>
                  <a:pt x="27939" y="0"/>
                </a:lnTo>
                <a:lnTo>
                  <a:pt x="20865" y="573"/>
                </a:lnTo>
                <a:lnTo>
                  <a:pt x="14493" y="2301"/>
                </a:lnTo>
                <a:lnTo>
                  <a:pt x="8812" y="5197"/>
                </a:lnTo>
                <a:lnTo>
                  <a:pt x="3810" y="9271"/>
                </a:lnTo>
                <a:lnTo>
                  <a:pt x="3810" y="20447"/>
                </a:lnTo>
                <a:lnTo>
                  <a:pt x="6985" y="16890"/>
                </a:lnTo>
                <a:lnTo>
                  <a:pt x="10667" y="13969"/>
                </a:lnTo>
                <a:lnTo>
                  <a:pt x="18668" y="9905"/>
                </a:lnTo>
                <a:lnTo>
                  <a:pt x="22605" y="8762"/>
                </a:lnTo>
                <a:lnTo>
                  <a:pt x="32257" y="8762"/>
                </a:lnTo>
                <a:lnTo>
                  <a:pt x="36829" y="10413"/>
                </a:lnTo>
                <a:lnTo>
                  <a:pt x="43687" y="17017"/>
                </a:lnTo>
                <a:lnTo>
                  <a:pt x="45338" y="21462"/>
                </a:lnTo>
                <a:lnTo>
                  <a:pt x="45338" y="32765"/>
                </a:lnTo>
                <a:lnTo>
                  <a:pt x="43814" y="37718"/>
                </a:lnTo>
                <a:lnTo>
                  <a:pt x="37845" y="46227"/>
                </a:lnTo>
                <a:lnTo>
                  <a:pt x="32892" y="50800"/>
                </a:lnTo>
                <a:lnTo>
                  <a:pt x="18414" y="60832"/>
                </a:lnTo>
                <a:lnTo>
                  <a:pt x="12953" y="65150"/>
                </a:lnTo>
                <a:lnTo>
                  <a:pt x="6095" y="72389"/>
                </a:lnTo>
                <a:lnTo>
                  <a:pt x="3682" y="75946"/>
                </a:lnTo>
                <a:lnTo>
                  <a:pt x="762" y="83438"/>
                </a:lnTo>
                <a:lnTo>
                  <a:pt x="0" y="88011"/>
                </a:lnTo>
                <a:lnTo>
                  <a:pt x="0" y="97916"/>
                </a:lnTo>
                <a:lnTo>
                  <a:pt x="57785" y="97916"/>
                </a:lnTo>
                <a:lnTo>
                  <a:pt x="57785" y="88518"/>
                </a:lnTo>
                <a:lnTo>
                  <a:pt x="11049" y="88518"/>
                </a:lnTo>
                <a:lnTo>
                  <a:pt x="11049" y="85216"/>
                </a:lnTo>
                <a:lnTo>
                  <a:pt x="41910" y="55244"/>
                </a:lnTo>
                <a:lnTo>
                  <a:pt x="47370" y="49784"/>
                </a:lnTo>
                <a:lnTo>
                  <a:pt x="53848" y="39369"/>
                </a:lnTo>
                <a:lnTo>
                  <a:pt x="55499" y="33274"/>
                </a:lnTo>
                <a:lnTo>
                  <a:pt x="55499" y="18287"/>
                </a:lnTo>
                <a:lnTo>
                  <a:pt x="52959" y="11937"/>
                </a:lnTo>
                <a:lnTo>
                  <a:pt x="42925" y="2412"/>
                </a:lnTo>
                <a:lnTo>
                  <a:pt x="3619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 descr=""/>
          <p:cNvGrpSpPr/>
          <p:nvPr/>
        </p:nvGrpSpPr>
        <p:grpSpPr>
          <a:xfrm>
            <a:off x="6167120" y="3286125"/>
            <a:ext cx="448309" cy="126364"/>
            <a:chOff x="6167120" y="3286125"/>
            <a:chExt cx="448309" cy="126364"/>
          </a:xfrm>
        </p:grpSpPr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67120" y="3286125"/>
              <a:ext cx="106679" cy="12623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98692" y="3286125"/>
              <a:ext cx="316484" cy="126237"/>
            </a:xfrm>
            <a:prstGeom prst="rect">
              <a:avLst/>
            </a:prstGeom>
          </p:spPr>
        </p:pic>
      </p:grpSp>
      <p:pic>
        <p:nvPicPr>
          <p:cNvPr id="52" name="object 52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578984" y="3284854"/>
            <a:ext cx="1515744" cy="287527"/>
          </a:xfrm>
          <a:prstGeom prst="rect">
            <a:avLst/>
          </a:prstGeom>
        </p:spPr>
      </p:pic>
      <p:grpSp>
        <p:nvGrpSpPr>
          <p:cNvPr id="53" name="object 53" descr=""/>
          <p:cNvGrpSpPr/>
          <p:nvPr/>
        </p:nvGrpSpPr>
        <p:grpSpPr>
          <a:xfrm>
            <a:off x="6646544" y="3285363"/>
            <a:ext cx="184785" cy="126364"/>
            <a:chOff x="6646544" y="3285363"/>
            <a:chExt cx="184785" cy="126364"/>
          </a:xfrm>
        </p:grpSpPr>
        <p:sp>
          <p:nvSpPr>
            <p:cNvPr id="54" name="object 54" descr=""/>
            <p:cNvSpPr/>
            <p:nvPr/>
          </p:nvSpPr>
          <p:spPr>
            <a:xfrm>
              <a:off x="6646544" y="3302127"/>
              <a:ext cx="33020" cy="98425"/>
            </a:xfrm>
            <a:custGeom>
              <a:avLst/>
              <a:gdLst/>
              <a:ahLst/>
              <a:cxnLst/>
              <a:rect l="l" t="t" r="r" b="b"/>
              <a:pathLst>
                <a:path w="33020" h="98425">
                  <a:moveTo>
                    <a:pt x="32638" y="0"/>
                  </a:moveTo>
                  <a:lnTo>
                    <a:pt x="28448" y="0"/>
                  </a:lnTo>
                  <a:lnTo>
                    <a:pt x="25273" y="2921"/>
                  </a:lnTo>
                  <a:lnTo>
                    <a:pt x="20954" y="5842"/>
                  </a:lnTo>
                  <a:lnTo>
                    <a:pt x="9905" y="11937"/>
                  </a:lnTo>
                  <a:lnTo>
                    <a:pt x="4825" y="14097"/>
                  </a:lnTo>
                  <a:lnTo>
                    <a:pt x="0" y="15494"/>
                  </a:lnTo>
                  <a:lnTo>
                    <a:pt x="0" y="26670"/>
                  </a:lnTo>
                  <a:lnTo>
                    <a:pt x="22225" y="15240"/>
                  </a:lnTo>
                  <a:lnTo>
                    <a:pt x="22225" y="98425"/>
                  </a:lnTo>
                  <a:lnTo>
                    <a:pt x="32638" y="98425"/>
                  </a:lnTo>
                  <a:lnTo>
                    <a:pt x="3263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14997" y="3285363"/>
              <a:ext cx="115824" cy="126111"/>
            </a:xfrm>
            <a:prstGeom prst="rect">
              <a:avLst/>
            </a:prstGeom>
          </p:spPr>
        </p:pic>
      </p:grpSp>
      <p:pic>
        <p:nvPicPr>
          <p:cNvPr id="56" name="object 56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893559" y="3286125"/>
            <a:ext cx="116840" cy="126237"/>
          </a:xfrm>
          <a:prstGeom prst="rect">
            <a:avLst/>
          </a:prstGeom>
        </p:spPr>
      </p:pic>
      <p:grpSp>
        <p:nvGrpSpPr>
          <p:cNvPr id="57" name="object 57" descr=""/>
          <p:cNvGrpSpPr/>
          <p:nvPr/>
        </p:nvGrpSpPr>
        <p:grpSpPr>
          <a:xfrm>
            <a:off x="7099934" y="2362580"/>
            <a:ext cx="868680" cy="136525"/>
            <a:chOff x="7099934" y="2362580"/>
            <a:chExt cx="868680" cy="136525"/>
          </a:xfrm>
        </p:grpSpPr>
        <p:sp>
          <p:nvSpPr>
            <p:cNvPr id="58" name="object 58" descr=""/>
            <p:cNvSpPr/>
            <p:nvPr/>
          </p:nvSpPr>
          <p:spPr>
            <a:xfrm>
              <a:off x="7099934" y="2362580"/>
              <a:ext cx="640715" cy="126364"/>
            </a:xfrm>
            <a:custGeom>
              <a:avLst/>
              <a:gdLst/>
              <a:ahLst/>
              <a:cxnLst/>
              <a:rect l="l" t="t" r="r" b="b"/>
              <a:pathLst>
                <a:path w="640715" h="126364">
                  <a:moveTo>
                    <a:pt x="232029" y="79882"/>
                  </a:moveTo>
                  <a:lnTo>
                    <a:pt x="150875" y="79882"/>
                  </a:lnTo>
                  <a:lnTo>
                    <a:pt x="150875" y="88772"/>
                  </a:lnTo>
                  <a:lnTo>
                    <a:pt x="222376" y="88772"/>
                  </a:lnTo>
                  <a:lnTo>
                    <a:pt x="222376" y="126364"/>
                  </a:lnTo>
                  <a:lnTo>
                    <a:pt x="232029" y="126364"/>
                  </a:lnTo>
                  <a:lnTo>
                    <a:pt x="232029" y="79882"/>
                  </a:lnTo>
                  <a:close/>
                </a:path>
                <a:path w="640715" h="126364">
                  <a:moveTo>
                    <a:pt x="500253" y="77469"/>
                  </a:moveTo>
                  <a:lnTo>
                    <a:pt x="419354" y="77469"/>
                  </a:lnTo>
                  <a:lnTo>
                    <a:pt x="419354" y="86232"/>
                  </a:lnTo>
                  <a:lnTo>
                    <a:pt x="490600" y="86232"/>
                  </a:lnTo>
                  <a:lnTo>
                    <a:pt x="490600" y="126364"/>
                  </a:lnTo>
                  <a:lnTo>
                    <a:pt x="500253" y="126364"/>
                  </a:lnTo>
                  <a:lnTo>
                    <a:pt x="500253" y="77469"/>
                  </a:lnTo>
                  <a:close/>
                </a:path>
                <a:path w="640715" h="126364">
                  <a:moveTo>
                    <a:pt x="48514" y="76326"/>
                  </a:moveTo>
                  <a:lnTo>
                    <a:pt x="38735" y="76326"/>
                  </a:lnTo>
                  <a:lnTo>
                    <a:pt x="38735" y="122681"/>
                  </a:lnTo>
                  <a:lnTo>
                    <a:pt x="48514" y="122681"/>
                  </a:lnTo>
                  <a:lnTo>
                    <a:pt x="48514" y="76326"/>
                  </a:lnTo>
                  <a:close/>
                </a:path>
                <a:path w="640715" h="126364">
                  <a:moveTo>
                    <a:pt x="86995" y="66420"/>
                  </a:moveTo>
                  <a:lnTo>
                    <a:pt x="69687" y="67181"/>
                  </a:lnTo>
                  <a:lnTo>
                    <a:pt x="49402" y="67738"/>
                  </a:lnTo>
                  <a:lnTo>
                    <a:pt x="26165" y="68081"/>
                  </a:lnTo>
                  <a:lnTo>
                    <a:pt x="0" y="68199"/>
                  </a:lnTo>
                  <a:lnTo>
                    <a:pt x="1016" y="76834"/>
                  </a:lnTo>
                  <a:lnTo>
                    <a:pt x="38735" y="76326"/>
                  </a:lnTo>
                  <a:lnTo>
                    <a:pt x="48514" y="76326"/>
                  </a:lnTo>
                  <a:lnTo>
                    <a:pt x="73342" y="75453"/>
                  </a:lnTo>
                  <a:lnTo>
                    <a:pt x="81768" y="75110"/>
                  </a:lnTo>
                  <a:lnTo>
                    <a:pt x="87503" y="74802"/>
                  </a:lnTo>
                  <a:lnTo>
                    <a:pt x="86995" y="66420"/>
                  </a:lnTo>
                  <a:close/>
                </a:path>
                <a:path w="640715" h="126364">
                  <a:moveTo>
                    <a:pt x="447421" y="3555"/>
                  </a:moveTo>
                  <a:lnTo>
                    <a:pt x="428498" y="3555"/>
                  </a:lnTo>
                  <a:lnTo>
                    <a:pt x="420750" y="6476"/>
                  </a:lnTo>
                  <a:lnTo>
                    <a:pt x="414782" y="12191"/>
                  </a:lnTo>
                  <a:lnTo>
                    <a:pt x="408940" y="18033"/>
                  </a:lnTo>
                  <a:lnTo>
                    <a:pt x="405945" y="25145"/>
                  </a:lnTo>
                  <a:lnTo>
                    <a:pt x="405892" y="42671"/>
                  </a:lnTo>
                  <a:lnTo>
                    <a:pt x="408940" y="49911"/>
                  </a:lnTo>
                  <a:lnTo>
                    <a:pt x="414909" y="55625"/>
                  </a:lnTo>
                  <a:lnTo>
                    <a:pt x="420878" y="61467"/>
                  </a:lnTo>
                  <a:lnTo>
                    <a:pt x="428625" y="64388"/>
                  </a:lnTo>
                  <a:lnTo>
                    <a:pt x="447421" y="64388"/>
                  </a:lnTo>
                  <a:lnTo>
                    <a:pt x="455168" y="61467"/>
                  </a:lnTo>
                  <a:lnTo>
                    <a:pt x="461004" y="55879"/>
                  </a:lnTo>
                  <a:lnTo>
                    <a:pt x="431292" y="55879"/>
                  </a:lnTo>
                  <a:lnTo>
                    <a:pt x="425958" y="53847"/>
                  </a:lnTo>
                  <a:lnTo>
                    <a:pt x="421894" y="49783"/>
                  </a:lnTo>
                  <a:lnTo>
                    <a:pt x="417703" y="45719"/>
                  </a:lnTo>
                  <a:lnTo>
                    <a:pt x="415671" y="40386"/>
                  </a:lnTo>
                  <a:lnTo>
                    <a:pt x="415671" y="27431"/>
                  </a:lnTo>
                  <a:lnTo>
                    <a:pt x="417703" y="22225"/>
                  </a:lnTo>
                  <a:lnTo>
                    <a:pt x="425958" y="13969"/>
                  </a:lnTo>
                  <a:lnTo>
                    <a:pt x="431419" y="11937"/>
                  </a:lnTo>
                  <a:lnTo>
                    <a:pt x="460871" y="11937"/>
                  </a:lnTo>
                  <a:lnTo>
                    <a:pt x="455168" y="6476"/>
                  </a:lnTo>
                  <a:lnTo>
                    <a:pt x="447421" y="3555"/>
                  </a:lnTo>
                  <a:close/>
                </a:path>
                <a:path w="640715" h="126364">
                  <a:moveTo>
                    <a:pt x="460871" y="11937"/>
                  </a:moveTo>
                  <a:lnTo>
                    <a:pt x="444626" y="11937"/>
                  </a:lnTo>
                  <a:lnTo>
                    <a:pt x="450088" y="13969"/>
                  </a:lnTo>
                  <a:lnTo>
                    <a:pt x="454151" y="18161"/>
                  </a:lnTo>
                  <a:lnTo>
                    <a:pt x="458343" y="22351"/>
                  </a:lnTo>
                  <a:lnTo>
                    <a:pt x="460325" y="27431"/>
                  </a:lnTo>
                  <a:lnTo>
                    <a:pt x="460375" y="40386"/>
                  </a:lnTo>
                  <a:lnTo>
                    <a:pt x="458343" y="45592"/>
                  </a:lnTo>
                  <a:lnTo>
                    <a:pt x="450088" y="53847"/>
                  </a:lnTo>
                  <a:lnTo>
                    <a:pt x="444626" y="55879"/>
                  </a:lnTo>
                  <a:lnTo>
                    <a:pt x="461004" y="55879"/>
                  </a:lnTo>
                  <a:lnTo>
                    <a:pt x="467106" y="50037"/>
                  </a:lnTo>
                  <a:lnTo>
                    <a:pt x="470154" y="42671"/>
                  </a:lnTo>
                  <a:lnTo>
                    <a:pt x="470154" y="25145"/>
                  </a:lnTo>
                  <a:lnTo>
                    <a:pt x="467233" y="17906"/>
                  </a:lnTo>
                  <a:lnTo>
                    <a:pt x="460871" y="11937"/>
                  </a:lnTo>
                  <a:close/>
                </a:path>
                <a:path w="640715" h="126364">
                  <a:moveTo>
                    <a:pt x="52324" y="3428"/>
                  </a:moveTo>
                  <a:lnTo>
                    <a:pt x="33147" y="3428"/>
                  </a:lnTo>
                  <a:lnTo>
                    <a:pt x="25273" y="5968"/>
                  </a:lnTo>
                  <a:lnTo>
                    <a:pt x="19431" y="11049"/>
                  </a:lnTo>
                  <a:lnTo>
                    <a:pt x="13462" y="16001"/>
                  </a:lnTo>
                  <a:lnTo>
                    <a:pt x="10599" y="22225"/>
                  </a:lnTo>
                  <a:lnTo>
                    <a:pt x="10541" y="37464"/>
                  </a:lnTo>
                  <a:lnTo>
                    <a:pt x="13462" y="43687"/>
                  </a:lnTo>
                  <a:lnTo>
                    <a:pt x="25273" y="53720"/>
                  </a:lnTo>
                  <a:lnTo>
                    <a:pt x="33147" y="56133"/>
                  </a:lnTo>
                  <a:lnTo>
                    <a:pt x="52450" y="56133"/>
                  </a:lnTo>
                  <a:lnTo>
                    <a:pt x="60198" y="53720"/>
                  </a:lnTo>
                  <a:lnTo>
                    <a:pt x="67238" y="47751"/>
                  </a:lnTo>
                  <a:lnTo>
                    <a:pt x="35941" y="47751"/>
                  </a:lnTo>
                  <a:lnTo>
                    <a:pt x="30607" y="46100"/>
                  </a:lnTo>
                  <a:lnTo>
                    <a:pt x="26543" y="42799"/>
                  </a:lnTo>
                  <a:lnTo>
                    <a:pt x="22351" y="39624"/>
                  </a:lnTo>
                  <a:lnTo>
                    <a:pt x="20320" y="35305"/>
                  </a:lnTo>
                  <a:lnTo>
                    <a:pt x="20320" y="24511"/>
                  </a:lnTo>
                  <a:lnTo>
                    <a:pt x="22351" y="20192"/>
                  </a:lnTo>
                  <a:lnTo>
                    <a:pt x="26543" y="16890"/>
                  </a:lnTo>
                  <a:lnTo>
                    <a:pt x="30607" y="13588"/>
                  </a:lnTo>
                  <a:lnTo>
                    <a:pt x="35941" y="11937"/>
                  </a:lnTo>
                  <a:lnTo>
                    <a:pt x="67097" y="11937"/>
                  </a:lnTo>
                  <a:lnTo>
                    <a:pt x="60071" y="5968"/>
                  </a:lnTo>
                  <a:lnTo>
                    <a:pt x="52324" y="3428"/>
                  </a:lnTo>
                  <a:close/>
                </a:path>
                <a:path w="640715" h="126364">
                  <a:moveTo>
                    <a:pt x="67097" y="11937"/>
                  </a:moveTo>
                  <a:lnTo>
                    <a:pt x="49530" y="11937"/>
                  </a:lnTo>
                  <a:lnTo>
                    <a:pt x="54991" y="13588"/>
                  </a:lnTo>
                  <a:lnTo>
                    <a:pt x="58928" y="16890"/>
                  </a:lnTo>
                  <a:lnTo>
                    <a:pt x="62992" y="20192"/>
                  </a:lnTo>
                  <a:lnTo>
                    <a:pt x="64965" y="24511"/>
                  </a:lnTo>
                  <a:lnTo>
                    <a:pt x="64964" y="35305"/>
                  </a:lnTo>
                  <a:lnTo>
                    <a:pt x="62992" y="39496"/>
                  </a:lnTo>
                  <a:lnTo>
                    <a:pt x="59055" y="42799"/>
                  </a:lnTo>
                  <a:lnTo>
                    <a:pt x="54991" y="46100"/>
                  </a:lnTo>
                  <a:lnTo>
                    <a:pt x="49530" y="47751"/>
                  </a:lnTo>
                  <a:lnTo>
                    <a:pt x="67238" y="47751"/>
                  </a:lnTo>
                  <a:lnTo>
                    <a:pt x="71882" y="43814"/>
                  </a:lnTo>
                  <a:lnTo>
                    <a:pt x="74803" y="37464"/>
                  </a:lnTo>
                  <a:lnTo>
                    <a:pt x="74803" y="22225"/>
                  </a:lnTo>
                  <a:lnTo>
                    <a:pt x="71882" y="16001"/>
                  </a:lnTo>
                  <a:lnTo>
                    <a:pt x="67097" y="11937"/>
                  </a:lnTo>
                  <a:close/>
                </a:path>
                <a:path w="640715" h="126364">
                  <a:moveTo>
                    <a:pt x="640461" y="0"/>
                  </a:moveTo>
                  <a:lnTo>
                    <a:pt x="630682" y="0"/>
                  </a:lnTo>
                  <a:lnTo>
                    <a:pt x="630682" y="41401"/>
                  </a:lnTo>
                  <a:lnTo>
                    <a:pt x="601218" y="41401"/>
                  </a:lnTo>
                  <a:lnTo>
                    <a:pt x="601218" y="50164"/>
                  </a:lnTo>
                  <a:lnTo>
                    <a:pt x="630682" y="50164"/>
                  </a:lnTo>
                  <a:lnTo>
                    <a:pt x="630682" y="126364"/>
                  </a:lnTo>
                  <a:lnTo>
                    <a:pt x="640461" y="126364"/>
                  </a:lnTo>
                  <a:lnTo>
                    <a:pt x="640461" y="0"/>
                  </a:lnTo>
                  <a:close/>
                </a:path>
                <a:path w="640715" h="126364">
                  <a:moveTo>
                    <a:pt x="579247" y="8636"/>
                  </a:moveTo>
                  <a:lnTo>
                    <a:pt x="569468" y="8636"/>
                  </a:lnTo>
                  <a:lnTo>
                    <a:pt x="569468" y="29337"/>
                  </a:lnTo>
                  <a:lnTo>
                    <a:pt x="568896" y="37768"/>
                  </a:lnTo>
                  <a:lnTo>
                    <a:pt x="549449" y="77374"/>
                  </a:lnTo>
                  <a:lnTo>
                    <a:pt x="535432" y="89280"/>
                  </a:lnTo>
                  <a:lnTo>
                    <a:pt x="543051" y="95884"/>
                  </a:lnTo>
                  <a:lnTo>
                    <a:pt x="569991" y="63484"/>
                  </a:lnTo>
                  <a:lnTo>
                    <a:pt x="574548" y="52704"/>
                  </a:lnTo>
                  <a:lnTo>
                    <a:pt x="584247" y="52704"/>
                  </a:lnTo>
                  <a:lnTo>
                    <a:pt x="581532" y="45148"/>
                  </a:lnTo>
                  <a:lnTo>
                    <a:pt x="579818" y="37099"/>
                  </a:lnTo>
                  <a:lnTo>
                    <a:pt x="579273" y="29337"/>
                  </a:lnTo>
                  <a:lnTo>
                    <a:pt x="579247" y="8636"/>
                  </a:lnTo>
                  <a:close/>
                </a:path>
                <a:path w="640715" h="126364">
                  <a:moveTo>
                    <a:pt x="584247" y="52704"/>
                  </a:moveTo>
                  <a:lnTo>
                    <a:pt x="574548" y="52704"/>
                  </a:lnTo>
                  <a:lnTo>
                    <a:pt x="576199" y="58674"/>
                  </a:lnTo>
                  <a:lnTo>
                    <a:pt x="600930" y="89951"/>
                  </a:lnTo>
                  <a:lnTo>
                    <a:pt x="606171" y="94233"/>
                  </a:lnTo>
                  <a:lnTo>
                    <a:pt x="613029" y="86613"/>
                  </a:lnTo>
                  <a:lnTo>
                    <a:pt x="605643" y="81230"/>
                  </a:lnTo>
                  <a:lnTo>
                    <a:pt x="599090" y="75168"/>
                  </a:lnTo>
                  <a:lnTo>
                    <a:pt x="593347" y="68415"/>
                  </a:lnTo>
                  <a:lnTo>
                    <a:pt x="588391" y="60959"/>
                  </a:lnTo>
                  <a:lnTo>
                    <a:pt x="584390" y="53101"/>
                  </a:lnTo>
                  <a:lnTo>
                    <a:pt x="584247" y="52704"/>
                  </a:lnTo>
                  <a:close/>
                </a:path>
                <a:path w="640715" h="126364">
                  <a:moveTo>
                    <a:pt x="200533" y="5714"/>
                  </a:moveTo>
                  <a:lnTo>
                    <a:pt x="142113" y="5714"/>
                  </a:lnTo>
                  <a:lnTo>
                    <a:pt x="142113" y="66547"/>
                  </a:lnTo>
                  <a:lnTo>
                    <a:pt x="162782" y="66432"/>
                  </a:lnTo>
                  <a:lnTo>
                    <a:pt x="180403" y="66103"/>
                  </a:lnTo>
                  <a:lnTo>
                    <a:pt x="194976" y="65583"/>
                  </a:lnTo>
                  <a:lnTo>
                    <a:pt x="206501" y="64896"/>
                  </a:lnTo>
                  <a:lnTo>
                    <a:pt x="205979" y="57784"/>
                  </a:lnTo>
                  <a:lnTo>
                    <a:pt x="151892" y="57784"/>
                  </a:lnTo>
                  <a:lnTo>
                    <a:pt x="151892" y="39877"/>
                  </a:lnTo>
                  <a:lnTo>
                    <a:pt x="195325" y="39877"/>
                  </a:lnTo>
                  <a:lnTo>
                    <a:pt x="195325" y="31368"/>
                  </a:lnTo>
                  <a:lnTo>
                    <a:pt x="151892" y="31368"/>
                  </a:lnTo>
                  <a:lnTo>
                    <a:pt x="151892" y="14477"/>
                  </a:lnTo>
                  <a:lnTo>
                    <a:pt x="200533" y="14477"/>
                  </a:lnTo>
                  <a:lnTo>
                    <a:pt x="200533" y="5714"/>
                  </a:lnTo>
                  <a:close/>
                </a:path>
                <a:path w="640715" h="126364">
                  <a:moveTo>
                    <a:pt x="205867" y="56261"/>
                  </a:moveTo>
                  <a:lnTo>
                    <a:pt x="196915" y="56927"/>
                  </a:lnTo>
                  <a:lnTo>
                    <a:pt x="184927" y="57403"/>
                  </a:lnTo>
                  <a:lnTo>
                    <a:pt x="169916" y="57689"/>
                  </a:lnTo>
                  <a:lnTo>
                    <a:pt x="151892" y="57784"/>
                  </a:lnTo>
                  <a:lnTo>
                    <a:pt x="205979" y="57784"/>
                  </a:lnTo>
                  <a:lnTo>
                    <a:pt x="205867" y="56261"/>
                  </a:lnTo>
                  <a:close/>
                </a:path>
                <a:path w="640715" h="126364">
                  <a:moveTo>
                    <a:pt x="350900" y="38734"/>
                  </a:moveTo>
                  <a:lnTo>
                    <a:pt x="341249" y="38734"/>
                  </a:lnTo>
                  <a:lnTo>
                    <a:pt x="341249" y="65404"/>
                  </a:lnTo>
                  <a:lnTo>
                    <a:pt x="315341" y="65404"/>
                  </a:lnTo>
                  <a:lnTo>
                    <a:pt x="315341" y="74167"/>
                  </a:lnTo>
                  <a:lnTo>
                    <a:pt x="341249" y="74167"/>
                  </a:lnTo>
                  <a:lnTo>
                    <a:pt x="341249" y="122174"/>
                  </a:lnTo>
                  <a:lnTo>
                    <a:pt x="350900" y="122174"/>
                  </a:lnTo>
                  <a:lnTo>
                    <a:pt x="350900" y="38734"/>
                  </a:lnTo>
                  <a:close/>
                </a:path>
                <a:path w="640715" h="126364">
                  <a:moveTo>
                    <a:pt x="323342" y="11049"/>
                  </a:moveTo>
                  <a:lnTo>
                    <a:pt x="275590" y="11049"/>
                  </a:lnTo>
                  <a:lnTo>
                    <a:pt x="275590" y="19557"/>
                  </a:lnTo>
                  <a:lnTo>
                    <a:pt x="312928" y="19557"/>
                  </a:lnTo>
                  <a:lnTo>
                    <a:pt x="311523" y="30110"/>
                  </a:lnTo>
                  <a:lnTo>
                    <a:pt x="291615" y="69744"/>
                  </a:lnTo>
                  <a:lnTo>
                    <a:pt x="267970" y="89407"/>
                  </a:lnTo>
                  <a:lnTo>
                    <a:pt x="275844" y="96138"/>
                  </a:lnTo>
                  <a:lnTo>
                    <a:pt x="290750" y="84115"/>
                  </a:lnTo>
                  <a:lnTo>
                    <a:pt x="302895" y="70532"/>
                  </a:lnTo>
                  <a:lnTo>
                    <a:pt x="312277" y="55401"/>
                  </a:lnTo>
                  <a:lnTo>
                    <a:pt x="318897" y="38734"/>
                  </a:lnTo>
                  <a:lnTo>
                    <a:pt x="350900" y="38734"/>
                  </a:lnTo>
                  <a:lnTo>
                    <a:pt x="350900" y="30099"/>
                  </a:lnTo>
                  <a:lnTo>
                    <a:pt x="321056" y="30099"/>
                  </a:lnTo>
                  <a:lnTo>
                    <a:pt x="322199" y="24764"/>
                  </a:lnTo>
                  <a:lnTo>
                    <a:pt x="322961" y="18414"/>
                  </a:lnTo>
                  <a:lnTo>
                    <a:pt x="323342" y="11049"/>
                  </a:lnTo>
                  <a:close/>
                </a:path>
                <a:path w="640715" h="126364">
                  <a:moveTo>
                    <a:pt x="350900" y="2539"/>
                  </a:moveTo>
                  <a:lnTo>
                    <a:pt x="341249" y="2539"/>
                  </a:lnTo>
                  <a:lnTo>
                    <a:pt x="341249" y="30099"/>
                  </a:lnTo>
                  <a:lnTo>
                    <a:pt x="350900" y="30099"/>
                  </a:lnTo>
                  <a:lnTo>
                    <a:pt x="350900" y="2539"/>
                  </a:lnTo>
                  <a:close/>
                </a:path>
                <a:path w="640715" h="126364">
                  <a:moveTo>
                    <a:pt x="500253" y="0"/>
                  </a:moveTo>
                  <a:lnTo>
                    <a:pt x="490600" y="0"/>
                  </a:lnTo>
                  <a:lnTo>
                    <a:pt x="490600" y="70484"/>
                  </a:lnTo>
                  <a:lnTo>
                    <a:pt x="500253" y="70484"/>
                  </a:lnTo>
                  <a:lnTo>
                    <a:pt x="500253" y="55244"/>
                  </a:lnTo>
                  <a:lnTo>
                    <a:pt x="519303" y="55244"/>
                  </a:lnTo>
                  <a:lnTo>
                    <a:pt x="519303" y="46736"/>
                  </a:lnTo>
                  <a:lnTo>
                    <a:pt x="500253" y="46736"/>
                  </a:lnTo>
                  <a:lnTo>
                    <a:pt x="500253" y="26924"/>
                  </a:lnTo>
                  <a:lnTo>
                    <a:pt x="519303" y="26924"/>
                  </a:lnTo>
                  <a:lnTo>
                    <a:pt x="519303" y="18414"/>
                  </a:lnTo>
                  <a:lnTo>
                    <a:pt x="500253" y="18414"/>
                  </a:lnTo>
                  <a:lnTo>
                    <a:pt x="500253" y="0"/>
                  </a:lnTo>
                  <a:close/>
                </a:path>
                <a:path w="640715" h="126364">
                  <a:moveTo>
                    <a:pt x="374269" y="0"/>
                  </a:moveTo>
                  <a:lnTo>
                    <a:pt x="364490" y="0"/>
                  </a:lnTo>
                  <a:lnTo>
                    <a:pt x="364490" y="126364"/>
                  </a:lnTo>
                  <a:lnTo>
                    <a:pt x="374269" y="126364"/>
                  </a:lnTo>
                  <a:lnTo>
                    <a:pt x="374269" y="0"/>
                  </a:lnTo>
                  <a:close/>
                </a:path>
                <a:path w="640715" h="126364">
                  <a:moveTo>
                    <a:pt x="232029" y="0"/>
                  </a:moveTo>
                  <a:lnTo>
                    <a:pt x="222376" y="0"/>
                  </a:lnTo>
                  <a:lnTo>
                    <a:pt x="222376" y="72897"/>
                  </a:lnTo>
                  <a:lnTo>
                    <a:pt x="232029" y="72897"/>
                  </a:lnTo>
                  <a:lnTo>
                    <a:pt x="232029" y="40766"/>
                  </a:lnTo>
                  <a:lnTo>
                    <a:pt x="251079" y="40766"/>
                  </a:lnTo>
                  <a:lnTo>
                    <a:pt x="251079" y="32003"/>
                  </a:lnTo>
                  <a:lnTo>
                    <a:pt x="232029" y="32003"/>
                  </a:lnTo>
                  <a:lnTo>
                    <a:pt x="232029" y="0"/>
                  </a:lnTo>
                  <a:close/>
                </a:path>
                <a:path w="640715" h="126364">
                  <a:moveTo>
                    <a:pt x="105156" y="0"/>
                  </a:moveTo>
                  <a:lnTo>
                    <a:pt x="95250" y="0"/>
                  </a:lnTo>
                  <a:lnTo>
                    <a:pt x="95250" y="126364"/>
                  </a:lnTo>
                  <a:lnTo>
                    <a:pt x="105156" y="126364"/>
                  </a:lnTo>
                  <a:lnTo>
                    <a:pt x="10515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70367" y="2362580"/>
              <a:ext cx="197865" cy="136397"/>
            </a:xfrm>
            <a:prstGeom prst="rect">
              <a:avLst/>
            </a:prstGeom>
          </p:spPr>
        </p:pic>
      </p:grpSp>
      <p:pic>
        <p:nvPicPr>
          <p:cNvPr id="60" name="object 60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028051" y="2362580"/>
            <a:ext cx="251841" cy="126364"/>
          </a:xfrm>
          <a:prstGeom prst="rect">
            <a:avLst/>
          </a:prstGeom>
        </p:spPr>
      </p:pic>
      <p:sp>
        <p:nvSpPr>
          <p:cNvPr id="61" name="object 61" descr=""/>
          <p:cNvSpPr/>
          <p:nvPr/>
        </p:nvSpPr>
        <p:spPr>
          <a:xfrm>
            <a:off x="4326254" y="2637916"/>
            <a:ext cx="55880" cy="99695"/>
          </a:xfrm>
          <a:custGeom>
            <a:avLst/>
            <a:gdLst/>
            <a:ahLst/>
            <a:cxnLst/>
            <a:rect l="l" t="t" r="r" b="b"/>
            <a:pathLst>
              <a:path w="55879" h="99694">
                <a:moveTo>
                  <a:pt x="33274" y="0"/>
                </a:moveTo>
                <a:lnTo>
                  <a:pt x="25527" y="0"/>
                </a:lnTo>
                <a:lnTo>
                  <a:pt x="17145" y="0"/>
                </a:lnTo>
                <a:lnTo>
                  <a:pt x="9906" y="1777"/>
                </a:lnTo>
                <a:lnTo>
                  <a:pt x="3683" y="5460"/>
                </a:lnTo>
                <a:lnTo>
                  <a:pt x="3683" y="15875"/>
                </a:lnTo>
                <a:lnTo>
                  <a:pt x="9652" y="11175"/>
                </a:lnTo>
                <a:lnTo>
                  <a:pt x="16129" y="8889"/>
                </a:lnTo>
                <a:lnTo>
                  <a:pt x="35179" y="8889"/>
                </a:lnTo>
                <a:lnTo>
                  <a:pt x="41275" y="14350"/>
                </a:lnTo>
                <a:lnTo>
                  <a:pt x="41275" y="25526"/>
                </a:lnTo>
                <a:lnTo>
                  <a:pt x="39772" y="33434"/>
                </a:lnTo>
                <a:lnTo>
                  <a:pt x="35258" y="39068"/>
                </a:lnTo>
                <a:lnTo>
                  <a:pt x="27719" y="42439"/>
                </a:lnTo>
                <a:lnTo>
                  <a:pt x="17145" y="43560"/>
                </a:lnTo>
                <a:lnTo>
                  <a:pt x="9525" y="43560"/>
                </a:lnTo>
                <a:lnTo>
                  <a:pt x="9525" y="52450"/>
                </a:lnTo>
                <a:lnTo>
                  <a:pt x="17525" y="52450"/>
                </a:lnTo>
                <a:lnTo>
                  <a:pt x="29434" y="53663"/>
                </a:lnTo>
                <a:lnTo>
                  <a:pt x="37925" y="57292"/>
                </a:lnTo>
                <a:lnTo>
                  <a:pt x="43011" y="63327"/>
                </a:lnTo>
                <a:lnTo>
                  <a:pt x="44704" y="71754"/>
                </a:lnTo>
                <a:lnTo>
                  <a:pt x="44704" y="77596"/>
                </a:lnTo>
                <a:lnTo>
                  <a:pt x="42672" y="82168"/>
                </a:lnTo>
                <a:lnTo>
                  <a:pt x="34417" y="89026"/>
                </a:lnTo>
                <a:lnTo>
                  <a:pt x="28956" y="90677"/>
                </a:lnTo>
                <a:lnTo>
                  <a:pt x="14097" y="90677"/>
                </a:lnTo>
                <a:lnTo>
                  <a:pt x="6604" y="88137"/>
                </a:lnTo>
                <a:lnTo>
                  <a:pt x="0" y="82803"/>
                </a:lnTo>
                <a:lnTo>
                  <a:pt x="0" y="94360"/>
                </a:lnTo>
                <a:lnTo>
                  <a:pt x="5461" y="97789"/>
                </a:lnTo>
                <a:lnTo>
                  <a:pt x="12700" y="99567"/>
                </a:lnTo>
                <a:lnTo>
                  <a:pt x="31496" y="99567"/>
                </a:lnTo>
                <a:lnTo>
                  <a:pt x="39497" y="96900"/>
                </a:lnTo>
                <a:lnTo>
                  <a:pt x="52197" y="86486"/>
                </a:lnTo>
                <a:lnTo>
                  <a:pt x="55372" y="79375"/>
                </a:lnTo>
                <a:lnTo>
                  <a:pt x="55372" y="64388"/>
                </a:lnTo>
                <a:lnTo>
                  <a:pt x="53340" y="59054"/>
                </a:lnTo>
                <a:lnTo>
                  <a:pt x="45085" y="50672"/>
                </a:lnTo>
                <a:lnTo>
                  <a:pt x="39497" y="48259"/>
                </a:lnTo>
                <a:lnTo>
                  <a:pt x="32639" y="47625"/>
                </a:lnTo>
                <a:lnTo>
                  <a:pt x="32639" y="47370"/>
                </a:lnTo>
                <a:lnTo>
                  <a:pt x="41066" y="43755"/>
                </a:lnTo>
                <a:lnTo>
                  <a:pt x="47101" y="38449"/>
                </a:lnTo>
                <a:lnTo>
                  <a:pt x="50730" y="31476"/>
                </a:lnTo>
                <a:lnTo>
                  <a:pt x="51943" y="22859"/>
                </a:lnTo>
                <a:lnTo>
                  <a:pt x="51943" y="16001"/>
                </a:lnTo>
                <a:lnTo>
                  <a:pt x="49403" y="10540"/>
                </a:lnTo>
                <a:lnTo>
                  <a:pt x="39497" y="2031"/>
                </a:lnTo>
                <a:lnTo>
                  <a:pt x="3327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7098918" y="2632201"/>
            <a:ext cx="643255" cy="126364"/>
          </a:xfrm>
          <a:custGeom>
            <a:avLst/>
            <a:gdLst/>
            <a:ahLst/>
            <a:cxnLst/>
            <a:rect l="l" t="t" r="r" b="b"/>
            <a:pathLst>
              <a:path w="643254" h="126364">
                <a:moveTo>
                  <a:pt x="624204" y="92710"/>
                </a:moveTo>
                <a:lnTo>
                  <a:pt x="617914" y="93162"/>
                </a:lnTo>
                <a:lnTo>
                  <a:pt x="609123" y="93567"/>
                </a:lnTo>
                <a:lnTo>
                  <a:pt x="597808" y="93924"/>
                </a:lnTo>
                <a:lnTo>
                  <a:pt x="536701" y="94869"/>
                </a:lnTo>
                <a:lnTo>
                  <a:pt x="537717" y="103378"/>
                </a:lnTo>
                <a:lnTo>
                  <a:pt x="584200" y="102743"/>
                </a:lnTo>
                <a:lnTo>
                  <a:pt x="609457" y="101980"/>
                </a:lnTo>
                <a:lnTo>
                  <a:pt x="618329" y="101600"/>
                </a:lnTo>
                <a:lnTo>
                  <a:pt x="624712" y="101219"/>
                </a:lnTo>
                <a:lnTo>
                  <a:pt x="624204" y="92710"/>
                </a:lnTo>
                <a:close/>
              </a:path>
              <a:path w="643254" h="126364">
                <a:moveTo>
                  <a:pt x="173481" y="66421"/>
                </a:moveTo>
                <a:lnTo>
                  <a:pt x="163829" y="66421"/>
                </a:lnTo>
                <a:lnTo>
                  <a:pt x="163829" y="84455"/>
                </a:lnTo>
                <a:lnTo>
                  <a:pt x="155955" y="88646"/>
                </a:lnTo>
                <a:lnTo>
                  <a:pt x="152146" y="94615"/>
                </a:lnTo>
                <a:lnTo>
                  <a:pt x="152146" y="109600"/>
                </a:lnTo>
                <a:lnTo>
                  <a:pt x="192785" y="125730"/>
                </a:lnTo>
                <a:lnTo>
                  <a:pt x="202025" y="125347"/>
                </a:lnTo>
                <a:lnTo>
                  <a:pt x="210121" y="124190"/>
                </a:lnTo>
                <a:lnTo>
                  <a:pt x="217074" y="122247"/>
                </a:lnTo>
                <a:lnTo>
                  <a:pt x="222884" y="119507"/>
                </a:lnTo>
                <a:lnTo>
                  <a:pt x="226271" y="117475"/>
                </a:lnTo>
                <a:lnTo>
                  <a:pt x="182879" y="117475"/>
                </a:lnTo>
                <a:lnTo>
                  <a:pt x="175259" y="116078"/>
                </a:lnTo>
                <a:lnTo>
                  <a:pt x="170179" y="113411"/>
                </a:lnTo>
                <a:lnTo>
                  <a:pt x="164973" y="110744"/>
                </a:lnTo>
                <a:lnTo>
                  <a:pt x="162432" y="107061"/>
                </a:lnTo>
                <a:lnTo>
                  <a:pt x="162432" y="97536"/>
                </a:lnTo>
                <a:lnTo>
                  <a:pt x="164973" y="93853"/>
                </a:lnTo>
                <a:lnTo>
                  <a:pt x="170052" y="91186"/>
                </a:lnTo>
                <a:lnTo>
                  <a:pt x="175259" y="88519"/>
                </a:lnTo>
                <a:lnTo>
                  <a:pt x="182752" y="87122"/>
                </a:lnTo>
                <a:lnTo>
                  <a:pt x="226754" y="87122"/>
                </a:lnTo>
                <a:lnTo>
                  <a:pt x="221741" y="84328"/>
                </a:lnTo>
                <a:lnTo>
                  <a:pt x="221741" y="80772"/>
                </a:lnTo>
                <a:lnTo>
                  <a:pt x="173481" y="80772"/>
                </a:lnTo>
                <a:lnTo>
                  <a:pt x="173481" y="66421"/>
                </a:lnTo>
                <a:close/>
              </a:path>
              <a:path w="643254" h="126364">
                <a:moveTo>
                  <a:pt x="226754" y="87122"/>
                </a:moveTo>
                <a:lnTo>
                  <a:pt x="202691" y="87122"/>
                </a:lnTo>
                <a:lnTo>
                  <a:pt x="210184" y="88392"/>
                </a:lnTo>
                <a:lnTo>
                  <a:pt x="215391" y="91186"/>
                </a:lnTo>
                <a:lnTo>
                  <a:pt x="220472" y="93853"/>
                </a:lnTo>
                <a:lnTo>
                  <a:pt x="223011" y="97536"/>
                </a:lnTo>
                <a:lnTo>
                  <a:pt x="223011" y="107061"/>
                </a:lnTo>
                <a:lnTo>
                  <a:pt x="220472" y="110744"/>
                </a:lnTo>
                <a:lnTo>
                  <a:pt x="215264" y="113411"/>
                </a:lnTo>
                <a:lnTo>
                  <a:pt x="210184" y="116078"/>
                </a:lnTo>
                <a:lnTo>
                  <a:pt x="202564" y="117475"/>
                </a:lnTo>
                <a:lnTo>
                  <a:pt x="226271" y="117475"/>
                </a:lnTo>
                <a:lnTo>
                  <a:pt x="229870" y="115316"/>
                </a:lnTo>
                <a:lnTo>
                  <a:pt x="233425" y="109600"/>
                </a:lnTo>
                <a:lnTo>
                  <a:pt x="233425" y="94615"/>
                </a:lnTo>
                <a:lnTo>
                  <a:pt x="229488" y="88646"/>
                </a:lnTo>
                <a:lnTo>
                  <a:pt x="226754" y="87122"/>
                </a:lnTo>
                <a:close/>
              </a:path>
              <a:path w="643254" h="126364">
                <a:moveTo>
                  <a:pt x="200405" y="78740"/>
                </a:moveTo>
                <a:lnTo>
                  <a:pt x="185165" y="78740"/>
                </a:lnTo>
                <a:lnTo>
                  <a:pt x="178688" y="79501"/>
                </a:lnTo>
                <a:lnTo>
                  <a:pt x="173481" y="80772"/>
                </a:lnTo>
                <a:lnTo>
                  <a:pt x="212089" y="80772"/>
                </a:lnTo>
                <a:lnTo>
                  <a:pt x="206755" y="79501"/>
                </a:lnTo>
                <a:lnTo>
                  <a:pt x="200405" y="78740"/>
                </a:lnTo>
                <a:close/>
              </a:path>
              <a:path w="643254" h="126364">
                <a:moveTo>
                  <a:pt x="221741" y="66421"/>
                </a:moveTo>
                <a:lnTo>
                  <a:pt x="212089" y="66421"/>
                </a:lnTo>
                <a:lnTo>
                  <a:pt x="212089" y="80772"/>
                </a:lnTo>
                <a:lnTo>
                  <a:pt x="221741" y="80772"/>
                </a:lnTo>
                <a:lnTo>
                  <a:pt x="221741" y="66421"/>
                </a:lnTo>
                <a:close/>
              </a:path>
              <a:path w="643254" h="126364">
                <a:moveTo>
                  <a:pt x="251332" y="57658"/>
                </a:moveTo>
                <a:lnTo>
                  <a:pt x="134111" y="57658"/>
                </a:lnTo>
                <a:lnTo>
                  <a:pt x="134111" y="66421"/>
                </a:lnTo>
                <a:lnTo>
                  <a:pt x="251332" y="66421"/>
                </a:lnTo>
                <a:lnTo>
                  <a:pt x="251332" y="57658"/>
                </a:lnTo>
                <a:close/>
              </a:path>
              <a:path w="643254" h="126364">
                <a:moveTo>
                  <a:pt x="97916" y="75565"/>
                </a:moveTo>
                <a:lnTo>
                  <a:pt x="19811" y="75565"/>
                </a:lnTo>
                <a:lnTo>
                  <a:pt x="19811" y="123190"/>
                </a:lnTo>
                <a:lnTo>
                  <a:pt x="97916" y="123190"/>
                </a:lnTo>
                <a:lnTo>
                  <a:pt x="97916" y="114426"/>
                </a:lnTo>
                <a:lnTo>
                  <a:pt x="29590" y="114426"/>
                </a:lnTo>
                <a:lnTo>
                  <a:pt x="29590" y="84200"/>
                </a:lnTo>
                <a:lnTo>
                  <a:pt x="97916" y="84200"/>
                </a:lnTo>
                <a:lnTo>
                  <a:pt x="97916" y="75565"/>
                </a:lnTo>
                <a:close/>
              </a:path>
              <a:path w="643254" h="126364">
                <a:moveTo>
                  <a:pt x="97916" y="84200"/>
                </a:moveTo>
                <a:lnTo>
                  <a:pt x="88264" y="84200"/>
                </a:lnTo>
                <a:lnTo>
                  <a:pt x="88264" y="114426"/>
                </a:lnTo>
                <a:lnTo>
                  <a:pt x="97916" y="114426"/>
                </a:lnTo>
                <a:lnTo>
                  <a:pt x="97916" y="84200"/>
                </a:lnTo>
                <a:close/>
              </a:path>
              <a:path w="643254" h="126364">
                <a:moveTo>
                  <a:pt x="321690" y="32131"/>
                </a:moveTo>
                <a:lnTo>
                  <a:pt x="302005" y="32131"/>
                </a:lnTo>
                <a:lnTo>
                  <a:pt x="294258" y="34290"/>
                </a:lnTo>
                <a:lnTo>
                  <a:pt x="282828" y="42925"/>
                </a:lnTo>
                <a:lnTo>
                  <a:pt x="279907" y="48513"/>
                </a:lnTo>
                <a:lnTo>
                  <a:pt x="279907" y="61595"/>
                </a:lnTo>
                <a:lnTo>
                  <a:pt x="282194" y="66675"/>
                </a:lnTo>
                <a:lnTo>
                  <a:pt x="291591" y="75057"/>
                </a:lnTo>
                <a:lnTo>
                  <a:pt x="298196" y="77470"/>
                </a:lnTo>
                <a:lnTo>
                  <a:pt x="306831" y="78232"/>
                </a:lnTo>
                <a:lnTo>
                  <a:pt x="306831" y="96520"/>
                </a:lnTo>
                <a:lnTo>
                  <a:pt x="297999" y="96686"/>
                </a:lnTo>
                <a:lnTo>
                  <a:pt x="269621" y="96900"/>
                </a:lnTo>
                <a:lnTo>
                  <a:pt x="270509" y="105537"/>
                </a:lnTo>
                <a:lnTo>
                  <a:pt x="315722" y="104901"/>
                </a:lnTo>
                <a:lnTo>
                  <a:pt x="340201" y="104139"/>
                </a:lnTo>
                <a:lnTo>
                  <a:pt x="348940" y="103759"/>
                </a:lnTo>
                <a:lnTo>
                  <a:pt x="355346" y="103378"/>
                </a:lnTo>
                <a:lnTo>
                  <a:pt x="354824" y="96393"/>
                </a:lnTo>
                <a:lnTo>
                  <a:pt x="316483" y="96393"/>
                </a:lnTo>
                <a:lnTo>
                  <a:pt x="316483" y="78232"/>
                </a:lnTo>
                <a:lnTo>
                  <a:pt x="325120" y="77470"/>
                </a:lnTo>
                <a:lnTo>
                  <a:pt x="331724" y="74930"/>
                </a:lnTo>
                <a:lnTo>
                  <a:pt x="336975" y="70104"/>
                </a:lnTo>
                <a:lnTo>
                  <a:pt x="304926" y="70104"/>
                </a:lnTo>
                <a:lnTo>
                  <a:pt x="299465" y="68707"/>
                </a:lnTo>
                <a:lnTo>
                  <a:pt x="291846" y="63373"/>
                </a:lnTo>
                <a:lnTo>
                  <a:pt x="289813" y="59817"/>
                </a:lnTo>
                <a:lnTo>
                  <a:pt x="289813" y="51054"/>
                </a:lnTo>
                <a:lnTo>
                  <a:pt x="291846" y="47498"/>
                </a:lnTo>
                <a:lnTo>
                  <a:pt x="295782" y="44576"/>
                </a:lnTo>
                <a:lnTo>
                  <a:pt x="299847" y="41783"/>
                </a:lnTo>
                <a:lnTo>
                  <a:pt x="305180" y="40386"/>
                </a:lnTo>
                <a:lnTo>
                  <a:pt x="337408" y="40386"/>
                </a:lnTo>
                <a:lnTo>
                  <a:pt x="329310" y="34290"/>
                </a:lnTo>
                <a:lnTo>
                  <a:pt x="321690" y="32131"/>
                </a:lnTo>
                <a:close/>
              </a:path>
              <a:path w="643254" h="126364">
                <a:moveTo>
                  <a:pt x="354710" y="94869"/>
                </a:moveTo>
                <a:lnTo>
                  <a:pt x="352044" y="95123"/>
                </a:lnTo>
                <a:lnTo>
                  <a:pt x="347217" y="95376"/>
                </a:lnTo>
                <a:lnTo>
                  <a:pt x="316483" y="96393"/>
                </a:lnTo>
                <a:lnTo>
                  <a:pt x="354824" y="96393"/>
                </a:lnTo>
                <a:lnTo>
                  <a:pt x="354710" y="94869"/>
                </a:lnTo>
                <a:close/>
              </a:path>
              <a:path w="643254" h="126364">
                <a:moveTo>
                  <a:pt x="337408" y="40386"/>
                </a:moveTo>
                <a:lnTo>
                  <a:pt x="318642" y="40386"/>
                </a:lnTo>
                <a:lnTo>
                  <a:pt x="323850" y="41783"/>
                </a:lnTo>
                <a:lnTo>
                  <a:pt x="327786" y="44704"/>
                </a:lnTo>
                <a:lnTo>
                  <a:pt x="331724" y="47498"/>
                </a:lnTo>
                <a:lnTo>
                  <a:pt x="333628" y="51054"/>
                </a:lnTo>
                <a:lnTo>
                  <a:pt x="333560" y="59817"/>
                </a:lnTo>
                <a:lnTo>
                  <a:pt x="331724" y="63246"/>
                </a:lnTo>
                <a:lnTo>
                  <a:pt x="327913" y="66040"/>
                </a:lnTo>
                <a:lnTo>
                  <a:pt x="324103" y="68707"/>
                </a:lnTo>
                <a:lnTo>
                  <a:pt x="318770" y="70104"/>
                </a:lnTo>
                <a:lnTo>
                  <a:pt x="336975" y="70104"/>
                </a:lnTo>
                <a:lnTo>
                  <a:pt x="341122" y="66294"/>
                </a:lnTo>
                <a:lnTo>
                  <a:pt x="343534" y="60960"/>
                </a:lnTo>
                <a:lnTo>
                  <a:pt x="343534" y="48260"/>
                </a:lnTo>
                <a:lnTo>
                  <a:pt x="340613" y="42799"/>
                </a:lnTo>
                <a:lnTo>
                  <a:pt x="337408" y="40386"/>
                </a:lnTo>
                <a:close/>
              </a:path>
              <a:path w="643254" h="126364">
                <a:moveTo>
                  <a:pt x="588899" y="9525"/>
                </a:moveTo>
                <a:lnTo>
                  <a:pt x="569849" y="9525"/>
                </a:lnTo>
                <a:lnTo>
                  <a:pt x="561848" y="12446"/>
                </a:lnTo>
                <a:lnTo>
                  <a:pt x="555498" y="18161"/>
                </a:lnTo>
                <a:lnTo>
                  <a:pt x="549148" y="24003"/>
                </a:lnTo>
                <a:lnTo>
                  <a:pt x="545973" y="31115"/>
                </a:lnTo>
                <a:lnTo>
                  <a:pt x="546028" y="48387"/>
                </a:lnTo>
                <a:lnTo>
                  <a:pt x="549148" y="55499"/>
                </a:lnTo>
                <a:lnTo>
                  <a:pt x="555625" y="61213"/>
                </a:lnTo>
                <a:lnTo>
                  <a:pt x="561975" y="66929"/>
                </a:lnTo>
                <a:lnTo>
                  <a:pt x="569976" y="69850"/>
                </a:lnTo>
                <a:lnTo>
                  <a:pt x="588899" y="69850"/>
                </a:lnTo>
                <a:lnTo>
                  <a:pt x="596773" y="66929"/>
                </a:lnTo>
                <a:lnTo>
                  <a:pt x="603402" y="61087"/>
                </a:lnTo>
                <a:lnTo>
                  <a:pt x="572897" y="61087"/>
                </a:lnTo>
                <a:lnTo>
                  <a:pt x="567435" y="59055"/>
                </a:lnTo>
                <a:lnTo>
                  <a:pt x="558291" y="51181"/>
                </a:lnTo>
                <a:lnTo>
                  <a:pt x="556005" y="45974"/>
                </a:lnTo>
                <a:lnTo>
                  <a:pt x="556061" y="33274"/>
                </a:lnTo>
                <a:lnTo>
                  <a:pt x="558291" y="28194"/>
                </a:lnTo>
                <a:lnTo>
                  <a:pt x="562736" y="24257"/>
                </a:lnTo>
                <a:lnTo>
                  <a:pt x="567181" y="20193"/>
                </a:lnTo>
                <a:lnTo>
                  <a:pt x="572770" y="18161"/>
                </a:lnTo>
                <a:lnTo>
                  <a:pt x="602984" y="18161"/>
                </a:lnTo>
                <a:lnTo>
                  <a:pt x="596773" y="12446"/>
                </a:lnTo>
                <a:lnTo>
                  <a:pt x="588899" y="9525"/>
                </a:lnTo>
                <a:close/>
              </a:path>
              <a:path w="643254" h="126364">
                <a:moveTo>
                  <a:pt x="602984" y="18161"/>
                </a:moveTo>
                <a:lnTo>
                  <a:pt x="586104" y="18161"/>
                </a:lnTo>
                <a:lnTo>
                  <a:pt x="591565" y="20193"/>
                </a:lnTo>
                <a:lnTo>
                  <a:pt x="600582" y="28194"/>
                </a:lnTo>
                <a:lnTo>
                  <a:pt x="602741" y="33274"/>
                </a:lnTo>
                <a:lnTo>
                  <a:pt x="602741" y="45974"/>
                </a:lnTo>
                <a:lnTo>
                  <a:pt x="600455" y="51181"/>
                </a:lnTo>
                <a:lnTo>
                  <a:pt x="591565" y="59055"/>
                </a:lnTo>
                <a:lnTo>
                  <a:pt x="585977" y="61087"/>
                </a:lnTo>
                <a:lnTo>
                  <a:pt x="603402" y="61087"/>
                </a:lnTo>
                <a:lnTo>
                  <a:pt x="609600" y="55625"/>
                </a:lnTo>
                <a:lnTo>
                  <a:pt x="612775" y="48387"/>
                </a:lnTo>
                <a:lnTo>
                  <a:pt x="612718" y="31115"/>
                </a:lnTo>
                <a:lnTo>
                  <a:pt x="609600" y="24130"/>
                </a:lnTo>
                <a:lnTo>
                  <a:pt x="602984" y="18161"/>
                </a:lnTo>
                <a:close/>
              </a:path>
              <a:path w="643254" h="126364">
                <a:moveTo>
                  <a:pt x="445515" y="8636"/>
                </a:moveTo>
                <a:lnTo>
                  <a:pt x="435736" y="8636"/>
                </a:lnTo>
                <a:lnTo>
                  <a:pt x="435736" y="29337"/>
                </a:lnTo>
                <a:lnTo>
                  <a:pt x="435165" y="37766"/>
                </a:lnTo>
                <a:lnTo>
                  <a:pt x="415734" y="77358"/>
                </a:lnTo>
                <a:lnTo>
                  <a:pt x="401827" y="89281"/>
                </a:lnTo>
                <a:lnTo>
                  <a:pt x="409321" y="95758"/>
                </a:lnTo>
                <a:lnTo>
                  <a:pt x="434848" y="66801"/>
                </a:lnTo>
                <a:lnTo>
                  <a:pt x="440689" y="52705"/>
                </a:lnTo>
                <a:lnTo>
                  <a:pt x="450517" y="52705"/>
                </a:lnTo>
                <a:lnTo>
                  <a:pt x="447801" y="45132"/>
                </a:lnTo>
                <a:lnTo>
                  <a:pt x="446087" y="37046"/>
                </a:lnTo>
                <a:lnTo>
                  <a:pt x="445551" y="29337"/>
                </a:lnTo>
                <a:lnTo>
                  <a:pt x="445515" y="8636"/>
                </a:lnTo>
                <a:close/>
              </a:path>
              <a:path w="643254" h="126364">
                <a:moveTo>
                  <a:pt x="450517" y="52705"/>
                </a:moveTo>
                <a:lnTo>
                  <a:pt x="440689" y="52705"/>
                </a:lnTo>
                <a:lnTo>
                  <a:pt x="442595" y="58674"/>
                </a:lnTo>
                <a:lnTo>
                  <a:pt x="467094" y="89898"/>
                </a:lnTo>
                <a:lnTo>
                  <a:pt x="472312" y="94234"/>
                </a:lnTo>
                <a:lnTo>
                  <a:pt x="479298" y="86613"/>
                </a:lnTo>
                <a:lnTo>
                  <a:pt x="471912" y="81230"/>
                </a:lnTo>
                <a:lnTo>
                  <a:pt x="465359" y="75168"/>
                </a:lnTo>
                <a:lnTo>
                  <a:pt x="459616" y="68415"/>
                </a:lnTo>
                <a:lnTo>
                  <a:pt x="454659" y="60960"/>
                </a:lnTo>
                <a:lnTo>
                  <a:pt x="450659" y="53099"/>
                </a:lnTo>
                <a:lnTo>
                  <a:pt x="450517" y="52705"/>
                </a:lnTo>
                <a:close/>
              </a:path>
              <a:path w="643254" h="126364">
                <a:moveTo>
                  <a:pt x="192785" y="254"/>
                </a:moveTo>
                <a:lnTo>
                  <a:pt x="152780" y="16510"/>
                </a:lnTo>
                <a:lnTo>
                  <a:pt x="152780" y="31242"/>
                </a:lnTo>
                <a:lnTo>
                  <a:pt x="192785" y="47371"/>
                </a:lnTo>
                <a:lnTo>
                  <a:pt x="202001" y="46988"/>
                </a:lnTo>
                <a:lnTo>
                  <a:pt x="210026" y="45831"/>
                </a:lnTo>
                <a:lnTo>
                  <a:pt x="216860" y="43888"/>
                </a:lnTo>
                <a:lnTo>
                  <a:pt x="222503" y="41148"/>
                </a:lnTo>
                <a:lnTo>
                  <a:pt x="225829" y="39116"/>
                </a:lnTo>
                <a:lnTo>
                  <a:pt x="183006" y="39116"/>
                </a:lnTo>
                <a:lnTo>
                  <a:pt x="175640" y="37719"/>
                </a:lnTo>
                <a:lnTo>
                  <a:pt x="170560" y="34925"/>
                </a:lnTo>
                <a:lnTo>
                  <a:pt x="165480" y="32258"/>
                </a:lnTo>
                <a:lnTo>
                  <a:pt x="162940" y="28575"/>
                </a:lnTo>
                <a:lnTo>
                  <a:pt x="162940" y="19176"/>
                </a:lnTo>
                <a:lnTo>
                  <a:pt x="165480" y="15367"/>
                </a:lnTo>
                <a:lnTo>
                  <a:pt x="170560" y="12700"/>
                </a:lnTo>
                <a:lnTo>
                  <a:pt x="175513" y="9906"/>
                </a:lnTo>
                <a:lnTo>
                  <a:pt x="183006" y="8509"/>
                </a:lnTo>
                <a:lnTo>
                  <a:pt x="225798" y="8509"/>
                </a:lnTo>
                <a:lnTo>
                  <a:pt x="222630" y="6476"/>
                </a:lnTo>
                <a:lnTo>
                  <a:pt x="216914" y="3736"/>
                </a:lnTo>
                <a:lnTo>
                  <a:pt x="210042" y="1793"/>
                </a:lnTo>
                <a:lnTo>
                  <a:pt x="202003" y="636"/>
                </a:lnTo>
                <a:lnTo>
                  <a:pt x="192785" y="254"/>
                </a:lnTo>
                <a:close/>
              </a:path>
              <a:path w="643254" h="126364">
                <a:moveTo>
                  <a:pt x="225798" y="8509"/>
                </a:moveTo>
                <a:lnTo>
                  <a:pt x="202564" y="8509"/>
                </a:lnTo>
                <a:lnTo>
                  <a:pt x="209930" y="9906"/>
                </a:lnTo>
                <a:lnTo>
                  <a:pt x="215010" y="12700"/>
                </a:lnTo>
                <a:lnTo>
                  <a:pt x="219963" y="15367"/>
                </a:lnTo>
                <a:lnTo>
                  <a:pt x="222503" y="19176"/>
                </a:lnTo>
                <a:lnTo>
                  <a:pt x="222503" y="28575"/>
                </a:lnTo>
                <a:lnTo>
                  <a:pt x="219963" y="32258"/>
                </a:lnTo>
                <a:lnTo>
                  <a:pt x="215010" y="34925"/>
                </a:lnTo>
                <a:lnTo>
                  <a:pt x="209930" y="37719"/>
                </a:lnTo>
                <a:lnTo>
                  <a:pt x="202437" y="39116"/>
                </a:lnTo>
                <a:lnTo>
                  <a:pt x="225829" y="39116"/>
                </a:lnTo>
                <a:lnTo>
                  <a:pt x="229361" y="36957"/>
                </a:lnTo>
                <a:lnTo>
                  <a:pt x="232663" y="31242"/>
                </a:lnTo>
                <a:lnTo>
                  <a:pt x="232663" y="16510"/>
                </a:lnTo>
                <a:lnTo>
                  <a:pt x="229361" y="10795"/>
                </a:lnTo>
                <a:lnTo>
                  <a:pt x="225798" y="8509"/>
                </a:lnTo>
                <a:close/>
              </a:path>
              <a:path w="643254" h="126364">
                <a:moveTo>
                  <a:pt x="117221" y="49784"/>
                </a:moveTo>
                <a:lnTo>
                  <a:pt x="0" y="49784"/>
                </a:lnTo>
                <a:lnTo>
                  <a:pt x="0" y="58674"/>
                </a:lnTo>
                <a:lnTo>
                  <a:pt x="117221" y="58674"/>
                </a:lnTo>
                <a:lnTo>
                  <a:pt x="117221" y="49784"/>
                </a:lnTo>
                <a:close/>
              </a:path>
              <a:path w="643254" h="126364">
                <a:moveTo>
                  <a:pt x="98425" y="4825"/>
                </a:moveTo>
                <a:lnTo>
                  <a:pt x="19557" y="4825"/>
                </a:lnTo>
                <a:lnTo>
                  <a:pt x="19557" y="13462"/>
                </a:lnTo>
                <a:lnTo>
                  <a:pt x="88646" y="13462"/>
                </a:lnTo>
                <a:lnTo>
                  <a:pt x="88552" y="23727"/>
                </a:lnTo>
                <a:lnTo>
                  <a:pt x="88280" y="33194"/>
                </a:lnTo>
                <a:lnTo>
                  <a:pt x="87842" y="41876"/>
                </a:lnTo>
                <a:lnTo>
                  <a:pt x="87249" y="49784"/>
                </a:lnTo>
                <a:lnTo>
                  <a:pt x="96774" y="49784"/>
                </a:lnTo>
                <a:lnTo>
                  <a:pt x="97514" y="39187"/>
                </a:lnTo>
                <a:lnTo>
                  <a:pt x="98028" y="28162"/>
                </a:lnTo>
                <a:lnTo>
                  <a:pt x="98327" y="16708"/>
                </a:lnTo>
                <a:lnTo>
                  <a:pt x="98425" y="4825"/>
                </a:lnTo>
                <a:close/>
              </a:path>
              <a:path w="643254" h="126364">
                <a:moveTo>
                  <a:pt x="349376" y="16763"/>
                </a:moveTo>
                <a:lnTo>
                  <a:pt x="273938" y="16763"/>
                </a:lnTo>
                <a:lnTo>
                  <a:pt x="273938" y="25400"/>
                </a:lnTo>
                <a:lnTo>
                  <a:pt x="349376" y="25400"/>
                </a:lnTo>
                <a:lnTo>
                  <a:pt x="349376" y="16763"/>
                </a:lnTo>
                <a:close/>
              </a:path>
              <a:path w="643254" h="126364">
                <a:moveTo>
                  <a:pt x="316610" y="254"/>
                </a:moveTo>
                <a:lnTo>
                  <a:pt x="306831" y="254"/>
                </a:lnTo>
                <a:lnTo>
                  <a:pt x="306831" y="16763"/>
                </a:lnTo>
                <a:lnTo>
                  <a:pt x="316610" y="16763"/>
                </a:lnTo>
                <a:lnTo>
                  <a:pt x="316610" y="254"/>
                </a:lnTo>
                <a:close/>
              </a:path>
              <a:path w="643254" h="126364">
                <a:moveTo>
                  <a:pt x="642874" y="0"/>
                </a:moveTo>
                <a:lnTo>
                  <a:pt x="633095" y="0"/>
                </a:lnTo>
                <a:lnTo>
                  <a:pt x="633095" y="126237"/>
                </a:lnTo>
                <a:lnTo>
                  <a:pt x="642874" y="126237"/>
                </a:lnTo>
                <a:lnTo>
                  <a:pt x="642874" y="0"/>
                </a:lnTo>
                <a:close/>
              </a:path>
              <a:path w="643254" h="126364">
                <a:moveTo>
                  <a:pt x="500633" y="0"/>
                </a:moveTo>
                <a:lnTo>
                  <a:pt x="490854" y="0"/>
                </a:lnTo>
                <a:lnTo>
                  <a:pt x="490854" y="126237"/>
                </a:lnTo>
                <a:lnTo>
                  <a:pt x="500633" y="126237"/>
                </a:lnTo>
                <a:lnTo>
                  <a:pt x="500633" y="59944"/>
                </a:lnTo>
                <a:lnTo>
                  <a:pt x="522477" y="59944"/>
                </a:lnTo>
                <a:lnTo>
                  <a:pt x="522477" y="51308"/>
                </a:lnTo>
                <a:lnTo>
                  <a:pt x="500633" y="51308"/>
                </a:lnTo>
                <a:lnTo>
                  <a:pt x="500633" y="0"/>
                </a:lnTo>
                <a:close/>
              </a:path>
              <a:path w="643254" h="126364">
                <a:moveTo>
                  <a:pt x="374396" y="0"/>
                </a:moveTo>
                <a:lnTo>
                  <a:pt x="364489" y="0"/>
                </a:lnTo>
                <a:lnTo>
                  <a:pt x="364489" y="126237"/>
                </a:lnTo>
                <a:lnTo>
                  <a:pt x="374396" y="126237"/>
                </a:lnTo>
                <a:lnTo>
                  <a:pt x="37439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7823707" y="2632201"/>
            <a:ext cx="644525" cy="126364"/>
          </a:xfrm>
          <a:custGeom>
            <a:avLst/>
            <a:gdLst/>
            <a:ahLst/>
            <a:cxnLst/>
            <a:rect l="l" t="t" r="r" b="b"/>
            <a:pathLst>
              <a:path w="644525" h="126364">
                <a:moveTo>
                  <a:pt x="27050" y="70485"/>
                </a:moveTo>
                <a:lnTo>
                  <a:pt x="17399" y="70485"/>
                </a:lnTo>
                <a:lnTo>
                  <a:pt x="17399" y="123317"/>
                </a:lnTo>
                <a:lnTo>
                  <a:pt x="95250" y="123317"/>
                </a:lnTo>
                <a:lnTo>
                  <a:pt x="95250" y="114554"/>
                </a:lnTo>
                <a:lnTo>
                  <a:pt x="27050" y="114554"/>
                </a:lnTo>
                <a:lnTo>
                  <a:pt x="27050" y="98298"/>
                </a:lnTo>
                <a:lnTo>
                  <a:pt x="95250" y="98298"/>
                </a:lnTo>
                <a:lnTo>
                  <a:pt x="95250" y="89662"/>
                </a:lnTo>
                <a:lnTo>
                  <a:pt x="27050" y="89662"/>
                </a:lnTo>
                <a:lnTo>
                  <a:pt x="27050" y="70485"/>
                </a:lnTo>
                <a:close/>
              </a:path>
              <a:path w="644525" h="126364">
                <a:moveTo>
                  <a:pt x="95250" y="98298"/>
                </a:moveTo>
                <a:lnTo>
                  <a:pt x="85598" y="98298"/>
                </a:lnTo>
                <a:lnTo>
                  <a:pt x="85598" y="114554"/>
                </a:lnTo>
                <a:lnTo>
                  <a:pt x="95250" y="114554"/>
                </a:lnTo>
                <a:lnTo>
                  <a:pt x="95250" y="98298"/>
                </a:lnTo>
                <a:close/>
              </a:path>
              <a:path w="644525" h="126364">
                <a:moveTo>
                  <a:pt x="95250" y="70485"/>
                </a:moveTo>
                <a:lnTo>
                  <a:pt x="85598" y="70485"/>
                </a:lnTo>
                <a:lnTo>
                  <a:pt x="85598" y="89662"/>
                </a:lnTo>
                <a:lnTo>
                  <a:pt x="95250" y="89662"/>
                </a:lnTo>
                <a:lnTo>
                  <a:pt x="95250" y="70485"/>
                </a:lnTo>
                <a:close/>
              </a:path>
              <a:path w="644525" h="126364">
                <a:moveTo>
                  <a:pt x="625348" y="79883"/>
                </a:moveTo>
                <a:lnTo>
                  <a:pt x="544195" y="79883"/>
                </a:lnTo>
                <a:lnTo>
                  <a:pt x="544195" y="88773"/>
                </a:lnTo>
                <a:lnTo>
                  <a:pt x="615696" y="88773"/>
                </a:lnTo>
                <a:lnTo>
                  <a:pt x="615696" y="126237"/>
                </a:lnTo>
                <a:lnTo>
                  <a:pt x="625348" y="126237"/>
                </a:lnTo>
                <a:lnTo>
                  <a:pt x="625348" y="79883"/>
                </a:lnTo>
                <a:close/>
              </a:path>
              <a:path w="644525" h="126364">
                <a:moveTo>
                  <a:pt x="187706" y="78994"/>
                </a:moveTo>
                <a:lnTo>
                  <a:pt x="177800" y="78994"/>
                </a:lnTo>
                <a:lnTo>
                  <a:pt x="177800" y="126237"/>
                </a:lnTo>
                <a:lnTo>
                  <a:pt x="187706" y="126237"/>
                </a:lnTo>
                <a:lnTo>
                  <a:pt x="187706" y="78994"/>
                </a:lnTo>
                <a:close/>
              </a:path>
              <a:path w="644525" h="126364">
                <a:moveTo>
                  <a:pt x="241300" y="70358"/>
                </a:moveTo>
                <a:lnTo>
                  <a:pt x="124078" y="70358"/>
                </a:lnTo>
                <a:lnTo>
                  <a:pt x="124078" y="78994"/>
                </a:lnTo>
                <a:lnTo>
                  <a:pt x="241300" y="78994"/>
                </a:lnTo>
                <a:lnTo>
                  <a:pt x="241300" y="70358"/>
                </a:lnTo>
                <a:close/>
              </a:path>
              <a:path w="644525" h="126364">
                <a:moveTo>
                  <a:pt x="455802" y="75946"/>
                </a:moveTo>
                <a:lnTo>
                  <a:pt x="446024" y="75946"/>
                </a:lnTo>
                <a:lnTo>
                  <a:pt x="446024" y="126237"/>
                </a:lnTo>
                <a:lnTo>
                  <a:pt x="455802" y="126237"/>
                </a:lnTo>
                <a:lnTo>
                  <a:pt x="455802" y="75946"/>
                </a:lnTo>
                <a:close/>
              </a:path>
              <a:path w="644525" h="126364">
                <a:moveTo>
                  <a:pt x="509524" y="67310"/>
                </a:moveTo>
                <a:lnTo>
                  <a:pt x="392302" y="67310"/>
                </a:lnTo>
                <a:lnTo>
                  <a:pt x="392302" y="75946"/>
                </a:lnTo>
                <a:lnTo>
                  <a:pt x="509524" y="75946"/>
                </a:lnTo>
                <a:lnTo>
                  <a:pt x="509524" y="67310"/>
                </a:lnTo>
                <a:close/>
              </a:path>
              <a:path w="644525" h="126364">
                <a:moveTo>
                  <a:pt x="307721" y="76200"/>
                </a:moveTo>
                <a:lnTo>
                  <a:pt x="297942" y="76200"/>
                </a:lnTo>
                <a:lnTo>
                  <a:pt x="297942" y="122682"/>
                </a:lnTo>
                <a:lnTo>
                  <a:pt x="307721" y="122682"/>
                </a:lnTo>
                <a:lnTo>
                  <a:pt x="307721" y="76200"/>
                </a:lnTo>
                <a:close/>
              </a:path>
              <a:path w="644525" h="126364">
                <a:moveTo>
                  <a:pt x="346201" y="66294"/>
                </a:moveTo>
                <a:lnTo>
                  <a:pt x="328894" y="67127"/>
                </a:lnTo>
                <a:lnTo>
                  <a:pt x="308610" y="67722"/>
                </a:lnTo>
                <a:lnTo>
                  <a:pt x="285372" y="68079"/>
                </a:lnTo>
                <a:lnTo>
                  <a:pt x="259207" y="68199"/>
                </a:lnTo>
                <a:lnTo>
                  <a:pt x="260223" y="76708"/>
                </a:lnTo>
                <a:lnTo>
                  <a:pt x="297942" y="76200"/>
                </a:lnTo>
                <a:lnTo>
                  <a:pt x="307721" y="76200"/>
                </a:lnTo>
                <a:lnTo>
                  <a:pt x="340975" y="75090"/>
                </a:lnTo>
                <a:lnTo>
                  <a:pt x="346710" y="74803"/>
                </a:lnTo>
                <a:lnTo>
                  <a:pt x="346201" y="66294"/>
                </a:lnTo>
                <a:close/>
              </a:path>
              <a:path w="644525" h="126364">
                <a:moveTo>
                  <a:pt x="221742" y="4572"/>
                </a:moveTo>
                <a:lnTo>
                  <a:pt x="143510" y="4572"/>
                </a:lnTo>
                <a:lnTo>
                  <a:pt x="143510" y="53340"/>
                </a:lnTo>
                <a:lnTo>
                  <a:pt x="221742" y="53340"/>
                </a:lnTo>
                <a:lnTo>
                  <a:pt x="221742" y="44576"/>
                </a:lnTo>
                <a:lnTo>
                  <a:pt x="153162" y="44576"/>
                </a:lnTo>
                <a:lnTo>
                  <a:pt x="153162" y="13208"/>
                </a:lnTo>
                <a:lnTo>
                  <a:pt x="221742" y="13208"/>
                </a:lnTo>
                <a:lnTo>
                  <a:pt x="221742" y="4572"/>
                </a:lnTo>
                <a:close/>
              </a:path>
              <a:path w="644525" h="126364">
                <a:moveTo>
                  <a:pt x="221742" y="13208"/>
                </a:moveTo>
                <a:lnTo>
                  <a:pt x="212090" y="13208"/>
                </a:lnTo>
                <a:lnTo>
                  <a:pt x="212090" y="44576"/>
                </a:lnTo>
                <a:lnTo>
                  <a:pt x="221742" y="44576"/>
                </a:lnTo>
                <a:lnTo>
                  <a:pt x="221742" y="13208"/>
                </a:lnTo>
                <a:close/>
              </a:path>
              <a:path w="644525" h="126364">
                <a:moveTo>
                  <a:pt x="311531" y="3429"/>
                </a:moveTo>
                <a:lnTo>
                  <a:pt x="292353" y="3429"/>
                </a:lnTo>
                <a:lnTo>
                  <a:pt x="284480" y="5969"/>
                </a:lnTo>
                <a:lnTo>
                  <a:pt x="272669" y="16001"/>
                </a:lnTo>
                <a:lnTo>
                  <a:pt x="269748" y="22225"/>
                </a:lnTo>
                <a:lnTo>
                  <a:pt x="269748" y="37465"/>
                </a:lnTo>
                <a:lnTo>
                  <a:pt x="272669" y="43687"/>
                </a:lnTo>
                <a:lnTo>
                  <a:pt x="278638" y="48641"/>
                </a:lnTo>
                <a:lnTo>
                  <a:pt x="284480" y="53594"/>
                </a:lnTo>
                <a:lnTo>
                  <a:pt x="292353" y="56134"/>
                </a:lnTo>
                <a:lnTo>
                  <a:pt x="311658" y="56134"/>
                </a:lnTo>
                <a:lnTo>
                  <a:pt x="319405" y="53594"/>
                </a:lnTo>
                <a:lnTo>
                  <a:pt x="326445" y="47625"/>
                </a:lnTo>
                <a:lnTo>
                  <a:pt x="295148" y="47625"/>
                </a:lnTo>
                <a:lnTo>
                  <a:pt x="289814" y="46100"/>
                </a:lnTo>
                <a:lnTo>
                  <a:pt x="285750" y="42799"/>
                </a:lnTo>
                <a:lnTo>
                  <a:pt x="281559" y="39497"/>
                </a:lnTo>
                <a:lnTo>
                  <a:pt x="279526" y="35179"/>
                </a:lnTo>
                <a:lnTo>
                  <a:pt x="279526" y="24511"/>
                </a:lnTo>
                <a:lnTo>
                  <a:pt x="281559" y="20193"/>
                </a:lnTo>
                <a:lnTo>
                  <a:pt x="285750" y="16891"/>
                </a:lnTo>
                <a:lnTo>
                  <a:pt x="289814" y="13462"/>
                </a:lnTo>
                <a:lnTo>
                  <a:pt x="295148" y="11811"/>
                </a:lnTo>
                <a:lnTo>
                  <a:pt x="326191" y="11811"/>
                </a:lnTo>
                <a:lnTo>
                  <a:pt x="319277" y="5969"/>
                </a:lnTo>
                <a:lnTo>
                  <a:pt x="311531" y="3429"/>
                </a:lnTo>
                <a:close/>
              </a:path>
              <a:path w="644525" h="126364">
                <a:moveTo>
                  <a:pt x="326191" y="11811"/>
                </a:moveTo>
                <a:lnTo>
                  <a:pt x="308737" y="11811"/>
                </a:lnTo>
                <a:lnTo>
                  <a:pt x="314198" y="13588"/>
                </a:lnTo>
                <a:lnTo>
                  <a:pt x="318135" y="16891"/>
                </a:lnTo>
                <a:lnTo>
                  <a:pt x="322199" y="20193"/>
                </a:lnTo>
                <a:lnTo>
                  <a:pt x="324231" y="24511"/>
                </a:lnTo>
                <a:lnTo>
                  <a:pt x="324231" y="35179"/>
                </a:lnTo>
                <a:lnTo>
                  <a:pt x="322199" y="39497"/>
                </a:lnTo>
                <a:lnTo>
                  <a:pt x="318262" y="42799"/>
                </a:lnTo>
                <a:lnTo>
                  <a:pt x="314198" y="46100"/>
                </a:lnTo>
                <a:lnTo>
                  <a:pt x="308737" y="47625"/>
                </a:lnTo>
                <a:lnTo>
                  <a:pt x="326445" y="47625"/>
                </a:lnTo>
                <a:lnTo>
                  <a:pt x="331089" y="43687"/>
                </a:lnTo>
                <a:lnTo>
                  <a:pt x="334010" y="37465"/>
                </a:lnTo>
                <a:lnTo>
                  <a:pt x="334010" y="22225"/>
                </a:lnTo>
                <a:lnTo>
                  <a:pt x="331089" y="15875"/>
                </a:lnTo>
                <a:lnTo>
                  <a:pt x="326191" y="11811"/>
                </a:lnTo>
                <a:close/>
              </a:path>
              <a:path w="644525" h="126364">
                <a:moveTo>
                  <a:pt x="95250" y="36068"/>
                </a:moveTo>
                <a:lnTo>
                  <a:pt x="85471" y="36068"/>
                </a:lnTo>
                <a:lnTo>
                  <a:pt x="85471" y="63500"/>
                </a:lnTo>
                <a:lnTo>
                  <a:pt x="95250" y="63500"/>
                </a:lnTo>
                <a:lnTo>
                  <a:pt x="95250" y="36068"/>
                </a:lnTo>
                <a:close/>
              </a:path>
              <a:path w="644525" h="126364">
                <a:moveTo>
                  <a:pt x="40132" y="1397"/>
                </a:moveTo>
                <a:lnTo>
                  <a:pt x="22478" y="1397"/>
                </a:lnTo>
                <a:lnTo>
                  <a:pt x="14732" y="4318"/>
                </a:lnTo>
                <a:lnTo>
                  <a:pt x="8890" y="10160"/>
                </a:lnTo>
                <a:lnTo>
                  <a:pt x="2921" y="16001"/>
                </a:lnTo>
                <a:lnTo>
                  <a:pt x="0" y="23241"/>
                </a:lnTo>
                <a:lnTo>
                  <a:pt x="0" y="40259"/>
                </a:lnTo>
                <a:lnTo>
                  <a:pt x="2921" y="47498"/>
                </a:lnTo>
                <a:lnTo>
                  <a:pt x="14859" y="59182"/>
                </a:lnTo>
                <a:lnTo>
                  <a:pt x="22606" y="61975"/>
                </a:lnTo>
                <a:lnTo>
                  <a:pt x="40132" y="61975"/>
                </a:lnTo>
                <a:lnTo>
                  <a:pt x="47371" y="59690"/>
                </a:lnTo>
                <a:lnTo>
                  <a:pt x="53213" y="54863"/>
                </a:lnTo>
                <a:lnTo>
                  <a:pt x="54664" y="53721"/>
                </a:lnTo>
                <a:lnTo>
                  <a:pt x="25146" y="53721"/>
                </a:lnTo>
                <a:lnTo>
                  <a:pt x="19812" y="51688"/>
                </a:lnTo>
                <a:lnTo>
                  <a:pt x="15748" y="47498"/>
                </a:lnTo>
                <a:lnTo>
                  <a:pt x="11557" y="43434"/>
                </a:lnTo>
                <a:lnTo>
                  <a:pt x="9525" y="38226"/>
                </a:lnTo>
                <a:lnTo>
                  <a:pt x="9525" y="25400"/>
                </a:lnTo>
                <a:lnTo>
                  <a:pt x="11684" y="20193"/>
                </a:lnTo>
                <a:lnTo>
                  <a:pt x="15748" y="16001"/>
                </a:lnTo>
                <a:lnTo>
                  <a:pt x="19939" y="11937"/>
                </a:lnTo>
                <a:lnTo>
                  <a:pt x="25273" y="9906"/>
                </a:lnTo>
                <a:lnTo>
                  <a:pt x="54940" y="9906"/>
                </a:lnTo>
                <a:lnTo>
                  <a:pt x="53213" y="8509"/>
                </a:lnTo>
                <a:lnTo>
                  <a:pt x="47244" y="3810"/>
                </a:lnTo>
                <a:lnTo>
                  <a:pt x="40132" y="1397"/>
                </a:lnTo>
                <a:close/>
              </a:path>
              <a:path w="644525" h="126364">
                <a:moveTo>
                  <a:pt x="54940" y="9906"/>
                </a:moveTo>
                <a:lnTo>
                  <a:pt x="38481" y="9906"/>
                </a:lnTo>
                <a:lnTo>
                  <a:pt x="43942" y="11937"/>
                </a:lnTo>
                <a:lnTo>
                  <a:pt x="52197" y="20193"/>
                </a:lnTo>
                <a:lnTo>
                  <a:pt x="54228" y="25400"/>
                </a:lnTo>
                <a:lnTo>
                  <a:pt x="54228" y="38226"/>
                </a:lnTo>
                <a:lnTo>
                  <a:pt x="52197" y="43434"/>
                </a:lnTo>
                <a:lnTo>
                  <a:pt x="48133" y="47498"/>
                </a:lnTo>
                <a:lnTo>
                  <a:pt x="44069" y="51688"/>
                </a:lnTo>
                <a:lnTo>
                  <a:pt x="38608" y="53721"/>
                </a:lnTo>
                <a:lnTo>
                  <a:pt x="54664" y="53721"/>
                </a:lnTo>
                <a:lnTo>
                  <a:pt x="59182" y="50165"/>
                </a:lnTo>
                <a:lnTo>
                  <a:pt x="62738" y="43942"/>
                </a:lnTo>
                <a:lnTo>
                  <a:pt x="63881" y="36068"/>
                </a:lnTo>
                <a:lnTo>
                  <a:pt x="95250" y="36068"/>
                </a:lnTo>
                <a:lnTo>
                  <a:pt x="95250" y="27305"/>
                </a:lnTo>
                <a:lnTo>
                  <a:pt x="63753" y="27305"/>
                </a:lnTo>
                <a:lnTo>
                  <a:pt x="62611" y="19558"/>
                </a:lnTo>
                <a:lnTo>
                  <a:pt x="59182" y="13335"/>
                </a:lnTo>
                <a:lnTo>
                  <a:pt x="54940" y="9906"/>
                </a:lnTo>
                <a:close/>
              </a:path>
              <a:path w="644525" h="126364">
                <a:moveTo>
                  <a:pt x="95250" y="126"/>
                </a:moveTo>
                <a:lnTo>
                  <a:pt x="85471" y="126"/>
                </a:lnTo>
                <a:lnTo>
                  <a:pt x="85471" y="27305"/>
                </a:lnTo>
                <a:lnTo>
                  <a:pt x="95250" y="27305"/>
                </a:lnTo>
                <a:lnTo>
                  <a:pt x="95250" y="126"/>
                </a:lnTo>
                <a:close/>
              </a:path>
              <a:path w="644525" h="126364">
                <a:moveTo>
                  <a:pt x="593851" y="5715"/>
                </a:moveTo>
                <a:lnTo>
                  <a:pt x="535432" y="5715"/>
                </a:lnTo>
                <a:lnTo>
                  <a:pt x="535432" y="66421"/>
                </a:lnTo>
                <a:lnTo>
                  <a:pt x="556101" y="66325"/>
                </a:lnTo>
                <a:lnTo>
                  <a:pt x="573722" y="66040"/>
                </a:lnTo>
                <a:lnTo>
                  <a:pt x="588295" y="65563"/>
                </a:lnTo>
                <a:lnTo>
                  <a:pt x="599821" y="64897"/>
                </a:lnTo>
                <a:lnTo>
                  <a:pt x="599298" y="57785"/>
                </a:lnTo>
                <a:lnTo>
                  <a:pt x="545211" y="57785"/>
                </a:lnTo>
                <a:lnTo>
                  <a:pt x="545211" y="39878"/>
                </a:lnTo>
                <a:lnTo>
                  <a:pt x="588645" y="39878"/>
                </a:lnTo>
                <a:lnTo>
                  <a:pt x="588645" y="31369"/>
                </a:lnTo>
                <a:lnTo>
                  <a:pt x="545211" y="31369"/>
                </a:lnTo>
                <a:lnTo>
                  <a:pt x="545211" y="14478"/>
                </a:lnTo>
                <a:lnTo>
                  <a:pt x="593851" y="14478"/>
                </a:lnTo>
                <a:lnTo>
                  <a:pt x="593851" y="5715"/>
                </a:lnTo>
                <a:close/>
              </a:path>
              <a:path w="644525" h="126364">
                <a:moveTo>
                  <a:pt x="599186" y="56261"/>
                </a:moveTo>
                <a:lnTo>
                  <a:pt x="590234" y="56927"/>
                </a:lnTo>
                <a:lnTo>
                  <a:pt x="578246" y="57404"/>
                </a:lnTo>
                <a:lnTo>
                  <a:pt x="563235" y="57689"/>
                </a:lnTo>
                <a:lnTo>
                  <a:pt x="545211" y="57785"/>
                </a:lnTo>
                <a:lnTo>
                  <a:pt x="599298" y="57785"/>
                </a:lnTo>
                <a:lnTo>
                  <a:pt x="599186" y="56261"/>
                </a:lnTo>
                <a:close/>
              </a:path>
              <a:path w="644525" h="126364">
                <a:moveTo>
                  <a:pt x="455802" y="3937"/>
                </a:moveTo>
                <a:lnTo>
                  <a:pt x="446024" y="3937"/>
                </a:lnTo>
                <a:lnTo>
                  <a:pt x="446024" y="9398"/>
                </a:lnTo>
                <a:lnTo>
                  <a:pt x="445097" y="15374"/>
                </a:lnTo>
                <a:lnTo>
                  <a:pt x="415401" y="40147"/>
                </a:lnTo>
                <a:lnTo>
                  <a:pt x="397128" y="44323"/>
                </a:lnTo>
                <a:lnTo>
                  <a:pt x="403225" y="52578"/>
                </a:lnTo>
                <a:lnTo>
                  <a:pt x="441578" y="35687"/>
                </a:lnTo>
                <a:lnTo>
                  <a:pt x="450976" y="24892"/>
                </a:lnTo>
                <a:lnTo>
                  <a:pt x="462522" y="24892"/>
                </a:lnTo>
                <a:lnTo>
                  <a:pt x="459406" y="21097"/>
                </a:lnTo>
                <a:lnTo>
                  <a:pt x="456705" y="15372"/>
                </a:lnTo>
                <a:lnTo>
                  <a:pt x="455802" y="9398"/>
                </a:lnTo>
                <a:lnTo>
                  <a:pt x="455802" y="3937"/>
                </a:lnTo>
                <a:close/>
              </a:path>
              <a:path w="644525" h="126364">
                <a:moveTo>
                  <a:pt x="462522" y="24892"/>
                </a:moveTo>
                <a:lnTo>
                  <a:pt x="450976" y="24892"/>
                </a:lnTo>
                <a:lnTo>
                  <a:pt x="453771" y="30099"/>
                </a:lnTo>
                <a:lnTo>
                  <a:pt x="491287" y="50238"/>
                </a:lnTo>
                <a:lnTo>
                  <a:pt x="498983" y="51688"/>
                </a:lnTo>
                <a:lnTo>
                  <a:pt x="504698" y="43687"/>
                </a:lnTo>
                <a:lnTo>
                  <a:pt x="495032" y="42233"/>
                </a:lnTo>
                <a:lnTo>
                  <a:pt x="486044" y="39766"/>
                </a:lnTo>
                <a:lnTo>
                  <a:pt x="477748" y="36276"/>
                </a:lnTo>
                <a:lnTo>
                  <a:pt x="470153" y="31750"/>
                </a:lnTo>
                <a:lnTo>
                  <a:pt x="463893" y="26560"/>
                </a:lnTo>
                <a:lnTo>
                  <a:pt x="462522" y="24892"/>
                </a:lnTo>
                <a:close/>
              </a:path>
              <a:path w="644525" h="126364">
                <a:moveTo>
                  <a:pt x="625348" y="0"/>
                </a:moveTo>
                <a:lnTo>
                  <a:pt x="615696" y="0"/>
                </a:lnTo>
                <a:lnTo>
                  <a:pt x="615696" y="72898"/>
                </a:lnTo>
                <a:lnTo>
                  <a:pt x="625348" y="72898"/>
                </a:lnTo>
                <a:lnTo>
                  <a:pt x="625348" y="40767"/>
                </a:lnTo>
                <a:lnTo>
                  <a:pt x="644398" y="40767"/>
                </a:lnTo>
                <a:lnTo>
                  <a:pt x="644398" y="32004"/>
                </a:lnTo>
                <a:lnTo>
                  <a:pt x="625348" y="32004"/>
                </a:lnTo>
                <a:lnTo>
                  <a:pt x="625348" y="0"/>
                </a:lnTo>
                <a:close/>
              </a:path>
              <a:path w="644525" h="126364">
                <a:moveTo>
                  <a:pt x="364363" y="0"/>
                </a:moveTo>
                <a:lnTo>
                  <a:pt x="354457" y="0"/>
                </a:lnTo>
                <a:lnTo>
                  <a:pt x="354457" y="126237"/>
                </a:lnTo>
                <a:lnTo>
                  <a:pt x="364363" y="126237"/>
                </a:lnTo>
                <a:lnTo>
                  <a:pt x="3643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8526906" y="2632201"/>
            <a:ext cx="520065" cy="126364"/>
          </a:xfrm>
          <a:custGeom>
            <a:avLst/>
            <a:gdLst/>
            <a:ahLst/>
            <a:cxnLst/>
            <a:rect l="l" t="t" r="r" b="b"/>
            <a:pathLst>
              <a:path w="520065" h="126364">
                <a:moveTo>
                  <a:pt x="28828" y="84962"/>
                </a:moveTo>
                <a:lnTo>
                  <a:pt x="19050" y="84962"/>
                </a:lnTo>
                <a:lnTo>
                  <a:pt x="19050" y="122300"/>
                </a:lnTo>
                <a:lnTo>
                  <a:pt x="100584" y="122300"/>
                </a:lnTo>
                <a:lnTo>
                  <a:pt x="100584" y="113537"/>
                </a:lnTo>
                <a:lnTo>
                  <a:pt x="28828" y="113537"/>
                </a:lnTo>
                <a:lnTo>
                  <a:pt x="28828" y="84962"/>
                </a:lnTo>
                <a:close/>
              </a:path>
              <a:path w="520065" h="126364">
                <a:moveTo>
                  <a:pt x="64389" y="73025"/>
                </a:moveTo>
                <a:lnTo>
                  <a:pt x="54610" y="73025"/>
                </a:lnTo>
                <a:lnTo>
                  <a:pt x="54610" y="102108"/>
                </a:lnTo>
                <a:lnTo>
                  <a:pt x="64389" y="102108"/>
                </a:lnTo>
                <a:lnTo>
                  <a:pt x="64389" y="73025"/>
                </a:lnTo>
                <a:close/>
              </a:path>
              <a:path w="520065" h="126364">
                <a:moveTo>
                  <a:pt x="117221" y="64135"/>
                </a:moveTo>
                <a:lnTo>
                  <a:pt x="0" y="64135"/>
                </a:lnTo>
                <a:lnTo>
                  <a:pt x="0" y="73025"/>
                </a:lnTo>
                <a:lnTo>
                  <a:pt x="117221" y="73025"/>
                </a:lnTo>
                <a:lnTo>
                  <a:pt x="117221" y="64135"/>
                </a:lnTo>
                <a:close/>
              </a:path>
              <a:path w="520065" h="126364">
                <a:moveTo>
                  <a:pt x="201422" y="76200"/>
                </a:moveTo>
                <a:lnTo>
                  <a:pt x="163702" y="87503"/>
                </a:lnTo>
                <a:lnTo>
                  <a:pt x="160147" y="93472"/>
                </a:lnTo>
                <a:lnTo>
                  <a:pt x="160147" y="107950"/>
                </a:lnTo>
                <a:lnTo>
                  <a:pt x="201422" y="125095"/>
                </a:lnTo>
                <a:lnTo>
                  <a:pt x="210776" y="124666"/>
                </a:lnTo>
                <a:lnTo>
                  <a:pt x="219011" y="123380"/>
                </a:lnTo>
                <a:lnTo>
                  <a:pt x="226103" y="121237"/>
                </a:lnTo>
                <a:lnTo>
                  <a:pt x="232028" y="118237"/>
                </a:lnTo>
                <a:lnTo>
                  <a:pt x="234467" y="116712"/>
                </a:lnTo>
                <a:lnTo>
                  <a:pt x="191643" y="116712"/>
                </a:lnTo>
                <a:lnTo>
                  <a:pt x="184023" y="115316"/>
                </a:lnTo>
                <a:lnTo>
                  <a:pt x="178562" y="112268"/>
                </a:lnTo>
                <a:lnTo>
                  <a:pt x="173227" y="109347"/>
                </a:lnTo>
                <a:lnTo>
                  <a:pt x="170434" y="105410"/>
                </a:lnTo>
                <a:lnTo>
                  <a:pt x="170434" y="95885"/>
                </a:lnTo>
                <a:lnTo>
                  <a:pt x="173227" y="92075"/>
                </a:lnTo>
                <a:lnTo>
                  <a:pt x="178562" y="89026"/>
                </a:lnTo>
                <a:lnTo>
                  <a:pt x="184023" y="86106"/>
                </a:lnTo>
                <a:lnTo>
                  <a:pt x="191643" y="84582"/>
                </a:lnTo>
                <a:lnTo>
                  <a:pt x="234399" y="84582"/>
                </a:lnTo>
                <a:lnTo>
                  <a:pt x="232028" y="83058"/>
                </a:lnTo>
                <a:lnTo>
                  <a:pt x="226103" y="80057"/>
                </a:lnTo>
                <a:lnTo>
                  <a:pt x="219011" y="77914"/>
                </a:lnTo>
                <a:lnTo>
                  <a:pt x="210776" y="76628"/>
                </a:lnTo>
                <a:lnTo>
                  <a:pt x="201422" y="76200"/>
                </a:lnTo>
                <a:close/>
              </a:path>
              <a:path w="520065" h="126364">
                <a:moveTo>
                  <a:pt x="234399" y="84582"/>
                </a:moveTo>
                <a:lnTo>
                  <a:pt x="211327" y="84582"/>
                </a:lnTo>
                <a:lnTo>
                  <a:pt x="218948" y="86106"/>
                </a:lnTo>
                <a:lnTo>
                  <a:pt x="224282" y="89026"/>
                </a:lnTo>
                <a:lnTo>
                  <a:pt x="229616" y="92075"/>
                </a:lnTo>
                <a:lnTo>
                  <a:pt x="232283" y="95885"/>
                </a:lnTo>
                <a:lnTo>
                  <a:pt x="232283" y="105410"/>
                </a:lnTo>
                <a:lnTo>
                  <a:pt x="229616" y="109347"/>
                </a:lnTo>
                <a:lnTo>
                  <a:pt x="224282" y="112268"/>
                </a:lnTo>
                <a:lnTo>
                  <a:pt x="218948" y="115316"/>
                </a:lnTo>
                <a:lnTo>
                  <a:pt x="211327" y="116712"/>
                </a:lnTo>
                <a:lnTo>
                  <a:pt x="234467" y="116712"/>
                </a:lnTo>
                <a:lnTo>
                  <a:pt x="239141" y="113792"/>
                </a:lnTo>
                <a:lnTo>
                  <a:pt x="242745" y="107950"/>
                </a:lnTo>
                <a:lnTo>
                  <a:pt x="242824" y="93472"/>
                </a:lnTo>
                <a:lnTo>
                  <a:pt x="239141" y="87630"/>
                </a:lnTo>
                <a:lnTo>
                  <a:pt x="234399" y="84582"/>
                </a:lnTo>
                <a:close/>
              </a:path>
              <a:path w="520065" h="126364">
                <a:moveTo>
                  <a:pt x="431419" y="83947"/>
                </a:moveTo>
                <a:lnTo>
                  <a:pt x="421640" y="83947"/>
                </a:lnTo>
                <a:lnTo>
                  <a:pt x="421640" y="122047"/>
                </a:lnTo>
                <a:lnTo>
                  <a:pt x="502920" y="122047"/>
                </a:lnTo>
                <a:lnTo>
                  <a:pt x="502920" y="113284"/>
                </a:lnTo>
                <a:lnTo>
                  <a:pt x="431419" y="113284"/>
                </a:lnTo>
                <a:lnTo>
                  <a:pt x="431419" y="83947"/>
                </a:lnTo>
                <a:close/>
              </a:path>
              <a:path w="520065" h="126364">
                <a:moveTo>
                  <a:pt x="465963" y="70738"/>
                </a:moveTo>
                <a:lnTo>
                  <a:pt x="456057" y="70738"/>
                </a:lnTo>
                <a:lnTo>
                  <a:pt x="456057" y="101854"/>
                </a:lnTo>
                <a:lnTo>
                  <a:pt x="465963" y="101854"/>
                </a:lnTo>
                <a:lnTo>
                  <a:pt x="465963" y="70738"/>
                </a:lnTo>
                <a:close/>
              </a:path>
              <a:path w="520065" h="126364">
                <a:moveTo>
                  <a:pt x="519557" y="61975"/>
                </a:moveTo>
                <a:lnTo>
                  <a:pt x="402336" y="61975"/>
                </a:lnTo>
                <a:lnTo>
                  <a:pt x="402336" y="70738"/>
                </a:lnTo>
                <a:lnTo>
                  <a:pt x="519557" y="70738"/>
                </a:lnTo>
                <a:lnTo>
                  <a:pt x="519557" y="61975"/>
                </a:lnTo>
                <a:close/>
              </a:path>
              <a:path w="520065" h="126364">
                <a:moveTo>
                  <a:pt x="239395" y="55499"/>
                </a:moveTo>
                <a:lnTo>
                  <a:pt x="229616" y="55499"/>
                </a:lnTo>
                <a:lnTo>
                  <a:pt x="229616" y="74422"/>
                </a:lnTo>
                <a:lnTo>
                  <a:pt x="239395" y="74422"/>
                </a:lnTo>
                <a:lnTo>
                  <a:pt x="239395" y="55499"/>
                </a:lnTo>
                <a:close/>
              </a:path>
              <a:path w="520065" h="126364">
                <a:moveTo>
                  <a:pt x="176149" y="2794"/>
                </a:moveTo>
                <a:lnTo>
                  <a:pt x="166750" y="2794"/>
                </a:lnTo>
                <a:lnTo>
                  <a:pt x="158876" y="5842"/>
                </a:lnTo>
                <a:lnTo>
                  <a:pt x="152653" y="11937"/>
                </a:lnTo>
                <a:lnTo>
                  <a:pt x="146303" y="18034"/>
                </a:lnTo>
                <a:lnTo>
                  <a:pt x="143256" y="25781"/>
                </a:lnTo>
                <a:lnTo>
                  <a:pt x="143256" y="44704"/>
                </a:lnTo>
                <a:lnTo>
                  <a:pt x="146303" y="52324"/>
                </a:lnTo>
                <a:lnTo>
                  <a:pt x="158876" y="64388"/>
                </a:lnTo>
                <a:lnTo>
                  <a:pt x="166750" y="67437"/>
                </a:lnTo>
                <a:lnTo>
                  <a:pt x="176149" y="67437"/>
                </a:lnTo>
                <a:lnTo>
                  <a:pt x="184098" y="66678"/>
                </a:lnTo>
                <a:lnTo>
                  <a:pt x="191166" y="64420"/>
                </a:lnTo>
                <a:lnTo>
                  <a:pt x="197330" y="60686"/>
                </a:lnTo>
                <a:lnTo>
                  <a:pt x="199232" y="58800"/>
                </a:lnTo>
                <a:lnTo>
                  <a:pt x="169291" y="58800"/>
                </a:lnTo>
                <a:lnTo>
                  <a:pt x="163702" y="56642"/>
                </a:lnTo>
                <a:lnTo>
                  <a:pt x="155067" y="48006"/>
                </a:lnTo>
                <a:lnTo>
                  <a:pt x="152955" y="42418"/>
                </a:lnTo>
                <a:lnTo>
                  <a:pt x="152955" y="27940"/>
                </a:lnTo>
                <a:lnTo>
                  <a:pt x="155067" y="22351"/>
                </a:lnTo>
                <a:lnTo>
                  <a:pt x="159385" y="17907"/>
                </a:lnTo>
                <a:lnTo>
                  <a:pt x="163702" y="13588"/>
                </a:lnTo>
                <a:lnTo>
                  <a:pt x="169291" y="11303"/>
                </a:lnTo>
                <a:lnTo>
                  <a:pt x="199077" y="11303"/>
                </a:lnTo>
                <a:lnTo>
                  <a:pt x="197758" y="9919"/>
                </a:lnTo>
                <a:lnTo>
                  <a:pt x="191516" y="5953"/>
                </a:lnTo>
                <a:lnTo>
                  <a:pt x="184320" y="3581"/>
                </a:lnTo>
                <a:lnTo>
                  <a:pt x="176149" y="2794"/>
                </a:lnTo>
                <a:close/>
              </a:path>
              <a:path w="520065" h="126364">
                <a:moveTo>
                  <a:pt x="199077" y="11303"/>
                </a:moveTo>
                <a:lnTo>
                  <a:pt x="182879" y="11303"/>
                </a:lnTo>
                <a:lnTo>
                  <a:pt x="188468" y="13462"/>
                </a:lnTo>
                <a:lnTo>
                  <a:pt x="197231" y="22225"/>
                </a:lnTo>
                <a:lnTo>
                  <a:pt x="199390" y="27940"/>
                </a:lnTo>
                <a:lnTo>
                  <a:pt x="199390" y="42418"/>
                </a:lnTo>
                <a:lnTo>
                  <a:pt x="197231" y="48133"/>
                </a:lnTo>
                <a:lnTo>
                  <a:pt x="192913" y="52450"/>
                </a:lnTo>
                <a:lnTo>
                  <a:pt x="188468" y="56642"/>
                </a:lnTo>
                <a:lnTo>
                  <a:pt x="182879" y="58800"/>
                </a:lnTo>
                <a:lnTo>
                  <a:pt x="199232" y="58800"/>
                </a:lnTo>
                <a:lnTo>
                  <a:pt x="202565" y="55499"/>
                </a:lnTo>
                <a:lnTo>
                  <a:pt x="239395" y="55499"/>
                </a:lnTo>
                <a:lnTo>
                  <a:pt x="239395" y="46862"/>
                </a:lnTo>
                <a:lnTo>
                  <a:pt x="207264" y="46862"/>
                </a:lnTo>
                <a:lnTo>
                  <a:pt x="208534" y="42799"/>
                </a:lnTo>
                <a:lnTo>
                  <a:pt x="209296" y="38988"/>
                </a:lnTo>
                <a:lnTo>
                  <a:pt x="209296" y="31242"/>
                </a:lnTo>
                <a:lnTo>
                  <a:pt x="208661" y="27559"/>
                </a:lnTo>
                <a:lnTo>
                  <a:pt x="207518" y="24130"/>
                </a:lnTo>
                <a:lnTo>
                  <a:pt x="239395" y="24130"/>
                </a:lnTo>
                <a:lnTo>
                  <a:pt x="239395" y="15494"/>
                </a:lnTo>
                <a:lnTo>
                  <a:pt x="203073" y="15494"/>
                </a:lnTo>
                <a:lnTo>
                  <a:pt x="199077" y="11303"/>
                </a:lnTo>
                <a:close/>
              </a:path>
              <a:path w="520065" h="126364">
                <a:moveTo>
                  <a:pt x="239395" y="24130"/>
                </a:moveTo>
                <a:lnTo>
                  <a:pt x="229616" y="24130"/>
                </a:lnTo>
                <a:lnTo>
                  <a:pt x="229616" y="46862"/>
                </a:lnTo>
                <a:lnTo>
                  <a:pt x="239395" y="46862"/>
                </a:lnTo>
                <a:lnTo>
                  <a:pt x="239395" y="24130"/>
                </a:lnTo>
                <a:close/>
              </a:path>
              <a:path w="520065" h="126364">
                <a:moveTo>
                  <a:pt x="239395" y="0"/>
                </a:moveTo>
                <a:lnTo>
                  <a:pt x="229616" y="0"/>
                </a:lnTo>
                <a:lnTo>
                  <a:pt x="229616" y="15494"/>
                </a:lnTo>
                <a:lnTo>
                  <a:pt x="239395" y="15494"/>
                </a:lnTo>
                <a:lnTo>
                  <a:pt x="239395" y="0"/>
                </a:lnTo>
                <a:close/>
              </a:path>
              <a:path w="520065" h="126364">
                <a:moveTo>
                  <a:pt x="336803" y="11557"/>
                </a:moveTo>
                <a:lnTo>
                  <a:pt x="277622" y="11557"/>
                </a:lnTo>
                <a:lnTo>
                  <a:pt x="277622" y="20320"/>
                </a:lnTo>
                <a:lnTo>
                  <a:pt x="326390" y="20320"/>
                </a:lnTo>
                <a:lnTo>
                  <a:pt x="324028" y="32033"/>
                </a:lnTo>
                <a:lnTo>
                  <a:pt x="299847" y="70915"/>
                </a:lnTo>
                <a:lnTo>
                  <a:pt x="272415" y="88900"/>
                </a:lnTo>
                <a:lnTo>
                  <a:pt x="279908" y="96774"/>
                </a:lnTo>
                <a:lnTo>
                  <a:pt x="313697" y="70342"/>
                </a:lnTo>
                <a:lnTo>
                  <a:pt x="332835" y="36782"/>
                </a:lnTo>
                <a:lnTo>
                  <a:pt x="335712" y="24437"/>
                </a:lnTo>
                <a:lnTo>
                  <a:pt x="336803" y="11557"/>
                </a:lnTo>
                <a:close/>
              </a:path>
              <a:path w="520065" h="126364">
                <a:moveTo>
                  <a:pt x="58674" y="2032"/>
                </a:moveTo>
                <a:lnTo>
                  <a:pt x="19176" y="19812"/>
                </a:lnTo>
                <a:lnTo>
                  <a:pt x="19176" y="34798"/>
                </a:lnTo>
                <a:lnTo>
                  <a:pt x="58674" y="52578"/>
                </a:lnTo>
                <a:lnTo>
                  <a:pt x="67504" y="52127"/>
                </a:lnTo>
                <a:lnTo>
                  <a:pt x="75311" y="50784"/>
                </a:lnTo>
                <a:lnTo>
                  <a:pt x="82069" y="48559"/>
                </a:lnTo>
                <a:lnTo>
                  <a:pt x="87757" y="45466"/>
                </a:lnTo>
                <a:lnTo>
                  <a:pt x="89644" y="44196"/>
                </a:lnTo>
                <a:lnTo>
                  <a:pt x="49402" y="44196"/>
                </a:lnTo>
                <a:lnTo>
                  <a:pt x="42291" y="42672"/>
                </a:lnTo>
                <a:lnTo>
                  <a:pt x="37084" y="39624"/>
                </a:lnTo>
                <a:lnTo>
                  <a:pt x="32003" y="36575"/>
                </a:lnTo>
                <a:lnTo>
                  <a:pt x="29464" y="32385"/>
                </a:lnTo>
                <a:lnTo>
                  <a:pt x="29464" y="22225"/>
                </a:lnTo>
                <a:lnTo>
                  <a:pt x="32003" y="18034"/>
                </a:lnTo>
                <a:lnTo>
                  <a:pt x="42164" y="11937"/>
                </a:lnTo>
                <a:lnTo>
                  <a:pt x="49402" y="10413"/>
                </a:lnTo>
                <a:lnTo>
                  <a:pt x="89833" y="10413"/>
                </a:lnTo>
                <a:lnTo>
                  <a:pt x="87757" y="9017"/>
                </a:lnTo>
                <a:lnTo>
                  <a:pt x="82069" y="5943"/>
                </a:lnTo>
                <a:lnTo>
                  <a:pt x="75311" y="3762"/>
                </a:lnTo>
                <a:lnTo>
                  <a:pt x="67504" y="2462"/>
                </a:lnTo>
                <a:lnTo>
                  <a:pt x="58674" y="2032"/>
                </a:lnTo>
                <a:close/>
              </a:path>
              <a:path w="520065" h="126364">
                <a:moveTo>
                  <a:pt x="89833" y="10413"/>
                </a:moveTo>
                <a:lnTo>
                  <a:pt x="67945" y="10413"/>
                </a:lnTo>
                <a:lnTo>
                  <a:pt x="75184" y="11937"/>
                </a:lnTo>
                <a:lnTo>
                  <a:pt x="85344" y="18034"/>
                </a:lnTo>
                <a:lnTo>
                  <a:pt x="87884" y="22225"/>
                </a:lnTo>
                <a:lnTo>
                  <a:pt x="87884" y="32385"/>
                </a:lnTo>
                <a:lnTo>
                  <a:pt x="85344" y="36575"/>
                </a:lnTo>
                <a:lnTo>
                  <a:pt x="80137" y="39624"/>
                </a:lnTo>
                <a:lnTo>
                  <a:pt x="75057" y="42672"/>
                </a:lnTo>
                <a:lnTo>
                  <a:pt x="67818" y="44196"/>
                </a:lnTo>
                <a:lnTo>
                  <a:pt x="89644" y="44196"/>
                </a:lnTo>
                <a:lnTo>
                  <a:pt x="94742" y="40767"/>
                </a:lnTo>
                <a:lnTo>
                  <a:pt x="98099" y="34798"/>
                </a:lnTo>
                <a:lnTo>
                  <a:pt x="98171" y="19812"/>
                </a:lnTo>
                <a:lnTo>
                  <a:pt x="94742" y="13716"/>
                </a:lnTo>
                <a:lnTo>
                  <a:pt x="89833" y="10413"/>
                </a:lnTo>
                <a:close/>
              </a:path>
              <a:path w="520065" h="126364">
                <a:moveTo>
                  <a:pt x="471373" y="25146"/>
                </a:moveTo>
                <a:lnTo>
                  <a:pt x="461137" y="25146"/>
                </a:lnTo>
                <a:lnTo>
                  <a:pt x="464693" y="30480"/>
                </a:lnTo>
                <a:lnTo>
                  <a:pt x="500806" y="48458"/>
                </a:lnTo>
                <a:lnTo>
                  <a:pt x="508381" y="49911"/>
                </a:lnTo>
                <a:lnTo>
                  <a:pt x="513461" y="41910"/>
                </a:lnTo>
                <a:lnTo>
                  <a:pt x="504613" y="40790"/>
                </a:lnTo>
                <a:lnTo>
                  <a:pt x="496490" y="38830"/>
                </a:lnTo>
                <a:lnTo>
                  <a:pt x="488832" y="35944"/>
                </a:lnTo>
                <a:lnTo>
                  <a:pt x="481711" y="32131"/>
                </a:lnTo>
                <a:lnTo>
                  <a:pt x="472567" y="26543"/>
                </a:lnTo>
                <a:lnTo>
                  <a:pt x="471373" y="25146"/>
                </a:lnTo>
                <a:close/>
              </a:path>
              <a:path w="520065" h="126364">
                <a:moveTo>
                  <a:pt x="465963" y="13843"/>
                </a:moveTo>
                <a:lnTo>
                  <a:pt x="456057" y="13843"/>
                </a:lnTo>
                <a:lnTo>
                  <a:pt x="454660" y="20320"/>
                </a:lnTo>
                <a:lnTo>
                  <a:pt x="449325" y="26416"/>
                </a:lnTo>
                <a:lnTo>
                  <a:pt x="408559" y="41910"/>
                </a:lnTo>
                <a:lnTo>
                  <a:pt x="414274" y="49784"/>
                </a:lnTo>
                <a:lnTo>
                  <a:pt x="451993" y="34798"/>
                </a:lnTo>
                <a:lnTo>
                  <a:pt x="461137" y="25146"/>
                </a:lnTo>
                <a:lnTo>
                  <a:pt x="471373" y="25146"/>
                </a:lnTo>
                <a:lnTo>
                  <a:pt x="467360" y="20447"/>
                </a:lnTo>
                <a:lnTo>
                  <a:pt x="465963" y="13843"/>
                </a:lnTo>
                <a:close/>
              </a:path>
              <a:path w="520065" h="126364">
                <a:moveTo>
                  <a:pt x="506602" y="5080"/>
                </a:moveTo>
                <a:lnTo>
                  <a:pt x="415417" y="5080"/>
                </a:lnTo>
                <a:lnTo>
                  <a:pt x="415417" y="13843"/>
                </a:lnTo>
                <a:lnTo>
                  <a:pt x="506602" y="13843"/>
                </a:lnTo>
                <a:lnTo>
                  <a:pt x="506602" y="5080"/>
                </a:lnTo>
                <a:close/>
              </a:path>
              <a:path w="520065" h="126364">
                <a:moveTo>
                  <a:pt x="371856" y="0"/>
                </a:moveTo>
                <a:lnTo>
                  <a:pt x="362203" y="0"/>
                </a:lnTo>
                <a:lnTo>
                  <a:pt x="362203" y="126237"/>
                </a:lnTo>
                <a:lnTo>
                  <a:pt x="371856" y="126237"/>
                </a:lnTo>
                <a:lnTo>
                  <a:pt x="3718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5" name="object 6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318634" y="2939033"/>
            <a:ext cx="68199" cy="96392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136508" y="2851657"/>
            <a:ext cx="243205" cy="126364"/>
          </a:xfrm>
          <a:prstGeom prst="rect">
            <a:avLst/>
          </a:prstGeom>
        </p:spPr>
      </p:pic>
      <p:sp>
        <p:nvSpPr>
          <p:cNvPr id="67" name="object 67" descr=""/>
          <p:cNvSpPr/>
          <p:nvPr/>
        </p:nvSpPr>
        <p:spPr>
          <a:xfrm>
            <a:off x="8441563" y="2851657"/>
            <a:ext cx="777240" cy="126364"/>
          </a:xfrm>
          <a:custGeom>
            <a:avLst/>
            <a:gdLst/>
            <a:ahLst/>
            <a:cxnLst/>
            <a:rect l="l" t="t" r="r" b="b"/>
            <a:pathLst>
              <a:path w="777240" h="126364">
                <a:moveTo>
                  <a:pt x="171195" y="72389"/>
                </a:moveTo>
                <a:lnTo>
                  <a:pt x="161543" y="72389"/>
                </a:lnTo>
                <a:lnTo>
                  <a:pt x="161543" y="122936"/>
                </a:lnTo>
                <a:lnTo>
                  <a:pt x="239140" y="122936"/>
                </a:lnTo>
                <a:lnTo>
                  <a:pt x="239140" y="114300"/>
                </a:lnTo>
                <a:lnTo>
                  <a:pt x="171195" y="114300"/>
                </a:lnTo>
                <a:lnTo>
                  <a:pt x="171195" y="98298"/>
                </a:lnTo>
                <a:lnTo>
                  <a:pt x="239140" y="98298"/>
                </a:lnTo>
                <a:lnTo>
                  <a:pt x="239140" y="89788"/>
                </a:lnTo>
                <a:lnTo>
                  <a:pt x="171195" y="89788"/>
                </a:lnTo>
                <a:lnTo>
                  <a:pt x="171195" y="72389"/>
                </a:lnTo>
                <a:close/>
              </a:path>
              <a:path w="777240" h="126364">
                <a:moveTo>
                  <a:pt x="239140" y="98298"/>
                </a:moveTo>
                <a:lnTo>
                  <a:pt x="229488" y="98298"/>
                </a:lnTo>
                <a:lnTo>
                  <a:pt x="229488" y="114300"/>
                </a:lnTo>
                <a:lnTo>
                  <a:pt x="239140" y="114300"/>
                </a:lnTo>
                <a:lnTo>
                  <a:pt x="239140" y="98298"/>
                </a:lnTo>
                <a:close/>
              </a:path>
              <a:path w="777240" h="126364">
                <a:moveTo>
                  <a:pt x="239140" y="72389"/>
                </a:moveTo>
                <a:lnTo>
                  <a:pt x="229488" y="72389"/>
                </a:lnTo>
                <a:lnTo>
                  <a:pt x="229488" y="89788"/>
                </a:lnTo>
                <a:lnTo>
                  <a:pt x="239140" y="89788"/>
                </a:lnTo>
                <a:lnTo>
                  <a:pt x="239140" y="72389"/>
                </a:lnTo>
                <a:close/>
              </a:path>
              <a:path w="777240" h="126364">
                <a:moveTo>
                  <a:pt x="758316" y="92837"/>
                </a:moveTo>
                <a:lnTo>
                  <a:pt x="752026" y="93217"/>
                </a:lnTo>
                <a:lnTo>
                  <a:pt x="743235" y="93598"/>
                </a:lnTo>
                <a:lnTo>
                  <a:pt x="718057" y="94361"/>
                </a:lnTo>
                <a:lnTo>
                  <a:pt x="670813" y="94995"/>
                </a:lnTo>
                <a:lnTo>
                  <a:pt x="671829" y="103504"/>
                </a:lnTo>
                <a:lnTo>
                  <a:pt x="732196" y="102435"/>
                </a:lnTo>
                <a:lnTo>
                  <a:pt x="743569" y="102092"/>
                </a:lnTo>
                <a:lnTo>
                  <a:pt x="752441" y="101725"/>
                </a:lnTo>
                <a:lnTo>
                  <a:pt x="758825" y="101345"/>
                </a:lnTo>
                <a:lnTo>
                  <a:pt x="758316" y="92837"/>
                </a:lnTo>
                <a:close/>
              </a:path>
              <a:path w="777240" h="126364">
                <a:moveTo>
                  <a:pt x="367156" y="77215"/>
                </a:moveTo>
                <a:lnTo>
                  <a:pt x="290575" y="77215"/>
                </a:lnTo>
                <a:lnTo>
                  <a:pt x="290575" y="123443"/>
                </a:lnTo>
                <a:lnTo>
                  <a:pt x="367156" y="123443"/>
                </a:lnTo>
                <a:lnTo>
                  <a:pt x="367156" y="114680"/>
                </a:lnTo>
                <a:lnTo>
                  <a:pt x="300227" y="114680"/>
                </a:lnTo>
                <a:lnTo>
                  <a:pt x="300227" y="85851"/>
                </a:lnTo>
                <a:lnTo>
                  <a:pt x="367156" y="85851"/>
                </a:lnTo>
                <a:lnTo>
                  <a:pt x="367156" y="77215"/>
                </a:lnTo>
                <a:close/>
              </a:path>
              <a:path w="777240" h="126364">
                <a:moveTo>
                  <a:pt x="367156" y="85851"/>
                </a:moveTo>
                <a:lnTo>
                  <a:pt x="357504" y="85851"/>
                </a:lnTo>
                <a:lnTo>
                  <a:pt x="357504" y="114680"/>
                </a:lnTo>
                <a:lnTo>
                  <a:pt x="367156" y="114680"/>
                </a:lnTo>
                <a:lnTo>
                  <a:pt x="367156" y="85851"/>
                </a:lnTo>
                <a:close/>
              </a:path>
              <a:path w="777240" h="126364">
                <a:moveTo>
                  <a:pt x="29082" y="83947"/>
                </a:moveTo>
                <a:lnTo>
                  <a:pt x="19303" y="83947"/>
                </a:lnTo>
                <a:lnTo>
                  <a:pt x="19303" y="122174"/>
                </a:lnTo>
                <a:lnTo>
                  <a:pt x="100583" y="122174"/>
                </a:lnTo>
                <a:lnTo>
                  <a:pt x="100583" y="113411"/>
                </a:lnTo>
                <a:lnTo>
                  <a:pt x="29082" y="113411"/>
                </a:lnTo>
                <a:lnTo>
                  <a:pt x="29082" y="83947"/>
                </a:lnTo>
                <a:close/>
              </a:path>
              <a:path w="777240" h="126364">
                <a:moveTo>
                  <a:pt x="63626" y="70865"/>
                </a:moveTo>
                <a:lnTo>
                  <a:pt x="53720" y="70865"/>
                </a:lnTo>
                <a:lnTo>
                  <a:pt x="53720" y="101980"/>
                </a:lnTo>
                <a:lnTo>
                  <a:pt x="63626" y="101980"/>
                </a:lnTo>
                <a:lnTo>
                  <a:pt x="63626" y="70865"/>
                </a:lnTo>
                <a:close/>
              </a:path>
              <a:path w="777240" h="126364">
                <a:moveTo>
                  <a:pt x="117220" y="62102"/>
                </a:moveTo>
                <a:lnTo>
                  <a:pt x="0" y="62102"/>
                </a:lnTo>
                <a:lnTo>
                  <a:pt x="0" y="70865"/>
                </a:lnTo>
                <a:lnTo>
                  <a:pt x="117220" y="70865"/>
                </a:lnTo>
                <a:lnTo>
                  <a:pt x="117220" y="62102"/>
                </a:lnTo>
                <a:close/>
              </a:path>
              <a:path w="777240" h="126364">
                <a:moveTo>
                  <a:pt x="571626" y="80517"/>
                </a:moveTo>
                <a:lnTo>
                  <a:pt x="561847" y="80517"/>
                </a:lnTo>
                <a:lnTo>
                  <a:pt x="561847" y="121538"/>
                </a:lnTo>
                <a:lnTo>
                  <a:pt x="644905" y="121538"/>
                </a:lnTo>
                <a:lnTo>
                  <a:pt x="644905" y="112649"/>
                </a:lnTo>
                <a:lnTo>
                  <a:pt x="571626" y="112649"/>
                </a:lnTo>
                <a:lnTo>
                  <a:pt x="571626" y="80517"/>
                </a:lnTo>
                <a:close/>
              </a:path>
              <a:path w="777240" h="126364">
                <a:moveTo>
                  <a:pt x="641476" y="0"/>
                </a:moveTo>
                <a:lnTo>
                  <a:pt x="631697" y="0"/>
                </a:lnTo>
                <a:lnTo>
                  <a:pt x="631697" y="92328"/>
                </a:lnTo>
                <a:lnTo>
                  <a:pt x="641476" y="92328"/>
                </a:lnTo>
                <a:lnTo>
                  <a:pt x="641476" y="0"/>
                </a:lnTo>
                <a:close/>
              </a:path>
              <a:path w="777240" h="126364">
                <a:moveTo>
                  <a:pt x="588644" y="4952"/>
                </a:moveTo>
                <a:lnTo>
                  <a:pt x="569594" y="4952"/>
                </a:lnTo>
                <a:lnTo>
                  <a:pt x="561720" y="7874"/>
                </a:lnTo>
                <a:lnTo>
                  <a:pt x="549147" y="19685"/>
                </a:lnTo>
                <a:lnTo>
                  <a:pt x="546025" y="27304"/>
                </a:lnTo>
                <a:lnTo>
                  <a:pt x="545972" y="46354"/>
                </a:lnTo>
                <a:lnTo>
                  <a:pt x="549147" y="54101"/>
                </a:lnTo>
                <a:lnTo>
                  <a:pt x="561847" y="66039"/>
                </a:lnTo>
                <a:lnTo>
                  <a:pt x="569721" y="68961"/>
                </a:lnTo>
                <a:lnTo>
                  <a:pt x="588517" y="68961"/>
                </a:lnTo>
                <a:lnTo>
                  <a:pt x="596391" y="66039"/>
                </a:lnTo>
                <a:lnTo>
                  <a:pt x="602471" y="60325"/>
                </a:lnTo>
                <a:lnTo>
                  <a:pt x="572134" y="60325"/>
                </a:lnTo>
                <a:lnTo>
                  <a:pt x="566546" y="58165"/>
                </a:lnTo>
                <a:lnTo>
                  <a:pt x="562228" y="53848"/>
                </a:lnTo>
                <a:lnTo>
                  <a:pt x="557910" y="49656"/>
                </a:lnTo>
                <a:lnTo>
                  <a:pt x="555751" y="43941"/>
                </a:lnTo>
                <a:lnTo>
                  <a:pt x="555751" y="29844"/>
                </a:lnTo>
                <a:lnTo>
                  <a:pt x="557910" y="24129"/>
                </a:lnTo>
                <a:lnTo>
                  <a:pt x="566546" y="15748"/>
                </a:lnTo>
                <a:lnTo>
                  <a:pt x="572261" y="13588"/>
                </a:lnTo>
                <a:lnTo>
                  <a:pt x="602603" y="13588"/>
                </a:lnTo>
                <a:lnTo>
                  <a:pt x="596391" y="7874"/>
                </a:lnTo>
                <a:lnTo>
                  <a:pt x="588644" y="4952"/>
                </a:lnTo>
                <a:close/>
              </a:path>
              <a:path w="777240" h="126364">
                <a:moveTo>
                  <a:pt x="602603" y="13588"/>
                </a:moveTo>
                <a:lnTo>
                  <a:pt x="586104" y="13588"/>
                </a:lnTo>
                <a:lnTo>
                  <a:pt x="591692" y="15748"/>
                </a:lnTo>
                <a:lnTo>
                  <a:pt x="600328" y="24129"/>
                </a:lnTo>
                <a:lnTo>
                  <a:pt x="602487" y="29844"/>
                </a:lnTo>
                <a:lnTo>
                  <a:pt x="602487" y="43941"/>
                </a:lnTo>
                <a:lnTo>
                  <a:pt x="600328" y="49656"/>
                </a:lnTo>
                <a:lnTo>
                  <a:pt x="596010" y="53848"/>
                </a:lnTo>
                <a:lnTo>
                  <a:pt x="591692" y="58165"/>
                </a:lnTo>
                <a:lnTo>
                  <a:pt x="586104" y="60325"/>
                </a:lnTo>
                <a:lnTo>
                  <a:pt x="602471" y="60325"/>
                </a:lnTo>
                <a:lnTo>
                  <a:pt x="608964" y="54101"/>
                </a:lnTo>
                <a:lnTo>
                  <a:pt x="612139" y="46354"/>
                </a:lnTo>
                <a:lnTo>
                  <a:pt x="612139" y="27304"/>
                </a:lnTo>
                <a:lnTo>
                  <a:pt x="608964" y="19685"/>
                </a:lnTo>
                <a:lnTo>
                  <a:pt x="602603" y="13588"/>
                </a:lnTo>
                <a:close/>
              </a:path>
              <a:path w="777240" h="126364">
                <a:moveTo>
                  <a:pt x="239267" y="37337"/>
                </a:moveTo>
                <a:lnTo>
                  <a:pt x="229488" y="37337"/>
                </a:lnTo>
                <a:lnTo>
                  <a:pt x="229488" y="65277"/>
                </a:lnTo>
                <a:lnTo>
                  <a:pt x="239267" y="65277"/>
                </a:lnTo>
                <a:lnTo>
                  <a:pt x="239267" y="37337"/>
                </a:lnTo>
                <a:close/>
              </a:path>
              <a:path w="777240" h="126364">
                <a:moveTo>
                  <a:pt x="157098" y="4190"/>
                </a:moveTo>
                <a:lnTo>
                  <a:pt x="147446" y="4190"/>
                </a:lnTo>
                <a:lnTo>
                  <a:pt x="147446" y="60578"/>
                </a:lnTo>
                <a:lnTo>
                  <a:pt x="205739" y="60578"/>
                </a:lnTo>
                <a:lnTo>
                  <a:pt x="205739" y="51815"/>
                </a:lnTo>
                <a:lnTo>
                  <a:pt x="157098" y="51815"/>
                </a:lnTo>
                <a:lnTo>
                  <a:pt x="157098" y="33019"/>
                </a:lnTo>
                <a:lnTo>
                  <a:pt x="239267" y="33019"/>
                </a:lnTo>
                <a:lnTo>
                  <a:pt x="239267" y="28448"/>
                </a:lnTo>
                <a:lnTo>
                  <a:pt x="205739" y="28448"/>
                </a:lnTo>
                <a:lnTo>
                  <a:pt x="205739" y="24511"/>
                </a:lnTo>
                <a:lnTo>
                  <a:pt x="157098" y="24511"/>
                </a:lnTo>
                <a:lnTo>
                  <a:pt x="157098" y="4190"/>
                </a:lnTo>
                <a:close/>
              </a:path>
              <a:path w="777240" h="126364">
                <a:moveTo>
                  <a:pt x="239267" y="33019"/>
                </a:moveTo>
                <a:lnTo>
                  <a:pt x="195960" y="33019"/>
                </a:lnTo>
                <a:lnTo>
                  <a:pt x="195960" y="51815"/>
                </a:lnTo>
                <a:lnTo>
                  <a:pt x="205739" y="51815"/>
                </a:lnTo>
                <a:lnTo>
                  <a:pt x="205739" y="37337"/>
                </a:lnTo>
                <a:lnTo>
                  <a:pt x="239267" y="37337"/>
                </a:lnTo>
                <a:lnTo>
                  <a:pt x="239267" y="33019"/>
                </a:lnTo>
                <a:close/>
              </a:path>
              <a:path w="777240" h="126364">
                <a:moveTo>
                  <a:pt x="239267" y="0"/>
                </a:moveTo>
                <a:lnTo>
                  <a:pt x="229488" y="0"/>
                </a:lnTo>
                <a:lnTo>
                  <a:pt x="229488" y="28448"/>
                </a:lnTo>
                <a:lnTo>
                  <a:pt x="239267" y="28448"/>
                </a:lnTo>
                <a:lnTo>
                  <a:pt x="239267" y="0"/>
                </a:lnTo>
                <a:close/>
              </a:path>
              <a:path w="777240" h="126364">
                <a:moveTo>
                  <a:pt x="205739" y="4190"/>
                </a:moveTo>
                <a:lnTo>
                  <a:pt x="195960" y="4190"/>
                </a:lnTo>
                <a:lnTo>
                  <a:pt x="195960" y="24511"/>
                </a:lnTo>
                <a:lnTo>
                  <a:pt x="205739" y="24511"/>
                </a:lnTo>
                <a:lnTo>
                  <a:pt x="205739" y="4190"/>
                </a:lnTo>
                <a:close/>
              </a:path>
              <a:path w="777240" h="126364">
                <a:moveTo>
                  <a:pt x="723010" y="9651"/>
                </a:moveTo>
                <a:lnTo>
                  <a:pt x="703960" y="9651"/>
                </a:lnTo>
                <a:lnTo>
                  <a:pt x="695959" y="12573"/>
                </a:lnTo>
                <a:lnTo>
                  <a:pt x="689609" y="18287"/>
                </a:lnTo>
                <a:lnTo>
                  <a:pt x="683259" y="24129"/>
                </a:lnTo>
                <a:lnTo>
                  <a:pt x="680084" y="31241"/>
                </a:lnTo>
                <a:lnTo>
                  <a:pt x="680140" y="48513"/>
                </a:lnTo>
                <a:lnTo>
                  <a:pt x="683259" y="55625"/>
                </a:lnTo>
                <a:lnTo>
                  <a:pt x="689736" y="61340"/>
                </a:lnTo>
                <a:lnTo>
                  <a:pt x="696086" y="67055"/>
                </a:lnTo>
                <a:lnTo>
                  <a:pt x="704087" y="69976"/>
                </a:lnTo>
                <a:lnTo>
                  <a:pt x="723010" y="69976"/>
                </a:lnTo>
                <a:lnTo>
                  <a:pt x="730884" y="67055"/>
                </a:lnTo>
                <a:lnTo>
                  <a:pt x="737503" y="61213"/>
                </a:lnTo>
                <a:lnTo>
                  <a:pt x="707008" y="61213"/>
                </a:lnTo>
                <a:lnTo>
                  <a:pt x="701547" y="59181"/>
                </a:lnTo>
                <a:lnTo>
                  <a:pt x="696976" y="55244"/>
                </a:lnTo>
                <a:lnTo>
                  <a:pt x="692403" y="51180"/>
                </a:lnTo>
                <a:lnTo>
                  <a:pt x="690117" y="46100"/>
                </a:lnTo>
                <a:lnTo>
                  <a:pt x="690173" y="33400"/>
                </a:lnTo>
                <a:lnTo>
                  <a:pt x="692403" y="28320"/>
                </a:lnTo>
                <a:lnTo>
                  <a:pt x="696848" y="24384"/>
                </a:lnTo>
                <a:lnTo>
                  <a:pt x="701293" y="20319"/>
                </a:lnTo>
                <a:lnTo>
                  <a:pt x="706881" y="18287"/>
                </a:lnTo>
                <a:lnTo>
                  <a:pt x="737096" y="18287"/>
                </a:lnTo>
                <a:lnTo>
                  <a:pt x="730884" y="12573"/>
                </a:lnTo>
                <a:lnTo>
                  <a:pt x="723010" y="9651"/>
                </a:lnTo>
                <a:close/>
              </a:path>
              <a:path w="777240" h="126364">
                <a:moveTo>
                  <a:pt x="737096" y="18287"/>
                </a:moveTo>
                <a:lnTo>
                  <a:pt x="720216" y="18287"/>
                </a:lnTo>
                <a:lnTo>
                  <a:pt x="725677" y="20319"/>
                </a:lnTo>
                <a:lnTo>
                  <a:pt x="730122" y="24256"/>
                </a:lnTo>
                <a:lnTo>
                  <a:pt x="734694" y="28193"/>
                </a:lnTo>
                <a:lnTo>
                  <a:pt x="736853" y="33400"/>
                </a:lnTo>
                <a:lnTo>
                  <a:pt x="736853" y="46100"/>
                </a:lnTo>
                <a:lnTo>
                  <a:pt x="734567" y="51180"/>
                </a:lnTo>
                <a:lnTo>
                  <a:pt x="730122" y="55244"/>
                </a:lnTo>
                <a:lnTo>
                  <a:pt x="725677" y="59181"/>
                </a:lnTo>
                <a:lnTo>
                  <a:pt x="720089" y="61213"/>
                </a:lnTo>
                <a:lnTo>
                  <a:pt x="737503" y="61213"/>
                </a:lnTo>
                <a:lnTo>
                  <a:pt x="743711" y="55625"/>
                </a:lnTo>
                <a:lnTo>
                  <a:pt x="746886" y="48513"/>
                </a:lnTo>
                <a:lnTo>
                  <a:pt x="746831" y="31241"/>
                </a:lnTo>
                <a:lnTo>
                  <a:pt x="743711" y="24129"/>
                </a:lnTo>
                <a:lnTo>
                  <a:pt x="737096" y="18287"/>
                </a:lnTo>
                <a:close/>
              </a:path>
              <a:path w="777240" h="126364">
                <a:moveTo>
                  <a:pt x="446023" y="8762"/>
                </a:moveTo>
                <a:lnTo>
                  <a:pt x="436244" y="8762"/>
                </a:lnTo>
                <a:lnTo>
                  <a:pt x="436244" y="29463"/>
                </a:lnTo>
                <a:lnTo>
                  <a:pt x="435673" y="37893"/>
                </a:lnTo>
                <a:lnTo>
                  <a:pt x="416226" y="77438"/>
                </a:lnTo>
                <a:lnTo>
                  <a:pt x="402208" y="89407"/>
                </a:lnTo>
                <a:lnTo>
                  <a:pt x="409828" y="95885"/>
                </a:lnTo>
                <a:lnTo>
                  <a:pt x="436768" y="63484"/>
                </a:lnTo>
                <a:lnTo>
                  <a:pt x="441325" y="52704"/>
                </a:lnTo>
                <a:lnTo>
                  <a:pt x="451024" y="52704"/>
                </a:lnTo>
                <a:lnTo>
                  <a:pt x="448309" y="45148"/>
                </a:lnTo>
                <a:lnTo>
                  <a:pt x="446595" y="37099"/>
                </a:lnTo>
                <a:lnTo>
                  <a:pt x="446059" y="29463"/>
                </a:lnTo>
                <a:lnTo>
                  <a:pt x="446023" y="8762"/>
                </a:lnTo>
                <a:close/>
              </a:path>
              <a:path w="777240" h="126364">
                <a:moveTo>
                  <a:pt x="451024" y="52704"/>
                </a:moveTo>
                <a:lnTo>
                  <a:pt x="441325" y="52704"/>
                </a:lnTo>
                <a:lnTo>
                  <a:pt x="442975" y="58674"/>
                </a:lnTo>
                <a:lnTo>
                  <a:pt x="467707" y="90023"/>
                </a:lnTo>
                <a:lnTo>
                  <a:pt x="472947" y="94361"/>
                </a:lnTo>
                <a:lnTo>
                  <a:pt x="479805" y="86740"/>
                </a:lnTo>
                <a:lnTo>
                  <a:pt x="472420" y="81355"/>
                </a:lnTo>
                <a:lnTo>
                  <a:pt x="465867" y="75279"/>
                </a:lnTo>
                <a:lnTo>
                  <a:pt x="460124" y="68488"/>
                </a:lnTo>
                <a:lnTo>
                  <a:pt x="455167" y="60960"/>
                </a:lnTo>
                <a:lnTo>
                  <a:pt x="451167" y="53101"/>
                </a:lnTo>
                <a:lnTo>
                  <a:pt x="451024" y="52704"/>
                </a:lnTo>
                <a:close/>
              </a:path>
              <a:path w="777240" h="126364">
                <a:moveTo>
                  <a:pt x="333375" y="6730"/>
                </a:moveTo>
                <a:lnTo>
                  <a:pt x="277240" y="6730"/>
                </a:lnTo>
                <a:lnTo>
                  <a:pt x="277240" y="15493"/>
                </a:lnTo>
                <a:lnTo>
                  <a:pt x="321944" y="15493"/>
                </a:lnTo>
                <a:lnTo>
                  <a:pt x="319916" y="22969"/>
                </a:lnTo>
                <a:lnTo>
                  <a:pt x="289226" y="56991"/>
                </a:lnTo>
                <a:lnTo>
                  <a:pt x="269239" y="65659"/>
                </a:lnTo>
                <a:lnTo>
                  <a:pt x="276351" y="73405"/>
                </a:lnTo>
                <a:lnTo>
                  <a:pt x="300067" y="60809"/>
                </a:lnTo>
                <a:lnTo>
                  <a:pt x="317484" y="45497"/>
                </a:lnTo>
                <a:lnTo>
                  <a:pt x="328590" y="27471"/>
                </a:lnTo>
                <a:lnTo>
                  <a:pt x="333375" y="6730"/>
                </a:lnTo>
                <a:close/>
              </a:path>
              <a:path w="777240" h="126364">
                <a:moveTo>
                  <a:pt x="69037" y="25273"/>
                </a:moveTo>
                <a:lnTo>
                  <a:pt x="58800" y="25273"/>
                </a:lnTo>
                <a:lnTo>
                  <a:pt x="62356" y="30606"/>
                </a:lnTo>
                <a:lnTo>
                  <a:pt x="98470" y="48585"/>
                </a:lnTo>
                <a:lnTo>
                  <a:pt x="106044" y="50037"/>
                </a:lnTo>
                <a:lnTo>
                  <a:pt x="111125" y="42037"/>
                </a:lnTo>
                <a:lnTo>
                  <a:pt x="102360" y="40919"/>
                </a:lnTo>
                <a:lnTo>
                  <a:pt x="94154" y="38909"/>
                </a:lnTo>
                <a:lnTo>
                  <a:pt x="86496" y="36018"/>
                </a:lnTo>
                <a:lnTo>
                  <a:pt x="79375" y="32257"/>
                </a:lnTo>
                <a:lnTo>
                  <a:pt x="70230" y="26669"/>
                </a:lnTo>
                <a:lnTo>
                  <a:pt x="69037" y="25273"/>
                </a:lnTo>
                <a:close/>
              </a:path>
              <a:path w="777240" h="126364">
                <a:moveTo>
                  <a:pt x="63626" y="13969"/>
                </a:moveTo>
                <a:lnTo>
                  <a:pt x="53720" y="13969"/>
                </a:lnTo>
                <a:lnTo>
                  <a:pt x="52323" y="20447"/>
                </a:lnTo>
                <a:lnTo>
                  <a:pt x="46989" y="26542"/>
                </a:lnTo>
                <a:lnTo>
                  <a:pt x="6222" y="42037"/>
                </a:lnTo>
                <a:lnTo>
                  <a:pt x="11937" y="49911"/>
                </a:lnTo>
                <a:lnTo>
                  <a:pt x="49656" y="34925"/>
                </a:lnTo>
                <a:lnTo>
                  <a:pt x="58800" y="25273"/>
                </a:lnTo>
                <a:lnTo>
                  <a:pt x="69037" y="25273"/>
                </a:lnTo>
                <a:lnTo>
                  <a:pt x="65023" y="20574"/>
                </a:lnTo>
                <a:lnTo>
                  <a:pt x="63626" y="13969"/>
                </a:lnTo>
                <a:close/>
              </a:path>
              <a:path w="777240" h="126364">
                <a:moveTo>
                  <a:pt x="104266" y="5206"/>
                </a:moveTo>
                <a:lnTo>
                  <a:pt x="13080" y="5206"/>
                </a:lnTo>
                <a:lnTo>
                  <a:pt x="13080" y="13969"/>
                </a:lnTo>
                <a:lnTo>
                  <a:pt x="104266" y="13969"/>
                </a:lnTo>
                <a:lnTo>
                  <a:pt x="104266" y="5206"/>
                </a:lnTo>
                <a:close/>
              </a:path>
              <a:path w="777240" h="126364">
                <a:moveTo>
                  <a:pt x="776985" y="0"/>
                </a:moveTo>
                <a:lnTo>
                  <a:pt x="767206" y="0"/>
                </a:lnTo>
                <a:lnTo>
                  <a:pt x="767206" y="126364"/>
                </a:lnTo>
                <a:lnTo>
                  <a:pt x="776985" y="126364"/>
                </a:lnTo>
                <a:lnTo>
                  <a:pt x="776985" y="0"/>
                </a:lnTo>
                <a:close/>
              </a:path>
              <a:path w="777240" h="126364">
                <a:moveTo>
                  <a:pt x="507364" y="0"/>
                </a:moveTo>
                <a:lnTo>
                  <a:pt x="497585" y="0"/>
                </a:lnTo>
                <a:lnTo>
                  <a:pt x="497585" y="126364"/>
                </a:lnTo>
                <a:lnTo>
                  <a:pt x="507364" y="126364"/>
                </a:lnTo>
                <a:lnTo>
                  <a:pt x="507364" y="0"/>
                </a:lnTo>
                <a:close/>
              </a:path>
              <a:path w="777240" h="126364">
                <a:moveTo>
                  <a:pt x="367029" y="0"/>
                </a:moveTo>
                <a:lnTo>
                  <a:pt x="357250" y="0"/>
                </a:lnTo>
                <a:lnTo>
                  <a:pt x="357250" y="70103"/>
                </a:lnTo>
                <a:lnTo>
                  <a:pt x="367029" y="70103"/>
                </a:lnTo>
                <a:lnTo>
                  <a:pt x="367029" y="42672"/>
                </a:lnTo>
                <a:lnTo>
                  <a:pt x="386079" y="42672"/>
                </a:lnTo>
                <a:lnTo>
                  <a:pt x="386079" y="33909"/>
                </a:lnTo>
                <a:lnTo>
                  <a:pt x="367029" y="33909"/>
                </a:lnTo>
                <a:lnTo>
                  <a:pt x="36702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8" name="object 68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098156" y="2851657"/>
            <a:ext cx="957452" cy="286385"/>
          </a:xfrm>
          <a:prstGeom prst="rect">
            <a:avLst/>
          </a:prstGeom>
        </p:spPr>
      </p:pic>
      <p:sp>
        <p:nvSpPr>
          <p:cNvPr id="69" name="object 69" descr=""/>
          <p:cNvSpPr/>
          <p:nvPr/>
        </p:nvSpPr>
        <p:spPr>
          <a:xfrm>
            <a:off x="9293225" y="2851657"/>
            <a:ext cx="508000" cy="126364"/>
          </a:xfrm>
          <a:custGeom>
            <a:avLst/>
            <a:gdLst/>
            <a:ahLst/>
            <a:cxnLst/>
            <a:rect l="l" t="t" r="r" b="b"/>
            <a:pathLst>
              <a:path w="508000" h="126364">
                <a:moveTo>
                  <a:pt x="353186" y="92837"/>
                </a:moveTo>
                <a:lnTo>
                  <a:pt x="346896" y="93217"/>
                </a:lnTo>
                <a:lnTo>
                  <a:pt x="338105" y="93598"/>
                </a:lnTo>
                <a:lnTo>
                  <a:pt x="312927" y="94361"/>
                </a:lnTo>
                <a:lnTo>
                  <a:pt x="265683" y="94995"/>
                </a:lnTo>
                <a:lnTo>
                  <a:pt x="266700" y="103504"/>
                </a:lnTo>
                <a:lnTo>
                  <a:pt x="327066" y="102435"/>
                </a:lnTo>
                <a:lnTo>
                  <a:pt x="338439" y="102092"/>
                </a:lnTo>
                <a:lnTo>
                  <a:pt x="347311" y="101725"/>
                </a:lnTo>
                <a:lnTo>
                  <a:pt x="353695" y="101345"/>
                </a:lnTo>
                <a:lnTo>
                  <a:pt x="353186" y="92837"/>
                </a:lnTo>
                <a:close/>
              </a:path>
              <a:path w="508000" h="126364">
                <a:moveTo>
                  <a:pt x="102234" y="77342"/>
                </a:moveTo>
                <a:lnTo>
                  <a:pt x="24892" y="77342"/>
                </a:lnTo>
                <a:lnTo>
                  <a:pt x="24892" y="122936"/>
                </a:lnTo>
                <a:lnTo>
                  <a:pt x="102234" y="122936"/>
                </a:lnTo>
                <a:lnTo>
                  <a:pt x="102234" y="114300"/>
                </a:lnTo>
                <a:lnTo>
                  <a:pt x="34544" y="114300"/>
                </a:lnTo>
                <a:lnTo>
                  <a:pt x="34544" y="85978"/>
                </a:lnTo>
                <a:lnTo>
                  <a:pt x="102234" y="85978"/>
                </a:lnTo>
                <a:lnTo>
                  <a:pt x="102234" y="77342"/>
                </a:lnTo>
                <a:close/>
              </a:path>
              <a:path w="508000" h="126364">
                <a:moveTo>
                  <a:pt x="102234" y="85978"/>
                </a:moveTo>
                <a:lnTo>
                  <a:pt x="92582" y="85978"/>
                </a:lnTo>
                <a:lnTo>
                  <a:pt x="92582" y="114300"/>
                </a:lnTo>
                <a:lnTo>
                  <a:pt x="102234" y="114300"/>
                </a:lnTo>
                <a:lnTo>
                  <a:pt x="102234" y="85978"/>
                </a:lnTo>
                <a:close/>
              </a:path>
              <a:path w="508000" h="126364">
                <a:moveTo>
                  <a:pt x="437006" y="82930"/>
                </a:moveTo>
                <a:lnTo>
                  <a:pt x="427227" y="82930"/>
                </a:lnTo>
                <a:lnTo>
                  <a:pt x="427227" y="121412"/>
                </a:lnTo>
                <a:lnTo>
                  <a:pt x="507746" y="121412"/>
                </a:lnTo>
                <a:lnTo>
                  <a:pt x="507746" y="112522"/>
                </a:lnTo>
                <a:lnTo>
                  <a:pt x="437006" y="112522"/>
                </a:lnTo>
                <a:lnTo>
                  <a:pt x="437006" y="82930"/>
                </a:lnTo>
                <a:close/>
              </a:path>
              <a:path w="508000" h="126364">
                <a:moveTo>
                  <a:pt x="504571" y="0"/>
                </a:moveTo>
                <a:lnTo>
                  <a:pt x="494792" y="0"/>
                </a:lnTo>
                <a:lnTo>
                  <a:pt x="494792" y="27431"/>
                </a:lnTo>
                <a:lnTo>
                  <a:pt x="469519" y="27431"/>
                </a:lnTo>
                <a:lnTo>
                  <a:pt x="469519" y="35940"/>
                </a:lnTo>
                <a:lnTo>
                  <a:pt x="494792" y="35940"/>
                </a:lnTo>
                <a:lnTo>
                  <a:pt x="494792" y="58419"/>
                </a:lnTo>
                <a:lnTo>
                  <a:pt x="468249" y="58419"/>
                </a:lnTo>
                <a:lnTo>
                  <a:pt x="468249" y="66928"/>
                </a:lnTo>
                <a:lnTo>
                  <a:pt x="494792" y="66928"/>
                </a:lnTo>
                <a:lnTo>
                  <a:pt x="494792" y="92455"/>
                </a:lnTo>
                <a:lnTo>
                  <a:pt x="504571" y="92455"/>
                </a:lnTo>
                <a:lnTo>
                  <a:pt x="504571" y="0"/>
                </a:lnTo>
                <a:close/>
              </a:path>
              <a:path w="508000" h="126364">
                <a:moveTo>
                  <a:pt x="466598" y="8254"/>
                </a:moveTo>
                <a:lnTo>
                  <a:pt x="410845" y="8254"/>
                </a:lnTo>
                <a:lnTo>
                  <a:pt x="410845" y="16890"/>
                </a:lnTo>
                <a:lnTo>
                  <a:pt x="455549" y="16890"/>
                </a:lnTo>
                <a:lnTo>
                  <a:pt x="453378" y="24991"/>
                </a:lnTo>
                <a:lnTo>
                  <a:pt x="429982" y="55481"/>
                </a:lnTo>
                <a:lnTo>
                  <a:pt x="402335" y="70357"/>
                </a:lnTo>
                <a:lnTo>
                  <a:pt x="409575" y="78231"/>
                </a:lnTo>
                <a:lnTo>
                  <a:pt x="441829" y="57747"/>
                </a:lnTo>
                <a:lnTo>
                  <a:pt x="465595" y="18276"/>
                </a:lnTo>
                <a:lnTo>
                  <a:pt x="466598" y="8254"/>
                </a:lnTo>
                <a:close/>
              </a:path>
              <a:path w="508000" h="126364">
                <a:moveTo>
                  <a:pt x="317880" y="9651"/>
                </a:moveTo>
                <a:lnTo>
                  <a:pt x="298830" y="9651"/>
                </a:lnTo>
                <a:lnTo>
                  <a:pt x="290829" y="12573"/>
                </a:lnTo>
                <a:lnTo>
                  <a:pt x="284479" y="18287"/>
                </a:lnTo>
                <a:lnTo>
                  <a:pt x="278129" y="24129"/>
                </a:lnTo>
                <a:lnTo>
                  <a:pt x="274954" y="31241"/>
                </a:lnTo>
                <a:lnTo>
                  <a:pt x="275010" y="48513"/>
                </a:lnTo>
                <a:lnTo>
                  <a:pt x="278129" y="55625"/>
                </a:lnTo>
                <a:lnTo>
                  <a:pt x="284606" y="61340"/>
                </a:lnTo>
                <a:lnTo>
                  <a:pt x="290956" y="67055"/>
                </a:lnTo>
                <a:lnTo>
                  <a:pt x="298957" y="69976"/>
                </a:lnTo>
                <a:lnTo>
                  <a:pt x="317880" y="69976"/>
                </a:lnTo>
                <a:lnTo>
                  <a:pt x="325754" y="67055"/>
                </a:lnTo>
                <a:lnTo>
                  <a:pt x="332373" y="61213"/>
                </a:lnTo>
                <a:lnTo>
                  <a:pt x="301878" y="61213"/>
                </a:lnTo>
                <a:lnTo>
                  <a:pt x="296418" y="59181"/>
                </a:lnTo>
                <a:lnTo>
                  <a:pt x="291846" y="55244"/>
                </a:lnTo>
                <a:lnTo>
                  <a:pt x="287274" y="51180"/>
                </a:lnTo>
                <a:lnTo>
                  <a:pt x="284988" y="46100"/>
                </a:lnTo>
                <a:lnTo>
                  <a:pt x="285043" y="33400"/>
                </a:lnTo>
                <a:lnTo>
                  <a:pt x="287274" y="28320"/>
                </a:lnTo>
                <a:lnTo>
                  <a:pt x="291719" y="24384"/>
                </a:lnTo>
                <a:lnTo>
                  <a:pt x="296164" y="20319"/>
                </a:lnTo>
                <a:lnTo>
                  <a:pt x="301751" y="18287"/>
                </a:lnTo>
                <a:lnTo>
                  <a:pt x="331966" y="18287"/>
                </a:lnTo>
                <a:lnTo>
                  <a:pt x="325754" y="12573"/>
                </a:lnTo>
                <a:lnTo>
                  <a:pt x="317880" y="9651"/>
                </a:lnTo>
                <a:close/>
              </a:path>
              <a:path w="508000" h="126364">
                <a:moveTo>
                  <a:pt x="331966" y="18287"/>
                </a:moveTo>
                <a:lnTo>
                  <a:pt x="315086" y="18287"/>
                </a:lnTo>
                <a:lnTo>
                  <a:pt x="320548" y="20319"/>
                </a:lnTo>
                <a:lnTo>
                  <a:pt x="324993" y="24256"/>
                </a:lnTo>
                <a:lnTo>
                  <a:pt x="329565" y="28193"/>
                </a:lnTo>
                <a:lnTo>
                  <a:pt x="331724" y="33400"/>
                </a:lnTo>
                <a:lnTo>
                  <a:pt x="331724" y="46100"/>
                </a:lnTo>
                <a:lnTo>
                  <a:pt x="329438" y="51180"/>
                </a:lnTo>
                <a:lnTo>
                  <a:pt x="324993" y="55244"/>
                </a:lnTo>
                <a:lnTo>
                  <a:pt x="320548" y="59181"/>
                </a:lnTo>
                <a:lnTo>
                  <a:pt x="314959" y="61213"/>
                </a:lnTo>
                <a:lnTo>
                  <a:pt x="332373" y="61213"/>
                </a:lnTo>
                <a:lnTo>
                  <a:pt x="338581" y="55625"/>
                </a:lnTo>
                <a:lnTo>
                  <a:pt x="341756" y="48513"/>
                </a:lnTo>
                <a:lnTo>
                  <a:pt x="341701" y="31241"/>
                </a:lnTo>
                <a:lnTo>
                  <a:pt x="338581" y="24129"/>
                </a:lnTo>
                <a:lnTo>
                  <a:pt x="331966" y="18287"/>
                </a:lnTo>
                <a:close/>
              </a:path>
              <a:path w="508000" h="126364">
                <a:moveTo>
                  <a:pt x="248539" y="98678"/>
                </a:moveTo>
                <a:lnTo>
                  <a:pt x="131318" y="98678"/>
                </a:lnTo>
                <a:lnTo>
                  <a:pt x="131318" y="107441"/>
                </a:lnTo>
                <a:lnTo>
                  <a:pt x="248539" y="107441"/>
                </a:lnTo>
                <a:lnTo>
                  <a:pt x="248539" y="98678"/>
                </a:lnTo>
                <a:close/>
              </a:path>
              <a:path w="508000" h="126364">
                <a:moveTo>
                  <a:pt x="194945" y="72262"/>
                </a:moveTo>
                <a:lnTo>
                  <a:pt x="185039" y="72262"/>
                </a:lnTo>
                <a:lnTo>
                  <a:pt x="185039" y="98678"/>
                </a:lnTo>
                <a:lnTo>
                  <a:pt x="194945" y="98678"/>
                </a:lnTo>
                <a:lnTo>
                  <a:pt x="194945" y="72262"/>
                </a:lnTo>
                <a:close/>
              </a:path>
              <a:path w="508000" h="126364">
                <a:moveTo>
                  <a:pt x="230758" y="11811"/>
                </a:moveTo>
                <a:lnTo>
                  <a:pt x="149859" y="11811"/>
                </a:lnTo>
                <a:lnTo>
                  <a:pt x="149859" y="72262"/>
                </a:lnTo>
                <a:lnTo>
                  <a:pt x="232791" y="72262"/>
                </a:lnTo>
                <a:lnTo>
                  <a:pt x="232791" y="63626"/>
                </a:lnTo>
                <a:lnTo>
                  <a:pt x="159511" y="63626"/>
                </a:lnTo>
                <a:lnTo>
                  <a:pt x="159511" y="45847"/>
                </a:lnTo>
                <a:lnTo>
                  <a:pt x="228600" y="45847"/>
                </a:lnTo>
                <a:lnTo>
                  <a:pt x="228600" y="37337"/>
                </a:lnTo>
                <a:lnTo>
                  <a:pt x="159511" y="37337"/>
                </a:lnTo>
                <a:lnTo>
                  <a:pt x="159511" y="20574"/>
                </a:lnTo>
                <a:lnTo>
                  <a:pt x="230758" y="20574"/>
                </a:lnTo>
                <a:lnTo>
                  <a:pt x="230758" y="11811"/>
                </a:lnTo>
                <a:close/>
              </a:path>
              <a:path w="508000" h="126364">
                <a:moveTo>
                  <a:pt x="64261" y="6730"/>
                </a:moveTo>
                <a:lnTo>
                  <a:pt x="8508" y="6730"/>
                </a:lnTo>
                <a:lnTo>
                  <a:pt x="8508" y="15493"/>
                </a:lnTo>
                <a:lnTo>
                  <a:pt x="53213" y="15493"/>
                </a:lnTo>
                <a:lnTo>
                  <a:pt x="51284" y="23233"/>
                </a:lnTo>
                <a:lnTo>
                  <a:pt x="19653" y="58150"/>
                </a:lnTo>
                <a:lnTo>
                  <a:pt x="0" y="66801"/>
                </a:lnTo>
                <a:lnTo>
                  <a:pt x="7111" y="74549"/>
                </a:lnTo>
                <a:lnTo>
                  <a:pt x="40294" y="54528"/>
                </a:lnTo>
                <a:lnTo>
                  <a:pt x="63287" y="16734"/>
                </a:lnTo>
                <a:lnTo>
                  <a:pt x="64261" y="6730"/>
                </a:lnTo>
                <a:close/>
              </a:path>
              <a:path w="508000" h="126364">
                <a:moveTo>
                  <a:pt x="102234" y="0"/>
                </a:moveTo>
                <a:lnTo>
                  <a:pt x="92455" y="0"/>
                </a:lnTo>
                <a:lnTo>
                  <a:pt x="92455" y="35432"/>
                </a:lnTo>
                <a:lnTo>
                  <a:pt x="63373" y="35432"/>
                </a:lnTo>
                <a:lnTo>
                  <a:pt x="63373" y="44195"/>
                </a:lnTo>
                <a:lnTo>
                  <a:pt x="92455" y="44195"/>
                </a:lnTo>
                <a:lnTo>
                  <a:pt x="92455" y="70357"/>
                </a:lnTo>
                <a:lnTo>
                  <a:pt x="102234" y="70357"/>
                </a:lnTo>
                <a:lnTo>
                  <a:pt x="102234" y="0"/>
                </a:lnTo>
                <a:close/>
              </a:path>
              <a:path w="508000" h="126364">
                <a:moveTo>
                  <a:pt x="371855" y="0"/>
                </a:moveTo>
                <a:lnTo>
                  <a:pt x="362076" y="0"/>
                </a:lnTo>
                <a:lnTo>
                  <a:pt x="362076" y="126364"/>
                </a:lnTo>
                <a:lnTo>
                  <a:pt x="371855" y="126364"/>
                </a:lnTo>
                <a:lnTo>
                  <a:pt x="3718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0" name="object 70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884409" y="2851657"/>
            <a:ext cx="102235" cy="123570"/>
          </a:xfrm>
          <a:prstGeom prst="rect">
            <a:avLst/>
          </a:prstGeom>
        </p:spPr>
      </p:pic>
      <p:sp>
        <p:nvSpPr>
          <p:cNvPr id="71" name="object 71" descr=""/>
          <p:cNvSpPr/>
          <p:nvPr/>
        </p:nvSpPr>
        <p:spPr>
          <a:xfrm>
            <a:off x="4328286" y="3238626"/>
            <a:ext cx="53975" cy="98425"/>
          </a:xfrm>
          <a:custGeom>
            <a:avLst/>
            <a:gdLst/>
            <a:ahLst/>
            <a:cxnLst/>
            <a:rect l="l" t="t" r="r" b="b"/>
            <a:pathLst>
              <a:path w="53975" h="98425">
                <a:moveTo>
                  <a:pt x="49402" y="0"/>
                </a:moveTo>
                <a:lnTo>
                  <a:pt x="5207" y="0"/>
                </a:lnTo>
                <a:lnTo>
                  <a:pt x="1904" y="48133"/>
                </a:lnTo>
                <a:lnTo>
                  <a:pt x="7365" y="47498"/>
                </a:lnTo>
                <a:lnTo>
                  <a:pt x="12826" y="47117"/>
                </a:lnTo>
                <a:lnTo>
                  <a:pt x="26288" y="47117"/>
                </a:lnTo>
                <a:lnTo>
                  <a:pt x="32512" y="48895"/>
                </a:lnTo>
                <a:lnTo>
                  <a:pt x="41021" y="56007"/>
                </a:lnTo>
                <a:lnTo>
                  <a:pt x="43179" y="61087"/>
                </a:lnTo>
                <a:lnTo>
                  <a:pt x="43179" y="73913"/>
                </a:lnTo>
                <a:lnTo>
                  <a:pt x="41021" y="79121"/>
                </a:lnTo>
                <a:lnTo>
                  <a:pt x="32638" y="87122"/>
                </a:lnTo>
                <a:lnTo>
                  <a:pt x="27050" y="89154"/>
                </a:lnTo>
                <a:lnTo>
                  <a:pt x="13462" y="89154"/>
                </a:lnTo>
                <a:lnTo>
                  <a:pt x="6730" y="86995"/>
                </a:lnTo>
                <a:lnTo>
                  <a:pt x="0" y="82676"/>
                </a:lnTo>
                <a:lnTo>
                  <a:pt x="0" y="93980"/>
                </a:lnTo>
                <a:lnTo>
                  <a:pt x="4445" y="96647"/>
                </a:lnTo>
                <a:lnTo>
                  <a:pt x="11049" y="97917"/>
                </a:lnTo>
                <a:lnTo>
                  <a:pt x="20065" y="97917"/>
                </a:lnTo>
                <a:lnTo>
                  <a:pt x="53593" y="76454"/>
                </a:lnTo>
                <a:lnTo>
                  <a:pt x="53593" y="58038"/>
                </a:lnTo>
                <a:lnTo>
                  <a:pt x="50800" y="50926"/>
                </a:lnTo>
                <a:lnTo>
                  <a:pt x="39497" y="40512"/>
                </a:lnTo>
                <a:lnTo>
                  <a:pt x="31623" y="37973"/>
                </a:lnTo>
                <a:lnTo>
                  <a:pt x="15748" y="38100"/>
                </a:lnTo>
                <a:lnTo>
                  <a:pt x="12446" y="38481"/>
                </a:lnTo>
                <a:lnTo>
                  <a:pt x="14477" y="9398"/>
                </a:lnTo>
                <a:lnTo>
                  <a:pt x="49402" y="9398"/>
                </a:lnTo>
                <a:lnTo>
                  <a:pt x="494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7099934" y="3231260"/>
            <a:ext cx="374015" cy="126364"/>
          </a:xfrm>
          <a:custGeom>
            <a:avLst/>
            <a:gdLst/>
            <a:ahLst/>
            <a:cxnLst/>
            <a:rect l="l" t="t" r="r" b="b"/>
            <a:pathLst>
              <a:path w="374015" h="126364">
                <a:moveTo>
                  <a:pt x="354965" y="92837"/>
                </a:moveTo>
                <a:lnTo>
                  <a:pt x="348674" y="93218"/>
                </a:lnTo>
                <a:lnTo>
                  <a:pt x="339883" y="93599"/>
                </a:lnTo>
                <a:lnTo>
                  <a:pt x="314706" y="94361"/>
                </a:lnTo>
                <a:lnTo>
                  <a:pt x="267462" y="94996"/>
                </a:lnTo>
                <a:lnTo>
                  <a:pt x="268478" y="103377"/>
                </a:lnTo>
                <a:lnTo>
                  <a:pt x="300696" y="103056"/>
                </a:lnTo>
                <a:lnTo>
                  <a:pt x="340217" y="102076"/>
                </a:lnTo>
                <a:lnTo>
                  <a:pt x="349089" y="101671"/>
                </a:lnTo>
                <a:lnTo>
                  <a:pt x="355473" y="101219"/>
                </a:lnTo>
                <a:lnTo>
                  <a:pt x="354965" y="92837"/>
                </a:lnTo>
                <a:close/>
              </a:path>
              <a:path w="374015" h="126364">
                <a:moveTo>
                  <a:pt x="232029" y="80010"/>
                </a:moveTo>
                <a:lnTo>
                  <a:pt x="150875" y="80010"/>
                </a:lnTo>
                <a:lnTo>
                  <a:pt x="150875" y="88773"/>
                </a:lnTo>
                <a:lnTo>
                  <a:pt x="222376" y="88773"/>
                </a:lnTo>
                <a:lnTo>
                  <a:pt x="222376" y="126364"/>
                </a:lnTo>
                <a:lnTo>
                  <a:pt x="232029" y="126364"/>
                </a:lnTo>
                <a:lnTo>
                  <a:pt x="232029" y="80010"/>
                </a:lnTo>
                <a:close/>
              </a:path>
              <a:path w="374015" h="126364">
                <a:moveTo>
                  <a:pt x="48514" y="76326"/>
                </a:moveTo>
                <a:lnTo>
                  <a:pt x="38735" y="76326"/>
                </a:lnTo>
                <a:lnTo>
                  <a:pt x="38735" y="122682"/>
                </a:lnTo>
                <a:lnTo>
                  <a:pt x="48514" y="122682"/>
                </a:lnTo>
                <a:lnTo>
                  <a:pt x="48514" y="76326"/>
                </a:lnTo>
                <a:close/>
              </a:path>
              <a:path w="374015" h="126364">
                <a:moveTo>
                  <a:pt x="86995" y="66421"/>
                </a:moveTo>
                <a:lnTo>
                  <a:pt x="69687" y="67234"/>
                </a:lnTo>
                <a:lnTo>
                  <a:pt x="49402" y="67786"/>
                </a:lnTo>
                <a:lnTo>
                  <a:pt x="0" y="68199"/>
                </a:lnTo>
                <a:lnTo>
                  <a:pt x="1016" y="76835"/>
                </a:lnTo>
                <a:lnTo>
                  <a:pt x="38735" y="76326"/>
                </a:lnTo>
                <a:lnTo>
                  <a:pt x="48514" y="76326"/>
                </a:lnTo>
                <a:lnTo>
                  <a:pt x="81768" y="75217"/>
                </a:lnTo>
                <a:lnTo>
                  <a:pt x="87503" y="74929"/>
                </a:lnTo>
                <a:lnTo>
                  <a:pt x="86995" y="66421"/>
                </a:lnTo>
                <a:close/>
              </a:path>
              <a:path w="374015" h="126364">
                <a:moveTo>
                  <a:pt x="319659" y="9651"/>
                </a:moveTo>
                <a:lnTo>
                  <a:pt x="300609" y="9651"/>
                </a:lnTo>
                <a:lnTo>
                  <a:pt x="292608" y="12573"/>
                </a:lnTo>
                <a:lnTo>
                  <a:pt x="279908" y="24002"/>
                </a:lnTo>
                <a:lnTo>
                  <a:pt x="276733" y="31241"/>
                </a:lnTo>
                <a:lnTo>
                  <a:pt x="276733" y="48387"/>
                </a:lnTo>
                <a:lnTo>
                  <a:pt x="279908" y="55625"/>
                </a:lnTo>
                <a:lnTo>
                  <a:pt x="286385" y="61340"/>
                </a:lnTo>
                <a:lnTo>
                  <a:pt x="292735" y="67056"/>
                </a:lnTo>
                <a:lnTo>
                  <a:pt x="300736" y="69850"/>
                </a:lnTo>
                <a:lnTo>
                  <a:pt x="319659" y="69850"/>
                </a:lnTo>
                <a:lnTo>
                  <a:pt x="327533" y="67056"/>
                </a:lnTo>
                <a:lnTo>
                  <a:pt x="334151" y="61213"/>
                </a:lnTo>
                <a:lnTo>
                  <a:pt x="303657" y="61213"/>
                </a:lnTo>
                <a:lnTo>
                  <a:pt x="298196" y="59182"/>
                </a:lnTo>
                <a:lnTo>
                  <a:pt x="293624" y="55245"/>
                </a:lnTo>
                <a:lnTo>
                  <a:pt x="289051" y="51181"/>
                </a:lnTo>
                <a:lnTo>
                  <a:pt x="286766" y="46100"/>
                </a:lnTo>
                <a:lnTo>
                  <a:pt x="286821" y="33400"/>
                </a:lnTo>
                <a:lnTo>
                  <a:pt x="289051" y="28321"/>
                </a:lnTo>
                <a:lnTo>
                  <a:pt x="293497" y="24384"/>
                </a:lnTo>
                <a:lnTo>
                  <a:pt x="297942" y="20320"/>
                </a:lnTo>
                <a:lnTo>
                  <a:pt x="303530" y="18287"/>
                </a:lnTo>
                <a:lnTo>
                  <a:pt x="333744" y="18287"/>
                </a:lnTo>
                <a:lnTo>
                  <a:pt x="327533" y="12573"/>
                </a:lnTo>
                <a:lnTo>
                  <a:pt x="319659" y="9651"/>
                </a:lnTo>
                <a:close/>
              </a:path>
              <a:path w="374015" h="126364">
                <a:moveTo>
                  <a:pt x="333744" y="18287"/>
                </a:moveTo>
                <a:lnTo>
                  <a:pt x="316865" y="18287"/>
                </a:lnTo>
                <a:lnTo>
                  <a:pt x="322325" y="20320"/>
                </a:lnTo>
                <a:lnTo>
                  <a:pt x="326771" y="24257"/>
                </a:lnTo>
                <a:lnTo>
                  <a:pt x="331343" y="28194"/>
                </a:lnTo>
                <a:lnTo>
                  <a:pt x="333501" y="33400"/>
                </a:lnTo>
                <a:lnTo>
                  <a:pt x="333501" y="46100"/>
                </a:lnTo>
                <a:lnTo>
                  <a:pt x="331216" y="51181"/>
                </a:lnTo>
                <a:lnTo>
                  <a:pt x="326771" y="55245"/>
                </a:lnTo>
                <a:lnTo>
                  <a:pt x="322325" y="59182"/>
                </a:lnTo>
                <a:lnTo>
                  <a:pt x="316738" y="61213"/>
                </a:lnTo>
                <a:lnTo>
                  <a:pt x="334151" y="61213"/>
                </a:lnTo>
                <a:lnTo>
                  <a:pt x="340360" y="55625"/>
                </a:lnTo>
                <a:lnTo>
                  <a:pt x="343535" y="48387"/>
                </a:lnTo>
                <a:lnTo>
                  <a:pt x="343535" y="31241"/>
                </a:lnTo>
                <a:lnTo>
                  <a:pt x="340360" y="24129"/>
                </a:lnTo>
                <a:lnTo>
                  <a:pt x="333744" y="18287"/>
                </a:lnTo>
                <a:close/>
              </a:path>
              <a:path w="374015" h="126364">
                <a:moveTo>
                  <a:pt x="52324" y="3556"/>
                </a:moveTo>
                <a:lnTo>
                  <a:pt x="33147" y="3556"/>
                </a:lnTo>
                <a:lnTo>
                  <a:pt x="25273" y="5969"/>
                </a:lnTo>
                <a:lnTo>
                  <a:pt x="19431" y="11049"/>
                </a:lnTo>
                <a:lnTo>
                  <a:pt x="13462" y="16001"/>
                </a:lnTo>
                <a:lnTo>
                  <a:pt x="10541" y="22351"/>
                </a:lnTo>
                <a:lnTo>
                  <a:pt x="10599" y="37591"/>
                </a:lnTo>
                <a:lnTo>
                  <a:pt x="13462" y="43814"/>
                </a:lnTo>
                <a:lnTo>
                  <a:pt x="19431" y="48767"/>
                </a:lnTo>
                <a:lnTo>
                  <a:pt x="25273" y="53721"/>
                </a:lnTo>
                <a:lnTo>
                  <a:pt x="33147" y="56261"/>
                </a:lnTo>
                <a:lnTo>
                  <a:pt x="52450" y="56261"/>
                </a:lnTo>
                <a:lnTo>
                  <a:pt x="60198" y="53721"/>
                </a:lnTo>
                <a:lnTo>
                  <a:pt x="67238" y="47751"/>
                </a:lnTo>
                <a:lnTo>
                  <a:pt x="35941" y="47751"/>
                </a:lnTo>
                <a:lnTo>
                  <a:pt x="30607" y="46100"/>
                </a:lnTo>
                <a:lnTo>
                  <a:pt x="22351" y="39624"/>
                </a:lnTo>
                <a:lnTo>
                  <a:pt x="20320" y="35306"/>
                </a:lnTo>
                <a:lnTo>
                  <a:pt x="20320" y="24637"/>
                </a:lnTo>
                <a:lnTo>
                  <a:pt x="22351" y="20192"/>
                </a:lnTo>
                <a:lnTo>
                  <a:pt x="26543" y="16890"/>
                </a:lnTo>
                <a:lnTo>
                  <a:pt x="30607" y="13588"/>
                </a:lnTo>
                <a:lnTo>
                  <a:pt x="35941" y="11937"/>
                </a:lnTo>
                <a:lnTo>
                  <a:pt x="66984" y="11937"/>
                </a:lnTo>
                <a:lnTo>
                  <a:pt x="65913" y="11049"/>
                </a:lnTo>
                <a:lnTo>
                  <a:pt x="60071" y="5969"/>
                </a:lnTo>
                <a:lnTo>
                  <a:pt x="52324" y="3556"/>
                </a:lnTo>
                <a:close/>
              </a:path>
              <a:path w="374015" h="126364">
                <a:moveTo>
                  <a:pt x="66984" y="11937"/>
                </a:moveTo>
                <a:lnTo>
                  <a:pt x="49530" y="11937"/>
                </a:lnTo>
                <a:lnTo>
                  <a:pt x="54991" y="13588"/>
                </a:lnTo>
                <a:lnTo>
                  <a:pt x="58928" y="17017"/>
                </a:lnTo>
                <a:lnTo>
                  <a:pt x="62992" y="20320"/>
                </a:lnTo>
                <a:lnTo>
                  <a:pt x="65024" y="24637"/>
                </a:lnTo>
                <a:lnTo>
                  <a:pt x="65024" y="35306"/>
                </a:lnTo>
                <a:lnTo>
                  <a:pt x="62992" y="39624"/>
                </a:lnTo>
                <a:lnTo>
                  <a:pt x="54991" y="46100"/>
                </a:lnTo>
                <a:lnTo>
                  <a:pt x="49530" y="47751"/>
                </a:lnTo>
                <a:lnTo>
                  <a:pt x="67238" y="47751"/>
                </a:lnTo>
                <a:lnTo>
                  <a:pt x="71882" y="43814"/>
                </a:lnTo>
                <a:lnTo>
                  <a:pt x="74803" y="37591"/>
                </a:lnTo>
                <a:lnTo>
                  <a:pt x="74803" y="22351"/>
                </a:lnTo>
                <a:lnTo>
                  <a:pt x="71882" y="16001"/>
                </a:lnTo>
                <a:lnTo>
                  <a:pt x="66984" y="11937"/>
                </a:lnTo>
                <a:close/>
              </a:path>
              <a:path w="374015" h="126364">
                <a:moveTo>
                  <a:pt x="200533" y="5841"/>
                </a:moveTo>
                <a:lnTo>
                  <a:pt x="142113" y="5841"/>
                </a:lnTo>
                <a:lnTo>
                  <a:pt x="142113" y="66548"/>
                </a:lnTo>
                <a:lnTo>
                  <a:pt x="162782" y="66450"/>
                </a:lnTo>
                <a:lnTo>
                  <a:pt x="180403" y="66151"/>
                </a:lnTo>
                <a:lnTo>
                  <a:pt x="194976" y="65637"/>
                </a:lnTo>
                <a:lnTo>
                  <a:pt x="206501" y="64897"/>
                </a:lnTo>
                <a:lnTo>
                  <a:pt x="205980" y="57912"/>
                </a:lnTo>
                <a:lnTo>
                  <a:pt x="151892" y="57912"/>
                </a:lnTo>
                <a:lnTo>
                  <a:pt x="151892" y="40004"/>
                </a:lnTo>
                <a:lnTo>
                  <a:pt x="195325" y="40004"/>
                </a:lnTo>
                <a:lnTo>
                  <a:pt x="195325" y="31369"/>
                </a:lnTo>
                <a:lnTo>
                  <a:pt x="151892" y="31369"/>
                </a:lnTo>
                <a:lnTo>
                  <a:pt x="151892" y="14477"/>
                </a:lnTo>
                <a:lnTo>
                  <a:pt x="200533" y="14477"/>
                </a:lnTo>
                <a:lnTo>
                  <a:pt x="200533" y="5841"/>
                </a:lnTo>
                <a:close/>
              </a:path>
              <a:path w="374015" h="126364">
                <a:moveTo>
                  <a:pt x="205867" y="56387"/>
                </a:moveTo>
                <a:lnTo>
                  <a:pt x="196915" y="57054"/>
                </a:lnTo>
                <a:lnTo>
                  <a:pt x="184927" y="57531"/>
                </a:lnTo>
                <a:lnTo>
                  <a:pt x="169916" y="57816"/>
                </a:lnTo>
                <a:lnTo>
                  <a:pt x="151892" y="57912"/>
                </a:lnTo>
                <a:lnTo>
                  <a:pt x="205980" y="57912"/>
                </a:lnTo>
                <a:lnTo>
                  <a:pt x="205867" y="56387"/>
                </a:lnTo>
                <a:close/>
              </a:path>
              <a:path w="374015" h="126364">
                <a:moveTo>
                  <a:pt x="373634" y="0"/>
                </a:moveTo>
                <a:lnTo>
                  <a:pt x="363855" y="0"/>
                </a:lnTo>
                <a:lnTo>
                  <a:pt x="363855" y="126364"/>
                </a:lnTo>
                <a:lnTo>
                  <a:pt x="373634" y="126364"/>
                </a:lnTo>
                <a:lnTo>
                  <a:pt x="373634" y="0"/>
                </a:lnTo>
                <a:close/>
              </a:path>
              <a:path w="374015" h="126364">
                <a:moveTo>
                  <a:pt x="232029" y="0"/>
                </a:moveTo>
                <a:lnTo>
                  <a:pt x="222376" y="0"/>
                </a:lnTo>
                <a:lnTo>
                  <a:pt x="222376" y="73025"/>
                </a:lnTo>
                <a:lnTo>
                  <a:pt x="232029" y="73025"/>
                </a:lnTo>
                <a:lnTo>
                  <a:pt x="232029" y="40766"/>
                </a:lnTo>
                <a:lnTo>
                  <a:pt x="251079" y="40766"/>
                </a:lnTo>
                <a:lnTo>
                  <a:pt x="251079" y="32003"/>
                </a:lnTo>
                <a:lnTo>
                  <a:pt x="232029" y="32003"/>
                </a:lnTo>
                <a:lnTo>
                  <a:pt x="232029" y="0"/>
                </a:lnTo>
                <a:close/>
              </a:path>
              <a:path w="374015" h="126364">
                <a:moveTo>
                  <a:pt x="105156" y="0"/>
                </a:moveTo>
                <a:lnTo>
                  <a:pt x="95250" y="0"/>
                </a:lnTo>
                <a:lnTo>
                  <a:pt x="95250" y="126364"/>
                </a:lnTo>
                <a:lnTo>
                  <a:pt x="105156" y="126364"/>
                </a:lnTo>
                <a:lnTo>
                  <a:pt x="1051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7552181" y="3231260"/>
            <a:ext cx="370840" cy="124460"/>
          </a:xfrm>
          <a:custGeom>
            <a:avLst/>
            <a:gdLst/>
            <a:ahLst/>
            <a:cxnLst/>
            <a:rect l="l" t="t" r="r" b="b"/>
            <a:pathLst>
              <a:path w="370840" h="124460">
                <a:moveTo>
                  <a:pt x="329311" y="75564"/>
                </a:moveTo>
                <a:lnTo>
                  <a:pt x="291592" y="86867"/>
                </a:lnTo>
                <a:lnTo>
                  <a:pt x="288036" y="92710"/>
                </a:lnTo>
                <a:lnTo>
                  <a:pt x="288036" y="107187"/>
                </a:lnTo>
                <a:lnTo>
                  <a:pt x="329311" y="124460"/>
                </a:lnTo>
                <a:lnTo>
                  <a:pt x="338647" y="124033"/>
                </a:lnTo>
                <a:lnTo>
                  <a:pt x="346852" y="122761"/>
                </a:lnTo>
                <a:lnTo>
                  <a:pt x="353939" y="120655"/>
                </a:lnTo>
                <a:lnTo>
                  <a:pt x="359918" y="117728"/>
                </a:lnTo>
                <a:lnTo>
                  <a:pt x="362486" y="116077"/>
                </a:lnTo>
                <a:lnTo>
                  <a:pt x="319404" y="116077"/>
                </a:lnTo>
                <a:lnTo>
                  <a:pt x="311785" y="114553"/>
                </a:lnTo>
                <a:lnTo>
                  <a:pt x="306450" y="111506"/>
                </a:lnTo>
                <a:lnTo>
                  <a:pt x="301117" y="108585"/>
                </a:lnTo>
                <a:lnTo>
                  <a:pt x="298536" y="104775"/>
                </a:lnTo>
                <a:lnTo>
                  <a:pt x="298450" y="95250"/>
                </a:lnTo>
                <a:lnTo>
                  <a:pt x="301117" y="91439"/>
                </a:lnTo>
                <a:lnTo>
                  <a:pt x="306450" y="88391"/>
                </a:lnTo>
                <a:lnTo>
                  <a:pt x="311658" y="85344"/>
                </a:lnTo>
                <a:lnTo>
                  <a:pt x="319277" y="83820"/>
                </a:lnTo>
                <a:lnTo>
                  <a:pt x="362288" y="83820"/>
                </a:lnTo>
                <a:lnTo>
                  <a:pt x="359918" y="82296"/>
                </a:lnTo>
                <a:lnTo>
                  <a:pt x="353939" y="79369"/>
                </a:lnTo>
                <a:lnTo>
                  <a:pt x="346852" y="77263"/>
                </a:lnTo>
                <a:lnTo>
                  <a:pt x="338647" y="75991"/>
                </a:lnTo>
                <a:lnTo>
                  <a:pt x="329311" y="75564"/>
                </a:lnTo>
                <a:close/>
              </a:path>
              <a:path w="370840" h="124460">
                <a:moveTo>
                  <a:pt x="362288" y="83820"/>
                </a:moveTo>
                <a:lnTo>
                  <a:pt x="339344" y="83820"/>
                </a:lnTo>
                <a:lnTo>
                  <a:pt x="346964" y="85344"/>
                </a:lnTo>
                <a:lnTo>
                  <a:pt x="352298" y="88391"/>
                </a:lnTo>
                <a:lnTo>
                  <a:pt x="357504" y="91439"/>
                </a:lnTo>
                <a:lnTo>
                  <a:pt x="360172" y="95250"/>
                </a:lnTo>
                <a:lnTo>
                  <a:pt x="360172" y="104775"/>
                </a:lnTo>
                <a:lnTo>
                  <a:pt x="357504" y="108585"/>
                </a:lnTo>
                <a:lnTo>
                  <a:pt x="352171" y="111633"/>
                </a:lnTo>
                <a:lnTo>
                  <a:pt x="346837" y="114553"/>
                </a:lnTo>
                <a:lnTo>
                  <a:pt x="339217" y="116077"/>
                </a:lnTo>
                <a:lnTo>
                  <a:pt x="362486" y="116077"/>
                </a:lnTo>
                <a:lnTo>
                  <a:pt x="367029" y="113157"/>
                </a:lnTo>
                <a:lnTo>
                  <a:pt x="370586" y="107187"/>
                </a:lnTo>
                <a:lnTo>
                  <a:pt x="370586" y="92710"/>
                </a:lnTo>
                <a:lnTo>
                  <a:pt x="367029" y="86867"/>
                </a:lnTo>
                <a:lnTo>
                  <a:pt x="362288" y="83820"/>
                </a:lnTo>
                <a:close/>
              </a:path>
              <a:path w="370840" h="124460">
                <a:moveTo>
                  <a:pt x="99949" y="72771"/>
                </a:moveTo>
                <a:lnTo>
                  <a:pt x="21590" y="72771"/>
                </a:lnTo>
                <a:lnTo>
                  <a:pt x="21590" y="81279"/>
                </a:lnTo>
                <a:lnTo>
                  <a:pt x="90297" y="81279"/>
                </a:lnTo>
                <a:lnTo>
                  <a:pt x="90297" y="93472"/>
                </a:lnTo>
                <a:lnTo>
                  <a:pt x="21590" y="93472"/>
                </a:lnTo>
                <a:lnTo>
                  <a:pt x="21590" y="124460"/>
                </a:lnTo>
                <a:lnTo>
                  <a:pt x="103504" y="124460"/>
                </a:lnTo>
                <a:lnTo>
                  <a:pt x="103504" y="115824"/>
                </a:lnTo>
                <a:lnTo>
                  <a:pt x="31115" y="115824"/>
                </a:lnTo>
                <a:lnTo>
                  <a:pt x="31115" y="101981"/>
                </a:lnTo>
                <a:lnTo>
                  <a:pt x="99949" y="101981"/>
                </a:lnTo>
                <a:lnTo>
                  <a:pt x="99949" y="72771"/>
                </a:lnTo>
                <a:close/>
              </a:path>
              <a:path w="370840" h="124460">
                <a:moveTo>
                  <a:pt x="246125" y="97662"/>
                </a:moveTo>
                <a:lnTo>
                  <a:pt x="128904" y="97662"/>
                </a:lnTo>
                <a:lnTo>
                  <a:pt x="128904" y="106425"/>
                </a:lnTo>
                <a:lnTo>
                  <a:pt x="246125" y="106425"/>
                </a:lnTo>
                <a:lnTo>
                  <a:pt x="246125" y="97662"/>
                </a:lnTo>
                <a:close/>
              </a:path>
              <a:path w="370840" h="124460">
                <a:moveTo>
                  <a:pt x="187578" y="9398"/>
                </a:moveTo>
                <a:lnTo>
                  <a:pt x="151550" y="22155"/>
                </a:lnTo>
                <a:lnTo>
                  <a:pt x="144907" y="40639"/>
                </a:lnTo>
                <a:lnTo>
                  <a:pt x="145809" y="48402"/>
                </a:lnTo>
                <a:lnTo>
                  <a:pt x="148510" y="55117"/>
                </a:lnTo>
                <a:lnTo>
                  <a:pt x="152997" y="60785"/>
                </a:lnTo>
                <a:lnTo>
                  <a:pt x="159258" y="65404"/>
                </a:lnTo>
                <a:lnTo>
                  <a:pt x="159258" y="97662"/>
                </a:lnTo>
                <a:lnTo>
                  <a:pt x="169037" y="97662"/>
                </a:lnTo>
                <a:lnTo>
                  <a:pt x="169037" y="69469"/>
                </a:lnTo>
                <a:lnTo>
                  <a:pt x="215773" y="69469"/>
                </a:lnTo>
                <a:lnTo>
                  <a:pt x="215773" y="65404"/>
                </a:lnTo>
                <a:lnTo>
                  <a:pt x="218689" y="63246"/>
                </a:lnTo>
                <a:lnTo>
                  <a:pt x="177800" y="63246"/>
                </a:lnTo>
                <a:lnTo>
                  <a:pt x="169925" y="61213"/>
                </a:lnTo>
                <a:lnTo>
                  <a:pt x="163957" y="57276"/>
                </a:lnTo>
                <a:lnTo>
                  <a:pt x="157988" y="53212"/>
                </a:lnTo>
                <a:lnTo>
                  <a:pt x="155067" y="47751"/>
                </a:lnTo>
                <a:lnTo>
                  <a:pt x="155076" y="33637"/>
                </a:lnTo>
                <a:lnTo>
                  <a:pt x="158115" y="28066"/>
                </a:lnTo>
                <a:lnTo>
                  <a:pt x="170052" y="19938"/>
                </a:lnTo>
                <a:lnTo>
                  <a:pt x="177800" y="17907"/>
                </a:lnTo>
                <a:lnTo>
                  <a:pt x="218726" y="17907"/>
                </a:lnTo>
                <a:lnTo>
                  <a:pt x="218440" y="17652"/>
                </a:lnTo>
                <a:lnTo>
                  <a:pt x="212082" y="14059"/>
                </a:lnTo>
                <a:lnTo>
                  <a:pt x="204819" y="11477"/>
                </a:lnTo>
                <a:lnTo>
                  <a:pt x="196651" y="9919"/>
                </a:lnTo>
                <a:lnTo>
                  <a:pt x="187578" y="9398"/>
                </a:lnTo>
                <a:close/>
              </a:path>
              <a:path w="370840" h="124460">
                <a:moveTo>
                  <a:pt x="215773" y="69469"/>
                </a:moveTo>
                <a:lnTo>
                  <a:pt x="206121" y="69469"/>
                </a:lnTo>
                <a:lnTo>
                  <a:pt x="206121" y="97662"/>
                </a:lnTo>
                <a:lnTo>
                  <a:pt x="215773" y="97662"/>
                </a:lnTo>
                <a:lnTo>
                  <a:pt x="215773" y="69469"/>
                </a:lnTo>
                <a:close/>
              </a:path>
              <a:path w="370840" h="124460">
                <a:moveTo>
                  <a:pt x="206121" y="69469"/>
                </a:moveTo>
                <a:lnTo>
                  <a:pt x="169037" y="69469"/>
                </a:lnTo>
                <a:lnTo>
                  <a:pt x="174878" y="71120"/>
                </a:lnTo>
                <a:lnTo>
                  <a:pt x="181101" y="71882"/>
                </a:lnTo>
                <a:lnTo>
                  <a:pt x="194691" y="71882"/>
                </a:lnTo>
                <a:lnTo>
                  <a:pt x="200787" y="71120"/>
                </a:lnTo>
                <a:lnTo>
                  <a:pt x="206121" y="69469"/>
                </a:lnTo>
                <a:close/>
              </a:path>
              <a:path w="370840" h="124460">
                <a:moveTo>
                  <a:pt x="218726" y="17907"/>
                </a:moveTo>
                <a:lnTo>
                  <a:pt x="197231" y="17907"/>
                </a:lnTo>
                <a:lnTo>
                  <a:pt x="204977" y="19938"/>
                </a:lnTo>
                <a:lnTo>
                  <a:pt x="216916" y="28066"/>
                </a:lnTo>
                <a:lnTo>
                  <a:pt x="219827" y="33637"/>
                </a:lnTo>
                <a:lnTo>
                  <a:pt x="219770" y="47751"/>
                </a:lnTo>
                <a:lnTo>
                  <a:pt x="216916" y="53212"/>
                </a:lnTo>
                <a:lnTo>
                  <a:pt x="205104" y="61213"/>
                </a:lnTo>
                <a:lnTo>
                  <a:pt x="197231" y="63246"/>
                </a:lnTo>
                <a:lnTo>
                  <a:pt x="218689" y="63246"/>
                </a:lnTo>
                <a:lnTo>
                  <a:pt x="222013" y="60785"/>
                </a:lnTo>
                <a:lnTo>
                  <a:pt x="226456" y="55117"/>
                </a:lnTo>
                <a:lnTo>
                  <a:pt x="229113" y="48402"/>
                </a:lnTo>
                <a:lnTo>
                  <a:pt x="229997" y="40639"/>
                </a:lnTo>
                <a:lnTo>
                  <a:pt x="229280" y="33637"/>
                </a:lnTo>
                <a:lnTo>
                  <a:pt x="227123" y="27479"/>
                </a:lnTo>
                <a:lnTo>
                  <a:pt x="223514" y="22155"/>
                </a:lnTo>
                <a:lnTo>
                  <a:pt x="218726" y="17907"/>
                </a:lnTo>
                <a:close/>
              </a:path>
              <a:path w="370840" h="124460">
                <a:moveTo>
                  <a:pt x="80391" y="48767"/>
                </a:moveTo>
                <a:lnTo>
                  <a:pt x="74675" y="49784"/>
                </a:lnTo>
                <a:lnTo>
                  <a:pt x="67818" y="50291"/>
                </a:lnTo>
                <a:lnTo>
                  <a:pt x="0" y="50291"/>
                </a:lnTo>
                <a:lnTo>
                  <a:pt x="0" y="58927"/>
                </a:lnTo>
                <a:lnTo>
                  <a:pt x="68834" y="58927"/>
                </a:lnTo>
                <a:lnTo>
                  <a:pt x="76326" y="58292"/>
                </a:lnTo>
                <a:lnTo>
                  <a:pt x="81025" y="57276"/>
                </a:lnTo>
                <a:lnTo>
                  <a:pt x="80391" y="48767"/>
                </a:lnTo>
                <a:close/>
              </a:path>
              <a:path w="370840" h="124460">
                <a:moveTo>
                  <a:pt x="26416" y="19812"/>
                </a:moveTo>
                <a:lnTo>
                  <a:pt x="17018" y="19812"/>
                </a:lnTo>
                <a:lnTo>
                  <a:pt x="18288" y="50291"/>
                </a:lnTo>
                <a:lnTo>
                  <a:pt x="27813" y="50291"/>
                </a:lnTo>
                <a:lnTo>
                  <a:pt x="26416" y="19812"/>
                </a:lnTo>
                <a:close/>
              </a:path>
              <a:path w="370840" h="124460">
                <a:moveTo>
                  <a:pt x="60960" y="19812"/>
                </a:moveTo>
                <a:lnTo>
                  <a:pt x="51435" y="19812"/>
                </a:lnTo>
                <a:lnTo>
                  <a:pt x="50165" y="50291"/>
                </a:lnTo>
                <a:lnTo>
                  <a:pt x="59563" y="50291"/>
                </a:lnTo>
                <a:lnTo>
                  <a:pt x="60960" y="19812"/>
                </a:lnTo>
                <a:close/>
              </a:path>
              <a:path w="370840" h="124460">
                <a:moveTo>
                  <a:pt x="74802" y="5079"/>
                </a:moveTo>
                <a:lnTo>
                  <a:pt x="3301" y="5079"/>
                </a:lnTo>
                <a:lnTo>
                  <a:pt x="3301" y="13715"/>
                </a:lnTo>
                <a:lnTo>
                  <a:pt x="74802" y="13715"/>
                </a:lnTo>
                <a:lnTo>
                  <a:pt x="74802" y="5079"/>
                </a:lnTo>
                <a:close/>
              </a:path>
              <a:path w="370840" h="124460">
                <a:moveTo>
                  <a:pt x="368046" y="0"/>
                </a:moveTo>
                <a:lnTo>
                  <a:pt x="358267" y="0"/>
                </a:lnTo>
                <a:lnTo>
                  <a:pt x="358267" y="26542"/>
                </a:lnTo>
                <a:lnTo>
                  <a:pt x="328802" y="26542"/>
                </a:lnTo>
                <a:lnTo>
                  <a:pt x="328802" y="35306"/>
                </a:lnTo>
                <a:lnTo>
                  <a:pt x="358267" y="35306"/>
                </a:lnTo>
                <a:lnTo>
                  <a:pt x="358267" y="73025"/>
                </a:lnTo>
                <a:lnTo>
                  <a:pt x="368046" y="73025"/>
                </a:lnTo>
                <a:lnTo>
                  <a:pt x="368046" y="0"/>
                </a:lnTo>
                <a:close/>
              </a:path>
              <a:path w="370840" h="124460">
                <a:moveTo>
                  <a:pt x="306197" y="4190"/>
                </a:moveTo>
                <a:lnTo>
                  <a:pt x="296672" y="4190"/>
                </a:lnTo>
                <a:lnTo>
                  <a:pt x="296672" y="17525"/>
                </a:lnTo>
                <a:lnTo>
                  <a:pt x="296100" y="24270"/>
                </a:lnTo>
                <a:lnTo>
                  <a:pt x="271218" y="58674"/>
                </a:lnTo>
                <a:lnTo>
                  <a:pt x="264795" y="62229"/>
                </a:lnTo>
                <a:lnTo>
                  <a:pt x="271779" y="68961"/>
                </a:lnTo>
                <a:lnTo>
                  <a:pt x="299339" y="42545"/>
                </a:lnTo>
                <a:lnTo>
                  <a:pt x="301751" y="37084"/>
                </a:lnTo>
                <a:lnTo>
                  <a:pt x="312381" y="37084"/>
                </a:lnTo>
                <a:lnTo>
                  <a:pt x="311554" y="35921"/>
                </a:lnTo>
                <a:lnTo>
                  <a:pt x="308578" y="29940"/>
                </a:lnTo>
                <a:lnTo>
                  <a:pt x="306792" y="23816"/>
                </a:lnTo>
                <a:lnTo>
                  <a:pt x="306197" y="17525"/>
                </a:lnTo>
                <a:lnTo>
                  <a:pt x="306197" y="4190"/>
                </a:lnTo>
                <a:close/>
              </a:path>
              <a:path w="370840" h="124460">
                <a:moveTo>
                  <a:pt x="312381" y="37084"/>
                </a:moveTo>
                <a:lnTo>
                  <a:pt x="301751" y="37084"/>
                </a:lnTo>
                <a:lnTo>
                  <a:pt x="304165" y="41910"/>
                </a:lnTo>
                <a:lnTo>
                  <a:pt x="308228" y="47116"/>
                </a:lnTo>
                <a:lnTo>
                  <a:pt x="319659" y="58292"/>
                </a:lnTo>
                <a:lnTo>
                  <a:pt x="325374" y="62611"/>
                </a:lnTo>
                <a:lnTo>
                  <a:pt x="331089" y="65786"/>
                </a:lnTo>
                <a:lnTo>
                  <a:pt x="337820" y="58674"/>
                </a:lnTo>
                <a:lnTo>
                  <a:pt x="331724" y="55624"/>
                </a:lnTo>
                <a:lnTo>
                  <a:pt x="326008" y="51800"/>
                </a:lnTo>
                <a:lnTo>
                  <a:pt x="320607" y="47116"/>
                </a:lnTo>
                <a:lnTo>
                  <a:pt x="315722" y="41783"/>
                </a:lnTo>
                <a:lnTo>
                  <a:pt x="312381" y="37084"/>
                </a:lnTo>
                <a:close/>
              </a:path>
              <a:path w="370840" h="124460">
                <a:moveTo>
                  <a:pt x="99949" y="0"/>
                </a:moveTo>
                <a:lnTo>
                  <a:pt x="90170" y="0"/>
                </a:lnTo>
                <a:lnTo>
                  <a:pt x="90170" y="65786"/>
                </a:lnTo>
                <a:lnTo>
                  <a:pt x="99949" y="65786"/>
                </a:lnTo>
                <a:lnTo>
                  <a:pt x="9994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" name="object 74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006842" y="3231260"/>
            <a:ext cx="102234" cy="123571"/>
          </a:xfrm>
          <a:prstGeom prst="rect">
            <a:avLst/>
          </a:prstGeom>
        </p:spPr>
      </p:pic>
      <p:sp>
        <p:nvSpPr>
          <p:cNvPr id="75" name="object 75" descr=""/>
          <p:cNvSpPr/>
          <p:nvPr/>
        </p:nvSpPr>
        <p:spPr>
          <a:xfrm>
            <a:off x="8179054" y="3231260"/>
            <a:ext cx="519430" cy="126364"/>
          </a:xfrm>
          <a:custGeom>
            <a:avLst/>
            <a:gdLst/>
            <a:ahLst/>
            <a:cxnLst/>
            <a:rect l="l" t="t" r="r" b="b"/>
            <a:pathLst>
              <a:path w="519429" h="126364">
                <a:moveTo>
                  <a:pt x="381253" y="98551"/>
                </a:moveTo>
                <a:lnTo>
                  <a:pt x="264032" y="98551"/>
                </a:lnTo>
                <a:lnTo>
                  <a:pt x="264032" y="107314"/>
                </a:lnTo>
                <a:lnTo>
                  <a:pt x="381253" y="107314"/>
                </a:lnTo>
                <a:lnTo>
                  <a:pt x="381253" y="98551"/>
                </a:lnTo>
                <a:close/>
              </a:path>
              <a:path w="519429" h="126364">
                <a:moveTo>
                  <a:pt x="322706" y="32003"/>
                </a:moveTo>
                <a:lnTo>
                  <a:pt x="284861" y="43179"/>
                </a:lnTo>
                <a:lnTo>
                  <a:pt x="281177" y="49022"/>
                </a:lnTo>
                <a:lnTo>
                  <a:pt x="281274" y="64515"/>
                </a:lnTo>
                <a:lnTo>
                  <a:pt x="286003" y="70738"/>
                </a:lnTo>
                <a:lnTo>
                  <a:pt x="295655" y="75184"/>
                </a:lnTo>
                <a:lnTo>
                  <a:pt x="295655" y="98551"/>
                </a:lnTo>
                <a:lnTo>
                  <a:pt x="305562" y="98551"/>
                </a:lnTo>
                <a:lnTo>
                  <a:pt x="305562" y="78359"/>
                </a:lnTo>
                <a:lnTo>
                  <a:pt x="349630" y="78359"/>
                </a:lnTo>
                <a:lnTo>
                  <a:pt x="349630" y="75184"/>
                </a:lnTo>
                <a:lnTo>
                  <a:pt x="357039" y="71627"/>
                </a:lnTo>
                <a:lnTo>
                  <a:pt x="312800" y="71627"/>
                </a:lnTo>
                <a:lnTo>
                  <a:pt x="305180" y="70231"/>
                </a:lnTo>
                <a:lnTo>
                  <a:pt x="299720" y="67310"/>
                </a:lnTo>
                <a:lnTo>
                  <a:pt x="294386" y="64515"/>
                </a:lnTo>
                <a:lnTo>
                  <a:pt x="291719" y="60706"/>
                </a:lnTo>
                <a:lnTo>
                  <a:pt x="291719" y="51181"/>
                </a:lnTo>
                <a:lnTo>
                  <a:pt x="294386" y="47498"/>
                </a:lnTo>
                <a:lnTo>
                  <a:pt x="299720" y="44576"/>
                </a:lnTo>
                <a:lnTo>
                  <a:pt x="305053" y="41783"/>
                </a:lnTo>
                <a:lnTo>
                  <a:pt x="312674" y="40386"/>
                </a:lnTo>
                <a:lnTo>
                  <a:pt x="355875" y="40386"/>
                </a:lnTo>
                <a:lnTo>
                  <a:pt x="353187" y="38735"/>
                </a:lnTo>
                <a:lnTo>
                  <a:pt x="347210" y="35808"/>
                </a:lnTo>
                <a:lnTo>
                  <a:pt x="340137" y="33702"/>
                </a:lnTo>
                <a:lnTo>
                  <a:pt x="331970" y="32430"/>
                </a:lnTo>
                <a:lnTo>
                  <a:pt x="322706" y="32003"/>
                </a:lnTo>
                <a:close/>
              </a:path>
              <a:path w="519429" h="126364">
                <a:moveTo>
                  <a:pt x="349630" y="78359"/>
                </a:moveTo>
                <a:lnTo>
                  <a:pt x="339851" y="78359"/>
                </a:lnTo>
                <a:lnTo>
                  <a:pt x="339851" y="98551"/>
                </a:lnTo>
                <a:lnTo>
                  <a:pt x="349630" y="98551"/>
                </a:lnTo>
                <a:lnTo>
                  <a:pt x="349630" y="78359"/>
                </a:lnTo>
                <a:close/>
              </a:path>
              <a:path w="519429" h="126364">
                <a:moveTo>
                  <a:pt x="339851" y="78359"/>
                </a:moveTo>
                <a:lnTo>
                  <a:pt x="305562" y="78359"/>
                </a:lnTo>
                <a:lnTo>
                  <a:pt x="310642" y="79375"/>
                </a:lnTo>
                <a:lnTo>
                  <a:pt x="316356" y="80010"/>
                </a:lnTo>
                <a:lnTo>
                  <a:pt x="328929" y="80010"/>
                </a:lnTo>
                <a:lnTo>
                  <a:pt x="334645" y="79375"/>
                </a:lnTo>
                <a:lnTo>
                  <a:pt x="339851" y="78359"/>
                </a:lnTo>
                <a:close/>
              </a:path>
              <a:path w="519429" h="126364">
                <a:moveTo>
                  <a:pt x="355875" y="40386"/>
                </a:moveTo>
                <a:lnTo>
                  <a:pt x="332613" y="40386"/>
                </a:lnTo>
                <a:lnTo>
                  <a:pt x="340232" y="41783"/>
                </a:lnTo>
                <a:lnTo>
                  <a:pt x="345567" y="44576"/>
                </a:lnTo>
                <a:lnTo>
                  <a:pt x="350900" y="47498"/>
                </a:lnTo>
                <a:lnTo>
                  <a:pt x="353568" y="51181"/>
                </a:lnTo>
                <a:lnTo>
                  <a:pt x="353568" y="60706"/>
                </a:lnTo>
                <a:lnTo>
                  <a:pt x="350900" y="64515"/>
                </a:lnTo>
                <a:lnTo>
                  <a:pt x="345567" y="67310"/>
                </a:lnTo>
                <a:lnTo>
                  <a:pt x="340232" y="70231"/>
                </a:lnTo>
                <a:lnTo>
                  <a:pt x="332613" y="71627"/>
                </a:lnTo>
                <a:lnTo>
                  <a:pt x="357039" y="71627"/>
                </a:lnTo>
                <a:lnTo>
                  <a:pt x="359155" y="70612"/>
                </a:lnTo>
                <a:lnTo>
                  <a:pt x="363981" y="64135"/>
                </a:lnTo>
                <a:lnTo>
                  <a:pt x="363981" y="49022"/>
                </a:lnTo>
                <a:lnTo>
                  <a:pt x="360425" y="43179"/>
                </a:lnTo>
                <a:lnTo>
                  <a:pt x="355875" y="40386"/>
                </a:lnTo>
                <a:close/>
              </a:path>
              <a:path w="519429" h="126364">
                <a:moveTo>
                  <a:pt x="436118" y="49911"/>
                </a:moveTo>
                <a:lnTo>
                  <a:pt x="426339" y="49911"/>
                </a:lnTo>
                <a:lnTo>
                  <a:pt x="426339" y="93599"/>
                </a:lnTo>
                <a:lnTo>
                  <a:pt x="394716" y="93979"/>
                </a:lnTo>
                <a:lnTo>
                  <a:pt x="395604" y="102488"/>
                </a:lnTo>
                <a:lnTo>
                  <a:pt x="419822" y="102369"/>
                </a:lnTo>
                <a:lnTo>
                  <a:pt x="441991" y="102012"/>
                </a:lnTo>
                <a:lnTo>
                  <a:pt x="462113" y="101417"/>
                </a:lnTo>
                <a:lnTo>
                  <a:pt x="480187" y="100584"/>
                </a:lnTo>
                <a:lnTo>
                  <a:pt x="479648" y="93472"/>
                </a:lnTo>
                <a:lnTo>
                  <a:pt x="436118" y="93472"/>
                </a:lnTo>
                <a:lnTo>
                  <a:pt x="436118" y="49911"/>
                </a:lnTo>
                <a:close/>
              </a:path>
              <a:path w="519429" h="126364">
                <a:moveTo>
                  <a:pt x="479551" y="92201"/>
                </a:moveTo>
                <a:lnTo>
                  <a:pt x="436118" y="93472"/>
                </a:lnTo>
                <a:lnTo>
                  <a:pt x="479648" y="93472"/>
                </a:lnTo>
                <a:lnTo>
                  <a:pt x="479551" y="92201"/>
                </a:lnTo>
                <a:close/>
              </a:path>
              <a:path w="519429" h="126364">
                <a:moveTo>
                  <a:pt x="469900" y="11937"/>
                </a:moveTo>
                <a:lnTo>
                  <a:pt x="406526" y="11937"/>
                </a:lnTo>
                <a:lnTo>
                  <a:pt x="406526" y="20700"/>
                </a:lnTo>
                <a:lnTo>
                  <a:pt x="460121" y="20700"/>
                </a:lnTo>
                <a:lnTo>
                  <a:pt x="460011" y="29775"/>
                </a:lnTo>
                <a:lnTo>
                  <a:pt x="458343" y="71933"/>
                </a:lnTo>
                <a:lnTo>
                  <a:pt x="457962" y="76200"/>
                </a:lnTo>
                <a:lnTo>
                  <a:pt x="467487" y="76835"/>
                </a:lnTo>
                <a:lnTo>
                  <a:pt x="468560" y="62212"/>
                </a:lnTo>
                <a:lnTo>
                  <a:pt x="469312" y="46529"/>
                </a:lnTo>
                <a:lnTo>
                  <a:pt x="469665" y="33178"/>
                </a:lnTo>
                <a:lnTo>
                  <a:pt x="469782" y="26392"/>
                </a:lnTo>
                <a:lnTo>
                  <a:pt x="469900" y="11937"/>
                </a:lnTo>
                <a:close/>
              </a:path>
              <a:path w="519429" h="126364">
                <a:moveTo>
                  <a:pt x="64389" y="11684"/>
                </a:moveTo>
                <a:lnTo>
                  <a:pt x="5206" y="11684"/>
                </a:lnTo>
                <a:lnTo>
                  <a:pt x="5206" y="20447"/>
                </a:lnTo>
                <a:lnTo>
                  <a:pt x="53975" y="20447"/>
                </a:lnTo>
                <a:lnTo>
                  <a:pt x="51613" y="32160"/>
                </a:lnTo>
                <a:lnTo>
                  <a:pt x="27431" y="71040"/>
                </a:lnTo>
                <a:lnTo>
                  <a:pt x="0" y="88900"/>
                </a:lnTo>
                <a:lnTo>
                  <a:pt x="7493" y="96900"/>
                </a:lnTo>
                <a:lnTo>
                  <a:pt x="41282" y="70344"/>
                </a:lnTo>
                <a:lnTo>
                  <a:pt x="60420" y="36845"/>
                </a:lnTo>
                <a:lnTo>
                  <a:pt x="63297" y="24544"/>
                </a:lnTo>
                <a:lnTo>
                  <a:pt x="64389" y="11684"/>
                </a:lnTo>
                <a:close/>
              </a:path>
              <a:path w="519429" h="126364">
                <a:moveTo>
                  <a:pt x="187198" y="11175"/>
                </a:moveTo>
                <a:lnTo>
                  <a:pt x="138811" y="11175"/>
                </a:lnTo>
                <a:lnTo>
                  <a:pt x="138811" y="92328"/>
                </a:lnTo>
                <a:lnTo>
                  <a:pt x="155455" y="92209"/>
                </a:lnTo>
                <a:lnTo>
                  <a:pt x="169957" y="91852"/>
                </a:lnTo>
                <a:lnTo>
                  <a:pt x="182316" y="91257"/>
                </a:lnTo>
                <a:lnTo>
                  <a:pt x="192531" y="90424"/>
                </a:lnTo>
                <a:lnTo>
                  <a:pt x="192012" y="83565"/>
                </a:lnTo>
                <a:lnTo>
                  <a:pt x="148463" y="83565"/>
                </a:lnTo>
                <a:lnTo>
                  <a:pt x="148463" y="19812"/>
                </a:lnTo>
                <a:lnTo>
                  <a:pt x="187198" y="19812"/>
                </a:lnTo>
                <a:lnTo>
                  <a:pt x="187198" y="11175"/>
                </a:lnTo>
                <a:close/>
              </a:path>
              <a:path w="519429" h="126364">
                <a:moveTo>
                  <a:pt x="191897" y="82041"/>
                </a:moveTo>
                <a:lnTo>
                  <a:pt x="185418" y="82708"/>
                </a:lnTo>
                <a:lnTo>
                  <a:pt x="177974" y="83185"/>
                </a:lnTo>
                <a:lnTo>
                  <a:pt x="169554" y="83470"/>
                </a:lnTo>
                <a:lnTo>
                  <a:pt x="160147" y="83565"/>
                </a:lnTo>
                <a:lnTo>
                  <a:pt x="192012" y="83565"/>
                </a:lnTo>
                <a:lnTo>
                  <a:pt x="191897" y="82041"/>
                </a:lnTo>
                <a:close/>
              </a:path>
              <a:path w="519429" h="126364">
                <a:moveTo>
                  <a:pt x="370967" y="16763"/>
                </a:moveTo>
                <a:lnTo>
                  <a:pt x="274447" y="16763"/>
                </a:lnTo>
                <a:lnTo>
                  <a:pt x="274447" y="25400"/>
                </a:lnTo>
                <a:lnTo>
                  <a:pt x="370967" y="25400"/>
                </a:lnTo>
                <a:lnTo>
                  <a:pt x="370967" y="16763"/>
                </a:lnTo>
                <a:close/>
              </a:path>
              <a:path w="519429" h="126364">
                <a:moveTo>
                  <a:pt x="327532" y="1397"/>
                </a:moveTo>
                <a:lnTo>
                  <a:pt x="317880" y="1397"/>
                </a:lnTo>
                <a:lnTo>
                  <a:pt x="317880" y="16763"/>
                </a:lnTo>
                <a:lnTo>
                  <a:pt x="327532" y="16763"/>
                </a:lnTo>
                <a:lnTo>
                  <a:pt x="327532" y="1397"/>
                </a:lnTo>
                <a:close/>
              </a:path>
              <a:path w="519429" h="126364">
                <a:moveTo>
                  <a:pt x="498601" y="0"/>
                </a:moveTo>
                <a:lnTo>
                  <a:pt x="488823" y="0"/>
                </a:lnTo>
                <a:lnTo>
                  <a:pt x="488823" y="126364"/>
                </a:lnTo>
                <a:lnTo>
                  <a:pt x="498728" y="126364"/>
                </a:lnTo>
                <a:lnTo>
                  <a:pt x="498728" y="58800"/>
                </a:lnTo>
                <a:lnTo>
                  <a:pt x="519429" y="58800"/>
                </a:lnTo>
                <a:lnTo>
                  <a:pt x="519429" y="50037"/>
                </a:lnTo>
                <a:lnTo>
                  <a:pt x="498601" y="50037"/>
                </a:lnTo>
                <a:lnTo>
                  <a:pt x="498601" y="0"/>
                </a:lnTo>
                <a:close/>
              </a:path>
              <a:path w="519429" h="126364">
                <a:moveTo>
                  <a:pt x="237490" y="60706"/>
                </a:moveTo>
                <a:lnTo>
                  <a:pt x="227711" y="60706"/>
                </a:lnTo>
                <a:lnTo>
                  <a:pt x="227711" y="126364"/>
                </a:lnTo>
                <a:lnTo>
                  <a:pt x="237490" y="126364"/>
                </a:lnTo>
                <a:lnTo>
                  <a:pt x="237490" y="60706"/>
                </a:lnTo>
                <a:close/>
              </a:path>
              <a:path w="519429" h="126364">
                <a:moveTo>
                  <a:pt x="211454" y="2539"/>
                </a:moveTo>
                <a:lnTo>
                  <a:pt x="201802" y="2539"/>
                </a:lnTo>
                <a:lnTo>
                  <a:pt x="201802" y="122427"/>
                </a:lnTo>
                <a:lnTo>
                  <a:pt x="211454" y="122427"/>
                </a:lnTo>
                <a:lnTo>
                  <a:pt x="211454" y="60706"/>
                </a:lnTo>
                <a:lnTo>
                  <a:pt x="237490" y="60706"/>
                </a:lnTo>
                <a:lnTo>
                  <a:pt x="237490" y="51942"/>
                </a:lnTo>
                <a:lnTo>
                  <a:pt x="211454" y="51942"/>
                </a:lnTo>
                <a:lnTo>
                  <a:pt x="211454" y="2539"/>
                </a:lnTo>
                <a:close/>
              </a:path>
              <a:path w="519429" h="126364">
                <a:moveTo>
                  <a:pt x="237490" y="0"/>
                </a:moveTo>
                <a:lnTo>
                  <a:pt x="227711" y="0"/>
                </a:lnTo>
                <a:lnTo>
                  <a:pt x="227711" y="51942"/>
                </a:lnTo>
                <a:lnTo>
                  <a:pt x="237490" y="51942"/>
                </a:lnTo>
                <a:lnTo>
                  <a:pt x="237490" y="0"/>
                </a:lnTo>
                <a:close/>
              </a:path>
              <a:path w="519429" h="126364">
                <a:moveTo>
                  <a:pt x="99441" y="0"/>
                </a:moveTo>
                <a:lnTo>
                  <a:pt x="89789" y="0"/>
                </a:lnTo>
                <a:lnTo>
                  <a:pt x="89789" y="126364"/>
                </a:lnTo>
                <a:lnTo>
                  <a:pt x="99441" y="126364"/>
                </a:lnTo>
                <a:lnTo>
                  <a:pt x="9944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4324984" y="3506596"/>
            <a:ext cx="60960" cy="99695"/>
          </a:xfrm>
          <a:custGeom>
            <a:avLst/>
            <a:gdLst/>
            <a:ahLst/>
            <a:cxnLst/>
            <a:rect l="l" t="t" r="r" b="b"/>
            <a:pathLst>
              <a:path w="60960" h="99695">
                <a:moveTo>
                  <a:pt x="45847" y="0"/>
                </a:moveTo>
                <a:lnTo>
                  <a:pt x="39115" y="0"/>
                </a:lnTo>
                <a:lnTo>
                  <a:pt x="30378" y="976"/>
                </a:lnTo>
                <a:lnTo>
                  <a:pt x="2571" y="33432"/>
                </a:lnTo>
                <a:lnTo>
                  <a:pt x="0" y="55625"/>
                </a:lnTo>
                <a:lnTo>
                  <a:pt x="500" y="65363"/>
                </a:lnTo>
                <a:lnTo>
                  <a:pt x="23860" y="98849"/>
                </a:lnTo>
                <a:lnTo>
                  <a:pt x="30861" y="99567"/>
                </a:lnTo>
                <a:lnTo>
                  <a:pt x="39624" y="99567"/>
                </a:lnTo>
                <a:lnTo>
                  <a:pt x="46862" y="96520"/>
                </a:lnTo>
                <a:lnTo>
                  <a:pt x="52218" y="90677"/>
                </a:lnTo>
                <a:lnTo>
                  <a:pt x="25400" y="90677"/>
                </a:lnTo>
                <a:lnTo>
                  <a:pt x="20574" y="88391"/>
                </a:lnTo>
                <a:lnTo>
                  <a:pt x="13335" y="78866"/>
                </a:lnTo>
                <a:lnTo>
                  <a:pt x="11556" y="73151"/>
                </a:lnTo>
                <a:lnTo>
                  <a:pt x="11556" y="60833"/>
                </a:lnTo>
                <a:lnTo>
                  <a:pt x="13462" y="56261"/>
                </a:lnTo>
                <a:lnTo>
                  <a:pt x="17144" y="52450"/>
                </a:lnTo>
                <a:lnTo>
                  <a:pt x="18033" y="51562"/>
                </a:lnTo>
                <a:lnTo>
                  <a:pt x="10794" y="51562"/>
                </a:lnTo>
                <a:lnTo>
                  <a:pt x="23367" y="12826"/>
                </a:lnTo>
                <a:lnTo>
                  <a:pt x="30352" y="8889"/>
                </a:lnTo>
                <a:lnTo>
                  <a:pt x="54990" y="8889"/>
                </a:lnTo>
                <a:lnTo>
                  <a:pt x="54990" y="2666"/>
                </a:lnTo>
                <a:lnTo>
                  <a:pt x="51053" y="888"/>
                </a:lnTo>
                <a:lnTo>
                  <a:pt x="45847" y="0"/>
                </a:lnTo>
                <a:close/>
              </a:path>
              <a:path w="60960" h="99695">
                <a:moveTo>
                  <a:pt x="53922" y="46609"/>
                </a:moveTo>
                <a:lnTo>
                  <a:pt x="37084" y="46609"/>
                </a:lnTo>
                <a:lnTo>
                  <a:pt x="41782" y="48640"/>
                </a:lnTo>
                <a:lnTo>
                  <a:pt x="45085" y="52577"/>
                </a:lnTo>
                <a:lnTo>
                  <a:pt x="48513" y="56387"/>
                </a:lnTo>
                <a:lnTo>
                  <a:pt x="50164" y="61849"/>
                </a:lnTo>
                <a:lnTo>
                  <a:pt x="50164" y="75056"/>
                </a:lnTo>
                <a:lnTo>
                  <a:pt x="48387" y="80263"/>
                </a:lnTo>
                <a:lnTo>
                  <a:pt x="44957" y="84454"/>
                </a:lnTo>
                <a:lnTo>
                  <a:pt x="41401" y="88646"/>
                </a:lnTo>
                <a:lnTo>
                  <a:pt x="36829" y="90677"/>
                </a:lnTo>
                <a:lnTo>
                  <a:pt x="52218" y="90677"/>
                </a:lnTo>
                <a:lnTo>
                  <a:pt x="58038" y="84327"/>
                </a:lnTo>
                <a:lnTo>
                  <a:pt x="60832" y="76708"/>
                </a:lnTo>
                <a:lnTo>
                  <a:pt x="60832" y="58674"/>
                </a:lnTo>
                <a:lnTo>
                  <a:pt x="58419" y="51562"/>
                </a:lnTo>
                <a:lnTo>
                  <a:pt x="53922" y="46609"/>
                </a:lnTo>
                <a:close/>
              </a:path>
              <a:path w="60960" h="99695">
                <a:moveTo>
                  <a:pt x="41655" y="37718"/>
                </a:moveTo>
                <a:lnTo>
                  <a:pt x="33147" y="37718"/>
                </a:lnTo>
                <a:lnTo>
                  <a:pt x="25979" y="38596"/>
                </a:lnTo>
                <a:lnTo>
                  <a:pt x="19907" y="41211"/>
                </a:lnTo>
                <a:lnTo>
                  <a:pt x="14930" y="45541"/>
                </a:lnTo>
                <a:lnTo>
                  <a:pt x="11049" y="51562"/>
                </a:lnTo>
                <a:lnTo>
                  <a:pt x="18033" y="51562"/>
                </a:lnTo>
                <a:lnTo>
                  <a:pt x="20954" y="48640"/>
                </a:lnTo>
                <a:lnTo>
                  <a:pt x="25526" y="46609"/>
                </a:lnTo>
                <a:lnTo>
                  <a:pt x="53922" y="46609"/>
                </a:lnTo>
                <a:lnTo>
                  <a:pt x="48387" y="40512"/>
                </a:lnTo>
                <a:lnTo>
                  <a:pt x="41655" y="37718"/>
                </a:lnTo>
                <a:close/>
              </a:path>
              <a:path w="60960" h="99695">
                <a:moveTo>
                  <a:pt x="54990" y="8889"/>
                </a:moveTo>
                <a:lnTo>
                  <a:pt x="44703" y="8889"/>
                </a:lnTo>
                <a:lnTo>
                  <a:pt x="49911" y="10160"/>
                </a:lnTo>
                <a:lnTo>
                  <a:pt x="54990" y="12700"/>
                </a:lnTo>
                <a:lnTo>
                  <a:pt x="54990" y="888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7099934" y="3500882"/>
            <a:ext cx="375285" cy="126364"/>
          </a:xfrm>
          <a:custGeom>
            <a:avLst/>
            <a:gdLst/>
            <a:ahLst/>
            <a:cxnLst/>
            <a:rect l="l" t="t" r="r" b="b"/>
            <a:pathLst>
              <a:path w="375284" h="126364">
                <a:moveTo>
                  <a:pt x="232029" y="79882"/>
                </a:moveTo>
                <a:lnTo>
                  <a:pt x="150875" y="79882"/>
                </a:lnTo>
                <a:lnTo>
                  <a:pt x="150875" y="88773"/>
                </a:lnTo>
                <a:lnTo>
                  <a:pt x="222376" y="88773"/>
                </a:lnTo>
                <a:lnTo>
                  <a:pt x="222376" y="126364"/>
                </a:lnTo>
                <a:lnTo>
                  <a:pt x="232029" y="126364"/>
                </a:lnTo>
                <a:lnTo>
                  <a:pt x="232029" y="79882"/>
                </a:lnTo>
                <a:close/>
              </a:path>
              <a:path w="375284" h="126364">
                <a:moveTo>
                  <a:pt x="48514" y="76326"/>
                </a:moveTo>
                <a:lnTo>
                  <a:pt x="38735" y="76326"/>
                </a:lnTo>
                <a:lnTo>
                  <a:pt x="38735" y="122681"/>
                </a:lnTo>
                <a:lnTo>
                  <a:pt x="48514" y="122681"/>
                </a:lnTo>
                <a:lnTo>
                  <a:pt x="48514" y="76326"/>
                </a:lnTo>
                <a:close/>
              </a:path>
              <a:path w="375284" h="126364">
                <a:moveTo>
                  <a:pt x="86995" y="66420"/>
                </a:moveTo>
                <a:lnTo>
                  <a:pt x="69687" y="67181"/>
                </a:lnTo>
                <a:lnTo>
                  <a:pt x="49402" y="67738"/>
                </a:lnTo>
                <a:lnTo>
                  <a:pt x="26165" y="68081"/>
                </a:lnTo>
                <a:lnTo>
                  <a:pt x="0" y="68199"/>
                </a:lnTo>
                <a:lnTo>
                  <a:pt x="1016" y="76835"/>
                </a:lnTo>
                <a:lnTo>
                  <a:pt x="38735" y="76326"/>
                </a:lnTo>
                <a:lnTo>
                  <a:pt x="48514" y="76326"/>
                </a:lnTo>
                <a:lnTo>
                  <a:pt x="73342" y="75453"/>
                </a:lnTo>
                <a:lnTo>
                  <a:pt x="81768" y="75110"/>
                </a:lnTo>
                <a:lnTo>
                  <a:pt x="87503" y="74802"/>
                </a:lnTo>
                <a:lnTo>
                  <a:pt x="86995" y="66420"/>
                </a:lnTo>
                <a:close/>
              </a:path>
              <a:path w="375284" h="126364">
                <a:moveTo>
                  <a:pt x="352425" y="55371"/>
                </a:moveTo>
                <a:lnTo>
                  <a:pt x="342646" y="55371"/>
                </a:lnTo>
                <a:lnTo>
                  <a:pt x="342646" y="122427"/>
                </a:lnTo>
                <a:lnTo>
                  <a:pt x="352425" y="122427"/>
                </a:lnTo>
                <a:lnTo>
                  <a:pt x="352425" y="55371"/>
                </a:lnTo>
                <a:close/>
              </a:path>
              <a:path w="375284" h="126364">
                <a:moveTo>
                  <a:pt x="308229" y="8381"/>
                </a:moveTo>
                <a:lnTo>
                  <a:pt x="291084" y="8381"/>
                </a:lnTo>
                <a:lnTo>
                  <a:pt x="284225" y="12064"/>
                </a:lnTo>
                <a:lnTo>
                  <a:pt x="272161" y="51307"/>
                </a:lnTo>
                <a:lnTo>
                  <a:pt x="272613" y="61092"/>
                </a:lnTo>
                <a:lnTo>
                  <a:pt x="290957" y="94233"/>
                </a:lnTo>
                <a:lnTo>
                  <a:pt x="308229" y="94233"/>
                </a:lnTo>
                <a:lnTo>
                  <a:pt x="314833" y="90931"/>
                </a:lnTo>
                <a:lnTo>
                  <a:pt x="318748" y="85470"/>
                </a:lnTo>
                <a:lnTo>
                  <a:pt x="294005" y="85470"/>
                </a:lnTo>
                <a:lnTo>
                  <a:pt x="289433" y="82550"/>
                </a:lnTo>
                <a:lnTo>
                  <a:pt x="281686" y="51307"/>
                </a:lnTo>
                <a:lnTo>
                  <a:pt x="281973" y="43501"/>
                </a:lnTo>
                <a:lnTo>
                  <a:pt x="294005" y="17271"/>
                </a:lnTo>
                <a:lnTo>
                  <a:pt x="318809" y="17271"/>
                </a:lnTo>
                <a:lnTo>
                  <a:pt x="314833" y="11683"/>
                </a:lnTo>
                <a:lnTo>
                  <a:pt x="308229" y="8381"/>
                </a:lnTo>
                <a:close/>
              </a:path>
              <a:path w="375284" h="126364">
                <a:moveTo>
                  <a:pt x="318809" y="17271"/>
                </a:moveTo>
                <a:lnTo>
                  <a:pt x="305689" y="17271"/>
                </a:lnTo>
                <a:lnTo>
                  <a:pt x="310134" y="20192"/>
                </a:lnTo>
                <a:lnTo>
                  <a:pt x="313309" y="26035"/>
                </a:lnTo>
                <a:lnTo>
                  <a:pt x="315309" y="30894"/>
                </a:lnTo>
                <a:lnTo>
                  <a:pt x="316738" y="36718"/>
                </a:lnTo>
                <a:lnTo>
                  <a:pt x="317592" y="43501"/>
                </a:lnTo>
                <a:lnTo>
                  <a:pt x="317881" y="51307"/>
                </a:lnTo>
                <a:lnTo>
                  <a:pt x="317595" y="59116"/>
                </a:lnTo>
                <a:lnTo>
                  <a:pt x="305689" y="85470"/>
                </a:lnTo>
                <a:lnTo>
                  <a:pt x="318748" y="85470"/>
                </a:lnTo>
                <a:lnTo>
                  <a:pt x="327533" y="55371"/>
                </a:lnTo>
                <a:lnTo>
                  <a:pt x="352425" y="55371"/>
                </a:lnTo>
                <a:lnTo>
                  <a:pt x="352425" y="46736"/>
                </a:lnTo>
                <a:lnTo>
                  <a:pt x="327406" y="46736"/>
                </a:lnTo>
                <a:lnTo>
                  <a:pt x="326622" y="38022"/>
                </a:lnTo>
                <a:lnTo>
                  <a:pt x="325040" y="30368"/>
                </a:lnTo>
                <a:lnTo>
                  <a:pt x="322673" y="23786"/>
                </a:lnTo>
                <a:lnTo>
                  <a:pt x="319532" y="18287"/>
                </a:lnTo>
                <a:lnTo>
                  <a:pt x="318809" y="17271"/>
                </a:lnTo>
                <a:close/>
              </a:path>
              <a:path w="375284" h="126364">
                <a:moveTo>
                  <a:pt x="352425" y="2539"/>
                </a:moveTo>
                <a:lnTo>
                  <a:pt x="342646" y="2539"/>
                </a:lnTo>
                <a:lnTo>
                  <a:pt x="342646" y="46736"/>
                </a:lnTo>
                <a:lnTo>
                  <a:pt x="352425" y="46736"/>
                </a:lnTo>
                <a:lnTo>
                  <a:pt x="352425" y="2539"/>
                </a:lnTo>
                <a:close/>
              </a:path>
              <a:path w="375284" h="126364">
                <a:moveTo>
                  <a:pt x="52324" y="3428"/>
                </a:moveTo>
                <a:lnTo>
                  <a:pt x="33147" y="3428"/>
                </a:lnTo>
                <a:lnTo>
                  <a:pt x="25273" y="5968"/>
                </a:lnTo>
                <a:lnTo>
                  <a:pt x="13462" y="16001"/>
                </a:lnTo>
                <a:lnTo>
                  <a:pt x="10599" y="22225"/>
                </a:lnTo>
                <a:lnTo>
                  <a:pt x="10541" y="37464"/>
                </a:lnTo>
                <a:lnTo>
                  <a:pt x="13462" y="43687"/>
                </a:lnTo>
                <a:lnTo>
                  <a:pt x="19431" y="48640"/>
                </a:lnTo>
                <a:lnTo>
                  <a:pt x="25273" y="53720"/>
                </a:lnTo>
                <a:lnTo>
                  <a:pt x="33147" y="56133"/>
                </a:lnTo>
                <a:lnTo>
                  <a:pt x="52450" y="56133"/>
                </a:lnTo>
                <a:lnTo>
                  <a:pt x="60198" y="53720"/>
                </a:lnTo>
                <a:lnTo>
                  <a:pt x="67238" y="47751"/>
                </a:lnTo>
                <a:lnTo>
                  <a:pt x="35941" y="47751"/>
                </a:lnTo>
                <a:lnTo>
                  <a:pt x="30607" y="46100"/>
                </a:lnTo>
                <a:lnTo>
                  <a:pt x="26543" y="42799"/>
                </a:lnTo>
                <a:lnTo>
                  <a:pt x="22351" y="39624"/>
                </a:lnTo>
                <a:lnTo>
                  <a:pt x="20320" y="35305"/>
                </a:lnTo>
                <a:lnTo>
                  <a:pt x="20320" y="24511"/>
                </a:lnTo>
                <a:lnTo>
                  <a:pt x="22351" y="20192"/>
                </a:lnTo>
                <a:lnTo>
                  <a:pt x="26543" y="16890"/>
                </a:lnTo>
                <a:lnTo>
                  <a:pt x="30607" y="13588"/>
                </a:lnTo>
                <a:lnTo>
                  <a:pt x="35941" y="11937"/>
                </a:lnTo>
                <a:lnTo>
                  <a:pt x="67097" y="11937"/>
                </a:lnTo>
                <a:lnTo>
                  <a:pt x="60071" y="5968"/>
                </a:lnTo>
                <a:lnTo>
                  <a:pt x="52324" y="3428"/>
                </a:lnTo>
                <a:close/>
              </a:path>
              <a:path w="375284" h="126364">
                <a:moveTo>
                  <a:pt x="67097" y="11937"/>
                </a:moveTo>
                <a:lnTo>
                  <a:pt x="49530" y="11937"/>
                </a:lnTo>
                <a:lnTo>
                  <a:pt x="54991" y="13588"/>
                </a:lnTo>
                <a:lnTo>
                  <a:pt x="58928" y="16890"/>
                </a:lnTo>
                <a:lnTo>
                  <a:pt x="62992" y="20192"/>
                </a:lnTo>
                <a:lnTo>
                  <a:pt x="64965" y="24511"/>
                </a:lnTo>
                <a:lnTo>
                  <a:pt x="64964" y="35305"/>
                </a:lnTo>
                <a:lnTo>
                  <a:pt x="62992" y="39496"/>
                </a:lnTo>
                <a:lnTo>
                  <a:pt x="59055" y="42799"/>
                </a:lnTo>
                <a:lnTo>
                  <a:pt x="54991" y="46100"/>
                </a:lnTo>
                <a:lnTo>
                  <a:pt x="49530" y="47751"/>
                </a:lnTo>
                <a:lnTo>
                  <a:pt x="67238" y="47751"/>
                </a:lnTo>
                <a:lnTo>
                  <a:pt x="71882" y="43814"/>
                </a:lnTo>
                <a:lnTo>
                  <a:pt x="74803" y="37464"/>
                </a:lnTo>
                <a:lnTo>
                  <a:pt x="74803" y="22225"/>
                </a:lnTo>
                <a:lnTo>
                  <a:pt x="71882" y="16001"/>
                </a:lnTo>
                <a:lnTo>
                  <a:pt x="67097" y="11937"/>
                </a:lnTo>
                <a:close/>
              </a:path>
              <a:path w="375284" h="126364">
                <a:moveTo>
                  <a:pt x="200533" y="5714"/>
                </a:moveTo>
                <a:lnTo>
                  <a:pt x="142113" y="5714"/>
                </a:lnTo>
                <a:lnTo>
                  <a:pt x="142113" y="66548"/>
                </a:lnTo>
                <a:lnTo>
                  <a:pt x="162782" y="66432"/>
                </a:lnTo>
                <a:lnTo>
                  <a:pt x="180403" y="66103"/>
                </a:lnTo>
                <a:lnTo>
                  <a:pt x="194976" y="65583"/>
                </a:lnTo>
                <a:lnTo>
                  <a:pt x="206501" y="64896"/>
                </a:lnTo>
                <a:lnTo>
                  <a:pt x="205979" y="57785"/>
                </a:lnTo>
                <a:lnTo>
                  <a:pt x="151892" y="57785"/>
                </a:lnTo>
                <a:lnTo>
                  <a:pt x="151892" y="39877"/>
                </a:lnTo>
                <a:lnTo>
                  <a:pt x="195325" y="39877"/>
                </a:lnTo>
                <a:lnTo>
                  <a:pt x="195325" y="31368"/>
                </a:lnTo>
                <a:lnTo>
                  <a:pt x="151892" y="31368"/>
                </a:lnTo>
                <a:lnTo>
                  <a:pt x="151892" y="14477"/>
                </a:lnTo>
                <a:lnTo>
                  <a:pt x="200533" y="14477"/>
                </a:lnTo>
                <a:lnTo>
                  <a:pt x="200533" y="5714"/>
                </a:lnTo>
                <a:close/>
              </a:path>
              <a:path w="375284" h="126364">
                <a:moveTo>
                  <a:pt x="205867" y="56261"/>
                </a:moveTo>
                <a:lnTo>
                  <a:pt x="196915" y="56927"/>
                </a:lnTo>
                <a:lnTo>
                  <a:pt x="184927" y="57404"/>
                </a:lnTo>
                <a:lnTo>
                  <a:pt x="169916" y="57689"/>
                </a:lnTo>
                <a:lnTo>
                  <a:pt x="151892" y="57785"/>
                </a:lnTo>
                <a:lnTo>
                  <a:pt x="205979" y="57785"/>
                </a:lnTo>
                <a:lnTo>
                  <a:pt x="205867" y="56261"/>
                </a:lnTo>
                <a:close/>
              </a:path>
              <a:path w="375284" h="126364">
                <a:moveTo>
                  <a:pt x="375031" y="0"/>
                </a:moveTo>
                <a:lnTo>
                  <a:pt x="365251" y="0"/>
                </a:lnTo>
                <a:lnTo>
                  <a:pt x="365251" y="126364"/>
                </a:lnTo>
                <a:lnTo>
                  <a:pt x="375031" y="126364"/>
                </a:lnTo>
                <a:lnTo>
                  <a:pt x="375031" y="0"/>
                </a:lnTo>
                <a:close/>
              </a:path>
              <a:path w="375284" h="126364">
                <a:moveTo>
                  <a:pt x="232029" y="0"/>
                </a:moveTo>
                <a:lnTo>
                  <a:pt x="222376" y="0"/>
                </a:lnTo>
                <a:lnTo>
                  <a:pt x="222376" y="72898"/>
                </a:lnTo>
                <a:lnTo>
                  <a:pt x="232029" y="72898"/>
                </a:lnTo>
                <a:lnTo>
                  <a:pt x="232029" y="40766"/>
                </a:lnTo>
                <a:lnTo>
                  <a:pt x="251079" y="40766"/>
                </a:lnTo>
                <a:lnTo>
                  <a:pt x="251079" y="32003"/>
                </a:lnTo>
                <a:lnTo>
                  <a:pt x="232029" y="32003"/>
                </a:lnTo>
                <a:lnTo>
                  <a:pt x="232029" y="0"/>
                </a:lnTo>
                <a:close/>
              </a:path>
              <a:path w="375284" h="126364">
                <a:moveTo>
                  <a:pt x="105156" y="0"/>
                </a:moveTo>
                <a:lnTo>
                  <a:pt x="95250" y="0"/>
                </a:lnTo>
                <a:lnTo>
                  <a:pt x="95250" y="126364"/>
                </a:lnTo>
                <a:lnTo>
                  <a:pt x="105156" y="126364"/>
                </a:lnTo>
                <a:lnTo>
                  <a:pt x="1051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object 78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552690" y="3500882"/>
            <a:ext cx="245617" cy="126364"/>
          </a:xfrm>
          <a:prstGeom prst="rect">
            <a:avLst/>
          </a:prstGeom>
        </p:spPr>
      </p:pic>
      <p:sp>
        <p:nvSpPr>
          <p:cNvPr id="79" name="object 79" descr=""/>
          <p:cNvSpPr/>
          <p:nvPr/>
        </p:nvSpPr>
        <p:spPr>
          <a:xfrm>
            <a:off x="7870952" y="3500882"/>
            <a:ext cx="901065" cy="126364"/>
          </a:xfrm>
          <a:custGeom>
            <a:avLst/>
            <a:gdLst/>
            <a:ahLst/>
            <a:cxnLst/>
            <a:rect l="l" t="t" r="r" b="b"/>
            <a:pathLst>
              <a:path w="901065" h="126364">
                <a:moveTo>
                  <a:pt x="27050" y="70485"/>
                </a:moveTo>
                <a:lnTo>
                  <a:pt x="17399" y="70485"/>
                </a:lnTo>
                <a:lnTo>
                  <a:pt x="17399" y="123316"/>
                </a:lnTo>
                <a:lnTo>
                  <a:pt x="95250" y="123316"/>
                </a:lnTo>
                <a:lnTo>
                  <a:pt x="95250" y="114680"/>
                </a:lnTo>
                <a:lnTo>
                  <a:pt x="27050" y="114680"/>
                </a:lnTo>
                <a:lnTo>
                  <a:pt x="27050" y="98298"/>
                </a:lnTo>
                <a:lnTo>
                  <a:pt x="95250" y="98298"/>
                </a:lnTo>
                <a:lnTo>
                  <a:pt x="95250" y="89662"/>
                </a:lnTo>
                <a:lnTo>
                  <a:pt x="27050" y="89662"/>
                </a:lnTo>
                <a:lnTo>
                  <a:pt x="27050" y="70485"/>
                </a:lnTo>
                <a:close/>
              </a:path>
              <a:path w="901065" h="126364">
                <a:moveTo>
                  <a:pt x="95250" y="98298"/>
                </a:moveTo>
                <a:lnTo>
                  <a:pt x="85598" y="98298"/>
                </a:lnTo>
                <a:lnTo>
                  <a:pt x="85598" y="114680"/>
                </a:lnTo>
                <a:lnTo>
                  <a:pt x="95250" y="114680"/>
                </a:lnTo>
                <a:lnTo>
                  <a:pt x="95250" y="98298"/>
                </a:lnTo>
                <a:close/>
              </a:path>
              <a:path w="901065" h="126364">
                <a:moveTo>
                  <a:pt x="95250" y="70485"/>
                </a:moveTo>
                <a:lnTo>
                  <a:pt x="85598" y="70485"/>
                </a:lnTo>
                <a:lnTo>
                  <a:pt x="85598" y="89662"/>
                </a:lnTo>
                <a:lnTo>
                  <a:pt x="95250" y="89662"/>
                </a:lnTo>
                <a:lnTo>
                  <a:pt x="95250" y="70485"/>
                </a:lnTo>
                <a:close/>
              </a:path>
              <a:path w="901065" h="126364">
                <a:moveTo>
                  <a:pt x="882396" y="92837"/>
                </a:moveTo>
                <a:lnTo>
                  <a:pt x="876105" y="93216"/>
                </a:lnTo>
                <a:lnTo>
                  <a:pt x="867314" y="93583"/>
                </a:lnTo>
                <a:lnTo>
                  <a:pt x="855999" y="93926"/>
                </a:lnTo>
                <a:lnTo>
                  <a:pt x="794893" y="94995"/>
                </a:lnTo>
                <a:lnTo>
                  <a:pt x="795908" y="103377"/>
                </a:lnTo>
                <a:lnTo>
                  <a:pt x="842391" y="102742"/>
                </a:lnTo>
                <a:lnTo>
                  <a:pt x="867648" y="101981"/>
                </a:lnTo>
                <a:lnTo>
                  <a:pt x="876520" y="101600"/>
                </a:lnTo>
                <a:lnTo>
                  <a:pt x="882903" y="101218"/>
                </a:lnTo>
                <a:lnTo>
                  <a:pt x="882396" y="92837"/>
                </a:lnTo>
                <a:close/>
              </a:path>
              <a:path w="901065" h="126364">
                <a:moveTo>
                  <a:pt x="187705" y="79120"/>
                </a:moveTo>
                <a:lnTo>
                  <a:pt x="177800" y="79120"/>
                </a:lnTo>
                <a:lnTo>
                  <a:pt x="177800" y="126364"/>
                </a:lnTo>
                <a:lnTo>
                  <a:pt x="187705" y="126364"/>
                </a:lnTo>
                <a:lnTo>
                  <a:pt x="187705" y="79120"/>
                </a:lnTo>
                <a:close/>
              </a:path>
              <a:path w="901065" h="126364">
                <a:moveTo>
                  <a:pt x="241300" y="70357"/>
                </a:moveTo>
                <a:lnTo>
                  <a:pt x="124078" y="70357"/>
                </a:lnTo>
                <a:lnTo>
                  <a:pt x="124078" y="79120"/>
                </a:lnTo>
                <a:lnTo>
                  <a:pt x="241300" y="79120"/>
                </a:lnTo>
                <a:lnTo>
                  <a:pt x="241300" y="70357"/>
                </a:lnTo>
                <a:close/>
              </a:path>
              <a:path w="901065" h="126364">
                <a:moveTo>
                  <a:pt x="629920" y="69850"/>
                </a:moveTo>
                <a:lnTo>
                  <a:pt x="552196" y="69850"/>
                </a:lnTo>
                <a:lnTo>
                  <a:pt x="552196" y="78612"/>
                </a:lnTo>
                <a:lnTo>
                  <a:pt x="620395" y="78612"/>
                </a:lnTo>
                <a:lnTo>
                  <a:pt x="620395" y="92075"/>
                </a:lnTo>
                <a:lnTo>
                  <a:pt x="552196" y="92075"/>
                </a:lnTo>
                <a:lnTo>
                  <a:pt x="552196" y="123316"/>
                </a:lnTo>
                <a:lnTo>
                  <a:pt x="633476" y="123316"/>
                </a:lnTo>
                <a:lnTo>
                  <a:pt x="633476" y="114680"/>
                </a:lnTo>
                <a:lnTo>
                  <a:pt x="561848" y="114680"/>
                </a:lnTo>
                <a:lnTo>
                  <a:pt x="561848" y="100583"/>
                </a:lnTo>
                <a:lnTo>
                  <a:pt x="629920" y="100583"/>
                </a:lnTo>
                <a:lnTo>
                  <a:pt x="629920" y="69850"/>
                </a:lnTo>
                <a:close/>
              </a:path>
              <a:path w="901065" h="126364">
                <a:moveTo>
                  <a:pt x="847090" y="9651"/>
                </a:moveTo>
                <a:lnTo>
                  <a:pt x="828040" y="9651"/>
                </a:lnTo>
                <a:lnTo>
                  <a:pt x="820039" y="12445"/>
                </a:lnTo>
                <a:lnTo>
                  <a:pt x="813689" y="18287"/>
                </a:lnTo>
                <a:lnTo>
                  <a:pt x="807339" y="24002"/>
                </a:lnTo>
                <a:lnTo>
                  <a:pt x="804164" y="31114"/>
                </a:lnTo>
                <a:lnTo>
                  <a:pt x="804164" y="48387"/>
                </a:lnTo>
                <a:lnTo>
                  <a:pt x="807339" y="55499"/>
                </a:lnTo>
                <a:lnTo>
                  <a:pt x="820166" y="67055"/>
                </a:lnTo>
                <a:lnTo>
                  <a:pt x="828167" y="69850"/>
                </a:lnTo>
                <a:lnTo>
                  <a:pt x="847090" y="69850"/>
                </a:lnTo>
                <a:lnTo>
                  <a:pt x="854964" y="67055"/>
                </a:lnTo>
                <a:lnTo>
                  <a:pt x="861723" y="61087"/>
                </a:lnTo>
                <a:lnTo>
                  <a:pt x="831088" y="61087"/>
                </a:lnTo>
                <a:lnTo>
                  <a:pt x="825626" y="59181"/>
                </a:lnTo>
                <a:lnTo>
                  <a:pt x="821054" y="55117"/>
                </a:lnTo>
                <a:lnTo>
                  <a:pt x="816482" y="51180"/>
                </a:lnTo>
                <a:lnTo>
                  <a:pt x="814197" y="45974"/>
                </a:lnTo>
                <a:lnTo>
                  <a:pt x="814197" y="33400"/>
                </a:lnTo>
                <a:lnTo>
                  <a:pt x="816482" y="28320"/>
                </a:lnTo>
                <a:lnTo>
                  <a:pt x="820927" y="24256"/>
                </a:lnTo>
                <a:lnTo>
                  <a:pt x="825373" y="20319"/>
                </a:lnTo>
                <a:lnTo>
                  <a:pt x="830961" y="18287"/>
                </a:lnTo>
                <a:lnTo>
                  <a:pt x="861307" y="18287"/>
                </a:lnTo>
                <a:lnTo>
                  <a:pt x="854964" y="12573"/>
                </a:lnTo>
                <a:lnTo>
                  <a:pt x="847090" y="9651"/>
                </a:lnTo>
                <a:close/>
              </a:path>
              <a:path w="901065" h="126364">
                <a:moveTo>
                  <a:pt x="861307" y="18287"/>
                </a:moveTo>
                <a:lnTo>
                  <a:pt x="844296" y="18287"/>
                </a:lnTo>
                <a:lnTo>
                  <a:pt x="849756" y="20192"/>
                </a:lnTo>
                <a:lnTo>
                  <a:pt x="854201" y="24256"/>
                </a:lnTo>
                <a:lnTo>
                  <a:pt x="858774" y="28193"/>
                </a:lnTo>
                <a:lnTo>
                  <a:pt x="860932" y="33400"/>
                </a:lnTo>
                <a:lnTo>
                  <a:pt x="860932" y="45974"/>
                </a:lnTo>
                <a:lnTo>
                  <a:pt x="858647" y="51180"/>
                </a:lnTo>
                <a:lnTo>
                  <a:pt x="854201" y="55117"/>
                </a:lnTo>
                <a:lnTo>
                  <a:pt x="849756" y="59181"/>
                </a:lnTo>
                <a:lnTo>
                  <a:pt x="844169" y="61087"/>
                </a:lnTo>
                <a:lnTo>
                  <a:pt x="861723" y="61087"/>
                </a:lnTo>
                <a:lnTo>
                  <a:pt x="867791" y="55625"/>
                </a:lnTo>
                <a:lnTo>
                  <a:pt x="870966" y="48387"/>
                </a:lnTo>
                <a:lnTo>
                  <a:pt x="870909" y="31114"/>
                </a:lnTo>
                <a:lnTo>
                  <a:pt x="867791" y="24129"/>
                </a:lnTo>
                <a:lnTo>
                  <a:pt x="861307" y="18287"/>
                </a:lnTo>
                <a:close/>
              </a:path>
              <a:path w="901065" h="126364">
                <a:moveTo>
                  <a:pt x="221742" y="4571"/>
                </a:moveTo>
                <a:lnTo>
                  <a:pt x="143509" y="4571"/>
                </a:lnTo>
                <a:lnTo>
                  <a:pt x="143509" y="53339"/>
                </a:lnTo>
                <a:lnTo>
                  <a:pt x="221742" y="53339"/>
                </a:lnTo>
                <a:lnTo>
                  <a:pt x="221742" y="44703"/>
                </a:lnTo>
                <a:lnTo>
                  <a:pt x="153162" y="44703"/>
                </a:lnTo>
                <a:lnTo>
                  <a:pt x="153162" y="13335"/>
                </a:lnTo>
                <a:lnTo>
                  <a:pt x="221742" y="13335"/>
                </a:lnTo>
                <a:lnTo>
                  <a:pt x="221742" y="4571"/>
                </a:lnTo>
                <a:close/>
              </a:path>
              <a:path w="901065" h="126364">
                <a:moveTo>
                  <a:pt x="221742" y="13335"/>
                </a:moveTo>
                <a:lnTo>
                  <a:pt x="212090" y="13335"/>
                </a:lnTo>
                <a:lnTo>
                  <a:pt x="212090" y="44703"/>
                </a:lnTo>
                <a:lnTo>
                  <a:pt x="221742" y="44703"/>
                </a:lnTo>
                <a:lnTo>
                  <a:pt x="221742" y="13335"/>
                </a:lnTo>
                <a:close/>
              </a:path>
              <a:path w="901065" h="126364">
                <a:moveTo>
                  <a:pt x="459613" y="11175"/>
                </a:moveTo>
                <a:lnTo>
                  <a:pt x="401827" y="11175"/>
                </a:lnTo>
                <a:lnTo>
                  <a:pt x="401827" y="19812"/>
                </a:lnTo>
                <a:lnTo>
                  <a:pt x="449833" y="19812"/>
                </a:lnTo>
                <a:lnTo>
                  <a:pt x="449833" y="49021"/>
                </a:lnTo>
                <a:lnTo>
                  <a:pt x="401827" y="49021"/>
                </a:lnTo>
                <a:lnTo>
                  <a:pt x="401827" y="99060"/>
                </a:lnTo>
                <a:lnTo>
                  <a:pt x="427049" y="98871"/>
                </a:lnTo>
                <a:lnTo>
                  <a:pt x="447294" y="98313"/>
                </a:lnTo>
                <a:lnTo>
                  <a:pt x="462585" y="97399"/>
                </a:lnTo>
                <a:lnTo>
                  <a:pt x="472948" y="96138"/>
                </a:lnTo>
                <a:lnTo>
                  <a:pt x="472163" y="90296"/>
                </a:lnTo>
                <a:lnTo>
                  <a:pt x="411606" y="90296"/>
                </a:lnTo>
                <a:lnTo>
                  <a:pt x="411606" y="57403"/>
                </a:lnTo>
                <a:lnTo>
                  <a:pt x="459613" y="57403"/>
                </a:lnTo>
                <a:lnTo>
                  <a:pt x="459613" y="11175"/>
                </a:lnTo>
                <a:close/>
              </a:path>
              <a:path w="901065" h="126364">
                <a:moveTo>
                  <a:pt x="471804" y="87629"/>
                </a:moveTo>
                <a:lnTo>
                  <a:pt x="463327" y="88796"/>
                </a:lnTo>
                <a:lnTo>
                  <a:pt x="450468" y="89630"/>
                </a:lnTo>
                <a:lnTo>
                  <a:pt x="433228" y="90130"/>
                </a:lnTo>
                <a:lnTo>
                  <a:pt x="411606" y="90296"/>
                </a:lnTo>
                <a:lnTo>
                  <a:pt x="472163" y="90296"/>
                </a:lnTo>
                <a:lnTo>
                  <a:pt x="471804" y="87629"/>
                </a:lnTo>
                <a:close/>
              </a:path>
              <a:path w="901065" h="126364">
                <a:moveTo>
                  <a:pt x="95250" y="36067"/>
                </a:moveTo>
                <a:lnTo>
                  <a:pt x="85471" y="36067"/>
                </a:lnTo>
                <a:lnTo>
                  <a:pt x="85471" y="63626"/>
                </a:lnTo>
                <a:lnTo>
                  <a:pt x="95250" y="63626"/>
                </a:lnTo>
                <a:lnTo>
                  <a:pt x="95250" y="36067"/>
                </a:lnTo>
                <a:close/>
              </a:path>
              <a:path w="901065" h="126364">
                <a:moveTo>
                  <a:pt x="40131" y="1524"/>
                </a:moveTo>
                <a:lnTo>
                  <a:pt x="22478" y="1524"/>
                </a:lnTo>
                <a:lnTo>
                  <a:pt x="14731" y="4444"/>
                </a:lnTo>
                <a:lnTo>
                  <a:pt x="8890" y="10287"/>
                </a:lnTo>
                <a:lnTo>
                  <a:pt x="2921" y="16001"/>
                </a:lnTo>
                <a:lnTo>
                  <a:pt x="0" y="23240"/>
                </a:lnTo>
                <a:lnTo>
                  <a:pt x="0" y="40386"/>
                </a:lnTo>
                <a:lnTo>
                  <a:pt x="2921" y="47498"/>
                </a:lnTo>
                <a:lnTo>
                  <a:pt x="14858" y="59181"/>
                </a:lnTo>
                <a:lnTo>
                  <a:pt x="22605" y="62102"/>
                </a:lnTo>
                <a:lnTo>
                  <a:pt x="40131" y="62102"/>
                </a:lnTo>
                <a:lnTo>
                  <a:pt x="47371" y="59689"/>
                </a:lnTo>
                <a:lnTo>
                  <a:pt x="54772" y="53720"/>
                </a:lnTo>
                <a:lnTo>
                  <a:pt x="25146" y="53720"/>
                </a:lnTo>
                <a:lnTo>
                  <a:pt x="19812" y="51688"/>
                </a:lnTo>
                <a:lnTo>
                  <a:pt x="11556" y="43433"/>
                </a:lnTo>
                <a:lnTo>
                  <a:pt x="9525" y="38226"/>
                </a:lnTo>
                <a:lnTo>
                  <a:pt x="9525" y="25400"/>
                </a:lnTo>
                <a:lnTo>
                  <a:pt x="11683" y="20192"/>
                </a:lnTo>
                <a:lnTo>
                  <a:pt x="19939" y="11937"/>
                </a:lnTo>
                <a:lnTo>
                  <a:pt x="25273" y="9905"/>
                </a:lnTo>
                <a:lnTo>
                  <a:pt x="54826" y="9905"/>
                </a:lnTo>
                <a:lnTo>
                  <a:pt x="53213" y="8636"/>
                </a:lnTo>
                <a:lnTo>
                  <a:pt x="47244" y="3810"/>
                </a:lnTo>
                <a:lnTo>
                  <a:pt x="40131" y="1524"/>
                </a:lnTo>
                <a:close/>
              </a:path>
              <a:path w="901065" h="126364">
                <a:moveTo>
                  <a:pt x="54826" y="9905"/>
                </a:moveTo>
                <a:lnTo>
                  <a:pt x="38480" y="9905"/>
                </a:lnTo>
                <a:lnTo>
                  <a:pt x="43942" y="11937"/>
                </a:lnTo>
                <a:lnTo>
                  <a:pt x="48005" y="16128"/>
                </a:lnTo>
                <a:lnTo>
                  <a:pt x="52197" y="20192"/>
                </a:lnTo>
                <a:lnTo>
                  <a:pt x="54228" y="25400"/>
                </a:lnTo>
                <a:lnTo>
                  <a:pt x="54228" y="38226"/>
                </a:lnTo>
                <a:lnTo>
                  <a:pt x="52197" y="43433"/>
                </a:lnTo>
                <a:lnTo>
                  <a:pt x="48132" y="47625"/>
                </a:lnTo>
                <a:lnTo>
                  <a:pt x="44069" y="51688"/>
                </a:lnTo>
                <a:lnTo>
                  <a:pt x="38607" y="53720"/>
                </a:lnTo>
                <a:lnTo>
                  <a:pt x="54772" y="53720"/>
                </a:lnTo>
                <a:lnTo>
                  <a:pt x="59181" y="50164"/>
                </a:lnTo>
                <a:lnTo>
                  <a:pt x="62738" y="43941"/>
                </a:lnTo>
                <a:lnTo>
                  <a:pt x="63880" y="36067"/>
                </a:lnTo>
                <a:lnTo>
                  <a:pt x="95250" y="36067"/>
                </a:lnTo>
                <a:lnTo>
                  <a:pt x="95250" y="27304"/>
                </a:lnTo>
                <a:lnTo>
                  <a:pt x="63753" y="27304"/>
                </a:lnTo>
                <a:lnTo>
                  <a:pt x="62611" y="19557"/>
                </a:lnTo>
                <a:lnTo>
                  <a:pt x="59181" y="13335"/>
                </a:lnTo>
                <a:lnTo>
                  <a:pt x="54826" y="9905"/>
                </a:lnTo>
                <a:close/>
              </a:path>
              <a:path w="901065" h="126364">
                <a:moveTo>
                  <a:pt x="95250" y="126"/>
                </a:moveTo>
                <a:lnTo>
                  <a:pt x="85471" y="126"/>
                </a:lnTo>
                <a:lnTo>
                  <a:pt x="85471" y="27304"/>
                </a:lnTo>
                <a:lnTo>
                  <a:pt x="95250" y="27304"/>
                </a:lnTo>
                <a:lnTo>
                  <a:pt x="95250" y="126"/>
                </a:lnTo>
                <a:close/>
              </a:path>
              <a:path w="901065" h="126364">
                <a:moveTo>
                  <a:pt x="570229" y="12953"/>
                </a:moveTo>
                <a:lnTo>
                  <a:pt x="560577" y="12953"/>
                </a:lnTo>
                <a:lnTo>
                  <a:pt x="560577" y="24256"/>
                </a:lnTo>
                <a:lnTo>
                  <a:pt x="557783" y="31750"/>
                </a:lnTo>
                <a:lnTo>
                  <a:pt x="528447" y="56514"/>
                </a:lnTo>
                <a:lnTo>
                  <a:pt x="535431" y="63118"/>
                </a:lnTo>
                <a:lnTo>
                  <a:pt x="545314" y="57163"/>
                </a:lnTo>
                <a:lnTo>
                  <a:pt x="553624" y="50339"/>
                </a:lnTo>
                <a:lnTo>
                  <a:pt x="560363" y="42634"/>
                </a:lnTo>
                <a:lnTo>
                  <a:pt x="565530" y="34036"/>
                </a:lnTo>
                <a:lnTo>
                  <a:pt x="575962" y="34036"/>
                </a:lnTo>
                <a:lnTo>
                  <a:pt x="573277" y="31241"/>
                </a:lnTo>
                <a:lnTo>
                  <a:pt x="570284" y="24256"/>
                </a:lnTo>
                <a:lnTo>
                  <a:pt x="570229" y="12953"/>
                </a:lnTo>
                <a:close/>
              </a:path>
              <a:path w="901065" h="126364">
                <a:moveTo>
                  <a:pt x="629920" y="0"/>
                </a:moveTo>
                <a:lnTo>
                  <a:pt x="620268" y="0"/>
                </a:lnTo>
                <a:lnTo>
                  <a:pt x="620268" y="25145"/>
                </a:lnTo>
                <a:lnTo>
                  <a:pt x="591947" y="25145"/>
                </a:lnTo>
                <a:lnTo>
                  <a:pt x="591947" y="34036"/>
                </a:lnTo>
                <a:lnTo>
                  <a:pt x="620268" y="34036"/>
                </a:lnTo>
                <a:lnTo>
                  <a:pt x="620268" y="63118"/>
                </a:lnTo>
                <a:lnTo>
                  <a:pt x="629920" y="63118"/>
                </a:lnTo>
                <a:lnTo>
                  <a:pt x="629920" y="0"/>
                </a:lnTo>
                <a:close/>
              </a:path>
              <a:path w="901065" h="126364">
                <a:moveTo>
                  <a:pt x="575962" y="34036"/>
                </a:moveTo>
                <a:lnTo>
                  <a:pt x="565530" y="34036"/>
                </a:lnTo>
                <a:lnTo>
                  <a:pt x="567944" y="38607"/>
                </a:lnTo>
                <a:lnTo>
                  <a:pt x="595249" y="59436"/>
                </a:lnTo>
                <a:lnTo>
                  <a:pt x="601852" y="51942"/>
                </a:lnTo>
                <a:lnTo>
                  <a:pt x="595520" y="49416"/>
                </a:lnTo>
                <a:lnTo>
                  <a:pt x="589676" y="46212"/>
                </a:lnTo>
                <a:lnTo>
                  <a:pt x="584332" y="42316"/>
                </a:lnTo>
                <a:lnTo>
                  <a:pt x="579501" y="37718"/>
                </a:lnTo>
                <a:lnTo>
                  <a:pt x="575962" y="34036"/>
                </a:lnTo>
                <a:close/>
              </a:path>
              <a:path w="901065" h="126364">
                <a:moveTo>
                  <a:pt x="597407" y="4317"/>
                </a:moveTo>
                <a:lnTo>
                  <a:pt x="532383" y="4317"/>
                </a:lnTo>
                <a:lnTo>
                  <a:pt x="532383" y="12953"/>
                </a:lnTo>
                <a:lnTo>
                  <a:pt x="597407" y="12953"/>
                </a:lnTo>
                <a:lnTo>
                  <a:pt x="597407" y="4317"/>
                </a:lnTo>
                <a:close/>
              </a:path>
              <a:path w="901065" h="126364">
                <a:moveTo>
                  <a:pt x="901065" y="0"/>
                </a:moveTo>
                <a:lnTo>
                  <a:pt x="891286" y="0"/>
                </a:lnTo>
                <a:lnTo>
                  <a:pt x="891286" y="126364"/>
                </a:lnTo>
                <a:lnTo>
                  <a:pt x="901065" y="126364"/>
                </a:lnTo>
                <a:lnTo>
                  <a:pt x="901065" y="0"/>
                </a:lnTo>
                <a:close/>
              </a:path>
              <a:path w="901065" h="126364">
                <a:moveTo>
                  <a:pt x="758825" y="0"/>
                </a:moveTo>
                <a:lnTo>
                  <a:pt x="749046" y="0"/>
                </a:lnTo>
                <a:lnTo>
                  <a:pt x="749046" y="126364"/>
                </a:lnTo>
                <a:lnTo>
                  <a:pt x="758825" y="126364"/>
                </a:lnTo>
                <a:lnTo>
                  <a:pt x="758825" y="62229"/>
                </a:lnTo>
                <a:lnTo>
                  <a:pt x="779526" y="62229"/>
                </a:lnTo>
                <a:lnTo>
                  <a:pt x="779526" y="53339"/>
                </a:lnTo>
                <a:lnTo>
                  <a:pt x="758825" y="53339"/>
                </a:lnTo>
                <a:lnTo>
                  <a:pt x="758825" y="0"/>
                </a:lnTo>
                <a:close/>
              </a:path>
              <a:path w="901065" h="126364">
                <a:moveTo>
                  <a:pt x="704342" y="26415"/>
                </a:moveTo>
                <a:lnTo>
                  <a:pt x="694690" y="26415"/>
                </a:lnTo>
                <a:lnTo>
                  <a:pt x="694656" y="39496"/>
                </a:lnTo>
                <a:lnTo>
                  <a:pt x="694070" y="46138"/>
                </a:lnTo>
                <a:lnTo>
                  <a:pt x="673909" y="80772"/>
                </a:lnTo>
                <a:lnTo>
                  <a:pt x="661034" y="89407"/>
                </a:lnTo>
                <a:lnTo>
                  <a:pt x="668401" y="96646"/>
                </a:lnTo>
                <a:lnTo>
                  <a:pt x="697865" y="64135"/>
                </a:lnTo>
                <a:lnTo>
                  <a:pt x="699643" y="58674"/>
                </a:lnTo>
                <a:lnTo>
                  <a:pt x="709383" y="58674"/>
                </a:lnTo>
                <a:lnTo>
                  <a:pt x="706818" y="53038"/>
                </a:lnTo>
                <a:lnTo>
                  <a:pt x="704961" y="46261"/>
                </a:lnTo>
                <a:lnTo>
                  <a:pt x="704342" y="39496"/>
                </a:lnTo>
                <a:lnTo>
                  <a:pt x="704342" y="26415"/>
                </a:lnTo>
                <a:close/>
              </a:path>
              <a:path w="901065" h="126364">
                <a:moveTo>
                  <a:pt x="709383" y="58674"/>
                </a:moveTo>
                <a:lnTo>
                  <a:pt x="699643" y="58674"/>
                </a:lnTo>
                <a:lnTo>
                  <a:pt x="701548" y="64135"/>
                </a:lnTo>
                <a:lnTo>
                  <a:pt x="731774" y="94106"/>
                </a:lnTo>
                <a:lnTo>
                  <a:pt x="738504" y="86487"/>
                </a:lnTo>
                <a:lnTo>
                  <a:pt x="731625" y="82962"/>
                </a:lnTo>
                <a:lnTo>
                  <a:pt x="725281" y="78486"/>
                </a:lnTo>
                <a:lnTo>
                  <a:pt x="719484" y="73056"/>
                </a:lnTo>
                <a:lnTo>
                  <a:pt x="714248" y="66675"/>
                </a:lnTo>
                <a:lnTo>
                  <a:pt x="709914" y="59838"/>
                </a:lnTo>
                <a:lnTo>
                  <a:pt x="709383" y="58674"/>
                </a:lnTo>
                <a:close/>
              </a:path>
              <a:path w="901065" h="126364">
                <a:moveTo>
                  <a:pt x="735076" y="17652"/>
                </a:moveTo>
                <a:lnTo>
                  <a:pt x="663955" y="17652"/>
                </a:lnTo>
                <a:lnTo>
                  <a:pt x="663955" y="26415"/>
                </a:lnTo>
                <a:lnTo>
                  <a:pt x="735076" y="26415"/>
                </a:lnTo>
                <a:lnTo>
                  <a:pt x="735076" y="17652"/>
                </a:lnTo>
                <a:close/>
              </a:path>
              <a:path w="901065" h="126364">
                <a:moveTo>
                  <a:pt x="704342" y="0"/>
                </a:moveTo>
                <a:lnTo>
                  <a:pt x="694563" y="0"/>
                </a:lnTo>
                <a:lnTo>
                  <a:pt x="694563" y="17652"/>
                </a:lnTo>
                <a:lnTo>
                  <a:pt x="704342" y="17652"/>
                </a:lnTo>
                <a:lnTo>
                  <a:pt x="704342" y="0"/>
                </a:lnTo>
                <a:close/>
              </a:path>
              <a:path w="901065" h="126364">
                <a:moveTo>
                  <a:pt x="495934" y="0"/>
                </a:moveTo>
                <a:lnTo>
                  <a:pt x="486282" y="0"/>
                </a:lnTo>
                <a:lnTo>
                  <a:pt x="486282" y="126364"/>
                </a:lnTo>
                <a:lnTo>
                  <a:pt x="495934" y="126364"/>
                </a:lnTo>
                <a:lnTo>
                  <a:pt x="495934" y="0"/>
                </a:lnTo>
                <a:close/>
              </a:path>
              <a:path w="901065" h="126364">
                <a:moveTo>
                  <a:pt x="363220" y="0"/>
                </a:moveTo>
                <a:lnTo>
                  <a:pt x="353441" y="0"/>
                </a:lnTo>
                <a:lnTo>
                  <a:pt x="353441" y="47116"/>
                </a:lnTo>
                <a:lnTo>
                  <a:pt x="325881" y="47116"/>
                </a:lnTo>
                <a:lnTo>
                  <a:pt x="325881" y="55752"/>
                </a:lnTo>
                <a:lnTo>
                  <a:pt x="353441" y="55752"/>
                </a:lnTo>
                <a:lnTo>
                  <a:pt x="353441" y="126364"/>
                </a:lnTo>
                <a:lnTo>
                  <a:pt x="363220" y="126364"/>
                </a:lnTo>
                <a:lnTo>
                  <a:pt x="363220" y="0"/>
                </a:lnTo>
                <a:close/>
              </a:path>
              <a:path w="901065" h="126364">
                <a:moveTo>
                  <a:pt x="303149" y="26415"/>
                </a:moveTo>
                <a:lnTo>
                  <a:pt x="293370" y="26415"/>
                </a:lnTo>
                <a:lnTo>
                  <a:pt x="293325" y="38988"/>
                </a:lnTo>
                <a:lnTo>
                  <a:pt x="292747" y="45537"/>
                </a:lnTo>
                <a:lnTo>
                  <a:pt x="272526" y="80629"/>
                </a:lnTo>
                <a:lnTo>
                  <a:pt x="259588" y="89407"/>
                </a:lnTo>
                <a:lnTo>
                  <a:pt x="267080" y="97154"/>
                </a:lnTo>
                <a:lnTo>
                  <a:pt x="296545" y="64515"/>
                </a:lnTo>
                <a:lnTo>
                  <a:pt x="298323" y="58800"/>
                </a:lnTo>
                <a:lnTo>
                  <a:pt x="308403" y="58800"/>
                </a:lnTo>
                <a:lnTo>
                  <a:pt x="305403" y="52228"/>
                </a:lnTo>
                <a:lnTo>
                  <a:pt x="303568" y="45525"/>
                </a:lnTo>
                <a:lnTo>
                  <a:pt x="303022" y="38988"/>
                </a:lnTo>
                <a:lnTo>
                  <a:pt x="303149" y="26415"/>
                </a:lnTo>
                <a:close/>
              </a:path>
              <a:path w="901065" h="126364">
                <a:moveTo>
                  <a:pt x="308403" y="58800"/>
                </a:moveTo>
                <a:lnTo>
                  <a:pt x="298323" y="58800"/>
                </a:lnTo>
                <a:lnTo>
                  <a:pt x="300481" y="64515"/>
                </a:lnTo>
                <a:lnTo>
                  <a:pt x="330453" y="94233"/>
                </a:lnTo>
                <a:lnTo>
                  <a:pt x="337439" y="86487"/>
                </a:lnTo>
                <a:lnTo>
                  <a:pt x="330465" y="82863"/>
                </a:lnTo>
                <a:lnTo>
                  <a:pt x="324040" y="78263"/>
                </a:lnTo>
                <a:lnTo>
                  <a:pt x="318186" y="72663"/>
                </a:lnTo>
                <a:lnTo>
                  <a:pt x="312927" y="66039"/>
                </a:lnTo>
                <a:lnTo>
                  <a:pt x="308522" y="59062"/>
                </a:lnTo>
                <a:lnTo>
                  <a:pt x="308403" y="58800"/>
                </a:lnTo>
                <a:close/>
              </a:path>
              <a:path w="901065" h="126364">
                <a:moveTo>
                  <a:pt x="333755" y="17652"/>
                </a:moveTo>
                <a:lnTo>
                  <a:pt x="262636" y="17652"/>
                </a:lnTo>
                <a:lnTo>
                  <a:pt x="262636" y="26415"/>
                </a:lnTo>
                <a:lnTo>
                  <a:pt x="333755" y="26415"/>
                </a:lnTo>
                <a:lnTo>
                  <a:pt x="333755" y="17652"/>
                </a:lnTo>
                <a:close/>
              </a:path>
              <a:path w="901065" h="126364">
                <a:moveTo>
                  <a:pt x="303022" y="0"/>
                </a:moveTo>
                <a:lnTo>
                  <a:pt x="293243" y="0"/>
                </a:lnTo>
                <a:lnTo>
                  <a:pt x="293243" y="17652"/>
                </a:lnTo>
                <a:lnTo>
                  <a:pt x="303022" y="17652"/>
                </a:lnTo>
                <a:lnTo>
                  <a:pt x="30302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0" name="object 80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842375" y="3505580"/>
            <a:ext cx="251332" cy="121665"/>
          </a:xfrm>
          <a:prstGeom prst="rect">
            <a:avLst/>
          </a:prstGeom>
        </p:spPr>
      </p:pic>
      <p:sp>
        <p:nvSpPr>
          <p:cNvPr id="81" name="object 81" descr=""/>
          <p:cNvSpPr/>
          <p:nvPr/>
        </p:nvSpPr>
        <p:spPr>
          <a:xfrm>
            <a:off x="9169654" y="3500882"/>
            <a:ext cx="506730" cy="126364"/>
          </a:xfrm>
          <a:custGeom>
            <a:avLst/>
            <a:gdLst/>
            <a:ahLst/>
            <a:cxnLst/>
            <a:rect l="l" t="t" r="r" b="b"/>
            <a:pathLst>
              <a:path w="506729" h="126364">
                <a:moveTo>
                  <a:pt x="447675" y="78866"/>
                </a:moveTo>
                <a:lnTo>
                  <a:pt x="438435" y="79249"/>
                </a:lnTo>
                <a:lnTo>
                  <a:pt x="430339" y="80406"/>
                </a:lnTo>
                <a:lnTo>
                  <a:pt x="423386" y="82349"/>
                </a:lnTo>
                <a:lnTo>
                  <a:pt x="417575" y="85089"/>
                </a:lnTo>
                <a:lnTo>
                  <a:pt x="410591" y="89280"/>
                </a:lnTo>
                <a:lnTo>
                  <a:pt x="407162" y="94995"/>
                </a:lnTo>
                <a:lnTo>
                  <a:pt x="407162" y="109600"/>
                </a:lnTo>
                <a:lnTo>
                  <a:pt x="447675" y="125602"/>
                </a:lnTo>
                <a:lnTo>
                  <a:pt x="456914" y="125220"/>
                </a:lnTo>
                <a:lnTo>
                  <a:pt x="465010" y="124063"/>
                </a:lnTo>
                <a:lnTo>
                  <a:pt x="471963" y="122120"/>
                </a:lnTo>
                <a:lnTo>
                  <a:pt x="477774" y="119379"/>
                </a:lnTo>
                <a:lnTo>
                  <a:pt x="481202" y="117348"/>
                </a:lnTo>
                <a:lnTo>
                  <a:pt x="437642" y="117348"/>
                </a:lnTo>
                <a:lnTo>
                  <a:pt x="430022" y="115950"/>
                </a:lnTo>
                <a:lnTo>
                  <a:pt x="424942" y="113411"/>
                </a:lnTo>
                <a:lnTo>
                  <a:pt x="419862" y="110743"/>
                </a:lnTo>
                <a:lnTo>
                  <a:pt x="417322" y="107061"/>
                </a:lnTo>
                <a:lnTo>
                  <a:pt x="417406" y="97536"/>
                </a:lnTo>
                <a:lnTo>
                  <a:pt x="419862" y="93852"/>
                </a:lnTo>
                <a:lnTo>
                  <a:pt x="424942" y="91186"/>
                </a:lnTo>
                <a:lnTo>
                  <a:pt x="430149" y="88518"/>
                </a:lnTo>
                <a:lnTo>
                  <a:pt x="437642" y="87121"/>
                </a:lnTo>
                <a:lnTo>
                  <a:pt x="481033" y="87121"/>
                </a:lnTo>
                <a:lnTo>
                  <a:pt x="477647" y="85089"/>
                </a:lnTo>
                <a:lnTo>
                  <a:pt x="471856" y="82349"/>
                </a:lnTo>
                <a:lnTo>
                  <a:pt x="464947" y="80406"/>
                </a:lnTo>
                <a:lnTo>
                  <a:pt x="456894" y="79249"/>
                </a:lnTo>
                <a:lnTo>
                  <a:pt x="447675" y="78866"/>
                </a:lnTo>
                <a:close/>
              </a:path>
              <a:path w="506729" h="126364">
                <a:moveTo>
                  <a:pt x="481033" y="87121"/>
                </a:moveTo>
                <a:lnTo>
                  <a:pt x="457580" y="87121"/>
                </a:lnTo>
                <a:lnTo>
                  <a:pt x="465074" y="88518"/>
                </a:lnTo>
                <a:lnTo>
                  <a:pt x="470280" y="91186"/>
                </a:lnTo>
                <a:lnTo>
                  <a:pt x="475361" y="93852"/>
                </a:lnTo>
                <a:lnTo>
                  <a:pt x="477900" y="97536"/>
                </a:lnTo>
                <a:lnTo>
                  <a:pt x="477900" y="107061"/>
                </a:lnTo>
                <a:lnTo>
                  <a:pt x="475361" y="110743"/>
                </a:lnTo>
                <a:lnTo>
                  <a:pt x="470280" y="113411"/>
                </a:lnTo>
                <a:lnTo>
                  <a:pt x="465200" y="115950"/>
                </a:lnTo>
                <a:lnTo>
                  <a:pt x="457580" y="117348"/>
                </a:lnTo>
                <a:lnTo>
                  <a:pt x="481202" y="117348"/>
                </a:lnTo>
                <a:lnTo>
                  <a:pt x="484631" y="115315"/>
                </a:lnTo>
                <a:lnTo>
                  <a:pt x="488061" y="109600"/>
                </a:lnTo>
                <a:lnTo>
                  <a:pt x="488061" y="94995"/>
                </a:lnTo>
                <a:lnTo>
                  <a:pt x="484631" y="89280"/>
                </a:lnTo>
                <a:lnTo>
                  <a:pt x="481033" y="87121"/>
                </a:lnTo>
                <a:close/>
              </a:path>
              <a:path w="506729" h="126364">
                <a:moveTo>
                  <a:pt x="185293" y="74675"/>
                </a:moveTo>
                <a:lnTo>
                  <a:pt x="147447" y="86232"/>
                </a:lnTo>
                <a:lnTo>
                  <a:pt x="143891" y="92201"/>
                </a:lnTo>
                <a:lnTo>
                  <a:pt x="143891" y="106806"/>
                </a:lnTo>
                <a:lnTo>
                  <a:pt x="185293" y="124587"/>
                </a:lnTo>
                <a:lnTo>
                  <a:pt x="194702" y="124154"/>
                </a:lnTo>
                <a:lnTo>
                  <a:pt x="202946" y="122840"/>
                </a:lnTo>
                <a:lnTo>
                  <a:pt x="210046" y="120622"/>
                </a:lnTo>
                <a:lnTo>
                  <a:pt x="216026" y="117475"/>
                </a:lnTo>
                <a:lnTo>
                  <a:pt x="217983" y="116204"/>
                </a:lnTo>
                <a:lnTo>
                  <a:pt x="175260" y="116204"/>
                </a:lnTo>
                <a:lnTo>
                  <a:pt x="167640" y="114553"/>
                </a:lnTo>
                <a:lnTo>
                  <a:pt x="162305" y="111378"/>
                </a:lnTo>
                <a:lnTo>
                  <a:pt x="156845" y="108203"/>
                </a:lnTo>
                <a:lnTo>
                  <a:pt x="154177" y="104266"/>
                </a:lnTo>
                <a:lnTo>
                  <a:pt x="175387" y="83185"/>
                </a:lnTo>
                <a:lnTo>
                  <a:pt x="218440" y="83185"/>
                </a:lnTo>
                <a:lnTo>
                  <a:pt x="216026" y="81661"/>
                </a:lnTo>
                <a:lnTo>
                  <a:pt x="210028" y="78587"/>
                </a:lnTo>
                <a:lnTo>
                  <a:pt x="202898" y="76406"/>
                </a:lnTo>
                <a:lnTo>
                  <a:pt x="194649" y="75106"/>
                </a:lnTo>
                <a:lnTo>
                  <a:pt x="185293" y="74675"/>
                </a:lnTo>
                <a:close/>
              </a:path>
              <a:path w="506729" h="126364">
                <a:moveTo>
                  <a:pt x="218440" y="83185"/>
                </a:moveTo>
                <a:lnTo>
                  <a:pt x="195072" y="83185"/>
                </a:lnTo>
                <a:lnTo>
                  <a:pt x="202819" y="84708"/>
                </a:lnTo>
                <a:lnTo>
                  <a:pt x="213741" y="90804"/>
                </a:lnTo>
                <a:lnTo>
                  <a:pt x="216407" y="94741"/>
                </a:lnTo>
                <a:lnTo>
                  <a:pt x="216407" y="104266"/>
                </a:lnTo>
                <a:lnTo>
                  <a:pt x="213741" y="108330"/>
                </a:lnTo>
                <a:lnTo>
                  <a:pt x="208279" y="111378"/>
                </a:lnTo>
                <a:lnTo>
                  <a:pt x="202946" y="114553"/>
                </a:lnTo>
                <a:lnTo>
                  <a:pt x="195325" y="116204"/>
                </a:lnTo>
                <a:lnTo>
                  <a:pt x="217983" y="116204"/>
                </a:lnTo>
                <a:lnTo>
                  <a:pt x="223266" y="112775"/>
                </a:lnTo>
                <a:lnTo>
                  <a:pt x="226949" y="106806"/>
                </a:lnTo>
                <a:lnTo>
                  <a:pt x="226949" y="92201"/>
                </a:lnTo>
                <a:lnTo>
                  <a:pt x="223266" y="86232"/>
                </a:lnTo>
                <a:lnTo>
                  <a:pt x="218440" y="83185"/>
                </a:lnTo>
                <a:close/>
              </a:path>
              <a:path w="506729" h="126364">
                <a:moveTo>
                  <a:pt x="187960" y="6603"/>
                </a:moveTo>
                <a:lnTo>
                  <a:pt x="132079" y="6603"/>
                </a:lnTo>
                <a:lnTo>
                  <a:pt x="132079" y="15493"/>
                </a:lnTo>
                <a:lnTo>
                  <a:pt x="176656" y="15493"/>
                </a:lnTo>
                <a:lnTo>
                  <a:pt x="174206" y="24042"/>
                </a:lnTo>
                <a:lnTo>
                  <a:pt x="141906" y="59213"/>
                </a:lnTo>
                <a:lnTo>
                  <a:pt x="123698" y="67310"/>
                </a:lnTo>
                <a:lnTo>
                  <a:pt x="130682" y="75056"/>
                </a:lnTo>
                <a:lnTo>
                  <a:pt x="169799" y="48387"/>
                </a:lnTo>
                <a:lnTo>
                  <a:pt x="186336" y="18133"/>
                </a:lnTo>
                <a:lnTo>
                  <a:pt x="187960" y="6603"/>
                </a:lnTo>
                <a:close/>
              </a:path>
              <a:path w="506729" h="126364">
                <a:moveTo>
                  <a:pt x="225805" y="0"/>
                </a:moveTo>
                <a:lnTo>
                  <a:pt x="216026" y="0"/>
                </a:lnTo>
                <a:lnTo>
                  <a:pt x="216026" y="22605"/>
                </a:lnTo>
                <a:lnTo>
                  <a:pt x="190753" y="22605"/>
                </a:lnTo>
                <a:lnTo>
                  <a:pt x="190753" y="31495"/>
                </a:lnTo>
                <a:lnTo>
                  <a:pt x="216026" y="31495"/>
                </a:lnTo>
                <a:lnTo>
                  <a:pt x="216026" y="49402"/>
                </a:lnTo>
                <a:lnTo>
                  <a:pt x="189484" y="49402"/>
                </a:lnTo>
                <a:lnTo>
                  <a:pt x="189484" y="58165"/>
                </a:lnTo>
                <a:lnTo>
                  <a:pt x="216026" y="58165"/>
                </a:lnTo>
                <a:lnTo>
                  <a:pt x="216026" y="74040"/>
                </a:lnTo>
                <a:lnTo>
                  <a:pt x="225805" y="74040"/>
                </a:lnTo>
                <a:lnTo>
                  <a:pt x="225805" y="0"/>
                </a:lnTo>
                <a:close/>
              </a:path>
              <a:path w="506729" h="126364">
                <a:moveTo>
                  <a:pt x="24384" y="81787"/>
                </a:moveTo>
                <a:lnTo>
                  <a:pt x="14604" y="81787"/>
                </a:lnTo>
                <a:lnTo>
                  <a:pt x="14604" y="122681"/>
                </a:lnTo>
                <a:lnTo>
                  <a:pt x="95757" y="122681"/>
                </a:lnTo>
                <a:lnTo>
                  <a:pt x="95757" y="114045"/>
                </a:lnTo>
                <a:lnTo>
                  <a:pt x="24384" y="114045"/>
                </a:lnTo>
                <a:lnTo>
                  <a:pt x="24384" y="81787"/>
                </a:lnTo>
                <a:close/>
              </a:path>
              <a:path w="506729" h="126364">
                <a:moveTo>
                  <a:pt x="91694" y="58546"/>
                </a:moveTo>
                <a:lnTo>
                  <a:pt x="81915" y="58546"/>
                </a:lnTo>
                <a:lnTo>
                  <a:pt x="81915" y="92201"/>
                </a:lnTo>
                <a:lnTo>
                  <a:pt x="91694" y="92201"/>
                </a:lnTo>
                <a:lnTo>
                  <a:pt x="91694" y="58546"/>
                </a:lnTo>
                <a:close/>
              </a:path>
              <a:path w="506729" h="126364">
                <a:moveTo>
                  <a:pt x="9651" y="5841"/>
                </a:moveTo>
                <a:lnTo>
                  <a:pt x="0" y="5841"/>
                </a:lnTo>
                <a:lnTo>
                  <a:pt x="0" y="71374"/>
                </a:lnTo>
                <a:lnTo>
                  <a:pt x="58420" y="71374"/>
                </a:lnTo>
                <a:lnTo>
                  <a:pt x="58420" y="62611"/>
                </a:lnTo>
                <a:lnTo>
                  <a:pt x="9651" y="62611"/>
                </a:lnTo>
                <a:lnTo>
                  <a:pt x="9651" y="37973"/>
                </a:lnTo>
                <a:lnTo>
                  <a:pt x="58420" y="37973"/>
                </a:lnTo>
                <a:lnTo>
                  <a:pt x="58420" y="30733"/>
                </a:lnTo>
                <a:lnTo>
                  <a:pt x="91694" y="30733"/>
                </a:lnTo>
                <a:lnTo>
                  <a:pt x="91694" y="29210"/>
                </a:lnTo>
                <a:lnTo>
                  <a:pt x="9651" y="29210"/>
                </a:lnTo>
                <a:lnTo>
                  <a:pt x="9651" y="5841"/>
                </a:lnTo>
                <a:close/>
              </a:path>
              <a:path w="506729" h="126364">
                <a:moveTo>
                  <a:pt x="58420" y="37973"/>
                </a:moveTo>
                <a:lnTo>
                  <a:pt x="48768" y="37973"/>
                </a:lnTo>
                <a:lnTo>
                  <a:pt x="48768" y="62611"/>
                </a:lnTo>
                <a:lnTo>
                  <a:pt x="58420" y="62611"/>
                </a:lnTo>
                <a:lnTo>
                  <a:pt x="58420" y="58546"/>
                </a:lnTo>
                <a:lnTo>
                  <a:pt x="91694" y="58546"/>
                </a:lnTo>
                <a:lnTo>
                  <a:pt x="91694" y="49911"/>
                </a:lnTo>
                <a:lnTo>
                  <a:pt x="58420" y="49911"/>
                </a:lnTo>
                <a:lnTo>
                  <a:pt x="58420" y="37973"/>
                </a:lnTo>
                <a:close/>
              </a:path>
              <a:path w="506729" h="126364">
                <a:moveTo>
                  <a:pt x="91694" y="30733"/>
                </a:moveTo>
                <a:lnTo>
                  <a:pt x="81915" y="30733"/>
                </a:lnTo>
                <a:lnTo>
                  <a:pt x="81915" y="49911"/>
                </a:lnTo>
                <a:lnTo>
                  <a:pt x="91694" y="49911"/>
                </a:lnTo>
                <a:lnTo>
                  <a:pt x="91694" y="30733"/>
                </a:lnTo>
                <a:close/>
              </a:path>
              <a:path w="506729" h="126364">
                <a:moveTo>
                  <a:pt x="58420" y="5841"/>
                </a:moveTo>
                <a:lnTo>
                  <a:pt x="48768" y="5841"/>
                </a:lnTo>
                <a:lnTo>
                  <a:pt x="48768" y="29210"/>
                </a:lnTo>
                <a:lnTo>
                  <a:pt x="91694" y="29210"/>
                </a:lnTo>
                <a:lnTo>
                  <a:pt x="91694" y="21970"/>
                </a:lnTo>
                <a:lnTo>
                  <a:pt x="58420" y="21970"/>
                </a:lnTo>
                <a:lnTo>
                  <a:pt x="58420" y="5841"/>
                </a:lnTo>
                <a:close/>
              </a:path>
              <a:path w="506729" h="126364">
                <a:moveTo>
                  <a:pt x="91694" y="0"/>
                </a:moveTo>
                <a:lnTo>
                  <a:pt x="81915" y="0"/>
                </a:lnTo>
                <a:lnTo>
                  <a:pt x="81915" y="21970"/>
                </a:lnTo>
                <a:lnTo>
                  <a:pt x="91694" y="21970"/>
                </a:lnTo>
                <a:lnTo>
                  <a:pt x="91694" y="0"/>
                </a:lnTo>
                <a:close/>
              </a:path>
              <a:path w="506729" h="126364">
                <a:moveTo>
                  <a:pt x="506222" y="61721"/>
                </a:moveTo>
                <a:lnTo>
                  <a:pt x="389000" y="61721"/>
                </a:lnTo>
                <a:lnTo>
                  <a:pt x="389000" y="70357"/>
                </a:lnTo>
                <a:lnTo>
                  <a:pt x="506222" y="70357"/>
                </a:lnTo>
                <a:lnTo>
                  <a:pt x="506222" y="61721"/>
                </a:lnTo>
                <a:close/>
              </a:path>
              <a:path w="506729" h="126364">
                <a:moveTo>
                  <a:pt x="447675" y="1650"/>
                </a:moveTo>
                <a:lnTo>
                  <a:pt x="407543" y="17652"/>
                </a:lnTo>
                <a:lnTo>
                  <a:pt x="407631" y="33400"/>
                </a:lnTo>
                <a:lnTo>
                  <a:pt x="411861" y="39496"/>
                </a:lnTo>
                <a:lnTo>
                  <a:pt x="420370" y="43687"/>
                </a:lnTo>
                <a:lnTo>
                  <a:pt x="420370" y="61721"/>
                </a:lnTo>
                <a:lnTo>
                  <a:pt x="430275" y="61721"/>
                </a:lnTo>
                <a:lnTo>
                  <a:pt x="430275" y="46862"/>
                </a:lnTo>
                <a:lnTo>
                  <a:pt x="474725" y="46862"/>
                </a:lnTo>
                <a:lnTo>
                  <a:pt x="474725" y="43687"/>
                </a:lnTo>
                <a:lnTo>
                  <a:pt x="482282" y="40131"/>
                </a:lnTo>
                <a:lnTo>
                  <a:pt x="437642" y="40131"/>
                </a:lnTo>
                <a:lnTo>
                  <a:pt x="430149" y="38862"/>
                </a:lnTo>
                <a:lnTo>
                  <a:pt x="420243" y="33527"/>
                </a:lnTo>
                <a:lnTo>
                  <a:pt x="417702" y="29844"/>
                </a:lnTo>
                <a:lnTo>
                  <a:pt x="417702" y="25018"/>
                </a:lnTo>
                <a:lnTo>
                  <a:pt x="419582" y="18424"/>
                </a:lnTo>
                <a:lnTo>
                  <a:pt x="425211" y="13700"/>
                </a:lnTo>
                <a:lnTo>
                  <a:pt x="434580" y="10856"/>
                </a:lnTo>
                <a:lnTo>
                  <a:pt x="447675" y="9905"/>
                </a:lnTo>
                <a:lnTo>
                  <a:pt x="480976" y="9905"/>
                </a:lnTo>
                <a:lnTo>
                  <a:pt x="477266" y="7746"/>
                </a:lnTo>
                <a:lnTo>
                  <a:pt x="471552" y="5079"/>
                </a:lnTo>
                <a:lnTo>
                  <a:pt x="464708" y="3175"/>
                </a:lnTo>
                <a:lnTo>
                  <a:pt x="456745" y="2032"/>
                </a:lnTo>
                <a:lnTo>
                  <a:pt x="447675" y="1650"/>
                </a:lnTo>
                <a:close/>
              </a:path>
              <a:path w="506729" h="126364">
                <a:moveTo>
                  <a:pt x="474725" y="46989"/>
                </a:moveTo>
                <a:lnTo>
                  <a:pt x="464947" y="46989"/>
                </a:lnTo>
                <a:lnTo>
                  <a:pt x="464947" y="61721"/>
                </a:lnTo>
                <a:lnTo>
                  <a:pt x="474725" y="61721"/>
                </a:lnTo>
                <a:lnTo>
                  <a:pt x="474725" y="46989"/>
                </a:lnTo>
                <a:close/>
              </a:path>
              <a:path w="506729" h="126364">
                <a:moveTo>
                  <a:pt x="474725" y="46862"/>
                </a:moveTo>
                <a:lnTo>
                  <a:pt x="430275" y="46862"/>
                </a:lnTo>
                <a:lnTo>
                  <a:pt x="435610" y="47878"/>
                </a:lnTo>
                <a:lnTo>
                  <a:pt x="441451" y="48513"/>
                </a:lnTo>
                <a:lnTo>
                  <a:pt x="454278" y="48513"/>
                </a:lnTo>
                <a:lnTo>
                  <a:pt x="460121" y="48005"/>
                </a:lnTo>
                <a:lnTo>
                  <a:pt x="464947" y="46989"/>
                </a:lnTo>
                <a:lnTo>
                  <a:pt x="474725" y="46989"/>
                </a:lnTo>
                <a:close/>
              </a:path>
              <a:path w="506729" h="126364">
                <a:moveTo>
                  <a:pt x="480976" y="9905"/>
                </a:moveTo>
                <a:lnTo>
                  <a:pt x="447675" y="9905"/>
                </a:lnTo>
                <a:lnTo>
                  <a:pt x="460750" y="10856"/>
                </a:lnTo>
                <a:lnTo>
                  <a:pt x="470074" y="13700"/>
                </a:lnTo>
                <a:lnTo>
                  <a:pt x="475660" y="18424"/>
                </a:lnTo>
                <a:lnTo>
                  <a:pt x="477520" y="25018"/>
                </a:lnTo>
                <a:lnTo>
                  <a:pt x="477520" y="29844"/>
                </a:lnTo>
                <a:lnTo>
                  <a:pt x="475106" y="33527"/>
                </a:lnTo>
                <a:lnTo>
                  <a:pt x="465200" y="38862"/>
                </a:lnTo>
                <a:lnTo>
                  <a:pt x="457707" y="40131"/>
                </a:lnTo>
                <a:lnTo>
                  <a:pt x="482282" y="40131"/>
                </a:lnTo>
                <a:lnTo>
                  <a:pt x="483362" y="39624"/>
                </a:lnTo>
                <a:lnTo>
                  <a:pt x="487591" y="33527"/>
                </a:lnTo>
                <a:lnTo>
                  <a:pt x="487679" y="17652"/>
                </a:lnTo>
                <a:lnTo>
                  <a:pt x="484250" y="11811"/>
                </a:lnTo>
                <a:lnTo>
                  <a:pt x="480976" y="9905"/>
                </a:lnTo>
                <a:close/>
              </a:path>
              <a:path w="506729" h="126364">
                <a:moveTo>
                  <a:pt x="274574" y="10287"/>
                </a:moveTo>
                <a:lnTo>
                  <a:pt x="264922" y="10287"/>
                </a:lnTo>
                <a:lnTo>
                  <a:pt x="264922" y="90169"/>
                </a:lnTo>
                <a:lnTo>
                  <a:pt x="284567" y="90048"/>
                </a:lnTo>
                <a:lnTo>
                  <a:pt x="300069" y="89677"/>
                </a:lnTo>
                <a:lnTo>
                  <a:pt x="311427" y="89044"/>
                </a:lnTo>
                <a:lnTo>
                  <a:pt x="318643" y="88137"/>
                </a:lnTo>
                <a:lnTo>
                  <a:pt x="317854" y="81533"/>
                </a:lnTo>
                <a:lnTo>
                  <a:pt x="274574" y="81533"/>
                </a:lnTo>
                <a:lnTo>
                  <a:pt x="274574" y="10287"/>
                </a:lnTo>
                <a:close/>
              </a:path>
              <a:path w="506729" h="126364">
                <a:moveTo>
                  <a:pt x="317626" y="79628"/>
                </a:moveTo>
                <a:lnTo>
                  <a:pt x="309649" y="80462"/>
                </a:lnTo>
                <a:lnTo>
                  <a:pt x="299815" y="81057"/>
                </a:lnTo>
                <a:lnTo>
                  <a:pt x="288123" y="81414"/>
                </a:lnTo>
                <a:lnTo>
                  <a:pt x="274574" y="81533"/>
                </a:lnTo>
                <a:lnTo>
                  <a:pt x="317854" y="81533"/>
                </a:lnTo>
                <a:lnTo>
                  <a:pt x="317626" y="79628"/>
                </a:lnTo>
                <a:close/>
              </a:path>
              <a:path w="506729" h="126364">
                <a:moveTo>
                  <a:pt x="362076" y="63626"/>
                </a:moveTo>
                <a:lnTo>
                  <a:pt x="352298" y="63626"/>
                </a:lnTo>
                <a:lnTo>
                  <a:pt x="352298" y="126364"/>
                </a:lnTo>
                <a:lnTo>
                  <a:pt x="362076" y="126364"/>
                </a:lnTo>
                <a:lnTo>
                  <a:pt x="362076" y="63626"/>
                </a:lnTo>
                <a:close/>
              </a:path>
              <a:path w="506729" h="126364">
                <a:moveTo>
                  <a:pt x="335661" y="2539"/>
                </a:moveTo>
                <a:lnTo>
                  <a:pt x="325881" y="2539"/>
                </a:lnTo>
                <a:lnTo>
                  <a:pt x="325881" y="122427"/>
                </a:lnTo>
                <a:lnTo>
                  <a:pt x="335661" y="122427"/>
                </a:lnTo>
                <a:lnTo>
                  <a:pt x="335661" y="63626"/>
                </a:lnTo>
                <a:lnTo>
                  <a:pt x="362076" y="63626"/>
                </a:lnTo>
                <a:lnTo>
                  <a:pt x="362076" y="54863"/>
                </a:lnTo>
                <a:lnTo>
                  <a:pt x="335661" y="54863"/>
                </a:lnTo>
                <a:lnTo>
                  <a:pt x="335661" y="2539"/>
                </a:lnTo>
                <a:close/>
              </a:path>
              <a:path w="506729" h="126364">
                <a:moveTo>
                  <a:pt x="362076" y="0"/>
                </a:moveTo>
                <a:lnTo>
                  <a:pt x="352298" y="0"/>
                </a:lnTo>
                <a:lnTo>
                  <a:pt x="352298" y="54863"/>
                </a:lnTo>
                <a:lnTo>
                  <a:pt x="362076" y="54863"/>
                </a:lnTo>
                <a:lnTo>
                  <a:pt x="36207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4323588" y="3807713"/>
            <a:ext cx="61594" cy="96520"/>
          </a:xfrm>
          <a:custGeom>
            <a:avLst/>
            <a:gdLst/>
            <a:ahLst/>
            <a:cxnLst/>
            <a:rect l="l" t="t" r="r" b="b"/>
            <a:pathLst>
              <a:path w="61595" h="96520">
                <a:moveTo>
                  <a:pt x="61213" y="0"/>
                </a:moveTo>
                <a:lnTo>
                  <a:pt x="0" y="0"/>
                </a:lnTo>
                <a:lnTo>
                  <a:pt x="0" y="9525"/>
                </a:lnTo>
                <a:lnTo>
                  <a:pt x="49149" y="9525"/>
                </a:lnTo>
                <a:lnTo>
                  <a:pt x="44148" y="18641"/>
                </a:lnTo>
                <a:lnTo>
                  <a:pt x="25908" y="57848"/>
                </a:lnTo>
                <a:lnTo>
                  <a:pt x="15112" y="96393"/>
                </a:lnTo>
                <a:lnTo>
                  <a:pt x="26415" y="96393"/>
                </a:lnTo>
                <a:lnTo>
                  <a:pt x="27870" y="87370"/>
                </a:lnTo>
                <a:lnTo>
                  <a:pt x="30146" y="77644"/>
                </a:lnTo>
                <a:lnTo>
                  <a:pt x="47593" y="32337"/>
                </a:lnTo>
                <a:lnTo>
                  <a:pt x="61213" y="6350"/>
                </a:lnTo>
                <a:lnTo>
                  <a:pt x="6121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100696" y="3720464"/>
            <a:ext cx="2250439" cy="286258"/>
          </a:xfrm>
          <a:prstGeom prst="rect">
            <a:avLst/>
          </a:prstGeom>
        </p:spPr>
      </p:pic>
      <p:sp>
        <p:nvSpPr>
          <p:cNvPr id="84" name="object 84" descr=""/>
          <p:cNvSpPr/>
          <p:nvPr/>
        </p:nvSpPr>
        <p:spPr>
          <a:xfrm>
            <a:off x="9424416" y="3720464"/>
            <a:ext cx="370840" cy="126364"/>
          </a:xfrm>
          <a:custGeom>
            <a:avLst/>
            <a:gdLst/>
            <a:ahLst/>
            <a:cxnLst/>
            <a:rect l="l" t="t" r="r" b="b"/>
            <a:pathLst>
              <a:path w="370840" h="126364">
                <a:moveTo>
                  <a:pt x="370458" y="79883"/>
                </a:moveTo>
                <a:lnTo>
                  <a:pt x="288289" y="79883"/>
                </a:lnTo>
                <a:lnTo>
                  <a:pt x="288289" y="88646"/>
                </a:lnTo>
                <a:lnTo>
                  <a:pt x="360806" y="88646"/>
                </a:lnTo>
                <a:lnTo>
                  <a:pt x="360806" y="126237"/>
                </a:lnTo>
                <a:lnTo>
                  <a:pt x="370458" y="126237"/>
                </a:lnTo>
                <a:lnTo>
                  <a:pt x="370458" y="79883"/>
                </a:lnTo>
                <a:close/>
              </a:path>
              <a:path w="370840" h="126364">
                <a:moveTo>
                  <a:pt x="237616" y="69850"/>
                </a:moveTo>
                <a:lnTo>
                  <a:pt x="159892" y="69850"/>
                </a:lnTo>
                <a:lnTo>
                  <a:pt x="159892" y="78486"/>
                </a:lnTo>
                <a:lnTo>
                  <a:pt x="227964" y="78486"/>
                </a:lnTo>
                <a:lnTo>
                  <a:pt x="227964" y="92075"/>
                </a:lnTo>
                <a:lnTo>
                  <a:pt x="159892" y="92075"/>
                </a:lnTo>
                <a:lnTo>
                  <a:pt x="159892" y="123317"/>
                </a:lnTo>
                <a:lnTo>
                  <a:pt x="241173" y="123317"/>
                </a:lnTo>
                <a:lnTo>
                  <a:pt x="241173" y="114681"/>
                </a:lnTo>
                <a:lnTo>
                  <a:pt x="169544" y="114681"/>
                </a:lnTo>
                <a:lnTo>
                  <a:pt x="169544" y="100584"/>
                </a:lnTo>
                <a:lnTo>
                  <a:pt x="237616" y="100584"/>
                </a:lnTo>
                <a:lnTo>
                  <a:pt x="237616" y="69850"/>
                </a:lnTo>
                <a:close/>
              </a:path>
              <a:path w="370840" h="126364">
                <a:moveTo>
                  <a:pt x="102107" y="69850"/>
                </a:moveTo>
                <a:lnTo>
                  <a:pt x="24383" y="69850"/>
                </a:lnTo>
                <a:lnTo>
                  <a:pt x="24383" y="78486"/>
                </a:lnTo>
                <a:lnTo>
                  <a:pt x="92582" y="78486"/>
                </a:lnTo>
                <a:lnTo>
                  <a:pt x="92582" y="92075"/>
                </a:lnTo>
                <a:lnTo>
                  <a:pt x="24383" y="92075"/>
                </a:lnTo>
                <a:lnTo>
                  <a:pt x="24383" y="123317"/>
                </a:lnTo>
                <a:lnTo>
                  <a:pt x="105663" y="123317"/>
                </a:lnTo>
                <a:lnTo>
                  <a:pt x="105663" y="114681"/>
                </a:lnTo>
                <a:lnTo>
                  <a:pt x="34035" y="114681"/>
                </a:lnTo>
                <a:lnTo>
                  <a:pt x="34035" y="100584"/>
                </a:lnTo>
                <a:lnTo>
                  <a:pt x="102107" y="100584"/>
                </a:lnTo>
                <a:lnTo>
                  <a:pt x="102107" y="69850"/>
                </a:lnTo>
                <a:close/>
              </a:path>
              <a:path w="370840" h="126364">
                <a:moveTo>
                  <a:pt x="370458" y="0"/>
                </a:moveTo>
                <a:lnTo>
                  <a:pt x="360806" y="0"/>
                </a:lnTo>
                <a:lnTo>
                  <a:pt x="360806" y="28321"/>
                </a:lnTo>
                <a:lnTo>
                  <a:pt x="330580" y="28321"/>
                </a:lnTo>
                <a:lnTo>
                  <a:pt x="330580" y="37211"/>
                </a:lnTo>
                <a:lnTo>
                  <a:pt x="360806" y="37211"/>
                </a:lnTo>
                <a:lnTo>
                  <a:pt x="360806" y="72771"/>
                </a:lnTo>
                <a:lnTo>
                  <a:pt x="370458" y="72771"/>
                </a:lnTo>
                <a:lnTo>
                  <a:pt x="370458" y="0"/>
                </a:lnTo>
                <a:close/>
              </a:path>
              <a:path w="370840" h="126364">
                <a:moveTo>
                  <a:pt x="310006" y="14350"/>
                </a:moveTo>
                <a:lnTo>
                  <a:pt x="300481" y="14350"/>
                </a:lnTo>
                <a:lnTo>
                  <a:pt x="300481" y="18669"/>
                </a:lnTo>
                <a:lnTo>
                  <a:pt x="299930" y="25191"/>
                </a:lnTo>
                <a:lnTo>
                  <a:pt x="275248" y="59195"/>
                </a:lnTo>
                <a:lnTo>
                  <a:pt x="268604" y="62865"/>
                </a:lnTo>
                <a:lnTo>
                  <a:pt x="275589" y="69596"/>
                </a:lnTo>
                <a:lnTo>
                  <a:pt x="305561" y="38100"/>
                </a:lnTo>
                <a:lnTo>
                  <a:pt x="316259" y="38100"/>
                </a:lnTo>
                <a:lnTo>
                  <a:pt x="315311" y="36760"/>
                </a:lnTo>
                <a:lnTo>
                  <a:pt x="312372" y="30845"/>
                </a:lnTo>
                <a:lnTo>
                  <a:pt x="310600" y="24810"/>
                </a:lnTo>
                <a:lnTo>
                  <a:pt x="310006" y="18669"/>
                </a:lnTo>
                <a:lnTo>
                  <a:pt x="310006" y="14350"/>
                </a:lnTo>
                <a:close/>
              </a:path>
              <a:path w="370840" h="126364">
                <a:moveTo>
                  <a:pt x="316259" y="38100"/>
                </a:moveTo>
                <a:lnTo>
                  <a:pt x="305561" y="38100"/>
                </a:lnTo>
                <a:lnTo>
                  <a:pt x="307848" y="42925"/>
                </a:lnTo>
                <a:lnTo>
                  <a:pt x="311911" y="48006"/>
                </a:lnTo>
                <a:lnTo>
                  <a:pt x="317753" y="53467"/>
                </a:lnTo>
                <a:lnTo>
                  <a:pt x="323468" y="58928"/>
                </a:lnTo>
                <a:lnTo>
                  <a:pt x="329183" y="63246"/>
                </a:lnTo>
                <a:lnTo>
                  <a:pt x="334899" y="66421"/>
                </a:lnTo>
                <a:lnTo>
                  <a:pt x="341629" y="59182"/>
                </a:lnTo>
                <a:lnTo>
                  <a:pt x="335442" y="56207"/>
                </a:lnTo>
                <a:lnTo>
                  <a:pt x="329660" y="52435"/>
                </a:lnTo>
                <a:lnTo>
                  <a:pt x="324306" y="47877"/>
                </a:lnTo>
                <a:lnTo>
                  <a:pt x="319404" y="42545"/>
                </a:lnTo>
                <a:lnTo>
                  <a:pt x="316259" y="38100"/>
                </a:lnTo>
                <a:close/>
              </a:path>
              <a:path w="370840" h="126364">
                <a:moveTo>
                  <a:pt x="337819" y="5587"/>
                </a:moveTo>
                <a:lnTo>
                  <a:pt x="272795" y="5587"/>
                </a:lnTo>
                <a:lnTo>
                  <a:pt x="272795" y="14350"/>
                </a:lnTo>
                <a:lnTo>
                  <a:pt x="337819" y="14350"/>
                </a:lnTo>
                <a:lnTo>
                  <a:pt x="337819" y="5587"/>
                </a:lnTo>
                <a:close/>
              </a:path>
              <a:path w="370840" h="126364">
                <a:moveTo>
                  <a:pt x="180339" y="12954"/>
                </a:moveTo>
                <a:lnTo>
                  <a:pt x="170941" y="12954"/>
                </a:lnTo>
                <a:lnTo>
                  <a:pt x="170941" y="23113"/>
                </a:lnTo>
                <a:lnTo>
                  <a:pt x="168020" y="30607"/>
                </a:lnTo>
                <a:lnTo>
                  <a:pt x="138175" y="55372"/>
                </a:lnTo>
                <a:lnTo>
                  <a:pt x="145033" y="61849"/>
                </a:lnTo>
                <a:lnTo>
                  <a:pt x="151002" y="59055"/>
                </a:lnTo>
                <a:lnTo>
                  <a:pt x="156972" y="54863"/>
                </a:lnTo>
                <a:lnTo>
                  <a:pt x="162940" y="49275"/>
                </a:lnTo>
                <a:lnTo>
                  <a:pt x="169036" y="43687"/>
                </a:lnTo>
                <a:lnTo>
                  <a:pt x="173354" y="38354"/>
                </a:lnTo>
                <a:lnTo>
                  <a:pt x="175767" y="33274"/>
                </a:lnTo>
                <a:lnTo>
                  <a:pt x="186510" y="33274"/>
                </a:lnTo>
                <a:lnTo>
                  <a:pt x="183514" y="30099"/>
                </a:lnTo>
                <a:lnTo>
                  <a:pt x="180451" y="23113"/>
                </a:lnTo>
                <a:lnTo>
                  <a:pt x="180339" y="12954"/>
                </a:lnTo>
                <a:close/>
              </a:path>
              <a:path w="370840" h="126364">
                <a:moveTo>
                  <a:pt x="186510" y="33274"/>
                </a:moveTo>
                <a:lnTo>
                  <a:pt x="175767" y="33274"/>
                </a:lnTo>
                <a:lnTo>
                  <a:pt x="177545" y="37465"/>
                </a:lnTo>
                <a:lnTo>
                  <a:pt x="206120" y="58674"/>
                </a:lnTo>
                <a:lnTo>
                  <a:pt x="212725" y="51181"/>
                </a:lnTo>
                <a:lnTo>
                  <a:pt x="206313" y="48706"/>
                </a:lnTo>
                <a:lnTo>
                  <a:pt x="200390" y="45481"/>
                </a:lnTo>
                <a:lnTo>
                  <a:pt x="194919" y="41519"/>
                </a:lnTo>
                <a:lnTo>
                  <a:pt x="189864" y="36830"/>
                </a:lnTo>
                <a:lnTo>
                  <a:pt x="186510" y="33274"/>
                </a:lnTo>
                <a:close/>
              </a:path>
              <a:path w="370840" h="126364">
                <a:moveTo>
                  <a:pt x="209041" y="4318"/>
                </a:moveTo>
                <a:lnTo>
                  <a:pt x="142748" y="4318"/>
                </a:lnTo>
                <a:lnTo>
                  <a:pt x="142748" y="12954"/>
                </a:lnTo>
                <a:lnTo>
                  <a:pt x="209041" y="12954"/>
                </a:lnTo>
                <a:lnTo>
                  <a:pt x="209041" y="4318"/>
                </a:lnTo>
                <a:close/>
              </a:path>
              <a:path w="370840" h="126364">
                <a:moveTo>
                  <a:pt x="41655" y="2794"/>
                </a:moveTo>
                <a:lnTo>
                  <a:pt x="32130" y="2794"/>
                </a:lnTo>
                <a:lnTo>
                  <a:pt x="32130" y="22225"/>
                </a:lnTo>
                <a:lnTo>
                  <a:pt x="29336" y="30099"/>
                </a:lnTo>
                <a:lnTo>
                  <a:pt x="0" y="55372"/>
                </a:lnTo>
                <a:lnTo>
                  <a:pt x="6984" y="61849"/>
                </a:lnTo>
                <a:lnTo>
                  <a:pt x="17367" y="55185"/>
                </a:lnTo>
                <a:lnTo>
                  <a:pt x="25844" y="47974"/>
                </a:lnTo>
                <a:lnTo>
                  <a:pt x="32416" y="40239"/>
                </a:lnTo>
                <a:lnTo>
                  <a:pt x="37083" y="32004"/>
                </a:lnTo>
                <a:lnTo>
                  <a:pt x="47024" y="32004"/>
                </a:lnTo>
                <a:lnTo>
                  <a:pt x="44830" y="29591"/>
                </a:lnTo>
                <a:lnTo>
                  <a:pt x="41761" y="22225"/>
                </a:lnTo>
                <a:lnTo>
                  <a:pt x="41655" y="2794"/>
                </a:lnTo>
                <a:close/>
              </a:path>
              <a:path w="370840" h="126364">
                <a:moveTo>
                  <a:pt x="47024" y="32004"/>
                </a:moveTo>
                <a:lnTo>
                  <a:pt x="37083" y="32004"/>
                </a:lnTo>
                <a:lnTo>
                  <a:pt x="39750" y="36957"/>
                </a:lnTo>
                <a:lnTo>
                  <a:pt x="43941" y="42163"/>
                </a:lnTo>
                <a:lnTo>
                  <a:pt x="55625" y="52578"/>
                </a:lnTo>
                <a:lnTo>
                  <a:pt x="61340" y="56387"/>
                </a:lnTo>
                <a:lnTo>
                  <a:pt x="66675" y="58674"/>
                </a:lnTo>
                <a:lnTo>
                  <a:pt x="73405" y="51562"/>
                </a:lnTo>
                <a:lnTo>
                  <a:pt x="67218" y="48970"/>
                </a:lnTo>
                <a:lnTo>
                  <a:pt x="61436" y="45593"/>
                </a:lnTo>
                <a:lnTo>
                  <a:pt x="56082" y="41453"/>
                </a:lnTo>
                <a:lnTo>
                  <a:pt x="51180" y="36575"/>
                </a:lnTo>
                <a:lnTo>
                  <a:pt x="47024" y="32004"/>
                </a:lnTo>
                <a:close/>
              </a:path>
              <a:path w="370840" h="126364">
                <a:moveTo>
                  <a:pt x="237616" y="0"/>
                </a:moveTo>
                <a:lnTo>
                  <a:pt x="227837" y="0"/>
                </a:lnTo>
                <a:lnTo>
                  <a:pt x="227837" y="63119"/>
                </a:lnTo>
                <a:lnTo>
                  <a:pt x="237616" y="63119"/>
                </a:lnTo>
                <a:lnTo>
                  <a:pt x="237616" y="0"/>
                </a:lnTo>
                <a:close/>
              </a:path>
              <a:path w="370840" h="126364">
                <a:moveTo>
                  <a:pt x="102107" y="0"/>
                </a:moveTo>
                <a:lnTo>
                  <a:pt x="92455" y="0"/>
                </a:lnTo>
                <a:lnTo>
                  <a:pt x="92455" y="63119"/>
                </a:lnTo>
                <a:lnTo>
                  <a:pt x="102107" y="63119"/>
                </a:lnTo>
                <a:lnTo>
                  <a:pt x="10210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5" name="object 85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872091" y="3720464"/>
            <a:ext cx="250316" cy="126237"/>
          </a:xfrm>
          <a:prstGeom prst="rect">
            <a:avLst/>
          </a:prstGeom>
        </p:spPr>
      </p:pic>
      <p:sp>
        <p:nvSpPr>
          <p:cNvPr id="86" name="object 86" descr=""/>
          <p:cNvSpPr/>
          <p:nvPr/>
        </p:nvSpPr>
        <p:spPr>
          <a:xfrm>
            <a:off x="4323841" y="4105655"/>
            <a:ext cx="62230" cy="99695"/>
          </a:xfrm>
          <a:custGeom>
            <a:avLst/>
            <a:gdLst/>
            <a:ahLst/>
            <a:cxnLst/>
            <a:rect l="l" t="t" r="r" b="b"/>
            <a:pathLst>
              <a:path w="62229" h="99695">
                <a:moveTo>
                  <a:pt x="38735" y="0"/>
                </a:moveTo>
                <a:lnTo>
                  <a:pt x="25908" y="0"/>
                </a:lnTo>
                <a:lnTo>
                  <a:pt x="21336" y="1142"/>
                </a:lnTo>
                <a:lnTo>
                  <a:pt x="17272" y="3301"/>
                </a:lnTo>
                <a:lnTo>
                  <a:pt x="13081" y="5461"/>
                </a:lnTo>
                <a:lnTo>
                  <a:pt x="9779" y="8381"/>
                </a:lnTo>
                <a:lnTo>
                  <a:pt x="7493" y="12191"/>
                </a:lnTo>
                <a:lnTo>
                  <a:pt x="5207" y="15875"/>
                </a:lnTo>
                <a:lnTo>
                  <a:pt x="4063" y="20065"/>
                </a:lnTo>
                <a:lnTo>
                  <a:pt x="4063" y="29082"/>
                </a:lnTo>
                <a:lnTo>
                  <a:pt x="17907" y="45719"/>
                </a:lnTo>
                <a:lnTo>
                  <a:pt x="12573" y="47751"/>
                </a:lnTo>
                <a:lnTo>
                  <a:pt x="8255" y="51053"/>
                </a:lnTo>
                <a:lnTo>
                  <a:pt x="1650" y="60705"/>
                </a:lnTo>
                <a:lnTo>
                  <a:pt x="0" y="65786"/>
                </a:lnTo>
                <a:lnTo>
                  <a:pt x="54" y="79628"/>
                </a:lnTo>
                <a:lnTo>
                  <a:pt x="2921" y="86359"/>
                </a:lnTo>
                <a:lnTo>
                  <a:pt x="8762" y="91693"/>
                </a:lnTo>
                <a:lnTo>
                  <a:pt x="14478" y="97027"/>
                </a:lnTo>
                <a:lnTo>
                  <a:pt x="21971" y="99694"/>
                </a:lnTo>
                <a:lnTo>
                  <a:pt x="40132" y="99694"/>
                </a:lnTo>
                <a:lnTo>
                  <a:pt x="47498" y="97027"/>
                </a:lnTo>
                <a:lnTo>
                  <a:pt x="53340" y="91820"/>
                </a:lnTo>
                <a:lnTo>
                  <a:pt x="54455" y="90804"/>
                </a:lnTo>
                <a:lnTo>
                  <a:pt x="25019" y="90804"/>
                </a:lnTo>
                <a:lnTo>
                  <a:pt x="20193" y="88900"/>
                </a:lnTo>
                <a:lnTo>
                  <a:pt x="12573" y="81533"/>
                </a:lnTo>
                <a:lnTo>
                  <a:pt x="10668" y="76453"/>
                </a:lnTo>
                <a:lnTo>
                  <a:pt x="10668" y="64262"/>
                </a:lnTo>
                <a:lnTo>
                  <a:pt x="12573" y="59436"/>
                </a:lnTo>
                <a:lnTo>
                  <a:pt x="16510" y="55752"/>
                </a:lnTo>
                <a:lnTo>
                  <a:pt x="20447" y="51942"/>
                </a:lnTo>
                <a:lnTo>
                  <a:pt x="25273" y="50037"/>
                </a:lnTo>
                <a:lnTo>
                  <a:pt x="52324" y="50037"/>
                </a:lnTo>
                <a:lnTo>
                  <a:pt x="49530" y="47751"/>
                </a:lnTo>
                <a:lnTo>
                  <a:pt x="44196" y="45719"/>
                </a:lnTo>
                <a:lnTo>
                  <a:pt x="48260" y="43687"/>
                </a:lnTo>
                <a:lnTo>
                  <a:pt x="50186" y="41909"/>
                </a:lnTo>
                <a:lnTo>
                  <a:pt x="26670" y="41909"/>
                </a:lnTo>
                <a:lnTo>
                  <a:pt x="22860" y="40386"/>
                </a:lnTo>
                <a:lnTo>
                  <a:pt x="16383" y="34162"/>
                </a:lnTo>
                <a:lnTo>
                  <a:pt x="14732" y="30225"/>
                </a:lnTo>
                <a:lnTo>
                  <a:pt x="14732" y="20700"/>
                </a:lnTo>
                <a:lnTo>
                  <a:pt x="16256" y="16637"/>
                </a:lnTo>
                <a:lnTo>
                  <a:pt x="19431" y="13588"/>
                </a:lnTo>
                <a:lnTo>
                  <a:pt x="22479" y="10540"/>
                </a:lnTo>
                <a:lnTo>
                  <a:pt x="26416" y="9016"/>
                </a:lnTo>
                <a:lnTo>
                  <a:pt x="52488" y="9016"/>
                </a:lnTo>
                <a:lnTo>
                  <a:pt x="50292" y="6984"/>
                </a:lnTo>
                <a:lnTo>
                  <a:pt x="45212" y="2412"/>
                </a:lnTo>
                <a:lnTo>
                  <a:pt x="38735" y="0"/>
                </a:lnTo>
                <a:close/>
              </a:path>
              <a:path w="62229" h="99695">
                <a:moveTo>
                  <a:pt x="52324" y="50037"/>
                </a:moveTo>
                <a:lnTo>
                  <a:pt x="36957" y="50037"/>
                </a:lnTo>
                <a:lnTo>
                  <a:pt x="41910" y="51942"/>
                </a:lnTo>
                <a:lnTo>
                  <a:pt x="45720" y="55879"/>
                </a:lnTo>
                <a:lnTo>
                  <a:pt x="49657" y="59816"/>
                </a:lnTo>
                <a:lnTo>
                  <a:pt x="51459" y="64262"/>
                </a:lnTo>
                <a:lnTo>
                  <a:pt x="51513" y="76453"/>
                </a:lnTo>
                <a:lnTo>
                  <a:pt x="49657" y="81279"/>
                </a:lnTo>
                <a:lnTo>
                  <a:pt x="45720" y="85089"/>
                </a:lnTo>
                <a:lnTo>
                  <a:pt x="41910" y="88900"/>
                </a:lnTo>
                <a:lnTo>
                  <a:pt x="36957" y="90804"/>
                </a:lnTo>
                <a:lnTo>
                  <a:pt x="54455" y="90804"/>
                </a:lnTo>
                <a:lnTo>
                  <a:pt x="59055" y="86613"/>
                </a:lnTo>
                <a:lnTo>
                  <a:pt x="61975" y="79628"/>
                </a:lnTo>
                <a:lnTo>
                  <a:pt x="61975" y="65786"/>
                </a:lnTo>
                <a:lnTo>
                  <a:pt x="60325" y="60705"/>
                </a:lnTo>
                <a:lnTo>
                  <a:pt x="56933" y="55752"/>
                </a:lnTo>
                <a:lnTo>
                  <a:pt x="53721" y="51180"/>
                </a:lnTo>
                <a:lnTo>
                  <a:pt x="52324" y="50037"/>
                </a:lnTo>
                <a:close/>
              </a:path>
              <a:path w="62229" h="99695">
                <a:moveTo>
                  <a:pt x="52488" y="9016"/>
                </a:moveTo>
                <a:lnTo>
                  <a:pt x="35687" y="9016"/>
                </a:lnTo>
                <a:lnTo>
                  <a:pt x="39624" y="10540"/>
                </a:lnTo>
                <a:lnTo>
                  <a:pt x="42799" y="13588"/>
                </a:lnTo>
                <a:lnTo>
                  <a:pt x="45847" y="16763"/>
                </a:lnTo>
                <a:lnTo>
                  <a:pt x="47371" y="20700"/>
                </a:lnTo>
                <a:lnTo>
                  <a:pt x="47371" y="30225"/>
                </a:lnTo>
                <a:lnTo>
                  <a:pt x="45720" y="34162"/>
                </a:lnTo>
                <a:lnTo>
                  <a:pt x="39243" y="40386"/>
                </a:lnTo>
                <a:lnTo>
                  <a:pt x="35433" y="41909"/>
                </a:lnTo>
                <a:lnTo>
                  <a:pt x="50186" y="41909"/>
                </a:lnTo>
                <a:lnTo>
                  <a:pt x="51562" y="40639"/>
                </a:lnTo>
                <a:lnTo>
                  <a:pt x="56642" y="33274"/>
                </a:lnTo>
                <a:lnTo>
                  <a:pt x="57912" y="29082"/>
                </a:lnTo>
                <a:lnTo>
                  <a:pt x="57912" y="17525"/>
                </a:lnTo>
                <a:lnTo>
                  <a:pt x="55372" y="11683"/>
                </a:lnTo>
                <a:lnTo>
                  <a:pt x="52488" y="901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7099934" y="4100067"/>
            <a:ext cx="519430" cy="126364"/>
          </a:xfrm>
          <a:custGeom>
            <a:avLst/>
            <a:gdLst/>
            <a:ahLst/>
            <a:cxnLst/>
            <a:rect l="l" t="t" r="r" b="b"/>
            <a:pathLst>
              <a:path w="519429" h="126364">
                <a:moveTo>
                  <a:pt x="232029" y="79882"/>
                </a:moveTo>
                <a:lnTo>
                  <a:pt x="150875" y="79882"/>
                </a:lnTo>
                <a:lnTo>
                  <a:pt x="150875" y="88772"/>
                </a:lnTo>
                <a:lnTo>
                  <a:pt x="222376" y="88772"/>
                </a:lnTo>
                <a:lnTo>
                  <a:pt x="222376" y="126237"/>
                </a:lnTo>
                <a:lnTo>
                  <a:pt x="232029" y="126237"/>
                </a:lnTo>
                <a:lnTo>
                  <a:pt x="232029" y="79882"/>
                </a:lnTo>
                <a:close/>
              </a:path>
              <a:path w="519429" h="126364">
                <a:moveTo>
                  <a:pt x="500253" y="77469"/>
                </a:moveTo>
                <a:lnTo>
                  <a:pt x="419354" y="77469"/>
                </a:lnTo>
                <a:lnTo>
                  <a:pt x="419354" y="86232"/>
                </a:lnTo>
                <a:lnTo>
                  <a:pt x="490600" y="86232"/>
                </a:lnTo>
                <a:lnTo>
                  <a:pt x="490600" y="126237"/>
                </a:lnTo>
                <a:lnTo>
                  <a:pt x="500253" y="126237"/>
                </a:lnTo>
                <a:lnTo>
                  <a:pt x="500253" y="77469"/>
                </a:lnTo>
                <a:close/>
              </a:path>
              <a:path w="519429" h="126364">
                <a:moveTo>
                  <a:pt x="48514" y="76200"/>
                </a:moveTo>
                <a:lnTo>
                  <a:pt x="38735" y="76200"/>
                </a:lnTo>
                <a:lnTo>
                  <a:pt x="38735" y="122681"/>
                </a:lnTo>
                <a:lnTo>
                  <a:pt x="48514" y="122681"/>
                </a:lnTo>
                <a:lnTo>
                  <a:pt x="48514" y="76200"/>
                </a:lnTo>
                <a:close/>
              </a:path>
              <a:path w="519429" h="126364">
                <a:moveTo>
                  <a:pt x="86995" y="66293"/>
                </a:moveTo>
                <a:lnTo>
                  <a:pt x="69687" y="67127"/>
                </a:lnTo>
                <a:lnTo>
                  <a:pt x="49402" y="67722"/>
                </a:lnTo>
                <a:lnTo>
                  <a:pt x="26165" y="68079"/>
                </a:lnTo>
                <a:lnTo>
                  <a:pt x="0" y="68199"/>
                </a:lnTo>
                <a:lnTo>
                  <a:pt x="1016" y="76707"/>
                </a:lnTo>
                <a:lnTo>
                  <a:pt x="38735" y="76200"/>
                </a:lnTo>
                <a:lnTo>
                  <a:pt x="48514" y="76200"/>
                </a:lnTo>
                <a:lnTo>
                  <a:pt x="48514" y="76072"/>
                </a:lnTo>
                <a:lnTo>
                  <a:pt x="81768" y="75090"/>
                </a:lnTo>
                <a:lnTo>
                  <a:pt x="87503" y="74802"/>
                </a:lnTo>
                <a:lnTo>
                  <a:pt x="86995" y="66293"/>
                </a:lnTo>
                <a:close/>
              </a:path>
              <a:path w="519429" h="126364">
                <a:moveTo>
                  <a:pt x="447421" y="3555"/>
                </a:moveTo>
                <a:lnTo>
                  <a:pt x="428498" y="3555"/>
                </a:lnTo>
                <a:lnTo>
                  <a:pt x="420750" y="6476"/>
                </a:lnTo>
                <a:lnTo>
                  <a:pt x="414782" y="12191"/>
                </a:lnTo>
                <a:lnTo>
                  <a:pt x="408940" y="17906"/>
                </a:lnTo>
                <a:lnTo>
                  <a:pt x="405892" y="25145"/>
                </a:lnTo>
                <a:lnTo>
                  <a:pt x="405944" y="42671"/>
                </a:lnTo>
                <a:lnTo>
                  <a:pt x="408940" y="49910"/>
                </a:lnTo>
                <a:lnTo>
                  <a:pt x="414909" y="55625"/>
                </a:lnTo>
                <a:lnTo>
                  <a:pt x="420878" y="61467"/>
                </a:lnTo>
                <a:lnTo>
                  <a:pt x="428625" y="64262"/>
                </a:lnTo>
                <a:lnTo>
                  <a:pt x="447421" y="64262"/>
                </a:lnTo>
                <a:lnTo>
                  <a:pt x="455168" y="61467"/>
                </a:lnTo>
                <a:lnTo>
                  <a:pt x="461004" y="55879"/>
                </a:lnTo>
                <a:lnTo>
                  <a:pt x="431292" y="55879"/>
                </a:lnTo>
                <a:lnTo>
                  <a:pt x="425958" y="53847"/>
                </a:lnTo>
                <a:lnTo>
                  <a:pt x="421894" y="49783"/>
                </a:lnTo>
                <a:lnTo>
                  <a:pt x="417703" y="45719"/>
                </a:lnTo>
                <a:lnTo>
                  <a:pt x="415671" y="40385"/>
                </a:lnTo>
                <a:lnTo>
                  <a:pt x="415671" y="27431"/>
                </a:lnTo>
                <a:lnTo>
                  <a:pt x="417703" y="22225"/>
                </a:lnTo>
                <a:lnTo>
                  <a:pt x="425958" y="13969"/>
                </a:lnTo>
                <a:lnTo>
                  <a:pt x="431419" y="11810"/>
                </a:lnTo>
                <a:lnTo>
                  <a:pt x="460747" y="11810"/>
                </a:lnTo>
                <a:lnTo>
                  <a:pt x="455168" y="6350"/>
                </a:lnTo>
                <a:lnTo>
                  <a:pt x="447421" y="3555"/>
                </a:lnTo>
                <a:close/>
              </a:path>
              <a:path w="519429" h="126364">
                <a:moveTo>
                  <a:pt x="460747" y="11810"/>
                </a:moveTo>
                <a:lnTo>
                  <a:pt x="444626" y="11810"/>
                </a:lnTo>
                <a:lnTo>
                  <a:pt x="450088" y="13969"/>
                </a:lnTo>
                <a:lnTo>
                  <a:pt x="454151" y="18160"/>
                </a:lnTo>
                <a:lnTo>
                  <a:pt x="458343" y="22225"/>
                </a:lnTo>
                <a:lnTo>
                  <a:pt x="460326" y="27431"/>
                </a:lnTo>
                <a:lnTo>
                  <a:pt x="460375" y="40385"/>
                </a:lnTo>
                <a:lnTo>
                  <a:pt x="458343" y="45592"/>
                </a:lnTo>
                <a:lnTo>
                  <a:pt x="453905" y="49910"/>
                </a:lnTo>
                <a:lnTo>
                  <a:pt x="450088" y="53847"/>
                </a:lnTo>
                <a:lnTo>
                  <a:pt x="444626" y="55879"/>
                </a:lnTo>
                <a:lnTo>
                  <a:pt x="461004" y="55879"/>
                </a:lnTo>
                <a:lnTo>
                  <a:pt x="467106" y="49910"/>
                </a:lnTo>
                <a:lnTo>
                  <a:pt x="470154" y="42671"/>
                </a:lnTo>
                <a:lnTo>
                  <a:pt x="470154" y="25145"/>
                </a:lnTo>
                <a:lnTo>
                  <a:pt x="467233" y="17906"/>
                </a:lnTo>
                <a:lnTo>
                  <a:pt x="460747" y="11810"/>
                </a:lnTo>
                <a:close/>
              </a:path>
              <a:path w="519429" h="126364">
                <a:moveTo>
                  <a:pt x="52324" y="3428"/>
                </a:moveTo>
                <a:lnTo>
                  <a:pt x="33147" y="3428"/>
                </a:lnTo>
                <a:lnTo>
                  <a:pt x="25273" y="5968"/>
                </a:lnTo>
                <a:lnTo>
                  <a:pt x="13462" y="16001"/>
                </a:lnTo>
                <a:lnTo>
                  <a:pt x="10541" y="22225"/>
                </a:lnTo>
                <a:lnTo>
                  <a:pt x="10541" y="37464"/>
                </a:lnTo>
                <a:lnTo>
                  <a:pt x="13462" y="43687"/>
                </a:lnTo>
                <a:lnTo>
                  <a:pt x="19431" y="48640"/>
                </a:lnTo>
                <a:lnTo>
                  <a:pt x="25273" y="53593"/>
                </a:lnTo>
                <a:lnTo>
                  <a:pt x="33147" y="56133"/>
                </a:lnTo>
                <a:lnTo>
                  <a:pt x="52450" y="56133"/>
                </a:lnTo>
                <a:lnTo>
                  <a:pt x="60198" y="53593"/>
                </a:lnTo>
                <a:lnTo>
                  <a:pt x="67238" y="47625"/>
                </a:lnTo>
                <a:lnTo>
                  <a:pt x="35941" y="47625"/>
                </a:lnTo>
                <a:lnTo>
                  <a:pt x="30607" y="46100"/>
                </a:lnTo>
                <a:lnTo>
                  <a:pt x="26543" y="42799"/>
                </a:lnTo>
                <a:lnTo>
                  <a:pt x="22351" y="39496"/>
                </a:lnTo>
                <a:lnTo>
                  <a:pt x="20320" y="35178"/>
                </a:lnTo>
                <a:lnTo>
                  <a:pt x="20320" y="24510"/>
                </a:lnTo>
                <a:lnTo>
                  <a:pt x="22351" y="20192"/>
                </a:lnTo>
                <a:lnTo>
                  <a:pt x="26543" y="16890"/>
                </a:lnTo>
                <a:lnTo>
                  <a:pt x="30607" y="13462"/>
                </a:lnTo>
                <a:lnTo>
                  <a:pt x="35941" y="11810"/>
                </a:lnTo>
                <a:lnTo>
                  <a:pt x="66984" y="11810"/>
                </a:lnTo>
                <a:lnTo>
                  <a:pt x="60071" y="5968"/>
                </a:lnTo>
                <a:lnTo>
                  <a:pt x="52324" y="3428"/>
                </a:lnTo>
                <a:close/>
              </a:path>
              <a:path w="519429" h="126364">
                <a:moveTo>
                  <a:pt x="66984" y="11810"/>
                </a:moveTo>
                <a:lnTo>
                  <a:pt x="49530" y="11810"/>
                </a:lnTo>
                <a:lnTo>
                  <a:pt x="54991" y="13588"/>
                </a:lnTo>
                <a:lnTo>
                  <a:pt x="58928" y="16890"/>
                </a:lnTo>
                <a:lnTo>
                  <a:pt x="62992" y="20192"/>
                </a:lnTo>
                <a:lnTo>
                  <a:pt x="65024" y="24510"/>
                </a:lnTo>
                <a:lnTo>
                  <a:pt x="65024" y="35178"/>
                </a:lnTo>
                <a:lnTo>
                  <a:pt x="62992" y="39496"/>
                </a:lnTo>
                <a:lnTo>
                  <a:pt x="59055" y="42799"/>
                </a:lnTo>
                <a:lnTo>
                  <a:pt x="54991" y="46100"/>
                </a:lnTo>
                <a:lnTo>
                  <a:pt x="49530" y="47625"/>
                </a:lnTo>
                <a:lnTo>
                  <a:pt x="67238" y="47625"/>
                </a:lnTo>
                <a:lnTo>
                  <a:pt x="71882" y="43687"/>
                </a:lnTo>
                <a:lnTo>
                  <a:pt x="74803" y="37464"/>
                </a:lnTo>
                <a:lnTo>
                  <a:pt x="74803" y="22225"/>
                </a:lnTo>
                <a:lnTo>
                  <a:pt x="71882" y="15875"/>
                </a:lnTo>
                <a:lnTo>
                  <a:pt x="66984" y="11810"/>
                </a:lnTo>
                <a:close/>
              </a:path>
              <a:path w="519429" h="126364">
                <a:moveTo>
                  <a:pt x="200533" y="5714"/>
                </a:moveTo>
                <a:lnTo>
                  <a:pt x="142113" y="5714"/>
                </a:lnTo>
                <a:lnTo>
                  <a:pt x="142113" y="66420"/>
                </a:lnTo>
                <a:lnTo>
                  <a:pt x="162782" y="66325"/>
                </a:lnTo>
                <a:lnTo>
                  <a:pt x="180403" y="66039"/>
                </a:lnTo>
                <a:lnTo>
                  <a:pt x="194976" y="65563"/>
                </a:lnTo>
                <a:lnTo>
                  <a:pt x="206501" y="64896"/>
                </a:lnTo>
                <a:lnTo>
                  <a:pt x="205979" y="57784"/>
                </a:lnTo>
                <a:lnTo>
                  <a:pt x="151892" y="57784"/>
                </a:lnTo>
                <a:lnTo>
                  <a:pt x="151892" y="39877"/>
                </a:lnTo>
                <a:lnTo>
                  <a:pt x="195325" y="39877"/>
                </a:lnTo>
                <a:lnTo>
                  <a:pt x="195325" y="31368"/>
                </a:lnTo>
                <a:lnTo>
                  <a:pt x="151892" y="31368"/>
                </a:lnTo>
                <a:lnTo>
                  <a:pt x="151892" y="14350"/>
                </a:lnTo>
                <a:lnTo>
                  <a:pt x="200533" y="14350"/>
                </a:lnTo>
                <a:lnTo>
                  <a:pt x="200533" y="5714"/>
                </a:lnTo>
                <a:close/>
              </a:path>
              <a:path w="519429" h="126364">
                <a:moveTo>
                  <a:pt x="205867" y="56260"/>
                </a:moveTo>
                <a:lnTo>
                  <a:pt x="196915" y="56927"/>
                </a:lnTo>
                <a:lnTo>
                  <a:pt x="184927" y="57403"/>
                </a:lnTo>
                <a:lnTo>
                  <a:pt x="169916" y="57689"/>
                </a:lnTo>
                <a:lnTo>
                  <a:pt x="151892" y="57784"/>
                </a:lnTo>
                <a:lnTo>
                  <a:pt x="205979" y="57784"/>
                </a:lnTo>
                <a:lnTo>
                  <a:pt x="205867" y="56260"/>
                </a:lnTo>
                <a:close/>
              </a:path>
              <a:path w="519429" h="126364">
                <a:moveTo>
                  <a:pt x="350900" y="38734"/>
                </a:moveTo>
                <a:lnTo>
                  <a:pt x="341249" y="38734"/>
                </a:lnTo>
                <a:lnTo>
                  <a:pt x="341249" y="65404"/>
                </a:lnTo>
                <a:lnTo>
                  <a:pt x="315341" y="65404"/>
                </a:lnTo>
                <a:lnTo>
                  <a:pt x="315341" y="74167"/>
                </a:lnTo>
                <a:lnTo>
                  <a:pt x="341249" y="74167"/>
                </a:lnTo>
                <a:lnTo>
                  <a:pt x="341249" y="122174"/>
                </a:lnTo>
                <a:lnTo>
                  <a:pt x="350900" y="122174"/>
                </a:lnTo>
                <a:lnTo>
                  <a:pt x="350900" y="38734"/>
                </a:lnTo>
                <a:close/>
              </a:path>
              <a:path w="519429" h="126364">
                <a:moveTo>
                  <a:pt x="323342" y="10921"/>
                </a:moveTo>
                <a:lnTo>
                  <a:pt x="275590" y="10921"/>
                </a:lnTo>
                <a:lnTo>
                  <a:pt x="275590" y="19557"/>
                </a:lnTo>
                <a:lnTo>
                  <a:pt x="312928" y="19557"/>
                </a:lnTo>
                <a:lnTo>
                  <a:pt x="311523" y="30055"/>
                </a:lnTo>
                <a:lnTo>
                  <a:pt x="291615" y="69691"/>
                </a:lnTo>
                <a:lnTo>
                  <a:pt x="267970" y="89407"/>
                </a:lnTo>
                <a:lnTo>
                  <a:pt x="275844" y="96012"/>
                </a:lnTo>
                <a:lnTo>
                  <a:pt x="290750" y="84008"/>
                </a:lnTo>
                <a:lnTo>
                  <a:pt x="302895" y="70469"/>
                </a:lnTo>
                <a:lnTo>
                  <a:pt x="312277" y="55381"/>
                </a:lnTo>
                <a:lnTo>
                  <a:pt x="318897" y="38734"/>
                </a:lnTo>
                <a:lnTo>
                  <a:pt x="350900" y="38734"/>
                </a:lnTo>
                <a:lnTo>
                  <a:pt x="350900" y="29971"/>
                </a:lnTo>
                <a:lnTo>
                  <a:pt x="321056" y="29971"/>
                </a:lnTo>
                <a:lnTo>
                  <a:pt x="322199" y="24764"/>
                </a:lnTo>
                <a:lnTo>
                  <a:pt x="322961" y="18414"/>
                </a:lnTo>
                <a:lnTo>
                  <a:pt x="323342" y="10921"/>
                </a:lnTo>
                <a:close/>
              </a:path>
              <a:path w="519429" h="126364">
                <a:moveTo>
                  <a:pt x="350900" y="2539"/>
                </a:moveTo>
                <a:lnTo>
                  <a:pt x="341249" y="2539"/>
                </a:lnTo>
                <a:lnTo>
                  <a:pt x="341249" y="29971"/>
                </a:lnTo>
                <a:lnTo>
                  <a:pt x="350900" y="29971"/>
                </a:lnTo>
                <a:lnTo>
                  <a:pt x="350900" y="2539"/>
                </a:lnTo>
                <a:close/>
              </a:path>
              <a:path w="519429" h="126364">
                <a:moveTo>
                  <a:pt x="500253" y="0"/>
                </a:moveTo>
                <a:lnTo>
                  <a:pt x="490600" y="0"/>
                </a:lnTo>
                <a:lnTo>
                  <a:pt x="490600" y="70484"/>
                </a:lnTo>
                <a:lnTo>
                  <a:pt x="500253" y="70484"/>
                </a:lnTo>
                <a:lnTo>
                  <a:pt x="500253" y="55244"/>
                </a:lnTo>
                <a:lnTo>
                  <a:pt x="519303" y="55244"/>
                </a:lnTo>
                <a:lnTo>
                  <a:pt x="519303" y="46608"/>
                </a:lnTo>
                <a:lnTo>
                  <a:pt x="500253" y="46608"/>
                </a:lnTo>
                <a:lnTo>
                  <a:pt x="500253" y="26924"/>
                </a:lnTo>
                <a:lnTo>
                  <a:pt x="519303" y="26924"/>
                </a:lnTo>
                <a:lnTo>
                  <a:pt x="519303" y="18287"/>
                </a:lnTo>
                <a:lnTo>
                  <a:pt x="500253" y="18287"/>
                </a:lnTo>
                <a:lnTo>
                  <a:pt x="500253" y="0"/>
                </a:lnTo>
                <a:close/>
              </a:path>
              <a:path w="519429" h="126364">
                <a:moveTo>
                  <a:pt x="374269" y="0"/>
                </a:moveTo>
                <a:lnTo>
                  <a:pt x="364490" y="0"/>
                </a:lnTo>
                <a:lnTo>
                  <a:pt x="364490" y="126237"/>
                </a:lnTo>
                <a:lnTo>
                  <a:pt x="374269" y="126237"/>
                </a:lnTo>
                <a:lnTo>
                  <a:pt x="374269" y="0"/>
                </a:lnTo>
                <a:close/>
              </a:path>
              <a:path w="519429" h="126364">
                <a:moveTo>
                  <a:pt x="232029" y="0"/>
                </a:moveTo>
                <a:lnTo>
                  <a:pt x="222376" y="0"/>
                </a:lnTo>
                <a:lnTo>
                  <a:pt x="222376" y="72897"/>
                </a:lnTo>
                <a:lnTo>
                  <a:pt x="232029" y="72897"/>
                </a:lnTo>
                <a:lnTo>
                  <a:pt x="232029" y="40766"/>
                </a:lnTo>
                <a:lnTo>
                  <a:pt x="251079" y="40766"/>
                </a:lnTo>
                <a:lnTo>
                  <a:pt x="251079" y="32003"/>
                </a:lnTo>
                <a:lnTo>
                  <a:pt x="232029" y="32003"/>
                </a:lnTo>
                <a:lnTo>
                  <a:pt x="232029" y="0"/>
                </a:lnTo>
                <a:close/>
              </a:path>
              <a:path w="519429" h="126364">
                <a:moveTo>
                  <a:pt x="105156" y="0"/>
                </a:moveTo>
                <a:lnTo>
                  <a:pt x="95250" y="0"/>
                </a:lnTo>
                <a:lnTo>
                  <a:pt x="95250" y="126237"/>
                </a:lnTo>
                <a:lnTo>
                  <a:pt x="105156" y="126237"/>
                </a:lnTo>
                <a:lnTo>
                  <a:pt x="1051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7679690" y="4100067"/>
            <a:ext cx="510540" cy="126364"/>
          </a:xfrm>
          <a:custGeom>
            <a:avLst/>
            <a:gdLst/>
            <a:ahLst/>
            <a:cxnLst/>
            <a:rect l="l" t="t" r="r" b="b"/>
            <a:pathLst>
              <a:path w="510540" h="126364">
                <a:moveTo>
                  <a:pt x="328040" y="77850"/>
                </a:moveTo>
                <a:lnTo>
                  <a:pt x="290449" y="88391"/>
                </a:lnTo>
                <a:lnTo>
                  <a:pt x="286892" y="93979"/>
                </a:lnTo>
                <a:lnTo>
                  <a:pt x="286972" y="108330"/>
                </a:lnTo>
                <a:lnTo>
                  <a:pt x="328040" y="124587"/>
                </a:lnTo>
                <a:lnTo>
                  <a:pt x="337389" y="124182"/>
                </a:lnTo>
                <a:lnTo>
                  <a:pt x="345623" y="122967"/>
                </a:lnTo>
                <a:lnTo>
                  <a:pt x="352615" y="120997"/>
                </a:lnTo>
                <a:lnTo>
                  <a:pt x="358520" y="118237"/>
                </a:lnTo>
                <a:lnTo>
                  <a:pt x="362184" y="116077"/>
                </a:lnTo>
                <a:lnTo>
                  <a:pt x="318134" y="116077"/>
                </a:lnTo>
                <a:lnTo>
                  <a:pt x="310641" y="114807"/>
                </a:lnTo>
                <a:lnTo>
                  <a:pt x="299974" y="109474"/>
                </a:lnTo>
                <a:lnTo>
                  <a:pt x="297306" y="105790"/>
                </a:lnTo>
                <a:lnTo>
                  <a:pt x="297306" y="96392"/>
                </a:lnTo>
                <a:lnTo>
                  <a:pt x="299974" y="92709"/>
                </a:lnTo>
                <a:lnTo>
                  <a:pt x="310387" y="87629"/>
                </a:lnTo>
                <a:lnTo>
                  <a:pt x="318007" y="86359"/>
                </a:lnTo>
                <a:lnTo>
                  <a:pt x="362457" y="86359"/>
                </a:lnTo>
                <a:lnTo>
                  <a:pt x="358648" y="84074"/>
                </a:lnTo>
                <a:lnTo>
                  <a:pt x="352740" y="81387"/>
                </a:lnTo>
                <a:lnTo>
                  <a:pt x="345678" y="79438"/>
                </a:lnTo>
                <a:lnTo>
                  <a:pt x="337448" y="78251"/>
                </a:lnTo>
                <a:lnTo>
                  <a:pt x="328040" y="77850"/>
                </a:lnTo>
                <a:close/>
              </a:path>
              <a:path w="510540" h="126364">
                <a:moveTo>
                  <a:pt x="362457" y="86359"/>
                </a:moveTo>
                <a:lnTo>
                  <a:pt x="338200" y="86359"/>
                </a:lnTo>
                <a:lnTo>
                  <a:pt x="345820" y="87629"/>
                </a:lnTo>
                <a:lnTo>
                  <a:pt x="351154" y="90169"/>
                </a:lnTo>
                <a:lnTo>
                  <a:pt x="356361" y="92837"/>
                </a:lnTo>
                <a:lnTo>
                  <a:pt x="358901" y="96392"/>
                </a:lnTo>
                <a:lnTo>
                  <a:pt x="358814" y="105790"/>
                </a:lnTo>
                <a:lnTo>
                  <a:pt x="356361" y="109346"/>
                </a:lnTo>
                <a:lnTo>
                  <a:pt x="351027" y="112140"/>
                </a:lnTo>
                <a:lnTo>
                  <a:pt x="345693" y="114807"/>
                </a:lnTo>
                <a:lnTo>
                  <a:pt x="338074" y="116077"/>
                </a:lnTo>
                <a:lnTo>
                  <a:pt x="362184" y="116077"/>
                </a:lnTo>
                <a:lnTo>
                  <a:pt x="365632" y="114045"/>
                </a:lnTo>
                <a:lnTo>
                  <a:pt x="369188" y="108330"/>
                </a:lnTo>
                <a:lnTo>
                  <a:pt x="369188" y="93979"/>
                </a:lnTo>
                <a:lnTo>
                  <a:pt x="365632" y="88264"/>
                </a:lnTo>
                <a:lnTo>
                  <a:pt x="362457" y="86359"/>
                </a:lnTo>
                <a:close/>
              </a:path>
              <a:path w="510540" h="126364">
                <a:moveTo>
                  <a:pt x="59816" y="76200"/>
                </a:moveTo>
                <a:lnTo>
                  <a:pt x="22225" y="87629"/>
                </a:lnTo>
                <a:lnTo>
                  <a:pt x="18668" y="93471"/>
                </a:lnTo>
                <a:lnTo>
                  <a:pt x="18668" y="107950"/>
                </a:lnTo>
                <a:lnTo>
                  <a:pt x="59816" y="125221"/>
                </a:lnTo>
                <a:lnTo>
                  <a:pt x="69151" y="124793"/>
                </a:lnTo>
                <a:lnTo>
                  <a:pt x="77343" y="123507"/>
                </a:lnTo>
                <a:lnTo>
                  <a:pt x="84391" y="121364"/>
                </a:lnTo>
                <a:lnTo>
                  <a:pt x="90296" y="118363"/>
                </a:lnTo>
                <a:lnTo>
                  <a:pt x="92735" y="116839"/>
                </a:lnTo>
                <a:lnTo>
                  <a:pt x="50037" y="116839"/>
                </a:lnTo>
                <a:lnTo>
                  <a:pt x="42544" y="115442"/>
                </a:lnTo>
                <a:lnTo>
                  <a:pt x="37210" y="112394"/>
                </a:lnTo>
                <a:lnTo>
                  <a:pt x="31750" y="109474"/>
                </a:lnTo>
                <a:lnTo>
                  <a:pt x="29082" y="105537"/>
                </a:lnTo>
                <a:lnTo>
                  <a:pt x="29082" y="95884"/>
                </a:lnTo>
                <a:lnTo>
                  <a:pt x="31750" y="91947"/>
                </a:lnTo>
                <a:lnTo>
                  <a:pt x="37083" y="89026"/>
                </a:lnTo>
                <a:lnTo>
                  <a:pt x="42417" y="85978"/>
                </a:lnTo>
                <a:lnTo>
                  <a:pt x="50037" y="84581"/>
                </a:lnTo>
                <a:lnTo>
                  <a:pt x="92735" y="84581"/>
                </a:lnTo>
                <a:lnTo>
                  <a:pt x="90296" y="83057"/>
                </a:lnTo>
                <a:lnTo>
                  <a:pt x="84337" y="80057"/>
                </a:lnTo>
                <a:lnTo>
                  <a:pt x="77295" y="77914"/>
                </a:lnTo>
                <a:lnTo>
                  <a:pt x="69133" y="76628"/>
                </a:lnTo>
                <a:lnTo>
                  <a:pt x="59816" y="76200"/>
                </a:lnTo>
                <a:close/>
              </a:path>
              <a:path w="510540" h="126364">
                <a:moveTo>
                  <a:pt x="92735" y="84581"/>
                </a:moveTo>
                <a:lnTo>
                  <a:pt x="69723" y="84581"/>
                </a:lnTo>
                <a:lnTo>
                  <a:pt x="77342" y="85978"/>
                </a:lnTo>
                <a:lnTo>
                  <a:pt x="88010" y="92075"/>
                </a:lnTo>
                <a:lnTo>
                  <a:pt x="90677" y="95884"/>
                </a:lnTo>
                <a:lnTo>
                  <a:pt x="90677" y="105537"/>
                </a:lnTo>
                <a:lnTo>
                  <a:pt x="88010" y="109474"/>
                </a:lnTo>
                <a:lnTo>
                  <a:pt x="82676" y="112394"/>
                </a:lnTo>
                <a:lnTo>
                  <a:pt x="77342" y="115442"/>
                </a:lnTo>
                <a:lnTo>
                  <a:pt x="69723" y="116839"/>
                </a:lnTo>
                <a:lnTo>
                  <a:pt x="92735" y="116839"/>
                </a:lnTo>
                <a:lnTo>
                  <a:pt x="97408" y="113918"/>
                </a:lnTo>
                <a:lnTo>
                  <a:pt x="100964" y="107950"/>
                </a:lnTo>
                <a:lnTo>
                  <a:pt x="100964" y="93471"/>
                </a:lnTo>
                <a:lnTo>
                  <a:pt x="97408" y="87502"/>
                </a:lnTo>
                <a:lnTo>
                  <a:pt x="92735" y="84581"/>
                </a:lnTo>
                <a:close/>
              </a:path>
              <a:path w="510540" h="126364">
                <a:moveTo>
                  <a:pt x="285114" y="5841"/>
                </a:moveTo>
                <a:lnTo>
                  <a:pt x="275589" y="5841"/>
                </a:lnTo>
                <a:lnTo>
                  <a:pt x="275589" y="65404"/>
                </a:lnTo>
                <a:lnTo>
                  <a:pt x="333375" y="65404"/>
                </a:lnTo>
                <a:lnTo>
                  <a:pt x="333375" y="56768"/>
                </a:lnTo>
                <a:lnTo>
                  <a:pt x="285114" y="56768"/>
                </a:lnTo>
                <a:lnTo>
                  <a:pt x="285114" y="36321"/>
                </a:lnTo>
                <a:lnTo>
                  <a:pt x="333375" y="36321"/>
                </a:lnTo>
                <a:lnTo>
                  <a:pt x="333375" y="27685"/>
                </a:lnTo>
                <a:lnTo>
                  <a:pt x="285114" y="27685"/>
                </a:lnTo>
                <a:lnTo>
                  <a:pt x="285114" y="5841"/>
                </a:lnTo>
                <a:close/>
              </a:path>
              <a:path w="510540" h="126364">
                <a:moveTo>
                  <a:pt x="333375" y="36321"/>
                </a:moveTo>
                <a:lnTo>
                  <a:pt x="323850" y="36321"/>
                </a:lnTo>
                <a:lnTo>
                  <a:pt x="323850" y="56768"/>
                </a:lnTo>
                <a:lnTo>
                  <a:pt x="333375" y="56768"/>
                </a:lnTo>
                <a:lnTo>
                  <a:pt x="333375" y="36321"/>
                </a:lnTo>
                <a:close/>
              </a:path>
              <a:path w="510540" h="126364">
                <a:moveTo>
                  <a:pt x="333375" y="5841"/>
                </a:moveTo>
                <a:lnTo>
                  <a:pt x="323850" y="5841"/>
                </a:lnTo>
                <a:lnTo>
                  <a:pt x="323850" y="27685"/>
                </a:lnTo>
                <a:lnTo>
                  <a:pt x="333375" y="27685"/>
                </a:lnTo>
                <a:lnTo>
                  <a:pt x="333375" y="5841"/>
                </a:lnTo>
                <a:close/>
              </a:path>
              <a:path w="510540" h="126364">
                <a:moveTo>
                  <a:pt x="487425" y="55371"/>
                </a:moveTo>
                <a:lnTo>
                  <a:pt x="477646" y="55371"/>
                </a:lnTo>
                <a:lnTo>
                  <a:pt x="477646" y="122427"/>
                </a:lnTo>
                <a:lnTo>
                  <a:pt x="487425" y="122427"/>
                </a:lnTo>
                <a:lnTo>
                  <a:pt x="487425" y="55371"/>
                </a:lnTo>
                <a:close/>
              </a:path>
              <a:path w="510540" h="126364">
                <a:moveTo>
                  <a:pt x="443229" y="8381"/>
                </a:moveTo>
                <a:lnTo>
                  <a:pt x="426084" y="8381"/>
                </a:lnTo>
                <a:lnTo>
                  <a:pt x="419226" y="12064"/>
                </a:lnTo>
                <a:lnTo>
                  <a:pt x="407161" y="51307"/>
                </a:lnTo>
                <a:lnTo>
                  <a:pt x="407614" y="61075"/>
                </a:lnTo>
                <a:lnTo>
                  <a:pt x="425957" y="94233"/>
                </a:lnTo>
                <a:lnTo>
                  <a:pt x="443229" y="94233"/>
                </a:lnTo>
                <a:lnTo>
                  <a:pt x="449833" y="90804"/>
                </a:lnTo>
                <a:lnTo>
                  <a:pt x="453749" y="85343"/>
                </a:lnTo>
                <a:lnTo>
                  <a:pt x="429005" y="85343"/>
                </a:lnTo>
                <a:lnTo>
                  <a:pt x="424433" y="82422"/>
                </a:lnTo>
                <a:lnTo>
                  <a:pt x="416686" y="51307"/>
                </a:lnTo>
                <a:lnTo>
                  <a:pt x="416974" y="43445"/>
                </a:lnTo>
                <a:lnTo>
                  <a:pt x="429005" y="17271"/>
                </a:lnTo>
                <a:lnTo>
                  <a:pt x="453810" y="17271"/>
                </a:lnTo>
                <a:lnTo>
                  <a:pt x="449833" y="11683"/>
                </a:lnTo>
                <a:lnTo>
                  <a:pt x="443229" y="8381"/>
                </a:lnTo>
                <a:close/>
              </a:path>
              <a:path w="510540" h="126364">
                <a:moveTo>
                  <a:pt x="453810" y="17271"/>
                </a:moveTo>
                <a:lnTo>
                  <a:pt x="440689" y="17271"/>
                </a:lnTo>
                <a:lnTo>
                  <a:pt x="445134" y="20192"/>
                </a:lnTo>
                <a:lnTo>
                  <a:pt x="448309" y="25907"/>
                </a:lnTo>
                <a:lnTo>
                  <a:pt x="450310" y="30787"/>
                </a:lnTo>
                <a:lnTo>
                  <a:pt x="451738" y="36655"/>
                </a:lnTo>
                <a:lnTo>
                  <a:pt x="452589" y="43445"/>
                </a:lnTo>
                <a:lnTo>
                  <a:pt x="452881" y="51307"/>
                </a:lnTo>
                <a:lnTo>
                  <a:pt x="452593" y="59116"/>
                </a:lnTo>
                <a:lnTo>
                  <a:pt x="440689" y="85343"/>
                </a:lnTo>
                <a:lnTo>
                  <a:pt x="453749" y="85343"/>
                </a:lnTo>
                <a:lnTo>
                  <a:pt x="462533" y="55371"/>
                </a:lnTo>
                <a:lnTo>
                  <a:pt x="487425" y="55371"/>
                </a:lnTo>
                <a:lnTo>
                  <a:pt x="487425" y="46608"/>
                </a:lnTo>
                <a:lnTo>
                  <a:pt x="462406" y="46608"/>
                </a:lnTo>
                <a:lnTo>
                  <a:pt x="461623" y="37915"/>
                </a:lnTo>
                <a:lnTo>
                  <a:pt x="460041" y="30305"/>
                </a:lnTo>
                <a:lnTo>
                  <a:pt x="457674" y="23766"/>
                </a:lnTo>
                <a:lnTo>
                  <a:pt x="454532" y="18287"/>
                </a:lnTo>
                <a:lnTo>
                  <a:pt x="453810" y="17271"/>
                </a:lnTo>
                <a:close/>
              </a:path>
              <a:path w="510540" h="126364">
                <a:moveTo>
                  <a:pt x="487425" y="2539"/>
                </a:moveTo>
                <a:lnTo>
                  <a:pt x="477646" y="2539"/>
                </a:lnTo>
                <a:lnTo>
                  <a:pt x="477646" y="46608"/>
                </a:lnTo>
                <a:lnTo>
                  <a:pt x="487425" y="46608"/>
                </a:lnTo>
                <a:lnTo>
                  <a:pt x="487425" y="2539"/>
                </a:lnTo>
                <a:close/>
              </a:path>
              <a:path w="510540" h="126364">
                <a:moveTo>
                  <a:pt x="191261" y="11049"/>
                </a:moveTo>
                <a:lnTo>
                  <a:pt x="142875" y="11049"/>
                </a:lnTo>
                <a:lnTo>
                  <a:pt x="142875" y="92201"/>
                </a:lnTo>
                <a:lnTo>
                  <a:pt x="159519" y="92082"/>
                </a:lnTo>
                <a:lnTo>
                  <a:pt x="174021" y="91725"/>
                </a:lnTo>
                <a:lnTo>
                  <a:pt x="186380" y="91130"/>
                </a:lnTo>
                <a:lnTo>
                  <a:pt x="196595" y="90296"/>
                </a:lnTo>
                <a:lnTo>
                  <a:pt x="196068" y="83438"/>
                </a:lnTo>
                <a:lnTo>
                  <a:pt x="152526" y="83438"/>
                </a:lnTo>
                <a:lnTo>
                  <a:pt x="152526" y="19812"/>
                </a:lnTo>
                <a:lnTo>
                  <a:pt x="191261" y="19812"/>
                </a:lnTo>
                <a:lnTo>
                  <a:pt x="191261" y="11049"/>
                </a:lnTo>
                <a:close/>
              </a:path>
              <a:path w="510540" h="126364">
                <a:moveTo>
                  <a:pt x="195960" y="82041"/>
                </a:moveTo>
                <a:lnTo>
                  <a:pt x="189482" y="82688"/>
                </a:lnTo>
                <a:lnTo>
                  <a:pt x="182038" y="83121"/>
                </a:lnTo>
                <a:lnTo>
                  <a:pt x="173618" y="83363"/>
                </a:lnTo>
                <a:lnTo>
                  <a:pt x="164210" y="83438"/>
                </a:lnTo>
                <a:lnTo>
                  <a:pt x="196068" y="83438"/>
                </a:lnTo>
                <a:lnTo>
                  <a:pt x="195960" y="82041"/>
                </a:lnTo>
                <a:close/>
              </a:path>
              <a:path w="510540" h="126364">
                <a:moveTo>
                  <a:pt x="41782" y="4317"/>
                </a:moveTo>
                <a:lnTo>
                  <a:pt x="32384" y="4317"/>
                </a:lnTo>
                <a:lnTo>
                  <a:pt x="32384" y="17525"/>
                </a:lnTo>
                <a:lnTo>
                  <a:pt x="31811" y="24143"/>
                </a:lnTo>
                <a:lnTo>
                  <a:pt x="6651" y="58674"/>
                </a:lnTo>
                <a:lnTo>
                  <a:pt x="0" y="62356"/>
                </a:lnTo>
                <a:lnTo>
                  <a:pt x="7111" y="69214"/>
                </a:lnTo>
                <a:lnTo>
                  <a:pt x="13461" y="65658"/>
                </a:lnTo>
                <a:lnTo>
                  <a:pt x="19430" y="60832"/>
                </a:lnTo>
                <a:lnTo>
                  <a:pt x="25145" y="54737"/>
                </a:lnTo>
                <a:lnTo>
                  <a:pt x="30987" y="48640"/>
                </a:lnTo>
                <a:lnTo>
                  <a:pt x="34925" y="42799"/>
                </a:lnTo>
                <a:lnTo>
                  <a:pt x="37337" y="37337"/>
                </a:lnTo>
                <a:lnTo>
                  <a:pt x="47974" y="37337"/>
                </a:lnTo>
                <a:lnTo>
                  <a:pt x="46980" y="35903"/>
                </a:lnTo>
                <a:lnTo>
                  <a:pt x="44084" y="29892"/>
                </a:lnTo>
                <a:lnTo>
                  <a:pt x="42356" y="23762"/>
                </a:lnTo>
                <a:lnTo>
                  <a:pt x="41782" y="17525"/>
                </a:lnTo>
                <a:lnTo>
                  <a:pt x="41782" y="4317"/>
                </a:lnTo>
                <a:close/>
              </a:path>
              <a:path w="510540" h="126364">
                <a:moveTo>
                  <a:pt x="47974" y="37337"/>
                </a:moveTo>
                <a:lnTo>
                  <a:pt x="37337" y="37337"/>
                </a:lnTo>
                <a:lnTo>
                  <a:pt x="39624" y="42037"/>
                </a:lnTo>
                <a:lnTo>
                  <a:pt x="43687" y="47370"/>
                </a:lnTo>
                <a:lnTo>
                  <a:pt x="49656" y="52958"/>
                </a:lnTo>
                <a:lnTo>
                  <a:pt x="55625" y="58674"/>
                </a:lnTo>
                <a:lnTo>
                  <a:pt x="61467" y="62991"/>
                </a:lnTo>
                <a:lnTo>
                  <a:pt x="66928" y="65912"/>
                </a:lnTo>
                <a:lnTo>
                  <a:pt x="73405" y="58800"/>
                </a:lnTo>
                <a:lnTo>
                  <a:pt x="67145" y="55659"/>
                </a:lnTo>
                <a:lnTo>
                  <a:pt x="61325" y="51768"/>
                </a:lnTo>
                <a:lnTo>
                  <a:pt x="55957" y="47138"/>
                </a:lnTo>
                <a:lnTo>
                  <a:pt x="51053" y="41782"/>
                </a:lnTo>
                <a:lnTo>
                  <a:pt x="47974" y="37337"/>
                </a:lnTo>
                <a:close/>
              </a:path>
              <a:path w="510540" h="126364">
                <a:moveTo>
                  <a:pt x="510031" y="0"/>
                </a:moveTo>
                <a:lnTo>
                  <a:pt x="500252" y="0"/>
                </a:lnTo>
                <a:lnTo>
                  <a:pt x="500252" y="126237"/>
                </a:lnTo>
                <a:lnTo>
                  <a:pt x="510031" y="126237"/>
                </a:lnTo>
                <a:lnTo>
                  <a:pt x="510031" y="0"/>
                </a:lnTo>
                <a:close/>
              </a:path>
              <a:path w="510540" h="126364">
                <a:moveTo>
                  <a:pt x="367029" y="0"/>
                </a:moveTo>
                <a:lnTo>
                  <a:pt x="357377" y="0"/>
                </a:lnTo>
                <a:lnTo>
                  <a:pt x="357377" y="74675"/>
                </a:lnTo>
                <a:lnTo>
                  <a:pt x="367029" y="74675"/>
                </a:lnTo>
                <a:lnTo>
                  <a:pt x="367029" y="43687"/>
                </a:lnTo>
                <a:lnTo>
                  <a:pt x="386079" y="43687"/>
                </a:lnTo>
                <a:lnTo>
                  <a:pt x="386079" y="34925"/>
                </a:lnTo>
                <a:lnTo>
                  <a:pt x="367029" y="34925"/>
                </a:lnTo>
                <a:lnTo>
                  <a:pt x="367029" y="0"/>
                </a:lnTo>
                <a:close/>
              </a:path>
              <a:path w="510540" h="126364">
                <a:moveTo>
                  <a:pt x="241553" y="60578"/>
                </a:moveTo>
                <a:lnTo>
                  <a:pt x="231775" y="60578"/>
                </a:lnTo>
                <a:lnTo>
                  <a:pt x="231775" y="126237"/>
                </a:lnTo>
                <a:lnTo>
                  <a:pt x="241553" y="126237"/>
                </a:lnTo>
                <a:lnTo>
                  <a:pt x="241553" y="60578"/>
                </a:lnTo>
                <a:close/>
              </a:path>
              <a:path w="510540" h="126364">
                <a:moveTo>
                  <a:pt x="215518" y="2539"/>
                </a:moveTo>
                <a:lnTo>
                  <a:pt x="205866" y="2539"/>
                </a:lnTo>
                <a:lnTo>
                  <a:pt x="205866" y="122427"/>
                </a:lnTo>
                <a:lnTo>
                  <a:pt x="215518" y="122427"/>
                </a:lnTo>
                <a:lnTo>
                  <a:pt x="215518" y="60578"/>
                </a:lnTo>
                <a:lnTo>
                  <a:pt x="241553" y="60578"/>
                </a:lnTo>
                <a:lnTo>
                  <a:pt x="241553" y="51815"/>
                </a:lnTo>
                <a:lnTo>
                  <a:pt x="215518" y="51815"/>
                </a:lnTo>
                <a:lnTo>
                  <a:pt x="215518" y="2539"/>
                </a:lnTo>
                <a:close/>
              </a:path>
              <a:path w="510540" h="126364">
                <a:moveTo>
                  <a:pt x="241553" y="0"/>
                </a:moveTo>
                <a:lnTo>
                  <a:pt x="231775" y="0"/>
                </a:lnTo>
                <a:lnTo>
                  <a:pt x="231775" y="51815"/>
                </a:lnTo>
                <a:lnTo>
                  <a:pt x="241553" y="51815"/>
                </a:lnTo>
                <a:lnTo>
                  <a:pt x="241553" y="0"/>
                </a:lnTo>
                <a:close/>
              </a:path>
              <a:path w="510540" h="126364">
                <a:moveTo>
                  <a:pt x="98805" y="0"/>
                </a:moveTo>
                <a:lnTo>
                  <a:pt x="89153" y="0"/>
                </a:lnTo>
                <a:lnTo>
                  <a:pt x="89153" y="72770"/>
                </a:lnTo>
                <a:lnTo>
                  <a:pt x="98805" y="72770"/>
                </a:lnTo>
                <a:lnTo>
                  <a:pt x="98805" y="43433"/>
                </a:lnTo>
                <a:lnTo>
                  <a:pt x="117855" y="43433"/>
                </a:lnTo>
                <a:lnTo>
                  <a:pt x="117855" y="34543"/>
                </a:lnTo>
                <a:lnTo>
                  <a:pt x="98805" y="34543"/>
                </a:lnTo>
                <a:lnTo>
                  <a:pt x="9880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object 89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259444" y="4100067"/>
            <a:ext cx="252856" cy="123951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575167" y="4099305"/>
            <a:ext cx="251332" cy="127000"/>
          </a:xfrm>
          <a:prstGeom prst="rect">
            <a:avLst/>
          </a:prstGeom>
        </p:spPr>
      </p:pic>
      <p:sp>
        <p:nvSpPr>
          <p:cNvPr id="91" name="object 91" descr=""/>
          <p:cNvSpPr/>
          <p:nvPr/>
        </p:nvSpPr>
        <p:spPr>
          <a:xfrm>
            <a:off x="4323969" y="4375276"/>
            <a:ext cx="60960" cy="99695"/>
          </a:xfrm>
          <a:custGeom>
            <a:avLst/>
            <a:gdLst/>
            <a:ahLst/>
            <a:cxnLst/>
            <a:rect l="l" t="t" r="r" b="b"/>
            <a:pathLst>
              <a:path w="60960" h="99695">
                <a:moveTo>
                  <a:pt x="5206" y="86233"/>
                </a:moveTo>
                <a:lnTo>
                  <a:pt x="5206" y="96393"/>
                </a:lnTo>
                <a:lnTo>
                  <a:pt x="9778" y="98551"/>
                </a:lnTo>
                <a:lnTo>
                  <a:pt x="15239" y="99568"/>
                </a:lnTo>
                <a:lnTo>
                  <a:pt x="21716" y="99568"/>
                </a:lnTo>
                <a:lnTo>
                  <a:pt x="30525" y="98661"/>
                </a:lnTo>
                <a:lnTo>
                  <a:pt x="38274" y="95932"/>
                </a:lnTo>
                <a:lnTo>
                  <a:pt x="44952" y="91370"/>
                </a:lnTo>
                <a:lnTo>
                  <a:pt x="45445" y="90805"/>
                </a:lnTo>
                <a:lnTo>
                  <a:pt x="16255" y="90805"/>
                </a:lnTo>
                <a:lnTo>
                  <a:pt x="10540" y="89281"/>
                </a:lnTo>
                <a:lnTo>
                  <a:pt x="5206" y="86233"/>
                </a:lnTo>
                <a:close/>
              </a:path>
              <a:path w="60960" h="99695">
                <a:moveTo>
                  <a:pt x="60300" y="49530"/>
                </a:moveTo>
                <a:lnTo>
                  <a:pt x="50164" y="49530"/>
                </a:lnTo>
                <a:lnTo>
                  <a:pt x="49741" y="57912"/>
                </a:lnTo>
                <a:lnTo>
                  <a:pt x="49617" y="59309"/>
                </a:lnTo>
                <a:lnTo>
                  <a:pt x="30987" y="90805"/>
                </a:lnTo>
                <a:lnTo>
                  <a:pt x="45445" y="90805"/>
                </a:lnTo>
                <a:lnTo>
                  <a:pt x="50545" y="84962"/>
                </a:lnTo>
                <a:lnTo>
                  <a:pt x="54953" y="76910"/>
                </a:lnTo>
                <a:lnTo>
                  <a:pt x="58086" y="67405"/>
                </a:lnTo>
                <a:lnTo>
                  <a:pt x="59957" y="56423"/>
                </a:lnTo>
                <a:lnTo>
                  <a:pt x="60300" y="49530"/>
                </a:lnTo>
                <a:close/>
              </a:path>
              <a:path w="60960" h="99695">
                <a:moveTo>
                  <a:pt x="40385" y="0"/>
                </a:moveTo>
                <a:lnTo>
                  <a:pt x="21589" y="0"/>
                </a:lnTo>
                <a:lnTo>
                  <a:pt x="14096" y="3048"/>
                </a:lnTo>
                <a:lnTo>
                  <a:pt x="8508" y="9144"/>
                </a:lnTo>
                <a:lnTo>
                  <a:pt x="2793" y="15240"/>
                </a:lnTo>
                <a:lnTo>
                  <a:pt x="0" y="22860"/>
                </a:lnTo>
                <a:lnTo>
                  <a:pt x="0" y="40767"/>
                </a:lnTo>
                <a:lnTo>
                  <a:pt x="2666" y="47879"/>
                </a:lnTo>
                <a:lnTo>
                  <a:pt x="7873" y="53594"/>
                </a:lnTo>
                <a:lnTo>
                  <a:pt x="13207" y="59309"/>
                </a:lnTo>
                <a:lnTo>
                  <a:pt x="19938" y="62103"/>
                </a:lnTo>
                <a:lnTo>
                  <a:pt x="38480" y="62103"/>
                </a:lnTo>
                <a:lnTo>
                  <a:pt x="45719" y="57912"/>
                </a:lnTo>
                <a:lnTo>
                  <a:pt x="48323" y="52705"/>
                </a:lnTo>
                <a:lnTo>
                  <a:pt x="24256" y="52705"/>
                </a:lnTo>
                <a:lnTo>
                  <a:pt x="19303" y="50673"/>
                </a:lnTo>
                <a:lnTo>
                  <a:pt x="15875" y="46609"/>
                </a:lnTo>
                <a:lnTo>
                  <a:pt x="12318" y="42545"/>
                </a:lnTo>
                <a:lnTo>
                  <a:pt x="10540" y="37211"/>
                </a:lnTo>
                <a:lnTo>
                  <a:pt x="10540" y="24511"/>
                </a:lnTo>
                <a:lnTo>
                  <a:pt x="12318" y="19431"/>
                </a:lnTo>
                <a:lnTo>
                  <a:pt x="16001" y="15240"/>
                </a:lnTo>
                <a:lnTo>
                  <a:pt x="19557" y="11049"/>
                </a:lnTo>
                <a:lnTo>
                  <a:pt x="24129" y="8890"/>
                </a:lnTo>
                <a:lnTo>
                  <a:pt x="51223" y="8890"/>
                </a:lnTo>
                <a:lnTo>
                  <a:pt x="47751" y="3810"/>
                </a:lnTo>
                <a:lnTo>
                  <a:pt x="40385" y="0"/>
                </a:lnTo>
                <a:close/>
              </a:path>
              <a:path w="60960" h="99695">
                <a:moveTo>
                  <a:pt x="51223" y="8890"/>
                </a:moveTo>
                <a:lnTo>
                  <a:pt x="35686" y="8890"/>
                </a:lnTo>
                <a:lnTo>
                  <a:pt x="40512" y="11303"/>
                </a:lnTo>
                <a:lnTo>
                  <a:pt x="44068" y="16256"/>
                </a:lnTo>
                <a:lnTo>
                  <a:pt x="47625" y="21082"/>
                </a:lnTo>
                <a:lnTo>
                  <a:pt x="49402" y="27050"/>
                </a:lnTo>
                <a:lnTo>
                  <a:pt x="49402" y="39370"/>
                </a:lnTo>
                <a:lnTo>
                  <a:pt x="47625" y="43687"/>
                </a:lnTo>
                <a:lnTo>
                  <a:pt x="40385" y="50926"/>
                </a:lnTo>
                <a:lnTo>
                  <a:pt x="35813" y="52705"/>
                </a:lnTo>
                <a:lnTo>
                  <a:pt x="48323" y="52705"/>
                </a:lnTo>
                <a:lnTo>
                  <a:pt x="49910" y="49530"/>
                </a:lnTo>
                <a:lnTo>
                  <a:pt x="60300" y="49530"/>
                </a:lnTo>
                <a:lnTo>
                  <a:pt x="60446" y="46609"/>
                </a:lnTo>
                <a:lnTo>
                  <a:pt x="52958" y="11430"/>
                </a:lnTo>
                <a:lnTo>
                  <a:pt x="51223" y="8890"/>
                </a:lnTo>
                <a:close/>
              </a:path>
              <a:path w="60960" h="99695">
                <a:moveTo>
                  <a:pt x="50164" y="49530"/>
                </a:moveTo>
                <a:lnTo>
                  <a:pt x="49910" y="49530"/>
                </a:lnTo>
                <a:lnTo>
                  <a:pt x="50037" y="496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7100569" y="4369561"/>
            <a:ext cx="518159" cy="126364"/>
          </a:xfrm>
          <a:custGeom>
            <a:avLst/>
            <a:gdLst/>
            <a:ahLst/>
            <a:cxnLst/>
            <a:rect l="l" t="t" r="r" b="b"/>
            <a:pathLst>
              <a:path w="518159" h="126364">
                <a:moveTo>
                  <a:pt x="164973" y="82550"/>
                </a:moveTo>
                <a:lnTo>
                  <a:pt x="155066" y="82550"/>
                </a:lnTo>
                <a:lnTo>
                  <a:pt x="155066" y="121920"/>
                </a:lnTo>
                <a:lnTo>
                  <a:pt x="235584" y="121920"/>
                </a:lnTo>
                <a:lnTo>
                  <a:pt x="235584" y="113030"/>
                </a:lnTo>
                <a:lnTo>
                  <a:pt x="164973" y="113030"/>
                </a:lnTo>
                <a:lnTo>
                  <a:pt x="164973" y="82550"/>
                </a:lnTo>
                <a:close/>
              </a:path>
              <a:path w="518159" h="126364">
                <a:moveTo>
                  <a:pt x="231394" y="0"/>
                </a:moveTo>
                <a:lnTo>
                  <a:pt x="221741" y="0"/>
                </a:lnTo>
                <a:lnTo>
                  <a:pt x="221741" y="91948"/>
                </a:lnTo>
                <a:lnTo>
                  <a:pt x="231394" y="91948"/>
                </a:lnTo>
                <a:lnTo>
                  <a:pt x="231394" y="48133"/>
                </a:lnTo>
                <a:lnTo>
                  <a:pt x="250444" y="48133"/>
                </a:lnTo>
                <a:lnTo>
                  <a:pt x="250444" y="39497"/>
                </a:lnTo>
                <a:lnTo>
                  <a:pt x="231394" y="39497"/>
                </a:lnTo>
                <a:lnTo>
                  <a:pt x="231394" y="0"/>
                </a:lnTo>
                <a:close/>
              </a:path>
              <a:path w="518159" h="126364">
                <a:moveTo>
                  <a:pt x="174371" y="4952"/>
                </a:moveTo>
                <a:lnTo>
                  <a:pt x="164973" y="4952"/>
                </a:lnTo>
                <a:lnTo>
                  <a:pt x="164973" y="21209"/>
                </a:lnTo>
                <a:lnTo>
                  <a:pt x="164304" y="28092"/>
                </a:lnTo>
                <a:lnTo>
                  <a:pt x="138969" y="63881"/>
                </a:lnTo>
                <a:lnTo>
                  <a:pt x="132587" y="67437"/>
                </a:lnTo>
                <a:lnTo>
                  <a:pt x="139700" y="74168"/>
                </a:lnTo>
                <a:lnTo>
                  <a:pt x="167766" y="46227"/>
                </a:lnTo>
                <a:lnTo>
                  <a:pt x="169925" y="40639"/>
                </a:lnTo>
                <a:lnTo>
                  <a:pt x="180033" y="40639"/>
                </a:lnTo>
                <a:lnTo>
                  <a:pt x="179675" y="40104"/>
                </a:lnTo>
                <a:lnTo>
                  <a:pt x="176736" y="33909"/>
                </a:lnTo>
                <a:lnTo>
                  <a:pt x="174964" y="27618"/>
                </a:lnTo>
                <a:lnTo>
                  <a:pt x="174371" y="21209"/>
                </a:lnTo>
                <a:lnTo>
                  <a:pt x="174371" y="4952"/>
                </a:lnTo>
                <a:close/>
              </a:path>
              <a:path w="518159" h="126364">
                <a:moveTo>
                  <a:pt x="180033" y="40639"/>
                </a:moveTo>
                <a:lnTo>
                  <a:pt x="169925" y="40639"/>
                </a:lnTo>
                <a:lnTo>
                  <a:pt x="172211" y="45720"/>
                </a:lnTo>
                <a:lnTo>
                  <a:pt x="176275" y="51181"/>
                </a:lnTo>
                <a:lnTo>
                  <a:pt x="188213" y="63373"/>
                </a:lnTo>
                <a:lnTo>
                  <a:pt x="193928" y="67945"/>
                </a:lnTo>
                <a:lnTo>
                  <a:pt x="199389" y="70993"/>
                </a:lnTo>
                <a:lnTo>
                  <a:pt x="205994" y="63881"/>
                </a:lnTo>
                <a:lnTo>
                  <a:pt x="199824" y="60711"/>
                </a:lnTo>
                <a:lnTo>
                  <a:pt x="194071" y="56721"/>
                </a:lnTo>
                <a:lnTo>
                  <a:pt x="188723" y="51897"/>
                </a:lnTo>
                <a:lnTo>
                  <a:pt x="183769" y="46227"/>
                </a:lnTo>
                <a:lnTo>
                  <a:pt x="180033" y="40639"/>
                </a:lnTo>
                <a:close/>
              </a:path>
              <a:path w="518159" h="126364">
                <a:moveTo>
                  <a:pt x="33908" y="80899"/>
                </a:moveTo>
                <a:lnTo>
                  <a:pt x="24129" y="80899"/>
                </a:lnTo>
                <a:lnTo>
                  <a:pt x="24129" y="122174"/>
                </a:lnTo>
                <a:lnTo>
                  <a:pt x="105282" y="122174"/>
                </a:lnTo>
                <a:lnTo>
                  <a:pt x="105282" y="113664"/>
                </a:lnTo>
                <a:lnTo>
                  <a:pt x="33908" y="113664"/>
                </a:lnTo>
                <a:lnTo>
                  <a:pt x="33908" y="80899"/>
                </a:lnTo>
                <a:close/>
              </a:path>
              <a:path w="518159" h="126364">
                <a:moveTo>
                  <a:pt x="101853" y="0"/>
                </a:moveTo>
                <a:lnTo>
                  <a:pt x="92201" y="0"/>
                </a:lnTo>
                <a:lnTo>
                  <a:pt x="92201" y="31876"/>
                </a:lnTo>
                <a:lnTo>
                  <a:pt x="62610" y="31876"/>
                </a:lnTo>
                <a:lnTo>
                  <a:pt x="62610" y="40639"/>
                </a:lnTo>
                <a:lnTo>
                  <a:pt x="92201" y="40639"/>
                </a:lnTo>
                <a:lnTo>
                  <a:pt x="92201" y="89915"/>
                </a:lnTo>
                <a:lnTo>
                  <a:pt x="101853" y="89915"/>
                </a:lnTo>
                <a:lnTo>
                  <a:pt x="101853" y="0"/>
                </a:lnTo>
                <a:close/>
              </a:path>
              <a:path w="518159" h="126364">
                <a:moveTo>
                  <a:pt x="41909" y="15748"/>
                </a:moveTo>
                <a:lnTo>
                  <a:pt x="32257" y="15748"/>
                </a:lnTo>
                <a:lnTo>
                  <a:pt x="32257" y="20447"/>
                </a:lnTo>
                <a:lnTo>
                  <a:pt x="31682" y="27281"/>
                </a:lnTo>
                <a:lnTo>
                  <a:pt x="6500" y="63928"/>
                </a:lnTo>
                <a:lnTo>
                  <a:pt x="0" y="67690"/>
                </a:lnTo>
                <a:lnTo>
                  <a:pt x="7111" y="74422"/>
                </a:lnTo>
                <a:lnTo>
                  <a:pt x="34925" y="45593"/>
                </a:lnTo>
                <a:lnTo>
                  <a:pt x="37464" y="39877"/>
                </a:lnTo>
                <a:lnTo>
                  <a:pt x="47666" y="39877"/>
                </a:lnTo>
                <a:lnTo>
                  <a:pt x="47321" y="39360"/>
                </a:lnTo>
                <a:lnTo>
                  <a:pt x="44307" y="33035"/>
                </a:lnTo>
                <a:lnTo>
                  <a:pt x="42507" y="26735"/>
                </a:lnTo>
                <a:lnTo>
                  <a:pt x="41909" y="20447"/>
                </a:lnTo>
                <a:lnTo>
                  <a:pt x="41909" y="15748"/>
                </a:lnTo>
                <a:close/>
              </a:path>
              <a:path w="518159" h="126364">
                <a:moveTo>
                  <a:pt x="47666" y="39877"/>
                </a:moveTo>
                <a:lnTo>
                  <a:pt x="37464" y="39877"/>
                </a:lnTo>
                <a:lnTo>
                  <a:pt x="39750" y="44831"/>
                </a:lnTo>
                <a:lnTo>
                  <a:pt x="43687" y="50291"/>
                </a:lnTo>
                <a:lnTo>
                  <a:pt x="49275" y="56387"/>
                </a:lnTo>
                <a:lnTo>
                  <a:pt x="54736" y="62484"/>
                </a:lnTo>
                <a:lnTo>
                  <a:pt x="60705" y="67310"/>
                </a:lnTo>
                <a:lnTo>
                  <a:pt x="66928" y="71247"/>
                </a:lnTo>
                <a:lnTo>
                  <a:pt x="73532" y="64135"/>
                </a:lnTo>
                <a:lnTo>
                  <a:pt x="67599" y="60846"/>
                </a:lnTo>
                <a:lnTo>
                  <a:pt x="61975" y="56689"/>
                </a:lnTo>
                <a:lnTo>
                  <a:pt x="56638" y="51651"/>
                </a:lnTo>
                <a:lnTo>
                  <a:pt x="51561" y="45720"/>
                </a:lnTo>
                <a:lnTo>
                  <a:pt x="47666" y="39877"/>
                </a:lnTo>
                <a:close/>
              </a:path>
              <a:path w="518159" h="126364">
                <a:moveTo>
                  <a:pt x="69341" y="6858"/>
                </a:moveTo>
                <a:lnTo>
                  <a:pt x="4318" y="6858"/>
                </a:lnTo>
                <a:lnTo>
                  <a:pt x="4318" y="15748"/>
                </a:lnTo>
                <a:lnTo>
                  <a:pt x="69341" y="15748"/>
                </a:lnTo>
                <a:lnTo>
                  <a:pt x="69341" y="6858"/>
                </a:lnTo>
                <a:close/>
              </a:path>
              <a:path w="518159" h="126364">
                <a:moveTo>
                  <a:pt x="517905" y="94996"/>
                </a:moveTo>
                <a:lnTo>
                  <a:pt x="400684" y="94996"/>
                </a:lnTo>
                <a:lnTo>
                  <a:pt x="400684" y="103759"/>
                </a:lnTo>
                <a:lnTo>
                  <a:pt x="517905" y="103759"/>
                </a:lnTo>
                <a:lnTo>
                  <a:pt x="517905" y="94996"/>
                </a:lnTo>
                <a:close/>
              </a:path>
              <a:path w="518159" h="126364">
                <a:moveTo>
                  <a:pt x="457073" y="53848"/>
                </a:moveTo>
                <a:lnTo>
                  <a:pt x="447294" y="53848"/>
                </a:lnTo>
                <a:lnTo>
                  <a:pt x="447294" y="94996"/>
                </a:lnTo>
                <a:lnTo>
                  <a:pt x="457073" y="94996"/>
                </a:lnTo>
                <a:lnTo>
                  <a:pt x="457073" y="53848"/>
                </a:lnTo>
                <a:close/>
              </a:path>
              <a:path w="518159" h="126364">
                <a:moveTo>
                  <a:pt x="498728" y="11937"/>
                </a:moveTo>
                <a:lnTo>
                  <a:pt x="417702" y="11937"/>
                </a:lnTo>
                <a:lnTo>
                  <a:pt x="417702" y="20827"/>
                </a:lnTo>
                <a:lnTo>
                  <a:pt x="488950" y="20827"/>
                </a:lnTo>
                <a:lnTo>
                  <a:pt x="488947" y="40639"/>
                </a:lnTo>
                <a:lnTo>
                  <a:pt x="488807" y="49490"/>
                </a:lnTo>
                <a:lnTo>
                  <a:pt x="488378" y="58896"/>
                </a:lnTo>
                <a:lnTo>
                  <a:pt x="487664" y="68730"/>
                </a:lnTo>
                <a:lnTo>
                  <a:pt x="486663" y="78994"/>
                </a:lnTo>
                <a:lnTo>
                  <a:pt x="496188" y="79883"/>
                </a:lnTo>
                <a:lnTo>
                  <a:pt x="497282" y="69929"/>
                </a:lnTo>
                <a:lnTo>
                  <a:pt x="498078" y="60071"/>
                </a:lnTo>
                <a:lnTo>
                  <a:pt x="498564" y="50307"/>
                </a:lnTo>
                <a:lnTo>
                  <a:pt x="498728" y="40639"/>
                </a:lnTo>
                <a:lnTo>
                  <a:pt x="498728" y="11937"/>
                </a:lnTo>
                <a:close/>
              </a:path>
              <a:path w="518159" h="126364">
                <a:moveTo>
                  <a:pt x="309752" y="8762"/>
                </a:moveTo>
                <a:lnTo>
                  <a:pt x="299974" y="8762"/>
                </a:lnTo>
                <a:lnTo>
                  <a:pt x="299974" y="29463"/>
                </a:lnTo>
                <a:lnTo>
                  <a:pt x="299402" y="37822"/>
                </a:lnTo>
                <a:lnTo>
                  <a:pt x="279971" y="77438"/>
                </a:lnTo>
                <a:lnTo>
                  <a:pt x="266064" y="89408"/>
                </a:lnTo>
                <a:lnTo>
                  <a:pt x="273557" y="95885"/>
                </a:lnTo>
                <a:lnTo>
                  <a:pt x="299084" y="66928"/>
                </a:lnTo>
                <a:lnTo>
                  <a:pt x="304926" y="52705"/>
                </a:lnTo>
                <a:lnTo>
                  <a:pt x="314709" y="52705"/>
                </a:lnTo>
                <a:lnTo>
                  <a:pt x="312038" y="45259"/>
                </a:lnTo>
                <a:lnTo>
                  <a:pt x="310324" y="37173"/>
                </a:lnTo>
                <a:lnTo>
                  <a:pt x="309788" y="29463"/>
                </a:lnTo>
                <a:lnTo>
                  <a:pt x="309752" y="8762"/>
                </a:lnTo>
                <a:close/>
              </a:path>
              <a:path w="518159" h="126364">
                <a:moveTo>
                  <a:pt x="314709" y="52705"/>
                </a:moveTo>
                <a:lnTo>
                  <a:pt x="304926" y="52705"/>
                </a:lnTo>
                <a:lnTo>
                  <a:pt x="306831" y="58800"/>
                </a:lnTo>
                <a:lnTo>
                  <a:pt x="331331" y="90007"/>
                </a:lnTo>
                <a:lnTo>
                  <a:pt x="336550" y="94361"/>
                </a:lnTo>
                <a:lnTo>
                  <a:pt x="343534" y="86613"/>
                </a:lnTo>
                <a:lnTo>
                  <a:pt x="336149" y="81303"/>
                </a:lnTo>
                <a:lnTo>
                  <a:pt x="329596" y="75279"/>
                </a:lnTo>
                <a:lnTo>
                  <a:pt x="323853" y="68540"/>
                </a:lnTo>
                <a:lnTo>
                  <a:pt x="318897" y="61087"/>
                </a:lnTo>
                <a:lnTo>
                  <a:pt x="314896" y="53226"/>
                </a:lnTo>
                <a:lnTo>
                  <a:pt x="314709" y="52705"/>
                </a:lnTo>
                <a:close/>
              </a:path>
              <a:path w="518159" h="126364">
                <a:moveTo>
                  <a:pt x="364871" y="0"/>
                </a:moveTo>
                <a:lnTo>
                  <a:pt x="355091" y="0"/>
                </a:lnTo>
                <a:lnTo>
                  <a:pt x="355091" y="126364"/>
                </a:lnTo>
                <a:lnTo>
                  <a:pt x="364871" y="126364"/>
                </a:lnTo>
                <a:lnTo>
                  <a:pt x="364871" y="60071"/>
                </a:lnTo>
                <a:lnTo>
                  <a:pt x="386714" y="60071"/>
                </a:lnTo>
                <a:lnTo>
                  <a:pt x="386714" y="51308"/>
                </a:lnTo>
                <a:lnTo>
                  <a:pt x="364871" y="51308"/>
                </a:lnTo>
                <a:lnTo>
                  <a:pt x="36487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object 93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692897" y="4369561"/>
            <a:ext cx="102234" cy="123571"/>
          </a:xfrm>
          <a:prstGeom prst="rect">
            <a:avLst/>
          </a:prstGeom>
        </p:spPr>
      </p:pic>
      <p:sp>
        <p:nvSpPr>
          <p:cNvPr id="94" name="object 94" descr=""/>
          <p:cNvSpPr/>
          <p:nvPr/>
        </p:nvSpPr>
        <p:spPr>
          <a:xfrm>
            <a:off x="7862696" y="4367783"/>
            <a:ext cx="518159" cy="128270"/>
          </a:xfrm>
          <a:custGeom>
            <a:avLst/>
            <a:gdLst/>
            <a:ahLst/>
            <a:cxnLst/>
            <a:rect l="l" t="t" r="r" b="b"/>
            <a:pathLst>
              <a:path w="518159" h="128270">
                <a:moveTo>
                  <a:pt x="64516" y="77342"/>
                </a:moveTo>
                <a:lnTo>
                  <a:pt x="26797" y="88646"/>
                </a:lnTo>
                <a:lnTo>
                  <a:pt x="23241" y="94487"/>
                </a:lnTo>
                <a:lnTo>
                  <a:pt x="23241" y="108965"/>
                </a:lnTo>
                <a:lnTo>
                  <a:pt x="64516" y="126237"/>
                </a:lnTo>
                <a:lnTo>
                  <a:pt x="73852" y="125811"/>
                </a:lnTo>
                <a:lnTo>
                  <a:pt x="82057" y="124539"/>
                </a:lnTo>
                <a:lnTo>
                  <a:pt x="89144" y="122433"/>
                </a:lnTo>
                <a:lnTo>
                  <a:pt x="95123" y="119506"/>
                </a:lnTo>
                <a:lnTo>
                  <a:pt x="97691" y="117855"/>
                </a:lnTo>
                <a:lnTo>
                  <a:pt x="54609" y="117855"/>
                </a:lnTo>
                <a:lnTo>
                  <a:pt x="46989" y="116331"/>
                </a:lnTo>
                <a:lnTo>
                  <a:pt x="41655" y="113284"/>
                </a:lnTo>
                <a:lnTo>
                  <a:pt x="36322" y="110362"/>
                </a:lnTo>
                <a:lnTo>
                  <a:pt x="33741" y="106552"/>
                </a:lnTo>
                <a:lnTo>
                  <a:pt x="33654" y="97027"/>
                </a:lnTo>
                <a:lnTo>
                  <a:pt x="36322" y="93217"/>
                </a:lnTo>
                <a:lnTo>
                  <a:pt x="41655" y="90169"/>
                </a:lnTo>
                <a:lnTo>
                  <a:pt x="46862" y="87122"/>
                </a:lnTo>
                <a:lnTo>
                  <a:pt x="54482" y="85598"/>
                </a:lnTo>
                <a:lnTo>
                  <a:pt x="97493" y="85598"/>
                </a:lnTo>
                <a:lnTo>
                  <a:pt x="95123" y="84074"/>
                </a:lnTo>
                <a:lnTo>
                  <a:pt x="89144" y="81147"/>
                </a:lnTo>
                <a:lnTo>
                  <a:pt x="82057" y="79041"/>
                </a:lnTo>
                <a:lnTo>
                  <a:pt x="73852" y="77769"/>
                </a:lnTo>
                <a:lnTo>
                  <a:pt x="64516" y="77342"/>
                </a:lnTo>
                <a:close/>
              </a:path>
              <a:path w="518159" h="128270">
                <a:moveTo>
                  <a:pt x="97493" y="85598"/>
                </a:moveTo>
                <a:lnTo>
                  <a:pt x="74549" y="85598"/>
                </a:lnTo>
                <a:lnTo>
                  <a:pt x="82169" y="87122"/>
                </a:lnTo>
                <a:lnTo>
                  <a:pt x="87502" y="90169"/>
                </a:lnTo>
                <a:lnTo>
                  <a:pt x="92709" y="93090"/>
                </a:lnTo>
                <a:lnTo>
                  <a:pt x="95376" y="97027"/>
                </a:lnTo>
                <a:lnTo>
                  <a:pt x="95376" y="106552"/>
                </a:lnTo>
                <a:lnTo>
                  <a:pt x="92709" y="110362"/>
                </a:lnTo>
                <a:lnTo>
                  <a:pt x="87375" y="113411"/>
                </a:lnTo>
                <a:lnTo>
                  <a:pt x="82042" y="116331"/>
                </a:lnTo>
                <a:lnTo>
                  <a:pt x="74422" y="117855"/>
                </a:lnTo>
                <a:lnTo>
                  <a:pt x="97691" y="117855"/>
                </a:lnTo>
                <a:lnTo>
                  <a:pt x="102234" y="114935"/>
                </a:lnTo>
                <a:lnTo>
                  <a:pt x="105791" y="108965"/>
                </a:lnTo>
                <a:lnTo>
                  <a:pt x="105791" y="94487"/>
                </a:lnTo>
                <a:lnTo>
                  <a:pt x="102234" y="88646"/>
                </a:lnTo>
                <a:lnTo>
                  <a:pt x="97493" y="85598"/>
                </a:lnTo>
                <a:close/>
              </a:path>
              <a:path w="518159" h="128270">
                <a:moveTo>
                  <a:pt x="307975" y="81279"/>
                </a:moveTo>
                <a:lnTo>
                  <a:pt x="298069" y="81279"/>
                </a:lnTo>
                <a:lnTo>
                  <a:pt x="298069" y="128015"/>
                </a:lnTo>
                <a:lnTo>
                  <a:pt x="307975" y="128015"/>
                </a:lnTo>
                <a:lnTo>
                  <a:pt x="307975" y="81279"/>
                </a:lnTo>
                <a:close/>
              </a:path>
              <a:path w="518159" h="128270">
                <a:moveTo>
                  <a:pt x="352044" y="81279"/>
                </a:moveTo>
                <a:lnTo>
                  <a:pt x="342264" y="81279"/>
                </a:lnTo>
                <a:lnTo>
                  <a:pt x="342264" y="128015"/>
                </a:lnTo>
                <a:lnTo>
                  <a:pt x="352044" y="128015"/>
                </a:lnTo>
                <a:lnTo>
                  <a:pt x="352044" y="81279"/>
                </a:lnTo>
                <a:close/>
              </a:path>
              <a:path w="518159" h="128270">
                <a:moveTo>
                  <a:pt x="383667" y="72516"/>
                </a:moveTo>
                <a:lnTo>
                  <a:pt x="266446" y="72516"/>
                </a:lnTo>
                <a:lnTo>
                  <a:pt x="266446" y="81279"/>
                </a:lnTo>
                <a:lnTo>
                  <a:pt x="383667" y="81279"/>
                </a:lnTo>
                <a:lnTo>
                  <a:pt x="383667" y="72516"/>
                </a:lnTo>
                <a:close/>
              </a:path>
              <a:path w="518159" h="128270">
                <a:moveTo>
                  <a:pt x="498475" y="76835"/>
                </a:moveTo>
                <a:lnTo>
                  <a:pt x="419734" y="76835"/>
                </a:lnTo>
                <a:lnTo>
                  <a:pt x="419734" y="85343"/>
                </a:lnTo>
                <a:lnTo>
                  <a:pt x="488823" y="85343"/>
                </a:lnTo>
                <a:lnTo>
                  <a:pt x="488823" y="96519"/>
                </a:lnTo>
                <a:lnTo>
                  <a:pt x="419734" y="96519"/>
                </a:lnTo>
                <a:lnTo>
                  <a:pt x="419734" y="125094"/>
                </a:lnTo>
                <a:lnTo>
                  <a:pt x="501776" y="125094"/>
                </a:lnTo>
                <a:lnTo>
                  <a:pt x="501776" y="116331"/>
                </a:lnTo>
                <a:lnTo>
                  <a:pt x="429386" y="116331"/>
                </a:lnTo>
                <a:lnTo>
                  <a:pt x="429386" y="104901"/>
                </a:lnTo>
                <a:lnTo>
                  <a:pt x="498475" y="104901"/>
                </a:lnTo>
                <a:lnTo>
                  <a:pt x="498475" y="76835"/>
                </a:lnTo>
                <a:close/>
              </a:path>
              <a:path w="518159" h="128270">
                <a:moveTo>
                  <a:pt x="464184" y="64262"/>
                </a:moveTo>
                <a:lnTo>
                  <a:pt x="454278" y="64262"/>
                </a:lnTo>
                <a:lnTo>
                  <a:pt x="454278" y="76835"/>
                </a:lnTo>
                <a:lnTo>
                  <a:pt x="464184" y="76835"/>
                </a:lnTo>
                <a:lnTo>
                  <a:pt x="464184" y="64262"/>
                </a:lnTo>
                <a:close/>
              </a:path>
              <a:path w="518159" h="128270">
                <a:moveTo>
                  <a:pt x="517778" y="55625"/>
                </a:moveTo>
                <a:lnTo>
                  <a:pt x="400557" y="55625"/>
                </a:lnTo>
                <a:lnTo>
                  <a:pt x="400557" y="64262"/>
                </a:lnTo>
                <a:lnTo>
                  <a:pt x="517778" y="64262"/>
                </a:lnTo>
                <a:lnTo>
                  <a:pt x="517778" y="55625"/>
                </a:lnTo>
                <a:close/>
              </a:path>
              <a:path w="518159" h="128270">
                <a:moveTo>
                  <a:pt x="249554" y="100456"/>
                </a:moveTo>
                <a:lnTo>
                  <a:pt x="132333" y="100456"/>
                </a:lnTo>
                <a:lnTo>
                  <a:pt x="132333" y="109219"/>
                </a:lnTo>
                <a:lnTo>
                  <a:pt x="249554" y="109219"/>
                </a:lnTo>
                <a:lnTo>
                  <a:pt x="249554" y="100456"/>
                </a:lnTo>
                <a:close/>
              </a:path>
              <a:path w="518159" h="128270">
                <a:moveTo>
                  <a:pt x="195960" y="73278"/>
                </a:moveTo>
                <a:lnTo>
                  <a:pt x="186054" y="73278"/>
                </a:lnTo>
                <a:lnTo>
                  <a:pt x="186054" y="100456"/>
                </a:lnTo>
                <a:lnTo>
                  <a:pt x="195960" y="100456"/>
                </a:lnTo>
                <a:lnTo>
                  <a:pt x="195960" y="73278"/>
                </a:lnTo>
                <a:close/>
              </a:path>
              <a:path w="518159" h="128270">
                <a:moveTo>
                  <a:pt x="161035" y="12700"/>
                </a:moveTo>
                <a:lnTo>
                  <a:pt x="151256" y="12700"/>
                </a:lnTo>
                <a:lnTo>
                  <a:pt x="151256" y="73278"/>
                </a:lnTo>
                <a:lnTo>
                  <a:pt x="230504" y="73278"/>
                </a:lnTo>
                <a:lnTo>
                  <a:pt x="230504" y="64388"/>
                </a:lnTo>
                <a:lnTo>
                  <a:pt x="161035" y="64388"/>
                </a:lnTo>
                <a:lnTo>
                  <a:pt x="161035" y="43434"/>
                </a:lnTo>
                <a:lnTo>
                  <a:pt x="230504" y="43434"/>
                </a:lnTo>
                <a:lnTo>
                  <a:pt x="230504" y="34543"/>
                </a:lnTo>
                <a:lnTo>
                  <a:pt x="161035" y="34543"/>
                </a:lnTo>
                <a:lnTo>
                  <a:pt x="161035" y="12700"/>
                </a:lnTo>
                <a:close/>
              </a:path>
              <a:path w="518159" h="128270">
                <a:moveTo>
                  <a:pt x="230504" y="43434"/>
                </a:moveTo>
                <a:lnTo>
                  <a:pt x="220852" y="43434"/>
                </a:lnTo>
                <a:lnTo>
                  <a:pt x="220852" y="64388"/>
                </a:lnTo>
                <a:lnTo>
                  <a:pt x="230504" y="64388"/>
                </a:lnTo>
                <a:lnTo>
                  <a:pt x="230504" y="43434"/>
                </a:lnTo>
                <a:close/>
              </a:path>
              <a:path w="518159" h="128270">
                <a:moveTo>
                  <a:pt x="230504" y="12700"/>
                </a:moveTo>
                <a:lnTo>
                  <a:pt x="220852" y="12700"/>
                </a:lnTo>
                <a:lnTo>
                  <a:pt x="220852" y="34543"/>
                </a:lnTo>
                <a:lnTo>
                  <a:pt x="230504" y="34543"/>
                </a:lnTo>
                <a:lnTo>
                  <a:pt x="230504" y="12700"/>
                </a:lnTo>
                <a:close/>
              </a:path>
              <a:path w="518159" h="128270">
                <a:moveTo>
                  <a:pt x="325120" y="3555"/>
                </a:moveTo>
                <a:lnTo>
                  <a:pt x="288035" y="16001"/>
                </a:lnTo>
                <a:lnTo>
                  <a:pt x="284479" y="22605"/>
                </a:lnTo>
                <a:lnTo>
                  <a:pt x="284479" y="39242"/>
                </a:lnTo>
                <a:lnTo>
                  <a:pt x="325120" y="58038"/>
                </a:lnTo>
                <a:lnTo>
                  <a:pt x="334287" y="57566"/>
                </a:lnTo>
                <a:lnTo>
                  <a:pt x="342360" y="56165"/>
                </a:lnTo>
                <a:lnTo>
                  <a:pt x="349337" y="53859"/>
                </a:lnTo>
                <a:lnTo>
                  <a:pt x="355219" y="50673"/>
                </a:lnTo>
                <a:lnTo>
                  <a:pt x="356703" y="49656"/>
                </a:lnTo>
                <a:lnTo>
                  <a:pt x="315468" y="49656"/>
                </a:lnTo>
                <a:lnTo>
                  <a:pt x="307975" y="48005"/>
                </a:lnTo>
                <a:lnTo>
                  <a:pt x="297306" y="41148"/>
                </a:lnTo>
                <a:lnTo>
                  <a:pt x="294639" y="36575"/>
                </a:lnTo>
                <a:lnTo>
                  <a:pt x="294639" y="25018"/>
                </a:lnTo>
                <a:lnTo>
                  <a:pt x="297306" y="20447"/>
                </a:lnTo>
                <a:lnTo>
                  <a:pt x="302641" y="17144"/>
                </a:lnTo>
                <a:lnTo>
                  <a:pt x="307975" y="13715"/>
                </a:lnTo>
                <a:lnTo>
                  <a:pt x="315468" y="12064"/>
                </a:lnTo>
                <a:lnTo>
                  <a:pt x="356703" y="12064"/>
                </a:lnTo>
                <a:lnTo>
                  <a:pt x="355219" y="11049"/>
                </a:lnTo>
                <a:lnTo>
                  <a:pt x="349337" y="7788"/>
                </a:lnTo>
                <a:lnTo>
                  <a:pt x="342360" y="5445"/>
                </a:lnTo>
                <a:lnTo>
                  <a:pt x="334287" y="4030"/>
                </a:lnTo>
                <a:lnTo>
                  <a:pt x="325120" y="3555"/>
                </a:lnTo>
                <a:close/>
              </a:path>
              <a:path w="518159" h="128270">
                <a:moveTo>
                  <a:pt x="356703" y="12064"/>
                </a:moveTo>
                <a:lnTo>
                  <a:pt x="334645" y="12064"/>
                </a:lnTo>
                <a:lnTo>
                  <a:pt x="342137" y="13715"/>
                </a:lnTo>
                <a:lnTo>
                  <a:pt x="347472" y="17144"/>
                </a:lnTo>
                <a:lnTo>
                  <a:pt x="352805" y="20447"/>
                </a:lnTo>
                <a:lnTo>
                  <a:pt x="355473" y="25018"/>
                </a:lnTo>
                <a:lnTo>
                  <a:pt x="355473" y="36575"/>
                </a:lnTo>
                <a:lnTo>
                  <a:pt x="352805" y="41148"/>
                </a:lnTo>
                <a:lnTo>
                  <a:pt x="342137" y="48005"/>
                </a:lnTo>
                <a:lnTo>
                  <a:pt x="334645" y="49656"/>
                </a:lnTo>
                <a:lnTo>
                  <a:pt x="356703" y="49656"/>
                </a:lnTo>
                <a:lnTo>
                  <a:pt x="362457" y="45719"/>
                </a:lnTo>
                <a:lnTo>
                  <a:pt x="365945" y="39242"/>
                </a:lnTo>
                <a:lnTo>
                  <a:pt x="366013" y="22605"/>
                </a:lnTo>
                <a:lnTo>
                  <a:pt x="362457" y="16001"/>
                </a:lnTo>
                <a:lnTo>
                  <a:pt x="356703" y="12064"/>
                </a:lnTo>
                <a:close/>
              </a:path>
              <a:path w="518159" h="128270">
                <a:moveTo>
                  <a:pt x="103250" y="1777"/>
                </a:moveTo>
                <a:lnTo>
                  <a:pt x="93472" y="1777"/>
                </a:lnTo>
                <a:lnTo>
                  <a:pt x="93472" y="30225"/>
                </a:lnTo>
                <a:lnTo>
                  <a:pt x="64007" y="30225"/>
                </a:lnTo>
                <a:lnTo>
                  <a:pt x="64007" y="38988"/>
                </a:lnTo>
                <a:lnTo>
                  <a:pt x="93472" y="38988"/>
                </a:lnTo>
                <a:lnTo>
                  <a:pt x="93472" y="74802"/>
                </a:lnTo>
                <a:lnTo>
                  <a:pt x="103250" y="74802"/>
                </a:lnTo>
                <a:lnTo>
                  <a:pt x="103250" y="1777"/>
                </a:lnTo>
                <a:close/>
              </a:path>
              <a:path w="518159" h="128270">
                <a:moveTo>
                  <a:pt x="41401" y="16128"/>
                </a:moveTo>
                <a:lnTo>
                  <a:pt x="31876" y="16128"/>
                </a:lnTo>
                <a:lnTo>
                  <a:pt x="31876" y="19303"/>
                </a:lnTo>
                <a:lnTo>
                  <a:pt x="31305" y="26048"/>
                </a:lnTo>
                <a:lnTo>
                  <a:pt x="6423" y="60451"/>
                </a:lnTo>
                <a:lnTo>
                  <a:pt x="0" y="64008"/>
                </a:lnTo>
                <a:lnTo>
                  <a:pt x="6984" y="70738"/>
                </a:lnTo>
                <a:lnTo>
                  <a:pt x="34544" y="44323"/>
                </a:lnTo>
                <a:lnTo>
                  <a:pt x="36956" y="38862"/>
                </a:lnTo>
                <a:lnTo>
                  <a:pt x="47586" y="38862"/>
                </a:lnTo>
                <a:lnTo>
                  <a:pt x="46759" y="37699"/>
                </a:lnTo>
                <a:lnTo>
                  <a:pt x="43783" y="31718"/>
                </a:lnTo>
                <a:lnTo>
                  <a:pt x="41997" y="25594"/>
                </a:lnTo>
                <a:lnTo>
                  <a:pt x="41401" y="19303"/>
                </a:lnTo>
                <a:lnTo>
                  <a:pt x="41401" y="16128"/>
                </a:lnTo>
                <a:close/>
              </a:path>
              <a:path w="518159" h="128270">
                <a:moveTo>
                  <a:pt x="47586" y="38862"/>
                </a:moveTo>
                <a:lnTo>
                  <a:pt x="36956" y="38862"/>
                </a:lnTo>
                <a:lnTo>
                  <a:pt x="39370" y="43687"/>
                </a:lnTo>
                <a:lnTo>
                  <a:pt x="43433" y="48894"/>
                </a:lnTo>
                <a:lnTo>
                  <a:pt x="54863" y="60071"/>
                </a:lnTo>
                <a:lnTo>
                  <a:pt x="60578" y="64388"/>
                </a:lnTo>
                <a:lnTo>
                  <a:pt x="66294" y="67563"/>
                </a:lnTo>
                <a:lnTo>
                  <a:pt x="73025" y="60451"/>
                </a:lnTo>
                <a:lnTo>
                  <a:pt x="66928" y="57402"/>
                </a:lnTo>
                <a:lnTo>
                  <a:pt x="61213" y="53578"/>
                </a:lnTo>
                <a:lnTo>
                  <a:pt x="55812" y="48894"/>
                </a:lnTo>
                <a:lnTo>
                  <a:pt x="50926" y="43561"/>
                </a:lnTo>
                <a:lnTo>
                  <a:pt x="47586" y="38862"/>
                </a:lnTo>
                <a:close/>
              </a:path>
              <a:path w="518159" h="128270">
                <a:moveTo>
                  <a:pt x="69214" y="7492"/>
                </a:moveTo>
                <a:lnTo>
                  <a:pt x="4191" y="7492"/>
                </a:lnTo>
                <a:lnTo>
                  <a:pt x="4191" y="16128"/>
                </a:lnTo>
                <a:lnTo>
                  <a:pt x="69214" y="16128"/>
                </a:lnTo>
                <a:lnTo>
                  <a:pt x="69214" y="7492"/>
                </a:lnTo>
                <a:close/>
              </a:path>
              <a:path w="518159" h="128270">
                <a:moveTo>
                  <a:pt x="472159" y="27812"/>
                </a:moveTo>
                <a:lnTo>
                  <a:pt x="459485" y="27812"/>
                </a:lnTo>
                <a:lnTo>
                  <a:pt x="463042" y="32003"/>
                </a:lnTo>
                <a:lnTo>
                  <a:pt x="499393" y="45551"/>
                </a:lnTo>
                <a:lnTo>
                  <a:pt x="506729" y="46481"/>
                </a:lnTo>
                <a:lnTo>
                  <a:pt x="511428" y="37718"/>
                </a:lnTo>
                <a:lnTo>
                  <a:pt x="504402" y="37407"/>
                </a:lnTo>
                <a:lnTo>
                  <a:pt x="497411" y="36464"/>
                </a:lnTo>
                <a:lnTo>
                  <a:pt x="490444" y="34879"/>
                </a:lnTo>
                <a:lnTo>
                  <a:pt x="483488" y="32638"/>
                </a:lnTo>
                <a:lnTo>
                  <a:pt x="474091" y="29210"/>
                </a:lnTo>
                <a:lnTo>
                  <a:pt x="472159" y="27812"/>
                </a:lnTo>
                <a:close/>
              </a:path>
              <a:path w="518159" h="128270">
                <a:moveTo>
                  <a:pt x="465327" y="19938"/>
                </a:moveTo>
                <a:lnTo>
                  <a:pt x="453008" y="19938"/>
                </a:lnTo>
                <a:lnTo>
                  <a:pt x="450214" y="25273"/>
                </a:lnTo>
                <a:lnTo>
                  <a:pt x="443992" y="29717"/>
                </a:lnTo>
                <a:lnTo>
                  <a:pt x="407034" y="37718"/>
                </a:lnTo>
                <a:lnTo>
                  <a:pt x="412369" y="46354"/>
                </a:lnTo>
                <a:lnTo>
                  <a:pt x="449833" y="35813"/>
                </a:lnTo>
                <a:lnTo>
                  <a:pt x="459485" y="27812"/>
                </a:lnTo>
                <a:lnTo>
                  <a:pt x="472159" y="27812"/>
                </a:lnTo>
                <a:lnTo>
                  <a:pt x="468122" y="24891"/>
                </a:lnTo>
                <a:lnTo>
                  <a:pt x="465327" y="19938"/>
                </a:lnTo>
                <a:close/>
              </a:path>
              <a:path w="518159" h="128270">
                <a:moveTo>
                  <a:pt x="504062" y="11175"/>
                </a:moveTo>
                <a:lnTo>
                  <a:pt x="414274" y="11175"/>
                </a:lnTo>
                <a:lnTo>
                  <a:pt x="414274" y="19938"/>
                </a:lnTo>
                <a:lnTo>
                  <a:pt x="504062" y="19938"/>
                </a:lnTo>
                <a:lnTo>
                  <a:pt x="504062" y="11175"/>
                </a:lnTo>
                <a:close/>
              </a:path>
              <a:path w="518159" h="128270">
                <a:moveTo>
                  <a:pt x="464311" y="0"/>
                </a:moveTo>
                <a:lnTo>
                  <a:pt x="454405" y="0"/>
                </a:lnTo>
                <a:lnTo>
                  <a:pt x="454405" y="11175"/>
                </a:lnTo>
                <a:lnTo>
                  <a:pt x="464311" y="11175"/>
                </a:lnTo>
                <a:lnTo>
                  <a:pt x="4643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5" name="object 95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441563" y="4373244"/>
            <a:ext cx="117220" cy="121665"/>
          </a:xfrm>
          <a:prstGeom prst="rect">
            <a:avLst/>
          </a:prstGeom>
        </p:spPr>
      </p:pic>
      <p:sp>
        <p:nvSpPr>
          <p:cNvPr id="96" name="object 96" descr=""/>
          <p:cNvSpPr/>
          <p:nvPr/>
        </p:nvSpPr>
        <p:spPr>
          <a:xfrm>
            <a:off x="8630411" y="4369561"/>
            <a:ext cx="365760" cy="126364"/>
          </a:xfrm>
          <a:custGeom>
            <a:avLst/>
            <a:gdLst/>
            <a:ahLst/>
            <a:cxnLst/>
            <a:rect l="l" t="t" r="r" b="b"/>
            <a:pathLst>
              <a:path w="365759" h="126364">
                <a:moveTo>
                  <a:pt x="191262" y="75946"/>
                </a:moveTo>
                <a:lnTo>
                  <a:pt x="152908" y="87122"/>
                </a:lnTo>
                <a:lnTo>
                  <a:pt x="149225" y="92963"/>
                </a:lnTo>
                <a:lnTo>
                  <a:pt x="149225" y="107187"/>
                </a:lnTo>
                <a:lnTo>
                  <a:pt x="191262" y="124206"/>
                </a:lnTo>
                <a:lnTo>
                  <a:pt x="200713" y="123779"/>
                </a:lnTo>
                <a:lnTo>
                  <a:pt x="209057" y="122507"/>
                </a:lnTo>
                <a:lnTo>
                  <a:pt x="216282" y="120401"/>
                </a:lnTo>
                <a:lnTo>
                  <a:pt x="222377" y="117475"/>
                </a:lnTo>
                <a:lnTo>
                  <a:pt x="225160" y="115824"/>
                </a:lnTo>
                <a:lnTo>
                  <a:pt x="181102" y="115824"/>
                </a:lnTo>
                <a:lnTo>
                  <a:pt x="173355" y="114426"/>
                </a:lnTo>
                <a:lnTo>
                  <a:pt x="167767" y="111506"/>
                </a:lnTo>
                <a:lnTo>
                  <a:pt x="162306" y="108458"/>
                </a:lnTo>
                <a:lnTo>
                  <a:pt x="159512" y="104775"/>
                </a:lnTo>
                <a:lnTo>
                  <a:pt x="159512" y="95503"/>
                </a:lnTo>
                <a:lnTo>
                  <a:pt x="162306" y="91694"/>
                </a:lnTo>
                <a:lnTo>
                  <a:pt x="167767" y="88773"/>
                </a:lnTo>
                <a:lnTo>
                  <a:pt x="173228" y="85725"/>
                </a:lnTo>
                <a:lnTo>
                  <a:pt x="181102" y="84200"/>
                </a:lnTo>
                <a:lnTo>
                  <a:pt x="224946" y="84200"/>
                </a:lnTo>
                <a:lnTo>
                  <a:pt x="222377" y="82676"/>
                </a:lnTo>
                <a:lnTo>
                  <a:pt x="216282" y="79750"/>
                </a:lnTo>
                <a:lnTo>
                  <a:pt x="209057" y="77644"/>
                </a:lnTo>
                <a:lnTo>
                  <a:pt x="200713" y="76372"/>
                </a:lnTo>
                <a:lnTo>
                  <a:pt x="191262" y="75946"/>
                </a:lnTo>
                <a:close/>
              </a:path>
              <a:path w="365759" h="126364">
                <a:moveTo>
                  <a:pt x="224946" y="84200"/>
                </a:moveTo>
                <a:lnTo>
                  <a:pt x="201422" y="84200"/>
                </a:lnTo>
                <a:lnTo>
                  <a:pt x="209296" y="85725"/>
                </a:lnTo>
                <a:lnTo>
                  <a:pt x="214757" y="88646"/>
                </a:lnTo>
                <a:lnTo>
                  <a:pt x="220345" y="91694"/>
                </a:lnTo>
                <a:lnTo>
                  <a:pt x="223139" y="95503"/>
                </a:lnTo>
                <a:lnTo>
                  <a:pt x="223139" y="104775"/>
                </a:lnTo>
                <a:lnTo>
                  <a:pt x="220345" y="108585"/>
                </a:lnTo>
                <a:lnTo>
                  <a:pt x="209169" y="114426"/>
                </a:lnTo>
                <a:lnTo>
                  <a:pt x="201422" y="115824"/>
                </a:lnTo>
                <a:lnTo>
                  <a:pt x="225160" y="115824"/>
                </a:lnTo>
                <a:lnTo>
                  <a:pt x="229870" y="113030"/>
                </a:lnTo>
                <a:lnTo>
                  <a:pt x="233553" y="107187"/>
                </a:lnTo>
                <a:lnTo>
                  <a:pt x="233553" y="92963"/>
                </a:lnTo>
                <a:lnTo>
                  <a:pt x="229870" y="87122"/>
                </a:lnTo>
                <a:lnTo>
                  <a:pt x="224946" y="84200"/>
                </a:lnTo>
                <a:close/>
              </a:path>
              <a:path w="365759" h="126364">
                <a:moveTo>
                  <a:pt x="91440" y="71247"/>
                </a:moveTo>
                <a:lnTo>
                  <a:pt x="14351" y="71247"/>
                </a:lnTo>
                <a:lnTo>
                  <a:pt x="14351" y="79883"/>
                </a:lnTo>
                <a:lnTo>
                  <a:pt x="81915" y="79883"/>
                </a:lnTo>
                <a:lnTo>
                  <a:pt x="81915" y="93852"/>
                </a:lnTo>
                <a:lnTo>
                  <a:pt x="14351" y="93852"/>
                </a:lnTo>
                <a:lnTo>
                  <a:pt x="14351" y="124713"/>
                </a:lnTo>
                <a:lnTo>
                  <a:pt x="94996" y="124713"/>
                </a:lnTo>
                <a:lnTo>
                  <a:pt x="94996" y="116205"/>
                </a:lnTo>
                <a:lnTo>
                  <a:pt x="24003" y="116205"/>
                </a:lnTo>
                <a:lnTo>
                  <a:pt x="24003" y="101981"/>
                </a:lnTo>
                <a:lnTo>
                  <a:pt x="91440" y="101981"/>
                </a:lnTo>
                <a:lnTo>
                  <a:pt x="91440" y="71247"/>
                </a:lnTo>
                <a:close/>
              </a:path>
              <a:path w="365759" h="126364">
                <a:moveTo>
                  <a:pt x="9525" y="4318"/>
                </a:moveTo>
                <a:lnTo>
                  <a:pt x="0" y="4318"/>
                </a:lnTo>
                <a:lnTo>
                  <a:pt x="0" y="57403"/>
                </a:lnTo>
                <a:lnTo>
                  <a:pt x="57785" y="57403"/>
                </a:lnTo>
                <a:lnTo>
                  <a:pt x="57785" y="49022"/>
                </a:lnTo>
                <a:lnTo>
                  <a:pt x="9525" y="49022"/>
                </a:lnTo>
                <a:lnTo>
                  <a:pt x="9525" y="32512"/>
                </a:lnTo>
                <a:lnTo>
                  <a:pt x="57785" y="32512"/>
                </a:lnTo>
                <a:lnTo>
                  <a:pt x="57785" y="24002"/>
                </a:lnTo>
                <a:lnTo>
                  <a:pt x="9525" y="24002"/>
                </a:lnTo>
                <a:lnTo>
                  <a:pt x="9525" y="4318"/>
                </a:lnTo>
                <a:close/>
              </a:path>
              <a:path w="365759" h="126364">
                <a:moveTo>
                  <a:pt x="57785" y="32512"/>
                </a:moveTo>
                <a:lnTo>
                  <a:pt x="48260" y="32512"/>
                </a:lnTo>
                <a:lnTo>
                  <a:pt x="48260" y="49022"/>
                </a:lnTo>
                <a:lnTo>
                  <a:pt x="57785" y="49022"/>
                </a:lnTo>
                <a:lnTo>
                  <a:pt x="57785" y="32512"/>
                </a:lnTo>
                <a:close/>
              </a:path>
              <a:path w="365759" h="126364">
                <a:moveTo>
                  <a:pt x="57785" y="4318"/>
                </a:moveTo>
                <a:lnTo>
                  <a:pt x="48260" y="4318"/>
                </a:lnTo>
                <a:lnTo>
                  <a:pt x="48260" y="24002"/>
                </a:lnTo>
                <a:lnTo>
                  <a:pt x="57785" y="24002"/>
                </a:lnTo>
                <a:lnTo>
                  <a:pt x="57785" y="4318"/>
                </a:lnTo>
                <a:close/>
              </a:path>
              <a:path w="365759" h="126364">
                <a:moveTo>
                  <a:pt x="304419" y="8762"/>
                </a:moveTo>
                <a:lnTo>
                  <a:pt x="294640" y="8762"/>
                </a:lnTo>
                <a:lnTo>
                  <a:pt x="294640" y="29463"/>
                </a:lnTo>
                <a:lnTo>
                  <a:pt x="294068" y="37822"/>
                </a:lnTo>
                <a:lnTo>
                  <a:pt x="274621" y="77438"/>
                </a:lnTo>
                <a:lnTo>
                  <a:pt x="260604" y="89408"/>
                </a:lnTo>
                <a:lnTo>
                  <a:pt x="268224" y="95885"/>
                </a:lnTo>
                <a:lnTo>
                  <a:pt x="295163" y="63484"/>
                </a:lnTo>
                <a:lnTo>
                  <a:pt x="299720" y="52705"/>
                </a:lnTo>
                <a:lnTo>
                  <a:pt x="309419" y="52705"/>
                </a:lnTo>
                <a:lnTo>
                  <a:pt x="306704" y="45148"/>
                </a:lnTo>
                <a:lnTo>
                  <a:pt x="304990" y="37099"/>
                </a:lnTo>
                <a:lnTo>
                  <a:pt x="304454" y="29463"/>
                </a:lnTo>
                <a:lnTo>
                  <a:pt x="304419" y="8762"/>
                </a:lnTo>
                <a:close/>
              </a:path>
              <a:path w="365759" h="126364">
                <a:moveTo>
                  <a:pt x="309419" y="52705"/>
                </a:moveTo>
                <a:lnTo>
                  <a:pt x="299720" y="52705"/>
                </a:lnTo>
                <a:lnTo>
                  <a:pt x="301371" y="58674"/>
                </a:lnTo>
                <a:lnTo>
                  <a:pt x="326102" y="90023"/>
                </a:lnTo>
                <a:lnTo>
                  <a:pt x="331343" y="94361"/>
                </a:lnTo>
                <a:lnTo>
                  <a:pt x="338201" y="86613"/>
                </a:lnTo>
                <a:lnTo>
                  <a:pt x="330768" y="81240"/>
                </a:lnTo>
                <a:lnTo>
                  <a:pt x="324262" y="75215"/>
                </a:lnTo>
                <a:lnTo>
                  <a:pt x="318519" y="68433"/>
                </a:lnTo>
                <a:lnTo>
                  <a:pt x="313563" y="60960"/>
                </a:lnTo>
                <a:lnTo>
                  <a:pt x="309562" y="53101"/>
                </a:lnTo>
                <a:lnTo>
                  <a:pt x="309419" y="52705"/>
                </a:lnTo>
                <a:close/>
              </a:path>
              <a:path w="365759" h="126364">
                <a:moveTo>
                  <a:pt x="163449" y="4445"/>
                </a:moveTo>
                <a:lnTo>
                  <a:pt x="154051" y="4445"/>
                </a:lnTo>
                <a:lnTo>
                  <a:pt x="154051" y="17780"/>
                </a:lnTo>
                <a:lnTo>
                  <a:pt x="153574" y="24165"/>
                </a:lnTo>
                <a:lnTo>
                  <a:pt x="132214" y="57187"/>
                </a:lnTo>
                <a:lnTo>
                  <a:pt x="126238" y="60833"/>
                </a:lnTo>
                <a:lnTo>
                  <a:pt x="133223" y="67310"/>
                </a:lnTo>
                <a:lnTo>
                  <a:pt x="158877" y="36449"/>
                </a:lnTo>
                <a:lnTo>
                  <a:pt x="168047" y="36449"/>
                </a:lnTo>
                <a:lnTo>
                  <a:pt x="165989" y="33655"/>
                </a:lnTo>
                <a:lnTo>
                  <a:pt x="163449" y="25908"/>
                </a:lnTo>
                <a:lnTo>
                  <a:pt x="163449" y="4445"/>
                </a:lnTo>
                <a:close/>
              </a:path>
              <a:path w="365759" h="126364">
                <a:moveTo>
                  <a:pt x="168047" y="36449"/>
                </a:moveTo>
                <a:lnTo>
                  <a:pt x="158877" y="36449"/>
                </a:lnTo>
                <a:lnTo>
                  <a:pt x="160655" y="40766"/>
                </a:lnTo>
                <a:lnTo>
                  <a:pt x="164084" y="45847"/>
                </a:lnTo>
                <a:lnTo>
                  <a:pt x="169164" y="51435"/>
                </a:lnTo>
                <a:lnTo>
                  <a:pt x="174288" y="57187"/>
                </a:lnTo>
                <a:lnTo>
                  <a:pt x="179197" y="61340"/>
                </a:lnTo>
                <a:lnTo>
                  <a:pt x="183896" y="64135"/>
                </a:lnTo>
                <a:lnTo>
                  <a:pt x="190373" y="56896"/>
                </a:lnTo>
                <a:lnTo>
                  <a:pt x="183007" y="53594"/>
                </a:lnTo>
                <a:lnTo>
                  <a:pt x="176657" y="48260"/>
                </a:lnTo>
                <a:lnTo>
                  <a:pt x="171229" y="40766"/>
                </a:lnTo>
                <a:lnTo>
                  <a:pt x="168047" y="36449"/>
                </a:lnTo>
                <a:close/>
              </a:path>
              <a:path w="365759" h="126364">
                <a:moveTo>
                  <a:pt x="365760" y="0"/>
                </a:moveTo>
                <a:lnTo>
                  <a:pt x="355981" y="0"/>
                </a:lnTo>
                <a:lnTo>
                  <a:pt x="355981" y="126364"/>
                </a:lnTo>
                <a:lnTo>
                  <a:pt x="365760" y="126364"/>
                </a:lnTo>
                <a:lnTo>
                  <a:pt x="365760" y="0"/>
                </a:lnTo>
                <a:close/>
              </a:path>
              <a:path w="365759" h="126364">
                <a:moveTo>
                  <a:pt x="232664" y="42037"/>
                </a:moveTo>
                <a:lnTo>
                  <a:pt x="222758" y="42037"/>
                </a:lnTo>
                <a:lnTo>
                  <a:pt x="222758" y="73660"/>
                </a:lnTo>
                <a:lnTo>
                  <a:pt x="232664" y="73660"/>
                </a:lnTo>
                <a:lnTo>
                  <a:pt x="232664" y="42037"/>
                </a:lnTo>
                <a:close/>
              </a:path>
              <a:path w="365759" h="126364">
                <a:moveTo>
                  <a:pt x="208026" y="2539"/>
                </a:moveTo>
                <a:lnTo>
                  <a:pt x="198247" y="2539"/>
                </a:lnTo>
                <a:lnTo>
                  <a:pt x="198247" y="70231"/>
                </a:lnTo>
                <a:lnTo>
                  <a:pt x="208026" y="70231"/>
                </a:lnTo>
                <a:lnTo>
                  <a:pt x="208026" y="42037"/>
                </a:lnTo>
                <a:lnTo>
                  <a:pt x="232664" y="42037"/>
                </a:lnTo>
                <a:lnTo>
                  <a:pt x="232664" y="33527"/>
                </a:lnTo>
                <a:lnTo>
                  <a:pt x="208026" y="33527"/>
                </a:lnTo>
                <a:lnTo>
                  <a:pt x="208026" y="2539"/>
                </a:lnTo>
                <a:close/>
              </a:path>
              <a:path w="365759" h="126364">
                <a:moveTo>
                  <a:pt x="232664" y="0"/>
                </a:moveTo>
                <a:lnTo>
                  <a:pt x="222758" y="0"/>
                </a:lnTo>
                <a:lnTo>
                  <a:pt x="222758" y="33527"/>
                </a:lnTo>
                <a:lnTo>
                  <a:pt x="232664" y="33527"/>
                </a:lnTo>
                <a:lnTo>
                  <a:pt x="232664" y="0"/>
                </a:lnTo>
                <a:close/>
              </a:path>
              <a:path w="365759" h="126364">
                <a:moveTo>
                  <a:pt x="91440" y="0"/>
                </a:moveTo>
                <a:lnTo>
                  <a:pt x="81915" y="0"/>
                </a:lnTo>
                <a:lnTo>
                  <a:pt x="81915" y="64262"/>
                </a:lnTo>
                <a:lnTo>
                  <a:pt x="91440" y="64262"/>
                </a:lnTo>
                <a:lnTo>
                  <a:pt x="91440" y="39497"/>
                </a:lnTo>
                <a:lnTo>
                  <a:pt x="110490" y="39497"/>
                </a:lnTo>
                <a:lnTo>
                  <a:pt x="110490" y="30734"/>
                </a:lnTo>
                <a:lnTo>
                  <a:pt x="91440" y="30734"/>
                </a:lnTo>
                <a:lnTo>
                  <a:pt x="9144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9072498" y="4369561"/>
            <a:ext cx="387350" cy="126364"/>
          </a:xfrm>
          <a:custGeom>
            <a:avLst/>
            <a:gdLst/>
            <a:ahLst/>
            <a:cxnLst/>
            <a:rect l="l" t="t" r="r" b="b"/>
            <a:pathLst>
              <a:path w="387350" h="126364">
                <a:moveTo>
                  <a:pt x="174117" y="40259"/>
                </a:moveTo>
                <a:lnTo>
                  <a:pt x="158115" y="40259"/>
                </a:lnTo>
                <a:lnTo>
                  <a:pt x="151510" y="42925"/>
                </a:lnTo>
                <a:lnTo>
                  <a:pt x="146050" y="48133"/>
                </a:lnTo>
                <a:lnTo>
                  <a:pt x="140716" y="53339"/>
                </a:lnTo>
                <a:lnTo>
                  <a:pt x="138099" y="59944"/>
                </a:lnTo>
                <a:lnTo>
                  <a:pt x="138100" y="76200"/>
                </a:lnTo>
                <a:lnTo>
                  <a:pt x="140716" y="82676"/>
                </a:lnTo>
                <a:lnTo>
                  <a:pt x="151510" y="93218"/>
                </a:lnTo>
                <a:lnTo>
                  <a:pt x="158242" y="95758"/>
                </a:lnTo>
                <a:lnTo>
                  <a:pt x="173990" y="95758"/>
                </a:lnTo>
                <a:lnTo>
                  <a:pt x="180721" y="93218"/>
                </a:lnTo>
                <a:lnTo>
                  <a:pt x="186054" y="88011"/>
                </a:lnTo>
                <a:lnTo>
                  <a:pt x="186987" y="87122"/>
                </a:lnTo>
                <a:lnTo>
                  <a:pt x="160654" y="87122"/>
                </a:lnTo>
                <a:lnTo>
                  <a:pt x="156082" y="85344"/>
                </a:lnTo>
                <a:lnTo>
                  <a:pt x="152653" y="81787"/>
                </a:lnTo>
                <a:lnTo>
                  <a:pt x="149098" y="78232"/>
                </a:lnTo>
                <a:lnTo>
                  <a:pt x="147320" y="73660"/>
                </a:lnTo>
                <a:lnTo>
                  <a:pt x="147369" y="62357"/>
                </a:lnTo>
                <a:lnTo>
                  <a:pt x="149098" y="57912"/>
                </a:lnTo>
                <a:lnTo>
                  <a:pt x="152526" y="54228"/>
                </a:lnTo>
                <a:lnTo>
                  <a:pt x="156082" y="50673"/>
                </a:lnTo>
                <a:lnTo>
                  <a:pt x="160527" y="48768"/>
                </a:lnTo>
                <a:lnTo>
                  <a:pt x="186962" y="48768"/>
                </a:lnTo>
                <a:lnTo>
                  <a:pt x="180721" y="42799"/>
                </a:lnTo>
                <a:lnTo>
                  <a:pt x="174117" y="40259"/>
                </a:lnTo>
                <a:close/>
              </a:path>
              <a:path w="387350" h="126364">
                <a:moveTo>
                  <a:pt x="186962" y="48768"/>
                </a:moveTo>
                <a:lnTo>
                  <a:pt x="171703" y="48768"/>
                </a:lnTo>
                <a:lnTo>
                  <a:pt x="176149" y="50673"/>
                </a:lnTo>
                <a:lnTo>
                  <a:pt x="179704" y="54228"/>
                </a:lnTo>
                <a:lnTo>
                  <a:pt x="183133" y="57785"/>
                </a:lnTo>
                <a:lnTo>
                  <a:pt x="184911" y="62357"/>
                </a:lnTo>
                <a:lnTo>
                  <a:pt x="184911" y="73660"/>
                </a:lnTo>
                <a:lnTo>
                  <a:pt x="183133" y="78232"/>
                </a:lnTo>
                <a:lnTo>
                  <a:pt x="179577" y="81787"/>
                </a:lnTo>
                <a:lnTo>
                  <a:pt x="176149" y="85344"/>
                </a:lnTo>
                <a:lnTo>
                  <a:pt x="171576" y="87122"/>
                </a:lnTo>
                <a:lnTo>
                  <a:pt x="186987" y="87122"/>
                </a:lnTo>
                <a:lnTo>
                  <a:pt x="191516" y="82803"/>
                </a:lnTo>
                <a:lnTo>
                  <a:pt x="194182" y="76200"/>
                </a:lnTo>
                <a:lnTo>
                  <a:pt x="194182" y="59944"/>
                </a:lnTo>
                <a:lnTo>
                  <a:pt x="191516" y="53212"/>
                </a:lnTo>
                <a:lnTo>
                  <a:pt x="186962" y="48768"/>
                </a:lnTo>
                <a:close/>
              </a:path>
              <a:path w="387350" h="126364">
                <a:moveTo>
                  <a:pt x="85978" y="82296"/>
                </a:moveTo>
                <a:lnTo>
                  <a:pt x="81660" y="83312"/>
                </a:lnTo>
                <a:lnTo>
                  <a:pt x="74675" y="83820"/>
                </a:lnTo>
                <a:lnTo>
                  <a:pt x="0" y="83820"/>
                </a:lnTo>
                <a:lnTo>
                  <a:pt x="0" y="92583"/>
                </a:lnTo>
                <a:lnTo>
                  <a:pt x="73659" y="92583"/>
                </a:lnTo>
                <a:lnTo>
                  <a:pt x="80518" y="91948"/>
                </a:lnTo>
                <a:lnTo>
                  <a:pt x="86868" y="90677"/>
                </a:lnTo>
                <a:lnTo>
                  <a:pt x="85978" y="82296"/>
                </a:lnTo>
                <a:close/>
              </a:path>
              <a:path w="387350" h="126364">
                <a:moveTo>
                  <a:pt x="28067" y="28828"/>
                </a:moveTo>
                <a:lnTo>
                  <a:pt x="18160" y="28828"/>
                </a:lnTo>
                <a:lnTo>
                  <a:pt x="19557" y="83820"/>
                </a:lnTo>
                <a:lnTo>
                  <a:pt x="29209" y="83820"/>
                </a:lnTo>
                <a:lnTo>
                  <a:pt x="28067" y="28828"/>
                </a:lnTo>
                <a:close/>
              </a:path>
              <a:path w="387350" h="126364">
                <a:moveTo>
                  <a:pt x="66294" y="28828"/>
                </a:moveTo>
                <a:lnTo>
                  <a:pt x="56769" y="28828"/>
                </a:lnTo>
                <a:lnTo>
                  <a:pt x="55499" y="83820"/>
                </a:lnTo>
                <a:lnTo>
                  <a:pt x="65024" y="83820"/>
                </a:lnTo>
                <a:lnTo>
                  <a:pt x="66294" y="28828"/>
                </a:lnTo>
                <a:close/>
              </a:path>
              <a:path w="387350" h="126364">
                <a:moveTo>
                  <a:pt x="309879" y="19685"/>
                </a:moveTo>
                <a:lnTo>
                  <a:pt x="300227" y="19685"/>
                </a:lnTo>
                <a:lnTo>
                  <a:pt x="300227" y="33020"/>
                </a:lnTo>
                <a:lnTo>
                  <a:pt x="299634" y="40788"/>
                </a:lnTo>
                <a:lnTo>
                  <a:pt x="280241" y="79771"/>
                </a:lnTo>
                <a:lnTo>
                  <a:pt x="267461" y="90805"/>
                </a:lnTo>
                <a:lnTo>
                  <a:pt x="275081" y="97282"/>
                </a:lnTo>
                <a:lnTo>
                  <a:pt x="303656" y="61468"/>
                </a:lnTo>
                <a:lnTo>
                  <a:pt x="305307" y="55372"/>
                </a:lnTo>
                <a:lnTo>
                  <a:pt x="315115" y="55372"/>
                </a:lnTo>
                <a:lnTo>
                  <a:pt x="312261" y="47894"/>
                </a:lnTo>
                <a:lnTo>
                  <a:pt x="310475" y="40122"/>
                </a:lnTo>
                <a:lnTo>
                  <a:pt x="309928" y="33020"/>
                </a:lnTo>
                <a:lnTo>
                  <a:pt x="309879" y="19685"/>
                </a:lnTo>
                <a:close/>
              </a:path>
              <a:path w="387350" h="126364">
                <a:moveTo>
                  <a:pt x="315115" y="55372"/>
                </a:moveTo>
                <a:lnTo>
                  <a:pt x="305307" y="55372"/>
                </a:lnTo>
                <a:lnTo>
                  <a:pt x="307340" y="61722"/>
                </a:lnTo>
                <a:lnTo>
                  <a:pt x="335279" y="95503"/>
                </a:lnTo>
                <a:lnTo>
                  <a:pt x="342137" y="88137"/>
                </a:lnTo>
                <a:lnTo>
                  <a:pt x="335728" y="83306"/>
                </a:lnTo>
                <a:lnTo>
                  <a:pt x="329818" y="77581"/>
                </a:lnTo>
                <a:lnTo>
                  <a:pt x="324385" y="70975"/>
                </a:lnTo>
                <a:lnTo>
                  <a:pt x="319404" y="63500"/>
                </a:lnTo>
                <a:lnTo>
                  <a:pt x="315237" y="55691"/>
                </a:lnTo>
                <a:lnTo>
                  <a:pt x="315115" y="55372"/>
                </a:lnTo>
                <a:close/>
              </a:path>
              <a:path w="387350" h="126364">
                <a:moveTo>
                  <a:pt x="337439" y="11049"/>
                </a:moveTo>
                <a:lnTo>
                  <a:pt x="272287" y="11049"/>
                </a:lnTo>
                <a:lnTo>
                  <a:pt x="272287" y="19685"/>
                </a:lnTo>
                <a:lnTo>
                  <a:pt x="337439" y="19685"/>
                </a:lnTo>
                <a:lnTo>
                  <a:pt x="337439" y="11049"/>
                </a:lnTo>
                <a:close/>
              </a:path>
              <a:path w="387350" h="126364">
                <a:moveTo>
                  <a:pt x="80518" y="11049"/>
                </a:moveTo>
                <a:lnTo>
                  <a:pt x="4191" y="11049"/>
                </a:lnTo>
                <a:lnTo>
                  <a:pt x="4191" y="19558"/>
                </a:lnTo>
                <a:lnTo>
                  <a:pt x="80518" y="19558"/>
                </a:lnTo>
                <a:lnTo>
                  <a:pt x="80518" y="11049"/>
                </a:lnTo>
                <a:close/>
              </a:path>
              <a:path w="387350" h="126364">
                <a:moveTo>
                  <a:pt x="198754" y="22733"/>
                </a:moveTo>
                <a:lnTo>
                  <a:pt x="132842" y="22733"/>
                </a:lnTo>
                <a:lnTo>
                  <a:pt x="132842" y="31369"/>
                </a:lnTo>
                <a:lnTo>
                  <a:pt x="198754" y="31369"/>
                </a:lnTo>
                <a:lnTo>
                  <a:pt x="198754" y="22733"/>
                </a:lnTo>
                <a:close/>
              </a:path>
              <a:path w="387350" h="126364">
                <a:moveTo>
                  <a:pt x="170687" y="3048"/>
                </a:moveTo>
                <a:lnTo>
                  <a:pt x="160908" y="3048"/>
                </a:lnTo>
                <a:lnTo>
                  <a:pt x="160908" y="22733"/>
                </a:lnTo>
                <a:lnTo>
                  <a:pt x="170687" y="22733"/>
                </a:lnTo>
                <a:lnTo>
                  <a:pt x="170687" y="3048"/>
                </a:lnTo>
                <a:close/>
              </a:path>
              <a:path w="387350" h="126364">
                <a:moveTo>
                  <a:pt x="364998" y="0"/>
                </a:moveTo>
                <a:lnTo>
                  <a:pt x="355219" y="0"/>
                </a:lnTo>
                <a:lnTo>
                  <a:pt x="355219" y="126364"/>
                </a:lnTo>
                <a:lnTo>
                  <a:pt x="364998" y="126364"/>
                </a:lnTo>
                <a:lnTo>
                  <a:pt x="364998" y="60071"/>
                </a:lnTo>
                <a:lnTo>
                  <a:pt x="386842" y="60071"/>
                </a:lnTo>
                <a:lnTo>
                  <a:pt x="386842" y="51308"/>
                </a:lnTo>
                <a:lnTo>
                  <a:pt x="364998" y="51308"/>
                </a:lnTo>
                <a:lnTo>
                  <a:pt x="364998" y="0"/>
                </a:lnTo>
                <a:close/>
              </a:path>
              <a:path w="387350" h="126364">
                <a:moveTo>
                  <a:pt x="241300" y="66928"/>
                </a:moveTo>
                <a:lnTo>
                  <a:pt x="231394" y="66928"/>
                </a:lnTo>
                <a:lnTo>
                  <a:pt x="231394" y="126364"/>
                </a:lnTo>
                <a:lnTo>
                  <a:pt x="241300" y="126364"/>
                </a:lnTo>
                <a:lnTo>
                  <a:pt x="241300" y="66928"/>
                </a:lnTo>
                <a:close/>
              </a:path>
              <a:path w="387350" h="126364">
                <a:moveTo>
                  <a:pt x="216407" y="2412"/>
                </a:moveTo>
                <a:lnTo>
                  <a:pt x="206755" y="2412"/>
                </a:lnTo>
                <a:lnTo>
                  <a:pt x="206755" y="122300"/>
                </a:lnTo>
                <a:lnTo>
                  <a:pt x="216407" y="122300"/>
                </a:lnTo>
                <a:lnTo>
                  <a:pt x="216407" y="66928"/>
                </a:lnTo>
                <a:lnTo>
                  <a:pt x="241300" y="66928"/>
                </a:lnTo>
                <a:lnTo>
                  <a:pt x="241300" y="58293"/>
                </a:lnTo>
                <a:lnTo>
                  <a:pt x="216407" y="58293"/>
                </a:lnTo>
                <a:lnTo>
                  <a:pt x="216407" y="2412"/>
                </a:lnTo>
                <a:close/>
              </a:path>
              <a:path w="387350" h="126364">
                <a:moveTo>
                  <a:pt x="241300" y="0"/>
                </a:moveTo>
                <a:lnTo>
                  <a:pt x="231394" y="0"/>
                </a:lnTo>
                <a:lnTo>
                  <a:pt x="231394" y="58293"/>
                </a:lnTo>
                <a:lnTo>
                  <a:pt x="241300" y="58293"/>
                </a:lnTo>
                <a:lnTo>
                  <a:pt x="241300" y="0"/>
                </a:lnTo>
                <a:close/>
              </a:path>
              <a:path w="387350" h="126364">
                <a:moveTo>
                  <a:pt x="105155" y="0"/>
                </a:moveTo>
                <a:lnTo>
                  <a:pt x="95376" y="0"/>
                </a:lnTo>
                <a:lnTo>
                  <a:pt x="95376" y="126364"/>
                </a:lnTo>
                <a:lnTo>
                  <a:pt x="105155" y="126364"/>
                </a:lnTo>
                <a:lnTo>
                  <a:pt x="1051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9519031" y="4369561"/>
            <a:ext cx="521334" cy="126364"/>
          </a:xfrm>
          <a:custGeom>
            <a:avLst/>
            <a:gdLst/>
            <a:ahLst/>
            <a:cxnLst/>
            <a:rect l="l" t="t" r="r" b="b"/>
            <a:pathLst>
              <a:path w="521334" h="126364">
                <a:moveTo>
                  <a:pt x="371728" y="69850"/>
                </a:moveTo>
                <a:lnTo>
                  <a:pt x="294004" y="69850"/>
                </a:lnTo>
                <a:lnTo>
                  <a:pt x="294004" y="78612"/>
                </a:lnTo>
                <a:lnTo>
                  <a:pt x="362203" y="78612"/>
                </a:lnTo>
                <a:lnTo>
                  <a:pt x="362203" y="92201"/>
                </a:lnTo>
                <a:lnTo>
                  <a:pt x="294004" y="92201"/>
                </a:lnTo>
                <a:lnTo>
                  <a:pt x="294004" y="123444"/>
                </a:lnTo>
                <a:lnTo>
                  <a:pt x="375285" y="123444"/>
                </a:lnTo>
                <a:lnTo>
                  <a:pt x="375285" y="114681"/>
                </a:lnTo>
                <a:lnTo>
                  <a:pt x="303657" y="114681"/>
                </a:lnTo>
                <a:lnTo>
                  <a:pt x="303657" y="100584"/>
                </a:lnTo>
                <a:lnTo>
                  <a:pt x="371728" y="100584"/>
                </a:lnTo>
                <a:lnTo>
                  <a:pt x="371728" y="69850"/>
                </a:lnTo>
                <a:close/>
              </a:path>
              <a:path w="521334" h="126364">
                <a:moveTo>
                  <a:pt x="217932" y="2539"/>
                </a:moveTo>
                <a:lnTo>
                  <a:pt x="208279" y="2539"/>
                </a:lnTo>
                <a:lnTo>
                  <a:pt x="208279" y="43561"/>
                </a:lnTo>
                <a:lnTo>
                  <a:pt x="186309" y="43561"/>
                </a:lnTo>
                <a:lnTo>
                  <a:pt x="186309" y="52197"/>
                </a:lnTo>
                <a:lnTo>
                  <a:pt x="208279" y="52197"/>
                </a:lnTo>
                <a:lnTo>
                  <a:pt x="208279" y="122427"/>
                </a:lnTo>
                <a:lnTo>
                  <a:pt x="217932" y="122427"/>
                </a:lnTo>
                <a:lnTo>
                  <a:pt x="217932" y="2539"/>
                </a:lnTo>
                <a:close/>
              </a:path>
              <a:path w="521334" h="126364">
                <a:moveTo>
                  <a:pt x="172212" y="19685"/>
                </a:moveTo>
                <a:lnTo>
                  <a:pt x="162560" y="19685"/>
                </a:lnTo>
                <a:lnTo>
                  <a:pt x="162551" y="34289"/>
                </a:lnTo>
                <a:lnTo>
                  <a:pt x="162032" y="42380"/>
                </a:lnTo>
                <a:lnTo>
                  <a:pt x="144748" y="82121"/>
                </a:lnTo>
                <a:lnTo>
                  <a:pt x="134239" y="92328"/>
                </a:lnTo>
                <a:lnTo>
                  <a:pt x="141986" y="98425"/>
                </a:lnTo>
                <a:lnTo>
                  <a:pt x="165862" y="63500"/>
                </a:lnTo>
                <a:lnTo>
                  <a:pt x="167259" y="57276"/>
                </a:lnTo>
                <a:lnTo>
                  <a:pt x="176396" y="57276"/>
                </a:lnTo>
                <a:lnTo>
                  <a:pt x="174180" y="50085"/>
                </a:lnTo>
                <a:lnTo>
                  <a:pt x="172708" y="42193"/>
                </a:lnTo>
                <a:lnTo>
                  <a:pt x="172212" y="34289"/>
                </a:lnTo>
                <a:lnTo>
                  <a:pt x="172212" y="19685"/>
                </a:lnTo>
                <a:close/>
              </a:path>
              <a:path w="521334" h="126364">
                <a:moveTo>
                  <a:pt x="176396" y="57276"/>
                </a:moveTo>
                <a:lnTo>
                  <a:pt x="167259" y="57276"/>
                </a:lnTo>
                <a:lnTo>
                  <a:pt x="171309" y="68252"/>
                </a:lnTo>
                <a:lnTo>
                  <a:pt x="176609" y="78501"/>
                </a:lnTo>
                <a:lnTo>
                  <a:pt x="183171" y="88012"/>
                </a:lnTo>
                <a:lnTo>
                  <a:pt x="191008" y="96774"/>
                </a:lnTo>
                <a:lnTo>
                  <a:pt x="198374" y="90424"/>
                </a:lnTo>
                <a:lnTo>
                  <a:pt x="193210" y="85520"/>
                </a:lnTo>
                <a:lnTo>
                  <a:pt x="188404" y="79771"/>
                </a:lnTo>
                <a:lnTo>
                  <a:pt x="183979" y="73189"/>
                </a:lnTo>
                <a:lnTo>
                  <a:pt x="179959" y="65786"/>
                </a:lnTo>
                <a:lnTo>
                  <a:pt x="176605" y="57953"/>
                </a:lnTo>
                <a:lnTo>
                  <a:pt x="176396" y="57276"/>
                </a:lnTo>
                <a:close/>
              </a:path>
              <a:path w="521334" h="126364">
                <a:moveTo>
                  <a:pt x="196088" y="11049"/>
                </a:moveTo>
                <a:lnTo>
                  <a:pt x="138938" y="11049"/>
                </a:lnTo>
                <a:lnTo>
                  <a:pt x="138938" y="19685"/>
                </a:lnTo>
                <a:lnTo>
                  <a:pt x="196088" y="19685"/>
                </a:lnTo>
                <a:lnTo>
                  <a:pt x="196088" y="11049"/>
                </a:lnTo>
                <a:close/>
              </a:path>
              <a:path w="521334" h="126364">
                <a:moveTo>
                  <a:pt x="62357" y="67818"/>
                </a:moveTo>
                <a:lnTo>
                  <a:pt x="52577" y="67818"/>
                </a:lnTo>
                <a:lnTo>
                  <a:pt x="52577" y="126364"/>
                </a:lnTo>
                <a:lnTo>
                  <a:pt x="62357" y="126364"/>
                </a:lnTo>
                <a:lnTo>
                  <a:pt x="62357" y="67818"/>
                </a:lnTo>
                <a:close/>
              </a:path>
              <a:path w="521334" h="126364">
                <a:moveTo>
                  <a:pt x="117221" y="59055"/>
                </a:moveTo>
                <a:lnTo>
                  <a:pt x="0" y="59055"/>
                </a:lnTo>
                <a:lnTo>
                  <a:pt x="0" y="67818"/>
                </a:lnTo>
                <a:lnTo>
                  <a:pt x="117221" y="67818"/>
                </a:lnTo>
                <a:lnTo>
                  <a:pt x="117221" y="59055"/>
                </a:lnTo>
                <a:close/>
              </a:path>
              <a:path w="521334" h="126364">
                <a:moveTo>
                  <a:pt x="99060" y="5587"/>
                </a:moveTo>
                <a:lnTo>
                  <a:pt x="19050" y="5587"/>
                </a:lnTo>
                <a:lnTo>
                  <a:pt x="19050" y="14224"/>
                </a:lnTo>
                <a:lnTo>
                  <a:pt x="89408" y="14224"/>
                </a:lnTo>
                <a:lnTo>
                  <a:pt x="89312" y="28015"/>
                </a:lnTo>
                <a:lnTo>
                  <a:pt x="89027" y="40068"/>
                </a:lnTo>
                <a:lnTo>
                  <a:pt x="88550" y="50407"/>
                </a:lnTo>
                <a:lnTo>
                  <a:pt x="87884" y="59055"/>
                </a:lnTo>
                <a:lnTo>
                  <a:pt x="97282" y="59055"/>
                </a:lnTo>
                <a:lnTo>
                  <a:pt x="98095" y="47789"/>
                </a:lnTo>
                <a:lnTo>
                  <a:pt x="98647" y="35131"/>
                </a:lnTo>
                <a:lnTo>
                  <a:pt x="98960" y="21068"/>
                </a:lnTo>
                <a:lnTo>
                  <a:pt x="99060" y="5587"/>
                </a:lnTo>
                <a:close/>
              </a:path>
              <a:path w="521334" h="126364">
                <a:moveTo>
                  <a:pt x="312039" y="13081"/>
                </a:moveTo>
                <a:lnTo>
                  <a:pt x="302387" y="13081"/>
                </a:lnTo>
                <a:lnTo>
                  <a:pt x="302387" y="24257"/>
                </a:lnTo>
                <a:lnTo>
                  <a:pt x="299593" y="31750"/>
                </a:lnTo>
                <a:lnTo>
                  <a:pt x="270255" y="56641"/>
                </a:lnTo>
                <a:lnTo>
                  <a:pt x="277241" y="63246"/>
                </a:lnTo>
                <a:lnTo>
                  <a:pt x="287123" y="57271"/>
                </a:lnTo>
                <a:lnTo>
                  <a:pt x="295433" y="50403"/>
                </a:lnTo>
                <a:lnTo>
                  <a:pt x="302172" y="42654"/>
                </a:lnTo>
                <a:lnTo>
                  <a:pt x="307340" y="34036"/>
                </a:lnTo>
                <a:lnTo>
                  <a:pt x="317771" y="34036"/>
                </a:lnTo>
                <a:lnTo>
                  <a:pt x="315087" y="31241"/>
                </a:lnTo>
                <a:lnTo>
                  <a:pt x="312093" y="24257"/>
                </a:lnTo>
                <a:lnTo>
                  <a:pt x="312039" y="13081"/>
                </a:lnTo>
                <a:close/>
              </a:path>
              <a:path w="521334" h="126364">
                <a:moveTo>
                  <a:pt x="371728" y="0"/>
                </a:moveTo>
                <a:lnTo>
                  <a:pt x="362076" y="0"/>
                </a:lnTo>
                <a:lnTo>
                  <a:pt x="362076" y="25273"/>
                </a:lnTo>
                <a:lnTo>
                  <a:pt x="333755" y="25273"/>
                </a:lnTo>
                <a:lnTo>
                  <a:pt x="333755" y="34036"/>
                </a:lnTo>
                <a:lnTo>
                  <a:pt x="362076" y="34036"/>
                </a:lnTo>
                <a:lnTo>
                  <a:pt x="362076" y="63246"/>
                </a:lnTo>
                <a:lnTo>
                  <a:pt x="371728" y="63246"/>
                </a:lnTo>
                <a:lnTo>
                  <a:pt x="371728" y="0"/>
                </a:lnTo>
                <a:close/>
              </a:path>
              <a:path w="521334" h="126364">
                <a:moveTo>
                  <a:pt x="317771" y="34036"/>
                </a:moveTo>
                <a:lnTo>
                  <a:pt x="307340" y="34036"/>
                </a:lnTo>
                <a:lnTo>
                  <a:pt x="309752" y="38608"/>
                </a:lnTo>
                <a:lnTo>
                  <a:pt x="337058" y="59436"/>
                </a:lnTo>
                <a:lnTo>
                  <a:pt x="343662" y="51943"/>
                </a:lnTo>
                <a:lnTo>
                  <a:pt x="337329" y="49416"/>
                </a:lnTo>
                <a:lnTo>
                  <a:pt x="331485" y="46212"/>
                </a:lnTo>
                <a:lnTo>
                  <a:pt x="326141" y="42316"/>
                </a:lnTo>
                <a:lnTo>
                  <a:pt x="321310" y="37719"/>
                </a:lnTo>
                <a:lnTo>
                  <a:pt x="317771" y="34036"/>
                </a:lnTo>
                <a:close/>
              </a:path>
              <a:path w="521334" h="126364">
                <a:moveTo>
                  <a:pt x="339217" y="4318"/>
                </a:moveTo>
                <a:lnTo>
                  <a:pt x="274193" y="4318"/>
                </a:lnTo>
                <a:lnTo>
                  <a:pt x="274193" y="13081"/>
                </a:lnTo>
                <a:lnTo>
                  <a:pt x="339217" y="13081"/>
                </a:lnTo>
                <a:lnTo>
                  <a:pt x="339217" y="4318"/>
                </a:lnTo>
                <a:close/>
              </a:path>
              <a:path w="521334" h="126364">
                <a:moveTo>
                  <a:pt x="500634" y="0"/>
                </a:moveTo>
                <a:lnTo>
                  <a:pt x="490854" y="0"/>
                </a:lnTo>
                <a:lnTo>
                  <a:pt x="490854" y="126364"/>
                </a:lnTo>
                <a:lnTo>
                  <a:pt x="500634" y="126364"/>
                </a:lnTo>
                <a:lnTo>
                  <a:pt x="500634" y="62230"/>
                </a:lnTo>
                <a:lnTo>
                  <a:pt x="521335" y="62230"/>
                </a:lnTo>
                <a:lnTo>
                  <a:pt x="521335" y="53339"/>
                </a:lnTo>
                <a:lnTo>
                  <a:pt x="500634" y="53339"/>
                </a:lnTo>
                <a:lnTo>
                  <a:pt x="500634" y="0"/>
                </a:lnTo>
                <a:close/>
              </a:path>
              <a:path w="521334" h="126364">
                <a:moveTo>
                  <a:pt x="446150" y="26415"/>
                </a:moveTo>
                <a:lnTo>
                  <a:pt x="436499" y="26415"/>
                </a:lnTo>
                <a:lnTo>
                  <a:pt x="436465" y="39624"/>
                </a:lnTo>
                <a:lnTo>
                  <a:pt x="435879" y="46192"/>
                </a:lnTo>
                <a:lnTo>
                  <a:pt x="415718" y="80787"/>
                </a:lnTo>
                <a:lnTo>
                  <a:pt x="402844" y="89535"/>
                </a:lnTo>
                <a:lnTo>
                  <a:pt x="410210" y="96774"/>
                </a:lnTo>
                <a:lnTo>
                  <a:pt x="439674" y="64135"/>
                </a:lnTo>
                <a:lnTo>
                  <a:pt x="441451" y="58800"/>
                </a:lnTo>
                <a:lnTo>
                  <a:pt x="451227" y="58800"/>
                </a:lnTo>
                <a:lnTo>
                  <a:pt x="448627" y="53070"/>
                </a:lnTo>
                <a:lnTo>
                  <a:pt x="446770" y="46317"/>
                </a:lnTo>
                <a:lnTo>
                  <a:pt x="446150" y="39624"/>
                </a:lnTo>
                <a:lnTo>
                  <a:pt x="446150" y="26415"/>
                </a:lnTo>
                <a:close/>
              </a:path>
              <a:path w="521334" h="126364">
                <a:moveTo>
                  <a:pt x="451227" y="58800"/>
                </a:moveTo>
                <a:lnTo>
                  <a:pt x="441451" y="58800"/>
                </a:lnTo>
                <a:lnTo>
                  <a:pt x="443357" y="64262"/>
                </a:lnTo>
                <a:lnTo>
                  <a:pt x="473583" y="94234"/>
                </a:lnTo>
                <a:lnTo>
                  <a:pt x="480314" y="86487"/>
                </a:lnTo>
                <a:lnTo>
                  <a:pt x="473434" y="83036"/>
                </a:lnTo>
                <a:lnTo>
                  <a:pt x="467090" y="78597"/>
                </a:lnTo>
                <a:lnTo>
                  <a:pt x="461293" y="73181"/>
                </a:lnTo>
                <a:lnTo>
                  <a:pt x="456057" y="66801"/>
                </a:lnTo>
                <a:lnTo>
                  <a:pt x="451723" y="59894"/>
                </a:lnTo>
                <a:lnTo>
                  <a:pt x="451227" y="58800"/>
                </a:lnTo>
                <a:close/>
              </a:path>
              <a:path w="521334" h="126364">
                <a:moveTo>
                  <a:pt x="476885" y="17652"/>
                </a:moveTo>
                <a:lnTo>
                  <a:pt x="405765" y="17652"/>
                </a:lnTo>
                <a:lnTo>
                  <a:pt x="405765" y="26415"/>
                </a:lnTo>
                <a:lnTo>
                  <a:pt x="476885" y="26415"/>
                </a:lnTo>
                <a:lnTo>
                  <a:pt x="476885" y="17652"/>
                </a:lnTo>
                <a:close/>
              </a:path>
              <a:path w="521334" h="126364">
                <a:moveTo>
                  <a:pt x="446150" y="0"/>
                </a:moveTo>
                <a:lnTo>
                  <a:pt x="436372" y="0"/>
                </a:lnTo>
                <a:lnTo>
                  <a:pt x="436372" y="17652"/>
                </a:lnTo>
                <a:lnTo>
                  <a:pt x="446150" y="17652"/>
                </a:lnTo>
                <a:lnTo>
                  <a:pt x="446150" y="0"/>
                </a:lnTo>
                <a:close/>
              </a:path>
              <a:path w="521334" h="126364">
                <a:moveTo>
                  <a:pt x="241046" y="0"/>
                </a:moveTo>
                <a:lnTo>
                  <a:pt x="231267" y="0"/>
                </a:lnTo>
                <a:lnTo>
                  <a:pt x="231267" y="126364"/>
                </a:lnTo>
                <a:lnTo>
                  <a:pt x="241046" y="126364"/>
                </a:lnTo>
                <a:lnTo>
                  <a:pt x="2410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9" name="object 99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295013" y="4754371"/>
            <a:ext cx="127253" cy="100075"/>
          </a:xfrm>
          <a:prstGeom prst="rect">
            <a:avLst/>
          </a:prstGeom>
        </p:spPr>
      </p:pic>
      <p:pic>
        <p:nvPicPr>
          <p:cNvPr id="100" name="object 100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579873" y="4588001"/>
            <a:ext cx="2372614" cy="777113"/>
          </a:xfrm>
          <a:prstGeom prst="rect">
            <a:avLst/>
          </a:prstGeom>
        </p:spPr>
      </p:pic>
      <p:sp>
        <p:nvSpPr>
          <p:cNvPr id="101" name="object 101" descr=""/>
          <p:cNvSpPr/>
          <p:nvPr/>
        </p:nvSpPr>
        <p:spPr>
          <a:xfrm>
            <a:off x="9063608" y="4669154"/>
            <a:ext cx="910590" cy="126364"/>
          </a:xfrm>
          <a:custGeom>
            <a:avLst/>
            <a:gdLst/>
            <a:ahLst/>
            <a:cxnLst/>
            <a:rect l="l" t="t" r="r" b="b"/>
            <a:pathLst>
              <a:path w="910590" h="126364">
                <a:moveTo>
                  <a:pt x="786002" y="96520"/>
                </a:moveTo>
                <a:lnTo>
                  <a:pt x="668782" y="96520"/>
                </a:lnTo>
                <a:lnTo>
                  <a:pt x="668782" y="105156"/>
                </a:lnTo>
                <a:lnTo>
                  <a:pt x="786002" y="105156"/>
                </a:lnTo>
                <a:lnTo>
                  <a:pt x="786002" y="96520"/>
                </a:lnTo>
                <a:close/>
              </a:path>
              <a:path w="910590" h="126364">
                <a:moveTo>
                  <a:pt x="910209" y="78232"/>
                </a:moveTo>
                <a:lnTo>
                  <a:pt x="831088" y="78232"/>
                </a:lnTo>
                <a:lnTo>
                  <a:pt x="831088" y="122809"/>
                </a:lnTo>
                <a:lnTo>
                  <a:pt x="910209" y="122809"/>
                </a:lnTo>
                <a:lnTo>
                  <a:pt x="910209" y="114300"/>
                </a:lnTo>
                <a:lnTo>
                  <a:pt x="840740" y="114300"/>
                </a:lnTo>
                <a:lnTo>
                  <a:pt x="840740" y="86741"/>
                </a:lnTo>
                <a:lnTo>
                  <a:pt x="910209" y="86741"/>
                </a:lnTo>
                <a:lnTo>
                  <a:pt x="910209" y="78232"/>
                </a:lnTo>
                <a:close/>
              </a:path>
              <a:path w="910590" h="126364">
                <a:moveTo>
                  <a:pt x="910209" y="86741"/>
                </a:moveTo>
                <a:lnTo>
                  <a:pt x="900557" y="86741"/>
                </a:lnTo>
                <a:lnTo>
                  <a:pt x="900557" y="114300"/>
                </a:lnTo>
                <a:lnTo>
                  <a:pt x="910209" y="114300"/>
                </a:lnTo>
                <a:lnTo>
                  <a:pt x="910209" y="86741"/>
                </a:lnTo>
                <a:close/>
              </a:path>
              <a:path w="910590" h="126364">
                <a:moveTo>
                  <a:pt x="64516" y="75565"/>
                </a:moveTo>
                <a:lnTo>
                  <a:pt x="26797" y="86741"/>
                </a:lnTo>
                <a:lnTo>
                  <a:pt x="23241" y="92710"/>
                </a:lnTo>
                <a:lnTo>
                  <a:pt x="23241" y="107188"/>
                </a:lnTo>
                <a:lnTo>
                  <a:pt x="64516" y="124460"/>
                </a:lnTo>
                <a:lnTo>
                  <a:pt x="73852" y="124031"/>
                </a:lnTo>
                <a:lnTo>
                  <a:pt x="82057" y="122745"/>
                </a:lnTo>
                <a:lnTo>
                  <a:pt x="89144" y="120602"/>
                </a:lnTo>
                <a:lnTo>
                  <a:pt x="95123" y="117602"/>
                </a:lnTo>
                <a:lnTo>
                  <a:pt x="97493" y="116078"/>
                </a:lnTo>
                <a:lnTo>
                  <a:pt x="54610" y="116078"/>
                </a:lnTo>
                <a:lnTo>
                  <a:pt x="46990" y="114554"/>
                </a:lnTo>
                <a:lnTo>
                  <a:pt x="36322" y="108458"/>
                </a:lnTo>
                <a:lnTo>
                  <a:pt x="33655" y="104648"/>
                </a:lnTo>
                <a:lnTo>
                  <a:pt x="33655" y="95250"/>
                </a:lnTo>
                <a:lnTo>
                  <a:pt x="36322" y="91440"/>
                </a:lnTo>
                <a:lnTo>
                  <a:pt x="41656" y="88392"/>
                </a:lnTo>
                <a:lnTo>
                  <a:pt x="46863" y="85344"/>
                </a:lnTo>
                <a:lnTo>
                  <a:pt x="54483" y="83820"/>
                </a:lnTo>
                <a:lnTo>
                  <a:pt x="97561" y="83820"/>
                </a:lnTo>
                <a:lnTo>
                  <a:pt x="95123" y="82296"/>
                </a:lnTo>
                <a:lnTo>
                  <a:pt x="89144" y="79315"/>
                </a:lnTo>
                <a:lnTo>
                  <a:pt x="82057" y="77216"/>
                </a:lnTo>
                <a:lnTo>
                  <a:pt x="73852" y="75973"/>
                </a:lnTo>
                <a:lnTo>
                  <a:pt x="64516" y="75565"/>
                </a:lnTo>
                <a:close/>
              </a:path>
              <a:path w="910590" h="126364">
                <a:moveTo>
                  <a:pt x="97561" y="83820"/>
                </a:moveTo>
                <a:lnTo>
                  <a:pt x="74549" y="83820"/>
                </a:lnTo>
                <a:lnTo>
                  <a:pt x="82169" y="85344"/>
                </a:lnTo>
                <a:lnTo>
                  <a:pt x="87502" y="88392"/>
                </a:lnTo>
                <a:lnTo>
                  <a:pt x="92710" y="91313"/>
                </a:lnTo>
                <a:lnTo>
                  <a:pt x="95376" y="95250"/>
                </a:lnTo>
                <a:lnTo>
                  <a:pt x="95376" y="104648"/>
                </a:lnTo>
                <a:lnTo>
                  <a:pt x="92710" y="108585"/>
                </a:lnTo>
                <a:lnTo>
                  <a:pt x="87375" y="111506"/>
                </a:lnTo>
                <a:lnTo>
                  <a:pt x="82042" y="114554"/>
                </a:lnTo>
                <a:lnTo>
                  <a:pt x="74422" y="116078"/>
                </a:lnTo>
                <a:lnTo>
                  <a:pt x="97493" y="116078"/>
                </a:lnTo>
                <a:lnTo>
                  <a:pt x="102235" y="113030"/>
                </a:lnTo>
                <a:lnTo>
                  <a:pt x="105791" y="107188"/>
                </a:lnTo>
                <a:lnTo>
                  <a:pt x="105791" y="92710"/>
                </a:lnTo>
                <a:lnTo>
                  <a:pt x="102235" y="86741"/>
                </a:lnTo>
                <a:lnTo>
                  <a:pt x="97561" y="83820"/>
                </a:lnTo>
                <a:close/>
              </a:path>
              <a:path w="910590" h="126364">
                <a:moveTo>
                  <a:pt x="249555" y="98679"/>
                </a:moveTo>
                <a:lnTo>
                  <a:pt x="132334" y="98679"/>
                </a:lnTo>
                <a:lnTo>
                  <a:pt x="132334" y="107442"/>
                </a:lnTo>
                <a:lnTo>
                  <a:pt x="249555" y="107442"/>
                </a:lnTo>
                <a:lnTo>
                  <a:pt x="249555" y="98679"/>
                </a:lnTo>
                <a:close/>
              </a:path>
              <a:path w="910590" h="126364">
                <a:moveTo>
                  <a:pt x="195961" y="71501"/>
                </a:moveTo>
                <a:lnTo>
                  <a:pt x="186055" y="71501"/>
                </a:lnTo>
                <a:lnTo>
                  <a:pt x="186055" y="98679"/>
                </a:lnTo>
                <a:lnTo>
                  <a:pt x="195961" y="98679"/>
                </a:lnTo>
                <a:lnTo>
                  <a:pt x="195961" y="71501"/>
                </a:lnTo>
                <a:close/>
              </a:path>
              <a:path w="910590" h="126364">
                <a:moveTo>
                  <a:pt x="161036" y="10922"/>
                </a:moveTo>
                <a:lnTo>
                  <a:pt x="151257" y="10922"/>
                </a:lnTo>
                <a:lnTo>
                  <a:pt x="151257" y="71501"/>
                </a:lnTo>
                <a:lnTo>
                  <a:pt x="230505" y="71501"/>
                </a:lnTo>
                <a:lnTo>
                  <a:pt x="230505" y="62611"/>
                </a:lnTo>
                <a:lnTo>
                  <a:pt x="161036" y="62611"/>
                </a:lnTo>
                <a:lnTo>
                  <a:pt x="161036" y="41529"/>
                </a:lnTo>
                <a:lnTo>
                  <a:pt x="230505" y="41529"/>
                </a:lnTo>
                <a:lnTo>
                  <a:pt x="230505" y="32766"/>
                </a:lnTo>
                <a:lnTo>
                  <a:pt x="161036" y="32766"/>
                </a:lnTo>
                <a:lnTo>
                  <a:pt x="161036" y="10922"/>
                </a:lnTo>
                <a:close/>
              </a:path>
              <a:path w="910590" h="126364">
                <a:moveTo>
                  <a:pt x="230505" y="41529"/>
                </a:moveTo>
                <a:lnTo>
                  <a:pt x="220852" y="41529"/>
                </a:lnTo>
                <a:lnTo>
                  <a:pt x="220852" y="62611"/>
                </a:lnTo>
                <a:lnTo>
                  <a:pt x="230505" y="62611"/>
                </a:lnTo>
                <a:lnTo>
                  <a:pt x="230505" y="41529"/>
                </a:lnTo>
                <a:close/>
              </a:path>
              <a:path w="910590" h="126364">
                <a:moveTo>
                  <a:pt x="230505" y="10922"/>
                </a:moveTo>
                <a:lnTo>
                  <a:pt x="220852" y="10922"/>
                </a:lnTo>
                <a:lnTo>
                  <a:pt x="220852" y="32766"/>
                </a:lnTo>
                <a:lnTo>
                  <a:pt x="230505" y="32766"/>
                </a:lnTo>
                <a:lnTo>
                  <a:pt x="230505" y="10922"/>
                </a:lnTo>
                <a:close/>
              </a:path>
              <a:path w="910590" h="126364">
                <a:moveTo>
                  <a:pt x="467868" y="11176"/>
                </a:moveTo>
                <a:lnTo>
                  <a:pt x="410083" y="11176"/>
                </a:lnTo>
                <a:lnTo>
                  <a:pt x="410083" y="19812"/>
                </a:lnTo>
                <a:lnTo>
                  <a:pt x="458089" y="19812"/>
                </a:lnTo>
                <a:lnTo>
                  <a:pt x="458089" y="49022"/>
                </a:lnTo>
                <a:lnTo>
                  <a:pt x="410083" y="49022"/>
                </a:lnTo>
                <a:lnTo>
                  <a:pt x="410083" y="99060"/>
                </a:lnTo>
                <a:lnTo>
                  <a:pt x="435304" y="98871"/>
                </a:lnTo>
                <a:lnTo>
                  <a:pt x="455549" y="98313"/>
                </a:lnTo>
                <a:lnTo>
                  <a:pt x="470840" y="97399"/>
                </a:lnTo>
                <a:lnTo>
                  <a:pt x="481202" y="96139"/>
                </a:lnTo>
                <a:lnTo>
                  <a:pt x="480435" y="90424"/>
                </a:lnTo>
                <a:lnTo>
                  <a:pt x="419862" y="90424"/>
                </a:lnTo>
                <a:lnTo>
                  <a:pt x="419862" y="57404"/>
                </a:lnTo>
                <a:lnTo>
                  <a:pt x="467868" y="57404"/>
                </a:lnTo>
                <a:lnTo>
                  <a:pt x="467868" y="11176"/>
                </a:lnTo>
                <a:close/>
              </a:path>
              <a:path w="910590" h="126364">
                <a:moveTo>
                  <a:pt x="480060" y="87630"/>
                </a:moveTo>
                <a:lnTo>
                  <a:pt x="471582" y="88870"/>
                </a:lnTo>
                <a:lnTo>
                  <a:pt x="458724" y="89741"/>
                </a:lnTo>
                <a:lnTo>
                  <a:pt x="441483" y="90255"/>
                </a:lnTo>
                <a:lnTo>
                  <a:pt x="419862" y="90424"/>
                </a:lnTo>
                <a:lnTo>
                  <a:pt x="480435" y="90424"/>
                </a:lnTo>
                <a:lnTo>
                  <a:pt x="480060" y="87630"/>
                </a:lnTo>
                <a:close/>
              </a:path>
              <a:path w="910590" h="126364">
                <a:moveTo>
                  <a:pt x="732409" y="10160"/>
                </a:moveTo>
                <a:lnTo>
                  <a:pt x="722376" y="10160"/>
                </a:lnTo>
                <a:lnTo>
                  <a:pt x="722376" y="16891"/>
                </a:lnTo>
                <a:lnTo>
                  <a:pt x="721544" y="22816"/>
                </a:lnTo>
                <a:lnTo>
                  <a:pt x="693737" y="52832"/>
                </a:lnTo>
                <a:lnTo>
                  <a:pt x="673735" y="59690"/>
                </a:lnTo>
                <a:lnTo>
                  <a:pt x="680466" y="67437"/>
                </a:lnTo>
                <a:lnTo>
                  <a:pt x="715309" y="48037"/>
                </a:lnTo>
                <a:lnTo>
                  <a:pt x="727329" y="32893"/>
                </a:lnTo>
                <a:lnTo>
                  <a:pt x="738341" y="32893"/>
                </a:lnTo>
                <a:lnTo>
                  <a:pt x="735729" y="28956"/>
                </a:lnTo>
                <a:lnTo>
                  <a:pt x="733242" y="22867"/>
                </a:lnTo>
                <a:lnTo>
                  <a:pt x="732409" y="16891"/>
                </a:lnTo>
                <a:lnTo>
                  <a:pt x="732409" y="10160"/>
                </a:lnTo>
                <a:close/>
              </a:path>
              <a:path w="910590" h="126364">
                <a:moveTo>
                  <a:pt x="738341" y="32893"/>
                </a:moveTo>
                <a:lnTo>
                  <a:pt x="727329" y="32893"/>
                </a:lnTo>
                <a:lnTo>
                  <a:pt x="730236" y="37772"/>
                </a:lnTo>
                <a:lnTo>
                  <a:pt x="766544" y="64597"/>
                </a:lnTo>
                <a:lnTo>
                  <a:pt x="774065" y="67310"/>
                </a:lnTo>
                <a:lnTo>
                  <a:pt x="781050" y="59563"/>
                </a:lnTo>
                <a:lnTo>
                  <a:pt x="770622" y="56586"/>
                </a:lnTo>
                <a:lnTo>
                  <a:pt x="761200" y="52578"/>
                </a:lnTo>
                <a:lnTo>
                  <a:pt x="752950" y="47626"/>
                </a:lnTo>
                <a:lnTo>
                  <a:pt x="745744" y="41656"/>
                </a:lnTo>
                <a:lnTo>
                  <a:pt x="739909" y="35250"/>
                </a:lnTo>
                <a:lnTo>
                  <a:pt x="738341" y="32893"/>
                </a:lnTo>
                <a:close/>
              </a:path>
              <a:path w="910590" h="126364">
                <a:moveTo>
                  <a:pt x="578358" y="8763"/>
                </a:moveTo>
                <a:lnTo>
                  <a:pt x="568579" y="8763"/>
                </a:lnTo>
                <a:lnTo>
                  <a:pt x="568579" y="29464"/>
                </a:lnTo>
                <a:lnTo>
                  <a:pt x="568007" y="37822"/>
                </a:lnTo>
                <a:lnTo>
                  <a:pt x="548560" y="77374"/>
                </a:lnTo>
                <a:lnTo>
                  <a:pt x="534543" y="89281"/>
                </a:lnTo>
                <a:lnTo>
                  <a:pt x="542163" y="95885"/>
                </a:lnTo>
                <a:lnTo>
                  <a:pt x="569102" y="63484"/>
                </a:lnTo>
                <a:lnTo>
                  <a:pt x="573659" y="52705"/>
                </a:lnTo>
                <a:lnTo>
                  <a:pt x="583358" y="52705"/>
                </a:lnTo>
                <a:lnTo>
                  <a:pt x="580644" y="45148"/>
                </a:lnTo>
                <a:lnTo>
                  <a:pt x="578929" y="37099"/>
                </a:lnTo>
                <a:lnTo>
                  <a:pt x="578393" y="29464"/>
                </a:lnTo>
                <a:lnTo>
                  <a:pt x="578358" y="8763"/>
                </a:lnTo>
                <a:close/>
              </a:path>
              <a:path w="910590" h="126364">
                <a:moveTo>
                  <a:pt x="583358" y="52705"/>
                </a:moveTo>
                <a:lnTo>
                  <a:pt x="573659" y="52705"/>
                </a:lnTo>
                <a:lnTo>
                  <a:pt x="575310" y="58674"/>
                </a:lnTo>
                <a:lnTo>
                  <a:pt x="600041" y="90005"/>
                </a:lnTo>
                <a:lnTo>
                  <a:pt x="605282" y="94361"/>
                </a:lnTo>
                <a:lnTo>
                  <a:pt x="612140" y="86614"/>
                </a:lnTo>
                <a:lnTo>
                  <a:pt x="604707" y="81240"/>
                </a:lnTo>
                <a:lnTo>
                  <a:pt x="598201" y="75215"/>
                </a:lnTo>
                <a:lnTo>
                  <a:pt x="592458" y="68433"/>
                </a:lnTo>
                <a:lnTo>
                  <a:pt x="587501" y="60960"/>
                </a:lnTo>
                <a:lnTo>
                  <a:pt x="583501" y="53101"/>
                </a:lnTo>
                <a:lnTo>
                  <a:pt x="583358" y="52705"/>
                </a:lnTo>
                <a:close/>
              </a:path>
              <a:path w="910590" h="126364">
                <a:moveTo>
                  <a:pt x="887349" y="2540"/>
                </a:moveTo>
                <a:lnTo>
                  <a:pt x="877824" y="2540"/>
                </a:lnTo>
                <a:lnTo>
                  <a:pt x="877824" y="31750"/>
                </a:lnTo>
                <a:lnTo>
                  <a:pt x="860425" y="31750"/>
                </a:lnTo>
                <a:lnTo>
                  <a:pt x="860425" y="40513"/>
                </a:lnTo>
                <a:lnTo>
                  <a:pt x="877824" y="40513"/>
                </a:lnTo>
                <a:lnTo>
                  <a:pt x="877824" y="71247"/>
                </a:lnTo>
                <a:lnTo>
                  <a:pt x="887349" y="71247"/>
                </a:lnTo>
                <a:lnTo>
                  <a:pt x="887349" y="2540"/>
                </a:lnTo>
                <a:close/>
              </a:path>
              <a:path w="910590" h="126364">
                <a:moveTo>
                  <a:pt x="863219" y="6477"/>
                </a:moveTo>
                <a:lnTo>
                  <a:pt x="814832" y="6477"/>
                </a:lnTo>
                <a:lnTo>
                  <a:pt x="814832" y="66802"/>
                </a:lnTo>
                <a:lnTo>
                  <a:pt x="830431" y="66708"/>
                </a:lnTo>
                <a:lnTo>
                  <a:pt x="844089" y="66436"/>
                </a:lnTo>
                <a:lnTo>
                  <a:pt x="855819" y="65998"/>
                </a:lnTo>
                <a:lnTo>
                  <a:pt x="865632" y="65405"/>
                </a:lnTo>
                <a:lnTo>
                  <a:pt x="865091" y="58166"/>
                </a:lnTo>
                <a:lnTo>
                  <a:pt x="824484" y="58166"/>
                </a:lnTo>
                <a:lnTo>
                  <a:pt x="824484" y="41275"/>
                </a:lnTo>
                <a:lnTo>
                  <a:pt x="852551" y="41275"/>
                </a:lnTo>
                <a:lnTo>
                  <a:pt x="852551" y="32893"/>
                </a:lnTo>
                <a:lnTo>
                  <a:pt x="824484" y="32893"/>
                </a:lnTo>
                <a:lnTo>
                  <a:pt x="824484" y="14986"/>
                </a:lnTo>
                <a:lnTo>
                  <a:pt x="863219" y="14986"/>
                </a:lnTo>
                <a:lnTo>
                  <a:pt x="863219" y="6477"/>
                </a:lnTo>
                <a:close/>
              </a:path>
              <a:path w="910590" h="126364">
                <a:moveTo>
                  <a:pt x="864997" y="56896"/>
                </a:moveTo>
                <a:lnTo>
                  <a:pt x="857738" y="57469"/>
                </a:lnTo>
                <a:lnTo>
                  <a:pt x="848550" y="57864"/>
                </a:lnTo>
                <a:lnTo>
                  <a:pt x="837457" y="58092"/>
                </a:lnTo>
                <a:lnTo>
                  <a:pt x="824484" y="58166"/>
                </a:lnTo>
                <a:lnTo>
                  <a:pt x="865091" y="58166"/>
                </a:lnTo>
                <a:lnTo>
                  <a:pt x="864997" y="56896"/>
                </a:lnTo>
                <a:close/>
              </a:path>
              <a:path w="910590" h="126364">
                <a:moveTo>
                  <a:pt x="103250" y="0"/>
                </a:moveTo>
                <a:lnTo>
                  <a:pt x="93472" y="0"/>
                </a:lnTo>
                <a:lnTo>
                  <a:pt x="93472" y="28448"/>
                </a:lnTo>
                <a:lnTo>
                  <a:pt x="64008" y="28448"/>
                </a:lnTo>
                <a:lnTo>
                  <a:pt x="64008" y="37084"/>
                </a:lnTo>
                <a:lnTo>
                  <a:pt x="93472" y="37084"/>
                </a:lnTo>
                <a:lnTo>
                  <a:pt x="93472" y="72898"/>
                </a:lnTo>
                <a:lnTo>
                  <a:pt x="103250" y="72898"/>
                </a:lnTo>
                <a:lnTo>
                  <a:pt x="103250" y="0"/>
                </a:lnTo>
                <a:close/>
              </a:path>
              <a:path w="910590" h="126364">
                <a:moveTo>
                  <a:pt x="41401" y="14351"/>
                </a:moveTo>
                <a:lnTo>
                  <a:pt x="31876" y="14351"/>
                </a:lnTo>
                <a:lnTo>
                  <a:pt x="31876" y="17526"/>
                </a:lnTo>
                <a:lnTo>
                  <a:pt x="31305" y="24217"/>
                </a:lnTo>
                <a:lnTo>
                  <a:pt x="6423" y="58674"/>
                </a:lnTo>
                <a:lnTo>
                  <a:pt x="0" y="62230"/>
                </a:lnTo>
                <a:lnTo>
                  <a:pt x="6985" y="68961"/>
                </a:lnTo>
                <a:lnTo>
                  <a:pt x="34544" y="42545"/>
                </a:lnTo>
                <a:lnTo>
                  <a:pt x="36957" y="36957"/>
                </a:lnTo>
                <a:lnTo>
                  <a:pt x="47496" y="36957"/>
                </a:lnTo>
                <a:lnTo>
                  <a:pt x="46759" y="35921"/>
                </a:lnTo>
                <a:lnTo>
                  <a:pt x="43783" y="29940"/>
                </a:lnTo>
                <a:lnTo>
                  <a:pt x="41997" y="23816"/>
                </a:lnTo>
                <a:lnTo>
                  <a:pt x="41401" y="17526"/>
                </a:lnTo>
                <a:lnTo>
                  <a:pt x="41401" y="14351"/>
                </a:lnTo>
                <a:close/>
              </a:path>
              <a:path w="910590" h="126364">
                <a:moveTo>
                  <a:pt x="47496" y="36957"/>
                </a:moveTo>
                <a:lnTo>
                  <a:pt x="36957" y="36957"/>
                </a:lnTo>
                <a:lnTo>
                  <a:pt x="39370" y="41910"/>
                </a:lnTo>
                <a:lnTo>
                  <a:pt x="43434" y="47117"/>
                </a:lnTo>
                <a:lnTo>
                  <a:pt x="54864" y="58293"/>
                </a:lnTo>
                <a:lnTo>
                  <a:pt x="60579" y="62611"/>
                </a:lnTo>
                <a:lnTo>
                  <a:pt x="66294" y="65786"/>
                </a:lnTo>
                <a:lnTo>
                  <a:pt x="73025" y="58674"/>
                </a:lnTo>
                <a:lnTo>
                  <a:pt x="66928" y="55624"/>
                </a:lnTo>
                <a:lnTo>
                  <a:pt x="61213" y="51800"/>
                </a:lnTo>
                <a:lnTo>
                  <a:pt x="55812" y="47117"/>
                </a:lnTo>
                <a:lnTo>
                  <a:pt x="50926" y="41783"/>
                </a:lnTo>
                <a:lnTo>
                  <a:pt x="47496" y="36957"/>
                </a:lnTo>
                <a:close/>
              </a:path>
              <a:path w="910590" h="126364">
                <a:moveTo>
                  <a:pt x="69215" y="5588"/>
                </a:moveTo>
                <a:lnTo>
                  <a:pt x="4191" y="5588"/>
                </a:lnTo>
                <a:lnTo>
                  <a:pt x="4191" y="14351"/>
                </a:lnTo>
                <a:lnTo>
                  <a:pt x="69215" y="14351"/>
                </a:lnTo>
                <a:lnTo>
                  <a:pt x="69215" y="5588"/>
                </a:lnTo>
                <a:close/>
              </a:path>
              <a:path w="910590" h="126364">
                <a:moveTo>
                  <a:pt x="910209" y="0"/>
                </a:moveTo>
                <a:lnTo>
                  <a:pt x="900430" y="0"/>
                </a:lnTo>
                <a:lnTo>
                  <a:pt x="900430" y="71247"/>
                </a:lnTo>
                <a:lnTo>
                  <a:pt x="910209" y="71247"/>
                </a:lnTo>
                <a:lnTo>
                  <a:pt x="910209" y="0"/>
                </a:lnTo>
                <a:close/>
              </a:path>
              <a:path w="910590" h="126364">
                <a:moveTo>
                  <a:pt x="639699" y="0"/>
                </a:moveTo>
                <a:lnTo>
                  <a:pt x="629920" y="0"/>
                </a:lnTo>
                <a:lnTo>
                  <a:pt x="629920" y="126365"/>
                </a:lnTo>
                <a:lnTo>
                  <a:pt x="639699" y="126365"/>
                </a:lnTo>
                <a:lnTo>
                  <a:pt x="639699" y="0"/>
                </a:lnTo>
                <a:close/>
              </a:path>
              <a:path w="910590" h="126364">
                <a:moveTo>
                  <a:pt x="504190" y="0"/>
                </a:moveTo>
                <a:lnTo>
                  <a:pt x="494538" y="0"/>
                </a:lnTo>
                <a:lnTo>
                  <a:pt x="494538" y="126365"/>
                </a:lnTo>
                <a:lnTo>
                  <a:pt x="504190" y="126365"/>
                </a:lnTo>
                <a:lnTo>
                  <a:pt x="504190" y="0"/>
                </a:lnTo>
                <a:close/>
              </a:path>
              <a:path w="910590" h="126364">
                <a:moveTo>
                  <a:pt x="371475" y="0"/>
                </a:moveTo>
                <a:lnTo>
                  <a:pt x="361696" y="0"/>
                </a:lnTo>
                <a:lnTo>
                  <a:pt x="361696" y="47117"/>
                </a:lnTo>
                <a:lnTo>
                  <a:pt x="334137" y="47117"/>
                </a:lnTo>
                <a:lnTo>
                  <a:pt x="334137" y="55753"/>
                </a:lnTo>
                <a:lnTo>
                  <a:pt x="361696" y="55753"/>
                </a:lnTo>
                <a:lnTo>
                  <a:pt x="361696" y="126365"/>
                </a:lnTo>
                <a:lnTo>
                  <a:pt x="371475" y="126365"/>
                </a:lnTo>
                <a:lnTo>
                  <a:pt x="371475" y="0"/>
                </a:lnTo>
                <a:close/>
              </a:path>
              <a:path w="910590" h="126364">
                <a:moveTo>
                  <a:pt x="311404" y="26416"/>
                </a:moveTo>
                <a:lnTo>
                  <a:pt x="301625" y="26416"/>
                </a:lnTo>
                <a:lnTo>
                  <a:pt x="301580" y="38989"/>
                </a:lnTo>
                <a:lnTo>
                  <a:pt x="301002" y="45537"/>
                </a:lnTo>
                <a:lnTo>
                  <a:pt x="280781" y="80629"/>
                </a:lnTo>
                <a:lnTo>
                  <a:pt x="267843" y="89408"/>
                </a:lnTo>
                <a:lnTo>
                  <a:pt x="275336" y="97155"/>
                </a:lnTo>
                <a:lnTo>
                  <a:pt x="304800" y="64516"/>
                </a:lnTo>
                <a:lnTo>
                  <a:pt x="306577" y="58928"/>
                </a:lnTo>
                <a:lnTo>
                  <a:pt x="316716" y="58928"/>
                </a:lnTo>
                <a:lnTo>
                  <a:pt x="313658" y="52228"/>
                </a:lnTo>
                <a:lnTo>
                  <a:pt x="311823" y="45525"/>
                </a:lnTo>
                <a:lnTo>
                  <a:pt x="311276" y="38989"/>
                </a:lnTo>
                <a:lnTo>
                  <a:pt x="311404" y="26416"/>
                </a:lnTo>
                <a:close/>
              </a:path>
              <a:path w="910590" h="126364">
                <a:moveTo>
                  <a:pt x="316716" y="58928"/>
                </a:moveTo>
                <a:lnTo>
                  <a:pt x="306577" y="58928"/>
                </a:lnTo>
                <a:lnTo>
                  <a:pt x="308737" y="64516"/>
                </a:lnTo>
                <a:lnTo>
                  <a:pt x="338709" y="94361"/>
                </a:lnTo>
                <a:lnTo>
                  <a:pt x="345694" y="86487"/>
                </a:lnTo>
                <a:lnTo>
                  <a:pt x="338720" y="82917"/>
                </a:lnTo>
                <a:lnTo>
                  <a:pt x="332295" y="78311"/>
                </a:lnTo>
                <a:lnTo>
                  <a:pt x="326441" y="72681"/>
                </a:lnTo>
                <a:lnTo>
                  <a:pt x="321183" y="66040"/>
                </a:lnTo>
                <a:lnTo>
                  <a:pt x="316777" y="59062"/>
                </a:lnTo>
                <a:lnTo>
                  <a:pt x="316716" y="58928"/>
                </a:lnTo>
                <a:close/>
              </a:path>
              <a:path w="910590" h="126364">
                <a:moveTo>
                  <a:pt x="342011" y="17653"/>
                </a:moveTo>
                <a:lnTo>
                  <a:pt x="270891" y="17653"/>
                </a:lnTo>
                <a:lnTo>
                  <a:pt x="270891" y="26416"/>
                </a:lnTo>
                <a:lnTo>
                  <a:pt x="342011" y="26416"/>
                </a:lnTo>
                <a:lnTo>
                  <a:pt x="342011" y="17653"/>
                </a:lnTo>
                <a:close/>
              </a:path>
              <a:path w="910590" h="126364">
                <a:moveTo>
                  <a:pt x="311276" y="0"/>
                </a:moveTo>
                <a:lnTo>
                  <a:pt x="301498" y="0"/>
                </a:lnTo>
                <a:lnTo>
                  <a:pt x="301498" y="17653"/>
                </a:lnTo>
                <a:lnTo>
                  <a:pt x="311276" y="17653"/>
                </a:lnTo>
                <a:lnTo>
                  <a:pt x="31127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2" name="object 102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098918" y="4669154"/>
            <a:ext cx="1901062" cy="286385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295013" y="5163946"/>
            <a:ext cx="105917" cy="98425"/>
          </a:xfrm>
          <a:prstGeom prst="rect">
            <a:avLst/>
          </a:prstGeom>
        </p:spPr>
      </p:pic>
      <p:pic>
        <p:nvPicPr>
          <p:cNvPr id="104" name="object 104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098918" y="5078729"/>
            <a:ext cx="1889505" cy="286385"/>
          </a:xfrm>
          <a:prstGeom prst="rect">
            <a:avLst/>
          </a:prstGeom>
        </p:spPr>
      </p:pic>
      <p:sp>
        <p:nvSpPr>
          <p:cNvPr id="105" name="object 105" descr=""/>
          <p:cNvSpPr/>
          <p:nvPr/>
        </p:nvSpPr>
        <p:spPr>
          <a:xfrm>
            <a:off x="9064752" y="5078729"/>
            <a:ext cx="373380" cy="124460"/>
          </a:xfrm>
          <a:custGeom>
            <a:avLst/>
            <a:gdLst/>
            <a:ahLst/>
            <a:cxnLst/>
            <a:rect l="l" t="t" r="r" b="b"/>
            <a:pathLst>
              <a:path w="373379" h="124460">
                <a:moveTo>
                  <a:pt x="331597" y="75565"/>
                </a:moveTo>
                <a:lnTo>
                  <a:pt x="293877" y="86741"/>
                </a:lnTo>
                <a:lnTo>
                  <a:pt x="290322" y="92710"/>
                </a:lnTo>
                <a:lnTo>
                  <a:pt x="290322" y="107188"/>
                </a:lnTo>
                <a:lnTo>
                  <a:pt x="331597" y="124460"/>
                </a:lnTo>
                <a:lnTo>
                  <a:pt x="340933" y="124031"/>
                </a:lnTo>
                <a:lnTo>
                  <a:pt x="349138" y="122745"/>
                </a:lnTo>
                <a:lnTo>
                  <a:pt x="356225" y="120602"/>
                </a:lnTo>
                <a:lnTo>
                  <a:pt x="362203" y="117602"/>
                </a:lnTo>
                <a:lnTo>
                  <a:pt x="364574" y="116078"/>
                </a:lnTo>
                <a:lnTo>
                  <a:pt x="321691" y="116078"/>
                </a:lnTo>
                <a:lnTo>
                  <a:pt x="314071" y="114554"/>
                </a:lnTo>
                <a:lnTo>
                  <a:pt x="303402" y="108458"/>
                </a:lnTo>
                <a:lnTo>
                  <a:pt x="300736" y="104648"/>
                </a:lnTo>
                <a:lnTo>
                  <a:pt x="300736" y="95250"/>
                </a:lnTo>
                <a:lnTo>
                  <a:pt x="303402" y="91440"/>
                </a:lnTo>
                <a:lnTo>
                  <a:pt x="308737" y="88392"/>
                </a:lnTo>
                <a:lnTo>
                  <a:pt x="313944" y="85344"/>
                </a:lnTo>
                <a:lnTo>
                  <a:pt x="321564" y="83820"/>
                </a:lnTo>
                <a:lnTo>
                  <a:pt x="364642" y="83820"/>
                </a:lnTo>
                <a:lnTo>
                  <a:pt x="362203" y="82296"/>
                </a:lnTo>
                <a:lnTo>
                  <a:pt x="356225" y="79315"/>
                </a:lnTo>
                <a:lnTo>
                  <a:pt x="349138" y="77216"/>
                </a:lnTo>
                <a:lnTo>
                  <a:pt x="340933" y="75973"/>
                </a:lnTo>
                <a:lnTo>
                  <a:pt x="331597" y="75565"/>
                </a:lnTo>
                <a:close/>
              </a:path>
              <a:path w="373379" h="124460">
                <a:moveTo>
                  <a:pt x="364642" y="83820"/>
                </a:moveTo>
                <a:lnTo>
                  <a:pt x="341629" y="83820"/>
                </a:lnTo>
                <a:lnTo>
                  <a:pt x="349250" y="85344"/>
                </a:lnTo>
                <a:lnTo>
                  <a:pt x="354583" y="88392"/>
                </a:lnTo>
                <a:lnTo>
                  <a:pt x="359791" y="91313"/>
                </a:lnTo>
                <a:lnTo>
                  <a:pt x="362457" y="95250"/>
                </a:lnTo>
                <a:lnTo>
                  <a:pt x="362457" y="104648"/>
                </a:lnTo>
                <a:lnTo>
                  <a:pt x="359791" y="108585"/>
                </a:lnTo>
                <a:lnTo>
                  <a:pt x="354456" y="111506"/>
                </a:lnTo>
                <a:lnTo>
                  <a:pt x="349123" y="114554"/>
                </a:lnTo>
                <a:lnTo>
                  <a:pt x="341502" y="116078"/>
                </a:lnTo>
                <a:lnTo>
                  <a:pt x="364574" y="116078"/>
                </a:lnTo>
                <a:lnTo>
                  <a:pt x="369316" y="113030"/>
                </a:lnTo>
                <a:lnTo>
                  <a:pt x="372872" y="107188"/>
                </a:lnTo>
                <a:lnTo>
                  <a:pt x="372872" y="92710"/>
                </a:lnTo>
                <a:lnTo>
                  <a:pt x="369316" y="86741"/>
                </a:lnTo>
                <a:lnTo>
                  <a:pt x="364642" y="83820"/>
                </a:lnTo>
                <a:close/>
              </a:path>
              <a:path w="373379" h="124460">
                <a:moveTo>
                  <a:pt x="34544" y="81534"/>
                </a:moveTo>
                <a:lnTo>
                  <a:pt x="24765" y="81534"/>
                </a:lnTo>
                <a:lnTo>
                  <a:pt x="24765" y="121285"/>
                </a:lnTo>
                <a:lnTo>
                  <a:pt x="105791" y="121285"/>
                </a:lnTo>
                <a:lnTo>
                  <a:pt x="105791" y="112522"/>
                </a:lnTo>
                <a:lnTo>
                  <a:pt x="34544" y="112522"/>
                </a:lnTo>
                <a:lnTo>
                  <a:pt x="34544" y="81534"/>
                </a:lnTo>
                <a:close/>
              </a:path>
              <a:path w="373379" h="124460">
                <a:moveTo>
                  <a:pt x="102107" y="0"/>
                </a:moveTo>
                <a:lnTo>
                  <a:pt x="92328" y="0"/>
                </a:lnTo>
                <a:lnTo>
                  <a:pt x="92328" y="41275"/>
                </a:lnTo>
                <a:lnTo>
                  <a:pt x="63246" y="41275"/>
                </a:lnTo>
                <a:lnTo>
                  <a:pt x="63246" y="50038"/>
                </a:lnTo>
                <a:lnTo>
                  <a:pt x="92328" y="50038"/>
                </a:lnTo>
                <a:lnTo>
                  <a:pt x="92328" y="92456"/>
                </a:lnTo>
                <a:lnTo>
                  <a:pt x="102107" y="92456"/>
                </a:lnTo>
                <a:lnTo>
                  <a:pt x="102107" y="0"/>
                </a:lnTo>
                <a:close/>
              </a:path>
              <a:path w="373379" h="124460">
                <a:moveTo>
                  <a:pt x="64389" y="8001"/>
                </a:moveTo>
                <a:lnTo>
                  <a:pt x="8381" y="8001"/>
                </a:lnTo>
                <a:lnTo>
                  <a:pt x="8381" y="16764"/>
                </a:lnTo>
                <a:lnTo>
                  <a:pt x="52958" y="16764"/>
                </a:lnTo>
                <a:lnTo>
                  <a:pt x="50460" y="25334"/>
                </a:lnTo>
                <a:lnTo>
                  <a:pt x="18875" y="61245"/>
                </a:lnTo>
                <a:lnTo>
                  <a:pt x="0" y="70231"/>
                </a:lnTo>
                <a:lnTo>
                  <a:pt x="6603" y="78232"/>
                </a:lnTo>
                <a:lnTo>
                  <a:pt x="46354" y="49530"/>
                </a:lnTo>
                <a:lnTo>
                  <a:pt x="62267" y="19436"/>
                </a:lnTo>
                <a:lnTo>
                  <a:pt x="64389" y="8001"/>
                </a:lnTo>
                <a:close/>
              </a:path>
              <a:path w="373379" h="124460">
                <a:moveTo>
                  <a:pt x="166750" y="80899"/>
                </a:moveTo>
                <a:lnTo>
                  <a:pt x="156972" y="80899"/>
                </a:lnTo>
                <a:lnTo>
                  <a:pt x="156972" y="122174"/>
                </a:lnTo>
                <a:lnTo>
                  <a:pt x="238125" y="122174"/>
                </a:lnTo>
                <a:lnTo>
                  <a:pt x="238125" y="113665"/>
                </a:lnTo>
                <a:lnTo>
                  <a:pt x="166750" y="113665"/>
                </a:lnTo>
                <a:lnTo>
                  <a:pt x="166750" y="80899"/>
                </a:lnTo>
                <a:close/>
              </a:path>
              <a:path w="373379" h="124460">
                <a:moveTo>
                  <a:pt x="234696" y="0"/>
                </a:moveTo>
                <a:lnTo>
                  <a:pt x="225044" y="0"/>
                </a:lnTo>
                <a:lnTo>
                  <a:pt x="225044" y="31877"/>
                </a:lnTo>
                <a:lnTo>
                  <a:pt x="195452" y="31877"/>
                </a:lnTo>
                <a:lnTo>
                  <a:pt x="195452" y="40640"/>
                </a:lnTo>
                <a:lnTo>
                  <a:pt x="225044" y="40640"/>
                </a:lnTo>
                <a:lnTo>
                  <a:pt x="225044" y="89789"/>
                </a:lnTo>
                <a:lnTo>
                  <a:pt x="234696" y="89789"/>
                </a:lnTo>
                <a:lnTo>
                  <a:pt x="234696" y="0"/>
                </a:lnTo>
                <a:close/>
              </a:path>
              <a:path w="373379" h="124460">
                <a:moveTo>
                  <a:pt x="174751" y="15748"/>
                </a:moveTo>
                <a:lnTo>
                  <a:pt x="165100" y="15748"/>
                </a:lnTo>
                <a:lnTo>
                  <a:pt x="165100" y="20320"/>
                </a:lnTo>
                <a:lnTo>
                  <a:pt x="164524" y="27227"/>
                </a:lnTo>
                <a:lnTo>
                  <a:pt x="139342" y="63857"/>
                </a:lnTo>
                <a:lnTo>
                  <a:pt x="132842" y="67691"/>
                </a:lnTo>
                <a:lnTo>
                  <a:pt x="139953" y="74422"/>
                </a:lnTo>
                <a:lnTo>
                  <a:pt x="167767" y="45593"/>
                </a:lnTo>
                <a:lnTo>
                  <a:pt x="170306" y="39878"/>
                </a:lnTo>
                <a:lnTo>
                  <a:pt x="180520" y="39878"/>
                </a:lnTo>
                <a:lnTo>
                  <a:pt x="180163" y="39340"/>
                </a:lnTo>
                <a:lnTo>
                  <a:pt x="177149" y="32972"/>
                </a:lnTo>
                <a:lnTo>
                  <a:pt x="175349" y="26628"/>
                </a:lnTo>
                <a:lnTo>
                  <a:pt x="174751" y="20320"/>
                </a:lnTo>
                <a:lnTo>
                  <a:pt x="174751" y="15748"/>
                </a:lnTo>
                <a:close/>
              </a:path>
              <a:path w="373379" h="124460">
                <a:moveTo>
                  <a:pt x="180520" y="39878"/>
                </a:moveTo>
                <a:lnTo>
                  <a:pt x="170306" y="39878"/>
                </a:lnTo>
                <a:lnTo>
                  <a:pt x="172593" y="44831"/>
                </a:lnTo>
                <a:lnTo>
                  <a:pt x="176529" y="50292"/>
                </a:lnTo>
                <a:lnTo>
                  <a:pt x="187578" y="62357"/>
                </a:lnTo>
                <a:lnTo>
                  <a:pt x="193548" y="67310"/>
                </a:lnTo>
                <a:lnTo>
                  <a:pt x="199771" y="71247"/>
                </a:lnTo>
                <a:lnTo>
                  <a:pt x="206375" y="64135"/>
                </a:lnTo>
                <a:lnTo>
                  <a:pt x="200441" y="60846"/>
                </a:lnTo>
                <a:lnTo>
                  <a:pt x="194818" y="56689"/>
                </a:lnTo>
                <a:lnTo>
                  <a:pt x="189480" y="51651"/>
                </a:lnTo>
                <a:lnTo>
                  <a:pt x="184403" y="45720"/>
                </a:lnTo>
                <a:lnTo>
                  <a:pt x="180520" y="39878"/>
                </a:lnTo>
                <a:close/>
              </a:path>
              <a:path w="373379" h="124460">
                <a:moveTo>
                  <a:pt x="202183" y="6858"/>
                </a:moveTo>
                <a:lnTo>
                  <a:pt x="137159" y="6858"/>
                </a:lnTo>
                <a:lnTo>
                  <a:pt x="137159" y="15748"/>
                </a:lnTo>
                <a:lnTo>
                  <a:pt x="202183" y="15748"/>
                </a:lnTo>
                <a:lnTo>
                  <a:pt x="202183" y="6858"/>
                </a:lnTo>
                <a:close/>
              </a:path>
              <a:path w="373379" h="124460">
                <a:moveTo>
                  <a:pt x="370331" y="0"/>
                </a:moveTo>
                <a:lnTo>
                  <a:pt x="360552" y="0"/>
                </a:lnTo>
                <a:lnTo>
                  <a:pt x="360552" y="26543"/>
                </a:lnTo>
                <a:lnTo>
                  <a:pt x="331089" y="26543"/>
                </a:lnTo>
                <a:lnTo>
                  <a:pt x="331089" y="35306"/>
                </a:lnTo>
                <a:lnTo>
                  <a:pt x="360552" y="35306"/>
                </a:lnTo>
                <a:lnTo>
                  <a:pt x="360552" y="72898"/>
                </a:lnTo>
                <a:lnTo>
                  <a:pt x="370331" y="72898"/>
                </a:lnTo>
                <a:lnTo>
                  <a:pt x="370331" y="0"/>
                </a:lnTo>
                <a:close/>
              </a:path>
              <a:path w="373379" h="124460">
                <a:moveTo>
                  <a:pt x="308482" y="4191"/>
                </a:moveTo>
                <a:lnTo>
                  <a:pt x="298957" y="4191"/>
                </a:lnTo>
                <a:lnTo>
                  <a:pt x="298957" y="17526"/>
                </a:lnTo>
                <a:lnTo>
                  <a:pt x="298386" y="24217"/>
                </a:lnTo>
                <a:lnTo>
                  <a:pt x="273504" y="58674"/>
                </a:lnTo>
                <a:lnTo>
                  <a:pt x="267080" y="62230"/>
                </a:lnTo>
                <a:lnTo>
                  <a:pt x="274066" y="68961"/>
                </a:lnTo>
                <a:lnTo>
                  <a:pt x="301625" y="42545"/>
                </a:lnTo>
                <a:lnTo>
                  <a:pt x="304038" y="36957"/>
                </a:lnTo>
                <a:lnTo>
                  <a:pt x="314577" y="36957"/>
                </a:lnTo>
                <a:lnTo>
                  <a:pt x="313840" y="35921"/>
                </a:lnTo>
                <a:lnTo>
                  <a:pt x="310864" y="29940"/>
                </a:lnTo>
                <a:lnTo>
                  <a:pt x="309078" y="23816"/>
                </a:lnTo>
                <a:lnTo>
                  <a:pt x="308482" y="17526"/>
                </a:lnTo>
                <a:lnTo>
                  <a:pt x="308482" y="4191"/>
                </a:lnTo>
                <a:close/>
              </a:path>
              <a:path w="373379" h="124460">
                <a:moveTo>
                  <a:pt x="314577" y="36957"/>
                </a:moveTo>
                <a:lnTo>
                  <a:pt x="304038" y="36957"/>
                </a:lnTo>
                <a:lnTo>
                  <a:pt x="306450" y="41910"/>
                </a:lnTo>
                <a:lnTo>
                  <a:pt x="310515" y="47117"/>
                </a:lnTo>
                <a:lnTo>
                  <a:pt x="321945" y="58293"/>
                </a:lnTo>
                <a:lnTo>
                  <a:pt x="327659" y="62611"/>
                </a:lnTo>
                <a:lnTo>
                  <a:pt x="333375" y="65786"/>
                </a:lnTo>
                <a:lnTo>
                  <a:pt x="340105" y="58674"/>
                </a:lnTo>
                <a:lnTo>
                  <a:pt x="334009" y="55624"/>
                </a:lnTo>
                <a:lnTo>
                  <a:pt x="328294" y="51800"/>
                </a:lnTo>
                <a:lnTo>
                  <a:pt x="322893" y="47117"/>
                </a:lnTo>
                <a:lnTo>
                  <a:pt x="318007" y="41783"/>
                </a:lnTo>
                <a:lnTo>
                  <a:pt x="314577" y="369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6" name="object 106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9521697" y="5078729"/>
            <a:ext cx="102234" cy="123443"/>
          </a:xfrm>
          <a:prstGeom prst="rect">
            <a:avLst/>
          </a:prstGeom>
        </p:spPr>
      </p:pic>
      <p:sp>
        <p:nvSpPr>
          <p:cNvPr id="107" name="object 107" descr=""/>
          <p:cNvSpPr/>
          <p:nvPr/>
        </p:nvSpPr>
        <p:spPr>
          <a:xfrm>
            <a:off x="9694291" y="5078729"/>
            <a:ext cx="371475" cy="124460"/>
          </a:xfrm>
          <a:custGeom>
            <a:avLst/>
            <a:gdLst/>
            <a:ahLst/>
            <a:cxnLst/>
            <a:rect l="l" t="t" r="r" b="b"/>
            <a:pathLst>
              <a:path w="371475" h="124460">
                <a:moveTo>
                  <a:pt x="329945" y="75565"/>
                </a:moveTo>
                <a:lnTo>
                  <a:pt x="292226" y="86741"/>
                </a:lnTo>
                <a:lnTo>
                  <a:pt x="288670" y="92710"/>
                </a:lnTo>
                <a:lnTo>
                  <a:pt x="288670" y="107188"/>
                </a:lnTo>
                <a:lnTo>
                  <a:pt x="329945" y="124460"/>
                </a:lnTo>
                <a:lnTo>
                  <a:pt x="339282" y="124031"/>
                </a:lnTo>
                <a:lnTo>
                  <a:pt x="347487" y="122745"/>
                </a:lnTo>
                <a:lnTo>
                  <a:pt x="354574" y="120602"/>
                </a:lnTo>
                <a:lnTo>
                  <a:pt x="360552" y="117602"/>
                </a:lnTo>
                <a:lnTo>
                  <a:pt x="362923" y="116078"/>
                </a:lnTo>
                <a:lnTo>
                  <a:pt x="320039" y="116078"/>
                </a:lnTo>
                <a:lnTo>
                  <a:pt x="312419" y="114554"/>
                </a:lnTo>
                <a:lnTo>
                  <a:pt x="301751" y="108458"/>
                </a:lnTo>
                <a:lnTo>
                  <a:pt x="299084" y="104648"/>
                </a:lnTo>
                <a:lnTo>
                  <a:pt x="299084" y="95250"/>
                </a:lnTo>
                <a:lnTo>
                  <a:pt x="301751" y="91440"/>
                </a:lnTo>
                <a:lnTo>
                  <a:pt x="307085" y="88392"/>
                </a:lnTo>
                <a:lnTo>
                  <a:pt x="312292" y="85344"/>
                </a:lnTo>
                <a:lnTo>
                  <a:pt x="319912" y="83820"/>
                </a:lnTo>
                <a:lnTo>
                  <a:pt x="362991" y="83820"/>
                </a:lnTo>
                <a:lnTo>
                  <a:pt x="360552" y="82296"/>
                </a:lnTo>
                <a:lnTo>
                  <a:pt x="354574" y="79315"/>
                </a:lnTo>
                <a:lnTo>
                  <a:pt x="347487" y="77216"/>
                </a:lnTo>
                <a:lnTo>
                  <a:pt x="339282" y="75973"/>
                </a:lnTo>
                <a:lnTo>
                  <a:pt x="329945" y="75565"/>
                </a:lnTo>
                <a:close/>
              </a:path>
              <a:path w="371475" h="124460">
                <a:moveTo>
                  <a:pt x="362991" y="83820"/>
                </a:moveTo>
                <a:lnTo>
                  <a:pt x="339978" y="83820"/>
                </a:lnTo>
                <a:lnTo>
                  <a:pt x="347599" y="85344"/>
                </a:lnTo>
                <a:lnTo>
                  <a:pt x="352932" y="88392"/>
                </a:lnTo>
                <a:lnTo>
                  <a:pt x="358139" y="91313"/>
                </a:lnTo>
                <a:lnTo>
                  <a:pt x="360806" y="95250"/>
                </a:lnTo>
                <a:lnTo>
                  <a:pt x="360806" y="104648"/>
                </a:lnTo>
                <a:lnTo>
                  <a:pt x="358139" y="108585"/>
                </a:lnTo>
                <a:lnTo>
                  <a:pt x="352805" y="111506"/>
                </a:lnTo>
                <a:lnTo>
                  <a:pt x="347472" y="114554"/>
                </a:lnTo>
                <a:lnTo>
                  <a:pt x="339851" y="116078"/>
                </a:lnTo>
                <a:lnTo>
                  <a:pt x="362923" y="116078"/>
                </a:lnTo>
                <a:lnTo>
                  <a:pt x="367664" y="113030"/>
                </a:lnTo>
                <a:lnTo>
                  <a:pt x="371220" y="107188"/>
                </a:lnTo>
                <a:lnTo>
                  <a:pt x="371220" y="92710"/>
                </a:lnTo>
                <a:lnTo>
                  <a:pt x="367664" y="86741"/>
                </a:lnTo>
                <a:lnTo>
                  <a:pt x="362991" y="83820"/>
                </a:lnTo>
                <a:close/>
              </a:path>
              <a:path w="371475" h="124460">
                <a:moveTo>
                  <a:pt x="165100" y="80899"/>
                </a:moveTo>
                <a:lnTo>
                  <a:pt x="155320" y="80899"/>
                </a:lnTo>
                <a:lnTo>
                  <a:pt x="155320" y="122174"/>
                </a:lnTo>
                <a:lnTo>
                  <a:pt x="236474" y="122174"/>
                </a:lnTo>
                <a:lnTo>
                  <a:pt x="236474" y="113665"/>
                </a:lnTo>
                <a:lnTo>
                  <a:pt x="165100" y="113665"/>
                </a:lnTo>
                <a:lnTo>
                  <a:pt x="165100" y="80899"/>
                </a:lnTo>
                <a:close/>
              </a:path>
              <a:path w="371475" h="124460">
                <a:moveTo>
                  <a:pt x="233044" y="0"/>
                </a:moveTo>
                <a:lnTo>
                  <a:pt x="223392" y="0"/>
                </a:lnTo>
                <a:lnTo>
                  <a:pt x="223392" y="31877"/>
                </a:lnTo>
                <a:lnTo>
                  <a:pt x="193801" y="31877"/>
                </a:lnTo>
                <a:lnTo>
                  <a:pt x="193801" y="40640"/>
                </a:lnTo>
                <a:lnTo>
                  <a:pt x="223392" y="40640"/>
                </a:lnTo>
                <a:lnTo>
                  <a:pt x="223392" y="89789"/>
                </a:lnTo>
                <a:lnTo>
                  <a:pt x="233044" y="89789"/>
                </a:lnTo>
                <a:lnTo>
                  <a:pt x="233044" y="0"/>
                </a:lnTo>
                <a:close/>
              </a:path>
              <a:path w="371475" h="124460">
                <a:moveTo>
                  <a:pt x="173100" y="15748"/>
                </a:moveTo>
                <a:lnTo>
                  <a:pt x="163449" y="15748"/>
                </a:lnTo>
                <a:lnTo>
                  <a:pt x="163449" y="20320"/>
                </a:lnTo>
                <a:lnTo>
                  <a:pt x="162873" y="27227"/>
                </a:lnTo>
                <a:lnTo>
                  <a:pt x="137691" y="63857"/>
                </a:lnTo>
                <a:lnTo>
                  <a:pt x="131190" y="67691"/>
                </a:lnTo>
                <a:lnTo>
                  <a:pt x="138302" y="74422"/>
                </a:lnTo>
                <a:lnTo>
                  <a:pt x="166115" y="45593"/>
                </a:lnTo>
                <a:lnTo>
                  <a:pt x="168655" y="39878"/>
                </a:lnTo>
                <a:lnTo>
                  <a:pt x="178869" y="39878"/>
                </a:lnTo>
                <a:lnTo>
                  <a:pt x="178512" y="39340"/>
                </a:lnTo>
                <a:lnTo>
                  <a:pt x="175498" y="32972"/>
                </a:lnTo>
                <a:lnTo>
                  <a:pt x="173698" y="26628"/>
                </a:lnTo>
                <a:lnTo>
                  <a:pt x="173100" y="20320"/>
                </a:lnTo>
                <a:lnTo>
                  <a:pt x="173100" y="15748"/>
                </a:lnTo>
                <a:close/>
              </a:path>
              <a:path w="371475" h="124460">
                <a:moveTo>
                  <a:pt x="178869" y="39878"/>
                </a:moveTo>
                <a:lnTo>
                  <a:pt x="168655" y="39878"/>
                </a:lnTo>
                <a:lnTo>
                  <a:pt x="170941" y="44831"/>
                </a:lnTo>
                <a:lnTo>
                  <a:pt x="174878" y="50292"/>
                </a:lnTo>
                <a:lnTo>
                  <a:pt x="185927" y="62357"/>
                </a:lnTo>
                <a:lnTo>
                  <a:pt x="191897" y="67310"/>
                </a:lnTo>
                <a:lnTo>
                  <a:pt x="198119" y="71247"/>
                </a:lnTo>
                <a:lnTo>
                  <a:pt x="204724" y="64135"/>
                </a:lnTo>
                <a:lnTo>
                  <a:pt x="198790" y="60846"/>
                </a:lnTo>
                <a:lnTo>
                  <a:pt x="193167" y="56689"/>
                </a:lnTo>
                <a:lnTo>
                  <a:pt x="187829" y="51651"/>
                </a:lnTo>
                <a:lnTo>
                  <a:pt x="182752" y="45720"/>
                </a:lnTo>
                <a:lnTo>
                  <a:pt x="178869" y="39878"/>
                </a:lnTo>
                <a:close/>
              </a:path>
              <a:path w="371475" h="124460">
                <a:moveTo>
                  <a:pt x="200532" y="6858"/>
                </a:moveTo>
                <a:lnTo>
                  <a:pt x="135508" y="6858"/>
                </a:lnTo>
                <a:lnTo>
                  <a:pt x="135508" y="15748"/>
                </a:lnTo>
                <a:lnTo>
                  <a:pt x="200532" y="15748"/>
                </a:lnTo>
                <a:lnTo>
                  <a:pt x="200532" y="6858"/>
                </a:lnTo>
                <a:close/>
              </a:path>
              <a:path w="371475" h="124460">
                <a:moveTo>
                  <a:pt x="25907" y="80645"/>
                </a:moveTo>
                <a:lnTo>
                  <a:pt x="16001" y="80645"/>
                </a:lnTo>
                <a:lnTo>
                  <a:pt x="16001" y="122047"/>
                </a:lnTo>
                <a:lnTo>
                  <a:pt x="98425" y="122047"/>
                </a:lnTo>
                <a:lnTo>
                  <a:pt x="98425" y="113411"/>
                </a:lnTo>
                <a:lnTo>
                  <a:pt x="25907" y="113411"/>
                </a:lnTo>
                <a:lnTo>
                  <a:pt x="25907" y="80645"/>
                </a:lnTo>
                <a:close/>
              </a:path>
              <a:path w="371475" h="124460">
                <a:moveTo>
                  <a:pt x="94487" y="0"/>
                </a:moveTo>
                <a:lnTo>
                  <a:pt x="84835" y="0"/>
                </a:lnTo>
                <a:lnTo>
                  <a:pt x="84835" y="92202"/>
                </a:lnTo>
                <a:lnTo>
                  <a:pt x="94487" y="92202"/>
                </a:lnTo>
                <a:lnTo>
                  <a:pt x="94487" y="49403"/>
                </a:lnTo>
                <a:lnTo>
                  <a:pt x="113537" y="49403"/>
                </a:lnTo>
                <a:lnTo>
                  <a:pt x="113537" y="40513"/>
                </a:lnTo>
                <a:lnTo>
                  <a:pt x="94487" y="40513"/>
                </a:lnTo>
                <a:lnTo>
                  <a:pt x="94487" y="0"/>
                </a:lnTo>
                <a:close/>
              </a:path>
              <a:path w="371475" h="124460">
                <a:moveTo>
                  <a:pt x="42290" y="5207"/>
                </a:moveTo>
                <a:lnTo>
                  <a:pt x="23367" y="5207"/>
                </a:lnTo>
                <a:lnTo>
                  <a:pt x="15620" y="8128"/>
                </a:lnTo>
                <a:lnTo>
                  <a:pt x="3175" y="19812"/>
                </a:lnTo>
                <a:lnTo>
                  <a:pt x="0" y="27432"/>
                </a:lnTo>
                <a:lnTo>
                  <a:pt x="0" y="46228"/>
                </a:lnTo>
                <a:lnTo>
                  <a:pt x="3175" y="53848"/>
                </a:lnTo>
                <a:lnTo>
                  <a:pt x="9398" y="59817"/>
                </a:lnTo>
                <a:lnTo>
                  <a:pt x="15748" y="65786"/>
                </a:lnTo>
                <a:lnTo>
                  <a:pt x="23494" y="68707"/>
                </a:lnTo>
                <a:lnTo>
                  <a:pt x="42290" y="68707"/>
                </a:lnTo>
                <a:lnTo>
                  <a:pt x="50037" y="65786"/>
                </a:lnTo>
                <a:lnTo>
                  <a:pt x="55863" y="60198"/>
                </a:lnTo>
                <a:lnTo>
                  <a:pt x="25907" y="60198"/>
                </a:lnTo>
                <a:lnTo>
                  <a:pt x="20319" y="58166"/>
                </a:lnTo>
                <a:lnTo>
                  <a:pt x="16001" y="53848"/>
                </a:lnTo>
                <a:lnTo>
                  <a:pt x="11683" y="49657"/>
                </a:lnTo>
                <a:lnTo>
                  <a:pt x="9525" y="43942"/>
                </a:lnTo>
                <a:lnTo>
                  <a:pt x="9525" y="29845"/>
                </a:lnTo>
                <a:lnTo>
                  <a:pt x="11683" y="24130"/>
                </a:lnTo>
                <a:lnTo>
                  <a:pt x="16128" y="19812"/>
                </a:lnTo>
                <a:lnTo>
                  <a:pt x="20319" y="15621"/>
                </a:lnTo>
                <a:lnTo>
                  <a:pt x="25907" y="13589"/>
                </a:lnTo>
                <a:lnTo>
                  <a:pt x="55982" y="13589"/>
                </a:lnTo>
                <a:lnTo>
                  <a:pt x="50164" y="8128"/>
                </a:lnTo>
                <a:lnTo>
                  <a:pt x="42290" y="5207"/>
                </a:lnTo>
                <a:close/>
              </a:path>
              <a:path w="371475" h="124460">
                <a:moveTo>
                  <a:pt x="55982" y="13589"/>
                </a:moveTo>
                <a:lnTo>
                  <a:pt x="39750" y="13589"/>
                </a:lnTo>
                <a:lnTo>
                  <a:pt x="45465" y="15621"/>
                </a:lnTo>
                <a:lnTo>
                  <a:pt x="49783" y="19939"/>
                </a:lnTo>
                <a:lnTo>
                  <a:pt x="54101" y="24130"/>
                </a:lnTo>
                <a:lnTo>
                  <a:pt x="56260" y="29845"/>
                </a:lnTo>
                <a:lnTo>
                  <a:pt x="56260" y="43942"/>
                </a:lnTo>
                <a:lnTo>
                  <a:pt x="54101" y="49657"/>
                </a:lnTo>
                <a:lnTo>
                  <a:pt x="49783" y="53848"/>
                </a:lnTo>
                <a:lnTo>
                  <a:pt x="45465" y="58166"/>
                </a:lnTo>
                <a:lnTo>
                  <a:pt x="39750" y="60198"/>
                </a:lnTo>
                <a:lnTo>
                  <a:pt x="55863" y="60198"/>
                </a:lnTo>
                <a:lnTo>
                  <a:pt x="62483" y="53848"/>
                </a:lnTo>
                <a:lnTo>
                  <a:pt x="65531" y="46228"/>
                </a:lnTo>
                <a:lnTo>
                  <a:pt x="65531" y="27432"/>
                </a:lnTo>
                <a:lnTo>
                  <a:pt x="62483" y="19812"/>
                </a:lnTo>
                <a:lnTo>
                  <a:pt x="55982" y="13589"/>
                </a:lnTo>
                <a:close/>
              </a:path>
              <a:path w="371475" h="124460">
                <a:moveTo>
                  <a:pt x="368680" y="0"/>
                </a:moveTo>
                <a:lnTo>
                  <a:pt x="358901" y="0"/>
                </a:lnTo>
                <a:lnTo>
                  <a:pt x="358901" y="26543"/>
                </a:lnTo>
                <a:lnTo>
                  <a:pt x="329437" y="26543"/>
                </a:lnTo>
                <a:lnTo>
                  <a:pt x="329437" y="35306"/>
                </a:lnTo>
                <a:lnTo>
                  <a:pt x="358901" y="35306"/>
                </a:lnTo>
                <a:lnTo>
                  <a:pt x="358901" y="72898"/>
                </a:lnTo>
                <a:lnTo>
                  <a:pt x="368680" y="72898"/>
                </a:lnTo>
                <a:lnTo>
                  <a:pt x="368680" y="0"/>
                </a:lnTo>
                <a:close/>
              </a:path>
              <a:path w="371475" h="124460">
                <a:moveTo>
                  <a:pt x="306831" y="4191"/>
                </a:moveTo>
                <a:lnTo>
                  <a:pt x="297306" y="4191"/>
                </a:lnTo>
                <a:lnTo>
                  <a:pt x="297306" y="17526"/>
                </a:lnTo>
                <a:lnTo>
                  <a:pt x="296735" y="24217"/>
                </a:lnTo>
                <a:lnTo>
                  <a:pt x="271853" y="58674"/>
                </a:lnTo>
                <a:lnTo>
                  <a:pt x="265429" y="62230"/>
                </a:lnTo>
                <a:lnTo>
                  <a:pt x="272414" y="68961"/>
                </a:lnTo>
                <a:lnTo>
                  <a:pt x="299974" y="42545"/>
                </a:lnTo>
                <a:lnTo>
                  <a:pt x="302386" y="36957"/>
                </a:lnTo>
                <a:lnTo>
                  <a:pt x="312926" y="36957"/>
                </a:lnTo>
                <a:lnTo>
                  <a:pt x="312189" y="35921"/>
                </a:lnTo>
                <a:lnTo>
                  <a:pt x="309213" y="29940"/>
                </a:lnTo>
                <a:lnTo>
                  <a:pt x="307427" y="23816"/>
                </a:lnTo>
                <a:lnTo>
                  <a:pt x="306831" y="17526"/>
                </a:lnTo>
                <a:lnTo>
                  <a:pt x="306831" y="4191"/>
                </a:lnTo>
                <a:close/>
              </a:path>
              <a:path w="371475" h="124460">
                <a:moveTo>
                  <a:pt x="312926" y="36957"/>
                </a:moveTo>
                <a:lnTo>
                  <a:pt x="302386" y="36957"/>
                </a:lnTo>
                <a:lnTo>
                  <a:pt x="304800" y="41910"/>
                </a:lnTo>
                <a:lnTo>
                  <a:pt x="308863" y="47117"/>
                </a:lnTo>
                <a:lnTo>
                  <a:pt x="320293" y="58293"/>
                </a:lnTo>
                <a:lnTo>
                  <a:pt x="326008" y="62611"/>
                </a:lnTo>
                <a:lnTo>
                  <a:pt x="331724" y="65786"/>
                </a:lnTo>
                <a:lnTo>
                  <a:pt x="338454" y="58674"/>
                </a:lnTo>
                <a:lnTo>
                  <a:pt x="332358" y="55624"/>
                </a:lnTo>
                <a:lnTo>
                  <a:pt x="326643" y="51800"/>
                </a:lnTo>
                <a:lnTo>
                  <a:pt x="321242" y="47117"/>
                </a:lnTo>
                <a:lnTo>
                  <a:pt x="316356" y="41783"/>
                </a:lnTo>
                <a:lnTo>
                  <a:pt x="312926" y="369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8" name="object 108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295013" y="5463539"/>
            <a:ext cx="124460" cy="98425"/>
          </a:xfrm>
          <a:prstGeom prst="rect">
            <a:avLst/>
          </a:prstGeom>
        </p:spPr>
      </p:pic>
      <p:grpSp>
        <p:nvGrpSpPr>
          <p:cNvPr id="109" name="object 109" descr=""/>
          <p:cNvGrpSpPr/>
          <p:nvPr/>
        </p:nvGrpSpPr>
        <p:grpSpPr>
          <a:xfrm>
            <a:off x="4578222" y="5461888"/>
            <a:ext cx="2364740" cy="447675"/>
            <a:chOff x="4578222" y="5461888"/>
            <a:chExt cx="2364740" cy="447675"/>
          </a:xfrm>
        </p:grpSpPr>
        <p:sp>
          <p:nvSpPr>
            <p:cNvPr id="110" name="object 110" descr=""/>
            <p:cNvSpPr/>
            <p:nvPr/>
          </p:nvSpPr>
          <p:spPr>
            <a:xfrm>
              <a:off x="6440931" y="5463031"/>
              <a:ext cx="502284" cy="126364"/>
            </a:xfrm>
            <a:custGeom>
              <a:avLst/>
              <a:gdLst/>
              <a:ahLst/>
              <a:cxnLst/>
              <a:rect l="l" t="t" r="r" b="b"/>
              <a:pathLst>
                <a:path w="502284" h="126364">
                  <a:moveTo>
                    <a:pt x="185419" y="78867"/>
                  </a:moveTo>
                  <a:lnTo>
                    <a:pt x="148462" y="89281"/>
                  </a:lnTo>
                  <a:lnTo>
                    <a:pt x="145034" y="95123"/>
                  </a:lnTo>
                  <a:lnTo>
                    <a:pt x="145034" y="109601"/>
                  </a:lnTo>
                  <a:lnTo>
                    <a:pt x="185419" y="125730"/>
                  </a:lnTo>
                  <a:lnTo>
                    <a:pt x="194730" y="125347"/>
                  </a:lnTo>
                  <a:lnTo>
                    <a:pt x="202850" y="124190"/>
                  </a:lnTo>
                  <a:lnTo>
                    <a:pt x="209780" y="122247"/>
                  </a:lnTo>
                  <a:lnTo>
                    <a:pt x="215518" y="119507"/>
                  </a:lnTo>
                  <a:lnTo>
                    <a:pt x="219117" y="117348"/>
                  </a:lnTo>
                  <a:lnTo>
                    <a:pt x="175387" y="117348"/>
                  </a:lnTo>
                  <a:lnTo>
                    <a:pt x="167893" y="116078"/>
                  </a:lnTo>
                  <a:lnTo>
                    <a:pt x="162813" y="113411"/>
                  </a:lnTo>
                  <a:lnTo>
                    <a:pt x="157607" y="110744"/>
                  </a:lnTo>
                  <a:lnTo>
                    <a:pt x="155066" y="107061"/>
                  </a:lnTo>
                  <a:lnTo>
                    <a:pt x="155066" y="97663"/>
                  </a:lnTo>
                  <a:lnTo>
                    <a:pt x="157734" y="93980"/>
                  </a:lnTo>
                  <a:lnTo>
                    <a:pt x="162813" y="91313"/>
                  </a:lnTo>
                  <a:lnTo>
                    <a:pt x="167893" y="88519"/>
                  </a:lnTo>
                  <a:lnTo>
                    <a:pt x="175387" y="87249"/>
                  </a:lnTo>
                  <a:lnTo>
                    <a:pt x="219051" y="87249"/>
                  </a:lnTo>
                  <a:lnTo>
                    <a:pt x="215518" y="85090"/>
                  </a:lnTo>
                  <a:lnTo>
                    <a:pt x="209708" y="82403"/>
                  </a:lnTo>
                  <a:lnTo>
                    <a:pt x="202755" y="80454"/>
                  </a:lnTo>
                  <a:lnTo>
                    <a:pt x="194659" y="79267"/>
                  </a:lnTo>
                  <a:lnTo>
                    <a:pt x="185419" y="78867"/>
                  </a:lnTo>
                  <a:close/>
                </a:path>
                <a:path w="502284" h="126364">
                  <a:moveTo>
                    <a:pt x="219051" y="87249"/>
                  </a:moveTo>
                  <a:lnTo>
                    <a:pt x="195452" y="87249"/>
                  </a:lnTo>
                  <a:lnTo>
                    <a:pt x="202945" y="88519"/>
                  </a:lnTo>
                  <a:lnTo>
                    <a:pt x="208025" y="91186"/>
                  </a:lnTo>
                  <a:lnTo>
                    <a:pt x="213233" y="93980"/>
                  </a:lnTo>
                  <a:lnTo>
                    <a:pt x="215772" y="97663"/>
                  </a:lnTo>
                  <a:lnTo>
                    <a:pt x="215772" y="107061"/>
                  </a:lnTo>
                  <a:lnTo>
                    <a:pt x="213233" y="110744"/>
                  </a:lnTo>
                  <a:lnTo>
                    <a:pt x="208152" y="113411"/>
                  </a:lnTo>
                  <a:lnTo>
                    <a:pt x="202945" y="116078"/>
                  </a:lnTo>
                  <a:lnTo>
                    <a:pt x="195452" y="117348"/>
                  </a:lnTo>
                  <a:lnTo>
                    <a:pt x="219117" y="117348"/>
                  </a:lnTo>
                  <a:lnTo>
                    <a:pt x="222503" y="115316"/>
                  </a:lnTo>
                  <a:lnTo>
                    <a:pt x="225933" y="109601"/>
                  </a:lnTo>
                  <a:lnTo>
                    <a:pt x="225933" y="95123"/>
                  </a:lnTo>
                  <a:lnTo>
                    <a:pt x="222376" y="89281"/>
                  </a:lnTo>
                  <a:lnTo>
                    <a:pt x="219051" y="87249"/>
                  </a:lnTo>
                  <a:close/>
                </a:path>
                <a:path w="502284" h="126364">
                  <a:moveTo>
                    <a:pt x="292226" y="85598"/>
                  </a:moveTo>
                  <a:lnTo>
                    <a:pt x="282447" y="85598"/>
                  </a:lnTo>
                  <a:lnTo>
                    <a:pt x="282447" y="122047"/>
                  </a:lnTo>
                  <a:lnTo>
                    <a:pt x="364616" y="122047"/>
                  </a:lnTo>
                  <a:lnTo>
                    <a:pt x="364616" y="113411"/>
                  </a:lnTo>
                  <a:lnTo>
                    <a:pt x="292226" y="113411"/>
                  </a:lnTo>
                  <a:lnTo>
                    <a:pt x="292226" y="85598"/>
                  </a:lnTo>
                  <a:close/>
                </a:path>
                <a:path w="502284" h="126364">
                  <a:moveTo>
                    <a:pt x="361314" y="0"/>
                  </a:moveTo>
                  <a:lnTo>
                    <a:pt x="351409" y="0"/>
                  </a:lnTo>
                  <a:lnTo>
                    <a:pt x="351409" y="94234"/>
                  </a:lnTo>
                  <a:lnTo>
                    <a:pt x="361314" y="94234"/>
                  </a:lnTo>
                  <a:lnTo>
                    <a:pt x="361314" y="55626"/>
                  </a:lnTo>
                  <a:lnTo>
                    <a:pt x="380238" y="55626"/>
                  </a:lnTo>
                  <a:lnTo>
                    <a:pt x="380238" y="46736"/>
                  </a:lnTo>
                  <a:lnTo>
                    <a:pt x="361314" y="46736"/>
                  </a:lnTo>
                  <a:lnTo>
                    <a:pt x="361314" y="0"/>
                  </a:lnTo>
                  <a:close/>
                </a:path>
                <a:path w="502284" h="126364">
                  <a:moveTo>
                    <a:pt x="300989" y="36195"/>
                  </a:moveTo>
                  <a:lnTo>
                    <a:pt x="291211" y="36195"/>
                  </a:lnTo>
                  <a:lnTo>
                    <a:pt x="291211" y="64262"/>
                  </a:lnTo>
                  <a:lnTo>
                    <a:pt x="283922" y="64428"/>
                  </a:lnTo>
                  <a:lnTo>
                    <a:pt x="260222" y="64643"/>
                  </a:lnTo>
                  <a:lnTo>
                    <a:pt x="261112" y="73406"/>
                  </a:lnTo>
                  <a:lnTo>
                    <a:pt x="279780" y="73215"/>
                  </a:lnTo>
                  <a:lnTo>
                    <a:pt x="328453" y="71945"/>
                  </a:lnTo>
                  <a:lnTo>
                    <a:pt x="336573" y="71608"/>
                  </a:lnTo>
                  <a:lnTo>
                    <a:pt x="342264" y="71247"/>
                  </a:lnTo>
                  <a:lnTo>
                    <a:pt x="341734" y="64135"/>
                  </a:lnTo>
                  <a:lnTo>
                    <a:pt x="300989" y="64135"/>
                  </a:lnTo>
                  <a:lnTo>
                    <a:pt x="300989" y="36195"/>
                  </a:lnTo>
                  <a:close/>
                </a:path>
                <a:path w="502284" h="126364">
                  <a:moveTo>
                    <a:pt x="341629" y="62738"/>
                  </a:moveTo>
                  <a:lnTo>
                    <a:pt x="333029" y="63242"/>
                  </a:lnTo>
                  <a:lnTo>
                    <a:pt x="323405" y="63627"/>
                  </a:lnTo>
                  <a:lnTo>
                    <a:pt x="300989" y="64135"/>
                  </a:lnTo>
                  <a:lnTo>
                    <a:pt x="341734" y="64135"/>
                  </a:lnTo>
                  <a:lnTo>
                    <a:pt x="341629" y="62738"/>
                  </a:lnTo>
                  <a:close/>
                </a:path>
                <a:path w="502284" h="126364">
                  <a:moveTo>
                    <a:pt x="333628" y="8636"/>
                  </a:moveTo>
                  <a:lnTo>
                    <a:pt x="270763" y="8636"/>
                  </a:lnTo>
                  <a:lnTo>
                    <a:pt x="270763" y="17272"/>
                  </a:lnTo>
                  <a:lnTo>
                    <a:pt x="323849" y="17272"/>
                  </a:lnTo>
                  <a:lnTo>
                    <a:pt x="323750" y="25941"/>
                  </a:lnTo>
                  <a:lnTo>
                    <a:pt x="323437" y="34623"/>
                  </a:lnTo>
                  <a:lnTo>
                    <a:pt x="322885" y="43328"/>
                  </a:lnTo>
                  <a:lnTo>
                    <a:pt x="322071" y="52070"/>
                  </a:lnTo>
                  <a:lnTo>
                    <a:pt x="331596" y="52705"/>
                  </a:lnTo>
                  <a:lnTo>
                    <a:pt x="332503" y="43086"/>
                  </a:lnTo>
                  <a:lnTo>
                    <a:pt x="333136" y="32527"/>
                  </a:lnTo>
                  <a:lnTo>
                    <a:pt x="333507" y="21040"/>
                  </a:lnTo>
                  <a:lnTo>
                    <a:pt x="333628" y="8636"/>
                  </a:lnTo>
                  <a:close/>
                </a:path>
                <a:path w="502284" h="126364">
                  <a:moveTo>
                    <a:pt x="430657" y="84074"/>
                  </a:moveTo>
                  <a:lnTo>
                    <a:pt x="420750" y="84074"/>
                  </a:lnTo>
                  <a:lnTo>
                    <a:pt x="420750" y="122301"/>
                  </a:lnTo>
                  <a:lnTo>
                    <a:pt x="501903" y="122301"/>
                  </a:lnTo>
                  <a:lnTo>
                    <a:pt x="501903" y="113411"/>
                  </a:lnTo>
                  <a:lnTo>
                    <a:pt x="430657" y="113411"/>
                  </a:lnTo>
                  <a:lnTo>
                    <a:pt x="430657" y="84074"/>
                  </a:lnTo>
                  <a:close/>
                </a:path>
                <a:path w="502284" h="126364">
                  <a:moveTo>
                    <a:pt x="498601" y="0"/>
                  </a:moveTo>
                  <a:lnTo>
                    <a:pt x="488695" y="0"/>
                  </a:lnTo>
                  <a:lnTo>
                    <a:pt x="488695" y="20701"/>
                  </a:lnTo>
                  <a:lnTo>
                    <a:pt x="465709" y="20701"/>
                  </a:lnTo>
                  <a:lnTo>
                    <a:pt x="465709" y="29083"/>
                  </a:lnTo>
                  <a:lnTo>
                    <a:pt x="488695" y="29083"/>
                  </a:lnTo>
                  <a:lnTo>
                    <a:pt x="488695" y="46990"/>
                  </a:lnTo>
                  <a:lnTo>
                    <a:pt x="465454" y="46990"/>
                  </a:lnTo>
                  <a:lnTo>
                    <a:pt x="465454" y="55626"/>
                  </a:lnTo>
                  <a:lnTo>
                    <a:pt x="488695" y="55626"/>
                  </a:lnTo>
                  <a:lnTo>
                    <a:pt x="488695" y="92329"/>
                  </a:lnTo>
                  <a:lnTo>
                    <a:pt x="498601" y="92329"/>
                  </a:lnTo>
                  <a:lnTo>
                    <a:pt x="498601" y="0"/>
                  </a:lnTo>
                  <a:close/>
                </a:path>
                <a:path w="502284" h="126364">
                  <a:moveTo>
                    <a:pt x="457962" y="6858"/>
                  </a:moveTo>
                  <a:lnTo>
                    <a:pt x="405891" y="6858"/>
                  </a:lnTo>
                  <a:lnTo>
                    <a:pt x="405891" y="15494"/>
                  </a:lnTo>
                  <a:lnTo>
                    <a:pt x="448183" y="15494"/>
                  </a:lnTo>
                  <a:lnTo>
                    <a:pt x="448183" y="34925"/>
                  </a:lnTo>
                  <a:lnTo>
                    <a:pt x="405891" y="34925"/>
                  </a:lnTo>
                  <a:lnTo>
                    <a:pt x="405891" y="73787"/>
                  </a:lnTo>
                  <a:lnTo>
                    <a:pt x="445896" y="73406"/>
                  </a:lnTo>
                  <a:lnTo>
                    <a:pt x="465327" y="71374"/>
                  </a:lnTo>
                  <a:lnTo>
                    <a:pt x="464274" y="65151"/>
                  </a:lnTo>
                  <a:lnTo>
                    <a:pt x="415670" y="65151"/>
                  </a:lnTo>
                  <a:lnTo>
                    <a:pt x="415670" y="43307"/>
                  </a:lnTo>
                  <a:lnTo>
                    <a:pt x="457962" y="43307"/>
                  </a:lnTo>
                  <a:lnTo>
                    <a:pt x="457962" y="6858"/>
                  </a:lnTo>
                  <a:close/>
                </a:path>
                <a:path w="502284" h="126364">
                  <a:moveTo>
                    <a:pt x="463931" y="63119"/>
                  </a:moveTo>
                  <a:lnTo>
                    <a:pt x="457644" y="64025"/>
                  </a:lnTo>
                  <a:lnTo>
                    <a:pt x="450024" y="64658"/>
                  </a:lnTo>
                  <a:lnTo>
                    <a:pt x="441070" y="65029"/>
                  </a:lnTo>
                  <a:lnTo>
                    <a:pt x="430784" y="65151"/>
                  </a:lnTo>
                  <a:lnTo>
                    <a:pt x="464274" y="65151"/>
                  </a:lnTo>
                  <a:lnTo>
                    <a:pt x="463931" y="63119"/>
                  </a:lnTo>
                  <a:close/>
                </a:path>
                <a:path w="502284" h="126364">
                  <a:moveTo>
                    <a:pt x="244093" y="61722"/>
                  </a:moveTo>
                  <a:lnTo>
                    <a:pt x="126872" y="61722"/>
                  </a:lnTo>
                  <a:lnTo>
                    <a:pt x="126872" y="70485"/>
                  </a:lnTo>
                  <a:lnTo>
                    <a:pt x="244093" y="70485"/>
                  </a:lnTo>
                  <a:lnTo>
                    <a:pt x="244093" y="61722"/>
                  </a:lnTo>
                  <a:close/>
                </a:path>
                <a:path w="502284" h="126364">
                  <a:moveTo>
                    <a:pt x="185419" y="1651"/>
                  </a:moveTo>
                  <a:lnTo>
                    <a:pt x="145414" y="17653"/>
                  </a:lnTo>
                  <a:lnTo>
                    <a:pt x="145500" y="33528"/>
                  </a:lnTo>
                  <a:lnTo>
                    <a:pt x="149606" y="39624"/>
                  </a:lnTo>
                  <a:lnTo>
                    <a:pt x="158241" y="43815"/>
                  </a:lnTo>
                  <a:lnTo>
                    <a:pt x="158241" y="61722"/>
                  </a:lnTo>
                  <a:lnTo>
                    <a:pt x="168020" y="61722"/>
                  </a:lnTo>
                  <a:lnTo>
                    <a:pt x="168020" y="46863"/>
                  </a:lnTo>
                  <a:lnTo>
                    <a:pt x="212597" y="46863"/>
                  </a:lnTo>
                  <a:lnTo>
                    <a:pt x="212597" y="43815"/>
                  </a:lnTo>
                  <a:lnTo>
                    <a:pt x="220154" y="40259"/>
                  </a:lnTo>
                  <a:lnTo>
                    <a:pt x="175387" y="40259"/>
                  </a:lnTo>
                  <a:lnTo>
                    <a:pt x="167893" y="38862"/>
                  </a:lnTo>
                  <a:lnTo>
                    <a:pt x="162940" y="36195"/>
                  </a:lnTo>
                  <a:lnTo>
                    <a:pt x="157987" y="33655"/>
                  </a:lnTo>
                  <a:lnTo>
                    <a:pt x="155574" y="29845"/>
                  </a:lnTo>
                  <a:lnTo>
                    <a:pt x="155574" y="25146"/>
                  </a:lnTo>
                  <a:lnTo>
                    <a:pt x="157434" y="18498"/>
                  </a:lnTo>
                  <a:lnTo>
                    <a:pt x="163020" y="13779"/>
                  </a:lnTo>
                  <a:lnTo>
                    <a:pt x="172344" y="10965"/>
                  </a:lnTo>
                  <a:lnTo>
                    <a:pt x="185419" y="10033"/>
                  </a:lnTo>
                  <a:lnTo>
                    <a:pt x="218878" y="10033"/>
                  </a:lnTo>
                  <a:lnTo>
                    <a:pt x="215137" y="7747"/>
                  </a:lnTo>
                  <a:lnTo>
                    <a:pt x="209351" y="5080"/>
                  </a:lnTo>
                  <a:lnTo>
                    <a:pt x="202469" y="3175"/>
                  </a:lnTo>
                  <a:lnTo>
                    <a:pt x="194492" y="2032"/>
                  </a:lnTo>
                  <a:lnTo>
                    <a:pt x="185419" y="1651"/>
                  </a:lnTo>
                  <a:close/>
                </a:path>
                <a:path w="502284" h="126364">
                  <a:moveTo>
                    <a:pt x="212597" y="46990"/>
                  </a:moveTo>
                  <a:lnTo>
                    <a:pt x="202691" y="46990"/>
                  </a:lnTo>
                  <a:lnTo>
                    <a:pt x="202691" y="61722"/>
                  </a:lnTo>
                  <a:lnTo>
                    <a:pt x="212597" y="61722"/>
                  </a:lnTo>
                  <a:lnTo>
                    <a:pt x="212597" y="46990"/>
                  </a:lnTo>
                  <a:close/>
                </a:path>
                <a:path w="502284" h="126364">
                  <a:moveTo>
                    <a:pt x="212597" y="46863"/>
                  </a:moveTo>
                  <a:lnTo>
                    <a:pt x="168020" y="46863"/>
                  </a:lnTo>
                  <a:lnTo>
                    <a:pt x="173482" y="48006"/>
                  </a:lnTo>
                  <a:lnTo>
                    <a:pt x="179196" y="48514"/>
                  </a:lnTo>
                  <a:lnTo>
                    <a:pt x="192150" y="48514"/>
                  </a:lnTo>
                  <a:lnTo>
                    <a:pt x="197865" y="48006"/>
                  </a:lnTo>
                  <a:lnTo>
                    <a:pt x="202691" y="46990"/>
                  </a:lnTo>
                  <a:lnTo>
                    <a:pt x="212597" y="46990"/>
                  </a:lnTo>
                  <a:close/>
                </a:path>
                <a:path w="502284" h="126364">
                  <a:moveTo>
                    <a:pt x="218878" y="10033"/>
                  </a:moveTo>
                  <a:lnTo>
                    <a:pt x="185419" y="10033"/>
                  </a:lnTo>
                  <a:lnTo>
                    <a:pt x="198514" y="10965"/>
                  </a:lnTo>
                  <a:lnTo>
                    <a:pt x="207883" y="13779"/>
                  </a:lnTo>
                  <a:lnTo>
                    <a:pt x="213512" y="18498"/>
                  </a:lnTo>
                  <a:lnTo>
                    <a:pt x="215391" y="25146"/>
                  </a:lnTo>
                  <a:lnTo>
                    <a:pt x="215391" y="29845"/>
                  </a:lnTo>
                  <a:lnTo>
                    <a:pt x="212851" y="33655"/>
                  </a:lnTo>
                  <a:lnTo>
                    <a:pt x="207898" y="36195"/>
                  </a:lnTo>
                  <a:lnTo>
                    <a:pt x="202945" y="38862"/>
                  </a:lnTo>
                  <a:lnTo>
                    <a:pt x="195452" y="40259"/>
                  </a:lnTo>
                  <a:lnTo>
                    <a:pt x="220154" y="40259"/>
                  </a:lnTo>
                  <a:lnTo>
                    <a:pt x="221234" y="39751"/>
                  </a:lnTo>
                  <a:lnTo>
                    <a:pt x="225463" y="33655"/>
                  </a:lnTo>
                  <a:lnTo>
                    <a:pt x="225551" y="17653"/>
                  </a:lnTo>
                  <a:lnTo>
                    <a:pt x="221995" y="11938"/>
                  </a:lnTo>
                  <a:lnTo>
                    <a:pt x="218878" y="10033"/>
                  </a:lnTo>
                  <a:close/>
                </a:path>
                <a:path w="502284" h="126364">
                  <a:moveTo>
                    <a:pt x="32130" y="8382"/>
                  </a:moveTo>
                  <a:lnTo>
                    <a:pt x="2190" y="33432"/>
                  </a:lnTo>
                  <a:lnTo>
                    <a:pt x="0" y="51435"/>
                  </a:lnTo>
                  <a:lnTo>
                    <a:pt x="553" y="60838"/>
                  </a:lnTo>
                  <a:lnTo>
                    <a:pt x="25302" y="93751"/>
                  </a:lnTo>
                  <a:lnTo>
                    <a:pt x="32130" y="94488"/>
                  </a:lnTo>
                  <a:lnTo>
                    <a:pt x="39032" y="93771"/>
                  </a:lnTo>
                  <a:lnTo>
                    <a:pt x="45243" y="91614"/>
                  </a:lnTo>
                  <a:lnTo>
                    <a:pt x="50740" y="88005"/>
                  </a:lnTo>
                  <a:lnTo>
                    <a:pt x="52878" y="85725"/>
                  </a:lnTo>
                  <a:lnTo>
                    <a:pt x="25526" y="85725"/>
                  </a:lnTo>
                  <a:lnTo>
                    <a:pt x="20065" y="82550"/>
                  </a:lnTo>
                  <a:lnTo>
                    <a:pt x="9525" y="51435"/>
                  </a:lnTo>
                  <a:lnTo>
                    <a:pt x="9911" y="44007"/>
                  </a:lnTo>
                  <a:lnTo>
                    <a:pt x="25400" y="17018"/>
                  </a:lnTo>
                  <a:lnTo>
                    <a:pt x="52926" y="17018"/>
                  </a:lnTo>
                  <a:lnTo>
                    <a:pt x="50794" y="14811"/>
                  </a:lnTo>
                  <a:lnTo>
                    <a:pt x="45259" y="11239"/>
                  </a:lnTo>
                  <a:lnTo>
                    <a:pt x="39034" y="9096"/>
                  </a:lnTo>
                  <a:lnTo>
                    <a:pt x="32130" y="8382"/>
                  </a:lnTo>
                  <a:close/>
                </a:path>
                <a:path w="502284" h="126364">
                  <a:moveTo>
                    <a:pt x="52926" y="17018"/>
                  </a:moveTo>
                  <a:lnTo>
                    <a:pt x="38862" y="17018"/>
                  </a:lnTo>
                  <a:lnTo>
                    <a:pt x="44322" y="20193"/>
                  </a:lnTo>
                  <a:lnTo>
                    <a:pt x="48513" y="26416"/>
                  </a:lnTo>
                  <a:lnTo>
                    <a:pt x="51292" y="31539"/>
                  </a:lnTo>
                  <a:lnTo>
                    <a:pt x="53269" y="37401"/>
                  </a:lnTo>
                  <a:lnTo>
                    <a:pt x="54462" y="44025"/>
                  </a:lnTo>
                  <a:lnTo>
                    <a:pt x="54863" y="51435"/>
                  </a:lnTo>
                  <a:lnTo>
                    <a:pt x="54449" y="58771"/>
                  </a:lnTo>
                  <a:lnTo>
                    <a:pt x="38734" y="85725"/>
                  </a:lnTo>
                  <a:lnTo>
                    <a:pt x="52878" y="85725"/>
                  </a:lnTo>
                  <a:lnTo>
                    <a:pt x="64515" y="51435"/>
                  </a:lnTo>
                  <a:lnTo>
                    <a:pt x="63948" y="41886"/>
                  </a:lnTo>
                  <a:lnTo>
                    <a:pt x="62261" y="33432"/>
                  </a:lnTo>
                  <a:lnTo>
                    <a:pt x="59479" y="26074"/>
                  </a:lnTo>
                  <a:lnTo>
                    <a:pt x="55625" y="19812"/>
                  </a:lnTo>
                  <a:lnTo>
                    <a:pt x="52926" y="17018"/>
                  </a:lnTo>
                  <a:close/>
                </a:path>
                <a:path w="502284" h="126364">
                  <a:moveTo>
                    <a:pt x="97789" y="0"/>
                  </a:moveTo>
                  <a:lnTo>
                    <a:pt x="87884" y="0"/>
                  </a:lnTo>
                  <a:lnTo>
                    <a:pt x="87884" y="126365"/>
                  </a:lnTo>
                  <a:lnTo>
                    <a:pt x="97789" y="126365"/>
                  </a:lnTo>
                  <a:lnTo>
                    <a:pt x="9778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78222" y="5461888"/>
              <a:ext cx="2350388" cy="447547"/>
            </a:xfrm>
            <a:prstGeom prst="rect">
              <a:avLst/>
            </a:prstGeom>
          </p:spPr>
        </p:pic>
      </p:grpSp>
      <p:sp>
        <p:nvSpPr>
          <p:cNvPr id="112" name="object 112" descr=""/>
          <p:cNvSpPr/>
          <p:nvPr/>
        </p:nvSpPr>
        <p:spPr>
          <a:xfrm>
            <a:off x="7098918" y="5458332"/>
            <a:ext cx="1321435" cy="126364"/>
          </a:xfrm>
          <a:custGeom>
            <a:avLst/>
            <a:gdLst/>
            <a:ahLst/>
            <a:cxnLst/>
            <a:rect l="l" t="t" r="r" b="b"/>
            <a:pathLst>
              <a:path w="1321434" h="126364">
                <a:moveTo>
                  <a:pt x="1321180" y="96392"/>
                </a:moveTo>
                <a:lnTo>
                  <a:pt x="1203959" y="96392"/>
                </a:lnTo>
                <a:lnTo>
                  <a:pt x="1203959" y="105156"/>
                </a:lnTo>
                <a:lnTo>
                  <a:pt x="1321180" y="105156"/>
                </a:lnTo>
                <a:lnTo>
                  <a:pt x="1321180" y="96392"/>
                </a:lnTo>
                <a:close/>
              </a:path>
              <a:path w="1321434" h="126364">
                <a:moveTo>
                  <a:pt x="519556" y="95757"/>
                </a:moveTo>
                <a:lnTo>
                  <a:pt x="402335" y="95757"/>
                </a:lnTo>
                <a:lnTo>
                  <a:pt x="402335" y="104393"/>
                </a:lnTo>
                <a:lnTo>
                  <a:pt x="519556" y="104393"/>
                </a:lnTo>
                <a:lnTo>
                  <a:pt x="519556" y="95757"/>
                </a:lnTo>
                <a:close/>
              </a:path>
              <a:path w="1321434" h="126364">
                <a:moveTo>
                  <a:pt x="869950" y="77596"/>
                </a:moveTo>
                <a:lnTo>
                  <a:pt x="832230" y="88391"/>
                </a:lnTo>
                <a:lnTo>
                  <a:pt x="828548" y="93979"/>
                </a:lnTo>
                <a:lnTo>
                  <a:pt x="828548" y="108203"/>
                </a:lnTo>
                <a:lnTo>
                  <a:pt x="869950" y="124587"/>
                </a:lnTo>
                <a:lnTo>
                  <a:pt x="879393" y="124182"/>
                </a:lnTo>
                <a:lnTo>
                  <a:pt x="887723" y="122967"/>
                </a:lnTo>
                <a:lnTo>
                  <a:pt x="894810" y="120997"/>
                </a:lnTo>
                <a:lnTo>
                  <a:pt x="900810" y="118237"/>
                </a:lnTo>
                <a:lnTo>
                  <a:pt x="903948" y="116331"/>
                </a:lnTo>
                <a:lnTo>
                  <a:pt x="859916" y="116331"/>
                </a:lnTo>
                <a:lnTo>
                  <a:pt x="852170" y="114934"/>
                </a:lnTo>
                <a:lnTo>
                  <a:pt x="846962" y="112140"/>
                </a:lnTo>
                <a:lnTo>
                  <a:pt x="841628" y="109346"/>
                </a:lnTo>
                <a:lnTo>
                  <a:pt x="838961" y="105663"/>
                </a:lnTo>
                <a:lnTo>
                  <a:pt x="838961" y="96519"/>
                </a:lnTo>
                <a:lnTo>
                  <a:pt x="841628" y="92837"/>
                </a:lnTo>
                <a:lnTo>
                  <a:pt x="846962" y="90042"/>
                </a:lnTo>
                <a:lnTo>
                  <a:pt x="852297" y="87375"/>
                </a:lnTo>
                <a:lnTo>
                  <a:pt x="860044" y="85978"/>
                </a:lnTo>
                <a:lnTo>
                  <a:pt x="903974" y="85978"/>
                </a:lnTo>
                <a:lnTo>
                  <a:pt x="900683" y="84073"/>
                </a:lnTo>
                <a:lnTo>
                  <a:pt x="894756" y="81240"/>
                </a:lnTo>
                <a:lnTo>
                  <a:pt x="887650" y="79216"/>
                </a:lnTo>
                <a:lnTo>
                  <a:pt x="879377" y="78001"/>
                </a:lnTo>
                <a:lnTo>
                  <a:pt x="869950" y="77596"/>
                </a:lnTo>
                <a:close/>
              </a:path>
              <a:path w="1321434" h="126364">
                <a:moveTo>
                  <a:pt x="903974" y="85978"/>
                </a:moveTo>
                <a:lnTo>
                  <a:pt x="880109" y="85978"/>
                </a:lnTo>
                <a:lnTo>
                  <a:pt x="887856" y="87375"/>
                </a:lnTo>
                <a:lnTo>
                  <a:pt x="893190" y="90042"/>
                </a:lnTo>
                <a:lnTo>
                  <a:pt x="898651" y="92837"/>
                </a:lnTo>
                <a:lnTo>
                  <a:pt x="901319" y="96519"/>
                </a:lnTo>
                <a:lnTo>
                  <a:pt x="901319" y="105663"/>
                </a:lnTo>
                <a:lnTo>
                  <a:pt x="898651" y="109346"/>
                </a:lnTo>
                <a:lnTo>
                  <a:pt x="887983" y="114934"/>
                </a:lnTo>
                <a:lnTo>
                  <a:pt x="880236" y="116331"/>
                </a:lnTo>
                <a:lnTo>
                  <a:pt x="903948" y="116331"/>
                </a:lnTo>
                <a:lnTo>
                  <a:pt x="907923" y="113918"/>
                </a:lnTo>
                <a:lnTo>
                  <a:pt x="911605" y="108203"/>
                </a:lnTo>
                <a:lnTo>
                  <a:pt x="911605" y="93979"/>
                </a:lnTo>
                <a:lnTo>
                  <a:pt x="907923" y="88264"/>
                </a:lnTo>
                <a:lnTo>
                  <a:pt x="903974" y="85978"/>
                </a:lnTo>
                <a:close/>
              </a:path>
              <a:path w="1321434" h="126364">
                <a:moveTo>
                  <a:pt x="641476" y="77215"/>
                </a:moveTo>
                <a:lnTo>
                  <a:pt x="564133" y="77215"/>
                </a:lnTo>
                <a:lnTo>
                  <a:pt x="564133" y="122808"/>
                </a:lnTo>
                <a:lnTo>
                  <a:pt x="641476" y="122808"/>
                </a:lnTo>
                <a:lnTo>
                  <a:pt x="641476" y="114300"/>
                </a:lnTo>
                <a:lnTo>
                  <a:pt x="573785" y="114300"/>
                </a:lnTo>
                <a:lnTo>
                  <a:pt x="573785" y="85978"/>
                </a:lnTo>
                <a:lnTo>
                  <a:pt x="641476" y="85978"/>
                </a:lnTo>
                <a:lnTo>
                  <a:pt x="641476" y="77215"/>
                </a:lnTo>
                <a:close/>
              </a:path>
              <a:path w="1321434" h="126364">
                <a:moveTo>
                  <a:pt x="641476" y="85978"/>
                </a:moveTo>
                <a:lnTo>
                  <a:pt x="631825" y="85978"/>
                </a:lnTo>
                <a:lnTo>
                  <a:pt x="631825" y="114300"/>
                </a:lnTo>
                <a:lnTo>
                  <a:pt x="641476" y="114300"/>
                </a:lnTo>
                <a:lnTo>
                  <a:pt x="641476" y="85978"/>
                </a:lnTo>
                <a:close/>
              </a:path>
              <a:path w="1321434" h="126364">
                <a:moveTo>
                  <a:pt x="710691" y="80390"/>
                </a:moveTo>
                <a:lnTo>
                  <a:pt x="700912" y="80390"/>
                </a:lnTo>
                <a:lnTo>
                  <a:pt x="700912" y="126237"/>
                </a:lnTo>
                <a:lnTo>
                  <a:pt x="710691" y="126237"/>
                </a:lnTo>
                <a:lnTo>
                  <a:pt x="710691" y="80390"/>
                </a:lnTo>
                <a:close/>
              </a:path>
              <a:path w="1321434" h="126364">
                <a:moveTo>
                  <a:pt x="757427" y="80390"/>
                </a:moveTo>
                <a:lnTo>
                  <a:pt x="747776" y="80390"/>
                </a:lnTo>
                <a:lnTo>
                  <a:pt x="747776" y="126237"/>
                </a:lnTo>
                <a:lnTo>
                  <a:pt x="757427" y="126237"/>
                </a:lnTo>
                <a:lnTo>
                  <a:pt x="757427" y="80390"/>
                </a:lnTo>
                <a:close/>
              </a:path>
              <a:path w="1321434" h="126364">
                <a:moveTo>
                  <a:pt x="787780" y="71500"/>
                </a:moveTo>
                <a:lnTo>
                  <a:pt x="670559" y="71500"/>
                </a:lnTo>
                <a:lnTo>
                  <a:pt x="670559" y="80390"/>
                </a:lnTo>
                <a:lnTo>
                  <a:pt x="787780" y="80390"/>
                </a:lnTo>
                <a:lnTo>
                  <a:pt x="787780" y="71500"/>
                </a:lnTo>
                <a:close/>
              </a:path>
              <a:path w="1321434" h="126364">
                <a:moveTo>
                  <a:pt x="98298" y="70865"/>
                </a:moveTo>
                <a:lnTo>
                  <a:pt x="19430" y="70865"/>
                </a:lnTo>
                <a:lnTo>
                  <a:pt x="19430" y="79628"/>
                </a:lnTo>
                <a:lnTo>
                  <a:pt x="88646" y="79628"/>
                </a:lnTo>
                <a:lnTo>
                  <a:pt x="88646" y="91693"/>
                </a:lnTo>
                <a:lnTo>
                  <a:pt x="19430" y="91693"/>
                </a:lnTo>
                <a:lnTo>
                  <a:pt x="19430" y="122554"/>
                </a:lnTo>
                <a:lnTo>
                  <a:pt x="101853" y="122554"/>
                </a:lnTo>
                <a:lnTo>
                  <a:pt x="101853" y="114045"/>
                </a:lnTo>
                <a:lnTo>
                  <a:pt x="29082" y="114045"/>
                </a:lnTo>
                <a:lnTo>
                  <a:pt x="29082" y="100329"/>
                </a:lnTo>
                <a:lnTo>
                  <a:pt x="98298" y="100329"/>
                </a:lnTo>
                <a:lnTo>
                  <a:pt x="98298" y="70865"/>
                </a:lnTo>
                <a:close/>
              </a:path>
              <a:path w="1321434" h="126364">
                <a:moveTo>
                  <a:pt x="331850" y="78866"/>
                </a:moveTo>
                <a:lnTo>
                  <a:pt x="322072" y="78866"/>
                </a:lnTo>
                <a:lnTo>
                  <a:pt x="322072" y="126237"/>
                </a:lnTo>
                <a:lnTo>
                  <a:pt x="331850" y="126237"/>
                </a:lnTo>
                <a:lnTo>
                  <a:pt x="331850" y="78866"/>
                </a:lnTo>
                <a:close/>
              </a:path>
              <a:path w="1321434" h="126364">
                <a:moveTo>
                  <a:pt x="385445" y="70103"/>
                </a:moveTo>
                <a:lnTo>
                  <a:pt x="268224" y="70103"/>
                </a:lnTo>
                <a:lnTo>
                  <a:pt x="268224" y="78866"/>
                </a:lnTo>
                <a:lnTo>
                  <a:pt x="385445" y="78866"/>
                </a:lnTo>
                <a:lnTo>
                  <a:pt x="385445" y="70103"/>
                </a:lnTo>
                <a:close/>
              </a:path>
              <a:path w="1321434" h="126364">
                <a:moveTo>
                  <a:pt x="1090040" y="9525"/>
                </a:moveTo>
                <a:lnTo>
                  <a:pt x="1080261" y="9525"/>
                </a:lnTo>
                <a:lnTo>
                  <a:pt x="1080261" y="91820"/>
                </a:lnTo>
                <a:lnTo>
                  <a:pt x="1140713" y="91820"/>
                </a:lnTo>
                <a:lnTo>
                  <a:pt x="1140713" y="83184"/>
                </a:lnTo>
                <a:lnTo>
                  <a:pt x="1090040" y="83184"/>
                </a:lnTo>
                <a:lnTo>
                  <a:pt x="1090040" y="50545"/>
                </a:lnTo>
                <a:lnTo>
                  <a:pt x="1140713" y="50545"/>
                </a:lnTo>
                <a:lnTo>
                  <a:pt x="1140713" y="41782"/>
                </a:lnTo>
                <a:lnTo>
                  <a:pt x="1090040" y="41782"/>
                </a:lnTo>
                <a:lnTo>
                  <a:pt x="1090040" y="9525"/>
                </a:lnTo>
                <a:close/>
              </a:path>
              <a:path w="1321434" h="126364">
                <a:moveTo>
                  <a:pt x="1140713" y="50545"/>
                </a:moveTo>
                <a:lnTo>
                  <a:pt x="1130934" y="50545"/>
                </a:lnTo>
                <a:lnTo>
                  <a:pt x="1130934" y="83184"/>
                </a:lnTo>
                <a:lnTo>
                  <a:pt x="1140713" y="83184"/>
                </a:lnTo>
                <a:lnTo>
                  <a:pt x="1140713" y="50545"/>
                </a:lnTo>
                <a:close/>
              </a:path>
              <a:path w="1321434" h="126364">
                <a:moveTo>
                  <a:pt x="1140713" y="9525"/>
                </a:moveTo>
                <a:lnTo>
                  <a:pt x="1130934" y="9525"/>
                </a:lnTo>
                <a:lnTo>
                  <a:pt x="1130934" y="41782"/>
                </a:lnTo>
                <a:lnTo>
                  <a:pt x="1140713" y="41782"/>
                </a:lnTo>
                <a:lnTo>
                  <a:pt x="1140713" y="9525"/>
                </a:lnTo>
                <a:close/>
              </a:path>
              <a:path w="1321434" h="126364">
                <a:moveTo>
                  <a:pt x="775207" y="46989"/>
                </a:moveTo>
                <a:lnTo>
                  <a:pt x="683259" y="46989"/>
                </a:lnTo>
                <a:lnTo>
                  <a:pt x="683259" y="55498"/>
                </a:lnTo>
                <a:lnTo>
                  <a:pt x="775207" y="55498"/>
                </a:lnTo>
                <a:lnTo>
                  <a:pt x="775207" y="46989"/>
                </a:lnTo>
                <a:close/>
              </a:path>
              <a:path w="1321434" h="126364">
                <a:moveTo>
                  <a:pt x="710183" y="19684"/>
                </a:moveTo>
                <a:lnTo>
                  <a:pt x="700531" y="19684"/>
                </a:lnTo>
                <a:lnTo>
                  <a:pt x="702055" y="46989"/>
                </a:lnTo>
                <a:lnTo>
                  <a:pt x="711961" y="46989"/>
                </a:lnTo>
                <a:lnTo>
                  <a:pt x="710183" y="19684"/>
                </a:lnTo>
                <a:close/>
              </a:path>
              <a:path w="1321434" h="126364">
                <a:moveTo>
                  <a:pt x="757935" y="19684"/>
                </a:moveTo>
                <a:lnTo>
                  <a:pt x="748283" y="19684"/>
                </a:lnTo>
                <a:lnTo>
                  <a:pt x="746505" y="46989"/>
                </a:lnTo>
                <a:lnTo>
                  <a:pt x="756284" y="46989"/>
                </a:lnTo>
                <a:lnTo>
                  <a:pt x="757935" y="19684"/>
                </a:lnTo>
                <a:close/>
              </a:path>
              <a:path w="1321434" h="126364">
                <a:moveTo>
                  <a:pt x="499745" y="11810"/>
                </a:moveTo>
                <a:lnTo>
                  <a:pt x="422148" y="11810"/>
                </a:lnTo>
                <a:lnTo>
                  <a:pt x="422148" y="68579"/>
                </a:lnTo>
                <a:lnTo>
                  <a:pt x="501776" y="68579"/>
                </a:lnTo>
                <a:lnTo>
                  <a:pt x="501776" y="59816"/>
                </a:lnTo>
                <a:lnTo>
                  <a:pt x="432053" y="59816"/>
                </a:lnTo>
                <a:lnTo>
                  <a:pt x="432053" y="20446"/>
                </a:lnTo>
                <a:lnTo>
                  <a:pt x="499745" y="20446"/>
                </a:lnTo>
                <a:lnTo>
                  <a:pt x="499745" y="11810"/>
                </a:lnTo>
                <a:close/>
              </a:path>
              <a:path w="1321434" h="126364">
                <a:moveTo>
                  <a:pt x="198374" y="11429"/>
                </a:moveTo>
                <a:lnTo>
                  <a:pt x="142621" y="11429"/>
                </a:lnTo>
                <a:lnTo>
                  <a:pt x="142621" y="20065"/>
                </a:lnTo>
                <a:lnTo>
                  <a:pt x="188595" y="20065"/>
                </a:lnTo>
                <a:lnTo>
                  <a:pt x="188595" y="48132"/>
                </a:lnTo>
                <a:lnTo>
                  <a:pt x="142621" y="48132"/>
                </a:lnTo>
                <a:lnTo>
                  <a:pt x="142621" y="97916"/>
                </a:lnTo>
                <a:lnTo>
                  <a:pt x="166407" y="97730"/>
                </a:lnTo>
                <a:lnTo>
                  <a:pt x="185943" y="97186"/>
                </a:lnTo>
                <a:lnTo>
                  <a:pt x="201217" y="96309"/>
                </a:lnTo>
                <a:lnTo>
                  <a:pt x="212216" y="95122"/>
                </a:lnTo>
                <a:lnTo>
                  <a:pt x="211271" y="89281"/>
                </a:lnTo>
                <a:lnTo>
                  <a:pt x="152400" y="89281"/>
                </a:lnTo>
                <a:lnTo>
                  <a:pt x="152400" y="56641"/>
                </a:lnTo>
                <a:lnTo>
                  <a:pt x="198374" y="56641"/>
                </a:lnTo>
                <a:lnTo>
                  <a:pt x="198374" y="11429"/>
                </a:lnTo>
                <a:close/>
              </a:path>
              <a:path w="1321434" h="126364">
                <a:moveTo>
                  <a:pt x="210820" y="86487"/>
                </a:moveTo>
                <a:lnTo>
                  <a:pt x="202102" y="87727"/>
                </a:lnTo>
                <a:lnTo>
                  <a:pt x="189468" y="88598"/>
                </a:lnTo>
                <a:lnTo>
                  <a:pt x="172904" y="89112"/>
                </a:lnTo>
                <a:lnTo>
                  <a:pt x="152400" y="89281"/>
                </a:lnTo>
                <a:lnTo>
                  <a:pt x="211271" y="89281"/>
                </a:lnTo>
                <a:lnTo>
                  <a:pt x="210820" y="86487"/>
                </a:lnTo>
                <a:close/>
              </a:path>
              <a:path w="1321434" h="126364">
                <a:moveTo>
                  <a:pt x="326898" y="2031"/>
                </a:moveTo>
                <a:lnTo>
                  <a:pt x="289686" y="14477"/>
                </a:lnTo>
                <a:lnTo>
                  <a:pt x="286003" y="37464"/>
                </a:lnTo>
                <a:lnTo>
                  <a:pt x="289686" y="43941"/>
                </a:lnTo>
                <a:lnTo>
                  <a:pt x="326898" y="56133"/>
                </a:lnTo>
                <a:lnTo>
                  <a:pt x="336139" y="55681"/>
                </a:lnTo>
                <a:lnTo>
                  <a:pt x="344249" y="54324"/>
                </a:lnTo>
                <a:lnTo>
                  <a:pt x="351240" y="52062"/>
                </a:lnTo>
                <a:lnTo>
                  <a:pt x="357124" y="48894"/>
                </a:lnTo>
                <a:lnTo>
                  <a:pt x="358423" y="48006"/>
                </a:lnTo>
                <a:lnTo>
                  <a:pt x="317246" y="48006"/>
                </a:lnTo>
                <a:lnTo>
                  <a:pt x="309752" y="46227"/>
                </a:lnTo>
                <a:lnTo>
                  <a:pt x="298957" y="39496"/>
                </a:lnTo>
                <a:lnTo>
                  <a:pt x="296290" y="34925"/>
                </a:lnTo>
                <a:lnTo>
                  <a:pt x="296290" y="23367"/>
                </a:lnTo>
                <a:lnTo>
                  <a:pt x="298957" y="18668"/>
                </a:lnTo>
                <a:lnTo>
                  <a:pt x="304419" y="15366"/>
                </a:lnTo>
                <a:lnTo>
                  <a:pt x="309752" y="12064"/>
                </a:lnTo>
                <a:lnTo>
                  <a:pt x="317246" y="10287"/>
                </a:lnTo>
                <a:lnTo>
                  <a:pt x="358423" y="10287"/>
                </a:lnTo>
                <a:lnTo>
                  <a:pt x="357124" y="9397"/>
                </a:lnTo>
                <a:lnTo>
                  <a:pt x="351240" y="6157"/>
                </a:lnTo>
                <a:lnTo>
                  <a:pt x="344249" y="3857"/>
                </a:lnTo>
                <a:lnTo>
                  <a:pt x="336139" y="2486"/>
                </a:lnTo>
                <a:lnTo>
                  <a:pt x="326898" y="2031"/>
                </a:lnTo>
                <a:close/>
              </a:path>
              <a:path w="1321434" h="126364">
                <a:moveTo>
                  <a:pt x="358423" y="10287"/>
                </a:moveTo>
                <a:lnTo>
                  <a:pt x="336423" y="10287"/>
                </a:lnTo>
                <a:lnTo>
                  <a:pt x="343915" y="12064"/>
                </a:lnTo>
                <a:lnTo>
                  <a:pt x="349376" y="15366"/>
                </a:lnTo>
                <a:lnTo>
                  <a:pt x="354710" y="18668"/>
                </a:lnTo>
                <a:lnTo>
                  <a:pt x="357504" y="23367"/>
                </a:lnTo>
                <a:lnTo>
                  <a:pt x="357504" y="34925"/>
                </a:lnTo>
                <a:lnTo>
                  <a:pt x="354710" y="39496"/>
                </a:lnTo>
                <a:lnTo>
                  <a:pt x="349376" y="42925"/>
                </a:lnTo>
                <a:lnTo>
                  <a:pt x="343915" y="46227"/>
                </a:lnTo>
                <a:lnTo>
                  <a:pt x="336423" y="48006"/>
                </a:lnTo>
                <a:lnTo>
                  <a:pt x="358423" y="48006"/>
                </a:lnTo>
                <a:lnTo>
                  <a:pt x="364362" y="43941"/>
                </a:lnTo>
                <a:lnTo>
                  <a:pt x="367919" y="37464"/>
                </a:lnTo>
                <a:lnTo>
                  <a:pt x="367919" y="20954"/>
                </a:lnTo>
                <a:lnTo>
                  <a:pt x="364362" y="14350"/>
                </a:lnTo>
                <a:lnTo>
                  <a:pt x="358423" y="10287"/>
                </a:lnTo>
                <a:close/>
              </a:path>
              <a:path w="1321434" h="126364">
                <a:moveTo>
                  <a:pt x="1267586" y="10159"/>
                </a:moveTo>
                <a:lnTo>
                  <a:pt x="1257553" y="10159"/>
                </a:lnTo>
                <a:lnTo>
                  <a:pt x="1257553" y="16890"/>
                </a:lnTo>
                <a:lnTo>
                  <a:pt x="1256722" y="22798"/>
                </a:lnTo>
                <a:lnTo>
                  <a:pt x="1228915" y="52831"/>
                </a:lnTo>
                <a:lnTo>
                  <a:pt x="1208912" y="59689"/>
                </a:lnTo>
                <a:lnTo>
                  <a:pt x="1215644" y="67437"/>
                </a:lnTo>
                <a:lnTo>
                  <a:pt x="1250487" y="48037"/>
                </a:lnTo>
                <a:lnTo>
                  <a:pt x="1262506" y="32892"/>
                </a:lnTo>
                <a:lnTo>
                  <a:pt x="1273519" y="32892"/>
                </a:lnTo>
                <a:lnTo>
                  <a:pt x="1270920" y="28987"/>
                </a:lnTo>
                <a:lnTo>
                  <a:pt x="1268420" y="22867"/>
                </a:lnTo>
                <a:lnTo>
                  <a:pt x="1267586" y="16890"/>
                </a:lnTo>
                <a:lnTo>
                  <a:pt x="1267586" y="10159"/>
                </a:lnTo>
                <a:close/>
              </a:path>
              <a:path w="1321434" h="126364">
                <a:moveTo>
                  <a:pt x="1273519" y="32892"/>
                </a:moveTo>
                <a:lnTo>
                  <a:pt x="1262506" y="32892"/>
                </a:lnTo>
                <a:lnTo>
                  <a:pt x="1265414" y="37772"/>
                </a:lnTo>
                <a:lnTo>
                  <a:pt x="1301722" y="64597"/>
                </a:lnTo>
                <a:lnTo>
                  <a:pt x="1309242" y="67309"/>
                </a:lnTo>
                <a:lnTo>
                  <a:pt x="1316227" y="59562"/>
                </a:lnTo>
                <a:lnTo>
                  <a:pt x="1305800" y="56586"/>
                </a:lnTo>
                <a:lnTo>
                  <a:pt x="1296378" y="52577"/>
                </a:lnTo>
                <a:lnTo>
                  <a:pt x="1288128" y="47626"/>
                </a:lnTo>
                <a:lnTo>
                  <a:pt x="1280922" y="41656"/>
                </a:lnTo>
                <a:lnTo>
                  <a:pt x="1275076" y="35232"/>
                </a:lnTo>
                <a:lnTo>
                  <a:pt x="1273519" y="32892"/>
                </a:lnTo>
                <a:close/>
              </a:path>
              <a:path w="1321434" h="126364">
                <a:moveTo>
                  <a:pt x="1042288" y="0"/>
                </a:moveTo>
                <a:lnTo>
                  <a:pt x="1032509" y="0"/>
                </a:lnTo>
                <a:lnTo>
                  <a:pt x="1032509" y="41401"/>
                </a:lnTo>
                <a:lnTo>
                  <a:pt x="1003046" y="41401"/>
                </a:lnTo>
                <a:lnTo>
                  <a:pt x="1003046" y="50164"/>
                </a:lnTo>
                <a:lnTo>
                  <a:pt x="1032509" y="50164"/>
                </a:lnTo>
                <a:lnTo>
                  <a:pt x="1032509" y="126237"/>
                </a:lnTo>
                <a:lnTo>
                  <a:pt x="1042288" y="126237"/>
                </a:lnTo>
                <a:lnTo>
                  <a:pt x="1042288" y="0"/>
                </a:lnTo>
                <a:close/>
              </a:path>
              <a:path w="1321434" h="126364">
                <a:moveTo>
                  <a:pt x="981075" y="8635"/>
                </a:moveTo>
                <a:lnTo>
                  <a:pt x="971296" y="8635"/>
                </a:lnTo>
                <a:lnTo>
                  <a:pt x="971296" y="29337"/>
                </a:lnTo>
                <a:lnTo>
                  <a:pt x="970724" y="37768"/>
                </a:lnTo>
                <a:lnTo>
                  <a:pt x="951277" y="77374"/>
                </a:lnTo>
                <a:lnTo>
                  <a:pt x="937259" y="89281"/>
                </a:lnTo>
                <a:lnTo>
                  <a:pt x="944879" y="95884"/>
                </a:lnTo>
                <a:lnTo>
                  <a:pt x="971819" y="63484"/>
                </a:lnTo>
                <a:lnTo>
                  <a:pt x="976376" y="52704"/>
                </a:lnTo>
                <a:lnTo>
                  <a:pt x="986075" y="52704"/>
                </a:lnTo>
                <a:lnTo>
                  <a:pt x="983360" y="45148"/>
                </a:lnTo>
                <a:lnTo>
                  <a:pt x="981646" y="37099"/>
                </a:lnTo>
                <a:lnTo>
                  <a:pt x="981101" y="29337"/>
                </a:lnTo>
                <a:lnTo>
                  <a:pt x="981075" y="8635"/>
                </a:lnTo>
                <a:close/>
              </a:path>
              <a:path w="1321434" h="126364">
                <a:moveTo>
                  <a:pt x="986075" y="52704"/>
                </a:moveTo>
                <a:lnTo>
                  <a:pt x="976376" y="52704"/>
                </a:lnTo>
                <a:lnTo>
                  <a:pt x="978026" y="58673"/>
                </a:lnTo>
                <a:lnTo>
                  <a:pt x="1002758" y="89951"/>
                </a:lnTo>
                <a:lnTo>
                  <a:pt x="1007999" y="94233"/>
                </a:lnTo>
                <a:lnTo>
                  <a:pt x="1014856" y="86613"/>
                </a:lnTo>
                <a:lnTo>
                  <a:pt x="1007471" y="81230"/>
                </a:lnTo>
                <a:lnTo>
                  <a:pt x="1000918" y="75168"/>
                </a:lnTo>
                <a:lnTo>
                  <a:pt x="995175" y="68415"/>
                </a:lnTo>
                <a:lnTo>
                  <a:pt x="990219" y="60959"/>
                </a:lnTo>
                <a:lnTo>
                  <a:pt x="986218" y="53101"/>
                </a:lnTo>
                <a:lnTo>
                  <a:pt x="986075" y="52704"/>
                </a:lnTo>
                <a:close/>
              </a:path>
              <a:path w="1321434" h="126364">
                <a:moveTo>
                  <a:pt x="594018" y="37210"/>
                </a:moveTo>
                <a:lnTo>
                  <a:pt x="582802" y="37210"/>
                </a:lnTo>
                <a:lnTo>
                  <a:pt x="573799" y="46995"/>
                </a:lnTo>
                <a:lnTo>
                  <a:pt x="563546" y="55197"/>
                </a:lnTo>
                <a:lnTo>
                  <a:pt x="552031" y="61803"/>
                </a:lnTo>
                <a:lnTo>
                  <a:pt x="539241" y="66801"/>
                </a:lnTo>
                <a:lnTo>
                  <a:pt x="546353" y="74421"/>
                </a:lnTo>
                <a:lnTo>
                  <a:pt x="558684" y="68845"/>
                </a:lnTo>
                <a:lnTo>
                  <a:pt x="569753" y="62198"/>
                </a:lnTo>
                <a:lnTo>
                  <a:pt x="579536" y="54455"/>
                </a:lnTo>
                <a:lnTo>
                  <a:pt x="588009" y="45592"/>
                </a:lnTo>
                <a:lnTo>
                  <a:pt x="594018" y="37210"/>
                </a:lnTo>
                <a:close/>
              </a:path>
              <a:path w="1321434" h="126364">
                <a:moveTo>
                  <a:pt x="641476" y="0"/>
                </a:moveTo>
                <a:lnTo>
                  <a:pt x="631698" y="0"/>
                </a:lnTo>
                <a:lnTo>
                  <a:pt x="631698" y="35432"/>
                </a:lnTo>
                <a:lnTo>
                  <a:pt x="602614" y="35432"/>
                </a:lnTo>
                <a:lnTo>
                  <a:pt x="602614" y="44068"/>
                </a:lnTo>
                <a:lnTo>
                  <a:pt x="631698" y="44068"/>
                </a:lnTo>
                <a:lnTo>
                  <a:pt x="631698" y="70231"/>
                </a:lnTo>
                <a:lnTo>
                  <a:pt x="641476" y="70231"/>
                </a:lnTo>
                <a:lnTo>
                  <a:pt x="641476" y="0"/>
                </a:lnTo>
                <a:close/>
              </a:path>
              <a:path w="1321434" h="126364">
                <a:moveTo>
                  <a:pt x="603503" y="6603"/>
                </a:moveTo>
                <a:lnTo>
                  <a:pt x="547751" y="6603"/>
                </a:lnTo>
                <a:lnTo>
                  <a:pt x="547751" y="15493"/>
                </a:lnTo>
                <a:lnTo>
                  <a:pt x="592454" y="15493"/>
                </a:lnTo>
                <a:lnTo>
                  <a:pt x="591947" y="19431"/>
                </a:lnTo>
                <a:lnTo>
                  <a:pt x="590423" y="24002"/>
                </a:lnTo>
                <a:lnTo>
                  <a:pt x="588009" y="29082"/>
                </a:lnTo>
                <a:lnTo>
                  <a:pt x="542925" y="32003"/>
                </a:lnTo>
                <a:lnTo>
                  <a:pt x="546480" y="41275"/>
                </a:lnTo>
                <a:lnTo>
                  <a:pt x="582802" y="37210"/>
                </a:lnTo>
                <a:lnTo>
                  <a:pt x="594018" y="37210"/>
                </a:lnTo>
                <a:lnTo>
                  <a:pt x="594770" y="36161"/>
                </a:lnTo>
                <a:lnTo>
                  <a:pt x="599614" y="26527"/>
                </a:lnTo>
                <a:lnTo>
                  <a:pt x="602529" y="16678"/>
                </a:lnTo>
                <a:lnTo>
                  <a:pt x="603503" y="6603"/>
                </a:lnTo>
                <a:close/>
              </a:path>
              <a:path w="1321434" h="126364">
                <a:moveTo>
                  <a:pt x="879855" y="6476"/>
                </a:moveTo>
                <a:lnTo>
                  <a:pt x="819150" y="6476"/>
                </a:lnTo>
                <a:lnTo>
                  <a:pt x="819150" y="64642"/>
                </a:lnTo>
                <a:lnTo>
                  <a:pt x="839035" y="64545"/>
                </a:lnTo>
                <a:lnTo>
                  <a:pt x="856599" y="64246"/>
                </a:lnTo>
                <a:lnTo>
                  <a:pt x="871853" y="63732"/>
                </a:lnTo>
                <a:lnTo>
                  <a:pt x="884808" y="62991"/>
                </a:lnTo>
                <a:lnTo>
                  <a:pt x="884261" y="55879"/>
                </a:lnTo>
                <a:lnTo>
                  <a:pt x="829055" y="55879"/>
                </a:lnTo>
                <a:lnTo>
                  <a:pt x="829055" y="39369"/>
                </a:lnTo>
                <a:lnTo>
                  <a:pt x="873378" y="39369"/>
                </a:lnTo>
                <a:lnTo>
                  <a:pt x="873378" y="30987"/>
                </a:lnTo>
                <a:lnTo>
                  <a:pt x="829055" y="30987"/>
                </a:lnTo>
                <a:lnTo>
                  <a:pt x="829055" y="15239"/>
                </a:lnTo>
                <a:lnTo>
                  <a:pt x="879855" y="15239"/>
                </a:lnTo>
                <a:lnTo>
                  <a:pt x="879855" y="6476"/>
                </a:lnTo>
                <a:close/>
              </a:path>
              <a:path w="1321434" h="126364">
                <a:moveTo>
                  <a:pt x="884174" y="54737"/>
                </a:moveTo>
                <a:lnTo>
                  <a:pt x="875410" y="55237"/>
                </a:lnTo>
                <a:lnTo>
                  <a:pt x="864742" y="55594"/>
                </a:lnTo>
                <a:lnTo>
                  <a:pt x="852169" y="55808"/>
                </a:lnTo>
                <a:lnTo>
                  <a:pt x="837691" y="55879"/>
                </a:lnTo>
                <a:lnTo>
                  <a:pt x="884261" y="55879"/>
                </a:lnTo>
                <a:lnTo>
                  <a:pt x="884174" y="54737"/>
                </a:lnTo>
                <a:close/>
              </a:path>
              <a:path w="1321434" h="126364">
                <a:moveTo>
                  <a:pt x="773556" y="4571"/>
                </a:moveTo>
                <a:lnTo>
                  <a:pt x="684783" y="4571"/>
                </a:lnTo>
                <a:lnTo>
                  <a:pt x="684783" y="13334"/>
                </a:lnTo>
                <a:lnTo>
                  <a:pt x="773556" y="13334"/>
                </a:lnTo>
                <a:lnTo>
                  <a:pt x="773556" y="4571"/>
                </a:lnTo>
                <a:close/>
              </a:path>
              <a:path w="1321434" h="126364">
                <a:moveTo>
                  <a:pt x="117221" y="49910"/>
                </a:moveTo>
                <a:lnTo>
                  <a:pt x="0" y="49910"/>
                </a:lnTo>
                <a:lnTo>
                  <a:pt x="0" y="58419"/>
                </a:lnTo>
                <a:lnTo>
                  <a:pt x="117221" y="58419"/>
                </a:lnTo>
                <a:lnTo>
                  <a:pt x="117221" y="49910"/>
                </a:lnTo>
                <a:close/>
              </a:path>
              <a:path w="1321434" h="126364">
                <a:moveTo>
                  <a:pt x="99581" y="33019"/>
                </a:moveTo>
                <a:lnTo>
                  <a:pt x="90042" y="33019"/>
                </a:lnTo>
                <a:lnTo>
                  <a:pt x="89661" y="44068"/>
                </a:lnTo>
                <a:lnTo>
                  <a:pt x="89407" y="49656"/>
                </a:lnTo>
                <a:lnTo>
                  <a:pt x="89280" y="49910"/>
                </a:lnTo>
                <a:lnTo>
                  <a:pt x="98551" y="49910"/>
                </a:lnTo>
                <a:lnTo>
                  <a:pt x="99218" y="41193"/>
                </a:lnTo>
                <a:lnTo>
                  <a:pt x="99581" y="33019"/>
                </a:lnTo>
                <a:close/>
              </a:path>
              <a:path w="1321434" h="126364">
                <a:moveTo>
                  <a:pt x="100075" y="2920"/>
                </a:moveTo>
                <a:lnTo>
                  <a:pt x="19684" y="2920"/>
                </a:lnTo>
                <a:lnTo>
                  <a:pt x="19684" y="11429"/>
                </a:lnTo>
                <a:lnTo>
                  <a:pt x="90297" y="11429"/>
                </a:lnTo>
                <a:lnTo>
                  <a:pt x="90170" y="25018"/>
                </a:lnTo>
                <a:lnTo>
                  <a:pt x="14224" y="27685"/>
                </a:lnTo>
                <a:lnTo>
                  <a:pt x="16890" y="36702"/>
                </a:lnTo>
                <a:lnTo>
                  <a:pt x="90042" y="33019"/>
                </a:lnTo>
                <a:lnTo>
                  <a:pt x="99581" y="33019"/>
                </a:lnTo>
                <a:lnTo>
                  <a:pt x="99694" y="30464"/>
                </a:lnTo>
                <a:lnTo>
                  <a:pt x="99980" y="17710"/>
                </a:lnTo>
                <a:lnTo>
                  <a:pt x="100075" y="2920"/>
                </a:lnTo>
                <a:close/>
              </a:path>
              <a:path w="1321434" h="126364">
                <a:moveTo>
                  <a:pt x="1175003" y="0"/>
                </a:moveTo>
                <a:lnTo>
                  <a:pt x="1165352" y="0"/>
                </a:lnTo>
                <a:lnTo>
                  <a:pt x="1165352" y="126237"/>
                </a:lnTo>
                <a:lnTo>
                  <a:pt x="1175003" y="126237"/>
                </a:lnTo>
                <a:lnTo>
                  <a:pt x="1175003" y="0"/>
                </a:lnTo>
                <a:close/>
              </a:path>
              <a:path w="1321434" h="126364">
                <a:moveTo>
                  <a:pt x="909447" y="0"/>
                </a:moveTo>
                <a:lnTo>
                  <a:pt x="899667" y="0"/>
                </a:lnTo>
                <a:lnTo>
                  <a:pt x="899667" y="77342"/>
                </a:lnTo>
                <a:lnTo>
                  <a:pt x="909447" y="77342"/>
                </a:lnTo>
                <a:lnTo>
                  <a:pt x="909447" y="0"/>
                </a:lnTo>
                <a:close/>
              </a:path>
              <a:path w="1321434" h="126364">
                <a:moveTo>
                  <a:pt x="232409" y="0"/>
                </a:moveTo>
                <a:lnTo>
                  <a:pt x="222630" y="0"/>
                </a:lnTo>
                <a:lnTo>
                  <a:pt x="222630" y="126237"/>
                </a:lnTo>
                <a:lnTo>
                  <a:pt x="232409" y="126237"/>
                </a:lnTo>
                <a:lnTo>
                  <a:pt x="232409" y="62102"/>
                </a:lnTo>
                <a:lnTo>
                  <a:pt x="254253" y="62102"/>
                </a:lnTo>
                <a:lnTo>
                  <a:pt x="254253" y="53212"/>
                </a:lnTo>
                <a:lnTo>
                  <a:pt x="232409" y="53212"/>
                </a:lnTo>
                <a:lnTo>
                  <a:pt x="2324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8486902" y="5458332"/>
            <a:ext cx="513080" cy="126364"/>
          </a:xfrm>
          <a:custGeom>
            <a:avLst/>
            <a:gdLst/>
            <a:ahLst/>
            <a:cxnLst/>
            <a:rect l="l" t="t" r="r" b="b"/>
            <a:pathLst>
              <a:path w="513079" h="126364">
                <a:moveTo>
                  <a:pt x="185547" y="78866"/>
                </a:moveTo>
                <a:lnTo>
                  <a:pt x="148463" y="89281"/>
                </a:lnTo>
                <a:lnTo>
                  <a:pt x="145033" y="94995"/>
                </a:lnTo>
                <a:lnTo>
                  <a:pt x="145033" y="109600"/>
                </a:lnTo>
                <a:lnTo>
                  <a:pt x="185547" y="125602"/>
                </a:lnTo>
                <a:lnTo>
                  <a:pt x="194786" y="125220"/>
                </a:lnTo>
                <a:lnTo>
                  <a:pt x="202882" y="124063"/>
                </a:lnTo>
                <a:lnTo>
                  <a:pt x="209835" y="122120"/>
                </a:lnTo>
                <a:lnTo>
                  <a:pt x="215646" y="119379"/>
                </a:lnTo>
                <a:lnTo>
                  <a:pt x="219075" y="117347"/>
                </a:lnTo>
                <a:lnTo>
                  <a:pt x="175514" y="117347"/>
                </a:lnTo>
                <a:lnTo>
                  <a:pt x="167894" y="115950"/>
                </a:lnTo>
                <a:lnTo>
                  <a:pt x="162814" y="113410"/>
                </a:lnTo>
                <a:lnTo>
                  <a:pt x="157733" y="110743"/>
                </a:lnTo>
                <a:lnTo>
                  <a:pt x="155194" y="107060"/>
                </a:lnTo>
                <a:lnTo>
                  <a:pt x="155278" y="97535"/>
                </a:lnTo>
                <a:lnTo>
                  <a:pt x="157733" y="93852"/>
                </a:lnTo>
                <a:lnTo>
                  <a:pt x="162814" y="91185"/>
                </a:lnTo>
                <a:lnTo>
                  <a:pt x="168021" y="88518"/>
                </a:lnTo>
                <a:lnTo>
                  <a:pt x="175514" y="87121"/>
                </a:lnTo>
                <a:lnTo>
                  <a:pt x="218905" y="87121"/>
                </a:lnTo>
                <a:lnTo>
                  <a:pt x="215519" y="85089"/>
                </a:lnTo>
                <a:lnTo>
                  <a:pt x="209728" y="82349"/>
                </a:lnTo>
                <a:lnTo>
                  <a:pt x="202819" y="80406"/>
                </a:lnTo>
                <a:lnTo>
                  <a:pt x="194766" y="79249"/>
                </a:lnTo>
                <a:lnTo>
                  <a:pt x="185547" y="78866"/>
                </a:lnTo>
                <a:close/>
              </a:path>
              <a:path w="513079" h="126364">
                <a:moveTo>
                  <a:pt x="218905" y="87121"/>
                </a:moveTo>
                <a:lnTo>
                  <a:pt x="195452" y="87121"/>
                </a:lnTo>
                <a:lnTo>
                  <a:pt x="202946" y="88518"/>
                </a:lnTo>
                <a:lnTo>
                  <a:pt x="208152" y="91185"/>
                </a:lnTo>
                <a:lnTo>
                  <a:pt x="213232" y="93852"/>
                </a:lnTo>
                <a:lnTo>
                  <a:pt x="215773" y="97535"/>
                </a:lnTo>
                <a:lnTo>
                  <a:pt x="215773" y="107060"/>
                </a:lnTo>
                <a:lnTo>
                  <a:pt x="213232" y="110743"/>
                </a:lnTo>
                <a:lnTo>
                  <a:pt x="208152" y="113410"/>
                </a:lnTo>
                <a:lnTo>
                  <a:pt x="203073" y="115950"/>
                </a:lnTo>
                <a:lnTo>
                  <a:pt x="195452" y="117347"/>
                </a:lnTo>
                <a:lnTo>
                  <a:pt x="219075" y="117347"/>
                </a:lnTo>
                <a:lnTo>
                  <a:pt x="222503" y="115315"/>
                </a:lnTo>
                <a:lnTo>
                  <a:pt x="225932" y="109600"/>
                </a:lnTo>
                <a:lnTo>
                  <a:pt x="225932" y="94995"/>
                </a:lnTo>
                <a:lnTo>
                  <a:pt x="222503" y="89281"/>
                </a:lnTo>
                <a:lnTo>
                  <a:pt x="218905" y="87121"/>
                </a:lnTo>
                <a:close/>
              </a:path>
              <a:path w="513079" h="126364">
                <a:moveTo>
                  <a:pt x="455041" y="76326"/>
                </a:moveTo>
                <a:lnTo>
                  <a:pt x="417449" y="87629"/>
                </a:lnTo>
                <a:lnTo>
                  <a:pt x="413893" y="93471"/>
                </a:lnTo>
                <a:lnTo>
                  <a:pt x="413893" y="107950"/>
                </a:lnTo>
                <a:lnTo>
                  <a:pt x="455041" y="125221"/>
                </a:lnTo>
                <a:lnTo>
                  <a:pt x="464388" y="124793"/>
                </a:lnTo>
                <a:lnTo>
                  <a:pt x="472620" y="123507"/>
                </a:lnTo>
                <a:lnTo>
                  <a:pt x="479615" y="121417"/>
                </a:lnTo>
                <a:lnTo>
                  <a:pt x="485521" y="118490"/>
                </a:lnTo>
                <a:lnTo>
                  <a:pt x="487891" y="116966"/>
                </a:lnTo>
                <a:lnTo>
                  <a:pt x="445262" y="116966"/>
                </a:lnTo>
                <a:lnTo>
                  <a:pt x="437769" y="115442"/>
                </a:lnTo>
                <a:lnTo>
                  <a:pt x="432434" y="112521"/>
                </a:lnTo>
                <a:lnTo>
                  <a:pt x="426974" y="109473"/>
                </a:lnTo>
                <a:lnTo>
                  <a:pt x="424306" y="105537"/>
                </a:lnTo>
                <a:lnTo>
                  <a:pt x="424306" y="95884"/>
                </a:lnTo>
                <a:lnTo>
                  <a:pt x="426974" y="91947"/>
                </a:lnTo>
                <a:lnTo>
                  <a:pt x="437642" y="86106"/>
                </a:lnTo>
                <a:lnTo>
                  <a:pt x="445262" y="84581"/>
                </a:lnTo>
                <a:lnTo>
                  <a:pt x="487891" y="84581"/>
                </a:lnTo>
                <a:lnTo>
                  <a:pt x="485521" y="83057"/>
                </a:lnTo>
                <a:lnTo>
                  <a:pt x="479561" y="80077"/>
                </a:lnTo>
                <a:lnTo>
                  <a:pt x="472519" y="77977"/>
                </a:lnTo>
                <a:lnTo>
                  <a:pt x="464357" y="76735"/>
                </a:lnTo>
                <a:lnTo>
                  <a:pt x="455041" y="76326"/>
                </a:lnTo>
                <a:close/>
              </a:path>
              <a:path w="513079" h="126364">
                <a:moveTo>
                  <a:pt x="487891" y="84581"/>
                </a:moveTo>
                <a:lnTo>
                  <a:pt x="464947" y="84581"/>
                </a:lnTo>
                <a:lnTo>
                  <a:pt x="472567" y="86106"/>
                </a:lnTo>
                <a:lnTo>
                  <a:pt x="477900" y="89026"/>
                </a:lnTo>
                <a:lnTo>
                  <a:pt x="483234" y="92075"/>
                </a:lnTo>
                <a:lnTo>
                  <a:pt x="485901" y="95884"/>
                </a:lnTo>
                <a:lnTo>
                  <a:pt x="485901" y="105537"/>
                </a:lnTo>
                <a:lnTo>
                  <a:pt x="483234" y="109473"/>
                </a:lnTo>
                <a:lnTo>
                  <a:pt x="477900" y="112394"/>
                </a:lnTo>
                <a:lnTo>
                  <a:pt x="472567" y="115442"/>
                </a:lnTo>
                <a:lnTo>
                  <a:pt x="464947" y="116966"/>
                </a:lnTo>
                <a:lnTo>
                  <a:pt x="487891" y="116966"/>
                </a:lnTo>
                <a:lnTo>
                  <a:pt x="492632" y="113918"/>
                </a:lnTo>
                <a:lnTo>
                  <a:pt x="496189" y="107950"/>
                </a:lnTo>
                <a:lnTo>
                  <a:pt x="496189" y="93471"/>
                </a:lnTo>
                <a:lnTo>
                  <a:pt x="492632" y="87629"/>
                </a:lnTo>
                <a:lnTo>
                  <a:pt x="487891" y="84581"/>
                </a:lnTo>
                <a:close/>
              </a:path>
              <a:path w="513079" h="126364">
                <a:moveTo>
                  <a:pt x="244094" y="61721"/>
                </a:moveTo>
                <a:lnTo>
                  <a:pt x="126873" y="61721"/>
                </a:lnTo>
                <a:lnTo>
                  <a:pt x="126873" y="70357"/>
                </a:lnTo>
                <a:lnTo>
                  <a:pt x="244094" y="70357"/>
                </a:lnTo>
                <a:lnTo>
                  <a:pt x="244094" y="61721"/>
                </a:lnTo>
                <a:close/>
              </a:path>
              <a:path w="513079" h="126364">
                <a:moveTo>
                  <a:pt x="185547" y="1650"/>
                </a:moveTo>
                <a:lnTo>
                  <a:pt x="145415" y="17652"/>
                </a:lnTo>
                <a:lnTo>
                  <a:pt x="145503" y="33400"/>
                </a:lnTo>
                <a:lnTo>
                  <a:pt x="149732" y="39496"/>
                </a:lnTo>
                <a:lnTo>
                  <a:pt x="158242" y="43687"/>
                </a:lnTo>
                <a:lnTo>
                  <a:pt x="158242" y="61721"/>
                </a:lnTo>
                <a:lnTo>
                  <a:pt x="168148" y="61721"/>
                </a:lnTo>
                <a:lnTo>
                  <a:pt x="168148" y="46862"/>
                </a:lnTo>
                <a:lnTo>
                  <a:pt x="212598" y="46862"/>
                </a:lnTo>
                <a:lnTo>
                  <a:pt x="212598" y="43687"/>
                </a:lnTo>
                <a:lnTo>
                  <a:pt x="220154" y="40131"/>
                </a:lnTo>
                <a:lnTo>
                  <a:pt x="175514" y="40131"/>
                </a:lnTo>
                <a:lnTo>
                  <a:pt x="168021" y="38862"/>
                </a:lnTo>
                <a:lnTo>
                  <a:pt x="158115" y="33527"/>
                </a:lnTo>
                <a:lnTo>
                  <a:pt x="155575" y="29844"/>
                </a:lnTo>
                <a:lnTo>
                  <a:pt x="155575" y="25018"/>
                </a:lnTo>
                <a:lnTo>
                  <a:pt x="157454" y="18424"/>
                </a:lnTo>
                <a:lnTo>
                  <a:pt x="163083" y="13700"/>
                </a:lnTo>
                <a:lnTo>
                  <a:pt x="172452" y="10856"/>
                </a:lnTo>
                <a:lnTo>
                  <a:pt x="185547" y="9906"/>
                </a:lnTo>
                <a:lnTo>
                  <a:pt x="218848" y="9906"/>
                </a:lnTo>
                <a:lnTo>
                  <a:pt x="215138" y="7746"/>
                </a:lnTo>
                <a:lnTo>
                  <a:pt x="209424" y="5080"/>
                </a:lnTo>
                <a:lnTo>
                  <a:pt x="202580" y="3175"/>
                </a:lnTo>
                <a:lnTo>
                  <a:pt x="194617" y="2031"/>
                </a:lnTo>
                <a:lnTo>
                  <a:pt x="185547" y="1650"/>
                </a:lnTo>
                <a:close/>
              </a:path>
              <a:path w="513079" h="126364">
                <a:moveTo>
                  <a:pt x="212598" y="46989"/>
                </a:moveTo>
                <a:lnTo>
                  <a:pt x="202819" y="46989"/>
                </a:lnTo>
                <a:lnTo>
                  <a:pt x="202819" y="61721"/>
                </a:lnTo>
                <a:lnTo>
                  <a:pt x="212598" y="61721"/>
                </a:lnTo>
                <a:lnTo>
                  <a:pt x="212598" y="46989"/>
                </a:lnTo>
                <a:close/>
              </a:path>
              <a:path w="513079" h="126364">
                <a:moveTo>
                  <a:pt x="212598" y="46862"/>
                </a:moveTo>
                <a:lnTo>
                  <a:pt x="168148" y="46862"/>
                </a:lnTo>
                <a:lnTo>
                  <a:pt x="173481" y="47878"/>
                </a:lnTo>
                <a:lnTo>
                  <a:pt x="179324" y="48513"/>
                </a:lnTo>
                <a:lnTo>
                  <a:pt x="192150" y="48513"/>
                </a:lnTo>
                <a:lnTo>
                  <a:pt x="197993" y="48006"/>
                </a:lnTo>
                <a:lnTo>
                  <a:pt x="202819" y="46989"/>
                </a:lnTo>
                <a:lnTo>
                  <a:pt x="212598" y="46989"/>
                </a:lnTo>
                <a:close/>
              </a:path>
              <a:path w="513079" h="126364">
                <a:moveTo>
                  <a:pt x="218848" y="9906"/>
                </a:moveTo>
                <a:lnTo>
                  <a:pt x="185547" y="9906"/>
                </a:lnTo>
                <a:lnTo>
                  <a:pt x="198622" y="10856"/>
                </a:lnTo>
                <a:lnTo>
                  <a:pt x="207946" y="13700"/>
                </a:lnTo>
                <a:lnTo>
                  <a:pt x="213532" y="18424"/>
                </a:lnTo>
                <a:lnTo>
                  <a:pt x="215392" y="25018"/>
                </a:lnTo>
                <a:lnTo>
                  <a:pt x="215392" y="29844"/>
                </a:lnTo>
                <a:lnTo>
                  <a:pt x="212978" y="33527"/>
                </a:lnTo>
                <a:lnTo>
                  <a:pt x="203073" y="38862"/>
                </a:lnTo>
                <a:lnTo>
                  <a:pt x="195579" y="40131"/>
                </a:lnTo>
                <a:lnTo>
                  <a:pt x="220154" y="40131"/>
                </a:lnTo>
                <a:lnTo>
                  <a:pt x="221233" y="39623"/>
                </a:lnTo>
                <a:lnTo>
                  <a:pt x="225463" y="33527"/>
                </a:lnTo>
                <a:lnTo>
                  <a:pt x="225551" y="17652"/>
                </a:lnTo>
                <a:lnTo>
                  <a:pt x="222123" y="11810"/>
                </a:lnTo>
                <a:lnTo>
                  <a:pt x="218848" y="9906"/>
                </a:lnTo>
                <a:close/>
              </a:path>
              <a:path w="513079" h="126364">
                <a:moveTo>
                  <a:pt x="32257" y="8254"/>
                </a:moveTo>
                <a:lnTo>
                  <a:pt x="2254" y="33416"/>
                </a:lnTo>
                <a:lnTo>
                  <a:pt x="0" y="51307"/>
                </a:lnTo>
                <a:lnTo>
                  <a:pt x="581" y="60783"/>
                </a:lnTo>
                <a:lnTo>
                  <a:pt x="25374" y="93644"/>
                </a:lnTo>
                <a:lnTo>
                  <a:pt x="32257" y="94360"/>
                </a:lnTo>
                <a:lnTo>
                  <a:pt x="39141" y="93644"/>
                </a:lnTo>
                <a:lnTo>
                  <a:pt x="45323" y="91487"/>
                </a:lnTo>
                <a:lnTo>
                  <a:pt x="50813" y="87878"/>
                </a:lnTo>
                <a:lnTo>
                  <a:pt x="52855" y="85725"/>
                </a:lnTo>
                <a:lnTo>
                  <a:pt x="25526" y="85725"/>
                </a:lnTo>
                <a:lnTo>
                  <a:pt x="20193" y="82550"/>
                </a:lnTo>
                <a:lnTo>
                  <a:pt x="9525" y="51307"/>
                </a:lnTo>
                <a:lnTo>
                  <a:pt x="9937" y="43900"/>
                </a:lnTo>
                <a:lnTo>
                  <a:pt x="25526" y="17017"/>
                </a:lnTo>
                <a:lnTo>
                  <a:pt x="52976" y="17017"/>
                </a:lnTo>
                <a:lnTo>
                  <a:pt x="50813" y="14737"/>
                </a:lnTo>
                <a:lnTo>
                  <a:pt x="45323" y="11128"/>
                </a:lnTo>
                <a:lnTo>
                  <a:pt x="39141" y="8971"/>
                </a:lnTo>
                <a:lnTo>
                  <a:pt x="32257" y="8254"/>
                </a:lnTo>
                <a:close/>
              </a:path>
              <a:path w="513079" h="126364">
                <a:moveTo>
                  <a:pt x="52976" y="17017"/>
                </a:moveTo>
                <a:lnTo>
                  <a:pt x="38989" y="17017"/>
                </a:lnTo>
                <a:lnTo>
                  <a:pt x="44450" y="20065"/>
                </a:lnTo>
                <a:lnTo>
                  <a:pt x="48641" y="26415"/>
                </a:lnTo>
                <a:lnTo>
                  <a:pt x="51387" y="31484"/>
                </a:lnTo>
                <a:lnTo>
                  <a:pt x="53332" y="37337"/>
                </a:lnTo>
                <a:lnTo>
                  <a:pt x="54483" y="43953"/>
                </a:lnTo>
                <a:lnTo>
                  <a:pt x="54864" y="51307"/>
                </a:lnTo>
                <a:lnTo>
                  <a:pt x="54457" y="58662"/>
                </a:lnTo>
                <a:lnTo>
                  <a:pt x="38862" y="85725"/>
                </a:lnTo>
                <a:lnTo>
                  <a:pt x="52855" y="85725"/>
                </a:lnTo>
                <a:lnTo>
                  <a:pt x="64516" y="51307"/>
                </a:lnTo>
                <a:lnTo>
                  <a:pt x="63966" y="41832"/>
                </a:lnTo>
                <a:lnTo>
                  <a:pt x="62309" y="33416"/>
                </a:lnTo>
                <a:lnTo>
                  <a:pt x="59533" y="26072"/>
                </a:lnTo>
                <a:lnTo>
                  <a:pt x="55625" y="19812"/>
                </a:lnTo>
                <a:lnTo>
                  <a:pt x="52976" y="17017"/>
                </a:lnTo>
                <a:close/>
              </a:path>
              <a:path w="513079" h="126364">
                <a:moveTo>
                  <a:pt x="318262" y="11175"/>
                </a:moveTo>
                <a:lnTo>
                  <a:pt x="269875" y="11175"/>
                </a:lnTo>
                <a:lnTo>
                  <a:pt x="269875" y="92201"/>
                </a:lnTo>
                <a:lnTo>
                  <a:pt x="286519" y="92082"/>
                </a:lnTo>
                <a:lnTo>
                  <a:pt x="301021" y="91725"/>
                </a:lnTo>
                <a:lnTo>
                  <a:pt x="313380" y="91130"/>
                </a:lnTo>
                <a:lnTo>
                  <a:pt x="323596" y="90296"/>
                </a:lnTo>
                <a:lnTo>
                  <a:pt x="323078" y="83565"/>
                </a:lnTo>
                <a:lnTo>
                  <a:pt x="279526" y="83565"/>
                </a:lnTo>
                <a:lnTo>
                  <a:pt x="279526" y="19812"/>
                </a:lnTo>
                <a:lnTo>
                  <a:pt x="318262" y="19812"/>
                </a:lnTo>
                <a:lnTo>
                  <a:pt x="318262" y="11175"/>
                </a:lnTo>
                <a:close/>
              </a:path>
              <a:path w="513079" h="126364">
                <a:moveTo>
                  <a:pt x="322961" y="82041"/>
                </a:moveTo>
                <a:lnTo>
                  <a:pt x="316482" y="82708"/>
                </a:lnTo>
                <a:lnTo>
                  <a:pt x="309038" y="83184"/>
                </a:lnTo>
                <a:lnTo>
                  <a:pt x="300618" y="83470"/>
                </a:lnTo>
                <a:lnTo>
                  <a:pt x="291211" y="83565"/>
                </a:lnTo>
                <a:lnTo>
                  <a:pt x="323078" y="83565"/>
                </a:lnTo>
                <a:lnTo>
                  <a:pt x="322961" y="82041"/>
                </a:lnTo>
                <a:close/>
              </a:path>
              <a:path w="513079" h="126364">
                <a:moveTo>
                  <a:pt x="437006" y="4317"/>
                </a:moveTo>
                <a:lnTo>
                  <a:pt x="427608" y="4317"/>
                </a:lnTo>
                <a:lnTo>
                  <a:pt x="427608" y="17525"/>
                </a:lnTo>
                <a:lnTo>
                  <a:pt x="427035" y="24197"/>
                </a:lnTo>
                <a:lnTo>
                  <a:pt x="401889" y="58719"/>
                </a:lnTo>
                <a:lnTo>
                  <a:pt x="395224" y="62483"/>
                </a:lnTo>
                <a:lnTo>
                  <a:pt x="402336" y="69214"/>
                </a:lnTo>
                <a:lnTo>
                  <a:pt x="408686" y="65658"/>
                </a:lnTo>
                <a:lnTo>
                  <a:pt x="414654" y="60832"/>
                </a:lnTo>
                <a:lnTo>
                  <a:pt x="420370" y="54737"/>
                </a:lnTo>
                <a:lnTo>
                  <a:pt x="426212" y="48640"/>
                </a:lnTo>
                <a:lnTo>
                  <a:pt x="430149" y="42798"/>
                </a:lnTo>
                <a:lnTo>
                  <a:pt x="432562" y="37337"/>
                </a:lnTo>
                <a:lnTo>
                  <a:pt x="443198" y="37337"/>
                </a:lnTo>
                <a:lnTo>
                  <a:pt x="442204" y="35903"/>
                </a:lnTo>
                <a:lnTo>
                  <a:pt x="439308" y="29892"/>
                </a:lnTo>
                <a:lnTo>
                  <a:pt x="437580" y="23762"/>
                </a:lnTo>
                <a:lnTo>
                  <a:pt x="437006" y="17525"/>
                </a:lnTo>
                <a:lnTo>
                  <a:pt x="437006" y="4317"/>
                </a:lnTo>
                <a:close/>
              </a:path>
              <a:path w="513079" h="126364">
                <a:moveTo>
                  <a:pt x="443198" y="37337"/>
                </a:moveTo>
                <a:lnTo>
                  <a:pt x="432562" y="37337"/>
                </a:lnTo>
                <a:lnTo>
                  <a:pt x="434848" y="42163"/>
                </a:lnTo>
                <a:lnTo>
                  <a:pt x="462152" y="66039"/>
                </a:lnTo>
                <a:lnTo>
                  <a:pt x="468629" y="58800"/>
                </a:lnTo>
                <a:lnTo>
                  <a:pt x="462369" y="55731"/>
                </a:lnTo>
                <a:lnTo>
                  <a:pt x="456549" y="51863"/>
                </a:lnTo>
                <a:lnTo>
                  <a:pt x="451181" y="47210"/>
                </a:lnTo>
                <a:lnTo>
                  <a:pt x="446277" y="41782"/>
                </a:lnTo>
                <a:lnTo>
                  <a:pt x="443198" y="37337"/>
                </a:lnTo>
                <a:close/>
              </a:path>
              <a:path w="513079" h="126364">
                <a:moveTo>
                  <a:pt x="494029" y="0"/>
                </a:moveTo>
                <a:lnTo>
                  <a:pt x="484377" y="0"/>
                </a:lnTo>
                <a:lnTo>
                  <a:pt x="484377" y="72770"/>
                </a:lnTo>
                <a:lnTo>
                  <a:pt x="494029" y="72770"/>
                </a:lnTo>
                <a:lnTo>
                  <a:pt x="494029" y="43433"/>
                </a:lnTo>
                <a:lnTo>
                  <a:pt x="513079" y="43433"/>
                </a:lnTo>
                <a:lnTo>
                  <a:pt x="513079" y="34543"/>
                </a:lnTo>
                <a:lnTo>
                  <a:pt x="494029" y="34543"/>
                </a:lnTo>
                <a:lnTo>
                  <a:pt x="494029" y="0"/>
                </a:lnTo>
                <a:close/>
              </a:path>
              <a:path w="513079" h="126364">
                <a:moveTo>
                  <a:pt x="368553" y="60578"/>
                </a:moveTo>
                <a:lnTo>
                  <a:pt x="358775" y="60578"/>
                </a:lnTo>
                <a:lnTo>
                  <a:pt x="358775" y="126237"/>
                </a:lnTo>
                <a:lnTo>
                  <a:pt x="368553" y="126237"/>
                </a:lnTo>
                <a:lnTo>
                  <a:pt x="368553" y="60578"/>
                </a:lnTo>
                <a:close/>
              </a:path>
              <a:path w="513079" h="126364">
                <a:moveTo>
                  <a:pt x="342519" y="2539"/>
                </a:moveTo>
                <a:lnTo>
                  <a:pt x="332867" y="2539"/>
                </a:lnTo>
                <a:lnTo>
                  <a:pt x="332867" y="122427"/>
                </a:lnTo>
                <a:lnTo>
                  <a:pt x="342519" y="122427"/>
                </a:lnTo>
                <a:lnTo>
                  <a:pt x="342519" y="60578"/>
                </a:lnTo>
                <a:lnTo>
                  <a:pt x="368553" y="60578"/>
                </a:lnTo>
                <a:lnTo>
                  <a:pt x="368553" y="51942"/>
                </a:lnTo>
                <a:lnTo>
                  <a:pt x="342519" y="51942"/>
                </a:lnTo>
                <a:lnTo>
                  <a:pt x="342519" y="2539"/>
                </a:lnTo>
                <a:close/>
              </a:path>
              <a:path w="513079" h="126364">
                <a:moveTo>
                  <a:pt x="368553" y="0"/>
                </a:moveTo>
                <a:lnTo>
                  <a:pt x="358775" y="0"/>
                </a:lnTo>
                <a:lnTo>
                  <a:pt x="358775" y="51942"/>
                </a:lnTo>
                <a:lnTo>
                  <a:pt x="368553" y="51942"/>
                </a:lnTo>
                <a:lnTo>
                  <a:pt x="368553" y="0"/>
                </a:lnTo>
                <a:close/>
              </a:path>
              <a:path w="513079" h="126364">
                <a:moveTo>
                  <a:pt x="97790" y="0"/>
                </a:moveTo>
                <a:lnTo>
                  <a:pt x="88011" y="0"/>
                </a:lnTo>
                <a:lnTo>
                  <a:pt x="88011" y="126237"/>
                </a:lnTo>
                <a:lnTo>
                  <a:pt x="97790" y="126237"/>
                </a:lnTo>
                <a:lnTo>
                  <a:pt x="9779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/>
          <p:nvPr/>
        </p:nvSpPr>
        <p:spPr>
          <a:xfrm>
            <a:off x="9071864" y="5458332"/>
            <a:ext cx="634365" cy="126364"/>
          </a:xfrm>
          <a:custGeom>
            <a:avLst/>
            <a:gdLst/>
            <a:ahLst/>
            <a:cxnLst/>
            <a:rect l="l" t="t" r="r" b="b"/>
            <a:pathLst>
              <a:path w="634365" h="126364">
                <a:moveTo>
                  <a:pt x="27050" y="70484"/>
                </a:moveTo>
                <a:lnTo>
                  <a:pt x="17399" y="70484"/>
                </a:lnTo>
                <a:lnTo>
                  <a:pt x="17399" y="123316"/>
                </a:lnTo>
                <a:lnTo>
                  <a:pt x="95250" y="123316"/>
                </a:lnTo>
                <a:lnTo>
                  <a:pt x="95250" y="114681"/>
                </a:lnTo>
                <a:lnTo>
                  <a:pt x="27050" y="114681"/>
                </a:lnTo>
                <a:lnTo>
                  <a:pt x="27050" y="98297"/>
                </a:lnTo>
                <a:lnTo>
                  <a:pt x="95250" y="98297"/>
                </a:lnTo>
                <a:lnTo>
                  <a:pt x="95250" y="89662"/>
                </a:lnTo>
                <a:lnTo>
                  <a:pt x="27050" y="89662"/>
                </a:lnTo>
                <a:lnTo>
                  <a:pt x="27050" y="70484"/>
                </a:lnTo>
                <a:close/>
              </a:path>
              <a:path w="634365" h="126364">
                <a:moveTo>
                  <a:pt x="95250" y="98297"/>
                </a:moveTo>
                <a:lnTo>
                  <a:pt x="85597" y="98297"/>
                </a:lnTo>
                <a:lnTo>
                  <a:pt x="85597" y="114681"/>
                </a:lnTo>
                <a:lnTo>
                  <a:pt x="95250" y="114681"/>
                </a:lnTo>
                <a:lnTo>
                  <a:pt x="95250" y="98297"/>
                </a:lnTo>
                <a:close/>
              </a:path>
              <a:path w="634365" h="126364">
                <a:moveTo>
                  <a:pt x="95250" y="70484"/>
                </a:moveTo>
                <a:lnTo>
                  <a:pt x="85597" y="70484"/>
                </a:lnTo>
                <a:lnTo>
                  <a:pt x="85597" y="89662"/>
                </a:lnTo>
                <a:lnTo>
                  <a:pt x="95250" y="89662"/>
                </a:lnTo>
                <a:lnTo>
                  <a:pt x="95250" y="70484"/>
                </a:lnTo>
                <a:close/>
              </a:path>
              <a:path w="634365" h="126364">
                <a:moveTo>
                  <a:pt x="592708" y="75437"/>
                </a:moveTo>
                <a:lnTo>
                  <a:pt x="554989" y="86740"/>
                </a:lnTo>
                <a:lnTo>
                  <a:pt x="551433" y="92709"/>
                </a:lnTo>
                <a:lnTo>
                  <a:pt x="551433" y="107187"/>
                </a:lnTo>
                <a:lnTo>
                  <a:pt x="592708" y="124459"/>
                </a:lnTo>
                <a:lnTo>
                  <a:pt x="602045" y="124031"/>
                </a:lnTo>
                <a:lnTo>
                  <a:pt x="610250" y="122745"/>
                </a:lnTo>
                <a:lnTo>
                  <a:pt x="617337" y="120602"/>
                </a:lnTo>
                <a:lnTo>
                  <a:pt x="623315" y="117601"/>
                </a:lnTo>
                <a:lnTo>
                  <a:pt x="625686" y="116077"/>
                </a:lnTo>
                <a:lnTo>
                  <a:pt x="582802" y="116077"/>
                </a:lnTo>
                <a:lnTo>
                  <a:pt x="575182" y="114553"/>
                </a:lnTo>
                <a:lnTo>
                  <a:pt x="564514" y="108457"/>
                </a:lnTo>
                <a:lnTo>
                  <a:pt x="561847" y="104647"/>
                </a:lnTo>
                <a:lnTo>
                  <a:pt x="561847" y="95250"/>
                </a:lnTo>
                <a:lnTo>
                  <a:pt x="564514" y="91439"/>
                </a:lnTo>
                <a:lnTo>
                  <a:pt x="569849" y="88391"/>
                </a:lnTo>
                <a:lnTo>
                  <a:pt x="575055" y="85343"/>
                </a:lnTo>
                <a:lnTo>
                  <a:pt x="582676" y="83819"/>
                </a:lnTo>
                <a:lnTo>
                  <a:pt x="625754" y="83819"/>
                </a:lnTo>
                <a:lnTo>
                  <a:pt x="623315" y="82295"/>
                </a:lnTo>
                <a:lnTo>
                  <a:pt x="617337" y="79295"/>
                </a:lnTo>
                <a:lnTo>
                  <a:pt x="610250" y="77152"/>
                </a:lnTo>
                <a:lnTo>
                  <a:pt x="602045" y="75866"/>
                </a:lnTo>
                <a:lnTo>
                  <a:pt x="592708" y="75437"/>
                </a:lnTo>
                <a:close/>
              </a:path>
              <a:path w="634365" h="126364">
                <a:moveTo>
                  <a:pt x="625754" y="83819"/>
                </a:moveTo>
                <a:lnTo>
                  <a:pt x="602741" y="83819"/>
                </a:lnTo>
                <a:lnTo>
                  <a:pt x="610361" y="85343"/>
                </a:lnTo>
                <a:lnTo>
                  <a:pt x="615695" y="88264"/>
                </a:lnTo>
                <a:lnTo>
                  <a:pt x="620902" y="91312"/>
                </a:lnTo>
                <a:lnTo>
                  <a:pt x="623569" y="95250"/>
                </a:lnTo>
                <a:lnTo>
                  <a:pt x="623569" y="104647"/>
                </a:lnTo>
                <a:lnTo>
                  <a:pt x="620902" y="108584"/>
                </a:lnTo>
                <a:lnTo>
                  <a:pt x="615568" y="111506"/>
                </a:lnTo>
                <a:lnTo>
                  <a:pt x="610234" y="114553"/>
                </a:lnTo>
                <a:lnTo>
                  <a:pt x="602614" y="116077"/>
                </a:lnTo>
                <a:lnTo>
                  <a:pt x="625686" y="116077"/>
                </a:lnTo>
                <a:lnTo>
                  <a:pt x="630427" y="113029"/>
                </a:lnTo>
                <a:lnTo>
                  <a:pt x="633983" y="107187"/>
                </a:lnTo>
                <a:lnTo>
                  <a:pt x="633983" y="92709"/>
                </a:lnTo>
                <a:lnTo>
                  <a:pt x="630427" y="86740"/>
                </a:lnTo>
                <a:lnTo>
                  <a:pt x="625754" y="83819"/>
                </a:lnTo>
                <a:close/>
              </a:path>
              <a:path w="634365" h="126364">
                <a:moveTo>
                  <a:pt x="295275" y="83565"/>
                </a:moveTo>
                <a:lnTo>
                  <a:pt x="285495" y="83565"/>
                </a:lnTo>
                <a:lnTo>
                  <a:pt x="285495" y="122427"/>
                </a:lnTo>
                <a:lnTo>
                  <a:pt x="366649" y="122427"/>
                </a:lnTo>
                <a:lnTo>
                  <a:pt x="366649" y="113537"/>
                </a:lnTo>
                <a:lnTo>
                  <a:pt x="295275" y="113537"/>
                </a:lnTo>
                <a:lnTo>
                  <a:pt x="295275" y="83565"/>
                </a:lnTo>
                <a:close/>
              </a:path>
              <a:path w="634365" h="126364">
                <a:moveTo>
                  <a:pt x="363474" y="61594"/>
                </a:moveTo>
                <a:lnTo>
                  <a:pt x="353694" y="61594"/>
                </a:lnTo>
                <a:lnTo>
                  <a:pt x="353694" y="92201"/>
                </a:lnTo>
                <a:lnTo>
                  <a:pt x="363474" y="92201"/>
                </a:lnTo>
                <a:lnTo>
                  <a:pt x="363474" y="61594"/>
                </a:lnTo>
                <a:close/>
              </a:path>
              <a:path w="634365" h="126364">
                <a:moveTo>
                  <a:pt x="300354" y="4444"/>
                </a:moveTo>
                <a:lnTo>
                  <a:pt x="290956" y="4444"/>
                </a:lnTo>
                <a:lnTo>
                  <a:pt x="282955" y="7492"/>
                </a:lnTo>
                <a:lnTo>
                  <a:pt x="267207" y="38100"/>
                </a:lnTo>
                <a:lnTo>
                  <a:pt x="267801" y="45194"/>
                </a:lnTo>
                <a:lnTo>
                  <a:pt x="300354" y="71754"/>
                </a:lnTo>
                <a:lnTo>
                  <a:pt x="307544" y="71114"/>
                </a:lnTo>
                <a:lnTo>
                  <a:pt x="314055" y="69199"/>
                </a:lnTo>
                <a:lnTo>
                  <a:pt x="319875" y="66022"/>
                </a:lnTo>
                <a:lnTo>
                  <a:pt x="323231" y="63118"/>
                </a:lnTo>
                <a:lnTo>
                  <a:pt x="293369" y="63118"/>
                </a:lnTo>
                <a:lnTo>
                  <a:pt x="287781" y="60959"/>
                </a:lnTo>
                <a:lnTo>
                  <a:pt x="279145" y="51815"/>
                </a:lnTo>
                <a:lnTo>
                  <a:pt x="276986" y="45719"/>
                </a:lnTo>
                <a:lnTo>
                  <a:pt x="276986" y="30352"/>
                </a:lnTo>
                <a:lnTo>
                  <a:pt x="279145" y="24256"/>
                </a:lnTo>
                <a:lnTo>
                  <a:pt x="283463" y="19812"/>
                </a:lnTo>
                <a:lnTo>
                  <a:pt x="287781" y="15239"/>
                </a:lnTo>
                <a:lnTo>
                  <a:pt x="293369" y="12953"/>
                </a:lnTo>
                <a:lnTo>
                  <a:pt x="323256" y="12953"/>
                </a:lnTo>
                <a:lnTo>
                  <a:pt x="322500" y="12106"/>
                </a:lnTo>
                <a:lnTo>
                  <a:pt x="316166" y="7858"/>
                </a:lnTo>
                <a:lnTo>
                  <a:pt x="308784" y="5300"/>
                </a:lnTo>
                <a:lnTo>
                  <a:pt x="300354" y="4444"/>
                </a:lnTo>
                <a:close/>
              </a:path>
              <a:path w="634365" h="126364">
                <a:moveTo>
                  <a:pt x="323256" y="12953"/>
                </a:moveTo>
                <a:lnTo>
                  <a:pt x="307339" y="12953"/>
                </a:lnTo>
                <a:lnTo>
                  <a:pt x="313054" y="15239"/>
                </a:lnTo>
                <a:lnTo>
                  <a:pt x="317372" y="19812"/>
                </a:lnTo>
                <a:lnTo>
                  <a:pt x="321817" y="24383"/>
                </a:lnTo>
                <a:lnTo>
                  <a:pt x="323932" y="30352"/>
                </a:lnTo>
                <a:lnTo>
                  <a:pt x="323976" y="45719"/>
                </a:lnTo>
                <a:lnTo>
                  <a:pt x="321817" y="51815"/>
                </a:lnTo>
                <a:lnTo>
                  <a:pt x="317372" y="56387"/>
                </a:lnTo>
                <a:lnTo>
                  <a:pt x="313054" y="60959"/>
                </a:lnTo>
                <a:lnTo>
                  <a:pt x="307339" y="63118"/>
                </a:lnTo>
                <a:lnTo>
                  <a:pt x="323231" y="63118"/>
                </a:lnTo>
                <a:lnTo>
                  <a:pt x="324992" y="61594"/>
                </a:lnTo>
                <a:lnTo>
                  <a:pt x="363474" y="61594"/>
                </a:lnTo>
                <a:lnTo>
                  <a:pt x="363474" y="52958"/>
                </a:lnTo>
                <a:lnTo>
                  <a:pt x="330707" y="52958"/>
                </a:lnTo>
                <a:lnTo>
                  <a:pt x="332612" y="48387"/>
                </a:lnTo>
                <a:lnTo>
                  <a:pt x="333628" y="43433"/>
                </a:lnTo>
                <a:lnTo>
                  <a:pt x="333628" y="34162"/>
                </a:lnTo>
                <a:lnTo>
                  <a:pt x="332993" y="30352"/>
                </a:lnTo>
                <a:lnTo>
                  <a:pt x="331850" y="26669"/>
                </a:lnTo>
                <a:lnTo>
                  <a:pt x="363474" y="26669"/>
                </a:lnTo>
                <a:lnTo>
                  <a:pt x="363474" y="18033"/>
                </a:lnTo>
                <a:lnTo>
                  <a:pt x="327786" y="18033"/>
                </a:lnTo>
                <a:lnTo>
                  <a:pt x="323256" y="12953"/>
                </a:lnTo>
                <a:close/>
              </a:path>
              <a:path w="634365" h="126364">
                <a:moveTo>
                  <a:pt x="363474" y="26669"/>
                </a:moveTo>
                <a:lnTo>
                  <a:pt x="353694" y="26669"/>
                </a:lnTo>
                <a:lnTo>
                  <a:pt x="353694" y="52958"/>
                </a:lnTo>
                <a:lnTo>
                  <a:pt x="363474" y="52958"/>
                </a:lnTo>
                <a:lnTo>
                  <a:pt x="363474" y="26669"/>
                </a:lnTo>
                <a:close/>
              </a:path>
              <a:path w="634365" h="126364">
                <a:moveTo>
                  <a:pt x="363474" y="0"/>
                </a:moveTo>
                <a:lnTo>
                  <a:pt x="353694" y="0"/>
                </a:lnTo>
                <a:lnTo>
                  <a:pt x="353694" y="18033"/>
                </a:lnTo>
                <a:lnTo>
                  <a:pt x="363474" y="18033"/>
                </a:lnTo>
                <a:lnTo>
                  <a:pt x="363474" y="0"/>
                </a:lnTo>
                <a:close/>
              </a:path>
              <a:path w="634365" h="126364">
                <a:moveTo>
                  <a:pt x="490219" y="82676"/>
                </a:moveTo>
                <a:lnTo>
                  <a:pt x="408939" y="82676"/>
                </a:lnTo>
                <a:lnTo>
                  <a:pt x="408939" y="91312"/>
                </a:lnTo>
                <a:lnTo>
                  <a:pt x="480440" y="91312"/>
                </a:lnTo>
                <a:lnTo>
                  <a:pt x="480440" y="126237"/>
                </a:lnTo>
                <a:lnTo>
                  <a:pt x="490219" y="126237"/>
                </a:lnTo>
                <a:lnTo>
                  <a:pt x="490219" y="82676"/>
                </a:lnTo>
                <a:close/>
              </a:path>
              <a:path w="634365" h="126364">
                <a:moveTo>
                  <a:pt x="187705" y="79120"/>
                </a:moveTo>
                <a:lnTo>
                  <a:pt x="177800" y="79120"/>
                </a:lnTo>
                <a:lnTo>
                  <a:pt x="177800" y="126237"/>
                </a:lnTo>
                <a:lnTo>
                  <a:pt x="187705" y="126237"/>
                </a:lnTo>
                <a:lnTo>
                  <a:pt x="187705" y="79120"/>
                </a:lnTo>
                <a:close/>
              </a:path>
              <a:path w="634365" h="126364">
                <a:moveTo>
                  <a:pt x="241300" y="70357"/>
                </a:moveTo>
                <a:lnTo>
                  <a:pt x="124078" y="70357"/>
                </a:lnTo>
                <a:lnTo>
                  <a:pt x="124078" y="79120"/>
                </a:lnTo>
                <a:lnTo>
                  <a:pt x="241300" y="79120"/>
                </a:lnTo>
                <a:lnTo>
                  <a:pt x="241300" y="70357"/>
                </a:lnTo>
                <a:close/>
              </a:path>
              <a:path w="634365" h="126364">
                <a:moveTo>
                  <a:pt x="509524" y="59562"/>
                </a:moveTo>
                <a:lnTo>
                  <a:pt x="392302" y="59562"/>
                </a:lnTo>
                <a:lnTo>
                  <a:pt x="392302" y="68325"/>
                </a:lnTo>
                <a:lnTo>
                  <a:pt x="509524" y="68325"/>
                </a:lnTo>
                <a:lnTo>
                  <a:pt x="509524" y="59562"/>
                </a:lnTo>
                <a:close/>
              </a:path>
              <a:path w="634365" h="126364">
                <a:moveTo>
                  <a:pt x="455929" y="41020"/>
                </a:moveTo>
                <a:lnTo>
                  <a:pt x="446024" y="41020"/>
                </a:lnTo>
                <a:lnTo>
                  <a:pt x="446024" y="59562"/>
                </a:lnTo>
                <a:lnTo>
                  <a:pt x="455929" y="59562"/>
                </a:lnTo>
                <a:lnTo>
                  <a:pt x="455929" y="41020"/>
                </a:lnTo>
                <a:close/>
              </a:path>
              <a:path w="634365" h="126364">
                <a:moveTo>
                  <a:pt x="461201" y="19812"/>
                </a:moveTo>
                <a:lnTo>
                  <a:pt x="451103" y="19812"/>
                </a:lnTo>
                <a:lnTo>
                  <a:pt x="454659" y="25145"/>
                </a:lnTo>
                <a:lnTo>
                  <a:pt x="490537" y="44150"/>
                </a:lnTo>
                <a:lnTo>
                  <a:pt x="498347" y="45719"/>
                </a:lnTo>
                <a:lnTo>
                  <a:pt x="503427" y="37972"/>
                </a:lnTo>
                <a:lnTo>
                  <a:pt x="493954" y="36589"/>
                </a:lnTo>
                <a:lnTo>
                  <a:pt x="485171" y="34147"/>
                </a:lnTo>
                <a:lnTo>
                  <a:pt x="477103" y="30632"/>
                </a:lnTo>
                <a:lnTo>
                  <a:pt x="469772" y="26034"/>
                </a:lnTo>
                <a:lnTo>
                  <a:pt x="461201" y="19812"/>
                </a:lnTo>
                <a:close/>
              </a:path>
              <a:path w="634365" h="126364">
                <a:moveTo>
                  <a:pt x="455802" y="2285"/>
                </a:moveTo>
                <a:lnTo>
                  <a:pt x="446150" y="2285"/>
                </a:lnTo>
                <a:lnTo>
                  <a:pt x="446150" y="12826"/>
                </a:lnTo>
                <a:lnTo>
                  <a:pt x="441451" y="19303"/>
                </a:lnTo>
                <a:lnTo>
                  <a:pt x="398525" y="37337"/>
                </a:lnTo>
                <a:lnTo>
                  <a:pt x="404240" y="45338"/>
                </a:lnTo>
                <a:lnTo>
                  <a:pt x="441959" y="29717"/>
                </a:lnTo>
                <a:lnTo>
                  <a:pt x="451103" y="19812"/>
                </a:lnTo>
                <a:lnTo>
                  <a:pt x="461201" y="19812"/>
                </a:lnTo>
                <a:lnTo>
                  <a:pt x="460501" y="19303"/>
                </a:lnTo>
                <a:lnTo>
                  <a:pt x="455802" y="12826"/>
                </a:lnTo>
                <a:lnTo>
                  <a:pt x="455802" y="2285"/>
                </a:lnTo>
                <a:close/>
              </a:path>
              <a:path w="634365" h="126364">
                <a:moveTo>
                  <a:pt x="221741" y="4571"/>
                </a:moveTo>
                <a:lnTo>
                  <a:pt x="143509" y="4571"/>
                </a:lnTo>
                <a:lnTo>
                  <a:pt x="143509" y="53339"/>
                </a:lnTo>
                <a:lnTo>
                  <a:pt x="221741" y="53339"/>
                </a:lnTo>
                <a:lnTo>
                  <a:pt x="221741" y="44703"/>
                </a:lnTo>
                <a:lnTo>
                  <a:pt x="153161" y="44703"/>
                </a:lnTo>
                <a:lnTo>
                  <a:pt x="153161" y="13334"/>
                </a:lnTo>
                <a:lnTo>
                  <a:pt x="221741" y="13334"/>
                </a:lnTo>
                <a:lnTo>
                  <a:pt x="221741" y="4571"/>
                </a:lnTo>
                <a:close/>
              </a:path>
              <a:path w="634365" h="126364">
                <a:moveTo>
                  <a:pt x="221741" y="13334"/>
                </a:moveTo>
                <a:lnTo>
                  <a:pt x="212089" y="13334"/>
                </a:lnTo>
                <a:lnTo>
                  <a:pt x="212089" y="44703"/>
                </a:lnTo>
                <a:lnTo>
                  <a:pt x="221741" y="44703"/>
                </a:lnTo>
                <a:lnTo>
                  <a:pt x="221741" y="13334"/>
                </a:lnTo>
                <a:close/>
              </a:path>
              <a:path w="634365" h="126364">
                <a:moveTo>
                  <a:pt x="95250" y="36067"/>
                </a:moveTo>
                <a:lnTo>
                  <a:pt x="85470" y="36067"/>
                </a:lnTo>
                <a:lnTo>
                  <a:pt x="85470" y="63626"/>
                </a:lnTo>
                <a:lnTo>
                  <a:pt x="95250" y="63626"/>
                </a:lnTo>
                <a:lnTo>
                  <a:pt x="95250" y="36067"/>
                </a:lnTo>
                <a:close/>
              </a:path>
              <a:path w="634365" h="126364">
                <a:moveTo>
                  <a:pt x="40131" y="1523"/>
                </a:moveTo>
                <a:lnTo>
                  <a:pt x="22478" y="1523"/>
                </a:lnTo>
                <a:lnTo>
                  <a:pt x="14731" y="4444"/>
                </a:lnTo>
                <a:lnTo>
                  <a:pt x="8889" y="10287"/>
                </a:lnTo>
                <a:lnTo>
                  <a:pt x="2920" y="16001"/>
                </a:lnTo>
                <a:lnTo>
                  <a:pt x="0" y="23240"/>
                </a:lnTo>
                <a:lnTo>
                  <a:pt x="0" y="40385"/>
                </a:lnTo>
                <a:lnTo>
                  <a:pt x="2920" y="47497"/>
                </a:lnTo>
                <a:lnTo>
                  <a:pt x="14858" y="59181"/>
                </a:lnTo>
                <a:lnTo>
                  <a:pt x="22605" y="62102"/>
                </a:lnTo>
                <a:lnTo>
                  <a:pt x="40131" y="62102"/>
                </a:lnTo>
                <a:lnTo>
                  <a:pt x="47370" y="59689"/>
                </a:lnTo>
                <a:lnTo>
                  <a:pt x="54772" y="53720"/>
                </a:lnTo>
                <a:lnTo>
                  <a:pt x="25145" y="53720"/>
                </a:lnTo>
                <a:lnTo>
                  <a:pt x="19811" y="51688"/>
                </a:lnTo>
                <a:lnTo>
                  <a:pt x="11556" y="43433"/>
                </a:lnTo>
                <a:lnTo>
                  <a:pt x="9525" y="38226"/>
                </a:lnTo>
                <a:lnTo>
                  <a:pt x="9525" y="25400"/>
                </a:lnTo>
                <a:lnTo>
                  <a:pt x="11683" y="20192"/>
                </a:lnTo>
                <a:lnTo>
                  <a:pt x="19938" y="11937"/>
                </a:lnTo>
                <a:lnTo>
                  <a:pt x="25272" y="9906"/>
                </a:lnTo>
                <a:lnTo>
                  <a:pt x="54826" y="9906"/>
                </a:lnTo>
                <a:lnTo>
                  <a:pt x="53212" y="8635"/>
                </a:lnTo>
                <a:lnTo>
                  <a:pt x="47243" y="3809"/>
                </a:lnTo>
                <a:lnTo>
                  <a:pt x="40131" y="1523"/>
                </a:lnTo>
                <a:close/>
              </a:path>
              <a:path w="634365" h="126364">
                <a:moveTo>
                  <a:pt x="54826" y="9906"/>
                </a:moveTo>
                <a:lnTo>
                  <a:pt x="38480" y="9906"/>
                </a:lnTo>
                <a:lnTo>
                  <a:pt x="43941" y="11937"/>
                </a:lnTo>
                <a:lnTo>
                  <a:pt x="48005" y="16128"/>
                </a:lnTo>
                <a:lnTo>
                  <a:pt x="52196" y="20192"/>
                </a:lnTo>
                <a:lnTo>
                  <a:pt x="54228" y="25400"/>
                </a:lnTo>
                <a:lnTo>
                  <a:pt x="54228" y="38226"/>
                </a:lnTo>
                <a:lnTo>
                  <a:pt x="52196" y="43433"/>
                </a:lnTo>
                <a:lnTo>
                  <a:pt x="48132" y="47625"/>
                </a:lnTo>
                <a:lnTo>
                  <a:pt x="44068" y="51688"/>
                </a:lnTo>
                <a:lnTo>
                  <a:pt x="38607" y="53720"/>
                </a:lnTo>
                <a:lnTo>
                  <a:pt x="54772" y="53720"/>
                </a:lnTo>
                <a:lnTo>
                  <a:pt x="59181" y="50164"/>
                </a:lnTo>
                <a:lnTo>
                  <a:pt x="62737" y="43941"/>
                </a:lnTo>
                <a:lnTo>
                  <a:pt x="63880" y="36067"/>
                </a:lnTo>
                <a:lnTo>
                  <a:pt x="95250" y="36067"/>
                </a:lnTo>
                <a:lnTo>
                  <a:pt x="95250" y="27304"/>
                </a:lnTo>
                <a:lnTo>
                  <a:pt x="63753" y="27304"/>
                </a:lnTo>
                <a:lnTo>
                  <a:pt x="62610" y="19557"/>
                </a:lnTo>
                <a:lnTo>
                  <a:pt x="59181" y="13334"/>
                </a:lnTo>
                <a:lnTo>
                  <a:pt x="54826" y="9906"/>
                </a:lnTo>
                <a:close/>
              </a:path>
              <a:path w="634365" h="126364">
                <a:moveTo>
                  <a:pt x="95250" y="126"/>
                </a:moveTo>
                <a:lnTo>
                  <a:pt x="85470" y="126"/>
                </a:lnTo>
                <a:lnTo>
                  <a:pt x="85470" y="27304"/>
                </a:lnTo>
                <a:lnTo>
                  <a:pt x="95250" y="27304"/>
                </a:lnTo>
                <a:lnTo>
                  <a:pt x="95250" y="126"/>
                </a:lnTo>
                <a:close/>
              </a:path>
              <a:path w="634365" h="126364">
                <a:moveTo>
                  <a:pt x="631443" y="0"/>
                </a:moveTo>
                <a:lnTo>
                  <a:pt x="621664" y="0"/>
                </a:lnTo>
                <a:lnTo>
                  <a:pt x="621664" y="26542"/>
                </a:lnTo>
                <a:lnTo>
                  <a:pt x="592201" y="26542"/>
                </a:lnTo>
                <a:lnTo>
                  <a:pt x="592201" y="35306"/>
                </a:lnTo>
                <a:lnTo>
                  <a:pt x="621664" y="35306"/>
                </a:lnTo>
                <a:lnTo>
                  <a:pt x="621664" y="72897"/>
                </a:lnTo>
                <a:lnTo>
                  <a:pt x="631443" y="72897"/>
                </a:lnTo>
                <a:lnTo>
                  <a:pt x="631443" y="0"/>
                </a:lnTo>
                <a:close/>
              </a:path>
              <a:path w="634365" h="126364">
                <a:moveTo>
                  <a:pt x="569594" y="4063"/>
                </a:moveTo>
                <a:lnTo>
                  <a:pt x="560069" y="4063"/>
                </a:lnTo>
                <a:lnTo>
                  <a:pt x="560069" y="17525"/>
                </a:lnTo>
                <a:lnTo>
                  <a:pt x="559498" y="24217"/>
                </a:lnTo>
                <a:lnTo>
                  <a:pt x="534691" y="58614"/>
                </a:lnTo>
                <a:lnTo>
                  <a:pt x="528192" y="62229"/>
                </a:lnTo>
                <a:lnTo>
                  <a:pt x="535177" y="68960"/>
                </a:lnTo>
                <a:lnTo>
                  <a:pt x="562736" y="42544"/>
                </a:lnTo>
                <a:lnTo>
                  <a:pt x="565150" y="36956"/>
                </a:lnTo>
                <a:lnTo>
                  <a:pt x="575699" y="36956"/>
                </a:lnTo>
                <a:lnTo>
                  <a:pt x="574952" y="35903"/>
                </a:lnTo>
                <a:lnTo>
                  <a:pt x="571976" y="29892"/>
                </a:lnTo>
                <a:lnTo>
                  <a:pt x="570190" y="23762"/>
                </a:lnTo>
                <a:lnTo>
                  <a:pt x="569594" y="17525"/>
                </a:lnTo>
                <a:lnTo>
                  <a:pt x="569594" y="4063"/>
                </a:lnTo>
                <a:close/>
              </a:path>
              <a:path w="634365" h="126364">
                <a:moveTo>
                  <a:pt x="575699" y="36956"/>
                </a:moveTo>
                <a:lnTo>
                  <a:pt x="565150" y="36956"/>
                </a:lnTo>
                <a:lnTo>
                  <a:pt x="567562" y="41909"/>
                </a:lnTo>
                <a:lnTo>
                  <a:pt x="571626" y="47116"/>
                </a:lnTo>
                <a:lnTo>
                  <a:pt x="583056" y="58292"/>
                </a:lnTo>
                <a:lnTo>
                  <a:pt x="588771" y="62610"/>
                </a:lnTo>
                <a:lnTo>
                  <a:pt x="594486" y="65785"/>
                </a:lnTo>
                <a:lnTo>
                  <a:pt x="601217" y="58546"/>
                </a:lnTo>
                <a:lnTo>
                  <a:pt x="595121" y="55570"/>
                </a:lnTo>
                <a:lnTo>
                  <a:pt x="589406" y="51784"/>
                </a:lnTo>
                <a:lnTo>
                  <a:pt x="584007" y="47116"/>
                </a:lnTo>
                <a:lnTo>
                  <a:pt x="579119" y="41782"/>
                </a:lnTo>
                <a:lnTo>
                  <a:pt x="575699" y="369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5" name="object 115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9775825" y="5457316"/>
            <a:ext cx="237490" cy="127254"/>
          </a:xfrm>
          <a:prstGeom prst="rect">
            <a:avLst/>
          </a:prstGeom>
        </p:spPr>
      </p:pic>
      <p:pic>
        <p:nvPicPr>
          <p:cNvPr id="116" name="object 116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295013" y="5763132"/>
            <a:ext cx="123189" cy="100075"/>
          </a:xfrm>
          <a:prstGeom prst="rect">
            <a:avLst/>
          </a:prstGeom>
        </p:spPr>
      </p:pic>
      <p:grpSp>
        <p:nvGrpSpPr>
          <p:cNvPr id="117" name="object 117" descr=""/>
          <p:cNvGrpSpPr/>
          <p:nvPr/>
        </p:nvGrpSpPr>
        <p:grpSpPr>
          <a:xfrm>
            <a:off x="7098918" y="5677915"/>
            <a:ext cx="1321435" cy="285115"/>
            <a:chOff x="7098918" y="5677915"/>
            <a:chExt cx="1321435" cy="285115"/>
          </a:xfrm>
        </p:grpSpPr>
        <p:sp>
          <p:nvSpPr>
            <p:cNvPr id="118" name="object 118" descr=""/>
            <p:cNvSpPr/>
            <p:nvPr/>
          </p:nvSpPr>
          <p:spPr>
            <a:xfrm>
              <a:off x="7098918" y="5677915"/>
              <a:ext cx="1321435" cy="126364"/>
            </a:xfrm>
            <a:custGeom>
              <a:avLst/>
              <a:gdLst/>
              <a:ahLst/>
              <a:cxnLst/>
              <a:rect l="l" t="t" r="r" b="b"/>
              <a:pathLst>
                <a:path w="1321434" h="126364">
                  <a:moveTo>
                    <a:pt x="1321180" y="96392"/>
                  </a:moveTo>
                  <a:lnTo>
                    <a:pt x="1203959" y="96392"/>
                  </a:lnTo>
                  <a:lnTo>
                    <a:pt x="1203959" y="105155"/>
                  </a:lnTo>
                  <a:lnTo>
                    <a:pt x="1321180" y="105155"/>
                  </a:lnTo>
                  <a:lnTo>
                    <a:pt x="1321180" y="96392"/>
                  </a:lnTo>
                  <a:close/>
                </a:path>
                <a:path w="1321434" h="126364">
                  <a:moveTo>
                    <a:pt x="519556" y="95757"/>
                  </a:moveTo>
                  <a:lnTo>
                    <a:pt x="402335" y="95757"/>
                  </a:lnTo>
                  <a:lnTo>
                    <a:pt x="402335" y="104393"/>
                  </a:lnTo>
                  <a:lnTo>
                    <a:pt x="519556" y="104393"/>
                  </a:lnTo>
                  <a:lnTo>
                    <a:pt x="519556" y="95757"/>
                  </a:lnTo>
                  <a:close/>
                </a:path>
                <a:path w="1321434" h="126364">
                  <a:moveTo>
                    <a:pt x="869950" y="77596"/>
                  </a:moveTo>
                  <a:lnTo>
                    <a:pt x="832230" y="88264"/>
                  </a:lnTo>
                  <a:lnTo>
                    <a:pt x="828548" y="93979"/>
                  </a:lnTo>
                  <a:lnTo>
                    <a:pt x="828548" y="108203"/>
                  </a:lnTo>
                  <a:lnTo>
                    <a:pt x="869950" y="124586"/>
                  </a:lnTo>
                  <a:lnTo>
                    <a:pt x="879393" y="124182"/>
                  </a:lnTo>
                  <a:lnTo>
                    <a:pt x="887723" y="122967"/>
                  </a:lnTo>
                  <a:lnTo>
                    <a:pt x="894810" y="120997"/>
                  </a:lnTo>
                  <a:lnTo>
                    <a:pt x="900810" y="118236"/>
                  </a:lnTo>
                  <a:lnTo>
                    <a:pt x="904157" y="116204"/>
                  </a:lnTo>
                  <a:lnTo>
                    <a:pt x="859916" y="116204"/>
                  </a:lnTo>
                  <a:lnTo>
                    <a:pt x="852170" y="114934"/>
                  </a:lnTo>
                  <a:lnTo>
                    <a:pt x="846962" y="112140"/>
                  </a:lnTo>
                  <a:lnTo>
                    <a:pt x="841628" y="109346"/>
                  </a:lnTo>
                  <a:lnTo>
                    <a:pt x="838961" y="105663"/>
                  </a:lnTo>
                  <a:lnTo>
                    <a:pt x="838961" y="96392"/>
                  </a:lnTo>
                  <a:lnTo>
                    <a:pt x="841628" y="92709"/>
                  </a:lnTo>
                  <a:lnTo>
                    <a:pt x="846962" y="90042"/>
                  </a:lnTo>
                  <a:lnTo>
                    <a:pt x="852297" y="87248"/>
                  </a:lnTo>
                  <a:lnTo>
                    <a:pt x="860044" y="85978"/>
                  </a:lnTo>
                  <a:lnTo>
                    <a:pt x="904090" y="85978"/>
                  </a:lnTo>
                  <a:lnTo>
                    <a:pt x="900683" y="83946"/>
                  </a:lnTo>
                  <a:lnTo>
                    <a:pt x="894756" y="81186"/>
                  </a:lnTo>
                  <a:lnTo>
                    <a:pt x="887650" y="79200"/>
                  </a:lnTo>
                  <a:lnTo>
                    <a:pt x="879377" y="77999"/>
                  </a:lnTo>
                  <a:lnTo>
                    <a:pt x="869950" y="77596"/>
                  </a:lnTo>
                  <a:close/>
                </a:path>
                <a:path w="1321434" h="126364">
                  <a:moveTo>
                    <a:pt x="904090" y="85978"/>
                  </a:moveTo>
                  <a:lnTo>
                    <a:pt x="880109" y="85978"/>
                  </a:lnTo>
                  <a:lnTo>
                    <a:pt x="887856" y="87248"/>
                  </a:lnTo>
                  <a:lnTo>
                    <a:pt x="893190" y="90042"/>
                  </a:lnTo>
                  <a:lnTo>
                    <a:pt x="898651" y="92709"/>
                  </a:lnTo>
                  <a:lnTo>
                    <a:pt x="901319" y="96392"/>
                  </a:lnTo>
                  <a:lnTo>
                    <a:pt x="901319" y="105663"/>
                  </a:lnTo>
                  <a:lnTo>
                    <a:pt x="898651" y="109346"/>
                  </a:lnTo>
                  <a:lnTo>
                    <a:pt x="887983" y="114934"/>
                  </a:lnTo>
                  <a:lnTo>
                    <a:pt x="880236" y="116204"/>
                  </a:lnTo>
                  <a:lnTo>
                    <a:pt x="904157" y="116204"/>
                  </a:lnTo>
                  <a:lnTo>
                    <a:pt x="907923" y="113918"/>
                  </a:lnTo>
                  <a:lnTo>
                    <a:pt x="911605" y="108203"/>
                  </a:lnTo>
                  <a:lnTo>
                    <a:pt x="911605" y="93979"/>
                  </a:lnTo>
                  <a:lnTo>
                    <a:pt x="907923" y="88264"/>
                  </a:lnTo>
                  <a:lnTo>
                    <a:pt x="904090" y="85978"/>
                  </a:lnTo>
                  <a:close/>
                </a:path>
                <a:path w="1321434" h="126364">
                  <a:moveTo>
                    <a:pt x="641476" y="77215"/>
                  </a:moveTo>
                  <a:lnTo>
                    <a:pt x="564133" y="77215"/>
                  </a:lnTo>
                  <a:lnTo>
                    <a:pt x="564133" y="122808"/>
                  </a:lnTo>
                  <a:lnTo>
                    <a:pt x="641476" y="122808"/>
                  </a:lnTo>
                  <a:lnTo>
                    <a:pt x="641476" y="114172"/>
                  </a:lnTo>
                  <a:lnTo>
                    <a:pt x="573785" y="114172"/>
                  </a:lnTo>
                  <a:lnTo>
                    <a:pt x="573785" y="85978"/>
                  </a:lnTo>
                  <a:lnTo>
                    <a:pt x="641476" y="85978"/>
                  </a:lnTo>
                  <a:lnTo>
                    <a:pt x="641476" y="77215"/>
                  </a:lnTo>
                  <a:close/>
                </a:path>
                <a:path w="1321434" h="126364">
                  <a:moveTo>
                    <a:pt x="641476" y="85978"/>
                  </a:moveTo>
                  <a:lnTo>
                    <a:pt x="631825" y="85978"/>
                  </a:lnTo>
                  <a:lnTo>
                    <a:pt x="631825" y="114172"/>
                  </a:lnTo>
                  <a:lnTo>
                    <a:pt x="641476" y="114172"/>
                  </a:lnTo>
                  <a:lnTo>
                    <a:pt x="641476" y="85978"/>
                  </a:lnTo>
                  <a:close/>
                </a:path>
                <a:path w="1321434" h="126364">
                  <a:moveTo>
                    <a:pt x="710691" y="80263"/>
                  </a:moveTo>
                  <a:lnTo>
                    <a:pt x="700912" y="80263"/>
                  </a:lnTo>
                  <a:lnTo>
                    <a:pt x="700912" y="126237"/>
                  </a:lnTo>
                  <a:lnTo>
                    <a:pt x="710691" y="126237"/>
                  </a:lnTo>
                  <a:lnTo>
                    <a:pt x="710691" y="80263"/>
                  </a:lnTo>
                  <a:close/>
                </a:path>
                <a:path w="1321434" h="126364">
                  <a:moveTo>
                    <a:pt x="757427" y="80263"/>
                  </a:moveTo>
                  <a:lnTo>
                    <a:pt x="747776" y="80263"/>
                  </a:lnTo>
                  <a:lnTo>
                    <a:pt x="747776" y="126237"/>
                  </a:lnTo>
                  <a:lnTo>
                    <a:pt x="757427" y="126237"/>
                  </a:lnTo>
                  <a:lnTo>
                    <a:pt x="757427" y="80263"/>
                  </a:lnTo>
                  <a:close/>
                </a:path>
                <a:path w="1321434" h="126364">
                  <a:moveTo>
                    <a:pt x="787780" y="71500"/>
                  </a:moveTo>
                  <a:lnTo>
                    <a:pt x="670559" y="71500"/>
                  </a:lnTo>
                  <a:lnTo>
                    <a:pt x="670559" y="80263"/>
                  </a:lnTo>
                  <a:lnTo>
                    <a:pt x="787780" y="80263"/>
                  </a:lnTo>
                  <a:lnTo>
                    <a:pt x="787780" y="71500"/>
                  </a:lnTo>
                  <a:close/>
                </a:path>
                <a:path w="1321434" h="126364">
                  <a:moveTo>
                    <a:pt x="98298" y="70865"/>
                  </a:moveTo>
                  <a:lnTo>
                    <a:pt x="19430" y="70865"/>
                  </a:lnTo>
                  <a:lnTo>
                    <a:pt x="19430" y="79628"/>
                  </a:lnTo>
                  <a:lnTo>
                    <a:pt x="88646" y="79628"/>
                  </a:lnTo>
                  <a:lnTo>
                    <a:pt x="88646" y="91693"/>
                  </a:lnTo>
                  <a:lnTo>
                    <a:pt x="19430" y="91693"/>
                  </a:lnTo>
                  <a:lnTo>
                    <a:pt x="19430" y="122554"/>
                  </a:lnTo>
                  <a:lnTo>
                    <a:pt x="101853" y="122554"/>
                  </a:lnTo>
                  <a:lnTo>
                    <a:pt x="101853" y="113918"/>
                  </a:lnTo>
                  <a:lnTo>
                    <a:pt x="29082" y="113918"/>
                  </a:lnTo>
                  <a:lnTo>
                    <a:pt x="29082" y="100329"/>
                  </a:lnTo>
                  <a:lnTo>
                    <a:pt x="98298" y="100329"/>
                  </a:lnTo>
                  <a:lnTo>
                    <a:pt x="98298" y="70865"/>
                  </a:lnTo>
                  <a:close/>
                </a:path>
                <a:path w="1321434" h="126364">
                  <a:moveTo>
                    <a:pt x="331850" y="78866"/>
                  </a:moveTo>
                  <a:lnTo>
                    <a:pt x="322072" y="78866"/>
                  </a:lnTo>
                  <a:lnTo>
                    <a:pt x="322072" y="126237"/>
                  </a:lnTo>
                  <a:lnTo>
                    <a:pt x="331850" y="126237"/>
                  </a:lnTo>
                  <a:lnTo>
                    <a:pt x="331850" y="78866"/>
                  </a:lnTo>
                  <a:close/>
                </a:path>
                <a:path w="1321434" h="126364">
                  <a:moveTo>
                    <a:pt x="385445" y="70103"/>
                  </a:moveTo>
                  <a:lnTo>
                    <a:pt x="268224" y="70103"/>
                  </a:lnTo>
                  <a:lnTo>
                    <a:pt x="268224" y="78866"/>
                  </a:lnTo>
                  <a:lnTo>
                    <a:pt x="385445" y="78866"/>
                  </a:lnTo>
                  <a:lnTo>
                    <a:pt x="385445" y="70103"/>
                  </a:lnTo>
                  <a:close/>
                </a:path>
                <a:path w="1321434" h="126364">
                  <a:moveTo>
                    <a:pt x="1090040" y="9397"/>
                  </a:moveTo>
                  <a:lnTo>
                    <a:pt x="1080261" y="9397"/>
                  </a:lnTo>
                  <a:lnTo>
                    <a:pt x="1080261" y="91820"/>
                  </a:lnTo>
                  <a:lnTo>
                    <a:pt x="1140713" y="91820"/>
                  </a:lnTo>
                  <a:lnTo>
                    <a:pt x="1140713" y="83184"/>
                  </a:lnTo>
                  <a:lnTo>
                    <a:pt x="1090040" y="83184"/>
                  </a:lnTo>
                  <a:lnTo>
                    <a:pt x="1090040" y="50545"/>
                  </a:lnTo>
                  <a:lnTo>
                    <a:pt x="1140713" y="50545"/>
                  </a:lnTo>
                  <a:lnTo>
                    <a:pt x="1140713" y="41782"/>
                  </a:lnTo>
                  <a:lnTo>
                    <a:pt x="1090040" y="41782"/>
                  </a:lnTo>
                  <a:lnTo>
                    <a:pt x="1090040" y="9397"/>
                  </a:lnTo>
                  <a:close/>
                </a:path>
                <a:path w="1321434" h="126364">
                  <a:moveTo>
                    <a:pt x="1140713" y="50545"/>
                  </a:moveTo>
                  <a:lnTo>
                    <a:pt x="1130934" y="50545"/>
                  </a:lnTo>
                  <a:lnTo>
                    <a:pt x="1130934" y="83184"/>
                  </a:lnTo>
                  <a:lnTo>
                    <a:pt x="1140713" y="83184"/>
                  </a:lnTo>
                  <a:lnTo>
                    <a:pt x="1140713" y="50545"/>
                  </a:lnTo>
                  <a:close/>
                </a:path>
                <a:path w="1321434" h="126364">
                  <a:moveTo>
                    <a:pt x="1140713" y="9397"/>
                  </a:moveTo>
                  <a:lnTo>
                    <a:pt x="1130934" y="9397"/>
                  </a:lnTo>
                  <a:lnTo>
                    <a:pt x="1130934" y="41782"/>
                  </a:lnTo>
                  <a:lnTo>
                    <a:pt x="1140713" y="41782"/>
                  </a:lnTo>
                  <a:lnTo>
                    <a:pt x="1140713" y="9397"/>
                  </a:lnTo>
                  <a:close/>
                </a:path>
                <a:path w="1321434" h="126364">
                  <a:moveTo>
                    <a:pt x="775207" y="46862"/>
                  </a:moveTo>
                  <a:lnTo>
                    <a:pt x="683259" y="46862"/>
                  </a:lnTo>
                  <a:lnTo>
                    <a:pt x="683259" y="55498"/>
                  </a:lnTo>
                  <a:lnTo>
                    <a:pt x="775207" y="55498"/>
                  </a:lnTo>
                  <a:lnTo>
                    <a:pt x="775207" y="46862"/>
                  </a:lnTo>
                  <a:close/>
                </a:path>
                <a:path w="1321434" h="126364">
                  <a:moveTo>
                    <a:pt x="710183" y="19684"/>
                  </a:moveTo>
                  <a:lnTo>
                    <a:pt x="700531" y="19684"/>
                  </a:lnTo>
                  <a:lnTo>
                    <a:pt x="702055" y="46862"/>
                  </a:lnTo>
                  <a:lnTo>
                    <a:pt x="711961" y="46862"/>
                  </a:lnTo>
                  <a:lnTo>
                    <a:pt x="710183" y="19684"/>
                  </a:lnTo>
                  <a:close/>
                </a:path>
                <a:path w="1321434" h="126364">
                  <a:moveTo>
                    <a:pt x="757935" y="19684"/>
                  </a:moveTo>
                  <a:lnTo>
                    <a:pt x="748283" y="19684"/>
                  </a:lnTo>
                  <a:lnTo>
                    <a:pt x="746505" y="46862"/>
                  </a:lnTo>
                  <a:lnTo>
                    <a:pt x="756284" y="46862"/>
                  </a:lnTo>
                  <a:lnTo>
                    <a:pt x="757935" y="19684"/>
                  </a:lnTo>
                  <a:close/>
                </a:path>
                <a:path w="1321434" h="126364">
                  <a:moveTo>
                    <a:pt x="499745" y="11810"/>
                  </a:moveTo>
                  <a:lnTo>
                    <a:pt x="422148" y="11810"/>
                  </a:lnTo>
                  <a:lnTo>
                    <a:pt x="422148" y="68579"/>
                  </a:lnTo>
                  <a:lnTo>
                    <a:pt x="501776" y="68579"/>
                  </a:lnTo>
                  <a:lnTo>
                    <a:pt x="501776" y="59689"/>
                  </a:lnTo>
                  <a:lnTo>
                    <a:pt x="432053" y="59689"/>
                  </a:lnTo>
                  <a:lnTo>
                    <a:pt x="432053" y="20446"/>
                  </a:lnTo>
                  <a:lnTo>
                    <a:pt x="499745" y="20446"/>
                  </a:lnTo>
                  <a:lnTo>
                    <a:pt x="499745" y="11810"/>
                  </a:lnTo>
                  <a:close/>
                </a:path>
                <a:path w="1321434" h="126364">
                  <a:moveTo>
                    <a:pt x="198374" y="11302"/>
                  </a:moveTo>
                  <a:lnTo>
                    <a:pt x="142621" y="11302"/>
                  </a:lnTo>
                  <a:lnTo>
                    <a:pt x="142621" y="20065"/>
                  </a:lnTo>
                  <a:lnTo>
                    <a:pt x="188595" y="20065"/>
                  </a:lnTo>
                  <a:lnTo>
                    <a:pt x="188595" y="48132"/>
                  </a:lnTo>
                  <a:lnTo>
                    <a:pt x="142621" y="48132"/>
                  </a:lnTo>
                  <a:lnTo>
                    <a:pt x="142621" y="97916"/>
                  </a:lnTo>
                  <a:lnTo>
                    <a:pt x="166407" y="97728"/>
                  </a:lnTo>
                  <a:lnTo>
                    <a:pt x="185943" y="97170"/>
                  </a:lnTo>
                  <a:lnTo>
                    <a:pt x="201217" y="96256"/>
                  </a:lnTo>
                  <a:lnTo>
                    <a:pt x="212216" y="94995"/>
                  </a:lnTo>
                  <a:lnTo>
                    <a:pt x="211278" y="89280"/>
                  </a:lnTo>
                  <a:lnTo>
                    <a:pt x="152400" y="89280"/>
                  </a:lnTo>
                  <a:lnTo>
                    <a:pt x="152400" y="56641"/>
                  </a:lnTo>
                  <a:lnTo>
                    <a:pt x="198374" y="56641"/>
                  </a:lnTo>
                  <a:lnTo>
                    <a:pt x="198374" y="11302"/>
                  </a:lnTo>
                  <a:close/>
                </a:path>
                <a:path w="1321434" h="126364">
                  <a:moveTo>
                    <a:pt x="210820" y="86486"/>
                  </a:moveTo>
                  <a:lnTo>
                    <a:pt x="202102" y="87727"/>
                  </a:lnTo>
                  <a:lnTo>
                    <a:pt x="189468" y="88598"/>
                  </a:lnTo>
                  <a:lnTo>
                    <a:pt x="172904" y="89112"/>
                  </a:lnTo>
                  <a:lnTo>
                    <a:pt x="152400" y="89280"/>
                  </a:lnTo>
                  <a:lnTo>
                    <a:pt x="211278" y="89280"/>
                  </a:lnTo>
                  <a:lnTo>
                    <a:pt x="210820" y="86486"/>
                  </a:lnTo>
                  <a:close/>
                </a:path>
                <a:path w="1321434" h="126364">
                  <a:moveTo>
                    <a:pt x="326898" y="2031"/>
                  </a:moveTo>
                  <a:lnTo>
                    <a:pt x="289686" y="14477"/>
                  </a:lnTo>
                  <a:lnTo>
                    <a:pt x="286003" y="37464"/>
                  </a:lnTo>
                  <a:lnTo>
                    <a:pt x="289686" y="43941"/>
                  </a:lnTo>
                  <a:lnTo>
                    <a:pt x="326898" y="56133"/>
                  </a:lnTo>
                  <a:lnTo>
                    <a:pt x="336139" y="55681"/>
                  </a:lnTo>
                  <a:lnTo>
                    <a:pt x="344249" y="54324"/>
                  </a:lnTo>
                  <a:lnTo>
                    <a:pt x="351240" y="52062"/>
                  </a:lnTo>
                  <a:lnTo>
                    <a:pt x="357124" y="48894"/>
                  </a:lnTo>
                  <a:lnTo>
                    <a:pt x="358423" y="48005"/>
                  </a:lnTo>
                  <a:lnTo>
                    <a:pt x="317246" y="48005"/>
                  </a:lnTo>
                  <a:lnTo>
                    <a:pt x="309752" y="46227"/>
                  </a:lnTo>
                  <a:lnTo>
                    <a:pt x="298957" y="39496"/>
                  </a:lnTo>
                  <a:lnTo>
                    <a:pt x="296290" y="34924"/>
                  </a:lnTo>
                  <a:lnTo>
                    <a:pt x="296290" y="23367"/>
                  </a:lnTo>
                  <a:lnTo>
                    <a:pt x="298957" y="18668"/>
                  </a:lnTo>
                  <a:lnTo>
                    <a:pt x="304419" y="15366"/>
                  </a:lnTo>
                  <a:lnTo>
                    <a:pt x="309752" y="11937"/>
                  </a:lnTo>
                  <a:lnTo>
                    <a:pt x="317246" y="10286"/>
                  </a:lnTo>
                  <a:lnTo>
                    <a:pt x="358423" y="10286"/>
                  </a:lnTo>
                  <a:lnTo>
                    <a:pt x="357124" y="9397"/>
                  </a:lnTo>
                  <a:lnTo>
                    <a:pt x="351240" y="6157"/>
                  </a:lnTo>
                  <a:lnTo>
                    <a:pt x="344249" y="3857"/>
                  </a:lnTo>
                  <a:lnTo>
                    <a:pt x="336139" y="2486"/>
                  </a:lnTo>
                  <a:lnTo>
                    <a:pt x="326898" y="2031"/>
                  </a:lnTo>
                  <a:close/>
                </a:path>
                <a:path w="1321434" h="126364">
                  <a:moveTo>
                    <a:pt x="358423" y="10286"/>
                  </a:moveTo>
                  <a:lnTo>
                    <a:pt x="336423" y="10286"/>
                  </a:lnTo>
                  <a:lnTo>
                    <a:pt x="343915" y="11937"/>
                  </a:lnTo>
                  <a:lnTo>
                    <a:pt x="354710" y="18668"/>
                  </a:lnTo>
                  <a:lnTo>
                    <a:pt x="357504" y="23367"/>
                  </a:lnTo>
                  <a:lnTo>
                    <a:pt x="357504" y="34924"/>
                  </a:lnTo>
                  <a:lnTo>
                    <a:pt x="354710" y="39496"/>
                  </a:lnTo>
                  <a:lnTo>
                    <a:pt x="349376" y="42925"/>
                  </a:lnTo>
                  <a:lnTo>
                    <a:pt x="343915" y="46227"/>
                  </a:lnTo>
                  <a:lnTo>
                    <a:pt x="336423" y="48005"/>
                  </a:lnTo>
                  <a:lnTo>
                    <a:pt x="358423" y="48005"/>
                  </a:lnTo>
                  <a:lnTo>
                    <a:pt x="364362" y="43941"/>
                  </a:lnTo>
                  <a:lnTo>
                    <a:pt x="367919" y="37464"/>
                  </a:lnTo>
                  <a:lnTo>
                    <a:pt x="367919" y="20954"/>
                  </a:lnTo>
                  <a:lnTo>
                    <a:pt x="364362" y="14350"/>
                  </a:lnTo>
                  <a:lnTo>
                    <a:pt x="358423" y="10286"/>
                  </a:lnTo>
                  <a:close/>
                </a:path>
                <a:path w="1321434" h="126364">
                  <a:moveTo>
                    <a:pt x="1267586" y="10159"/>
                  </a:moveTo>
                  <a:lnTo>
                    <a:pt x="1257553" y="10159"/>
                  </a:lnTo>
                  <a:lnTo>
                    <a:pt x="1257553" y="16890"/>
                  </a:lnTo>
                  <a:lnTo>
                    <a:pt x="1256722" y="22798"/>
                  </a:lnTo>
                  <a:lnTo>
                    <a:pt x="1228915" y="52816"/>
                  </a:lnTo>
                  <a:lnTo>
                    <a:pt x="1208912" y="59562"/>
                  </a:lnTo>
                  <a:lnTo>
                    <a:pt x="1215644" y="67436"/>
                  </a:lnTo>
                  <a:lnTo>
                    <a:pt x="1250487" y="48019"/>
                  </a:lnTo>
                  <a:lnTo>
                    <a:pt x="1262506" y="32892"/>
                  </a:lnTo>
                  <a:lnTo>
                    <a:pt x="1273519" y="32892"/>
                  </a:lnTo>
                  <a:lnTo>
                    <a:pt x="1270920" y="28987"/>
                  </a:lnTo>
                  <a:lnTo>
                    <a:pt x="1268420" y="22867"/>
                  </a:lnTo>
                  <a:lnTo>
                    <a:pt x="1267586" y="16890"/>
                  </a:lnTo>
                  <a:lnTo>
                    <a:pt x="1267586" y="10159"/>
                  </a:lnTo>
                  <a:close/>
                </a:path>
                <a:path w="1321434" h="126364">
                  <a:moveTo>
                    <a:pt x="1273519" y="32892"/>
                  </a:moveTo>
                  <a:lnTo>
                    <a:pt x="1262506" y="32892"/>
                  </a:lnTo>
                  <a:lnTo>
                    <a:pt x="1265414" y="37754"/>
                  </a:lnTo>
                  <a:lnTo>
                    <a:pt x="1301722" y="64597"/>
                  </a:lnTo>
                  <a:lnTo>
                    <a:pt x="1309242" y="67309"/>
                  </a:lnTo>
                  <a:lnTo>
                    <a:pt x="1316227" y="59435"/>
                  </a:lnTo>
                  <a:lnTo>
                    <a:pt x="1305800" y="56532"/>
                  </a:lnTo>
                  <a:lnTo>
                    <a:pt x="1296405" y="52577"/>
                  </a:lnTo>
                  <a:lnTo>
                    <a:pt x="1288135" y="47630"/>
                  </a:lnTo>
                  <a:lnTo>
                    <a:pt x="1280922" y="41655"/>
                  </a:lnTo>
                  <a:lnTo>
                    <a:pt x="1275076" y="35232"/>
                  </a:lnTo>
                  <a:lnTo>
                    <a:pt x="1273519" y="32892"/>
                  </a:lnTo>
                  <a:close/>
                </a:path>
                <a:path w="1321434" h="126364">
                  <a:moveTo>
                    <a:pt x="1042288" y="0"/>
                  </a:moveTo>
                  <a:lnTo>
                    <a:pt x="1032509" y="0"/>
                  </a:lnTo>
                  <a:lnTo>
                    <a:pt x="1032509" y="41401"/>
                  </a:lnTo>
                  <a:lnTo>
                    <a:pt x="1003046" y="41401"/>
                  </a:lnTo>
                  <a:lnTo>
                    <a:pt x="1003046" y="50164"/>
                  </a:lnTo>
                  <a:lnTo>
                    <a:pt x="1032509" y="50164"/>
                  </a:lnTo>
                  <a:lnTo>
                    <a:pt x="1032509" y="126237"/>
                  </a:lnTo>
                  <a:lnTo>
                    <a:pt x="1042288" y="126237"/>
                  </a:lnTo>
                  <a:lnTo>
                    <a:pt x="1042288" y="0"/>
                  </a:lnTo>
                  <a:close/>
                </a:path>
                <a:path w="1321434" h="126364">
                  <a:moveTo>
                    <a:pt x="981075" y="8635"/>
                  </a:moveTo>
                  <a:lnTo>
                    <a:pt x="971296" y="8635"/>
                  </a:lnTo>
                  <a:lnTo>
                    <a:pt x="971296" y="29336"/>
                  </a:lnTo>
                  <a:lnTo>
                    <a:pt x="970724" y="37766"/>
                  </a:lnTo>
                  <a:lnTo>
                    <a:pt x="951277" y="77358"/>
                  </a:lnTo>
                  <a:lnTo>
                    <a:pt x="937259" y="89280"/>
                  </a:lnTo>
                  <a:lnTo>
                    <a:pt x="944879" y="95884"/>
                  </a:lnTo>
                  <a:lnTo>
                    <a:pt x="971819" y="63436"/>
                  </a:lnTo>
                  <a:lnTo>
                    <a:pt x="976376" y="52704"/>
                  </a:lnTo>
                  <a:lnTo>
                    <a:pt x="986075" y="52704"/>
                  </a:lnTo>
                  <a:lnTo>
                    <a:pt x="983360" y="45148"/>
                  </a:lnTo>
                  <a:lnTo>
                    <a:pt x="981646" y="37099"/>
                  </a:lnTo>
                  <a:lnTo>
                    <a:pt x="981101" y="29336"/>
                  </a:lnTo>
                  <a:lnTo>
                    <a:pt x="981075" y="8635"/>
                  </a:lnTo>
                  <a:close/>
                </a:path>
                <a:path w="1321434" h="126364">
                  <a:moveTo>
                    <a:pt x="986075" y="52704"/>
                  </a:moveTo>
                  <a:lnTo>
                    <a:pt x="976376" y="52704"/>
                  </a:lnTo>
                  <a:lnTo>
                    <a:pt x="978026" y="58673"/>
                  </a:lnTo>
                  <a:lnTo>
                    <a:pt x="1002758" y="89951"/>
                  </a:lnTo>
                  <a:lnTo>
                    <a:pt x="1007999" y="94233"/>
                  </a:lnTo>
                  <a:lnTo>
                    <a:pt x="1014856" y="86613"/>
                  </a:lnTo>
                  <a:lnTo>
                    <a:pt x="1007471" y="81230"/>
                  </a:lnTo>
                  <a:lnTo>
                    <a:pt x="1000918" y="75168"/>
                  </a:lnTo>
                  <a:lnTo>
                    <a:pt x="995175" y="68415"/>
                  </a:lnTo>
                  <a:lnTo>
                    <a:pt x="990219" y="60959"/>
                  </a:lnTo>
                  <a:lnTo>
                    <a:pt x="986218" y="53101"/>
                  </a:lnTo>
                  <a:lnTo>
                    <a:pt x="986075" y="52704"/>
                  </a:lnTo>
                  <a:close/>
                </a:path>
                <a:path w="1321434" h="126364">
                  <a:moveTo>
                    <a:pt x="594018" y="37210"/>
                  </a:moveTo>
                  <a:lnTo>
                    <a:pt x="582802" y="37210"/>
                  </a:lnTo>
                  <a:lnTo>
                    <a:pt x="573799" y="46995"/>
                  </a:lnTo>
                  <a:lnTo>
                    <a:pt x="563546" y="55197"/>
                  </a:lnTo>
                  <a:lnTo>
                    <a:pt x="552031" y="61803"/>
                  </a:lnTo>
                  <a:lnTo>
                    <a:pt x="539241" y="66801"/>
                  </a:lnTo>
                  <a:lnTo>
                    <a:pt x="546353" y="74421"/>
                  </a:lnTo>
                  <a:lnTo>
                    <a:pt x="558684" y="68828"/>
                  </a:lnTo>
                  <a:lnTo>
                    <a:pt x="569753" y="62150"/>
                  </a:lnTo>
                  <a:lnTo>
                    <a:pt x="579536" y="54401"/>
                  </a:lnTo>
                  <a:lnTo>
                    <a:pt x="588009" y="45592"/>
                  </a:lnTo>
                  <a:lnTo>
                    <a:pt x="594018" y="37210"/>
                  </a:lnTo>
                  <a:close/>
                </a:path>
                <a:path w="1321434" h="126364">
                  <a:moveTo>
                    <a:pt x="641476" y="0"/>
                  </a:moveTo>
                  <a:lnTo>
                    <a:pt x="631698" y="0"/>
                  </a:lnTo>
                  <a:lnTo>
                    <a:pt x="631698" y="35432"/>
                  </a:lnTo>
                  <a:lnTo>
                    <a:pt x="602614" y="35432"/>
                  </a:lnTo>
                  <a:lnTo>
                    <a:pt x="602614" y="44068"/>
                  </a:lnTo>
                  <a:lnTo>
                    <a:pt x="631698" y="44068"/>
                  </a:lnTo>
                  <a:lnTo>
                    <a:pt x="631698" y="70230"/>
                  </a:lnTo>
                  <a:lnTo>
                    <a:pt x="641476" y="70230"/>
                  </a:lnTo>
                  <a:lnTo>
                    <a:pt x="641476" y="0"/>
                  </a:lnTo>
                  <a:close/>
                </a:path>
                <a:path w="1321434" h="126364">
                  <a:moveTo>
                    <a:pt x="603503" y="6603"/>
                  </a:moveTo>
                  <a:lnTo>
                    <a:pt x="547751" y="6603"/>
                  </a:lnTo>
                  <a:lnTo>
                    <a:pt x="547751" y="15366"/>
                  </a:lnTo>
                  <a:lnTo>
                    <a:pt x="592454" y="15366"/>
                  </a:lnTo>
                  <a:lnTo>
                    <a:pt x="591947" y="19430"/>
                  </a:lnTo>
                  <a:lnTo>
                    <a:pt x="590423" y="23875"/>
                  </a:lnTo>
                  <a:lnTo>
                    <a:pt x="588009" y="29082"/>
                  </a:lnTo>
                  <a:lnTo>
                    <a:pt x="542925" y="32003"/>
                  </a:lnTo>
                  <a:lnTo>
                    <a:pt x="546480" y="41274"/>
                  </a:lnTo>
                  <a:lnTo>
                    <a:pt x="582802" y="37210"/>
                  </a:lnTo>
                  <a:lnTo>
                    <a:pt x="594018" y="37210"/>
                  </a:lnTo>
                  <a:lnTo>
                    <a:pt x="594770" y="36161"/>
                  </a:lnTo>
                  <a:lnTo>
                    <a:pt x="599614" y="26527"/>
                  </a:lnTo>
                  <a:lnTo>
                    <a:pt x="602529" y="16678"/>
                  </a:lnTo>
                  <a:lnTo>
                    <a:pt x="603503" y="6603"/>
                  </a:lnTo>
                  <a:close/>
                </a:path>
                <a:path w="1321434" h="126364">
                  <a:moveTo>
                    <a:pt x="879855" y="6476"/>
                  </a:moveTo>
                  <a:lnTo>
                    <a:pt x="819150" y="6476"/>
                  </a:lnTo>
                  <a:lnTo>
                    <a:pt x="819150" y="64642"/>
                  </a:lnTo>
                  <a:lnTo>
                    <a:pt x="839035" y="64527"/>
                  </a:lnTo>
                  <a:lnTo>
                    <a:pt x="856599" y="64198"/>
                  </a:lnTo>
                  <a:lnTo>
                    <a:pt x="871853" y="63678"/>
                  </a:lnTo>
                  <a:lnTo>
                    <a:pt x="884808" y="62991"/>
                  </a:lnTo>
                  <a:lnTo>
                    <a:pt x="884261" y="55879"/>
                  </a:lnTo>
                  <a:lnTo>
                    <a:pt x="829055" y="55879"/>
                  </a:lnTo>
                  <a:lnTo>
                    <a:pt x="829055" y="39369"/>
                  </a:lnTo>
                  <a:lnTo>
                    <a:pt x="873378" y="39369"/>
                  </a:lnTo>
                  <a:lnTo>
                    <a:pt x="873378" y="30987"/>
                  </a:lnTo>
                  <a:lnTo>
                    <a:pt x="829055" y="30987"/>
                  </a:lnTo>
                  <a:lnTo>
                    <a:pt x="829055" y="15239"/>
                  </a:lnTo>
                  <a:lnTo>
                    <a:pt x="879855" y="15239"/>
                  </a:lnTo>
                  <a:lnTo>
                    <a:pt x="879855" y="6476"/>
                  </a:lnTo>
                  <a:close/>
                </a:path>
                <a:path w="1321434" h="126364">
                  <a:moveTo>
                    <a:pt x="884174" y="54736"/>
                  </a:moveTo>
                  <a:lnTo>
                    <a:pt x="875410" y="55237"/>
                  </a:lnTo>
                  <a:lnTo>
                    <a:pt x="864742" y="55594"/>
                  </a:lnTo>
                  <a:lnTo>
                    <a:pt x="852169" y="55808"/>
                  </a:lnTo>
                  <a:lnTo>
                    <a:pt x="837691" y="55879"/>
                  </a:lnTo>
                  <a:lnTo>
                    <a:pt x="884261" y="55879"/>
                  </a:lnTo>
                  <a:lnTo>
                    <a:pt x="884174" y="54736"/>
                  </a:lnTo>
                  <a:close/>
                </a:path>
                <a:path w="1321434" h="126364">
                  <a:moveTo>
                    <a:pt x="773556" y="4571"/>
                  </a:moveTo>
                  <a:lnTo>
                    <a:pt x="684783" y="4571"/>
                  </a:lnTo>
                  <a:lnTo>
                    <a:pt x="684783" y="13207"/>
                  </a:lnTo>
                  <a:lnTo>
                    <a:pt x="773556" y="13207"/>
                  </a:lnTo>
                  <a:lnTo>
                    <a:pt x="773556" y="4571"/>
                  </a:lnTo>
                  <a:close/>
                </a:path>
                <a:path w="1321434" h="126364">
                  <a:moveTo>
                    <a:pt x="117221" y="49910"/>
                  </a:moveTo>
                  <a:lnTo>
                    <a:pt x="0" y="49910"/>
                  </a:lnTo>
                  <a:lnTo>
                    <a:pt x="0" y="58419"/>
                  </a:lnTo>
                  <a:lnTo>
                    <a:pt x="117221" y="58419"/>
                  </a:lnTo>
                  <a:lnTo>
                    <a:pt x="117221" y="49910"/>
                  </a:lnTo>
                  <a:close/>
                </a:path>
                <a:path w="1321434" h="126364">
                  <a:moveTo>
                    <a:pt x="99581" y="33019"/>
                  </a:moveTo>
                  <a:lnTo>
                    <a:pt x="90042" y="33019"/>
                  </a:lnTo>
                  <a:lnTo>
                    <a:pt x="89661" y="44068"/>
                  </a:lnTo>
                  <a:lnTo>
                    <a:pt x="89407" y="49656"/>
                  </a:lnTo>
                  <a:lnTo>
                    <a:pt x="89280" y="49910"/>
                  </a:lnTo>
                  <a:lnTo>
                    <a:pt x="98551" y="49910"/>
                  </a:lnTo>
                  <a:lnTo>
                    <a:pt x="99218" y="41193"/>
                  </a:lnTo>
                  <a:lnTo>
                    <a:pt x="99581" y="33019"/>
                  </a:lnTo>
                  <a:close/>
                </a:path>
                <a:path w="1321434" h="126364">
                  <a:moveTo>
                    <a:pt x="100075" y="2920"/>
                  </a:moveTo>
                  <a:lnTo>
                    <a:pt x="19684" y="2920"/>
                  </a:lnTo>
                  <a:lnTo>
                    <a:pt x="19684" y="11302"/>
                  </a:lnTo>
                  <a:lnTo>
                    <a:pt x="90297" y="11302"/>
                  </a:lnTo>
                  <a:lnTo>
                    <a:pt x="90170" y="25018"/>
                  </a:lnTo>
                  <a:lnTo>
                    <a:pt x="14224" y="27685"/>
                  </a:lnTo>
                  <a:lnTo>
                    <a:pt x="16890" y="36702"/>
                  </a:lnTo>
                  <a:lnTo>
                    <a:pt x="90042" y="33019"/>
                  </a:lnTo>
                  <a:lnTo>
                    <a:pt x="99581" y="33019"/>
                  </a:lnTo>
                  <a:lnTo>
                    <a:pt x="99694" y="30464"/>
                  </a:lnTo>
                  <a:lnTo>
                    <a:pt x="99980" y="17710"/>
                  </a:lnTo>
                  <a:lnTo>
                    <a:pt x="100075" y="2920"/>
                  </a:lnTo>
                  <a:close/>
                </a:path>
                <a:path w="1321434" h="126364">
                  <a:moveTo>
                    <a:pt x="1175003" y="0"/>
                  </a:moveTo>
                  <a:lnTo>
                    <a:pt x="1165352" y="0"/>
                  </a:lnTo>
                  <a:lnTo>
                    <a:pt x="1165352" y="126237"/>
                  </a:lnTo>
                  <a:lnTo>
                    <a:pt x="1175003" y="126237"/>
                  </a:lnTo>
                  <a:lnTo>
                    <a:pt x="1175003" y="0"/>
                  </a:lnTo>
                  <a:close/>
                </a:path>
                <a:path w="1321434" h="126364">
                  <a:moveTo>
                    <a:pt x="909447" y="0"/>
                  </a:moveTo>
                  <a:lnTo>
                    <a:pt x="899667" y="0"/>
                  </a:lnTo>
                  <a:lnTo>
                    <a:pt x="899667" y="77342"/>
                  </a:lnTo>
                  <a:lnTo>
                    <a:pt x="909447" y="77342"/>
                  </a:lnTo>
                  <a:lnTo>
                    <a:pt x="909447" y="0"/>
                  </a:lnTo>
                  <a:close/>
                </a:path>
                <a:path w="1321434" h="126364">
                  <a:moveTo>
                    <a:pt x="232409" y="0"/>
                  </a:moveTo>
                  <a:lnTo>
                    <a:pt x="222630" y="0"/>
                  </a:lnTo>
                  <a:lnTo>
                    <a:pt x="222630" y="126237"/>
                  </a:lnTo>
                  <a:lnTo>
                    <a:pt x="232409" y="126237"/>
                  </a:lnTo>
                  <a:lnTo>
                    <a:pt x="232409" y="62102"/>
                  </a:lnTo>
                  <a:lnTo>
                    <a:pt x="254253" y="62102"/>
                  </a:lnTo>
                  <a:lnTo>
                    <a:pt x="254253" y="53212"/>
                  </a:lnTo>
                  <a:lnTo>
                    <a:pt x="232409" y="53212"/>
                  </a:lnTo>
                  <a:lnTo>
                    <a:pt x="23240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106411" y="5837935"/>
              <a:ext cx="244729" cy="124587"/>
            </a:xfrm>
            <a:prstGeom prst="rect">
              <a:avLst/>
            </a:prstGeom>
          </p:spPr>
        </p:pic>
      </p:grpSp>
      <p:sp>
        <p:nvSpPr>
          <p:cNvPr id="120" name="object 120" descr=""/>
          <p:cNvSpPr/>
          <p:nvPr/>
        </p:nvSpPr>
        <p:spPr>
          <a:xfrm>
            <a:off x="8486902" y="5677915"/>
            <a:ext cx="513080" cy="126364"/>
          </a:xfrm>
          <a:custGeom>
            <a:avLst/>
            <a:gdLst/>
            <a:ahLst/>
            <a:cxnLst/>
            <a:rect l="l" t="t" r="r" b="b"/>
            <a:pathLst>
              <a:path w="513079" h="126364">
                <a:moveTo>
                  <a:pt x="185547" y="78866"/>
                </a:moveTo>
                <a:lnTo>
                  <a:pt x="148463" y="89280"/>
                </a:lnTo>
                <a:lnTo>
                  <a:pt x="145033" y="94995"/>
                </a:lnTo>
                <a:lnTo>
                  <a:pt x="145033" y="109600"/>
                </a:lnTo>
                <a:lnTo>
                  <a:pt x="185547" y="125602"/>
                </a:lnTo>
                <a:lnTo>
                  <a:pt x="194786" y="125220"/>
                </a:lnTo>
                <a:lnTo>
                  <a:pt x="202882" y="124063"/>
                </a:lnTo>
                <a:lnTo>
                  <a:pt x="209835" y="122120"/>
                </a:lnTo>
                <a:lnTo>
                  <a:pt x="215646" y="119379"/>
                </a:lnTo>
                <a:lnTo>
                  <a:pt x="219075" y="117347"/>
                </a:lnTo>
                <a:lnTo>
                  <a:pt x="175514" y="117347"/>
                </a:lnTo>
                <a:lnTo>
                  <a:pt x="167894" y="115950"/>
                </a:lnTo>
                <a:lnTo>
                  <a:pt x="162814" y="113283"/>
                </a:lnTo>
                <a:lnTo>
                  <a:pt x="157733" y="110743"/>
                </a:lnTo>
                <a:lnTo>
                  <a:pt x="155194" y="107060"/>
                </a:lnTo>
                <a:lnTo>
                  <a:pt x="155194" y="97535"/>
                </a:lnTo>
                <a:lnTo>
                  <a:pt x="157733" y="93852"/>
                </a:lnTo>
                <a:lnTo>
                  <a:pt x="162814" y="91185"/>
                </a:lnTo>
                <a:lnTo>
                  <a:pt x="168021" y="88518"/>
                </a:lnTo>
                <a:lnTo>
                  <a:pt x="175514" y="87121"/>
                </a:lnTo>
                <a:lnTo>
                  <a:pt x="218905" y="87121"/>
                </a:lnTo>
                <a:lnTo>
                  <a:pt x="215519" y="85089"/>
                </a:lnTo>
                <a:lnTo>
                  <a:pt x="209728" y="82349"/>
                </a:lnTo>
                <a:lnTo>
                  <a:pt x="202819" y="80406"/>
                </a:lnTo>
                <a:lnTo>
                  <a:pt x="194766" y="79249"/>
                </a:lnTo>
                <a:lnTo>
                  <a:pt x="185547" y="78866"/>
                </a:lnTo>
                <a:close/>
              </a:path>
              <a:path w="513079" h="126364">
                <a:moveTo>
                  <a:pt x="218905" y="87121"/>
                </a:moveTo>
                <a:lnTo>
                  <a:pt x="195452" y="87121"/>
                </a:lnTo>
                <a:lnTo>
                  <a:pt x="202946" y="88518"/>
                </a:lnTo>
                <a:lnTo>
                  <a:pt x="208152" y="91185"/>
                </a:lnTo>
                <a:lnTo>
                  <a:pt x="213232" y="93852"/>
                </a:lnTo>
                <a:lnTo>
                  <a:pt x="215773" y="97535"/>
                </a:lnTo>
                <a:lnTo>
                  <a:pt x="215773" y="107060"/>
                </a:lnTo>
                <a:lnTo>
                  <a:pt x="213232" y="110743"/>
                </a:lnTo>
                <a:lnTo>
                  <a:pt x="208152" y="113283"/>
                </a:lnTo>
                <a:lnTo>
                  <a:pt x="203073" y="115950"/>
                </a:lnTo>
                <a:lnTo>
                  <a:pt x="195452" y="117347"/>
                </a:lnTo>
                <a:lnTo>
                  <a:pt x="219075" y="117347"/>
                </a:lnTo>
                <a:lnTo>
                  <a:pt x="222503" y="115315"/>
                </a:lnTo>
                <a:lnTo>
                  <a:pt x="225932" y="109600"/>
                </a:lnTo>
                <a:lnTo>
                  <a:pt x="225932" y="94995"/>
                </a:lnTo>
                <a:lnTo>
                  <a:pt x="222503" y="89280"/>
                </a:lnTo>
                <a:lnTo>
                  <a:pt x="218905" y="87121"/>
                </a:lnTo>
                <a:close/>
              </a:path>
              <a:path w="513079" h="126364">
                <a:moveTo>
                  <a:pt x="455041" y="76199"/>
                </a:moveTo>
                <a:lnTo>
                  <a:pt x="417449" y="87629"/>
                </a:lnTo>
                <a:lnTo>
                  <a:pt x="413893" y="93471"/>
                </a:lnTo>
                <a:lnTo>
                  <a:pt x="413893" y="107949"/>
                </a:lnTo>
                <a:lnTo>
                  <a:pt x="455041" y="125221"/>
                </a:lnTo>
                <a:lnTo>
                  <a:pt x="464375" y="124793"/>
                </a:lnTo>
                <a:lnTo>
                  <a:pt x="472567" y="123507"/>
                </a:lnTo>
                <a:lnTo>
                  <a:pt x="479615" y="121364"/>
                </a:lnTo>
                <a:lnTo>
                  <a:pt x="485521" y="118363"/>
                </a:lnTo>
                <a:lnTo>
                  <a:pt x="487756" y="116966"/>
                </a:lnTo>
                <a:lnTo>
                  <a:pt x="445262" y="116966"/>
                </a:lnTo>
                <a:lnTo>
                  <a:pt x="437769" y="115442"/>
                </a:lnTo>
                <a:lnTo>
                  <a:pt x="432434" y="112521"/>
                </a:lnTo>
                <a:lnTo>
                  <a:pt x="426974" y="109473"/>
                </a:lnTo>
                <a:lnTo>
                  <a:pt x="424306" y="105536"/>
                </a:lnTo>
                <a:lnTo>
                  <a:pt x="424306" y="95884"/>
                </a:lnTo>
                <a:lnTo>
                  <a:pt x="426974" y="91947"/>
                </a:lnTo>
                <a:lnTo>
                  <a:pt x="437642" y="86105"/>
                </a:lnTo>
                <a:lnTo>
                  <a:pt x="445262" y="84581"/>
                </a:lnTo>
                <a:lnTo>
                  <a:pt x="487959" y="84581"/>
                </a:lnTo>
                <a:lnTo>
                  <a:pt x="485521" y="83057"/>
                </a:lnTo>
                <a:lnTo>
                  <a:pt x="479561" y="80057"/>
                </a:lnTo>
                <a:lnTo>
                  <a:pt x="472519" y="77914"/>
                </a:lnTo>
                <a:lnTo>
                  <a:pt x="464357" y="76628"/>
                </a:lnTo>
                <a:lnTo>
                  <a:pt x="455041" y="76199"/>
                </a:lnTo>
                <a:close/>
              </a:path>
              <a:path w="513079" h="126364">
                <a:moveTo>
                  <a:pt x="487959" y="84581"/>
                </a:moveTo>
                <a:lnTo>
                  <a:pt x="464947" y="84581"/>
                </a:lnTo>
                <a:lnTo>
                  <a:pt x="472567" y="86105"/>
                </a:lnTo>
                <a:lnTo>
                  <a:pt x="477900" y="89026"/>
                </a:lnTo>
                <a:lnTo>
                  <a:pt x="483234" y="92074"/>
                </a:lnTo>
                <a:lnTo>
                  <a:pt x="485901" y="95884"/>
                </a:lnTo>
                <a:lnTo>
                  <a:pt x="485901" y="105536"/>
                </a:lnTo>
                <a:lnTo>
                  <a:pt x="483234" y="109473"/>
                </a:lnTo>
                <a:lnTo>
                  <a:pt x="477900" y="112394"/>
                </a:lnTo>
                <a:lnTo>
                  <a:pt x="472567" y="115442"/>
                </a:lnTo>
                <a:lnTo>
                  <a:pt x="464947" y="116966"/>
                </a:lnTo>
                <a:lnTo>
                  <a:pt x="487756" y="116966"/>
                </a:lnTo>
                <a:lnTo>
                  <a:pt x="492632" y="113918"/>
                </a:lnTo>
                <a:lnTo>
                  <a:pt x="496189" y="107949"/>
                </a:lnTo>
                <a:lnTo>
                  <a:pt x="496189" y="93471"/>
                </a:lnTo>
                <a:lnTo>
                  <a:pt x="492632" y="87502"/>
                </a:lnTo>
                <a:lnTo>
                  <a:pt x="487959" y="84581"/>
                </a:lnTo>
                <a:close/>
              </a:path>
              <a:path w="513079" h="126364">
                <a:moveTo>
                  <a:pt x="244094" y="61594"/>
                </a:moveTo>
                <a:lnTo>
                  <a:pt x="126873" y="61594"/>
                </a:lnTo>
                <a:lnTo>
                  <a:pt x="126873" y="70357"/>
                </a:lnTo>
                <a:lnTo>
                  <a:pt x="244094" y="70357"/>
                </a:lnTo>
                <a:lnTo>
                  <a:pt x="244094" y="61594"/>
                </a:lnTo>
                <a:close/>
              </a:path>
              <a:path w="513079" h="126364">
                <a:moveTo>
                  <a:pt x="185547" y="1650"/>
                </a:moveTo>
                <a:lnTo>
                  <a:pt x="145415" y="17525"/>
                </a:lnTo>
                <a:lnTo>
                  <a:pt x="145503" y="33400"/>
                </a:lnTo>
                <a:lnTo>
                  <a:pt x="149732" y="39496"/>
                </a:lnTo>
                <a:lnTo>
                  <a:pt x="158242" y="43687"/>
                </a:lnTo>
                <a:lnTo>
                  <a:pt x="158242" y="61594"/>
                </a:lnTo>
                <a:lnTo>
                  <a:pt x="168148" y="61594"/>
                </a:lnTo>
                <a:lnTo>
                  <a:pt x="168148" y="46735"/>
                </a:lnTo>
                <a:lnTo>
                  <a:pt x="212598" y="46735"/>
                </a:lnTo>
                <a:lnTo>
                  <a:pt x="212598" y="43687"/>
                </a:lnTo>
                <a:lnTo>
                  <a:pt x="220154" y="40131"/>
                </a:lnTo>
                <a:lnTo>
                  <a:pt x="175514" y="40131"/>
                </a:lnTo>
                <a:lnTo>
                  <a:pt x="168021" y="38861"/>
                </a:lnTo>
                <a:lnTo>
                  <a:pt x="158115" y="33527"/>
                </a:lnTo>
                <a:lnTo>
                  <a:pt x="155575" y="29844"/>
                </a:lnTo>
                <a:lnTo>
                  <a:pt x="155575" y="25018"/>
                </a:lnTo>
                <a:lnTo>
                  <a:pt x="157454" y="18424"/>
                </a:lnTo>
                <a:lnTo>
                  <a:pt x="163083" y="13700"/>
                </a:lnTo>
                <a:lnTo>
                  <a:pt x="172452" y="10856"/>
                </a:lnTo>
                <a:lnTo>
                  <a:pt x="185547" y="9905"/>
                </a:lnTo>
                <a:lnTo>
                  <a:pt x="218848" y="9905"/>
                </a:lnTo>
                <a:lnTo>
                  <a:pt x="215138" y="7746"/>
                </a:lnTo>
                <a:lnTo>
                  <a:pt x="209424" y="5079"/>
                </a:lnTo>
                <a:lnTo>
                  <a:pt x="202580" y="3174"/>
                </a:lnTo>
                <a:lnTo>
                  <a:pt x="194617" y="2031"/>
                </a:lnTo>
                <a:lnTo>
                  <a:pt x="185547" y="1650"/>
                </a:lnTo>
                <a:close/>
              </a:path>
              <a:path w="513079" h="126364">
                <a:moveTo>
                  <a:pt x="212598" y="46862"/>
                </a:moveTo>
                <a:lnTo>
                  <a:pt x="202819" y="46862"/>
                </a:lnTo>
                <a:lnTo>
                  <a:pt x="202819" y="61594"/>
                </a:lnTo>
                <a:lnTo>
                  <a:pt x="212598" y="61594"/>
                </a:lnTo>
                <a:lnTo>
                  <a:pt x="212598" y="46862"/>
                </a:lnTo>
                <a:close/>
              </a:path>
              <a:path w="513079" h="126364">
                <a:moveTo>
                  <a:pt x="212598" y="46735"/>
                </a:moveTo>
                <a:lnTo>
                  <a:pt x="168148" y="46735"/>
                </a:lnTo>
                <a:lnTo>
                  <a:pt x="173481" y="47878"/>
                </a:lnTo>
                <a:lnTo>
                  <a:pt x="179324" y="48513"/>
                </a:lnTo>
                <a:lnTo>
                  <a:pt x="192150" y="48513"/>
                </a:lnTo>
                <a:lnTo>
                  <a:pt x="197993" y="48005"/>
                </a:lnTo>
                <a:lnTo>
                  <a:pt x="202819" y="46862"/>
                </a:lnTo>
                <a:lnTo>
                  <a:pt x="212598" y="46862"/>
                </a:lnTo>
                <a:close/>
              </a:path>
              <a:path w="513079" h="126364">
                <a:moveTo>
                  <a:pt x="218848" y="9905"/>
                </a:moveTo>
                <a:lnTo>
                  <a:pt x="185547" y="9905"/>
                </a:lnTo>
                <a:lnTo>
                  <a:pt x="198622" y="10856"/>
                </a:lnTo>
                <a:lnTo>
                  <a:pt x="207946" y="13700"/>
                </a:lnTo>
                <a:lnTo>
                  <a:pt x="213532" y="18424"/>
                </a:lnTo>
                <a:lnTo>
                  <a:pt x="215392" y="25018"/>
                </a:lnTo>
                <a:lnTo>
                  <a:pt x="215392" y="29844"/>
                </a:lnTo>
                <a:lnTo>
                  <a:pt x="212978" y="33527"/>
                </a:lnTo>
                <a:lnTo>
                  <a:pt x="203073" y="38861"/>
                </a:lnTo>
                <a:lnTo>
                  <a:pt x="195579" y="40131"/>
                </a:lnTo>
                <a:lnTo>
                  <a:pt x="220154" y="40131"/>
                </a:lnTo>
                <a:lnTo>
                  <a:pt x="221233" y="39623"/>
                </a:lnTo>
                <a:lnTo>
                  <a:pt x="225463" y="33527"/>
                </a:lnTo>
                <a:lnTo>
                  <a:pt x="225551" y="17525"/>
                </a:lnTo>
                <a:lnTo>
                  <a:pt x="222123" y="11810"/>
                </a:lnTo>
                <a:lnTo>
                  <a:pt x="218848" y="9905"/>
                </a:lnTo>
                <a:close/>
              </a:path>
              <a:path w="513079" h="126364">
                <a:moveTo>
                  <a:pt x="32257" y="8254"/>
                </a:moveTo>
                <a:lnTo>
                  <a:pt x="2254" y="33353"/>
                </a:lnTo>
                <a:lnTo>
                  <a:pt x="0" y="51307"/>
                </a:lnTo>
                <a:lnTo>
                  <a:pt x="581" y="60783"/>
                </a:lnTo>
                <a:lnTo>
                  <a:pt x="25374" y="93644"/>
                </a:lnTo>
                <a:lnTo>
                  <a:pt x="32257" y="94360"/>
                </a:lnTo>
                <a:lnTo>
                  <a:pt x="39141" y="93644"/>
                </a:lnTo>
                <a:lnTo>
                  <a:pt x="45323" y="91487"/>
                </a:lnTo>
                <a:lnTo>
                  <a:pt x="50813" y="87878"/>
                </a:lnTo>
                <a:lnTo>
                  <a:pt x="52855" y="85724"/>
                </a:lnTo>
                <a:lnTo>
                  <a:pt x="25526" y="85724"/>
                </a:lnTo>
                <a:lnTo>
                  <a:pt x="20193" y="82549"/>
                </a:lnTo>
                <a:lnTo>
                  <a:pt x="9525" y="51307"/>
                </a:lnTo>
                <a:lnTo>
                  <a:pt x="9928" y="43898"/>
                </a:lnTo>
                <a:lnTo>
                  <a:pt x="25526" y="17017"/>
                </a:lnTo>
                <a:lnTo>
                  <a:pt x="53059" y="17017"/>
                </a:lnTo>
                <a:lnTo>
                  <a:pt x="50813" y="14684"/>
                </a:lnTo>
                <a:lnTo>
                  <a:pt x="45323" y="11112"/>
                </a:lnTo>
                <a:lnTo>
                  <a:pt x="39141" y="8969"/>
                </a:lnTo>
                <a:lnTo>
                  <a:pt x="32257" y="8254"/>
                </a:lnTo>
                <a:close/>
              </a:path>
              <a:path w="513079" h="126364">
                <a:moveTo>
                  <a:pt x="53059" y="17017"/>
                </a:moveTo>
                <a:lnTo>
                  <a:pt x="38989" y="17017"/>
                </a:lnTo>
                <a:lnTo>
                  <a:pt x="44450" y="20065"/>
                </a:lnTo>
                <a:lnTo>
                  <a:pt x="48641" y="26288"/>
                </a:lnTo>
                <a:lnTo>
                  <a:pt x="51399" y="31466"/>
                </a:lnTo>
                <a:lnTo>
                  <a:pt x="53326" y="37290"/>
                </a:lnTo>
                <a:lnTo>
                  <a:pt x="54481" y="43900"/>
                </a:lnTo>
                <a:lnTo>
                  <a:pt x="54864" y="51307"/>
                </a:lnTo>
                <a:lnTo>
                  <a:pt x="54461" y="58644"/>
                </a:lnTo>
                <a:lnTo>
                  <a:pt x="38862" y="85724"/>
                </a:lnTo>
                <a:lnTo>
                  <a:pt x="52855" y="85724"/>
                </a:lnTo>
                <a:lnTo>
                  <a:pt x="64516" y="51307"/>
                </a:lnTo>
                <a:lnTo>
                  <a:pt x="63966" y="41777"/>
                </a:lnTo>
                <a:lnTo>
                  <a:pt x="62309" y="33353"/>
                </a:lnTo>
                <a:lnTo>
                  <a:pt x="59533" y="26001"/>
                </a:lnTo>
                <a:lnTo>
                  <a:pt x="55625" y="19684"/>
                </a:lnTo>
                <a:lnTo>
                  <a:pt x="53059" y="17017"/>
                </a:lnTo>
                <a:close/>
              </a:path>
              <a:path w="513079" h="126364">
                <a:moveTo>
                  <a:pt x="318262" y="11048"/>
                </a:moveTo>
                <a:lnTo>
                  <a:pt x="269875" y="11048"/>
                </a:lnTo>
                <a:lnTo>
                  <a:pt x="269875" y="92201"/>
                </a:lnTo>
                <a:lnTo>
                  <a:pt x="286519" y="92082"/>
                </a:lnTo>
                <a:lnTo>
                  <a:pt x="301021" y="91725"/>
                </a:lnTo>
                <a:lnTo>
                  <a:pt x="313380" y="91130"/>
                </a:lnTo>
                <a:lnTo>
                  <a:pt x="323596" y="90296"/>
                </a:lnTo>
                <a:lnTo>
                  <a:pt x="323078" y="83565"/>
                </a:lnTo>
                <a:lnTo>
                  <a:pt x="279526" y="83565"/>
                </a:lnTo>
                <a:lnTo>
                  <a:pt x="279526" y="19811"/>
                </a:lnTo>
                <a:lnTo>
                  <a:pt x="318262" y="19811"/>
                </a:lnTo>
                <a:lnTo>
                  <a:pt x="318262" y="11048"/>
                </a:lnTo>
                <a:close/>
              </a:path>
              <a:path w="513079" h="126364">
                <a:moveTo>
                  <a:pt x="322961" y="82041"/>
                </a:moveTo>
                <a:lnTo>
                  <a:pt x="316482" y="82708"/>
                </a:lnTo>
                <a:lnTo>
                  <a:pt x="309038" y="83184"/>
                </a:lnTo>
                <a:lnTo>
                  <a:pt x="300618" y="83470"/>
                </a:lnTo>
                <a:lnTo>
                  <a:pt x="291211" y="83565"/>
                </a:lnTo>
                <a:lnTo>
                  <a:pt x="323078" y="83565"/>
                </a:lnTo>
                <a:lnTo>
                  <a:pt x="322961" y="82041"/>
                </a:lnTo>
                <a:close/>
              </a:path>
              <a:path w="513079" h="126364">
                <a:moveTo>
                  <a:pt x="437006" y="4317"/>
                </a:moveTo>
                <a:lnTo>
                  <a:pt x="427608" y="4317"/>
                </a:lnTo>
                <a:lnTo>
                  <a:pt x="427608" y="17525"/>
                </a:lnTo>
                <a:lnTo>
                  <a:pt x="427035" y="24143"/>
                </a:lnTo>
                <a:lnTo>
                  <a:pt x="401889" y="58719"/>
                </a:lnTo>
                <a:lnTo>
                  <a:pt x="395224" y="62483"/>
                </a:lnTo>
                <a:lnTo>
                  <a:pt x="402336" y="69214"/>
                </a:lnTo>
                <a:lnTo>
                  <a:pt x="408686" y="65658"/>
                </a:lnTo>
                <a:lnTo>
                  <a:pt x="414654" y="60832"/>
                </a:lnTo>
                <a:lnTo>
                  <a:pt x="420370" y="54736"/>
                </a:lnTo>
                <a:lnTo>
                  <a:pt x="426212" y="48640"/>
                </a:lnTo>
                <a:lnTo>
                  <a:pt x="430149" y="42798"/>
                </a:lnTo>
                <a:lnTo>
                  <a:pt x="432562" y="37337"/>
                </a:lnTo>
                <a:lnTo>
                  <a:pt x="443198" y="37337"/>
                </a:lnTo>
                <a:lnTo>
                  <a:pt x="442204" y="35903"/>
                </a:lnTo>
                <a:lnTo>
                  <a:pt x="439308" y="29892"/>
                </a:lnTo>
                <a:lnTo>
                  <a:pt x="437580" y="23762"/>
                </a:lnTo>
                <a:lnTo>
                  <a:pt x="437006" y="17525"/>
                </a:lnTo>
                <a:lnTo>
                  <a:pt x="437006" y="4317"/>
                </a:lnTo>
                <a:close/>
              </a:path>
              <a:path w="513079" h="126364">
                <a:moveTo>
                  <a:pt x="443198" y="37337"/>
                </a:moveTo>
                <a:lnTo>
                  <a:pt x="432562" y="37337"/>
                </a:lnTo>
                <a:lnTo>
                  <a:pt x="434848" y="42163"/>
                </a:lnTo>
                <a:lnTo>
                  <a:pt x="438912" y="47370"/>
                </a:lnTo>
                <a:lnTo>
                  <a:pt x="444880" y="52958"/>
                </a:lnTo>
                <a:lnTo>
                  <a:pt x="450911" y="58719"/>
                </a:lnTo>
                <a:lnTo>
                  <a:pt x="456692" y="62991"/>
                </a:lnTo>
                <a:lnTo>
                  <a:pt x="462152" y="65912"/>
                </a:lnTo>
                <a:lnTo>
                  <a:pt x="468629" y="58800"/>
                </a:lnTo>
                <a:lnTo>
                  <a:pt x="462369" y="55677"/>
                </a:lnTo>
                <a:lnTo>
                  <a:pt x="456549" y="51815"/>
                </a:lnTo>
                <a:lnTo>
                  <a:pt x="451181" y="47192"/>
                </a:lnTo>
                <a:lnTo>
                  <a:pt x="446277" y="41782"/>
                </a:lnTo>
                <a:lnTo>
                  <a:pt x="443198" y="37337"/>
                </a:lnTo>
                <a:close/>
              </a:path>
              <a:path w="513079" h="126364">
                <a:moveTo>
                  <a:pt x="494029" y="0"/>
                </a:moveTo>
                <a:lnTo>
                  <a:pt x="484377" y="0"/>
                </a:lnTo>
                <a:lnTo>
                  <a:pt x="484377" y="72770"/>
                </a:lnTo>
                <a:lnTo>
                  <a:pt x="494029" y="72770"/>
                </a:lnTo>
                <a:lnTo>
                  <a:pt x="494029" y="43433"/>
                </a:lnTo>
                <a:lnTo>
                  <a:pt x="513079" y="43433"/>
                </a:lnTo>
                <a:lnTo>
                  <a:pt x="513079" y="34543"/>
                </a:lnTo>
                <a:lnTo>
                  <a:pt x="494029" y="34543"/>
                </a:lnTo>
                <a:lnTo>
                  <a:pt x="494029" y="0"/>
                </a:lnTo>
                <a:close/>
              </a:path>
              <a:path w="513079" h="126364">
                <a:moveTo>
                  <a:pt x="368553" y="60578"/>
                </a:moveTo>
                <a:lnTo>
                  <a:pt x="358775" y="60578"/>
                </a:lnTo>
                <a:lnTo>
                  <a:pt x="358775" y="126237"/>
                </a:lnTo>
                <a:lnTo>
                  <a:pt x="368553" y="126237"/>
                </a:lnTo>
                <a:lnTo>
                  <a:pt x="368553" y="60578"/>
                </a:lnTo>
                <a:close/>
              </a:path>
              <a:path w="513079" h="126364">
                <a:moveTo>
                  <a:pt x="342519" y="2539"/>
                </a:moveTo>
                <a:lnTo>
                  <a:pt x="332867" y="2539"/>
                </a:lnTo>
                <a:lnTo>
                  <a:pt x="332867" y="122427"/>
                </a:lnTo>
                <a:lnTo>
                  <a:pt x="342519" y="122427"/>
                </a:lnTo>
                <a:lnTo>
                  <a:pt x="342519" y="60578"/>
                </a:lnTo>
                <a:lnTo>
                  <a:pt x="368553" y="60578"/>
                </a:lnTo>
                <a:lnTo>
                  <a:pt x="368553" y="51942"/>
                </a:lnTo>
                <a:lnTo>
                  <a:pt x="342519" y="51942"/>
                </a:lnTo>
                <a:lnTo>
                  <a:pt x="342519" y="2539"/>
                </a:lnTo>
                <a:close/>
              </a:path>
              <a:path w="513079" h="126364">
                <a:moveTo>
                  <a:pt x="368553" y="0"/>
                </a:moveTo>
                <a:lnTo>
                  <a:pt x="358775" y="0"/>
                </a:lnTo>
                <a:lnTo>
                  <a:pt x="358775" y="51942"/>
                </a:lnTo>
                <a:lnTo>
                  <a:pt x="368553" y="51942"/>
                </a:lnTo>
                <a:lnTo>
                  <a:pt x="368553" y="0"/>
                </a:lnTo>
                <a:close/>
              </a:path>
              <a:path w="513079" h="126364">
                <a:moveTo>
                  <a:pt x="97790" y="0"/>
                </a:moveTo>
                <a:lnTo>
                  <a:pt x="88011" y="0"/>
                </a:lnTo>
                <a:lnTo>
                  <a:pt x="88011" y="126237"/>
                </a:lnTo>
                <a:lnTo>
                  <a:pt x="97790" y="126237"/>
                </a:lnTo>
                <a:lnTo>
                  <a:pt x="9779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9066403" y="5677915"/>
            <a:ext cx="371475" cy="124460"/>
          </a:xfrm>
          <a:custGeom>
            <a:avLst/>
            <a:gdLst/>
            <a:ahLst/>
            <a:cxnLst/>
            <a:rect l="l" t="t" r="r" b="b"/>
            <a:pathLst>
              <a:path w="371475" h="124460">
                <a:moveTo>
                  <a:pt x="329946" y="75437"/>
                </a:moveTo>
                <a:lnTo>
                  <a:pt x="292226" y="86740"/>
                </a:lnTo>
                <a:lnTo>
                  <a:pt x="288671" y="92582"/>
                </a:lnTo>
                <a:lnTo>
                  <a:pt x="288671" y="107187"/>
                </a:lnTo>
                <a:lnTo>
                  <a:pt x="329946" y="124459"/>
                </a:lnTo>
                <a:lnTo>
                  <a:pt x="339282" y="124031"/>
                </a:lnTo>
                <a:lnTo>
                  <a:pt x="347487" y="122745"/>
                </a:lnTo>
                <a:lnTo>
                  <a:pt x="354574" y="120602"/>
                </a:lnTo>
                <a:lnTo>
                  <a:pt x="360552" y="117601"/>
                </a:lnTo>
                <a:lnTo>
                  <a:pt x="363121" y="115950"/>
                </a:lnTo>
                <a:lnTo>
                  <a:pt x="320040" y="115950"/>
                </a:lnTo>
                <a:lnTo>
                  <a:pt x="312420" y="114553"/>
                </a:lnTo>
                <a:lnTo>
                  <a:pt x="301751" y="108457"/>
                </a:lnTo>
                <a:lnTo>
                  <a:pt x="299085" y="104647"/>
                </a:lnTo>
                <a:lnTo>
                  <a:pt x="299171" y="95122"/>
                </a:lnTo>
                <a:lnTo>
                  <a:pt x="301751" y="91312"/>
                </a:lnTo>
                <a:lnTo>
                  <a:pt x="307086" y="88391"/>
                </a:lnTo>
                <a:lnTo>
                  <a:pt x="312293" y="85343"/>
                </a:lnTo>
                <a:lnTo>
                  <a:pt x="319913" y="83819"/>
                </a:lnTo>
                <a:lnTo>
                  <a:pt x="362991" y="83819"/>
                </a:lnTo>
                <a:lnTo>
                  <a:pt x="360552" y="82295"/>
                </a:lnTo>
                <a:lnTo>
                  <a:pt x="354574" y="79295"/>
                </a:lnTo>
                <a:lnTo>
                  <a:pt x="347487" y="77152"/>
                </a:lnTo>
                <a:lnTo>
                  <a:pt x="339282" y="75866"/>
                </a:lnTo>
                <a:lnTo>
                  <a:pt x="329946" y="75437"/>
                </a:lnTo>
                <a:close/>
              </a:path>
              <a:path w="371475" h="124460">
                <a:moveTo>
                  <a:pt x="362991" y="83819"/>
                </a:moveTo>
                <a:lnTo>
                  <a:pt x="339978" y="83819"/>
                </a:lnTo>
                <a:lnTo>
                  <a:pt x="347599" y="85343"/>
                </a:lnTo>
                <a:lnTo>
                  <a:pt x="352932" y="88264"/>
                </a:lnTo>
                <a:lnTo>
                  <a:pt x="358140" y="91312"/>
                </a:lnTo>
                <a:lnTo>
                  <a:pt x="360806" y="95122"/>
                </a:lnTo>
                <a:lnTo>
                  <a:pt x="360806" y="104647"/>
                </a:lnTo>
                <a:lnTo>
                  <a:pt x="358140" y="108584"/>
                </a:lnTo>
                <a:lnTo>
                  <a:pt x="352805" y="111505"/>
                </a:lnTo>
                <a:lnTo>
                  <a:pt x="347472" y="114553"/>
                </a:lnTo>
                <a:lnTo>
                  <a:pt x="339851" y="115950"/>
                </a:lnTo>
                <a:lnTo>
                  <a:pt x="363121" y="115950"/>
                </a:lnTo>
                <a:lnTo>
                  <a:pt x="367665" y="113029"/>
                </a:lnTo>
                <a:lnTo>
                  <a:pt x="371221" y="107187"/>
                </a:lnTo>
                <a:lnTo>
                  <a:pt x="371221" y="92582"/>
                </a:lnTo>
                <a:lnTo>
                  <a:pt x="367665" y="86740"/>
                </a:lnTo>
                <a:lnTo>
                  <a:pt x="362991" y="83819"/>
                </a:lnTo>
                <a:close/>
              </a:path>
              <a:path w="371475" h="124460">
                <a:moveTo>
                  <a:pt x="165100" y="80771"/>
                </a:moveTo>
                <a:lnTo>
                  <a:pt x="155321" y="80771"/>
                </a:lnTo>
                <a:lnTo>
                  <a:pt x="155321" y="122173"/>
                </a:lnTo>
                <a:lnTo>
                  <a:pt x="236474" y="122173"/>
                </a:lnTo>
                <a:lnTo>
                  <a:pt x="236474" y="113537"/>
                </a:lnTo>
                <a:lnTo>
                  <a:pt x="165100" y="113537"/>
                </a:lnTo>
                <a:lnTo>
                  <a:pt x="165100" y="80771"/>
                </a:lnTo>
                <a:close/>
              </a:path>
              <a:path w="371475" h="124460">
                <a:moveTo>
                  <a:pt x="233045" y="0"/>
                </a:moveTo>
                <a:lnTo>
                  <a:pt x="223393" y="0"/>
                </a:lnTo>
                <a:lnTo>
                  <a:pt x="223393" y="31876"/>
                </a:lnTo>
                <a:lnTo>
                  <a:pt x="193801" y="31876"/>
                </a:lnTo>
                <a:lnTo>
                  <a:pt x="193801" y="40639"/>
                </a:lnTo>
                <a:lnTo>
                  <a:pt x="223393" y="40639"/>
                </a:lnTo>
                <a:lnTo>
                  <a:pt x="223393" y="89788"/>
                </a:lnTo>
                <a:lnTo>
                  <a:pt x="233045" y="89788"/>
                </a:lnTo>
                <a:lnTo>
                  <a:pt x="233045" y="0"/>
                </a:lnTo>
                <a:close/>
              </a:path>
              <a:path w="371475" h="124460">
                <a:moveTo>
                  <a:pt x="173100" y="15620"/>
                </a:moveTo>
                <a:lnTo>
                  <a:pt x="163449" y="15620"/>
                </a:lnTo>
                <a:lnTo>
                  <a:pt x="163449" y="20319"/>
                </a:lnTo>
                <a:lnTo>
                  <a:pt x="162873" y="27156"/>
                </a:lnTo>
                <a:lnTo>
                  <a:pt x="137691" y="63857"/>
                </a:lnTo>
                <a:lnTo>
                  <a:pt x="131191" y="67690"/>
                </a:lnTo>
                <a:lnTo>
                  <a:pt x="138302" y="74421"/>
                </a:lnTo>
                <a:lnTo>
                  <a:pt x="166116" y="45592"/>
                </a:lnTo>
                <a:lnTo>
                  <a:pt x="168655" y="39750"/>
                </a:lnTo>
                <a:lnTo>
                  <a:pt x="178857" y="39750"/>
                </a:lnTo>
                <a:lnTo>
                  <a:pt x="178512" y="39233"/>
                </a:lnTo>
                <a:lnTo>
                  <a:pt x="175498" y="32908"/>
                </a:lnTo>
                <a:lnTo>
                  <a:pt x="173698" y="26608"/>
                </a:lnTo>
                <a:lnTo>
                  <a:pt x="173100" y="20319"/>
                </a:lnTo>
                <a:lnTo>
                  <a:pt x="173100" y="15620"/>
                </a:lnTo>
                <a:close/>
              </a:path>
              <a:path w="371475" h="124460">
                <a:moveTo>
                  <a:pt x="178857" y="39750"/>
                </a:moveTo>
                <a:lnTo>
                  <a:pt x="168655" y="39750"/>
                </a:lnTo>
                <a:lnTo>
                  <a:pt x="170942" y="44703"/>
                </a:lnTo>
                <a:lnTo>
                  <a:pt x="174878" y="50291"/>
                </a:lnTo>
                <a:lnTo>
                  <a:pt x="180467" y="56260"/>
                </a:lnTo>
                <a:lnTo>
                  <a:pt x="185927" y="62356"/>
                </a:lnTo>
                <a:lnTo>
                  <a:pt x="191897" y="67309"/>
                </a:lnTo>
                <a:lnTo>
                  <a:pt x="198120" y="71119"/>
                </a:lnTo>
                <a:lnTo>
                  <a:pt x="204724" y="64007"/>
                </a:lnTo>
                <a:lnTo>
                  <a:pt x="198790" y="60773"/>
                </a:lnTo>
                <a:lnTo>
                  <a:pt x="193167" y="56610"/>
                </a:lnTo>
                <a:lnTo>
                  <a:pt x="187829" y="51542"/>
                </a:lnTo>
                <a:lnTo>
                  <a:pt x="182752" y="45592"/>
                </a:lnTo>
                <a:lnTo>
                  <a:pt x="178857" y="39750"/>
                </a:lnTo>
                <a:close/>
              </a:path>
              <a:path w="371475" h="124460">
                <a:moveTo>
                  <a:pt x="200532" y="6730"/>
                </a:moveTo>
                <a:lnTo>
                  <a:pt x="135508" y="6730"/>
                </a:lnTo>
                <a:lnTo>
                  <a:pt x="135508" y="15620"/>
                </a:lnTo>
                <a:lnTo>
                  <a:pt x="200532" y="15620"/>
                </a:lnTo>
                <a:lnTo>
                  <a:pt x="200532" y="6730"/>
                </a:lnTo>
                <a:close/>
              </a:path>
              <a:path w="371475" h="124460">
                <a:moveTo>
                  <a:pt x="25907" y="80517"/>
                </a:moveTo>
                <a:lnTo>
                  <a:pt x="16001" y="80517"/>
                </a:lnTo>
                <a:lnTo>
                  <a:pt x="16001" y="122046"/>
                </a:lnTo>
                <a:lnTo>
                  <a:pt x="98425" y="122046"/>
                </a:lnTo>
                <a:lnTo>
                  <a:pt x="98425" y="113283"/>
                </a:lnTo>
                <a:lnTo>
                  <a:pt x="25907" y="113283"/>
                </a:lnTo>
                <a:lnTo>
                  <a:pt x="25907" y="80517"/>
                </a:lnTo>
                <a:close/>
              </a:path>
              <a:path w="371475" h="124460">
                <a:moveTo>
                  <a:pt x="94488" y="0"/>
                </a:moveTo>
                <a:lnTo>
                  <a:pt x="84836" y="0"/>
                </a:lnTo>
                <a:lnTo>
                  <a:pt x="84836" y="92074"/>
                </a:lnTo>
                <a:lnTo>
                  <a:pt x="94488" y="92074"/>
                </a:lnTo>
                <a:lnTo>
                  <a:pt x="94488" y="49275"/>
                </a:lnTo>
                <a:lnTo>
                  <a:pt x="113538" y="49275"/>
                </a:lnTo>
                <a:lnTo>
                  <a:pt x="113538" y="40385"/>
                </a:lnTo>
                <a:lnTo>
                  <a:pt x="94488" y="40385"/>
                </a:lnTo>
                <a:lnTo>
                  <a:pt x="94488" y="0"/>
                </a:lnTo>
                <a:close/>
              </a:path>
              <a:path w="371475" h="124460">
                <a:moveTo>
                  <a:pt x="42291" y="5206"/>
                </a:moveTo>
                <a:lnTo>
                  <a:pt x="23368" y="5206"/>
                </a:lnTo>
                <a:lnTo>
                  <a:pt x="15621" y="8127"/>
                </a:lnTo>
                <a:lnTo>
                  <a:pt x="3175" y="19811"/>
                </a:lnTo>
                <a:lnTo>
                  <a:pt x="0" y="27431"/>
                </a:lnTo>
                <a:lnTo>
                  <a:pt x="0" y="46227"/>
                </a:lnTo>
                <a:lnTo>
                  <a:pt x="3175" y="53847"/>
                </a:lnTo>
                <a:lnTo>
                  <a:pt x="9398" y="59816"/>
                </a:lnTo>
                <a:lnTo>
                  <a:pt x="15748" y="65658"/>
                </a:lnTo>
                <a:lnTo>
                  <a:pt x="23495" y="68706"/>
                </a:lnTo>
                <a:lnTo>
                  <a:pt x="42291" y="68706"/>
                </a:lnTo>
                <a:lnTo>
                  <a:pt x="50038" y="65658"/>
                </a:lnTo>
                <a:lnTo>
                  <a:pt x="55731" y="60197"/>
                </a:lnTo>
                <a:lnTo>
                  <a:pt x="25907" y="60197"/>
                </a:lnTo>
                <a:lnTo>
                  <a:pt x="20320" y="58038"/>
                </a:lnTo>
                <a:lnTo>
                  <a:pt x="16001" y="53847"/>
                </a:lnTo>
                <a:lnTo>
                  <a:pt x="11683" y="49529"/>
                </a:lnTo>
                <a:lnTo>
                  <a:pt x="9525" y="43941"/>
                </a:lnTo>
                <a:lnTo>
                  <a:pt x="9525" y="29717"/>
                </a:lnTo>
                <a:lnTo>
                  <a:pt x="11683" y="24129"/>
                </a:lnTo>
                <a:lnTo>
                  <a:pt x="16001" y="19811"/>
                </a:lnTo>
                <a:lnTo>
                  <a:pt x="20320" y="15620"/>
                </a:lnTo>
                <a:lnTo>
                  <a:pt x="25907" y="13461"/>
                </a:lnTo>
                <a:lnTo>
                  <a:pt x="55846" y="13461"/>
                </a:lnTo>
                <a:lnTo>
                  <a:pt x="50165" y="8127"/>
                </a:lnTo>
                <a:lnTo>
                  <a:pt x="42291" y="5206"/>
                </a:lnTo>
                <a:close/>
              </a:path>
              <a:path w="371475" h="124460">
                <a:moveTo>
                  <a:pt x="55846" y="13461"/>
                </a:moveTo>
                <a:lnTo>
                  <a:pt x="39750" y="13461"/>
                </a:lnTo>
                <a:lnTo>
                  <a:pt x="45466" y="15620"/>
                </a:lnTo>
                <a:lnTo>
                  <a:pt x="49783" y="19811"/>
                </a:lnTo>
                <a:lnTo>
                  <a:pt x="54101" y="24129"/>
                </a:lnTo>
                <a:lnTo>
                  <a:pt x="56261" y="29717"/>
                </a:lnTo>
                <a:lnTo>
                  <a:pt x="56261" y="43941"/>
                </a:lnTo>
                <a:lnTo>
                  <a:pt x="54101" y="49529"/>
                </a:lnTo>
                <a:lnTo>
                  <a:pt x="49783" y="53847"/>
                </a:lnTo>
                <a:lnTo>
                  <a:pt x="45466" y="58038"/>
                </a:lnTo>
                <a:lnTo>
                  <a:pt x="39750" y="60197"/>
                </a:lnTo>
                <a:lnTo>
                  <a:pt x="55731" y="60197"/>
                </a:lnTo>
                <a:lnTo>
                  <a:pt x="62483" y="53847"/>
                </a:lnTo>
                <a:lnTo>
                  <a:pt x="65531" y="46227"/>
                </a:lnTo>
                <a:lnTo>
                  <a:pt x="65531" y="27431"/>
                </a:lnTo>
                <a:lnTo>
                  <a:pt x="62483" y="19811"/>
                </a:lnTo>
                <a:lnTo>
                  <a:pt x="55846" y="13461"/>
                </a:lnTo>
                <a:close/>
              </a:path>
              <a:path w="371475" h="124460">
                <a:moveTo>
                  <a:pt x="368680" y="0"/>
                </a:moveTo>
                <a:lnTo>
                  <a:pt x="358901" y="0"/>
                </a:lnTo>
                <a:lnTo>
                  <a:pt x="358901" y="26542"/>
                </a:lnTo>
                <a:lnTo>
                  <a:pt x="329438" y="26542"/>
                </a:lnTo>
                <a:lnTo>
                  <a:pt x="329438" y="35305"/>
                </a:lnTo>
                <a:lnTo>
                  <a:pt x="358901" y="35305"/>
                </a:lnTo>
                <a:lnTo>
                  <a:pt x="358901" y="72897"/>
                </a:lnTo>
                <a:lnTo>
                  <a:pt x="368680" y="72897"/>
                </a:lnTo>
                <a:lnTo>
                  <a:pt x="368680" y="0"/>
                </a:lnTo>
                <a:close/>
              </a:path>
              <a:path w="371475" h="124460">
                <a:moveTo>
                  <a:pt x="306831" y="4063"/>
                </a:moveTo>
                <a:lnTo>
                  <a:pt x="297306" y="4063"/>
                </a:lnTo>
                <a:lnTo>
                  <a:pt x="297306" y="17525"/>
                </a:lnTo>
                <a:lnTo>
                  <a:pt x="296735" y="24217"/>
                </a:lnTo>
                <a:lnTo>
                  <a:pt x="271928" y="58614"/>
                </a:lnTo>
                <a:lnTo>
                  <a:pt x="265429" y="62229"/>
                </a:lnTo>
                <a:lnTo>
                  <a:pt x="272415" y="68960"/>
                </a:lnTo>
                <a:lnTo>
                  <a:pt x="299974" y="42544"/>
                </a:lnTo>
                <a:lnTo>
                  <a:pt x="302387" y="36956"/>
                </a:lnTo>
                <a:lnTo>
                  <a:pt x="312936" y="36956"/>
                </a:lnTo>
                <a:lnTo>
                  <a:pt x="312189" y="35903"/>
                </a:lnTo>
                <a:lnTo>
                  <a:pt x="309213" y="29892"/>
                </a:lnTo>
                <a:lnTo>
                  <a:pt x="307427" y="23762"/>
                </a:lnTo>
                <a:lnTo>
                  <a:pt x="306831" y="17525"/>
                </a:lnTo>
                <a:lnTo>
                  <a:pt x="306831" y="4063"/>
                </a:lnTo>
                <a:close/>
              </a:path>
              <a:path w="371475" h="124460">
                <a:moveTo>
                  <a:pt x="312936" y="36956"/>
                </a:moveTo>
                <a:lnTo>
                  <a:pt x="302387" y="36956"/>
                </a:lnTo>
                <a:lnTo>
                  <a:pt x="304800" y="41909"/>
                </a:lnTo>
                <a:lnTo>
                  <a:pt x="308864" y="47116"/>
                </a:lnTo>
                <a:lnTo>
                  <a:pt x="320294" y="58292"/>
                </a:lnTo>
                <a:lnTo>
                  <a:pt x="326008" y="62610"/>
                </a:lnTo>
                <a:lnTo>
                  <a:pt x="331724" y="65658"/>
                </a:lnTo>
                <a:lnTo>
                  <a:pt x="338454" y="58546"/>
                </a:lnTo>
                <a:lnTo>
                  <a:pt x="332358" y="55570"/>
                </a:lnTo>
                <a:lnTo>
                  <a:pt x="326643" y="51784"/>
                </a:lnTo>
                <a:lnTo>
                  <a:pt x="321244" y="47116"/>
                </a:lnTo>
                <a:lnTo>
                  <a:pt x="316356" y="41782"/>
                </a:lnTo>
                <a:lnTo>
                  <a:pt x="312936" y="369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9508235" y="5676772"/>
            <a:ext cx="507365" cy="127635"/>
          </a:xfrm>
          <a:custGeom>
            <a:avLst/>
            <a:gdLst/>
            <a:ahLst/>
            <a:cxnLst/>
            <a:rect l="l" t="t" r="r" b="b"/>
            <a:pathLst>
              <a:path w="507365" h="127635">
                <a:moveTo>
                  <a:pt x="100965" y="91312"/>
                </a:moveTo>
                <a:lnTo>
                  <a:pt x="19558" y="91312"/>
                </a:lnTo>
                <a:lnTo>
                  <a:pt x="19558" y="99949"/>
                </a:lnTo>
                <a:lnTo>
                  <a:pt x="91440" y="99949"/>
                </a:lnTo>
                <a:lnTo>
                  <a:pt x="91440" y="127381"/>
                </a:lnTo>
                <a:lnTo>
                  <a:pt x="100965" y="127381"/>
                </a:lnTo>
                <a:lnTo>
                  <a:pt x="100965" y="91312"/>
                </a:lnTo>
                <a:close/>
              </a:path>
              <a:path w="507365" h="127635">
                <a:moveTo>
                  <a:pt x="385572" y="98932"/>
                </a:moveTo>
                <a:lnTo>
                  <a:pt x="268350" y="98932"/>
                </a:lnTo>
                <a:lnTo>
                  <a:pt x="268350" y="107442"/>
                </a:lnTo>
                <a:lnTo>
                  <a:pt x="385572" y="107442"/>
                </a:lnTo>
                <a:lnTo>
                  <a:pt x="385572" y="98932"/>
                </a:lnTo>
                <a:close/>
              </a:path>
              <a:path w="507365" h="127635">
                <a:moveTo>
                  <a:pt x="331978" y="66929"/>
                </a:moveTo>
                <a:lnTo>
                  <a:pt x="322072" y="66929"/>
                </a:lnTo>
                <a:lnTo>
                  <a:pt x="322072" y="98932"/>
                </a:lnTo>
                <a:lnTo>
                  <a:pt x="331978" y="98932"/>
                </a:lnTo>
                <a:lnTo>
                  <a:pt x="331978" y="66929"/>
                </a:lnTo>
                <a:close/>
              </a:path>
              <a:path w="507365" h="127635">
                <a:moveTo>
                  <a:pt x="331978" y="21462"/>
                </a:moveTo>
                <a:lnTo>
                  <a:pt x="321945" y="21462"/>
                </a:lnTo>
                <a:lnTo>
                  <a:pt x="321945" y="22606"/>
                </a:lnTo>
                <a:lnTo>
                  <a:pt x="321077" y="28322"/>
                </a:lnTo>
                <a:lnTo>
                  <a:pt x="292830" y="58292"/>
                </a:lnTo>
                <a:lnTo>
                  <a:pt x="273304" y="64897"/>
                </a:lnTo>
                <a:lnTo>
                  <a:pt x="280289" y="73025"/>
                </a:lnTo>
                <a:lnTo>
                  <a:pt x="314967" y="52855"/>
                </a:lnTo>
                <a:lnTo>
                  <a:pt x="326898" y="38354"/>
                </a:lnTo>
                <a:lnTo>
                  <a:pt x="338064" y="38354"/>
                </a:lnTo>
                <a:lnTo>
                  <a:pt x="335295" y="34242"/>
                </a:lnTo>
                <a:lnTo>
                  <a:pt x="332805" y="28293"/>
                </a:lnTo>
                <a:lnTo>
                  <a:pt x="331978" y="22606"/>
                </a:lnTo>
                <a:lnTo>
                  <a:pt x="331978" y="21462"/>
                </a:lnTo>
                <a:close/>
              </a:path>
              <a:path w="507365" h="127635">
                <a:moveTo>
                  <a:pt x="338064" y="38354"/>
                </a:moveTo>
                <a:lnTo>
                  <a:pt x="326898" y="38354"/>
                </a:lnTo>
                <a:lnTo>
                  <a:pt x="329731" y="43142"/>
                </a:lnTo>
                <a:lnTo>
                  <a:pt x="366039" y="70109"/>
                </a:lnTo>
                <a:lnTo>
                  <a:pt x="373634" y="72898"/>
                </a:lnTo>
                <a:lnTo>
                  <a:pt x="380619" y="64769"/>
                </a:lnTo>
                <a:lnTo>
                  <a:pt x="370117" y="61773"/>
                </a:lnTo>
                <a:lnTo>
                  <a:pt x="360711" y="57753"/>
                </a:lnTo>
                <a:lnTo>
                  <a:pt x="352401" y="52732"/>
                </a:lnTo>
                <a:lnTo>
                  <a:pt x="345186" y="46736"/>
                </a:lnTo>
                <a:lnTo>
                  <a:pt x="339425" y="40376"/>
                </a:lnTo>
                <a:lnTo>
                  <a:pt x="338064" y="38354"/>
                </a:lnTo>
                <a:close/>
              </a:path>
              <a:path w="507365" h="127635">
                <a:moveTo>
                  <a:pt x="372618" y="12700"/>
                </a:moveTo>
                <a:lnTo>
                  <a:pt x="281432" y="12700"/>
                </a:lnTo>
                <a:lnTo>
                  <a:pt x="281432" y="21462"/>
                </a:lnTo>
                <a:lnTo>
                  <a:pt x="372618" y="21462"/>
                </a:lnTo>
                <a:lnTo>
                  <a:pt x="372618" y="12700"/>
                </a:lnTo>
                <a:close/>
              </a:path>
              <a:path w="507365" h="127635">
                <a:moveTo>
                  <a:pt x="251460" y="99822"/>
                </a:moveTo>
                <a:lnTo>
                  <a:pt x="134239" y="99822"/>
                </a:lnTo>
                <a:lnTo>
                  <a:pt x="134239" y="108457"/>
                </a:lnTo>
                <a:lnTo>
                  <a:pt x="251460" y="108457"/>
                </a:lnTo>
                <a:lnTo>
                  <a:pt x="251460" y="99822"/>
                </a:lnTo>
                <a:close/>
              </a:path>
              <a:path w="507365" h="127635">
                <a:moveTo>
                  <a:pt x="197866" y="72643"/>
                </a:moveTo>
                <a:lnTo>
                  <a:pt x="187960" y="72643"/>
                </a:lnTo>
                <a:lnTo>
                  <a:pt x="187960" y="99822"/>
                </a:lnTo>
                <a:lnTo>
                  <a:pt x="197866" y="99822"/>
                </a:lnTo>
                <a:lnTo>
                  <a:pt x="197866" y="72643"/>
                </a:lnTo>
                <a:close/>
              </a:path>
              <a:path w="507365" h="127635">
                <a:moveTo>
                  <a:pt x="162941" y="11937"/>
                </a:moveTo>
                <a:lnTo>
                  <a:pt x="153162" y="11937"/>
                </a:lnTo>
                <a:lnTo>
                  <a:pt x="153162" y="72643"/>
                </a:lnTo>
                <a:lnTo>
                  <a:pt x="232410" y="72643"/>
                </a:lnTo>
                <a:lnTo>
                  <a:pt x="232410" y="63754"/>
                </a:lnTo>
                <a:lnTo>
                  <a:pt x="162941" y="63754"/>
                </a:lnTo>
                <a:lnTo>
                  <a:pt x="162941" y="42672"/>
                </a:lnTo>
                <a:lnTo>
                  <a:pt x="232410" y="42672"/>
                </a:lnTo>
                <a:lnTo>
                  <a:pt x="232410" y="33908"/>
                </a:lnTo>
                <a:lnTo>
                  <a:pt x="162941" y="33908"/>
                </a:lnTo>
                <a:lnTo>
                  <a:pt x="162941" y="11937"/>
                </a:lnTo>
                <a:close/>
              </a:path>
              <a:path w="507365" h="127635">
                <a:moveTo>
                  <a:pt x="232410" y="42672"/>
                </a:moveTo>
                <a:lnTo>
                  <a:pt x="222758" y="42672"/>
                </a:lnTo>
                <a:lnTo>
                  <a:pt x="222758" y="63754"/>
                </a:lnTo>
                <a:lnTo>
                  <a:pt x="232410" y="63754"/>
                </a:lnTo>
                <a:lnTo>
                  <a:pt x="232410" y="42672"/>
                </a:lnTo>
                <a:close/>
              </a:path>
              <a:path w="507365" h="127635">
                <a:moveTo>
                  <a:pt x="232410" y="11937"/>
                </a:moveTo>
                <a:lnTo>
                  <a:pt x="222758" y="11937"/>
                </a:lnTo>
                <a:lnTo>
                  <a:pt x="222758" y="33908"/>
                </a:lnTo>
                <a:lnTo>
                  <a:pt x="232410" y="33908"/>
                </a:lnTo>
                <a:lnTo>
                  <a:pt x="232410" y="11937"/>
                </a:lnTo>
                <a:close/>
              </a:path>
              <a:path w="507365" h="127635">
                <a:moveTo>
                  <a:pt x="51308" y="25907"/>
                </a:moveTo>
                <a:lnTo>
                  <a:pt x="31877" y="25907"/>
                </a:lnTo>
                <a:lnTo>
                  <a:pt x="24257" y="27686"/>
                </a:lnTo>
                <a:lnTo>
                  <a:pt x="18669" y="31114"/>
                </a:lnTo>
                <a:lnTo>
                  <a:pt x="13208" y="34543"/>
                </a:lnTo>
                <a:lnTo>
                  <a:pt x="10491" y="38988"/>
                </a:lnTo>
                <a:lnTo>
                  <a:pt x="10414" y="50164"/>
                </a:lnTo>
                <a:lnTo>
                  <a:pt x="12573" y="54356"/>
                </a:lnTo>
                <a:lnTo>
                  <a:pt x="21590" y="61087"/>
                </a:lnTo>
                <a:lnTo>
                  <a:pt x="28194" y="63118"/>
                </a:lnTo>
                <a:lnTo>
                  <a:pt x="36703" y="63754"/>
                </a:lnTo>
                <a:lnTo>
                  <a:pt x="36703" y="73787"/>
                </a:lnTo>
                <a:lnTo>
                  <a:pt x="28110" y="73953"/>
                </a:lnTo>
                <a:lnTo>
                  <a:pt x="0" y="74168"/>
                </a:lnTo>
                <a:lnTo>
                  <a:pt x="889" y="82676"/>
                </a:lnTo>
                <a:lnTo>
                  <a:pt x="25485" y="82538"/>
                </a:lnTo>
                <a:lnTo>
                  <a:pt x="47450" y="82137"/>
                </a:lnTo>
                <a:lnTo>
                  <a:pt x="66772" y="81498"/>
                </a:lnTo>
                <a:lnTo>
                  <a:pt x="83439" y="80644"/>
                </a:lnTo>
                <a:lnTo>
                  <a:pt x="83002" y="73660"/>
                </a:lnTo>
                <a:lnTo>
                  <a:pt x="46482" y="73660"/>
                </a:lnTo>
                <a:lnTo>
                  <a:pt x="46482" y="63754"/>
                </a:lnTo>
                <a:lnTo>
                  <a:pt x="54864" y="63245"/>
                </a:lnTo>
                <a:lnTo>
                  <a:pt x="61468" y="61213"/>
                </a:lnTo>
                <a:lnTo>
                  <a:pt x="66040" y="57912"/>
                </a:lnTo>
                <a:lnTo>
                  <a:pt x="68580" y="56006"/>
                </a:lnTo>
                <a:lnTo>
                  <a:pt x="34925" y="56006"/>
                </a:lnTo>
                <a:lnTo>
                  <a:pt x="29591" y="54991"/>
                </a:lnTo>
                <a:lnTo>
                  <a:pt x="21971" y="50926"/>
                </a:lnTo>
                <a:lnTo>
                  <a:pt x="20035" y="48387"/>
                </a:lnTo>
                <a:lnTo>
                  <a:pt x="19939" y="41656"/>
                </a:lnTo>
                <a:lnTo>
                  <a:pt x="21844" y="38988"/>
                </a:lnTo>
                <a:lnTo>
                  <a:pt x="29210" y="34925"/>
                </a:lnTo>
                <a:lnTo>
                  <a:pt x="34544" y="34036"/>
                </a:lnTo>
                <a:lnTo>
                  <a:pt x="68906" y="34036"/>
                </a:lnTo>
                <a:lnTo>
                  <a:pt x="58928" y="27686"/>
                </a:lnTo>
                <a:lnTo>
                  <a:pt x="51308" y="25907"/>
                </a:lnTo>
                <a:close/>
              </a:path>
              <a:path w="507365" h="127635">
                <a:moveTo>
                  <a:pt x="82931" y="72517"/>
                </a:moveTo>
                <a:lnTo>
                  <a:pt x="75307" y="72945"/>
                </a:lnTo>
                <a:lnTo>
                  <a:pt x="66706" y="73278"/>
                </a:lnTo>
                <a:lnTo>
                  <a:pt x="57106" y="73517"/>
                </a:lnTo>
                <a:lnTo>
                  <a:pt x="46482" y="73660"/>
                </a:lnTo>
                <a:lnTo>
                  <a:pt x="83002" y="73660"/>
                </a:lnTo>
                <a:lnTo>
                  <a:pt x="82931" y="72517"/>
                </a:lnTo>
                <a:close/>
              </a:path>
              <a:path w="507365" h="127635">
                <a:moveTo>
                  <a:pt x="68906" y="34036"/>
                </a:moveTo>
                <a:lnTo>
                  <a:pt x="48895" y="34036"/>
                </a:lnTo>
                <a:lnTo>
                  <a:pt x="54229" y="34925"/>
                </a:lnTo>
                <a:lnTo>
                  <a:pt x="61595" y="38988"/>
                </a:lnTo>
                <a:lnTo>
                  <a:pt x="63373" y="41656"/>
                </a:lnTo>
                <a:lnTo>
                  <a:pt x="63373" y="48387"/>
                </a:lnTo>
                <a:lnTo>
                  <a:pt x="61468" y="51054"/>
                </a:lnTo>
                <a:lnTo>
                  <a:pt x="57658" y="52958"/>
                </a:lnTo>
                <a:lnTo>
                  <a:pt x="53848" y="54991"/>
                </a:lnTo>
                <a:lnTo>
                  <a:pt x="48514" y="56006"/>
                </a:lnTo>
                <a:lnTo>
                  <a:pt x="68580" y="56006"/>
                </a:lnTo>
                <a:lnTo>
                  <a:pt x="70612" y="54482"/>
                </a:lnTo>
                <a:lnTo>
                  <a:pt x="73025" y="50164"/>
                </a:lnTo>
                <a:lnTo>
                  <a:pt x="73025" y="39369"/>
                </a:lnTo>
                <a:lnTo>
                  <a:pt x="70104" y="34798"/>
                </a:lnTo>
                <a:lnTo>
                  <a:pt x="68906" y="34036"/>
                </a:lnTo>
                <a:close/>
              </a:path>
              <a:path w="507365" h="127635">
                <a:moveTo>
                  <a:pt x="507365" y="1143"/>
                </a:moveTo>
                <a:lnTo>
                  <a:pt x="497586" y="1143"/>
                </a:lnTo>
                <a:lnTo>
                  <a:pt x="497586" y="127381"/>
                </a:lnTo>
                <a:lnTo>
                  <a:pt x="507365" y="127381"/>
                </a:lnTo>
                <a:lnTo>
                  <a:pt x="507365" y="1143"/>
                </a:lnTo>
                <a:close/>
              </a:path>
              <a:path w="507365" h="127635">
                <a:moveTo>
                  <a:pt x="449325" y="27431"/>
                </a:moveTo>
                <a:lnTo>
                  <a:pt x="439547" y="27431"/>
                </a:lnTo>
                <a:lnTo>
                  <a:pt x="439500" y="40131"/>
                </a:lnTo>
                <a:lnTo>
                  <a:pt x="438904" y="46650"/>
                </a:lnTo>
                <a:lnTo>
                  <a:pt x="418195" y="81724"/>
                </a:lnTo>
                <a:lnTo>
                  <a:pt x="405130" y="90550"/>
                </a:lnTo>
                <a:lnTo>
                  <a:pt x="412750" y="98170"/>
                </a:lnTo>
                <a:lnTo>
                  <a:pt x="442722" y="65531"/>
                </a:lnTo>
                <a:lnTo>
                  <a:pt x="444500" y="59943"/>
                </a:lnTo>
                <a:lnTo>
                  <a:pt x="454718" y="59943"/>
                </a:lnTo>
                <a:lnTo>
                  <a:pt x="451643" y="53276"/>
                </a:lnTo>
                <a:lnTo>
                  <a:pt x="449766" y="46609"/>
                </a:lnTo>
                <a:lnTo>
                  <a:pt x="449199" y="40131"/>
                </a:lnTo>
                <a:lnTo>
                  <a:pt x="449325" y="27431"/>
                </a:lnTo>
                <a:close/>
              </a:path>
              <a:path w="507365" h="127635">
                <a:moveTo>
                  <a:pt x="454718" y="59943"/>
                </a:moveTo>
                <a:lnTo>
                  <a:pt x="444500" y="59943"/>
                </a:lnTo>
                <a:lnTo>
                  <a:pt x="446405" y="65277"/>
                </a:lnTo>
                <a:lnTo>
                  <a:pt x="477266" y="95376"/>
                </a:lnTo>
                <a:lnTo>
                  <a:pt x="484124" y="87630"/>
                </a:lnTo>
                <a:lnTo>
                  <a:pt x="477055" y="83988"/>
                </a:lnTo>
                <a:lnTo>
                  <a:pt x="470534" y="79359"/>
                </a:lnTo>
                <a:lnTo>
                  <a:pt x="464585" y="73753"/>
                </a:lnTo>
                <a:lnTo>
                  <a:pt x="459232" y="67182"/>
                </a:lnTo>
                <a:lnTo>
                  <a:pt x="454806" y="60134"/>
                </a:lnTo>
                <a:lnTo>
                  <a:pt x="454718" y="59943"/>
                </a:lnTo>
                <a:close/>
              </a:path>
              <a:path w="507365" h="127635">
                <a:moveTo>
                  <a:pt x="480568" y="18795"/>
                </a:moveTo>
                <a:lnTo>
                  <a:pt x="408305" y="18795"/>
                </a:lnTo>
                <a:lnTo>
                  <a:pt x="408305" y="27431"/>
                </a:lnTo>
                <a:lnTo>
                  <a:pt x="480568" y="27431"/>
                </a:lnTo>
                <a:lnTo>
                  <a:pt x="480568" y="18795"/>
                </a:lnTo>
                <a:close/>
              </a:path>
              <a:path w="507365" h="127635">
                <a:moveTo>
                  <a:pt x="449199" y="1143"/>
                </a:moveTo>
                <a:lnTo>
                  <a:pt x="439420" y="1143"/>
                </a:lnTo>
                <a:lnTo>
                  <a:pt x="439420" y="18795"/>
                </a:lnTo>
                <a:lnTo>
                  <a:pt x="449199" y="18795"/>
                </a:lnTo>
                <a:lnTo>
                  <a:pt x="449199" y="1143"/>
                </a:lnTo>
                <a:close/>
              </a:path>
              <a:path w="507365" h="127635">
                <a:moveTo>
                  <a:pt x="100965" y="1143"/>
                </a:moveTo>
                <a:lnTo>
                  <a:pt x="91440" y="1143"/>
                </a:lnTo>
                <a:lnTo>
                  <a:pt x="91440" y="84962"/>
                </a:lnTo>
                <a:lnTo>
                  <a:pt x="100965" y="84962"/>
                </a:lnTo>
                <a:lnTo>
                  <a:pt x="100965" y="54737"/>
                </a:lnTo>
                <a:lnTo>
                  <a:pt x="119888" y="54737"/>
                </a:lnTo>
                <a:lnTo>
                  <a:pt x="119888" y="45974"/>
                </a:lnTo>
                <a:lnTo>
                  <a:pt x="100965" y="45974"/>
                </a:lnTo>
                <a:lnTo>
                  <a:pt x="100965" y="1143"/>
                </a:lnTo>
                <a:close/>
              </a:path>
              <a:path w="507365" h="127635">
                <a:moveTo>
                  <a:pt x="78867" y="13207"/>
                </a:moveTo>
                <a:lnTo>
                  <a:pt x="4445" y="13207"/>
                </a:lnTo>
                <a:lnTo>
                  <a:pt x="4445" y="21717"/>
                </a:lnTo>
                <a:lnTo>
                  <a:pt x="78867" y="21717"/>
                </a:lnTo>
                <a:lnTo>
                  <a:pt x="78867" y="13207"/>
                </a:lnTo>
                <a:close/>
              </a:path>
              <a:path w="507365" h="127635">
                <a:moveTo>
                  <a:pt x="46609" y="0"/>
                </a:moveTo>
                <a:lnTo>
                  <a:pt x="36957" y="0"/>
                </a:lnTo>
                <a:lnTo>
                  <a:pt x="36957" y="13207"/>
                </a:lnTo>
                <a:lnTo>
                  <a:pt x="46609" y="13207"/>
                </a:lnTo>
                <a:lnTo>
                  <a:pt x="466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295013" y="6062598"/>
            <a:ext cx="128397" cy="98552"/>
          </a:xfrm>
          <a:prstGeom prst="rect">
            <a:avLst/>
          </a:prstGeom>
        </p:spPr>
      </p:pic>
      <p:grpSp>
        <p:nvGrpSpPr>
          <p:cNvPr id="124" name="object 124" descr=""/>
          <p:cNvGrpSpPr/>
          <p:nvPr/>
        </p:nvGrpSpPr>
        <p:grpSpPr>
          <a:xfrm>
            <a:off x="4578984" y="6165850"/>
            <a:ext cx="2373630" cy="457834"/>
            <a:chOff x="4578984" y="6165850"/>
            <a:chExt cx="2373630" cy="457834"/>
          </a:xfrm>
        </p:grpSpPr>
        <p:pic>
          <p:nvPicPr>
            <p:cNvPr id="125" name="object 12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048376" y="6166993"/>
              <a:ext cx="1904111" cy="296418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578984" y="6165850"/>
              <a:ext cx="910716" cy="457606"/>
            </a:xfrm>
            <a:prstGeom prst="rect">
              <a:avLst/>
            </a:prstGeom>
          </p:spPr>
        </p:pic>
      </p:grpSp>
      <p:sp>
        <p:nvSpPr>
          <p:cNvPr id="127" name="object 127" descr=""/>
          <p:cNvSpPr/>
          <p:nvPr/>
        </p:nvSpPr>
        <p:spPr>
          <a:xfrm>
            <a:off x="7100696" y="6057519"/>
            <a:ext cx="909319" cy="126364"/>
          </a:xfrm>
          <a:custGeom>
            <a:avLst/>
            <a:gdLst/>
            <a:ahLst/>
            <a:cxnLst/>
            <a:rect l="l" t="t" r="r" b="b"/>
            <a:pathLst>
              <a:path w="909320" h="126364">
                <a:moveTo>
                  <a:pt x="701801" y="85089"/>
                </a:moveTo>
                <a:lnTo>
                  <a:pt x="692023" y="85089"/>
                </a:lnTo>
                <a:lnTo>
                  <a:pt x="692023" y="122935"/>
                </a:lnTo>
                <a:lnTo>
                  <a:pt x="777748" y="122935"/>
                </a:lnTo>
                <a:lnTo>
                  <a:pt x="777748" y="114172"/>
                </a:lnTo>
                <a:lnTo>
                  <a:pt x="701801" y="114172"/>
                </a:lnTo>
                <a:lnTo>
                  <a:pt x="701801" y="85089"/>
                </a:lnTo>
                <a:close/>
              </a:path>
              <a:path w="909320" h="126364">
                <a:moveTo>
                  <a:pt x="774573" y="0"/>
                </a:moveTo>
                <a:lnTo>
                  <a:pt x="764667" y="0"/>
                </a:lnTo>
                <a:lnTo>
                  <a:pt x="764667" y="77596"/>
                </a:lnTo>
                <a:lnTo>
                  <a:pt x="737107" y="77596"/>
                </a:lnTo>
                <a:lnTo>
                  <a:pt x="737107" y="86359"/>
                </a:lnTo>
                <a:lnTo>
                  <a:pt x="764667" y="86359"/>
                </a:lnTo>
                <a:lnTo>
                  <a:pt x="764667" y="99821"/>
                </a:lnTo>
                <a:lnTo>
                  <a:pt x="774573" y="99821"/>
                </a:lnTo>
                <a:lnTo>
                  <a:pt x="774573" y="0"/>
                </a:lnTo>
                <a:close/>
              </a:path>
              <a:path w="909320" h="126364">
                <a:moveTo>
                  <a:pt x="720725" y="68579"/>
                </a:moveTo>
                <a:lnTo>
                  <a:pt x="711073" y="68579"/>
                </a:lnTo>
                <a:lnTo>
                  <a:pt x="711073" y="95376"/>
                </a:lnTo>
                <a:lnTo>
                  <a:pt x="720725" y="95376"/>
                </a:lnTo>
                <a:lnTo>
                  <a:pt x="720725" y="68579"/>
                </a:lnTo>
                <a:close/>
              </a:path>
              <a:path w="909320" h="126364">
                <a:moveTo>
                  <a:pt x="755142" y="58038"/>
                </a:moveTo>
                <a:lnTo>
                  <a:pt x="736830" y="59112"/>
                </a:lnTo>
                <a:lnTo>
                  <a:pt x="716946" y="59864"/>
                </a:lnTo>
                <a:lnTo>
                  <a:pt x="695491" y="60307"/>
                </a:lnTo>
                <a:lnTo>
                  <a:pt x="672464" y="60451"/>
                </a:lnTo>
                <a:lnTo>
                  <a:pt x="673734" y="69595"/>
                </a:lnTo>
                <a:lnTo>
                  <a:pt x="680569" y="69526"/>
                </a:lnTo>
                <a:lnTo>
                  <a:pt x="711073" y="68579"/>
                </a:lnTo>
                <a:lnTo>
                  <a:pt x="720725" y="68579"/>
                </a:lnTo>
                <a:lnTo>
                  <a:pt x="720725" y="68198"/>
                </a:lnTo>
                <a:lnTo>
                  <a:pt x="750067" y="66805"/>
                </a:lnTo>
                <a:lnTo>
                  <a:pt x="755903" y="66420"/>
                </a:lnTo>
                <a:lnTo>
                  <a:pt x="755142" y="58038"/>
                </a:lnTo>
                <a:close/>
              </a:path>
              <a:path w="909320" h="126364">
                <a:moveTo>
                  <a:pt x="724661" y="2285"/>
                </a:moveTo>
                <a:lnTo>
                  <a:pt x="706120" y="2285"/>
                </a:lnTo>
                <a:lnTo>
                  <a:pt x="698500" y="4571"/>
                </a:lnTo>
                <a:lnTo>
                  <a:pt x="692784" y="9143"/>
                </a:lnTo>
                <a:lnTo>
                  <a:pt x="686943" y="13715"/>
                </a:lnTo>
                <a:lnTo>
                  <a:pt x="684086" y="19303"/>
                </a:lnTo>
                <a:lnTo>
                  <a:pt x="684086" y="33146"/>
                </a:lnTo>
                <a:lnTo>
                  <a:pt x="686943" y="38734"/>
                </a:lnTo>
                <a:lnTo>
                  <a:pt x="692784" y="43433"/>
                </a:lnTo>
                <a:lnTo>
                  <a:pt x="698626" y="48005"/>
                </a:lnTo>
                <a:lnTo>
                  <a:pt x="706120" y="50418"/>
                </a:lnTo>
                <a:lnTo>
                  <a:pt x="724534" y="50418"/>
                </a:lnTo>
                <a:lnTo>
                  <a:pt x="732154" y="48005"/>
                </a:lnTo>
                <a:lnTo>
                  <a:pt x="737870" y="43433"/>
                </a:lnTo>
                <a:lnTo>
                  <a:pt x="739655" y="42036"/>
                </a:lnTo>
                <a:lnTo>
                  <a:pt x="708913" y="42036"/>
                </a:lnTo>
                <a:lnTo>
                  <a:pt x="703706" y="40512"/>
                </a:lnTo>
                <a:lnTo>
                  <a:pt x="695832" y="34162"/>
                </a:lnTo>
                <a:lnTo>
                  <a:pt x="693927" y="30479"/>
                </a:lnTo>
                <a:lnTo>
                  <a:pt x="693927" y="22097"/>
                </a:lnTo>
                <a:lnTo>
                  <a:pt x="695832" y="18414"/>
                </a:lnTo>
                <a:lnTo>
                  <a:pt x="703706" y="12064"/>
                </a:lnTo>
                <a:lnTo>
                  <a:pt x="708913" y="10540"/>
                </a:lnTo>
                <a:lnTo>
                  <a:pt x="739805" y="10540"/>
                </a:lnTo>
                <a:lnTo>
                  <a:pt x="732154" y="4571"/>
                </a:lnTo>
                <a:lnTo>
                  <a:pt x="724661" y="2285"/>
                </a:lnTo>
                <a:close/>
              </a:path>
              <a:path w="909320" h="126364">
                <a:moveTo>
                  <a:pt x="739805" y="10540"/>
                </a:moveTo>
                <a:lnTo>
                  <a:pt x="721868" y="10540"/>
                </a:lnTo>
                <a:lnTo>
                  <a:pt x="727075" y="12064"/>
                </a:lnTo>
                <a:lnTo>
                  <a:pt x="734949" y="18414"/>
                </a:lnTo>
                <a:lnTo>
                  <a:pt x="736853" y="22097"/>
                </a:lnTo>
                <a:lnTo>
                  <a:pt x="736853" y="30479"/>
                </a:lnTo>
                <a:lnTo>
                  <a:pt x="734949" y="34162"/>
                </a:lnTo>
                <a:lnTo>
                  <a:pt x="727075" y="40512"/>
                </a:lnTo>
                <a:lnTo>
                  <a:pt x="721868" y="42036"/>
                </a:lnTo>
                <a:lnTo>
                  <a:pt x="739655" y="42036"/>
                </a:lnTo>
                <a:lnTo>
                  <a:pt x="743711" y="38861"/>
                </a:lnTo>
                <a:lnTo>
                  <a:pt x="746632" y="33146"/>
                </a:lnTo>
                <a:lnTo>
                  <a:pt x="746632" y="19303"/>
                </a:lnTo>
                <a:lnTo>
                  <a:pt x="743711" y="13588"/>
                </a:lnTo>
                <a:lnTo>
                  <a:pt x="739805" y="10540"/>
                </a:lnTo>
                <a:close/>
              </a:path>
              <a:path w="909320" h="126364">
                <a:moveTo>
                  <a:pt x="64516" y="75437"/>
                </a:moveTo>
                <a:lnTo>
                  <a:pt x="26797" y="86740"/>
                </a:lnTo>
                <a:lnTo>
                  <a:pt x="23241" y="92582"/>
                </a:lnTo>
                <a:lnTo>
                  <a:pt x="23241" y="107060"/>
                </a:lnTo>
                <a:lnTo>
                  <a:pt x="64516" y="124459"/>
                </a:lnTo>
                <a:lnTo>
                  <a:pt x="73852" y="124031"/>
                </a:lnTo>
                <a:lnTo>
                  <a:pt x="82057" y="122745"/>
                </a:lnTo>
                <a:lnTo>
                  <a:pt x="89144" y="120602"/>
                </a:lnTo>
                <a:lnTo>
                  <a:pt x="95123" y="117601"/>
                </a:lnTo>
                <a:lnTo>
                  <a:pt x="97691" y="115950"/>
                </a:lnTo>
                <a:lnTo>
                  <a:pt x="54609" y="115950"/>
                </a:lnTo>
                <a:lnTo>
                  <a:pt x="46989" y="114426"/>
                </a:lnTo>
                <a:lnTo>
                  <a:pt x="41655" y="111505"/>
                </a:lnTo>
                <a:lnTo>
                  <a:pt x="36322" y="108457"/>
                </a:lnTo>
                <a:lnTo>
                  <a:pt x="33741" y="104647"/>
                </a:lnTo>
                <a:lnTo>
                  <a:pt x="33741" y="95122"/>
                </a:lnTo>
                <a:lnTo>
                  <a:pt x="36322" y="91312"/>
                </a:lnTo>
                <a:lnTo>
                  <a:pt x="41655" y="88264"/>
                </a:lnTo>
                <a:lnTo>
                  <a:pt x="46862" y="85216"/>
                </a:lnTo>
                <a:lnTo>
                  <a:pt x="54482" y="83819"/>
                </a:lnTo>
                <a:lnTo>
                  <a:pt x="97691" y="83819"/>
                </a:lnTo>
                <a:lnTo>
                  <a:pt x="95123" y="82168"/>
                </a:lnTo>
                <a:lnTo>
                  <a:pt x="89144" y="79242"/>
                </a:lnTo>
                <a:lnTo>
                  <a:pt x="82057" y="77136"/>
                </a:lnTo>
                <a:lnTo>
                  <a:pt x="73852" y="75864"/>
                </a:lnTo>
                <a:lnTo>
                  <a:pt x="64516" y="75437"/>
                </a:lnTo>
                <a:close/>
              </a:path>
              <a:path w="909320" h="126364">
                <a:moveTo>
                  <a:pt x="97691" y="83819"/>
                </a:moveTo>
                <a:lnTo>
                  <a:pt x="74549" y="83819"/>
                </a:lnTo>
                <a:lnTo>
                  <a:pt x="82169" y="85216"/>
                </a:lnTo>
                <a:lnTo>
                  <a:pt x="87502" y="88264"/>
                </a:lnTo>
                <a:lnTo>
                  <a:pt x="92709" y="91312"/>
                </a:lnTo>
                <a:lnTo>
                  <a:pt x="95376" y="95122"/>
                </a:lnTo>
                <a:lnTo>
                  <a:pt x="95376" y="104647"/>
                </a:lnTo>
                <a:lnTo>
                  <a:pt x="92709" y="108457"/>
                </a:lnTo>
                <a:lnTo>
                  <a:pt x="87375" y="111505"/>
                </a:lnTo>
                <a:lnTo>
                  <a:pt x="82042" y="114426"/>
                </a:lnTo>
                <a:lnTo>
                  <a:pt x="74422" y="115950"/>
                </a:lnTo>
                <a:lnTo>
                  <a:pt x="97691" y="115950"/>
                </a:lnTo>
                <a:lnTo>
                  <a:pt x="102234" y="113029"/>
                </a:lnTo>
                <a:lnTo>
                  <a:pt x="105791" y="107060"/>
                </a:lnTo>
                <a:lnTo>
                  <a:pt x="105791" y="92582"/>
                </a:lnTo>
                <a:lnTo>
                  <a:pt x="102234" y="86740"/>
                </a:lnTo>
                <a:lnTo>
                  <a:pt x="97691" y="83819"/>
                </a:lnTo>
                <a:close/>
              </a:path>
              <a:path w="909320" h="126364">
                <a:moveTo>
                  <a:pt x="584200" y="76199"/>
                </a:moveTo>
                <a:lnTo>
                  <a:pt x="574421" y="76199"/>
                </a:lnTo>
                <a:lnTo>
                  <a:pt x="574421" y="122681"/>
                </a:lnTo>
                <a:lnTo>
                  <a:pt x="584200" y="122681"/>
                </a:lnTo>
                <a:lnTo>
                  <a:pt x="584200" y="76199"/>
                </a:lnTo>
                <a:close/>
              </a:path>
              <a:path w="909320" h="126364">
                <a:moveTo>
                  <a:pt x="622680" y="66293"/>
                </a:moveTo>
                <a:lnTo>
                  <a:pt x="605373" y="67127"/>
                </a:lnTo>
                <a:lnTo>
                  <a:pt x="585088" y="67722"/>
                </a:lnTo>
                <a:lnTo>
                  <a:pt x="561851" y="68079"/>
                </a:lnTo>
                <a:lnTo>
                  <a:pt x="535685" y="68198"/>
                </a:lnTo>
                <a:lnTo>
                  <a:pt x="536701" y="76707"/>
                </a:lnTo>
                <a:lnTo>
                  <a:pt x="574421" y="76199"/>
                </a:lnTo>
                <a:lnTo>
                  <a:pt x="584200" y="76199"/>
                </a:lnTo>
                <a:lnTo>
                  <a:pt x="617454" y="75090"/>
                </a:lnTo>
                <a:lnTo>
                  <a:pt x="623188" y="74802"/>
                </a:lnTo>
                <a:lnTo>
                  <a:pt x="622680" y="66293"/>
                </a:lnTo>
                <a:close/>
              </a:path>
              <a:path w="909320" h="126364">
                <a:moveTo>
                  <a:pt x="383667" y="98678"/>
                </a:moveTo>
                <a:lnTo>
                  <a:pt x="266446" y="98678"/>
                </a:lnTo>
                <a:lnTo>
                  <a:pt x="266446" y="107314"/>
                </a:lnTo>
                <a:lnTo>
                  <a:pt x="383667" y="107314"/>
                </a:lnTo>
                <a:lnTo>
                  <a:pt x="383667" y="98678"/>
                </a:lnTo>
                <a:close/>
              </a:path>
              <a:path w="909320" h="126364">
                <a:moveTo>
                  <a:pt x="330073" y="71500"/>
                </a:moveTo>
                <a:lnTo>
                  <a:pt x="320167" y="71500"/>
                </a:lnTo>
                <a:lnTo>
                  <a:pt x="320167" y="98678"/>
                </a:lnTo>
                <a:lnTo>
                  <a:pt x="330073" y="98678"/>
                </a:lnTo>
                <a:lnTo>
                  <a:pt x="330073" y="71500"/>
                </a:lnTo>
                <a:close/>
              </a:path>
              <a:path w="909320" h="126364">
                <a:moveTo>
                  <a:pt x="295148" y="10794"/>
                </a:moveTo>
                <a:lnTo>
                  <a:pt x="285369" y="10794"/>
                </a:lnTo>
                <a:lnTo>
                  <a:pt x="285369" y="71500"/>
                </a:lnTo>
                <a:lnTo>
                  <a:pt x="364617" y="71500"/>
                </a:lnTo>
                <a:lnTo>
                  <a:pt x="364617" y="62483"/>
                </a:lnTo>
                <a:lnTo>
                  <a:pt x="295148" y="62483"/>
                </a:lnTo>
                <a:lnTo>
                  <a:pt x="295148" y="41528"/>
                </a:lnTo>
                <a:lnTo>
                  <a:pt x="364617" y="41528"/>
                </a:lnTo>
                <a:lnTo>
                  <a:pt x="364617" y="32638"/>
                </a:lnTo>
                <a:lnTo>
                  <a:pt x="295148" y="32638"/>
                </a:lnTo>
                <a:lnTo>
                  <a:pt x="295148" y="10794"/>
                </a:lnTo>
                <a:close/>
              </a:path>
              <a:path w="909320" h="126364">
                <a:moveTo>
                  <a:pt x="364617" y="41528"/>
                </a:moveTo>
                <a:lnTo>
                  <a:pt x="354964" y="41528"/>
                </a:lnTo>
                <a:lnTo>
                  <a:pt x="354964" y="62483"/>
                </a:lnTo>
                <a:lnTo>
                  <a:pt x="364617" y="62483"/>
                </a:lnTo>
                <a:lnTo>
                  <a:pt x="364617" y="41528"/>
                </a:lnTo>
                <a:close/>
              </a:path>
              <a:path w="909320" h="126364">
                <a:moveTo>
                  <a:pt x="364617" y="10794"/>
                </a:moveTo>
                <a:lnTo>
                  <a:pt x="354964" y="10794"/>
                </a:lnTo>
                <a:lnTo>
                  <a:pt x="354964" y="32638"/>
                </a:lnTo>
                <a:lnTo>
                  <a:pt x="364617" y="32638"/>
                </a:lnTo>
                <a:lnTo>
                  <a:pt x="364617" y="10794"/>
                </a:lnTo>
                <a:close/>
              </a:path>
              <a:path w="909320" h="126364">
                <a:moveTo>
                  <a:pt x="249554" y="98678"/>
                </a:moveTo>
                <a:lnTo>
                  <a:pt x="132333" y="98678"/>
                </a:lnTo>
                <a:lnTo>
                  <a:pt x="132333" y="107314"/>
                </a:lnTo>
                <a:lnTo>
                  <a:pt x="249554" y="107314"/>
                </a:lnTo>
                <a:lnTo>
                  <a:pt x="249554" y="98678"/>
                </a:lnTo>
                <a:close/>
              </a:path>
              <a:path w="909320" h="126364">
                <a:moveTo>
                  <a:pt x="195960" y="71500"/>
                </a:moveTo>
                <a:lnTo>
                  <a:pt x="186054" y="71500"/>
                </a:lnTo>
                <a:lnTo>
                  <a:pt x="186054" y="98678"/>
                </a:lnTo>
                <a:lnTo>
                  <a:pt x="195960" y="98678"/>
                </a:lnTo>
                <a:lnTo>
                  <a:pt x="195960" y="71500"/>
                </a:lnTo>
                <a:close/>
              </a:path>
              <a:path w="909320" h="126364">
                <a:moveTo>
                  <a:pt x="161035" y="10794"/>
                </a:moveTo>
                <a:lnTo>
                  <a:pt x="151256" y="10794"/>
                </a:lnTo>
                <a:lnTo>
                  <a:pt x="151256" y="71500"/>
                </a:lnTo>
                <a:lnTo>
                  <a:pt x="230504" y="71500"/>
                </a:lnTo>
                <a:lnTo>
                  <a:pt x="230504" y="62483"/>
                </a:lnTo>
                <a:lnTo>
                  <a:pt x="161035" y="62483"/>
                </a:lnTo>
                <a:lnTo>
                  <a:pt x="161035" y="41528"/>
                </a:lnTo>
                <a:lnTo>
                  <a:pt x="230504" y="41528"/>
                </a:lnTo>
                <a:lnTo>
                  <a:pt x="230504" y="32638"/>
                </a:lnTo>
                <a:lnTo>
                  <a:pt x="161035" y="32638"/>
                </a:lnTo>
                <a:lnTo>
                  <a:pt x="161035" y="10794"/>
                </a:lnTo>
                <a:close/>
              </a:path>
              <a:path w="909320" h="126364">
                <a:moveTo>
                  <a:pt x="230504" y="41528"/>
                </a:moveTo>
                <a:lnTo>
                  <a:pt x="220852" y="41528"/>
                </a:lnTo>
                <a:lnTo>
                  <a:pt x="220852" y="62483"/>
                </a:lnTo>
                <a:lnTo>
                  <a:pt x="230504" y="62483"/>
                </a:lnTo>
                <a:lnTo>
                  <a:pt x="230504" y="41528"/>
                </a:lnTo>
                <a:close/>
              </a:path>
              <a:path w="909320" h="126364">
                <a:moveTo>
                  <a:pt x="230504" y="10794"/>
                </a:moveTo>
                <a:lnTo>
                  <a:pt x="220852" y="10794"/>
                </a:lnTo>
                <a:lnTo>
                  <a:pt x="220852" y="32638"/>
                </a:lnTo>
                <a:lnTo>
                  <a:pt x="230504" y="32638"/>
                </a:lnTo>
                <a:lnTo>
                  <a:pt x="230504" y="10794"/>
                </a:lnTo>
                <a:close/>
              </a:path>
              <a:path w="909320" h="126364">
                <a:moveTo>
                  <a:pt x="856360" y="32130"/>
                </a:moveTo>
                <a:lnTo>
                  <a:pt x="836676" y="32130"/>
                </a:lnTo>
                <a:lnTo>
                  <a:pt x="828928" y="34289"/>
                </a:lnTo>
                <a:lnTo>
                  <a:pt x="817499" y="42925"/>
                </a:lnTo>
                <a:lnTo>
                  <a:pt x="814577" y="48513"/>
                </a:lnTo>
                <a:lnTo>
                  <a:pt x="814577" y="61594"/>
                </a:lnTo>
                <a:lnTo>
                  <a:pt x="816863" y="66674"/>
                </a:lnTo>
                <a:lnTo>
                  <a:pt x="826261" y="75056"/>
                </a:lnTo>
                <a:lnTo>
                  <a:pt x="832866" y="77469"/>
                </a:lnTo>
                <a:lnTo>
                  <a:pt x="841501" y="78231"/>
                </a:lnTo>
                <a:lnTo>
                  <a:pt x="841501" y="96519"/>
                </a:lnTo>
                <a:lnTo>
                  <a:pt x="832669" y="96686"/>
                </a:lnTo>
                <a:lnTo>
                  <a:pt x="804291" y="96900"/>
                </a:lnTo>
                <a:lnTo>
                  <a:pt x="805179" y="105536"/>
                </a:lnTo>
                <a:lnTo>
                  <a:pt x="850392" y="104901"/>
                </a:lnTo>
                <a:lnTo>
                  <a:pt x="874871" y="104139"/>
                </a:lnTo>
                <a:lnTo>
                  <a:pt x="883610" y="103758"/>
                </a:lnTo>
                <a:lnTo>
                  <a:pt x="890016" y="103377"/>
                </a:lnTo>
                <a:lnTo>
                  <a:pt x="889494" y="96392"/>
                </a:lnTo>
                <a:lnTo>
                  <a:pt x="851153" y="96392"/>
                </a:lnTo>
                <a:lnTo>
                  <a:pt x="851153" y="78231"/>
                </a:lnTo>
                <a:lnTo>
                  <a:pt x="859789" y="77469"/>
                </a:lnTo>
                <a:lnTo>
                  <a:pt x="866394" y="74929"/>
                </a:lnTo>
                <a:lnTo>
                  <a:pt x="871645" y="70103"/>
                </a:lnTo>
                <a:lnTo>
                  <a:pt x="839597" y="70103"/>
                </a:lnTo>
                <a:lnTo>
                  <a:pt x="834135" y="68706"/>
                </a:lnTo>
                <a:lnTo>
                  <a:pt x="830326" y="66039"/>
                </a:lnTo>
                <a:lnTo>
                  <a:pt x="826516" y="63245"/>
                </a:lnTo>
                <a:lnTo>
                  <a:pt x="824483" y="59816"/>
                </a:lnTo>
                <a:lnTo>
                  <a:pt x="824483" y="51053"/>
                </a:lnTo>
                <a:lnTo>
                  <a:pt x="826516" y="47497"/>
                </a:lnTo>
                <a:lnTo>
                  <a:pt x="830452" y="44576"/>
                </a:lnTo>
                <a:lnTo>
                  <a:pt x="834517" y="41782"/>
                </a:lnTo>
                <a:lnTo>
                  <a:pt x="839851" y="40385"/>
                </a:lnTo>
                <a:lnTo>
                  <a:pt x="872078" y="40385"/>
                </a:lnTo>
                <a:lnTo>
                  <a:pt x="863980" y="34289"/>
                </a:lnTo>
                <a:lnTo>
                  <a:pt x="856360" y="32130"/>
                </a:lnTo>
                <a:close/>
              </a:path>
              <a:path w="909320" h="126364">
                <a:moveTo>
                  <a:pt x="889380" y="94868"/>
                </a:moveTo>
                <a:lnTo>
                  <a:pt x="886713" y="95122"/>
                </a:lnTo>
                <a:lnTo>
                  <a:pt x="881887" y="95376"/>
                </a:lnTo>
                <a:lnTo>
                  <a:pt x="851153" y="96392"/>
                </a:lnTo>
                <a:lnTo>
                  <a:pt x="889494" y="96392"/>
                </a:lnTo>
                <a:lnTo>
                  <a:pt x="889380" y="94868"/>
                </a:lnTo>
                <a:close/>
              </a:path>
              <a:path w="909320" h="126364">
                <a:moveTo>
                  <a:pt x="872078" y="40385"/>
                </a:moveTo>
                <a:lnTo>
                  <a:pt x="853312" y="40385"/>
                </a:lnTo>
                <a:lnTo>
                  <a:pt x="858520" y="41782"/>
                </a:lnTo>
                <a:lnTo>
                  <a:pt x="862456" y="44703"/>
                </a:lnTo>
                <a:lnTo>
                  <a:pt x="866394" y="47497"/>
                </a:lnTo>
                <a:lnTo>
                  <a:pt x="868299" y="51053"/>
                </a:lnTo>
                <a:lnTo>
                  <a:pt x="868230" y="59816"/>
                </a:lnTo>
                <a:lnTo>
                  <a:pt x="866394" y="63245"/>
                </a:lnTo>
                <a:lnTo>
                  <a:pt x="862583" y="66039"/>
                </a:lnTo>
                <a:lnTo>
                  <a:pt x="858774" y="68706"/>
                </a:lnTo>
                <a:lnTo>
                  <a:pt x="853439" y="70103"/>
                </a:lnTo>
                <a:lnTo>
                  <a:pt x="871645" y="70103"/>
                </a:lnTo>
                <a:lnTo>
                  <a:pt x="875792" y="66293"/>
                </a:lnTo>
                <a:lnTo>
                  <a:pt x="878204" y="60959"/>
                </a:lnTo>
                <a:lnTo>
                  <a:pt x="878204" y="48259"/>
                </a:lnTo>
                <a:lnTo>
                  <a:pt x="875283" y="42798"/>
                </a:lnTo>
                <a:lnTo>
                  <a:pt x="872078" y="40385"/>
                </a:lnTo>
                <a:close/>
              </a:path>
              <a:path w="909320" h="126364">
                <a:moveTo>
                  <a:pt x="517778" y="98424"/>
                </a:moveTo>
                <a:lnTo>
                  <a:pt x="400557" y="98424"/>
                </a:lnTo>
                <a:lnTo>
                  <a:pt x="400557" y="106933"/>
                </a:lnTo>
                <a:lnTo>
                  <a:pt x="517778" y="106933"/>
                </a:lnTo>
                <a:lnTo>
                  <a:pt x="517778" y="98424"/>
                </a:lnTo>
                <a:close/>
              </a:path>
              <a:path w="909320" h="126364">
                <a:moveTo>
                  <a:pt x="459231" y="32003"/>
                </a:moveTo>
                <a:lnTo>
                  <a:pt x="421639" y="43179"/>
                </a:lnTo>
                <a:lnTo>
                  <a:pt x="418083" y="48894"/>
                </a:lnTo>
                <a:lnTo>
                  <a:pt x="418083" y="62483"/>
                </a:lnTo>
                <a:lnTo>
                  <a:pt x="454405" y="79755"/>
                </a:lnTo>
                <a:lnTo>
                  <a:pt x="454405" y="98424"/>
                </a:lnTo>
                <a:lnTo>
                  <a:pt x="464057" y="98424"/>
                </a:lnTo>
                <a:lnTo>
                  <a:pt x="464057" y="79755"/>
                </a:lnTo>
                <a:lnTo>
                  <a:pt x="472134" y="79015"/>
                </a:lnTo>
                <a:lnTo>
                  <a:pt x="479234" y="77549"/>
                </a:lnTo>
                <a:lnTo>
                  <a:pt x="485382" y="75344"/>
                </a:lnTo>
                <a:lnTo>
                  <a:pt x="490600" y="72389"/>
                </a:lnTo>
                <a:lnTo>
                  <a:pt x="491689" y="71627"/>
                </a:lnTo>
                <a:lnTo>
                  <a:pt x="449199" y="71627"/>
                </a:lnTo>
                <a:lnTo>
                  <a:pt x="441578" y="70103"/>
                </a:lnTo>
                <a:lnTo>
                  <a:pt x="436372" y="67309"/>
                </a:lnTo>
                <a:lnTo>
                  <a:pt x="431164" y="64388"/>
                </a:lnTo>
                <a:lnTo>
                  <a:pt x="428498" y="60578"/>
                </a:lnTo>
                <a:lnTo>
                  <a:pt x="428498" y="51180"/>
                </a:lnTo>
                <a:lnTo>
                  <a:pt x="431164" y="47370"/>
                </a:lnTo>
                <a:lnTo>
                  <a:pt x="436372" y="44576"/>
                </a:lnTo>
                <a:lnTo>
                  <a:pt x="441578" y="41655"/>
                </a:lnTo>
                <a:lnTo>
                  <a:pt x="449199" y="40258"/>
                </a:lnTo>
                <a:lnTo>
                  <a:pt x="492099" y="40258"/>
                </a:lnTo>
                <a:lnTo>
                  <a:pt x="489457" y="38607"/>
                </a:lnTo>
                <a:lnTo>
                  <a:pt x="483574" y="35700"/>
                </a:lnTo>
                <a:lnTo>
                  <a:pt x="476583" y="33639"/>
                </a:lnTo>
                <a:lnTo>
                  <a:pt x="468473" y="32410"/>
                </a:lnTo>
                <a:lnTo>
                  <a:pt x="459231" y="32003"/>
                </a:lnTo>
                <a:close/>
              </a:path>
              <a:path w="909320" h="126364">
                <a:moveTo>
                  <a:pt x="492099" y="40258"/>
                </a:moveTo>
                <a:lnTo>
                  <a:pt x="469137" y="40258"/>
                </a:lnTo>
                <a:lnTo>
                  <a:pt x="476757" y="41655"/>
                </a:lnTo>
                <a:lnTo>
                  <a:pt x="481964" y="44576"/>
                </a:lnTo>
                <a:lnTo>
                  <a:pt x="487172" y="47370"/>
                </a:lnTo>
                <a:lnTo>
                  <a:pt x="489838" y="51180"/>
                </a:lnTo>
                <a:lnTo>
                  <a:pt x="489838" y="60578"/>
                </a:lnTo>
                <a:lnTo>
                  <a:pt x="487172" y="64388"/>
                </a:lnTo>
                <a:lnTo>
                  <a:pt x="481964" y="67309"/>
                </a:lnTo>
                <a:lnTo>
                  <a:pt x="476757" y="70103"/>
                </a:lnTo>
                <a:lnTo>
                  <a:pt x="469137" y="71627"/>
                </a:lnTo>
                <a:lnTo>
                  <a:pt x="491689" y="71627"/>
                </a:lnTo>
                <a:lnTo>
                  <a:pt x="496950" y="67944"/>
                </a:lnTo>
                <a:lnTo>
                  <a:pt x="500125" y="62483"/>
                </a:lnTo>
                <a:lnTo>
                  <a:pt x="500125" y="48894"/>
                </a:lnTo>
                <a:lnTo>
                  <a:pt x="496570" y="43052"/>
                </a:lnTo>
                <a:lnTo>
                  <a:pt x="492099" y="40258"/>
                </a:lnTo>
                <a:close/>
              </a:path>
              <a:path w="909320" h="126364">
                <a:moveTo>
                  <a:pt x="588009" y="3428"/>
                </a:moveTo>
                <a:lnTo>
                  <a:pt x="568832" y="3428"/>
                </a:lnTo>
                <a:lnTo>
                  <a:pt x="560958" y="5968"/>
                </a:lnTo>
                <a:lnTo>
                  <a:pt x="549148" y="16001"/>
                </a:lnTo>
                <a:lnTo>
                  <a:pt x="546226" y="22224"/>
                </a:lnTo>
                <a:lnTo>
                  <a:pt x="546226" y="37464"/>
                </a:lnTo>
                <a:lnTo>
                  <a:pt x="549148" y="43687"/>
                </a:lnTo>
                <a:lnTo>
                  <a:pt x="555117" y="48640"/>
                </a:lnTo>
                <a:lnTo>
                  <a:pt x="560958" y="53593"/>
                </a:lnTo>
                <a:lnTo>
                  <a:pt x="568832" y="56133"/>
                </a:lnTo>
                <a:lnTo>
                  <a:pt x="588136" y="56133"/>
                </a:lnTo>
                <a:lnTo>
                  <a:pt x="595883" y="53593"/>
                </a:lnTo>
                <a:lnTo>
                  <a:pt x="602924" y="47624"/>
                </a:lnTo>
                <a:lnTo>
                  <a:pt x="571626" y="47624"/>
                </a:lnTo>
                <a:lnTo>
                  <a:pt x="566293" y="46100"/>
                </a:lnTo>
                <a:lnTo>
                  <a:pt x="562228" y="42798"/>
                </a:lnTo>
                <a:lnTo>
                  <a:pt x="558037" y="39496"/>
                </a:lnTo>
                <a:lnTo>
                  <a:pt x="556005" y="35178"/>
                </a:lnTo>
                <a:lnTo>
                  <a:pt x="556005" y="24510"/>
                </a:lnTo>
                <a:lnTo>
                  <a:pt x="558037" y="20192"/>
                </a:lnTo>
                <a:lnTo>
                  <a:pt x="562228" y="16890"/>
                </a:lnTo>
                <a:lnTo>
                  <a:pt x="566293" y="13461"/>
                </a:lnTo>
                <a:lnTo>
                  <a:pt x="571626" y="11810"/>
                </a:lnTo>
                <a:lnTo>
                  <a:pt x="602670" y="11810"/>
                </a:lnTo>
                <a:lnTo>
                  <a:pt x="595756" y="5968"/>
                </a:lnTo>
                <a:lnTo>
                  <a:pt x="588009" y="3428"/>
                </a:lnTo>
                <a:close/>
              </a:path>
              <a:path w="909320" h="126364">
                <a:moveTo>
                  <a:pt x="602670" y="11810"/>
                </a:moveTo>
                <a:lnTo>
                  <a:pt x="585216" y="11810"/>
                </a:lnTo>
                <a:lnTo>
                  <a:pt x="590550" y="13588"/>
                </a:lnTo>
                <a:lnTo>
                  <a:pt x="598677" y="20192"/>
                </a:lnTo>
                <a:lnTo>
                  <a:pt x="600709" y="24510"/>
                </a:lnTo>
                <a:lnTo>
                  <a:pt x="600709" y="35178"/>
                </a:lnTo>
                <a:lnTo>
                  <a:pt x="598677" y="39496"/>
                </a:lnTo>
                <a:lnTo>
                  <a:pt x="594741" y="42798"/>
                </a:lnTo>
                <a:lnTo>
                  <a:pt x="590676" y="46100"/>
                </a:lnTo>
                <a:lnTo>
                  <a:pt x="585216" y="47624"/>
                </a:lnTo>
                <a:lnTo>
                  <a:pt x="602924" y="47624"/>
                </a:lnTo>
                <a:lnTo>
                  <a:pt x="607568" y="43687"/>
                </a:lnTo>
                <a:lnTo>
                  <a:pt x="610488" y="37464"/>
                </a:lnTo>
                <a:lnTo>
                  <a:pt x="610488" y="22224"/>
                </a:lnTo>
                <a:lnTo>
                  <a:pt x="607568" y="15874"/>
                </a:lnTo>
                <a:lnTo>
                  <a:pt x="602670" y="11810"/>
                </a:lnTo>
                <a:close/>
              </a:path>
              <a:path w="909320" h="126364">
                <a:moveTo>
                  <a:pt x="103250" y="0"/>
                </a:moveTo>
                <a:lnTo>
                  <a:pt x="93472" y="0"/>
                </a:lnTo>
                <a:lnTo>
                  <a:pt x="93472" y="28320"/>
                </a:lnTo>
                <a:lnTo>
                  <a:pt x="64007" y="28320"/>
                </a:lnTo>
                <a:lnTo>
                  <a:pt x="64007" y="37083"/>
                </a:lnTo>
                <a:lnTo>
                  <a:pt x="93472" y="37083"/>
                </a:lnTo>
                <a:lnTo>
                  <a:pt x="93472" y="72897"/>
                </a:lnTo>
                <a:lnTo>
                  <a:pt x="103250" y="72897"/>
                </a:lnTo>
                <a:lnTo>
                  <a:pt x="103250" y="0"/>
                </a:lnTo>
                <a:close/>
              </a:path>
              <a:path w="909320" h="126364">
                <a:moveTo>
                  <a:pt x="41401" y="14223"/>
                </a:moveTo>
                <a:lnTo>
                  <a:pt x="31876" y="14223"/>
                </a:lnTo>
                <a:lnTo>
                  <a:pt x="31876" y="17525"/>
                </a:lnTo>
                <a:lnTo>
                  <a:pt x="31305" y="24215"/>
                </a:lnTo>
                <a:lnTo>
                  <a:pt x="6423" y="58546"/>
                </a:lnTo>
                <a:lnTo>
                  <a:pt x="0" y="62102"/>
                </a:lnTo>
                <a:lnTo>
                  <a:pt x="6984" y="68833"/>
                </a:lnTo>
                <a:lnTo>
                  <a:pt x="36956" y="36956"/>
                </a:lnTo>
                <a:lnTo>
                  <a:pt x="47554" y="36956"/>
                </a:lnTo>
                <a:lnTo>
                  <a:pt x="46759" y="35849"/>
                </a:lnTo>
                <a:lnTo>
                  <a:pt x="43783" y="29876"/>
                </a:lnTo>
                <a:lnTo>
                  <a:pt x="41997" y="23760"/>
                </a:lnTo>
                <a:lnTo>
                  <a:pt x="41401" y="17525"/>
                </a:lnTo>
                <a:lnTo>
                  <a:pt x="41401" y="14223"/>
                </a:lnTo>
                <a:close/>
              </a:path>
              <a:path w="909320" h="126364">
                <a:moveTo>
                  <a:pt x="47554" y="36956"/>
                </a:moveTo>
                <a:lnTo>
                  <a:pt x="36956" y="36956"/>
                </a:lnTo>
                <a:lnTo>
                  <a:pt x="39370" y="41782"/>
                </a:lnTo>
                <a:lnTo>
                  <a:pt x="43433" y="47116"/>
                </a:lnTo>
                <a:lnTo>
                  <a:pt x="54863" y="58292"/>
                </a:lnTo>
                <a:lnTo>
                  <a:pt x="60578" y="62610"/>
                </a:lnTo>
                <a:lnTo>
                  <a:pt x="66294" y="65658"/>
                </a:lnTo>
                <a:lnTo>
                  <a:pt x="73025" y="58546"/>
                </a:lnTo>
                <a:lnTo>
                  <a:pt x="66928" y="55550"/>
                </a:lnTo>
                <a:lnTo>
                  <a:pt x="61213" y="51720"/>
                </a:lnTo>
                <a:lnTo>
                  <a:pt x="55879" y="47081"/>
                </a:lnTo>
                <a:lnTo>
                  <a:pt x="50926" y="41655"/>
                </a:lnTo>
                <a:lnTo>
                  <a:pt x="47554" y="36956"/>
                </a:lnTo>
                <a:close/>
              </a:path>
              <a:path w="909320" h="126364">
                <a:moveTo>
                  <a:pt x="69214" y="5587"/>
                </a:moveTo>
                <a:lnTo>
                  <a:pt x="4191" y="5587"/>
                </a:lnTo>
                <a:lnTo>
                  <a:pt x="4191" y="14223"/>
                </a:lnTo>
                <a:lnTo>
                  <a:pt x="69214" y="14223"/>
                </a:lnTo>
                <a:lnTo>
                  <a:pt x="69214" y="5587"/>
                </a:lnTo>
                <a:close/>
              </a:path>
              <a:path w="909320" h="126364">
                <a:moveTo>
                  <a:pt x="507492" y="16763"/>
                </a:moveTo>
                <a:lnTo>
                  <a:pt x="410972" y="16763"/>
                </a:lnTo>
                <a:lnTo>
                  <a:pt x="410972" y="25272"/>
                </a:lnTo>
                <a:lnTo>
                  <a:pt x="507492" y="25272"/>
                </a:lnTo>
                <a:lnTo>
                  <a:pt x="507492" y="16763"/>
                </a:lnTo>
                <a:close/>
              </a:path>
              <a:path w="909320" h="126364">
                <a:moveTo>
                  <a:pt x="464057" y="1269"/>
                </a:moveTo>
                <a:lnTo>
                  <a:pt x="454405" y="1269"/>
                </a:lnTo>
                <a:lnTo>
                  <a:pt x="454405" y="16763"/>
                </a:lnTo>
                <a:lnTo>
                  <a:pt x="464057" y="16763"/>
                </a:lnTo>
                <a:lnTo>
                  <a:pt x="464057" y="1269"/>
                </a:lnTo>
                <a:close/>
              </a:path>
              <a:path w="909320" h="126364">
                <a:moveTo>
                  <a:pt x="884047" y="16763"/>
                </a:moveTo>
                <a:lnTo>
                  <a:pt x="808608" y="16763"/>
                </a:lnTo>
                <a:lnTo>
                  <a:pt x="808608" y="25399"/>
                </a:lnTo>
                <a:lnTo>
                  <a:pt x="884047" y="25399"/>
                </a:lnTo>
                <a:lnTo>
                  <a:pt x="884047" y="16763"/>
                </a:lnTo>
                <a:close/>
              </a:path>
              <a:path w="909320" h="126364">
                <a:moveTo>
                  <a:pt x="851280" y="253"/>
                </a:moveTo>
                <a:lnTo>
                  <a:pt x="841501" y="253"/>
                </a:lnTo>
                <a:lnTo>
                  <a:pt x="841501" y="16763"/>
                </a:lnTo>
                <a:lnTo>
                  <a:pt x="851280" y="16763"/>
                </a:lnTo>
                <a:lnTo>
                  <a:pt x="851280" y="253"/>
                </a:lnTo>
                <a:close/>
              </a:path>
              <a:path w="909320" h="126364">
                <a:moveTo>
                  <a:pt x="909066" y="0"/>
                </a:moveTo>
                <a:lnTo>
                  <a:pt x="899159" y="0"/>
                </a:lnTo>
                <a:lnTo>
                  <a:pt x="899159" y="126237"/>
                </a:lnTo>
                <a:lnTo>
                  <a:pt x="909066" y="126237"/>
                </a:lnTo>
                <a:lnTo>
                  <a:pt x="909066" y="0"/>
                </a:lnTo>
                <a:close/>
              </a:path>
              <a:path w="909320" h="126364">
                <a:moveTo>
                  <a:pt x="640842" y="0"/>
                </a:moveTo>
                <a:lnTo>
                  <a:pt x="630935" y="0"/>
                </a:lnTo>
                <a:lnTo>
                  <a:pt x="630935" y="126237"/>
                </a:lnTo>
                <a:lnTo>
                  <a:pt x="640842" y="126237"/>
                </a:lnTo>
                <a:lnTo>
                  <a:pt x="6408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8" name="object 128" descr=""/>
          <p:cNvGrpSpPr/>
          <p:nvPr/>
        </p:nvGrpSpPr>
        <p:grpSpPr>
          <a:xfrm>
            <a:off x="8085201" y="6057519"/>
            <a:ext cx="536575" cy="126364"/>
            <a:chOff x="8085201" y="6057519"/>
            <a:chExt cx="536575" cy="126364"/>
          </a:xfrm>
        </p:grpSpPr>
        <p:pic>
          <p:nvPicPr>
            <p:cNvPr id="129" name="object 129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085201" y="6057519"/>
              <a:ext cx="238759" cy="126238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50758" y="6057519"/>
              <a:ext cx="271018" cy="126238"/>
            </a:xfrm>
            <a:prstGeom prst="rect">
              <a:avLst/>
            </a:prstGeom>
          </p:spPr>
        </p:pic>
      </p:grpSp>
      <p:pic>
        <p:nvPicPr>
          <p:cNvPr id="131" name="object 131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8696070" y="6057519"/>
            <a:ext cx="252349" cy="126238"/>
          </a:xfrm>
          <a:prstGeom prst="rect">
            <a:avLst/>
          </a:prstGeom>
        </p:spPr>
      </p:pic>
      <p:pic>
        <p:nvPicPr>
          <p:cNvPr id="132" name="object 132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295013" y="6332219"/>
            <a:ext cx="123444" cy="100075"/>
          </a:xfrm>
          <a:prstGeom prst="rect">
            <a:avLst/>
          </a:prstGeom>
        </p:spPr>
      </p:pic>
      <p:sp>
        <p:nvSpPr>
          <p:cNvPr id="133" name="object 133" descr=""/>
          <p:cNvSpPr/>
          <p:nvPr/>
        </p:nvSpPr>
        <p:spPr>
          <a:xfrm>
            <a:off x="7100696" y="6327013"/>
            <a:ext cx="909319" cy="126364"/>
          </a:xfrm>
          <a:custGeom>
            <a:avLst/>
            <a:gdLst/>
            <a:ahLst/>
            <a:cxnLst/>
            <a:rect l="l" t="t" r="r" b="b"/>
            <a:pathLst>
              <a:path w="909320" h="126364">
                <a:moveTo>
                  <a:pt x="701801" y="85090"/>
                </a:moveTo>
                <a:lnTo>
                  <a:pt x="692023" y="85090"/>
                </a:lnTo>
                <a:lnTo>
                  <a:pt x="692023" y="123063"/>
                </a:lnTo>
                <a:lnTo>
                  <a:pt x="777748" y="123063"/>
                </a:lnTo>
                <a:lnTo>
                  <a:pt x="777748" y="114300"/>
                </a:lnTo>
                <a:lnTo>
                  <a:pt x="701801" y="114300"/>
                </a:lnTo>
                <a:lnTo>
                  <a:pt x="701801" y="85090"/>
                </a:lnTo>
                <a:close/>
              </a:path>
              <a:path w="909320" h="126364">
                <a:moveTo>
                  <a:pt x="774573" y="0"/>
                </a:moveTo>
                <a:lnTo>
                  <a:pt x="764667" y="0"/>
                </a:lnTo>
                <a:lnTo>
                  <a:pt x="764667" y="77724"/>
                </a:lnTo>
                <a:lnTo>
                  <a:pt x="737107" y="77724"/>
                </a:lnTo>
                <a:lnTo>
                  <a:pt x="737107" y="86360"/>
                </a:lnTo>
                <a:lnTo>
                  <a:pt x="764667" y="86360"/>
                </a:lnTo>
                <a:lnTo>
                  <a:pt x="764667" y="99949"/>
                </a:lnTo>
                <a:lnTo>
                  <a:pt x="774573" y="99949"/>
                </a:lnTo>
                <a:lnTo>
                  <a:pt x="774573" y="0"/>
                </a:lnTo>
                <a:close/>
              </a:path>
              <a:path w="909320" h="126364">
                <a:moveTo>
                  <a:pt x="720725" y="68707"/>
                </a:moveTo>
                <a:lnTo>
                  <a:pt x="711073" y="68707"/>
                </a:lnTo>
                <a:lnTo>
                  <a:pt x="711073" y="95504"/>
                </a:lnTo>
                <a:lnTo>
                  <a:pt x="720725" y="95504"/>
                </a:lnTo>
                <a:lnTo>
                  <a:pt x="720725" y="68707"/>
                </a:lnTo>
                <a:close/>
              </a:path>
              <a:path w="909320" h="126364">
                <a:moveTo>
                  <a:pt x="755142" y="58166"/>
                </a:moveTo>
                <a:lnTo>
                  <a:pt x="736830" y="59185"/>
                </a:lnTo>
                <a:lnTo>
                  <a:pt x="716946" y="59944"/>
                </a:lnTo>
                <a:lnTo>
                  <a:pt x="695491" y="60416"/>
                </a:lnTo>
                <a:lnTo>
                  <a:pt x="672464" y="60579"/>
                </a:lnTo>
                <a:lnTo>
                  <a:pt x="673734" y="69596"/>
                </a:lnTo>
                <a:lnTo>
                  <a:pt x="680569" y="69546"/>
                </a:lnTo>
                <a:lnTo>
                  <a:pt x="699238" y="69113"/>
                </a:lnTo>
                <a:lnTo>
                  <a:pt x="711073" y="68707"/>
                </a:lnTo>
                <a:lnTo>
                  <a:pt x="720725" y="68707"/>
                </a:lnTo>
                <a:lnTo>
                  <a:pt x="720725" y="68199"/>
                </a:lnTo>
                <a:lnTo>
                  <a:pt x="750067" y="66877"/>
                </a:lnTo>
                <a:lnTo>
                  <a:pt x="755903" y="66548"/>
                </a:lnTo>
                <a:lnTo>
                  <a:pt x="755142" y="58166"/>
                </a:lnTo>
                <a:close/>
              </a:path>
              <a:path w="909320" h="126364">
                <a:moveTo>
                  <a:pt x="724661" y="2286"/>
                </a:moveTo>
                <a:lnTo>
                  <a:pt x="706120" y="2286"/>
                </a:lnTo>
                <a:lnTo>
                  <a:pt x="698500" y="4572"/>
                </a:lnTo>
                <a:lnTo>
                  <a:pt x="692784" y="9271"/>
                </a:lnTo>
                <a:lnTo>
                  <a:pt x="686943" y="13843"/>
                </a:lnTo>
                <a:lnTo>
                  <a:pt x="684086" y="19431"/>
                </a:lnTo>
                <a:lnTo>
                  <a:pt x="684022" y="33147"/>
                </a:lnTo>
                <a:lnTo>
                  <a:pt x="686943" y="38862"/>
                </a:lnTo>
                <a:lnTo>
                  <a:pt x="692784" y="43561"/>
                </a:lnTo>
                <a:lnTo>
                  <a:pt x="698626" y="48133"/>
                </a:lnTo>
                <a:lnTo>
                  <a:pt x="706120" y="50419"/>
                </a:lnTo>
                <a:lnTo>
                  <a:pt x="724534" y="50419"/>
                </a:lnTo>
                <a:lnTo>
                  <a:pt x="732154" y="48133"/>
                </a:lnTo>
                <a:lnTo>
                  <a:pt x="737870" y="43561"/>
                </a:lnTo>
                <a:lnTo>
                  <a:pt x="739655" y="42164"/>
                </a:lnTo>
                <a:lnTo>
                  <a:pt x="708913" y="42164"/>
                </a:lnTo>
                <a:lnTo>
                  <a:pt x="703706" y="40513"/>
                </a:lnTo>
                <a:lnTo>
                  <a:pt x="695832" y="34163"/>
                </a:lnTo>
                <a:lnTo>
                  <a:pt x="693927" y="30480"/>
                </a:lnTo>
                <a:lnTo>
                  <a:pt x="693927" y="22098"/>
                </a:lnTo>
                <a:lnTo>
                  <a:pt x="695832" y="18542"/>
                </a:lnTo>
                <a:lnTo>
                  <a:pt x="703706" y="12192"/>
                </a:lnTo>
                <a:lnTo>
                  <a:pt x="708913" y="10668"/>
                </a:lnTo>
                <a:lnTo>
                  <a:pt x="739817" y="10668"/>
                </a:lnTo>
                <a:lnTo>
                  <a:pt x="737870" y="9144"/>
                </a:lnTo>
                <a:lnTo>
                  <a:pt x="732154" y="4572"/>
                </a:lnTo>
                <a:lnTo>
                  <a:pt x="724661" y="2286"/>
                </a:lnTo>
                <a:close/>
              </a:path>
              <a:path w="909320" h="126364">
                <a:moveTo>
                  <a:pt x="739817" y="10668"/>
                </a:moveTo>
                <a:lnTo>
                  <a:pt x="721868" y="10668"/>
                </a:lnTo>
                <a:lnTo>
                  <a:pt x="727075" y="12192"/>
                </a:lnTo>
                <a:lnTo>
                  <a:pt x="734949" y="18542"/>
                </a:lnTo>
                <a:lnTo>
                  <a:pt x="736853" y="22098"/>
                </a:lnTo>
                <a:lnTo>
                  <a:pt x="736853" y="30480"/>
                </a:lnTo>
                <a:lnTo>
                  <a:pt x="734949" y="34163"/>
                </a:lnTo>
                <a:lnTo>
                  <a:pt x="727075" y="40513"/>
                </a:lnTo>
                <a:lnTo>
                  <a:pt x="721868" y="42164"/>
                </a:lnTo>
                <a:lnTo>
                  <a:pt x="739655" y="42164"/>
                </a:lnTo>
                <a:lnTo>
                  <a:pt x="743711" y="38989"/>
                </a:lnTo>
                <a:lnTo>
                  <a:pt x="746632" y="33147"/>
                </a:lnTo>
                <a:lnTo>
                  <a:pt x="746632" y="19431"/>
                </a:lnTo>
                <a:lnTo>
                  <a:pt x="743711" y="13716"/>
                </a:lnTo>
                <a:lnTo>
                  <a:pt x="739817" y="10668"/>
                </a:lnTo>
                <a:close/>
              </a:path>
              <a:path w="909320" h="126364">
                <a:moveTo>
                  <a:pt x="64516" y="75565"/>
                </a:moveTo>
                <a:lnTo>
                  <a:pt x="26797" y="86868"/>
                </a:lnTo>
                <a:lnTo>
                  <a:pt x="23241" y="92710"/>
                </a:lnTo>
                <a:lnTo>
                  <a:pt x="23241" y="107188"/>
                </a:lnTo>
                <a:lnTo>
                  <a:pt x="64516" y="124460"/>
                </a:lnTo>
                <a:lnTo>
                  <a:pt x="73852" y="124033"/>
                </a:lnTo>
                <a:lnTo>
                  <a:pt x="82057" y="122761"/>
                </a:lnTo>
                <a:lnTo>
                  <a:pt x="89144" y="120655"/>
                </a:lnTo>
                <a:lnTo>
                  <a:pt x="95123" y="117729"/>
                </a:lnTo>
                <a:lnTo>
                  <a:pt x="97691" y="116078"/>
                </a:lnTo>
                <a:lnTo>
                  <a:pt x="54609" y="116078"/>
                </a:lnTo>
                <a:lnTo>
                  <a:pt x="46989" y="114554"/>
                </a:lnTo>
                <a:lnTo>
                  <a:pt x="41655" y="111506"/>
                </a:lnTo>
                <a:lnTo>
                  <a:pt x="36322" y="108585"/>
                </a:lnTo>
                <a:lnTo>
                  <a:pt x="33654" y="104648"/>
                </a:lnTo>
                <a:lnTo>
                  <a:pt x="33654" y="95250"/>
                </a:lnTo>
                <a:lnTo>
                  <a:pt x="36322" y="91440"/>
                </a:lnTo>
                <a:lnTo>
                  <a:pt x="41655" y="88392"/>
                </a:lnTo>
                <a:lnTo>
                  <a:pt x="46862" y="85344"/>
                </a:lnTo>
                <a:lnTo>
                  <a:pt x="54482" y="83820"/>
                </a:lnTo>
                <a:lnTo>
                  <a:pt x="97493" y="83820"/>
                </a:lnTo>
                <a:lnTo>
                  <a:pt x="95123" y="82296"/>
                </a:lnTo>
                <a:lnTo>
                  <a:pt x="89144" y="79315"/>
                </a:lnTo>
                <a:lnTo>
                  <a:pt x="82057" y="77216"/>
                </a:lnTo>
                <a:lnTo>
                  <a:pt x="73852" y="75973"/>
                </a:lnTo>
                <a:lnTo>
                  <a:pt x="64516" y="75565"/>
                </a:lnTo>
                <a:close/>
              </a:path>
              <a:path w="909320" h="126364">
                <a:moveTo>
                  <a:pt x="97493" y="83820"/>
                </a:moveTo>
                <a:lnTo>
                  <a:pt x="74549" y="83820"/>
                </a:lnTo>
                <a:lnTo>
                  <a:pt x="82169" y="85344"/>
                </a:lnTo>
                <a:lnTo>
                  <a:pt x="87502" y="88392"/>
                </a:lnTo>
                <a:lnTo>
                  <a:pt x="92709" y="91313"/>
                </a:lnTo>
                <a:lnTo>
                  <a:pt x="95376" y="95250"/>
                </a:lnTo>
                <a:lnTo>
                  <a:pt x="95376" y="104648"/>
                </a:lnTo>
                <a:lnTo>
                  <a:pt x="92709" y="108585"/>
                </a:lnTo>
                <a:lnTo>
                  <a:pt x="87375" y="111633"/>
                </a:lnTo>
                <a:lnTo>
                  <a:pt x="82042" y="114554"/>
                </a:lnTo>
                <a:lnTo>
                  <a:pt x="74422" y="116078"/>
                </a:lnTo>
                <a:lnTo>
                  <a:pt x="97691" y="116078"/>
                </a:lnTo>
                <a:lnTo>
                  <a:pt x="102234" y="113157"/>
                </a:lnTo>
                <a:lnTo>
                  <a:pt x="105791" y="107188"/>
                </a:lnTo>
                <a:lnTo>
                  <a:pt x="105791" y="92710"/>
                </a:lnTo>
                <a:lnTo>
                  <a:pt x="102234" y="86868"/>
                </a:lnTo>
                <a:lnTo>
                  <a:pt x="97493" y="83820"/>
                </a:lnTo>
                <a:close/>
              </a:path>
              <a:path w="909320" h="126364">
                <a:moveTo>
                  <a:pt x="584200" y="76327"/>
                </a:moveTo>
                <a:lnTo>
                  <a:pt x="574421" y="76327"/>
                </a:lnTo>
                <a:lnTo>
                  <a:pt x="574421" y="122682"/>
                </a:lnTo>
                <a:lnTo>
                  <a:pt x="584200" y="122682"/>
                </a:lnTo>
                <a:lnTo>
                  <a:pt x="584200" y="76327"/>
                </a:lnTo>
                <a:close/>
              </a:path>
              <a:path w="909320" h="126364">
                <a:moveTo>
                  <a:pt x="622680" y="66421"/>
                </a:moveTo>
                <a:lnTo>
                  <a:pt x="605373" y="67234"/>
                </a:lnTo>
                <a:lnTo>
                  <a:pt x="585088" y="67786"/>
                </a:lnTo>
                <a:lnTo>
                  <a:pt x="535685" y="68199"/>
                </a:lnTo>
                <a:lnTo>
                  <a:pt x="536701" y="76835"/>
                </a:lnTo>
                <a:lnTo>
                  <a:pt x="574421" y="76327"/>
                </a:lnTo>
                <a:lnTo>
                  <a:pt x="584200" y="76327"/>
                </a:lnTo>
                <a:lnTo>
                  <a:pt x="617454" y="75217"/>
                </a:lnTo>
                <a:lnTo>
                  <a:pt x="623188" y="74930"/>
                </a:lnTo>
                <a:lnTo>
                  <a:pt x="622680" y="66421"/>
                </a:lnTo>
                <a:close/>
              </a:path>
              <a:path w="909320" h="126364">
                <a:moveTo>
                  <a:pt x="383667" y="98679"/>
                </a:moveTo>
                <a:lnTo>
                  <a:pt x="266446" y="98679"/>
                </a:lnTo>
                <a:lnTo>
                  <a:pt x="266446" y="107442"/>
                </a:lnTo>
                <a:lnTo>
                  <a:pt x="383667" y="107442"/>
                </a:lnTo>
                <a:lnTo>
                  <a:pt x="383667" y="98679"/>
                </a:lnTo>
                <a:close/>
              </a:path>
              <a:path w="909320" h="126364">
                <a:moveTo>
                  <a:pt x="330073" y="71501"/>
                </a:moveTo>
                <a:lnTo>
                  <a:pt x="320167" y="71501"/>
                </a:lnTo>
                <a:lnTo>
                  <a:pt x="320167" y="98679"/>
                </a:lnTo>
                <a:lnTo>
                  <a:pt x="330073" y="98679"/>
                </a:lnTo>
                <a:lnTo>
                  <a:pt x="330073" y="71501"/>
                </a:lnTo>
                <a:close/>
              </a:path>
              <a:path w="909320" h="126364">
                <a:moveTo>
                  <a:pt x="295148" y="10922"/>
                </a:moveTo>
                <a:lnTo>
                  <a:pt x="285369" y="10922"/>
                </a:lnTo>
                <a:lnTo>
                  <a:pt x="285369" y="71501"/>
                </a:lnTo>
                <a:lnTo>
                  <a:pt x="364617" y="71501"/>
                </a:lnTo>
                <a:lnTo>
                  <a:pt x="364617" y="62611"/>
                </a:lnTo>
                <a:lnTo>
                  <a:pt x="295148" y="62611"/>
                </a:lnTo>
                <a:lnTo>
                  <a:pt x="295148" y="41656"/>
                </a:lnTo>
                <a:lnTo>
                  <a:pt x="364617" y="41656"/>
                </a:lnTo>
                <a:lnTo>
                  <a:pt x="364617" y="32766"/>
                </a:lnTo>
                <a:lnTo>
                  <a:pt x="295148" y="32766"/>
                </a:lnTo>
                <a:lnTo>
                  <a:pt x="295148" y="10922"/>
                </a:lnTo>
                <a:close/>
              </a:path>
              <a:path w="909320" h="126364">
                <a:moveTo>
                  <a:pt x="364617" y="41656"/>
                </a:moveTo>
                <a:lnTo>
                  <a:pt x="354964" y="41656"/>
                </a:lnTo>
                <a:lnTo>
                  <a:pt x="354964" y="62611"/>
                </a:lnTo>
                <a:lnTo>
                  <a:pt x="364617" y="62611"/>
                </a:lnTo>
                <a:lnTo>
                  <a:pt x="364617" y="41656"/>
                </a:lnTo>
                <a:close/>
              </a:path>
              <a:path w="909320" h="126364">
                <a:moveTo>
                  <a:pt x="364617" y="10922"/>
                </a:moveTo>
                <a:lnTo>
                  <a:pt x="354964" y="10922"/>
                </a:lnTo>
                <a:lnTo>
                  <a:pt x="354964" y="32766"/>
                </a:lnTo>
                <a:lnTo>
                  <a:pt x="364617" y="32766"/>
                </a:lnTo>
                <a:lnTo>
                  <a:pt x="364617" y="10922"/>
                </a:lnTo>
                <a:close/>
              </a:path>
              <a:path w="909320" h="126364">
                <a:moveTo>
                  <a:pt x="249554" y="98679"/>
                </a:moveTo>
                <a:lnTo>
                  <a:pt x="132333" y="98679"/>
                </a:lnTo>
                <a:lnTo>
                  <a:pt x="132333" y="107442"/>
                </a:lnTo>
                <a:lnTo>
                  <a:pt x="249554" y="107442"/>
                </a:lnTo>
                <a:lnTo>
                  <a:pt x="249554" y="98679"/>
                </a:lnTo>
                <a:close/>
              </a:path>
              <a:path w="909320" h="126364">
                <a:moveTo>
                  <a:pt x="195960" y="71501"/>
                </a:moveTo>
                <a:lnTo>
                  <a:pt x="186054" y="71501"/>
                </a:lnTo>
                <a:lnTo>
                  <a:pt x="186054" y="98679"/>
                </a:lnTo>
                <a:lnTo>
                  <a:pt x="195960" y="98679"/>
                </a:lnTo>
                <a:lnTo>
                  <a:pt x="195960" y="71501"/>
                </a:lnTo>
                <a:close/>
              </a:path>
              <a:path w="909320" h="126364">
                <a:moveTo>
                  <a:pt x="161035" y="10922"/>
                </a:moveTo>
                <a:lnTo>
                  <a:pt x="151256" y="10922"/>
                </a:lnTo>
                <a:lnTo>
                  <a:pt x="151256" y="71501"/>
                </a:lnTo>
                <a:lnTo>
                  <a:pt x="230504" y="71501"/>
                </a:lnTo>
                <a:lnTo>
                  <a:pt x="230504" y="62611"/>
                </a:lnTo>
                <a:lnTo>
                  <a:pt x="161035" y="62611"/>
                </a:lnTo>
                <a:lnTo>
                  <a:pt x="161035" y="41656"/>
                </a:lnTo>
                <a:lnTo>
                  <a:pt x="230504" y="41656"/>
                </a:lnTo>
                <a:lnTo>
                  <a:pt x="230504" y="32766"/>
                </a:lnTo>
                <a:lnTo>
                  <a:pt x="161035" y="32766"/>
                </a:lnTo>
                <a:lnTo>
                  <a:pt x="161035" y="10922"/>
                </a:lnTo>
                <a:close/>
              </a:path>
              <a:path w="909320" h="126364">
                <a:moveTo>
                  <a:pt x="230504" y="41656"/>
                </a:moveTo>
                <a:lnTo>
                  <a:pt x="220852" y="41656"/>
                </a:lnTo>
                <a:lnTo>
                  <a:pt x="220852" y="62611"/>
                </a:lnTo>
                <a:lnTo>
                  <a:pt x="230504" y="62611"/>
                </a:lnTo>
                <a:lnTo>
                  <a:pt x="230504" y="41656"/>
                </a:lnTo>
                <a:close/>
              </a:path>
              <a:path w="909320" h="126364">
                <a:moveTo>
                  <a:pt x="230504" y="10922"/>
                </a:moveTo>
                <a:lnTo>
                  <a:pt x="220852" y="10922"/>
                </a:lnTo>
                <a:lnTo>
                  <a:pt x="220852" y="32766"/>
                </a:lnTo>
                <a:lnTo>
                  <a:pt x="230504" y="32766"/>
                </a:lnTo>
                <a:lnTo>
                  <a:pt x="230504" y="10922"/>
                </a:lnTo>
                <a:close/>
              </a:path>
              <a:path w="909320" h="126364">
                <a:moveTo>
                  <a:pt x="856360" y="32258"/>
                </a:moveTo>
                <a:lnTo>
                  <a:pt x="836676" y="32258"/>
                </a:lnTo>
                <a:lnTo>
                  <a:pt x="828928" y="34417"/>
                </a:lnTo>
                <a:lnTo>
                  <a:pt x="817499" y="43053"/>
                </a:lnTo>
                <a:lnTo>
                  <a:pt x="814577" y="48641"/>
                </a:lnTo>
                <a:lnTo>
                  <a:pt x="814577" y="61595"/>
                </a:lnTo>
                <a:lnTo>
                  <a:pt x="816863" y="66802"/>
                </a:lnTo>
                <a:lnTo>
                  <a:pt x="821562" y="70866"/>
                </a:lnTo>
                <a:lnTo>
                  <a:pt x="826261" y="75057"/>
                </a:lnTo>
                <a:lnTo>
                  <a:pt x="832866" y="77597"/>
                </a:lnTo>
                <a:lnTo>
                  <a:pt x="841501" y="78359"/>
                </a:lnTo>
                <a:lnTo>
                  <a:pt x="841501" y="96647"/>
                </a:lnTo>
                <a:lnTo>
                  <a:pt x="832669" y="96813"/>
                </a:lnTo>
                <a:lnTo>
                  <a:pt x="804291" y="97028"/>
                </a:lnTo>
                <a:lnTo>
                  <a:pt x="805179" y="105537"/>
                </a:lnTo>
                <a:lnTo>
                  <a:pt x="836576" y="105215"/>
                </a:lnTo>
                <a:lnTo>
                  <a:pt x="874871" y="104235"/>
                </a:lnTo>
                <a:lnTo>
                  <a:pt x="883610" y="103830"/>
                </a:lnTo>
                <a:lnTo>
                  <a:pt x="890016" y="103378"/>
                </a:lnTo>
                <a:lnTo>
                  <a:pt x="889496" y="96520"/>
                </a:lnTo>
                <a:lnTo>
                  <a:pt x="851153" y="96520"/>
                </a:lnTo>
                <a:lnTo>
                  <a:pt x="851153" y="78359"/>
                </a:lnTo>
                <a:lnTo>
                  <a:pt x="859789" y="77597"/>
                </a:lnTo>
                <a:lnTo>
                  <a:pt x="866394" y="75057"/>
                </a:lnTo>
                <a:lnTo>
                  <a:pt x="871784" y="70104"/>
                </a:lnTo>
                <a:lnTo>
                  <a:pt x="839597" y="70104"/>
                </a:lnTo>
                <a:lnTo>
                  <a:pt x="834135" y="68834"/>
                </a:lnTo>
                <a:lnTo>
                  <a:pt x="830326" y="66040"/>
                </a:lnTo>
                <a:lnTo>
                  <a:pt x="826516" y="63373"/>
                </a:lnTo>
                <a:lnTo>
                  <a:pt x="824483" y="59817"/>
                </a:lnTo>
                <a:lnTo>
                  <a:pt x="824483" y="51181"/>
                </a:lnTo>
                <a:lnTo>
                  <a:pt x="826516" y="47498"/>
                </a:lnTo>
                <a:lnTo>
                  <a:pt x="830452" y="44704"/>
                </a:lnTo>
                <a:lnTo>
                  <a:pt x="834517" y="41910"/>
                </a:lnTo>
                <a:lnTo>
                  <a:pt x="839851" y="40513"/>
                </a:lnTo>
                <a:lnTo>
                  <a:pt x="872161" y="40513"/>
                </a:lnTo>
                <a:lnTo>
                  <a:pt x="869696" y="38608"/>
                </a:lnTo>
                <a:lnTo>
                  <a:pt x="863980" y="34417"/>
                </a:lnTo>
                <a:lnTo>
                  <a:pt x="856360" y="32258"/>
                </a:lnTo>
                <a:close/>
              </a:path>
              <a:path w="909320" h="126364">
                <a:moveTo>
                  <a:pt x="889380" y="94996"/>
                </a:moveTo>
                <a:lnTo>
                  <a:pt x="886713" y="95250"/>
                </a:lnTo>
                <a:lnTo>
                  <a:pt x="881887" y="95504"/>
                </a:lnTo>
                <a:lnTo>
                  <a:pt x="851153" y="96520"/>
                </a:lnTo>
                <a:lnTo>
                  <a:pt x="889496" y="96520"/>
                </a:lnTo>
                <a:lnTo>
                  <a:pt x="889380" y="94996"/>
                </a:lnTo>
                <a:close/>
              </a:path>
              <a:path w="909320" h="126364">
                <a:moveTo>
                  <a:pt x="872161" y="40513"/>
                </a:moveTo>
                <a:lnTo>
                  <a:pt x="853312" y="40513"/>
                </a:lnTo>
                <a:lnTo>
                  <a:pt x="858520" y="41910"/>
                </a:lnTo>
                <a:lnTo>
                  <a:pt x="862456" y="44704"/>
                </a:lnTo>
                <a:lnTo>
                  <a:pt x="866394" y="47625"/>
                </a:lnTo>
                <a:lnTo>
                  <a:pt x="868299" y="51181"/>
                </a:lnTo>
                <a:lnTo>
                  <a:pt x="868299" y="59817"/>
                </a:lnTo>
                <a:lnTo>
                  <a:pt x="866394" y="63373"/>
                </a:lnTo>
                <a:lnTo>
                  <a:pt x="862583" y="66040"/>
                </a:lnTo>
                <a:lnTo>
                  <a:pt x="858774" y="68834"/>
                </a:lnTo>
                <a:lnTo>
                  <a:pt x="853439" y="70104"/>
                </a:lnTo>
                <a:lnTo>
                  <a:pt x="871784" y="70104"/>
                </a:lnTo>
                <a:lnTo>
                  <a:pt x="875792" y="66421"/>
                </a:lnTo>
                <a:lnTo>
                  <a:pt x="878204" y="61087"/>
                </a:lnTo>
                <a:lnTo>
                  <a:pt x="878204" y="48260"/>
                </a:lnTo>
                <a:lnTo>
                  <a:pt x="875283" y="42926"/>
                </a:lnTo>
                <a:lnTo>
                  <a:pt x="872161" y="40513"/>
                </a:lnTo>
                <a:close/>
              </a:path>
              <a:path w="909320" h="126364">
                <a:moveTo>
                  <a:pt x="517778" y="98425"/>
                </a:moveTo>
                <a:lnTo>
                  <a:pt x="400557" y="98425"/>
                </a:lnTo>
                <a:lnTo>
                  <a:pt x="400557" y="107061"/>
                </a:lnTo>
                <a:lnTo>
                  <a:pt x="517778" y="107061"/>
                </a:lnTo>
                <a:lnTo>
                  <a:pt x="517778" y="98425"/>
                </a:lnTo>
                <a:close/>
              </a:path>
              <a:path w="909320" h="126364">
                <a:moveTo>
                  <a:pt x="459231" y="32004"/>
                </a:moveTo>
                <a:lnTo>
                  <a:pt x="421639" y="43307"/>
                </a:lnTo>
                <a:lnTo>
                  <a:pt x="418083" y="62484"/>
                </a:lnTo>
                <a:lnTo>
                  <a:pt x="421258" y="68072"/>
                </a:lnTo>
                <a:lnTo>
                  <a:pt x="454405" y="79883"/>
                </a:lnTo>
                <a:lnTo>
                  <a:pt x="454405" y="98425"/>
                </a:lnTo>
                <a:lnTo>
                  <a:pt x="464057" y="98425"/>
                </a:lnTo>
                <a:lnTo>
                  <a:pt x="464057" y="79883"/>
                </a:lnTo>
                <a:lnTo>
                  <a:pt x="472134" y="79122"/>
                </a:lnTo>
                <a:lnTo>
                  <a:pt x="479234" y="77612"/>
                </a:lnTo>
                <a:lnTo>
                  <a:pt x="485382" y="75364"/>
                </a:lnTo>
                <a:lnTo>
                  <a:pt x="490600" y="72390"/>
                </a:lnTo>
                <a:lnTo>
                  <a:pt x="491721" y="71628"/>
                </a:lnTo>
                <a:lnTo>
                  <a:pt x="449199" y="71628"/>
                </a:lnTo>
                <a:lnTo>
                  <a:pt x="441578" y="70231"/>
                </a:lnTo>
                <a:lnTo>
                  <a:pt x="436372" y="67437"/>
                </a:lnTo>
                <a:lnTo>
                  <a:pt x="431164" y="64516"/>
                </a:lnTo>
                <a:lnTo>
                  <a:pt x="428498" y="60706"/>
                </a:lnTo>
                <a:lnTo>
                  <a:pt x="428498" y="51181"/>
                </a:lnTo>
                <a:lnTo>
                  <a:pt x="431164" y="47498"/>
                </a:lnTo>
                <a:lnTo>
                  <a:pt x="436372" y="44577"/>
                </a:lnTo>
                <a:lnTo>
                  <a:pt x="441578" y="41783"/>
                </a:lnTo>
                <a:lnTo>
                  <a:pt x="449199" y="40386"/>
                </a:lnTo>
                <a:lnTo>
                  <a:pt x="492099" y="40386"/>
                </a:lnTo>
                <a:lnTo>
                  <a:pt x="489457" y="38735"/>
                </a:lnTo>
                <a:lnTo>
                  <a:pt x="483574" y="35808"/>
                </a:lnTo>
                <a:lnTo>
                  <a:pt x="476583" y="33702"/>
                </a:lnTo>
                <a:lnTo>
                  <a:pt x="468473" y="32430"/>
                </a:lnTo>
                <a:lnTo>
                  <a:pt x="459231" y="32004"/>
                </a:lnTo>
                <a:close/>
              </a:path>
              <a:path w="909320" h="126364">
                <a:moveTo>
                  <a:pt x="492099" y="40386"/>
                </a:moveTo>
                <a:lnTo>
                  <a:pt x="469137" y="40386"/>
                </a:lnTo>
                <a:lnTo>
                  <a:pt x="476757" y="41783"/>
                </a:lnTo>
                <a:lnTo>
                  <a:pt x="481964" y="44577"/>
                </a:lnTo>
                <a:lnTo>
                  <a:pt x="487172" y="47498"/>
                </a:lnTo>
                <a:lnTo>
                  <a:pt x="489838" y="51181"/>
                </a:lnTo>
                <a:lnTo>
                  <a:pt x="489838" y="60706"/>
                </a:lnTo>
                <a:lnTo>
                  <a:pt x="487172" y="64516"/>
                </a:lnTo>
                <a:lnTo>
                  <a:pt x="481964" y="67437"/>
                </a:lnTo>
                <a:lnTo>
                  <a:pt x="476757" y="70231"/>
                </a:lnTo>
                <a:lnTo>
                  <a:pt x="469137" y="71628"/>
                </a:lnTo>
                <a:lnTo>
                  <a:pt x="491721" y="71628"/>
                </a:lnTo>
                <a:lnTo>
                  <a:pt x="496950" y="68072"/>
                </a:lnTo>
                <a:lnTo>
                  <a:pt x="500125" y="62484"/>
                </a:lnTo>
                <a:lnTo>
                  <a:pt x="500125" y="48895"/>
                </a:lnTo>
                <a:lnTo>
                  <a:pt x="496570" y="43180"/>
                </a:lnTo>
                <a:lnTo>
                  <a:pt x="492099" y="40386"/>
                </a:lnTo>
                <a:close/>
              </a:path>
              <a:path w="909320" h="126364">
                <a:moveTo>
                  <a:pt x="588009" y="3556"/>
                </a:moveTo>
                <a:lnTo>
                  <a:pt x="568832" y="3556"/>
                </a:lnTo>
                <a:lnTo>
                  <a:pt x="560958" y="5969"/>
                </a:lnTo>
                <a:lnTo>
                  <a:pt x="555117" y="11049"/>
                </a:lnTo>
                <a:lnTo>
                  <a:pt x="549148" y="16002"/>
                </a:lnTo>
                <a:lnTo>
                  <a:pt x="546226" y="22352"/>
                </a:lnTo>
                <a:lnTo>
                  <a:pt x="546285" y="37592"/>
                </a:lnTo>
                <a:lnTo>
                  <a:pt x="549148" y="43815"/>
                </a:lnTo>
                <a:lnTo>
                  <a:pt x="555117" y="48768"/>
                </a:lnTo>
                <a:lnTo>
                  <a:pt x="560958" y="53721"/>
                </a:lnTo>
                <a:lnTo>
                  <a:pt x="568832" y="56261"/>
                </a:lnTo>
                <a:lnTo>
                  <a:pt x="588136" y="56261"/>
                </a:lnTo>
                <a:lnTo>
                  <a:pt x="595883" y="53721"/>
                </a:lnTo>
                <a:lnTo>
                  <a:pt x="602924" y="47752"/>
                </a:lnTo>
                <a:lnTo>
                  <a:pt x="571626" y="47752"/>
                </a:lnTo>
                <a:lnTo>
                  <a:pt x="566293" y="46101"/>
                </a:lnTo>
                <a:lnTo>
                  <a:pt x="558037" y="39624"/>
                </a:lnTo>
                <a:lnTo>
                  <a:pt x="556005" y="35306"/>
                </a:lnTo>
                <a:lnTo>
                  <a:pt x="556005" y="24638"/>
                </a:lnTo>
                <a:lnTo>
                  <a:pt x="558037" y="20193"/>
                </a:lnTo>
                <a:lnTo>
                  <a:pt x="562228" y="16891"/>
                </a:lnTo>
                <a:lnTo>
                  <a:pt x="566293" y="13589"/>
                </a:lnTo>
                <a:lnTo>
                  <a:pt x="571626" y="11938"/>
                </a:lnTo>
                <a:lnTo>
                  <a:pt x="602670" y="11938"/>
                </a:lnTo>
                <a:lnTo>
                  <a:pt x="601599" y="11049"/>
                </a:lnTo>
                <a:lnTo>
                  <a:pt x="595756" y="5969"/>
                </a:lnTo>
                <a:lnTo>
                  <a:pt x="588009" y="3556"/>
                </a:lnTo>
                <a:close/>
              </a:path>
              <a:path w="909320" h="126364">
                <a:moveTo>
                  <a:pt x="602670" y="11938"/>
                </a:moveTo>
                <a:lnTo>
                  <a:pt x="585216" y="11938"/>
                </a:lnTo>
                <a:lnTo>
                  <a:pt x="590550" y="13589"/>
                </a:lnTo>
                <a:lnTo>
                  <a:pt x="594613" y="16891"/>
                </a:lnTo>
                <a:lnTo>
                  <a:pt x="598677" y="20320"/>
                </a:lnTo>
                <a:lnTo>
                  <a:pt x="600709" y="24638"/>
                </a:lnTo>
                <a:lnTo>
                  <a:pt x="600709" y="35306"/>
                </a:lnTo>
                <a:lnTo>
                  <a:pt x="598677" y="39624"/>
                </a:lnTo>
                <a:lnTo>
                  <a:pt x="590676" y="46101"/>
                </a:lnTo>
                <a:lnTo>
                  <a:pt x="585216" y="47752"/>
                </a:lnTo>
                <a:lnTo>
                  <a:pt x="602924" y="47752"/>
                </a:lnTo>
                <a:lnTo>
                  <a:pt x="607568" y="43815"/>
                </a:lnTo>
                <a:lnTo>
                  <a:pt x="610488" y="37592"/>
                </a:lnTo>
                <a:lnTo>
                  <a:pt x="610488" y="22352"/>
                </a:lnTo>
                <a:lnTo>
                  <a:pt x="607568" y="16002"/>
                </a:lnTo>
                <a:lnTo>
                  <a:pt x="602670" y="11938"/>
                </a:lnTo>
                <a:close/>
              </a:path>
              <a:path w="909320" h="126364">
                <a:moveTo>
                  <a:pt x="103250" y="0"/>
                </a:moveTo>
                <a:lnTo>
                  <a:pt x="93472" y="0"/>
                </a:lnTo>
                <a:lnTo>
                  <a:pt x="93472" y="28448"/>
                </a:lnTo>
                <a:lnTo>
                  <a:pt x="64007" y="28448"/>
                </a:lnTo>
                <a:lnTo>
                  <a:pt x="64007" y="37211"/>
                </a:lnTo>
                <a:lnTo>
                  <a:pt x="93472" y="37211"/>
                </a:lnTo>
                <a:lnTo>
                  <a:pt x="93472" y="73025"/>
                </a:lnTo>
                <a:lnTo>
                  <a:pt x="103250" y="73025"/>
                </a:lnTo>
                <a:lnTo>
                  <a:pt x="103250" y="0"/>
                </a:lnTo>
                <a:close/>
              </a:path>
              <a:path w="909320" h="126364">
                <a:moveTo>
                  <a:pt x="41401" y="14351"/>
                </a:moveTo>
                <a:lnTo>
                  <a:pt x="31876" y="14351"/>
                </a:lnTo>
                <a:lnTo>
                  <a:pt x="31876" y="17526"/>
                </a:lnTo>
                <a:lnTo>
                  <a:pt x="31305" y="24270"/>
                </a:lnTo>
                <a:lnTo>
                  <a:pt x="6423" y="58674"/>
                </a:lnTo>
                <a:lnTo>
                  <a:pt x="0" y="62230"/>
                </a:lnTo>
                <a:lnTo>
                  <a:pt x="6984" y="68961"/>
                </a:lnTo>
                <a:lnTo>
                  <a:pt x="34544" y="42545"/>
                </a:lnTo>
                <a:lnTo>
                  <a:pt x="36956" y="37084"/>
                </a:lnTo>
                <a:lnTo>
                  <a:pt x="47586" y="37084"/>
                </a:lnTo>
                <a:lnTo>
                  <a:pt x="46759" y="35921"/>
                </a:lnTo>
                <a:lnTo>
                  <a:pt x="43783" y="29940"/>
                </a:lnTo>
                <a:lnTo>
                  <a:pt x="41997" y="23816"/>
                </a:lnTo>
                <a:lnTo>
                  <a:pt x="41401" y="17526"/>
                </a:lnTo>
                <a:lnTo>
                  <a:pt x="41401" y="14351"/>
                </a:lnTo>
                <a:close/>
              </a:path>
              <a:path w="909320" h="126364">
                <a:moveTo>
                  <a:pt x="47586" y="37084"/>
                </a:moveTo>
                <a:lnTo>
                  <a:pt x="36956" y="37084"/>
                </a:lnTo>
                <a:lnTo>
                  <a:pt x="39370" y="41910"/>
                </a:lnTo>
                <a:lnTo>
                  <a:pt x="43433" y="47117"/>
                </a:lnTo>
                <a:lnTo>
                  <a:pt x="54863" y="58293"/>
                </a:lnTo>
                <a:lnTo>
                  <a:pt x="60578" y="62611"/>
                </a:lnTo>
                <a:lnTo>
                  <a:pt x="66294" y="65786"/>
                </a:lnTo>
                <a:lnTo>
                  <a:pt x="73025" y="58674"/>
                </a:lnTo>
                <a:lnTo>
                  <a:pt x="66928" y="55624"/>
                </a:lnTo>
                <a:lnTo>
                  <a:pt x="61213" y="51800"/>
                </a:lnTo>
                <a:lnTo>
                  <a:pt x="55812" y="47117"/>
                </a:lnTo>
                <a:lnTo>
                  <a:pt x="50926" y="41783"/>
                </a:lnTo>
                <a:lnTo>
                  <a:pt x="47586" y="37084"/>
                </a:lnTo>
                <a:close/>
              </a:path>
              <a:path w="909320" h="126364">
                <a:moveTo>
                  <a:pt x="69214" y="5715"/>
                </a:moveTo>
                <a:lnTo>
                  <a:pt x="4191" y="5715"/>
                </a:lnTo>
                <a:lnTo>
                  <a:pt x="4191" y="14351"/>
                </a:lnTo>
                <a:lnTo>
                  <a:pt x="69214" y="14351"/>
                </a:lnTo>
                <a:lnTo>
                  <a:pt x="69214" y="5715"/>
                </a:lnTo>
                <a:close/>
              </a:path>
              <a:path w="909320" h="126364">
                <a:moveTo>
                  <a:pt x="507492" y="16764"/>
                </a:moveTo>
                <a:lnTo>
                  <a:pt x="410972" y="16764"/>
                </a:lnTo>
                <a:lnTo>
                  <a:pt x="410972" y="25400"/>
                </a:lnTo>
                <a:lnTo>
                  <a:pt x="507492" y="25400"/>
                </a:lnTo>
                <a:lnTo>
                  <a:pt x="507492" y="16764"/>
                </a:lnTo>
                <a:close/>
              </a:path>
              <a:path w="909320" h="126364">
                <a:moveTo>
                  <a:pt x="464057" y="1270"/>
                </a:moveTo>
                <a:lnTo>
                  <a:pt x="454405" y="1270"/>
                </a:lnTo>
                <a:lnTo>
                  <a:pt x="454405" y="16764"/>
                </a:lnTo>
                <a:lnTo>
                  <a:pt x="464057" y="16764"/>
                </a:lnTo>
                <a:lnTo>
                  <a:pt x="464057" y="1270"/>
                </a:lnTo>
                <a:close/>
              </a:path>
              <a:path w="909320" h="126364">
                <a:moveTo>
                  <a:pt x="884047" y="16764"/>
                </a:moveTo>
                <a:lnTo>
                  <a:pt x="808608" y="16764"/>
                </a:lnTo>
                <a:lnTo>
                  <a:pt x="808608" y="25527"/>
                </a:lnTo>
                <a:lnTo>
                  <a:pt x="884047" y="25527"/>
                </a:lnTo>
                <a:lnTo>
                  <a:pt x="884047" y="16764"/>
                </a:lnTo>
                <a:close/>
              </a:path>
              <a:path w="909320" h="126364">
                <a:moveTo>
                  <a:pt x="851280" y="254"/>
                </a:moveTo>
                <a:lnTo>
                  <a:pt x="841501" y="254"/>
                </a:lnTo>
                <a:lnTo>
                  <a:pt x="841501" y="16764"/>
                </a:lnTo>
                <a:lnTo>
                  <a:pt x="851280" y="16764"/>
                </a:lnTo>
                <a:lnTo>
                  <a:pt x="851280" y="254"/>
                </a:lnTo>
                <a:close/>
              </a:path>
              <a:path w="909320" h="126364">
                <a:moveTo>
                  <a:pt x="909066" y="0"/>
                </a:moveTo>
                <a:lnTo>
                  <a:pt x="899159" y="0"/>
                </a:lnTo>
                <a:lnTo>
                  <a:pt x="899159" y="126365"/>
                </a:lnTo>
                <a:lnTo>
                  <a:pt x="909066" y="126365"/>
                </a:lnTo>
                <a:lnTo>
                  <a:pt x="909066" y="0"/>
                </a:lnTo>
                <a:close/>
              </a:path>
              <a:path w="909320" h="126364">
                <a:moveTo>
                  <a:pt x="640842" y="0"/>
                </a:moveTo>
                <a:lnTo>
                  <a:pt x="630935" y="0"/>
                </a:lnTo>
                <a:lnTo>
                  <a:pt x="630935" y="126365"/>
                </a:lnTo>
                <a:lnTo>
                  <a:pt x="640842" y="126365"/>
                </a:lnTo>
                <a:lnTo>
                  <a:pt x="6408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4" name="object 134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087994" y="6327013"/>
            <a:ext cx="238251" cy="122047"/>
          </a:xfrm>
          <a:prstGeom prst="rect">
            <a:avLst/>
          </a:prstGeom>
        </p:spPr>
      </p:pic>
      <p:pic>
        <p:nvPicPr>
          <p:cNvPr id="135" name="object 135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8395081" y="6327013"/>
            <a:ext cx="250571" cy="126365"/>
          </a:xfrm>
          <a:prstGeom prst="rect">
            <a:avLst/>
          </a:prstGeom>
        </p:spPr>
      </p:pic>
      <p:pic>
        <p:nvPicPr>
          <p:cNvPr id="136" name="object 136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295013" y="6601802"/>
            <a:ext cx="127381" cy="100126"/>
          </a:xfrm>
          <a:prstGeom prst="rect">
            <a:avLst/>
          </a:prstGeom>
        </p:spPr>
      </p:pic>
      <p:sp>
        <p:nvSpPr>
          <p:cNvPr id="137" name="object 137" descr=""/>
          <p:cNvSpPr/>
          <p:nvPr/>
        </p:nvSpPr>
        <p:spPr>
          <a:xfrm>
            <a:off x="7100696" y="6596608"/>
            <a:ext cx="909319" cy="126364"/>
          </a:xfrm>
          <a:custGeom>
            <a:avLst/>
            <a:gdLst/>
            <a:ahLst/>
            <a:cxnLst/>
            <a:rect l="l" t="t" r="r" b="b"/>
            <a:pathLst>
              <a:path w="909320" h="126365">
                <a:moveTo>
                  <a:pt x="701801" y="85140"/>
                </a:moveTo>
                <a:lnTo>
                  <a:pt x="692023" y="85140"/>
                </a:lnTo>
                <a:lnTo>
                  <a:pt x="692023" y="122986"/>
                </a:lnTo>
                <a:lnTo>
                  <a:pt x="777748" y="122986"/>
                </a:lnTo>
                <a:lnTo>
                  <a:pt x="777748" y="114274"/>
                </a:lnTo>
                <a:lnTo>
                  <a:pt x="701801" y="114274"/>
                </a:lnTo>
                <a:lnTo>
                  <a:pt x="701801" y="85140"/>
                </a:lnTo>
                <a:close/>
              </a:path>
              <a:path w="909320" h="126365">
                <a:moveTo>
                  <a:pt x="774573" y="0"/>
                </a:moveTo>
                <a:lnTo>
                  <a:pt x="764667" y="0"/>
                </a:lnTo>
                <a:lnTo>
                  <a:pt x="764667" y="77673"/>
                </a:lnTo>
                <a:lnTo>
                  <a:pt x="737107" y="77673"/>
                </a:lnTo>
                <a:lnTo>
                  <a:pt x="737107" y="86385"/>
                </a:lnTo>
                <a:lnTo>
                  <a:pt x="764667" y="86385"/>
                </a:lnTo>
                <a:lnTo>
                  <a:pt x="764667" y="99936"/>
                </a:lnTo>
                <a:lnTo>
                  <a:pt x="774573" y="99936"/>
                </a:lnTo>
                <a:lnTo>
                  <a:pt x="774573" y="0"/>
                </a:lnTo>
                <a:close/>
              </a:path>
              <a:path w="909320" h="126365">
                <a:moveTo>
                  <a:pt x="720725" y="68694"/>
                </a:moveTo>
                <a:lnTo>
                  <a:pt x="711073" y="68694"/>
                </a:lnTo>
                <a:lnTo>
                  <a:pt x="711073" y="95478"/>
                </a:lnTo>
                <a:lnTo>
                  <a:pt x="720725" y="95478"/>
                </a:lnTo>
                <a:lnTo>
                  <a:pt x="720725" y="68694"/>
                </a:lnTo>
                <a:close/>
              </a:path>
              <a:path w="909320" h="126365">
                <a:moveTo>
                  <a:pt x="755142" y="58089"/>
                </a:moveTo>
                <a:lnTo>
                  <a:pt x="736830" y="59149"/>
                </a:lnTo>
                <a:lnTo>
                  <a:pt x="716946" y="59907"/>
                </a:lnTo>
                <a:lnTo>
                  <a:pt x="695491" y="60363"/>
                </a:lnTo>
                <a:lnTo>
                  <a:pt x="672464" y="60515"/>
                </a:lnTo>
                <a:lnTo>
                  <a:pt x="673734" y="69621"/>
                </a:lnTo>
                <a:lnTo>
                  <a:pt x="680569" y="69562"/>
                </a:lnTo>
                <a:lnTo>
                  <a:pt x="711073" y="68694"/>
                </a:lnTo>
                <a:lnTo>
                  <a:pt x="720725" y="68694"/>
                </a:lnTo>
                <a:lnTo>
                  <a:pt x="720725" y="68237"/>
                </a:lnTo>
                <a:lnTo>
                  <a:pt x="750067" y="66890"/>
                </a:lnTo>
                <a:lnTo>
                  <a:pt x="755903" y="66535"/>
                </a:lnTo>
                <a:lnTo>
                  <a:pt x="755142" y="58089"/>
                </a:lnTo>
                <a:close/>
              </a:path>
              <a:path w="909320" h="126365">
                <a:moveTo>
                  <a:pt x="724661" y="2298"/>
                </a:moveTo>
                <a:lnTo>
                  <a:pt x="706120" y="2298"/>
                </a:lnTo>
                <a:lnTo>
                  <a:pt x="698500" y="4597"/>
                </a:lnTo>
                <a:lnTo>
                  <a:pt x="692784" y="9207"/>
                </a:lnTo>
                <a:lnTo>
                  <a:pt x="686943" y="13817"/>
                </a:lnTo>
                <a:lnTo>
                  <a:pt x="684067" y="19405"/>
                </a:lnTo>
                <a:lnTo>
                  <a:pt x="684041" y="33159"/>
                </a:lnTo>
                <a:lnTo>
                  <a:pt x="686943" y="38862"/>
                </a:lnTo>
                <a:lnTo>
                  <a:pt x="698626" y="48120"/>
                </a:lnTo>
                <a:lnTo>
                  <a:pt x="706120" y="50431"/>
                </a:lnTo>
                <a:lnTo>
                  <a:pt x="724534" y="50431"/>
                </a:lnTo>
                <a:lnTo>
                  <a:pt x="732154" y="48120"/>
                </a:lnTo>
                <a:lnTo>
                  <a:pt x="737870" y="43522"/>
                </a:lnTo>
                <a:lnTo>
                  <a:pt x="739656" y="42113"/>
                </a:lnTo>
                <a:lnTo>
                  <a:pt x="708913" y="42113"/>
                </a:lnTo>
                <a:lnTo>
                  <a:pt x="703706" y="40525"/>
                </a:lnTo>
                <a:lnTo>
                  <a:pt x="695832" y="34201"/>
                </a:lnTo>
                <a:lnTo>
                  <a:pt x="693927" y="30505"/>
                </a:lnTo>
                <a:lnTo>
                  <a:pt x="693927" y="22123"/>
                </a:lnTo>
                <a:lnTo>
                  <a:pt x="695832" y="18478"/>
                </a:lnTo>
                <a:lnTo>
                  <a:pt x="703706" y="12192"/>
                </a:lnTo>
                <a:lnTo>
                  <a:pt x="708913" y="10617"/>
                </a:lnTo>
                <a:lnTo>
                  <a:pt x="739757" y="10617"/>
                </a:lnTo>
                <a:lnTo>
                  <a:pt x="737870" y="9143"/>
                </a:lnTo>
                <a:lnTo>
                  <a:pt x="732154" y="4584"/>
                </a:lnTo>
                <a:lnTo>
                  <a:pt x="724661" y="2298"/>
                </a:lnTo>
                <a:close/>
              </a:path>
              <a:path w="909320" h="126365">
                <a:moveTo>
                  <a:pt x="739757" y="10617"/>
                </a:moveTo>
                <a:lnTo>
                  <a:pt x="721868" y="10617"/>
                </a:lnTo>
                <a:lnTo>
                  <a:pt x="727075" y="12192"/>
                </a:lnTo>
                <a:lnTo>
                  <a:pt x="734949" y="18478"/>
                </a:lnTo>
                <a:lnTo>
                  <a:pt x="736853" y="22123"/>
                </a:lnTo>
                <a:lnTo>
                  <a:pt x="736853" y="30505"/>
                </a:lnTo>
                <a:lnTo>
                  <a:pt x="734949" y="34201"/>
                </a:lnTo>
                <a:lnTo>
                  <a:pt x="727075" y="40525"/>
                </a:lnTo>
                <a:lnTo>
                  <a:pt x="721868" y="42113"/>
                </a:lnTo>
                <a:lnTo>
                  <a:pt x="739656" y="42113"/>
                </a:lnTo>
                <a:lnTo>
                  <a:pt x="743711" y="38912"/>
                </a:lnTo>
                <a:lnTo>
                  <a:pt x="746632" y="33159"/>
                </a:lnTo>
                <a:lnTo>
                  <a:pt x="746632" y="19405"/>
                </a:lnTo>
                <a:lnTo>
                  <a:pt x="743711" y="13703"/>
                </a:lnTo>
                <a:lnTo>
                  <a:pt x="739757" y="10617"/>
                </a:lnTo>
                <a:close/>
              </a:path>
              <a:path w="909320" h="126365">
                <a:moveTo>
                  <a:pt x="64516" y="75514"/>
                </a:moveTo>
                <a:lnTo>
                  <a:pt x="26797" y="86804"/>
                </a:lnTo>
                <a:lnTo>
                  <a:pt x="23241" y="92684"/>
                </a:lnTo>
                <a:lnTo>
                  <a:pt x="23241" y="107175"/>
                </a:lnTo>
                <a:lnTo>
                  <a:pt x="64516" y="124485"/>
                </a:lnTo>
                <a:lnTo>
                  <a:pt x="73852" y="124058"/>
                </a:lnTo>
                <a:lnTo>
                  <a:pt x="82057" y="122778"/>
                </a:lnTo>
                <a:lnTo>
                  <a:pt x="89144" y="120643"/>
                </a:lnTo>
                <a:lnTo>
                  <a:pt x="95123" y="117652"/>
                </a:lnTo>
                <a:lnTo>
                  <a:pt x="97631" y="116039"/>
                </a:lnTo>
                <a:lnTo>
                  <a:pt x="54609" y="116039"/>
                </a:lnTo>
                <a:lnTo>
                  <a:pt x="46989" y="114541"/>
                </a:lnTo>
                <a:lnTo>
                  <a:pt x="36322" y="108508"/>
                </a:lnTo>
                <a:lnTo>
                  <a:pt x="33690" y="104698"/>
                </a:lnTo>
                <a:lnTo>
                  <a:pt x="33681" y="95224"/>
                </a:lnTo>
                <a:lnTo>
                  <a:pt x="36322" y="91414"/>
                </a:lnTo>
                <a:lnTo>
                  <a:pt x="41721" y="88341"/>
                </a:lnTo>
                <a:lnTo>
                  <a:pt x="46862" y="85343"/>
                </a:lnTo>
                <a:lnTo>
                  <a:pt x="54482" y="83820"/>
                </a:lnTo>
                <a:lnTo>
                  <a:pt x="97540" y="83820"/>
                </a:lnTo>
                <a:lnTo>
                  <a:pt x="95123" y="82283"/>
                </a:lnTo>
                <a:lnTo>
                  <a:pt x="89144" y="79318"/>
                </a:lnTo>
                <a:lnTo>
                  <a:pt x="82057" y="77203"/>
                </a:lnTo>
                <a:lnTo>
                  <a:pt x="73852" y="75936"/>
                </a:lnTo>
                <a:lnTo>
                  <a:pt x="64516" y="75514"/>
                </a:lnTo>
                <a:close/>
              </a:path>
              <a:path w="909320" h="126365">
                <a:moveTo>
                  <a:pt x="97540" y="83820"/>
                </a:moveTo>
                <a:lnTo>
                  <a:pt x="74549" y="83820"/>
                </a:lnTo>
                <a:lnTo>
                  <a:pt x="82191" y="85343"/>
                </a:lnTo>
                <a:lnTo>
                  <a:pt x="87568" y="88379"/>
                </a:lnTo>
                <a:lnTo>
                  <a:pt x="92709" y="91351"/>
                </a:lnTo>
                <a:lnTo>
                  <a:pt x="95376" y="95224"/>
                </a:lnTo>
                <a:lnTo>
                  <a:pt x="95376" y="104698"/>
                </a:lnTo>
                <a:lnTo>
                  <a:pt x="92709" y="108572"/>
                </a:lnTo>
                <a:lnTo>
                  <a:pt x="82042" y="114553"/>
                </a:lnTo>
                <a:lnTo>
                  <a:pt x="74422" y="116039"/>
                </a:lnTo>
                <a:lnTo>
                  <a:pt x="97631" y="116039"/>
                </a:lnTo>
                <a:lnTo>
                  <a:pt x="102234" y="113080"/>
                </a:lnTo>
                <a:lnTo>
                  <a:pt x="105791" y="107175"/>
                </a:lnTo>
                <a:lnTo>
                  <a:pt x="105791" y="92684"/>
                </a:lnTo>
                <a:lnTo>
                  <a:pt x="102234" y="86804"/>
                </a:lnTo>
                <a:lnTo>
                  <a:pt x="97540" y="83820"/>
                </a:lnTo>
                <a:close/>
              </a:path>
              <a:path w="909320" h="126365">
                <a:moveTo>
                  <a:pt x="584200" y="76288"/>
                </a:moveTo>
                <a:lnTo>
                  <a:pt x="574421" y="76288"/>
                </a:lnTo>
                <a:lnTo>
                  <a:pt x="574421" y="122720"/>
                </a:lnTo>
                <a:lnTo>
                  <a:pt x="584200" y="122720"/>
                </a:lnTo>
                <a:lnTo>
                  <a:pt x="584200" y="76288"/>
                </a:lnTo>
                <a:close/>
              </a:path>
              <a:path w="909320" h="126365">
                <a:moveTo>
                  <a:pt x="622680" y="66408"/>
                </a:moveTo>
                <a:lnTo>
                  <a:pt x="605373" y="67208"/>
                </a:lnTo>
                <a:lnTo>
                  <a:pt x="585088" y="67779"/>
                </a:lnTo>
                <a:lnTo>
                  <a:pt x="561851" y="68122"/>
                </a:lnTo>
                <a:lnTo>
                  <a:pt x="535685" y="68237"/>
                </a:lnTo>
                <a:lnTo>
                  <a:pt x="536701" y="76822"/>
                </a:lnTo>
                <a:lnTo>
                  <a:pt x="574421" y="76288"/>
                </a:lnTo>
                <a:lnTo>
                  <a:pt x="584200" y="76288"/>
                </a:lnTo>
                <a:lnTo>
                  <a:pt x="584200" y="76161"/>
                </a:lnTo>
                <a:lnTo>
                  <a:pt x="609028" y="75474"/>
                </a:lnTo>
                <a:lnTo>
                  <a:pt x="617454" y="75156"/>
                </a:lnTo>
                <a:lnTo>
                  <a:pt x="623188" y="74853"/>
                </a:lnTo>
                <a:lnTo>
                  <a:pt x="622680" y="66408"/>
                </a:lnTo>
                <a:close/>
              </a:path>
              <a:path w="909320" h="126365">
                <a:moveTo>
                  <a:pt x="383667" y="98691"/>
                </a:moveTo>
                <a:lnTo>
                  <a:pt x="266446" y="98691"/>
                </a:lnTo>
                <a:lnTo>
                  <a:pt x="266446" y="107403"/>
                </a:lnTo>
                <a:lnTo>
                  <a:pt x="383667" y="107403"/>
                </a:lnTo>
                <a:lnTo>
                  <a:pt x="383667" y="98691"/>
                </a:lnTo>
                <a:close/>
              </a:path>
              <a:path w="909320" h="126365">
                <a:moveTo>
                  <a:pt x="330073" y="71513"/>
                </a:moveTo>
                <a:lnTo>
                  <a:pt x="320167" y="71513"/>
                </a:lnTo>
                <a:lnTo>
                  <a:pt x="320167" y="98691"/>
                </a:lnTo>
                <a:lnTo>
                  <a:pt x="330073" y="98691"/>
                </a:lnTo>
                <a:lnTo>
                  <a:pt x="330073" y="71513"/>
                </a:lnTo>
                <a:close/>
              </a:path>
              <a:path w="909320" h="126365">
                <a:moveTo>
                  <a:pt x="295148" y="10871"/>
                </a:moveTo>
                <a:lnTo>
                  <a:pt x="285369" y="10871"/>
                </a:lnTo>
                <a:lnTo>
                  <a:pt x="285369" y="71513"/>
                </a:lnTo>
                <a:lnTo>
                  <a:pt x="364617" y="71513"/>
                </a:lnTo>
                <a:lnTo>
                  <a:pt x="364617" y="62611"/>
                </a:lnTo>
                <a:lnTo>
                  <a:pt x="295148" y="62611"/>
                </a:lnTo>
                <a:lnTo>
                  <a:pt x="295148" y="41592"/>
                </a:lnTo>
                <a:lnTo>
                  <a:pt x="364617" y="41592"/>
                </a:lnTo>
                <a:lnTo>
                  <a:pt x="364617" y="32753"/>
                </a:lnTo>
                <a:lnTo>
                  <a:pt x="295148" y="32753"/>
                </a:lnTo>
                <a:lnTo>
                  <a:pt x="295148" y="10871"/>
                </a:lnTo>
                <a:close/>
              </a:path>
              <a:path w="909320" h="126365">
                <a:moveTo>
                  <a:pt x="364617" y="41592"/>
                </a:moveTo>
                <a:lnTo>
                  <a:pt x="354964" y="41592"/>
                </a:lnTo>
                <a:lnTo>
                  <a:pt x="354964" y="62611"/>
                </a:lnTo>
                <a:lnTo>
                  <a:pt x="364617" y="62611"/>
                </a:lnTo>
                <a:lnTo>
                  <a:pt x="364617" y="41592"/>
                </a:lnTo>
                <a:close/>
              </a:path>
              <a:path w="909320" h="126365">
                <a:moveTo>
                  <a:pt x="364617" y="10871"/>
                </a:moveTo>
                <a:lnTo>
                  <a:pt x="354964" y="10871"/>
                </a:lnTo>
                <a:lnTo>
                  <a:pt x="354964" y="32753"/>
                </a:lnTo>
                <a:lnTo>
                  <a:pt x="364617" y="32753"/>
                </a:lnTo>
                <a:lnTo>
                  <a:pt x="364617" y="10871"/>
                </a:lnTo>
                <a:close/>
              </a:path>
              <a:path w="909320" h="126365">
                <a:moveTo>
                  <a:pt x="249554" y="98691"/>
                </a:moveTo>
                <a:lnTo>
                  <a:pt x="132333" y="98691"/>
                </a:lnTo>
                <a:lnTo>
                  <a:pt x="132333" y="107403"/>
                </a:lnTo>
                <a:lnTo>
                  <a:pt x="249554" y="107403"/>
                </a:lnTo>
                <a:lnTo>
                  <a:pt x="249554" y="98691"/>
                </a:lnTo>
                <a:close/>
              </a:path>
              <a:path w="909320" h="126365">
                <a:moveTo>
                  <a:pt x="195960" y="71513"/>
                </a:moveTo>
                <a:lnTo>
                  <a:pt x="186054" y="71513"/>
                </a:lnTo>
                <a:lnTo>
                  <a:pt x="186054" y="98691"/>
                </a:lnTo>
                <a:lnTo>
                  <a:pt x="195960" y="98691"/>
                </a:lnTo>
                <a:lnTo>
                  <a:pt x="195960" y="71513"/>
                </a:lnTo>
                <a:close/>
              </a:path>
              <a:path w="909320" h="126365">
                <a:moveTo>
                  <a:pt x="161035" y="10871"/>
                </a:moveTo>
                <a:lnTo>
                  <a:pt x="151256" y="10871"/>
                </a:lnTo>
                <a:lnTo>
                  <a:pt x="151256" y="71513"/>
                </a:lnTo>
                <a:lnTo>
                  <a:pt x="230504" y="71513"/>
                </a:lnTo>
                <a:lnTo>
                  <a:pt x="230504" y="62611"/>
                </a:lnTo>
                <a:lnTo>
                  <a:pt x="161035" y="62611"/>
                </a:lnTo>
                <a:lnTo>
                  <a:pt x="161035" y="41592"/>
                </a:lnTo>
                <a:lnTo>
                  <a:pt x="230504" y="41592"/>
                </a:lnTo>
                <a:lnTo>
                  <a:pt x="230504" y="32753"/>
                </a:lnTo>
                <a:lnTo>
                  <a:pt x="161035" y="32753"/>
                </a:lnTo>
                <a:lnTo>
                  <a:pt x="161035" y="10871"/>
                </a:lnTo>
                <a:close/>
              </a:path>
              <a:path w="909320" h="126365">
                <a:moveTo>
                  <a:pt x="230504" y="41592"/>
                </a:moveTo>
                <a:lnTo>
                  <a:pt x="220852" y="41592"/>
                </a:lnTo>
                <a:lnTo>
                  <a:pt x="220852" y="62611"/>
                </a:lnTo>
                <a:lnTo>
                  <a:pt x="230504" y="62611"/>
                </a:lnTo>
                <a:lnTo>
                  <a:pt x="230504" y="41592"/>
                </a:lnTo>
                <a:close/>
              </a:path>
              <a:path w="909320" h="126365">
                <a:moveTo>
                  <a:pt x="230504" y="10871"/>
                </a:moveTo>
                <a:lnTo>
                  <a:pt x="220852" y="10871"/>
                </a:lnTo>
                <a:lnTo>
                  <a:pt x="220852" y="32753"/>
                </a:lnTo>
                <a:lnTo>
                  <a:pt x="230504" y="32753"/>
                </a:lnTo>
                <a:lnTo>
                  <a:pt x="230504" y="10871"/>
                </a:lnTo>
                <a:close/>
              </a:path>
              <a:path w="909320" h="126365">
                <a:moveTo>
                  <a:pt x="856360" y="32219"/>
                </a:moveTo>
                <a:lnTo>
                  <a:pt x="836676" y="32219"/>
                </a:lnTo>
                <a:lnTo>
                  <a:pt x="828928" y="34378"/>
                </a:lnTo>
                <a:lnTo>
                  <a:pt x="817499" y="42976"/>
                </a:lnTo>
                <a:lnTo>
                  <a:pt x="814577" y="48590"/>
                </a:lnTo>
                <a:lnTo>
                  <a:pt x="814577" y="61607"/>
                </a:lnTo>
                <a:lnTo>
                  <a:pt x="816863" y="66725"/>
                </a:lnTo>
                <a:lnTo>
                  <a:pt x="826261" y="75056"/>
                </a:lnTo>
                <a:lnTo>
                  <a:pt x="832866" y="77533"/>
                </a:lnTo>
                <a:lnTo>
                  <a:pt x="841501" y="78320"/>
                </a:lnTo>
                <a:lnTo>
                  <a:pt x="841501" y="96596"/>
                </a:lnTo>
                <a:lnTo>
                  <a:pt x="832669" y="96770"/>
                </a:lnTo>
                <a:lnTo>
                  <a:pt x="804291" y="96989"/>
                </a:lnTo>
                <a:lnTo>
                  <a:pt x="805179" y="105562"/>
                </a:lnTo>
                <a:lnTo>
                  <a:pt x="850392" y="104914"/>
                </a:lnTo>
                <a:lnTo>
                  <a:pt x="874871" y="104206"/>
                </a:lnTo>
                <a:lnTo>
                  <a:pt x="883610" y="103818"/>
                </a:lnTo>
                <a:lnTo>
                  <a:pt x="890016" y="103403"/>
                </a:lnTo>
                <a:lnTo>
                  <a:pt x="889494" y="96469"/>
                </a:lnTo>
                <a:lnTo>
                  <a:pt x="851153" y="96469"/>
                </a:lnTo>
                <a:lnTo>
                  <a:pt x="851153" y="78320"/>
                </a:lnTo>
                <a:lnTo>
                  <a:pt x="859789" y="77533"/>
                </a:lnTo>
                <a:lnTo>
                  <a:pt x="866394" y="74993"/>
                </a:lnTo>
                <a:lnTo>
                  <a:pt x="871696" y="70142"/>
                </a:lnTo>
                <a:lnTo>
                  <a:pt x="839597" y="70142"/>
                </a:lnTo>
                <a:lnTo>
                  <a:pt x="834118" y="68770"/>
                </a:lnTo>
                <a:lnTo>
                  <a:pt x="826516" y="63373"/>
                </a:lnTo>
                <a:lnTo>
                  <a:pt x="824483" y="59855"/>
                </a:lnTo>
                <a:lnTo>
                  <a:pt x="824483" y="51130"/>
                </a:lnTo>
                <a:lnTo>
                  <a:pt x="826516" y="47510"/>
                </a:lnTo>
                <a:lnTo>
                  <a:pt x="830452" y="44703"/>
                </a:lnTo>
                <a:lnTo>
                  <a:pt x="834517" y="41884"/>
                </a:lnTo>
                <a:lnTo>
                  <a:pt x="839851" y="40474"/>
                </a:lnTo>
                <a:lnTo>
                  <a:pt x="872090" y="40474"/>
                </a:lnTo>
                <a:lnTo>
                  <a:pt x="869696" y="38646"/>
                </a:lnTo>
                <a:lnTo>
                  <a:pt x="863980" y="34366"/>
                </a:lnTo>
                <a:lnTo>
                  <a:pt x="856360" y="32219"/>
                </a:lnTo>
                <a:close/>
              </a:path>
              <a:path w="909320" h="126365">
                <a:moveTo>
                  <a:pt x="889380" y="94957"/>
                </a:moveTo>
                <a:lnTo>
                  <a:pt x="886713" y="95224"/>
                </a:lnTo>
                <a:lnTo>
                  <a:pt x="881887" y="95465"/>
                </a:lnTo>
                <a:lnTo>
                  <a:pt x="851153" y="96469"/>
                </a:lnTo>
                <a:lnTo>
                  <a:pt x="889494" y="96469"/>
                </a:lnTo>
                <a:lnTo>
                  <a:pt x="889380" y="94957"/>
                </a:lnTo>
                <a:close/>
              </a:path>
              <a:path w="909320" h="126365">
                <a:moveTo>
                  <a:pt x="872090" y="40474"/>
                </a:moveTo>
                <a:lnTo>
                  <a:pt x="853312" y="40474"/>
                </a:lnTo>
                <a:lnTo>
                  <a:pt x="858520" y="41897"/>
                </a:lnTo>
                <a:lnTo>
                  <a:pt x="866394" y="47574"/>
                </a:lnTo>
                <a:lnTo>
                  <a:pt x="868278" y="51130"/>
                </a:lnTo>
                <a:lnTo>
                  <a:pt x="868278" y="59855"/>
                </a:lnTo>
                <a:lnTo>
                  <a:pt x="866394" y="63322"/>
                </a:lnTo>
                <a:lnTo>
                  <a:pt x="858774" y="68770"/>
                </a:lnTo>
                <a:lnTo>
                  <a:pt x="853439" y="70142"/>
                </a:lnTo>
                <a:lnTo>
                  <a:pt x="871696" y="70142"/>
                </a:lnTo>
                <a:lnTo>
                  <a:pt x="875792" y="66395"/>
                </a:lnTo>
                <a:lnTo>
                  <a:pt x="878204" y="61074"/>
                </a:lnTo>
                <a:lnTo>
                  <a:pt x="878204" y="48285"/>
                </a:lnTo>
                <a:lnTo>
                  <a:pt x="875283" y="42913"/>
                </a:lnTo>
                <a:lnTo>
                  <a:pt x="872090" y="40474"/>
                </a:lnTo>
                <a:close/>
              </a:path>
              <a:path w="909320" h="126365">
                <a:moveTo>
                  <a:pt x="517778" y="98425"/>
                </a:moveTo>
                <a:lnTo>
                  <a:pt x="400557" y="98425"/>
                </a:lnTo>
                <a:lnTo>
                  <a:pt x="400557" y="107010"/>
                </a:lnTo>
                <a:lnTo>
                  <a:pt x="517778" y="107010"/>
                </a:lnTo>
                <a:lnTo>
                  <a:pt x="517778" y="98425"/>
                </a:lnTo>
                <a:close/>
              </a:path>
              <a:path w="909320" h="126365">
                <a:moveTo>
                  <a:pt x="459231" y="32029"/>
                </a:moveTo>
                <a:lnTo>
                  <a:pt x="421639" y="43268"/>
                </a:lnTo>
                <a:lnTo>
                  <a:pt x="418083" y="62522"/>
                </a:lnTo>
                <a:lnTo>
                  <a:pt x="421258" y="68021"/>
                </a:lnTo>
                <a:lnTo>
                  <a:pt x="454405" y="79832"/>
                </a:lnTo>
                <a:lnTo>
                  <a:pt x="454405" y="98425"/>
                </a:lnTo>
                <a:lnTo>
                  <a:pt x="464057" y="98425"/>
                </a:lnTo>
                <a:lnTo>
                  <a:pt x="464057" y="79832"/>
                </a:lnTo>
                <a:lnTo>
                  <a:pt x="472134" y="79075"/>
                </a:lnTo>
                <a:lnTo>
                  <a:pt x="479234" y="77587"/>
                </a:lnTo>
                <a:lnTo>
                  <a:pt x="485382" y="75370"/>
                </a:lnTo>
                <a:lnTo>
                  <a:pt x="490600" y="72428"/>
                </a:lnTo>
                <a:lnTo>
                  <a:pt x="491735" y="71640"/>
                </a:lnTo>
                <a:lnTo>
                  <a:pt x="449199" y="71640"/>
                </a:lnTo>
                <a:lnTo>
                  <a:pt x="441578" y="70218"/>
                </a:lnTo>
                <a:lnTo>
                  <a:pt x="431164" y="64490"/>
                </a:lnTo>
                <a:lnTo>
                  <a:pt x="428498" y="60693"/>
                </a:lnTo>
                <a:lnTo>
                  <a:pt x="428498" y="51219"/>
                </a:lnTo>
                <a:lnTo>
                  <a:pt x="431164" y="47434"/>
                </a:lnTo>
                <a:lnTo>
                  <a:pt x="441578" y="41757"/>
                </a:lnTo>
                <a:lnTo>
                  <a:pt x="449199" y="40347"/>
                </a:lnTo>
                <a:lnTo>
                  <a:pt x="492079" y="40347"/>
                </a:lnTo>
                <a:lnTo>
                  <a:pt x="489457" y="38709"/>
                </a:lnTo>
                <a:lnTo>
                  <a:pt x="483574" y="35785"/>
                </a:lnTo>
                <a:lnTo>
                  <a:pt x="476583" y="33697"/>
                </a:lnTo>
                <a:lnTo>
                  <a:pt x="468473" y="32446"/>
                </a:lnTo>
                <a:lnTo>
                  <a:pt x="459231" y="32029"/>
                </a:lnTo>
                <a:close/>
              </a:path>
              <a:path w="909320" h="126365">
                <a:moveTo>
                  <a:pt x="492079" y="40347"/>
                </a:moveTo>
                <a:lnTo>
                  <a:pt x="469137" y="40347"/>
                </a:lnTo>
                <a:lnTo>
                  <a:pt x="476757" y="41757"/>
                </a:lnTo>
                <a:lnTo>
                  <a:pt x="487172" y="47434"/>
                </a:lnTo>
                <a:lnTo>
                  <a:pt x="489838" y="51219"/>
                </a:lnTo>
                <a:lnTo>
                  <a:pt x="489838" y="60693"/>
                </a:lnTo>
                <a:lnTo>
                  <a:pt x="487172" y="64490"/>
                </a:lnTo>
                <a:lnTo>
                  <a:pt x="476757" y="70218"/>
                </a:lnTo>
                <a:lnTo>
                  <a:pt x="469137" y="71640"/>
                </a:lnTo>
                <a:lnTo>
                  <a:pt x="491735" y="71640"/>
                </a:lnTo>
                <a:lnTo>
                  <a:pt x="496950" y="68021"/>
                </a:lnTo>
                <a:lnTo>
                  <a:pt x="500125" y="62522"/>
                </a:lnTo>
                <a:lnTo>
                  <a:pt x="500125" y="48895"/>
                </a:lnTo>
                <a:lnTo>
                  <a:pt x="496570" y="43154"/>
                </a:lnTo>
                <a:lnTo>
                  <a:pt x="492079" y="40347"/>
                </a:lnTo>
                <a:close/>
              </a:path>
              <a:path w="909320" h="126365">
                <a:moveTo>
                  <a:pt x="588009" y="3479"/>
                </a:moveTo>
                <a:lnTo>
                  <a:pt x="568832" y="3479"/>
                </a:lnTo>
                <a:lnTo>
                  <a:pt x="560958" y="5981"/>
                </a:lnTo>
                <a:lnTo>
                  <a:pt x="555117" y="11010"/>
                </a:lnTo>
                <a:lnTo>
                  <a:pt x="549148" y="16027"/>
                </a:lnTo>
                <a:lnTo>
                  <a:pt x="546250" y="22288"/>
                </a:lnTo>
                <a:lnTo>
                  <a:pt x="546244" y="37528"/>
                </a:lnTo>
                <a:lnTo>
                  <a:pt x="549148" y="43751"/>
                </a:lnTo>
                <a:lnTo>
                  <a:pt x="555117" y="48729"/>
                </a:lnTo>
                <a:lnTo>
                  <a:pt x="560958" y="53708"/>
                </a:lnTo>
                <a:lnTo>
                  <a:pt x="568832" y="56184"/>
                </a:lnTo>
                <a:lnTo>
                  <a:pt x="588136" y="56184"/>
                </a:lnTo>
                <a:lnTo>
                  <a:pt x="595883" y="53708"/>
                </a:lnTo>
                <a:lnTo>
                  <a:pt x="602924" y="47739"/>
                </a:lnTo>
                <a:lnTo>
                  <a:pt x="571626" y="47739"/>
                </a:lnTo>
                <a:lnTo>
                  <a:pt x="566277" y="46101"/>
                </a:lnTo>
                <a:lnTo>
                  <a:pt x="562196" y="42837"/>
                </a:lnTo>
                <a:lnTo>
                  <a:pt x="558037" y="39611"/>
                </a:lnTo>
                <a:lnTo>
                  <a:pt x="556005" y="35306"/>
                </a:lnTo>
                <a:lnTo>
                  <a:pt x="556005" y="24561"/>
                </a:lnTo>
                <a:lnTo>
                  <a:pt x="558037" y="20218"/>
                </a:lnTo>
                <a:lnTo>
                  <a:pt x="562228" y="16903"/>
                </a:lnTo>
                <a:lnTo>
                  <a:pt x="566293" y="13576"/>
                </a:lnTo>
                <a:lnTo>
                  <a:pt x="571626" y="11925"/>
                </a:lnTo>
                <a:lnTo>
                  <a:pt x="602735" y="11925"/>
                </a:lnTo>
                <a:lnTo>
                  <a:pt x="601599" y="10972"/>
                </a:lnTo>
                <a:lnTo>
                  <a:pt x="595756" y="5968"/>
                </a:lnTo>
                <a:lnTo>
                  <a:pt x="588009" y="3479"/>
                </a:lnTo>
                <a:close/>
              </a:path>
              <a:path w="909320" h="126365">
                <a:moveTo>
                  <a:pt x="602735" y="11925"/>
                </a:moveTo>
                <a:lnTo>
                  <a:pt x="585216" y="11925"/>
                </a:lnTo>
                <a:lnTo>
                  <a:pt x="590550" y="13589"/>
                </a:lnTo>
                <a:lnTo>
                  <a:pt x="598677" y="20269"/>
                </a:lnTo>
                <a:lnTo>
                  <a:pt x="600692" y="24561"/>
                </a:lnTo>
                <a:lnTo>
                  <a:pt x="600686" y="35306"/>
                </a:lnTo>
                <a:lnTo>
                  <a:pt x="598677" y="39560"/>
                </a:lnTo>
                <a:lnTo>
                  <a:pt x="594709" y="42862"/>
                </a:lnTo>
                <a:lnTo>
                  <a:pt x="590676" y="46101"/>
                </a:lnTo>
                <a:lnTo>
                  <a:pt x="585216" y="47739"/>
                </a:lnTo>
                <a:lnTo>
                  <a:pt x="602924" y="47739"/>
                </a:lnTo>
                <a:lnTo>
                  <a:pt x="607568" y="43802"/>
                </a:lnTo>
                <a:lnTo>
                  <a:pt x="610488" y="37528"/>
                </a:lnTo>
                <a:lnTo>
                  <a:pt x="610488" y="22288"/>
                </a:lnTo>
                <a:lnTo>
                  <a:pt x="607568" y="15976"/>
                </a:lnTo>
                <a:lnTo>
                  <a:pt x="602735" y="11925"/>
                </a:lnTo>
                <a:close/>
              </a:path>
              <a:path w="909320" h="126365">
                <a:moveTo>
                  <a:pt x="103250" y="0"/>
                </a:moveTo>
                <a:lnTo>
                  <a:pt x="93472" y="0"/>
                </a:lnTo>
                <a:lnTo>
                  <a:pt x="93472" y="28422"/>
                </a:lnTo>
                <a:lnTo>
                  <a:pt x="64007" y="28422"/>
                </a:lnTo>
                <a:lnTo>
                  <a:pt x="64007" y="37134"/>
                </a:lnTo>
                <a:lnTo>
                  <a:pt x="93472" y="37134"/>
                </a:lnTo>
                <a:lnTo>
                  <a:pt x="93472" y="72948"/>
                </a:lnTo>
                <a:lnTo>
                  <a:pt x="103250" y="72948"/>
                </a:lnTo>
                <a:lnTo>
                  <a:pt x="103250" y="0"/>
                </a:lnTo>
                <a:close/>
              </a:path>
              <a:path w="909320" h="126365">
                <a:moveTo>
                  <a:pt x="41401" y="14351"/>
                </a:moveTo>
                <a:lnTo>
                  <a:pt x="31876" y="14351"/>
                </a:lnTo>
                <a:lnTo>
                  <a:pt x="31876" y="17551"/>
                </a:lnTo>
                <a:lnTo>
                  <a:pt x="31305" y="24254"/>
                </a:lnTo>
                <a:lnTo>
                  <a:pt x="6498" y="58612"/>
                </a:lnTo>
                <a:lnTo>
                  <a:pt x="0" y="62217"/>
                </a:lnTo>
                <a:lnTo>
                  <a:pt x="6984" y="68961"/>
                </a:lnTo>
                <a:lnTo>
                  <a:pt x="34544" y="42545"/>
                </a:lnTo>
                <a:lnTo>
                  <a:pt x="36956" y="37007"/>
                </a:lnTo>
                <a:lnTo>
                  <a:pt x="47530" y="37007"/>
                </a:lnTo>
                <a:lnTo>
                  <a:pt x="46759" y="35925"/>
                </a:lnTo>
                <a:lnTo>
                  <a:pt x="43783" y="29933"/>
                </a:lnTo>
                <a:lnTo>
                  <a:pt x="41997" y="23809"/>
                </a:lnTo>
                <a:lnTo>
                  <a:pt x="41401" y="17551"/>
                </a:lnTo>
                <a:lnTo>
                  <a:pt x="41401" y="14351"/>
                </a:lnTo>
                <a:close/>
              </a:path>
              <a:path w="909320" h="126365">
                <a:moveTo>
                  <a:pt x="47530" y="37007"/>
                </a:moveTo>
                <a:lnTo>
                  <a:pt x="36956" y="37007"/>
                </a:lnTo>
                <a:lnTo>
                  <a:pt x="39370" y="41897"/>
                </a:lnTo>
                <a:lnTo>
                  <a:pt x="43489" y="47184"/>
                </a:lnTo>
                <a:lnTo>
                  <a:pt x="54863" y="58305"/>
                </a:lnTo>
                <a:lnTo>
                  <a:pt x="60578" y="62649"/>
                </a:lnTo>
                <a:lnTo>
                  <a:pt x="66294" y="65747"/>
                </a:lnTo>
                <a:lnTo>
                  <a:pt x="73025" y="58610"/>
                </a:lnTo>
                <a:lnTo>
                  <a:pt x="66928" y="55595"/>
                </a:lnTo>
                <a:lnTo>
                  <a:pt x="61213" y="51787"/>
                </a:lnTo>
                <a:lnTo>
                  <a:pt x="55830" y="47129"/>
                </a:lnTo>
                <a:lnTo>
                  <a:pt x="50926" y="41783"/>
                </a:lnTo>
                <a:lnTo>
                  <a:pt x="47530" y="37007"/>
                </a:lnTo>
                <a:close/>
              </a:path>
              <a:path w="909320" h="126365">
                <a:moveTo>
                  <a:pt x="69214" y="5638"/>
                </a:moveTo>
                <a:lnTo>
                  <a:pt x="4191" y="5638"/>
                </a:lnTo>
                <a:lnTo>
                  <a:pt x="4191" y="14351"/>
                </a:lnTo>
                <a:lnTo>
                  <a:pt x="69214" y="14351"/>
                </a:lnTo>
                <a:lnTo>
                  <a:pt x="69214" y="5638"/>
                </a:lnTo>
                <a:close/>
              </a:path>
              <a:path w="909320" h="126365">
                <a:moveTo>
                  <a:pt x="507492" y="16764"/>
                </a:moveTo>
                <a:lnTo>
                  <a:pt x="410972" y="16764"/>
                </a:lnTo>
                <a:lnTo>
                  <a:pt x="410972" y="25349"/>
                </a:lnTo>
                <a:lnTo>
                  <a:pt x="507492" y="25349"/>
                </a:lnTo>
                <a:lnTo>
                  <a:pt x="507492" y="16764"/>
                </a:lnTo>
                <a:close/>
              </a:path>
              <a:path w="909320" h="126365">
                <a:moveTo>
                  <a:pt x="464057" y="1320"/>
                </a:moveTo>
                <a:lnTo>
                  <a:pt x="454405" y="1320"/>
                </a:lnTo>
                <a:lnTo>
                  <a:pt x="454405" y="16764"/>
                </a:lnTo>
                <a:lnTo>
                  <a:pt x="464057" y="16764"/>
                </a:lnTo>
                <a:lnTo>
                  <a:pt x="464057" y="1320"/>
                </a:lnTo>
                <a:close/>
              </a:path>
              <a:path w="909320" h="126365">
                <a:moveTo>
                  <a:pt x="884047" y="16764"/>
                </a:moveTo>
                <a:lnTo>
                  <a:pt x="808608" y="16764"/>
                </a:lnTo>
                <a:lnTo>
                  <a:pt x="808608" y="25476"/>
                </a:lnTo>
                <a:lnTo>
                  <a:pt x="884047" y="25476"/>
                </a:lnTo>
                <a:lnTo>
                  <a:pt x="884047" y="16764"/>
                </a:lnTo>
                <a:close/>
              </a:path>
              <a:path w="909320" h="126365">
                <a:moveTo>
                  <a:pt x="851280" y="266"/>
                </a:moveTo>
                <a:lnTo>
                  <a:pt x="841501" y="266"/>
                </a:lnTo>
                <a:lnTo>
                  <a:pt x="841501" y="16764"/>
                </a:lnTo>
                <a:lnTo>
                  <a:pt x="851280" y="16764"/>
                </a:lnTo>
                <a:lnTo>
                  <a:pt x="851280" y="266"/>
                </a:lnTo>
                <a:close/>
              </a:path>
              <a:path w="909320" h="126365">
                <a:moveTo>
                  <a:pt x="909066" y="0"/>
                </a:moveTo>
                <a:lnTo>
                  <a:pt x="899159" y="0"/>
                </a:lnTo>
                <a:lnTo>
                  <a:pt x="899159" y="126326"/>
                </a:lnTo>
                <a:lnTo>
                  <a:pt x="909066" y="126326"/>
                </a:lnTo>
                <a:lnTo>
                  <a:pt x="909066" y="0"/>
                </a:lnTo>
                <a:close/>
              </a:path>
              <a:path w="909320" h="126365">
                <a:moveTo>
                  <a:pt x="640842" y="0"/>
                </a:moveTo>
                <a:lnTo>
                  <a:pt x="630935" y="0"/>
                </a:lnTo>
                <a:lnTo>
                  <a:pt x="630935" y="126326"/>
                </a:lnTo>
                <a:lnTo>
                  <a:pt x="640842" y="126326"/>
                </a:lnTo>
                <a:lnTo>
                  <a:pt x="6408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8084819" y="6596608"/>
            <a:ext cx="384175" cy="126364"/>
          </a:xfrm>
          <a:custGeom>
            <a:avLst/>
            <a:gdLst/>
            <a:ahLst/>
            <a:cxnLst/>
            <a:rect l="l" t="t" r="r" b="b"/>
            <a:pathLst>
              <a:path w="384175" h="126365">
                <a:moveTo>
                  <a:pt x="220472" y="92798"/>
                </a:moveTo>
                <a:lnTo>
                  <a:pt x="214181" y="93213"/>
                </a:lnTo>
                <a:lnTo>
                  <a:pt x="205390" y="93600"/>
                </a:lnTo>
                <a:lnTo>
                  <a:pt x="180212" y="94297"/>
                </a:lnTo>
                <a:lnTo>
                  <a:pt x="132969" y="94957"/>
                </a:lnTo>
                <a:lnTo>
                  <a:pt x="133984" y="103403"/>
                </a:lnTo>
                <a:lnTo>
                  <a:pt x="180466" y="102755"/>
                </a:lnTo>
                <a:lnTo>
                  <a:pt x="205724" y="102047"/>
                </a:lnTo>
                <a:lnTo>
                  <a:pt x="214596" y="101659"/>
                </a:lnTo>
                <a:lnTo>
                  <a:pt x="220979" y="101244"/>
                </a:lnTo>
                <a:lnTo>
                  <a:pt x="220472" y="92798"/>
                </a:lnTo>
                <a:close/>
              </a:path>
              <a:path w="384175" h="126365">
                <a:moveTo>
                  <a:pt x="364744" y="87299"/>
                </a:moveTo>
                <a:lnTo>
                  <a:pt x="283463" y="87299"/>
                </a:lnTo>
                <a:lnTo>
                  <a:pt x="283463" y="96139"/>
                </a:lnTo>
                <a:lnTo>
                  <a:pt x="354964" y="96139"/>
                </a:lnTo>
                <a:lnTo>
                  <a:pt x="354964" y="126326"/>
                </a:lnTo>
                <a:lnTo>
                  <a:pt x="364744" y="126326"/>
                </a:lnTo>
                <a:lnTo>
                  <a:pt x="364744" y="87299"/>
                </a:lnTo>
                <a:close/>
              </a:path>
              <a:path w="384175" h="126365">
                <a:moveTo>
                  <a:pt x="52070" y="32219"/>
                </a:moveTo>
                <a:lnTo>
                  <a:pt x="32384" y="32219"/>
                </a:lnTo>
                <a:lnTo>
                  <a:pt x="24637" y="34378"/>
                </a:lnTo>
                <a:lnTo>
                  <a:pt x="13207" y="42976"/>
                </a:lnTo>
                <a:lnTo>
                  <a:pt x="10286" y="48590"/>
                </a:lnTo>
                <a:lnTo>
                  <a:pt x="10286" y="61607"/>
                </a:lnTo>
                <a:lnTo>
                  <a:pt x="12573" y="66725"/>
                </a:lnTo>
                <a:lnTo>
                  <a:pt x="21971" y="75056"/>
                </a:lnTo>
                <a:lnTo>
                  <a:pt x="28575" y="77533"/>
                </a:lnTo>
                <a:lnTo>
                  <a:pt x="37210" y="78320"/>
                </a:lnTo>
                <a:lnTo>
                  <a:pt x="37210" y="96596"/>
                </a:lnTo>
                <a:lnTo>
                  <a:pt x="28378" y="96770"/>
                </a:lnTo>
                <a:lnTo>
                  <a:pt x="0" y="96989"/>
                </a:lnTo>
                <a:lnTo>
                  <a:pt x="888" y="105562"/>
                </a:lnTo>
                <a:lnTo>
                  <a:pt x="46100" y="104914"/>
                </a:lnTo>
                <a:lnTo>
                  <a:pt x="70580" y="104206"/>
                </a:lnTo>
                <a:lnTo>
                  <a:pt x="79319" y="103818"/>
                </a:lnTo>
                <a:lnTo>
                  <a:pt x="85725" y="103403"/>
                </a:lnTo>
                <a:lnTo>
                  <a:pt x="85203" y="96469"/>
                </a:lnTo>
                <a:lnTo>
                  <a:pt x="46862" y="96469"/>
                </a:lnTo>
                <a:lnTo>
                  <a:pt x="46862" y="78320"/>
                </a:lnTo>
                <a:lnTo>
                  <a:pt x="55499" y="77533"/>
                </a:lnTo>
                <a:lnTo>
                  <a:pt x="62102" y="74993"/>
                </a:lnTo>
                <a:lnTo>
                  <a:pt x="67405" y="70142"/>
                </a:lnTo>
                <a:lnTo>
                  <a:pt x="35305" y="70142"/>
                </a:lnTo>
                <a:lnTo>
                  <a:pt x="29827" y="68770"/>
                </a:lnTo>
                <a:lnTo>
                  <a:pt x="22225" y="63373"/>
                </a:lnTo>
                <a:lnTo>
                  <a:pt x="20193" y="59855"/>
                </a:lnTo>
                <a:lnTo>
                  <a:pt x="20193" y="51130"/>
                </a:lnTo>
                <a:lnTo>
                  <a:pt x="22225" y="47510"/>
                </a:lnTo>
                <a:lnTo>
                  <a:pt x="26161" y="44703"/>
                </a:lnTo>
                <a:lnTo>
                  <a:pt x="30225" y="41884"/>
                </a:lnTo>
                <a:lnTo>
                  <a:pt x="35559" y="40474"/>
                </a:lnTo>
                <a:lnTo>
                  <a:pt x="67799" y="40474"/>
                </a:lnTo>
                <a:lnTo>
                  <a:pt x="65404" y="38646"/>
                </a:lnTo>
                <a:lnTo>
                  <a:pt x="59689" y="34366"/>
                </a:lnTo>
                <a:lnTo>
                  <a:pt x="52070" y="32219"/>
                </a:lnTo>
                <a:close/>
              </a:path>
              <a:path w="384175" h="126365">
                <a:moveTo>
                  <a:pt x="85089" y="94957"/>
                </a:moveTo>
                <a:lnTo>
                  <a:pt x="82423" y="95224"/>
                </a:lnTo>
                <a:lnTo>
                  <a:pt x="77597" y="95465"/>
                </a:lnTo>
                <a:lnTo>
                  <a:pt x="46862" y="96469"/>
                </a:lnTo>
                <a:lnTo>
                  <a:pt x="85203" y="96469"/>
                </a:lnTo>
                <a:lnTo>
                  <a:pt x="85089" y="94957"/>
                </a:lnTo>
                <a:close/>
              </a:path>
              <a:path w="384175" h="126365">
                <a:moveTo>
                  <a:pt x="67799" y="40474"/>
                </a:moveTo>
                <a:lnTo>
                  <a:pt x="49022" y="40474"/>
                </a:lnTo>
                <a:lnTo>
                  <a:pt x="54228" y="41897"/>
                </a:lnTo>
                <a:lnTo>
                  <a:pt x="62102" y="47574"/>
                </a:lnTo>
                <a:lnTo>
                  <a:pt x="63987" y="51130"/>
                </a:lnTo>
                <a:lnTo>
                  <a:pt x="63987" y="59855"/>
                </a:lnTo>
                <a:lnTo>
                  <a:pt x="62102" y="63322"/>
                </a:lnTo>
                <a:lnTo>
                  <a:pt x="54482" y="68770"/>
                </a:lnTo>
                <a:lnTo>
                  <a:pt x="49149" y="70142"/>
                </a:lnTo>
                <a:lnTo>
                  <a:pt x="67405" y="70142"/>
                </a:lnTo>
                <a:lnTo>
                  <a:pt x="71500" y="66395"/>
                </a:lnTo>
                <a:lnTo>
                  <a:pt x="73913" y="61074"/>
                </a:lnTo>
                <a:lnTo>
                  <a:pt x="73913" y="48285"/>
                </a:lnTo>
                <a:lnTo>
                  <a:pt x="70993" y="42913"/>
                </a:lnTo>
                <a:lnTo>
                  <a:pt x="67799" y="40474"/>
                </a:lnTo>
                <a:close/>
              </a:path>
              <a:path w="384175" h="126365">
                <a:moveTo>
                  <a:pt x="185165" y="9626"/>
                </a:moveTo>
                <a:lnTo>
                  <a:pt x="166115" y="9626"/>
                </a:lnTo>
                <a:lnTo>
                  <a:pt x="158114" y="12509"/>
                </a:lnTo>
                <a:lnTo>
                  <a:pt x="145414" y="24041"/>
                </a:lnTo>
                <a:lnTo>
                  <a:pt x="142239" y="31178"/>
                </a:lnTo>
                <a:lnTo>
                  <a:pt x="142262" y="48425"/>
                </a:lnTo>
                <a:lnTo>
                  <a:pt x="145414" y="55575"/>
                </a:lnTo>
                <a:lnTo>
                  <a:pt x="151920" y="61328"/>
                </a:lnTo>
                <a:lnTo>
                  <a:pt x="158241" y="67017"/>
                </a:lnTo>
                <a:lnTo>
                  <a:pt x="166243" y="69875"/>
                </a:lnTo>
                <a:lnTo>
                  <a:pt x="185165" y="69875"/>
                </a:lnTo>
                <a:lnTo>
                  <a:pt x="193054" y="67017"/>
                </a:lnTo>
                <a:lnTo>
                  <a:pt x="199701" y="61163"/>
                </a:lnTo>
                <a:lnTo>
                  <a:pt x="169163" y="61163"/>
                </a:lnTo>
                <a:lnTo>
                  <a:pt x="163702" y="59169"/>
                </a:lnTo>
                <a:lnTo>
                  <a:pt x="154558" y="51181"/>
                </a:lnTo>
                <a:lnTo>
                  <a:pt x="152273" y="46024"/>
                </a:lnTo>
                <a:lnTo>
                  <a:pt x="152312" y="33362"/>
                </a:lnTo>
                <a:lnTo>
                  <a:pt x="154558" y="28321"/>
                </a:lnTo>
                <a:lnTo>
                  <a:pt x="163449" y="20281"/>
                </a:lnTo>
                <a:lnTo>
                  <a:pt x="169036" y="18275"/>
                </a:lnTo>
                <a:lnTo>
                  <a:pt x="199320" y="18275"/>
                </a:lnTo>
                <a:lnTo>
                  <a:pt x="193039" y="12534"/>
                </a:lnTo>
                <a:lnTo>
                  <a:pt x="185165" y="9626"/>
                </a:lnTo>
                <a:close/>
              </a:path>
              <a:path w="384175" h="126365">
                <a:moveTo>
                  <a:pt x="199320" y="18275"/>
                </a:moveTo>
                <a:lnTo>
                  <a:pt x="182372" y="18275"/>
                </a:lnTo>
                <a:lnTo>
                  <a:pt x="187832" y="20256"/>
                </a:lnTo>
                <a:lnTo>
                  <a:pt x="192277" y="24231"/>
                </a:lnTo>
                <a:lnTo>
                  <a:pt x="196850" y="28206"/>
                </a:lnTo>
                <a:lnTo>
                  <a:pt x="199008" y="33362"/>
                </a:lnTo>
                <a:lnTo>
                  <a:pt x="199008" y="46024"/>
                </a:lnTo>
                <a:lnTo>
                  <a:pt x="196723" y="51181"/>
                </a:lnTo>
                <a:lnTo>
                  <a:pt x="187832" y="59169"/>
                </a:lnTo>
                <a:lnTo>
                  <a:pt x="182245" y="61163"/>
                </a:lnTo>
                <a:lnTo>
                  <a:pt x="199701" y="61163"/>
                </a:lnTo>
                <a:lnTo>
                  <a:pt x="205866" y="55638"/>
                </a:lnTo>
                <a:lnTo>
                  <a:pt x="209041" y="48425"/>
                </a:lnTo>
                <a:lnTo>
                  <a:pt x="209002" y="31178"/>
                </a:lnTo>
                <a:lnTo>
                  <a:pt x="205866" y="24142"/>
                </a:lnTo>
                <a:lnTo>
                  <a:pt x="199320" y="18275"/>
                </a:lnTo>
                <a:close/>
              </a:path>
              <a:path w="384175" h="126365">
                <a:moveTo>
                  <a:pt x="384048" y="66535"/>
                </a:moveTo>
                <a:lnTo>
                  <a:pt x="266826" y="66535"/>
                </a:lnTo>
                <a:lnTo>
                  <a:pt x="266826" y="75120"/>
                </a:lnTo>
                <a:lnTo>
                  <a:pt x="384048" y="75120"/>
                </a:lnTo>
                <a:lnTo>
                  <a:pt x="384048" y="66535"/>
                </a:lnTo>
                <a:close/>
              </a:path>
              <a:path w="384175" h="126365">
                <a:moveTo>
                  <a:pt x="330453" y="52717"/>
                </a:moveTo>
                <a:lnTo>
                  <a:pt x="320548" y="52717"/>
                </a:lnTo>
                <a:lnTo>
                  <a:pt x="320548" y="66535"/>
                </a:lnTo>
                <a:lnTo>
                  <a:pt x="330453" y="66535"/>
                </a:lnTo>
                <a:lnTo>
                  <a:pt x="330453" y="52717"/>
                </a:lnTo>
                <a:close/>
              </a:path>
              <a:path w="384175" h="126365">
                <a:moveTo>
                  <a:pt x="364362" y="2819"/>
                </a:moveTo>
                <a:lnTo>
                  <a:pt x="286511" y="2819"/>
                </a:lnTo>
                <a:lnTo>
                  <a:pt x="286511" y="11404"/>
                </a:lnTo>
                <a:lnTo>
                  <a:pt x="354710" y="11404"/>
                </a:lnTo>
                <a:lnTo>
                  <a:pt x="354710" y="23190"/>
                </a:lnTo>
                <a:lnTo>
                  <a:pt x="286511" y="23190"/>
                </a:lnTo>
                <a:lnTo>
                  <a:pt x="286511" y="52717"/>
                </a:lnTo>
                <a:lnTo>
                  <a:pt x="367283" y="52717"/>
                </a:lnTo>
                <a:lnTo>
                  <a:pt x="367283" y="44145"/>
                </a:lnTo>
                <a:lnTo>
                  <a:pt x="296290" y="44145"/>
                </a:lnTo>
                <a:lnTo>
                  <a:pt x="296290" y="31635"/>
                </a:lnTo>
                <a:lnTo>
                  <a:pt x="364362" y="31635"/>
                </a:lnTo>
                <a:lnTo>
                  <a:pt x="364362" y="2819"/>
                </a:lnTo>
                <a:close/>
              </a:path>
              <a:path w="384175" h="126365">
                <a:moveTo>
                  <a:pt x="79755" y="16764"/>
                </a:moveTo>
                <a:lnTo>
                  <a:pt x="4318" y="16764"/>
                </a:lnTo>
                <a:lnTo>
                  <a:pt x="4318" y="25476"/>
                </a:lnTo>
                <a:lnTo>
                  <a:pt x="79755" y="25476"/>
                </a:lnTo>
                <a:lnTo>
                  <a:pt x="79755" y="16764"/>
                </a:lnTo>
                <a:close/>
              </a:path>
              <a:path w="384175" h="126365">
                <a:moveTo>
                  <a:pt x="46989" y="266"/>
                </a:moveTo>
                <a:lnTo>
                  <a:pt x="37210" y="266"/>
                </a:lnTo>
                <a:lnTo>
                  <a:pt x="37210" y="16764"/>
                </a:lnTo>
                <a:lnTo>
                  <a:pt x="46989" y="16764"/>
                </a:lnTo>
                <a:lnTo>
                  <a:pt x="46989" y="266"/>
                </a:lnTo>
                <a:close/>
              </a:path>
              <a:path w="384175" h="126365">
                <a:moveTo>
                  <a:pt x="239140" y="0"/>
                </a:moveTo>
                <a:lnTo>
                  <a:pt x="229361" y="0"/>
                </a:lnTo>
                <a:lnTo>
                  <a:pt x="229361" y="126326"/>
                </a:lnTo>
                <a:lnTo>
                  <a:pt x="239140" y="126326"/>
                </a:lnTo>
                <a:lnTo>
                  <a:pt x="239140" y="0"/>
                </a:lnTo>
                <a:close/>
              </a:path>
              <a:path w="384175" h="126365">
                <a:moveTo>
                  <a:pt x="104775" y="0"/>
                </a:moveTo>
                <a:lnTo>
                  <a:pt x="94869" y="0"/>
                </a:lnTo>
                <a:lnTo>
                  <a:pt x="94869" y="126326"/>
                </a:lnTo>
                <a:lnTo>
                  <a:pt x="104775" y="126326"/>
                </a:lnTo>
                <a:lnTo>
                  <a:pt x="1047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9" name="object 139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8540242" y="6596608"/>
            <a:ext cx="102234" cy="123507"/>
          </a:xfrm>
          <a:prstGeom prst="rect">
            <a:avLst/>
          </a:prstGeom>
        </p:spPr>
      </p:pic>
      <p:sp>
        <p:nvSpPr>
          <p:cNvPr id="140" name="object 140" descr=""/>
          <p:cNvSpPr/>
          <p:nvPr/>
        </p:nvSpPr>
        <p:spPr>
          <a:xfrm>
            <a:off x="8708517" y="6596608"/>
            <a:ext cx="385445" cy="126364"/>
          </a:xfrm>
          <a:custGeom>
            <a:avLst/>
            <a:gdLst/>
            <a:ahLst/>
            <a:cxnLst/>
            <a:rect l="l" t="t" r="r" b="b"/>
            <a:pathLst>
              <a:path w="385445" h="126365">
                <a:moveTo>
                  <a:pt x="87502" y="92798"/>
                </a:moveTo>
                <a:lnTo>
                  <a:pt x="81212" y="93213"/>
                </a:lnTo>
                <a:lnTo>
                  <a:pt x="72421" y="93600"/>
                </a:lnTo>
                <a:lnTo>
                  <a:pt x="47243" y="94297"/>
                </a:lnTo>
                <a:lnTo>
                  <a:pt x="0" y="94957"/>
                </a:lnTo>
                <a:lnTo>
                  <a:pt x="1015" y="103403"/>
                </a:lnTo>
                <a:lnTo>
                  <a:pt x="47498" y="102755"/>
                </a:lnTo>
                <a:lnTo>
                  <a:pt x="72755" y="102047"/>
                </a:lnTo>
                <a:lnTo>
                  <a:pt x="81627" y="101659"/>
                </a:lnTo>
                <a:lnTo>
                  <a:pt x="88010" y="101244"/>
                </a:lnTo>
                <a:lnTo>
                  <a:pt x="87502" y="92798"/>
                </a:lnTo>
                <a:close/>
              </a:path>
              <a:path w="385445" h="126365">
                <a:moveTo>
                  <a:pt x="365886" y="87299"/>
                </a:moveTo>
                <a:lnTo>
                  <a:pt x="284606" y="87299"/>
                </a:lnTo>
                <a:lnTo>
                  <a:pt x="284606" y="96139"/>
                </a:lnTo>
                <a:lnTo>
                  <a:pt x="356107" y="96139"/>
                </a:lnTo>
                <a:lnTo>
                  <a:pt x="356107" y="126326"/>
                </a:lnTo>
                <a:lnTo>
                  <a:pt x="365886" y="126326"/>
                </a:lnTo>
                <a:lnTo>
                  <a:pt x="365886" y="87299"/>
                </a:lnTo>
                <a:close/>
              </a:path>
              <a:path w="385445" h="126365">
                <a:moveTo>
                  <a:pt x="52197" y="9626"/>
                </a:moveTo>
                <a:lnTo>
                  <a:pt x="33147" y="9626"/>
                </a:lnTo>
                <a:lnTo>
                  <a:pt x="25146" y="12509"/>
                </a:lnTo>
                <a:lnTo>
                  <a:pt x="12446" y="24041"/>
                </a:lnTo>
                <a:lnTo>
                  <a:pt x="9271" y="31178"/>
                </a:lnTo>
                <a:lnTo>
                  <a:pt x="9293" y="48425"/>
                </a:lnTo>
                <a:lnTo>
                  <a:pt x="12446" y="55575"/>
                </a:lnTo>
                <a:lnTo>
                  <a:pt x="18951" y="61328"/>
                </a:lnTo>
                <a:lnTo>
                  <a:pt x="25273" y="67017"/>
                </a:lnTo>
                <a:lnTo>
                  <a:pt x="33274" y="69875"/>
                </a:lnTo>
                <a:lnTo>
                  <a:pt x="52197" y="69875"/>
                </a:lnTo>
                <a:lnTo>
                  <a:pt x="60085" y="67017"/>
                </a:lnTo>
                <a:lnTo>
                  <a:pt x="66732" y="61163"/>
                </a:lnTo>
                <a:lnTo>
                  <a:pt x="36194" y="61163"/>
                </a:lnTo>
                <a:lnTo>
                  <a:pt x="30733" y="59169"/>
                </a:lnTo>
                <a:lnTo>
                  <a:pt x="21589" y="51181"/>
                </a:lnTo>
                <a:lnTo>
                  <a:pt x="19303" y="46024"/>
                </a:lnTo>
                <a:lnTo>
                  <a:pt x="19343" y="33362"/>
                </a:lnTo>
                <a:lnTo>
                  <a:pt x="21589" y="28321"/>
                </a:lnTo>
                <a:lnTo>
                  <a:pt x="30479" y="20281"/>
                </a:lnTo>
                <a:lnTo>
                  <a:pt x="36067" y="18275"/>
                </a:lnTo>
                <a:lnTo>
                  <a:pt x="66351" y="18275"/>
                </a:lnTo>
                <a:lnTo>
                  <a:pt x="60071" y="12534"/>
                </a:lnTo>
                <a:lnTo>
                  <a:pt x="52197" y="9626"/>
                </a:lnTo>
                <a:close/>
              </a:path>
              <a:path w="385445" h="126365">
                <a:moveTo>
                  <a:pt x="66351" y="18275"/>
                </a:moveTo>
                <a:lnTo>
                  <a:pt x="49402" y="18275"/>
                </a:lnTo>
                <a:lnTo>
                  <a:pt x="54863" y="20256"/>
                </a:lnTo>
                <a:lnTo>
                  <a:pt x="59308" y="24231"/>
                </a:lnTo>
                <a:lnTo>
                  <a:pt x="63880" y="28206"/>
                </a:lnTo>
                <a:lnTo>
                  <a:pt x="66039" y="33362"/>
                </a:lnTo>
                <a:lnTo>
                  <a:pt x="66039" y="46024"/>
                </a:lnTo>
                <a:lnTo>
                  <a:pt x="63753" y="51181"/>
                </a:lnTo>
                <a:lnTo>
                  <a:pt x="54863" y="59169"/>
                </a:lnTo>
                <a:lnTo>
                  <a:pt x="49275" y="61163"/>
                </a:lnTo>
                <a:lnTo>
                  <a:pt x="66732" y="61163"/>
                </a:lnTo>
                <a:lnTo>
                  <a:pt x="72898" y="55638"/>
                </a:lnTo>
                <a:lnTo>
                  <a:pt x="76073" y="48425"/>
                </a:lnTo>
                <a:lnTo>
                  <a:pt x="76033" y="31178"/>
                </a:lnTo>
                <a:lnTo>
                  <a:pt x="72898" y="24142"/>
                </a:lnTo>
                <a:lnTo>
                  <a:pt x="66351" y="18275"/>
                </a:lnTo>
                <a:close/>
              </a:path>
              <a:path w="385445" h="126365">
                <a:moveTo>
                  <a:pt x="177037" y="8712"/>
                </a:moveTo>
                <a:lnTo>
                  <a:pt x="167258" y="8712"/>
                </a:lnTo>
                <a:lnTo>
                  <a:pt x="167258" y="29413"/>
                </a:lnTo>
                <a:lnTo>
                  <a:pt x="166687" y="37816"/>
                </a:lnTo>
                <a:lnTo>
                  <a:pt x="147256" y="77400"/>
                </a:lnTo>
                <a:lnTo>
                  <a:pt x="133350" y="89331"/>
                </a:lnTo>
                <a:lnTo>
                  <a:pt x="140842" y="95872"/>
                </a:lnTo>
                <a:lnTo>
                  <a:pt x="166369" y="66852"/>
                </a:lnTo>
                <a:lnTo>
                  <a:pt x="172211" y="52717"/>
                </a:lnTo>
                <a:lnTo>
                  <a:pt x="182012" y="52717"/>
                </a:lnTo>
                <a:lnTo>
                  <a:pt x="179323" y="45224"/>
                </a:lnTo>
                <a:lnTo>
                  <a:pt x="177609" y="37147"/>
                </a:lnTo>
                <a:lnTo>
                  <a:pt x="177069" y="29413"/>
                </a:lnTo>
                <a:lnTo>
                  <a:pt x="177037" y="8712"/>
                </a:lnTo>
                <a:close/>
              </a:path>
              <a:path w="385445" h="126365">
                <a:moveTo>
                  <a:pt x="182012" y="52717"/>
                </a:moveTo>
                <a:lnTo>
                  <a:pt x="172211" y="52717"/>
                </a:lnTo>
                <a:lnTo>
                  <a:pt x="174116" y="58788"/>
                </a:lnTo>
                <a:lnTo>
                  <a:pt x="198616" y="89961"/>
                </a:lnTo>
                <a:lnTo>
                  <a:pt x="203834" y="94297"/>
                </a:lnTo>
                <a:lnTo>
                  <a:pt x="210819" y="86639"/>
                </a:lnTo>
                <a:lnTo>
                  <a:pt x="203434" y="81281"/>
                </a:lnTo>
                <a:lnTo>
                  <a:pt x="196881" y="75228"/>
                </a:lnTo>
                <a:lnTo>
                  <a:pt x="191138" y="68479"/>
                </a:lnTo>
                <a:lnTo>
                  <a:pt x="186181" y="61036"/>
                </a:lnTo>
                <a:lnTo>
                  <a:pt x="182181" y="53187"/>
                </a:lnTo>
                <a:lnTo>
                  <a:pt x="182012" y="52717"/>
                </a:lnTo>
                <a:close/>
              </a:path>
              <a:path w="385445" h="126365">
                <a:moveTo>
                  <a:pt x="385190" y="66535"/>
                </a:moveTo>
                <a:lnTo>
                  <a:pt x="267969" y="66535"/>
                </a:lnTo>
                <a:lnTo>
                  <a:pt x="267969" y="75120"/>
                </a:lnTo>
                <a:lnTo>
                  <a:pt x="385190" y="75120"/>
                </a:lnTo>
                <a:lnTo>
                  <a:pt x="385190" y="66535"/>
                </a:lnTo>
                <a:close/>
              </a:path>
              <a:path w="385445" h="126365">
                <a:moveTo>
                  <a:pt x="331597" y="52717"/>
                </a:moveTo>
                <a:lnTo>
                  <a:pt x="321690" y="52717"/>
                </a:lnTo>
                <a:lnTo>
                  <a:pt x="321690" y="66535"/>
                </a:lnTo>
                <a:lnTo>
                  <a:pt x="331597" y="66535"/>
                </a:lnTo>
                <a:lnTo>
                  <a:pt x="331597" y="52717"/>
                </a:lnTo>
                <a:close/>
              </a:path>
              <a:path w="385445" h="126365">
                <a:moveTo>
                  <a:pt x="365505" y="2819"/>
                </a:moveTo>
                <a:lnTo>
                  <a:pt x="287654" y="2819"/>
                </a:lnTo>
                <a:lnTo>
                  <a:pt x="287654" y="11404"/>
                </a:lnTo>
                <a:lnTo>
                  <a:pt x="355853" y="11404"/>
                </a:lnTo>
                <a:lnTo>
                  <a:pt x="355853" y="23190"/>
                </a:lnTo>
                <a:lnTo>
                  <a:pt x="287654" y="23190"/>
                </a:lnTo>
                <a:lnTo>
                  <a:pt x="287654" y="52717"/>
                </a:lnTo>
                <a:lnTo>
                  <a:pt x="368426" y="52717"/>
                </a:lnTo>
                <a:lnTo>
                  <a:pt x="368426" y="44145"/>
                </a:lnTo>
                <a:lnTo>
                  <a:pt x="297433" y="44145"/>
                </a:lnTo>
                <a:lnTo>
                  <a:pt x="297433" y="31635"/>
                </a:lnTo>
                <a:lnTo>
                  <a:pt x="365505" y="31635"/>
                </a:lnTo>
                <a:lnTo>
                  <a:pt x="365505" y="2819"/>
                </a:lnTo>
                <a:close/>
              </a:path>
              <a:path w="385445" h="126365">
                <a:moveTo>
                  <a:pt x="232155" y="0"/>
                </a:moveTo>
                <a:lnTo>
                  <a:pt x="222376" y="0"/>
                </a:lnTo>
                <a:lnTo>
                  <a:pt x="222376" y="126326"/>
                </a:lnTo>
                <a:lnTo>
                  <a:pt x="232155" y="126326"/>
                </a:lnTo>
                <a:lnTo>
                  <a:pt x="232155" y="60058"/>
                </a:lnTo>
                <a:lnTo>
                  <a:pt x="254000" y="60058"/>
                </a:lnTo>
                <a:lnTo>
                  <a:pt x="254000" y="51346"/>
                </a:lnTo>
                <a:lnTo>
                  <a:pt x="232155" y="51346"/>
                </a:lnTo>
                <a:lnTo>
                  <a:pt x="232155" y="0"/>
                </a:lnTo>
                <a:close/>
              </a:path>
              <a:path w="385445" h="126365">
                <a:moveTo>
                  <a:pt x="106172" y="0"/>
                </a:moveTo>
                <a:lnTo>
                  <a:pt x="96392" y="0"/>
                </a:lnTo>
                <a:lnTo>
                  <a:pt x="96392" y="126326"/>
                </a:lnTo>
                <a:lnTo>
                  <a:pt x="106172" y="126326"/>
                </a:lnTo>
                <a:lnTo>
                  <a:pt x="10617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1" name="object 141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295013" y="6901370"/>
            <a:ext cx="126364" cy="98488"/>
          </a:xfrm>
          <a:prstGeom prst="rect">
            <a:avLst/>
          </a:prstGeom>
        </p:spPr>
      </p:pic>
      <p:grpSp>
        <p:nvGrpSpPr>
          <p:cNvPr id="142" name="object 142" descr=""/>
          <p:cNvGrpSpPr/>
          <p:nvPr/>
        </p:nvGrpSpPr>
        <p:grpSpPr>
          <a:xfrm>
            <a:off x="4578984" y="6814997"/>
            <a:ext cx="406400" cy="287655"/>
            <a:chOff x="4578984" y="6814997"/>
            <a:chExt cx="406400" cy="287655"/>
          </a:xfrm>
        </p:grpSpPr>
        <p:pic>
          <p:nvPicPr>
            <p:cNvPr id="143" name="object 143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579873" y="6814997"/>
              <a:ext cx="405002" cy="137579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78984" y="6976199"/>
              <a:ext cx="105028" cy="126314"/>
            </a:xfrm>
            <a:prstGeom prst="rect">
              <a:avLst/>
            </a:prstGeom>
          </p:spPr>
        </p:pic>
      </p:grpSp>
      <p:sp>
        <p:nvSpPr>
          <p:cNvPr id="145" name="object 145" descr=""/>
          <p:cNvSpPr/>
          <p:nvPr/>
        </p:nvSpPr>
        <p:spPr>
          <a:xfrm>
            <a:off x="5048377" y="6816178"/>
            <a:ext cx="1322705" cy="126364"/>
          </a:xfrm>
          <a:custGeom>
            <a:avLst/>
            <a:gdLst/>
            <a:ahLst/>
            <a:cxnLst/>
            <a:rect l="l" t="t" r="r" b="b"/>
            <a:pathLst>
              <a:path w="1322704" h="126365">
                <a:moveTo>
                  <a:pt x="1322705" y="96456"/>
                </a:moveTo>
                <a:lnTo>
                  <a:pt x="1205484" y="96456"/>
                </a:lnTo>
                <a:lnTo>
                  <a:pt x="1205484" y="105168"/>
                </a:lnTo>
                <a:lnTo>
                  <a:pt x="1322705" y="105168"/>
                </a:lnTo>
                <a:lnTo>
                  <a:pt x="1322705" y="96456"/>
                </a:lnTo>
                <a:close/>
              </a:path>
              <a:path w="1322704" h="126365">
                <a:moveTo>
                  <a:pt x="519557" y="95732"/>
                </a:moveTo>
                <a:lnTo>
                  <a:pt x="402336" y="95732"/>
                </a:lnTo>
                <a:lnTo>
                  <a:pt x="402336" y="104444"/>
                </a:lnTo>
                <a:lnTo>
                  <a:pt x="519557" y="104444"/>
                </a:lnTo>
                <a:lnTo>
                  <a:pt x="519557" y="95732"/>
                </a:lnTo>
                <a:close/>
              </a:path>
              <a:path w="1322704" h="126365">
                <a:moveTo>
                  <a:pt x="869950" y="77660"/>
                </a:moveTo>
                <a:lnTo>
                  <a:pt x="832103" y="88353"/>
                </a:lnTo>
                <a:lnTo>
                  <a:pt x="828571" y="93992"/>
                </a:lnTo>
                <a:lnTo>
                  <a:pt x="828603" y="108267"/>
                </a:lnTo>
                <a:lnTo>
                  <a:pt x="869950" y="124612"/>
                </a:lnTo>
                <a:lnTo>
                  <a:pt x="879379" y="124209"/>
                </a:lnTo>
                <a:lnTo>
                  <a:pt x="887648" y="123001"/>
                </a:lnTo>
                <a:lnTo>
                  <a:pt x="894771" y="120985"/>
                </a:lnTo>
                <a:lnTo>
                  <a:pt x="900792" y="118160"/>
                </a:lnTo>
                <a:lnTo>
                  <a:pt x="903968" y="116293"/>
                </a:lnTo>
                <a:lnTo>
                  <a:pt x="859789" y="116293"/>
                </a:lnTo>
                <a:lnTo>
                  <a:pt x="852170" y="114909"/>
                </a:lnTo>
                <a:lnTo>
                  <a:pt x="846836" y="112141"/>
                </a:lnTo>
                <a:lnTo>
                  <a:pt x="841628" y="109359"/>
                </a:lnTo>
                <a:lnTo>
                  <a:pt x="838962" y="105689"/>
                </a:lnTo>
                <a:lnTo>
                  <a:pt x="838962" y="96481"/>
                </a:lnTo>
                <a:lnTo>
                  <a:pt x="841628" y="92798"/>
                </a:lnTo>
                <a:lnTo>
                  <a:pt x="852297" y="87337"/>
                </a:lnTo>
                <a:lnTo>
                  <a:pt x="859917" y="85979"/>
                </a:lnTo>
                <a:lnTo>
                  <a:pt x="903968" y="85979"/>
                </a:lnTo>
                <a:lnTo>
                  <a:pt x="900684" y="84048"/>
                </a:lnTo>
                <a:lnTo>
                  <a:pt x="894685" y="81255"/>
                </a:lnTo>
                <a:lnTo>
                  <a:pt x="887555" y="79259"/>
                </a:lnTo>
                <a:lnTo>
                  <a:pt x="879306" y="78060"/>
                </a:lnTo>
                <a:lnTo>
                  <a:pt x="869950" y="77660"/>
                </a:lnTo>
                <a:close/>
              </a:path>
              <a:path w="1322704" h="126365">
                <a:moveTo>
                  <a:pt x="903968" y="85979"/>
                </a:moveTo>
                <a:lnTo>
                  <a:pt x="880110" y="85979"/>
                </a:lnTo>
                <a:lnTo>
                  <a:pt x="887857" y="87337"/>
                </a:lnTo>
                <a:lnTo>
                  <a:pt x="898525" y="92798"/>
                </a:lnTo>
                <a:lnTo>
                  <a:pt x="901192" y="96481"/>
                </a:lnTo>
                <a:lnTo>
                  <a:pt x="901192" y="105689"/>
                </a:lnTo>
                <a:lnTo>
                  <a:pt x="898525" y="109359"/>
                </a:lnTo>
                <a:lnTo>
                  <a:pt x="887857" y="114909"/>
                </a:lnTo>
                <a:lnTo>
                  <a:pt x="880110" y="116293"/>
                </a:lnTo>
                <a:lnTo>
                  <a:pt x="903968" y="116293"/>
                </a:lnTo>
                <a:lnTo>
                  <a:pt x="907923" y="113969"/>
                </a:lnTo>
                <a:lnTo>
                  <a:pt x="911478" y="108267"/>
                </a:lnTo>
                <a:lnTo>
                  <a:pt x="911478" y="93992"/>
                </a:lnTo>
                <a:lnTo>
                  <a:pt x="907923" y="88303"/>
                </a:lnTo>
                <a:lnTo>
                  <a:pt x="903968" y="85979"/>
                </a:lnTo>
                <a:close/>
              </a:path>
              <a:path w="1322704" h="126365">
                <a:moveTo>
                  <a:pt x="641476" y="77266"/>
                </a:moveTo>
                <a:lnTo>
                  <a:pt x="564007" y="77266"/>
                </a:lnTo>
                <a:lnTo>
                  <a:pt x="564007" y="122847"/>
                </a:lnTo>
                <a:lnTo>
                  <a:pt x="641476" y="122847"/>
                </a:lnTo>
                <a:lnTo>
                  <a:pt x="641476" y="114261"/>
                </a:lnTo>
                <a:lnTo>
                  <a:pt x="573659" y="114261"/>
                </a:lnTo>
                <a:lnTo>
                  <a:pt x="573659" y="85979"/>
                </a:lnTo>
                <a:lnTo>
                  <a:pt x="641476" y="85979"/>
                </a:lnTo>
                <a:lnTo>
                  <a:pt x="641476" y="77266"/>
                </a:lnTo>
                <a:close/>
              </a:path>
              <a:path w="1322704" h="126365">
                <a:moveTo>
                  <a:pt x="641476" y="85979"/>
                </a:moveTo>
                <a:lnTo>
                  <a:pt x="631698" y="85979"/>
                </a:lnTo>
                <a:lnTo>
                  <a:pt x="631698" y="114261"/>
                </a:lnTo>
                <a:lnTo>
                  <a:pt x="641476" y="114261"/>
                </a:lnTo>
                <a:lnTo>
                  <a:pt x="641476" y="85979"/>
                </a:lnTo>
                <a:close/>
              </a:path>
              <a:path w="1322704" h="126365">
                <a:moveTo>
                  <a:pt x="710564" y="80340"/>
                </a:moveTo>
                <a:lnTo>
                  <a:pt x="700786" y="80340"/>
                </a:lnTo>
                <a:lnTo>
                  <a:pt x="700786" y="126314"/>
                </a:lnTo>
                <a:lnTo>
                  <a:pt x="710564" y="126314"/>
                </a:lnTo>
                <a:lnTo>
                  <a:pt x="710564" y="80340"/>
                </a:lnTo>
                <a:close/>
              </a:path>
              <a:path w="1322704" h="126365">
                <a:moveTo>
                  <a:pt x="757427" y="80340"/>
                </a:moveTo>
                <a:lnTo>
                  <a:pt x="747649" y="80340"/>
                </a:lnTo>
                <a:lnTo>
                  <a:pt x="747649" y="126314"/>
                </a:lnTo>
                <a:lnTo>
                  <a:pt x="757427" y="126314"/>
                </a:lnTo>
                <a:lnTo>
                  <a:pt x="757427" y="80340"/>
                </a:lnTo>
                <a:close/>
              </a:path>
              <a:path w="1322704" h="126365">
                <a:moveTo>
                  <a:pt x="787781" y="71501"/>
                </a:moveTo>
                <a:lnTo>
                  <a:pt x="670560" y="71501"/>
                </a:lnTo>
                <a:lnTo>
                  <a:pt x="670560" y="80340"/>
                </a:lnTo>
                <a:lnTo>
                  <a:pt x="787781" y="80340"/>
                </a:lnTo>
                <a:lnTo>
                  <a:pt x="787781" y="71501"/>
                </a:lnTo>
                <a:close/>
              </a:path>
              <a:path w="1322704" h="126365">
                <a:moveTo>
                  <a:pt x="98298" y="70916"/>
                </a:moveTo>
                <a:lnTo>
                  <a:pt x="19431" y="70916"/>
                </a:lnTo>
                <a:lnTo>
                  <a:pt x="19431" y="79692"/>
                </a:lnTo>
                <a:lnTo>
                  <a:pt x="88646" y="79692"/>
                </a:lnTo>
                <a:lnTo>
                  <a:pt x="88646" y="91744"/>
                </a:lnTo>
                <a:lnTo>
                  <a:pt x="19431" y="91744"/>
                </a:lnTo>
                <a:lnTo>
                  <a:pt x="19431" y="122580"/>
                </a:lnTo>
                <a:lnTo>
                  <a:pt x="101726" y="122580"/>
                </a:lnTo>
                <a:lnTo>
                  <a:pt x="101726" y="114007"/>
                </a:lnTo>
                <a:lnTo>
                  <a:pt x="29083" y="114007"/>
                </a:lnTo>
                <a:lnTo>
                  <a:pt x="29083" y="100317"/>
                </a:lnTo>
                <a:lnTo>
                  <a:pt x="98298" y="100317"/>
                </a:lnTo>
                <a:lnTo>
                  <a:pt x="98298" y="70916"/>
                </a:lnTo>
                <a:close/>
              </a:path>
              <a:path w="1322704" h="126365">
                <a:moveTo>
                  <a:pt x="331724" y="78841"/>
                </a:moveTo>
                <a:lnTo>
                  <a:pt x="321945" y="78841"/>
                </a:lnTo>
                <a:lnTo>
                  <a:pt x="321945" y="126314"/>
                </a:lnTo>
                <a:lnTo>
                  <a:pt x="331724" y="126314"/>
                </a:lnTo>
                <a:lnTo>
                  <a:pt x="331724" y="78841"/>
                </a:lnTo>
                <a:close/>
              </a:path>
              <a:path w="1322704" h="126365">
                <a:moveTo>
                  <a:pt x="385445" y="70129"/>
                </a:moveTo>
                <a:lnTo>
                  <a:pt x="268224" y="70129"/>
                </a:lnTo>
                <a:lnTo>
                  <a:pt x="268224" y="78841"/>
                </a:lnTo>
                <a:lnTo>
                  <a:pt x="385445" y="78841"/>
                </a:lnTo>
                <a:lnTo>
                  <a:pt x="385445" y="70129"/>
                </a:lnTo>
                <a:close/>
              </a:path>
              <a:path w="1322704" h="126365">
                <a:moveTo>
                  <a:pt x="1090040" y="9486"/>
                </a:moveTo>
                <a:lnTo>
                  <a:pt x="1080135" y="9486"/>
                </a:lnTo>
                <a:lnTo>
                  <a:pt x="1080135" y="91871"/>
                </a:lnTo>
                <a:lnTo>
                  <a:pt x="1140714" y="91871"/>
                </a:lnTo>
                <a:lnTo>
                  <a:pt x="1140714" y="83159"/>
                </a:lnTo>
                <a:lnTo>
                  <a:pt x="1090040" y="83159"/>
                </a:lnTo>
                <a:lnTo>
                  <a:pt x="1090040" y="50546"/>
                </a:lnTo>
                <a:lnTo>
                  <a:pt x="1140714" y="50546"/>
                </a:lnTo>
                <a:lnTo>
                  <a:pt x="1140714" y="41846"/>
                </a:lnTo>
                <a:lnTo>
                  <a:pt x="1090040" y="41846"/>
                </a:lnTo>
                <a:lnTo>
                  <a:pt x="1090040" y="9486"/>
                </a:lnTo>
                <a:close/>
              </a:path>
              <a:path w="1322704" h="126365">
                <a:moveTo>
                  <a:pt x="1140714" y="50546"/>
                </a:moveTo>
                <a:lnTo>
                  <a:pt x="1130808" y="50546"/>
                </a:lnTo>
                <a:lnTo>
                  <a:pt x="1130808" y="83159"/>
                </a:lnTo>
                <a:lnTo>
                  <a:pt x="1140714" y="83159"/>
                </a:lnTo>
                <a:lnTo>
                  <a:pt x="1140714" y="50546"/>
                </a:lnTo>
                <a:close/>
              </a:path>
              <a:path w="1322704" h="126365">
                <a:moveTo>
                  <a:pt x="1140714" y="9486"/>
                </a:moveTo>
                <a:lnTo>
                  <a:pt x="1130808" y="9486"/>
                </a:lnTo>
                <a:lnTo>
                  <a:pt x="1130808" y="41846"/>
                </a:lnTo>
                <a:lnTo>
                  <a:pt x="1140714" y="41846"/>
                </a:lnTo>
                <a:lnTo>
                  <a:pt x="1140714" y="9486"/>
                </a:lnTo>
                <a:close/>
              </a:path>
              <a:path w="1322704" h="126365">
                <a:moveTo>
                  <a:pt x="775081" y="46951"/>
                </a:moveTo>
                <a:lnTo>
                  <a:pt x="683133" y="46951"/>
                </a:lnTo>
                <a:lnTo>
                  <a:pt x="683133" y="55524"/>
                </a:lnTo>
                <a:lnTo>
                  <a:pt x="775081" y="55524"/>
                </a:lnTo>
                <a:lnTo>
                  <a:pt x="775081" y="46951"/>
                </a:lnTo>
                <a:close/>
              </a:path>
              <a:path w="1322704" h="126365">
                <a:moveTo>
                  <a:pt x="710057" y="19710"/>
                </a:moveTo>
                <a:lnTo>
                  <a:pt x="700405" y="19710"/>
                </a:lnTo>
                <a:lnTo>
                  <a:pt x="702056" y="46951"/>
                </a:lnTo>
                <a:lnTo>
                  <a:pt x="711835" y="46951"/>
                </a:lnTo>
                <a:lnTo>
                  <a:pt x="710057" y="19710"/>
                </a:lnTo>
                <a:close/>
              </a:path>
              <a:path w="1322704" h="126365">
                <a:moveTo>
                  <a:pt x="757809" y="19710"/>
                </a:moveTo>
                <a:lnTo>
                  <a:pt x="748157" y="19710"/>
                </a:lnTo>
                <a:lnTo>
                  <a:pt x="746378" y="46951"/>
                </a:lnTo>
                <a:lnTo>
                  <a:pt x="756285" y="46951"/>
                </a:lnTo>
                <a:lnTo>
                  <a:pt x="757809" y="19710"/>
                </a:lnTo>
                <a:close/>
              </a:path>
              <a:path w="1322704" h="126365">
                <a:moveTo>
                  <a:pt x="499618" y="11785"/>
                </a:moveTo>
                <a:lnTo>
                  <a:pt x="422148" y="11785"/>
                </a:lnTo>
                <a:lnTo>
                  <a:pt x="422148" y="68554"/>
                </a:lnTo>
                <a:lnTo>
                  <a:pt x="501650" y="68554"/>
                </a:lnTo>
                <a:lnTo>
                  <a:pt x="501650" y="59778"/>
                </a:lnTo>
                <a:lnTo>
                  <a:pt x="431926" y="59778"/>
                </a:lnTo>
                <a:lnTo>
                  <a:pt x="431926" y="20497"/>
                </a:lnTo>
                <a:lnTo>
                  <a:pt x="499618" y="20497"/>
                </a:lnTo>
                <a:lnTo>
                  <a:pt x="499618" y="11785"/>
                </a:lnTo>
                <a:close/>
              </a:path>
              <a:path w="1322704" h="126365">
                <a:moveTo>
                  <a:pt x="198374" y="11391"/>
                </a:moveTo>
                <a:lnTo>
                  <a:pt x="142494" y="11391"/>
                </a:lnTo>
                <a:lnTo>
                  <a:pt x="142494" y="20104"/>
                </a:lnTo>
                <a:lnTo>
                  <a:pt x="188595" y="20104"/>
                </a:lnTo>
                <a:lnTo>
                  <a:pt x="188595" y="48133"/>
                </a:lnTo>
                <a:lnTo>
                  <a:pt x="142494" y="48133"/>
                </a:lnTo>
                <a:lnTo>
                  <a:pt x="142494" y="97891"/>
                </a:lnTo>
                <a:lnTo>
                  <a:pt x="166352" y="97715"/>
                </a:lnTo>
                <a:lnTo>
                  <a:pt x="185912" y="97188"/>
                </a:lnTo>
                <a:lnTo>
                  <a:pt x="201162" y="96311"/>
                </a:lnTo>
                <a:lnTo>
                  <a:pt x="212089" y="95084"/>
                </a:lnTo>
                <a:lnTo>
                  <a:pt x="211237" y="89319"/>
                </a:lnTo>
                <a:lnTo>
                  <a:pt x="152400" y="89319"/>
                </a:lnTo>
                <a:lnTo>
                  <a:pt x="152400" y="56705"/>
                </a:lnTo>
                <a:lnTo>
                  <a:pt x="198374" y="56705"/>
                </a:lnTo>
                <a:lnTo>
                  <a:pt x="198374" y="11391"/>
                </a:lnTo>
                <a:close/>
              </a:path>
              <a:path w="1322704" h="126365">
                <a:moveTo>
                  <a:pt x="210820" y="86499"/>
                </a:moveTo>
                <a:lnTo>
                  <a:pt x="202084" y="87733"/>
                </a:lnTo>
                <a:lnTo>
                  <a:pt x="189420" y="88614"/>
                </a:lnTo>
                <a:lnTo>
                  <a:pt x="172850" y="89142"/>
                </a:lnTo>
                <a:lnTo>
                  <a:pt x="152400" y="89319"/>
                </a:lnTo>
                <a:lnTo>
                  <a:pt x="211237" y="89319"/>
                </a:lnTo>
                <a:lnTo>
                  <a:pt x="210820" y="86499"/>
                </a:lnTo>
                <a:close/>
              </a:path>
              <a:path w="1322704" h="126365">
                <a:moveTo>
                  <a:pt x="326771" y="2032"/>
                </a:moveTo>
                <a:lnTo>
                  <a:pt x="289560" y="14528"/>
                </a:lnTo>
                <a:lnTo>
                  <a:pt x="286003" y="37452"/>
                </a:lnTo>
                <a:lnTo>
                  <a:pt x="289560" y="44018"/>
                </a:lnTo>
                <a:lnTo>
                  <a:pt x="326771" y="56184"/>
                </a:lnTo>
                <a:lnTo>
                  <a:pt x="336032" y="55727"/>
                </a:lnTo>
                <a:lnTo>
                  <a:pt x="344185" y="54357"/>
                </a:lnTo>
                <a:lnTo>
                  <a:pt x="351220" y="52075"/>
                </a:lnTo>
                <a:lnTo>
                  <a:pt x="357124" y="48882"/>
                </a:lnTo>
                <a:lnTo>
                  <a:pt x="358423" y="47993"/>
                </a:lnTo>
                <a:lnTo>
                  <a:pt x="317246" y="47993"/>
                </a:lnTo>
                <a:lnTo>
                  <a:pt x="309752" y="46304"/>
                </a:lnTo>
                <a:lnTo>
                  <a:pt x="304292" y="42926"/>
                </a:lnTo>
                <a:lnTo>
                  <a:pt x="298958" y="39535"/>
                </a:lnTo>
                <a:lnTo>
                  <a:pt x="296163" y="34963"/>
                </a:lnTo>
                <a:lnTo>
                  <a:pt x="296163" y="23355"/>
                </a:lnTo>
                <a:lnTo>
                  <a:pt x="298958" y="18745"/>
                </a:lnTo>
                <a:lnTo>
                  <a:pt x="304292" y="15379"/>
                </a:lnTo>
                <a:lnTo>
                  <a:pt x="309752" y="12026"/>
                </a:lnTo>
                <a:lnTo>
                  <a:pt x="317246" y="10337"/>
                </a:lnTo>
                <a:lnTo>
                  <a:pt x="358440" y="10337"/>
                </a:lnTo>
                <a:lnTo>
                  <a:pt x="357124" y="9423"/>
                </a:lnTo>
                <a:lnTo>
                  <a:pt x="351220" y="6189"/>
                </a:lnTo>
                <a:lnTo>
                  <a:pt x="344185" y="3879"/>
                </a:lnTo>
                <a:lnTo>
                  <a:pt x="336032" y="2493"/>
                </a:lnTo>
                <a:lnTo>
                  <a:pt x="326771" y="2032"/>
                </a:lnTo>
                <a:close/>
              </a:path>
              <a:path w="1322704" h="126365">
                <a:moveTo>
                  <a:pt x="358440" y="10337"/>
                </a:moveTo>
                <a:lnTo>
                  <a:pt x="336423" y="10337"/>
                </a:lnTo>
                <a:lnTo>
                  <a:pt x="343915" y="12026"/>
                </a:lnTo>
                <a:lnTo>
                  <a:pt x="349250" y="15379"/>
                </a:lnTo>
                <a:lnTo>
                  <a:pt x="354711" y="18745"/>
                </a:lnTo>
                <a:lnTo>
                  <a:pt x="357377" y="23355"/>
                </a:lnTo>
                <a:lnTo>
                  <a:pt x="357377" y="34963"/>
                </a:lnTo>
                <a:lnTo>
                  <a:pt x="354711" y="39535"/>
                </a:lnTo>
                <a:lnTo>
                  <a:pt x="349250" y="42926"/>
                </a:lnTo>
                <a:lnTo>
                  <a:pt x="343915" y="46304"/>
                </a:lnTo>
                <a:lnTo>
                  <a:pt x="336423" y="47993"/>
                </a:lnTo>
                <a:lnTo>
                  <a:pt x="358423" y="47993"/>
                </a:lnTo>
                <a:lnTo>
                  <a:pt x="364236" y="44018"/>
                </a:lnTo>
                <a:lnTo>
                  <a:pt x="367919" y="37452"/>
                </a:lnTo>
                <a:lnTo>
                  <a:pt x="367919" y="20955"/>
                </a:lnTo>
                <a:lnTo>
                  <a:pt x="364236" y="14363"/>
                </a:lnTo>
                <a:lnTo>
                  <a:pt x="358440" y="10337"/>
                </a:lnTo>
                <a:close/>
              </a:path>
              <a:path w="1322704" h="126365">
                <a:moveTo>
                  <a:pt x="1268984" y="10210"/>
                </a:moveTo>
                <a:lnTo>
                  <a:pt x="1258951" y="10210"/>
                </a:lnTo>
                <a:lnTo>
                  <a:pt x="1258951" y="16891"/>
                </a:lnTo>
                <a:lnTo>
                  <a:pt x="1258139" y="22817"/>
                </a:lnTo>
                <a:lnTo>
                  <a:pt x="1230439" y="52858"/>
                </a:lnTo>
                <a:lnTo>
                  <a:pt x="1210437" y="59651"/>
                </a:lnTo>
                <a:lnTo>
                  <a:pt x="1217168" y="67449"/>
                </a:lnTo>
                <a:lnTo>
                  <a:pt x="1251938" y="48049"/>
                </a:lnTo>
                <a:lnTo>
                  <a:pt x="1263903" y="32867"/>
                </a:lnTo>
                <a:lnTo>
                  <a:pt x="1274880" y="32867"/>
                </a:lnTo>
                <a:lnTo>
                  <a:pt x="1272317" y="29014"/>
                </a:lnTo>
                <a:lnTo>
                  <a:pt x="1269817" y="22884"/>
                </a:lnTo>
                <a:lnTo>
                  <a:pt x="1268984" y="16891"/>
                </a:lnTo>
                <a:lnTo>
                  <a:pt x="1268984" y="10210"/>
                </a:lnTo>
                <a:close/>
              </a:path>
              <a:path w="1322704" h="126365">
                <a:moveTo>
                  <a:pt x="1274880" y="32867"/>
                </a:moveTo>
                <a:lnTo>
                  <a:pt x="1263903" y="32867"/>
                </a:lnTo>
                <a:lnTo>
                  <a:pt x="1266830" y="37758"/>
                </a:lnTo>
                <a:lnTo>
                  <a:pt x="1303192" y="64597"/>
                </a:lnTo>
                <a:lnTo>
                  <a:pt x="1310767" y="67310"/>
                </a:lnTo>
                <a:lnTo>
                  <a:pt x="1317752" y="59524"/>
                </a:lnTo>
                <a:lnTo>
                  <a:pt x="1307250" y="56567"/>
                </a:lnTo>
                <a:lnTo>
                  <a:pt x="1297794" y="52578"/>
                </a:lnTo>
                <a:lnTo>
                  <a:pt x="1289496" y="47615"/>
                </a:lnTo>
                <a:lnTo>
                  <a:pt x="1282319" y="41681"/>
                </a:lnTo>
                <a:lnTo>
                  <a:pt x="1276469" y="35257"/>
                </a:lnTo>
                <a:lnTo>
                  <a:pt x="1274880" y="32867"/>
                </a:lnTo>
                <a:close/>
              </a:path>
              <a:path w="1322704" h="126365">
                <a:moveTo>
                  <a:pt x="1043813" y="0"/>
                </a:moveTo>
                <a:lnTo>
                  <a:pt x="1033907" y="0"/>
                </a:lnTo>
                <a:lnTo>
                  <a:pt x="1033907" y="41452"/>
                </a:lnTo>
                <a:lnTo>
                  <a:pt x="1004443" y="41452"/>
                </a:lnTo>
                <a:lnTo>
                  <a:pt x="1004443" y="50152"/>
                </a:lnTo>
                <a:lnTo>
                  <a:pt x="1033907" y="50152"/>
                </a:lnTo>
                <a:lnTo>
                  <a:pt x="1033907" y="126314"/>
                </a:lnTo>
                <a:lnTo>
                  <a:pt x="1043813" y="126314"/>
                </a:lnTo>
                <a:lnTo>
                  <a:pt x="1043813" y="0"/>
                </a:lnTo>
                <a:close/>
              </a:path>
              <a:path w="1322704" h="126365">
                <a:moveTo>
                  <a:pt x="982472" y="8699"/>
                </a:moveTo>
                <a:lnTo>
                  <a:pt x="972820" y="8699"/>
                </a:lnTo>
                <a:lnTo>
                  <a:pt x="972820" y="29400"/>
                </a:lnTo>
                <a:lnTo>
                  <a:pt x="972246" y="37808"/>
                </a:lnTo>
                <a:lnTo>
                  <a:pt x="952785" y="77392"/>
                </a:lnTo>
                <a:lnTo>
                  <a:pt x="938784" y="89319"/>
                </a:lnTo>
                <a:lnTo>
                  <a:pt x="946276" y="95859"/>
                </a:lnTo>
                <a:lnTo>
                  <a:pt x="973280" y="63468"/>
                </a:lnTo>
                <a:lnTo>
                  <a:pt x="977773" y="52705"/>
                </a:lnTo>
                <a:lnTo>
                  <a:pt x="987476" y="52705"/>
                </a:lnTo>
                <a:lnTo>
                  <a:pt x="984758" y="45132"/>
                </a:lnTo>
                <a:lnTo>
                  <a:pt x="983043" y="37082"/>
                </a:lnTo>
                <a:lnTo>
                  <a:pt x="982504" y="29400"/>
                </a:lnTo>
                <a:lnTo>
                  <a:pt x="982472" y="8699"/>
                </a:lnTo>
                <a:close/>
              </a:path>
              <a:path w="1322704" h="126365">
                <a:moveTo>
                  <a:pt x="987476" y="52705"/>
                </a:moveTo>
                <a:lnTo>
                  <a:pt x="977773" y="52705"/>
                </a:lnTo>
                <a:lnTo>
                  <a:pt x="979424" y="58648"/>
                </a:lnTo>
                <a:lnTo>
                  <a:pt x="1004157" y="89972"/>
                </a:lnTo>
                <a:lnTo>
                  <a:pt x="1009396" y="94297"/>
                </a:lnTo>
                <a:lnTo>
                  <a:pt x="1016253" y="86626"/>
                </a:lnTo>
                <a:lnTo>
                  <a:pt x="1008874" y="81227"/>
                </a:lnTo>
                <a:lnTo>
                  <a:pt x="1002363" y="75207"/>
                </a:lnTo>
                <a:lnTo>
                  <a:pt x="996590" y="68436"/>
                </a:lnTo>
                <a:lnTo>
                  <a:pt x="991615" y="60960"/>
                </a:lnTo>
                <a:lnTo>
                  <a:pt x="987615" y="53092"/>
                </a:lnTo>
                <a:lnTo>
                  <a:pt x="987476" y="52705"/>
                </a:lnTo>
                <a:close/>
              </a:path>
              <a:path w="1322704" h="126365">
                <a:moveTo>
                  <a:pt x="593939" y="37261"/>
                </a:moveTo>
                <a:lnTo>
                  <a:pt x="582676" y="37261"/>
                </a:lnTo>
                <a:lnTo>
                  <a:pt x="573674" y="47036"/>
                </a:lnTo>
                <a:lnTo>
                  <a:pt x="563435" y="55216"/>
                </a:lnTo>
                <a:lnTo>
                  <a:pt x="551957" y="61800"/>
                </a:lnTo>
                <a:lnTo>
                  <a:pt x="539242" y="66789"/>
                </a:lnTo>
                <a:lnTo>
                  <a:pt x="546226" y="74447"/>
                </a:lnTo>
                <a:lnTo>
                  <a:pt x="558611" y="68868"/>
                </a:lnTo>
                <a:lnTo>
                  <a:pt x="569674" y="62207"/>
                </a:lnTo>
                <a:lnTo>
                  <a:pt x="579427" y="54466"/>
                </a:lnTo>
                <a:lnTo>
                  <a:pt x="587883" y="45643"/>
                </a:lnTo>
                <a:lnTo>
                  <a:pt x="593939" y="37261"/>
                </a:lnTo>
                <a:close/>
              </a:path>
              <a:path w="1322704" h="126365">
                <a:moveTo>
                  <a:pt x="641476" y="0"/>
                </a:moveTo>
                <a:lnTo>
                  <a:pt x="631571" y="0"/>
                </a:lnTo>
                <a:lnTo>
                  <a:pt x="631571" y="35420"/>
                </a:lnTo>
                <a:lnTo>
                  <a:pt x="602614" y="35420"/>
                </a:lnTo>
                <a:lnTo>
                  <a:pt x="602614" y="44132"/>
                </a:lnTo>
                <a:lnTo>
                  <a:pt x="631571" y="44132"/>
                </a:lnTo>
                <a:lnTo>
                  <a:pt x="631571" y="70256"/>
                </a:lnTo>
                <a:lnTo>
                  <a:pt x="641476" y="70256"/>
                </a:lnTo>
                <a:lnTo>
                  <a:pt x="641476" y="0"/>
                </a:lnTo>
                <a:close/>
              </a:path>
              <a:path w="1322704" h="126365">
                <a:moveTo>
                  <a:pt x="603503" y="6680"/>
                </a:moveTo>
                <a:lnTo>
                  <a:pt x="547624" y="6680"/>
                </a:lnTo>
                <a:lnTo>
                  <a:pt x="547624" y="15455"/>
                </a:lnTo>
                <a:lnTo>
                  <a:pt x="592327" y="15455"/>
                </a:lnTo>
                <a:lnTo>
                  <a:pt x="591947" y="19418"/>
                </a:lnTo>
                <a:lnTo>
                  <a:pt x="590423" y="23964"/>
                </a:lnTo>
                <a:lnTo>
                  <a:pt x="587883" y="29070"/>
                </a:lnTo>
                <a:lnTo>
                  <a:pt x="542798" y="32016"/>
                </a:lnTo>
                <a:lnTo>
                  <a:pt x="546353" y="41313"/>
                </a:lnTo>
                <a:lnTo>
                  <a:pt x="582676" y="37261"/>
                </a:lnTo>
                <a:lnTo>
                  <a:pt x="593939" y="37261"/>
                </a:lnTo>
                <a:lnTo>
                  <a:pt x="594717" y="36185"/>
                </a:lnTo>
                <a:lnTo>
                  <a:pt x="599598" y="26538"/>
                </a:lnTo>
                <a:lnTo>
                  <a:pt x="602527" y="16702"/>
                </a:lnTo>
                <a:lnTo>
                  <a:pt x="603503" y="6680"/>
                </a:lnTo>
                <a:close/>
              </a:path>
              <a:path w="1322704" h="126365">
                <a:moveTo>
                  <a:pt x="879728" y="6540"/>
                </a:moveTo>
                <a:lnTo>
                  <a:pt x="819150" y="6540"/>
                </a:lnTo>
                <a:lnTo>
                  <a:pt x="819150" y="64630"/>
                </a:lnTo>
                <a:lnTo>
                  <a:pt x="838979" y="64532"/>
                </a:lnTo>
                <a:lnTo>
                  <a:pt x="856535" y="64238"/>
                </a:lnTo>
                <a:lnTo>
                  <a:pt x="871781" y="63746"/>
                </a:lnTo>
                <a:lnTo>
                  <a:pt x="884682" y="63055"/>
                </a:lnTo>
                <a:lnTo>
                  <a:pt x="884246" y="55918"/>
                </a:lnTo>
                <a:lnTo>
                  <a:pt x="828928" y="55918"/>
                </a:lnTo>
                <a:lnTo>
                  <a:pt x="828928" y="39420"/>
                </a:lnTo>
                <a:lnTo>
                  <a:pt x="873378" y="39420"/>
                </a:lnTo>
                <a:lnTo>
                  <a:pt x="873378" y="30975"/>
                </a:lnTo>
                <a:lnTo>
                  <a:pt x="828928" y="30975"/>
                </a:lnTo>
                <a:lnTo>
                  <a:pt x="828928" y="15252"/>
                </a:lnTo>
                <a:lnTo>
                  <a:pt x="879728" y="15252"/>
                </a:lnTo>
                <a:lnTo>
                  <a:pt x="879728" y="6540"/>
                </a:lnTo>
                <a:close/>
              </a:path>
              <a:path w="1322704" h="126365">
                <a:moveTo>
                  <a:pt x="884174" y="54737"/>
                </a:moveTo>
                <a:lnTo>
                  <a:pt x="875409" y="55253"/>
                </a:lnTo>
                <a:lnTo>
                  <a:pt x="864727" y="55622"/>
                </a:lnTo>
                <a:lnTo>
                  <a:pt x="852116" y="55844"/>
                </a:lnTo>
                <a:lnTo>
                  <a:pt x="837564" y="55918"/>
                </a:lnTo>
                <a:lnTo>
                  <a:pt x="884246" y="55918"/>
                </a:lnTo>
                <a:lnTo>
                  <a:pt x="884174" y="54737"/>
                </a:lnTo>
                <a:close/>
              </a:path>
              <a:path w="1322704" h="126365">
                <a:moveTo>
                  <a:pt x="773557" y="4584"/>
                </a:moveTo>
                <a:lnTo>
                  <a:pt x="684784" y="4584"/>
                </a:lnTo>
                <a:lnTo>
                  <a:pt x="684784" y="13284"/>
                </a:lnTo>
                <a:lnTo>
                  <a:pt x="773557" y="13284"/>
                </a:lnTo>
                <a:lnTo>
                  <a:pt x="773557" y="4584"/>
                </a:lnTo>
                <a:close/>
              </a:path>
              <a:path w="1322704" h="126365">
                <a:moveTo>
                  <a:pt x="117221" y="49898"/>
                </a:moveTo>
                <a:lnTo>
                  <a:pt x="0" y="49898"/>
                </a:lnTo>
                <a:lnTo>
                  <a:pt x="0" y="58470"/>
                </a:lnTo>
                <a:lnTo>
                  <a:pt x="117221" y="58470"/>
                </a:lnTo>
                <a:lnTo>
                  <a:pt x="117221" y="49898"/>
                </a:lnTo>
                <a:close/>
              </a:path>
              <a:path w="1322704" h="126365">
                <a:moveTo>
                  <a:pt x="99582" y="32994"/>
                </a:moveTo>
                <a:lnTo>
                  <a:pt x="89915" y="32994"/>
                </a:lnTo>
                <a:lnTo>
                  <a:pt x="89535" y="44043"/>
                </a:lnTo>
                <a:lnTo>
                  <a:pt x="89281" y="49682"/>
                </a:lnTo>
                <a:lnTo>
                  <a:pt x="89153" y="49898"/>
                </a:lnTo>
                <a:lnTo>
                  <a:pt x="98551" y="49898"/>
                </a:lnTo>
                <a:lnTo>
                  <a:pt x="99218" y="41192"/>
                </a:lnTo>
                <a:lnTo>
                  <a:pt x="99582" y="32994"/>
                </a:lnTo>
                <a:close/>
              </a:path>
              <a:path w="1322704" h="126365">
                <a:moveTo>
                  <a:pt x="100075" y="2946"/>
                </a:moveTo>
                <a:lnTo>
                  <a:pt x="19685" y="2946"/>
                </a:lnTo>
                <a:lnTo>
                  <a:pt x="19685" y="11391"/>
                </a:lnTo>
                <a:lnTo>
                  <a:pt x="90170" y="11391"/>
                </a:lnTo>
                <a:lnTo>
                  <a:pt x="90043" y="25082"/>
                </a:lnTo>
                <a:lnTo>
                  <a:pt x="14224" y="27762"/>
                </a:lnTo>
                <a:lnTo>
                  <a:pt x="16890" y="36728"/>
                </a:lnTo>
                <a:lnTo>
                  <a:pt x="89915" y="32994"/>
                </a:lnTo>
                <a:lnTo>
                  <a:pt x="99582" y="32994"/>
                </a:lnTo>
                <a:lnTo>
                  <a:pt x="99695" y="30465"/>
                </a:lnTo>
                <a:lnTo>
                  <a:pt x="99980" y="17717"/>
                </a:lnTo>
                <a:lnTo>
                  <a:pt x="100075" y="2946"/>
                </a:lnTo>
                <a:close/>
              </a:path>
              <a:path w="1322704" h="126365">
                <a:moveTo>
                  <a:pt x="1175003" y="0"/>
                </a:moveTo>
                <a:lnTo>
                  <a:pt x="1165225" y="0"/>
                </a:lnTo>
                <a:lnTo>
                  <a:pt x="1165225" y="126314"/>
                </a:lnTo>
                <a:lnTo>
                  <a:pt x="1175003" y="126314"/>
                </a:lnTo>
                <a:lnTo>
                  <a:pt x="1175003" y="0"/>
                </a:lnTo>
                <a:close/>
              </a:path>
              <a:path w="1322704" h="126365">
                <a:moveTo>
                  <a:pt x="909447" y="0"/>
                </a:moveTo>
                <a:lnTo>
                  <a:pt x="899540" y="0"/>
                </a:lnTo>
                <a:lnTo>
                  <a:pt x="899540" y="77393"/>
                </a:lnTo>
                <a:lnTo>
                  <a:pt x="909447" y="77393"/>
                </a:lnTo>
                <a:lnTo>
                  <a:pt x="909447" y="0"/>
                </a:lnTo>
                <a:close/>
              </a:path>
              <a:path w="1322704" h="126365">
                <a:moveTo>
                  <a:pt x="232410" y="0"/>
                </a:moveTo>
                <a:lnTo>
                  <a:pt x="222631" y="0"/>
                </a:lnTo>
                <a:lnTo>
                  <a:pt x="222631" y="126314"/>
                </a:lnTo>
                <a:lnTo>
                  <a:pt x="232410" y="126314"/>
                </a:lnTo>
                <a:lnTo>
                  <a:pt x="232410" y="62077"/>
                </a:lnTo>
                <a:lnTo>
                  <a:pt x="254253" y="62077"/>
                </a:lnTo>
                <a:lnTo>
                  <a:pt x="254253" y="53238"/>
                </a:lnTo>
                <a:lnTo>
                  <a:pt x="232410" y="53238"/>
                </a:lnTo>
                <a:lnTo>
                  <a:pt x="23241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6" name="object 146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440932" y="6816178"/>
            <a:ext cx="244093" cy="126314"/>
          </a:xfrm>
          <a:prstGeom prst="rect">
            <a:avLst/>
          </a:prstGeom>
        </p:spPr>
      </p:pic>
      <p:pic>
        <p:nvPicPr>
          <p:cNvPr id="147" name="object 147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745351" y="6816178"/>
            <a:ext cx="251332" cy="126314"/>
          </a:xfrm>
          <a:prstGeom prst="rect">
            <a:avLst/>
          </a:prstGeom>
        </p:spPr>
      </p:pic>
      <p:sp>
        <p:nvSpPr>
          <p:cNvPr id="148" name="object 148" descr=""/>
          <p:cNvSpPr/>
          <p:nvPr/>
        </p:nvSpPr>
        <p:spPr>
          <a:xfrm>
            <a:off x="7098918" y="6896189"/>
            <a:ext cx="1321435" cy="126364"/>
          </a:xfrm>
          <a:custGeom>
            <a:avLst/>
            <a:gdLst/>
            <a:ahLst/>
            <a:cxnLst/>
            <a:rect l="l" t="t" r="r" b="b"/>
            <a:pathLst>
              <a:path w="1321434" h="126365">
                <a:moveTo>
                  <a:pt x="1321180" y="96456"/>
                </a:moveTo>
                <a:lnTo>
                  <a:pt x="1203959" y="96456"/>
                </a:lnTo>
                <a:lnTo>
                  <a:pt x="1203959" y="105168"/>
                </a:lnTo>
                <a:lnTo>
                  <a:pt x="1321180" y="105168"/>
                </a:lnTo>
                <a:lnTo>
                  <a:pt x="1321180" y="96456"/>
                </a:lnTo>
                <a:close/>
              </a:path>
              <a:path w="1321434" h="126365">
                <a:moveTo>
                  <a:pt x="519556" y="95732"/>
                </a:moveTo>
                <a:lnTo>
                  <a:pt x="402335" y="95732"/>
                </a:lnTo>
                <a:lnTo>
                  <a:pt x="402335" y="104444"/>
                </a:lnTo>
                <a:lnTo>
                  <a:pt x="519556" y="104444"/>
                </a:lnTo>
                <a:lnTo>
                  <a:pt x="519556" y="95732"/>
                </a:lnTo>
                <a:close/>
              </a:path>
              <a:path w="1321434" h="126365">
                <a:moveTo>
                  <a:pt x="869950" y="77660"/>
                </a:moveTo>
                <a:lnTo>
                  <a:pt x="832230" y="88353"/>
                </a:lnTo>
                <a:lnTo>
                  <a:pt x="828572" y="93992"/>
                </a:lnTo>
                <a:lnTo>
                  <a:pt x="828605" y="108267"/>
                </a:lnTo>
                <a:lnTo>
                  <a:pt x="869950" y="124612"/>
                </a:lnTo>
                <a:lnTo>
                  <a:pt x="879398" y="124209"/>
                </a:lnTo>
                <a:lnTo>
                  <a:pt x="887711" y="123001"/>
                </a:lnTo>
                <a:lnTo>
                  <a:pt x="894879" y="120985"/>
                </a:lnTo>
                <a:lnTo>
                  <a:pt x="900917" y="118160"/>
                </a:lnTo>
                <a:lnTo>
                  <a:pt x="904037" y="116293"/>
                </a:lnTo>
                <a:lnTo>
                  <a:pt x="859916" y="116293"/>
                </a:lnTo>
                <a:lnTo>
                  <a:pt x="852170" y="114909"/>
                </a:lnTo>
                <a:lnTo>
                  <a:pt x="846962" y="112140"/>
                </a:lnTo>
                <a:lnTo>
                  <a:pt x="841628" y="109359"/>
                </a:lnTo>
                <a:lnTo>
                  <a:pt x="838961" y="105689"/>
                </a:lnTo>
                <a:lnTo>
                  <a:pt x="838961" y="96481"/>
                </a:lnTo>
                <a:lnTo>
                  <a:pt x="841628" y="92798"/>
                </a:lnTo>
                <a:lnTo>
                  <a:pt x="852297" y="87337"/>
                </a:lnTo>
                <a:lnTo>
                  <a:pt x="860044" y="85978"/>
                </a:lnTo>
                <a:lnTo>
                  <a:pt x="903968" y="85978"/>
                </a:lnTo>
                <a:lnTo>
                  <a:pt x="900683" y="84048"/>
                </a:lnTo>
                <a:lnTo>
                  <a:pt x="894756" y="81255"/>
                </a:lnTo>
                <a:lnTo>
                  <a:pt x="887650" y="79259"/>
                </a:lnTo>
                <a:lnTo>
                  <a:pt x="879377" y="78060"/>
                </a:lnTo>
                <a:lnTo>
                  <a:pt x="869950" y="77660"/>
                </a:lnTo>
                <a:close/>
              </a:path>
              <a:path w="1321434" h="126365">
                <a:moveTo>
                  <a:pt x="903968" y="85978"/>
                </a:moveTo>
                <a:lnTo>
                  <a:pt x="880109" y="85978"/>
                </a:lnTo>
                <a:lnTo>
                  <a:pt x="887856" y="87337"/>
                </a:lnTo>
                <a:lnTo>
                  <a:pt x="893190" y="90068"/>
                </a:lnTo>
                <a:lnTo>
                  <a:pt x="898651" y="92798"/>
                </a:lnTo>
                <a:lnTo>
                  <a:pt x="901319" y="96481"/>
                </a:lnTo>
                <a:lnTo>
                  <a:pt x="901319" y="105689"/>
                </a:lnTo>
                <a:lnTo>
                  <a:pt x="898651" y="109359"/>
                </a:lnTo>
                <a:lnTo>
                  <a:pt x="887983" y="114909"/>
                </a:lnTo>
                <a:lnTo>
                  <a:pt x="880236" y="116293"/>
                </a:lnTo>
                <a:lnTo>
                  <a:pt x="904037" y="116293"/>
                </a:lnTo>
                <a:lnTo>
                  <a:pt x="907923" y="113969"/>
                </a:lnTo>
                <a:lnTo>
                  <a:pt x="911605" y="108267"/>
                </a:lnTo>
                <a:lnTo>
                  <a:pt x="911605" y="93992"/>
                </a:lnTo>
                <a:lnTo>
                  <a:pt x="907923" y="88303"/>
                </a:lnTo>
                <a:lnTo>
                  <a:pt x="903968" y="85978"/>
                </a:lnTo>
                <a:close/>
              </a:path>
              <a:path w="1321434" h="126365">
                <a:moveTo>
                  <a:pt x="641476" y="77266"/>
                </a:moveTo>
                <a:lnTo>
                  <a:pt x="564133" y="77266"/>
                </a:lnTo>
                <a:lnTo>
                  <a:pt x="564133" y="122847"/>
                </a:lnTo>
                <a:lnTo>
                  <a:pt x="641476" y="122847"/>
                </a:lnTo>
                <a:lnTo>
                  <a:pt x="641476" y="114261"/>
                </a:lnTo>
                <a:lnTo>
                  <a:pt x="573785" y="114261"/>
                </a:lnTo>
                <a:lnTo>
                  <a:pt x="573785" y="85978"/>
                </a:lnTo>
                <a:lnTo>
                  <a:pt x="641476" y="85978"/>
                </a:lnTo>
                <a:lnTo>
                  <a:pt x="641476" y="77266"/>
                </a:lnTo>
                <a:close/>
              </a:path>
              <a:path w="1321434" h="126365">
                <a:moveTo>
                  <a:pt x="641476" y="85978"/>
                </a:moveTo>
                <a:lnTo>
                  <a:pt x="631825" y="85978"/>
                </a:lnTo>
                <a:lnTo>
                  <a:pt x="631825" y="114261"/>
                </a:lnTo>
                <a:lnTo>
                  <a:pt x="641476" y="114261"/>
                </a:lnTo>
                <a:lnTo>
                  <a:pt x="641476" y="85978"/>
                </a:lnTo>
                <a:close/>
              </a:path>
              <a:path w="1321434" h="126365">
                <a:moveTo>
                  <a:pt x="710691" y="80340"/>
                </a:moveTo>
                <a:lnTo>
                  <a:pt x="700912" y="80340"/>
                </a:lnTo>
                <a:lnTo>
                  <a:pt x="700912" y="126314"/>
                </a:lnTo>
                <a:lnTo>
                  <a:pt x="710691" y="126314"/>
                </a:lnTo>
                <a:lnTo>
                  <a:pt x="710691" y="80340"/>
                </a:lnTo>
                <a:close/>
              </a:path>
              <a:path w="1321434" h="126365">
                <a:moveTo>
                  <a:pt x="757427" y="80340"/>
                </a:moveTo>
                <a:lnTo>
                  <a:pt x="747776" y="80340"/>
                </a:lnTo>
                <a:lnTo>
                  <a:pt x="747776" y="126314"/>
                </a:lnTo>
                <a:lnTo>
                  <a:pt x="757427" y="126314"/>
                </a:lnTo>
                <a:lnTo>
                  <a:pt x="757427" y="80340"/>
                </a:lnTo>
                <a:close/>
              </a:path>
              <a:path w="1321434" h="126365">
                <a:moveTo>
                  <a:pt x="787780" y="71500"/>
                </a:moveTo>
                <a:lnTo>
                  <a:pt x="670559" y="71500"/>
                </a:lnTo>
                <a:lnTo>
                  <a:pt x="670559" y="80340"/>
                </a:lnTo>
                <a:lnTo>
                  <a:pt x="787780" y="80340"/>
                </a:lnTo>
                <a:lnTo>
                  <a:pt x="787780" y="71500"/>
                </a:lnTo>
                <a:close/>
              </a:path>
              <a:path w="1321434" h="126365">
                <a:moveTo>
                  <a:pt x="98298" y="70916"/>
                </a:moveTo>
                <a:lnTo>
                  <a:pt x="19430" y="70916"/>
                </a:lnTo>
                <a:lnTo>
                  <a:pt x="19430" y="79692"/>
                </a:lnTo>
                <a:lnTo>
                  <a:pt x="88646" y="79692"/>
                </a:lnTo>
                <a:lnTo>
                  <a:pt x="88646" y="91744"/>
                </a:lnTo>
                <a:lnTo>
                  <a:pt x="19430" y="91744"/>
                </a:lnTo>
                <a:lnTo>
                  <a:pt x="19430" y="122580"/>
                </a:lnTo>
                <a:lnTo>
                  <a:pt x="101853" y="122580"/>
                </a:lnTo>
                <a:lnTo>
                  <a:pt x="101853" y="114007"/>
                </a:lnTo>
                <a:lnTo>
                  <a:pt x="29082" y="114007"/>
                </a:lnTo>
                <a:lnTo>
                  <a:pt x="29082" y="100317"/>
                </a:lnTo>
                <a:lnTo>
                  <a:pt x="98298" y="100317"/>
                </a:lnTo>
                <a:lnTo>
                  <a:pt x="98298" y="70916"/>
                </a:lnTo>
                <a:close/>
              </a:path>
              <a:path w="1321434" h="126365">
                <a:moveTo>
                  <a:pt x="331850" y="78841"/>
                </a:moveTo>
                <a:lnTo>
                  <a:pt x="322072" y="78841"/>
                </a:lnTo>
                <a:lnTo>
                  <a:pt x="322072" y="126314"/>
                </a:lnTo>
                <a:lnTo>
                  <a:pt x="331850" y="126314"/>
                </a:lnTo>
                <a:lnTo>
                  <a:pt x="331850" y="78841"/>
                </a:lnTo>
                <a:close/>
              </a:path>
              <a:path w="1321434" h="126365">
                <a:moveTo>
                  <a:pt x="385445" y="70129"/>
                </a:moveTo>
                <a:lnTo>
                  <a:pt x="268224" y="70129"/>
                </a:lnTo>
                <a:lnTo>
                  <a:pt x="268224" y="78841"/>
                </a:lnTo>
                <a:lnTo>
                  <a:pt x="385445" y="78841"/>
                </a:lnTo>
                <a:lnTo>
                  <a:pt x="385445" y="70129"/>
                </a:lnTo>
                <a:close/>
              </a:path>
              <a:path w="1321434" h="126365">
                <a:moveTo>
                  <a:pt x="1090040" y="9486"/>
                </a:moveTo>
                <a:lnTo>
                  <a:pt x="1080261" y="9486"/>
                </a:lnTo>
                <a:lnTo>
                  <a:pt x="1080261" y="91871"/>
                </a:lnTo>
                <a:lnTo>
                  <a:pt x="1140713" y="91871"/>
                </a:lnTo>
                <a:lnTo>
                  <a:pt x="1140713" y="83159"/>
                </a:lnTo>
                <a:lnTo>
                  <a:pt x="1090040" y="83159"/>
                </a:lnTo>
                <a:lnTo>
                  <a:pt x="1090040" y="50545"/>
                </a:lnTo>
                <a:lnTo>
                  <a:pt x="1140713" y="50545"/>
                </a:lnTo>
                <a:lnTo>
                  <a:pt x="1140713" y="41846"/>
                </a:lnTo>
                <a:lnTo>
                  <a:pt x="1090040" y="41846"/>
                </a:lnTo>
                <a:lnTo>
                  <a:pt x="1090040" y="9486"/>
                </a:lnTo>
                <a:close/>
              </a:path>
              <a:path w="1321434" h="126365">
                <a:moveTo>
                  <a:pt x="1140713" y="50545"/>
                </a:moveTo>
                <a:lnTo>
                  <a:pt x="1130934" y="50545"/>
                </a:lnTo>
                <a:lnTo>
                  <a:pt x="1130934" y="83159"/>
                </a:lnTo>
                <a:lnTo>
                  <a:pt x="1140713" y="83159"/>
                </a:lnTo>
                <a:lnTo>
                  <a:pt x="1140713" y="50545"/>
                </a:lnTo>
                <a:close/>
              </a:path>
              <a:path w="1321434" h="126365">
                <a:moveTo>
                  <a:pt x="1140713" y="9486"/>
                </a:moveTo>
                <a:lnTo>
                  <a:pt x="1130934" y="9486"/>
                </a:lnTo>
                <a:lnTo>
                  <a:pt x="1130934" y="41846"/>
                </a:lnTo>
                <a:lnTo>
                  <a:pt x="1140713" y="41846"/>
                </a:lnTo>
                <a:lnTo>
                  <a:pt x="1140713" y="9486"/>
                </a:lnTo>
                <a:close/>
              </a:path>
              <a:path w="1321434" h="126365">
                <a:moveTo>
                  <a:pt x="775207" y="46951"/>
                </a:moveTo>
                <a:lnTo>
                  <a:pt x="683259" y="46951"/>
                </a:lnTo>
                <a:lnTo>
                  <a:pt x="683259" y="55524"/>
                </a:lnTo>
                <a:lnTo>
                  <a:pt x="775207" y="55524"/>
                </a:lnTo>
                <a:lnTo>
                  <a:pt x="775207" y="46951"/>
                </a:lnTo>
                <a:close/>
              </a:path>
              <a:path w="1321434" h="126365">
                <a:moveTo>
                  <a:pt x="710183" y="19710"/>
                </a:moveTo>
                <a:lnTo>
                  <a:pt x="700531" y="19710"/>
                </a:lnTo>
                <a:lnTo>
                  <a:pt x="702055" y="46951"/>
                </a:lnTo>
                <a:lnTo>
                  <a:pt x="711961" y="46951"/>
                </a:lnTo>
                <a:lnTo>
                  <a:pt x="710183" y="19710"/>
                </a:lnTo>
                <a:close/>
              </a:path>
              <a:path w="1321434" h="126365">
                <a:moveTo>
                  <a:pt x="757935" y="19710"/>
                </a:moveTo>
                <a:lnTo>
                  <a:pt x="748283" y="19710"/>
                </a:lnTo>
                <a:lnTo>
                  <a:pt x="746505" y="46951"/>
                </a:lnTo>
                <a:lnTo>
                  <a:pt x="756284" y="46951"/>
                </a:lnTo>
                <a:lnTo>
                  <a:pt x="757935" y="19710"/>
                </a:lnTo>
                <a:close/>
              </a:path>
              <a:path w="1321434" h="126365">
                <a:moveTo>
                  <a:pt x="499745" y="11785"/>
                </a:moveTo>
                <a:lnTo>
                  <a:pt x="422148" y="11785"/>
                </a:lnTo>
                <a:lnTo>
                  <a:pt x="422148" y="68554"/>
                </a:lnTo>
                <a:lnTo>
                  <a:pt x="501776" y="68554"/>
                </a:lnTo>
                <a:lnTo>
                  <a:pt x="501776" y="59778"/>
                </a:lnTo>
                <a:lnTo>
                  <a:pt x="432053" y="59778"/>
                </a:lnTo>
                <a:lnTo>
                  <a:pt x="432053" y="20497"/>
                </a:lnTo>
                <a:lnTo>
                  <a:pt x="499745" y="20497"/>
                </a:lnTo>
                <a:lnTo>
                  <a:pt x="499745" y="11785"/>
                </a:lnTo>
                <a:close/>
              </a:path>
              <a:path w="1321434" h="126365">
                <a:moveTo>
                  <a:pt x="198374" y="11391"/>
                </a:moveTo>
                <a:lnTo>
                  <a:pt x="142621" y="11391"/>
                </a:lnTo>
                <a:lnTo>
                  <a:pt x="142621" y="20104"/>
                </a:lnTo>
                <a:lnTo>
                  <a:pt x="188595" y="20104"/>
                </a:lnTo>
                <a:lnTo>
                  <a:pt x="188595" y="48132"/>
                </a:lnTo>
                <a:lnTo>
                  <a:pt x="142621" y="48132"/>
                </a:lnTo>
                <a:lnTo>
                  <a:pt x="142621" y="97891"/>
                </a:lnTo>
                <a:lnTo>
                  <a:pt x="166407" y="97715"/>
                </a:lnTo>
                <a:lnTo>
                  <a:pt x="185943" y="97188"/>
                </a:lnTo>
                <a:lnTo>
                  <a:pt x="201217" y="96311"/>
                </a:lnTo>
                <a:lnTo>
                  <a:pt x="212216" y="95084"/>
                </a:lnTo>
                <a:lnTo>
                  <a:pt x="211278" y="89319"/>
                </a:lnTo>
                <a:lnTo>
                  <a:pt x="152400" y="89319"/>
                </a:lnTo>
                <a:lnTo>
                  <a:pt x="152400" y="56705"/>
                </a:lnTo>
                <a:lnTo>
                  <a:pt x="198374" y="56705"/>
                </a:lnTo>
                <a:lnTo>
                  <a:pt x="198374" y="11391"/>
                </a:lnTo>
                <a:close/>
              </a:path>
              <a:path w="1321434" h="126365">
                <a:moveTo>
                  <a:pt x="210820" y="86499"/>
                </a:moveTo>
                <a:lnTo>
                  <a:pt x="202102" y="87733"/>
                </a:lnTo>
                <a:lnTo>
                  <a:pt x="189468" y="88614"/>
                </a:lnTo>
                <a:lnTo>
                  <a:pt x="172904" y="89142"/>
                </a:lnTo>
                <a:lnTo>
                  <a:pt x="152400" y="89319"/>
                </a:lnTo>
                <a:lnTo>
                  <a:pt x="211278" y="89319"/>
                </a:lnTo>
                <a:lnTo>
                  <a:pt x="210820" y="86499"/>
                </a:lnTo>
                <a:close/>
              </a:path>
              <a:path w="1321434" h="126365">
                <a:moveTo>
                  <a:pt x="326898" y="2031"/>
                </a:moveTo>
                <a:lnTo>
                  <a:pt x="289686" y="14528"/>
                </a:lnTo>
                <a:lnTo>
                  <a:pt x="286003" y="37452"/>
                </a:lnTo>
                <a:lnTo>
                  <a:pt x="289686" y="44018"/>
                </a:lnTo>
                <a:lnTo>
                  <a:pt x="326898" y="56184"/>
                </a:lnTo>
                <a:lnTo>
                  <a:pt x="336139" y="55727"/>
                </a:lnTo>
                <a:lnTo>
                  <a:pt x="344249" y="54357"/>
                </a:lnTo>
                <a:lnTo>
                  <a:pt x="351240" y="52075"/>
                </a:lnTo>
                <a:lnTo>
                  <a:pt x="357124" y="48882"/>
                </a:lnTo>
                <a:lnTo>
                  <a:pt x="358447" y="47993"/>
                </a:lnTo>
                <a:lnTo>
                  <a:pt x="317246" y="47993"/>
                </a:lnTo>
                <a:lnTo>
                  <a:pt x="309752" y="46304"/>
                </a:lnTo>
                <a:lnTo>
                  <a:pt x="304419" y="42925"/>
                </a:lnTo>
                <a:lnTo>
                  <a:pt x="298957" y="39535"/>
                </a:lnTo>
                <a:lnTo>
                  <a:pt x="296290" y="34963"/>
                </a:lnTo>
                <a:lnTo>
                  <a:pt x="296290" y="23355"/>
                </a:lnTo>
                <a:lnTo>
                  <a:pt x="298957" y="18745"/>
                </a:lnTo>
                <a:lnTo>
                  <a:pt x="304419" y="15379"/>
                </a:lnTo>
                <a:lnTo>
                  <a:pt x="309752" y="12026"/>
                </a:lnTo>
                <a:lnTo>
                  <a:pt x="317246" y="10337"/>
                </a:lnTo>
                <a:lnTo>
                  <a:pt x="358463" y="10337"/>
                </a:lnTo>
                <a:lnTo>
                  <a:pt x="357124" y="9423"/>
                </a:lnTo>
                <a:lnTo>
                  <a:pt x="351240" y="6189"/>
                </a:lnTo>
                <a:lnTo>
                  <a:pt x="344249" y="3879"/>
                </a:lnTo>
                <a:lnTo>
                  <a:pt x="336139" y="2493"/>
                </a:lnTo>
                <a:lnTo>
                  <a:pt x="326898" y="2031"/>
                </a:lnTo>
                <a:close/>
              </a:path>
              <a:path w="1321434" h="126365">
                <a:moveTo>
                  <a:pt x="358463" y="10337"/>
                </a:moveTo>
                <a:lnTo>
                  <a:pt x="336423" y="10337"/>
                </a:lnTo>
                <a:lnTo>
                  <a:pt x="343915" y="12026"/>
                </a:lnTo>
                <a:lnTo>
                  <a:pt x="349376" y="15379"/>
                </a:lnTo>
                <a:lnTo>
                  <a:pt x="354710" y="18745"/>
                </a:lnTo>
                <a:lnTo>
                  <a:pt x="357504" y="23355"/>
                </a:lnTo>
                <a:lnTo>
                  <a:pt x="357504" y="34963"/>
                </a:lnTo>
                <a:lnTo>
                  <a:pt x="354710" y="39535"/>
                </a:lnTo>
                <a:lnTo>
                  <a:pt x="349376" y="42925"/>
                </a:lnTo>
                <a:lnTo>
                  <a:pt x="343915" y="46304"/>
                </a:lnTo>
                <a:lnTo>
                  <a:pt x="336423" y="47993"/>
                </a:lnTo>
                <a:lnTo>
                  <a:pt x="358447" y="47993"/>
                </a:lnTo>
                <a:lnTo>
                  <a:pt x="364362" y="44018"/>
                </a:lnTo>
                <a:lnTo>
                  <a:pt x="367919" y="37452"/>
                </a:lnTo>
                <a:lnTo>
                  <a:pt x="367919" y="20954"/>
                </a:lnTo>
                <a:lnTo>
                  <a:pt x="364362" y="14363"/>
                </a:lnTo>
                <a:lnTo>
                  <a:pt x="358463" y="10337"/>
                </a:lnTo>
                <a:close/>
              </a:path>
              <a:path w="1321434" h="126365">
                <a:moveTo>
                  <a:pt x="1267586" y="10210"/>
                </a:moveTo>
                <a:lnTo>
                  <a:pt x="1257553" y="10210"/>
                </a:lnTo>
                <a:lnTo>
                  <a:pt x="1257553" y="16890"/>
                </a:lnTo>
                <a:lnTo>
                  <a:pt x="1256722" y="22817"/>
                </a:lnTo>
                <a:lnTo>
                  <a:pt x="1228915" y="52858"/>
                </a:lnTo>
                <a:lnTo>
                  <a:pt x="1208912" y="59651"/>
                </a:lnTo>
                <a:lnTo>
                  <a:pt x="1215644" y="67449"/>
                </a:lnTo>
                <a:lnTo>
                  <a:pt x="1250487" y="48049"/>
                </a:lnTo>
                <a:lnTo>
                  <a:pt x="1262506" y="32867"/>
                </a:lnTo>
                <a:lnTo>
                  <a:pt x="1273483" y="32867"/>
                </a:lnTo>
                <a:lnTo>
                  <a:pt x="1270920" y="29014"/>
                </a:lnTo>
                <a:lnTo>
                  <a:pt x="1268420" y="22884"/>
                </a:lnTo>
                <a:lnTo>
                  <a:pt x="1267586" y="16890"/>
                </a:lnTo>
                <a:lnTo>
                  <a:pt x="1267586" y="10210"/>
                </a:lnTo>
                <a:close/>
              </a:path>
              <a:path w="1321434" h="126365">
                <a:moveTo>
                  <a:pt x="1273483" y="32867"/>
                </a:moveTo>
                <a:lnTo>
                  <a:pt x="1262506" y="32867"/>
                </a:lnTo>
                <a:lnTo>
                  <a:pt x="1265414" y="37758"/>
                </a:lnTo>
                <a:lnTo>
                  <a:pt x="1301722" y="64597"/>
                </a:lnTo>
                <a:lnTo>
                  <a:pt x="1309242" y="67309"/>
                </a:lnTo>
                <a:lnTo>
                  <a:pt x="1316227" y="59524"/>
                </a:lnTo>
                <a:lnTo>
                  <a:pt x="1305800" y="56567"/>
                </a:lnTo>
                <a:lnTo>
                  <a:pt x="1296381" y="52577"/>
                </a:lnTo>
                <a:lnTo>
                  <a:pt x="1288098" y="47615"/>
                </a:lnTo>
                <a:lnTo>
                  <a:pt x="1280922" y="41681"/>
                </a:lnTo>
                <a:lnTo>
                  <a:pt x="1275072" y="35257"/>
                </a:lnTo>
                <a:lnTo>
                  <a:pt x="1273483" y="32867"/>
                </a:lnTo>
                <a:close/>
              </a:path>
              <a:path w="1321434" h="126365">
                <a:moveTo>
                  <a:pt x="1042288" y="0"/>
                </a:moveTo>
                <a:lnTo>
                  <a:pt x="1032509" y="0"/>
                </a:lnTo>
                <a:lnTo>
                  <a:pt x="1032509" y="41452"/>
                </a:lnTo>
                <a:lnTo>
                  <a:pt x="1003046" y="41452"/>
                </a:lnTo>
                <a:lnTo>
                  <a:pt x="1003046" y="50152"/>
                </a:lnTo>
                <a:lnTo>
                  <a:pt x="1032509" y="50152"/>
                </a:lnTo>
                <a:lnTo>
                  <a:pt x="1032509" y="126314"/>
                </a:lnTo>
                <a:lnTo>
                  <a:pt x="1042288" y="126314"/>
                </a:lnTo>
                <a:lnTo>
                  <a:pt x="1042288" y="0"/>
                </a:lnTo>
                <a:close/>
              </a:path>
              <a:path w="1321434" h="126365">
                <a:moveTo>
                  <a:pt x="981075" y="8699"/>
                </a:moveTo>
                <a:lnTo>
                  <a:pt x="971296" y="8699"/>
                </a:lnTo>
                <a:lnTo>
                  <a:pt x="971296" y="29400"/>
                </a:lnTo>
                <a:lnTo>
                  <a:pt x="970724" y="37808"/>
                </a:lnTo>
                <a:lnTo>
                  <a:pt x="951277" y="77392"/>
                </a:lnTo>
                <a:lnTo>
                  <a:pt x="937259" y="89319"/>
                </a:lnTo>
                <a:lnTo>
                  <a:pt x="944879" y="95859"/>
                </a:lnTo>
                <a:lnTo>
                  <a:pt x="971819" y="63468"/>
                </a:lnTo>
                <a:lnTo>
                  <a:pt x="976376" y="52704"/>
                </a:lnTo>
                <a:lnTo>
                  <a:pt x="986079" y="52704"/>
                </a:lnTo>
                <a:lnTo>
                  <a:pt x="983360" y="45132"/>
                </a:lnTo>
                <a:lnTo>
                  <a:pt x="981646" y="37082"/>
                </a:lnTo>
                <a:lnTo>
                  <a:pt x="981107" y="29400"/>
                </a:lnTo>
                <a:lnTo>
                  <a:pt x="981075" y="8699"/>
                </a:lnTo>
                <a:close/>
              </a:path>
              <a:path w="1321434" h="126365">
                <a:moveTo>
                  <a:pt x="986079" y="52704"/>
                </a:moveTo>
                <a:lnTo>
                  <a:pt x="976376" y="52704"/>
                </a:lnTo>
                <a:lnTo>
                  <a:pt x="978026" y="58648"/>
                </a:lnTo>
                <a:lnTo>
                  <a:pt x="1002758" y="89972"/>
                </a:lnTo>
                <a:lnTo>
                  <a:pt x="1007999" y="94297"/>
                </a:lnTo>
                <a:lnTo>
                  <a:pt x="1014856" y="86626"/>
                </a:lnTo>
                <a:lnTo>
                  <a:pt x="1007423" y="81227"/>
                </a:lnTo>
                <a:lnTo>
                  <a:pt x="1000918" y="75207"/>
                </a:lnTo>
                <a:lnTo>
                  <a:pt x="995175" y="68436"/>
                </a:lnTo>
                <a:lnTo>
                  <a:pt x="990219" y="60959"/>
                </a:lnTo>
                <a:lnTo>
                  <a:pt x="986218" y="53092"/>
                </a:lnTo>
                <a:lnTo>
                  <a:pt x="986079" y="52704"/>
                </a:lnTo>
                <a:close/>
              </a:path>
              <a:path w="1321434" h="126365">
                <a:moveTo>
                  <a:pt x="593998" y="37261"/>
                </a:moveTo>
                <a:lnTo>
                  <a:pt x="582802" y="37261"/>
                </a:lnTo>
                <a:lnTo>
                  <a:pt x="573799" y="47036"/>
                </a:lnTo>
                <a:lnTo>
                  <a:pt x="563546" y="55216"/>
                </a:lnTo>
                <a:lnTo>
                  <a:pt x="552031" y="61800"/>
                </a:lnTo>
                <a:lnTo>
                  <a:pt x="539241" y="66789"/>
                </a:lnTo>
                <a:lnTo>
                  <a:pt x="546353" y="74447"/>
                </a:lnTo>
                <a:lnTo>
                  <a:pt x="558684" y="68868"/>
                </a:lnTo>
                <a:lnTo>
                  <a:pt x="569753" y="62207"/>
                </a:lnTo>
                <a:lnTo>
                  <a:pt x="579536" y="54466"/>
                </a:lnTo>
                <a:lnTo>
                  <a:pt x="588009" y="45643"/>
                </a:lnTo>
                <a:lnTo>
                  <a:pt x="593998" y="37261"/>
                </a:lnTo>
                <a:close/>
              </a:path>
              <a:path w="1321434" h="126365">
                <a:moveTo>
                  <a:pt x="641476" y="0"/>
                </a:moveTo>
                <a:lnTo>
                  <a:pt x="631698" y="0"/>
                </a:lnTo>
                <a:lnTo>
                  <a:pt x="631698" y="35420"/>
                </a:lnTo>
                <a:lnTo>
                  <a:pt x="602614" y="35420"/>
                </a:lnTo>
                <a:lnTo>
                  <a:pt x="602614" y="44132"/>
                </a:lnTo>
                <a:lnTo>
                  <a:pt x="631698" y="44132"/>
                </a:lnTo>
                <a:lnTo>
                  <a:pt x="631698" y="70256"/>
                </a:lnTo>
                <a:lnTo>
                  <a:pt x="641476" y="70256"/>
                </a:lnTo>
                <a:lnTo>
                  <a:pt x="641476" y="0"/>
                </a:lnTo>
                <a:close/>
              </a:path>
              <a:path w="1321434" h="126365">
                <a:moveTo>
                  <a:pt x="603503" y="6680"/>
                </a:moveTo>
                <a:lnTo>
                  <a:pt x="547751" y="6680"/>
                </a:lnTo>
                <a:lnTo>
                  <a:pt x="547751" y="15455"/>
                </a:lnTo>
                <a:lnTo>
                  <a:pt x="592454" y="15455"/>
                </a:lnTo>
                <a:lnTo>
                  <a:pt x="591947" y="19418"/>
                </a:lnTo>
                <a:lnTo>
                  <a:pt x="590423" y="23964"/>
                </a:lnTo>
                <a:lnTo>
                  <a:pt x="588009" y="29070"/>
                </a:lnTo>
                <a:lnTo>
                  <a:pt x="542925" y="32016"/>
                </a:lnTo>
                <a:lnTo>
                  <a:pt x="546480" y="41313"/>
                </a:lnTo>
                <a:lnTo>
                  <a:pt x="582802" y="37261"/>
                </a:lnTo>
                <a:lnTo>
                  <a:pt x="593998" y="37261"/>
                </a:lnTo>
                <a:lnTo>
                  <a:pt x="594770" y="36180"/>
                </a:lnTo>
                <a:lnTo>
                  <a:pt x="599614" y="26533"/>
                </a:lnTo>
                <a:lnTo>
                  <a:pt x="602529" y="16700"/>
                </a:lnTo>
                <a:lnTo>
                  <a:pt x="603503" y="6680"/>
                </a:lnTo>
                <a:close/>
              </a:path>
              <a:path w="1321434" h="126365">
                <a:moveTo>
                  <a:pt x="879855" y="6540"/>
                </a:moveTo>
                <a:lnTo>
                  <a:pt x="819150" y="6540"/>
                </a:lnTo>
                <a:lnTo>
                  <a:pt x="819150" y="64630"/>
                </a:lnTo>
                <a:lnTo>
                  <a:pt x="839035" y="64532"/>
                </a:lnTo>
                <a:lnTo>
                  <a:pt x="856599" y="64238"/>
                </a:lnTo>
                <a:lnTo>
                  <a:pt x="871853" y="63746"/>
                </a:lnTo>
                <a:lnTo>
                  <a:pt x="884808" y="63055"/>
                </a:lnTo>
                <a:lnTo>
                  <a:pt x="884264" y="55918"/>
                </a:lnTo>
                <a:lnTo>
                  <a:pt x="829055" y="55918"/>
                </a:lnTo>
                <a:lnTo>
                  <a:pt x="829055" y="39420"/>
                </a:lnTo>
                <a:lnTo>
                  <a:pt x="873378" y="39420"/>
                </a:lnTo>
                <a:lnTo>
                  <a:pt x="873378" y="30975"/>
                </a:lnTo>
                <a:lnTo>
                  <a:pt x="829055" y="30975"/>
                </a:lnTo>
                <a:lnTo>
                  <a:pt x="829055" y="15252"/>
                </a:lnTo>
                <a:lnTo>
                  <a:pt x="879855" y="15252"/>
                </a:lnTo>
                <a:lnTo>
                  <a:pt x="879855" y="6540"/>
                </a:lnTo>
                <a:close/>
              </a:path>
              <a:path w="1321434" h="126365">
                <a:moveTo>
                  <a:pt x="884174" y="54736"/>
                </a:moveTo>
                <a:lnTo>
                  <a:pt x="875410" y="55253"/>
                </a:lnTo>
                <a:lnTo>
                  <a:pt x="864742" y="55622"/>
                </a:lnTo>
                <a:lnTo>
                  <a:pt x="852169" y="55844"/>
                </a:lnTo>
                <a:lnTo>
                  <a:pt x="837691" y="55918"/>
                </a:lnTo>
                <a:lnTo>
                  <a:pt x="884264" y="55918"/>
                </a:lnTo>
                <a:lnTo>
                  <a:pt x="884174" y="54736"/>
                </a:lnTo>
                <a:close/>
              </a:path>
              <a:path w="1321434" h="126365">
                <a:moveTo>
                  <a:pt x="773556" y="4584"/>
                </a:moveTo>
                <a:lnTo>
                  <a:pt x="684783" y="4584"/>
                </a:lnTo>
                <a:lnTo>
                  <a:pt x="684783" y="13284"/>
                </a:lnTo>
                <a:lnTo>
                  <a:pt x="773556" y="13284"/>
                </a:lnTo>
                <a:lnTo>
                  <a:pt x="773556" y="4584"/>
                </a:lnTo>
                <a:close/>
              </a:path>
              <a:path w="1321434" h="126365">
                <a:moveTo>
                  <a:pt x="117221" y="49898"/>
                </a:moveTo>
                <a:lnTo>
                  <a:pt x="0" y="49898"/>
                </a:lnTo>
                <a:lnTo>
                  <a:pt x="0" y="58470"/>
                </a:lnTo>
                <a:lnTo>
                  <a:pt x="117221" y="58470"/>
                </a:lnTo>
                <a:lnTo>
                  <a:pt x="117221" y="49898"/>
                </a:lnTo>
                <a:close/>
              </a:path>
              <a:path w="1321434" h="126365">
                <a:moveTo>
                  <a:pt x="99582" y="32994"/>
                </a:moveTo>
                <a:lnTo>
                  <a:pt x="90042" y="32994"/>
                </a:lnTo>
                <a:lnTo>
                  <a:pt x="89661" y="44043"/>
                </a:lnTo>
                <a:lnTo>
                  <a:pt x="89407" y="49682"/>
                </a:lnTo>
                <a:lnTo>
                  <a:pt x="89280" y="49898"/>
                </a:lnTo>
                <a:lnTo>
                  <a:pt x="98551" y="49898"/>
                </a:lnTo>
                <a:lnTo>
                  <a:pt x="99218" y="41192"/>
                </a:lnTo>
                <a:lnTo>
                  <a:pt x="99582" y="32994"/>
                </a:lnTo>
                <a:close/>
              </a:path>
              <a:path w="1321434" h="126365">
                <a:moveTo>
                  <a:pt x="100075" y="2946"/>
                </a:moveTo>
                <a:lnTo>
                  <a:pt x="19684" y="2946"/>
                </a:lnTo>
                <a:lnTo>
                  <a:pt x="19684" y="11391"/>
                </a:lnTo>
                <a:lnTo>
                  <a:pt x="90297" y="11391"/>
                </a:lnTo>
                <a:lnTo>
                  <a:pt x="90170" y="25082"/>
                </a:lnTo>
                <a:lnTo>
                  <a:pt x="14224" y="27762"/>
                </a:lnTo>
                <a:lnTo>
                  <a:pt x="16890" y="36728"/>
                </a:lnTo>
                <a:lnTo>
                  <a:pt x="90042" y="32994"/>
                </a:lnTo>
                <a:lnTo>
                  <a:pt x="99582" y="32994"/>
                </a:lnTo>
                <a:lnTo>
                  <a:pt x="99694" y="30465"/>
                </a:lnTo>
                <a:lnTo>
                  <a:pt x="99980" y="17717"/>
                </a:lnTo>
                <a:lnTo>
                  <a:pt x="100075" y="2946"/>
                </a:lnTo>
                <a:close/>
              </a:path>
              <a:path w="1321434" h="126365">
                <a:moveTo>
                  <a:pt x="1175003" y="0"/>
                </a:moveTo>
                <a:lnTo>
                  <a:pt x="1165352" y="0"/>
                </a:lnTo>
                <a:lnTo>
                  <a:pt x="1165352" y="126314"/>
                </a:lnTo>
                <a:lnTo>
                  <a:pt x="1175003" y="126314"/>
                </a:lnTo>
                <a:lnTo>
                  <a:pt x="1175003" y="0"/>
                </a:lnTo>
                <a:close/>
              </a:path>
              <a:path w="1321434" h="126365">
                <a:moveTo>
                  <a:pt x="909447" y="0"/>
                </a:moveTo>
                <a:lnTo>
                  <a:pt x="899667" y="0"/>
                </a:lnTo>
                <a:lnTo>
                  <a:pt x="899667" y="77393"/>
                </a:lnTo>
                <a:lnTo>
                  <a:pt x="909447" y="77393"/>
                </a:lnTo>
                <a:lnTo>
                  <a:pt x="909447" y="0"/>
                </a:lnTo>
                <a:close/>
              </a:path>
              <a:path w="1321434" h="126365">
                <a:moveTo>
                  <a:pt x="232409" y="0"/>
                </a:moveTo>
                <a:lnTo>
                  <a:pt x="222630" y="0"/>
                </a:lnTo>
                <a:lnTo>
                  <a:pt x="222630" y="126314"/>
                </a:lnTo>
                <a:lnTo>
                  <a:pt x="232409" y="126314"/>
                </a:lnTo>
                <a:lnTo>
                  <a:pt x="232409" y="62077"/>
                </a:lnTo>
                <a:lnTo>
                  <a:pt x="254253" y="62077"/>
                </a:lnTo>
                <a:lnTo>
                  <a:pt x="254253" y="53238"/>
                </a:lnTo>
                <a:lnTo>
                  <a:pt x="232409" y="53238"/>
                </a:lnTo>
                <a:lnTo>
                  <a:pt x="2324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9" name="object 149" descr="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8486902" y="6896189"/>
            <a:ext cx="244094" cy="126314"/>
          </a:xfrm>
          <a:prstGeom prst="rect">
            <a:avLst/>
          </a:prstGeom>
        </p:spPr>
      </p:pic>
      <p:sp>
        <p:nvSpPr>
          <p:cNvPr id="150" name="object 150" descr=""/>
          <p:cNvSpPr/>
          <p:nvPr/>
        </p:nvSpPr>
        <p:spPr>
          <a:xfrm>
            <a:off x="8795893" y="6896189"/>
            <a:ext cx="372745" cy="126364"/>
          </a:xfrm>
          <a:custGeom>
            <a:avLst/>
            <a:gdLst/>
            <a:ahLst/>
            <a:cxnLst/>
            <a:rect l="l" t="t" r="r" b="b"/>
            <a:pathLst>
              <a:path w="372745" h="126365">
                <a:moveTo>
                  <a:pt x="232282" y="77533"/>
                </a:moveTo>
                <a:lnTo>
                  <a:pt x="151383" y="77533"/>
                </a:lnTo>
                <a:lnTo>
                  <a:pt x="151383" y="86232"/>
                </a:lnTo>
                <a:lnTo>
                  <a:pt x="222630" y="86232"/>
                </a:lnTo>
                <a:lnTo>
                  <a:pt x="222630" y="126314"/>
                </a:lnTo>
                <a:lnTo>
                  <a:pt x="232282" y="126314"/>
                </a:lnTo>
                <a:lnTo>
                  <a:pt x="232282" y="77533"/>
                </a:lnTo>
                <a:close/>
              </a:path>
              <a:path w="372745" h="126365">
                <a:moveTo>
                  <a:pt x="179450" y="3594"/>
                </a:moveTo>
                <a:lnTo>
                  <a:pt x="160527" y="3594"/>
                </a:lnTo>
                <a:lnTo>
                  <a:pt x="152780" y="6476"/>
                </a:lnTo>
                <a:lnTo>
                  <a:pt x="146811" y="12242"/>
                </a:lnTo>
                <a:lnTo>
                  <a:pt x="140970" y="18008"/>
                </a:lnTo>
                <a:lnTo>
                  <a:pt x="137943" y="25184"/>
                </a:lnTo>
                <a:lnTo>
                  <a:pt x="137959" y="42735"/>
                </a:lnTo>
                <a:lnTo>
                  <a:pt x="140970" y="49910"/>
                </a:lnTo>
                <a:lnTo>
                  <a:pt x="152907" y="61480"/>
                </a:lnTo>
                <a:lnTo>
                  <a:pt x="160654" y="64363"/>
                </a:lnTo>
                <a:lnTo>
                  <a:pt x="179450" y="64363"/>
                </a:lnTo>
                <a:lnTo>
                  <a:pt x="187211" y="61480"/>
                </a:lnTo>
                <a:lnTo>
                  <a:pt x="192995" y="55918"/>
                </a:lnTo>
                <a:lnTo>
                  <a:pt x="163322" y="55918"/>
                </a:lnTo>
                <a:lnTo>
                  <a:pt x="157987" y="53873"/>
                </a:lnTo>
                <a:lnTo>
                  <a:pt x="153884" y="49758"/>
                </a:lnTo>
                <a:lnTo>
                  <a:pt x="149732" y="45719"/>
                </a:lnTo>
                <a:lnTo>
                  <a:pt x="147700" y="40424"/>
                </a:lnTo>
                <a:lnTo>
                  <a:pt x="147700" y="27495"/>
                </a:lnTo>
                <a:lnTo>
                  <a:pt x="149732" y="22224"/>
                </a:lnTo>
                <a:lnTo>
                  <a:pt x="154074" y="17945"/>
                </a:lnTo>
                <a:lnTo>
                  <a:pt x="157987" y="13982"/>
                </a:lnTo>
                <a:lnTo>
                  <a:pt x="163449" y="11912"/>
                </a:lnTo>
                <a:lnTo>
                  <a:pt x="192863" y="11912"/>
                </a:lnTo>
                <a:lnTo>
                  <a:pt x="187198" y="6464"/>
                </a:lnTo>
                <a:lnTo>
                  <a:pt x="179450" y="3594"/>
                </a:lnTo>
                <a:close/>
              </a:path>
              <a:path w="372745" h="126365">
                <a:moveTo>
                  <a:pt x="192863" y="11912"/>
                </a:moveTo>
                <a:lnTo>
                  <a:pt x="176656" y="11912"/>
                </a:lnTo>
                <a:lnTo>
                  <a:pt x="182117" y="13995"/>
                </a:lnTo>
                <a:lnTo>
                  <a:pt x="186181" y="18173"/>
                </a:lnTo>
                <a:lnTo>
                  <a:pt x="190373" y="22339"/>
                </a:lnTo>
                <a:lnTo>
                  <a:pt x="192370" y="27495"/>
                </a:lnTo>
                <a:lnTo>
                  <a:pt x="192385" y="40424"/>
                </a:lnTo>
                <a:lnTo>
                  <a:pt x="190373" y="45656"/>
                </a:lnTo>
                <a:lnTo>
                  <a:pt x="185931" y="50012"/>
                </a:lnTo>
                <a:lnTo>
                  <a:pt x="182117" y="53873"/>
                </a:lnTo>
                <a:lnTo>
                  <a:pt x="176656" y="55918"/>
                </a:lnTo>
                <a:lnTo>
                  <a:pt x="192995" y="55918"/>
                </a:lnTo>
                <a:lnTo>
                  <a:pt x="199135" y="50012"/>
                </a:lnTo>
                <a:lnTo>
                  <a:pt x="202183" y="42735"/>
                </a:lnTo>
                <a:lnTo>
                  <a:pt x="202183" y="25184"/>
                </a:lnTo>
                <a:lnTo>
                  <a:pt x="199262" y="17945"/>
                </a:lnTo>
                <a:lnTo>
                  <a:pt x="192863" y="11912"/>
                </a:lnTo>
                <a:close/>
              </a:path>
              <a:path w="372745" h="126365">
                <a:moveTo>
                  <a:pt x="372490" y="0"/>
                </a:moveTo>
                <a:lnTo>
                  <a:pt x="362711" y="0"/>
                </a:lnTo>
                <a:lnTo>
                  <a:pt x="362711" y="41452"/>
                </a:lnTo>
                <a:lnTo>
                  <a:pt x="333248" y="41452"/>
                </a:lnTo>
                <a:lnTo>
                  <a:pt x="333248" y="50152"/>
                </a:lnTo>
                <a:lnTo>
                  <a:pt x="362711" y="50152"/>
                </a:lnTo>
                <a:lnTo>
                  <a:pt x="362711" y="126314"/>
                </a:lnTo>
                <a:lnTo>
                  <a:pt x="372490" y="126314"/>
                </a:lnTo>
                <a:lnTo>
                  <a:pt x="372490" y="0"/>
                </a:lnTo>
                <a:close/>
              </a:path>
              <a:path w="372745" h="126365">
                <a:moveTo>
                  <a:pt x="311276" y="8699"/>
                </a:moveTo>
                <a:lnTo>
                  <a:pt x="301498" y="8699"/>
                </a:lnTo>
                <a:lnTo>
                  <a:pt x="301498" y="29400"/>
                </a:lnTo>
                <a:lnTo>
                  <a:pt x="300926" y="37808"/>
                </a:lnTo>
                <a:lnTo>
                  <a:pt x="281479" y="77392"/>
                </a:lnTo>
                <a:lnTo>
                  <a:pt x="267461" y="89319"/>
                </a:lnTo>
                <a:lnTo>
                  <a:pt x="275081" y="95859"/>
                </a:lnTo>
                <a:lnTo>
                  <a:pt x="302021" y="63468"/>
                </a:lnTo>
                <a:lnTo>
                  <a:pt x="306577" y="52704"/>
                </a:lnTo>
                <a:lnTo>
                  <a:pt x="316281" y="52704"/>
                </a:lnTo>
                <a:lnTo>
                  <a:pt x="313562" y="45132"/>
                </a:lnTo>
                <a:lnTo>
                  <a:pt x="311848" y="37082"/>
                </a:lnTo>
                <a:lnTo>
                  <a:pt x="311309" y="29400"/>
                </a:lnTo>
                <a:lnTo>
                  <a:pt x="311276" y="8699"/>
                </a:lnTo>
                <a:close/>
              </a:path>
              <a:path w="372745" h="126365">
                <a:moveTo>
                  <a:pt x="316281" y="52704"/>
                </a:moveTo>
                <a:lnTo>
                  <a:pt x="306577" y="52704"/>
                </a:lnTo>
                <a:lnTo>
                  <a:pt x="308228" y="58648"/>
                </a:lnTo>
                <a:lnTo>
                  <a:pt x="332960" y="89972"/>
                </a:lnTo>
                <a:lnTo>
                  <a:pt x="338200" y="94297"/>
                </a:lnTo>
                <a:lnTo>
                  <a:pt x="345058" y="86626"/>
                </a:lnTo>
                <a:lnTo>
                  <a:pt x="337625" y="81227"/>
                </a:lnTo>
                <a:lnTo>
                  <a:pt x="331120" y="75207"/>
                </a:lnTo>
                <a:lnTo>
                  <a:pt x="325377" y="68436"/>
                </a:lnTo>
                <a:lnTo>
                  <a:pt x="320421" y="60959"/>
                </a:lnTo>
                <a:lnTo>
                  <a:pt x="316420" y="53092"/>
                </a:lnTo>
                <a:lnTo>
                  <a:pt x="316281" y="52704"/>
                </a:lnTo>
                <a:close/>
              </a:path>
              <a:path w="372745" h="126365">
                <a:moveTo>
                  <a:pt x="82930" y="38760"/>
                </a:moveTo>
                <a:lnTo>
                  <a:pt x="73278" y="38760"/>
                </a:lnTo>
                <a:lnTo>
                  <a:pt x="73278" y="65417"/>
                </a:lnTo>
                <a:lnTo>
                  <a:pt x="47371" y="65417"/>
                </a:lnTo>
                <a:lnTo>
                  <a:pt x="47371" y="74193"/>
                </a:lnTo>
                <a:lnTo>
                  <a:pt x="73278" y="74193"/>
                </a:lnTo>
                <a:lnTo>
                  <a:pt x="73278" y="122186"/>
                </a:lnTo>
                <a:lnTo>
                  <a:pt x="82930" y="122186"/>
                </a:lnTo>
                <a:lnTo>
                  <a:pt x="82930" y="38760"/>
                </a:lnTo>
                <a:close/>
              </a:path>
              <a:path w="372745" h="126365">
                <a:moveTo>
                  <a:pt x="55372" y="10998"/>
                </a:moveTo>
                <a:lnTo>
                  <a:pt x="7620" y="10998"/>
                </a:lnTo>
                <a:lnTo>
                  <a:pt x="7620" y="19570"/>
                </a:lnTo>
                <a:lnTo>
                  <a:pt x="44957" y="19570"/>
                </a:lnTo>
                <a:lnTo>
                  <a:pt x="43553" y="30119"/>
                </a:lnTo>
                <a:lnTo>
                  <a:pt x="23645" y="69765"/>
                </a:lnTo>
                <a:lnTo>
                  <a:pt x="0" y="89446"/>
                </a:lnTo>
                <a:lnTo>
                  <a:pt x="7874" y="96126"/>
                </a:lnTo>
                <a:lnTo>
                  <a:pt x="22780" y="84096"/>
                </a:lnTo>
                <a:lnTo>
                  <a:pt x="34925" y="70524"/>
                </a:lnTo>
                <a:lnTo>
                  <a:pt x="44307" y="55412"/>
                </a:lnTo>
                <a:lnTo>
                  <a:pt x="50926" y="38760"/>
                </a:lnTo>
                <a:lnTo>
                  <a:pt x="82930" y="38760"/>
                </a:lnTo>
                <a:lnTo>
                  <a:pt x="82930" y="30048"/>
                </a:lnTo>
                <a:lnTo>
                  <a:pt x="53085" y="30048"/>
                </a:lnTo>
                <a:lnTo>
                  <a:pt x="54228" y="24764"/>
                </a:lnTo>
                <a:lnTo>
                  <a:pt x="54990" y="18414"/>
                </a:lnTo>
                <a:lnTo>
                  <a:pt x="55372" y="10998"/>
                </a:lnTo>
                <a:close/>
              </a:path>
              <a:path w="372745" h="126365">
                <a:moveTo>
                  <a:pt x="82930" y="2552"/>
                </a:moveTo>
                <a:lnTo>
                  <a:pt x="73278" y="2552"/>
                </a:lnTo>
                <a:lnTo>
                  <a:pt x="73278" y="30048"/>
                </a:lnTo>
                <a:lnTo>
                  <a:pt x="82930" y="30048"/>
                </a:lnTo>
                <a:lnTo>
                  <a:pt x="82930" y="2552"/>
                </a:lnTo>
                <a:close/>
              </a:path>
              <a:path w="372745" h="126365">
                <a:moveTo>
                  <a:pt x="232282" y="0"/>
                </a:moveTo>
                <a:lnTo>
                  <a:pt x="222630" y="0"/>
                </a:lnTo>
                <a:lnTo>
                  <a:pt x="222630" y="70523"/>
                </a:lnTo>
                <a:lnTo>
                  <a:pt x="232282" y="70523"/>
                </a:lnTo>
                <a:lnTo>
                  <a:pt x="232282" y="55270"/>
                </a:lnTo>
                <a:lnTo>
                  <a:pt x="251332" y="55270"/>
                </a:lnTo>
                <a:lnTo>
                  <a:pt x="251332" y="46685"/>
                </a:lnTo>
                <a:lnTo>
                  <a:pt x="232282" y="46685"/>
                </a:lnTo>
                <a:lnTo>
                  <a:pt x="232282" y="26974"/>
                </a:lnTo>
                <a:lnTo>
                  <a:pt x="251332" y="26974"/>
                </a:lnTo>
                <a:lnTo>
                  <a:pt x="251332" y="18402"/>
                </a:lnTo>
                <a:lnTo>
                  <a:pt x="232282" y="18402"/>
                </a:lnTo>
                <a:lnTo>
                  <a:pt x="232282" y="0"/>
                </a:lnTo>
                <a:close/>
              </a:path>
              <a:path w="372745" h="126365">
                <a:moveTo>
                  <a:pt x="106299" y="0"/>
                </a:moveTo>
                <a:lnTo>
                  <a:pt x="96520" y="0"/>
                </a:lnTo>
                <a:lnTo>
                  <a:pt x="96520" y="126314"/>
                </a:lnTo>
                <a:lnTo>
                  <a:pt x="106299" y="126314"/>
                </a:lnTo>
                <a:lnTo>
                  <a:pt x="10629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1" name="object 151" descr=""/>
          <p:cNvGrpSpPr/>
          <p:nvPr/>
        </p:nvGrpSpPr>
        <p:grpSpPr>
          <a:xfrm>
            <a:off x="1452372" y="2100071"/>
            <a:ext cx="1737360" cy="2459990"/>
            <a:chOff x="1452372" y="2100071"/>
            <a:chExt cx="1737360" cy="2459990"/>
          </a:xfrm>
        </p:grpSpPr>
        <p:pic>
          <p:nvPicPr>
            <p:cNvPr id="152" name="object 152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615722" y="2267916"/>
              <a:ext cx="1415239" cy="1853963"/>
            </a:xfrm>
            <a:prstGeom prst="rect">
              <a:avLst/>
            </a:prstGeom>
          </p:spPr>
        </p:pic>
        <p:sp>
          <p:nvSpPr>
            <p:cNvPr id="153" name="object 153" descr=""/>
            <p:cNvSpPr/>
            <p:nvPr/>
          </p:nvSpPr>
          <p:spPr>
            <a:xfrm>
              <a:off x="1453896" y="2101595"/>
              <a:ext cx="1734820" cy="2456815"/>
            </a:xfrm>
            <a:custGeom>
              <a:avLst/>
              <a:gdLst/>
              <a:ahLst/>
              <a:cxnLst/>
              <a:rect l="l" t="t" r="r" b="b"/>
              <a:pathLst>
                <a:path w="1734820" h="2456815">
                  <a:moveTo>
                    <a:pt x="0" y="2456688"/>
                  </a:moveTo>
                  <a:lnTo>
                    <a:pt x="1734312" y="2456688"/>
                  </a:lnTo>
                  <a:lnTo>
                    <a:pt x="1734312" y="0"/>
                  </a:lnTo>
                  <a:lnTo>
                    <a:pt x="0" y="0"/>
                  </a:lnTo>
                  <a:lnTo>
                    <a:pt x="0" y="2456688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4" name="object 154" descr=""/>
          <p:cNvSpPr/>
          <p:nvPr/>
        </p:nvSpPr>
        <p:spPr>
          <a:xfrm>
            <a:off x="1748790" y="1860422"/>
            <a:ext cx="1175385" cy="153035"/>
          </a:xfrm>
          <a:custGeom>
            <a:avLst/>
            <a:gdLst/>
            <a:ahLst/>
            <a:cxnLst/>
            <a:rect l="l" t="t" r="r" b="b"/>
            <a:pathLst>
              <a:path w="1175385" h="153035">
                <a:moveTo>
                  <a:pt x="98552" y="94361"/>
                </a:moveTo>
                <a:lnTo>
                  <a:pt x="91782" y="90360"/>
                </a:lnTo>
                <a:lnTo>
                  <a:pt x="85369" y="85356"/>
                </a:lnTo>
                <a:lnTo>
                  <a:pt x="79451" y="79451"/>
                </a:lnTo>
                <a:lnTo>
                  <a:pt x="74523" y="73279"/>
                </a:lnTo>
                <a:lnTo>
                  <a:pt x="73914" y="72517"/>
                </a:lnTo>
                <a:lnTo>
                  <a:pt x="63119" y="27686"/>
                </a:lnTo>
                <a:lnTo>
                  <a:pt x="93472" y="27686"/>
                </a:lnTo>
                <a:lnTo>
                  <a:pt x="93472" y="12065"/>
                </a:lnTo>
                <a:lnTo>
                  <a:pt x="13335" y="12065"/>
                </a:lnTo>
                <a:lnTo>
                  <a:pt x="13335" y="27686"/>
                </a:lnTo>
                <a:lnTo>
                  <a:pt x="44450" y="27686"/>
                </a:lnTo>
                <a:lnTo>
                  <a:pt x="44450" y="42926"/>
                </a:lnTo>
                <a:lnTo>
                  <a:pt x="27279" y="83286"/>
                </a:lnTo>
                <a:lnTo>
                  <a:pt x="8128" y="98806"/>
                </a:lnTo>
                <a:lnTo>
                  <a:pt x="21717" y="110744"/>
                </a:lnTo>
                <a:lnTo>
                  <a:pt x="30289" y="104114"/>
                </a:lnTo>
                <a:lnTo>
                  <a:pt x="38506" y="95631"/>
                </a:lnTo>
                <a:lnTo>
                  <a:pt x="46393" y="85356"/>
                </a:lnTo>
                <a:lnTo>
                  <a:pt x="53975" y="73279"/>
                </a:lnTo>
                <a:lnTo>
                  <a:pt x="60274" y="82880"/>
                </a:lnTo>
                <a:lnTo>
                  <a:pt x="67767" y="91859"/>
                </a:lnTo>
                <a:lnTo>
                  <a:pt x="76415" y="100215"/>
                </a:lnTo>
                <a:lnTo>
                  <a:pt x="86233" y="107950"/>
                </a:lnTo>
                <a:lnTo>
                  <a:pt x="98552" y="94361"/>
                </a:lnTo>
                <a:close/>
              </a:path>
              <a:path w="1175385" h="153035">
                <a:moveTo>
                  <a:pt x="129540" y="0"/>
                </a:moveTo>
                <a:lnTo>
                  <a:pt x="111252" y="0"/>
                </a:lnTo>
                <a:lnTo>
                  <a:pt x="111252" y="143510"/>
                </a:lnTo>
                <a:lnTo>
                  <a:pt x="129540" y="143510"/>
                </a:lnTo>
                <a:lnTo>
                  <a:pt x="129540" y="0"/>
                </a:lnTo>
                <a:close/>
              </a:path>
              <a:path w="1175385" h="153035">
                <a:moveTo>
                  <a:pt x="249047" y="65659"/>
                </a:moveTo>
                <a:lnTo>
                  <a:pt x="217297" y="43307"/>
                </a:lnTo>
                <a:lnTo>
                  <a:pt x="213995" y="35687"/>
                </a:lnTo>
                <a:lnTo>
                  <a:pt x="213995" y="21971"/>
                </a:lnTo>
                <a:lnTo>
                  <a:pt x="242951" y="21971"/>
                </a:lnTo>
                <a:lnTo>
                  <a:pt x="242951" y="6350"/>
                </a:lnTo>
                <a:lnTo>
                  <a:pt x="165735" y="6350"/>
                </a:lnTo>
                <a:lnTo>
                  <a:pt x="165735" y="21971"/>
                </a:lnTo>
                <a:lnTo>
                  <a:pt x="195326" y="21971"/>
                </a:lnTo>
                <a:lnTo>
                  <a:pt x="195326" y="27686"/>
                </a:lnTo>
                <a:lnTo>
                  <a:pt x="173304" y="64262"/>
                </a:lnTo>
                <a:lnTo>
                  <a:pt x="159512" y="71628"/>
                </a:lnTo>
                <a:lnTo>
                  <a:pt x="172720" y="84709"/>
                </a:lnTo>
                <a:lnTo>
                  <a:pt x="202692" y="59055"/>
                </a:lnTo>
                <a:lnTo>
                  <a:pt x="205232" y="53594"/>
                </a:lnTo>
                <a:lnTo>
                  <a:pt x="211302" y="61099"/>
                </a:lnTo>
                <a:lnTo>
                  <a:pt x="218655" y="67970"/>
                </a:lnTo>
                <a:lnTo>
                  <a:pt x="227304" y="74193"/>
                </a:lnTo>
                <a:lnTo>
                  <a:pt x="237236" y="79756"/>
                </a:lnTo>
                <a:lnTo>
                  <a:pt x="249047" y="65659"/>
                </a:lnTo>
                <a:close/>
              </a:path>
              <a:path w="1175385" h="153035">
                <a:moveTo>
                  <a:pt x="284607" y="0"/>
                </a:moveTo>
                <a:lnTo>
                  <a:pt x="266319" y="0"/>
                </a:lnTo>
                <a:lnTo>
                  <a:pt x="266319" y="32385"/>
                </a:lnTo>
                <a:lnTo>
                  <a:pt x="239395" y="32385"/>
                </a:lnTo>
                <a:lnTo>
                  <a:pt x="239395" y="47371"/>
                </a:lnTo>
                <a:lnTo>
                  <a:pt x="266319" y="47371"/>
                </a:lnTo>
                <a:lnTo>
                  <a:pt x="266319" y="82169"/>
                </a:lnTo>
                <a:lnTo>
                  <a:pt x="284607" y="82169"/>
                </a:lnTo>
                <a:lnTo>
                  <a:pt x="284607" y="0"/>
                </a:lnTo>
                <a:close/>
              </a:path>
              <a:path w="1175385" h="153035">
                <a:moveTo>
                  <a:pt x="286893" y="121920"/>
                </a:moveTo>
                <a:lnTo>
                  <a:pt x="286816" y="104267"/>
                </a:lnTo>
                <a:lnTo>
                  <a:pt x="283502" y="98552"/>
                </a:lnTo>
                <a:lnTo>
                  <a:pt x="282702" y="97155"/>
                </a:lnTo>
                <a:lnTo>
                  <a:pt x="274320" y="91567"/>
                </a:lnTo>
                <a:lnTo>
                  <a:pt x="267970" y="88201"/>
                </a:lnTo>
                <a:lnTo>
                  <a:pt x="267970" y="117475"/>
                </a:lnTo>
                <a:lnTo>
                  <a:pt x="265557" y="120904"/>
                </a:lnTo>
                <a:lnTo>
                  <a:pt x="260858" y="123571"/>
                </a:lnTo>
                <a:lnTo>
                  <a:pt x="256032" y="126238"/>
                </a:lnTo>
                <a:lnTo>
                  <a:pt x="248920" y="127508"/>
                </a:lnTo>
                <a:lnTo>
                  <a:pt x="230124" y="127508"/>
                </a:lnTo>
                <a:lnTo>
                  <a:pt x="223012" y="126238"/>
                </a:lnTo>
                <a:lnTo>
                  <a:pt x="213614" y="120904"/>
                </a:lnTo>
                <a:lnTo>
                  <a:pt x="211277" y="117475"/>
                </a:lnTo>
                <a:lnTo>
                  <a:pt x="211201" y="108712"/>
                </a:lnTo>
                <a:lnTo>
                  <a:pt x="213614" y="105283"/>
                </a:lnTo>
                <a:lnTo>
                  <a:pt x="218313" y="102616"/>
                </a:lnTo>
                <a:lnTo>
                  <a:pt x="222885" y="99949"/>
                </a:lnTo>
                <a:lnTo>
                  <a:pt x="229997" y="98552"/>
                </a:lnTo>
                <a:lnTo>
                  <a:pt x="249047" y="98552"/>
                </a:lnTo>
                <a:lnTo>
                  <a:pt x="256159" y="99949"/>
                </a:lnTo>
                <a:lnTo>
                  <a:pt x="260858" y="102616"/>
                </a:lnTo>
                <a:lnTo>
                  <a:pt x="265684" y="105283"/>
                </a:lnTo>
                <a:lnTo>
                  <a:pt x="267881" y="108712"/>
                </a:lnTo>
                <a:lnTo>
                  <a:pt x="267970" y="117475"/>
                </a:lnTo>
                <a:lnTo>
                  <a:pt x="267970" y="88201"/>
                </a:lnTo>
                <a:lnTo>
                  <a:pt x="267423" y="87909"/>
                </a:lnTo>
                <a:lnTo>
                  <a:pt x="259346" y="85280"/>
                </a:lnTo>
                <a:lnTo>
                  <a:pt x="250037" y="83718"/>
                </a:lnTo>
                <a:lnTo>
                  <a:pt x="239522" y="83185"/>
                </a:lnTo>
                <a:lnTo>
                  <a:pt x="228993" y="83718"/>
                </a:lnTo>
                <a:lnTo>
                  <a:pt x="192278" y="104267"/>
                </a:lnTo>
                <a:lnTo>
                  <a:pt x="192278" y="121920"/>
                </a:lnTo>
                <a:lnTo>
                  <a:pt x="228993" y="142354"/>
                </a:lnTo>
                <a:lnTo>
                  <a:pt x="239522" y="142875"/>
                </a:lnTo>
                <a:lnTo>
                  <a:pt x="250063" y="142354"/>
                </a:lnTo>
                <a:lnTo>
                  <a:pt x="283591" y="127508"/>
                </a:lnTo>
                <a:lnTo>
                  <a:pt x="286893" y="121920"/>
                </a:lnTo>
                <a:close/>
              </a:path>
              <a:path w="1175385" h="153035">
                <a:moveTo>
                  <a:pt x="500888" y="108204"/>
                </a:moveTo>
                <a:lnTo>
                  <a:pt x="443611" y="108204"/>
                </a:lnTo>
                <a:lnTo>
                  <a:pt x="443611" y="82169"/>
                </a:lnTo>
                <a:lnTo>
                  <a:pt x="480695" y="82169"/>
                </a:lnTo>
                <a:lnTo>
                  <a:pt x="480695" y="66548"/>
                </a:lnTo>
                <a:lnTo>
                  <a:pt x="480695" y="48133"/>
                </a:lnTo>
                <a:lnTo>
                  <a:pt x="480695" y="32385"/>
                </a:lnTo>
                <a:lnTo>
                  <a:pt x="480695" y="10795"/>
                </a:lnTo>
                <a:lnTo>
                  <a:pt x="462026" y="10795"/>
                </a:lnTo>
                <a:lnTo>
                  <a:pt x="462026" y="32385"/>
                </a:lnTo>
                <a:lnTo>
                  <a:pt x="462026" y="48133"/>
                </a:lnTo>
                <a:lnTo>
                  <a:pt x="462026" y="66548"/>
                </a:lnTo>
                <a:lnTo>
                  <a:pt x="406527" y="66548"/>
                </a:lnTo>
                <a:lnTo>
                  <a:pt x="406527" y="48133"/>
                </a:lnTo>
                <a:lnTo>
                  <a:pt x="462026" y="48133"/>
                </a:lnTo>
                <a:lnTo>
                  <a:pt x="462026" y="32385"/>
                </a:lnTo>
                <a:lnTo>
                  <a:pt x="406527" y="32385"/>
                </a:lnTo>
                <a:lnTo>
                  <a:pt x="406527" y="10795"/>
                </a:lnTo>
                <a:lnTo>
                  <a:pt x="387731" y="10795"/>
                </a:lnTo>
                <a:lnTo>
                  <a:pt x="387731" y="82169"/>
                </a:lnTo>
                <a:lnTo>
                  <a:pt x="424815" y="82169"/>
                </a:lnTo>
                <a:lnTo>
                  <a:pt x="424815" y="108204"/>
                </a:lnTo>
                <a:lnTo>
                  <a:pt x="367665" y="108204"/>
                </a:lnTo>
                <a:lnTo>
                  <a:pt x="367665" y="123698"/>
                </a:lnTo>
                <a:lnTo>
                  <a:pt x="500888" y="123698"/>
                </a:lnTo>
                <a:lnTo>
                  <a:pt x="500888" y="108204"/>
                </a:lnTo>
                <a:close/>
              </a:path>
              <a:path w="1175385" h="153035">
                <a:moveTo>
                  <a:pt x="634492" y="13081"/>
                </a:moveTo>
                <a:lnTo>
                  <a:pt x="536956" y="13081"/>
                </a:lnTo>
                <a:lnTo>
                  <a:pt x="536956" y="28448"/>
                </a:lnTo>
                <a:lnTo>
                  <a:pt x="615823" y="28448"/>
                </a:lnTo>
                <a:lnTo>
                  <a:pt x="615823" y="47625"/>
                </a:lnTo>
                <a:lnTo>
                  <a:pt x="615619" y="58229"/>
                </a:lnTo>
                <a:lnTo>
                  <a:pt x="615061" y="69075"/>
                </a:lnTo>
                <a:lnTo>
                  <a:pt x="614070" y="80441"/>
                </a:lnTo>
                <a:lnTo>
                  <a:pt x="612775" y="91567"/>
                </a:lnTo>
                <a:lnTo>
                  <a:pt x="631190" y="92964"/>
                </a:lnTo>
                <a:lnTo>
                  <a:pt x="632688" y="80187"/>
                </a:lnTo>
                <a:lnTo>
                  <a:pt x="633691" y="67995"/>
                </a:lnTo>
                <a:lnTo>
                  <a:pt x="634288" y="55626"/>
                </a:lnTo>
                <a:lnTo>
                  <a:pt x="634415" y="47625"/>
                </a:lnTo>
                <a:lnTo>
                  <a:pt x="634492" y="13081"/>
                </a:lnTo>
                <a:close/>
              </a:path>
              <a:path w="1175385" h="153035">
                <a:moveTo>
                  <a:pt x="653288" y="108204"/>
                </a:moveTo>
                <a:lnTo>
                  <a:pt x="586232" y="108204"/>
                </a:lnTo>
                <a:lnTo>
                  <a:pt x="586232" y="60325"/>
                </a:lnTo>
                <a:lnTo>
                  <a:pt x="567563" y="60325"/>
                </a:lnTo>
                <a:lnTo>
                  <a:pt x="567563" y="108204"/>
                </a:lnTo>
                <a:lnTo>
                  <a:pt x="520065" y="108204"/>
                </a:lnTo>
                <a:lnTo>
                  <a:pt x="520065" y="123825"/>
                </a:lnTo>
                <a:lnTo>
                  <a:pt x="653288" y="123825"/>
                </a:lnTo>
                <a:lnTo>
                  <a:pt x="653288" y="108204"/>
                </a:lnTo>
                <a:close/>
              </a:path>
              <a:path w="1175385" h="153035">
                <a:moveTo>
                  <a:pt x="762000" y="93345"/>
                </a:moveTo>
                <a:lnTo>
                  <a:pt x="731291" y="62445"/>
                </a:lnTo>
                <a:lnTo>
                  <a:pt x="725297" y="9525"/>
                </a:lnTo>
                <a:lnTo>
                  <a:pt x="706628" y="9525"/>
                </a:lnTo>
                <a:lnTo>
                  <a:pt x="706628" y="37465"/>
                </a:lnTo>
                <a:lnTo>
                  <a:pt x="705954" y="46278"/>
                </a:lnTo>
                <a:lnTo>
                  <a:pt x="683539" y="86931"/>
                </a:lnTo>
                <a:lnTo>
                  <a:pt x="668401" y="97536"/>
                </a:lnTo>
                <a:lnTo>
                  <a:pt x="682879" y="110363"/>
                </a:lnTo>
                <a:lnTo>
                  <a:pt x="692873" y="102323"/>
                </a:lnTo>
                <a:lnTo>
                  <a:pt x="701713" y="93218"/>
                </a:lnTo>
                <a:lnTo>
                  <a:pt x="709396" y="83083"/>
                </a:lnTo>
                <a:lnTo>
                  <a:pt x="715899" y="71882"/>
                </a:lnTo>
                <a:lnTo>
                  <a:pt x="722020" y="81864"/>
                </a:lnTo>
                <a:lnTo>
                  <a:pt x="729526" y="91186"/>
                </a:lnTo>
                <a:lnTo>
                  <a:pt x="738454" y="99860"/>
                </a:lnTo>
                <a:lnTo>
                  <a:pt x="748792" y="107823"/>
                </a:lnTo>
                <a:lnTo>
                  <a:pt x="762000" y="93345"/>
                </a:lnTo>
                <a:close/>
              </a:path>
              <a:path w="1175385" h="153035">
                <a:moveTo>
                  <a:pt x="795655" y="0"/>
                </a:moveTo>
                <a:lnTo>
                  <a:pt x="777113" y="0"/>
                </a:lnTo>
                <a:lnTo>
                  <a:pt x="777113" y="43434"/>
                </a:lnTo>
                <a:lnTo>
                  <a:pt x="745998" y="43434"/>
                </a:lnTo>
                <a:lnTo>
                  <a:pt x="745998" y="59055"/>
                </a:lnTo>
                <a:lnTo>
                  <a:pt x="777113" y="59055"/>
                </a:lnTo>
                <a:lnTo>
                  <a:pt x="777113" y="143510"/>
                </a:lnTo>
                <a:lnTo>
                  <a:pt x="795655" y="143510"/>
                </a:lnTo>
                <a:lnTo>
                  <a:pt x="795655" y="0"/>
                </a:lnTo>
                <a:close/>
              </a:path>
              <a:path w="1175385" h="153035">
                <a:moveTo>
                  <a:pt x="958469" y="40005"/>
                </a:moveTo>
                <a:lnTo>
                  <a:pt x="939800" y="8737"/>
                </a:lnTo>
                <a:lnTo>
                  <a:pt x="939800" y="33909"/>
                </a:lnTo>
                <a:lnTo>
                  <a:pt x="939800" y="45974"/>
                </a:lnTo>
                <a:lnTo>
                  <a:pt x="938022" y="51054"/>
                </a:lnTo>
                <a:lnTo>
                  <a:pt x="930910" y="58674"/>
                </a:lnTo>
                <a:lnTo>
                  <a:pt x="926084" y="60579"/>
                </a:lnTo>
                <a:lnTo>
                  <a:pt x="914146" y="60579"/>
                </a:lnTo>
                <a:lnTo>
                  <a:pt x="909320" y="58674"/>
                </a:lnTo>
                <a:lnTo>
                  <a:pt x="902462" y="51054"/>
                </a:lnTo>
                <a:lnTo>
                  <a:pt x="900684" y="45974"/>
                </a:lnTo>
                <a:lnTo>
                  <a:pt x="900684" y="33909"/>
                </a:lnTo>
                <a:lnTo>
                  <a:pt x="902462" y="28956"/>
                </a:lnTo>
                <a:lnTo>
                  <a:pt x="909447" y="21209"/>
                </a:lnTo>
                <a:lnTo>
                  <a:pt x="914273" y="19304"/>
                </a:lnTo>
                <a:lnTo>
                  <a:pt x="926084" y="19304"/>
                </a:lnTo>
                <a:lnTo>
                  <a:pt x="930783" y="21209"/>
                </a:lnTo>
                <a:lnTo>
                  <a:pt x="938022" y="28956"/>
                </a:lnTo>
                <a:lnTo>
                  <a:pt x="939800" y="33909"/>
                </a:lnTo>
                <a:lnTo>
                  <a:pt x="939800" y="8737"/>
                </a:lnTo>
                <a:lnTo>
                  <a:pt x="935469" y="6629"/>
                </a:lnTo>
                <a:lnTo>
                  <a:pt x="928179" y="4711"/>
                </a:lnTo>
                <a:lnTo>
                  <a:pt x="920115" y="4064"/>
                </a:lnTo>
                <a:lnTo>
                  <a:pt x="912088" y="4711"/>
                </a:lnTo>
                <a:lnTo>
                  <a:pt x="882548" y="32613"/>
                </a:lnTo>
                <a:lnTo>
                  <a:pt x="881888" y="40005"/>
                </a:lnTo>
                <a:lnTo>
                  <a:pt x="882548" y="47396"/>
                </a:lnTo>
                <a:lnTo>
                  <a:pt x="912114" y="75412"/>
                </a:lnTo>
                <a:lnTo>
                  <a:pt x="920115" y="76073"/>
                </a:lnTo>
                <a:lnTo>
                  <a:pt x="928179" y="75412"/>
                </a:lnTo>
                <a:lnTo>
                  <a:pt x="935456" y="73444"/>
                </a:lnTo>
                <a:lnTo>
                  <a:pt x="941946" y="70180"/>
                </a:lnTo>
                <a:lnTo>
                  <a:pt x="947674" y="65659"/>
                </a:lnTo>
                <a:lnTo>
                  <a:pt x="952030" y="60579"/>
                </a:lnTo>
                <a:lnTo>
                  <a:pt x="952360" y="60210"/>
                </a:lnTo>
                <a:lnTo>
                  <a:pt x="955738" y="54127"/>
                </a:lnTo>
                <a:lnTo>
                  <a:pt x="957770" y="47396"/>
                </a:lnTo>
                <a:lnTo>
                  <a:pt x="958469" y="40005"/>
                </a:lnTo>
                <a:close/>
              </a:path>
              <a:path w="1175385" h="153035">
                <a:moveTo>
                  <a:pt x="997712" y="105664"/>
                </a:moveTo>
                <a:lnTo>
                  <a:pt x="995146" y="101473"/>
                </a:lnTo>
                <a:lnTo>
                  <a:pt x="993521" y="98806"/>
                </a:lnTo>
                <a:lnTo>
                  <a:pt x="985139" y="93599"/>
                </a:lnTo>
                <a:lnTo>
                  <a:pt x="978535" y="90436"/>
                </a:lnTo>
                <a:lnTo>
                  <a:pt x="978535" y="114300"/>
                </a:lnTo>
                <a:lnTo>
                  <a:pt x="976744" y="119989"/>
                </a:lnTo>
                <a:lnTo>
                  <a:pt x="971372" y="124079"/>
                </a:lnTo>
                <a:lnTo>
                  <a:pt x="962406" y="126555"/>
                </a:lnTo>
                <a:lnTo>
                  <a:pt x="949833" y="127381"/>
                </a:lnTo>
                <a:lnTo>
                  <a:pt x="937399" y="126555"/>
                </a:lnTo>
                <a:lnTo>
                  <a:pt x="928509" y="124079"/>
                </a:lnTo>
                <a:lnTo>
                  <a:pt x="923163" y="119989"/>
                </a:lnTo>
                <a:lnTo>
                  <a:pt x="921385" y="114300"/>
                </a:lnTo>
                <a:lnTo>
                  <a:pt x="923163" y="108661"/>
                </a:lnTo>
                <a:lnTo>
                  <a:pt x="928509" y="104648"/>
                </a:lnTo>
                <a:lnTo>
                  <a:pt x="937399" y="102273"/>
                </a:lnTo>
                <a:lnTo>
                  <a:pt x="949833" y="101473"/>
                </a:lnTo>
                <a:lnTo>
                  <a:pt x="962406" y="102273"/>
                </a:lnTo>
                <a:lnTo>
                  <a:pt x="971372" y="104648"/>
                </a:lnTo>
                <a:lnTo>
                  <a:pt x="976744" y="108661"/>
                </a:lnTo>
                <a:lnTo>
                  <a:pt x="978535" y="114300"/>
                </a:lnTo>
                <a:lnTo>
                  <a:pt x="978535" y="90436"/>
                </a:lnTo>
                <a:lnTo>
                  <a:pt x="978154" y="90246"/>
                </a:lnTo>
                <a:lnTo>
                  <a:pt x="969962" y="87820"/>
                </a:lnTo>
                <a:lnTo>
                  <a:pt x="960526" y="86360"/>
                </a:lnTo>
                <a:lnTo>
                  <a:pt x="949833" y="85852"/>
                </a:lnTo>
                <a:lnTo>
                  <a:pt x="939190" y="86360"/>
                </a:lnTo>
                <a:lnTo>
                  <a:pt x="901954" y="105664"/>
                </a:lnTo>
                <a:lnTo>
                  <a:pt x="901954" y="122936"/>
                </a:lnTo>
                <a:lnTo>
                  <a:pt x="939101" y="142405"/>
                </a:lnTo>
                <a:lnTo>
                  <a:pt x="949833" y="142875"/>
                </a:lnTo>
                <a:lnTo>
                  <a:pt x="960602" y="142405"/>
                </a:lnTo>
                <a:lnTo>
                  <a:pt x="995045" y="127381"/>
                </a:lnTo>
                <a:lnTo>
                  <a:pt x="997712" y="122936"/>
                </a:lnTo>
                <a:lnTo>
                  <a:pt x="997712" y="105664"/>
                </a:lnTo>
                <a:close/>
              </a:path>
              <a:path w="1175385" h="153035">
                <a:moveTo>
                  <a:pt x="1017270" y="16891"/>
                </a:moveTo>
                <a:lnTo>
                  <a:pt x="995426" y="16891"/>
                </a:lnTo>
                <a:lnTo>
                  <a:pt x="995426" y="0"/>
                </a:lnTo>
                <a:lnTo>
                  <a:pt x="976757" y="0"/>
                </a:lnTo>
                <a:lnTo>
                  <a:pt x="976757" y="83693"/>
                </a:lnTo>
                <a:lnTo>
                  <a:pt x="995426" y="83693"/>
                </a:lnTo>
                <a:lnTo>
                  <a:pt x="995426" y="66294"/>
                </a:lnTo>
                <a:lnTo>
                  <a:pt x="1017270" y="66294"/>
                </a:lnTo>
                <a:lnTo>
                  <a:pt x="1017270" y="50673"/>
                </a:lnTo>
                <a:lnTo>
                  <a:pt x="995426" y="50673"/>
                </a:lnTo>
                <a:lnTo>
                  <a:pt x="995426" y="32512"/>
                </a:lnTo>
                <a:lnTo>
                  <a:pt x="1017270" y="32512"/>
                </a:lnTo>
                <a:lnTo>
                  <a:pt x="1017270" y="16891"/>
                </a:lnTo>
                <a:close/>
              </a:path>
              <a:path w="1175385" h="153035">
                <a:moveTo>
                  <a:pt x="1123061" y="64135"/>
                </a:moveTo>
                <a:lnTo>
                  <a:pt x="1115758" y="61595"/>
                </a:lnTo>
                <a:lnTo>
                  <a:pt x="1109116" y="58127"/>
                </a:lnTo>
                <a:lnTo>
                  <a:pt x="1103083" y="53733"/>
                </a:lnTo>
                <a:lnTo>
                  <a:pt x="1101013" y="51689"/>
                </a:lnTo>
                <a:lnTo>
                  <a:pt x="1097661" y="48387"/>
                </a:lnTo>
                <a:lnTo>
                  <a:pt x="1087247" y="4445"/>
                </a:lnTo>
                <a:lnTo>
                  <a:pt x="1068578" y="4445"/>
                </a:lnTo>
                <a:lnTo>
                  <a:pt x="1068578" y="23876"/>
                </a:lnTo>
                <a:lnTo>
                  <a:pt x="1067930" y="30746"/>
                </a:lnTo>
                <a:lnTo>
                  <a:pt x="1040231" y="66141"/>
                </a:lnTo>
                <a:lnTo>
                  <a:pt x="1032764" y="69850"/>
                </a:lnTo>
                <a:lnTo>
                  <a:pt x="1046353" y="83312"/>
                </a:lnTo>
                <a:lnTo>
                  <a:pt x="1076198" y="56515"/>
                </a:lnTo>
                <a:lnTo>
                  <a:pt x="1078357" y="51689"/>
                </a:lnTo>
                <a:lnTo>
                  <a:pt x="1084402" y="59702"/>
                </a:lnTo>
                <a:lnTo>
                  <a:pt x="1091882" y="66941"/>
                </a:lnTo>
                <a:lnTo>
                  <a:pt x="1100785" y="73418"/>
                </a:lnTo>
                <a:lnTo>
                  <a:pt x="1111123" y="79121"/>
                </a:lnTo>
                <a:lnTo>
                  <a:pt x="1123061" y="64135"/>
                </a:lnTo>
                <a:close/>
              </a:path>
              <a:path w="1175385" h="153035">
                <a:moveTo>
                  <a:pt x="1152779" y="89408"/>
                </a:moveTo>
                <a:lnTo>
                  <a:pt x="1057021" y="89408"/>
                </a:lnTo>
                <a:lnTo>
                  <a:pt x="1057021" y="105156"/>
                </a:lnTo>
                <a:lnTo>
                  <a:pt x="1134110" y="105156"/>
                </a:lnTo>
                <a:lnTo>
                  <a:pt x="1134110" y="143510"/>
                </a:lnTo>
                <a:lnTo>
                  <a:pt x="1152779" y="143510"/>
                </a:lnTo>
                <a:lnTo>
                  <a:pt x="1152779" y="89408"/>
                </a:lnTo>
                <a:close/>
              </a:path>
              <a:path w="1175385" h="153035">
                <a:moveTo>
                  <a:pt x="1152779" y="0"/>
                </a:moveTo>
                <a:lnTo>
                  <a:pt x="1134364" y="0"/>
                </a:lnTo>
                <a:lnTo>
                  <a:pt x="1134364" y="83312"/>
                </a:lnTo>
                <a:lnTo>
                  <a:pt x="1152779" y="83312"/>
                </a:lnTo>
                <a:lnTo>
                  <a:pt x="1152779" y="0"/>
                </a:lnTo>
                <a:close/>
              </a:path>
              <a:path w="1175385" h="153035">
                <a:moveTo>
                  <a:pt x="1175004" y="145288"/>
                </a:moveTo>
                <a:lnTo>
                  <a:pt x="0" y="145288"/>
                </a:lnTo>
                <a:lnTo>
                  <a:pt x="0" y="152908"/>
                </a:lnTo>
                <a:lnTo>
                  <a:pt x="1175004" y="152908"/>
                </a:lnTo>
                <a:lnTo>
                  <a:pt x="1175004" y="145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5" name="object 155" descr=""/>
          <p:cNvGrpSpPr/>
          <p:nvPr/>
        </p:nvGrpSpPr>
        <p:grpSpPr>
          <a:xfrm>
            <a:off x="537972" y="4651247"/>
            <a:ext cx="1736089" cy="2466340"/>
            <a:chOff x="537972" y="4651247"/>
            <a:chExt cx="1736089" cy="2466340"/>
          </a:xfrm>
        </p:grpSpPr>
        <p:pic>
          <p:nvPicPr>
            <p:cNvPr id="156" name="object 156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96605" y="4819194"/>
              <a:ext cx="1418569" cy="2061231"/>
            </a:xfrm>
            <a:prstGeom prst="rect">
              <a:avLst/>
            </a:prstGeom>
          </p:spPr>
        </p:pic>
        <p:sp>
          <p:nvSpPr>
            <p:cNvPr id="157" name="object 157" descr=""/>
            <p:cNvSpPr/>
            <p:nvPr/>
          </p:nvSpPr>
          <p:spPr>
            <a:xfrm>
              <a:off x="539496" y="4652771"/>
              <a:ext cx="1732914" cy="2463165"/>
            </a:xfrm>
            <a:custGeom>
              <a:avLst/>
              <a:gdLst/>
              <a:ahLst/>
              <a:cxnLst/>
              <a:rect l="l" t="t" r="r" b="b"/>
              <a:pathLst>
                <a:path w="1732914" h="2463165">
                  <a:moveTo>
                    <a:pt x="0" y="2462784"/>
                  </a:moveTo>
                  <a:lnTo>
                    <a:pt x="1732788" y="2462784"/>
                  </a:lnTo>
                  <a:lnTo>
                    <a:pt x="1732788" y="0"/>
                  </a:lnTo>
                  <a:lnTo>
                    <a:pt x="0" y="0"/>
                  </a:lnTo>
                  <a:lnTo>
                    <a:pt x="0" y="2462784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8" name="object 158" descr=""/>
          <p:cNvGrpSpPr/>
          <p:nvPr/>
        </p:nvGrpSpPr>
        <p:grpSpPr>
          <a:xfrm>
            <a:off x="2330195" y="4651247"/>
            <a:ext cx="1740535" cy="2466340"/>
            <a:chOff x="2330195" y="4651247"/>
            <a:chExt cx="1740535" cy="2466340"/>
          </a:xfrm>
        </p:grpSpPr>
        <p:pic>
          <p:nvPicPr>
            <p:cNvPr id="159" name="object 159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493404" y="4819194"/>
              <a:ext cx="1418566" cy="824492"/>
            </a:xfrm>
            <a:prstGeom prst="rect">
              <a:avLst/>
            </a:prstGeom>
          </p:spPr>
        </p:pic>
        <p:sp>
          <p:nvSpPr>
            <p:cNvPr id="160" name="object 160" descr=""/>
            <p:cNvSpPr/>
            <p:nvPr/>
          </p:nvSpPr>
          <p:spPr>
            <a:xfrm>
              <a:off x="2331719" y="4652771"/>
              <a:ext cx="1737360" cy="2463165"/>
            </a:xfrm>
            <a:custGeom>
              <a:avLst/>
              <a:gdLst/>
              <a:ahLst/>
              <a:cxnLst/>
              <a:rect l="l" t="t" r="r" b="b"/>
              <a:pathLst>
                <a:path w="1737360" h="2463165">
                  <a:moveTo>
                    <a:pt x="0" y="2462784"/>
                  </a:moveTo>
                  <a:lnTo>
                    <a:pt x="1737359" y="2462784"/>
                  </a:lnTo>
                  <a:lnTo>
                    <a:pt x="1737359" y="0"/>
                  </a:lnTo>
                  <a:lnTo>
                    <a:pt x="0" y="0"/>
                  </a:lnTo>
                  <a:lnTo>
                    <a:pt x="0" y="2462784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1" name="object 16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614415" y="4966715"/>
            <a:ext cx="4631690" cy="2147570"/>
          </a:xfrm>
          <a:custGeom>
            <a:avLst/>
            <a:gdLst/>
            <a:ahLst/>
            <a:cxnLst/>
            <a:rect l="l" t="t" r="r" b="b"/>
            <a:pathLst>
              <a:path w="4631690" h="2147570">
                <a:moveTo>
                  <a:pt x="0" y="2147316"/>
                </a:moveTo>
                <a:lnTo>
                  <a:pt x="4631436" y="2147316"/>
                </a:lnTo>
                <a:lnTo>
                  <a:pt x="4631436" y="0"/>
                </a:lnTo>
                <a:lnTo>
                  <a:pt x="0" y="0"/>
                </a:lnTo>
                <a:lnTo>
                  <a:pt x="0" y="2147316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61416" y="4966715"/>
            <a:ext cx="4643755" cy="2147570"/>
          </a:xfrm>
          <a:custGeom>
            <a:avLst/>
            <a:gdLst/>
            <a:ahLst/>
            <a:cxnLst/>
            <a:rect l="l" t="t" r="r" b="b"/>
            <a:pathLst>
              <a:path w="4643755" h="2147570">
                <a:moveTo>
                  <a:pt x="0" y="2147316"/>
                </a:moveTo>
                <a:lnTo>
                  <a:pt x="4643628" y="2147316"/>
                </a:lnTo>
                <a:lnTo>
                  <a:pt x="4643628" y="0"/>
                </a:lnTo>
                <a:lnTo>
                  <a:pt x="0" y="0"/>
                </a:lnTo>
                <a:lnTo>
                  <a:pt x="0" y="2147316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614415" y="2257043"/>
            <a:ext cx="4631690" cy="2146300"/>
          </a:xfrm>
          <a:custGeom>
            <a:avLst/>
            <a:gdLst/>
            <a:ahLst/>
            <a:cxnLst/>
            <a:rect l="l" t="t" r="r" b="b"/>
            <a:pathLst>
              <a:path w="4631690" h="2146300">
                <a:moveTo>
                  <a:pt x="0" y="2145791"/>
                </a:moveTo>
                <a:lnTo>
                  <a:pt x="4631436" y="2145791"/>
                </a:lnTo>
                <a:lnTo>
                  <a:pt x="4631436" y="0"/>
                </a:lnTo>
                <a:lnTo>
                  <a:pt x="0" y="0"/>
                </a:lnTo>
                <a:lnTo>
                  <a:pt x="0" y="2145791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656844" y="1880615"/>
            <a:ext cx="4654550" cy="2527300"/>
            <a:chOff x="656844" y="1880615"/>
            <a:chExt cx="4654550" cy="2527300"/>
          </a:xfrm>
        </p:grpSpPr>
        <p:sp>
          <p:nvSpPr>
            <p:cNvPr id="12" name="object 12" descr=""/>
            <p:cNvSpPr/>
            <p:nvPr/>
          </p:nvSpPr>
          <p:spPr>
            <a:xfrm>
              <a:off x="661416" y="2257043"/>
              <a:ext cx="4643755" cy="2146300"/>
            </a:xfrm>
            <a:custGeom>
              <a:avLst/>
              <a:gdLst/>
              <a:ahLst/>
              <a:cxnLst/>
              <a:rect l="l" t="t" r="r" b="b"/>
              <a:pathLst>
                <a:path w="4643755" h="2146300">
                  <a:moveTo>
                    <a:pt x="0" y="2145791"/>
                  </a:moveTo>
                  <a:lnTo>
                    <a:pt x="4643628" y="2145791"/>
                  </a:lnTo>
                  <a:lnTo>
                    <a:pt x="4643628" y="0"/>
                  </a:lnTo>
                  <a:lnTo>
                    <a:pt x="0" y="0"/>
                  </a:lnTo>
                  <a:lnTo>
                    <a:pt x="0" y="2145791"/>
                  </a:lnTo>
                  <a:close/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58368" y="1880615"/>
              <a:ext cx="4653280" cy="655320"/>
            </a:xfrm>
            <a:custGeom>
              <a:avLst/>
              <a:gdLst/>
              <a:ahLst/>
              <a:cxnLst/>
              <a:rect l="l" t="t" r="r" b="b"/>
              <a:pathLst>
                <a:path w="4653280" h="655319">
                  <a:moveTo>
                    <a:pt x="4652772" y="0"/>
                  </a:moveTo>
                  <a:lnTo>
                    <a:pt x="0" y="0"/>
                  </a:lnTo>
                  <a:lnTo>
                    <a:pt x="0" y="655320"/>
                  </a:lnTo>
                  <a:lnTo>
                    <a:pt x="4652772" y="655320"/>
                  </a:lnTo>
                  <a:lnTo>
                    <a:pt x="4652772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72057" y="2124328"/>
              <a:ext cx="939800" cy="168275"/>
            </a:xfrm>
            <a:custGeom>
              <a:avLst/>
              <a:gdLst/>
              <a:ahLst/>
              <a:cxnLst/>
              <a:rect l="l" t="t" r="r" b="b"/>
              <a:pathLst>
                <a:path w="939800" h="168275">
                  <a:moveTo>
                    <a:pt x="109474" y="109220"/>
                  </a:moveTo>
                  <a:lnTo>
                    <a:pt x="80137" y="84074"/>
                  </a:lnTo>
                  <a:lnTo>
                    <a:pt x="66586" y="43815"/>
                  </a:lnTo>
                  <a:lnTo>
                    <a:pt x="66548" y="11176"/>
                  </a:lnTo>
                  <a:lnTo>
                    <a:pt x="44831" y="11176"/>
                  </a:lnTo>
                  <a:lnTo>
                    <a:pt x="44831" y="43815"/>
                  </a:lnTo>
                  <a:lnTo>
                    <a:pt x="44018" y="54152"/>
                  </a:lnTo>
                  <a:lnTo>
                    <a:pt x="25336" y="93675"/>
                  </a:lnTo>
                  <a:lnTo>
                    <a:pt x="0" y="114046"/>
                  </a:lnTo>
                  <a:lnTo>
                    <a:pt x="16891" y="129032"/>
                  </a:lnTo>
                  <a:lnTo>
                    <a:pt x="28676" y="119659"/>
                  </a:lnTo>
                  <a:lnTo>
                    <a:pt x="39077" y="109029"/>
                  </a:lnTo>
                  <a:lnTo>
                    <a:pt x="48107" y="97180"/>
                  </a:lnTo>
                  <a:lnTo>
                    <a:pt x="55753" y="84074"/>
                  </a:lnTo>
                  <a:lnTo>
                    <a:pt x="62865" y="95770"/>
                  </a:lnTo>
                  <a:lnTo>
                    <a:pt x="71653" y="106680"/>
                  </a:lnTo>
                  <a:lnTo>
                    <a:pt x="82105" y="116840"/>
                  </a:lnTo>
                  <a:lnTo>
                    <a:pt x="94234" y="126238"/>
                  </a:lnTo>
                  <a:lnTo>
                    <a:pt x="109474" y="109220"/>
                  </a:lnTo>
                  <a:close/>
                </a:path>
                <a:path w="939800" h="168275">
                  <a:moveTo>
                    <a:pt x="148971" y="0"/>
                  </a:moveTo>
                  <a:lnTo>
                    <a:pt x="127127" y="0"/>
                  </a:lnTo>
                  <a:lnTo>
                    <a:pt x="127127" y="50800"/>
                  </a:lnTo>
                  <a:lnTo>
                    <a:pt x="90805" y="50800"/>
                  </a:lnTo>
                  <a:lnTo>
                    <a:pt x="90805" y="69215"/>
                  </a:lnTo>
                  <a:lnTo>
                    <a:pt x="127127" y="69215"/>
                  </a:lnTo>
                  <a:lnTo>
                    <a:pt x="127127" y="167894"/>
                  </a:lnTo>
                  <a:lnTo>
                    <a:pt x="148971" y="167894"/>
                  </a:lnTo>
                  <a:lnTo>
                    <a:pt x="148971" y="0"/>
                  </a:lnTo>
                  <a:close/>
                </a:path>
                <a:path w="939800" h="168275">
                  <a:moveTo>
                    <a:pt x="274447" y="12065"/>
                  </a:moveTo>
                  <a:lnTo>
                    <a:pt x="252730" y="12065"/>
                  </a:lnTo>
                  <a:lnTo>
                    <a:pt x="252730" y="50038"/>
                  </a:lnTo>
                  <a:lnTo>
                    <a:pt x="252730" y="68326"/>
                  </a:lnTo>
                  <a:lnTo>
                    <a:pt x="252730" y="104013"/>
                  </a:lnTo>
                  <a:lnTo>
                    <a:pt x="213995" y="104013"/>
                  </a:lnTo>
                  <a:lnTo>
                    <a:pt x="213995" y="68326"/>
                  </a:lnTo>
                  <a:lnTo>
                    <a:pt x="252730" y="68326"/>
                  </a:lnTo>
                  <a:lnTo>
                    <a:pt x="252730" y="50038"/>
                  </a:lnTo>
                  <a:lnTo>
                    <a:pt x="213995" y="50038"/>
                  </a:lnTo>
                  <a:lnTo>
                    <a:pt x="213995" y="12065"/>
                  </a:lnTo>
                  <a:lnTo>
                    <a:pt x="192659" y="12065"/>
                  </a:lnTo>
                  <a:lnTo>
                    <a:pt x="192659" y="122428"/>
                  </a:lnTo>
                  <a:lnTo>
                    <a:pt x="274447" y="122428"/>
                  </a:lnTo>
                  <a:lnTo>
                    <a:pt x="274447" y="104013"/>
                  </a:lnTo>
                  <a:lnTo>
                    <a:pt x="274447" y="68326"/>
                  </a:lnTo>
                  <a:lnTo>
                    <a:pt x="274447" y="50038"/>
                  </a:lnTo>
                  <a:lnTo>
                    <a:pt x="274447" y="12065"/>
                  </a:lnTo>
                  <a:close/>
                </a:path>
                <a:path w="939800" h="168275">
                  <a:moveTo>
                    <a:pt x="323850" y="0"/>
                  </a:moveTo>
                  <a:lnTo>
                    <a:pt x="302387" y="0"/>
                  </a:lnTo>
                  <a:lnTo>
                    <a:pt x="302387" y="167894"/>
                  </a:lnTo>
                  <a:lnTo>
                    <a:pt x="323850" y="167894"/>
                  </a:lnTo>
                  <a:lnTo>
                    <a:pt x="323850" y="0"/>
                  </a:lnTo>
                  <a:close/>
                </a:path>
                <a:path w="939800" h="168275">
                  <a:moveTo>
                    <a:pt x="512191" y="74803"/>
                  </a:moveTo>
                  <a:lnTo>
                    <a:pt x="475348" y="60058"/>
                  </a:lnTo>
                  <a:lnTo>
                    <a:pt x="451459" y="30314"/>
                  </a:lnTo>
                  <a:lnTo>
                    <a:pt x="450469" y="23241"/>
                  </a:lnTo>
                  <a:lnTo>
                    <a:pt x="450469" y="10795"/>
                  </a:lnTo>
                  <a:lnTo>
                    <a:pt x="428371" y="10795"/>
                  </a:lnTo>
                  <a:lnTo>
                    <a:pt x="428371" y="23241"/>
                  </a:lnTo>
                  <a:lnTo>
                    <a:pt x="427367" y="30467"/>
                  </a:lnTo>
                  <a:lnTo>
                    <a:pt x="403326" y="60071"/>
                  </a:lnTo>
                  <a:lnTo>
                    <a:pt x="366268" y="74803"/>
                  </a:lnTo>
                  <a:lnTo>
                    <a:pt x="378968" y="91821"/>
                  </a:lnTo>
                  <a:lnTo>
                    <a:pt x="414020" y="75692"/>
                  </a:lnTo>
                  <a:lnTo>
                    <a:pt x="439166" y="51689"/>
                  </a:lnTo>
                  <a:lnTo>
                    <a:pt x="444042" y="57797"/>
                  </a:lnTo>
                  <a:lnTo>
                    <a:pt x="481799" y="84861"/>
                  </a:lnTo>
                  <a:lnTo>
                    <a:pt x="499491" y="91567"/>
                  </a:lnTo>
                  <a:lnTo>
                    <a:pt x="512191" y="74803"/>
                  </a:lnTo>
                  <a:close/>
                </a:path>
                <a:path w="939800" h="168275">
                  <a:moveTo>
                    <a:pt x="517271" y="124968"/>
                  </a:moveTo>
                  <a:lnTo>
                    <a:pt x="361442" y="124968"/>
                  </a:lnTo>
                  <a:lnTo>
                    <a:pt x="361442" y="142875"/>
                  </a:lnTo>
                  <a:lnTo>
                    <a:pt x="517271" y="142875"/>
                  </a:lnTo>
                  <a:lnTo>
                    <a:pt x="517271" y="124968"/>
                  </a:lnTo>
                  <a:close/>
                </a:path>
                <a:path w="939800" h="168275">
                  <a:moveTo>
                    <a:pt x="749935" y="47752"/>
                  </a:moveTo>
                  <a:lnTo>
                    <a:pt x="709815" y="37084"/>
                  </a:lnTo>
                  <a:lnTo>
                    <a:pt x="692023" y="22225"/>
                  </a:lnTo>
                  <a:lnTo>
                    <a:pt x="738759" y="22225"/>
                  </a:lnTo>
                  <a:lnTo>
                    <a:pt x="738759" y="3810"/>
                  </a:lnTo>
                  <a:lnTo>
                    <a:pt x="618617" y="3810"/>
                  </a:lnTo>
                  <a:lnTo>
                    <a:pt x="618617" y="22225"/>
                  </a:lnTo>
                  <a:lnTo>
                    <a:pt x="665480" y="22225"/>
                  </a:lnTo>
                  <a:lnTo>
                    <a:pt x="662203" y="26784"/>
                  </a:lnTo>
                  <a:lnTo>
                    <a:pt x="626249" y="44907"/>
                  </a:lnTo>
                  <a:lnTo>
                    <a:pt x="606425" y="47752"/>
                  </a:lnTo>
                  <a:lnTo>
                    <a:pt x="618744" y="63881"/>
                  </a:lnTo>
                  <a:lnTo>
                    <a:pt x="661733" y="49517"/>
                  </a:lnTo>
                  <a:lnTo>
                    <a:pt x="678688" y="37084"/>
                  </a:lnTo>
                  <a:lnTo>
                    <a:pt x="690054" y="46418"/>
                  </a:lnTo>
                  <a:lnTo>
                    <a:pt x="703986" y="54038"/>
                  </a:lnTo>
                  <a:lnTo>
                    <a:pt x="720432" y="59944"/>
                  </a:lnTo>
                  <a:lnTo>
                    <a:pt x="739394" y="64135"/>
                  </a:lnTo>
                  <a:lnTo>
                    <a:pt x="749935" y="47752"/>
                  </a:lnTo>
                  <a:close/>
                </a:path>
                <a:path w="939800" h="168275">
                  <a:moveTo>
                    <a:pt x="756539" y="72898"/>
                  </a:moveTo>
                  <a:lnTo>
                    <a:pt x="600710" y="72898"/>
                  </a:lnTo>
                  <a:lnTo>
                    <a:pt x="600710" y="91313"/>
                  </a:lnTo>
                  <a:lnTo>
                    <a:pt x="667639" y="91313"/>
                  </a:lnTo>
                  <a:lnTo>
                    <a:pt x="667639" y="103505"/>
                  </a:lnTo>
                  <a:lnTo>
                    <a:pt x="625602" y="118999"/>
                  </a:lnTo>
                  <a:lnTo>
                    <a:pt x="621665" y="126238"/>
                  </a:lnTo>
                  <a:lnTo>
                    <a:pt x="621665" y="135382"/>
                  </a:lnTo>
                  <a:lnTo>
                    <a:pt x="654291" y="165785"/>
                  </a:lnTo>
                  <a:lnTo>
                    <a:pt x="678688" y="167894"/>
                  </a:lnTo>
                  <a:lnTo>
                    <a:pt x="691616" y="167373"/>
                  </a:lnTo>
                  <a:lnTo>
                    <a:pt x="731342" y="149987"/>
                  </a:lnTo>
                  <a:lnTo>
                    <a:pt x="732002" y="149199"/>
                  </a:lnTo>
                  <a:lnTo>
                    <a:pt x="734783" y="142748"/>
                  </a:lnTo>
                  <a:lnTo>
                    <a:pt x="735711" y="135382"/>
                  </a:lnTo>
                  <a:lnTo>
                    <a:pt x="735711" y="126492"/>
                  </a:lnTo>
                  <a:lnTo>
                    <a:pt x="732802" y="121158"/>
                  </a:lnTo>
                  <a:lnTo>
                    <a:pt x="731774" y="119253"/>
                  </a:lnTo>
                  <a:lnTo>
                    <a:pt x="723900" y="113665"/>
                  </a:lnTo>
                  <a:lnTo>
                    <a:pt x="717372" y="109893"/>
                  </a:lnTo>
                  <a:lnTo>
                    <a:pt x="713359" y="108394"/>
                  </a:lnTo>
                  <a:lnTo>
                    <a:pt x="713359" y="135382"/>
                  </a:lnTo>
                  <a:lnTo>
                    <a:pt x="713359" y="139827"/>
                  </a:lnTo>
                  <a:lnTo>
                    <a:pt x="678688" y="149987"/>
                  </a:lnTo>
                  <a:lnTo>
                    <a:pt x="670636" y="149758"/>
                  </a:lnTo>
                  <a:lnTo>
                    <a:pt x="643890" y="139827"/>
                  </a:lnTo>
                  <a:lnTo>
                    <a:pt x="643890" y="135382"/>
                  </a:lnTo>
                  <a:lnTo>
                    <a:pt x="646049" y="129197"/>
                  </a:lnTo>
                  <a:lnTo>
                    <a:pt x="652564" y="124752"/>
                  </a:lnTo>
                  <a:lnTo>
                    <a:pt x="663435" y="122059"/>
                  </a:lnTo>
                  <a:lnTo>
                    <a:pt x="678688" y="121158"/>
                  </a:lnTo>
                  <a:lnTo>
                    <a:pt x="693851" y="122059"/>
                  </a:lnTo>
                  <a:lnTo>
                    <a:pt x="704684" y="124752"/>
                  </a:lnTo>
                  <a:lnTo>
                    <a:pt x="711187" y="129197"/>
                  </a:lnTo>
                  <a:lnTo>
                    <a:pt x="713359" y="135382"/>
                  </a:lnTo>
                  <a:lnTo>
                    <a:pt x="713359" y="108394"/>
                  </a:lnTo>
                  <a:lnTo>
                    <a:pt x="709447" y="106921"/>
                  </a:lnTo>
                  <a:lnTo>
                    <a:pt x="700138" y="104800"/>
                  </a:lnTo>
                  <a:lnTo>
                    <a:pt x="689483" y="103505"/>
                  </a:lnTo>
                  <a:lnTo>
                    <a:pt x="689483" y="91313"/>
                  </a:lnTo>
                  <a:lnTo>
                    <a:pt x="756539" y="91313"/>
                  </a:lnTo>
                  <a:lnTo>
                    <a:pt x="756539" y="72898"/>
                  </a:lnTo>
                  <a:close/>
                </a:path>
                <a:path w="939800" h="168275">
                  <a:moveTo>
                    <a:pt x="876173" y="85217"/>
                  </a:moveTo>
                  <a:lnTo>
                    <a:pt x="874928" y="68961"/>
                  </a:lnTo>
                  <a:lnTo>
                    <a:pt x="874776" y="66802"/>
                  </a:lnTo>
                  <a:lnTo>
                    <a:pt x="861339" y="67729"/>
                  </a:lnTo>
                  <a:lnTo>
                    <a:pt x="845794" y="68414"/>
                  </a:lnTo>
                  <a:lnTo>
                    <a:pt x="828141" y="68821"/>
                  </a:lnTo>
                  <a:lnTo>
                    <a:pt x="808355" y="68961"/>
                  </a:lnTo>
                  <a:lnTo>
                    <a:pt x="808355" y="29210"/>
                  </a:lnTo>
                  <a:lnTo>
                    <a:pt x="868553" y="29210"/>
                  </a:lnTo>
                  <a:lnTo>
                    <a:pt x="868553" y="10668"/>
                  </a:lnTo>
                  <a:lnTo>
                    <a:pt x="786511" y="10668"/>
                  </a:lnTo>
                  <a:lnTo>
                    <a:pt x="786511" y="87376"/>
                  </a:lnTo>
                  <a:lnTo>
                    <a:pt x="814324" y="87236"/>
                  </a:lnTo>
                  <a:lnTo>
                    <a:pt x="838530" y="86829"/>
                  </a:lnTo>
                  <a:lnTo>
                    <a:pt x="859142" y="86144"/>
                  </a:lnTo>
                  <a:lnTo>
                    <a:pt x="876173" y="85217"/>
                  </a:lnTo>
                  <a:close/>
                </a:path>
                <a:path w="939800" h="168275">
                  <a:moveTo>
                    <a:pt x="918845" y="143637"/>
                  </a:moveTo>
                  <a:lnTo>
                    <a:pt x="831088" y="143637"/>
                  </a:lnTo>
                  <a:lnTo>
                    <a:pt x="831088" y="104267"/>
                  </a:lnTo>
                  <a:lnTo>
                    <a:pt x="809117" y="104267"/>
                  </a:lnTo>
                  <a:lnTo>
                    <a:pt x="809117" y="162052"/>
                  </a:lnTo>
                  <a:lnTo>
                    <a:pt x="918845" y="162052"/>
                  </a:lnTo>
                  <a:lnTo>
                    <a:pt x="918845" y="143637"/>
                  </a:lnTo>
                  <a:close/>
                </a:path>
                <a:path w="939800" h="168275">
                  <a:moveTo>
                    <a:pt x="939800" y="49784"/>
                  </a:moveTo>
                  <a:lnTo>
                    <a:pt x="914146" y="49784"/>
                  </a:lnTo>
                  <a:lnTo>
                    <a:pt x="914146" y="0"/>
                  </a:lnTo>
                  <a:lnTo>
                    <a:pt x="892429" y="0"/>
                  </a:lnTo>
                  <a:lnTo>
                    <a:pt x="892429" y="120904"/>
                  </a:lnTo>
                  <a:lnTo>
                    <a:pt x="914146" y="120904"/>
                  </a:lnTo>
                  <a:lnTo>
                    <a:pt x="914146" y="68199"/>
                  </a:lnTo>
                  <a:lnTo>
                    <a:pt x="939800" y="68199"/>
                  </a:lnTo>
                  <a:lnTo>
                    <a:pt x="939800" y="4978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645" y="2124328"/>
              <a:ext cx="144780" cy="16789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729611" y="2124328"/>
              <a:ext cx="1748789" cy="168275"/>
            </a:xfrm>
            <a:custGeom>
              <a:avLst/>
              <a:gdLst/>
              <a:ahLst/>
              <a:cxnLst/>
              <a:rect l="l" t="t" r="r" b="b"/>
              <a:pathLst>
                <a:path w="1748789" h="168275">
                  <a:moveTo>
                    <a:pt x="155829" y="126492"/>
                  </a:moveTo>
                  <a:lnTo>
                    <a:pt x="88773" y="126492"/>
                  </a:lnTo>
                  <a:lnTo>
                    <a:pt x="88773" y="96012"/>
                  </a:lnTo>
                  <a:lnTo>
                    <a:pt x="132207" y="96012"/>
                  </a:lnTo>
                  <a:lnTo>
                    <a:pt x="132207" y="77851"/>
                  </a:lnTo>
                  <a:lnTo>
                    <a:pt x="132207" y="56261"/>
                  </a:lnTo>
                  <a:lnTo>
                    <a:pt x="132207" y="37846"/>
                  </a:lnTo>
                  <a:lnTo>
                    <a:pt x="132207" y="12573"/>
                  </a:lnTo>
                  <a:lnTo>
                    <a:pt x="110363" y="12573"/>
                  </a:lnTo>
                  <a:lnTo>
                    <a:pt x="110363" y="37846"/>
                  </a:lnTo>
                  <a:lnTo>
                    <a:pt x="110363" y="56261"/>
                  </a:lnTo>
                  <a:lnTo>
                    <a:pt x="110363" y="77851"/>
                  </a:lnTo>
                  <a:lnTo>
                    <a:pt x="45466" y="77851"/>
                  </a:lnTo>
                  <a:lnTo>
                    <a:pt x="45466" y="56261"/>
                  </a:lnTo>
                  <a:lnTo>
                    <a:pt x="110363" y="56261"/>
                  </a:lnTo>
                  <a:lnTo>
                    <a:pt x="110363" y="37846"/>
                  </a:lnTo>
                  <a:lnTo>
                    <a:pt x="45466" y="37846"/>
                  </a:lnTo>
                  <a:lnTo>
                    <a:pt x="45466" y="12573"/>
                  </a:lnTo>
                  <a:lnTo>
                    <a:pt x="23495" y="12573"/>
                  </a:lnTo>
                  <a:lnTo>
                    <a:pt x="23495" y="96012"/>
                  </a:lnTo>
                  <a:lnTo>
                    <a:pt x="66929" y="96012"/>
                  </a:lnTo>
                  <a:lnTo>
                    <a:pt x="66929" y="126492"/>
                  </a:lnTo>
                  <a:lnTo>
                    <a:pt x="0" y="126492"/>
                  </a:lnTo>
                  <a:lnTo>
                    <a:pt x="0" y="144780"/>
                  </a:lnTo>
                  <a:lnTo>
                    <a:pt x="155829" y="144780"/>
                  </a:lnTo>
                  <a:lnTo>
                    <a:pt x="155829" y="126492"/>
                  </a:lnTo>
                  <a:close/>
                </a:path>
                <a:path w="1748789" h="168275">
                  <a:moveTo>
                    <a:pt x="272161" y="50419"/>
                  </a:moveTo>
                  <a:lnTo>
                    <a:pt x="252120" y="13360"/>
                  </a:lnTo>
                  <a:lnTo>
                    <a:pt x="250825" y="12738"/>
                  </a:lnTo>
                  <a:lnTo>
                    <a:pt x="250825" y="58420"/>
                  </a:lnTo>
                  <a:lnTo>
                    <a:pt x="248539" y="64770"/>
                  </a:lnTo>
                  <a:lnTo>
                    <a:pt x="239649" y="74168"/>
                  </a:lnTo>
                  <a:lnTo>
                    <a:pt x="233807" y="76454"/>
                  </a:lnTo>
                  <a:lnTo>
                    <a:pt x="219202" y="76454"/>
                  </a:lnTo>
                  <a:lnTo>
                    <a:pt x="213360" y="74168"/>
                  </a:lnTo>
                  <a:lnTo>
                    <a:pt x="209042" y="69469"/>
                  </a:lnTo>
                  <a:lnTo>
                    <a:pt x="204597" y="64770"/>
                  </a:lnTo>
                  <a:lnTo>
                    <a:pt x="202438" y="58420"/>
                  </a:lnTo>
                  <a:lnTo>
                    <a:pt x="202438" y="42418"/>
                  </a:lnTo>
                  <a:lnTo>
                    <a:pt x="204597" y="36068"/>
                  </a:lnTo>
                  <a:lnTo>
                    <a:pt x="209042" y="31369"/>
                  </a:lnTo>
                  <a:lnTo>
                    <a:pt x="213360" y="26670"/>
                  </a:lnTo>
                  <a:lnTo>
                    <a:pt x="219202" y="24384"/>
                  </a:lnTo>
                  <a:lnTo>
                    <a:pt x="233934" y="24384"/>
                  </a:lnTo>
                  <a:lnTo>
                    <a:pt x="250825" y="58420"/>
                  </a:lnTo>
                  <a:lnTo>
                    <a:pt x="250825" y="12738"/>
                  </a:lnTo>
                  <a:lnTo>
                    <a:pt x="244373" y="9588"/>
                  </a:lnTo>
                  <a:lnTo>
                    <a:pt x="235826" y="7353"/>
                  </a:lnTo>
                  <a:lnTo>
                    <a:pt x="226441" y="6604"/>
                  </a:lnTo>
                  <a:lnTo>
                    <a:pt x="217106" y="7366"/>
                  </a:lnTo>
                  <a:lnTo>
                    <a:pt x="184099" y="32804"/>
                  </a:lnTo>
                  <a:lnTo>
                    <a:pt x="180848" y="50419"/>
                  </a:lnTo>
                  <a:lnTo>
                    <a:pt x="181546" y="58420"/>
                  </a:lnTo>
                  <a:lnTo>
                    <a:pt x="208661" y="91198"/>
                  </a:lnTo>
                  <a:lnTo>
                    <a:pt x="226441" y="94234"/>
                  </a:lnTo>
                  <a:lnTo>
                    <a:pt x="235775" y="93472"/>
                  </a:lnTo>
                  <a:lnTo>
                    <a:pt x="244348" y="91173"/>
                  </a:lnTo>
                  <a:lnTo>
                    <a:pt x="252044" y="87376"/>
                  </a:lnTo>
                  <a:lnTo>
                    <a:pt x="258953" y="82042"/>
                  </a:lnTo>
                  <a:lnTo>
                    <a:pt x="263867" y="76454"/>
                  </a:lnTo>
                  <a:lnTo>
                    <a:pt x="264706" y="75501"/>
                  </a:lnTo>
                  <a:lnTo>
                    <a:pt x="268744" y="68199"/>
                  </a:lnTo>
                  <a:lnTo>
                    <a:pt x="268871" y="67932"/>
                  </a:lnTo>
                  <a:lnTo>
                    <a:pt x="271322" y="59690"/>
                  </a:lnTo>
                  <a:lnTo>
                    <a:pt x="272161" y="50419"/>
                  </a:lnTo>
                  <a:close/>
                </a:path>
                <a:path w="1748789" h="168275">
                  <a:moveTo>
                    <a:pt x="318135" y="143637"/>
                  </a:moveTo>
                  <a:lnTo>
                    <a:pt x="230378" y="143637"/>
                  </a:lnTo>
                  <a:lnTo>
                    <a:pt x="230378" y="104775"/>
                  </a:lnTo>
                  <a:lnTo>
                    <a:pt x="208407" y="104775"/>
                  </a:lnTo>
                  <a:lnTo>
                    <a:pt x="208407" y="162052"/>
                  </a:lnTo>
                  <a:lnTo>
                    <a:pt x="318135" y="162052"/>
                  </a:lnTo>
                  <a:lnTo>
                    <a:pt x="318135" y="143637"/>
                  </a:lnTo>
                  <a:close/>
                </a:path>
                <a:path w="1748789" h="168275">
                  <a:moveTo>
                    <a:pt x="339090" y="49784"/>
                  </a:moveTo>
                  <a:lnTo>
                    <a:pt x="313436" y="49784"/>
                  </a:lnTo>
                  <a:lnTo>
                    <a:pt x="313436" y="0"/>
                  </a:lnTo>
                  <a:lnTo>
                    <a:pt x="291719" y="0"/>
                  </a:lnTo>
                  <a:lnTo>
                    <a:pt x="291719" y="120904"/>
                  </a:lnTo>
                  <a:lnTo>
                    <a:pt x="313436" y="120904"/>
                  </a:lnTo>
                  <a:lnTo>
                    <a:pt x="313436" y="68199"/>
                  </a:lnTo>
                  <a:lnTo>
                    <a:pt x="339090" y="68199"/>
                  </a:lnTo>
                  <a:lnTo>
                    <a:pt x="339090" y="49784"/>
                  </a:lnTo>
                  <a:close/>
                </a:path>
                <a:path w="1748789" h="168275">
                  <a:moveTo>
                    <a:pt x="514985" y="8763"/>
                  </a:moveTo>
                  <a:lnTo>
                    <a:pt x="428498" y="8763"/>
                  </a:lnTo>
                  <a:lnTo>
                    <a:pt x="428498" y="27178"/>
                  </a:lnTo>
                  <a:lnTo>
                    <a:pt x="493014" y="27178"/>
                  </a:lnTo>
                  <a:lnTo>
                    <a:pt x="492645" y="38138"/>
                  </a:lnTo>
                  <a:lnTo>
                    <a:pt x="492137" y="48488"/>
                  </a:lnTo>
                  <a:lnTo>
                    <a:pt x="491451" y="58229"/>
                  </a:lnTo>
                  <a:lnTo>
                    <a:pt x="490601" y="67310"/>
                  </a:lnTo>
                  <a:lnTo>
                    <a:pt x="511937" y="69342"/>
                  </a:lnTo>
                  <a:lnTo>
                    <a:pt x="513270" y="56197"/>
                  </a:lnTo>
                  <a:lnTo>
                    <a:pt x="514223" y="41719"/>
                  </a:lnTo>
                  <a:lnTo>
                    <a:pt x="514794" y="25908"/>
                  </a:lnTo>
                  <a:lnTo>
                    <a:pt x="514985" y="8763"/>
                  </a:lnTo>
                  <a:close/>
                </a:path>
                <a:path w="1748789" h="168275">
                  <a:moveTo>
                    <a:pt x="527304" y="96393"/>
                  </a:moveTo>
                  <a:lnTo>
                    <a:pt x="526161" y="80518"/>
                  </a:lnTo>
                  <a:lnTo>
                    <a:pt x="526034" y="78613"/>
                  </a:lnTo>
                  <a:lnTo>
                    <a:pt x="516826" y="79171"/>
                  </a:lnTo>
                  <a:lnTo>
                    <a:pt x="504837" y="79667"/>
                  </a:lnTo>
                  <a:lnTo>
                    <a:pt x="472313" y="80518"/>
                  </a:lnTo>
                  <a:lnTo>
                    <a:pt x="472313" y="47371"/>
                  </a:lnTo>
                  <a:lnTo>
                    <a:pt x="450469" y="47371"/>
                  </a:lnTo>
                  <a:lnTo>
                    <a:pt x="450469" y="80772"/>
                  </a:lnTo>
                  <a:lnTo>
                    <a:pt x="443153" y="80924"/>
                  </a:lnTo>
                  <a:lnTo>
                    <a:pt x="413639" y="81026"/>
                  </a:lnTo>
                  <a:lnTo>
                    <a:pt x="415798" y="99441"/>
                  </a:lnTo>
                  <a:lnTo>
                    <a:pt x="445122" y="99250"/>
                  </a:lnTo>
                  <a:lnTo>
                    <a:pt x="473494" y="98679"/>
                  </a:lnTo>
                  <a:lnTo>
                    <a:pt x="500888" y="97726"/>
                  </a:lnTo>
                  <a:lnTo>
                    <a:pt x="527304" y="96393"/>
                  </a:lnTo>
                  <a:close/>
                </a:path>
                <a:path w="1748789" h="168275">
                  <a:moveTo>
                    <a:pt x="556882" y="143891"/>
                  </a:moveTo>
                  <a:lnTo>
                    <a:pt x="462661" y="143891"/>
                  </a:lnTo>
                  <a:lnTo>
                    <a:pt x="462661" y="108712"/>
                  </a:lnTo>
                  <a:lnTo>
                    <a:pt x="440817" y="108712"/>
                  </a:lnTo>
                  <a:lnTo>
                    <a:pt x="440817" y="162179"/>
                  </a:lnTo>
                  <a:lnTo>
                    <a:pt x="556882" y="162179"/>
                  </a:lnTo>
                  <a:lnTo>
                    <a:pt x="556882" y="143891"/>
                  </a:lnTo>
                  <a:close/>
                </a:path>
                <a:path w="1748789" h="168275">
                  <a:moveTo>
                    <a:pt x="579501" y="54864"/>
                  </a:moveTo>
                  <a:lnTo>
                    <a:pt x="554736" y="54864"/>
                  </a:lnTo>
                  <a:lnTo>
                    <a:pt x="554736" y="0"/>
                  </a:lnTo>
                  <a:lnTo>
                    <a:pt x="532765" y="0"/>
                  </a:lnTo>
                  <a:lnTo>
                    <a:pt x="532765" y="123190"/>
                  </a:lnTo>
                  <a:lnTo>
                    <a:pt x="554736" y="123190"/>
                  </a:lnTo>
                  <a:lnTo>
                    <a:pt x="554736" y="73406"/>
                  </a:lnTo>
                  <a:lnTo>
                    <a:pt x="579501" y="73406"/>
                  </a:lnTo>
                  <a:lnTo>
                    <a:pt x="579501" y="54864"/>
                  </a:lnTo>
                  <a:close/>
                </a:path>
                <a:path w="1748789" h="168275">
                  <a:moveTo>
                    <a:pt x="689356" y="92964"/>
                  </a:moveTo>
                  <a:lnTo>
                    <a:pt x="687222" y="78740"/>
                  </a:lnTo>
                  <a:lnTo>
                    <a:pt x="686689" y="75184"/>
                  </a:lnTo>
                  <a:lnTo>
                    <a:pt x="680339" y="76708"/>
                  </a:lnTo>
                  <a:lnTo>
                    <a:pt x="626491" y="78740"/>
                  </a:lnTo>
                  <a:lnTo>
                    <a:pt x="626491" y="60579"/>
                  </a:lnTo>
                  <a:lnTo>
                    <a:pt x="682498" y="60579"/>
                  </a:lnTo>
                  <a:lnTo>
                    <a:pt x="682498" y="7620"/>
                  </a:lnTo>
                  <a:lnTo>
                    <a:pt x="605282" y="7620"/>
                  </a:lnTo>
                  <a:lnTo>
                    <a:pt x="605282" y="25400"/>
                  </a:lnTo>
                  <a:lnTo>
                    <a:pt x="661035" y="25400"/>
                  </a:lnTo>
                  <a:lnTo>
                    <a:pt x="661035" y="43180"/>
                  </a:lnTo>
                  <a:lnTo>
                    <a:pt x="605282" y="43180"/>
                  </a:lnTo>
                  <a:lnTo>
                    <a:pt x="605282" y="96520"/>
                  </a:lnTo>
                  <a:lnTo>
                    <a:pt x="653834" y="96418"/>
                  </a:lnTo>
                  <a:lnTo>
                    <a:pt x="680110" y="94322"/>
                  </a:lnTo>
                  <a:lnTo>
                    <a:pt x="689356" y="92964"/>
                  </a:lnTo>
                  <a:close/>
                </a:path>
                <a:path w="1748789" h="168275">
                  <a:moveTo>
                    <a:pt x="739013" y="0"/>
                  </a:moveTo>
                  <a:lnTo>
                    <a:pt x="717550" y="0"/>
                  </a:lnTo>
                  <a:lnTo>
                    <a:pt x="717550" y="24765"/>
                  </a:lnTo>
                  <a:lnTo>
                    <a:pt x="692785" y="24765"/>
                  </a:lnTo>
                  <a:lnTo>
                    <a:pt x="692785" y="42799"/>
                  </a:lnTo>
                  <a:lnTo>
                    <a:pt x="717550" y="42799"/>
                  </a:lnTo>
                  <a:lnTo>
                    <a:pt x="717550" y="60071"/>
                  </a:lnTo>
                  <a:lnTo>
                    <a:pt x="692531" y="60071"/>
                  </a:lnTo>
                  <a:lnTo>
                    <a:pt x="692531" y="77978"/>
                  </a:lnTo>
                  <a:lnTo>
                    <a:pt x="717550" y="77978"/>
                  </a:lnTo>
                  <a:lnTo>
                    <a:pt x="717550" y="119888"/>
                  </a:lnTo>
                  <a:lnTo>
                    <a:pt x="739013" y="119888"/>
                  </a:lnTo>
                  <a:lnTo>
                    <a:pt x="739013" y="0"/>
                  </a:lnTo>
                  <a:close/>
                </a:path>
                <a:path w="1748789" h="168275">
                  <a:moveTo>
                    <a:pt x="742823" y="143637"/>
                  </a:moveTo>
                  <a:lnTo>
                    <a:pt x="653161" y="143637"/>
                  </a:lnTo>
                  <a:lnTo>
                    <a:pt x="653161" y="107315"/>
                  </a:lnTo>
                  <a:lnTo>
                    <a:pt x="631317" y="107315"/>
                  </a:lnTo>
                  <a:lnTo>
                    <a:pt x="631317" y="162052"/>
                  </a:lnTo>
                  <a:lnTo>
                    <a:pt x="742823" y="162052"/>
                  </a:lnTo>
                  <a:lnTo>
                    <a:pt x="742823" y="143637"/>
                  </a:lnTo>
                  <a:close/>
                </a:path>
                <a:path w="1748789" h="168275">
                  <a:moveTo>
                    <a:pt x="940562" y="127000"/>
                  </a:moveTo>
                  <a:lnTo>
                    <a:pt x="938225" y="112306"/>
                  </a:lnTo>
                  <a:lnTo>
                    <a:pt x="937768" y="109347"/>
                  </a:lnTo>
                  <a:lnTo>
                    <a:pt x="928166" y="110832"/>
                  </a:lnTo>
                  <a:lnTo>
                    <a:pt x="913091" y="111810"/>
                  </a:lnTo>
                  <a:lnTo>
                    <a:pt x="892543" y="112306"/>
                  </a:lnTo>
                  <a:lnTo>
                    <a:pt x="866521" y="112268"/>
                  </a:lnTo>
                  <a:lnTo>
                    <a:pt x="866521" y="77724"/>
                  </a:lnTo>
                  <a:lnTo>
                    <a:pt x="926338" y="77724"/>
                  </a:lnTo>
                  <a:lnTo>
                    <a:pt x="926338" y="12954"/>
                  </a:lnTo>
                  <a:lnTo>
                    <a:pt x="845312" y="12954"/>
                  </a:lnTo>
                  <a:lnTo>
                    <a:pt x="845312" y="31242"/>
                  </a:lnTo>
                  <a:lnTo>
                    <a:pt x="904748" y="31242"/>
                  </a:lnTo>
                  <a:lnTo>
                    <a:pt x="904748" y="59436"/>
                  </a:lnTo>
                  <a:lnTo>
                    <a:pt x="845058" y="59436"/>
                  </a:lnTo>
                  <a:lnTo>
                    <a:pt x="845058" y="130429"/>
                  </a:lnTo>
                  <a:lnTo>
                    <a:pt x="902665" y="130225"/>
                  </a:lnTo>
                  <a:lnTo>
                    <a:pt x="932980" y="128181"/>
                  </a:lnTo>
                  <a:lnTo>
                    <a:pt x="940562" y="127000"/>
                  </a:lnTo>
                  <a:close/>
                </a:path>
                <a:path w="1748789" h="168275">
                  <a:moveTo>
                    <a:pt x="975741" y="0"/>
                  </a:moveTo>
                  <a:lnTo>
                    <a:pt x="954151" y="0"/>
                  </a:lnTo>
                  <a:lnTo>
                    <a:pt x="954151" y="167894"/>
                  </a:lnTo>
                  <a:lnTo>
                    <a:pt x="975741" y="167894"/>
                  </a:lnTo>
                  <a:lnTo>
                    <a:pt x="975741" y="0"/>
                  </a:lnTo>
                  <a:close/>
                </a:path>
                <a:path w="1748789" h="168275">
                  <a:moveTo>
                    <a:pt x="1164209" y="74803"/>
                  </a:moveTo>
                  <a:lnTo>
                    <a:pt x="1127366" y="60058"/>
                  </a:lnTo>
                  <a:lnTo>
                    <a:pt x="1103477" y="30314"/>
                  </a:lnTo>
                  <a:lnTo>
                    <a:pt x="1102487" y="23241"/>
                  </a:lnTo>
                  <a:lnTo>
                    <a:pt x="1102487" y="10795"/>
                  </a:lnTo>
                  <a:lnTo>
                    <a:pt x="1080389" y="10795"/>
                  </a:lnTo>
                  <a:lnTo>
                    <a:pt x="1080389" y="23241"/>
                  </a:lnTo>
                  <a:lnTo>
                    <a:pt x="1079385" y="30467"/>
                  </a:lnTo>
                  <a:lnTo>
                    <a:pt x="1055344" y="60071"/>
                  </a:lnTo>
                  <a:lnTo>
                    <a:pt x="1018286" y="74803"/>
                  </a:lnTo>
                  <a:lnTo>
                    <a:pt x="1030986" y="91821"/>
                  </a:lnTo>
                  <a:lnTo>
                    <a:pt x="1066038" y="75692"/>
                  </a:lnTo>
                  <a:lnTo>
                    <a:pt x="1091184" y="51689"/>
                  </a:lnTo>
                  <a:lnTo>
                    <a:pt x="1096060" y="57797"/>
                  </a:lnTo>
                  <a:lnTo>
                    <a:pt x="1133817" y="84861"/>
                  </a:lnTo>
                  <a:lnTo>
                    <a:pt x="1151509" y="91567"/>
                  </a:lnTo>
                  <a:lnTo>
                    <a:pt x="1164209" y="74803"/>
                  </a:lnTo>
                  <a:close/>
                </a:path>
                <a:path w="1748789" h="168275">
                  <a:moveTo>
                    <a:pt x="1169289" y="124968"/>
                  </a:moveTo>
                  <a:lnTo>
                    <a:pt x="1013460" y="124968"/>
                  </a:lnTo>
                  <a:lnTo>
                    <a:pt x="1013460" y="142875"/>
                  </a:lnTo>
                  <a:lnTo>
                    <a:pt x="1169289" y="142875"/>
                  </a:lnTo>
                  <a:lnTo>
                    <a:pt x="1169289" y="124968"/>
                  </a:lnTo>
                  <a:close/>
                </a:path>
                <a:path w="1748789" h="168275">
                  <a:moveTo>
                    <a:pt x="1347597" y="124968"/>
                  </a:moveTo>
                  <a:lnTo>
                    <a:pt x="1320927" y="124968"/>
                  </a:lnTo>
                  <a:lnTo>
                    <a:pt x="1322489" y="105206"/>
                  </a:lnTo>
                  <a:lnTo>
                    <a:pt x="1323606" y="88557"/>
                  </a:lnTo>
                  <a:lnTo>
                    <a:pt x="1323949" y="81407"/>
                  </a:lnTo>
                  <a:lnTo>
                    <a:pt x="1324254" y="75006"/>
                  </a:lnTo>
                  <a:lnTo>
                    <a:pt x="1324419" y="67310"/>
                  </a:lnTo>
                  <a:lnTo>
                    <a:pt x="1324483" y="14859"/>
                  </a:lnTo>
                  <a:lnTo>
                    <a:pt x="1211199" y="14859"/>
                  </a:lnTo>
                  <a:lnTo>
                    <a:pt x="1211199" y="32893"/>
                  </a:lnTo>
                  <a:lnTo>
                    <a:pt x="1302512" y="32893"/>
                  </a:lnTo>
                  <a:lnTo>
                    <a:pt x="1302512" y="64135"/>
                  </a:lnTo>
                  <a:lnTo>
                    <a:pt x="1201928" y="67310"/>
                  </a:lnTo>
                  <a:lnTo>
                    <a:pt x="1206881" y="86233"/>
                  </a:lnTo>
                  <a:lnTo>
                    <a:pt x="1302385" y="81407"/>
                  </a:lnTo>
                  <a:lnTo>
                    <a:pt x="1301940" y="91287"/>
                  </a:lnTo>
                  <a:lnTo>
                    <a:pt x="1301394" y="101854"/>
                  </a:lnTo>
                  <a:lnTo>
                    <a:pt x="1300695" y="113093"/>
                  </a:lnTo>
                  <a:lnTo>
                    <a:pt x="1299845" y="124968"/>
                  </a:lnTo>
                  <a:lnTo>
                    <a:pt x="1191768" y="124968"/>
                  </a:lnTo>
                  <a:lnTo>
                    <a:pt x="1191768" y="142748"/>
                  </a:lnTo>
                  <a:lnTo>
                    <a:pt x="1347597" y="142748"/>
                  </a:lnTo>
                  <a:lnTo>
                    <a:pt x="1347597" y="124968"/>
                  </a:lnTo>
                  <a:close/>
                </a:path>
                <a:path w="1748789" h="168275">
                  <a:moveTo>
                    <a:pt x="1526921" y="8763"/>
                  </a:moveTo>
                  <a:lnTo>
                    <a:pt x="1440434" y="8763"/>
                  </a:lnTo>
                  <a:lnTo>
                    <a:pt x="1440434" y="27178"/>
                  </a:lnTo>
                  <a:lnTo>
                    <a:pt x="1504950" y="27178"/>
                  </a:lnTo>
                  <a:lnTo>
                    <a:pt x="1504581" y="38138"/>
                  </a:lnTo>
                  <a:lnTo>
                    <a:pt x="1504073" y="48488"/>
                  </a:lnTo>
                  <a:lnTo>
                    <a:pt x="1503387" y="58229"/>
                  </a:lnTo>
                  <a:lnTo>
                    <a:pt x="1502537" y="67310"/>
                  </a:lnTo>
                  <a:lnTo>
                    <a:pt x="1523873" y="69342"/>
                  </a:lnTo>
                  <a:lnTo>
                    <a:pt x="1525206" y="56197"/>
                  </a:lnTo>
                  <a:lnTo>
                    <a:pt x="1526159" y="41719"/>
                  </a:lnTo>
                  <a:lnTo>
                    <a:pt x="1526730" y="25908"/>
                  </a:lnTo>
                  <a:lnTo>
                    <a:pt x="1526921" y="8763"/>
                  </a:lnTo>
                  <a:close/>
                </a:path>
                <a:path w="1748789" h="168275">
                  <a:moveTo>
                    <a:pt x="1539240" y="96393"/>
                  </a:moveTo>
                  <a:lnTo>
                    <a:pt x="1538097" y="80518"/>
                  </a:lnTo>
                  <a:lnTo>
                    <a:pt x="1537970" y="78613"/>
                  </a:lnTo>
                  <a:lnTo>
                    <a:pt x="1528762" y="79171"/>
                  </a:lnTo>
                  <a:lnTo>
                    <a:pt x="1516773" y="79667"/>
                  </a:lnTo>
                  <a:lnTo>
                    <a:pt x="1484249" y="80518"/>
                  </a:lnTo>
                  <a:lnTo>
                    <a:pt x="1484249" y="47371"/>
                  </a:lnTo>
                  <a:lnTo>
                    <a:pt x="1462405" y="47371"/>
                  </a:lnTo>
                  <a:lnTo>
                    <a:pt x="1462405" y="80772"/>
                  </a:lnTo>
                  <a:lnTo>
                    <a:pt x="1455089" y="80924"/>
                  </a:lnTo>
                  <a:lnTo>
                    <a:pt x="1425575" y="81026"/>
                  </a:lnTo>
                  <a:lnTo>
                    <a:pt x="1427734" y="99441"/>
                  </a:lnTo>
                  <a:lnTo>
                    <a:pt x="1457058" y="99250"/>
                  </a:lnTo>
                  <a:lnTo>
                    <a:pt x="1485430" y="98679"/>
                  </a:lnTo>
                  <a:lnTo>
                    <a:pt x="1512824" y="97726"/>
                  </a:lnTo>
                  <a:lnTo>
                    <a:pt x="1539240" y="96393"/>
                  </a:lnTo>
                  <a:close/>
                </a:path>
                <a:path w="1748789" h="168275">
                  <a:moveTo>
                    <a:pt x="1568831" y="143891"/>
                  </a:moveTo>
                  <a:lnTo>
                    <a:pt x="1474597" y="143891"/>
                  </a:lnTo>
                  <a:lnTo>
                    <a:pt x="1474597" y="108712"/>
                  </a:lnTo>
                  <a:lnTo>
                    <a:pt x="1452753" y="108712"/>
                  </a:lnTo>
                  <a:lnTo>
                    <a:pt x="1452753" y="162179"/>
                  </a:lnTo>
                  <a:lnTo>
                    <a:pt x="1568831" y="162179"/>
                  </a:lnTo>
                  <a:lnTo>
                    <a:pt x="1568831" y="143891"/>
                  </a:lnTo>
                  <a:close/>
                </a:path>
                <a:path w="1748789" h="168275">
                  <a:moveTo>
                    <a:pt x="1591437" y="54864"/>
                  </a:moveTo>
                  <a:lnTo>
                    <a:pt x="1566672" y="54864"/>
                  </a:lnTo>
                  <a:lnTo>
                    <a:pt x="1566672" y="0"/>
                  </a:lnTo>
                  <a:lnTo>
                    <a:pt x="1544701" y="0"/>
                  </a:lnTo>
                  <a:lnTo>
                    <a:pt x="1544701" y="123190"/>
                  </a:lnTo>
                  <a:lnTo>
                    <a:pt x="1566672" y="123190"/>
                  </a:lnTo>
                  <a:lnTo>
                    <a:pt x="1566672" y="73406"/>
                  </a:lnTo>
                  <a:lnTo>
                    <a:pt x="1591437" y="73406"/>
                  </a:lnTo>
                  <a:lnTo>
                    <a:pt x="1591437" y="54864"/>
                  </a:lnTo>
                  <a:close/>
                </a:path>
                <a:path w="1748789" h="168275">
                  <a:moveTo>
                    <a:pt x="1713230" y="127000"/>
                  </a:moveTo>
                  <a:lnTo>
                    <a:pt x="1710893" y="112306"/>
                  </a:lnTo>
                  <a:lnTo>
                    <a:pt x="1710436" y="109347"/>
                  </a:lnTo>
                  <a:lnTo>
                    <a:pt x="1700834" y="110832"/>
                  </a:lnTo>
                  <a:lnTo>
                    <a:pt x="1685759" y="111810"/>
                  </a:lnTo>
                  <a:lnTo>
                    <a:pt x="1665211" y="112306"/>
                  </a:lnTo>
                  <a:lnTo>
                    <a:pt x="1639189" y="112268"/>
                  </a:lnTo>
                  <a:lnTo>
                    <a:pt x="1639189" y="77724"/>
                  </a:lnTo>
                  <a:lnTo>
                    <a:pt x="1699006" y="77724"/>
                  </a:lnTo>
                  <a:lnTo>
                    <a:pt x="1699006" y="12954"/>
                  </a:lnTo>
                  <a:lnTo>
                    <a:pt x="1617980" y="12954"/>
                  </a:lnTo>
                  <a:lnTo>
                    <a:pt x="1617980" y="31242"/>
                  </a:lnTo>
                  <a:lnTo>
                    <a:pt x="1677416" y="31242"/>
                  </a:lnTo>
                  <a:lnTo>
                    <a:pt x="1677416" y="59436"/>
                  </a:lnTo>
                  <a:lnTo>
                    <a:pt x="1617726" y="59436"/>
                  </a:lnTo>
                  <a:lnTo>
                    <a:pt x="1617726" y="130429"/>
                  </a:lnTo>
                  <a:lnTo>
                    <a:pt x="1675333" y="130225"/>
                  </a:lnTo>
                  <a:lnTo>
                    <a:pt x="1705648" y="128181"/>
                  </a:lnTo>
                  <a:lnTo>
                    <a:pt x="1713230" y="127000"/>
                  </a:lnTo>
                  <a:close/>
                </a:path>
                <a:path w="1748789" h="168275">
                  <a:moveTo>
                    <a:pt x="1748409" y="0"/>
                  </a:moveTo>
                  <a:lnTo>
                    <a:pt x="1726819" y="0"/>
                  </a:lnTo>
                  <a:lnTo>
                    <a:pt x="1726819" y="167894"/>
                  </a:lnTo>
                  <a:lnTo>
                    <a:pt x="1748409" y="167894"/>
                  </a:lnTo>
                  <a:lnTo>
                    <a:pt x="174840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995" y="2993770"/>
              <a:ext cx="96075" cy="12318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9558" y="2971037"/>
              <a:ext cx="113029" cy="143637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192060" y="2969132"/>
              <a:ext cx="2780665" cy="157480"/>
            </a:xfrm>
            <a:custGeom>
              <a:avLst/>
              <a:gdLst/>
              <a:ahLst/>
              <a:cxnLst/>
              <a:rect l="l" t="t" r="r" b="b"/>
              <a:pathLst>
                <a:path w="2780665" h="157480">
                  <a:moveTo>
                    <a:pt x="127723" y="51689"/>
                  </a:moveTo>
                  <a:lnTo>
                    <a:pt x="88480" y="38100"/>
                  </a:lnTo>
                  <a:lnTo>
                    <a:pt x="79768" y="30353"/>
                  </a:lnTo>
                  <a:lnTo>
                    <a:pt x="76187" y="26022"/>
                  </a:lnTo>
                  <a:lnTo>
                    <a:pt x="73126" y="19519"/>
                  </a:lnTo>
                  <a:lnTo>
                    <a:pt x="72110" y="12700"/>
                  </a:lnTo>
                  <a:lnTo>
                    <a:pt x="72110" y="6477"/>
                  </a:lnTo>
                  <a:lnTo>
                    <a:pt x="60947" y="6477"/>
                  </a:lnTo>
                  <a:lnTo>
                    <a:pt x="60947" y="12700"/>
                  </a:lnTo>
                  <a:lnTo>
                    <a:pt x="59893" y="19519"/>
                  </a:lnTo>
                  <a:lnTo>
                    <a:pt x="26200" y="47675"/>
                  </a:lnTo>
                  <a:lnTo>
                    <a:pt x="5499" y="52451"/>
                  </a:lnTo>
                  <a:lnTo>
                    <a:pt x="12357" y="61722"/>
                  </a:lnTo>
                  <a:lnTo>
                    <a:pt x="52654" y="44284"/>
                  </a:lnTo>
                  <a:lnTo>
                    <a:pt x="66598" y="30353"/>
                  </a:lnTo>
                  <a:lnTo>
                    <a:pt x="69735" y="34861"/>
                  </a:lnTo>
                  <a:lnTo>
                    <a:pt x="103911" y="56616"/>
                  </a:lnTo>
                  <a:lnTo>
                    <a:pt x="121119" y="60833"/>
                  </a:lnTo>
                  <a:lnTo>
                    <a:pt x="127723" y="51689"/>
                  </a:lnTo>
                  <a:close/>
                </a:path>
                <a:path w="2780665" h="157480">
                  <a:moveTo>
                    <a:pt x="133184" y="78486"/>
                  </a:moveTo>
                  <a:lnTo>
                    <a:pt x="0" y="78486"/>
                  </a:lnTo>
                  <a:lnTo>
                    <a:pt x="0" y="88392"/>
                  </a:lnTo>
                  <a:lnTo>
                    <a:pt x="60947" y="88392"/>
                  </a:lnTo>
                  <a:lnTo>
                    <a:pt x="60947" y="145542"/>
                  </a:lnTo>
                  <a:lnTo>
                    <a:pt x="72110" y="145542"/>
                  </a:lnTo>
                  <a:lnTo>
                    <a:pt x="72110" y="88392"/>
                  </a:lnTo>
                  <a:lnTo>
                    <a:pt x="133184" y="88392"/>
                  </a:lnTo>
                  <a:lnTo>
                    <a:pt x="133184" y="78486"/>
                  </a:lnTo>
                  <a:close/>
                </a:path>
                <a:path w="2780665" h="157480">
                  <a:moveTo>
                    <a:pt x="245833" y="70739"/>
                  </a:moveTo>
                  <a:lnTo>
                    <a:pt x="244589" y="63627"/>
                  </a:lnTo>
                  <a:lnTo>
                    <a:pt x="244182" y="61214"/>
                  </a:lnTo>
                  <a:lnTo>
                    <a:pt x="238848" y="62230"/>
                  </a:lnTo>
                  <a:lnTo>
                    <a:pt x="232498" y="62865"/>
                  </a:lnTo>
                  <a:lnTo>
                    <a:pt x="225005" y="63246"/>
                  </a:lnTo>
                  <a:lnTo>
                    <a:pt x="217830" y="63423"/>
                  </a:lnTo>
                  <a:lnTo>
                    <a:pt x="178650" y="63627"/>
                  </a:lnTo>
                  <a:lnTo>
                    <a:pt x="178650" y="43688"/>
                  </a:lnTo>
                  <a:lnTo>
                    <a:pt x="231736" y="43688"/>
                  </a:lnTo>
                  <a:lnTo>
                    <a:pt x="231736" y="6096"/>
                  </a:lnTo>
                  <a:lnTo>
                    <a:pt x="167601" y="6096"/>
                  </a:lnTo>
                  <a:lnTo>
                    <a:pt x="167601" y="15748"/>
                  </a:lnTo>
                  <a:lnTo>
                    <a:pt x="220814" y="15748"/>
                  </a:lnTo>
                  <a:lnTo>
                    <a:pt x="220814" y="34290"/>
                  </a:lnTo>
                  <a:lnTo>
                    <a:pt x="167601" y="34290"/>
                  </a:lnTo>
                  <a:lnTo>
                    <a:pt x="167601" y="73533"/>
                  </a:lnTo>
                  <a:lnTo>
                    <a:pt x="214096" y="73215"/>
                  </a:lnTo>
                  <a:lnTo>
                    <a:pt x="230212" y="72771"/>
                  </a:lnTo>
                  <a:lnTo>
                    <a:pt x="238086" y="72009"/>
                  </a:lnTo>
                  <a:lnTo>
                    <a:pt x="245833" y="70739"/>
                  </a:lnTo>
                  <a:close/>
                </a:path>
                <a:path w="2780665" h="157480">
                  <a:moveTo>
                    <a:pt x="271741" y="85852"/>
                  </a:moveTo>
                  <a:lnTo>
                    <a:pt x="260692" y="85852"/>
                  </a:lnTo>
                  <a:lnTo>
                    <a:pt x="260692" y="104648"/>
                  </a:lnTo>
                  <a:lnTo>
                    <a:pt x="260692" y="114427"/>
                  </a:lnTo>
                  <a:lnTo>
                    <a:pt x="260692" y="131826"/>
                  </a:lnTo>
                  <a:lnTo>
                    <a:pt x="194398" y="131826"/>
                  </a:lnTo>
                  <a:lnTo>
                    <a:pt x="194398" y="114427"/>
                  </a:lnTo>
                  <a:lnTo>
                    <a:pt x="260692" y="114427"/>
                  </a:lnTo>
                  <a:lnTo>
                    <a:pt x="260692" y="104648"/>
                  </a:lnTo>
                  <a:lnTo>
                    <a:pt x="194398" y="104648"/>
                  </a:lnTo>
                  <a:lnTo>
                    <a:pt x="194398" y="85852"/>
                  </a:lnTo>
                  <a:lnTo>
                    <a:pt x="183476" y="85852"/>
                  </a:lnTo>
                  <a:lnTo>
                    <a:pt x="183476" y="141732"/>
                  </a:lnTo>
                  <a:lnTo>
                    <a:pt x="271741" y="141732"/>
                  </a:lnTo>
                  <a:lnTo>
                    <a:pt x="271741" y="131826"/>
                  </a:lnTo>
                  <a:lnTo>
                    <a:pt x="271741" y="114427"/>
                  </a:lnTo>
                  <a:lnTo>
                    <a:pt x="271741" y="104648"/>
                  </a:lnTo>
                  <a:lnTo>
                    <a:pt x="271741" y="85852"/>
                  </a:lnTo>
                  <a:close/>
                </a:path>
                <a:path w="2780665" h="157480">
                  <a:moveTo>
                    <a:pt x="271741" y="1905"/>
                  </a:moveTo>
                  <a:lnTo>
                    <a:pt x="260565" y="1905"/>
                  </a:lnTo>
                  <a:lnTo>
                    <a:pt x="260565" y="78105"/>
                  </a:lnTo>
                  <a:lnTo>
                    <a:pt x="271741" y="78105"/>
                  </a:lnTo>
                  <a:lnTo>
                    <a:pt x="271741" y="1905"/>
                  </a:lnTo>
                  <a:close/>
                </a:path>
                <a:path w="2780665" h="157480">
                  <a:moveTo>
                    <a:pt x="400773" y="89535"/>
                  </a:moveTo>
                  <a:lnTo>
                    <a:pt x="400037" y="81280"/>
                  </a:lnTo>
                  <a:lnTo>
                    <a:pt x="399884" y="79502"/>
                  </a:lnTo>
                  <a:lnTo>
                    <a:pt x="394169" y="79984"/>
                  </a:lnTo>
                  <a:lnTo>
                    <a:pt x="385991" y="80441"/>
                  </a:lnTo>
                  <a:lnTo>
                    <a:pt x="375361" y="80886"/>
                  </a:lnTo>
                  <a:lnTo>
                    <a:pt x="362292" y="81280"/>
                  </a:lnTo>
                  <a:lnTo>
                    <a:pt x="362292" y="60833"/>
                  </a:lnTo>
                  <a:lnTo>
                    <a:pt x="391248" y="60833"/>
                  </a:lnTo>
                  <a:lnTo>
                    <a:pt x="391248" y="50800"/>
                  </a:lnTo>
                  <a:lnTo>
                    <a:pt x="332066" y="50800"/>
                  </a:lnTo>
                  <a:lnTo>
                    <a:pt x="332066" y="20828"/>
                  </a:lnTo>
                  <a:lnTo>
                    <a:pt x="389597" y="20828"/>
                  </a:lnTo>
                  <a:lnTo>
                    <a:pt x="389597" y="10795"/>
                  </a:lnTo>
                  <a:lnTo>
                    <a:pt x="320890" y="10795"/>
                  </a:lnTo>
                  <a:lnTo>
                    <a:pt x="320890" y="60833"/>
                  </a:lnTo>
                  <a:lnTo>
                    <a:pt x="351116" y="60833"/>
                  </a:lnTo>
                  <a:lnTo>
                    <a:pt x="351116" y="81407"/>
                  </a:lnTo>
                  <a:lnTo>
                    <a:pt x="308317" y="81661"/>
                  </a:lnTo>
                  <a:lnTo>
                    <a:pt x="309841" y="92202"/>
                  </a:lnTo>
                  <a:lnTo>
                    <a:pt x="331939" y="92036"/>
                  </a:lnTo>
                  <a:lnTo>
                    <a:pt x="354444" y="91541"/>
                  </a:lnTo>
                  <a:lnTo>
                    <a:pt x="377380" y="90703"/>
                  </a:lnTo>
                  <a:lnTo>
                    <a:pt x="400773" y="89535"/>
                  </a:lnTo>
                  <a:close/>
                </a:path>
                <a:path w="2780665" h="157480">
                  <a:moveTo>
                    <a:pt x="422871" y="1905"/>
                  </a:moveTo>
                  <a:lnTo>
                    <a:pt x="411822" y="1905"/>
                  </a:lnTo>
                  <a:lnTo>
                    <a:pt x="411822" y="109093"/>
                  </a:lnTo>
                  <a:lnTo>
                    <a:pt x="422871" y="109093"/>
                  </a:lnTo>
                  <a:lnTo>
                    <a:pt x="422871" y="1905"/>
                  </a:lnTo>
                  <a:close/>
                </a:path>
                <a:path w="2780665" h="157480">
                  <a:moveTo>
                    <a:pt x="427189" y="132207"/>
                  </a:moveTo>
                  <a:lnTo>
                    <a:pt x="342353" y="132207"/>
                  </a:lnTo>
                  <a:lnTo>
                    <a:pt x="342353" y="103124"/>
                  </a:lnTo>
                  <a:lnTo>
                    <a:pt x="331177" y="103124"/>
                  </a:lnTo>
                  <a:lnTo>
                    <a:pt x="331177" y="142113"/>
                  </a:lnTo>
                  <a:lnTo>
                    <a:pt x="427189" y="142113"/>
                  </a:lnTo>
                  <a:lnTo>
                    <a:pt x="427189" y="132207"/>
                  </a:lnTo>
                  <a:close/>
                </a:path>
                <a:path w="2780665" h="157480">
                  <a:moveTo>
                    <a:pt x="630135" y="82169"/>
                  </a:moveTo>
                  <a:lnTo>
                    <a:pt x="619213" y="82169"/>
                  </a:lnTo>
                  <a:lnTo>
                    <a:pt x="619213" y="103886"/>
                  </a:lnTo>
                  <a:lnTo>
                    <a:pt x="619213" y="113665"/>
                  </a:lnTo>
                  <a:lnTo>
                    <a:pt x="619213" y="132207"/>
                  </a:lnTo>
                  <a:lnTo>
                    <a:pt x="552538" y="132207"/>
                  </a:lnTo>
                  <a:lnTo>
                    <a:pt x="552538" y="113665"/>
                  </a:lnTo>
                  <a:lnTo>
                    <a:pt x="619213" y="113665"/>
                  </a:lnTo>
                  <a:lnTo>
                    <a:pt x="619213" y="103886"/>
                  </a:lnTo>
                  <a:lnTo>
                    <a:pt x="552538" y="103886"/>
                  </a:lnTo>
                  <a:lnTo>
                    <a:pt x="552538" y="82169"/>
                  </a:lnTo>
                  <a:lnTo>
                    <a:pt x="541616" y="82169"/>
                  </a:lnTo>
                  <a:lnTo>
                    <a:pt x="541616" y="142113"/>
                  </a:lnTo>
                  <a:lnTo>
                    <a:pt x="630135" y="142113"/>
                  </a:lnTo>
                  <a:lnTo>
                    <a:pt x="630135" y="132207"/>
                  </a:lnTo>
                  <a:lnTo>
                    <a:pt x="630135" y="113665"/>
                  </a:lnTo>
                  <a:lnTo>
                    <a:pt x="630135" y="103886"/>
                  </a:lnTo>
                  <a:lnTo>
                    <a:pt x="630135" y="82169"/>
                  </a:lnTo>
                  <a:close/>
                </a:path>
                <a:path w="2780665" h="157480">
                  <a:moveTo>
                    <a:pt x="630135" y="2159"/>
                  </a:moveTo>
                  <a:lnTo>
                    <a:pt x="619086" y="2159"/>
                  </a:lnTo>
                  <a:lnTo>
                    <a:pt x="619086" y="33020"/>
                  </a:lnTo>
                  <a:lnTo>
                    <a:pt x="594321" y="33020"/>
                  </a:lnTo>
                  <a:lnTo>
                    <a:pt x="593051" y="24257"/>
                  </a:lnTo>
                  <a:lnTo>
                    <a:pt x="589114" y="17145"/>
                  </a:lnTo>
                  <a:lnTo>
                    <a:pt x="584301" y="13335"/>
                  </a:lnTo>
                  <a:lnTo>
                    <a:pt x="583526" y="12725"/>
                  </a:lnTo>
                  <a:lnTo>
                    <a:pt x="583526" y="30861"/>
                  </a:lnTo>
                  <a:lnTo>
                    <a:pt x="583526" y="45339"/>
                  </a:lnTo>
                  <a:lnTo>
                    <a:pt x="581240" y="51435"/>
                  </a:lnTo>
                  <a:lnTo>
                    <a:pt x="576541" y="56007"/>
                  </a:lnTo>
                  <a:lnTo>
                    <a:pt x="571969" y="60706"/>
                  </a:lnTo>
                  <a:lnTo>
                    <a:pt x="565746" y="63119"/>
                  </a:lnTo>
                  <a:lnTo>
                    <a:pt x="550506" y="63119"/>
                  </a:lnTo>
                  <a:lnTo>
                    <a:pt x="544410" y="60706"/>
                  </a:lnTo>
                  <a:lnTo>
                    <a:pt x="535139" y="51435"/>
                  </a:lnTo>
                  <a:lnTo>
                    <a:pt x="532726" y="45339"/>
                  </a:lnTo>
                  <a:lnTo>
                    <a:pt x="532726" y="30861"/>
                  </a:lnTo>
                  <a:lnTo>
                    <a:pt x="535139" y="24892"/>
                  </a:lnTo>
                  <a:lnTo>
                    <a:pt x="539838" y="20320"/>
                  </a:lnTo>
                  <a:lnTo>
                    <a:pt x="544537" y="15621"/>
                  </a:lnTo>
                  <a:lnTo>
                    <a:pt x="550633" y="13335"/>
                  </a:lnTo>
                  <a:lnTo>
                    <a:pt x="565619" y="13335"/>
                  </a:lnTo>
                  <a:lnTo>
                    <a:pt x="571842" y="15621"/>
                  </a:lnTo>
                  <a:lnTo>
                    <a:pt x="576541" y="20320"/>
                  </a:lnTo>
                  <a:lnTo>
                    <a:pt x="581240" y="24892"/>
                  </a:lnTo>
                  <a:lnTo>
                    <a:pt x="558126" y="3683"/>
                  </a:lnTo>
                  <a:lnTo>
                    <a:pt x="550481" y="4305"/>
                  </a:lnTo>
                  <a:lnTo>
                    <a:pt x="522439" y="31127"/>
                  </a:lnTo>
                  <a:lnTo>
                    <a:pt x="521804" y="38100"/>
                  </a:lnTo>
                  <a:lnTo>
                    <a:pt x="522439" y="45135"/>
                  </a:lnTo>
                  <a:lnTo>
                    <a:pt x="550494" y="71907"/>
                  </a:lnTo>
                  <a:lnTo>
                    <a:pt x="558126" y="72517"/>
                  </a:lnTo>
                  <a:lnTo>
                    <a:pt x="564934" y="72021"/>
                  </a:lnTo>
                  <a:lnTo>
                    <a:pt x="571246" y="70510"/>
                  </a:lnTo>
                  <a:lnTo>
                    <a:pt x="577075" y="67970"/>
                  </a:lnTo>
                  <a:lnTo>
                    <a:pt x="582383" y="64389"/>
                  </a:lnTo>
                  <a:lnTo>
                    <a:pt x="583984" y="63119"/>
                  </a:lnTo>
                  <a:lnTo>
                    <a:pt x="589114" y="59055"/>
                  </a:lnTo>
                  <a:lnTo>
                    <a:pt x="593178" y="51943"/>
                  </a:lnTo>
                  <a:lnTo>
                    <a:pt x="594448" y="42926"/>
                  </a:lnTo>
                  <a:lnTo>
                    <a:pt x="619086" y="42926"/>
                  </a:lnTo>
                  <a:lnTo>
                    <a:pt x="619086" y="74168"/>
                  </a:lnTo>
                  <a:lnTo>
                    <a:pt x="630135" y="74168"/>
                  </a:lnTo>
                  <a:lnTo>
                    <a:pt x="630135" y="42926"/>
                  </a:lnTo>
                  <a:lnTo>
                    <a:pt x="630135" y="33020"/>
                  </a:lnTo>
                  <a:lnTo>
                    <a:pt x="630135" y="2159"/>
                  </a:lnTo>
                  <a:close/>
                </a:path>
                <a:path w="2780665" h="157480">
                  <a:moveTo>
                    <a:pt x="773899" y="7239"/>
                  </a:moveTo>
                  <a:lnTo>
                    <a:pt x="762977" y="7239"/>
                  </a:lnTo>
                  <a:lnTo>
                    <a:pt x="762977" y="17018"/>
                  </a:lnTo>
                  <a:lnTo>
                    <a:pt x="762977" y="52705"/>
                  </a:lnTo>
                  <a:lnTo>
                    <a:pt x="695921" y="52705"/>
                  </a:lnTo>
                  <a:lnTo>
                    <a:pt x="695921" y="17018"/>
                  </a:lnTo>
                  <a:lnTo>
                    <a:pt x="762977" y="17018"/>
                  </a:lnTo>
                  <a:lnTo>
                    <a:pt x="762977" y="7239"/>
                  </a:lnTo>
                  <a:lnTo>
                    <a:pt x="684999" y="7239"/>
                  </a:lnTo>
                  <a:lnTo>
                    <a:pt x="684999" y="62611"/>
                  </a:lnTo>
                  <a:lnTo>
                    <a:pt x="773899" y="62611"/>
                  </a:lnTo>
                  <a:lnTo>
                    <a:pt x="773899" y="52705"/>
                  </a:lnTo>
                  <a:lnTo>
                    <a:pt x="773899" y="17018"/>
                  </a:lnTo>
                  <a:lnTo>
                    <a:pt x="773899" y="7239"/>
                  </a:lnTo>
                  <a:close/>
                </a:path>
                <a:path w="2780665" h="157480">
                  <a:moveTo>
                    <a:pt x="796124" y="81915"/>
                  </a:moveTo>
                  <a:lnTo>
                    <a:pt x="662901" y="81915"/>
                  </a:lnTo>
                  <a:lnTo>
                    <a:pt x="662901" y="91821"/>
                  </a:lnTo>
                  <a:lnTo>
                    <a:pt x="723861" y="91821"/>
                  </a:lnTo>
                  <a:lnTo>
                    <a:pt x="723861" y="145542"/>
                  </a:lnTo>
                  <a:lnTo>
                    <a:pt x="735164" y="145542"/>
                  </a:lnTo>
                  <a:lnTo>
                    <a:pt x="735164" y="91821"/>
                  </a:lnTo>
                  <a:lnTo>
                    <a:pt x="796124" y="91821"/>
                  </a:lnTo>
                  <a:lnTo>
                    <a:pt x="796124" y="81915"/>
                  </a:lnTo>
                  <a:close/>
                </a:path>
                <a:path w="2780665" h="157480">
                  <a:moveTo>
                    <a:pt x="989799" y="1905"/>
                  </a:moveTo>
                  <a:lnTo>
                    <a:pt x="978750" y="1905"/>
                  </a:lnTo>
                  <a:lnTo>
                    <a:pt x="978750" y="22479"/>
                  </a:lnTo>
                  <a:lnTo>
                    <a:pt x="978750" y="32385"/>
                  </a:lnTo>
                  <a:lnTo>
                    <a:pt x="978750" y="62230"/>
                  </a:lnTo>
                  <a:lnTo>
                    <a:pt x="952461" y="62230"/>
                  </a:lnTo>
                  <a:lnTo>
                    <a:pt x="954747" y="57023"/>
                  </a:lnTo>
                  <a:lnTo>
                    <a:pt x="955890" y="51435"/>
                  </a:lnTo>
                  <a:lnTo>
                    <a:pt x="955890" y="40767"/>
                  </a:lnTo>
                  <a:lnTo>
                    <a:pt x="955128" y="36449"/>
                  </a:lnTo>
                  <a:lnTo>
                    <a:pt x="953858" y="32385"/>
                  </a:lnTo>
                  <a:lnTo>
                    <a:pt x="978750" y="32385"/>
                  </a:lnTo>
                  <a:lnTo>
                    <a:pt x="978750" y="22479"/>
                  </a:lnTo>
                  <a:lnTo>
                    <a:pt x="949286" y="22479"/>
                  </a:lnTo>
                  <a:lnTo>
                    <a:pt x="944968" y="17640"/>
                  </a:lnTo>
                  <a:lnTo>
                    <a:pt x="944968" y="53975"/>
                  </a:lnTo>
                  <a:lnTo>
                    <a:pt x="942428" y="60833"/>
                  </a:lnTo>
                  <a:lnTo>
                    <a:pt x="932522" y="71247"/>
                  </a:lnTo>
                  <a:lnTo>
                    <a:pt x="926045" y="73787"/>
                  </a:lnTo>
                  <a:lnTo>
                    <a:pt x="910170" y="73787"/>
                  </a:lnTo>
                  <a:lnTo>
                    <a:pt x="903820" y="71247"/>
                  </a:lnTo>
                  <a:lnTo>
                    <a:pt x="894041" y="60960"/>
                  </a:lnTo>
                  <a:lnTo>
                    <a:pt x="891501" y="53975"/>
                  </a:lnTo>
                  <a:lnTo>
                    <a:pt x="891540" y="36449"/>
                  </a:lnTo>
                  <a:lnTo>
                    <a:pt x="894041" y="29591"/>
                  </a:lnTo>
                  <a:lnTo>
                    <a:pt x="903820" y="19304"/>
                  </a:lnTo>
                  <a:lnTo>
                    <a:pt x="910170" y="16764"/>
                  </a:lnTo>
                  <a:lnTo>
                    <a:pt x="926045" y="16764"/>
                  </a:lnTo>
                  <a:lnTo>
                    <a:pt x="932522" y="19304"/>
                  </a:lnTo>
                  <a:lnTo>
                    <a:pt x="942428" y="29718"/>
                  </a:lnTo>
                  <a:lnTo>
                    <a:pt x="944918" y="36449"/>
                  </a:lnTo>
                  <a:lnTo>
                    <a:pt x="944968" y="53975"/>
                  </a:lnTo>
                  <a:lnTo>
                    <a:pt x="944968" y="17640"/>
                  </a:lnTo>
                  <a:lnTo>
                    <a:pt x="918044" y="6985"/>
                  </a:lnTo>
                  <a:lnTo>
                    <a:pt x="910348" y="7658"/>
                  </a:lnTo>
                  <a:lnTo>
                    <a:pt x="881113" y="37122"/>
                  </a:lnTo>
                  <a:lnTo>
                    <a:pt x="880452" y="45339"/>
                  </a:lnTo>
                  <a:lnTo>
                    <a:pt x="881113" y="53365"/>
                  </a:lnTo>
                  <a:lnTo>
                    <a:pt x="910297" y="82905"/>
                  </a:lnTo>
                  <a:lnTo>
                    <a:pt x="918044" y="83566"/>
                  </a:lnTo>
                  <a:lnTo>
                    <a:pt x="926223" y="82842"/>
                  </a:lnTo>
                  <a:lnTo>
                    <a:pt x="933640" y="80632"/>
                  </a:lnTo>
                  <a:lnTo>
                    <a:pt x="940269" y="76987"/>
                  </a:lnTo>
                  <a:lnTo>
                    <a:pt x="943927" y="73787"/>
                  </a:lnTo>
                  <a:lnTo>
                    <a:pt x="946111" y="71882"/>
                  </a:lnTo>
                  <a:lnTo>
                    <a:pt x="978750" y="71882"/>
                  </a:lnTo>
                  <a:lnTo>
                    <a:pt x="978750" y="106807"/>
                  </a:lnTo>
                  <a:lnTo>
                    <a:pt x="989799" y="106807"/>
                  </a:lnTo>
                  <a:lnTo>
                    <a:pt x="989799" y="71882"/>
                  </a:lnTo>
                  <a:lnTo>
                    <a:pt x="989799" y="62230"/>
                  </a:lnTo>
                  <a:lnTo>
                    <a:pt x="989799" y="32385"/>
                  </a:lnTo>
                  <a:lnTo>
                    <a:pt x="989799" y="22479"/>
                  </a:lnTo>
                  <a:lnTo>
                    <a:pt x="989799" y="1905"/>
                  </a:lnTo>
                  <a:close/>
                </a:path>
                <a:path w="2780665" h="157480">
                  <a:moveTo>
                    <a:pt x="993355" y="131064"/>
                  </a:moveTo>
                  <a:lnTo>
                    <a:pt x="912202" y="131064"/>
                  </a:lnTo>
                  <a:lnTo>
                    <a:pt x="912202" y="96901"/>
                  </a:lnTo>
                  <a:lnTo>
                    <a:pt x="901153" y="96901"/>
                  </a:lnTo>
                  <a:lnTo>
                    <a:pt x="901153" y="141097"/>
                  </a:lnTo>
                  <a:lnTo>
                    <a:pt x="993355" y="141097"/>
                  </a:lnTo>
                  <a:lnTo>
                    <a:pt x="993355" y="131064"/>
                  </a:lnTo>
                  <a:close/>
                </a:path>
                <a:path w="2780665" h="157480">
                  <a:moveTo>
                    <a:pt x="1133817" y="95885"/>
                  </a:moveTo>
                  <a:lnTo>
                    <a:pt x="1041488" y="95885"/>
                  </a:lnTo>
                  <a:lnTo>
                    <a:pt x="1041488" y="105791"/>
                  </a:lnTo>
                  <a:lnTo>
                    <a:pt x="1122768" y="105791"/>
                  </a:lnTo>
                  <a:lnTo>
                    <a:pt x="1122768" y="145542"/>
                  </a:lnTo>
                  <a:lnTo>
                    <a:pt x="1133817" y="145542"/>
                  </a:lnTo>
                  <a:lnTo>
                    <a:pt x="1133817" y="95885"/>
                  </a:lnTo>
                  <a:close/>
                </a:path>
                <a:path w="2780665" h="157480">
                  <a:moveTo>
                    <a:pt x="1148803" y="45085"/>
                  </a:moveTo>
                  <a:lnTo>
                    <a:pt x="1110576" y="31623"/>
                  </a:lnTo>
                  <a:lnTo>
                    <a:pt x="1102436" y="24511"/>
                  </a:lnTo>
                  <a:lnTo>
                    <a:pt x="1098664" y="20243"/>
                  </a:lnTo>
                  <a:lnTo>
                    <a:pt x="1095692" y="14782"/>
                  </a:lnTo>
                  <a:lnTo>
                    <a:pt x="1094701" y="9398"/>
                  </a:lnTo>
                  <a:lnTo>
                    <a:pt x="1094701" y="4572"/>
                  </a:lnTo>
                  <a:lnTo>
                    <a:pt x="1083652" y="4572"/>
                  </a:lnTo>
                  <a:lnTo>
                    <a:pt x="1083652" y="9398"/>
                  </a:lnTo>
                  <a:lnTo>
                    <a:pt x="1082662" y="14782"/>
                  </a:lnTo>
                  <a:lnTo>
                    <a:pt x="1050391" y="40246"/>
                  </a:lnTo>
                  <a:lnTo>
                    <a:pt x="1029550" y="44450"/>
                  </a:lnTo>
                  <a:lnTo>
                    <a:pt x="1036154" y="53467"/>
                  </a:lnTo>
                  <a:lnTo>
                    <a:pt x="1075804" y="37338"/>
                  </a:lnTo>
                  <a:lnTo>
                    <a:pt x="1089367" y="24511"/>
                  </a:lnTo>
                  <a:lnTo>
                    <a:pt x="1092936" y="29070"/>
                  </a:lnTo>
                  <a:lnTo>
                    <a:pt x="1125715" y="49618"/>
                  </a:lnTo>
                  <a:lnTo>
                    <a:pt x="1142961" y="53848"/>
                  </a:lnTo>
                  <a:lnTo>
                    <a:pt x="1148803" y="45085"/>
                  </a:lnTo>
                  <a:close/>
                </a:path>
                <a:path w="2780665" h="157480">
                  <a:moveTo>
                    <a:pt x="1155788" y="69596"/>
                  </a:moveTo>
                  <a:lnTo>
                    <a:pt x="1094828" y="69596"/>
                  </a:lnTo>
                  <a:lnTo>
                    <a:pt x="1094828" y="48641"/>
                  </a:lnTo>
                  <a:lnTo>
                    <a:pt x="1083525" y="48641"/>
                  </a:lnTo>
                  <a:lnTo>
                    <a:pt x="1083525" y="69596"/>
                  </a:lnTo>
                  <a:lnTo>
                    <a:pt x="1022565" y="69596"/>
                  </a:lnTo>
                  <a:lnTo>
                    <a:pt x="1022565" y="79629"/>
                  </a:lnTo>
                  <a:lnTo>
                    <a:pt x="1155788" y="79629"/>
                  </a:lnTo>
                  <a:lnTo>
                    <a:pt x="1155788" y="69596"/>
                  </a:lnTo>
                  <a:close/>
                </a:path>
                <a:path w="2780665" h="157480">
                  <a:moveTo>
                    <a:pt x="1259928" y="68580"/>
                  </a:moveTo>
                  <a:lnTo>
                    <a:pt x="1231011" y="44069"/>
                  </a:lnTo>
                  <a:lnTo>
                    <a:pt x="1230083" y="42760"/>
                  </a:lnTo>
                  <a:lnTo>
                    <a:pt x="1226705" y="35979"/>
                  </a:lnTo>
                  <a:lnTo>
                    <a:pt x="1224673" y="29044"/>
                  </a:lnTo>
                  <a:lnTo>
                    <a:pt x="1223987" y="21971"/>
                  </a:lnTo>
                  <a:lnTo>
                    <a:pt x="1223987" y="6604"/>
                  </a:lnTo>
                  <a:lnTo>
                    <a:pt x="1213192" y="6604"/>
                  </a:lnTo>
                  <a:lnTo>
                    <a:pt x="1213192" y="21971"/>
                  </a:lnTo>
                  <a:lnTo>
                    <a:pt x="1212545" y="29540"/>
                  </a:lnTo>
                  <a:lnTo>
                    <a:pt x="1191171" y="63601"/>
                  </a:lnTo>
                  <a:lnTo>
                    <a:pt x="1176997" y="72644"/>
                  </a:lnTo>
                  <a:lnTo>
                    <a:pt x="1184871" y="80264"/>
                  </a:lnTo>
                  <a:lnTo>
                    <a:pt x="1216240" y="50292"/>
                  </a:lnTo>
                  <a:lnTo>
                    <a:pt x="1219034" y="44069"/>
                  </a:lnTo>
                  <a:lnTo>
                    <a:pt x="1221701" y="49530"/>
                  </a:lnTo>
                  <a:lnTo>
                    <a:pt x="1226312" y="55549"/>
                  </a:lnTo>
                  <a:lnTo>
                    <a:pt x="1232877" y="61849"/>
                  </a:lnTo>
                  <a:lnTo>
                    <a:pt x="1239354" y="68199"/>
                  </a:lnTo>
                  <a:lnTo>
                    <a:pt x="1245831" y="73152"/>
                  </a:lnTo>
                  <a:lnTo>
                    <a:pt x="1252435" y="76708"/>
                  </a:lnTo>
                  <a:lnTo>
                    <a:pt x="1259928" y="68580"/>
                  </a:lnTo>
                  <a:close/>
                </a:path>
                <a:path w="2780665" h="157480">
                  <a:moveTo>
                    <a:pt x="1294345" y="1905"/>
                  </a:moveTo>
                  <a:lnTo>
                    <a:pt x="1283169" y="1905"/>
                  </a:lnTo>
                  <a:lnTo>
                    <a:pt x="1283169" y="32131"/>
                  </a:lnTo>
                  <a:lnTo>
                    <a:pt x="1249768" y="32131"/>
                  </a:lnTo>
                  <a:lnTo>
                    <a:pt x="1249768" y="42037"/>
                  </a:lnTo>
                  <a:lnTo>
                    <a:pt x="1283169" y="42037"/>
                  </a:lnTo>
                  <a:lnTo>
                    <a:pt x="1283169" y="84836"/>
                  </a:lnTo>
                  <a:lnTo>
                    <a:pt x="1294345" y="84836"/>
                  </a:lnTo>
                  <a:lnTo>
                    <a:pt x="1294345" y="1905"/>
                  </a:lnTo>
                  <a:close/>
                </a:path>
                <a:path w="2780665" h="157480">
                  <a:moveTo>
                    <a:pt x="1297266" y="107315"/>
                  </a:moveTo>
                  <a:lnTo>
                    <a:pt x="1293202" y="100584"/>
                  </a:lnTo>
                  <a:lnTo>
                    <a:pt x="1287703" y="97155"/>
                  </a:lnTo>
                  <a:lnTo>
                    <a:pt x="1285328" y="95669"/>
                  </a:lnTo>
                  <a:lnTo>
                    <a:pt x="1285328" y="110109"/>
                  </a:lnTo>
                  <a:lnTo>
                    <a:pt x="1285328" y="120904"/>
                  </a:lnTo>
                  <a:lnTo>
                    <a:pt x="1282280" y="125349"/>
                  </a:lnTo>
                  <a:lnTo>
                    <a:pt x="1250276" y="133858"/>
                  </a:lnTo>
                  <a:lnTo>
                    <a:pt x="1242288" y="133527"/>
                  </a:lnTo>
                  <a:lnTo>
                    <a:pt x="1215224" y="120904"/>
                  </a:lnTo>
                  <a:lnTo>
                    <a:pt x="1215301" y="110109"/>
                  </a:lnTo>
                  <a:lnTo>
                    <a:pt x="1250276" y="97155"/>
                  </a:lnTo>
                  <a:lnTo>
                    <a:pt x="1258316" y="97497"/>
                  </a:lnTo>
                  <a:lnTo>
                    <a:pt x="1285328" y="110109"/>
                  </a:lnTo>
                  <a:lnTo>
                    <a:pt x="1285328" y="95669"/>
                  </a:lnTo>
                  <a:lnTo>
                    <a:pt x="1250276" y="87757"/>
                  </a:lnTo>
                  <a:lnTo>
                    <a:pt x="1239672" y="88239"/>
                  </a:lnTo>
                  <a:lnTo>
                    <a:pt x="1203413" y="107315"/>
                  </a:lnTo>
                  <a:lnTo>
                    <a:pt x="1203413" y="123698"/>
                  </a:lnTo>
                  <a:lnTo>
                    <a:pt x="1239672" y="142913"/>
                  </a:lnTo>
                  <a:lnTo>
                    <a:pt x="1250276" y="143383"/>
                  </a:lnTo>
                  <a:lnTo>
                    <a:pt x="1260868" y="142913"/>
                  </a:lnTo>
                  <a:lnTo>
                    <a:pt x="1270190" y="141465"/>
                  </a:lnTo>
                  <a:lnTo>
                    <a:pt x="1278255" y="139052"/>
                  </a:lnTo>
                  <a:lnTo>
                    <a:pt x="1285074" y="135636"/>
                  </a:lnTo>
                  <a:lnTo>
                    <a:pt x="1287843" y="133858"/>
                  </a:lnTo>
                  <a:lnTo>
                    <a:pt x="1293202" y="130429"/>
                  </a:lnTo>
                  <a:lnTo>
                    <a:pt x="1297266" y="123698"/>
                  </a:lnTo>
                  <a:lnTo>
                    <a:pt x="1297266" y="107315"/>
                  </a:lnTo>
                  <a:close/>
                </a:path>
                <a:path w="2780665" h="157480">
                  <a:moveTo>
                    <a:pt x="1475828" y="4826"/>
                  </a:moveTo>
                  <a:lnTo>
                    <a:pt x="1464906" y="4826"/>
                  </a:lnTo>
                  <a:lnTo>
                    <a:pt x="1464906" y="36068"/>
                  </a:lnTo>
                  <a:lnTo>
                    <a:pt x="1441792" y="36068"/>
                  </a:lnTo>
                  <a:lnTo>
                    <a:pt x="1443189" y="30099"/>
                  </a:lnTo>
                  <a:lnTo>
                    <a:pt x="1444078" y="22860"/>
                  </a:lnTo>
                  <a:lnTo>
                    <a:pt x="1444459" y="14478"/>
                  </a:lnTo>
                  <a:lnTo>
                    <a:pt x="1390230" y="14478"/>
                  </a:lnTo>
                  <a:lnTo>
                    <a:pt x="1390230" y="24257"/>
                  </a:lnTo>
                  <a:lnTo>
                    <a:pt x="1432648" y="24257"/>
                  </a:lnTo>
                  <a:lnTo>
                    <a:pt x="1431048" y="36245"/>
                  </a:lnTo>
                  <a:lnTo>
                    <a:pt x="1408391" y="81229"/>
                  </a:lnTo>
                  <a:lnTo>
                    <a:pt x="1381594" y="103632"/>
                  </a:lnTo>
                  <a:lnTo>
                    <a:pt x="1390484" y="111252"/>
                  </a:lnTo>
                  <a:lnTo>
                    <a:pt x="1407401" y="97536"/>
                  </a:lnTo>
                  <a:lnTo>
                    <a:pt x="1421231" y="82092"/>
                  </a:lnTo>
                  <a:lnTo>
                    <a:pt x="1431925" y="64909"/>
                  </a:lnTo>
                  <a:lnTo>
                    <a:pt x="1439506" y="45974"/>
                  </a:lnTo>
                  <a:lnTo>
                    <a:pt x="1464906" y="45974"/>
                  </a:lnTo>
                  <a:lnTo>
                    <a:pt x="1464906" y="76327"/>
                  </a:lnTo>
                  <a:lnTo>
                    <a:pt x="1435442" y="76327"/>
                  </a:lnTo>
                  <a:lnTo>
                    <a:pt x="1435442" y="86233"/>
                  </a:lnTo>
                  <a:lnTo>
                    <a:pt x="1464906" y="86233"/>
                  </a:lnTo>
                  <a:lnTo>
                    <a:pt x="1464906" y="140843"/>
                  </a:lnTo>
                  <a:lnTo>
                    <a:pt x="1475828" y="140843"/>
                  </a:lnTo>
                  <a:lnTo>
                    <a:pt x="1475828" y="45974"/>
                  </a:lnTo>
                  <a:lnTo>
                    <a:pt x="1475828" y="36068"/>
                  </a:lnTo>
                  <a:lnTo>
                    <a:pt x="1475828" y="4826"/>
                  </a:lnTo>
                  <a:close/>
                </a:path>
                <a:path w="2780665" h="157480">
                  <a:moveTo>
                    <a:pt x="1502371" y="1905"/>
                  </a:moveTo>
                  <a:lnTo>
                    <a:pt x="1491195" y="1905"/>
                  </a:lnTo>
                  <a:lnTo>
                    <a:pt x="1491195" y="145542"/>
                  </a:lnTo>
                  <a:lnTo>
                    <a:pt x="1502371" y="145542"/>
                  </a:lnTo>
                  <a:lnTo>
                    <a:pt x="1502371" y="1905"/>
                  </a:lnTo>
                  <a:close/>
                </a:path>
                <a:path w="2780665" h="157480">
                  <a:moveTo>
                    <a:pt x="1625180" y="15621"/>
                  </a:moveTo>
                  <a:lnTo>
                    <a:pt x="1588477" y="15621"/>
                  </a:lnTo>
                  <a:lnTo>
                    <a:pt x="1588477" y="762"/>
                  </a:lnTo>
                  <a:lnTo>
                    <a:pt x="1577555" y="762"/>
                  </a:lnTo>
                  <a:lnTo>
                    <a:pt x="1577555" y="15621"/>
                  </a:lnTo>
                  <a:lnTo>
                    <a:pt x="1540598" y="15621"/>
                  </a:lnTo>
                  <a:lnTo>
                    <a:pt x="1540598" y="25400"/>
                  </a:lnTo>
                  <a:lnTo>
                    <a:pt x="1625180" y="25400"/>
                  </a:lnTo>
                  <a:lnTo>
                    <a:pt x="1625180" y="15621"/>
                  </a:lnTo>
                  <a:close/>
                </a:path>
                <a:path w="2780665" h="157480">
                  <a:moveTo>
                    <a:pt x="1629625" y="92329"/>
                  </a:moveTo>
                  <a:lnTo>
                    <a:pt x="1629079" y="84455"/>
                  </a:lnTo>
                  <a:lnTo>
                    <a:pt x="1628990" y="83058"/>
                  </a:lnTo>
                  <a:lnTo>
                    <a:pt x="1620367" y="83566"/>
                  </a:lnTo>
                  <a:lnTo>
                    <a:pt x="1610702" y="83947"/>
                  </a:lnTo>
                  <a:lnTo>
                    <a:pt x="1588223" y="84455"/>
                  </a:lnTo>
                  <a:lnTo>
                    <a:pt x="1588223" y="73152"/>
                  </a:lnTo>
                  <a:lnTo>
                    <a:pt x="1598002" y="72517"/>
                  </a:lnTo>
                  <a:lnTo>
                    <a:pt x="1605495" y="70358"/>
                  </a:lnTo>
                  <a:lnTo>
                    <a:pt x="1613623" y="64389"/>
                  </a:lnTo>
                  <a:lnTo>
                    <a:pt x="1616036" y="62611"/>
                  </a:lnTo>
                  <a:lnTo>
                    <a:pt x="1618703" y="57785"/>
                  </a:lnTo>
                  <a:lnTo>
                    <a:pt x="1618703" y="45466"/>
                  </a:lnTo>
                  <a:lnTo>
                    <a:pt x="1615401" y="40259"/>
                  </a:lnTo>
                  <a:lnTo>
                    <a:pt x="1613979" y="39370"/>
                  </a:lnTo>
                  <a:lnTo>
                    <a:pt x="1608924" y="36195"/>
                  </a:lnTo>
                  <a:lnTo>
                    <a:pt x="1607527" y="35496"/>
                  </a:lnTo>
                  <a:lnTo>
                    <a:pt x="1607527" y="48006"/>
                  </a:lnTo>
                  <a:lnTo>
                    <a:pt x="1607527" y="55626"/>
                  </a:lnTo>
                  <a:lnTo>
                    <a:pt x="1605368" y="58674"/>
                  </a:lnTo>
                  <a:lnTo>
                    <a:pt x="1596732" y="63246"/>
                  </a:lnTo>
                  <a:lnTo>
                    <a:pt x="1590763" y="64389"/>
                  </a:lnTo>
                  <a:lnTo>
                    <a:pt x="1575269" y="64389"/>
                  </a:lnTo>
                  <a:lnTo>
                    <a:pt x="1569173" y="63246"/>
                  </a:lnTo>
                  <a:lnTo>
                    <a:pt x="1560537" y="58674"/>
                  </a:lnTo>
                  <a:lnTo>
                    <a:pt x="1558251" y="55626"/>
                  </a:lnTo>
                  <a:lnTo>
                    <a:pt x="1558251" y="48006"/>
                  </a:lnTo>
                  <a:lnTo>
                    <a:pt x="1560410" y="45085"/>
                  </a:lnTo>
                  <a:lnTo>
                    <a:pt x="1564601" y="42799"/>
                  </a:lnTo>
                  <a:lnTo>
                    <a:pt x="1568665" y="40513"/>
                  </a:lnTo>
                  <a:lnTo>
                    <a:pt x="1574888" y="39370"/>
                  </a:lnTo>
                  <a:lnTo>
                    <a:pt x="1591144" y="39370"/>
                  </a:lnTo>
                  <a:lnTo>
                    <a:pt x="1597240" y="40513"/>
                  </a:lnTo>
                  <a:lnTo>
                    <a:pt x="1601304" y="42799"/>
                  </a:lnTo>
                  <a:lnTo>
                    <a:pt x="1605495" y="45085"/>
                  </a:lnTo>
                  <a:lnTo>
                    <a:pt x="1607527" y="48006"/>
                  </a:lnTo>
                  <a:lnTo>
                    <a:pt x="1607527" y="35496"/>
                  </a:lnTo>
                  <a:lnTo>
                    <a:pt x="1603705" y="33553"/>
                  </a:lnTo>
                  <a:lnTo>
                    <a:pt x="1597634" y="31686"/>
                  </a:lnTo>
                  <a:lnTo>
                    <a:pt x="1590675" y="30594"/>
                  </a:lnTo>
                  <a:lnTo>
                    <a:pt x="1583016" y="30226"/>
                  </a:lnTo>
                  <a:lnTo>
                    <a:pt x="1575066" y="30594"/>
                  </a:lnTo>
                  <a:lnTo>
                    <a:pt x="1547393" y="45085"/>
                  </a:lnTo>
                  <a:lnTo>
                    <a:pt x="1547393" y="57785"/>
                  </a:lnTo>
                  <a:lnTo>
                    <a:pt x="1549869" y="62484"/>
                  </a:lnTo>
                  <a:lnTo>
                    <a:pt x="1555076" y="66294"/>
                  </a:lnTo>
                  <a:lnTo>
                    <a:pt x="1560156" y="70104"/>
                  </a:lnTo>
                  <a:lnTo>
                    <a:pt x="1567649" y="72390"/>
                  </a:lnTo>
                  <a:lnTo>
                    <a:pt x="1577301" y="73152"/>
                  </a:lnTo>
                  <a:lnTo>
                    <a:pt x="1577301" y="84582"/>
                  </a:lnTo>
                  <a:lnTo>
                    <a:pt x="1567726" y="84759"/>
                  </a:lnTo>
                  <a:lnTo>
                    <a:pt x="1536280" y="84963"/>
                  </a:lnTo>
                  <a:lnTo>
                    <a:pt x="1537423" y="94615"/>
                  </a:lnTo>
                  <a:lnTo>
                    <a:pt x="1564678" y="94475"/>
                  </a:lnTo>
                  <a:lnTo>
                    <a:pt x="1589138" y="94043"/>
                  </a:lnTo>
                  <a:lnTo>
                    <a:pt x="1610779" y="93332"/>
                  </a:lnTo>
                  <a:lnTo>
                    <a:pt x="1629625" y="92329"/>
                  </a:lnTo>
                  <a:close/>
                </a:path>
                <a:path w="2780665" h="157480">
                  <a:moveTo>
                    <a:pt x="1651342" y="106045"/>
                  </a:moveTo>
                  <a:lnTo>
                    <a:pt x="1557489" y="106045"/>
                  </a:lnTo>
                  <a:lnTo>
                    <a:pt x="1557489" y="115824"/>
                  </a:lnTo>
                  <a:lnTo>
                    <a:pt x="1640547" y="115824"/>
                  </a:lnTo>
                  <a:lnTo>
                    <a:pt x="1640547" y="145542"/>
                  </a:lnTo>
                  <a:lnTo>
                    <a:pt x="1651342" y="145542"/>
                  </a:lnTo>
                  <a:lnTo>
                    <a:pt x="1651342" y="106045"/>
                  </a:lnTo>
                  <a:close/>
                </a:path>
                <a:path w="2780665" h="157480">
                  <a:moveTo>
                    <a:pt x="1651342" y="1905"/>
                  </a:moveTo>
                  <a:lnTo>
                    <a:pt x="1640420" y="1905"/>
                  </a:lnTo>
                  <a:lnTo>
                    <a:pt x="1640420" y="98171"/>
                  </a:lnTo>
                  <a:lnTo>
                    <a:pt x="1651342" y="98171"/>
                  </a:lnTo>
                  <a:lnTo>
                    <a:pt x="1651342" y="1905"/>
                  </a:lnTo>
                  <a:close/>
                </a:path>
                <a:path w="2780665" h="157480">
                  <a:moveTo>
                    <a:pt x="1720938" y="22606"/>
                  </a:moveTo>
                  <a:lnTo>
                    <a:pt x="1710143" y="22606"/>
                  </a:lnTo>
                  <a:lnTo>
                    <a:pt x="1699806" y="37287"/>
                  </a:lnTo>
                  <a:lnTo>
                    <a:pt x="1692427" y="53479"/>
                  </a:lnTo>
                  <a:lnTo>
                    <a:pt x="1687995" y="71196"/>
                  </a:lnTo>
                  <a:lnTo>
                    <a:pt x="1686521" y="90424"/>
                  </a:lnTo>
                  <a:lnTo>
                    <a:pt x="1687995" y="109448"/>
                  </a:lnTo>
                  <a:lnTo>
                    <a:pt x="1692427" y="126898"/>
                  </a:lnTo>
                  <a:lnTo>
                    <a:pt x="1699806" y="142735"/>
                  </a:lnTo>
                  <a:lnTo>
                    <a:pt x="1710143" y="156972"/>
                  </a:lnTo>
                  <a:lnTo>
                    <a:pt x="1720684" y="156972"/>
                  </a:lnTo>
                  <a:lnTo>
                    <a:pt x="1710245" y="142087"/>
                  </a:lnTo>
                  <a:lnTo>
                    <a:pt x="1702790" y="126009"/>
                  </a:lnTo>
                  <a:lnTo>
                    <a:pt x="1698294" y="108699"/>
                  </a:lnTo>
                  <a:lnTo>
                    <a:pt x="1696808" y="90170"/>
                  </a:lnTo>
                  <a:lnTo>
                    <a:pt x="1698307" y="71577"/>
                  </a:lnTo>
                  <a:lnTo>
                    <a:pt x="1702816" y="54102"/>
                  </a:lnTo>
                  <a:lnTo>
                    <a:pt x="1710359" y="37782"/>
                  </a:lnTo>
                  <a:lnTo>
                    <a:pt x="1720938" y="22606"/>
                  </a:lnTo>
                  <a:close/>
                </a:path>
                <a:path w="2780665" h="157480">
                  <a:moveTo>
                    <a:pt x="1857209" y="42799"/>
                  </a:moveTo>
                  <a:lnTo>
                    <a:pt x="1814791" y="33147"/>
                  </a:lnTo>
                  <a:lnTo>
                    <a:pt x="1804885" y="22479"/>
                  </a:lnTo>
                  <a:lnTo>
                    <a:pt x="1848954" y="22479"/>
                  </a:lnTo>
                  <a:lnTo>
                    <a:pt x="1848954" y="12573"/>
                  </a:lnTo>
                  <a:lnTo>
                    <a:pt x="1803615" y="12573"/>
                  </a:lnTo>
                  <a:lnTo>
                    <a:pt x="1803615" y="0"/>
                  </a:lnTo>
                  <a:lnTo>
                    <a:pt x="1792312" y="0"/>
                  </a:lnTo>
                  <a:lnTo>
                    <a:pt x="1792312" y="12573"/>
                  </a:lnTo>
                  <a:lnTo>
                    <a:pt x="1746846" y="12573"/>
                  </a:lnTo>
                  <a:lnTo>
                    <a:pt x="1746846" y="22479"/>
                  </a:lnTo>
                  <a:lnTo>
                    <a:pt x="1790915" y="22479"/>
                  </a:lnTo>
                  <a:lnTo>
                    <a:pt x="1787791" y="26924"/>
                  </a:lnTo>
                  <a:lnTo>
                    <a:pt x="1746034" y="42710"/>
                  </a:lnTo>
                  <a:lnTo>
                    <a:pt x="1738591" y="42799"/>
                  </a:lnTo>
                  <a:lnTo>
                    <a:pt x="1744687" y="52578"/>
                  </a:lnTo>
                  <a:lnTo>
                    <a:pt x="1787232" y="40513"/>
                  </a:lnTo>
                  <a:lnTo>
                    <a:pt x="1798154" y="31496"/>
                  </a:lnTo>
                  <a:lnTo>
                    <a:pt x="1802218" y="36195"/>
                  </a:lnTo>
                  <a:lnTo>
                    <a:pt x="1843506" y="51638"/>
                  </a:lnTo>
                  <a:lnTo>
                    <a:pt x="1851875" y="52705"/>
                  </a:lnTo>
                  <a:lnTo>
                    <a:pt x="1857209" y="42799"/>
                  </a:lnTo>
                  <a:close/>
                </a:path>
                <a:path w="2780665" h="157480">
                  <a:moveTo>
                    <a:pt x="1864448" y="63119"/>
                  </a:moveTo>
                  <a:lnTo>
                    <a:pt x="1731225" y="63119"/>
                  </a:lnTo>
                  <a:lnTo>
                    <a:pt x="1731225" y="72898"/>
                  </a:lnTo>
                  <a:lnTo>
                    <a:pt x="1792185" y="72898"/>
                  </a:lnTo>
                  <a:lnTo>
                    <a:pt x="1792185" y="87122"/>
                  </a:lnTo>
                  <a:lnTo>
                    <a:pt x="1753069" y="87122"/>
                  </a:lnTo>
                  <a:lnTo>
                    <a:pt x="1753069" y="96901"/>
                  </a:lnTo>
                  <a:lnTo>
                    <a:pt x="1831555" y="96901"/>
                  </a:lnTo>
                  <a:lnTo>
                    <a:pt x="1831555" y="109601"/>
                  </a:lnTo>
                  <a:lnTo>
                    <a:pt x="1753069" y="109601"/>
                  </a:lnTo>
                  <a:lnTo>
                    <a:pt x="1753069" y="141986"/>
                  </a:lnTo>
                  <a:lnTo>
                    <a:pt x="1846287" y="141986"/>
                  </a:lnTo>
                  <a:lnTo>
                    <a:pt x="1846287" y="132080"/>
                  </a:lnTo>
                  <a:lnTo>
                    <a:pt x="1763991" y="132080"/>
                  </a:lnTo>
                  <a:lnTo>
                    <a:pt x="1763991" y="119126"/>
                  </a:lnTo>
                  <a:lnTo>
                    <a:pt x="1842477" y="119126"/>
                  </a:lnTo>
                  <a:lnTo>
                    <a:pt x="1842477" y="87122"/>
                  </a:lnTo>
                  <a:lnTo>
                    <a:pt x="1803488" y="87122"/>
                  </a:lnTo>
                  <a:lnTo>
                    <a:pt x="1803488" y="72898"/>
                  </a:lnTo>
                  <a:lnTo>
                    <a:pt x="1864448" y="72898"/>
                  </a:lnTo>
                  <a:lnTo>
                    <a:pt x="1864448" y="63119"/>
                  </a:lnTo>
                  <a:close/>
                </a:path>
                <a:path w="2780665" h="157480">
                  <a:moveTo>
                    <a:pt x="2016848" y="68961"/>
                  </a:moveTo>
                  <a:lnTo>
                    <a:pt x="1994115" y="68961"/>
                  </a:lnTo>
                  <a:lnTo>
                    <a:pt x="1995030" y="56235"/>
                  </a:lnTo>
                  <a:lnTo>
                    <a:pt x="1995716" y="41846"/>
                  </a:lnTo>
                  <a:lnTo>
                    <a:pt x="1996122" y="25857"/>
                  </a:lnTo>
                  <a:lnTo>
                    <a:pt x="1996274" y="8255"/>
                  </a:lnTo>
                  <a:lnTo>
                    <a:pt x="1905342" y="8255"/>
                  </a:lnTo>
                  <a:lnTo>
                    <a:pt x="1905342" y="18161"/>
                  </a:lnTo>
                  <a:lnTo>
                    <a:pt x="1985225" y="18161"/>
                  </a:lnTo>
                  <a:lnTo>
                    <a:pt x="1985098" y="33782"/>
                  </a:lnTo>
                  <a:lnTo>
                    <a:pt x="1984756" y="47472"/>
                  </a:lnTo>
                  <a:lnTo>
                    <a:pt x="1984197" y="59207"/>
                  </a:lnTo>
                  <a:lnTo>
                    <a:pt x="1983447" y="68961"/>
                  </a:lnTo>
                  <a:lnTo>
                    <a:pt x="1883625" y="68961"/>
                  </a:lnTo>
                  <a:lnTo>
                    <a:pt x="1883625" y="79121"/>
                  </a:lnTo>
                  <a:lnTo>
                    <a:pt x="1943442" y="79121"/>
                  </a:lnTo>
                  <a:lnTo>
                    <a:pt x="1943442" y="145542"/>
                  </a:lnTo>
                  <a:lnTo>
                    <a:pt x="1954491" y="145542"/>
                  </a:lnTo>
                  <a:lnTo>
                    <a:pt x="1954491" y="79121"/>
                  </a:lnTo>
                  <a:lnTo>
                    <a:pt x="2016848" y="79121"/>
                  </a:lnTo>
                  <a:lnTo>
                    <a:pt x="2016848" y="68961"/>
                  </a:lnTo>
                  <a:close/>
                </a:path>
                <a:path w="2780665" h="157480">
                  <a:moveTo>
                    <a:pt x="2176234" y="74803"/>
                  </a:moveTo>
                  <a:lnTo>
                    <a:pt x="2146973" y="47244"/>
                  </a:lnTo>
                  <a:lnTo>
                    <a:pt x="2146554" y="46634"/>
                  </a:lnTo>
                  <a:lnTo>
                    <a:pt x="2143061" y="39458"/>
                  </a:lnTo>
                  <a:lnTo>
                    <a:pt x="2140978" y="32296"/>
                  </a:lnTo>
                  <a:lnTo>
                    <a:pt x="2140293" y="25146"/>
                  </a:lnTo>
                  <a:lnTo>
                    <a:pt x="2140293" y="19812"/>
                  </a:lnTo>
                  <a:lnTo>
                    <a:pt x="2171535" y="19812"/>
                  </a:lnTo>
                  <a:lnTo>
                    <a:pt x="2171535" y="9652"/>
                  </a:lnTo>
                  <a:lnTo>
                    <a:pt x="2097608" y="9652"/>
                  </a:lnTo>
                  <a:lnTo>
                    <a:pt x="2097608" y="19812"/>
                  </a:lnTo>
                  <a:lnTo>
                    <a:pt x="2129498" y="19812"/>
                  </a:lnTo>
                  <a:lnTo>
                    <a:pt x="2129498" y="25146"/>
                  </a:lnTo>
                  <a:lnTo>
                    <a:pt x="2113178" y="63106"/>
                  </a:lnTo>
                  <a:lnTo>
                    <a:pt x="2092782" y="78867"/>
                  </a:lnTo>
                  <a:lnTo>
                    <a:pt x="2100783" y="86614"/>
                  </a:lnTo>
                  <a:lnTo>
                    <a:pt x="2129625" y="57645"/>
                  </a:lnTo>
                  <a:lnTo>
                    <a:pt x="2135340" y="47244"/>
                  </a:lnTo>
                  <a:lnTo>
                    <a:pt x="2137880" y="52832"/>
                  </a:lnTo>
                  <a:lnTo>
                    <a:pt x="2168868" y="82804"/>
                  </a:lnTo>
                  <a:lnTo>
                    <a:pt x="2176234" y="74803"/>
                  </a:lnTo>
                  <a:close/>
                </a:path>
                <a:path w="2780665" h="157480">
                  <a:moveTo>
                    <a:pt x="2208619" y="1905"/>
                  </a:moveTo>
                  <a:lnTo>
                    <a:pt x="2197443" y="1905"/>
                  </a:lnTo>
                  <a:lnTo>
                    <a:pt x="2197443" y="38227"/>
                  </a:lnTo>
                  <a:lnTo>
                    <a:pt x="2163915" y="38227"/>
                  </a:lnTo>
                  <a:lnTo>
                    <a:pt x="2163915" y="48133"/>
                  </a:lnTo>
                  <a:lnTo>
                    <a:pt x="2197443" y="48133"/>
                  </a:lnTo>
                  <a:lnTo>
                    <a:pt x="2197443" y="104013"/>
                  </a:lnTo>
                  <a:lnTo>
                    <a:pt x="2208619" y="104013"/>
                  </a:lnTo>
                  <a:lnTo>
                    <a:pt x="2208619" y="1905"/>
                  </a:lnTo>
                  <a:close/>
                </a:path>
                <a:path w="2780665" h="157480">
                  <a:moveTo>
                    <a:pt x="2212429" y="131064"/>
                  </a:moveTo>
                  <a:lnTo>
                    <a:pt x="2131276" y="131064"/>
                  </a:lnTo>
                  <a:lnTo>
                    <a:pt x="2131276" y="93853"/>
                  </a:lnTo>
                  <a:lnTo>
                    <a:pt x="2120227" y="93853"/>
                  </a:lnTo>
                  <a:lnTo>
                    <a:pt x="2120227" y="140843"/>
                  </a:lnTo>
                  <a:lnTo>
                    <a:pt x="2212429" y="140843"/>
                  </a:lnTo>
                  <a:lnTo>
                    <a:pt x="2212429" y="131064"/>
                  </a:lnTo>
                  <a:close/>
                </a:path>
                <a:path w="2780665" h="157480">
                  <a:moveTo>
                    <a:pt x="2330793" y="75438"/>
                  </a:moveTo>
                  <a:lnTo>
                    <a:pt x="2329484" y="68453"/>
                  </a:lnTo>
                  <a:lnTo>
                    <a:pt x="2329015" y="65913"/>
                  </a:lnTo>
                  <a:lnTo>
                    <a:pt x="2323554" y="67056"/>
                  </a:lnTo>
                  <a:lnTo>
                    <a:pt x="2317204" y="67691"/>
                  </a:lnTo>
                  <a:lnTo>
                    <a:pt x="2302929" y="68186"/>
                  </a:lnTo>
                  <a:lnTo>
                    <a:pt x="2293074" y="68351"/>
                  </a:lnTo>
                  <a:lnTo>
                    <a:pt x="2264499" y="68453"/>
                  </a:lnTo>
                  <a:lnTo>
                    <a:pt x="2264499" y="46609"/>
                  </a:lnTo>
                  <a:lnTo>
                    <a:pt x="2317458" y="46609"/>
                  </a:lnTo>
                  <a:lnTo>
                    <a:pt x="2317458" y="7366"/>
                  </a:lnTo>
                  <a:lnTo>
                    <a:pt x="2253323" y="7366"/>
                  </a:lnTo>
                  <a:lnTo>
                    <a:pt x="2253323" y="17018"/>
                  </a:lnTo>
                  <a:lnTo>
                    <a:pt x="2306409" y="17018"/>
                  </a:lnTo>
                  <a:lnTo>
                    <a:pt x="2306409" y="36830"/>
                  </a:lnTo>
                  <a:lnTo>
                    <a:pt x="2253323" y="36830"/>
                  </a:lnTo>
                  <a:lnTo>
                    <a:pt x="2253323" y="78105"/>
                  </a:lnTo>
                  <a:lnTo>
                    <a:pt x="2299309" y="77901"/>
                  </a:lnTo>
                  <a:lnTo>
                    <a:pt x="2307171" y="77724"/>
                  </a:lnTo>
                  <a:lnTo>
                    <a:pt x="2315172" y="77470"/>
                  </a:lnTo>
                  <a:lnTo>
                    <a:pt x="2323046" y="76708"/>
                  </a:lnTo>
                  <a:lnTo>
                    <a:pt x="2330793" y="75438"/>
                  </a:lnTo>
                  <a:close/>
                </a:path>
                <a:path w="2780665" h="157480">
                  <a:moveTo>
                    <a:pt x="2355812" y="93472"/>
                  </a:moveTo>
                  <a:lnTo>
                    <a:pt x="2263737" y="93472"/>
                  </a:lnTo>
                  <a:lnTo>
                    <a:pt x="2263737" y="103505"/>
                  </a:lnTo>
                  <a:lnTo>
                    <a:pt x="2344636" y="103505"/>
                  </a:lnTo>
                  <a:lnTo>
                    <a:pt x="2344636" y="145542"/>
                  </a:lnTo>
                  <a:lnTo>
                    <a:pt x="2355812" y="145542"/>
                  </a:lnTo>
                  <a:lnTo>
                    <a:pt x="2355812" y="93472"/>
                  </a:lnTo>
                  <a:close/>
                </a:path>
                <a:path w="2780665" h="157480">
                  <a:moveTo>
                    <a:pt x="2377402" y="23876"/>
                  </a:moveTo>
                  <a:lnTo>
                    <a:pt x="2355812" y="23876"/>
                  </a:lnTo>
                  <a:lnTo>
                    <a:pt x="2355812" y="1905"/>
                  </a:lnTo>
                  <a:lnTo>
                    <a:pt x="2344636" y="1905"/>
                  </a:lnTo>
                  <a:lnTo>
                    <a:pt x="2344636" y="85471"/>
                  </a:lnTo>
                  <a:lnTo>
                    <a:pt x="2355812" y="85471"/>
                  </a:lnTo>
                  <a:lnTo>
                    <a:pt x="2355812" y="65024"/>
                  </a:lnTo>
                  <a:lnTo>
                    <a:pt x="2377402" y="65024"/>
                  </a:lnTo>
                  <a:lnTo>
                    <a:pt x="2377402" y="55372"/>
                  </a:lnTo>
                  <a:lnTo>
                    <a:pt x="2355812" y="55372"/>
                  </a:lnTo>
                  <a:lnTo>
                    <a:pt x="2355812" y="33655"/>
                  </a:lnTo>
                  <a:lnTo>
                    <a:pt x="2377402" y="33655"/>
                  </a:lnTo>
                  <a:lnTo>
                    <a:pt x="2377402" y="23876"/>
                  </a:lnTo>
                  <a:close/>
                </a:path>
                <a:path w="2780665" h="157480">
                  <a:moveTo>
                    <a:pt x="2568156" y="15494"/>
                  </a:moveTo>
                  <a:lnTo>
                    <a:pt x="2463254" y="15494"/>
                  </a:lnTo>
                  <a:lnTo>
                    <a:pt x="2463254" y="25273"/>
                  </a:lnTo>
                  <a:lnTo>
                    <a:pt x="2568156" y="25273"/>
                  </a:lnTo>
                  <a:lnTo>
                    <a:pt x="2568156" y="15494"/>
                  </a:lnTo>
                  <a:close/>
                </a:path>
                <a:path w="2780665" h="157480">
                  <a:moveTo>
                    <a:pt x="2582253" y="114173"/>
                  </a:moveTo>
                  <a:lnTo>
                    <a:pt x="2521293" y="114173"/>
                  </a:lnTo>
                  <a:lnTo>
                    <a:pt x="2521293" y="83058"/>
                  </a:lnTo>
                  <a:lnTo>
                    <a:pt x="2569934" y="83058"/>
                  </a:lnTo>
                  <a:lnTo>
                    <a:pt x="2569934" y="73152"/>
                  </a:lnTo>
                  <a:lnTo>
                    <a:pt x="2546439" y="73152"/>
                  </a:lnTo>
                  <a:lnTo>
                    <a:pt x="2548217" y="32766"/>
                  </a:lnTo>
                  <a:lnTo>
                    <a:pt x="2537295" y="32766"/>
                  </a:lnTo>
                  <a:lnTo>
                    <a:pt x="2535263" y="73152"/>
                  </a:lnTo>
                  <a:lnTo>
                    <a:pt x="2496020" y="73152"/>
                  </a:lnTo>
                  <a:lnTo>
                    <a:pt x="2493988" y="32766"/>
                  </a:lnTo>
                  <a:lnTo>
                    <a:pt x="2483066" y="32766"/>
                  </a:lnTo>
                  <a:lnTo>
                    <a:pt x="2484844" y="73152"/>
                  </a:lnTo>
                  <a:lnTo>
                    <a:pt x="2461476" y="73152"/>
                  </a:lnTo>
                  <a:lnTo>
                    <a:pt x="2461476" y="83058"/>
                  </a:lnTo>
                  <a:lnTo>
                    <a:pt x="2509990" y="83058"/>
                  </a:lnTo>
                  <a:lnTo>
                    <a:pt x="2509990" y="114173"/>
                  </a:lnTo>
                  <a:lnTo>
                    <a:pt x="2449030" y="114173"/>
                  </a:lnTo>
                  <a:lnTo>
                    <a:pt x="2449030" y="123952"/>
                  </a:lnTo>
                  <a:lnTo>
                    <a:pt x="2582253" y="123952"/>
                  </a:lnTo>
                  <a:lnTo>
                    <a:pt x="2582253" y="114173"/>
                  </a:lnTo>
                  <a:close/>
                </a:path>
                <a:path w="2780665" h="157480">
                  <a:moveTo>
                    <a:pt x="2680805" y="53594"/>
                  </a:moveTo>
                  <a:lnTo>
                    <a:pt x="2677757" y="47625"/>
                  </a:lnTo>
                  <a:lnTo>
                    <a:pt x="2674924" y="45593"/>
                  </a:lnTo>
                  <a:lnTo>
                    <a:pt x="2671407" y="43053"/>
                  </a:lnTo>
                  <a:lnTo>
                    <a:pt x="2669883" y="42176"/>
                  </a:lnTo>
                  <a:lnTo>
                    <a:pt x="2669883" y="56261"/>
                  </a:lnTo>
                  <a:lnTo>
                    <a:pt x="2669883" y="65278"/>
                  </a:lnTo>
                  <a:lnTo>
                    <a:pt x="2667724" y="68961"/>
                  </a:lnTo>
                  <a:lnTo>
                    <a:pt x="2663406" y="71755"/>
                  </a:lnTo>
                  <a:lnTo>
                    <a:pt x="2659088" y="74422"/>
                  </a:lnTo>
                  <a:lnTo>
                    <a:pt x="2653119" y="75819"/>
                  </a:lnTo>
                  <a:lnTo>
                    <a:pt x="2637625" y="75819"/>
                  </a:lnTo>
                  <a:lnTo>
                    <a:pt x="2631656" y="74422"/>
                  </a:lnTo>
                  <a:lnTo>
                    <a:pt x="2627338" y="71755"/>
                  </a:lnTo>
                  <a:lnTo>
                    <a:pt x="2623020" y="68961"/>
                  </a:lnTo>
                  <a:lnTo>
                    <a:pt x="2620861" y="65278"/>
                  </a:lnTo>
                  <a:lnTo>
                    <a:pt x="2620861" y="56261"/>
                  </a:lnTo>
                  <a:lnTo>
                    <a:pt x="2623020" y="52705"/>
                  </a:lnTo>
                  <a:lnTo>
                    <a:pt x="2627338" y="49784"/>
                  </a:lnTo>
                  <a:lnTo>
                    <a:pt x="2631656" y="46990"/>
                  </a:lnTo>
                  <a:lnTo>
                    <a:pt x="2637625" y="45593"/>
                  </a:lnTo>
                  <a:lnTo>
                    <a:pt x="2653119" y="45593"/>
                  </a:lnTo>
                  <a:lnTo>
                    <a:pt x="2659088" y="46990"/>
                  </a:lnTo>
                  <a:lnTo>
                    <a:pt x="2663406" y="49784"/>
                  </a:lnTo>
                  <a:lnTo>
                    <a:pt x="2667724" y="52705"/>
                  </a:lnTo>
                  <a:lnTo>
                    <a:pt x="2669883" y="56261"/>
                  </a:lnTo>
                  <a:lnTo>
                    <a:pt x="2669883" y="42176"/>
                  </a:lnTo>
                  <a:lnTo>
                    <a:pt x="2666212" y="40043"/>
                  </a:lnTo>
                  <a:lnTo>
                    <a:pt x="2660142" y="37846"/>
                  </a:lnTo>
                  <a:lnTo>
                    <a:pt x="2653207" y="36525"/>
                  </a:lnTo>
                  <a:lnTo>
                    <a:pt x="2645372" y="36068"/>
                  </a:lnTo>
                  <a:lnTo>
                    <a:pt x="2637523" y="36525"/>
                  </a:lnTo>
                  <a:lnTo>
                    <a:pt x="2609812" y="53594"/>
                  </a:lnTo>
                  <a:lnTo>
                    <a:pt x="2609812" y="68072"/>
                  </a:lnTo>
                  <a:lnTo>
                    <a:pt x="2645245" y="85344"/>
                  </a:lnTo>
                  <a:lnTo>
                    <a:pt x="2653093" y="84924"/>
                  </a:lnTo>
                  <a:lnTo>
                    <a:pt x="2660078" y="83629"/>
                  </a:lnTo>
                  <a:lnTo>
                    <a:pt x="2666187" y="81495"/>
                  </a:lnTo>
                  <a:lnTo>
                    <a:pt x="2671407" y="78486"/>
                  </a:lnTo>
                  <a:lnTo>
                    <a:pt x="2675001" y="75819"/>
                  </a:lnTo>
                  <a:lnTo>
                    <a:pt x="2677757" y="73787"/>
                  </a:lnTo>
                  <a:lnTo>
                    <a:pt x="2680728" y="68072"/>
                  </a:lnTo>
                  <a:lnTo>
                    <a:pt x="2680805" y="53594"/>
                  </a:lnTo>
                  <a:close/>
                </a:path>
                <a:path w="2780665" h="157480">
                  <a:moveTo>
                    <a:pt x="2687409" y="19812"/>
                  </a:moveTo>
                  <a:lnTo>
                    <a:pt x="2650452" y="19812"/>
                  </a:lnTo>
                  <a:lnTo>
                    <a:pt x="2650452" y="1270"/>
                  </a:lnTo>
                  <a:lnTo>
                    <a:pt x="2639403" y="1270"/>
                  </a:lnTo>
                  <a:lnTo>
                    <a:pt x="2639403" y="19812"/>
                  </a:lnTo>
                  <a:lnTo>
                    <a:pt x="2602446" y="19812"/>
                  </a:lnTo>
                  <a:lnTo>
                    <a:pt x="2602446" y="29591"/>
                  </a:lnTo>
                  <a:lnTo>
                    <a:pt x="2687409" y="29591"/>
                  </a:lnTo>
                  <a:lnTo>
                    <a:pt x="2687409" y="19812"/>
                  </a:lnTo>
                  <a:close/>
                </a:path>
                <a:path w="2780665" h="157480">
                  <a:moveTo>
                    <a:pt x="2713952" y="95504"/>
                  </a:moveTo>
                  <a:lnTo>
                    <a:pt x="2703030" y="95504"/>
                  </a:lnTo>
                  <a:lnTo>
                    <a:pt x="2703030" y="105283"/>
                  </a:lnTo>
                  <a:lnTo>
                    <a:pt x="2703030" y="132969"/>
                  </a:lnTo>
                  <a:lnTo>
                    <a:pt x="2636863" y="132969"/>
                  </a:lnTo>
                  <a:lnTo>
                    <a:pt x="2636863" y="105283"/>
                  </a:lnTo>
                  <a:lnTo>
                    <a:pt x="2703030" y="105283"/>
                  </a:lnTo>
                  <a:lnTo>
                    <a:pt x="2703030" y="95504"/>
                  </a:lnTo>
                  <a:lnTo>
                    <a:pt x="2625814" y="95504"/>
                  </a:lnTo>
                  <a:lnTo>
                    <a:pt x="2625814" y="142875"/>
                  </a:lnTo>
                  <a:lnTo>
                    <a:pt x="2713952" y="142875"/>
                  </a:lnTo>
                  <a:lnTo>
                    <a:pt x="2713952" y="132969"/>
                  </a:lnTo>
                  <a:lnTo>
                    <a:pt x="2713952" y="105283"/>
                  </a:lnTo>
                  <a:lnTo>
                    <a:pt x="2713952" y="95504"/>
                  </a:lnTo>
                  <a:close/>
                </a:path>
                <a:path w="2780665" h="157480">
                  <a:moveTo>
                    <a:pt x="2735542" y="47117"/>
                  </a:moveTo>
                  <a:lnTo>
                    <a:pt x="2713952" y="47117"/>
                  </a:lnTo>
                  <a:lnTo>
                    <a:pt x="2713952" y="1905"/>
                  </a:lnTo>
                  <a:lnTo>
                    <a:pt x="2702776" y="1905"/>
                  </a:lnTo>
                  <a:lnTo>
                    <a:pt x="2702776" y="87630"/>
                  </a:lnTo>
                  <a:lnTo>
                    <a:pt x="2713952" y="87630"/>
                  </a:lnTo>
                  <a:lnTo>
                    <a:pt x="2713952" y="57150"/>
                  </a:lnTo>
                  <a:lnTo>
                    <a:pt x="2735542" y="57150"/>
                  </a:lnTo>
                  <a:lnTo>
                    <a:pt x="2735542" y="47117"/>
                  </a:lnTo>
                  <a:close/>
                </a:path>
                <a:path w="2780665" h="157480">
                  <a:moveTo>
                    <a:pt x="2780500" y="90424"/>
                  </a:moveTo>
                  <a:lnTo>
                    <a:pt x="2779014" y="71183"/>
                  </a:lnTo>
                  <a:lnTo>
                    <a:pt x="2774569" y="53467"/>
                  </a:lnTo>
                  <a:lnTo>
                    <a:pt x="2767152" y="37274"/>
                  </a:lnTo>
                  <a:lnTo>
                    <a:pt x="2756751" y="22606"/>
                  </a:lnTo>
                  <a:lnTo>
                    <a:pt x="2745956" y="22606"/>
                  </a:lnTo>
                  <a:lnTo>
                    <a:pt x="2756446" y="37757"/>
                  </a:lnTo>
                  <a:lnTo>
                    <a:pt x="2763951" y="54063"/>
                  </a:lnTo>
                  <a:lnTo>
                    <a:pt x="2768447" y="71526"/>
                  </a:lnTo>
                  <a:lnTo>
                    <a:pt x="2769959" y="90170"/>
                  </a:lnTo>
                  <a:lnTo>
                    <a:pt x="2768473" y="108775"/>
                  </a:lnTo>
                  <a:lnTo>
                    <a:pt x="2764028" y="126098"/>
                  </a:lnTo>
                  <a:lnTo>
                    <a:pt x="2756611" y="142163"/>
                  </a:lnTo>
                  <a:lnTo>
                    <a:pt x="2746210" y="156972"/>
                  </a:lnTo>
                  <a:lnTo>
                    <a:pt x="2756751" y="156972"/>
                  </a:lnTo>
                  <a:lnTo>
                    <a:pt x="2767152" y="142735"/>
                  </a:lnTo>
                  <a:lnTo>
                    <a:pt x="2774569" y="126898"/>
                  </a:lnTo>
                  <a:lnTo>
                    <a:pt x="2779014" y="109448"/>
                  </a:lnTo>
                  <a:lnTo>
                    <a:pt x="2780500" y="9042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1586" y="2971037"/>
              <a:ext cx="116204" cy="140462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995311" y="2971037"/>
              <a:ext cx="3684270" cy="418465"/>
            </a:xfrm>
            <a:custGeom>
              <a:avLst/>
              <a:gdLst/>
              <a:ahLst/>
              <a:cxnLst/>
              <a:rect l="l" t="t" r="r" b="b"/>
              <a:pathLst>
                <a:path w="3684270" h="418464">
                  <a:moveTo>
                    <a:pt x="89598" y="288036"/>
                  </a:moveTo>
                  <a:lnTo>
                    <a:pt x="52908" y="288036"/>
                  </a:lnTo>
                  <a:lnTo>
                    <a:pt x="52908" y="273177"/>
                  </a:lnTo>
                  <a:lnTo>
                    <a:pt x="41897" y="273177"/>
                  </a:lnTo>
                  <a:lnTo>
                    <a:pt x="41897" y="288036"/>
                  </a:lnTo>
                  <a:lnTo>
                    <a:pt x="5067" y="288036"/>
                  </a:lnTo>
                  <a:lnTo>
                    <a:pt x="5067" y="297815"/>
                  </a:lnTo>
                  <a:lnTo>
                    <a:pt x="89598" y="297815"/>
                  </a:lnTo>
                  <a:lnTo>
                    <a:pt x="89598" y="288036"/>
                  </a:lnTo>
                  <a:close/>
                </a:path>
                <a:path w="3684270" h="418464">
                  <a:moveTo>
                    <a:pt x="94805" y="364744"/>
                  </a:moveTo>
                  <a:lnTo>
                    <a:pt x="94297" y="356870"/>
                  </a:lnTo>
                  <a:lnTo>
                    <a:pt x="94208" y="355473"/>
                  </a:lnTo>
                  <a:lnTo>
                    <a:pt x="85559" y="355981"/>
                  </a:lnTo>
                  <a:lnTo>
                    <a:pt x="75768" y="356362"/>
                  </a:lnTo>
                  <a:lnTo>
                    <a:pt x="52755" y="356870"/>
                  </a:lnTo>
                  <a:lnTo>
                    <a:pt x="52755" y="345567"/>
                  </a:lnTo>
                  <a:lnTo>
                    <a:pt x="62331" y="344932"/>
                  </a:lnTo>
                  <a:lnTo>
                    <a:pt x="69748" y="342773"/>
                  </a:lnTo>
                  <a:lnTo>
                    <a:pt x="75006" y="338963"/>
                  </a:lnTo>
                  <a:lnTo>
                    <a:pt x="77889" y="336804"/>
                  </a:lnTo>
                  <a:lnTo>
                    <a:pt x="80264" y="335026"/>
                  </a:lnTo>
                  <a:lnTo>
                    <a:pt x="82892" y="330200"/>
                  </a:lnTo>
                  <a:lnTo>
                    <a:pt x="82892" y="317881"/>
                  </a:lnTo>
                  <a:lnTo>
                    <a:pt x="79705" y="312674"/>
                  </a:lnTo>
                  <a:lnTo>
                    <a:pt x="78295" y="311785"/>
                  </a:lnTo>
                  <a:lnTo>
                    <a:pt x="73304" y="308610"/>
                  </a:lnTo>
                  <a:lnTo>
                    <a:pt x="71958" y="307936"/>
                  </a:lnTo>
                  <a:lnTo>
                    <a:pt x="71958" y="320421"/>
                  </a:lnTo>
                  <a:lnTo>
                    <a:pt x="71958" y="328041"/>
                  </a:lnTo>
                  <a:lnTo>
                    <a:pt x="69799" y="331089"/>
                  </a:lnTo>
                  <a:lnTo>
                    <a:pt x="61175" y="335661"/>
                  </a:lnTo>
                  <a:lnTo>
                    <a:pt x="55143" y="336804"/>
                  </a:lnTo>
                  <a:lnTo>
                    <a:pt x="39662" y="336804"/>
                  </a:lnTo>
                  <a:lnTo>
                    <a:pt x="33616" y="335661"/>
                  </a:lnTo>
                  <a:lnTo>
                    <a:pt x="24879" y="331089"/>
                  </a:lnTo>
                  <a:lnTo>
                    <a:pt x="22694" y="328041"/>
                  </a:lnTo>
                  <a:lnTo>
                    <a:pt x="22694" y="320421"/>
                  </a:lnTo>
                  <a:lnTo>
                    <a:pt x="24777" y="317500"/>
                  </a:lnTo>
                  <a:lnTo>
                    <a:pt x="33121" y="312928"/>
                  </a:lnTo>
                  <a:lnTo>
                    <a:pt x="39268" y="311785"/>
                  </a:lnTo>
                  <a:lnTo>
                    <a:pt x="55537" y="311785"/>
                  </a:lnTo>
                  <a:lnTo>
                    <a:pt x="61671" y="312928"/>
                  </a:lnTo>
                  <a:lnTo>
                    <a:pt x="69900" y="317500"/>
                  </a:lnTo>
                  <a:lnTo>
                    <a:pt x="71958" y="320421"/>
                  </a:lnTo>
                  <a:lnTo>
                    <a:pt x="71958" y="307936"/>
                  </a:lnTo>
                  <a:lnTo>
                    <a:pt x="68084" y="305968"/>
                  </a:lnTo>
                  <a:lnTo>
                    <a:pt x="62026" y="304101"/>
                  </a:lnTo>
                  <a:lnTo>
                    <a:pt x="55092" y="303009"/>
                  </a:lnTo>
                  <a:lnTo>
                    <a:pt x="47409" y="302641"/>
                  </a:lnTo>
                  <a:lnTo>
                    <a:pt x="39471" y="303009"/>
                  </a:lnTo>
                  <a:lnTo>
                    <a:pt x="11823" y="317500"/>
                  </a:lnTo>
                  <a:lnTo>
                    <a:pt x="11823" y="330200"/>
                  </a:lnTo>
                  <a:lnTo>
                    <a:pt x="14312" y="334899"/>
                  </a:lnTo>
                  <a:lnTo>
                    <a:pt x="24536" y="342519"/>
                  </a:lnTo>
                  <a:lnTo>
                    <a:pt x="31978" y="344805"/>
                  </a:lnTo>
                  <a:lnTo>
                    <a:pt x="41744" y="345567"/>
                  </a:lnTo>
                  <a:lnTo>
                    <a:pt x="41744" y="356997"/>
                  </a:lnTo>
                  <a:lnTo>
                    <a:pt x="31927" y="357174"/>
                  </a:lnTo>
                  <a:lnTo>
                    <a:pt x="0" y="357378"/>
                  </a:lnTo>
                  <a:lnTo>
                    <a:pt x="1041" y="367030"/>
                  </a:lnTo>
                  <a:lnTo>
                    <a:pt x="28943" y="366890"/>
                  </a:lnTo>
                  <a:lnTo>
                    <a:pt x="53873" y="366458"/>
                  </a:lnTo>
                  <a:lnTo>
                    <a:pt x="75819" y="365747"/>
                  </a:lnTo>
                  <a:lnTo>
                    <a:pt x="94805" y="364744"/>
                  </a:lnTo>
                  <a:close/>
                </a:path>
                <a:path w="3684270" h="418464">
                  <a:moveTo>
                    <a:pt x="114744" y="376936"/>
                  </a:moveTo>
                  <a:lnTo>
                    <a:pt x="22250" y="376936"/>
                  </a:lnTo>
                  <a:lnTo>
                    <a:pt x="22250" y="386715"/>
                  </a:lnTo>
                  <a:lnTo>
                    <a:pt x="103809" y="386715"/>
                  </a:lnTo>
                  <a:lnTo>
                    <a:pt x="103809" y="417957"/>
                  </a:lnTo>
                  <a:lnTo>
                    <a:pt x="114744" y="417957"/>
                  </a:lnTo>
                  <a:lnTo>
                    <a:pt x="114744" y="376936"/>
                  </a:lnTo>
                  <a:close/>
                </a:path>
                <a:path w="3684270" h="418464">
                  <a:moveTo>
                    <a:pt x="136258" y="325374"/>
                  </a:moveTo>
                  <a:lnTo>
                    <a:pt x="114744" y="325374"/>
                  </a:lnTo>
                  <a:lnTo>
                    <a:pt x="114744" y="274320"/>
                  </a:lnTo>
                  <a:lnTo>
                    <a:pt x="103809" y="274320"/>
                  </a:lnTo>
                  <a:lnTo>
                    <a:pt x="103809" y="369570"/>
                  </a:lnTo>
                  <a:lnTo>
                    <a:pt x="114744" y="369570"/>
                  </a:lnTo>
                  <a:lnTo>
                    <a:pt x="114744" y="335280"/>
                  </a:lnTo>
                  <a:lnTo>
                    <a:pt x="136258" y="335280"/>
                  </a:lnTo>
                  <a:lnTo>
                    <a:pt x="136258" y="325374"/>
                  </a:lnTo>
                  <a:close/>
                </a:path>
                <a:path w="3684270" h="418464">
                  <a:moveTo>
                    <a:pt x="285737" y="386588"/>
                  </a:moveTo>
                  <a:lnTo>
                    <a:pt x="224802" y="386588"/>
                  </a:lnTo>
                  <a:lnTo>
                    <a:pt x="224802" y="355600"/>
                  </a:lnTo>
                  <a:lnTo>
                    <a:pt x="264096" y="355600"/>
                  </a:lnTo>
                  <a:lnTo>
                    <a:pt x="264096" y="345567"/>
                  </a:lnTo>
                  <a:lnTo>
                    <a:pt x="264096" y="321691"/>
                  </a:lnTo>
                  <a:lnTo>
                    <a:pt x="264096" y="311531"/>
                  </a:lnTo>
                  <a:lnTo>
                    <a:pt x="264096" y="286766"/>
                  </a:lnTo>
                  <a:lnTo>
                    <a:pt x="253161" y="286766"/>
                  </a:lnTo>
                  <a:lnTo>
                    <a:pt x="253161" y="311531"/>
                  </a:lnTo>
                  <a:lnTo>
                    <a:pt x="253161" y="321691"/>
                  </a:lnTo>
                  <a:lnTo>
                    <a:pt x="253161" y="345567"/>
                  </a:lnTo>
                  <a:lnTo>
                    <a:pt x="185140" y="345567"/>
                  </a:lnTo>
                  <a:lnTo>
                    <a:pt x="185140" y="321691"/>
                  </a:lnTo>
                  <a:lnTo>
                    <a:pt x="253161" y="321691"/>
                  </a:lnTo>
                  <a:lnTo>
                    <a:pt x="253161" y="311531"/>
                  </a:lnTo>
                  <a:lnTo>
                    <a:pt x="185140" y="311531"/>
                  </a:lnTo>
                  <a:lnTo>
                    <a:pt x="185140" y="286766"/>
                  </a:lnTo>
                  <a:lnTo>
                    <a:pt x="174053" y="286766"/>
                  </a:lnTo>
                  <a:lnTo>
                    <a:pt x="174053" y="355600"/>
                  </a:lnTo>
                  <a:lnTo>
                    <a:pt x="213499" y="355600"/>
                  </a:lnTo>
                  <a:lnTo>
                    <a:pt x="213499" y="386588"/>
                  </a:lnTo>
                  <a:lnTo>
                    <a:pt x="152552" y="386588"/>
                  </a:lnTo>
                  <a:lnTo>
                    <a:pt x="152552" y="396367"/>
                  </a:lnTo>
                  <a:lnTo>
                    <a:pt x="285737" y="396367"/>
                  </a:lnTo>
                  <a:lnTo>
                    <a:pt x="285737" y="386588"/>
                  </a:lnTo>
                  <a:close/>
                </a:path>
                <a:path w="3684270" h="418464">
                  <a:moveTo>
                    <a:pt x="431914" y="344424"/>
                  </a:moveTo>
                  <a:lnTo>
                    <a:pt x="393941" y="328549"/>
                  </a:lnTo>
                  <a:lnTo>
                    <a:pt x="384403" y="319278"/>
                  </a:lnTo>
                  <a:lnTo>
                    <a:pt x="381838" y="316141"/>
                  </a:lnTo>
                  <a:lnTo>
                    <a:pt x="378574" y="309727"/>
                  </a:lnTo>
                  <a:lnTo>
                    <a:pt x="377177" y="303149"/>
                  </a:lnTo>
                  <a:lnTo>
                    <a:pt x="423405" y="303149"/>
                  </a:lnTo>
                  <a:lnTo>
                    <a:pt x="423405" y="293243"/>
                  </a:lnTo>
                  <a:lnTo>
                    <a:pt x="377304" y="293243"/>
                  </a:lnTo>
                  <a:lnTo>
                    <a:pt x="377304" y="276987"/>
                  </a:lnTo>
                  <a:lnTo>
                    <a:pt x="366001" y="276987"/>
                  </a:lnTo>
                  <a:lnTo>
                    <a:pt x="366001" y="293243"/>
                  </a:lnTo>
                  <a:lnTo>
                    <a:pt x="319773" y="293243"/>
                  </a:lnTo>
                  <a:lnTo>
                    <a:pt x="319773" y="303149"/>
                  </a:lnTo>
                  <a:lnTo>
                    <a:pt x="365747" y="303149"/>
                  </a:lnTo>
                  <a:lnTo>
                    <a:pt x="364236" y="309854"/>
                  </a:lnTo>
                  <a:lnTo>
                    <a:pt x="331076" y="339382"/>
                  </a:lnTo>
                  <a:lnTo>
                    <a:pt x="311391" y="344805"/>
                  </a:lnTo>
                  <a:lnTo>
                    <a:pt x="319138" y="354330"/>
                  </a:lnTo>
                  <a:lnTo>
                    <a:pt x="357238" y="334886"/>
                  </a:lnTo>
                  <a:lnTo>
                    <a:pt x="371462" y="319278"/>
                  </a:lnTo>
                  <a:lnTo>
                    <a:pt x="375031" y="324523"/>
                  </a:lnTo>
                  <a:lnTo>
                    <a:pt x="408774" y="348729"/>
                  </a:lnTo>
                  <a:lnTo>
                    <a:pt x="424802" y="354203"/>
                  </a:lnTo>
                  <a:lnTo>
                    <a:pt x="431914" y="344424"/>
                  </a:lnTo>
                  <a:close/>
                </a:path>
                <a:path w="3684270" h="418464">
                  <a:moveTo>
                    <a:pt x="438137" y="385318"/>
                  </a:moveTo>
                  <a:lnTo>
                    <a:pt x="377050" y="385318"/>
                  </a:lnTo>
                  <a:lnTo>
                    <a:pt x="377050" y="351917"/>
                  </a:lnTo>
                  <a:lnTo>
                    <a:pt x="365747" y="351917"/>
                  </a:lnTo>
                  <a:lnTo>
                    <a:pt x="365747" y="385318"/>
                  </a:lnTo>
                  <a:lnTo>
                    <a:pt x="304914" y="385318"/>
                  </a:lnTo>
                  <a:lnTo>
                    <a:pt x="304914" y="395224"/>
                  </a:lnTo>
                  <a:lnTo>
                    <a:pt x="438137" y="395224"/>
                  </a:lnTo>
                  <a:lnTo>
                    <a:pt x="438137" y="385318"/>
                  </a:lnTo>
                  <a:close/>
                </a:path>
                <a:path w="3684270" h="418464">
                  <a:moveTo>
                    <a:pt x="545325" y="374269"/>
                  </a:moveTo>
                  <a:lnTo>
                    <a:pt x="518401" y="345948"/>
                  </a:lnTo>
                  <a:lnTo>
                    <a:pt x="513740" y="336423"/>
                  </a:lnTo>
                  <a:lnTo>
                    <a:pt x="510565" y="327304"/>
                  </a:lnTo>
                  <a:lnTo>
                    <a:pt x="508622" y="317855"/>
                  </a:lnTo>
                  <a:lnTo>
                    <a:pt x="508012" y="308864"/>
                  </a:lnTo>
                  <a:lnTo>
                    <a:pt x="507987" y="296799"/>
                  </a:lnTo>
                  <a:lnTo>
                    <a:pt x="540245" y="296799"/>
                  </a:lnTo>
                  <a:lnTo>
                    <a:pt x="540245" y="286893"/>
                  </a:lnTo>
                  <a:lnTo>
                    <a:pt x="464807" y="286893"/>
                  </a:lnTo>
                  <a:lnTo>
                    <a:pt x="464807" y="296799"/>
                  </a:lnTo>
                  <a:lnTo>
                    <a:pt x="496811" y="296799"/>
                  </a:lnTo>
                  <a:lnTo>
                    <a:pt x="496811" y="308864"/>
                  </a:lnTo>
                  <a:lnTo>
                    <a:pt x="486397" y="346837"/>
                  </a:lnTo>
                  <a:lnTo>
                    <a:pt x="459092" y="377190"/>
                  </a:lnTo>
                  <a:lnTo>
                    <a:pt x="467347" y="384937"/>
                  </a:lnTo>
                  <a:lnTo>
                    <a:pt x="494157" y="354558"/>
                  </a:lnTo>
                  <a:lnTo>
                    <a:pt x="502399" y="336423"/>
                  </a:lnTo>
                  <a:lnTo>
                    <a:pt x="504253" y="341757"/>
                  </a:lnTo>
                  <a:lnTo>
                    <a:pt x="531355" y="377621"/>
                  </a:lnTo>
                  <a:lnTo>
                    <a:pt x="537705" y="382905"/>
                  </a:lnTo>
                  <a:lnTo>
                    <a:pt x="545325" y="374269"/>
                  </a:lnTo>
                  <a:close/>
                </a:path>
                <a:path w="3684270" h="418464">
                  <a:moveTo>
                    <a:pt x="575170" y="274320"/>
                  </a:moveTo>
                  <a:lnTo>
                    <a:pt x="564121" y="274320"/>
                  </a:lnTo>
                  <a:lnTo>
                    <a:pt x="564121" y="417957"/>
                  </a:lnTo>
                  <a:lnTo>
                    <a:pt x="575170" y="417957"/>
                  </a:lnTo>
                  <a:lnTo>
                    <a:pt x="575170" y="274320"/>
                  </a:lnTo>
                  <a:close/>
                </a:path>
                <a:path w="3684270" h="418464">
                  <a:moveTo>
                    <a:pt x="737222" y="281051"/>
                  </a:moveTo>
                  <a:lnTo>
                    <a:pt x="726300" y="281051"/>
                  </a:lnTo>
                  <a:lnTo>
                    <a:pt x="726300" y="305943"/>
                  </a:lnTo>
                  <a:lnTo>
                    <a:pt x="726300" y="315722"/>
                  </a:lnTo>
                  <a:lnTo>
                    <a:pt x="726300" y="338963"/>
                  </a:lnTo>
                  <a:lnTo>
                    <a:pt x="682485" y="338963"/>
                  </a:lnTo>
                  <a:lnTo>
                    <a:pt x="682485" y="315722"/>
                  </a:lnTo>
                  <a:lnTo>
                    <a:pt x="726300" y="315722"/>
                  </a:lnTo>
                  <a:lnTo>
                    <a:pt x="726300" y="305943"/>
                  </a:lnTo>
                  <a:lnTo>
                    <a:pt x="682485" y="305943"/>
                  </a:lnTo>
                  <a:lnTo>
                    <a:pt x="682485" y="281051"/>
                  </a:lnTo>
                  <a:lnTo>
                    <a:pt x="671436" y="281051"/>
                  </a:lnTo>
                  <a:lnTo>
                    <a:pt x="671436" y="348742"/>
                  </a:lnTo>
                  <a:lnTo>
                    <a:pt x="737222" y="348742"/>
                  </a:lnTo>
                  <a:lnTo>
                    <a:pt x="737222" y="338963"/>
                  </a:lnTo>
                  <a:lnTo>
                    <a:pt x="737222" y="315722"/>
                  </a:lnTo>
                  <a:lnTo>
                    <a:pt x="737222" y="305943"/>
                  </a:lnTo>
                  <a:lnTo>
                    <a:pt x="737222" y="281051"/>
                  </a:lnTo>
                  <a:close/>
                </a:path>
                <a:path w="3684270" h="418464">
                  <a:moveTo>
                    <a:pt x="777989" y="381254"/>
                  </a:moveTo>
                  <a:lnTo>
                    <a:pt x="773925" y="374777"/>
                  </a:lnTo>
                  <a:lnTo>
                    <a:pt x="770026" y="372491"/>
                  </a:lnTo>
                  <a:lnTo>
                    <a:pt x="766305" y="370306"/>
                  </a:lnTo>
                  <a:lnTo>
                    <a:pt x="766305" y="394589"/>
                  </a:lnTo>
                  <a:lnTo>
                    <a:pt x="763257" y="398780"/>
                  </a:lnTo>
                  <a:lnTo>
                    <a:pt x="731126" y="406400"/>
                  </a:lnTo>
                  <a:lnTo>
                    <a:pt x="723214" y="406120"/>
                  </a:lnTo>
                  <a:lnTo>
                    <a:pt x="696328" y="394589"/>
                  </a:lnTo>
                  <a:lnTo>
                    <a:pt x="696328" y="383921"/>
                  </a:lnTo>
                  <a:lnTo>
                    <a:pt x="739267" y="372783"/>
                  </a:lnTo>
                  <a:lnTo>
                    <a:pt x="766305" y="394589"/>
                  </a:lnTo>
                  <a:lnTo>
                    <a:pt x="766305" y="370306"/>
                  </a:lnTo>
                  <a:lnTo>
                    <a:pt x="731126" y="362966"/>
                  </a:lnTo>
                  <a:lnTo>
                    <a:pt x="720521" y="363423"/>
                  </a:lnTo>
                  <a:lnTo>
                    <a:pt x="684390" y="381254"/>
                  </a:lnTo>
                  <a:lnTo>
                    <a:pt x="684466" y="397510"/>
                  </a:lnTo>
                  <a:lnTo>
                    <a:pt x="720547" y="415582"/>
                  </a:lnTo>
                  <a:lnTo>
                    <a:pt x="731126" y="416052"/>
                  </a:lnTo>
                  <a:lnTo>
                    <a:pt x="741718" y="415607"/>
                  </a:lnTo>
                  <a:lnTo>
                    <a:pt x="751027" y="414248"/>
                  </a:lnTo>
                  <a:lnTo>
                    <a:pt x="759053" y="411988"/>
                  </a:lnTo>
                  <a:lnTo>
                    <a:pt x="765797" y="408813"/>
                  </a:lnTo>
                  <a:lnTo>
                    <a:pt x="769861" y="406400"/>
                  </a:lnTo>
                  <a:lnTo>
                    <a:pt x="773925" y="403987"/>
                  </a:lnTo>
                  <a:lnTo>
                    <a:pt x="777989" y="397510"/>
                  </a:lnTo>
                  <a:lnTo>
                    <a:pt x="777989" y="381254"/>
                  </a:lnTo>
                  <a:close/>
                </a:path>
                <a:path w="3684270" h="418464">
                  <a:moveTo>
                    <a:pt x="797166" y="314198"/>
                  </a:moveTo>
                  <a:lnTo>
                    <a:pt x="775576" y="314198"/>
                  </a:lnTo>
                  <a:lnTo>
                    <a:pt x="775576" y="274320"/>
                  </a:lnTo>
                  <a:lnTo>
                    <a:pt x="764400" y="274320"/>
                  </a:lnTo>
                  <a:lnTo>
                    <a:pt x="764400" y="359283"/>
                  </a:lnTo>
                  <a:lnTo>
                    <a:pt x="775576" y="359283"/>
                  </a:lnTo>
                  <a:lnTo>
                    <a:pt x="775576" y="324104"/>
                  </a:lnTo>
                  <a:lnTo>
                    <a:pt x="797166" y="324104"/>
                  </a:lnTo>
                  <a:lnTo>
                    <a:pt x="797166" y="314198"/>
                  </a:lnTo>
                  <a:close/>
                </a:path>
                <a:path w="3684270" h="418464">
                  <a:moveTo>
                    <a:pt x="895210" y="316230"/>
                  </a:moveTo>
                  <a:lnTo>
                    <a:pt x="884542" y="290233"/>
                  </a:lnTo>
                  <a:lnTo>
                    <a:pt x="884542" y="308229"/>
                  </a:lnTo>
                  <a:lnTo>
                    <a:pt x="884542" y="324358"/>
                  </a:lnTo>
                  <a:lnTo>
                    <a:pt x="882129" y="330708"/>
                  </a:lnTo>
                  <a:lnTo>
                    <a:pt x="877176" y="335534"/>
                  </a:lnTo>
                  <a:lnTo>
                    <a:pt x="872223" y="340487"/>
                  </a:lnTo>
                  <a:lnTo>
                    <a:pt x="865873" y="342900"/>
                  </a:lnTo>
                  <a:lnTo>
                    <a:pt x="850125" y="342900"/>
                  </a:lnTo>
                  <a:lnTo>
                    <a:pt x="843648" y="340487"/>
                  </a:lnTo>
                  <a:lnTo>
                    <a:pt x="838822" y="335534"/>
                  </a:lnTo>
                  <a:lnTo>
                    <a:pt x="833996" y="330708"/>
                  </a:lnTo>
                  <a:lnTo>
                    <a:pt x="831456" y="324358"/>
                  </a:lnTo>
                  <a:lnTo>
                    <a:pt x="831456" y="308229"/>
                  </a:lnTo>
                  <a:lnTo>
                    <a:pt x="833996" y="301879"/>
                  </a:lnTo>
                  <a:lnTo>
                    <a:pt x="838822" y="297053"/>
                  </a:lnTo>
                  <a:lnTo>
                    <a:pt x="843775" y="292227"/>
                  </a:lnTo>
                  <a:lnTo>
                    <a:pt x="850125" y="289814"/>
                  </a:lnTo>
                  <a:lnTo>
                    <a:pt x="865873" y="289814"/>
                  </a:lnTo>
                  <a:lnTo>
                    <a:pt x="872223" y="292227"/>
                  </a:lnTo>
                  <a:lnTo>
                    <a:pt x="882129" y="301879"/>
                  </a:lnTo>
                  <a:lnTo>
                    <a:pt x="884542" y="308229"/>
                  </a:lnTo>
                  <a:lnTo>
                    <a:pt x="884542" y="290233"/>
                  </a:lnTo>
                  <a:lnTo>
                    <a:pt x="857999" y="280289"/>
                  </a:lnTo>
                  <a:lnTo>
                    <a:pt x="850188" y="280936"/>
                  </a:lnTo>
                  <a:lnTo>
                    <a:pt x="821321" y="308622"/>
                  </a:lnTo>
                  <a:lnTo>
                    <a:pt x="820661" y="316230"/>
                  </a:lnTo>
                  <a:lnTo>
                    <a:pt x="821321" y="323875"/>
                  </a:lnTo>
                  <a:lnTo>
                    <a:pt x="850328" y="351815"/>
                  </a:lnTo>
                  <a:lnTo>
                    <a:pt x="857999" y="352425"/>
                  </a:lnTo>
                  <a:lnTo>
                    <a:pt x="865657" y="351802"/>
                  </a:lnTo>
                  <a:lnTo>
                    <a:pt x="872642" y="349923"/>
                  </a:lnTo>
                  <a:lnTo>
                    <a:pt x="878941" y="346748"/>
                  </a:lnTo>
                  <a:lnTo>
                    <a:pt x="883742" y="342900"/>
                  </a:lnTo>
                  <a:lnTo>
                    <a:pt x="884542" y="342265"/>
                  </a:lnTo>
                  <a:lnTo>
                    <a:pt x="889203" y="336867"/>
                  </a:lnTo>
                  <a:lnTo>
                    <a:pt x="892505" y="330796"/>
                  </a:lnTo>
                  <a:lnTo>
                    <a:pt x="892619" y="330454"/>
                  </a:lnTo>
                  <a:lnTo>
                    <a:pt x="894537" y="323862"/>
                  </a:lnTo>
                  <a:lnTo>
                    <a:pt x="895210" y="316230"/>
                  </a:lnTo>
                  <a:close/>
                </a:path>
                <a:path w="3684270" h="418464">
                  <a:moveTo>
                    <a:pt x="932548" y="403225"/>
                  </a:moveTo>
                  <a:lnTo>
                    <a:pt x="850125" y="403225"/>
                  </a:lnTo>
                  <a:lnTo>
                    <a:pt x="850125" y="366014"/>
                  </a:lnTo>
                  <a:lnTo>
                    <a:pt x="838822" y="366014"/>
                  </a:lnTo>
                  <a:lnTo>
                    <a:pt x="838822" y="413131"/>
                  </a:lnTo>
                  <a:lnTo>
                    <a:pt x="932548" y="413131"/>
                  </a:lnTo>
                  <a:lnTo>
                    <a:pt x="932548" y="403225"/>
                  </a:lnTo>
                  <a:close/>
                </a:path>
                <a:path w="3684270" h="418464">
                  <a:moveTo>
                    <a:pt x="949693" y="320421"/>
                  </a:moveTo>
                  <a:lnTo>
                    <a:pt x="928103" y="320421"/>
                  </a:lnTo>
                  <a:lnTo>
                    <a:pt x="928103" y="274320"/>
                  </a:lnTo>
                  <a:lnTo>
                    <a:pt x="917054" y="274320"/>
                  </a:lnTo>
                  <a:lnTo>
                    <a:pt x="917054" y="379095"/>
                  </a:lnTo>
                  <a:lnTo>
                    <a:pt x="928103" y="379095"/>
                  </a:lnTo>
                  <a:lnTo>
                    <a:pt x="928103" y="330454"/>
                  </a:lnTo>
                  <a:lnTo>
                    <a:pt x="949693" y="330454"/>
                  </a:lnTo>
                  <a:lnTo>
                    <a:pt x="949693" y="320421"/>
                  </a:lnTo>
                  <a:close/>
                </a:path>
                <a:path w="3684270" h="418464">
                  <a:moveTo>
                    <a:pt x="1135494" y="403225"/>
                  </a:moveTo>
                  <a:lnTo>
                    <a:pt x="1054214" y="403225"/>
                  </a:lnTo>
                  <a:lnTo>
                    <a:pt x="1054214" y="369824"/>
                  </a:lnTo>
                  <a:lnTo>
                    <a:pt x="1043165" y="369824"/>
                  </a:lnTo>
                  <a:lnTo>
                    <a:pt x="1043165" y="413131"/>
                  </a:lnTo>
                  <a:lnTo>
                    <a:pt x="1135494" y="413131"/>
                  </a:lnTo>
                  <a:lnTo>
                    <a:pt x="1135494" y="403225"/>
                  </a:lnTo>
                  <a:close/>
                </a:path>
                <a:path w="3684270" h="418464">
                  <a:moveTo>
                    <a:pt x="1147432" y="322072"/>
                  </a:moveTo>
                  <a:lnTo>
                    <a:pt x="1104379" y="306095"/>
                  </a:lnTo>
                  <a:lnTo>
                    <a:pt x="1101191" y="303022"/>
                  </a:lnTo>
                  <a:lnTo>
                    <a:pt x="1099070" y="300990"/>
                  </a:lnTo>
                  <a:lnTo>
                    <a:pt x="1095425" y="295706"/>
                  </a:lnTo>
                  <a:lnTo>
                    <a:pt x="1093457" y="290195"/>
                  </a:lnTo>
                  <a:lnTo>
                    <a:pt x="1139685" y="290195"/>
                  </a:lnTo>
                  <a:lnTo>
                    <a:pt x="1139685" y="280162"/>
                  </a:lnTo>
                  <a:lnTo>
                    <a:pt x="1036053" y="280162"/>
                  </a:lnTo>
                  <a:lnTo>
                    <a:pt x="1036053" y="290195"/>
                  </a:lnTo>
                  <a:lnTo>
                    <a:pt x="1082154" y="290195"/>
                  </a:lnTo>
                  <a:lnTo>
                    <a:pt x="1080173" y="295630"/>
                  </a:lnTo>
                  <a:lnTo>
                    <a:pt x="1047242" y="318439"/>
                  </a:lnTo>
                  <a:lnTo>
                    <a:pt x="1028179" y="322072"/>
                  </a:lnTo>
                  <a:lnTo>
                    <a:pt x="1034783" y="331089"/>
                  </a:lnTo>
                  <a:lnTo>
                    <a:pt x="1074331" y="315506"/>
                  </a:lnTo>
                  <a:lnTo>
                    <a:pt x="1087996" y="303022"/>
                  </a:lnTo>
                  <a:lnTo>
                    <a:pt x="1091590" y="307530"/>
                  </a:lnTo>
                  <a:lnTo>
                    <a:pt x="1124762" y="327139"/>
                  </a:lnTo>
                  <a:lnTo>
                    <a:pt x="1141590" y="331216"/>
                  </a:lnTo>
                  <a:lnTo>
                    <a:pt x="1147432" y="322072"/>
                  </a:lnTo>
                  <a:close/>
                </a:path>
                <a:path w="3684270" h="418464">
                  <a:moveTo>
                    <a:pt x="1154417" y="344932"/>
                  </a:moveTo>
                  <a:lnTo>
                    <a:pt x="1021194" y="344932"/>
                  </a:lnTo>
                  <a:lnTo>
                    <a:pt x="1021194" y="354838"/>
                  </a:lnTo>
                  <a:lnTo>
                    <a:pt x="1082154" y="354838"/>
                  </a:lnTo>
                  <a:lnTo>
                    <a:pt x="1082154" y="390144"/>
                  </a:lnTo>
                  <a:lnTo>
                    <a:pt x="1093457" y="390144"/>
                  </a:lnTo>
                  <a:lnTo>
                    <a:pt x="1093457" y="354838"/>
                  </a:lnTo>
                  <a:lnTo>
                    <a:pt x="1154417" y="354838"/>
                  </a:lnTo>
                  <a:lnTo>
                    <a:pt x="1154417" y="344932"/>
                  </a:lnTo>
                  <a:close/>
                </a:path>
                <a:path w="3684270" h="418464">
                  <a:moveTo>
                    <a:pt x="1301356" y="324104"/>
                  </a:moveTo>
                  <a:lnTo>
                    <a:pt x="1262113" y="310515"/>
                  </a:lnTo>
                  <a:lnTo>
                    <a:pt x="1253401" y="302768"/>
                  </a:lnTo>
                  <a:lnTo>
                    <a:pt x="1249819" y="298437"/>
                  </a:lnTo>
                  <a:lnTo>
                    <a:pt x="1246746" y="291934"/>
                  </a:lnTo>
                  <a:lnTo>
                    <a:pt x="1245730" y="285115"/>
                  </a:lnTo>
                  <a:lnTo>
                    <a:pt x="1245730" y="278892"/>
                  </a:lnTo>
                  <a:lnTo>
                    <a:pt x="1234554" y="278892"/>
                  </a:lnTo>
                  <a:lnTo>
                    <a:pt x="1234554" y="285115"/>
                  </a:lnTo>
                  <a:lnTo>
                    <a:pt x="1233500" y="291934"/>
                  </a:lnTo>
                  <a:lnTo>
                    <a:pt x="1199832" y="320090"/>
                  </a:lnTo>
                  <a:lnTo>
                    <a:pt x="1179182" y="324866"/>
                  </a:lnTo>
                  <a:lnTo>
                    <a:pt x="1186040" y="334137"/>
                  </a:lnTo>
                  <a:lnTo>
                    <a:pt x="1226312" y="316699"/>
                  </a:lnTo>
                  <a:lnTo>
                    <a:pt x="1240269" y="302768"/>
                  </a:lnTo>
                  <a:lnTo>
                    <a:pt x="1243355" y="307276"/>
                  </a:lnTo>
                  <a:lnTo>
                    <a:pt x="1277543" y="329031"/>
                  </a:lnTo>
                  <a:lnTo>
                    <a:pt x="1294752" y="333248"/>
                  </a:lnTo>
                  <a:lnTo>
                    <a:pt x="1301356" y="324104"/>
                  </a:lnTo>
                  <a:close/>
                </a:path>
                <a:path w="3684270" h="418464">
                  <a:moveTo>
                    <a:pt x="1306817" y="350901"/>
                  </a:moveTo>
                  <a:lnTo>
                    <a:pt x="1173594" y="350901"/>
                  </a:lnTo>
                  <a:lnTo>
                    <a:pt x="1173594" y="360807"/>
                  </a:lnTo>
                  <a:lnTo>
                    <a:pt x="1234554" y="360807"/>
                  </a:lnTo>
                  <a:lnTo>
                    <a:pt x="1234554" y="417957"/>
                  </a:lnTo>
                  <a:lnTo>
                    <a:pt x="1245730" y="417957"/>
                  </a:lnTo>
                  <a:lnTo>
                    <a:pt x="1245730" y="360807"/>
                  </a:lnTo>
                  <a:lnTo>
                    <a:pt x="1306817" y="360807"/>
                  </a:lnTo>
                  <a:lnTo>
                    <a:pt x="1306817" y="350901"/>
                  </a:lnTo>
                  <a:close/>
                </a:path>
                <a:path w="3684270" h="418464">
                  <a:moveTo>
                    <a:pt x="3336658" y="41910"/>
                  </a:moveTo>
                  <a:lnTo>
                    <a:pt x="3325990" y="15913"/>
                  </a:lnTo>
                  <a:lnTo>
                    <a:pt x="3325990" y="33909"/>
                  </a:lnTo>
                  <a:lnTo>
                    <a:pt x="3325990" y="50038"/>
                  </a:lnTo>
                  <a:lnTo>
                    <a:pt x="3323577" y="56388"/>
                  </a:lnTo>
                  <a:lnTo>
                    <a:pt x="3318624" y="61214"/>
                  </a:lnTo>
                  <a:lnTo>
                    <a:pt x="3313671" y="66167"/>
                  </a:lnTo>
                  <a:lnTo>
                    <a:pt x="3307321" y="68580"/>
                  </a:lnTo>
                  <a:lnTo>
                    <a:pt x="3291573" y="68580"/>
                  </a:lnTo>
                  <a:lnTo>
                    <a:pt x="3285096" y="66167"/>
                  </a:lnTo>
                  <a:lnTo>
                    <a:pt x="3280270" y="61214"/>
                  </a:lnTo>
                  <a:lnTo>
                    <a:pt x="3275317" y="56388"/>
                  </a:lnTo>
                  <a:lnTo>
                    <a:pt x="3272904" y="50038"/>
                  </a:lnTo>
                  <a:lnTo>
                    <a:pt x="3272904" y="33909"/>
                  </a:lnTo>
                  <a:lnTo>
                    <a:pt x="3275444" y="27559"/>
                  </a:lnTo>
                  <a:lnTo>
                    <a:pt x="3280270" y="22733"/>
                  </a:lnTo>
                  <a:lnTo>
                    <a:pt x="3285223" y="17907"/>
                  </a:lnTo>
                  <a:lnTo>
                    <a:pt x="3291573" y="15494"/>
                  </a:lnTo>
                  <a:lnTo>
                    <a:pt x="3307321" y="15494"/>
                  </a:lnTo>
                  <a:lnTo>
                    <a:pt x="3313671" y="17907"/>
                  </a:lnTo>
                  <a:lnTo>
                    <a:pt x="3323577" y="27559"/>
                  </a:lnTo>
                  <a:lnTo>
                    <a:pt x="3325990" y="33909"/>
                  </a:lnTo>
                  <a:lnTo>
                    <a:pt x="3325990" y="15913"/>
                  </a:lnTo>
                  <a:lnTo>
                    <a:pt x="3299447" y="5969"/>
                  </a:lnTo>
                  <a:lnTo>
                    <a:pt x="3291636" y="6616"/>
                  </a:lnTo>
                  <a:lnTo>
                    <a:pt x="3262769" y="34302"/>
                  </a:lnTo>
                  <a:lnTo>
                    <a:pt x="3262109" y="41910"/>
                  </a:lnTo>
                  <a:lnTo>
                    <a:pt x="3262769" y="49555"/>
                  </a:lnTo>
                  <a:lnTo>
                    <a:pt x="3291776" y="77495"/>
                  </a:lnTo>
                  <a:lnTo>
                    <a:pt x="3299447" y="78105"/>
                  </a:lnTo>
                  <a:lnTo>
                    <a:pt x="3307105" y="77482"/>
                  </a:lnTo>
                  <a:lnTo>
                    <a:pt x="3314090" y="75603"/>
                  </a:lnTo>
                  <a:lnTo>
                    <a:pt x="3320389" y="72428"/>
                  </a:lnTo>
                  <a:lnTo>
                    <a:pt x="3325190" y="68580"/>
                  </a:lnTo>
                  <a:lnTo>
                    <a:pt x="3325990" y="67945"/>
                  </a:lnTo>
                  <a:lnTo>
                    <a:pt x="3330651" y="62547"/>
                  </a:lnTo>
                  <a:lnTo>
                    <a:pt x="3333953" y="56476"/>
                  </a:lnTo>
                  <a:lnTo>
                    <a:pt x="3334067" y="56134"/>
                  </a:lnTo>
                  <a:lnTo>
                    <a:pt x="3335985" y="49542"/>
                  </a:lnTo>
                  <a:lnTo>
                    <a:pt x="3336658" y="41910"/>
                  </a:lnTo>
                  <a:close/>
                </a:path>
                <a:path w="3684270" h="418464">
                  <a:moveTo>
                    <a:pt x="3373996" y="128905"/>
                  </a:moveTo>
                  <a:lnTo>
                    <a:pt x="3291573" y="128905"/>
                  </a:lnTo>
                  <a:lnTo>
                    <a:pt x="3291573" y="91694"/>
                  </a:lnTo>
                  <a:lnTo>
                    <a:pt x="3280270" y="91694"/>
                  </a:lnTo>
                  <a:lnTo>
                    <a:pt x="3280270" y="138811"/>
                  </a:lnTo>
                  <a:lnTo>
                    <a:pt x="3373996" y="138811"/>
                  </a:lnTo>
                  <a:lnTo>
                    <a:pt x="3373996" y="128905"/>
                  </a:lnTo>
                  <a:close/>
                </a:path>
                <a:path w="3684270" h="418464">
                  <a:moveTo>
                    <a:pt x="3391141" y="46101"/>
                  </a:moveTo>
                  <a:lnTo>
                    <a:pt x="3369551" y="46101"/>
                  </a:lnTo>
                  <a:lnTo>
                    <a:pt x="3369551" y="0"/>
                  </a:lnTo>
                  <a:lnTo>
                    <a:pt x="3358502" y="0"/>
                  </a:lnTo>
                  <a:lnTo>
                    <a:pt x="3358502" y="104775"/>
                  </a:lnTo>
                  <a:lnTo>
                    <a:pt x="3369551" y="104775"/>
                  </a:lnTo>
                  <a:lnTo>
                    <a:pt x="3369551" y="56134"/>
                  </a:lnTo>
                  <a:lnTo>
                    <a:pt x="3391141" y="56134"/>
                  </a:lnTo>
                  <a:lnTo>
                    <a:pt x="3391141" y="46101"/>
                  </a:lnTo>
                  <a:close/>
                </a:path>
                <a:path w="3684270" h="418464">
                  <a:moveTo>
                    <a:pt x="3494646" y="72898"/>
                  </a:moveTo>
                  <a:lnTo>
                    <a:pt x="3465385" y="45339"/>
                  </a:lnTo>
                  <a:lnTo>
                    <a:pt x="3464966" y="44729"/>
                  </a:lnTo>
                  <a:lnTo>
                    <a:pt x="3461474" y="37553"/>
                  </a:lnTo>
                  <a:lnTo>
                    <a:pt x="3459391" y="30391"/>
                  </a:lnTo>
                  <a:lnTo>
                    <a:pt x="3458705" y="23241"/>
                  </a:lnTo>
                  <a:lnTo>
                    <a:pt x="3458705" y="17907"/>
                  </a:lnTo>
                  <a:lnTo>
                    <a:pt x="3489947" y="17907"/>
                  </a:lnTo>
                  <a:lnTo>
                    <a:pt x="3489947" y="7747"/>
                  </a:lnTo>
                  <a:lnTo>
                    <a:pt x="3416033" y="7747"/>
                  </a:lnTo>
                  <a:lnTo>
                    <a:pt x="3416033" y="17907"/>
                  </a:lnTo>
                  <a:lnTo>
                    <a:pt x="3447910" y="17907"/>
                  </a:lnTo>
                  <a:lnTo>
                    <a:pt x="3447910" y="23241"/>
                  </a:lnTo>
                  <a:lnTo>
                    <a:pt x="3431590" y="61201"/>
                  </a:lnTo>
                  <a:lnTo>
                    <a:pt x="3411207" y="76962"/>
                  </a:lnTo>
                  <a:lnTo>
                    <a:pt x="3419208" y="84709"/>
                  </a:lnTo>
                  <a:lnTo>
                    <a:pt x="3448037" y="55740"/>
                  </a:lnTo>
                  <a:lnTo>
                    <a:pt x="3453752" y="45339"/>
                  </a:lnTo>
                  <a:lnTo>
                    <a:pt x="3456292" y="50927"/>
                  </a:lnTo>
                  <a:lnTo>
                    <a:pt x="3487280" y="80899"/>
                  </a:lnTo>
                  <a:lnTo>
                    <a:pt x="3494646" y="72898"/>
                  </a:lnTo>
                  <a:close/>
                </a:path>
                <a:path w="3684270" h="418464">
                  <a:moveTo>
                    <a:pt x="3527031" y="0"/>
                  </a:moveTo>
                  <a:lnTo>
                    <a:pt x="3515855" y="0"/>
                  </a:lnTo>
                  <a:lnTo>
                    <a:pt x="3515855" y="36322"/>
                  </a:lnTo>
                  <a:lnTo>
                    <a:pt x="3482327" y="36322"/>
                  </a:lnTo>
                  <a:lnTo>
                    <a:pt x="3482327" y="46228"/>
                  </a:lnTo>
                  <a:lnTo>
                    <a:pt x="3515855" y="46228"/>
                  </a:lnTo>
                  <a:lnTo>
                    <a:pt x="3515855" y="102108"/>
                  </a:lnTo>
                  <a:lnTo>
                    <a:pt x="3527031" y="102108"/>
                  </a:lnTo>
                  <a:lnTo>
                    <a:pt x="3527031" y="0"/>
                  </a:lnTo>
                  <a:close/>
                </a:path>
                <a:path w="3684270" h="418464">
                  <a:moveTo>
                    <a:pt x="3530841" y="129159"/>
                  </a:moveTo>
                  <a:lnTo>
                    <a:pt x="3449688" y="129159"/>
                  </a:lnTo>
                  <a:lnTo>
                    <a:pt x="3449688" y="91948"/>
                  </a:lnTo>
                  <a:lnTo>
                    <a:pt x="3438639" y="91948"/>
                  </a:lnTo>
                  <a:lnTo>
                    <a:pt x="3438639" y="138938"/>
                  </a:lnTo>
                  <a:lnTo>
                    <a:pt x="3530841" y="138938"/>
                  </a:lnTo>
                  <a:lnTo>
                    <a:pt x="3530841" y="129159"/>
                  </a:lnTo>
                  <a:close/>
                </a:path>
                <a:path w="3684270" h="418464">
                  <a:moveTo>
                    <a:pt x="3646665" y="66675"/>
                  </a:moveTo>
                  <a:lnTo>
                    <a:pt x="3617747" y="42164"/>
                  </a:lnTo>
                  <a:lnTo>
                    <a:pt x="3616820" y="40855"/>
                  </a:lnTo>
                  <a:lnTo>
                    <a:pt x="3613454" y="34074"/>
                  </a:lnTo>
                  <a:lnTo>
                    <a:pt x="3611410" y="27139"/>
                  </a:lnTo>
                  <a:lnTo>
                    <a:pt x="3610724" y="20066"/>
                  </a:lnTo>
                  <a:lnTo>
                    <a:pt x="3610724" y="4699"/>
                  </a:lnTo>
                  <a:lnTo>
                    <a:pt x="3599929" y="4699"/>
                  </a:lnTo>
                  <a:lnTo>
                    <a:pt x="3599929" y="20066"/>
                  </a:lnTo>
                  <a:lnTo>
                    <a:pt x="3599281" y="27635"/>
                  </a:lnTo>
                  <a:lnTo>
                    <a:pt x="3577907" y="61696"/>
                  </a:lnTo>
                  <a:lnTo>
                    <a:pt x="3563734" y="70739"/>
                  </a:lnTo>
                  <a:lnTo>
                    <a:pt x="3571608" y="78359"/>
                  </a:lnTo>
                  <a:lnTo>
                    <a:pt x="3602977" y="48387"/>
                  </a:lnTo>
                  <a:lnTo>
                    <a:pt x="3605771" y="42164"/>
                  </a:lnTo>
                  <a:lnTo>
                    <a:pt x="3608438" y="47625"/>
                  </a:lnTo>
                  <a:lnTo>
                    <a:pt x="3613048" y="53644"/>
                  </a:lnTo>
                  <a:lnTo>
                    <a:pt x="3619614" y="59944"/>
                  </a:lnTo>
                  <a:lnTo>
                    <a:pt x="3626091" y="66294"/>
                  </a:lnTo>
                  <a:lnTo>
                    <a:pt x="3632568" y="71247"/>
                  </a:lnTo>
                  <a:lnTo>
                    <a:pt x="3639172" y="74803"/>
                  </a:lnTo>
                  <a:lnTo>
                    <a:pt x="3646665" y="66675"/>
                  </a:lnTo>
                  <a:close/>
                </a:path>
                <a:path w="3684270" h="418464">
                  <a:moveTo>
                    <a:pt x="3681082" y="0"/>
                  </a:moveTo>
                  <a:lnTo>
                    <a:pt x="3669906" y="0"/>
                  </a:lnTo>
                  <a:lnTo>
                    <a:pt x="3669906" y="30226"/>
                  </a:lnTo>
                  <a:lnTo>
                    <a:pt x="3636505" y="30226"/>
                  </a:lnTo>
                  <a:lnTo>
                    <a:pt x="3636505" y="40132"/>
                  </a:lnTo>
                  <a:lnTo>
                    <a:pt x="3669906" y="40132"/>
                  </a:lnTo>
                  <a:lnTo>
                    <a:pt x="3669906" y="82931"/>
                  </a:lnTo>
                  <a:lnTo>
                    <a:pt x="3681082" y="82931"/>
                  </a:lnTo>
                  <a:lnTo>
                    <a:pt x="3681082" y="0"/>
                  </a:lnTo>
                  <a:close/>
                </a:path>
                <a:path w="3684270" h="418464">
                  <a:moveTo>
                    <a:pt x="3684003" y="105410"/>
                  </a:moveTo>
                  <a:lnTo>
                    <a:pt x="3679939" y="98679"/>
                  </a:lnTo>
                  <a:lnTo>
                    <a:pt x="3674453" y="95250"/>
                  </a:lnTo>
                  <a:lnTo>
                    <a:pt x="3672065" y="93764"/>
                  </a:lnTo>
                  <a:lnTo>
                    <a:pt x="3672065" y="108204"/>
                  </a:lnTo>
                  <a:lnTo>
                    <a:pt x="3672065" y="118999"/>
                  </a:lnTo>
                  <a:lnTo>
                    <a:pt x="3637013" y="131953"/>
                  </a:lnTo>
                  <a:lnTo>
                    <a:pt x="3629025" y="131622"/>
                  </a:lnTo>
                  <a:lnTo>
                    <a:pt x="3601961" y="118999"/>
                  </a:lnTo>
                  <a:lnTo>
                    <a:pt x="3602037" y="108204"/>
                  </a:lnTo>
                  <a:lnTo>
                    <a:pt x="3637013" y="95250"/>
                  </a:lnTo>
                  <a:lnTo>
                    <a:pt x="3645052" y="95592"/>
                  </a:lnTo>
                  <a:lnTo>
                    <a:pt x="3672065" y="108204"/>
                  </a:lnTo>
                  <a:lnTo>
                    <a:pt x="3672065" y="93764"/>
                  </a:lnTo>
                  <a:lnTo>
                    <a:pt x="3637013" y="85852"/>
                  </a:lnTo>
                  <a:lnTo>
                    <a:pt x="3626408" y="86334"/>
                  </a:lnTo>
                  <a:lnTo>
                    <a:pt x="3590150" y="105410"/>
                  </a:lnTo>
                  <a:lnTo>
                    <a:pt x="3590150" y="121793"/>
                  </a:lnTo>
                  <a:lnTo>
                    <a:pt x="3626408" y="141008"/>
                  </a:lnTo>
                  <a:lnTo>
                    <a:pt x="3637013" y="141478"/>
                  </a:lnTo>
                  <a:lnTo>
                    <a:pt x="3647605" y="141008"/>
                  </a:lnTo>
                  <a:lnTo>
                    <a:pt x="3656927" y="139560"/>
                  </a:lnTo>
                  <a:lnTo>
                    <a:pt x="3664991" y="137147"/>
                  </a:lnTo>
                  <a:lnTo>
                    <a:pt x="3671811" y="133731"/>
                  </a:lnTo>
                  <a:lnTo>
                    <a:pt x="3674580" y="131953"/>
                  </a:lnTo>
                  <a:lnTo>
                    <a:pt x="3679939" y="128524"/>
                  </a:lnTo>
                  <a:lnTo>
                    <a:pt x="3684003" y="121793"/>
                  </a:lnTo>
                  <a:lnTo>
                    <a:pt x="3684003" y="10541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995" y="3580510"/>
              <a:ext cx="96075" cy="123189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995578" y="3557777"/>
              <a:ext cx="1657350" cy="144145"/>
            </a:xfrm>
            <a:custGeom>
              <a:avLst/>
              <a:gdLst/>
              <a:ahLst/>
              <a:cxnLst/>
              <a:rect l="l" t="t" r="r" b="b"/>
              <a:pathLst>
                <a:path w="1657350" h="144145">
                  <a:moveTo>
                    <a:pt x="80822" y="109347"/>
                  </a:moveTo>
                  <a:lnTo>
                    <a:pt x="79946" y="102743"/>
                  </a:lnTo>
                  <a:lnTo>
                    <a:pt x="79552" y="99695"/>
                  </a:lnTo>
                  <a:lnTo>
                    <a:pt x="69913" y="101028"/>
                  </a:lnTo>
                  <a:lnTo>
                    <a:pt x="55308" y="101981"/>
                  </a:lnTo>
                  <a:lnTo>
                    <a:pt x="35725" y="102552"/>
                  </a:lnTo>
                  <a:lnTo>
                    <a:pt x="11163" y="102743"/>
                  </a:lnTo>
                  <a:lnTo>
                    <a:pt x="11163" y="65278"/>
                  </a:lnTo>
                  <a:lnTo>
                    <a:pt x="65709" y="65278"/>
                  </a:lnTo>
                  <a:lnTo>
                    <a:pt x="65709" y="12700"/>
                  </a:lnTo>
                  <a:lnTo>
                    <a:pt x="0" y="12700"/>
                  </a:lnTo>
                  <a:lnTo>
                    <a:pt x="0" y="22606"/>
                  </a:lnTo>
                  <a:lnTo>
                    <a:pt x="54622" y="22606"/>
                  </a:lnTo>
                  <a:lnTo>
                    <a:pt x="54622" y="55753"/>
                  </a:lnTo>
                  <a:lnTo>
                    <a:pt x="0" y="55753"/>
                  </a:lnTo>
                  <a:lnTo>
                    <a:pt x="0" y="112649"/>
                  </a:lnTo>
                  <a:lnTo>
                    <a:pt x="28651" y="112445"/>
                  </a:lnTo>
                  <a:lnTo>
                    <a:pt x="51676" y="111810"/>
                  </a:lnTo>
                  <a:lnTo>
                    <a:pt x="69062" y="110782"/>
                  </a:lnTo>
                  <a:lnTo>
                    <a:pt x="80822" y="109347"/>
                  </a:lnTo>
                  <a:close/>
                </a:path>
                <a:path w="1657350" h="144145">
                  <a:moveTo>
                    <a:pt x="107010" y="0"/>
                  </a:moveTo>
                  <a:lnTo>
                    <a:pt x="95923" y="0"/>
                  </a:lnTo>
                  <a:lnTo>
                    <a:pt x="95923" y="143637"/>
                  </a:lnTo>
                  <a:lnTo>
                    <a:pt x="107010" y="143637"/>
                  </a:lnTo>
                  <a:lnTo>
                    <a:pt x="107010" y="0"/>
                  </a:lnTo>
                  <a:close/>
                </a:path>
                <a:path w="1657350" h="144145">
                  <a:moveTo>
                    <a:pt x="269163" y="67691"/>
                  </a:moveTo>
                  <a:lnTo>
                    <a:pt x="229019" y="47371"/>
                  </a:lnTo>
                  <a:lnTo>
                    <a:pt x="220624" y="37465"/>
                  </a:lnTo>
                  <a:lnTo>
                    <a:pt x="217652" y="33007"/>
                  </a:lnTo>
                  <a:lnTo>
                    <a:pt x="214807" y="26073"/>
                  </a:lnTo>
                  <a:lnTo>
                    <a:pt x="213868" y="19304"/>
                  </a:lnTo>
                  <a:lnTo>
                    <a:pt x="213868" y="11684"/>
                  </a:lnTo>
                  <a:lnTo>
                    <a:pt x="202412" y="11684"/>
                  </a:lnTo>
                  <a:lnTo>
                    <a:pt x="202412" y="19304"/>
                  </a:lnTo>
                  <a:lnTo>
                    <a:pt x="201472" y="25996"/>
                  </a:lnTo>
                  <a:lnTo>
                    <a:pt x="169964" y="60134"/>
                  </a:lnTo>
                  <a:lnTo>
                    <a:pt x="147269" y="67818"/>
                  </a:lnTo>
                  <a:lnTo>
                    <a:pt x="154863" y="76708"/>
                  </a:lnTo>
                  <a:lnTo>
                    <a:pt x="194462" y="54673"/>
                  </a:lnTo>
                  <a:lnTo>
                    <a:pt x="208064" y="37465"/>
                  </a:lnTo>
                  <a:lnTo>
                    <a:pt x="211378" y="43014"/>
                  </a:lnTo>
                  <a:lnTo>
                    <a:pt x="244360" y="69634"/>
                  </a:lnTo>
                  <a:lnTo>
                    <a:pt x="261277" y="76581"/>
                  </a:lnTo>
                  <a:lnTo>
                    <a:pt x="269163" y="67691"/>
                  </a:lnTo>
                  <a:close/>
                </a:path>
                <a:path w="1657350" h="144145">
                  <a:moveTo>
                    <a:pt x="274802" y="109728"/>
                  </a:moveTo>
                  <a:lnTo>
                    <a:pt x="141617" y="109728"/>
                  </a:lnTo>
                  <a:lnTo>
                    <a:pt x="141617" y="119634"/>
                  </a:lnTo>
                  <a:lnTo>
                    <a:pt x="274802" y="119634"/>
                  </a:lnTo>
                  <a:lnTo>
                    <a:pt x="274802" y="109728"/>
                  </a:lnTo>
                  <a:close/>
                </a:path>
                <a:path w="1657350" h="144145">
                  <a:moveTo>
                    <a:pt x="427202" y="107188"/>
                  </a:moveTo>
                  <a:lnTo>
                    <a:pt x="402183" y="107188"/>
                  </a:lnTo>
                  <a:lnTo>
                    <a:pt x="403504" y="91668"/>
                  </a:lnTo>
                  <a:lnTo>
                    <a:pt x="404469" y="77876"/>
                  </a:lnTo>
                  <a:lnTo>
                    <a:pt x="405041" y="65811"/>
                  </a:lnTo>
                  <a:lnTo>
                    <a:pt x="405066" y="63754"/>
                  </a:lnTo>
                  <a:lnTo>
                    <a:pt x="405193" y="57404"/>
                  </a:lnTo>
                  <a:lnTo>
                    <a:pt x="405231" y="13716"/>
                  </a:lnTo>
                  <a:lnTo>
                    <a:pt x="312521" y="13716"/>
                  </a:lnTo>
                  <a:lnTo>
                    <a:pt x="312521" y="23622"/>
                  </a:lnTo>
                  <a:lnTo>
                    <a:pt x="394309" y="23622"/>
                  </a:lnTo>
                  <a:lnTo>
                    <a:pt x="394309" y="54356"/>
                  </a:lnTo>
                  <a:lnTo>
                    <a:pt x="305155" y="57404"/>
                  </a:lnTo>
                  <a:lnTo>
                    <a:pt x="307568" y="68326"/>
                  </a:lnTo>
                  <a:lnTo>
                    <a:pt x="394182" y="63754"/>
                  </a:lnTo>
                  <a:lnTo>
                    <a:pt x="393788" y="73837"/>
                  </a:lnTo>
                  <a:lnTo>
                    <a:pt x="393204" y="84429"/>
                  </a:lnTo>
                  <a:lnTo>
                    <a:pt x="392404" y="95554"/>
                  </a:lnTo>
                  <a:lnTo>
                    <a:pt x="391388" y="107188"/>
                  </a:lnTo>
                  <a:lnTo>
                    <a:pt x="293979" y="107188"/>
                  </a:lnTo>
                  <a:lnTo>
                    <a:pt x="293979" y="117094"/>
                  </a:lnTo>
                  <a:lnTo>
                    <a:pt x="427202" y="117094"/>
                  </a:lnTo>
                  <a:lnTo>
                    <a:pt x="427202" y="107188"/>
                  </a:lnTo>
                  <a:close/>
                </a:path>
                <a:path w="1657350" h="144145">
                  <a:moveTo>
                    <a:pt x="583920" y="9779"/>
                  </a:moveTo>
                  <a:lnTo>
                    <a:pt x="512419" y="9779"/>
                  </a:lnTo>
                  <a:lnTo>
                    <a:pt x="512419" y="19685"/>
                  </a:lnTo>
                  <a:lnTo>
                    <a:pt x="572744" y="19685"/>
                  </a:lnTo>
                  <a:lnTo>
                    <a:pt x="572617" y="29502"/>
                  </a:lnTo>
                  <a:lnTo>
                    <a:pt x="572262" y="39344"/>
                  </a:lnTo>
                  <a:lnTo>
                    <a:pt x="571665" y="49225"/>
                  </a:lnTo>
                  <a:lnTo>
                    <a:pt x="570839" y="59182"/>
                  </a:lnTo>
                  <a:lnTo>
                    <a:pt x="581634" y="59944"/>
                  </a:lnTo>
                  <a:lnTo>
                    <a:pt x="582625" y="48971"/>
                  </a:lnTo>
                  <a:lnTo>
                    <a:pt x="583349" y="36957"/>
                  </a:lnTo>
                  <a:lnTo>
                    <a:pt x="583768" y="23914"/>
                  </a:lnTo>
                  <a:lnTo>
                    <a:pt x="583920" y="9779"/>
                  </a:lnTo>
                  <a:close/>
                </a:path>
                <a:path w="1657350" h="144145">
                  <a:moveTo>
                    <a:pt x="593572" y="80899"/>
                  </a:moveTo>
                  <a:lnTo>
                    <a:pt x="593140" y="72898"/>
                  </a:lnTo>
                  <a:lnTo>
                    <a:pt x="593064" y="71374"/>
                  </a:lnTo>
                  <a:lnTo>
                    <a:pt x="583247" y="71907"/>
                  </a:lnTo>
                  <a:lnTo>
                    <a:pt x="572274" y="72326"/>
                  </a:lnTo>
                  <a:lnTo>
                    <a:pt x="546836" y="72898"/>
                  </a:lnTo>
                  <a:lnTo>
                    <a:pt x="546836" y="41275"/>
                  </a:lnTo>
                  <a:lnTo>
                    <a:pt x="535787" y="41275"/>
                  </a:lnTo>
                  <a:lnTo>
                    <a:pt x="535787" y="73025"/>
                  </a:lnTo>
                  <a:lnTo>
                    <a:pt x="527418" y="73266"/>
                  </a:lnTo>
                  <a:lnTo>
                    <a:pt x="518731" y="73431"/>
                  </a:lnTo>
                  <a:lnTo>
                    <a:pt x="500354" y="73533"/>
                  </a:lnTo>
                  <a:lnTo>
                    <a:pt x="501370" y="83439"/>
                  </a:lnTo>
                  <a:lnTo>
                    <a:pt x="522605" y="83235"/>
                  </a:lnTo>
                  <a:lnTo>
                    <a:pt x="577989" y="81775"/>
                  </a:lnTo>
                  <a:lnTo>
                    <a:pt x="587184" y="81356"/>
                  </a:lnTo>
                  <a:lnTo>
                    <a:pt x="593572" y="80899"/>
                  </a:lnTo>
                  <a:close/>
                </a:path>
                <a:path w="1657350" h="144145">
                  <a:moveTo>
                    <a:pt x="619099" y="128905"/>
                  </a:moveTo>
                  <a:lnTo>
                    <a:pt x="536803" y="128905"/>
                  </a:lnTo>
                  <a:lnTo>
                    <a:pt x="536803" y="97282"/>
                  </a:lnTo>
                  <a:lnTo>
                    <a:pt x="525627" y="97282"/>
                  </a:lnTo>
                  <a:lnTo>
                    <a:pt x="525627" y="138811"/>
                  </a:lnTo>
                  <a:lnTo>
                    <a:pt x="619099" y="138811"/>
                  </a:lnTo>
                  <a:lnTo>
                    <a:pt x="619099" y="128905"/>
                  </a:lnTo>
                  <a:close/>
                </a:path>
                <a:path w="1657350" h="144145">
                  <a:moveTo>
                    <a:pt x="636752" y="53086"/>
                  </a:moveTo>
                  <a:lnTo>
                    <a:pt x="615289" y="53086"/>
                  </a:lnTo>
                  <a:lnTo>
                    <a:pt x="615289" y="0"/>
                  </a:lnTo>
                  <a:lnTo>
                    <a:pt x="604113" y="0"/>
                  </a:lnTo>
                  <a:lnTo>
                    <a:pt x="604113" y="107061"/>
                  </a:lnTo>
                  <a:lnTo>
                    <a:pt x="615289" y="107061"/>
                  </a:lnTo>
                  <a:lnTo>
                    <a:pt x="615289" y="63119"/>
                  </a:lnTo>
                  <a:lnTo>
                    <a:pt x="636752" y="63119"/>
                  </a:lnTo>
                  <a:lnTo>
                    <a:pt x="636752" y="53086"/>
                  </a:lnTo>
                  <a:close/>
                </a:path>
                <a:path w="1657350" h="144145">
                  <a:moveTo>
                    <a:pt x="745337" y="109347"/>
                  </a:moveTo>
                  <a:lnTo>
                    <a:pt x="744461" y="102743"/>
                  </a:lnTo>
                  <a:lnTo>
                    <a:pt x="744067" y="99695"/>
                  </a:lnTo>
                  <a:lnTo>
                    <a:pt x="734415" y="101028"/>
                  </a:lnTo>
                  <a:lnTo>
                    <a:pt x="719785" y="101981"/>
                  </a:lnTo>
                  <a:lnTo>
                    <a:pt x="700176" y="102552"/>
                  </a:lnTo>
                  <a:lnTo>
                    <a:pt x="675614" y="102743"/>
                  </a:lnTo>
                  <a:lnTo>
                    <a:pt x="675614" y="65278"/>
                  </a:lnTo>
                  <a:lnTo>
                    <a:pt x="730224" y="65278"/>
                  </a:lnTo>
                  <a:lnTo>
                    <a:pt x="730224" y="12700"/>
                  </a:lnTo>
                  <a:lnTo>
                    <a:pt x="664438" y="12700"/>
                  </a:lnTo>
                  <a:lnTo>
                    <a:pt x="664438" y="22606"/>
                  </a:lnTo>
                  <a:lnTo>
                    <a:pt x="719048" y="22606"/>
                  </a:lnTo>
                  <a:lnTo>
                    <a:pt x="719048" y="55753"/>
                  </a:lnTo>
                  <a:lnTo>
                    <a:pt x="664438" y="55753"/>
                  </a:lnTo>
                  <a:lnTo>
                    <a:pt x="664438" y="112649"/>
                  </a:lnTo>
                  <a:lnTo>
                    <a:pt x="693127" y="112445"/>
                  </a:lnTo>
                  <a:lnTo>
                    <a:pt x="716165" y="111810"/>
                  </a:lnTo>
                  <a:lnTo>
                    <a:pt x="733564" y="110782"/>
                  </a:lnTo>
                  <a:lnTo>
                    <a:pt x="745337" y="109347"/>
                  </a:lnTo>
                  <a:close/>
                </a:path>
                <a:path w="1657350" h="144145">
                  <a:moveTo>
                    <a:pt x="771499" y="0"/>
                  </a:moveTo>
                  <a:lnTo>
                    <a:pt x="760450" y="0"/>
                  </a:lnTo>
                  <a:lnTo>
                    <a:pt x="760450" y="143637"/>
                  </a:lnTo>
                  <a:lnTo>
                    <a:pt x="771499" y="143637"/>
                  </a:lnTo>
                  <a:lnTo>
                    <a:pt x="771499" y="0"/>
                  </a:lnTo>
                  <a:close/>
                </a:path>
                <a:path w="1657350" h="144145">
                  <a:moveTo>
                    <a:pt x="920851" y="45847"/>
                  </a:moveTo>
                  <a:lnTo>
                    <a:pt x="838682" y="45847"/>
                  </a:lnTo>
                  <a:lnTo>
                    <a:pt x="838682" y="32893"/>
                  </a:lnTo>
                  <a:lnTo>
                    <a:pt x="917676" y="32893"/>
                  </a:lnTo>
                  <a:lnTo>
                    <a:pt x="917676" y="2540"/>
                  </a:lnTo>
                  <a:lnTo>
                    <a:pt x="827760" y="2540"/>
                  </a:lnTo>
                  <a:lnTo>
                    <a:pt x="827760" y="11938"/>
                  </a:lnTo>
                  <a:lnTo>
                    <a:pt x="906627" y="11938"/>
                  </a:lnTo>
                  <a:lnTo>
                    <a:pt x="906627" y="24384"/>
                  </a:lnTo>
                  <a:lnTo>
                    <a:pt x="827760" y="24384"/>
                  </a:lnTo>
                  <a:lnTo>
                    <a:pt x="827760" y="55372"/>
                  </a:lnTo>
                  <a:lnTo>
                    <a:pt x="920851" y="55372"/>
                  </a:lnTo>
                  <a:lnTo>
                    <a:pt x="920851" y="45847"/>
                  </a:lnTo>
                  <a:close/>
                </a:path>
                <a:path w="1657350" h="144145">
                  <a:moveTo>
                    <a:pt x="921105" y="132715"/>
                  </a:moveTo>
                  <a:lnTo>
                    <a:pt x="838174" y="132715"/>
                  </a:lnTo>
                  <a:lnTo>
                    <a:pt x="838174" y="119634"/>
                  </a:lnTo>
                  <a:lnTo>
                    <a:pt x="917930" y="119634"/>
                  </a:lnTo>
                  <a:lnTo>
                    <a:pt x="917930" y="88900"/>
                  </a:lnTo>
                  <a:lnTo>
                    <a:pt x="827252" y="88900"/>
                  </a:lnTo>
                  <a:lnTo>
                    <a:pt x="827252" y="98425"/>
                  </a:lnTo>
                  <a:lnTo>
                    <a:pt x="907008" y="98425"/>
                  </a:lnTo>
                  <a:lnTo>
                    <a:pt x="907008" y="110744"/>
                  </a:lnTo>
                  <a:lnTo>
                    <a:pt x="827252" y="110744"/>
                  </a:lnTo>
                  <a:lnTo>
                    <a:pt x="827252" y="142113"/>
                  </a:lnTo>
                  <a:lnTo>
                    <a:pt x="921105" y="142113"/>
                  </a:lnTo>
                  <a:lnTo>
                    <a:pt x="921105" y="132715"/>
                  </a:lnTo>
                  <a:close/>
                </a:path>
                <a:path w="1657350" h="144145">
                  <a:moveTo>
                    <a:pt x="939266" y="67437"/>
                  </a:moveTo>
                  <a:lnTo>
                    <a:pt x="806043" y="67437"/>
                  </a:lnTo>
                  <a:lnTo>
                    <a:pt x="806043" y="76835"/>
                  </a:lnTo>
                  <a:lnTo>
                    <a:pt x="939266" y="76835"/>
                  </a:lnTo>
                  <a:lnTo>
                    <a:pt x="939266" y="67437"/>
                  </a:lnTo>
                  <a:close/>
                </a:path>
                <a:path w="1657350" h="144145">
                  <a:moveTo>
                    <a:pt x="1097889" y="25400"/>
                  </a:moveTo>
                  <a:lnTo>
                    <a:pt x="1094587" y="18161"/>
                  </a:lnTo>
                  <a:lnTo>
                    <a:pt x="1089075" y="13589"/>
                  </a:lnTo>
                  <a:lnTo>
                    <a:pt x="1087856" y="12573"/>
                  </a:lnTo>
                  <a:lnTo>
                    <a:pt x="1086840" y="11874"/>
                  </a:lnTo>
                  <a:lnTo>
                    <a:pt x="1086840" y="40132"/>
                  </a:lnTo>
                  <a:lnTo>
                    <a:pt x="1084554" y="44958"/>
                  </a:lnTo>
                  <a:lnTo>
                    <a:pt x="1079982" y="48768"/>
                  </a:lnTo>
                  <a:lnTo>
                    <a:pt x="1075410" y="52451"/>
                  </a:lnTo>
                  <a:lnTo>
                    <a:pt x="1069314" y="54356"/>
                  </a:lnTo>
                  <a:lnTo>
                    <a:pt x="1053820" y="54356"/>
                  </a:lnTo>
                  <a:lnTo>
                    <a:pt x="1047724" y="52451"/>
                  </a:lnTo>
                  <a:lnTo>
                    <a:pt x="1043025" y="48768"/>
                  </a:lnTo>
                  <a:lnTo>
                    <a:pt x="1038453" y="45085"/>
                  </a:lnTo>
                  <a:lnTo>
                    <a:pt x="1036040" y="40132"/>
                  </a:lnTo>
                  <a:lnTo>
                    <a:pt x="1036040" y="27940"/>
                  </a:lnTo>
                  <a:lnTo>
                    <a:pt x="1038453" y="22987"/>
                  </a:lnTo>
                  <a:lnTo>
                    <a:pt x="1047724" y="15494"/>
                  </a:lnTo>
                  <a:lnTo>
                    <a:pt x="1053820" y="13589"/>
                  </a:lnTo>
                  <a:lnTo>
                    <a:pt x="1069187" y="13589"/>
                  </a:lnTo>
                  <a:lnTo>
                    <a:pt x="1075410" y="15494"/>
                  </a:lnTo>
                  <a:lnTo>
                    <a:pt x="1084554" y="23114"/>
                  </a:lnTo>
                  <a:lnTo>
                    <a:pt x="1086777" y="27940"/>
                  </a:lnTo>
                  <a:lnTo>
                    <a:pt x="1086840" y="40132"/>
                  </a:lnTo>
                  <a:lnTo>
                    <a:pt x="1086840" y="11874"/>
                  </a:lnTo>
                  <a:lnTo>
                    <a:pt x="1082497" y="8839"/>
                  </a:lnTo>
                  <a:lnTo>
                    <a:pt x="1076325" y="6184"/>
                  </a:lnTo>
                  <a:lnTo>
                    <a:pt x="1069352" y="4597"/>
                  </a:lnTo>
                  <a:lnTo>
                    <a:pt x="1061567" y="4064"/>
                  </a:lnTo>
                  <a:lnTo>
                    <a:pt x="1053693" y="4597"/>
                  </a:lnTo>
                  <a:lnTo>
                    <a:pt x="1024864" y="25400"/>
                  </a:lnTo>
                  <a:lnTo>
                    <a:pt x="1024864" y="42672"/>
                  </a:lnTo>
                  <a:lnTo>
                    <a:pt x="1061567" y="63881"/>
                  </a:lnTo>
                  <a:lnTo>
                    <a:pt x="1069352" y="63360"/>
                  </a:lnTo>
                  <a:lnTo>
                    <a:pt x="1076375" y="61772"/>
                  </a:lnTo>
                  <a:lnTo>
                    <a:pt x="1082548" y="59169"/>
                  </a:lnTo>
                  <a:lnTo>
                    <a:pt x="1087983" y="55499"/>
                  </a:lnTo>
                  <a:lnTo>
                    <a:pt x="1089304" y="54356"/>
                  </a:lnTo>
                  <a:lnTo>
                    <a:pt x="1094587" y="49784"/>
                  </a:lnTo>
                  <a:lnTo>
                    <a:pt x="1097889" y="42672"/>
                  </a:lnTo>
                  <a:lnTo>
                    <a:pt x="1097889" y="25400"/>
                  </a:lnTo>
                  <a:close/>
                </a:path>
                <a:path w="1657350" h="144145">
                  <a:moveTo>
                    <a:pt x="1112367" y="85090"/>
                  </a:moveTo>
                  <a:lnTo>
                    <a:pt x="1111859" y="75565"/>
                  </a:lnTo>
                  <a:lnTo>
                    <a:pt x="1092111" y="76479"/>
                  </a:lnTo>
                  <a:lnTo>
                    <a:pt x="1069073" y="77114"/>
                  </a:lnTo>
                  <a:lnTo>
                    <a:pt x="1042720" y="77482"/>
                  </a:lnTo>
                  <a:lnTo>
                    <a:pt x="1013053" y="77597"/>
                  </a:lnTo>
                  <a:lnTo>
                    <a:pt x="1014069" y="87376"/>
                  </a:lnTo>
                  <a:lnTo>
                    <a:pt x="1056868" y="86741"/>
                  </a:lnTo>
                  <a:lnTo>
                    <a:pt x="1056868" y="139573"/>
                  </a:lnTo>
                  <a:lnTo>
                    <a:pt x="1068044" y="139573"/>
                  </a:lnTo>
                  <a:lnTo>
                    <a:pt x="1068044" y="86741"/>
                  </a:lnTo>
                  <a:lnTo>
                    <a:pt x="1068044" y="86614"/>
                  </a:lnTo>
                  <a:lnTo>
                    <a:pt x="1096251" y="85852"/>
                  </a:lnTo>
                  <a:lnTo>
                    <a:pt x="1105814" y="85471"/>
                  </a:lnTo>
                  <a:lnTo>
                    <a:pt x="1112367" y="85090"/>
                  </a:lnTo>
                  <a:close/>
                </a:path>
                <a:path w="1657350" h="144145">
                  <a:moveTo>
                    <a:pt x="1132433" y="0"/>
                  </a:moveTo>
                  <a:lnTo>
                    <a:pt x="1121257" y="0"/>
                  </a:lnTo>
                  <a:lnTo>
                    <a:pt x="1121257" y="143637"/>
                  </a:lnTo>
                  <a:lnTo>
                    <a:pt x="1132433" y="143637"/>
                  </a:lnTo>
                  <a:lnTo>
                    <a:pt x="1132433" y="0"/>
                  </a:lnTo>
                  <a:close/>
                </a:path>
                <a:path w="1657350" h="144145">
                  <a:moveTo>
                    <a:pt x="1234160" y="68072"/>
                  </a:moveTo>
                  <a:lnTo>
                    <a:pt x="1231112" y="60579"/>
                  </a:lnTo>
                  <a:lnTo>
                    <a:pt x="1225918" y="55499"/>
                  </a:lnTo>
                  <a:lnTo>
                    <a:pt x="1223619" y="53289"/>
                  </a:lnTo>
                  <a:lnTo>
                    <a:pt x="1223619" y="70993"/>
                  </a:lnTo>
                  <a:lnTo>
                    <a:pt x="1223619" y="83693"/>
                  </a:lnTo>
                  <a:lnTo>
                    <a:pt x="1221714" y="89027"/>
                  </a:lnTo>
                  <a:lnTo>
                    <a:pt x="1217650" y="93091"/>
                  </a:lnTo>
                  <a:lnTo>
                    <a:pt x="1213586" y="97028"/>
                  </a:lnTo>
                  <a:lnTo>
                    <a:pt x="1208506" y="99060"/>
                  </a:lnTo>
                  <a:lnTo>
                    <a:pt x="1196060" y="99060"/>
                  </a:lnTo>
                  <a:lnTo>
                    <a:pt x="1190853" y="97028"/>
                  </a:lnTo>
                  <a:lnTo>
                    <a:pt x="1182979" y="88900"/>
                  </a:lnTo>
                  <a:lnTo>
                    <a:pt x="1180947" y="83693"/>
                  </a:lnTo>
                  <a:lnTo>
                    <a:pt x="1180947" y="70993"/>
                  </a:lnTo>
                  <a:lnTo>
                    <a:pt x="1182979" y="65786"/>
                  </a:lnTo>
                  <a:lnTo>
                    <a:pt x="1186916" y="61722"/>
                  </a:lnTo>
                  <a:lnTo>
                    <a:pt x="1190853" y="57531"/>
                  </a:lnTo>
                  <a:lnTo>
                    <a:pt x="1195933" y="55499"/>
                  </a:lnTo>
                  <a:lnTo>
                    <a:pt x="1208633" y="55499"/>
                  </a:lnTo>
                  <a:lnTo>
                    <a:pt x="1213713" y="57531"/>
                  </a:lnTo>
                  <a:lnTo>
                    <a:pt x="1221714" y="65786"/>
                  </a:lnTo>
                  <a:lnTo>
                    <a:pt x="1223619" y="70993"/>
                  </a:lnTo>
                  <a:lnTo>
                    <a:pt x="1223619" y="53289"/>
                  </a:lnTo>
                  <a:lnTo>
                    <a:pt x="1218920" y="48768"/>
                  </a:lnTo>
                  <a:lnTo>
                    <a:pt x="1211300" y="45720"/>
                  </a:lnTo>
                  <a:lnTo>
                    <a:pt x="1193266" y="45720"/>
                  </a:lnTo>
                  <a:lnTo>
                    <a:pt x="1185646" y="48768"/>
                  </a:lnTo>
                  <a:lnTo>
                    <a:pt x="1179550" y="54737"/>
                  </a:lnTo>
                  <a:lnTo>
                    <a:pt x="1173327" y="60706"/>
                  </a:lnTo>
                  <a:lnTo>
                    <a:pt x="1170330" y="68072"/>
                  </a:lnTo>
                  <a:lnTo>
                    <a:pt x="1170330" y="86614"/>
                  </a:lnTo>
                  <a:lnTo>
                    <a:pt x="1173454" y="93980"/>
                  </a:lnTo>
                  <a:lnTo>
                    <a:pt x="1185646" y="105918"/>
                  </a:lnTo>
                  <a:lnTo>
                    <a:pt x="1193266" y="108839"/>
                  </a:lnTo>
                  <a:lnTo>
                    <a:pt x="1211300" y="108839"/>
                  </a:lnTo>
                  <a:lnTo>
                    <a:pt x="1218793" y="105918"/>
                  </a:lnTo>
                  <a:lnTo>
                    <a:pt x="1225016" y="100076"/>
                  </a:lnTo>
                  <a:lnTo>
                    <a:pt x="1226045" y="99060"/>
                  </a:lnTo>
                  <a:lnTo>
                    <a:pt x="1231112" y="94107"/>
                  </a:lnTo>
                  <a:lnTo>
                    <a:pt x="1234160" y="86614"/>
                  </a:lnTo>
                  <a:lnTo>
                    <a:pt x="1234160" y="68072"/>
                  </a:lnTo>
                  <a:close/>
                </a:path>
                <a:path w="1657350" h="144145">
                  <a:moveTo>
                    <a:pt x="1239367" y="25781"/>
                  </a:moveTo>
                  <a:lnTo>
                    <a:pt x="1207490" y="25781"/>
                  </a:lnTo>
                  <a:lnTo>
                    <a:pt x="1207490" y="3556"/>
                  </a:lnTo>
                  <a:lnTo>
                    <a:pt x="1196314" y="3556"/>
                  </a:lnTo>
                  <a:lnTo>
                    <a:pt x="1196314" y="25781"/>
                  </a:lnTo>
                  <a:lnTo>
                    <a:pt x="1164564" y="25781"/>
                  </a:lnTo>
                  <a:lnTo>
                    <a:pt x="1164564" y="35687"/>
                  </a:lnTo>
                  <a:lnTo>
                    <a:pt x="1239367" y="35687"/>
                  </a:lnTo>
                  <a:lnTo>
                    <a:pt x="1239367" y="25781"/>
                  </a:lnTo>
                  <a:close/>
                </a:path>
                <a:path w="1657350" h="144145">
                  <a:moveTo>
                    <a:pt x="1287627" y="0"/>
                  </a:moveTo>
                  <a:lnTo>
                    <a:pt x="1276451" y="0"/>
                  </a:lnTo>
                  <a:lnTo>
                    <a:pt x="1276451" y="66167"/>
                  </a:lnTo>
                  <a:lnTo>
                    <a:pt x="1259433" y="66167"/>
                  </a:lnTo>
                  <a:lnTo>
                    <a:pt x="1259433" y="2794"/>
                  </a:lnTo>
                  <a:lnTo>
                    <a:pt x="1248511" y="2794"/>
                  </a:lnTo>
                  <a:lnTo>
                    <a:pt x="1248511" y="139065"/>
                  </a:lnTo>
                  <a:lnTo>
                    <a:pt x="1259433" y="139065"/>
                  </a:lnTo>
                  <a:lnTo>
                    <a:pt x="1259433" y="76073"/>
                  </a:lnTo>
                  <a:lnTo>
                    <a:pt x="1276451" y="76073"/>
                  </a:lnTo>
                  <a:lnTo>
                    <a:pt x="1276451" y="143637"/>
                  </a:lnTo>
                  <a:lnTo>
                    <a:pt x="1287627" y="143637"/>
                  </a:lnTo>
                  <a:lnTo>
                    <a:pt x="1287627" y="76073"/>
                  </a:lnTo>
                  <a:lnTo>
                    <a:pt x="1287627" y="66167"/>
                  </a:lnTo>
                  <a:lnTo>
                    <a:pt x="1287627" y="0"/>
                  </a:lnTo>
                  <a:close/>
                </a:path>
                <a:path w="1657350" h="144145">
                  <a:moveTo>
                    <a:pt x="1462379" y="5842"/>
                  </a:moveTo>
                  <a:lnTo>
                    <a:pt x="1381099" y="5842"/>
                  </a:lnTo>
                  <a:lnTo>
                    <a:pt x="1381099" y="15621"/>
                  </a:lnTo>
                  <a:lnTo>
                    <a:pt x="1462379" y="15621"/>
                  </a:lnTo>
                  <a:lnTo>
                    <a:pt x="1462379" y="5842"/>
                  </a:lnTo>
                  <a:close/>
                </a:path>
                <a:path w="1657350" h="144145">
                  <a:moveTo>
                    <a:pt x="1469491" y="65151"/>
                  </a:moveTo>
                  <a:lnTo>
                    <a:pt x="1468729" y="55499"/>
                  </a:lnTo>
                  <a:lnTo>
                    <a:pt x="1462252" y="56642"/>
                  </a:lnTo>
                  <a:lnTo>
                    <a:pt x="1454378" y="57150"/>
                  </a:lnTo>
                  <a:lnTo>
                    <a:pt x="1445107" y="57150"/>
                  </a:lnTo>
                  <a:lnTo>
                    <a:pt x="1446631" y="22606"/>
                  </a:lnTo>
                  <a:lnTo>
                    <a:pt x="1435836" y="22606"/>
                  </a:lnTo>
                  <a:lnTo>
                    <a:pt x="1434439" y="57150"/>
                  </a:lnTo>
                  <a:lnTo>
                    <a:pt x="1409039" y="57150"/>
                  </a:lnTo>
                  <a:lnTo>
                    <a:pt x="1407388" y="22606"/>
                  </a:lnTo>
                  <a:lnTo>
                    <a:pt x="1396593" y="22606"/>
                  </a:lnTo>
                  <a:lnTo>
                    <a:pt x="1398117" y="57150"/>
                  </a:lnTo>
                  <a:lnTo>
                    <a:pt x="1377416" y="57150"/>
                  </a:lnTo>
                  <a:lnTo>
                    <a:pt x="1377416" y="66929"/>
                  </a:lnTo>
                  <a:lnTo>
                    <a:pt x="1455648" y="66929"/>
                  </a:lnTo>
                  <a:lnTo>
                    <a:pt x="1464030" y="66294"/>
                  </a:lnTo>
                  <a:lnTo>
                    <a:pt x="1469491" y="65151"/>
                  </a:lnTo>
                  <a:close/>
                </a:path>
                <a:path w="1657350" h="144145">
                  <a:moveTo>
                    <a:pt x="1490954" y="0"/>
                  </a:moveTo>
                  <a:lnTo>
                    <a:pt x="1479778" y="0"/>
                  </a:lnTo>
                  <a:lnTo>
                    <a:pt x="1479778" y="74803"/>
                  </a:lnTo>
                  <a:lnTo>
                    <a:pt x="1490954" y="74803"/>
                  </a:lnTo>
                  <a:lnTo>
                    <a:pt x="1490954" y="0"/>
                  </a:lnTo>
                  <a:close/>
                </a:path>
                <a:path w="1657350" h="144145">
                  <a:moveTo>
                    <a:pt x="1494891" y="131699"/>
                  </a:moveTo>
                  <a:lnTo>
                    <a:pt x="1412722" y="131699"/>
                  </a:lnTo>
                  <a:lnTo>
                    <a:pt x="1412722" y="115824"/>
                  </a:lnTo>
                  <a:lnTo>
                    <a:pt x="1490954" y="115824"/>
                  </a:lnTo>
                  <a:lnTo>
                    <a:pt x="1490954" y="82677"/>
                  </a:lnTo>
                  <a:lnTo>
                    <a:pt x="1401800" y="82677"/>
                  </a:lnTo>
                  <a:lnTo>
                    <a:pt x="1401800" y="92456"/>
                  </a:lnTo>
                  <a:lnTo>
                    <a:pt x="1480032" y="92456"/>
                  </a:lnTo>
                  <a:lnTo>
                    <a:pt x="1480032" y="106299"/>
                  </a:lnTo>
                  <a:lnTo>
                    <a:pt x="1401800" y="106299"/>
                  </a:lnTo>
                  <a:lnTo>
                    <a:pt x="1401800" y="141478"/>
                  </a:lnTo>
                  <a:lnTo>
                    <a:pt x="1494891" y="141478"/>
                  </a:lnTo>
                  <a:lnTo>
                    <a:pt x="1494891" y="131699"/>
                  </a:lnTo>
                  <a:close/>
                </a:path>
                <a:path w="1657350" h="144145">
                  <a:moveTo>
                    <a:pt x="1657070" y="110998"/>
                  </a:moveTo>
                  <a:lnTo>
                    <a:pt x="1622653" y="110998"/>
                  </a:lnTo>
                  <a:lnTo>
                    <a:pt x="1622653" y="78994"/>
                  </a:lnTo>
                  <a:lnTo>
                    <a:pt x="1622653" y="74422"/>
                  </a:lnTo>
                  <a:lnTo>
                    <a:pt x="1626057" y="71882"/>
                  </a:lnTo>
                  <a:lnTo>
                    <a:pt x="1629727" y="69164"/>
                  </a:lnTo>
                  <a:lnTo>
                    <a:pt x="1634756" y="62712"/>
                  </a:lnTo>
                  <a:lnTo>
                    <a:pt x="1637779" y="55067"/>
                  </a:lnTo>
                  <a:lnTo>
                    <a:pt x="1638782" y="46228"/>
                  </a:lnTo>
                  <a:lnTo>
                    <a:pt x="1637944" y="38303"/>
                  </a:lnTo>
                  <a:lnTo>
                    <a:pt x="1635455" y="31292"/>
                  </a:lnTo>
                  <a:lnTo>
                    <a:pt x="1631327" y="25209"/>
                  </a:lnTo>
                  <a:lnTo>
                    <a:pt x="1627225" y="21551"/>
                  </a:lnTo>
                  <a:lnTo>
                    <a:pt x="1627225" y="38227"/>
                  </a:lnTo>
                  <a:lnTo>
                    <a:pt x="1627225" y="54229"/>
                  </a:lnTo>
                  <a:lnTo>
                    <a:pt x="1623923" y="60452"/>
                  </a:lnTo>
                  <a:lnTo>
                    <a:pt x="1617192" y="65024"/>
                  </a:lnTo>
                  <a:lnTo>
                    <a:pt x="1611731" y="68033"/>
                  </a:lnTo>
                  <a:lnTo>
                    <a:pt x="1611604" y="68084"/>
                  </a:lnTo>
                  <a:lnTo>
                    <a:pt x="1611604" y="78994"/>
                  </a:lnTo>
                  <a:lnTo>
                    <a:pt x="1611604" y="110998"/>
                  </a:lnTo>
                  <a:lnTo>
                    <a:pt x="1569440" y="110998"/>
                  </a:lnTo>
                  <a:lnTo>
                    <a:pt x="1569440" y="78994"/>
                  </a:lnTo>
                  <a:lnTo>
                    <a:pt x="1576044" y="80899"/>
                  </a:lnTo>
                  <a:lnTo>
                    <a:pt x="1583029" y="81788"/>
                  </a:lnTo>
                  <a:lnTo>
                    <a:pt x="1598523" y="81788"/>
                  </a:lnTo>
                  <a:lnTo>
                    <a:pt x="1605635" y="80899"/>
                  </a:lnTo>
                  <a:lnTo>
                    <a:pt x="1611604" y="78994"/>
                  </a:lnTo>
                  <a:lnTo>
                    <a:pt x="1611604" y="68084"/>
                  </a:lnTo>
                  <a:lnTo>
                    <a:pt x="1605470" y="70167"/>
                  </a:lnTo>
                  <a:lnTo>
                    <a:pt x="1598396" y="71462"/>
                  </a:lnTo>
                  <a:lnTo>
                    <a:pt x="1590522" y="71882"/>
                  </a:lnTo>
                  <a:lnTo>
                    <a:pt x="1582610" y="71462"/>
                  </a:lnTo>
                  <a:lnTo>
                    <a:pt x="1575498" y="70167"/>
                  </a:lnTo>
                  <a:lnTo>
                    <a:pt x="1569186" y="68033"/>
                  </a:lnTo>
                  <a:lnTo>
                    <a:pt x="1563725" y="65024"/>
                  </a:lnTo>
                  <a:lnTo>
                    <a:pt x="1556994" y="60579"/>
                  </a:lnTo>
                  <a:lnTo>
                    <a:pt x="1553565" y="54229"/>
                  </a:lnTo>
                  <a:lnTo>
                    <a:pt x="1553565" y="38227"/>
                  </a:lnTo>
                  <a:lnTo>
                    <a:pt x="1590522" y="20447"/>
                  </a:lnTo>
                  <a:lnTo>
                    <a:pt x="1598320" y="20878"/>
                  </a:lnTo>
                  <a:lnTo>
                    <a:pt x="1627225" y="38227"/>
                  </a:lnTo>
                  <a:lnTo>
                    <a:pt x="1627225" y="21551"/>
                  </a:lnTo>
                  <a:lnTo>
                    <a:pt x="1625993" y="20447"/>
                  </a:lnTo>
                  <a:lnTo>
                    <a:pt x="1625574" y="20066"/>
                  </a:lnTo>
                  <a:lnTo>
                    <a:pt x="1618373" y="15976"/>
                  </a:lnTo>
                  <a:lnTo>
                    <a:pt x="1610131" y="13042"/>
                  </a:lnTo>
                  <a:lnTo>
                    <a:pt x="1600847" y="11264"/>
                  </a:lnTo>
                  <a:lnTo>
                    <a:pt x="1590522" y="10668"/>
                  </a:lnTo>
                  <a:lnTo>
                    <a:pt x="1580184" y="11264"/>
                  </a:lnTo>
                  <a:lnTo>
                    <a:pt x="1545336" y="31292"/>
                  </a:lnTo>
                  <a:lnTo>
                    <a:pt x="1542008" y="46228"/>
                  </a:lnTo>
                  <a:lnTo>
                    <a:pt x="1543024" y="55067"/>
                  </a:lnTo>
                  <a:lnTo>
                    <a:pt x="1546098" y="62712"/>
                  </a:lnTo>
                  <a:lnTo>
                    <a:pt x="1551216" y="69164"/>
                  </a:lnTo>
                  <a:lnTo>
                    <a:pt x="1558391" y="74422"/>
                  </a:lnTo>
                  <a:lnTo>
                    <a:pt x="1558391" y="110998"/>
                  </a:lnTo>
                  <a:lnTo>
                    <a:pt x="1523847" y="110998"/>
                  </a:lnTo>
                  <a:lnTo>
                    <a:pt x="1523847" y="120904"/>
                  </a:lnTo>
                  <a:lnTo>
                    <a:pt x="1657070" y="120904"/>
                  </a:lnTo>
                  <a:lnTo>
                    <a:pt x="1657070" y="11099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5039" y="3557777"/>
              <a:ext cx="119506" cy="143637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95464" y="3556507"/>
              <a:ext cx="3800475" cy="417830"/>
            </a:xfrm>
            <a:custGeom>
              <a:avLst/>
              <a:gdLst/>
              <a:ahLst/>
              <a:cxnLst/>
              <a:rect l="l" t="t" r="r" b="b"/>
              <a:pathLst>
                <a:path w="3800475" h="417829">
                  <a:moveTo>
                    <a:pt x="133197" y="386588"/>
                  </a:moveTo>
                  <a:lnTo>
                    <a:pt x="98742" y="386588"/>
                  </a:lnTo>
                  <a:lnTo>
                    <a:pt x="98742" y="354584"/>
                  </a:lnTo>
                  <a:lnTo>
                    <a:pt x="98742" y="350012"/>
                  </a:lnTo>
                  <a:lnTo>
                    <a:pt x="102146" y="347472"/>
                  </a:lnTo>
                  <a:lnTo>
                    <a:pt x="105803" y="344754"/>
                  </a:lnTo>
                  <a:lnTo>
                    <a:pt x="110858" y="338302"/>
                  </a:lnTo>
                  <a:lnTo>
                    <a:pt x="113880" y="330657"/>
                  </a:lnTo>
                  <a:lnTo>
                    <a:pt x="114896" y="321818"/>
                  </a:lnTo>
                  <a:lnTo>
                    <a:pt x="114058" y="313893"/>
                  </a:lnTo>
                  <a:lnTo>
                    <a:pt x="111582" y="306882"/>
                  </a:lnTo>
                  <a:lnTo>
                    <a:pt x="107442" y="300799"/>
                  </a:lnTo>
                  <a:lnTo>
                    <a:pt x="103365" y="297192"/>
                  </a:lnTo>
                  <a:lnTo>
                    <a:pt x="103365" y="313817"/>
                  </a:lnTo>
                  <a:lnTo>
                    <a:pt x="103365" y="329819"/>
                  </a:lnTo>
                  <a:lnTo>
                    <a:pt x="99999" y="336042"/>
                  </a:lnTo>
                  <a:lnTo>
                    <a:pt x="93281" y="340614"/>
                  </a:lnTo>
                  <a:lnTo>
                    <a:pt x="87820" y="343623"/>
                  </a:lnTo>
                  <a:lnTo>
                    <a:pt x="87655" y="343687"/>
                  </a:lnTo>
                  <a:lnTo>
                    <a:pt x="87655" y="354584"/>
                  </a:lnTo>
                  <a:lnTo>
                    <a:pt x="87655" y="386588"/>
                  </a:lnTo>
                  <a:lnTo>
                    <a:pt x="45542" y="386588"/>
                  </a:lnTo>
                  <a:lnTo>
                    <a:pt x="45542" y="354584"/>
                  </a:lnTo>
                  <a:lnTo>
                    <a:pt x="52184" y="356489"/>
                  </a:lnTo>
                  <a:lnTo>
                    <a:pt x="59207" y="357378"/>
                  </a:lnTo>
                  <a:lnTo>
                    <a:pt x="74688" y="357378"/>
                  </a:lnTo>
                  <a:lnTo>
                    <a:pt x="81699" y="356489"/>
                  </a:lnTo>
                  <a:lnTo>
                    <a:pt x="87655" y="354584"/>
                  </a:lnTo>
                  <a:lnTo>
                    <a:pt x="87655" y="343687"/>
                  </a:lnTo>
                  <a:lnTo>
                    <a:pt x="81559" y="345770"/>
                  </a:lnTo>
                  <a:lnTo>
                    <a:pt x="74485" y="347052"/>
                  </a:lnTo>
                  <a:lnTo>
                    <a:pt x="66598" y="347472"/>
                  </a:lnTo>
                  <a:lnTo>
                    <a:pt x="58699" y="347052"/>
                  </a:lnTo>
                  <a:lnTo>
                    <a:pt x="51612" y="345770"/>
                  </a:lnTo>
                  <a:lnTo>
                    <a:pt x="45326" y="343623"/>
                  </a:lnTo>
                  <a:lnTo>
                    <a:pt x="39852" y="340614"/>
                  </a:lnTo>
                  <a:lnTo>
                    <a:pt x="33070" y="336169"/>
                  </a:lnTo>
                  <a:lnTo>
                    <a:pt x="29692" y="329819"/>
                  </a:lnTo>
                  <a:lnTo>
                    <a:pt x="29692" y="313817"/>
                  </a:lnTo>
                  <a:lnTo>
                    <a:pt x="66598" y="296037"/>
                  </a:lnTo>
                  <a:lnTo>
                    <a:pt x="74422" y="296468"/>
                  </a:lnTo>
                  <a:lnTo>
                    <a:pt x="103365" y="313817"/>
                  </a:lnTo>
                  <a:lnTo>
                    <a:pt x="103365" y="297192"/>
                  </a:lnTo>
                  <a:lnTo>
                    <a:pt x="102069" y="296037"/>
                  </a:lnTo>
                  <a:lnTo>
                    <a:pt x="101650" y="295656"/>
                  </a:lnTo>
                  <a:lnTo>
                    <a:pt x="94488" y="291566"/>
                  </a:lnTo>
                  <a:lnTo>
                    <a:pt x="86258" y="288632"/>
                  </a:lnTo>
                  <a:lnTo>
                    <a:pt x="76962" y="286854"/>
                  </a:lnTo>
                  <a:lnTo>
                    <a:pt x="66598" y="286258"/>
                  </a:lnTo>
                  <a:lnTo>
                    <a:pt x="56248" y="286854"/>
                  </a:lnTo>
                  <a:lnTo>
                    <a:pt x="21488" y="306882"/>
                  </a:lnTo>
                  <a:lnTo>
                    <a:pt x="18161" y="321818"/>
                  </a:lnTo>
                  <a:lnTo>
                    <a:pt x="19177" y="330657"/>
                  </a:lnTo>
                  <a:lnTo>
                    <a:pt x="22225" y="338302"/>
                  </a:lnTo>
                  <a:lnTo>
                    <a:pt x="27317" y="344754"/>
                  </a:lnTo>
                  <a:lnTo>
                    <a:pt x="34455" y="350012"/>
                  </a:lnTo>
                  <a:lnTo>
                    <a:pt x="34455" y="386588"/>
                  </a:lnTo>
                  <a:lnTo>
                    <a:pt x="0" y="386588"/>
                  </a:lnTo>
                  <a:lnTo>
                    <a:pt x="0" y="396494"/>
                  </a:lnTo>
                  <a:lnTo>
                    <a:pt x="133197" y="396494"/>
                  </a:lnTo>
                  <a:lnTo>
                    <a:pt x="133197" y="386588"/>
                  </a:lnTo>
                  <a:close/>
                </a:path>
                <a:path w="3800475" h="417829">
                  <a:moveTo>
                    <a:pt x="240055" y="346075"/>
                  </a:moveTo>
                  <a:lnTo>
                    <a:pt x="206921" y="322453"/>
                  </a:lnTo>
                  <a:lnTo>
                    <a:pt x="203149" y="314960"/>
                  </a:lnTo>
                  <a:lnTo>
                    <a:pt x="203149" y="300863"/>
                  </a:lnTo>
                  <a:lnTo>
                    <a:pt x="235889" y="300863"/>
                  </a:lnTo>
                  <a:lnTo>
                    <a:pt x="235889" y="291084"/>
                  </a:lnTo>
                  <a:lnTo>
                    <a:pt x="203149" y="291084"/>
                  </a:lnTo>
                  <a:lnTo>
                    <a:pt x="203149" y="274320"/>
                  </a:lnTo>
                  <a:lnTo>
                    <a:pt x="192062" y="274320"/>
                  </a:lnTo>
                  <a:lnTo>
                    <a:pt x="192062" y="291084"/>
                  </a:lnTo>
                  <a:lnTo>
                    <a:pt x="159245" y="291084"/>
                  </a:lnTo>
                  <a:lnTo>
                    <a:pt x="159245" y="300863"/>
                  </a:lnTo>
                  <a:lnTo>
                    <a:pt x="192062" y="300863"/>
                  </a:lnTo>
                  <a:lnTo>
                    <a:pt x="192062" y="307848"/>
                  </a:lnTo>
                  <a:lnTo>
                    <a:pt x="168681" y="342366"/>
                  </a:lnTo>
                  <a:lnTo>
                    <a:pt x="154559" y="349504"/>
                  </a:lnTo>
                  <a:lnTo>
                    <a:pt x="162737" y="358140"/>
                  </a:lnTo>
                  <a:lnTo>
                    <a:pt x="194818" y="330835"/>
                  </a:lnTo>
                  <a:lnTo>
                    <a:pt x="197637" y="324739"/>
                  </a:lnTo>
                  <a:lnTo>
                    <a:pt x="203885" y="333794"/>
                  </a:lnTo>
                  <a:lnTo>
                    <a:pt x="211797" y="341884"/>
                  </a:lnTo>
                  <a:lnTo>
                    <a:pt x="221335" y="349034"/>
                  </a:lnTo>
                  <a:lnTo>
                    <a:pt x="232537" y="355219"/>
                  </a:lnTo>
                  <a:lnTo>
                    <a:pt x="240055" y="346075"/>
                  </a:lnTo>
                  <a:close/>
                </a:path>
                <a:path w="3800475" h="417829">
                  <a:moveTo>
                    <a:pt x="270192" y="275590"/>
                  </a:moveTo>
                  <a:lnTo>
                    <a:pt x="259105" y="275590"/>
                  </a:lnTo>
                  <a:lnTo>
                    <a:pt x="259105" y="314706"/>
                  </a:lnTo>
                  <a:lnTo>
                    <a:pt x="230911" y="314706"/>
                  </a:lnTo>
                  <a:lnTo>
                    <a:pt x="230911" y="324485"/>
                  </a:lnTo>
                  <a:lnTo>
                    <a:pt x="259105" y="324485"/>
                  </a:lnTo>
                  <a:lnTo>
                    <a:pt x="259105" y="358521"/>
                  </a:lnTo>
                  <a:lnTo>
                    <a:pt x="270192" y="358521"/>
                  </a:lnTo>
                  <a:lnTo>
                    <a:pt x="270192" y="275590"/>
                  </a:lnTo>
                  <a:close/>
                </a:path>
                <a:path w="3800475" h="417829">
                  <a:moveTo>
                    <a:pt x="273100" y="381000"/>
                  </a:moveTo>
                  <a:lnTo>
                    <a:pt x="269024" y="374269"/>
                  </a:lnTo>
                  <a:lnTo>
                    <a:pt x="263537" y="370840"/>
                  </a:lnTo>
                  <a:lnTo>
                    <a:pt x="261188" y="369379"/>
                  </a:lnTo>
                  <a:lnTo>
                    <a:pt x="261188" y="383794"/>
                  </a:lnTo>
                  <a:lnTo>
                    <a:pt x="261188" y="394589"/>
                  </a:lnTo>
                  <a:lnTo>
                    <a:pt x="226148" y="407543"/>
                  </a:lnTo>
                  <a:lnTo>
                    <a:pt x="218147" y="407212"/>
                  </a:lnTo>
                  <a:lnTo>
                    <a:pt x="191096" y="394589"/>
                  </a:lnTo>
                  <a:lnTo>
                    <a:pt x="191173" y="383794"/>
                  </a:lnTo>
                  <a:lnTo>
                    <a:pt x="226148" y="370840"/>
                  </a:lnTo>
                  <a:lnTo>
                    <a:pt x="234162" y="371182"/>
                  </a:lnTo>
                  <a:lnTo>
                    <a:pt x="261188" y="383794"/>
                  </a:lnTo>
                  <a:lnTo>
                    <a:pt x="261188" y="369379"/>
                  </a:lnTo>
                  <a:lnTo>
                    <a:pt x="226148" y="361442"/>
                  </a:lnTo>
                  <a:lnTo>
                    <a:pt x="215506" y="361924"/>
                  </a:lnTo>
                  <a:lnTo>
                    <a:pt x="179184" y="381000"/>
                  </a:lnTo>
                  <a:lnTo>
                    <a:pt x="179184" y="397383"/>
                  </a:lnTo>
                  <a:lnTo>
                    <a:pt x="215544" y="416598"/>
                  </a:lnTo>
                  <a:lnTo>
                    <a:pt x="226148" y="417068"/>
                  </a:lnTo>
                  <a:lnTo>
                    <a:pt x="236740" y="416598"/>
                  </a:lnTo>
                  <a:lnTo>
                    <a:pt x="246049" y="415150"/>
                  </a:lnTo>
                  <a:lnTo>
                    <a:pt x="254088" y="412737"/>
                  </a:lnTo>
                  <a:lnTo>
                    <a:pt x="260858" y="409321"/>
                  </a:lnTo>
                  <a:lnTo>
                    <a:pt x="263639" y="407543"/>
                  </a:lnTo>
                  <a:lnTo>
                    <a:pt x="269011" y="404114"/>
                  </a:lnTo>
                  <a:lnTo>
                    <a:pt x="273100" y="397383"/>
                  </a:lnTo>
                  <a:lnTo>
                    <a:pt x="273100" y="381000"/>
                  </a:lnTo>
                  <a:close/>
                </a:path>
                <a:path w="3800475" h="417829">
                  <a:moveTo>
                    <a:pt x="384009" y="336677"/>
                  </a:moveTo>
                  <a:lnTo>
                    <a:pt x="383933" y="322707"/>
                  </a:lnTo>
                  <a:lnTo>
                    <a:pt x="380961" y="317246"/>
                  </a:lnTo>
                  <a:lnTo>
                    <a:pt x="378460" y="315595"/>
                  </a:lnTo>
                  <a:lnTo>
                    <a:pt x="374611" y="313055"/>
                  </a:lnTo>
                  <a:lnTo>
                    <a:pt x="372706" y="312039"/>
                  </a:lnTo>
                  <a:lnTo>
                    <a:pt x="372706" y="334010"/>
                  </a:lnTo>
                  <a:lnTo>
                    <a:pt x="370547" y="337439"/>
                  </a:lnTo>
                  <a:lnTo>
                    <a:pt x="366229" y="339852"/>
                  </a:lnTo>
                  <a:lnTo>
                    <a:pt x="361911" y="342392"/>
                  </a:lnTo>
                  <a:lnTo>
                    <a:pt x="355942" y="343535"/>
                  </a:lnTo>
                  <a:lnTo>
                    <a:pt x="340829" y="343535"/>
                  </a:lnTo>
                  <a:lnTo>
                    <a:pt x="334860" y="342392"/>
                  </a:lnTo>
                  <a:lnTo>
                    <a:pt x="330415" y="339852"/>
                  </a:lnTo>
                  <a:lnTo>
                    <a:pt x="326097" y="337439"/>
                  </a:lnTo>
                  <a:lnTo>
                    <a:pt x="323811" y="334010"/>
                  </a:lnTo>
                  <a:lnTo>
                    <a:pt x="323811" y="325374"/>
                  </a:lnTo>
                  <a:lnTo>
                    <a:pt x="325970" y="321945"/>
                  </a:lnTo>
                  <a:lnTo>
                    <a:pt x="330415" y="319405"/>
                  </a:lnTo>
                  <a:lnTo>
                    <a:pt x="334733" y="316865"/>
                  </a:lnTo>
                  <a:lnTo>
                    <a:pt x="340702" y="315595"/>
                  </a:lnTo>
                  <a:lnTo>
                    <a:pt x="356196" y="315595"/>
                  </a:lnTo>
                  <a:lnTo>
                    <a:pt x="362165" y="316865"/>
                  </a:lnTo>
                  <a:lnTo>
                    <a:pt x="366356" y="319532"/>
                  </a:lnTo>
                  <a:lnTo>
                    <a:pt x="370674" y="322072"/>
                  </a:lnTo>
                  <a:lnTo>
                    <a:pt x="372630" y="325374"/>
                  </a:lnTo>
                  <a:lnTo>
                    <a:pt x="372706" y="334010"/>
                  </a:lnTo>
                  <a:lnTo>
                    <a:pt x="372706" y="312039"/>
                  </a:lnTo>
                  <a:lnTo>
                    <a:pt x="369468" y="310299"/>
                  </a:lnTo>
                  <a:lnTo>
                    <a:pt x="363385" y="308317"/>
                  </a:lnTo>
                  <a:lnTo>
                    <a:pt x="356374" y="307111"/>
                  </a:lnTo>
                  <a:lnTo>
                    <a:pt x="348449" y="306705"/>
                  </a:lnTo>
                  <a:lnTo>
                    <a:pt x="340448" y="307111"/>
                  </a:lnTo>
                  <a:lnTo>
                    <a:pt x="312762" y="322707"/>
                  </a:lnTo>
                  <a:lnTo>
                    <a:pt x="312762" y="336677"/>
                  </a:lnTo>
                  <a:lnTo>
                    <a:pt x="348195" y="352552"/>
                  </a:lnTo>
                  <a:lnTo>
                    <a:pt x="356196" y="352171"/>
                  </a:lnTo>
                  <a:lnTo>
                    <a:pt x="363258" y="351015"/>
                  </a:lnTo>
                  <a:lnTo>
                    <a:pt x="369392" y="349072"/>
                  </a:lnTo>
                  <a:lnTo>
                    <a:pt x="374611" y="346329"/>
                  </a:lnTo>
                  <a:lnTo>
                    <a:pt x="378752" y="343535"/>
                  </a:lnTo>
                  <a:lnTo>
                    <a:pt x="380834" y="342138"/>
                  </a:lnTo>
                  <a:lnTo>
                    <a:pt x="384009" y="336677"/>
                  </a:lnTo>
                  <a:close/>
                </a:path>
                <a:path w="3800475" h="417829">
                  <a:moveTo>
                    <a:pt x="390867" y="289052"/>
                  </a:moveTo>
                  <a:lnTo>
                    <a:pt x="353783" y="289052"/>
                  </a:lnTo>
                  <a:lnTo>
                    <a:pt x="353783" y="273304"/>
                  </a:lnTo>
                  <a:lnTo>
                    <a:pt x="342734" y="273304"/>
                  </a:lnTo>
                  <a:lnTo>
                    <a:pt x="342734" y="289052"/>
                  </a:lnTo>
                  <a:lnTo>
                    <a:pt x="305777" y="289052"/>
                  </a:lnTo>
                  <a:lnTo>
                    <a:pt x="305777" y="298450"/>
                  </a:lnTo>
                  <a:lnTo>
                    <a:pt x="390867" y="298450"/>
                  </a:lnTo>
                  <a:lnTo>
                    <a:pt x="390867" y="289052"/>
                  </a:lnTo>
                  <a:close/>
                </a:path>
                <a:path w="3800475" h="417829">
                  <a:moveTo>
                    <a:pt x="421093" y="408432"/>
                  </a:moveTo>
                  <a:lnTo>
                    <a:pt x="340194" y="408432"/>
                  </a:lnTo>
                  <a:lnTo>
                    <a:pt x="340194" y="394843"/>
                  </a:lnTo>
                  <a:lnTo>
                    <a:pt x="417283" y="394843"/>
                  </a:lnTo>
                  <a:lnTo>
                    <a:pt x="417283" y="363601"/>
                  </a:lnTo>
                  <a:lnTo>
                    <a:pt x="329145" y="363601"/>
                  </a:lnTo>
                  <a:lnTo>
                    <a:pt x="329145" y="373253"/>
                  </a:lnTo>
                  <a:lnTo>
                    <a:pt x="406361" y="373253"/>
                  </a:lnTo>
                  <a:lnTo>
                    <a:pt x="406361" y="385699"/>
                  </a:lnTo>
                  <a:lnTo>
                    <a:pt x="329145" y="385699"/>
                  </a:lnTo>
                  <a:lnTo>
                    <a:pt x="329145" y="417830"/>
                  </a:lnTo>
                  <a:lnTo>
                    <a:pt x="421093" y="417830"/>
                  </a:lnTo>
                  <a:lnTo>
                    <a:pt x="421093" y="408432"/>
                  </a:lnTo>
                  <a:close/>
                </a:path>
                <a:path w="3800475" h="417829">
                  <a:moveTo>
                    <a:pt x="438873" y="318008"/>
                  </a:moveTo>
                  <a:lnTo>
                    <a:pt x="417283" y="318008"/>
                  </a:lnTo>
                  <a:lnTo>
                    <a:pt x="417283" y="275590"/>
                  </a:lnTo>
                  <a:lnTo>
                    <a:pt x="406107" y="275590"/>
                  </a:lnTo>
                  <a:lnTo>
                    <a:pt x="406107" y="355600"/>
                  </a:lnTo>
                  <a:lnTo>
                    <a:pt x="417283" y="355600"/>
                  </a:lnTo>
                  <a:lnTo>
                    <a:pt x="417283" y="327787"/>
                  </a:lnTo>
                  <a:lnTo>
                    <a:pt x="438873" y="327787"/>
                  </a:lnTo>
                  <a:lnTo>
                    <a:pt x="438873" y="318008"/>
                  </a:lnTo>
                  <a:close/>
                </a:path>
                <a:path w="3800475" h="417829">
                  <a:moveTo>
                    <a:pt x="2026500" y="71120"/>
                  </a:moveTo>
                  <a:lnTo>
                    <a:pt x="1993099" y="47498"/>
                  </a:lnTo>
                  <a:lnTo>
                    <a:pt x="1989289" y="40005"/>
                  </a:lnTo>
                  <a:lnTo>
                    <a:pt x="1989289" y="26543"/>
                  </a:lnTo>
                  <a:lnTo>
                    <a:pt x="2022563" y="26543"/>
                  </a:lnTo>
                  <a:lnTo>
                    <a:pt x="2022563" y="16764"/>
                  </a:lnTo>
                  <a:lnTo>
                    <a:pt x="1989289" y="16764"/>
                  </a:lnTo>
                  <a:lnTo>
                    <a:pt x="1989289" y="0"/>
                  </a:lnTo>
                  <a:lnTo>
                    <a:pt x="1978113" y="0"/>
                  </a:lnTo>
                  <a:lnTo>
                    <a:pt x="1978113" y="16764"/>
                  </a:lnTo>
                  <a:lnTo>
                    <a:pt x="1944966" y="16764"/>
                  </a:lnTo>
                  <a:lnTo>
                    <a:pt x="1944966" y="26543"/>
                  </a:lnTo>
                  <a:lnTo>
                    <a:pt x="1978113" y="26543"/>
                  </a:lnTo>
                  <a:lnTo>
                    <a:pt x="1978113" y="32766"/>
                  </a:lnTo>
                  <a:lnTo>
                    <a:pt x="1954466" y="67297"/>
                  </a:lnTo>
                  <a:lnTo>
                    <a:pt x="1940140" y="74422"/>
                  </a:lnTo>
                  <a:lnTo>
                    <a:pt x="1948522" y="83058"/>
                  </a:lnTo>
                  <a:lnTo>
                    <a:pt x="1960206" y="75895"/>
                  </a:lnTo>
                  <a:lnTo>
                    <a:pt x="1969985" y="67932"/>
                  </a:lnTo>
                  <a:lnTo>
                    <a:pt x="1977847" y="59182"/>
                  </a:lnTo>
                  <a:lnTo>
                    <a:pt x="1983828" y="49657"/>
                  </a:lnTo>
                  <a:lnTo>
                    <a:pt x="1989886" y="58496"/>
                  </a:lnTo>
                  <a:lnTo>
                    <a:pt x="1997811" y="66522"/>
                  </a:lnTo>
                  <a:lnTo>
                    <a:pt x="2007552" y="73736"/>
                  </a:lnTo>
                  <a:lnTo>
                    <a:pt x="2019134" y="80137"/>
                  </a:lnTo>
                  <a:lnTo>
                    <a:pt x="2026500" y="71120"/>
                  </a:lnTo>
                  <a:close/>
                </a:path>
                <a:path w="3800475" h="417829">
                  <a:moveTo>
                    <a:pt x="2054440" y="90170"/>
                  </a:moveTo>
                  <a:lnTo>
                    <a:pt x="2043518" y="90170"/>
                  </a:lnTo>
                  <a:lnTo>
                    <a:pt x="2043518" y="99949"/>
                  </a:lnTo>
                  <a:lnTo>
                    <a:pt x="2043518" y="131191"/>
                  </a:lnTo>
                  <a:lnTo>
                    <a:pt x="1977224" y="131191"/>
                  </a:lnTo>
                  <a:lnTo>
                    <a:pt x="1977224" y="99949"/>
                  </a:lnTo>
                  <a:lnTo>
                    <a:pt x="2043518" y="99949"/>
                  </a:lnTo>
                  <a:lnTo>
                    <a:pt x="2043518" y="90170"/>
                  </a:lnTo>
                  <a:lnTo>
                    <a:pt x="1966048" y="90170"/>
                  </a:lnTo>
                  <a:lnTo>
                    <a:pt x="1966048" y="140970"/>
                  </a:lnTo>
                  <a:lnTo>
                    <a:pt x="2054440" y="140970"/>
                  </a:lnTo>
                  <a:lnTo>
                    <a:pt x="2054440" y="131191"/>
                  </a:lnTo>
                  <a:lnTo>
                    <a:pt x="2054440" y="99949"/>
                  </a:lnTo>
                  <a:lnTo>
                    <a:pt x="2054440" y="90170"/>
                  </a:lnTo>
                  <a:close/>
                </a:path>
                <a:path w="3800475" h="417829">
                  <a:moveTo>
                    <a:pt x="2054440" y="1270"/>
                  </a:moveTo>
                  <a:lnTo>
                    <a:pt x="2043391" y="1270"/>
                  </a:lnTo>
                  <a:lnTo>
                    <a:pt x="2043391" y="81915"/>
                  </a:lnTo>
                  <a:lnTo>
                    <a:pt x="2054440" y="81915"/>
                  </a:lnTo>
                  <a:lnTo>
                    <a:pt x="2054440" y="1270"/>
                  </a:lnTo>
                  <a:close/>
                </a:path>
                <a:path w="3800475" h="417829">
                  <a:moveTo>
                    <a:pt x="2159343" y="69342"/>
                  </a:moveTo>
                  <a:lnTo>
                    <a:pt x="2156295" y="61849"/>
                  </a:lnTo>
                  <a:lnTo>
                    <a:pt x="2151100" y="56769"/>
                  </a:lnTo>
                  <a:lnTo>
                    <a:pt x="2148802" y="54559"/>
                  </a:lnTo>
                  <a:lnTo>
                    <a:pt x="2148802" y="72263"/>
                  </a:lnTo>
                  <a:lnTo>
                    <a:pt x="2148802" y="84963"/>
                  </a:lnTo>
                  <a:lnTo>
                    <a:pt x="2146897" y="90297"/>
                  </a:lnTo>
                  <a:lnTo>
                    <a:pt x="2142833" y="94361"/>
                  </a:lnTo>
                  <a:lnTo>
                    <a:pt x="2138769" y="98298"/>
                  </a:lnTo>
                  <a:lnTo>
                    <a:pt x="2133689" y="100330"/>
                  </a:lnTo>
                  <a:lnTo>
                    <a:pt x="2121243" y="100330"/>
                  </a:lnTo>
                  <a:lnTo>
                    <a:pt x="2116036" y="98298"/>
                  </a:lnTo>
                  <a:lnTo>
                    <a:pt x="2108162" y="90170"/>
                  </a:lnTo>
                  <a:lnTo>
                    <a:pt x="2106130" y="84963"/>
                  </a:lnTo>
                  <a:lnTo>
                    <a:pt x="2106130" y="72263"/>
                  </a:lnTo>
                  <a:lnTo>
                    <a:pt x="2108162" y="67056"/>
                  </a:lnTo>
                  <a:lnTo>
                    <a:pt x="2112099" y="62992"/>
                  </a:lnTo>
                  <a:lnTo>
                    <a:pt x="2116036" y="58801"/>
                  </a:lnTo>
                  <a:lnTo>
                    <a:pt x="2121116" y="56769"/>
                  </a:lnTo>
                  <a:lnTo>
                    <a:pt x="2133816" y="56769"/>
                  </a:lnTo>
                  <a:lnTo>
                    <a:pt x="2138896" y="58801"/>
                  </a:lnTo>
                  <a:lnTo>
                    <a:pt x="2146897" y="67056"/>
                  </a:lnTo>
                  <a:lnTo>
                    <a:pt x="2148802" y="72263"/>
                  </a:lnTo>
                  <a:lnTo>
                    <a:pt x="2148802" y="54559"/>
                  </a:lnTo>
                  <a:lnTo>
                    <a:pt x="2144103" y="50038"/>
                  </a:lnTo>
                  <a:lnTo>
                    <a:pt x="2136483" y="46990"/>
                  </a:lnTo>
                  <a:lnTo>
                    <a:pt x="2118449" y="46990"/>
                  </a:lnTo>
                  <a:lnTo>
                    <a:pt x="2110829" y="50038"/>
                  </a:lnTo>
                  <a:lnTo>
                    <a:pt x="2104732" y="56007"/>
                  </a:lnTo>
                  <a:lnTo>
                    <a:pt x="2098509" y="61976"/>
                  </a:lnTo>
                  <a:lnTo>
                    <a:pt x="2095512" y="69342"/>
                  </a:lnTo>
                  <a:lnTo>
                    <a:pt x="2095512" y="87884"/>
                  </a:lnTo>
                  <a:lnTo>
                    <a:pt x="2098636" y="95250"/>
                  </a:lnTo>
                  <a:lnTo>
                    <a:pt x="2110829" y="107188"/>
                  </a:lnTo>
                  <a:lnTo>
                    <a:pt x="2118449" y="110109"/>
                  </a:lnTo>
                  <a:lnTo>
                    <a:pt x="2136483" y="110109"/>
                  </a:lnTo>
                  <a:lnTo>
                    <a:pt x="2143976" y="107188"/>
                  </a:lnTo>
                  <a:lnTo>
                    <a:pt x="2150199" y="101346"/>
                  </a:lnTo>
                  <a:lnTo>
                    <a:pt x="2151227" y="100330"/>
                  </a:lnTo>
                  <a:lnTo>
                    <a:pt x="2156295" y="95377"/>
                  </a:lnTo>
                  <a:lnTo>
                    <a:pt x="2159343" y="87884"/>
                  </a:lnTo>
                  <a:lnTo>
                    <a:pt x="2159343" y="69342"/>
                  </a:lnTo>
                  <a:close/>
                </a:path>
                <a:path w="3800475" h="417829">
                  <a:moveTo>
                    <a:pt x="2164550" y="27051"/>
                  </a:moveTo>
                  <a:lnTo>
                    <a:pt x="2132673" y="27051"/>
                  </a:lnTo>
                  <a:lnTo>
                    <a:pt x="2132673" y="4826"/>
                  </a:lnTo>
                  <a:lnTo>
                    <a:pt x="2121497" y="4826"/>
                  </a:lnTo>
                  <a:lnTo>
                    <a:pt x="2121497" y="27051"/>
                  </a:lnTo>
                  <a:lnTo>
                    <a:pt x="2089746" y="27051"/>
                  </a:lnTo>
                  <a:lnTo>
                    <a:pt x="2089746" y="36957"/>
                  </a:lnTo>
                  <a:lnTo>
                    <a:pt x="2164550" y="36957"/>
                  </a:lnTo>
                  <a:lnTo>
                    <a:pt x="2164550" y="27051"/>
                  </a:lnTo>
                  <a:close/>
                </a:path>
                <a:path w="3800475" h="417829">
                  <a:moveTo>
                    <a:pt x="2212810" y="1270"/>
                  </a:moveTo>
                  <a:lnTo>
                    <a:pt x="2201634" y="1270"/>
                  </a:lnTo>
                  <a:lnTo>
                    <a:pt x="2201634" y="67437"/>
                  </a:lnTo>
                  <a:lnTo>
                    <a:pt x="2184616" y="67437"/>
                  </a:lnTo>
                  <a:lnTo>
                    <a:pt x="2184616" y="4064"/>
                  </a:lnTo>
                  <a:lnTo>
                    <a:pt x="2173694" y="4064"/>
                  </a:lnTo>
                  <a:lnTo>
                    <a:pt x="2173694" y="140335"/>
                  </a:lnTo>
                  <a:lnTo>
                    <a:pt x="2184616" y="140335"/>
                  </a:lnTo>
                  <a:lnTo>
                    <a:pt x="2184616" y="77343"/>
                  </a:lnTo>
                  <a:lnTo>
                    <a:pt x="2201634" y="77343"/>
                  </a:lnTo>
                  <a:lnTo>
                    <a:pt x="2201634" y="144907"/>
                  </a:lnTo>
                  <a:lnTo>
                    <a:pt x="2212810" y="144907"/>
                  </a:lnTo>
                  <a:lnTo>
                    <a:pt x="2212810" y="77343"/>
                  </a:lnTo>
                  <a:lnTo>
                    <a:pt x="2212810" y="67437"/>
                  </a:lnTo>
                  <a:lnTo>
                    <a:pt x="2212810" y="1270"/>
                  </a:lnTo>
                  <a:close/>
                </a:path>
                <a:path w="3800475" h="417829">
                  <a:moveTo>
                    <a:pt x="2329129" y="99822"/>
                  </a:moveTo>
                  <a:lnTo>
                    <a:pt x="2301189" y="70739"/>
                  </a:lnTo>
                  <a:lnTo>
                    <a:pt x="2290788" y="11176"/>
                  </a:lnTo>
                  <a:lnTo>
                    <a:pt x="2279739" y="11176"/>
                  </a:lnTo>
                  <a:lnTo>
                    <a:pt x="2279739" y="34798"/>
                  </a:lnTo>
                  <a:lnTo>
                    <a:pt x="2279091" y="44297"/>
                  </a:lnTo>
                  <a:lnTo>
                    <a:pt x="2263521" y="81229"/>
                  </a:lnTo>
                  <a:lnTo>
                    <a:pt x="2241258" y="102870"/>
                  </a:lnTo>
                  <a:lnTo>
                    <a:pt x="2249767" y="110236"/>
                  </a:lnTo>
                  <a:lnTo>
                    <a:pt x="2276602" y="79806"/>
                  </a:lnTo>
                  <a:lnTo>
                    <a:pt x="2285441" y="61214"/>
                  </a:lnTo>
                  <a:lnTo>
                    <a:pt x="2287422" y="66598"/>
                  </a:lnTo>
                  <a:lnTo>
                    <a:pt x="2309672" y="98056"/>
                  </a:lnTo>
                  <a:lnTo>
                    <a:pt x="2321395" y="108458"/>
                  </a:lnTo>
                  <a:lnTo>
                    <a:pt x="2329129" y="99822"/>
                  </a:lnTo>
                  <a:close/>
                </a:path>
                <a:path w="3800475" h="417829">
                  <a:moveTo>
                    <a:pt x="2378291" y="59690"/>
                  </a:moveTo>
                  <a:lnTo>
                    <a:pt x="2353526" y="59690"/>
                  </a:lnTo>
                  <a:lnTo>
                    <a:pt x="2353526" y="1270"/>
                  </a:lnTo>
                  <a:lnTo>
                    <a:pt x="2342350" y="1270"/>
                  </a:lnTo>
                  <a:lnTo>
                    <a:pt x="2342350" y="144907"/>
                  </a:lnTo>
                  <a:lnTo>
                    <a:pt x="2353526" y="144907"/>
                  </a:lnTo>
                  <a:lnTo>
                    <a:pt x="2353526" y="69596"/>
                  </a:lnTo>
                  <a:lnTo>
                    <a:pt x="2378291" y="69596"/>
                  </a:lnTo>
                  <a:lnTo>
                    <a:pt x="2378291" y="59690"/>
                  </a:lnTo>
                  <a:close/>
                </a:path>
                <a:path w="3800475" h="417829">
                  <a:moveTo>
                    <a:pt x="2505545" y="14859"/>
                  </a:moveTo>
                  <a:lnTo>
                    <a:pt x="2413597" y="14859"/>
                  </a:lnTo>
                  <a:lnTo>
                    <a:pt x="2413597" y="24892"/>
                  </a:lnTo>
                  <a:lnTo>
                    <a:pt x="2494496" y="24892"/>
                  </a:lnTo>
                  <a:lnTo>
                    <a:pt x="2494483" y="47498"/>
                  </a:lnTo>
                  <a:lnTo>
                    <a:pt x="2494330" y="57619"/>
                  </a:lnTo>
                  <a:lnTo>
                    <a:pt x="2493835" y="68313"/>
                  </a:lnTo>
                  <a:lnTo>
                    <a:pt x="2493048" y="79476"/>
                  </a:lnTo>
                  <a:lnTo>
                    <a:pt x="2491956" y="91059"/>
                  </a:lnTo>
                  <a:lnTo>
                    <a:pt x="2502751" y="92075"/>
                  </a:lnTo>
                  <a:lnTo>
                    <a:pt x="2503982" y="80721"/>
                  </a:lnTo>
                  <a:lnTo>
                    <a:pt x="2504859" y="69507"/>
                  </a:lnTo>
                  <a:lnTo>
                    <a:pt x="2505367" y="58432"/>
                  </a:lnTo>
                  <a:lnTo>
                    <a:pt x="2505545" y="47498"/>
                  </a:lnTo>
                  <a:lnTo>
                    <a:pt x="2505545" y="14859"/>
                  </a:lnTo>
                  <a:close/>
                </a:path>
                <a:path w="3800475" h="417829">
                  <a:moveTo>
                    <a:pt x="2527389" y="109220"/>
                  </a:moveTo>
                  <a:lnTo>
                    <a:pt x="2458174" y="109220"/>
                  </a:lnTo>
                  <a:lnTo>
                    <a:pt x="2458174" y="62484"/>
                  </a:lnTo>
                  <a:lnTo>
                    <a:pt x="2447125" y="62484"/>
                  </a:lnTo>
                  <a:lnTo>
                    <a:pt x="2447125" y="109220"/>
                  </a:lnTo>
                  <a:lnTo>
                    <a:pt x="2394166" y="109220"/>
                  </a:lnTo>
                  <a:lnTo>
                    <a:pt x="2394166" y="119253"/>
                  </a:lnTo>
                  <a:lnTo>
                    <a:pt x="2527389" y="119253"/>
                  </a:lnTo>
                  <a:lnTo>
                    <a:pt x="2527389" y="109220"/>
                  </a:lnTo>
                  <a:close/>
                </a:path>
                <a:path w="3800475" h="417829">
                  <a:moveTo>
                    <a:pt x="2617686" y="104013"/>
                  </a:moveTo>
                  <a:lnTo>
                    <a:pt x="2617152" y="96266"/>
                  </a:lnTo>
                  <a:lnTo>
                    <a:pt x="2617051" y="94615"/>
                  </a:lnTo>
                  <a:lnTo>
                    <a:pt x="2609659" y="95364"/>
                  </a:lnTo>
                  <a:lnTo>
                    <a:pt x="2601188" y="95872"/>
                  </a:lnTo>
                  <a:lnTo>
                    <a:pt x="2591600" y="96177"/>
                  </a:lnTo>
                  <a:lnTo>
                    <a:pt x="2580856" y="96266"/>
                  </a:lnTo>
                  <a:lnTo>
                    <a:pt x="2567648" y="96266"/>
                  </a:lnTo>
                  <a:lnTo>
                    <a:pt x="2567648" y="23876"/>
                  </a:lnTo>
                  <a:lnTo>
                    <a:pt x="2611717" y="23876"/>
                  </a:lnTo>
                  <a:lnTo>
                    <a:pt x="2611717" y="13970"/>
                  </a:lnTo>
                  <a:lnTo>
                    <a:pt x="2556599" y="13970"/>
                  </a:lnTo>
                  <a:lnTo>
                    <a:pt x="2556599" y="106172"/>
                  </a:lnTo>
                  <a:lnTo>
                    <a:pt x="2575547" y="106032"/>
                  </a:lnTo>
                  <a:lnTo>
                    <a:pt x="2592044" y="105625"/>
                  </a:lnTo>
                  <a:lnTo>
                    <a:pt x="2606078" y="104940"/>
                  </a:lnTo>
                  <a:lnTo>
                    <a:pt x="2617686" y="104013"/>
                  </a:lnTo>
                  <a:close/>
                </a:path>
                <a:path w="3800475" h="417829">
                  <a:moveTo>
                    <a:pt x="2668867" y="1270"/>
                  </a:moveTo>
                  <a:lnTo>
                    <a:pt x="2657691" y="1270"/>
                  </a:lnTo>
                  <a:lnTo>
                    <a:pt x="2657691" y="60325"/>
                  </a:lnTo>
                  <a:lnTo>
                    <a:pt x="2639276" y="60325"/>
                  </a:lnTo>
                  <a:lnTo>
                    <a:pt x="2639276" y="4191"/>
                  </a:lnTo>
                  <a:lnTo>
                    <a:pt x="2628354" y="4191"/>
                  </a:lnTo>
                  <a:lnTo>
                    <a:pt x="2628354" y="140462"/>
                  </a:lnTo>
                  <a:lnTo>
                    <a:pt x="2639276" y="140462"/>
                  </a:lnTo>
                  <a:lnTo>
                    <a:pt x="2639276" y="70231"/>
                  </a:lnTo>
                  <a:lnTo>
                    <a:pt x="2657691" y="70231"/>
                  </a:lnTo>
                  <a:lnTo>
                    <a:pt x="2657691" y="144907"/>
                  </a:lnTo>
                  <a:lnTo>
                    <a:pt x="2668867" y="144907"/>
                  </a:lnTo>
                  <a:lnTo>
                    <a:pt x="2668867" y="70231"/>
                  </a:lnTo>
                  <a:lnTo>
                    <a:pt x="2668867" y="60325"/>
                  </a:lnTo>
                  <a:lnTo>
                    <a:pt x="2668867" y="1270"/>
                  </a:lnTo>
                  <a:close/>
                </a:path>
                <a:path w="3800475" h="417829">
                  <a:moveTo>
                    <a:pt x="2810345" y="21336"/>
                  </a:moveTo>
                  <a:lnTo>
                    <a:pt x="2806535" y="14732"/>
                  </a:lnTo>
                  <a:lnTo>
                    <a:pt x="2802039" y="11938"/>
                  </a:lnTo>
                  <a:lnTo>
                    <a:pt x="2798788" y="9906"/>
                  </a:lnTo>
                  <a:lnTo>
                    <a:pt x="2798661" y="9842"/>
                  </a:lnTo>
                  <a:lnTo>
                    <a:pt x="2798661" y="24003"/>
                  </a:lnTo>
                  <a:lnTo>
                    <a:pt x="2798661" y="35179"/>
                  </a:lnTo>
                  <a:lnTo>
                    <a:pt x="2795867" y="39497"/>
                  </a:lnTo>
                  <a:lnTo>
                    <a:pt x="2790152" y="42545"/>
                  </a:lnTo>
                  <a:lnTo>
                    <a:pt x="2784564" y="45593"/>
                  </a:lnTo>
                  <a:lnTo>
                    <a:pt x="2776309" y="47117"/>
                  </a:lnTo>
                  <a:lnTo>
                    <a:pt x="2754846" y="47117"/>
                  </a:lnTo>
                  <a:lnTo>
                    <a:pt x="2746591" y="45593"/>
                  </a:lnTo>
                  <a:lnTo>
                    <a:pt x="2735415" y="39497"/>
                  </a:lnTo>
                  <a:lnTo>
                    <a:pt x="2732621" y="35179"/>
                  </a:lnTo>
                  <a:lnTo>
                    <a:pt x="2732621" y="24003"/>
                  </a:lnTo>
                  <a:lnTo>
                    <a:pt x="2735415" y="19685"/>
                  </a:lnTo>
                  <a:lnTo>
                    <a:pt x="2741130" y="16637"/>
                  </a:lnTo>
                  <a:lnTo>
                    <a:pt x="2746718" y="13462"/>
                  </a:lnTo>
                  <a:lnTo>
                    <a:pt x="2754973" y="11938"/>
                  </a:lnTo>
                  <a:lnTo>
                    <a:pt x="2776309" y="11938"/>
                  </a:lnTo>
                  <a:lnTo>
                    <a:pt x="2784437" y="13462"/>
                  </a:lnTo>
                  <a:lnTo>
                    <a:pt x="2790152" y="16637"/>
                  </a:lnTo>
                  <a:lnTo>
                    <a:pt x="2795740" y="19685"/>
                  </a:lnTo>
                  <a:lnTo>
                    <a:pt x="2765641" y="2540"/>
                  </a:lnTo>
                  <a:lnTo>
                    <a:pt x="2755417" y="2997"/>
                  </a:lnTo>
                  <a:lnTo>
                    <a:pt x="2720810" y="21336"/>
                  </a:lnTo>
                  <a:lnTo>
                    <a:pt x="2720810" y="37973"/>
                  </a:lnTo>
                  <a:lnTo>
                    <a:pt x="2755493" y="56197"/>
                  </a:lnTo>
                  <a:lnTo>
                    <a:pt x="2765641" y="56642"/>
                  </a:lnTo>
                  <a:lnTo>
                    <a:pt x="2775775" y="56197"/>
                  </a:lnTo>
                  <a:lnTo>
                    <a:pt x="2784691" y="54838"/>
                  </a:lnTo>
                  <a:lnTo>
                    <a:pt x="2792349" y="52578"/>
                  </a:lnTo>
                  <a:lnTo>
                    <a:pt x="2798788" y="49403"/>
                  </a:lnTo>
                  <a:lnTo>
                    <a:pt x="2802445" y="47117"/>
                  </a:lnTo>
                  <a:lnTo>
                    <a:pt x="2806535" y="44577"/>
                  </a:lnTo>
                  <a:lnTo>
                    <a:pt x="2810345" y="37973"/>
                  </a:lnTo>
                  <a:lnTo>
                    <a:pt x="2810345" y="21336"/>
                  </a:lnTo>
                  <a:close/>
                </a:path>
                <a:path w="3800475" h="417829">
                  <a:moveTo>
                    <a:pt x="2812250" y="108331"/>
                  </a:moveTo>
                  <a:lnTo>
                    <a:pt x="2808313" y="101854"/>
                  </a:lnTo>
                  <a:lnTo>
                    <a:pt x="2803512" y="98933"/>
                  </a:lnTo>
                  <a:lnTo>
                    <a:pt x="2800693" y="97218"/>
                  </a:lnTo>
                  <a:lnTo>
                    <a:pt x="2800693" y="111125"/>
                  </a:lnTo>
                  <a:lnTo>
                    <a:pt x="2800693" y="121666"/>
                  </a:lnTo>
                  <a:lnTo>
                    <a:pt x="2765641" y="134366"/>
                  </a:lnTo>
                  <a:lnTo>
                    <a:pt x="2757487" y="134061"/>
                  </a:lnTo>
                  <a:lnTo>
                    <a:pt x="2730589" y="121666"/>
                  </a:lnTo>
                  <a:lnTo>
                    <a:pt x="2730589" y="111125"/>
                  </a:lnTo>
                  <a:lnTo>
                    <a:pt x="2765641" y="98933"/>
                  </a:lnTo>
                  <a:lnTo>
                    <a:pt x="2773680" y="99225"/>
                  </a:lnTo>
                  <a:lnTo>
                    <a:pt x="2800693" y="111125"/>
                  </a:lnTo>
                  <a:lnTo>
                    <a:pt x="2800693" y="97218"/>
                  </a:lnTo>
                  <a:lnTo>
                    <a:pt x="2765641" y="89408"/>
                  </a:lnTo>
                  <a:lnTo>
                    <a:pt x="2754973" y="89890"/>
                  </a:lnTo>
                  <a:lnTo>
                    <a:pt x="2718905" y="108331"/>
                  </a:lnTo>
                  <a:lnTo>
                    <a:pt x="2718905" y="124714"/>
                  </a:lnTo>
                  <a:lnTo>
                    <a:pt x="2754973" y="143421"/>
                  </a:lnTo>
                  <a:lnTo>
                    <a:pt x="2765641" y="143891"/>
                  </a:lnTo>
                  <a:lnTo>
                    <a:pt x="2776232" y="143421"/>
                  </a:lnTo>
                  <a:lnTo>
                    <a:pt x="2785529" y="141986"/>
                  </a:lnTo>
                  <a:lnTo>
                    <a:pt x="2793517" y="139611"/>
                  </a:lnTo>
                  <a:lnTo>
                    <a:pt x="2800185" y="136271"/>
                  </a:lnTo>
                  <a:lnTo>
                    <a:pt x="2803309" y="134366"/>
                  </a:lnTo>
                  <a:lnTo>
                    <a:pt x="2808313" y="131318"/>
                  </a:lnTo>
                  <a:lnTo>
                    <a:pt x="2812250" y="124714"/>
                  </a:lnTo>
                  <a:lnTo>
                    <a:pt x="2812250" y="108331"/>
                  </a:lnTo>
                  <a:close/>
                </a:path>
                <a:path w="3800475" h="417829">
                  <a:moveTo>
                    <a:pt x="2832189" y="68580"/>
                  </a:moveTo>
                  <a:lnTo>
                    <a:pt x="2698966" y="68580"/>
                  </a:lnTo>
                  <a:lnTo>
                    <a:pt x="2698966" y="78486"/>
                  </a:lnTo>
                  <a:lnTo>
                    <a:pt x="2832189" y="78486"/>
                  </a:lnTo>
                  <a:lnTo>
                    <a:pt x="2832189" y="68580"/>
                  </a:lnTo>
                  <a:close/>
                </a:path>
                <a:path w="3800475" h="417829">
                  <a:moveTo>
                    <a:pt x="2929344" y="14605"/>
                  </a:moveTo>
                  <a:lnTo>
                    <a:pt x="2862034" y="14605"/>
                  </a:lnTo>
                  <a:lnTo>
                    <a:pt x="2862034" y="24511"/>
                  </a:lnTo>
                  <a:lnTo>
                    <a:pt x="2917406" y="24511"/>
                  </a:lnTo>
                  <a:lnTo>
                    <a:pt x="2914802" y="37807"/>
                  </a:lnTo>
                  <a:lnTo>
                    <a:pt x="2896451" y="72517"/>
                  </a:lnTo>
                  <a:lnTo>
                    <a:pt x="2867202" y="96989"/>
                  </a:lnTo>
                  <a:lnTo>
                    <a:pt x="2856192" y="102362"/>
                  </a:lnTo>
                  <a:lnTo>
                    <a:pt x="2864701" y="111379"/>
                  </a:lnTo>
                  <a:lnTo>
                    <a:pt x="2903004" y="81280"/>
                  </a:lnTo>
                  <a:lnTo>
                    <a:pt x="2924772" y="43167"/>
                  </a:lnTo>
                  <a:lnTo>
                    <a:pt x="2928048" y="29184"/>
                  </a:lnTo>
                  <a:lnTo>
                    <a:pt x="2929344" y="14605"/>
                  </a:lnTo>
                  <a:close/>
                </a:path>
                <a:path w="3800475" h="417829">
                  <a:moveTo>
                    <a:pt x="2969222" y="1270"/>
                  </a:moveTo>
                  <a:lnTo>
                    <a:pt x="2958173" y="1270"/>
                  </a:lnTo>
                  <a:lnTo>
                    <a:pt x="2958173" y="144907"/>
                  </a:lnTo>
                  <a:lnTo>
                    <a:pt x="2969222" y="144907"/>
                  </a:lnTo>
                  <a:lnTo>
                    <a:pt x="2969222" y="1270"/>
                  </a:lnTo>
                  <a:close/>
                </a:path>
                <a:path w="3800475" h="417829">
                  <a:moveTo>
                    <a:pt x="3086443" y="11049"/>
                  </a:moveTo>
                  <a:lnTo>
                    <a:pt x="3014942" y="11049"/>
                  </a:lnTo>
                  <a:lnTo>
                    <a:pt x="3014942" y="20955"/>
                  </a:lnTo>
                  <a:lnTo>
                    <a:pt x="3075267" y="20955"/>
                  </a:lnTo>
                  <a:lnTo>
                    <a:pt x="3075140" y="30772"/>
                  </a:lnTo>
                  <a:lnTo>
                    <a:pt x="3074784" y="40614"/>
                  </a:lnTo>
                  <a:lnTo>
                    <a:pt x="3074187" y="50495"/>
                  </a:lnTo>
                  <a:lnTo>
                    <a:pt x="3073362" y="60452"/>
                  </a:lnTo>
                  <a:lnTo>
                    <a:pt x="3084157" y="61214"/>
                  </a:lnTo>
                  <a:lnTo>
                    <a:pt x="3085147" y="50241"/>
                  </a:lnTo>
                  <a:lnTo>
                    <a:pt x="3085871" y="38227"/>
                  </a:lnTo>
                  <a:lnTo>
                    <a:pt x="3086290" y="25184"/>
                  </a:lnTo>
                  <a:lnTo>
                    <a:pt x="3086443" y="11049"/>
                  </a:lnTo>
                  <a:close/>
                </a:path>
                <a:path w="3800475" h="417829">
                  <a:moveTo>
                    <a:pt x="3096095" y="82169"/>
                  </a:moveTo>
                  <a:lnTo>
                    <a:pt x="3095663" y="74168"/>
                  </a:lnTo>
                  <a:lnTo>
                    <a:pt x="3095587" y="72644"/>
                  </a:lnTo>
                  <a:lnTo>
                    <a:pt x="3085769" y="73177"/>
                  </a:lnTo>
                  <a:lnTo>
                    <a:pt x="3074797" y="73596"/>
                  </a:lnTo>
                  <a:lnTo>
                    <a:pt x="3049359" y="74168"/>
                  </a:lnTo>
                  <a:lnTo>
                    <a:pt x="3049359" y="42545"/>
                  </a:lnTo>
                  <a:lnTo>
                    <a:pt x="3038310" y="42545"/>
                  </a:lnTo>
                  <a:lnTo>
                    <a:pt x="3038310" y="74295"/>
                  </a:lnTo>
                  <a:lnTo>
                    <a:pt x="3029940" y="74536"/>
                  </a:lnTo>
                  <a:lnTo>
                    <a:pt x="3021253" y="74701"/>
                  </a:lnTo>
                  <a:lnTo>
                    <a:pt x="3002877" y="74803"/>
                  </a:lnTo>
                  <a:lnTo>
                    <a:pt x="3003893" y="84709"/>
                  </a:lnTo>
                  <a:lnTo>
                    <a:pt x="3025127" y="84505"/>
                  </a:lnTo>
                  <a:lnTo>
                    <a:pt x="3080512" y="83045"/>
                  </a:lnTo>
                  <a:lnTo>
                    <a:pt x="3089706" y="82626"/>
                  </a:lnTo>
                  <a:lnTo>
                    <a:pt x="3096095" y="82169"/>
                  </a:lnTo>
                  <a:close/>
                </a:path>
                <a:path w="3800475" h="417829">
                  <a:moveTo>
                    <a:pt x="3121622" y="130175"/>
                  </a:moveTo>
                  <a:lnTo>
                    <a:pt x="3039326" y="130175"/>
                  </a:lnTo>
                  <a:lnTo>
                    <a:pt x="3039326" y="98552"/>
                  </a:lnTo>
                  <a:lnTo>
                    <a:pt x="3028150" y="98552"/>
                  </a:lnTo>
                  <a:lnTo>
                    <a:pt x="3028150" y="140081"/>
                  </a:lnTo>
                  <a:lnTo>
                    <a:pt x="3121622" y="140081"/>
                  </a:lnTo>
                  <a:lnTo>
                    <a:pt x="3121622" y="130175"/>
                  </a:lnTo>
                  <a:close/>
                </a:path>
                <a:path w="3800475" h="417829">
                  <a:moveTo>
                    <a:pt x="3139275" y="54356"/>
                  </a:moveTo>
                  <a:lnTo>
                    <a:pt x="3117812" y="54356"/>
                  </a:lnTo>
                  <a:lnTo>
                    <a:pt x="3117812" y="1270"/>
                  </a:lnTo>
                  <a:lnTo>
                    <a:pt x="3106636" y="1270"/>
                  </a:lnTo>
                  <a:lnTo>
                    <a:pt x="3106636" y="108331"/>
                  </a:lnTo>
                  <a:lnTo>
                    <a:pt x="3117812" y="108331"/>
                  </a:lnTo>
                  <a:lnTo>
                    <a:pt x="3117812" y="64389"/>
                  </a:lnTo>
                  <a:lnTo>
                    <a:pt x="3139275" y="64389"/>
                  </a:lnTo>
                  <a:lnTo>
                    <a:pt x="3139275" y="54356"/>
                  </a:lnTo>
                  <a:close/>
                </a:path>
                <a:path w="3800475" h="417829">
                  <a:moveTo>
                    <a:pt x="3253067" y="4191"/>
                  </a:moveTo>
                  <a:lnTo>
                    <a:pt x="3241891" y="4191"/>
                  </a:lnTo>
                  <a:lnTo>
                    <a:pt x="3241891" y="54356"/>
                  </a:lnTo>
                  <a:lnTo>
                    <a:pt x="3224492" y="54356"/>
                  </a:lnTo>
                  <a:lnTo>
                    <a:pt x="3214687" y="20955"/>
                  </a:lnTo>
                  <a:lnTo>
                    <a:pt x="3213824" y="19748"/>
                  </a:lnTo>
                  <a:lnTo>
                    <a:pt x="3213824" y="59690"/>
                  </a:lnTo>
                  <a:lnTo>
                    <a:pt x="3213481" y="68580"/>
                  </a:lnTo>
                  <a:lnTo>
                    <a:pt x="3199854" y="98425"/>
                  </a:lnTo>
                  <a:lnTo>
                    <a:pt x="3186519" y="98425"/>
                  </a:lnTo>
                  <a:lnTo>
                    <a:pt x="3172676" y="59690"/>
                  </a:lnTo>
                  <a:lnTo>
                    <a:pt x="3173006" y="50812"/>
                  </a:lnTo>
                  <a:lnTo>
                    <a:pt x="3199854" y="20955"/>
                  </a:lnTo>
                  <a:lnTo>
                    <a:pt x="3213824" y="59690"/>
                  </a:lnTo>
                  <a:lnTo>
                    <a:pt x="3213824" y="19748"/>
                  </a:lnTo>
                  <a:lnTo>
                    <a:pt x="3210268" y="14732"/>
                  </a:lnTo>
                  <a:lnTo>
                    <a:pt x="3202775" y="10922"/>
                  </a:lnTo>
                  <a:lnTo>
                    <a:pt x="3193250" y="10922"/>
                  </a:lnTo>
                  <a:lnTo>
                    <a:pt x="3163913" y="38836"/>
                  </a:lnTo>
                  <a:lnTo>
                    <a:pt x="3161881" y="59690"/>
                  </a:lnTo>
                  <a:lnTo>
                    <a:pt x="3162376" y="70815"/>
                  </a:lnTo>
                  <a:lnTo>
                    <a:pt x="3179915" y="105321"/>
                  </a:lnTo>
                  <a:lnTo>
                    <a:pt x="3193250" y="108458"/>
                  </a:lnTo>
                  <a:lnTo>
                    <a:pt x="3202775" y="108458"/>
                  </a:lnTo>
                  <a:lnTo>
                    <a:pt x="3210268" y="104648"/>
                  </a:lnTo>
                  <a:lnTo>
                    <a:pt x="3214725" y="98425"/>
                  </a:lnTo>
                  <a:lnTo>
                    <a:pt x="3215729" y="97028"/>
                  </a:lnTo>
                  <a:lnTo>
                    <a:pt x="3219348" y="90652"/>
                  </a:lnTo>
                  <a:lnTo>
                    <a:pt x="3222028" y="83083"/>
                  </a:lnTo>
                  <a:lnTo>
                    <a:pt x="3223780" y="74295"/>
                  </a:lnTo>
                  <a:lnTo>
                    <a:pt x="3224619" y="64262"/>
                  </a:lnTo>
                  <a:lnTo>
                    <a:pt x="3241891" y="64262"/>
                  </a:lnTo>
                  <a:lnTo>
                    <a:pt x="3241891" y="140462"/>
                  </a:lnTo>
                  <a:lnTo>
                    <a:pt x="3253067" y="140462"/>
                  </a:lnTo>
                  <a:lnTo>
                    <a:pt x="3253067" y="64262"/>
                  </a:lnTo>
                  <a:lnTo>
                    <a:pt x="3253067" y="54356"/>
                  </a:lnTo>
                  <a:lnTo>
                    <a:pt x="3253067" y="4191"/>
                  </a:lnTo>
                  <a:close/>
                </a:path>
                <a:path w="3800475" h="417829">
                  <a:moveTo>
                    <a:pt x="3278721" y="1270"/>
                  </a:moveTo>
                  <a:lnTo>
                    <a:pt x="3267545" y="1270"/>
                  </a:lnTo>
                  <a:lnTo>
                    <a:pt x="3267545" y="144907"/>
                  </a:lnTo>
                  <a:lnTo>
                    <a:pt x="3278721" y="144907"/>
                  </a:lnTo>
                  <a:lnTo>
                    <a:pt x="3278721" y="1270"/>
                  </a:lnTo>
                  <a:close/>
                </a:path>
                <a:path w="3800475" h="417829">
                  <a:moveTo>
                    <a:pt x="3440773" y="51943"/>
                  </a:moveTo>
                  <a:lnTo>
                    <a:pt x="3437725" y="46101"/>
                  </a:lnTo>
                  <a:lnTo>
                    <a:pt x="3434613" y="43688"/>
                  </a:lnTo>
                  <a:lnTo>
                    <a:pt x="3431502" y="41275"/>
                  </a:lnTo>
                  <a:lnTo>
                    <a:pt x="3429597" y="40106"/>
                  </a:lnTo>
                  <a:lnTo>
                    <a:pt x="3429597" y="54610"/>
                  </a:lnTo>
                  <a:lnTo>
                    <a:pt x="3429520" y="63754"/>
                  </a:lnTo>
                  <a:lnTo>
                    <a:pt x="3427565" y="67437"/>
                  </a:lnTo>
                  <a:lnTo>
                    <a:pt x="3423374" y="70231"/>
                  </a:lnTo>
                  <a:lnTo>
                    <a:pt x="3419310" y="73152"/>
                  </a:lnTo>
                  <a:lnTo>
                    <a:pt x="3413595" y="74676"/>
                  </a:lnTo>
                  <a:lnTo>
                    <a:pt x="3398736" y="74676"/>
                  </a:lnTo>
                  <a:lnTo>
                    <a:pt x="3393021" y="73152"/>
                  </a:lnTo>
                  <a:lnTo>
                    <a:pt x="3388830" y="70358"/>
                  </a:lnTo>
                  <a:lnTo>
                    <a:pt x="3384639" y="67437"/>
                  </a:lnTo>
                  <a:lnTo>
                    <a:pt x="3382607" y="63754"/>
                  </a:lnTo>
                  <a:lnTo>
                    <a:pt x="3382607" y="54610"/>
                  </a:lnTo>
                  <a:lnTo>
                    <a:pt x="3384639" y="50927"/>
                  </a:lnTo>
                  <a:lnTo>
                    <a:pt x="3393021" y="45085"/>
                  </a:lnTo>
                  <a:lnTo>
                    <a:pt x="3398736" y="43688"/>
                  </a:lnTo>
                  <a:lnTo>
                    <a:pt x="3413595" y="43688"/>
                  </a:lnTo>
                  <a:lnTo>
                    <a:pt x="3419310" y="45085"/>
                  </a:lnTo>
                  <a:lnTo>
                    <a:pt x="3423374" y="48006"/>
                  </a:lnTo>
                  <a:lnTo>
                    <a:pt x="3427565" y="50927"/>
                  </a:lnTo>
                  <a:lnTo>
                    <a:pt x="3406102" y="34163"/>
                  </a:lnTo>
                  <a:lnTo>
                    <a:pt x="3398431" y="34620"/>
                  </a:lnTo>
                  <a:lnTo>
                    <a:pt x="3371431" y="51943"/>
                  </a:lnTo>
                  <a:lnTo>
                    <a:pt x="3371431" y="66294"/>
                  </a:lnTo>
                  <a:lnTo>
                    <a:pt x="3405975" y="84074"/>
                  </a:lnTo>
                  <a:lnTo>
                    <a:pt x="3413620" y="83629"/>
                  </a:lnTo>
                  <a:lnTo>
                    <a:pt x="3420389" y="82283"/>
                  </a:lnTo>
                  <a:lnTo>
                    <a:pt x="3426295" y="80060"/>
                  </a:lnTo>
                  <a:lnTo>
                    <a:pt x="3431375" y="76962"/>
                  </a:lnTo>
                  <a:lnTo>
                    <a:pt x="3434397" y="74676"/>
                  </a:lnTo>
                  <a:lnTo>
                    <a:pt x="3437598" y="72263"/>
                  </a:lnTo>
                  <a:lnTo>
                    <a:pt x="3440773" y="66294"/>
                  </a:lnTo>
                  <a:lnTo>
                    <a:pt x="3440773" y="51943"/>
                  </a:lnTo>
                  <a:close/>
                </a:path>
                <a:path w="3800475" h="417829">
                  <a:moveTo>
                    <a:pt x="3448139" y="18415"/>
                  </a:moveTo>
                  <a:lnTo>
                    <a:pt x="3411690" y="18415"/>
                  </a:lnTo>
                  <a:lnTo>
                    <a:pt x="3411690" y="381"/>
                  </a:lnTo>
                  <a:lnTo>
                    <a:pt x="3400641" y="381"/>
                  </a:lnTo>
                  <a:lnTo>
                    <a:pt x="3400641" y="18415"/>
                  </a:lnTo>
                  <a:lnTo>
                    <a:pt x="3364065" y="18415"/>
                  </a:lnTo>
                  <a:lnTo>
                    <a:pt x="3364065" y="28067"/>
                  </a:lnTo>
                  <a:lnTo>
                    <a:pt x="3448139" y="28067"/>
                  </a:lnTo>
                  <a:lnTo>
                    <a:pt x="3448139" y="18415"/>
                  </a:lnTo>
                  <a:close/>
                </a:path>
                <a:path w="3800475" h="417829">
                  <a:moveTo>
                    <a:pt x="3481286" y="90805"/>
                  </a:moveTo>
                  <a:lnTo>
                    <a:pt x="3470237" y="90805"/>
                  </a:lnTo>
                  <a:lnTo>
                    <a:pt x="3470237" y="107569"/>
                  </a:lnTo>
                  <a:lnTo>
                    <a:pt x="3470237" y="117348"/>
                  </a:lnTo>
                  <a:lnTo>
                    <a:pt x="3470237" y="132207"/>
                  </a:lnTo>
                  <a:lnTo>
                    <a:pt x="3403054" y="132207"/>
                  </a:lnTo>
                  <a:lnTo>
                    <a:pt x="3403054" y="117348"/>
                  </a:lnTo>
                  <a:lnTo>
                    <a:pt x="3470237" y="117348"/>
                  </a:lnTo>
                  <a:lnTo>
                    <a:pt x="3470237" y="107569"/>
                  </a:lnTo>
                  <a:lnTo>
                    <a:pt x="3403054" y="107569"/>
                  </a:lnTo>
                  <a:lnTo>
                    <a:pt x="3403054" y="90805"/>
                  </a:lnTo>
                  <a:lnTo>
                    <a:pt x="3391878" y="90805"/>
                  </a:lnTo>
                  <a:lnTo>
                    <a:pt x="3391878" y="142113"/>
                  </a:lnTo>
                  <a:lnTo>
                    <a:pt x="3481286" y="142113"/>
                  </a:lnTo>
                  <a:lnTo>
                    <a:pt x="3481286" y="132207"/>
                  </a:lnTo>
                  <a:lnTo>
                    <a:pt x="3481286" y="117348"/>
                  </a:lnTo>
                  <a:lnTo>
                    <a:pt x="3481286" y="107569"/>
                  </a:lnTo>
                  <a:lnTo>
                    <a:pt x="3481286" y="90805"/>
                  </a:lnTo>
                  <a:close/>
                </a:path>
                <a:path w="3800475" h="417829">
                  <a:moveTo>
                    <a:pt x="3481286" y="1270"/>
                  </a:moveTo>
                  <a:lnTo>
                    <a:pt x="3470110" y="1270"/>
                  </a:lnTo>
                  <a:lnTo>
                    <a:pt x="3470110" y="35814"/>
                  </a:lnTo>
                  <a:lnTo>
                    <a:pt x="3446361" y="35814"/>
                  </a:lnTo>
                  <a:lnTo>
                    <a:pt x="3446361" y="45212"/>
                  </a:lnTo>
                  <a:lnTo>
                    <a:pt x="3470110" y="45212"/>
                  </a:lnTo>
                  <a:lnTo>
                    <a:pt x="3470110" y="60579"/>
                  </a:lnTo>
                  <a:lnTo>
                    <a:pt x="3446361" y="60579"/>
                  </a:lnTo>
                  <a:lnTo>
                    <a:pt x="3446361" y="70231"/>
                  </a:lnTo>
                  <a:lnTo>
                    <a:pt x="3470110" y="70231"/>
                  </a:lnTo>
                  <a:lnTo>
                    <a:pt x="3470110" y="83058"/>
                  </a:lnTo>
                  <a:lnTo>
                    <a:pt x="3481286" y="83058"/>
                  </a:lnTo>
                  <a:lnTo>
                    <a:pt x="3481286" y="1270"/>
                  </a:lnTo>
                  <a:close/>
                </a:path>
                <a:path w="3800475" h="417829">
                  <a:moveTo>
                    <a:pt x="3641941" y="73787"/>
                  </a:moveTo>
                  <a:lnTo>
                    <a:pt x="3601682" y="53213"/>
                  </a:lnTo>
                  <a:lnTo>
                    <a:pt x="3593515" y="43688"/>
                  </a:lnTo>
                  <a:lnTo>
                    <a:pt x="3590353" y="39027"/>
                  </a:lnTo>
                  <a:lnTo>
                    <a:pt x="3587508" y="32245"/>
                  </a:lnTo>
                  <a:lnTo>
                    <a:pt x="3586569" y="25781"/>
                  </a:lnTo>
                  <a:lnTo>
                    <a:pt x="3586569" y="24511"/>
                  </a:lnTo>
                  <a:lnTo>
                    <a:pt x="3632797" y="24511"/>
                  </a:lnTo>
                  <a:lnTo>
                    <a:pt x="3632797" y="14605"/>
                  </a:lnTo>
                  <a:lnTo>
                    <a:pt x="3529165" y="14605"/>
                  </a:lnTo>
                  <a:lnTo>
                    <a:pt x="3529165" y="24511"/>
                  </a:lnTo>
                  <a:lnTo>
                    <a:pt x="3575139" y="24511"/>
                  </a:lnTo>
                  <a:lnTo>
                    <a:pt x="3575139" y="25781"/>
                  </a:lnTo>
                  <a:lnTo>
                    <a:pt x="3551504" y="60591"/>
                  </a:lnTo>
                  <a:lnTo>
                    <a:pt x="3520021" y="73914"/>
                  </a:lnTo>
                  <a:lnTo>
                    <a:pt x="3527895" y="83058"/>
                  </a:lnTo>
                  <a:lnTo>
                    <a:pt x="3567315" y="60198"/>
                  </a:lnTo>
                  <a:lnTo>
                    <a:pt x="3580854" y="43688"/>
                  </a:lnTo>
                  <a:lnTo>
                    <a:pt x="3584054" y="49149"/>
                  </a:lnTo>
                  <a:lnTo>
                    <a:pt x="3616934" y="75857"/>
                  </a:lnTo>
                  <a:lnTo>
                    <a:pt x="3633940" y="82931"/>
                  </a:lnTo>
                  <a:lnTo>
                    <a:pt x="3641941" y="73787"/>
                  </a:lnTo>
                  <a:close/>
                </a:path>
                <a:path w="3800475" h="417829">
                  <a:moveTo>
                    <a:pt x="3647529" y="112395"/>
                  </a:moveTo>
                  <a:lnTo>
                    <a:pt x="3586569" y="112395"/>
                  </a:lnTo>
                  <a:lnTo>
                    <a:pt x="3586569" y="76200"/>
                  </a:lnTo>
                  <a:lnTo>
                    <a:pt x="3575266" y="76200"/>
                  </a:lnTo>
                  <a:lnTo>
                    <a:pt x="3575266" y="112395"/>
                  </a:lnTo>
                  <a:lnTo>
                    <a:pt x="3514306" y="112395"/>
                  </a:lnTo>
                  <a:lnTo>
                    <a:pt x="3514306" y="122174"/>
                  </a:lnTo>
                  <a:lnTo>
                    <a:pt x="3647529" y="122174"/>
                  </a:lnTo>
                  <a:lnTo>
                    <a:pt x="3647529" y="112395"/>
                  </a:lnTo>
                  <a:close/>
                </a:path>
                <a:path w="3800475" h="417829">
                  <a:moveTo>
                    <a:pt x="3781514" y="47117"/>
                  </a:moveTo>
                  <a:lnTo>
                    <a:pt x="3699345" y="47117"/>
                  </a:lnTo>
                  <a:lnTo>
                    <a:pt x="3699345" y="34163"/>
                  </a:lnTo>
                  <a:lnTo>
                    <a:pt x="3778339" y="34163"/>
                  </a:lnTo>
                  <a:lnTo>
                    <a:pt x="3778339" y="3810"/>
                  </a:lnTo>
                  <a:lnTo>
                    <a:pt x="3688423" y="3810"/>
                  </a:lnTo>
                  <a:lnTo>
                    <a:pt x="3688423" y="13208"/>
                  </a:lnTo>
                  <a:lnTo>
                    <a:pt x="3767290" y="13208"/>
                  </a:lnTo>
                  <a:lnTo>
                    <a:pt x="3767290" y="25654"/>
                  </a:lnTo>
                  <a:lnTo>
                    <a:pt x="3688423" y="25654"/>
                  </a:lnTo>
                  <a:lnTo>
                    <a:pt x="3688423" y="56642"/>
                  </a:lnTo>
                  <a:lnTo>
                    <a:pt x="3781514" y="56642"/>
                  </a:lnTo>
                  <a:lnTo>
                    <a:pt x="3781514" y="47117"/>
                  </a:lnTo>
                  <a:close/>
                </a:path>
                <a:path w="3800475" h="417829">
                  <a:moveTo>
                    <a:pt x="3781768" y="133985"/>
                  </a:moveTo>
                  <a:lnTo>
                    <a:pt x="3698837" y="133985"/>
                  </a:lnTo>
                  <a:lnTo>
                    <a:pt x="3698837" y="120904"/>
                  </a:lnTo>
                  <a:lnTo>
                    <a:pt x="3778593" y="120904"/>
                  </a:lnTo>
                  <a:lnTo>
                    <a:pt x="3778593" y="90170"/>
                  </a:lnTo>
                  <a:lnTo>
                    <a:pt x="3687915" y="90170"/>
                  </a:lnTo>
                  <a:lnTo>
                    <a:pt x="3687915" y="99695"/>
                  </a:lnTo>
                  <a:lnTo>
                    <a:pt x="3767671" y="99695"/>
                  </a:lnTo>
                  <a:lnTo>
                    <a:pt x="3767671" y="112014"/>
                  </a:lnTo>
                  <a:lnTo>
                    <a:pt x="3687915" y="112014"/>
                  </a:lnTo>
                  <a:lnTo>
                    <a:pt x="3687915" y="143383"/>
                  </a:lnTo>
                  <a:lnTo>
                    <a:pt x="3781768" y="143383"/>
                  </a:lnTo>
                  <a:lnTo>
                    <a:pt x="3781768" y="133985"/>
                  </a:lnTo>
                  <a:close/>
                </a:path>
                <a:path w="3800475" h="417829">
                  <a:moveTo>
                    <a:pt x="3799929" y="68707"/>
                  </a:moveTo>
                  <a:lnTo>
                    <a:pt x="3666706" y="68707"/>
                  </a:lnTo>
                  <a:lnTo>
                    <a:pt x="3666706" y="78105"/>
                  </a:lnTo>
                  <a:lnTo>
                    <a:pt x="3799929" y="78105"/>
                  </a:lnTo>
                  <a:lnTo>
                    <a:pt x="3799929" y="6870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966" y="3836669"/>
              <a:ext cx="133222" cy="139064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722119" y="3832097"/>
              <a:ext cx="275590" cy="142240"/>
            </a:xfrm>
            <a:custGeom>
              <a:avLst/>
              <a:gdLst/>
              <a:ahLst/>
              <a:cxnLst/>
              <a:rect l="l" t="t" r="r" b="b"/>
              <a:pathLst>
                <a:path w="275589" h="142239">
                  <a:moveTo>
                    <a:pt x="253237" y="91566"/>
                  </a:moveTo>
                  <a:lnTo>
                    <a:pt x="163956" y="91566"/>
                  </a:lnTo>
                  <a:lnTo>
                    <a:pt x="163956" y="139319"/>
                  </a:lnTo>
                  <a:lnTo>
                    <a:pt x="253237" y="139319"/>
                  </a:lnTo>
                  <a:lnTo>
                    <a:pt x="253237" y="129412"/>
                  </a:lnTo>
                  <a:lnTo>
                    <a:pt x="175006" y="129412"/>
                  </a:lnTo>
                  <a:lnTo>
                    <a:pt x="175006" y="101473"/>
                  </a:lnTo>
                  <a:lnTo>
                    <a:pt x="253237" y="101473"/>
                  </a:lnTo>
                  <a:lnTo>
                    <a:pt x="253237" y="91566"/>
                  </a:lnTo>
                  <a:close/>
                </a:path>
                <a:path w="275589" h="142239">
                  <a:moveTo>
                    <a:pt x="253237" y="101473"/>
                  </a:moveTo>
                  <a:lnTo>
                    <a:pt x="242188" y="101473"/>
                  </a:lnTo>
                  <a:lnTo>
                    <a:pt x="242188" y="129412"/>
                  </a:lnTo>
                  <a:lnTo>
                    <a:pt x="253237" y="129412"/>
                  </a:lnTo>
                  <a:lnTo>
                    <a:pt x="253237" y="101473"/>
                  </a:lnTo>
                  <a:close/>
                </a:path>
                <a:path w="275589" h="142239">
                  <a:moveTo>
                    <a:pt x="96900" y="86360"/>
                  </a:moveTo>
                  <a:lnTo>
                    <a:pt x="85852" y="86360"/>
                  </a:lnTo>
                  <a:lnTo>
                    <a:pt x="85852" y="92583"/>
                  </a:lnTo>
                  <a:lnTo>
                    <a:pt x="85371" y="99038"/>
                  </a:lnTo>
                  <a:lnTo>
                    <a:pt x="63244" y="131113"/>
                  </a:lnTo>
                  <a:lnTo>
                    <a:pt x="57150" y="134492"/>
                  </a:lnTo>
                  <a:lnTo>
                    <a:pt x="65405" y="141859"/>
                  </a:lnTo>
                  <a:lnTo>
                    <a:pt x="91567" y="113284"/>
                  </a:lnTo>
                  <a:lnTo>
                    <a:pt x="102921" y="113284"/>
                  </a:lnTo>
                  <a:lnTo>
                    <a:pt x="101562" y="111121"/>
                  </a:lnTo>
                  <a:lnTo>
                    <a:pt x="98980" y="105187"/>
                  </a:lnTo>
                  <a:lnTo>
                    <a:pt x="97422" y="99016"/>
                  </a:lnTo>
                  <a:lnTo>
                    <a:pt x="96900" y="92583"/>
                  </a:lnTo>
                  <a:lnTo>
                    <a:pt x="96900" y="86360"/>
                  </a:lnTo>
                  <a:close/>
                </a:path>
                <a:path w="275589" h="142239">
                  <a:moveTo>
                    <a:pt x="44196" y="86487"/>
                  </a:moveTo>
                  <a:lnTo>
                    <a:pt x="33400" y="86487"/>
                  </a:lnTo>
                  <a:lnTo>
                    <a:pt x="33400" y="100964"/>
                  </a:lnTo>
                  <a:lnTo>
                    <a:pt x="30606" y="108965"/>
                  </a:lnTo>
                  <a:lnTo>
                    <a:pt x="3556" y="134492"/>
                  </a:lnTo>
                  <a:lnTo>
                    <a:pt x="12192" y="141477"/>
                  </a:lnTo>
                  <a:lnTo>
                    <a:pt x="20879" y="135385"/>
                  </a:lnTo>
                  <a:lnTo>
                    <a:pt x="28257" y="128365"/>
                  </a:lnTo>
                  <a:lnTo>
                    <a:pt x="34301" y="120439"/>
                  </a:lnTo>
                  <a:lnTo>
                    <a:pt x="38988" y="111633"/>
                  </a:lnTo>
                  <a:lnTo>
                    <a:pt x="50292" y="111633"/>
                  </a:lnTo>
                  <a:lnTo>
                    <a:pt x="46228" y="106172"/>
                  </a:lnTo>
                  <a:lnTo>
                    <a:pt x="44196" y="99822"/>
                  </a:lnTo>
                  <a:lnTo>
                    <a:pt x="44196" y="86487"/>
                  </a:lnTo>
                  <a:close/>
                </a:path>
                <a:path w="275589" h="142239">
                  <a:moveTo>
                    <a:pt x="102921" y="113284"/>
                  </a:moveTo>
                  <a:lnTo>
                    <a:pt x="91567" y="113284"/>
                  </a:lnTo>
                  <a:lnTo>
                    <a:pt x="93599" y="117983"/>
                  </a:lnTo>
                  <a:lnTo>
                    <a:pt x="97155" y="122936"/>
                  </a:lnTo>
                  <a:lnTo>
                    <a:pt x="102452" y="128365"/>
                  </a:lnTo>
                  <a:lnTo>
                    <a:pt x="107568" y="133730"/>
                  </a:lnTo>
                  <a:lnTo>
                    <a:pt x="112649" y="137667"/>
                  </a:lnTo>
                  <a:lnTo>
                    <a:pt x="117602" y="140208"/>
                  </a:lnTo>
                  <a:lnTo>
                    <a:pt x="125856" y="132714"/>
                  </a:lnTo>
                  <a:lnTo>
                    <a:pt x="119907" y="129930"/>
                  </a:lnTo>
                  <a:lnTo>
                    <a:pt x="114458" y="126349"/>
                  </a:lnTo>
                  <a:lnTo>
                    <a:pt x="109533" y="121981"/>
                  </a:lnTo>
                  <a:lnTo>
                    <a:pt x="105156" y="116839"/>
                  </a:lnTo>
                  <a:lnTo>
                    <a:pt x="102921" y="113284"/>
                  </a:lnTo>
                  <a:close/>
                </a:path>
                <a:path w="275589" h="142239">
                  <a:moveTo>
                    <a:pt x="50292" y="111633"/>
                  </a:moveTo>
                  <a:lnTo>
                    <a:pt x="38988" y="111633"/>
                  </a:lnTo>
                  <a:lnTo>
                    <a:pt x="41993" y="116566"/>
                  </a:lnTo>
                  <a:lnTo>
                    <a:pt x="46069" y="121285"/>
                  </a:lnTo>
                  <a:lnTo>
                    <a:pt x="51240" y="125813"/>
                  </a:lnTo>
                  <a:lnTo>
                    <a:pt x="57531" y="130175"/>
                  </a:lnTo>
                  <a:lnTo>
                    <a:pt x="65659" y="122936"/>
                  </a:lnTo>
                  <a:lnTo>
                    <a:pt x="59562" y="120776"/>
                  </a:lnTo>
                  <a:lnTo>
                    <a:pt x="54482" y="117094"/>
                  </a:lnTo>
                  <a:lnTo>
                    <a:pt x="50292" y="111633"/>
                  </a:lnTo>
                  <a:close/>
                </a:path>
                <a:path w="275589" h="142239">
                  <a:moveTo>
                    <a:pt x="275209" y="68579"/>
                  </a:moveTo>
                  <a:lnTo>
                    <a:pt x="141986" y="68579"/>
                  </a:lnTo>
                  <a:lnTo>
                    <a:pt x="141986" y="78359"/>
                  </a:lnTo>
                  <a:lnTo>
                    <a:pt x="275209" y="78359"/>
                  </a:lnTo>
                  <a:lnTo>
                    <a:pt x="275209" y="68579"/>
                  </a:lnTo>
                  <a:close/>
                </a:path>
                <a:path w="275589" h="142239">
                  <a:moveTo>
                    <a:pt x="36449" y="4317"/>
                  </a:moveTo>
                  <a:lnTo>
                    <a:pt x="2508" y="25003"/>
                  </a:lnTo>
                  <a:lnTo>
                    <a:pt x="0" y="38608"/>
                  </a:lnTo>
                  <a:lnTo>
                    <a:pt x="640" y="45781"/>
                  </a:lnTo>
                  <a:lnTo>
                    <a:pt x="28805" y="72427"/>
                  </a:lnTo>
                  <a:lnTo>
                    <a:pt x="36449" y="73025"/>
                  </a:lnTo>
                  <a:lnTo>
                    <a:pt x="44090" y="72427"/>
                  </a:lnTo>
                  <a:lnTo>
                    <a:pt x="51006" y="70627"/>
                  </a:lnTo>
                  <a:lnTo>
                    <a:pt x="57183" y="67613"/>
                  </a:lnTo>
                  <a:lnTo>
                    <a:pt x="62285" y="63626"/>
                  </a:lnTo>
                  <a:lnTo>
                    <a:pt x="28829" y="63626"/>
                  </a:lnTo>
                  <a:lnTo>
                    <a:pt x="22732" y="61340"/>
                  </a:lnTo>
                  <a:lnTo>
                    <a:pt x="18161" y="56641"/>
                  </a:lnTo>
                  <a:lnTo>
                    <a:pt x="13462" y="52070"/>
                  </a:lnTo>
                  <a:lnTo>
                    <a:pt x="11175" y="45974"/>
                  </a:lnTo>
                  <a:lnTo>
                    <a:pt x="11175" y="31369"/>
                  </a:lnTo>
                  <a:lnTo>
                    <a:pt x="13462" y="25400"/>
                  </a:lnTo>
                  <a:lnTo>
                    <a:pt x="22732" y="16128"/>
                  </a:lnTo>
                  <a:lnTo>
                    <a:pt x="28829" y="13715"/>
                  </a:lnTo>
                  <a:lnTo>
                    <a:pt x="62412" y="13715"/>
                  </a:lnTo>
                  <a:lnTo>
                    <a:pt x="57308" y="9729"/>
                  </a:lnTo>
                  <a:lnTo>
                    <a:pt x="51117" y="6715"/>
                  </a:lnTo>
                  <a:lnTo>
                    <a:pt x="44164" y="4915"/>
                  </a:lnTo>
                  <a:lnTo>
                    <a:pt x="36449" y="4317"/>
                  </a:lnTo>
                  <a:close/>
                </a:path>
                <a:path w="275589" h="142239">
                  <a:moveTo>
                    <a:pt x="62412" y="13715"/>
                  </a:moveTo>
                  <a:lnTo>
                    <a:pt x="44068" y="13715"/>
                  </a:lnTo>
                  <a:lnTo>
                    <a:pt x="50165" y="16128"/>
                  </a:lnTo>
                  <a:lnTo>
                    <a:pt x="59562" y="25526"/>
                  </a:lnTo>
                  <a:lnTo>
                    <a:pt x="61849" y="31369"/>
                  </a:lnTo>
                  <a:lnTo>
                    <a:pt x="61849" y="45974"/>
                  </a:lnTo>
                  <a:lnTo>
                    <a:pt x="59562" y="51942"/>
                  </a:lnTo>
                  <a:lnTo>
                    <a:pt x="50165" y="61340"/>
                  </a:lnTo>
                  <a:lnTo>
                    <a:pt x="44068" y="63626"/>
                  </a:lnTo>
                  <a:lnTo>
                    <a:pt x="62285" y="63626"/>
                  </a:lnTo>
                  <a:lnTo>
                    <a:pt x="72771" y="38608"/>
                  </a:lnTo>
                  <a:lnTo>
                    <a:pt x="72154" y="31490"/>
                  </a:lnTo>
                  <a:lnTo>
                    <a:pt x="70278" y="24955"/>
                  </a:lnTo>
                  <a:lnTo>
                    <a:pt x="67145" y="19141"/>
                  </a:lnTo>
                  <a:lnTo>
                    <a:pt x="62737" y="13970"/>
                  </a:lnTo>
                  <a:lnTo>
                    <a:pt x="62412" y="13715"/>
                  </a:lnTo>
                  <a:close/>
                </a:path>
                <a:path w="275589" h="142239">
                  <a:moveTo>
                    <a:pt x="208661" y="762"/>
                  </a:moveTo>
                  <a:lnTo>
                    <a:pt x="167386" y="13588"/>
                  </a:lnTo>
                  <a:lnTo>
                    <a:pt x="163575" y="20320"/>
                  </a:lnTo>
                  <a:lnTo>
                    <a:pt x="163575" y="36829"/>
                  </a:lnTo>
                  <a:lnTo>
                    <a:pt x="198423" y="55784"/>
                  </a:lnTo>
                  <a:lnTo>
                    <a:pt x="208661" y="56261"/>
                  </a:lnTo>
                  <a:lnTo>
                    <a:pt x="218824" y="55784"/>
                  </a:lnTo>
                  <a:lnTo>
                    <a:pt x="227774" y="54356"/>
                  </a:lnTo>
                  <a:lnTo>
                    <a:pt x="235485" y="51974"/>
                  </a:lnTo>
                  <a:lnTo>
                    <a:pt x="241935" y="48640"/>
                  </a:lnTo>
                  <a:lnTo>
                    <a:pt x="244623" y="46862"/>
                  </a:lnTo>
                  <a:lnTo>
                    <a:pt x="197866" y="46862"/>
                  </a:lnTo>
                  <a:lnTo>
                    <a:pt x="189611" y="45212"/>
                  </a:lnTo>
                  <a:lnTo>
                    <a:pt x="183896" y="41910"/>
                  </a:lnTo>
                  <a:lnTo>
                    <a:pt x="178054" y="38735"/>
                  </a:lnTo>
                  <a:lnTo>
                    <a:pt x="175260" y="34162"/>
                  </a:lnTo>
                  <a:lnTo>
                    <a:pt x="175260" y="22860"/>
                  </a:lnTo>
                  <a:lnTo>
                    <a:pt x="178054" y="18414"/>
                  </a:lnTo>
                  <a:lnTo>
                    <a:pt x="189611" y="11937"/>
                  </a:lnTo>
                  <a:lnTo>
                    <a:pt x="197866" y="10287"/>
                  </a:lnTo>
                  <a:lnTo>
                    <a:pt x="244690" y="10287"/>
                  </a:lnTo>
                  <a:lnTo>
                    <a:pt x="241935" y="8509"/>
                  </a:lnTo>
                  <a:lnTo>
                    <a:pt x="235485" y="5155"/>
                  </a:lnTo>
                  <a:lnTo>
                    <a:pt x="227774" y="2730"/>
                  </a:lnTo>
                  <a:lnTo>
                    <a:pt x="218824" y="1258"/>
                  </a:lnTo>
                  <a:lnTo>
                    <a:pt x="208661" y="762"/>
                  </a:lnTo>
                  <a:close/>
                </a:path>
                <a:path w="275589" h="142239">
                  <a:moveTo>
                    <a:pt x="244690" y="10287"/>
                  </a:moveTo>
                  <a:lnTo>
                    <a:pt x="219329" y="10287"/>
                  </a:lnTo>
                  <a:lnTo>
                    <a:pt x="227584" y="11937"/>
                  </a:lnTo>
                  <a:lnTo>
                    <a:pt x="233425" y="15112"/>
                  </a:lnTo>
                  <a:lnTo>
                    <a:pt x="239141" y="18414"/>
                  </a:lnTo>
                  <a:lnTo>
                    <a:pt x="242062" y="22860"/>
                  </a:lnTo>
                  <a:lnTo>
                    <a:pt x="242062" y="34162"/>
                  </a:lnTo>
                  <a:lnTo>
                    <a:pt x="239141" y="38735"/>
                  </a:lnTo>
                  <a:lnTo>
                    <a:pt x="227584" y="45212"/>
                  </a:lnTo>
                  <a:lnTo>
                    <a:pt x="219329" y="46862"/>
                  </a:lnTo>
                  <a:lnTo>
                    <a:pt x="244623" y="46862"/>
                  </a:lnTo>
                  <a:lnTo>
                    <a:pt x="249809" y="43434"/>
                  </a:lnTo>
                  <a:lnTo>
                    <a:pt x="253746" y="36829"/>
                  </a:lnTo>
                  <a:lnTo>
                    <a:pt x="253746" y="20320"/>
                  </a:lnTo>
                  <a:lnTo>
                    <a:pt x="249809" y="13588"/>
                  </a:lnTo>
                  <a:lnTo>
                    <a:pt x="244690" y="10287"/>
                  </a:lnTo>
                  <a:close/>
                </a:path>
                <a:path w="275589" h="142239">
                  <a:moveTo>
                    <a:pt x="108966" y="0"/>
                  </a:moveTo>
                  <a:lnTo>
                    <a:pt x="97790" y="0"/>
                  </a:lnTo>
                  <a:lnTo>
                    <a:pt x="97790" y="79375"/>
                  </a:lnTo>
                  <a:lnTo>
                    <a:pt x="108966" y="79375"/>
                  </a:lnTo>
                  <a:lnTo>
                    <a:pt x="10896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46887" y="684402"/>
            <a:ext cx="9685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72320" algn="l"/>
              </a:tabLst>
            </a:pPr>
            <a:r>
              <a:rPr dirty="0" spc="-90"/>
              <a:t>2.6.2</a:t>
            </a:r>
            <a:r>
              <a:rPr dirty="0" spc="-25"/>
              <a:t> </a:t>
            </a:r>
            <a:r>
              <a:rPr dirty="0"/>
              <a:t>리스크</a:t>
            </a:r>
            <a:r>
              <a:rPr dirty="0" spc="-20"/>
              <a:t> </a:t>
            </a:r>
            <a:r>
              <a:rPr dirty="0"/>
              <a:t>관리</a:t>
            </a:r>
            <a:r>
              <a:rPr dirty="0" spc="-250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29" name="object 29" descr=""/>
          <p:cNvSpPr txBox="1"/>
          <p:nvPr/>
        </p:nvSpPr>
        <p:spPr>
          <a:xfrm>
            <a:off x="1302258" y="439928"/>
            <a:ext cx="291274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</a:t>
            </a:r>
            <a:r>
              <a:rPr dirty="0" sz="1050" spc="-2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4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절차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2.6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및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보고</a:t>
            </a:r>
            <a:endParaRPr sz="1050">
              <a:latin typeface="Malgun Gothic"/>
              <a:cs typeface="Malgun Gothic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602223" y="1876043"/>
            <a:ext cx="4653280" cy="655320"/>
            <a:chOff x="5602223" y="1876043"/>
            <a:chExt cx="4653280" cy="655320"/>
          </a:xfrm>
        </p:grpSpPr>
        <p:sp>
          <p:nvSpPr>
            <p:cNvPr id="31" name="object 31" descr=""/>
            <p:cNvSpPr/>
            <p:nvPr/>
          </p:nvSpPr>
          <p:spPr>
            <a:xfrm>
              <a:off x="5602223" y="1876043"/>
              <a:ext cx="4653280" cy="655320"/>
            </a:xfrm>
            <a:custGeom>
              <a:avLst/>
              <a:gdLst/>
              <a:ahLst/>
              <a:cxnLst/>
              <a:rect l="l" t="t" r="r" b="b"/>
              <a:pathLst>
                <a:path w="4653280" h="655319">
                  <a:moveTo>
                    <a:pt x="4652772" y="0"/>
                  </a:moveTo>
                  <a:lnTo>
                    <a:pt x="0" y="0"/>
                  </a:lnTo>
                  <a:lnTo>
                    <a:pt x="0" y="655320"/>
                  </a:lnTo>
                  <a:lnTo>
                    <a:pt x="4652772" y="655320"/>
                  </a:lnTo>
                  <a:lnTo>
                    <a:pt x="4652772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632194" y="2011425"/>
              <a:ext cx="2591435" cy="384175"/>
            </a:xfrm>
            <a:custGeom>
              <a:avLst/>
              <a:gdLst/>
              <a:ahLst/>
              <a:cxnLst/>
              <a:rect l="l" t="t" r="r" b="b"/>
              <a:pathLst>
                <a:path w="2591434" h="384175">
                  <a:moveTo>
                    <a:pt x="137287" y="363093"/>
                  </a:moveTo>
                  <a:lnTo>
                    <a:pt x="44958" y="363093"/>
                  </a:lnTo>
                  <a:lnTo>
                    <a:pt x="44958" y="352806"/>
                  </a:lnTo>
                  <a:lnTo>
                    <a:pt x="133096" y="352806"/>
                  </a:lnTo>
                  <a:lnTo>
                    <a:pt x="133096" y="308356"/>
                  </a:lnTo>
                  <a:lnTo>
                    <a:pt x="23228" y="308356"/>
                  </a:lnTo>
                  <a:lnTo>
                    <a:pt x="23228" y="326644"/>
                  </a:lnTo>
                  <a:lnTo>
                    <a:pt x="111252" y="326644"/>
                  </a:lnTo>
                  <a:lnTo>
                    <a:pt x="111252" y="336296"/>
                  </a:lnTo>
                  <a:lnTo>
                    <a:pt x="23228" y="336296"/>
                  </a:lnTo>
                  <a:lnTo>
                    <a:pt x="23228" y="381381"/>
                  </a:lnTo>
                  <a:lnTo>
                    <a:pt x="137287" y="381381"/>
                  </a:lnTo>
                  <a:lnTo>
                    <a:pt x="137287" y="363093"/>
                  </a:lnTo>
                  <a:close/>
                </a:path>
                <a:path w="2591434" h="384175">
                  <a:moveTo>
                    <a:pt x="155829" y="279527"/>
                  </a:moveTo>
                  <a:lnTo>
                    <a:pt x="130302" y="279527"/>
                  </a:lnTo>
                  <a:lnTo>
                    <a:pt x="131533" y="266585"/>
                  </a:lnTo>
                  <a:lnTo>
                    <a:pt x="131737" y="263144"/>
                  </a:lnTo>
                  <a:lnTo>
                    <a:pt x="132410" y="251942"/>
                  </a:lnTo>
                  <a:lnTo>
                    <a:pt x="132918" y="235635"/>
                  </a:lnTo>
                  <a:lnTo>
                    <a:pt x="133096" y="217678"/>
                  </a:lnTo>
                  <a:lnTo>
                    <a:pt x="23355" y="217678"/>
                  </a:lnTo>
                  <a:lnTo>
                    <a:pt x="23355" y="235839"/>
                  </a:lnTo>
                  <a:lnTo>
                    <a:pt x="111252" y="235839"/>
                  </a:lnTo>
                  <a:lnTo>
                    <a:pt x="111125" y="246253"/>
                  </a:lnTo>
                  <a:lnTo>
                    <a:pt x="15875" y="249555"/>
                  </a:lnTo>
                  <a:lnTo>
                    <a:pt x="20701" y="267589"/>
                  </a:lnTo>
                  <a:lnTo>
                    <a:pt x="110363" y="263144"/>
                  </a:lnTo>
                  <a:lnTo>
                    <a:pt x="109855" y="271272"/>
                  </a:lnTo>
                  <a:lnTo>
                    <a:pt x="109474" y="276733"/>
                  </a:lnTo>
                  <a:lnTo>
                    <a:pt x="109347" y="279527"/>
                  </a:lnTo>
                  <a:lnTo>
                    <a:pt x="0" y="279527"/>
                  </a:lnTo>
                  <a:lnTo>
                    <a:pt x="0" y="297815"/>
                  </a:lnTo>
                  <a:lnTo>
                    <a:pt x="155829" y="297815"/>
                  </a:lnTo>
                  <a:lnTo>
                    <a:pt x="155829" y="279527"/>
                  </a:lnTo>
                  <a:close/>
                </a:path>
                <a:path w="2591434" h="384175">
                  <a:moveTo>
                    <a:pt x="283464" y="340995"/>
                  </a:moveTo>
                  <a:lnTo>
                    <a:pt x="281190" y="326898"/>
                  </a:lnTo>
                  <a:lnTo>
                    <a:pt x="280543" y="322834"/>
                  </a:lnTo>
                  <a:lnTo>
                    <a:pt x="268198" y="324650"/>
                  </a:lnTo>
                  <a:lnTo>
                    <a:pt x="252120" y="325920"/>
                  </a:lnTo>
                  <a:lnTo>
                    <a:pt x="232283" y="326656"/>
                  </a:lnTo>
                  <a:lnTo>
                    <a:pt x="208661" y="326898"/>
                  </a:lnTo>
                  <a:lnTo>
                    <a:pt x="208661" y="292862"/>
                  </a:lnTo>
                  <a:lnTo>
                    <a:pt x="265938" y="292862"/>
                  </a:lnTo>
                  <a:lnTo>
                    <a:pt x="265938" y="228092"/>
                  </a:lnTo>
                  <a:lnTo>
                    <a:pt x="186690" y="228092"/>
                  </a:lnTo>
                  <a:lnTo>
                    <a:pt x="186690" y="246507"/>
                  </a:lnTo>
                  <a:lnTo>
                    <a:pt x="243967" y="246507"/>
                  </a:lnTo>
                  <a:lnTo>
                    <a:pt x="243967" y="274828"/>
                  </a:lnTo>
                  <a:lnTo>
                    <a:pt x="186690" y="274828"/>
                  </a:lnTo>
                  <a:lnTo>
                    <a:pt x="186690" y="345313"/>
                  </a:lnTo>
                  <a:lnTo>
                    <a:pt x="219659" y="345059"/>
                  </a:lnTo>
                  <a:lnTo>
                    <a:pt x="246786" y="344258"/>
                  </a:lnTo>
                  <a:lnTo>
                    <a:pt x="268046" y="342912"/>
                  </a:lnTo>
                  <a:lnTo>
                    <a:pt x="283464" y="340995"/>
                  </a:lnTo>
                  <a:close/>
                </a:path>
                <a:path w="2591434" h="384175">
                  <a:moveTo>
                    <a:pt x="339979" y="280162"/>
                  </a:moveTo>
                  <a:lnTo>
                    <a:pt x="313690" y="280162"/>
                  </a:lnTo>
                  <a:lnTo>
                    <a:pt x="313690" y="215646"/>
                  </a:lnTo>
                  <a:lnTo>
                    <a:pt x="291973" y="215646"/>
                  </a:lnTo>
                  <a:lnTo>
                    <a:pt x="291973" y="383667"/>
                  </a:lnTo>
                  <a:lnTo>
                    <a:pt x="313690" y="383667"/>
                  </a:lnTo>
                  <a:lnTo>
                    <a:pt x="313690" y="298577"/>
                  </a:lnTo>
                  <a:lnTo>
                    <a:pt x="339979" y="298577"/>
                  </a:lnTo>
                  <a:lnTo>
                    <a:pt x="339979" y="280162"/>
                  </a:lnTo>
                  <a:close/>
                </a:path>
                <a:path w="2591434" h="384175">
                  <a:moveTo>
                    <a:pt x="490220" y="256159"/>
                  </a:moveTo>
                  <a:lnTo>
                    <a:pt x="489280" y="247942"/>
                  </a:lnTo>
                  <a:lnTo>
                    <a:pt x="486486" y="240626"/>
                  </a:lnTo>
                  <a:lnTo>
                    <a:pt x="483006" y="235839"/>
                  </a:lnTo>
                  <a:lnTo>
                    <a:pt x="481799" y="234175"/>
                  </a:lnTo>
                  <a:lnTo>
                    <a:pt x="475234" y="228600"/>
                  </a:lnTo>
                  <a:lnTo>
                    <a:pt x="467614" y="224409"/>
                  </a:lnTo>
                  <a:lnTo>
                    <a:pt x="467614" y="249809"/>
                  </a:lnTo>
                  <a:lnTo>
                    <a:pt x="467614" y="262509"/>
                  </a:lnTo>
                  <a:lnTo>
                    <a:pt x="464693" y="267462"/>
                  </a:lnTo>
                  <a:lnTo>
                    <a:pt x="453263" y="274574"/>
                  </a:lnTo>
                  <a:lnTo>
                    <a:pt x="445008" y="276479"/>
                  </a:lnTo>
                  <a:lnTo>
                    <a:pt x="434213" y="276479"/>
                  </a:lnTo>
                  <a:lnTo>
                    <a:pt x="400812" y="249809"/>
                  </a:lnTo>
                  <a:lnTo>
                    <a:pt x="403733" y="244856"/>
                  </a:lnTo>
                  <a:lnTo>
                    <a:pt x="434213" y="235839"/>
                  </a:lnTo>
                  <a:lnTo>
                    <a:pt x="445008" y="235839"/>
                  </a:lnTo>
                  <a:lnTo>
                    <a:pt x="453263" y="237617"/>
                  </a:lnTo>
                  <a:lnTo>
                    <a:pt x="458978" y="241173"/>
                  </a:lnTo>
                  <a:lnTo>
                    <a:pt x="464693" y="244856"/>
                  </a:lnTo>
                  <a:lnTo>
                    <a:pt x="467614" y="249809"/>
                  </a:lnTo>
                  <a:lnTo>
                    <a:pt x="467614" y="224409"/>
                  </a:lnTo>
                  <a:lnTo>
                    <a:pt x="467080" y="224104"/>
                  </a:lnTo>
                  <a:lnTo>
                    <a:pt x="457530" y="220891"/>
                  </a:lnTo>
                  <a:lnTo>
                    <a:pt x="446557" y="218960"/>
                  </a:lnTo>
                  <a:lnTo>
                    <a:pt x="434213" y="218313"/>
                  </a:lnTo>
                  <a:lnTo>
                    <a:pt x="422084" y="218986"/>
                  </a:lnTo>
                  <a:lnTo>
                    <a:pt x="386994" y="234302"/>
                  </a:lnTo>
                  <a:lnTo>
                    <a:pt x="378587" y="256159"/>
                  </a:lnTo>
                  <a:lnTo>
                    <a:pt x="379514" y="264502"/>
                  </a:lnTo>
                  <a:lnTo>
                    <a:pt x="411429" y="292354"/>
                  </a:lnTo>
                  <a:lnTo>
                    <a:pt x="434594" y="295021"/>
                  </a:lnTo>
                  <a:lnTo>
                    <a:pt x="446874" y="294360"/>
                  </a:lnTo>
                  <a:lnTo>
                    <a:pt x="481850" y="278599"/>
                  </a:lnTo>
                  <a:lnTo>
                    <a:pt x="483336" y="276479"/>
                  </a:lnTo>
                  <a:lnTo>
                    <a:pt x="486498" y="271970"/>
                  </a:lnTo>
                  <a:lnTo>
                    <a:pt x="489280" y="264502"/>
                  </a:lnTo>
                  <a:lnTo>
                    <a:pt x="490220" y="256159"/>
                  </a:lnTo>
                  <a:close/>
                </a:path>
                <a:path w="2591434" h="384175">
                  <a:moveTo>
                    <a:pt x="512445" y="308229"/>
                  </a:moveTo>
                  <a:lnTo>
                    <a:pt x="356616" y="308229"/>
                  </a:lnTo>
                  <a:lnTo>
                    <a:pt x="356616" y="326771"/>
                  </a:lnTo>
                  <a:lnTo>
                    <a:pt x="423545" y="326771"/>
                  </a:lnTo>
                  <a:lnTo>
                    <a:pt x="423545" y="383667"/>
                  </a:lnTo>
                  <a:lnTo>
                    <a:pt x="445389" y="383667"/>
                  </a:lnTo>
                  <a:lnTo>
                    <a:pt x="445389" y="326771"/>
                  </a:lnTo>
                  <a:lnTo>
                    <a:pt x="512445" y="326771"/>
                  </a:lnTo>
                  <a:lnTo>
                    <a:pt x="512445" y="308229"/>
                  </a:lnTo>
                  <a:close/>
                </a:path>
                <a:path w="2591434" h="384175">
                  <a:moveTo>
                    <a:pt x="668528" y="289179"/>
                  </a:moveTo>
                  <a:lnTo>
                    <a:pt x="581660" y="289179"/>
                  </a:lnTo>
                  <a:lnTo>
                    <a:pt x="581660" y="248666"/>
                  </a:lnTo>
                  <a:lnTo>
                    <a:pt x="665988" y="248666"/>
                  </a:lnTo>
                  <a:lnTo>
                    <a:pt x="665988" y="230505"/>
                  </a:lnTo>
                  <a:lnTo>
                    <a:pt x="559816" y="230505"/>
                  </a:lnTo>
                  <a:lnTo>
                    <a:pt x="559816" y="307340"/>
                  </a:lnTo>
                  <a:lnTo>
                    <a:pt x="668528" y="307340"/>
                  </a:lnTo>
                  <a:lnTo>
                    <a:pt x="668528" y="289179"/>
                  </a:lnTo>
                  <a:close/>
                </a:path>
                <a:path w="2591434" h="384175">
                  <a:moveTo>
                    <a:pt x="690753" y="340741"/>
                  </a:moveTo>
                  <a:lnTo>
                    <a:pt x="534924" y="340741"/>
                  </a:lnTo>
                  <a:lnTo>
                    <a:pt x="534924" y="358902"/>
                  </a:lnTo>
                  <a:lnTo>
                    <a:pt x="690753" y="358902"/>
                  </a:lnTo>
                  <a:lnTo>
                    <a:pt x="690753" y="340741"/>
                  </a:lnTo>
                  <a:close/>
                </a:path>
                <a:path w="2591434" h="384175">
                  <a:moveTo>
                    <a:pt x="777621" y="79375"/>
                  </a:moveTo>
                  <a:lnTo>
                    <a:pt x="752094" y="79375"/>
                  </a:lnTo>
                  <a:lnTo>
                    <a:pt x="753160" y="61925"/>
                  </a:lnTo>
                  <a:lnTo>
                    <a:pt x="753910" y="44437"/>
                  </a:lnTo>
                  <a:lnTo>
                    <a:pt x="754354" y="26924"/>
                  </a:lnTo>
                  <a:lnTo>
                    <a:pt x="754507" y="9398"/>
                  </a:lnTo>
                  <a:lnTo>
                    <a:pt x="645541" y="9398"/>
                  </a:lnTo>
                  <a:lnTo>
                    <a:pt x="645541" y="27813"/>
                  </a:lnTo>
                  <a:lnTo>
                    <a:pt x="732536" y="27813"/>
                  </a:lnTo>
                  <a:lnTo>
                    <a:pt x="732434" y="42329"/>
                  </a:lnTo>
                  <a:lnTo>
                    <a:pt x="732129" y="55740"/>
                  </a:lnTo>
                  <a:lnTo>
                    <a:pt x="731621" y="68097"/>
                  </a:lnTo>
                  <a:lnTo>
                    <a:pt x="730885" y="79375"/>
                  </a:lnTo>
                  <a:lnTo>
                    <a:pt x="621792" y="79375"/>
                  </a:lnTo>
                  <a:lnTo>
                    <a:pt x="621792" y="97917"/>
                  </a:lnTo>
                  <a:lnTo>
                    <a:pt x="660146" y="97917"/>
                  </a:lnTo>
                  <a:lnTo>
                    <a:pt x="660146" y="170307"/>
                  </a:lnTo>
                  <a:lnTo>
                    <a:pt x="682117" y="170307"/>
                  </a:lnTo>
                  <a:lnTo>
                    <a:pt x="682117" y="97917"/>
                  </a:lnTo>
                  <a:lnTo>
                    <a:pt x="717423" y="97917"/>
                  </a:lnTo>
                  <a:lnTo>
                    <a:pt x="717423" y="170307"/>
                  </a:lnTo>
                  <a:lnTo>
                    <a:pt x="739394" y="170307"/>
                  </a:lnTo>
                  <a:lnTo>
                    <a:pt x="739394" y="97917"/>
                  </a:lnTo>
                  <a:lnTo>
                    <a:pt x="777621" y="97917"/>
                  </a:lnTo>
                  <a:lnTo>
                    <a:pt x="777621" y="79375"/>
                  </a:lnTo>
                  <a:close/>
                </a:path>
                <a:path w="2591434" h="384175">
                  <a:moveTo>
                    <a:pt x="817880" y="324993"/>
                  </a:moveTo>
                  <a:lnTo>
                    <a:pt x="788543" y="299847"/>
                  </a:lnTo>
                  <a:lnTo>
                    <a:pt x="774992" y="259588"/>
                  </a:lnTo>
                  <a:lnTo>
                    <a:pt x="774954" y="226949"/>
                  </a:lnTo>
                  <a:lnTo>
                    <a:pt x="753237" y="226949"/>
                  </a:lnTo>
                  <a:lnTo>
                    <a:pt x="753237" y="259588"/>
                  </a:lnTo>
                  <a:lnTo>
                    <a:pt x="752424" y="269913"/>
                  </a:lnTo>
                  <a:lnTo>
                    <a:pt x="733742" y="309397"/>
                  </a:lnTo>
                  <a:lnTo>
                    <a:pt x="708406" y="329819"/>
                  </a:lnTo>
                  <a:lnTo>
                    <a:pt x="725297" y="344805"/>
                  </a:lnTo>
                  <a:lnTo>
                    <a:pt x="737082" y="335381"/>
                  </a:lnTo>
                  <a:lnTo>
                    <a:pt x="747483" y="324764"/>
                  </a:lnTo>
                  <a:lnTo>
                    <a:pt x="756513" y="312928"/>
                  </a:lnTo>
                  <a:lnTo>
                    <a:pt x="764159" y="299847"/>
                  </a:lnTo>
                  <a:lnTo>
                    <a:pt x="771271" y="311543"/>
                  </a:lnTo>
                  <a:lnTo>
                    <a:pt x="780059" y="322440"/>
                  </a:lnTo>
                  <a:lnTo>
                    <a:pt x="790511" y="332549"/>
                  </a:lnTo>
                  <a:lnTo>
                    <a:pt x="802640" y="341884"/>
                  </a:lnTo>
                  <a:lnTo>
                    <a:pt x="817880" y="324993"/>
                  </a:lnTo>
                  <a:close/>
                </a:path>
                <a:path w="2591434" h="384175">
                  <a:moveTo>
                    <a:pt x="857377" y="215646"/>
                  </a:moveTo>
                  <a:lnTo>
                    <a:pt x="835533" y="215646"/>
                  </a:lnTo>
                  <a:lnTo>
                    <a:pt x="835533" y="266573"/>
                  </a:lnTo>
                  <a:lnTo>
                    <a:pt x="799211" y="266573"/>
                  </a:lnTo>
                  <a:lnTo>
                    <a:pt x="799211" y="284861"/>
                  </a:lnTo>
                  <a:lnTo>
                    <a:pt x="835533" y="284861"/>
                  </a:lnTo>
                  <a:lnTo>
                    <a:pt x="835533" y="383667"/>
                  </a:lnTo>
                  <a:lnTo>
                    <a:pt x="857377" y="383667"/>
                  </a:lnTo>
                  <a:lnTo>
                    <a:pt x="857377" y="215646"/>
                  </a:lnTo>
                  <a:close/>
                </a:path>
                <a:path w="2591434" h="384175">
                  <a:moveTo>
                    <a:pt x="885190" y="113284"/>
                  </a:moveTo>
                  <a:lnTo>
                    <a:pt x="878078" y="107911"/>
                  </a:lnTo>
                  <a:lnTo>
                    <a:pt x="871816" y="101879"/>
                  </a:lnTo>
                  <a:lnTo>
                    <a:pt x="866355" y="95199"/>
                  </a:lnTo>
                  <a:lnTo>
                    <a:pt x="865505" y="93853"/>
                  </a:lnTo>
                  <a:lnTo>
                    <a:pt x="861695" y="87884"/>
                  </a:lnTo>
                  <a:lnTo>
                    <a:pt x="857923" y="80124"/>
                  </a:lnTo>
                  <a:lnTo>
                    <a:pt x="855230" y="72072"/>
                  </a:lnTo>
                  <a:lnTo>
                    <a:pt x="853592" y="63741"/>
                  </a:lnTo>
                  <a:lnTo>
                    <a:pt x="853059" y="55118"/>
                  </a:lnTo>
                  <a:lnTo>
                    <a:pt x="853059" y="34544"/>
                  </a:lnTo>
                  <a:lnTo>
                    <a:pt x="878713" y="34544"/>
                  </a:lnTo>
                  <a:lnTo>
                    <a:pt x="878713" y="16383"/>
                  </a:lnTo>
                  <a:lnTo>
                    <a:pt x="803021" y="16383"/>
                  </a:lnTo>
                  <a:lnTo>
                    <a:pt x="803021" y="34544"/>
                  </a:lnTo>
                  <a:lnTo>
                    <a:pt x="831850" y="34544"/>
                  </a:lnTo>
                  <a:lnTo>
                    <a:pt x="831735" y="55118"/>
                  </a:lnTo>
                  <a:lnTo>
                    <a:pt x="817410" y="99098"/>
                  </a:lnTo>
                  <a:lnTo>
                    <a:pt x="796036" y="119507"/>
                  </a:lnTo>
                  <a:lnTo>
                    <a:pt x="812038" y="133223"/>
                  </a:lnTo>
                  <a:lnTo>
                    <a:pt x="840105" y="99949"/>
                  </a:lnTo>
                  <a:lnTo>
                    <a:pt x="842518" y="93853"/>
                  </a:lnTo>
                  <a:lnTo>
                    <a:pt x="844677" y="98679"/>
                  </a:lnTo>
                  <a:lnTo>
                    <a:pt x="848741" y="104648"/>
                  </a:lnTo>
                  <a:lnTo>
                    <a:pt x="860425" y="118872"/>
                  </a:lnTo>
                  <a:lnTo>
                    <a:pt x="865632" y="124206"/>
                  </a:lnTo>
                  <a:lnTo>
                    <a:pt x="870331" y="127635"/>
                  </a:lnTo>
                  <a:lnTo>
                    <a:pt x="885190" y="113284"/>
                  </a:lnTo>
                  <a:close/>
                </a:path>
                <a:path w="2591434" h="384175">
                  <a:moveTo>
                    <a:pt x="912241" y="5715"/>
                  </a:moveTo>
                  <a:lnTo>
                    <a:pt x="890651" y="5715"/>
                  </a:lnTo>
                  <a:lnTo>
                    <a:pt x="890651" y="57531"/>
                  </a:lnTo>
                  <a:lnTo>
                    <a:pt x="867537" y="57531"/>
                  </a:lnTo>
                  <a:lnTo>
                    <a:pt x="867537" y="75311"/>
                  </a:lnTo>
                  <a:lnTo>
                    <a:pt x="890651" y="75311"/>
                  </a:lnTo>
                  <a:lnTo>
                    <a:pt x="890651" y="165227"/>
                  </a:lnTo>
                  <a:lnTo>
                    <a:pt x="912241" y="165227"/>
                  </a:lnTo>
                  <a:lnTo>
                    <a:pt x="912241" y="5715"/>
                  </a:lnTo>
                  <a:close/>
                </a:path>
                <a:path w="2591434" h="384175">
                  <a:moveTo>
                    <a:pt x="946531" y="2286"/>
                  </a:moveTo>
                  <a:lnTo>
                    <a:pt x="924814" y="2286"/>
                  </a:lnTo>
                  <a:lnTo>
                    <a:pt x="924814" y="170307"/>
                  </a:lnTo>
                  <a:lnTo>
                    <a:pt x="946531" y="170307"/>
                  </a:lnTo>
                  <a:lnTo>
                    <a:pt x="946531" y="2286"/>
                  </a:lnTo>
                  <a:close/>
                </a:path>
                <a:path w="2591434" h="384175">
                  <a:moveTo>
                    <a:pt x="982853" y="227711"/>
                  </a:moveTo>
                  <a:lnTo>
                    <a:pt x="961136" y="227711"/>
                  </a:lnTo>
                  <a:lnTo>
                    <a:pt x="961136" y="265684"/>
                  </a:lnTo>
                  <a:lnTo>
                    <a:pt x="961136" y="284099"/>
                  </a:lnTo>
                  <a:lnTo>
                    <a:pt x="961136" y="319786"/>
                  </a:lnTo>
                  <a:lnTo>
                    <a:pt x="922401" y="319786"/>
                  </a:lnTo>
                  <a:lnTo>
                    <a:pt x="922401" y="284099"/>
                  </a:lnTo>
                  <a:lnTo>
                    <a:pt x="961136" y="284099"/>
                  </a:lnTo>
                  <a:lnTo>
                    <a:pt x="961136" y="265684"/>
                  </a:lnTo>
                  <a:lnTo>
                    <a:pt x="922401" y="265684"/>
                  </a:lnTo>
                  <a:lnTo>
                    <a:pt x="922401" y="227711"/>
                  </a:lnTo>
                  <a:lnTo>
                    <a:pt x="901065" y="227711"/>
                  </a:lnTo>
                  <a:lnTo>
                    <a:pt x="901065" y="338201"/>
                  </a:lnTo>
                  <a:lnTo>
                    <a:pt x="982853" y="338201"/>
                  </a:lnTo>
                  <a:lnTo>
                    <a:pt x="982853" y="319786"/>
                  </a:lnTo>
                  <a:lnTo>
                    <a:pt x="982853" y="284099"/>
                  </a:lnTo>
                  <a:lnTo>
                    <a:pt x="982853" y="265684"/>
                  </a:lnTo>
                  <a:lnTo>
                    <a:pt x="982853" y="227711"/>
                  </a:lnTo>
                  <a:close/>
                </a:path>
                <a:path w="2591434" h="384175">
                  <a:moveTo>
                    <a:pt x="1032256" y="215646"/>
                  </a:moveTo>
                  <a:lnTo>
                    <a:pt x="1010793" y="215646"/>
                  </a:lnTo>
                  <a:lnTo>
                    <a:pt x="1010793" y="383667"/>
                  </a:lnTo>
                  <a:lnTo>
                    <a:pt x="1032256" y="383667"/>
                  </a:lnTo>
                  <a:lnTo>
                    <a:pt x="1032256" y="215646"/>
                  </a:lnTo>
                  <a:close/>
                </a:path>
                <a:path w="2591434" h="384175">
                  <a:moveTo>
                    <a:pt x="1175258" y="146558"/>
                  </a:moveTo>
                  <a:lnTo>
                    <a:pt x="1084453" y="146558"/>
                  </a:lnTo>
                  <a:lnTo>
                    <a:pt x="1084453" y="113792"/>
                  </a:lnTo>
                  <a:lnTo>
                    <a:pt x="1062609" y="113792"/>
                  </a:lnTo>
                  <a:lnTo>
                    <a:pt x="1062609" y="164973"/>
                  </a:lnTo>
                  <a:lnTo>
                    <a:pt x="1175258" y="164973"/>
                  </a:lnTo>
                  <a:lnTo>
                    <a:pt x="1175258" y="146558"/>
                  </a:lnTo>
                  <a:close/>
                </a:path>
                <a:path w="2591434" h="384175">
                  <a:moveTo>
                    <a:pt x="1188593" y="55626"/>
                  </a:moveTo>
                  <a:lnTo>
                    <a:pt x="1151509" y="46609"/>
                  </a:lnTo>
                  <a:lnTo>
                    <a:pt x="1129919" y="28829"/>
                  </a:lnTo>
                  <a:lnTo>
                    <a:pt x="1177417" y="28829"/>
                  </a:lnTo>
                  <a:lnTo>
                    <a:pt x="1177417" y="10541"/>
                  </a:lnTo>
                  <a:lnTo>
                    <a:pt x="1057275" y="10541"/>
                  </a:lnTo>
                  <a:lnTo>
                    <a:pt x="1057275" y="28829"/>
                  </a:lnTo>
                  <a:lnTo>
                    <a:pt x="1104646" y="28829"/>
                  </a:lnTo>
                  <a:lnTo>
                    <a:pt x="1101991" y="33502"/>
                  </a:lnTo>
                  <a:lnTo>
                    <a:pt x="1065745" y="52552"/>
                  </a:lnTo>
                  <a:lnTo>
                    <a:pt x="1045083" y="55626"/>
                  </a:lnTo>
                  <a:lnTo>
                    <a:pt x="1057402" y="72517"/>
                  </a:lnTo>
                  <a:lnTo>
                    <a:pt x="1100391" y="58153"/>
                  </a:lnTo>
                  <a:lnTo>
                    <a:pt x="1117346" y="45720"/>
                  </a:lnTo>
                  <a:lnTo>
                    <a:pt x="1128712" y="55003"/>
                  </a:lnTo>
                  <a:lnTo>
                    <a:pt x="1142644" y="62636"/>
                  </a:lnTo>
                  <a:lnTo>
                    <a:pt x="1159090" y="68567"/>
                  </a:lnTo>
                  <a:lnTo>
                    <a:pt x="1178052" y="72771"/>
                  </a:lnTo>
                  <a:lnTo>
                    <a:pt x="1188593" y="55626"/>
                  </a:lnTo>
                  <a:close/>
                </a:path>
                <a:path w="2591434" h="384175">
                  <a:moveTo>
                    <a:pt x="1195197" y="83820"/>
                  </a:moveTo>
                  <a:lnTo>
                    <a:pt x="1039368" y="83820"/>
                  </a:lnTo>
                  <a:lnTo>
                    <a:pt x="1039368" y="102362"/>
                  </a:lnTo>
                  <a:lnTo>
                    <a:pt x="1106297" y="102362"/>
                  </a:lnTo>
                  <a:lnTo>
                    <a:pt x="1106297" y="134493"/>
                  </a:lnTo>
                  <a:lnTo>
                    <a:pt x="1128141" y="134493"/>
                  </a:lnTo>
                  <a:lnTo>
                    <a:pt x="1128141" y="102362"/>
                  </a:lnTo>
                  <a:lnTo>
                    <a:pt x="1195197" y="102362"/>
                  </a:lnTo>
                  <a:lnTo>
                    <a:pt x="1195197" y="83820"/>
                  </a:lnTo>
                  <a:close/>
                </a:path>
                <a:path w="2591434" h="384175">
                  <a:moveTo>
                    <a:pt x="1220597" y="290576"/>
                  </a:moveTo>
                  <a:lnTo>
                    <a:pt x="1183779" y="275831"/>
                  </a:lnTo>
                  <a:lnTo>
                    <a:pt x="1159865" y="246087"/>
                  </a:lnTo>
                  <a:lnTo>
                    <a:pt x="1158875" y="239014"/>
                  </a:lnTo>
                  <a:lnTo>
                    <a:pt x="1158875" y="226568"/>
                  </a:lnTo>
                  <a:lnTo>
                    <a:pt x="1136777" y="226568"/>
                  </a:lnTo>
                  <a:lnTo>
                    <a:pt x="1136777" y="239014"/>
                  </a:lnTo>
                  <a:lnTo>
                    <a:pt x="1135773" y="246227"/>
                  </a:lnTo>
                  <a:lnTo>
                    <a:pt x="1101128" y="281787"/>
                  </a:lnTo>
                  <a:lnTo>
                    <a:pt x="1074674" y="290576"/>
                  </a:lnTo>
                  <a:lnTo>
                    <a:pt x="1087374" y="307467"/>
                  </a:lnTo>
                  <a:lnTo>
                    <a:pt x="1122426" y="291465"/>
                  </a:lnTo>
                  <a:lnTo>
                    <a:pt x="1147572" y="267335"/>
                  </a:lnTo>
                  <a:lnTo>
                    <a:pt x="1152448" y="273456"/>
                  </a:lnTo>
                  <a:lnTo>
                    <a:pt x="1190205" y="300570"/>
                  </a:lnTo>
                  <a:lnTo>
                    <a:pt x="1207897" y="307340"/>
                  </a:lnTo>
                  <a:lnTo>
                    <a:pt x="1220597" y="290576"/>
                  </a:lnTo>
                  <a:close/>
                </a:path>
                <a:path w="2591434" h="384175">
                  <a:moveTo>
                    <a:pt x="1225677" y="340741"/>
                  </a:moveTo>
                  <a:lnTo>
                    <a:pt x="1069848" y="340741"/>
                  </a:lnTo>
                  <a:lnTo>
                    <a:pt x="1069848" y="358648"/>
                  </a:lnTo>
                  <a:lnTo>
                    <a:pt x="1225677" y="358648"/>
                  </a:lnTo>
                  <a:lnTo>
                    <a:pt x="1225677" y="340741"/>
                  </a:lnTo>
                  <a:close/>
                </a:path>
                <a:path w="2591434" h="384175">
                  <a:moveTo>
                    <a:pt x="1333246" y="326644"/>
                  </a:moveTo>
                  <a:lnTo>
                    <a:pt x="1326134" y="321271"/>
                  </a:lnTo>
                  <a:lnTo>
                    <a:pt x="1319872" y="315239"/>
                  </a:lnTo>
                  <a:lnTo>
                    <a:pt x="1314411" y="308559"/>
                  </a:lnTo>
                  <a:lnTo>
                    <a:pt x="1313561" y="307213"/>
                  </a:lnTo>
                  <a:lnTo>
                    <a:pt x="1309751" y="301244"/>
                  </a:lnTo>
                  <a:lnTo>
                    <a:pt x="1305979" y="293484"/>
                  </a:lnTo>
                  <a:lnTo>
                    <a:pt x="1303286" y="285432"/>
                  </a:lnTo>
                  <a:lnTo>
                    <a:pt x="1301648" y="277101"/>
                  </a:lnTo>
                  <a:lnTo>
                    <a:pt x="1301115" y="268478"/>
                  </a:lnTo>
                  <a:lnTo>
                    <a:pt x="1301115" y="247904"/>
                  </a:lnTo>
                  <a:lnTo>
                    <a:pt x="1326769" y="247904"/>
                  </a:lnTo>
                  <a:lnTo>
                    <a:pt x="1326769" y="229743"/>
                  </a:lnTo>
                  <a:lnTo>
                    <a:pt x="1251077" y="229743"/>
                  </a:lnTo>
                  <a:lnTo>
                    <a:pt x="1251077" y="247904"/>
                  </a:lnTo>
                  <a:lnTo>
                    <a:pt x="1279906" y="247904"/>
                  </a:lnTo>
                  <a:lnTo>
                    <a:pt x="1279791" y="268478"/>
                  </a:lnTo>
                  <a:lnTo>
                    <a:pt x="1265466" y="312458"/>
                  </a:lnTo>
                  <a:lnTo>
                    <a:pt x="1244092" y="332867"/>
                  </a:lnTo>
                  <a:lnTo>
                    <a:pt x="1260094" y="346583"/>
                  </a:lnTo>
                  <a:lnTo>
                    <a:pt x="1288161" y="313309"/>
                  </a:lnTo>
                  <a:lnTo>
                    <a:pt x="1290574" y="307213"/>
                  </a:lnTo>
                  <a:lnTo>
                    <a:pt x="1292733" y="312039"/>
                  </a:lnTo>
                  <a:lnTo>
                    <a:pt x="1296797" y="318008"/>
                  </a:lnTo>
                  <a:lnTo>
                    <a:pt x="1308481" y="332232"/>
                  </a:lnTo>
                  <a:lnTo>
                    <a:pt x="1313688" y="337566"/>
                  </a:lnTo>
                  <a:lnTo>
                    <a:pt x="1318387" y="340995"/>
                  </a:lnTo>
                  <a:lnTo>
                    <a:pt x="1333246" y="326644"/>
                  </a:lnTo>
                  <a:close/>
                </a:path>
                <a:path w="2591434" h="384175">
                  <a:moveTo>
                    <a:pt x="1360297" y="219075"/>
                  </a:moveTo>
                  <a:lnTo>
                    <a:pt x="1338707" y="219075"/>
                  </a:lnTo>
                  <a:lnTo>
                    <a:pt x="1338707" y="270891"/>
                  </a:lnTo>
                  <a:lnTo>
                    <a:pt x="1315593" y="270891"/>
                  </a:lnTo>
                  <a:lnTo>
                    <a:pt x="1315593" y="288671"/>
                  </a:lnTo>
                  <a:lnTo>
                    <a:pt x="1338707" y="288671"/>
                  </a:lnTo>
                  <a:lnTo>
                    <a:pt x="1338707" y="378587"/>
                  </a:lnTo>
                  <a:lnTo>
                    <a:pt x="1360297" y="378587"/>
                  </a:lnTo>
                  <a:lnTo>
                    <a:pt x="1360297" y="219075"/>
                  </a:lnTo>
                  <a:close/>
                </a:path>
                <a:path w="2591434" h="384175">
                  <a:moveTo>
                    <a:pt x="1367155" y="57277"/>
                  </a:moveTo>
                  <a:lnTo>
                    <a:pt x="1322959" y="41402"/>
                  </a:lnTo>
                  <a:lnTo>
                    <a:pt x="1306322" y="13589"/>
                  </a:lnTo>
                  <a:lnTo>
                    <a:pt x="1306322" y="5842"/>
                  </a:lnTo>
                  <a:lnTo>
                    <a:pt x="1284605" y="5842"/>
                  </a:lnTo>
                  <a:lnTo>
                    <a:pt x="1284605" y="13589"/>
                  </a:lnTo>
                  <a:lnTo>
                    <a:pt x="1283550" y="20904"/>
                  </a:lnTo>
                  <a:lnTo>
                    <a:pt x="1248257" y="51422"/>
                  </a:lnTo>
                  <a:lnTo>
                    <a:pt x="1223391" y="57023"/>
                  </a:lnTo>
                  <a:lnTo>
                    <a:pt x="1236472" y="73660"/>
                  </a:lnTo>
                  <a:lnTo>
                    <a:pt x="1279245" y="55753"/>
                  </a:lnTo>
                  <a:lnTo>
                    <a:pt x="1295400" y="40259"/>
                  </a:lnTo>
                  <a:lnTo>
                    <a:pt x="1299603" y="45364"/>
                  </a:lnTo>
                  <a:lnTo>
                    <a:pt x="1336903" y="68160"/>
                  </a:lnTo>
                  <a:lnTo>
                    <a:pt x="1355852" y="73660"/>
                  </a:lnTo>
                  <a:lnTo>
                    <a:pt x="1367155" y="57277"/>
                  </a:lnTo>
                  <a:close/>
                </a:path>
                <a:path w="2591434" h="384175">
                  <a:moveTo>
                    <a:pt x="1373505" y="89408"/>
                  </a:moveTo>
                  <a:lnTo>
                    <a:pt x="1217676" y="89408"/>
                  </a:lnTo>
                  <a:lnTo>
                    <a:pt x="1217676" y="107823"/>
                  </a:lnTo>
                  <a:lnTo>
                    <a:pt x="1284605" y="107823"/>
                  </a:lnTo>
                  <a:lnTo>
                    <a:pt x="1284605" y="170307"/>
                  </a:lnTo>
                  <a:lnTo>
                    <a:pt x="1306322" y="170307"/>
                  </a:lnTo>
                  <a:lnTo>
                    <a:pt x="1306322" y="107823"/>
                  </a:lnTo>
                  <a:lnTo>
                    <a:pt x="1373505" y="107823"/>
                  </a:lnTo>
                  <a:lnTo>
                    <a:pt x="1373505" y="89408"/>
                  </a:lnTo>
                  <a:close/>
                </a:path>
                <a:path w="2591434" h="384175">
                  <a:moveTo>
                    <a:pt x="1394587" y="215646"/>
                  </a:moveTo>
                  <a:lnTo>
                    <a:pt x="1372870" y="215646"/>
                  </a:lnTo>
                  <a:lnTo>
                    <a:pt x="1372870" y="383667"/>
                  </a:lnTo>
                  <a:lnTo>
                    <a:pt x="1394587" y="383667"/>
                  </a:lnTo>
                  <a:lnTo>
                    <a:pt x="1394587" y="215646"/>
                  </a:lnTo>
                  <a:close/>
                </a:path>
                <a:path w="2591434" h="384175">
                  <a:moveTo>
                    <a:pt x="1532255" y="52578"/>
                  </a:moveTo>
                  <a:lnTo>
                    <a:pt x="1441323" y="52578"/>
                  </a:lnTo>
                  <a:lnTo>
                    <a:pt x="1441323" y="42926"/>
                  </a:lnTo>
                  <a:lnTo>
                    <a:pt x="1528572" y="42926"/>
                  </a:lnTo>
                  <a:lnTo>
                    <a:pt x="1528572" y="3302"/>
                  </a:lnTo>
                  <a:lnTo>
                    <a:pt x="1419479" y="3302"/>
                  </a:lnTo>
                  <a:lnTo>
                    <a:pt x="1419479" y="19050"/>
                  </a:lnTo>
                  <a:lnTo>
                    <a:pt x="1506728" y="19050"/>
                  </a:lnTo>
                  <a:lnTo>
                    <a:pt x="1506728" y="28448"/>
                  </a:lnTo>
                  <a:lnTo>
                    <a:pt x="1419479" y="28448"/>
                  </a:lnTo>
                  <a:lnTo>
                    <a:pt x="1419479" y="68326"/>
                  </a:lnTo>
                  <a:lnTo>
                    <a:pt x="1532255" y="68326"/>
                  </a:lnTo>
                  <a:lnTo>
                    <a:pt x="1532255" y="52578"/>
                  </a:lnTo>
                  <a:close/>
                </a:path>
                <a:path w="2591434" h="384175">
                  <a:moveTo>
                    <a:pt x="1532636" y="152781"/>
                  </a:moveTo>
                  <a:lnTo>
                    <a:pt x="1440561" y="152781"/>
                  </a:lnTo>
                  <a:lnTo>
                    <a:pt x="1440561" y="142621"/>
                  </a:lnTo>
                  <a:lnTo>
                    <a:pt x="1529207" y="142621"/>
                  </a:lnTo>
                  <a:lnTo>
                    <a:pt x="1529207" y="102870"/>
                  </a:lnTo>
                  <a:lnTo>
                    <a:pt x="1418844" y="102870"/>
                  </a:lnTo>
                  <a:lnTo>
                    <a:pt x="1418844" y="118491"/>
                  </a:lnTo>
                  <a:lnTo>
                    <a:pt x="1507236" y="118491"/>
                  </a:lnTo>
                  <a:lnTo>
                    <a:pt x="1507236" y="128397"/>
                  </a:lnTo>
                  <a:lnTo>
                    <a:pt x="1418844" y="128397"/>
                  </a:lnTo>
                  <a:lnTo>
                    <a:pt x="1418844" y="168529"/>
                  </a:lnTo>
                  <a:lnTo>
                    <a:pt x="1532636" y="168529"/>
                  </a:lnTo>
                  <a:lnTo>
                    <a:pt x="1532636" y="152781"/>
                  </a:lnTo>
                  <a:close/>
                </a:path>
                <a:path w="2591434" h="384175">
                  <a:moveTo>
                    <a:pt x="1551813" y="77470"/>
                  </a:moveTo>
                  <a:lnTo>
                    <a:pt x="1395984" y="77470"/>
                  </a:lnTo>
                  <a:lnTo>
                    <a:pt x="1395984" y="93218"/>
                  </a:lnTo>
                  <a:lnTo>
                    <a:pt x="1551813" y="93218"/>
                  </a:lnTo>
                  <a:lnTo>
                    <a:pt x="1551813" y="77470"/>
                  </a:lnTo>
                  <a:close/>
                </a:path>
                <a:path w="2591434" h="384175">
                  <a:moveTo>
                    <a:pt x="1558798" y="219456"/>
                  </a:moveTo>
                  <a:lnTo>
                    <a:pt x="1449832" y="219456"/>
                  </a:lnTo>
                  <a:lnTo>
                    <a:pt x="1449832" y="237744"/>
                  </a:lnTo>
                  <a:lnTo>
                    <a:pt x="1537081" y="237744"/>
                  </a:lnTo>
                  <a:lnTo>
                    <a:pt x="1536763" y="251345"/>
                  </a:lnTo>
                  <a:lnTo>
                    <a:pt x="1536395" y="262623"/>
                  </a:lnTo>
                  <a:lnTo>
                    <a:pt x="1535950" y="271589"/>
                  </a:lnTo>
                  <a:lnTo>
                    <a:pt x="1535430" y="278257"/>
                  </a:lnTo>
                  <a:lnTo>
                    <a:pt x="1556258" y="279273"/>
                  </a:lnTo>
                  <a:lnTo>
                    <a:pt x="1557401" y="267182"/>
                  </a:lnTo>
                  <a:lnTo>
                    <a:pt x="1558188" y="253174"/>
                  </a:lnTo>
                  <a:lnTo>
                    <a:pt x="1558645" y="237274"/>
                  </a:lnTo>
                  <a:lnTo>
                    <a:pt x="1558798" y="219456"/>
                  </a:lnTo>
                  <a:close/>
                </a:path>
                <a:path w="2591434" h="384175">
                  <a:moveTo>
                    <a:pt x="1562354" y="349250"/>
                  </a:moveTo>
                  <a:lnTo>
                    <a:pt x="1539748" y="321271"/>
                  </a:lnTo>
                  <a:lnTo>
                    <a:pt x="1539748" y="344551"/>
                  </a:lnTo>
                  <a:lnTo>
                    <a:pt x="1539748" y="353949"/>
                  </a:lnTo>
                  <a:lnTo>
                    <a:pt x="1504696" y="364871"/>
                  </a:lnTo>
                  <a:lnTo>
                    <a:pt x="1496631" y="364617"/>
                  </a:lnTo>
                  <a:lnTo>
                    <a:pt x="1469517" y="344551"/>
                  </a:lnTo>
                  <a:lnTo>
                    <a:pt x="1472565" y="340868"/>
                  </a:lnTo>
                  <a:lnTo>
                    <a:pt x="1504696" y="333502"/>
                  </a:lnTo>
                  <a:lnTo>
                    <a:pt x="1512760" y="333794"/>
                  </a:lnTo>
                  <a:lnTo>
                    <a:pt x="1539748" y="344551"/>
                  </a:lnTo>
                  <a:lnTo>
                    <a:pt x="1539748" y="321271"/>
                  </a:lnTo>
                  <a:lnTo>
                    <a:pt x="1539125" y="320979"/>
                  </a:lnTo>
                  <a:lnTo>
                    <a:pt x="1529270" y="318287"/>
                  </a:lnTo>
                  <a:lnTo>
                    <a:pt x="1517789" y="316649"/>
                  </a:lnTo>
                  <a:lnTo>
                    <a:pt x="1504696" y="316103"/>
                  </a:lnTo>
                  <a:lnTo>
                    <a:pt x="1491742" y="316661"/>
                  </a:lnTo>
                  <a:lnTo>
                    <a:pt x="1455547" y="329806"/>
                  </a:lnTo>
                  <a:lnTo>
                    <a:pt x="1447038" y="349250"/>
                  </a:lnTo>
                  <a:lnTo>
                    <a:pt x="1447977" y="356400"/>
                  </a:lnTo>
                  <a:lnTo>
                    <a:pt x="1480324" y="380136"/>
                  </a:lnTo>
                  <a:lnTo>
                    <a:pt x="1504696" y="382397"/>
                  </a:lnTo>
                  <a:lnTo>
                    <a:pt x="1517637" y="381850"/>
                  </a:lnTo>
                  <a:lnTo>
                    <a:pt x="1553883" y="368706"/>
                  </a:lnTo>
                  <a:lnTo>
                    <a:pt x="1557083" y="364871"/>
                  </a:lnTo>
                  <a:lnTo>
                    <a:pt x="1558607" y="363054"/>
                  </a:lnTo>
                  <a:lnTo>
                    <a:pt x="1561414" y="356565"/>
                  </a:lnTo>
                  <a:lnTo>
                    <a:pt x="1562354" y="349250"/>
                  </a:lnTo>
                  <a:close/>
                </a:path>
                <a:path w="2591434" h="384175">
                  <a:moveTo>
                    <a:pt x="1582293" y="287782"/>
                  </a:moveTo>
                  <a:lnTo>
                    <a:pt x="1506982" y="287782"/>
                  </a:lnTo>
                  <a:lnTo>
                    <a:pt x="1506982" y="255397"/>
                  </a:lnTo>
                  <a:lnTo>
                    <a:pt x="1484884" y="255397"/>
                  </a:lnTo>
                  <a:lnTo>
                    <a:pt x="1484884" y="287782"/>
                  </a:lnTo>
                  <a:lnTo>
                    <a:pt x="1426464" y="287782"/>
                  </a:lnTo>
                  <a:lnTo>
                    <a:pt x="1426464" y="306197"/>
                  </a:lnTo>
                  <a:lnTo>
                    <a:pt x="1582293" y="306197"/>
                  </a:lnTo>
                  <a:lnTo>
                    <a:pt x="1582293" y="287782"/>
                  </a:lnTo>
                  <a:close/>
                </a:path>
                <a:path w="2591434" h="384175">
                  <a:moveTo>
                    <a:pt x="1708023" y="326009"/>
                  </a:moveTo>
                  <a:lnTo>
                    <a:pt x="1673618" y="292531"/>
                  </a:lnTo>
                  <a:lnTo>
                    <a:pt x="1666494" y="248158"/>
                  </a:lnTo>
                  <a:lnTo>
                    <a:pt x="1702181" y="248158"/>
                  </a:lnTo>
                  <a:lnTo>
                    <a:pt x="1702181" y="229743"/>
                  </a:lnTo>
                  <a:lnTo>
                    <a:pt x="1608328" y="229743"/>
                  </a:lnTo>
                  <a:lnTo>
                    <a:pt x="1608328" y="248158"/>
                  </a:lnTo>
                  <a:lnTo>
                    <a:pt x="1644777" y="248158"/>
                  </a:lnTo>
                  <a:lnTo>
                    <a:pt x="1644777" y="266573"/>
                  </a:lnTo>
                  <a:lnTo>
                    <a:pt x="1631569" y="304419"/>
                  </a:lnTo>
                  <a:lnTo>
                    <a:pt x="1602105" y="331343"/>
                  </a:lnTo>
                  <a:lnTo>
                    <a:pt x="1618234" y="345313"/>
                  </a:lnTo>
                  <a:lnTo>
                    <a:pt x="1648040" y="314375"/>
                  </a:lnTo>
                  <a:lnTo>
                    <a:pt x="1655826" y="302006"/>
                  </a:lnTo>
                  <a:lnTo>
                    <a:pt x="1662468" y="312445"/>
                  </a:lnTo>
                  <a:lnTo>
                    <a:pt x="1670964" y="322605"/>
                  </a:lnTo>
                  <a:lnTo>
                    <a:pt x="1681327" y="332498"/>
                  </a:lnTo>
                  <a:lnTo>
                    <a:pt x="1693545" y="342138"/>
                  </a:lnTo>
                  <a:lnTo>
                    <a:pt x="1708023" y="326009"/>
                  </a:lnTo>
                  <a:close/>
                </a:path>
                <a:path w="2591434" h="384175">
                  <a:moveTo>
                    <a:pt x="1735709" y="41783"/>
                  </a:moveTo>
                  <a:lnTo>
                    <a:pt x="1714627" y="11010"/>
                  </a:lnTo>
                  <a:lnTo>
                    <a:pt x="1714627" y="47117"/>
                  </a:lnTo>
                  <a:lnTo>
                    <a:pt x="1712341" y="51435"/>
                  </a:lnTo>
                  <a:lnTo>
                    <a:pt x="1707896" y="54864"/>
                  </a:lnTo>
                  <a:lnTo>
                    <a:pt x="1703324" y="58166"/>
                  </a:lnTo>
                  <a:lnTo>
                    <a:pt x="1697609" y="59817"/>
                  </a:lnTo>
                  <a:lnTo>
                    <a:pt x="1683893" y="59817"/>
                  </a:lnTo>
                  <a:lnTo>
                    <a:pt x="1678178" y="58166"/>
                  </a:lnTo>
                  <a:lnTo>
                    <a:pt x="1673606" y="54737"/>
                  </a:lnTo>
                  <a:lnTo>
                    <a:pt x="1668907" y="51308"/>
                  </a:lnTo>
                  <a:lnTo>
                    <a:pt x="1666684" y="47117"/>
                  </a:lnTo>
                  <a:lnTo>
                    <a:pt x="1666621" y="36068"/>
                  </a:lnTo>
                  <a:lnTo>
                    <a:pt x="1668780" y="31623"/>
                  </a:lnTo>
                  <a:lnTo>
                    <a:pt x="1673098" y="28321"/>
                  </a:lnTo>
                  <a:lnTo>
                    <a:pt x="1677543" y="25019"/>
                  </a:lnTo>
                  <a:lnTo>
                    <a:pt x="1683385" y="23368"/>
                  </a:lnTo>
                  <a:lnTo>
                    <a:pt x="1697863" y="23368"/>
                  </a:lnTo>
                  <a:lnTo>
                    <a:pt x="1703578" y="25019"/>
                  </a:lnTo>
                  <a:lnTo>
                    <a:pt x="1712341" y="31750"/>
                  </a:lnTo>
                  <a:lnTo>
                    <a:pt x="1714550" y="36068"/>
                  </a:lnTo>
                  <a:lnTo>
                    <a:pt x="1714627" y="47117"/>
                  </a:lnTo>
                  <a:lnTo>
                    <a:pt x="1714627" y="11010"/>
                  </a:lnTo>
                  <a:lnTo>
                    <a:pt x="1708619" y="8572"/>
                  </a:lnTo>
                  <a:lnTo>
                    <a:pt x="1700072" y="6718"/>
                  </a:lnTo>
                  <a:lnTo>
                    <a:pt x="1690624" y="6096"/>
                  </a:lnTo>
                  <a:lnTo>
                    <a:pt x="1681162" y="6718"/>
                  </a:lnTo>
                  <a:lnTo>
                    <a:pt x="1648929" y="27419"/>
                  </a:lnTo>
                  <a:lnTo>
                    <a:pt x="1645793" y="41783"/>
                  </a:lnTo>
                  <a:lnTo>
                    <a:pt x="1646567" y="49263"/>
                  </a:lnTo>
                  <a:lnTo>
                    <a:pt x="1681111" y="76606"/>
                  </a:lnTo>
                  <a:lnTo>
                    <a:pt x="1690624" y="77216"/>
                  </a:lnTo>
                  <a:lnTo>
                    <a:pt x="1700072" y="76581"/>
                  </a:lnTo>
                  <a:lnTo>
                    <a:pt x="1732495" y="55816"/>
                  </a:lnTo>
                  <a:lnTo>
                    <a:pt x="1734896" y="49149"/>
                  </a:lnTo>
                  <a:lnTo>
                    <a:pt x="1735709" y="41783"/>
                  </a:lnTo>
                  <a:close/>
                </a:path>
                <a:path w="2591434" h="384175">
                  <a:moveTo>
                    <a:pt x="1749552" y="106299"/>
                  </a:moveTo>
                  <a:lnTo>
                    <a:pt x="1748282" y="87757"/>
                  </a:lnTo>
                  <a:lnTo>
                    <a:pt x="1722577" y="88925"/>
                  </a:lnTo>
                  <a:lnTo>
                    <a:pt x="1694827" y="89763"/>
                  </a:lnTo>
                  <a:lnTo>
                    <a:pt x="1664995" y="90258"/>
                  </a:lnTo>
                  <a:lnTo>
                    <a:pt x="1633093" y="90424"/>
                  </a:lnTo>
                  <a:lnTo>
                    <a:pt x="1635252" y="109093"/>
                  </a:lnTo>
                  <a:lnTo>
                    <a:pt x="1680337" y="108458"/>
                  </a:lnTo>
                  <a:lnTo>
                    <a:pt x="1680337" y="165608"/>
                  </a:lnTo>
                  <a:lnTo>
                    <a:pt x="1702181" y="165608"/>
                  </a:lnTo>
                  <a:lnTo>
                    <a:pt x="1702181" y="108458"/>
                  </a:lnTo>
                  <a:lnTo>
                    <a:pt x="1702181" y="107823"/>
                  </a:lnTo>
                  <a:lnTo>
                    <a:pt x="1749552" y="106299"/>
                  </a:lnTo>
                  <a:close/>
                </a:path>
                <a:path w="2591434" h="384175">
                  <a:moveTo>
                    <a:pt x="1766443" y="280162"/>
                  </a:moveTo>
                  <a:lnTo>
                    <a:pt x="1740154" y="280162"/>
                  </a:lnTo>
                  <a:lnTo>
                    <a:pt x="1740154" y="215646"/>
                  </a:lnTo>
                  <a:lnTo>
                    <a:pt x="1718437" y="215646"/>
                  </a:lnTo>
                  <a:lnTo>
                    <a:pt x="1718437" y="383667"/>
                  </a:lnTo>
                  <a:lnTo>
                    <a:pt x="1740154" y="383667"/>
                  </a:lnTo>
                  <a:lnTo>
                    <a:pt x="1740154" y="298577"/>
                  </a:lnTo>
                  <a:lnTo>
                    <a:pt x="1766443" y="298577"/>
                  </a:lnTo>
                  <a:lnTo>
                    <a:pt x="1766443" y="280162"/>
                  </a:lnTo>
                  <a:close/>
                </a:path>
                <a:path w="2591434" h="384175">
                  <a:moveTo>
                    <a:pt x="1778889" y="2286"/>
                  </a:moveTo>
                  <a:lnTo>
                    <a:pt x="1757045" y="2286"/>
                  </a:lnTo>
                  <a:lnTo>
                    <a:pt x="1757045" y="170307"/>
                  </a:lnTo>
                  <a:lnTo>
                    <a:pt x="1778889" y="170307"/>
                  </a:lnTo>
                  <a:lnTo>
                    <a:pt x="1778889" y="2286"/>
                  </a:lnTo>
                  <a:close/>
                </a:path>
                <a:path w="2591434" h="384175">
                  <a:moveTo>
                    <a:pt x="1910207" y="75819"/>
                  </a:moveTo>
                  <a:lnTo>
                    <a:pt x="1888490" y="47752"/>
                  </a:lnTo>
                  <a:lnTo>
                    <a:pt x="1888490" y="71501"/>
                  </a:lnTo>
                  <a:lnTo>
                    <a:pt x="1888490" y="80137"/>
                  </a:lnTo>
                  <a:lnTo>
                    <a:pt x="1886585" y="83566"/>
                  </a:lnTo>
                  <a:lnTo>
                    <a:pt x="1879219" y="88646"/>
                  </a:lnTo>
                  <a:lnTo>
                    <a:pt x="1873885" y="89916"/>
                  </a:lnTo>
                  <a:lnTo>
                    <a:pt x="1859661" y="89916"/>
                  </a:lnTo>
                  <a:lnTo>
                    <a:pt x="1854327" y="88646"/>
                  </a:lnTo>
                  <a:lnTo>
                    <a:pt x="1846961" y="83566"/>
                  </a:lnTo>
                  <a:lnTo>
                    <a:pt x="1845183" y="80137"/>
                  </a:lnTo>
                  <a:lnTo>
                    <a:pt x="1845183" y="71501"/>
                  </a:lnTo>
                  <a:lnTo>
                    <a:pt x="1847088" y="68199"/>
                  </a:lnTo>
                  <a:lnTo>
                    <a:pt x="1850771" y="65786"/>
                  </a:lnTo>
                  <a:lnTo>
                    <a:pt x="1854581" y="63246"/>
                  </a:lnTo>
                  <a:lnTo>
                    <a:pt x="1859788" y="61976"/>
                  </a:lnTo>
                  <a:lnTo>
                    <a:pt x="1873631" y="61976"/>
                  </a:lnTo>
                  <a:lnTo>
                    <a:pt x="1878965" y="63246"/>
                  </a:lnTo>
                  <a:lnTo>
                    <a:pt x="1886585" y="68072"/>
                  </a:lnTo>
                  <a:lnTo>
                    <a:pt x="1888490" y="71501"/>
                  </a:lnTo>
                  <a:lnTo>
                    <a:pt x="1888490" y="47752"/>
                  </a:lnTo>
                  <a:lnTo>
                    <a:pt x="1884565" y="46278"/>
                  </a:lnTo>
                  <a:lnTo>
                    <a:pt x="1876120" y="44627"/>
                  </a:lnTo>
                  <a:lnTo>
                    <a:pt x="1866646" y="44069"/>
                  </a:lnTo>
                  <a:lnTo>
                    <a:pt x="1857235" y="44627"/>
                  </a:lnTo>
                  <a:lnTo>
                    <a:pt x="1823948" y="69253"/>
                  </a:lnTo>
                  <a:lnTo>
                    <a:pt x="1823212" y="75819"/>
                  </a:lnTo>
                  <a:lnTo>
                    <a:pt x="1823948" y="82473"/>
                  </a:lnTo>
                  <a:lnTo>
                    <a:pt x="1857248" y="107137"/>
                  </a:lnTo>
                  <a:lnTo>
                    <a:pt x="1866519" y="107696"/>
                  </a:lnTo>
                  <a:lnTo>
                    <a:pt x="1875993" y="107137"/>
                  </a:lnTo>
                  <a:lnTo>
                    <a:pt x="1906206" y="89916"/>
                  </a:lnTo>
                  <a:lnTo>
                    <a:pt x="1907247" y="88392"/>
                  </a:lnTo>
                  <a:lnTo>
                    <a:pt x="1909457" y="82397"/>
                  </a:lnTo>
                  <a:lnTo>
                    <a:pt x="1910207" y="75819"/>
                  </a:lnTo>
                  <a:close/>
                </a:path>
                <a:path w="2591434" h="384175">
                  <a:moveTo>
                    <a:pt x="1917700" y="18796"/>
                  </a:moveTo>
                  <a:lnTo>
                    <a:pt x="1877187" y="18796"/>
                  </a:lnTo>
                  <a:lnTo>
                    <a:pt x="1877187" y="0"/>
                  </a:lnTo>
                  <a:lnTo>
                    <a:pt x="1855343" y="0"/>
                  </a:lnTo>
                  <a:lnTo>
                    <a:pt x="1855343" y="18796"/>
                  </a:lnTo>
                  <a:lnTo>
                    <a:pt x="1814830" y="18796"/>
                  </a:lnTo>
                  <a:lnTo>
                    <a:pt x="1814830" y="36322"/>
                  </a:lnTo>
                  <a:lnTo>
                    <a:pt x="1917700" y="36322"/>
                  </a:lnTo>
                  <a:lnTo>
                    <a:pt x="1917700" y="18796"/>
                  </a:lnTo>
                  <a:close/>
                </a:path>
                <a:path w="2591434" h="384175">
                  <a:moveTo>
                    <a:pt x="1932940" y="274320"/>
                  </a:moveTo>
                  <a:lnTo>
                    <a:pt x="1931162" y="270764"/>
                  </a:lnTo>
                  <a:lnTo>
                    <a:pt x="1929257" y="266954"/>
                  </a:lnTo>
                  <a:lnTo>
                    <a:pt x="1921764" y="261493"/>
                  </a:lnTo>
                  <a:lnTo>
                    <a:pt x="1915668" y="257911"/>
                  </a:lnTo>
                  <a:lnTo>
                    <a:pt x="1912112" y="256641"/>
                  </a:lnTo>
                  <a:lnTo>
                    <a:pt x="1912112" y="275082"/>
                  </a:lnTo>
                  <a:lnTo>
                    <a:pt x="1912112" y="292227"/>
                  </a:lnTo>
                  <a:lnTo>
                    <a:pt x="1905000" y="296672"/>
                  </a:lnTo>
                  <a:lnTo>
                    <a:pt x="1876806" y="296672"/>
                  </a:lnTo>
                  <a:lnTo>
                    <a:pt x="1869821" y="292227"/>
                  </a:lnTo>
                  <a:lnTo>
                    <a:pt x="1869821" y="275082"/>
                  </a:lnTo>
                  <a:lnTo>
                    <a:pt x="1876806" y="270764"/>
                  </a:lnTo>
                  <a:lnTo>
                    <a:pt x="1905000" y="270764"/>
                  </a:lnTo>
                  <a:lnTo>
                    <a:pt x="1912112" y="275082"/>
                  </a:lnTo>
                  <a:lnTo>
                    <a:pt x="1912112" y="256641"/>
                  </a:lnTo>
                  <a:lnTo>
                    <a:pt x="1908467" y="255320"/>
                  </a:lnTo>
                  <a:lnTo>
                    <a:pt x="1900199" y="253771"/>
                  </a:lnTo>
                  <a:lnTo>
                    <a:pt x="1890903" y="253238"/>
                  </a:lnTo>
                  <a:lnTo>
                    <a:pt x="1881530" y="253771"/>
                  </a:lnTo>
                  <a:lnTo>
                    <a:pt x="1848866" y="274320"/>
                  </a:lnTo>
                  <a:lnTo>
                    <a:pt x="1848866" y="292862"/>
                  </a:lnTo>
                  <a:lnTo>
                    <a:pt x="1881352" y="313321"/>
                  </a:lnTo>
                  <a:lnTo>
                    <a:pt x="1890649" y="313817"/>
                  </a:lnTo>
                  <a:lnTo>
                    <a:pt x="1899932" y="313321"/>
                  </a:lnTo>
                  <a:lnTo>
                    <a:pt x="1930958" y="296672"/>
                  </a:lnTo>
                  <a:lnTo>
                    <a:pt x="1932940" y="292862"/>
                  </a:lnTo>
                  <a:lnTo>
                    <a:pt x="1932940" y="274320"/>
                  </a:lnTo>
                  <a:close/>
                </a:path>
                <a:path w="2591434" h="384175">
                  <a:moveTo>
                    <a:pt x="1943608" y="229743"/>
                  </a:moveTo>
                  <a:lnTo>
                    <a:pt x="1903095" y="229743"/>
                  </a:lnTo>
                  <a:lnTo>
                    <a:pt x="1903095" y="213360"/>
                  </a:lnTo>
                  <a:lnTo>
                    <a:pt x="1881251" y="213360"/>
                  </a:lnTo>
                  <a:lnTo>
                    <a:pt x="1881251" y="229743"/>
                  </a:lnTo>
                  <a:lnTo>
                    <a:pt x="1840738" y="229743"/>
                  </a:lnTo>
                  <a:lnTo>
                    <a:pt x="1840738" y="247142"/>
                  </a:lnTo>
                  <a:lnTo>
                    <a:pt x="1943608" y="247142"/>
                  </a:lnTo>
                  <a:lnTo>
                    <a:pt x="1943608" y="229743"/>
                  </a:lnTo>
                  <a:close/>
                </a:path>
                <a:path w="2591434" h="384175">
                  <a:moveTo>
                    <a:pt x="1953387" y="146558"/>
                  </a:moveTo>
                  <a:lnTo>
                    <a:pt x="1862836" y="146558"/>
                  </a:lnTo>
                  <a:lnTo>
                    <a:pt x="1862836" y="115316"/>
                  </a:lnTo>
                  <a:lnTo>
                    <a:pt x="1840865" y="115316"/>
                  </a:lnTo>
                  <a:lnTo>
                    <a:pt x="1840865" y="164973"/>
                  </a:lnTo>
                  <a:lnTo>
                    <a:pt x="1953387" y="164973"/>
                  </a:lnTo>
                  <a:lnTo>
                    <a:pt x="1953387" y="146558"/>
                  </a:lnTo>
                  <a:close/>
                </a:path>
                <a:path w="2591434" h="384175">
                  <a:moveTo>
                    <a:pt x="1974342" y="57531"/>
                  </a:moveTo>
                  <a:lnTo>
                    <a:pt x="1948688" y="57531"/>
                  </a:lnTo>
                  <a:lnTo>
                    <a:pt x="1948688" y="2286"/>
                  </a:lnTo>
                  <a:lnTo>
                    <a:pt x="1926971" y="2286"/>
                  </a:lnTo>
                  <a:lnTo>
                    <a:pt x="1926971" y="124333"/>
                  </a:lnTo>
                  <a:lnTo>
                    <a:pt x="1948688" y="124333"/>
                  </a:lnTo>
                  <a:lnTo>
                    <a:pt x="1948688" y="75946"/>
                  </a:lnTo>
                  <a:lnTo>
                    <a:pt x="1974342" y="75946"/>
                  </a:lnTo>
                  <a:lnTo>
                    <a:pt x="1974342" y="57531"/>
                  </a:lnTo>
                  <a:close/>
                </a:path>
                <a:path w="2591434" h="384175">
                  <a:moveTo>
                    <a:pt x="1982597" y="215646"/>
                  </a:moveTo>
                  <a:lnTo>
                    <a:pt x="1960753" y="215646"/>
                  </a:lnTo>
                  <a:lnTo>
                    <a:pt x="1960753" y="256540"/>
                  </a:lnTo>
                  <a:lnTo>
                    <a:pt x="1936623" y="256540"/>
                  </a:lnTo>
                  <a:lnTo>
                    <a:pt x="1936623" y="274193"/>
                  </a:lnTo>
                  <a:lnTo>
                    <a:pt x="1960753" y="274193"/>
                  </a:lnTo>
                  <a:lnTo>
                    <a:pt x="1960753" y="287020"/>
                  </a:lnTo>
                  <a:lnTo>
                    <a:pt x="1936623" y="287020"/>
                  </a:lnTo>
                  <a:lnTo>
                    <a:pt x="1936623" y="304673"/>
                  </a:lnTo>
                  <a:lnTo>
                    <a:pt x="1960753" y="304673"/>
                  </a:lnTo>
                  <a:lnTo>
                    <a:pt x="1960753" y="313309"/>
                  </a:lnTo>
                  <a:lnTo>
                    <a:pt x="1982597" y="313309"/>
                  </a:lnTo>
                  <a:lnTo>
                    <a:pt x="1982597" y="215646"/>
                  </a:lnTo>
                  <a:close/>
                </a:path>
                <a:path w="2591434" h="384175">
                  <a:moveTo>
                    <a:pt x="1982724" y="320548"/>
                  </a:moveTo>
                  <a:lnTo>
                    <a:pt x="1961134" y="320548"/>
                  </a:lnTo>
                  <a:lnTo>
                    <a:pt x="1961134" y="334010"/>
                  </a:lnTo>
                  <a:lnTo>
                    <a:pt x="1961134" y="351917"/>
                  </a:lnTo>
                  <a:lnTo>
                    <a:pt x="1961134" y="363474"/>
                  </a:lnTo>
                  <a:lnTo>
                    <a:pt x="1892935" y="363474"/>
                  </a:lnTo>
                  <a:lnTo>
                    <a:pt x="1892935" y="351917"/>
                  </a:lnTo>
                  <a:lnTo>
                    <a:pt x="1961134" y="351917"/>
                  </a:lnTo>
                  <a:lnTo>
                    <a:pt x="1961134" y="334010"/>
                  </a:lnTo>
                  <a:lnTo>
                    <a:pt x="1892935" y="334010"/>
                  </a:lnTo>
                  <a:lnTo>
                    <a:pt x="1892935" y="320548"/>
                  </a:lnTo>
                  <a:lnTo>
                    <a:pt x="1871472" y="320548"/>
                  </a:lnTo>
                  <a:lnTo>
                    <a:pt x="1871472" y="381508"/>
                  </a:lnTo>
                  <a:lnTo>
                    <a:pt x="1982724" y="381508"/>
                  </a:lnTo>
                  <a:lnTo>
                    <a:pt x="1982724" y="363474"/>
                  </a:lnTo>
                  <a:lnTo>
                    <a:pt x="1982724" y="351917"/>
                  </a:lnTo>
                  <a:lnTo>
                    <a:pt x="1982724" y="334010"/>
                  </a:lnTo>
                  <a:lnTo>
                    <a:pt x="1982724" y="320548"/>
                  </a:lnTo>
                  <a:close/>
                </a:path>
                <a:path w="2591434" h="384175">
                  <a:moveTo>
                    <a:pt x="2168271" y="295529"/>
                  </a:moveTo>
                  <a:lnTo>
                    <a:pt x="2124837" y="276479"/>
                  </a:lnTo>
                  <a:lnTo>
                    <a:pt x="2120620" y="272669"/>
                  </a:lnTo>
                  <a:lnTo>
                    <a:pt x="2117356" y="269722"/>
                  </a:lnTo>
                  <a:lnTo>
                    <a:pt x="2111857" y="262801"/>
                  </a:lnTo>
                  <a:lnTo>
                    <a:pt x="2108352" y="255727"/>
                  </a:lnTo>
                  <a:lnTo>
                    <a:pt x="2106803" y="248539"/>
                  </a:lnTo>
                  <a:lnTo>
                    <a:pt x="2156714" y="248539"/>
                  </a:lnTo>
                  <a:lnTo>
                    <a:pt x="2156714" y="230505"/>
                  </a:lnTo>
                  <a:lnTo>
                    <a:pt x="2034540" y="230505"/>
                  </a:lnTo>
                  <a:lnTo>
                    <a:pt x="2034540" y="248539"/>
                  </a:lnTo>
                  <a:lnTo>
                    <a:pt x="2084705" y="248539"/>
                  </a:lnTo>
                  <a:lnTo>
                    <a:pt x="2082838" y="255854"/>
                  </a:lnTo>
                  <a:lnTo>
                    <a:pt x="2055799" y="283933"/>
                  </a:lnTo>
                  <a:lnTo>
                    <a:pt x="2022475" y="295529"/>
                  </a:lnTo>
                  <a:lnTo>
                    <a:pt x="2036572" y="311912"/>
                  </a:lnTo>
                  <a:lnTo>
                    <a:pt x="2072513" y="294894"/>
                  </a:lnTo>
                  <a:lnTo>
                    <a:pt x="2095500" y="272669"/>
                  </a:lnTo>
                  <a:lnTo>
                    <a:pt x="2099614" y="278104"/>
                  </a:lnTo>
                  <a:lnTo>
                    <a:pt x="2137892" y="305460"/>
                  </a:lnTo>
                  <a:lnTo>
                    <a:pt x="2155063" y="311912"/>
                  </a:lnTo>
                  <a:lnTo>
                    <a:pt x="2168271" y="295529"/>
                  </a:lnTo>
                  <a:close/>
                </a:path>
                <a:path w="2591434" h="384175">
                  <a:moveTo>
                    <a:pt x="2173605" y="342392"/>
                  </a:moveTo>
                  <a:lnTo>
                    <a:pt x="2106549" y="342392"/>
                  </a:lnTo>
                  <a:lnTo>
                    <a:pt x="2106549" y="305054"/>
                  </a:lnTo>
                  <a:lnTo>
                    <a:pt x="2084705" y="305054"/>
                  </a:lnTo>
                  <a:lnTo>
                    <a:pt x="2084705" y="342392"/>
                  </a:lnTo>
                  <a:lnTo>
                    <a:pt x="2017776" y="342392"/>
                  </a:lnTo>
                  <a:lnTo>
                    <a:pt x="2017776" y="360426"/>
                  </a:lnTo>
                  <a:lnTo>
                    <a:pt x="2173605" y="360426"/>
                  </a:lnTo>
                  <a:lnTo>
                    <a:pt x="2173605" y="342392"/>
                  </a:lnTo>
                  <a:close/>
                </a:path>
                <a:path w="2591434" h="384175">
                  <a:moveTo>
                    <a:pt x="2412873" y="342392"/>
                  </a:moveTo>
                  <a:lnTo>
                    <a:pt x="2373884" y="342392"/>
                  </a:lnTo>
                  <a:lnTo>
                    <a:pt x="2373884" y="311912"/>
                  </a:lnTo>
                  <a:lnTo>
                    <a:pt x="2373884" y="303784"/>
                  </a:lnTo>
                  <a:lnTo>
                    <a:pt x="2392807" y="270256"/>
                  </a:lnTo>
                  <a:lnTo>
                    <a:pt x="2391778" y="260781"/>
                  </a:lnTo>
                  <a:lnTo>
                    <a:pt x="2370455" y="235254"/>
                  </a:lnTo>
                  <a:lnTo>
                    <a:pt x="2370455" y="262509"/>
                  </a:lnTo>
                  <a:lnTo>
                    <a:pt x="2370378" y="278130"/>
                  </a:lnTo>
                  <a:lnTo>
                    <a:pt x="2367280" y="284226"/>
                  </a:lnTo>
                  <a:lnTo>
                    <a:pt x="2360930" y="288671"/>
                  </a:lnTo>
                  <a:lnTo>
                    <a:pt x="2355735" y="291680"/>
                  </a:lnTo>
                  <a:lnTo>
                    <a:pt x="2352294" y="292912"/>
                  </a:lnTo>
                  <a:lnTo>
                    <a:pt x="2352294" y="311912"/>
                  </a:lnTo>
                  <a:lnTo>
                    <a:pt x="2352294" y="342392"/>
                  </a:lnTo>
                  <a:lnTo>
                    <a:pt x="2317623" y="342392"/>
                  </a:lnTo>
                  <a:lnTo>
                    <a:pt x="2317623" y="311912"/>
                  </a:lnTo>
                  <a:lnTo>
                    <a:pt x="2323465" y="313055"/>
                  </a:lnTo>
                  <a:lnTo>
                    <a:pt x="2329180" y="313563"/>
                  </a:lnTo>
                  <a:lnTo>
                    <a:pt x="2340737" y="313563"/>
                  </a:lnTo>
                  <a:lnTo>
                    <a:pt x="2346579" y="313055"/>
                  </a:lnTo>
                  <a:lnTo>
                    <a:pt x="2352294" y="311912"/>
                  </a:lnTo>
                  <a:lnTo>
                    <a:pt x="2352294" y="292912"/>
                  </a:lnTo>
                  <a:lnTo>
                    <a:pt x="2349690" y="293827"/>
                  </a:lnTo>
                  <a:lnTo>
                    <a:pt x="2342743" y="295109"/>
                  </a:lnTo>
                  <a:lnTo>
                    <a:pt x="2335022" y="295529"/>
                  </a:lnTo>
                  <a:lnTo>
                    <a:pt x="2327160" y="295109"/>
                  </a:lnTo>
                  <a:lnTo>
                    <a:pt x="2320175" y="293827"/>
                  </a:lnTo>
                  <a:lnTo>
                    <a:pt x="2314117" y="291731"/>
                  </a:lnTo>
                  <a:lnTo>
                    <a:pt x="2308860" y="288798"/>
                  </a:lnTo>
                  <a:lnTo>
                    <a:pt x="2302510" y="284226"/>
                  </a:lnTo>
                  <a:lnTo>
                    <a:pt x="2299335" y="278130"/>
                  </a:lnTo>
                  <a:lnTo>
                    <a:pt x="2299335" y="262509"/>
                  </a:lnTo>
                  <a:lnTo>
                    <a:pt x="2335022" y="245110"/>
                  </a:lnTo>
                  <a:lnTo>
                    <a:pt x="2342781" y="245541"/>
                  </a:lnTo>
                  <a:lnTo>
                    <a:pt x="2370455" y="262509"/>
                  </a:lnTo>
                  <a:lnTo>
                    <a:pt x="2370455" y="235254"/>
                  </a:lnTo>
                  <a:lnTo>
                    <a:pt x="2367559" y="233565"/>
                  </a:lnTo>
                  <a:lnTo>
                    <a:pt x="2357755" y="229958"/>
                  </a:lnTo>
                  <a:lnTo>
                    <a:pt x="2346896" y="227799"/>
                  </a:lnTo>
                  <a:lnTo>
                    <a:pt x="2335022" y="227076"/>
                  </a:lnTo>
                  <a:lnTo>
                    <a:pt x="2322982" y="227799"/>
                  </a:lnTo>
                  <a:lnTo>
                    <a:pt x="2286190" y="244970"/>
                  </a:lnTo>
                  <a:lnTo>
                    <a:pt x="2276983" y="270256"/>
                  </a:lnTo>
                  <a:lnTo>
                    <a:pt x="2278164" y="280428"/>
                  </a:lnTo>
                  <a:lnTo>
                    <a:pt x="2281758" y="289407"/>
                  </a:lnTo>
                  <a:lnTo>
                    <a:pt x="2287740" y="297192"/>
                  </a:lnTo>
                  <a:lnTo>
                    <a:pt x="2296160" y="303784"/>
                  </a:lnTo>
                  <a:lnTo>
                    <a:pt x="2296160" y="342392"/>
                  </a:lnTo>
                  <a:lnTo>
                    <a:pt x="2257044" y="342392"/>
                  </a:lnTo>
                  <a:lnTo>
                    <a:pt x="2257044" y="360426"/>
                  </a:lnTo>
                  <a:lnTo>
                    <a:pt x="2412873" y="360426"/>
                  </a:lnTo>
                  <a:lnTo>
                    <a:pt x="2412873" y="342392"/>
                  </a:lnTo>
                  <a:close/>
                </a:path>
                <a:path w="2591434" h="384175">
                  <a:moveTo>
                    <a:pt x="2591181" y="290830"/>
                  </a:moveTo>
                  <a:lnTo>
                    <a:pt x="2565400" y="290830"/>
                  </a:lnTo>
                  <a:lnTo>
                    <a:pt x="2566733" y="272732"/>
                  </a:lnTo>
                  <a:lnTo>
                    <a:pt x="2567686" y="255397"/>
                  </a:lnTo>
                  <a:lnTo>
                    <a:pt x="2568257" y="238823"/>
                  </a:lnTo>
                  <a:lnTo>
                    <a:pt x="2568448" y="223012"/>
                  </a:lnTo>
                  <a:lnTo>
                    <a:pt x="2459101" y="223012"/>
                  </a:lnTo>
                  <a:lnTo>
                    <a:pt x="2459101" y="241300"/>
                  </a:lnTo>
                  <a:lnTo>
                    <a:pt x="2546604" y="241300"/>
                  </a:lnTo>
                  <a:lnTo>
                    <a:pt x="2546451" y="251117"/>
                  </a:lnTo>
                  <a:lnTo>
                    <a:pt x="2546019" y="262636"/>
                  </a:lnTo>
                  <a:lnTo>
                    <a:pt x="2545308" y="275882"/>
                  </a:lnTo>
                  <a:lnTo>
                    <a:pt x="2544318" y="290830"/>
                  </a:lnTo>
                  <a:lnTo>
                    <a:pt x="2435352" y="290830"/>
                  </a:lnTo>
                  <a:lnTo>
                    <a:pt x="2435352" y="309372"/>
                  </a:lnTo>
                  <a:lnTo>
                    <a:pt x="2501011" y="309372"/>
                  </a:lnTo>
                  <a:lnTo>
                    <a:pt x="2501011" y="383667"/>
                  </a:lnTo>
                  <a:lnTo>
                    <a:pt x="2522982" y="383667"/>
                  </a:lnTo>
                  <a:lnTo>
                    <a:pt x="2522982" y="309372"/>
                  </a:lnTo>
                  <a:lnTo>
                    <a:pt x="2591181" y="309372"/>
                  </a:lnTo>
                  <a:lnTo>
                    <a:pt x="2591181" y="29083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658368" y="4585715"/>
            <a:ext cx="4653280" cy="655320"/>
            <a:chOff x="658368" y="4585715"/>
            <a:chExt cx="4653280" cy="655320"/>
          </a:xfrm>
        </p:grpSpPr>
        <p:sp>
          <p:nvSpPr>
            <p:cNvPr id="34" name="object 34" descr=""/>
            <p:cNvSpPr/>
            <p:nvPr/>
          </p:nvSpPr>
          <p:spPr>
            <a:xfrm>
              <a:off x="658368" y="4585715"/>
              <a:ext cx="4653280" cy="655320"/>
            </a:xfrm>
            <a:custGeom>
              <a:avLst/>
              <a:gdLst/>
              <a:ahLst/>
              <a:cxnLst/>
              <a:rect l="l" t="t" r="r" b="b"/>
              <a:pathLst>
                <a:path w="4653280" h="655320">
                  <a:moveTo>
                    <a:pt x="4652772" y="0"/>
                  </a:moveTo>
                  <a:lnTo>
                    <a:pt x="0" y="0"/>
                  </a:lnTo>
                  <a:lnTo>
                    <a:pt x="0" y="655319"/>
                  </a:lnTo>
                  <a:lnTo>
                    <a:pt x="4652772" y="655319"/>
                  </a:lnTo>
                  <a:lnTo>
                    <a:pt x="4652772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391539" y="4826888"/>
              <a:ext cx="3171825" cy="170815"/>
            </a:xfrm>
            <a:custGeom>
              <a:avLst/>
              <a:gdLst/>
              <a:ahLst/>
              <a:cxnLst/>
              <a:rect l="l" t="t" r="r" b="b"/>
              <a:pathLst>
                <a:path w="3171825" h="170814">
                  <a:moveTo>
                    <a:pt x="137287" y="150368"/>
                  </a:moveTo>
                  <a:lnTo>
                    <a:pt x="44958" y="150368"/>
                  </a:lnTo>
                  <a:lnTo>
                    <a:pt x="44958" y="139954"/>
                  </a:lnTo>
                  <a:lnTo>
                    <a:pt x="132969" y="139954"/>
                  </a:lnTo>
                  <a:lnTo>
                    <a:pt x="132969" y="95504"/>
                  </a:lnTo>
                  <a:lnTo>
                    <a:pt x="23114" y="95504"/>
                  </a:lnTo>
                  <a:lnTo>
                    <a:pt x="23114" y="113792"/>
                  </a:lnTo>
                  <a:lnTo>
                    <a:pt x="111252" y="113792"/>
                  </a:lnTo>
                  <a:lnTo>
                    <a:pt x="111252" y="123571"/>
                  </a:lnTo>
                  <a:lnTo>
                    <a:pt x="23114" y="123571"/>
                  </a:lnTo>
                  <a:lnTo>
                    <a:pt x="23114" y="168529"/>
                  </a:lnTo>
                  <a:lnTo>
                    <a:pt x="137287" y="168529"/>
                  </a:lnTo>
                  <a:lnTo>
                    <a:pt x="137287" y="150368"/>
                  </a:lnTo>
                  <a:close/>
                </a:path>
                <a:path w="3171825" h="170814">
                  <a:moveTo>
                    <a:pt x="155829" y="66675"/>
                  </a:moveTo>
                  <a:lnTo>
                    <a:pt x="130302" y="66675"/>
                  </a:lnTo>
                  <a:lnTo>
                    <a:pt x="131457" y="53746"/>
                  </a:lnTo>
                  <a:lnTo>
                    <a:pt x="131660" y="50292"/>
                  </a:lnTo>
                  <a:lnTo>
                    <a:pt x="132295" y="39141"/>
                  </a:lnTo>
                  <a:lnTo>
                    <a:pt x="132791" y="22834"/>
                  </a:lnTo>
                  <a:lnTo>
                    <a:pt x="132969" y="4826"/>
                  </a:lnTo>
                  <a:lnTo>
                    <a:pt x="23368" y="4826"/>
                  </a:lnTo>
                  <a:lnTo>
                    <a:pt x="23368" y="22987"/>
                  </a:lnTo>
                  <a:lnTo>
                    <a:pt x="111252" y="22987"/>
                  </a:lnTo>
                  <a:lnTo>
                    <a:pt x="111125" y="33528"/>
                  </a:lnTo>
                  <a:lnTo>
                    <a:pt x="15875" y="36703"/>
                  </a:lnTo>
                  <a:lnTo>
                    <a:pt x="20701" y="54737"/>
                  </a:lnTo>
                  <a:lnTo>
                    <a:pt x="110363" y="50292"/>
                  </a:lnTo>
                  <a:lnTo>
                    <a:pt x="109855" y="58420"/>
                  </a:lnTo>
                  <a:lnTo>
                    <a:pt x="109474" y="63881"/>
                  </a:lnTo>
                  <a:lnTo>
                    <a:pt x="109220" y="66675"/>
                  </a:lnTo>
                  <a:lnTo>
                    <a:pt x="0" y="66675"/>
                  </a:lnTo>
                  <a:lnTo>
                    <a:pt x="0" y="85090"/>
                  </a:lnTo>
                  <a:lnTo>
                    <a:pt x="155829" y="85090"/>
                  </a:lnTo>
                  <a:lnTo>
                    <a:pt x="155829" y="66675"/>
                  </a:lnTo>
                  <a:close/>
                </a:path>
                <a:path w="3171825" h="170814">
                  <a:moveTo>
                    <a:pt x="283464" y="128270"/>
                  </a:moveTo>
                  <a:lnTo>
                    <a:pt x="281203" y="114173"/>
                  </a:lnTo>
                  <a:lnTo>
                    <a:pt x="280543" y="109982"/>
                  </a:lnTo>
                  <a:lnTo>
                    <a:pt x="268185" y="111823"/>
                  </a:lnTo>
                  <a:lnTo>
                    <a:pt x="252069" y="113131"/>
                  </a:lnTo>
                  <a:lnTo>
                    <a:pt x="232232" y="113919"/>
                  </a:lnTo>
                  <a:lnTo>
                    <a:pt x="208661" y="114173"/>
                  </a:lnTo>
                  <a:lnTo>
                    <a:pt x="208661" y="80010"/>
                  </a:lnTo>
                  <a:lnTo>
                    <a:pt x="265925" y="80010"/>
                  </a:lnTo>
                  <a:lnTo>
                    <a:pt x="265925" y="15240"/>
                  </a:lnTo>
                  <a:lnTo>
                    <a:pt x="186690" y="15240"/>
                  </a:lnTo>
                  <a:lnTo>
                    <a:pt x="186690" y="33655"/>
                  </a:lnTo>
                  <a:lnTo>
                    <a:pt x="243967" y="33655"/>
                  </a:lnTo>
                  <a:lnTo>
                    <a:pt x="243967" y="62103"/>
                  </a:lnTo>
                  <a:lnTo>
                    <a:pt x="186690" y="62103"/>
                  </a:lnTo>
                  <a:lnTo>
                    <a:pt x="186690" y="132461"/>
                  </a:lnTo>
                  <a:lnTo>
                    <a:pt x="219595" y="132207"/>
                  </a:lnTo>
                  <a:lnTo>
                    <a:pt x="246697" y="131419"/>
                  </a:lnTo>
                  <a:lnTo>
                    <a:pt x="267982" y="130111"/>
                  </a:lnTo>
                  <a:lnTo>
                    <a:pt x="283464" y="128270"/>
                  </a:lnTo>
                  <a:close/>
                </a:path>
                <a:path w="3171825" h="170814">
                  <a:moveTo>
                    <a:pt x="339852" y="67310"/>
                  </a:moveTo>
                  <a:lnTo>
                    <a:pt x="313563" y="67310"/>
                  </a:lnTo>
                  <a:lnTo>
                    <a:pt x="313563" y="2794"/>
                  </a:lnTo>
                  <a:lnTo>
                    <a:pt x="291973" y="2794"/>
                  </a:lnTo>
                  <a:lnTo>
                    <a:pt x="291973" y="170815"/>
                  </a:lnTo>
                  <a:lnTo>
                    <a:pt x="313563" y="170815"/>
                  </a:lnTo>
                  <a:lnTo>
                    <a:pt x="313563" y="85725"/>
                  </a:lnTo>
                  <a:lnTo>
                    <a:pt x="339852" y="85725"/>
                  </a:lnTo>
                  <a:lnTo>
                    <a:pt x="339852" y="67310"/>
                  </a:lnTo>
                  <a:close/>
                </a:path>
                <a:path w="3171825" h="170814">
                  <a:moveTo>
                    <a:pt x="490220" y="43307"/>
                  </a:moveTo>
                  <a:lnTo>
                    <a:pt x="467487" y="11607"/>
                  </a:lnTo>
                  <a:lnTo>
                    <a:pt x="467487" y="36957"/>
                  </a:lnTo>
                  <a:lnTo>
                    <a:pt x="467487" y="49657"/>
                  </a:lnTo>
                  <a:lnTo>
                    <a:pt x="464693" y="54610"/>
                  </a:lnTo>
                  <a:lnTo>
                    <a:pt x="458978" y="58166"/>
                  </a:lnTo>
                  <a:lnTo>
                    <a:pt x="453263" y="61849"/>
                  </a:lnTo>
                  <a:lnTo>
                    <a:pt x="445008" y="63627"/>
                  </a:lnTo>
                  <a:lnTo>
                    <a:pt x="434213" y="63627"/>
                  </a:lnTo>
                  <a:lnTo>
                    <a:pt x="400812" y="49657"/>
                  </a:lnTo>
                  <a:lnTo>
                    <a:pt x="400812" y="36957"/>
                  </a:lnTo>
                  <a:lnTo>
                    <a:pt x="434213" y="22987"/>
                  </a:lnTo>
                  <a:lnTo>
                    <a:pt x="445008" y="22987"/>
                  </a:lnTo>
                  <a:lnTo>
                    <a:pt x="453263" y="24765"/>
                  </a:lnTo>
                  <a:lnTo>
                    <a:pt x="458978" y="28448"/>
                  </a:lnTo>
                  <a:lnTo>
                    <a:pt x="464693" y="32004"/>
                  </a:lnTo>
                  <a:lnTo>
                    <a:pt x="434213" y="5588"/>
                  </a:lnTo>
                  <a:lnTo>
                    <a:pt x="422033" y="6235"/>
                  </a:lnTo>
                  <a:lnTo>
                    <a:pt x="386994" y="21526"/>
                  </a:lnTo>
                  <a:lnTo>
                    <a:pt x="378587" y="43307"/>
                  </a:lnTo>
                  <a:lnTo>
                    <a:pt x="379514" y="51663"/>
                  </a:lnTo>
                  <a:lnTo>
                    <a:pt x="411353" y="79502"/>
                  </a:lnTo>
                  <a:lnTo>
                    <a:pt x="434467" y="82169"/>
                  </a:lnTo>
                  <a:lnTo>
                    <a:pt x="446798" y="81508"/>
                  </a:lnTo>
                  <a:lnTo>
                    <a:pt x="481850" y="65747"/>
                  </a:lnTo>
                  <a:lnTo>
                    <a:pt x="483336" y="63627"/>
                  </a:lnTo>
                  <a:lnTo>
                    <a:pt x="486498" y="59118"/>
                  </a:lnTo>
                  <a:lnTo>
                    <a:pt x="489280" y="51650"/>
                  </a:lnTo>
                  <a:lnTo>
                    <a:pt x="490220" y="43307"/>
                  </a:lnTo>
                  <a:close/>
                </a:path>
                <a:path w="3171825" h="170814">
                  <a:moveTo>
                    <a:pt x="512445" y="95377"/>
                  </a:moveTo>
                  <a:lnTo>
                    <a:pt x="356616" y="95377"/>
                  </a:lnTo>
                  <a:lnTo>
                    <a:pt x="356616" y="113919"/>
                  </a:lnTo>
                  <a:lnTo>
                    <a:pt x="423418" y="113919"/>
                  </a:lnTo>
                  <a:lnTo>
                    <a:pt x="423418" y="170815"/>
                  </a:lnTo>
                  <a:lnTo>
                    <a:pt x="445389" y="170815"/>
                  </a:lnTo>
                  <a:lnTo>
                    <a:pt x="445389" y="113919"/>
                  </a:lnTo>
                  <a:lnTo>
                    <a:pt x="512445" y="113919"/>
                  </a:lnTo>
                  <a:lnTo>
                    <a:pt x="512445" y="95377"/>
                  </a:lnTo>
                  <a:close/>
                </a:path>
                <a:path w="3171825" h="170814">
                  <a:moveTo>
                    <a:pt x="668528" y="76327"/>
                  </a:moveTo>
                  <a:lnTo>
                    <a:pt x="581660" y="76327"/>
                  </a:lnTo>
                  <a:lnTo>
                    <a:pt x="581660" y="35814"/>
                  </a:lnTo>
                  <a:lnTo>
                    <a:pt x="665988" y="35814"/>
                  </a:lnTo>
                  <a:lnTo>
                    <a:pt x="665988" y="17653"/>
                  </a:lnTo>
                  <a:lnTo>
                    <a:pt x="559689" y="17653"/>
                  </a:lnTo>
                  <a:lnTo>
                    <a:pt x="559689" y="94488"/>
                  </a:lnTo>
                  <a:lnTo>
                    <a:pt x="668528" y="94488"/>
                  </a:lnTo>
                  <a:lnTo>
                    <a:pt x="668528" y="76327"/>
                  </a:lnTo>
                  <a:close/>
                </a:path>
                <a:path w="3171825" h="170814">
                  <a:moveTo>
                    <a:pt x="690753" y="127889"/>
                  </a:moveTo>
                  <a:lnTo>
                    <a:pt x="534924" y="127889"/>
                  </a:lnTo>
                  <a:lnTo>
                    <a:pt x="534924" y="146050"/>
                  </a:lnTo>
                  <a:lnTo>
                    <a:pt x="690753" y="146050"/>
                  </a:lnTo>
                  <a:lnTo>
                    <a:pt x="690753" y="127889"/>
                  </a:lnTo>
                  <a:close/>
                </a:path>
                <a:path w="3171825" h="170814">
                  <a:moveTo>
                    <a:pt x="817880" y="112141"/>
                  </a:moveTo>
                  <a:lnTo>
                    <a:pt x="788530" y="86995"/>
                  </a:lnTo>
                  <a:lnTo>
                    <a:pt x="774992" y="46736"/>
                  </a:lnTo>
                  <a:lnTo>
                    <a:pt x="774954" y="14097"/>
                  </a:lnTo>
                  <a:lnTo>
                    <a:pt x="753237" y="14097"/>
                  </a:lnTo>
                  <a:lnTo>
                    <a:pt x="753237" y="46736"/>
                  </a:lnTo>
                  <a:lnTo>
                    <a:pt x="752424" y="57073"/>
                  </a:lnTo>
                  <a:lnTo>
                    <a:pt x="733742" y="96545"/>
                  </a:lnTo>
                  <a:lnTo>
                    <a:pt x="708406" y="116967"/>
                  </a:lnTo>
                  <a:lnTo>
                    <a:pt x="725297" y="131953"/>
                  </a:lnTo>
                  <a:lnTo>
                    <a:pt x="737069" y="122580"/>
                  </a:lnTo>
                  <a:lnTo>
                    <a:pt x="747471" y="111950"/>
                  </a:lnTo>
                  <a:lnTo>
                    <a:pt x="756450" y="100101"/>
                  </a:lnTo>
                  <a:lnTo>
                    <a:pt x="764032" y="86995"/>
                  </a:lnTo>
                  <a:lnTo>
                    <a:pt x="771220" y="98691"/>
                  </a:lnTo>
                  <a:lnTo>
                    <a:pt x="780034" y="109588"/>
                  </a:lnTo>
                  <a:lnTo>
                    <a:pt x="790460" y="119697"/>
                  </a:lnTo>
                  <a:lnTo>
                    <a:pt x="802513" y="129032"/>
                  </a:lnTo>
                  <a:lnTo>
                    <a:pt x="817880" y="112141"/>
                  </a:lnTo>
                  <a:close/>
                </a:path>
                <a:path w="3171825" h="170814">
                  <a:moveTo>
                    <a:pt x="857377" y="2794"/>
                  </a:moveTo>
                  <a:lnTo>
                    <a:pt x="835533" y="2794"/>
                  </a:lnTo>
                  <a:lnTo>
                    <a:pt x="835533" y="53721"/>
                  </a:lnTo>
                  <a:lnTo>
                    <a:pt x="799211" y="53721"/>
                  </a:lnTo>
                  <a:lnTo>
                    <a:pt x="799211" y="72009"/>
                  </a:lnTo>
                  <a:lnTo>
                    <a:pt x="835533" y="72009"/>
                  </a:lnTo>
                  <a:lnTo>
                    <a:pt x="835533" y="170815"/>
                  </a:lnTo>
                  <a:lnTo>
                    <a:pt x="857377" y="170815"/>
                  </a:lnTo>
                  <a:lnTo>
                    <a:pt x="857377" y="2794"/>
                  </a:lnTo>
                  <a:close/>
                </a:path>
                <a:path w="3171825" h="170814">
                  <a:moveTo>
                    <a:pt x="982853" y="14986"/>
                  </a:moveTo>
                  <a:lnTo>
                    <a:pt x="961136" y="14986"/>
                  </a:lnTo>
                  <a:lnTo>
                    <a:pt x="961136" y="52959"/>
                  </a:lnTo>
                  <a:lnTo>
                    <a:pt x="961136" y="71247"/>
                  </a:lnTo>
                  <a:lnTo>
                    <a:pt x="961136" y="106934"/>
                  </a:lnTo>
                  <a:lnTo>
                    <a:pt x="922401" y="106934"/>
                  </a:lnTo>
                  <a:lnTo>
                    <a:pt x="922401" y="71247"/>
                  </a:lnTo>
                  <a:lnTo>
                    <a:pt x="961136" y="71247"/>
                  </a:lnTo>
                  <a:lnTo>
                    <a:pt x="961136" y="52959"/>
                  </a:lnTo>
                  <a:lnTo>
                    <a:pt x="922401" y="52959"/>
                  </a:lnTo>
                  <a:lnTo>
                    <a:pt x="922401" y="14986"/>
                  </a:lnTo>
                  <a:lnTo>
                    <a:pt x="901065" y="14986"/>
                  </a:lnTo>
                  <a:lnTo>
                    <a:pt x="901065" y="125349"/>
                  </a:lnTo>
                  <a:lnTo>
                    <a:pt x="982853" y="125349"/>
                  </a:lnTo>
                  <a:lnTo>
                    <a:pt x="982853" y="106934"/>
                  </a:lnTo>
                  <a:lnTo>
                    <a:pt x="982853" y="71247"/>
                  </a:lnTo>
                  <a:lnTo>
                    <a:pt x="982853" y="52959"/>
                  </a:lnTo>
                  <a:lnTo>
                    <a:pt x="982853" y="14986"/>
                  </a:lnTo>
                  <a:close/>
                </a:path>
                <a:path w="3171825" h="170814">
                  <a:moveTo>
                    <a:pt x="1032256" y="2794"/>
                  </a:moveTo>
                  <a:lnTo>
                    <a:pt x="1010793" y="2794"/>
                  </a:lnTo>
                  <a:lnTo>
                    <a:pt x="1010793" y="170815"/>
                  </a:lnTo>
                  <a:lnTo>
                    <a:pt x="1032256" y="170815"/>
                  </a:lnTo>
                  <a:lnTo>
                    <a:pt x="1032256" y="2794"/>
                  </a:lnTo>
                  <a:close/>
                </a:path>
                <a:path w="3171825" h="170814">
                  <a:moveTo>
                    <a:pt x="1220597" y="77724"/>
                  </a:moveTo>
                  <a:lnTo>
                    <a:pt x="1183703" y="62979"/>
                  </a:lnTo>
                  <a:lnTo>
                    <a:pt x="1159865" y="33235"/>
                  </a:lnTo>
                  <a:lnTo>
                    <a:pt x="1158875" y="26162"/>
                  </a:lnTo>
                  <a:lnTo>
                    <a:pt x="1158875" y="13716"/>
                  </a:lnTo>
                  <a:lnTo>
                    <a:pt x="1136650" y="13716"/>
                  </a:lnTo>
                  <a:lnTo>
                    <a:pt x="1136650" y="26162"/>
                  </a:lnTo>
                  <a:lnTo>
                    <a:pt x="1135646" y="33388"/>
                  </a:lnTo>
                  <a:lnTo>
                    <a:pt x="1101128" y="68999"/>
                  </a:lnTo>
                  <a:lnTo>
                    <a:pt x="1074674" y="77724"/>
                  </a:lnTo>
                  <a:lnTo>
                    <a:pt x="1087374" y="94742"/>
                  </a:lnTo>
                  <a:lnTo>
                    <a:pt x="1122426" y="78613"/>
                  </a:lnTo>
                  <a:lnTo>
                    <a:pt x="1147572" y="54610"/>
                  </a:lnTo>
                  <a:lnTo>
                    <a:pt x="1152448" y="60667"/>
                  </a:lnTo>
                  <a:lnTo>
                    <a:pt x="1190155" y="87731"/>
                  </a:lnTo>
                  <a:lnTo>
                    <a:pt x="1207897" y="94488"/>
                  </a:lnTo>
                  <a:lnTo>
                    <a:pt x="1220597" y="77724"/>
                  </a:lnTo>
                  <a:close/>
                </a:path>
                <a:path w="3171825" h="170814">
                  <a:moveTo>
                    <a:pt x="1225677" y="127889"/>
                  </a:moveTo>
                  <a:lnTo>
                    <a:pt x="1069848" y="127889"/>
                  </a:lnTo>
                  <a:lnTo>
                    <a:pt x="1069848" y="145796"/>
                  </a:lnTo>
                  <a:lnTo>
                    <a:pt x="1225677" y="145796"/>
                  </a:lnTo>
                  <a:lnTo>
                    <a:pt x="1225677" y="127889"/>
                  </a:lnTo>
                  <a:close/>
                </a:path>
                <a:path w="3171825" h="170814">
                  <a:moveTo>
                    <a:pt x="1333246" y="113792"/>
                  </a:moveTo>
                  <a:lnTo>
                    <a:pt x="1305877" y="80632"/>
                  </a:lnTo>
                  <a:lnTo>
                    <a:pt x="1301115" y="55626"/>
                  </a:lnTo>
                  <a:lnTo>
                    <a:pt x="1301115" y="35179"/>
                  </a:lnTo>
                  <a:lnTo>
                    <a:pt x="1326769" y="35179"/>
                  </a:lnTo>
                  <a:lnTo>
                    <a:pt x="1326769" y="16891"/>
                  </a:lnTo>
                  <a:lnTo>
                    <a:pt x="1251077" y="16891"/>
                  </a:lnTo>
                  <a:lnTo>
                    <a:pt x="1251077" y="35179"/>
                  </a:lnTo>
                  <a:lnTo>
                    <a:pt x="1279906" y="35179"/>
                  </a:lnTo>
                  <a:lnTo>
                    <a:pt x="1279791" y="55626"/>
                  </a:lnTo>
                  <a:lnTo>
                    <a:pt x="1265351" y="99606"/>
                  </a:lnTo>
                  <a:lnTo>
                    <a:pt x="1244092" y="120015"/>
                  </a:lnTo>
                  <a:lnTo>
                    <a:pt x="1260094" y="133731"/>
                  </a:lnTo>
                  <a:lnTo>
                    <a:pt x="1288161" y="100457"/>
                  </a:lnTo>
                  <a:lnTo>
                    <a:pt x="1290574" y="94361"/>
                  </a:lnTo>
                  <a:lnTo>
                    <a:pt x="1292733" y="99187"/>
                  </a:lnTo>
                  <a:lnTo>
                    <a:pt x="1296797" y="105156"/>
                  </a:lnTo>
                  <a:lnTo>
                    <a:pt x="1308481" y="119380"/>
                  </a:lnTo>
                  <a:lnTo>
                    <a:pt x="1313688" y="124714"/>
                  </a:lnTo>
                  <a:lnTo>
                    <a:pt x="1318387" y="128270"/>
                  </a:lnTo>
                  <a:lnTo>
                    <a:pt x="1333246" y="113792"/>
                  </a:lnTo>
                  <a:close/>
                </a:path>
                <a:path w="3171825" h="170814">
                  <a:moveTo>
                    <a:pt x="1360297" y="6223"/>
                  </a:moveTo>
                  <a:lnTo>
                    <a:pt x="1338707" y="6223"/>
                  </a:lnTo>
                  <a:lnTo>
                    <a:pt x="1338707" y="58166"/>
                  </a:lnTo>
                  <a:lnTo>
                    <a:pt x="1315593" y="58166"/>
                  </a:lnTo>
                  <a:lnTo>
                    <a:pt x="1315593" y="75819"/>
                  </a:lnTo>
                  <a:lnTo>
                    <a:pt x="1338707" y="75819"/>
                  </a:lnTo>
                  <a:lnTo>
                    <a:pt x="1338707" y="165862"/>
                  </a:lnTo>
                  <a:lnTo>
                    <a:pt x="1360297" y="165862"/>
                  </a:lnTo>
                  <a:lnTo>
                    <a:pt x="1360297" y="6223"/>
                  </a:lnTo>
                  <a:close/>
                </a:path>
                <a:path w="3171825" h="170814">
                  <a:moveTo>
                    <a:pt x="1394460" y="2794"/>
                  </a:moveTo>
                  <a:lnTo>
                    <a:pt x="1372870" y="2794"/>
                  </a:lnTo>
                  <a:lnTo>
                    <a:pt x="1372870" y="170815"/>
                  </a:lnTo>
                  <a:lnTo>
                    <a:pt x="1394460" y="170815"/>
                  </a:lnTo>
                  <a:lnTo>
                    <a:pt x="1394460" y="2794"/>
                  </a:lnTo>
                  <a:close/>
                </a:path>
                <a:path w="3171825" h="170814">
                  <a:moveTo>
                    <a:pt x="1558798" y="6604"/>
                  </a:moveTo>
                  <a:lnTo>
                    <a:pt x="1449832" y="6604"/>
                  </a:lnTo>
                  <a:lnTo>
                    <a:pt x="1449832" y="25019"/>
                  </a:lnTo>
                  <a:lnTo>
                    <a:pt x="1537081" y="25019"/>
                  </a:lnTo>
                  <a:lnTo>
                    <a:pt x="1536750" y="38569"/>
                  </a:lnTo>
                  <a:lnTo>
                    <a:pt x="1536344" y="49834"/>
                  </a:lnTo>
                  <a:lnTo>
                    <a:pt x="1535899" y="58801"/>
                  </a:lnTo>
                  <a:lnTo>
                    <a:pt x="1535430" y="65405"/>
                  </a:lnTo>
                  <a:lnTo>
                    <a:pt x="1556258" y="66548"/>
                  </a:lnTo>
                  <a:lnTo>
                    <a:pt x="1557350" y="54381"/>
                  </a:lnTo>
                  <a:lnTo>
                    <a:pt x="1558137" y="40347"/>
                  </a:lnTo>
                  <a:lnTo>
                    <a:pt x="1558632" y="24422"/>
                  </a:lnTo>
                  <a:lnTo>
                    <a:pt x="1558798" y="6604"/>
                  </a:lnTo>
                  <a:close/>
                </a:path>
                <a:path w="3171825" h="170814">
                  <a:moveTo>
                    <a:pt x="1562354" y="136398"/>
                  </a:moveTo>
                  <a:lnTo>
                    <a:pt x="1561414" y="129019"/>
                  </a:lnTo>
                  <a:lnTo>
                    <a:pt x="1558620" y="122491"/>
                  </a:lnTo>
                  <a:lnTo>
                    <a:pt x="1557197" y="120777"/>
                  </a:lnTo>
                  <a:lnTo>
                    <a:pt x="1553933" y="116827"/>
                  </a:lnTo>
                  <a:lnTo>
                    <a:pt x="1547368" y="112014"/>
                  </a:lnTo>
                  <a:lnTo>
                    <a:pt x="1539748" y="108483"/>
                  </a:lnTo>
                  <a:lnTo>
                    <a:pt x="1539748" y="131699"/>
                  </a:lnTo>
                  <a:lnTo>
                    <a:pt x="1539748" y="141097"/>
                  </a:lnTo>
                  <a:lnTo>
                    <a:pt x="1504696" y="152019"/>
                  </a:lnTo>
                  <a:lnTo>
                    <a:pt x="1496618" y="151765"/>
                  </a:lnTo>
                  <a:lnTo>
                    <a:pt x="1469517" y="141097"/>
                  </a:lnTo>
                  <a:lnTo>
                    <a:pt x="1469517" y="131699"/>
                  </a:lnTo>
                  <a:lnTo>
                    <a:pt x="1504696" y="120777"/>
                  </a:lnTo>
                  <a:lnTo>
                    <a:pt x="1512735" y="121043"/>
                  </a:lnTo>
                  <a:lnTo>
                    <a:pt x="1539748" y="131699"/>
                  </a:lnTo>
                  <a:lnTo>
                    <a:pt x="1539748" y="108483"/>
                  </a:lnTo>
                  <a:lnTo>
                    <a:pt x="1539125" y="108191"/>
                  </a:lnTo>
                  <a:lnTo>
                    <a:pt x="1529270" y="105448"/>
                  </a:lnTo>
                  <a:lnTo>
                    <a:pt x="1517789" y="103809"/>
                  </a:lnTo>
                  <a:lnTo>
                    <a:pt x="1504696" y="103251"/>
                  </a:lnTo>
                  <a:lnTo>
                    <a:pt x="1491742" y="103809"/>
                  </a:lnTo>
                  <a:lnTo>
                    <a:pt x="1455496" y="116954"/>
                  </a:lnTo>
                  <a:lnTo>
                    <a:pt x="1447038" y="136398"/>
                  </a:lnTo>
                  <a:lnTo>
                    <a:pt x="1447965" y="143548"/>
                  </a:lnTo>
                  <a:lnTo>
                    <a:pt x="1480324" y="167284"/>
                  </a:lnTo>
                  <a:lnTo>
                    <a:pt x="1504696" y="169545"/>
                  </a:lnTo>
                  <a:lnTo>
                    <a:pt x="1517624" y="168998"/>
                  </a:lnTo>
                  <a:lnTo>
                    <a:pt x="1553832" y="155905"/>
                  </a:lnTo>
                  <a:lnTo>
                    <a:pt x="1557045" y="152019"/>
                  </a:lnTo>
                  <a:lnTo>
                    <a:pt x="1558556" y="150215"/>
                  </a:lnTo>
                  <a:lnTo>
                    <a:pt x="1561401" y="143713"/>
                  </a:lnTo>
                  <a:lnTo>
                    <a:pt x="1562354" y="136398"/>
                  </a:lnTo>
                  <a:close/>
                </a:path>
                <a:path w="3171825" h="170814">
                  <a:moveTo>
                    <a:pt x="1582293" y="75057"/>
                  </a:moveTo>
                  <a:lnTo>
                    <a:pt x="1506855" y="75057"/>
                  </a:lnTo>
                  <a:lnTo>
                    <a:pt x="1506855" y="42672"/>
                  </a:lnTo>
                  <a:lnTo>
                    <a:pt x="1484757" y="42672"/>
                  </a:lnTo>
                  <a:lnTo>
                    <a:pt x="1484757" y="75057"/>
                  </a:lnTo>
                  <a:lnTo>
                    <a:pt x="1426464" y="75057"/>
                  </a:lnTo>
                  <a:lnTo>
                    <a:pt x="1426464" y="93345"/>
                  </a:lnTo>
                  <a:lnTo>
                    <a:pt x="1582293" y="93345"/>
                  </a:lnTo>
                  <a:lnTo>
                    <a:pt x="1582293" y="75057"/>
                  </a:lnTo>
                  <a:close/>
                </a:path>
                <a:path w="3171825" h="170814">
                  <a:moveTo>
                    <a:pt x="1708023" y="113284"/>
                  </a:moveTo>
                  <a:lnTo>
                    <a:pt x="1679067" y="88519"/>
                  </a:lnTo>
                  <a:lnTo>
                    <a:pt x="1666494" y="35306"/>
                  </a:lnTo>
                  <a:lnTo>
                    <a:pt x="1702054" y="35306"/>
                  </a:lnTo>
                  <a:lnTo>
                    <a:pt x="1702054" y="16891"/>
                  </a:lnTo>
                  <a:lnTo>
                    <a:pt x="1608328" y="16891"/>
                  </a:lnTo>
                  <a:lnTo>
                    <a:pt x="1608328" y="35306"/>
                  </a:lnTo>
                  <a:lnTo>
                    <a:pt x="1644777" y="35306"/>
                  </a:lnTo>
                  <a:lnTo>
                    <a:pt x="1644777" y="53721"/>
                  </a:lnTo>
                  <a:lnTo>
                    <a:pt x="1631569" y="91567"/>
                  </a:lnTo>
                  <a:lnTo>
                    <a:pt x="1602105" y="118491"/>
                  </a:lnTo>
                  <a:lnTo>
                    <a:pt x="1618234" y="132461"/>
                  </a:lnTo>
                  <a:lnTo>
                    <a:pt x="1647990" y="101574"/>
                  </a:lnTo>
                  <a:lnTo>
                    <a:pt x="1655826" y="89154"/>
                  </a:lnTo>
                  <a:lnTo>
                    <a:pt x="1662468" y="99606"/>
                  </a:lnTo>
                  <a:lnTo>
                    <a:pt x="1670964" y="109791"/>
                  </a:lnTo>
                  <a:lnTo>
                    <a:pt x="1681327" y="119697"/>
                  </a:lnTo>
                  <a:lnTo>
                    <a:pt x="1693545" y="129286"/>
                  </a:lnTo>
                  <a:lnTo>
                    <a:pt x="1708023" y="113284"/>
                  </a:lnTo>
                  <a:close/>
                </a:path>
                <a:path w="3171825" h="170814">
                  <a:moveTo>
                    <a:pt x="1766316" y="67310"/>
                  </a:moveTo>
                  <a:lnTo>
                    <a:pt x="1740027" y="67310"/>
                  </a:lnTo>
                  <a:lnTo>
                    <a:pt x="1740027" y="2794"/>
                  </a:lnTo>
                  <a:lnTo>
                    <a:pt x="1718437" y="2794"/>
                  </a:lnTo>
                  <a:lnTo>
                    <a:pt x="1718437" y="170815"/>
                  </a:lnTo>
                  <a:lnTo>
                    <a:pt x="1740027" y="170815"/>
                  </a:lnTo>
                  <a:lnTo>
                    <a:pt x="1740027" y="85725"/>
                  </a:lnTo>
                  <a:lnTo>
                    <a:pt x="1766316" y="85725"/>
                  </a:lnTo>
                  <a:lnTo>
                    <a:pt x="1766316" y="67310"/>
                  </a:lnTo>
                  <a:close/>
                </a:path>
                <a:path w="3171825" h="170814">
                  <a:moveTo>
                    <a:pt x="1924558" y="113792"/>
                  </a:moveTo>
                  <a:lnTo>
                    <a:pt x="1897189" y="80632"/>
                  </a:lnTo>
                  <a:lnTo>
                    <a:pt x="1892414" y="55626"/>
                  </a:lnTo>
                  <a:lnTo>
                    <a:pt x="1892414" y="35306"/>
                  </a:lnTo>
                  <a:lnTo>
                    <a:pt x="1918589" y="35306"/>
                  </a:lnTo>
                  <a:lnTo>
                    <a:pt x="1918589" y="16891"/>
                  </a:lnTo>
                  <a:lnTo>
                    <a:pt x="1841754" y="16891"/>
                  </a:lnTo>
                  <a:lnTo>
                    <a:pt x="1841754" y="35306"/>
                  </a:lnTo>
                  <a:lnTo>
                    <a:pt x="1871218" y="35306"/>
                  </a:lnTo>
                  <a:lnTo>
                    <a:pt x="1871103" y="55626"/>
                  </a:lnTo>
                  <a:lnTo>
                    <a:pt x="1856663" y="99606"/>
                  </a:lnTo>
                  <a:lnTo>
                    <a:pt x="1835404" y="120015"/>
                  </a:lnTo>
                  <a:lnTo>
                    <a:pt x="1851406" y="133731"/>
                  </a:lnTo>
                  <a:lnTo>
                    <a:pt x="1879473" y="100457"/>
                  </a:lnTo>
                  <a:lnTo>
                    <a:pt x="1881886" y="94361"/>
                  </a:lnTo>
                  <a:lnTo>
                    <a:pt x="1884045" y="99187"/>
                  </a:lnTo>
                  <a:lnTo>
                    <a:pt x="1888109" y="105156"/>
                  </a:lnTo>
                  <a:lnTo>
                    <a:pt x="1899793" y="119380"/>
                  </a:lnTo>
                  <a:lnTo>
                    <a:pt x="1905000" y="124714"/>
                  </a:lnTo>
                  <a:lnTo>
                    <a:pt x="1909699" y="128270"/>
                  </a:lnTo>
                  <a:lnTo>
                    <a:pt x="1924558" y="113792"/>
                  </a:lnTo>
                  <a:close/>
                </a:path>
                <a:path w="3171825" h="170814">
                  <a:moveTo>
                    <a:pt x="1985645" y="2794"/>
                  </a:moveTo>
                  <a:lnTo>
                    <a:pt x="1963928" y="2794"/>
                  </a:lnTo>
                  <a:lnTo>
                    <a:pt x="1963928" y="72009"/>
                  </a:lnTo>
                  <a:lnTo>
                    <a:pt x="1949831" y="72009"/>
                  </a:lnTo>
                  <a:lnTo>
                    <a:pt x="1949831" y="6223"/>
                  </a:lnTo>
                  <a:lnTo>
                    <a:pt x="1928228" y="6223"/>
                  </a:lnTo>
                  <a:lnTo>
                    <a:pt x="1928228" y="165862"/>
                  </a:lnTo>
                  <a:lnTo>
                    <a:pt x="1949831" y="165862"/>
                  </a:lnTo>
                  <a:lnTo>
                    <a:pt x="1949831" y="90424"/>
                  </a:lnTo>
                  <a:lnTo>
                    <a:pt x="1963928" y="90424"/>
                  </a:lnTo>
                  <a:lnTo>
                    <a:pt x="1963928" y="170815"/>
                  </a:lnTo>
                  <a:lnTo>
                    <a:pt x="1985645" y="170815"/>
                  </a:lnTo>
                  <a:lnTo>
                    <a:pt x="1985645" y="90424"/>
                  </a:lnTo>
                  <a:lnTo>
                    <a:pt x="1985645" y="72009"/>
                  </a:lnTo>
                  <a:lnTo>
                    <a:pt x="1985645" y="2794"/>
                  </a:lnTo>
                  <a:close/>
                </a:path>
                <a:path w="3171825" h="170814">
                  <a:moveTo>
                    <a:pt x="2118106" y="42291"/>
                  </a:moveTo>
                  <a:lnTo>
                    <a:pt x="2117318" y="34772"/>
                  </a:lnTo>
                  <a:lnTo>
                    <a:pt x="2114956" y="27978"/>
                  </a:lnTo>
                  <a:lnTo>
                    <a:pt x="2112302" y="23876"/>
                  </a:lnTo>
                  <a:lnTo>
                    <a:pt x="2111032" y="21907"/>
                  </a:lnTo>
                  <a:lnTo>
                    <a:pt x="2105533" y="16510"/>
                  </a:lnTo>
                  <a:lnTo>
                    <a:pt x="2098763" y="12179"/>
                  </a:lnTo>
                  <a:lnTo>
                    <a:pt x="2097024" y="11480"/>
                  </a:lnTo>
                  <a:lnTo>
                    <a:pt x="2097024" y="47625"/>
                  </a:lnTo>
                  <a:lnTo>
                    <a:pt x="2094865" y="51943"/>
                  </a:lnTo>
                  <a:lnTo>
                    <a:pt x="2085848" y="58674"/>
                  </a:lnTo>
                  <a:lnTo>
                    <a:pt x="2080133" y="60452"/>
                  </a:lnTo>
                  <a:lnTo>
                    <a:pt x="2066417" y="60452"/>
                  </a:lnTo>
                  <a:lnTo>
                    <a:pt x="2060702" y="58674"/>
                  </a:lnTo>
                  <a:lnTo>
                    <a:pt x="2056130" y="55245"/>
                  </a:lnTo>
                  <a:lnTo>
                    <a:pt x="2051431" y="51943"/>
                  </a:lnTo>
                  <a:lnTo>
                    <a:pt x="2049145" y="47625"/>
                  </a:lnTo>
                  <a:lnTo>
                    <a:pt x="2049145" y="36576"/>
                  </a:lnTo>
                  <a:lnTo>
                    <a:pt x="2051304" y="32131"/>
                  </a:lnTo>
                  <a:lnTo>
                    <a:pt x="2059940" y="25527"/>
                  </a:lnTo>
                  <a:lnTo>
                    <a:pt x="2065909" y="23876"/>
                  </a:lnTo>
                  <a:lnTo>
                    <a:pt x="2080260" y="23876"/>
                  </a:lnTo>
                  <a:lnTo>
                    <a:pt x="2086102" y="25654"/>
                  </a:lnTo>
                  <a:lnTo>
                    <a:pt x="2094865" y="32385"/>
                  </a:lnTo>
                  <a:lnTo>
                    <a:pt x="2096897" y="36576"/>
                  </a:lnTo>
                  <a:lnTo>
                    <a:pt x="2097024" y="47625"/>
                  </a:lnTo>
                  <a:lnTo>
                    <a:pt x="2097024" y="11480"/>
                  </a:lnTo>
                  <a:lnTo>
                    <a:pt x="2091080" y="9093"/>
                  </a:lnTo>
                  <a:lnTo>
                    <a:pt x="2082482" y="7226"/>
                  </a:lnTo>
                  <a:lnTo>
                    <a:pt x="2073021" y="6604"/>
                  </a:lnTo>
                  <a:lnTo>
                    <a:pt x="2063635" y="7226"/>
                  </a:lnTo>
                  <a:lnTo>
                    <a:pt x="2031441" y="27978"/>
                  </a:lnTo>
                  <a:lnTo>
                    <a:pt x="2028317" y="42291"/>
                  </a:lnTo>
                  <a:lnTo>
                    <a:pt x="2029091" y="49822"/>
                  </a:lnTo>
                  <a:lnTo>
                    <a:pt x="2063559" y="77114"/>
                  </a:lnTo>
                  <a:lnTo>
                    <a:pt x="2073021" y="77724"/>
                  </a:lnTo>
                  <a:lnTo>
                    <a:pt x="2082482" y="77114"/>
                  </a:lnTo>
                  <a:lnTo>
                    <a:pt x="2112289" y="60452"/>
                  </a:lnTo>
                  <a:lnTo>
                    <a:pt x="2114956" y="56375"/>
                  </a:lnTo>
                  <a:lnTo>
                    <a:pt x="2117318" y="49682"/>
                  </a:lnTo>
                  <a:lnTo>
                    <a:pt x="2118106" y="42291"/>
                  </a:lnTo>
                  <a:close/>
                </a:path>
                <a:path w="3171825" h="170814">
                  <a:moveTo>
                    <a:pt x="2132076" y="106807"/>
                  </a:moveTo>
                  <a:lnTo>
                    <a:pt x="2130806" y="88265"/>
                  </a:lnTo>
                  <a:lnTo>
                    <a:pt x="2105101" y="89433"/>
                  </a:lnTo>
                  <a:lnTo>
                    <a:pt x="2077351" y="90271"/>
                  </a:lnTo>
                  <a:lnTo>
                    <a:pt x="2047519" y="90766"/>
                  </a:lnTo>
                  <a:lnTo>
                    <a:pt x="2015617" y="90932"/>
                  </a:lnTo>
                  <a:lnTo>
                    <a:pt x="2017776" y="109728"/>
                  </a:lnTo>
                  <a:lnTo>
                    <a:pt x="2037689" y="109537"/>
                  </a:lnTo>
                  <a:lnTo>
                    <a:pt x="2062861" y="108966"/>
                  </a:lnTo>
                  <a:lnTo>
                    <a:pt x="2062861" y="166116"/>
                  </a:lnTo>
                  <a:lnTo>
                    <a:pt x="2084578" y="166116"/>
                  </a:lnTo>
                  <a:lnTo>
                    <a:pt x="2084578" y="108966"/>
                  </a:lnTo>
                  <a:lnTo>
                    <a:pt x="2084578" y="108331"/>
                  </a:lnTo>
                  <a:lnTo>
                    <a:pt x="2132076" y="106807"/>
                  </a:lnTo>
                  <a:close/>
                </a:path>
                <a:path w="3171825" h="170814">
                  <a:moveTo>
                    <a:pt x="2161286" y="2794"/>
                  </a:moveTo>
                  <a:lnTo>
                    <a:pt x="2139569" y="2794"/>
                  </a:lnTo>
                  <a:lnTo>
                    <a:pt x="2139569" y="170815"/>
                  </a:lnTo>
                  <a:lnTo>
                    <a:pt x="2161286" y="170815"/>
                  </a:lnTo>
                  <a:lnTo>
                    <a:pt x="2161286" y="2794"/>
                  </a:lnTo>
                  <a:close/>
                </a:path>
                <a:path w="3171825" h="170814">
                  <a:moveTo>
                    <a:pt x="2295017" y="91440"/>
                  </a:moveTo>
                  <a:lnTo>
                    <a:pt x="2293772" y="75184"/>
                  </a:lnTo>
                  <a:lnTo>
                    <a:pt x="2293620" y="73152"/>
                  </a:lnTo>
                  <a:lnTo>
                    <a:pt x="2280704" y="74066"/>
                  </a:lnTo>
                  <a:lnTo>
                    <a:pt x="2265019" y="74701"/>
                  </a:lnTo>
                  <a:lnTo>
                    <a:pt x="2246553" y="75069"/>
                  </a:lnTo>
                  <a:lnTo>
                    <a:pt x="2225294" y="75184"/>
                  </a:lnTo>
                  <a:lnTo>
                    <a:pt x="2225294" y="60706"/>
                  </a:lnTo>
                  <a:lnTo>
                    <a:pt x="2280285" y="60706"/>
                  </a:lnTo>
                  <a:lnTo>
                    <a:pt x="2280285" y="42926"/>
                  </a:lnTo>
                  <a:lnTo>
                    <a:pt x="2225294" y="42926"/>
                  </a:lnTo>
                  <a:lnTo>
                    <a:pt x="2225294" y="28575"/>
                  </a:lnTo>
                  <a:lnTo>
                    <a:pt x="2287397" y="28575"/>
                  </a:lnTo>
                  <a:lnTo>
                    <a:pt x="2287397" y="10033"/>
                  </a:lnTo>
                  <a:lnTo>
                    <a:pt x="2203577" y="10033"/>
                  </a:lnTo>
                  <a:lnTo>
                    <a:pt x="2203577" y="93599"/>
                  </a:lnTo>
                  <a:lnTo>
                    <a:pt x="2232025" y="93459"/>
                  </a:lnTo>
                  <a:lnTo>
                    <a:pt x="2256764" y="93052"/>
                  </a:lnTo>
                  <a:lnTo>
                    <a:pt x="2277770" y="92367"/>
                  </a:lnTo>
                  <a:lnTo>
                    <a:pt x="2295017" y="91440"/>
                  </a:lnTo>
                  <a:close/>
                </a:path>
                <a:path w="3171825" h="170814">
                  <a:moveTo>
                    <a:pt x="2331593" y="107442"/>
                  </a:moveTo>
                  <a:lnTo>
                    <a:pt x="2221357" y="107442"/>
                  </a:lnTo>
                  <a:lnTo>
                    <a:pt x="2221357" y="125857"/>
                  </a:lnTo>
                  <a:lnTo>
                    <a:pt x="2309876" y="125857"/>
                  </a:lnTo>
                  <a:lnTo>
                    <a:pt x="2309876" y="170815"/>
                  </a:lnTo>
                  <a:lnTo>
                    <a:pt x="2331593" y="170815"/>
                  </a:lnTo>
                  <a:lnTo>
                    <a:pt x="2331593" y="107442"/>
                  </a:lnTo>
                  <a:close/>
                </a:path>
                <a:path w="3171825" h="170814">
                  <a:moveTo>
                    <a:pt x="2357120" y="45720"/>
                  </a:moveTo>
                  <a:lnTo>
                    <a:pt x="2331593" y="45720"/>
                  </a:lnTo>
                  <a:lnTo>
                    <a:pt x="2331593" y="2794"/>
                  </a:lnTo>
                  <a:lnTo>
                    <a:pt x="2309749" y="2794"/>
                  </a:lnTo>
                  <a:lnTo>
                    <a:pt x="2309749" y="100330"/>
                  </a:lnTo>
                  <a:lnTo>
                    <a:pt x="2331593" y="100330"/>
                  </a:lnTo>
                  <a:lnTo>
                    <a:pt x="2331593" y="64008"/>
                  </a:lnTo>
                  <a:lnTo>
                    <a:pt x="2357120" y="64008"/>
                  </a:lnTo>
                  <a:lnTo>
                    <a:pt x="2357120" y="45720"/>
                  </a:lnTo>
                  <a:close/>
                </a:path>
                <a:path w="3171825" h="170814">
                  <a:moveTo>
                    <a:pt x="2530221" y="66929"/>
                  </a:moveTo>
                  <a:lnTo>
                    <a:pt x="2528125" y="62611"/>
                  </a:lnTo>
                  <a:lnTo>
                    <a:pt x="2526538" y="59309"/>
                  </a:lnTo>
                  <a:lnTo>
                    <a:pt x="2519172" y="53467"/>
                  </a:lnTo>
                  <a:lnTo>
                    <a:pt x="2513101" y="49568"/>
                  </a:lnTo>
                  <a:lnTo>
                    <a:pt x="2509393" y="48133"/>
                  </a:lnTo>
                  <a:lnTo>
                    <a:pt x="2509393" y="72263"/>
                  </a:lnTo>
                  <a:lnTo>
                    <a:pt x="2509393" y="80518"/>
                  </a:lnTo>
                  <a:lnTo>
                    <a:pt x="2507615" y="83947"/>
                  </a:lnTo>
                  <a:lnTo>
                    <a:pt x="2503932" y="86487"/>
                  </a:lnTo>
                  <a:lnTo>
                    <a:pt x="2500376" y="89154"/>
                  </a:lnTo>
                  <a:lnTo>
                    <a:pt x="2495296" y="90424"/>
                  </a:lnTo>
                  <a:lnTo>
                    <a:pt x="2481834" y="90424"/>
                  </a:lnTo>
                  <a:lnTo>
                    <a:pt x="2476754" y="89154"/>
                  </a:lnTo>
                  <a:lnTo>
                    <a:pt x="2473198" y="86614"/>
                  </a:lnTo>
                  <a:lnTo>
                    <a:pt x="2469642" y="83947"/>
                  </a:lnTo>
                  <a:lnTo>
                    <a:pt x="2467864" y="80518"/>
                  </a:lnTo>
                  <a:lnTo>
                    <a:pt x="2467927" y="72263"/>
                  </a:lnTo>
                  <a:lnTo>
                    <a:pt x="2469642" y="69088"/>
                  </a:lnTo>
                  <a:lnTo>
                    <a:pt x="2473198" y="66548"/>
                  </a:lnTo>
                  <a:lnTo>
                    <a:pt x="2476754" y="63881"/>
                  </a:lnTo>
                  <a:lnTo>
                    <a:pt x="2481834" y="62611"/>
                  </a:lnTo>
                  <a:lnTo>
                    <a:pt x="2495042" y="62611"/>
                  </a:lnTo>
                  <a:lnTo>
                    <a:pt x="2500249" y="63881"/>
                  </a:lnTo>
                  <a:lnTo>
                    <a:pt x="2503805" y="66294"/>
                  </a:lnTo>
                  <a:lnTo>
                    <a:pt x="2507488" y="68834"/>
                  </a:lnTo>
                  <a:lnTo>
                    <a:pt x="2509393" y="72263"/>
                  </a:lnTo>
                  <a:lnTo>
                    <a:pt x="2509393" y="48133"/>
                  </a:lnTo>
                  <a:lnTo>
                    <a:pt x="2505938" y="46786"/>
                  </a:lnTo>
                  <a:lnTo>
                    <a:pt x="2497683" y="45135"/>
                  </a:lnTo>
                  <a:lnTo>
                    <a:pt x="2488438" y="44577"/>
                  </a:lnTo>
                  <a:lnTo>
                    <a:pt x="2479230" y="45135"/>
                  </a:lnTo>
                  <a:lnTo>
                    <a:pt x="2447467" y="69621"/>
                  </a:lnTo>
                  <a:lnTo>
                    <a:pt x="2446782" y="76327"/>
                  </a:lnTo>
                  <a:lnTo>
                    <a:pt x="2447467" y="83070"/>
                  </a:lnTo>
                  <a:lnTo>
                    <a:pt x="2479217" y="107657"/>
                  </a:lnTo>
                  <a:lnTo>
                    <a:pt x="2488311" y="108204"/>
                  </a:lnTo>
                  <a:lnTo>
                    <a:pt x="2497531" y="107657"/>
                  </a:lnTo>
                  <a:lnTo>
                    <a:pt x="2529522" y="83070"/>
                  </a:lnTo>
                  <a:lnTo>
                    <a:pt x="2530221" y="76327"/>
                  </a:lnTo>
                  <a:lnTo>
                    <a:pt x="2530221" y="66929"/>
                  </a:lnTo>
                  <a:close/>
                </a:path>
                <a:path w="3171825" h="170814">
                  <a:moveTo>
                    <a:pt x="2539492" y="19431"/>
                  </a:moveTo>
                  <a:lnTo>
                    <a:pt x="2498979" y="19431"/>
                  </a:lnTo>
                  <a:lnTo>
                    <a:pt x="2498979" y="508"/>
                  </a:lnTo>
                  <a:lnTo>
                    <a:pt x="2477008" y="508"/>
                  </a:lnTo>
                  <a:lnTo>
                    <a:pt x="2477008" y="19431"/>
                  </a:lnTo>
                  <a:lnTo>
                    <a:pt x="2436622" y="19431"/>
                  </a:lnTo>
                  <a:lnTo>
                    <a:pt x="2436622" y="36830"/>
                  </a:lnTo>
                  <a:lnTo>
                    <a:pt x="2539492" y="36830"/>
                  </a:lnTo>
                  <a:lnTo>
                    <a:pt x="2539492" y="19431"/>
                  </a:lnTo>
                  <a:close/>
                </a:path>
                <a:path w="3171825" h="170814">
                  <a:moveTo>
                    <a:pt x="2578354" y="2794"/>
                  </a:moveTo>
                  <a:lnTo>
                    <a:pt x="2556637" y="2794"/>
                  </a:lnTo>
                  <a:lnTo>
                    <a:pt x="2556637" y="47244"/>
                  </a:lnTo>
                  <a:lnTo>
                    <a:pt x="2533523" y="47244"/>
                  </a:lnTo>
                  <a:lnTo>
                    <a:pt x="2533523" y="64897"/>
                  </a:lnTo>
                  <a:lnTo>
                    <a:pt x="2556637" y="64897"/>
                  </a:lnTo>
                  <a:lnTo>
                    <a:pt x="2556637" y="81280"/>
                  </a:lnTo>
                  <a:lnTo>
                    <a:pt x="2533523" y="81280"/>
                  </a:lnTo>
                  <a:lnTo>
                    <a:pt x="2533523" y="98933"/>
                  </a:lnTo>
                  <a:lnTo>
                    <a:pt x="2556637" y="98933"/>
                  </a:lnTo>
                  <a:lnTo>
                    <a:pt x="2556637" y="124333"/>
                  </a:lnTo>
                  <a:lnTo>
                    <a:pt x="2578354" y="124333"/>
                  </a:lnTo>
                  <a:lnTo>
                    <a:pt x="2578354" y="2794"/>
                  </a:lnTo>
                  <a:close/>
                </a:path>
                <a:path w="3171825" h="170814">
                  <a:moveTo>
                    <a:pt x="2583053" y="147955"/>
                  </a:moveTo>
                  <a:lnTo>
                    <a:pt x="2488311" y="147955"/>
                  </a:lnTo>
                  <a:lnTo>
                    <a:pt x="2488311" y="116586"/>
                  </a:lnTo>
                  <a:lnTo>
                    <a:pt x="2466721" y="116586"/>
                  </a:lnTo>
                  <a:lnTo>
                    <a:pt x="2466721" y="166116"/>
                  </a:lnTo>
                  <a:lnTo>
                    <a:pt x="2583053" y="166116"/>
                  </a:lnTo>
                  <a:lnTo>
                    <a:pt x="2583053" y="147955"/>
                  </a:lnTo>
                  <a:close/>
                </a:path>
                <a:path w="3171825" h="170814">
                  <a:moveTo>
                    <a:pt x="2718435" y="15240"/>
                  </a:moveTo>
                  <a:lnTo>
                    <a:pt x="2678938" y="15240"/>
                  </a:lnTo>
                  <a:lnTo>
                    <a:pt x="2678938" y="0"/>
                  </a:lnTo>
                  <a:lnTo>
                    <a:pt x="2656967" y="0"/>
                  </a:lnTo>
                  <a:lnTo>
                    <a:pt x="2656967" y="15240"/>
                  </a:lnTo>
                  <a:lnTo>
                    <a:pt x="2617089" y="15240"/>
                  </a:lnTo>
                  <a:lnTo>
                    <a:pt x="2617089" y="31750"/>
                  </a:lnTo>
                  <a:lnTo>
                    <a:pt x="2718435" y="31750"/>
                  </a:lnTo>
                  <a:lnTo>
                    <a:pt x="2718435" y="15240"/>
                  </a:lnTo>
                  <a:close/>
                </a:path>
                <a:path w="3171825" h="170814">
                  <a:moveTo>
                    <a:pt x="2724023" y="107696"/>
                  </a:moveTo>
                  <a:lnTo>
                    <a:pt x="2723007" y="92710"/>
                  </a:lnTo>
                  <a:lnTo>
                    <a:pt x="2722880" y="90805"/>
                  </a:lnTo>
                  <a:lnTo>
                    <a:pt x="2715260" y="91211"/>
                  </a:lnTo>
                  <a:lnTo>
                    <a:pt x="2678811" y="92710"/>
                  </a:lnTo>
                  <a:lnTo>
                    <a:pt x="2678811" y="84836"/>
                  </a:lnTo>
                  <a:lnTo>
                    <a:pt x="2686113" y="83502"/>
                  </a:lnTo>
                  <a:lnTo>
                    <a:pt x="2692590" y="81597"/>
                  </a:lnTo>
                  <a:lnTo>
                    <a:pt x="2698204" y="79121"/>
                  </a:lnTo>
                  <a:lnTo>
                    <a:pt x="2702941" y="76073"/>
                  </a:lnTo>
                  <a:lnTo>
                    <a:pt x="2708783" y="71628"/>
                  </a:lnTo>
                  <a:lnTo>
                    <a:pt x="2709824" y="69723"/>
                  </a:lnTo>
                  <a:lnTo>
                    <a:pt x="2711704" y="66294"/>
                  </a:lnTo>
                  <a:lnTo>
                    <a:pt x="2689987" y="37706"/>
                  </a:lnTo>
                  <a:lnTo>
                    <a:pt x="2689987" y="57404"/>
                  </a:lnTo>
                  <a:lnTo>
                    <a:pt x="2689987" y="62992"/>
                  </a:lnTo>
                  <a:lnTo>
                    <a:pt x="2688082" y="65278"/>
                  </a:lnTo>
                  <a:lnTo>
                    <a:pt x="2684399" y="67056"/>
                  </a:lnTo>
                  <a:lnTo>
                    <a:pt x="2680589" y="68834"/>
                  </a:lnTo>
                  <a:lnTo>
                    <a:pt x="2675128" y="69723"/>
                  </a:lnTo>
                  <a:lnTo>
                    <a:pt x="2653030" y="69723"/>
                  </a:lnTo>
                  <a:lnTo>
                    <a:pt x="2645664" y="66548"/>
                  </a:lnTo>
                  <a:lnTo>
                    <a:pt x="2645664" y="53848"/>
                  </a:lnTo>
                  <a:lnTo>
                    <a:pt x="2653030" y="50673"/>
                  </a:lnTo>
                  <a:lnTo>
                    <a:pt x="2675255" y="50673"/>
                  </a:lnTo>
                  <a:lnTo>
                    <a:pt x="2680716" y="51562"/>
                  </a:lnTo>
                  <a:lnTo>
                    <a:pt x="2684399" y="53340"/>
                  </a:lnTo>
                  <a:lnTo>
                    <a:pt x="2688209" y="55118"/>
                  </a:lnTo>
                  <a:lnTo>
                    <a:pt x="2689987" y="57404"/>
                  </a:lnTo>
                  <a:lnTo>
                    <a:pt x="2689987" y="37706"/>
                  </a:lnTo>
                  <a:lnTo>
                    <a:pt x="2685986" y="36537"/>
                  </a:lnTo>
                  <a:lnTo>
                    <a:pt x="2677414" y="35229"/>
                  </a:lnTo>
                  <a:lnTo>
                    <a:pt x="2667889" y="34798"/>
                  </a:lnTo>
                  <a:lnTo>
                    <a:pt x="2658275" y="35229"/>
                  </a:lnTo>
                  <a:lnTo>
                    <a:pt x="2623820" y="52451"/>
                  </a:lnTo>
                  <a:lnTo>
                    <a:pt x="2623820" y="60198"/>
                  </a:lnTo>
                  <a:lnTo>
                    <a:pt x="2625877" y="69469"/>
                  </a:lnTo>
                  <a:lnTo>
                    <a:pt x="2632087" y="76695"/>
                  </a:lnTo>
                  <a:lnTo>
                    <a:pt x="2642400" y="81902"/>
                  </a:lnTo>
                  <a:lnTo>
                    <a:pt x="2656840" y="85090"/>
                  </a:lnTo>
                  <a:lnTo>
                    <a:pt x="2656840" y="93345"/>
                  </a:lnTo>
                  <a:lnTo>
                    <a:pt x="2610485" y="94234"/>
                  </a:lnTo>
                  <a:lnTo>
                    <a:pt x="2612644" y="111633"/>
                  </a:lnTo>
                  <a:lnTo>
                    <a:pt x="2637523" y="111379"/>
                  </a:lnTo>
                  <a:lnTo>
                    <a:pt x="2664371" y="110617"/>
                  </a:lnTo>
                  <a:lnTo>
                    <a:pt x="2693200" y="109385"/>
                  </a:lnTo>
                  <a:lnTo>
                    <a:pt x="2724023" y="107696"/>
                  </a:lnTo>
                  <a:close/>
                </a:path>
                <a:path w="3171825" h="170814">
                  <a:moveTo>
                    <a:pt x="2754503" y="142621"/>
                  </a:moveTo>
                  <a:lnTo>
                    <a:pt x="2753563" y="136245"/>
                  </a:lnTo>
                  <a:lnTo>
                    <a:pt x="2751163" y="131445"/>
                  </a:lnTo>
                  <a:lnTo>
                    <a:pt x="2750769" y="130657"/>
                  </a:lnTo>
                  <a:lnTo>
                    <a:pt x="2746083" y="125869"/>
                  </a:lnTo>
                  <a:lnTo>
                    <a:pt x="2739517" y="121920"/>
                  </a:lnTo>
                  <a:lnTo>
                    <a:pt x="2732024" y="119100"/>
                  </a:lnTo>
                  <a:lnTo>
                    <a:pt x="2732024" y="142621"/>
                  </a:lnTo>
                  <a:lnTo>
                    <a:pt x="2729801" y="147548"/>
                  </a:lnTo>
                  <a:lnTo>
                    <a:pt x="2723159" y="151091"/>
                  </a:lnTo>
                  <a:lnTo>
                    <a:pt x="2712085" y="153212"/>
                  </a:lnTo>
                  <a:lnTo>
                    <a:pt x="2696591" y="153924"/>
                  </a:lnTo>
                  <a:lnTo>
                    <a:pt x="2681084" y="153212"/>
                  </a:lnTo>
                  <a:lnTo>
                    <a:pt x="2670010" y="151091"/>
                  </a:lnTo>
                  <a:lnTo>
                    <a:pt x="2663367" y="147548"/>
                  </a:lnTo>
                  <a:lnTo>
                    <a:pt x="2661158" y="142621"/>
                  </a:lnTo>
                  <a:lnTo>
                    <a:pt x="2663367" y="137718"/>
                  </a:lnTo>
                  <a:lnTo>
                    <a:pt x="2670010" y="134226"/>
                  </a:lnTo>
                  <a:lnTo>
                    <a:pt x="2681084" y="132143"/>
                  </a:lnTo>
                  <a:lnTo>
                    <a:pt x="2696591" y="131445"/>
                  </a:lnTo>
                  <a:lnTo>
                    <a:pt x="2712085" y="132143"/>
                  </a:lnTo>
                  <a:lnTo>
                    <a:pt x="2723159" y="134226"/>
                  </a:lnTo>
                  <a:lnTo>
                    <a:pt x="2729801" y="137718"/>
                  </a:lnTo>
                  <a:lnTo>
                    <a:pt x="2732024" y="142621"/>
                  </a:lnTo>
                  <a:lnTo>
                    <a:pt x="2732024" y="119100"/>
                  </a:lnTo>
                  <a:lnTo>
                    <a:pt x="2731122" y="118757"/>
                  </a:lnTo>
                  <a:lnTo>
                    <a:pt x="2721191" y="116497"/>
                  </a:lnTo>
                  <a:lnTo>
                    <a:pt x="2709684" y="115138"/>
                  </a:lnTo>
                  <a:lnTo>
                    <a:pt x="2696591" y="114681"/>
                  </a:lnTo>
                  <a:lnTo>
                    <a:pt x="2683091" y="115138"/>
                  </a:lnTo>
                  <a:lnTo>
                    <a:pt x="2643505" y="127000"/>
                  </a:lnTo>
                  <a:lnTo>
                    <a:pt x="2638679" y="133858"/>
                  </a:lnTo>
                  <a:lnTo>
                    <a:pt x="2638679" y="142621"/>
                  </a:lnTo>
                  <a:lnTo>
                    <a:pt x="2671927" y="168757"/>
                  </a:lnTo>
                  <a:lnTo>
                    <a:pt x="2696591" y="170561"/>
                  </a:lnTo>
                  <a:lnTo>
                    <a:pt x="2709608" y="170116"/>
                  </a:lnTo>
                  <a:lnTo>
                    <a:pt x="2750705" y="154457"/>
                  </a:lnTo>
                  <a:lnTo>
                    <a:pt x="2750972" y="153924"/>
                  </a:lnTo>
                  <a:lnTo>
                    <a:pt x="2753550" y="148920"/>
                  </a:lnTo>
                  <a:lnTo>
                    <a:pt x="2754503" y="142621"/>
                  </a:lnTo>
                  <a:close/>
                </a:path>
                <a:path w="3171825" h="170814">
                  <a:moveTo>
                    <a:pt x="2774950" y="57785"/>
                  </a:moveTo>
                  <a:lnTo>
                    <a:pt x="2751455" y="57785"/>
                  </a:lnTo>
                  <a:lnTo>
                    <a:pt x="2751455" y="2794"/>
                  </a:lnTo>
                  <a:lnTo>
                    <a:pt x="2729484" y="2794"/>
                  </a:lnTo>
                  <a:lnTo>
                    <a:pt x="2729484" y="113284"/>
                  </a:lnTo>
                  <a:lnTo>
                    <a:pt x="2751455" y="113284"/>
                  </a:lnTo>
                  <a:lnTo>
                    <a:pt x="2751455" y="76200"/>
                  </a:lnTo>
                  <a:lnTo>
                    <a:pt x="2774950" y="76200"/>
                  </a:lnTo>
                  <a:lnTo>
                    <a:pt x="2774950" y="57785"/>
                  </a:lnTo>
                  <a:close/>
                </a:path>
                <a:path w="3171825" h="170814">
                  <a:moveTo>
                    <a:pt x="2950210" y="11684"/>
                  </a:moveTo>
                  <a:lnTo>
                    <a:pt x="2863850" y="11684"/>
                  </a:lnTo>
                  <a:lnTo>
                    <a:pt x="2863850" y="30099"/>
                  </a:lnTo>
                  <a:lnTo>
                    <a:pt x="2928366" y="30099"/>
                  </a:lnTo>
                  <a:lnTo>
                    <a:pt x="2927985" y="41059"/>
                  </a:lnTo>
                  <a:lnTo>
                    <a:pt x="2927426" y="51409"/>
                  </a:lnTo>
                  <a:lnTo>
                    <a:pt x="2926702" y="61150"/>
                  </a:lnTo>
                  <a:lnTo>
                    <a:pt x="2925826" y="70231"/>
                  </a:lnTo>
                  <a:lnTo>
                    <a:pt x="2947162" y="72263"/>
                  </a:lnTo>
                  <a:lnTo>
                    <a:pt x="2948495" y="59118"/>
                  </a:lnTo>
                  <a:lnTo>
                    <a:pt x="2949448" y="44640"/>
                  </a:lnTo>
                  <a:lnTo>
                    <a:pt x="2950019" y="28829"/>
                  </a:lnTo>
                  <a:lnTo>
                    <a:pt x="2950210" y="11684"/>
                  </a:lnTo>
                  <a:close/>
                </a:path>
                <a:path w="3171825" h="170814">
                  <a:moveTo>
                    <a:pt x="2962656" y="99314"/>
                  </a:moveTo>
                  <a:lnTo>
                    <a:pt x="2961411" y="83439"/>
                  </a:lnTo>
                  <a:lnTo>
                    <a:pt x="2961259" y="81407"/>
                  </a:lnTo>
                  <a:lnTo>
                    <a:pt x="2952115" y="81978"/>
                  </a:lnTo>
                  <a:lnTo>
                    <a:pt x="2940126" y="82524"/>
                  </a:lnTo>
                  <a:lnTo>
                    <a:pt x="2907665" y="83439"/>
                  </a:lnTo>
                  <a:lnTo>
                    <a:pt x="2907665" y="50292"/>
                  </a:lnTo>
                  <a:lnTo>
                    <a:pt x="2885694" y="50292"/>
                  </a:lnTo>
                  <a:lnTo>
                    <a:pt x="2885694" y="83693"/>
                  </a:lnTo>
                  <a:lnTo>
                    <a:pt x="2848991" y="83947"/>
                  </a:lnTo>
                  <a:lnTo>
                    <a:pt x="2851150" y="102362"/>
                  </a:lnTo>
                  <a:lnTo>
                    <a:pt x="2880461" y="102171"/>
                  </a:lnTo>
                  <a:lnTo>
                    <a:pt x="2908808" y="101600"/>
                  </a:lnTo>
                  <a:lnTo>
                    <a:pt x="2936189" y="100647"/>
                  </a:lnTo>
                  <a:lnTo>
                    <a:pt x="2962656" y="99314"/>
                  </a:lnTo>
                  <a:close/>
                </a:path>
                <a:path w="3171825" h="170814">
                  <a:moveTo>
                    <a:pt x="2992247" y="146812"/>
                  </a:moveTo>
                  <a:lnTo>
                    <a:pt x="2898013" y="146812"/>
                  </a:lnTo>
                  <a:lnTo>
                    <a:pt x="2898013" y="111633"/>
                  </a:lnTo>
                  <a:lnTo>
                    <a:pt x="2876042" y="111633"/>
                  </a:lnTo>
                  <a:lnTo>
                    <a:pt x="2876042" y="165100"/>
                  </a:lnTo>
                  <a:lnTo>
                    <a:pt x="2992247" y="165100"/>
                  </a:lnTo>
                  <a:lnTo>
                    <a:pt x="2992247" y="146812"/>
                  </a:lnTo>
                  <a:close/>
                </a:path>
                <a:path w="3171825" h="170814">
                  <a:moveTo>
                    <a:pt x="3014853" y="57785"/>
                  </a:moveTo>
                  <a:lnTo>
                    <a:pt x="2990088" y="57785"/>
                  </a:lnTo>
                  <a:lnTo>
                    <a:pt x="2990088" y="2794"/>
                  </a:lnTo>
                  <a:lnTo>
                    <a:pt x="2968117" y="2794"/>
                  </a:lnTo>
                  <a:lnTo>
                    <a:pt x="2968117" y="125984"/>
                  </a:lnTo>
                  <a:lnTo>
                    <a:pt x="2990088" y="125984"/>
                  </a:lnTo>
                  <a:lnTo>
                    <a:pt x="2990088" y="76327"/>
                  </a:lnTo>
                  <a:lnTo>
                    <a:pt x="3014853" y="76327"/>
                  </a:lnTo>
                  <a:lnTo>
                    <a:pt x="3014853" y="57785"/>
                  </a:lnTo>
                  <a:close/>
                </a:path>
                <a:path w="3171825" h="170814">
                  <a:moveTo>
                    <a:pt x="3136519" y="129921"/>
                  </a:moveTo>
                  <a:lnTo>
                    <a:pt x="3134283" y="115189"/>
                  </a:lnTo>
                  <a:lnTo>
                    <a:pt x="3133852" y="112268"/>
                  </a:lnTo>
                  <a:lnTo>
                    <a:pt x="3124250" y="113728"/>
                  </a:lnTo>
                  <a:lnTo>
                    <a:pt x="3109176" y="114681"/>
                  </a:lnTo>
                  <a:lnTo>
                    <a:pt x="3088627" y="115163"/>
                  </a:lnTo>
                  <a:lnTo>
                    <a:pt x="3062605" y="115189"/>
                  </a:lnTo>
                  <a:lnTo>
                    <a:pt x="3062605" y="80645"/>
                  </a:lnTo>
                  <a:lnTo>
                    <a:pt x="3122422" y="80645"/>
                  </a:lnTo>
                  <a:lnTo>
                    <a:pt x="3122422" y="15875"/>
                  </a:lnTo>
                  <a:lnTo>
                    <a:pt x="3041396" y="15875"/>
                  </a:lnTo>
                  <a:lnTo>
                    <a:pt x="3041396" y="34163"/>
                  </a:lnTo>
                  <a:lnTo>
                    <a:pt x="3100832" y="34163"/>
                  </a:lnTo>
                  <a:lnTo>
                    <a:pt x="3100832" y="62357"/>
                  </a:lnTo>
                  <a:lnTo>
                    <a:pt x="3041015" y="62357"/>
                  </a:lnTo>
                  <a:lnTo>
                    <a:pt x="3041015" y="133350"/>
                  </a:lnTo>
                  <a:lnTo>
                    <a:pt x="3098698" y="133146"/>
                  </a:lnTo>
                  <a:lnTo>
                    <a:pt x="3129013" y="131102"/>
                  </a:lnTo>
                  <a:lnTo>
                    <a:pt x="3136519" y="129921"/>
                  </a:lnTo>
                  <a:close/>
                </a:path>
                <a:path w="3171825" h="170814">
                  <a:moveTo>
                    <a:pt x="3171698" y="2794"/>
                  </a:moveTo>
                  <a:lnTo>
                    <a:pt x="3150108" y="2794"/>
                  </a:lnTo>
                  <a:lnTo>
                    <a:pt x="3150108" y="170815"/>
                  </a:lnTo>
                  <a:lnTo>
                    <a:pt x="3171698" y="170815"/>
                  </a:lnTo>
                  <a:lnTo>
                    <a:pt x="3171698" y="279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5596128" y="4582667"/>
            <a:ext cx="4653280" cy="654050"/>
            <a:chOff x="5596128" y="4582667"/>
            <a:chExt cx="4653280" cy="654050"/>
          </a:xfrm>
        </p:grpSpPr>
        <p:sp>
          <p:nvSpPr>
            <p:cNvPr id="37" name="object 37" descr=""/>
            <p:cNvSpPr/>
            <p:nvPr/>
          </p:nvSpPr>
          <p:spPr>
            <a:xfrm>
              <a:off x="5596128" y="4582667"/>
              <a:ext cx="4653280" cy="654050"/>
            </a:xfrm>
            <a:custGeom>
              <a:avLst/>
              <a:gdLst/>
              <a:ahLst/>
              <a:cxnLst/>
              <a:rect l="l" t="t" r="r" b="b"/>
              <a:pathLst>
                <a:path w="4653280" h="654050">
                  <a:moveTo>
                    <a:pt x="4652772" y="0"/>
                  </a:moveTo>
                  <a:lnTo>
                    <a:pt x="0" y="0"/>
                  </a:lnTo>
                  <a:lnTo>
                    <a:pt x="0" y="653795"/>
                  </a:lnTo>
                  <a:lnTo>
                    <a:pt x="4652772" y="653795"/>
                  </a:lnTo>
                  <a:lnTo>
                    <a:pt x="4652772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8770493" y="4716779"/>
              <a:ext cx="332740" cy="170815"/>
            </a:xfrm>
            <a:custGeom>
              <a:avLst/>
              <a:gdLst/>
              <a:ahLst/>
              <a:cxnLst/>
              <a:rect l="l" t="t" r="r" b="b"/>
              <a:pathLst>
                <a:path w="332740" h="170814">
                  <a:moveTo>
                    <a:pt x="220979" y="115443"/>
                  </a:moveTo>
                  <a:lnTo>
                    <a:pt x="199135" y="115443"/>
                  </a:lnTo>
                  <a:lnTo>
                    <a:pt x="199135" y="165100"/>
                  </a:lnTo>
                  <a:lnTo>
                    <a:pt x="311657" y="165100"/>
                  </a:lnTo>
                  <a:lnTo>
                    <a:pt x="311657" y="146685"/>
                  </a:lnTo>
                  <a:lnTo>
                    <a:pt x="220979" y="146685"/>
                  </a:lnTo>
                  <a:lnTo>
                    <a:pt x="220979" y="115443"/>
                  </a:lnTo>
                  <a:close/>
                </a:path>
                <a:path w="332740" h="170814">
                  <a:moveTo>
                    <a:pt x="306958" y="2413"/>
                  </a:moveTo>
                  <a:lnTo>
                    <a:pt x="285241" y="2413"/>
                  </a:lnTo>
                  <a:lnTo>
                    <a:pt x="285241" y="124333"/>
                  </a:lnTo>
                  <a:lnTo>
                    <a:pt x="306958" y="124333"/>
                  </a:lnTo>
                  <a:lnTo>
                    <a:pt x="306958" y="76073"/>
                  </a:lnTo>
                  <a:lnTo>
                    <a:pt x="332612" y="76073"/>
                  </a:lnTo>
                  <a:lnTo>
                    <a:pt x="332612" y="57658"/>
                  </a:lnTo>
                  <a:lnTo>
                    <a:pt x="306958" y="57658"/>
                  </a:lnTo>
                  <a:lnTo>
                    <a:pt x="306958" y="2413"/>
                  </a:lnTo>
                  <a:close/>
                </a:path>
                <a:path w="332740" h="170814">
                  <a:moveTo>
                    <a:pt x="224916" y="44069"/>
                  </a:moveTo>
                  <a:lnTo>
                    <a:pt x="188126" y="57925"/>
                  </a:lnTo>
                  <a:lnTo>
                    <a:pt x="181482" y="75946"/>
                  </a:lnTo>
                  <a:lnTo>
                    <a:pt x="182223" y="82589"/>
                  </a:lnTo>
                  <a:lnTo>
                    <a:pt x="215477" y="107253"/>
                  </a:lnTo>
                  <a:lnTo>
                    <a:pt x="224789" y="107823"/>
                  </a:lnTo>
                  <a:lnTo>
                    <a:pt x="234215" y="107253"/>
                  </a:lnTo>
                  <a:lnTo>
                    <a:pt x="264462" y="90043"/>
                  </a:lnTo>
                  <a:lnTo>
                    <a:pt x="217931" y="90043"/>
                  </a:lnTo>
                  <a:lnTo>
                    <a:pt x="212598" y="88773"/>
                  </a:lnTo>
                  <a:lnTo>
                    <a:pt x="208914" y="86106"/>
                  </a:lnTo>
                  <a:lnTo>
                    <a:pt x="205231" y="83566"/>
                  </a:lnTo>
                  <a:lnTo>
                    <a:pt x="203519" y="80264"/>
                  </a:lnTo>
                  <a:lnTo>
                    <a:pt x="218058" y="62103"/>
                  </a:lnTo>
                  <a:lnTo>
                    <a:pt x="264723" y="62103"/>
                  </a:lnTo>
                  <a:lnTo>
                    <a:pt x="261834" y="57872"/>
                  </a:lnTo>
                  <a:lnTo>
                    <a:pt x="256666" y="53086"/>
                  </a:lnTo>
                  <a:lnTo>
                    <a:pt x="250188" y="49158"/>
                  </a:lnTo>
                  <a:lnTo>
                    <a:pt x="242744" y="46339"/>
                  </a:lnTo>
                  <a:lnTo>
                    <a:pt x="234324" y="44638"/>
                  </a:lnTo>
                  <a:lnTo>
                    <a:pt x="224916" y="44069"/>
                  </a:lnTo>
                  <a:close/>
                </a:path>
                <a:path w="332740" h="170814">
                  <a:moveTo>
                    <a:pt x="264723" y="62103"/>
                  </a:moveTo>
                  <a:lnTo>
                    <a:pt x="231901" y="62103"/>
                  </a:lnTo>
                  <a:lnTo>
                    <a:pt x="237235" y="63373"/>
                  </a:lnTo>
                  <a:lnTo>
                    <a:pt x="244855" y="68199"/>
                  </a:lnTo>
                  <a:lnTo>
                    <a:pt x="246760" y="71628"/>
                  </a:lnTo>
                  <a:lnTo>
                    <a:pt x="246760" y="80264"/>
                  </a:lnTo>
                  <a:lnTo>
                    <a:pt x="244855" y="83693"/>
                  </a:lnTo>
                  <a:lnTo>
                    <a:pt x="237489" y="88773"/>
                  </a:lnTo>
                  <a:lnTo>
                    <a:pt x="232028" y="90043"/>
                  </a:lnTo>
                  <a:lnTo>
                    <a:pt x="264462" y="90043"/>
                  </a:lnTo>
                  <a:lnTo>
                    <a:pt x="265509" y="88519"/>
                  </a:lnTo>
                  <a:lnTo>
                    <a:pt x="267737" y="82518"/>
                  </a:lnTo>
                  <a:lnTo>
                    <a:pt x="268477" y="75946"/>
                  </a:lnTo>
                  <a:lnTo>
                    <a:pt x="267739" y="69302"/>
                  </a:lnTo>
                  <a:lnTo>
                    <a:pt x="265525" y="63277"/>
                  </a:lnTo>
                  <a:lnTo>
                    <a:pt x="264723" y="62103"/>
                  </a:lnTo>
                  <a:close/>
                </a:path>
                <a:path w="332740" h="170814">
                  <a:moveTo>
                    <a:pt x="275971" y="18923"/>
                  </a:moveTo>
                  <a:lnTo>
                    <a:pt x="173100" y="18923"/>
                  </a:lnTo>
                  <a:lnTo>
                    <a:pt x="173100" y="36449"/>
                  </a:lnTo>
                  <a:lnTo>
                    <a:pt x="275971" y="36449"/>
                  </a:lnTo>
                  <a:lnTo>
                    <a:pt x="275971" y="18923"/>
                  </a:lnTo>
                  <a:close/>
                </a:path>
                <a:path w="332740" h="170814">
                  <a:moveTo>
                    <a:pt x="235457" y="0"/>
                  </a:moveTo>
                  <a:lnTo>
                    <a:pt x="213486" y="0"/>
                  </a:lnTo>
                  <a:lnTo>
                    <a:pt x="213486" y="18923"/>
                  </a:lnTo>
                  <a:lnTo>
                    <a:pt x="235457" y="18923"/>
                  </a:lnTo>
                  <a:lnTo>
                    <a:pt x="235457" y="0"/>
                  </a:lnTo>
                  <a:close/>
                </a:path>
                <a:path w="332740" h="170814">
                  <a:moveTo>
                    <a:pt x="66166" y="16637"/>
                  </a:moveTo>
                  <a:lnTo>
                    <a:pt x="0" y="16637"/>
                  </a:lnTo>
                  <a:lnTo>
                    <a:pt x="0" y="123698"/>
                  </a:lnTo>
                  <a:lnTo>
                    <a:pt x="21597" y="123509"/>
                  </a:lnTo>
                  <a:lnTo>
                    <a:pt x="40671" y="122951"/>
                  </a:lnTo>
                  <a:lnTo>
                    <a:pt x="57221" y="122037"/>
                  </a:lnTo>
                  <a:lnTo>
                    <a:pt x="71247" y="120777"/>
                  </a:lnTo>
                  <a:lnTo>
                    <a:pt x="69918" y="105283"/>
                  </a:lnTo>
                  <a:lnTo>
                    <a:pt x="21335" y="105283"/>
                  </a:lnTo>
                  <a:lnTo>
                    <a:pt x="21335" y="35052"/>
                  </a:lnTo>
                  <a:lnTo>
                    <a:pt x="66166" y="35052"/>
                  </a:lnTo>
                  <a:lnTo>
                    <a:pt x="66166" y="16637"/>
                  </a:lnTo>
                  <a:close/>
                </a:path>
                <a:path w="332740" h="170814">
                  <a:moveTo>
                    <a:pt x="69723" y="102997"/>
                  </a:moveTo>
                  <a:lnTo>
                    <a:pt x="60455" y="103997"/>
                  </a:lnTo>
                  <a:lnTo>
                    <a:pt x="50926" y="104711"/>
                  </a:lnTo>
                  <a:lnTo>
                    <a:pt x="41112" y="105140"/>
                  </a:lnTo>
                  <a:lnTo>
                    <a:pt x="30987" y="105283"/>
                  </a:lnTo>
                  <a:lnTo>
                    <a:pt x="69918" y="105283"/>
                  </a:lnTo>
                  <a:lnTo>
                    <a:pt x="69723" y="102997"/>
                  </a:lnTo>
                  <a:close/>
                </a:path>
                <a:path w="332740" h="170814">
                  <a:moveTo>
                    <a:pt x="139700" y="86487"/>
                  </a:moveTo>
                  <a:lnTo>
                    <a:pt x="117982" y="86487"/>
                  </a:lnTo>
                  <a:lnTo>
                    <a:pt x="117982" y="170307"/>
                  </a:lnTo>
                  <a:lnTo>
                    <a:pt x="139700" y="170307"/>
                  </a:lnTo>
                  <a:lnTo>
                    <a:pt x="139700" y="86487"/>
                  </a:lnTo>
                  <a:close/>
                </a:path>
                <a:path w="332740" h="170814">
                  <a:moveTo>
                    <a:pt x="102742" y="5842"/>
                  </a:moveTo>
                  <a:lnTo>
                    <a:pt x="81279" y="5842"/>
                  </a:lnTo>
                  <a:lnTo>
                    <a:pt x="81279" y="165354"/>
                  </a:lnTo>
                  <a:lnTo>
                    <a:pt x="102742" y="165354"/>
                  </a:lnTo>
                  <a:lnTo>
                    <a:pt x="102742" y="86487"/>
                  </a:lnTo>
                  <a:lnTo>
                    <a:pt x="139700" y="86487"/>
                  </a:lnTo>
                  <a:lnTo>
                    <a:pt x="139700" y="68072"/>
                  </a:lnTo>
                  <a:lnTo>
                    <a:pt x="102742" y="68072"/>
                  </a:lnTo>
                  <a:lnTo>
                    <a:pt x="102742" y="5842"/>
                  </a:lnTo>
                  <a:close/>
                </a:path>
                <a:path w="332740" h="170814">
                  <a:moveTo>
                    <a:pt x="139700" y="2413"/>
                  </a:moveTo>
                  <a:lnTo>
                    <a:pt x="117982" y="2413"/>
                  </a:lnTo>
                  <a:lnTo>
                    <a:pt x="117982" y="68072"/>
                  </a:lnTo>
                  <a:lnTo>
                    <a:pt x="139700" y="68072"/>
                  </a:lnTo>
                  <a:lnTo>
                    <a:pt x="139700" y="241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6240" y="4719192"/>
              <a:ext cx="1930018" cy="381254"/>
            </a:xfrm>
            <a:prstGeom prst="rect">
              <a:avLst/>
            </a:prstGeom>
          </p:spPr>
        </p:pic>
      </p:grpSp>
      <p:pic>
        <p:nvPicPr>
          <p:cNvPr id="40" name="object 4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36082" y="2920110"/>
            <a:ext cx="96138" cy="123062"/>
          </a:xfrm>
          <a:prstGeom prst="rect">
            <a:avLst/>
          </a:prstGeom>
        </p:spPr>
      </p:pic>
      <p:sp>
        <p:nvSpPr>
          <p:cNvPr id="41" name="object 41" descr=""/>
          <p:cNvSpPr/>
          <p:nvPr/>
        </p:nvSpPr>
        <p:spPr>
          <a:xfrm>
            <a:off x="5921883" y="2897377"/>
            <a:ext cx="730885" cy="143510"/>
          </a:xfrm>
          <a:custGeom>
            <a:avLst/>
            <a:gdLst/>
            <a:ahLst/>
            <a:cxnLst/>
            <a:rect l="l" t="t" r="r" b="b"/>
            <a:pathLst>
              <a:path w="730884" h="143510">
                <a:moveTo>
                  <a:pt x="709294" y="105410"/>
                </a:moveTo>
                <a:lnTo>
                  <a:pt x="702151" y="105884"/>
                </a:lnTo>
                <a:lnTo>
                  <a:pt x="692150" y="106346"/>
                </a:lnTo>
                <a:lnTo>
                  <a:pt x="663574" y="107187"/>
                </a:lnTo>
                <a:lnTo>
                  <a:pt x="609853" y="107950"/>
                </a:lnTo>
                <a:lnTo>
                  <a:pt x="610996" y="117475"/>
                </a:lnTo>
                <a:lnTo>
                  <a:pt x="679640" y="116330"/>
                </a:lnTo>
                <a:lnTo>
                  <a:pt x="692594" y="115935"/>
                </a:lnTo>
                <a:lnTo>
                  <a:pt x="702690" y="115516"/>
                </a:lnTo>
                <a:lnTo>
                  <a:pt x="709930" y="115062"/>
                </a:lnTo>
                <a:lnTo>
                  <a:pt x="709294" y="105410"/>
                </a:lnTo>
                <a:close/>
              </a:path>
              <a:path w="730884" h="143510">
                <a:moveTo>
                  <a:pt x="197103" y="75565"/>
                </a:moveTo>
                <a:lnTo>
                  <a:pt x="186054" y="75565"/>
                </a:lnTo>
                <a:lnTo>
                  <a:pt x="186054" y="96012"/>
                </a:lnTo>
                <a:lnTo>
                  <a:pt x="177291" y="100711"/>
                </a:lnTo>
                <a:lnTo>
                  <a:pt x="172846" y="107569"/>
                </a:lnTo>
                <a:lnTo>
                  <a:pt x="172846" y="124587"/>
                </a:lnTo>
                <a:lnTo>
                  <a:pt x="208448" y="142444"/>
                </a:lnTo>
                <a:lnTo>
                  <a:pt x="218947" y="142875"/>
                </a:lnTo>
                <a:lnTo>
                  <a:pt x="229520" y="142444"/>
                </a:lnTo>
                <a:lnTo>
                  <a:pt x="238759" y="141144"/>
                </a:lnTo>
                <a:lnTo>
                  <a:pt x="246665" y="138963"/>
                </a:lnTo>
                <a:lnTo>
                  <a:pt x="253237" y="135890"/>
                </a:lnTo>
                <a:lnTo>
                  <a:pt x="257238" y="133477"/>
                </a:lnTo>
                <a:lnTo>
                  <a:pt x="218947" y="133477"/>
                </a:lnTo>
                <a:lnTo>
                  <a:pt x="211046" y="133191"/>
                </a:lnTo>
                <a:lnTo>
                  <a:pt x="184530" y="121666"/>
                </a:lnTo>
                <a:lnTo>
                  <a:pt x="184616" y="110871"/>
                </a:lnTo>
                <a:lnTo>
                  <a:pt x="218947" y="99060"/>
                </a:lnTo>
                <a:lnTo>
                  <a:pt x="257689" y="99060"/>
                </a:lnTo>
                <a:lnTo>
                  <a:pt x="251840" y="95885"/>
                </a:lnTo>
                <a:lnTo>
                  <a:pt x="251840" y="91948"/>
                </a:lnTo>
                <a:lnTo>
                  <a:pt x="197103" y="91948"/>
                </a:lnTo>
                <a:lnTo>
                  <a:pt x="197103" y="75565"/>
                </a:lnTo>
                <a:close/>
              </a:path>
              <a:path w="730884" h="143510">
                <a:moveTo>
                  <a:pt x="257689" y="99060"/>
                </a:moveTo>
                <a:lnTo>
                  <a:pt x="218947" y="99060"/>
                </a:lnTo>
                <a:lnTo>
                  <a:pt x="226976" y="99345"/>
                </a:lnTo>
                <a:lnTo>
                  <a:pt x="233934" y="100202"/>
                </a:lnTo>
                <a:lnTo>
                  <a:pt x="239843" y="101631"/>
                </a:lnTo>
                <a:lnTo>
                  <a:pt x="244728" y="103632"/>
                </a:lnTo>
                <a:lnTo>
                  <a:pt x="250570" y="106680"/>
                </a:lnTo>
                <a:lnTo>
                  <a:pt x="253491" y="110871"/>
                </a:lnTo>
                <a:lnTo>
                  <a:pt x="253491" y="121666"/>
                </a:lnTo>
                <a:lnTo>
                  <a:pt x="218947" y="133477"/>
                </a:lnTo>
                <a:lnTo>
                  <a:pt x="257238" y="133477"/>
                </a:lnTo>
                <a:lnTo>
                  <a:pt x="261238" y="131064"/>
                </a:lnTo>
                <a:lnTo>
                  <a:pt x="265175" y="124587"/>
                </a:lnTo>
                <a:lnTo>
                  <a:pt x="265175" y="107569"/>
                </a:lnTo>
                <a:lnTo>
                  <a:pt x="260730" y="100711"/>
                </a:lnTo>
                <a:lnTo>
                  <a:pt x="257689" y="99060"/>
                </a:lnTo>
                <a:close/>
              </a:path>
              <a:path w="730884" h="143510">
                <a:moveTo>
                  <a:pt x="227583" y="89535"/>
                </a:moveTo>
                <a:lnTo>
                  <a:pt x="210312" y="89535"/>
                </a:lnTo>
                <a:lnTo>
                  <a:pt x="203072" y="90297"/>
                </a:lnTo>
                <a:lnTo>
                  <a:pt x="197103" y="91948"/>
                </a:lnTo>
                <a:lnTo>
                  <a:pt x="240918" y="91948"/>
                </a:lnTo>
                <a:lnTo>
                  <a:pt x="234950" y="90297"/>
                </a:lnTo>
                <a:lnTo>
                  <a:pt x="227583" y="89535"/>
                </a:lnTo>
                <a:close/>
              </a:path>
              <a:path w="730884" h="143510">
                <a:moveTo>
                  <a:pt x="251840" y="75565"/>
                </a:moveTo>
                <a:lnTo>
                  <a:pt x="240918" y="75565"/>
                </a:lnTo>
                <a:lnTo>
                  <a:pt x="240918" y="91948"/>
                </a:lnTo>
                <a:lnTo>
                  <a:pt x="251840" y="91948"/>
                </a:lnTo>
                <a:lnTo>
                  <a:pt x="251840" y="75565"/>
                </a:lnTo>
                <a:close/>
              </a:path>
              <a:path w="730884" h="143510">
                <a:moveTo>
                  <a:pt x="285622" y="65532"/>
                </a:moveTo>
                <a:lnTo>
                  <a:pt x="152400" y="65532"/>
                </a:lnTo>
                <a:lnTo>
                  <a:pt x="152400" y="75565"/>
                </a:lnTo>
                <a:lnTo>
                  <a:pt x="285622" y="75565"/>
                </a:lnTo>
                <a:lnTo>
                  <a:pt x="285622" y="65532"/>
                </a:lnTo>
                <a:close/>
              </a:path>
              <a:path w="730884" h="143510">
                <a:moveTo>
                  <a:pt x="372871" y="86741"/>
                </a:moveTo>
                <a:lnTo>
                  <a:pt x="330200" y="99441"/>
                </a:lnTo>
                <a:lnTo>
                  <a:pt x="326214" y="105918"/>
                </a:lnTo>
                <a:lnTo>
                  <a:pt x="326214" y="122428"/>
                </a:lnTo>
                <a:lnTo>
                  <a:pt x="362321" y="141130"/>
                </a:lnTo>
                <a:lnTo>
                  <a:pt x="372871" y="141605"/>
                </a:lnTo>
                <a:lnTo>
                  <a:pt x="383481" y="141128"/>
                </a:lnTo>
                <a:lnTo>
                  <a:pt x="392833" y="139700"/>
                </a:lnTo>
                <a:lnTo>
                  <a:pt x="400804" y="137372"/>
                </a:lnTo>
                <a:lnTo>
                  <a:pt x="407542" y="134112"/>
                </a:lnTo>
                <a:lnTo>
                  <a:pt x="410590" y="132207"/>
                </a:lnTo>
                <a:lnTo>
                  <a:pt x="372871" y="132207"/>
                </a:lnTo>
                <a:lnTo>
                  <a:pt x="364894" y="131897"/>
                </a:lnTo>
                <a:lnTo>
                  <a:pt x="337946" y="119507"/>
                </a:lnTo>
                <a:lnTo>
                  <a:pt x="337946" y="108712"/>
                </a:lnTo>
                <a:lnTo>
                  <a:pt x="372871" y="96139"/>
                </a:lnTo>
                <a:lnTo>
                  <a:pt x="410590" y="96139"/>
                </a:lnTo>
                <a:lnTo>
                  <a:pt x="407542" y="94234"/>
                </a:lnTo>
                <a:lnTo>
                  <a:pt x="400875" y="90920"/>
                </a:lnTo>
                <a:lnTo>
                  <a:pt x="392874" y="88582"/>
                </a:lnTo>
                <a:lnTo>
                  <a:pt x="383539" y="87197"/>
                </a:lnTo>
                <a:lnTo>
                  <a:pt x="372871" y="86741"/>
                </a:lnTo>
                <a:close/>
              </a:path>
              <a:path w="730884" h="143510">
                <a:moveTo>
                  <a:pt x="410590" y="96139"/>
                </a:moveTo>
                <a:lnTo>
                  <a:pt x="372871" y="96139"/>
                </a:lnTo>
                <a:lnTo>
                  <a:pt x="380942" y="96448"/>
                </a:lnTo>
                <a:lnTo>
                  <a:pt x="388000" y="97377"/>
                </a:lnTo>
                <a:lnTo>
                  <a:pt x="408050" y="119507"/>
                </a:lnTo>
                <a:lnTo>
                  <a:pt x="405002" y="123825"/>
                </a:lnTo>
                <a:lnTo>
                  <a:pt x="372871" y="132207"/>
                </a:lnTo>
                <a:lnTo>
                  <a:pt x="410590" y="132207"/>
                </a:lnTo>
                <a:lnTo>
                  <a:pt x="415670" y="129032"/>
                </a:lnTo>
                <a:lnTo>
                  <a:pt x="419734" y="122428"/>
                </a:lnTo>
                <a:lnTo>
                  <a:pt x="419734" y="105918"/>
                </a:lnTo>
                <a:lnTo>
                  <a:pt x="415670" y="99314"/>
                </a:lnTo>
                <a:lnTo>
                  <a:pt x="410590" y="96139"/>
                </a:lnTo>
                <a:close/>
              </a:path>
              <a:path w="730884" h="143510">
                <a:moveTo>
                  <a:pt x="111251" y="85979"/>
                </a:moveTo>
                <a:lnTo>
                  <a:pt x="22605" y="85979"/>
                </a:lnTo>
                <a:lnTo>
                  <a:pt x="22605" y="140081"/>
                </a:lnTo>
                <a:lnTo>
                  <a:pt x="111251" y="140081"/>
                </a:lnTo>
                <a:lnTo>
                  <a:pt x="111251" y="130175"/>
                </a:lnTo>
                <a:lnTo>
                  <a:pt x="33527" y="130175"/>
                </a:lnTo>
                <a:lnTo>
                  <a:pt x="33527" y="95631"/>
                </a:lnTo>
                <a:lnTo>
                  <a:pt x="111251" y="95631"/>
                </a:lnTo>
                <a:lnTo>
                  <a:pt x="111251" y="85979"/>
                </a:lnTo>
                <a:close/>
              </a:path>
              <a:path w="730884" h="143510">
                <a:moveTo>
                  <a:pt x="111251" y="95631"/>
                </a:moveTo>
                <a:lnTo>
                  <a:pt x="100329" y="95631"/>
                </a:lnTo>
                <a:lnTo>
                  <a:pt x="100329" y="130175"/>
                </a:lnTo>
                <a:lnTo>
                  <a:pt x="111251" y="130175"/>
                </a:lnTo>
                <a:lnTo>
                  <a:pt x="111251" y="95631"/>
                </a:lnTo>
                <a:close/>
              </a:path>
              <a:path w="730884" h="143510">
                <a:moveTo>
                  <a:pt x="658367" y="10922"/>
                </a:moveTo>
                <a:lnTo>
                  <a:pt x="623141" y="31750"/>
                </a:lnTo>
                <a:lnTo>
                  <a:pt x="620394" y="45085"/>
                </a:lnTo>
                <a:lnTo>
                  <a:pt x="621083" y="52183"/>
                </a:lnTo>
                <a:lnTo>
                  <a:pt x="650648" y="78777"/>
                </a:lnTo>
                <a:lnTo>
                  <a:pt x="658367" y="79375"/>
                </a:lnTo>
                <a:lnTo>
                  <a:pt x="666138" y="78775"/>
                </a:lnTo>
                <a:lnTo>
                  <a:pt x="673260" y="76962"/>
                </a:lnTo>
                <a:lnTo>
                  <a:pt x="679656" y="73963"/>
                </a:lnTo>
                <a:lnTo>
                  <a:pt x="685418" y="69723"/>
                </a:lnTo>
                <a:lnTo>
                  <a:pt x="685652" y="69469"/>
                </a:lnTo>
                <a:lnTo>
                  <a:pt x="651001" y="69469"/>
                </a:lnTo>
                <a:lnTo>
                  <a:pt x="644778" y="67183"/>
                </a:lnTo>
                <a:lnTo>
                  <a:pt x="639571" y="62737"/>
                </a:lnTo>
                <a:lnTo>
                  <a:pt x="634491" y="58166"/>
                </a:lnTo>
                <a:lnTo>
                  <a:pt x="631824" y="52324"/>
                </a:lnTo>
                <a:lnTo>
                  <a:pt x="631880" y="37846"/>
                </a:lnTo>
                <a:lnTo>
                  <a:pt x="634364" y="32131"/>
                </a:lnTo>
                <a:lnTo>
                  <a:pt x="644524" y="22987"/>
                </a:lnTo>
                <a:lnTo>
                  <a:pt x="650747" y="20700"/>
                </a:lnTo>
                <a:lnTo>
                  <a:pt x="685250" y="20700"/>
                </a:lnTo>
                <a:lnTo>
                  <a:pt x="679656" y="16494"/>
                </a:lnTo>
                <a:lnTo>
                  <a:pt x="673166" y="13382"/>
                </a:lnTo>
                <a:lnTo>
                  <a:pt x="666105" y="11539"/>
                </a:lnTo>
                <a:lnTo>
                  <a:pt x="658367" y="10922"/>
                </a:lnTo>
                <a:close/>
              </a:path>
              <a:path w="730884" h="143510">
                <a:moveTo>
                  <a:pt x="685250" y="20700"/>
                </a:moveTo>
                <a:lnTo>
                  <a:pt x="665988" y="20700"/>
                </a:lnTo>
                <a:lnTo>
                  <a:pt x="672211" y="22987"/>
                </a:lnTo>
                <a:lnTo>
                  <a:pt x="677290" y="27559"/>
                </a:lnTo>
                <a:lnTo>
                  <a:pt x="682370" y="32004"/>
                </a:lnTo>
                <a:lnTo>
                  <a:pt x="684911" y="37846"/>
                </a:lnTo>
                <a:lnTo>
                  <a:pt x="684911" y="52324"/>
                </a:lnTo>
                <a:lnTo>
                  <a:pt x="682370" y="58166"/>
                </a:lnTo>
                <a:lnTo>
                  <a:pt x="677290" y="62737"/>
                </a:lnTo>
                <a:lnTo>
                  <a:pt x="672084" y="67183"/>
                </a:lnTo>
                <a:lnTo>
                  <a:pt x="665861" y="69469"/>
                </a:lnTo>
                <a:lnTo>
                  <a:pt x="685652" y="69469"/>
                </a:lnTo>
                <a:lnTo>
                  <a:pt x="690179" y="64533"/>
                </a:lnTo>
                <a:lnTo>
                  <a:pt x="693594" y="58689"/>
                </a:lnTo>
                <a:lnTo>
                  <a:pt x="695654" y="52183"/>
                </a:lnTo>
                <a:lnTo>
                  <a:pt x="696340" y="45085"/>
                </a:lnTo>
                <a:lnTo>
                  <a:pt x="695652" y="38205"/>
                </a:lnTo>
                <a:lnTo>
                  <a:pt x="693594" y="31861"/>
                </a:lnTo>
                <a:lnTo>
                  <a:pt x="690179" y="26064"/>
                </a:lnTo>
                <a:lnTo>
                  <a:pt x="685418" y="20828"/>
                </a:lnTo>
                <a:lnTo>
                  <a:pt x="685250" y="20700"/>
                </a:lnTo>
                <a:close/>
              </a:path>
              <a:path w="730884" h="143510">
                <a:moveTo>
                  <a:pt x="218947" y="254"/>
                </a:moveTo>
                <a:lnTo>
                  <a:pt x="177418" y="12192"/>
                </a:lnTo>
                <a:lnTo>
                  <a:pt x="173608" y="18796"/>
                </a:lnTo>
                <a:lnTo>
                  <a:pt x="173608" y="35433"/>
                </a:lnTo>
                <a:lnTo>
                  <a:pt x="208472" y="53522"/>
                </a:lnTo>
                <a:lnTo>
                  <a:pt x="218947" y="53975"/>
                </a:lnTo>
                <a:lnTo>
                  <a:pt x="229496" y="53522"/>
                </a:lnTo>
                <a:lnTo>
                  <a:pt x="238664" y="52165"/>
                </a:lnTo>
                <a:lnTo>
                  <a:pt x="246451" y="49903"/>
                </a:lnTo>
                <a:lnTo>
                  <a:pt x="252856" y="46736"/>
                </a:lnTo>
                <a:lnTo>
                  <a:pt x="256625" y="44450"/>
                </a:lnTo>
                <a:lnTo>
                  <a:pt x="218947" y="44450"/>
                </a:lnTo>
                <a:lnTo>
                  <a:pt x="211161" y="44162"/>
                </a:lnTo>
                <a:lnTo>
                  <a:pt x="185165" y="32512"/>
                </a:lnTo>
                <a:lnTo>
                  <a:pt x="185165" y="21844"/>
                </a:lnTo>
                <a:lnTo>
                  <a:pt x="218947" y="9779"/>
                </a:lnTo>
                <a:lnTo>
                  <a:pt x="256625" y="9779"/>
                </a:lnTo>
                <a:lnTo>
                  <a:pt x="252856" y="7493"/>
                </a:lnTo>
                <a:lnTo>
                  <a:pt x="246451" y="4325"/>
                </a:lnTo>
                <a:lnTo>
                  <a:pt x="238664" y="2063"/>
                </a:lnTo>
                <a:lnTo>
                  <a:pt x="229496" y="706"/>
                </a:lnTo>
                <a:lnTo>
                  <a:pt x="218947" y="254"/>
                </a:lnTo>
                <a:close/>
              </a:path>
              <a:path w="730884" h="143510">
                <a:moveTo>
                  <a:pt x="256625" y="9779"/>
                </a:moveTo>
                <a:lnTo>
                  <a:pt x="218947" y="9779"/>
                </a:lnTo>
                <a:lnTo>
                  <a:pt x="226808" y="10066"/>
                </a:lnTo>
                <a:lnTo>
                  <a:pt x="233632" y="10937"/>
                </a:lnTo>
                <a:lnTo>
                  <a:pt x="239432" y="12404"/>
                </a:lnTo>
                <a:lnTo>
                  <a:pt x="244220" y="14478"/>
                </a:lnTo>
                <a:lnTo>
                  <a:pt x="250062" y="17525"/>
                </a:lnTo>
                <a:lnTo>
                  <a:pt x="252856" y="21844"/>
                </a:lnTo>
                <a:lnTo>
                  <a:pt x="252856" y="32512"/>
                </a:lnTo>
                <a:lnTo>
                  <a:pt x="218947" y="44450"/>
                </a:lnTo>
                <a:lnTo>
                  <a:pt x="256625" y="44450"/>
                </a:lnTo>
                <a:lnTo>
                  <a:pt x="260603" y="42037"/>
                </a:lnTo>
                <a:lnTo>
                  <a:pt x="264413" y="35433"/>
                </a:lnTo>
                <a:lnTo>
                  <a:pt x="264413" y="18796"/>
                </a:lnTo>
                <a:lnTo>
                  <a:pt x="260603" y="12192"/>
                </a:lnTo>
                <a:lnTo>
                  <a:pt x="256625" y="9779"/>
                </a:lnTo>
                <a:close/>
              </a:path>
              <a:path w="730884" h="143510">
                <a:moveTo>
                  <a:pt x="383793" y="8255"/>
                </a:moveTo>
                <a:lnTo>
                  <a:pt x="314959" y="8255"/>
                </a:lnTo>
                <a:lnTo>
                  <a:pt x="314959" y="70739"/>
                </a:lnTo>
                <a:lnTo>
                  <a:pt x="359822" y="70358"/>
                </a:lnTo>
                <a:lnTo>
                  <a:pt x="376896" y="69881"/>
                </a:lnTo>
                <a:lnTo>
                  <a:pt x="390397" y="69215"/>
                </a:lnTo>
                <a:lnTo>
                  <a:pt x="389846" y="60833"/>
                </a:lnTo>
                <a:lnTo>
                  <a:pt x="326136" y="60833"/>
                </a:lnTo>
                <a:lnTo>
                  <a:pt x="326136" y="18161"/>
                </a:lnTo>
                <a:lnTo>
                  <a:pt x="383793" y="18161"/>
                </a:lnTo>
                <a:lnTo>
                  <a:pt x="383793" y="8255"/>
                </a:lnTo>
                <a:close/>
              </a:path>
              <a:path w="730884" h="143510">
                <a:moveTo>
                  <a:pt x="389763" y="59562"/>
                </a:moveTo>
                <a:lnTo>
                  <a:pt x="378803" y="60082"/>
                </a:lnTo>
                <a:lnTo>
                  <a:pt x="364569" y="60483"/>
                </a:lnTo>
                <a:lnTo>
                  <a:pt x="347025" y="60741"/>
                </a:lnTo>
                <a:lnTo>
                  <a:pt x="326136" y="60833"/>
                </a:lnTo>
                <a:lnTo>
                  <a:pt x="389846" y="60833"/>
                </a:lnTo>
                <a:lnTo>
                  <a:pt x="389763" y="59562"/>
                </a:lnTo>
                <a:close/>
              </a:path>
              <a:path w="730884" h="143510">
                <a:moveTo>
                  <a:pt x="133222" y="56642"/>
                </a:moveTo>
                <a:lnTo>
                  <a:pt x="0" y="56642"/>
                </a:lnTo>
                <a:lnTo>
                  <a:pt x="0" y="66675"/>
                </a:lnTo>
                <a:lnTo>
                  <a:pt x="133222" y="66675"/>
                </a:lnTo>
                <a:lnTo>
                  <a:pt x="133222" y="56642"/>
                </a:lnTo>
                <a:close/>
              </a:path>
              <a:path w="730884" h="143510">
                <a:moveTo>
                  <a:pt x="111887" y="5461"/>
                </a:moveTo>
                <a:lnTo>
                  <a:pt x="22225" y="5461"/>
                </a:lnTo>
                <a:lnTo>
                  <a:pt x="22225" y="15367"/>
                </a:lnTo>
                <a:lnTo>
                  <a:pt x="100711" y="15367"/>
                </a:lnTo>
                <a:lnTo>
                  <a:pt x="100613" y="27031"/>
                </a:lnTo>
                <a:lnTo>
                  <a:pt x="100314" y="37814"/>
                </a:lnTo>
                <a:lnTo>
                  <a:pt x="99800" y="47692"/>
                </a:lnTo>
                <a:lnTo>
                  <a:pt x="99059" y="56642"/>
                </a:lnTo>
                <a:lnTo>
                  <a:pt x="109854" y="56642"/>
                </a:lnTo>
                <a:lnTo>
                  <a:pt x="110761" y="44573"/>
                </a:lnTo>
                <a:lnTo>
                  <a:pt x="111394" y="32004"/>
                </a:lnTo>
                <a:lnTo>
                  <a:pt x="111765" y="18958"/>
                </a:lnTo>
                <a:lnTo>
                  <a:pt x="111887" y="5461"/>
                </a:lnTo>
                <a:close/>
              </a:path>
              <a:path w="730884" h="143510">
                <a:moveTo>
                  <a:pt x="568325" y="90170"/>
                </a:moveTo>
                <a:lnTo>
                  <a:pt x="477138" y="90170"/>
                </a:lnTo>
                <a:lnTo>
                  <a:pt x="477138" y="100203"/>
                </a:lnTo>
                <a:lnTo>
                  <a:pt x="557276" y="100203"/>
                </a:lnTo>
                <a:lnTo>
                  <a:pt x="557276" y="143510"/>
                </a:lnTo>
                <a:lnTo>
                  <a:pt x="568325" y="143510"/>
                </a:lnTo>
                <a:lnTo>
                  <a:pt x="568325" y="90170"/>
                </a:lnTo>
                <a:close/>
              </a:path>
              <a:path w="730884" h="143510">
                <a:moveTo>
                  <a:pt x="528065" y="63373"/>
                </a:moveTo>
                <a:lnTo>
                  <a:pt x="517016" y="63373"/>
                </a:lnTo>
                <a:lnTo>
                  <a:pt x="517016" y="90170"/>
                </a:lnTo>
                <a:lnTo>
                  <a:pt x="528065" y="90170"/>
                </a:lnTo>
                <a:lnTo>
                  <a:pt x="528065" y="63373"/>
                </a:lnTo>
                <a:close/>
              </a:path>
              <a:path w="730884" h="143510">
                <a:moveTo>
                  <a:pt x="590422" y="53467"/>
                </a:moveTo>
                <a:lnTo>
                  <a:pt x="457200" y="53467"/>
                </a:lnTo>
                <a:lnTo>
                  <a:pt x="457200" y="63373"/>
                </a:lnTo>
                <a:lnTo>
                  <a:pt x="590422" y="63373"/>
                </a:lnTo>
                <a:lnTo>
                  <a:pt x="590422" y="53467"/>
                </a:lnTo>
                <a:close/>
              </a:path>
              <a:path w="730884" h="143510">
                <a:moveTo>
                  <a:pt x="569087" y="4699"/>
                </a:moveTo>
                <a:lnTo>
                  <a:pt x="479425" y="4699"/>
                </a:lnTo>
                <a:lnTo>
                  <a:pt x="479425" y="14605"/>
                </a:lnTo>
                <a:lnTo>
                  <a:pt x="557911" y="14605"/>
                </a:lnTo>
                <a:lnTo>
                  <a:pt x="557791" y="29273"/>
                </a:lnTo>
                <a:lnTo>
                  <a:pt x="557609" y="37750"/>
                </a:lnTo>
                <a:lnTo>
                  <a:pt x="557214" y="46537"/>
                </a:lnTo>
                <a:lnTo>
                  <a:pt x="556640" y="53467"/>
                </a:lnTo>
                <a:lnTo>
                  <a:pt x="567436" y="53467"/>
                </a:lnTo>
                <a:lnTo>
                  <a:pt x="568122" y="41417"/>
                </a:lnTo>
                <a:lnTo>
                  <a:pt x="568642" y="29273"/>
                </a:lnTo>
                <a:lnTo>
                  <a:pt x="568971" y="17033"/>
                </a:lnTo>
                <a:lnTo>
                  <a:pt x="569087" y="4699"/>
                </a:lnTo>
                <a:close/>
              </a:path>
              <a:path w="730884" h="143510">
                <a:moveTo>
                  <a:pt x="730503" y="0"/>
                </a:moveTo>
                <a:lnTo>
                  <a:pt x="719327" y="0"/>
                </a:lnTo>
                <a:lnTo>
                  <a:pt x="719327" y="143510"/>
                </a:lnTo>
                <a:lnTo>
                  <a:pt x="730503" y="143510"/>
                </a:lnTo>
                <a:lnTo>
                  <a:pt x="730503" y="0"/>
                </a:lnTo>
                <a:close/>
              </a:path>
              <a:path w="730884" h="143510">
                <a:moveTo>
                  <a:pt x="417194" y="0"/>
                </a:moveTo>
                <a:lnTo>
                  <a:pt x="406145" y="0"/>
                </a:lnTo>
                <a:lnTo>
                  <a:pt x="406145" y="83439"/>
                </a:lnTo>
                <a:lnTo>
                  <a:pt x="417194" y="83439"/>
                </a:lnTo>
                <a:lnTo>
                  <a:pt x="417194" y="49403"/>
                </a:lnTo>
                <a:lnTo>
                  <a:pt x="438912" y="49403"/>
                </a:lnTo>
                <a:lnTo>
                  <a:pt x="438912" y="39243"/>
                </a:lnTo>
                <a:lnTo>
                  <a:pt x="417194" y="39243"/>
                </a:lnTo>
                <a:lnTo>
                  <a:pt x="41719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6738746" y="2897377"/>
            <a:ext cx="288925" cy="143510"/>
          </a:xfrm>
          <a:custGeom>
            <a:avLst/>
            <a:gdLst/>
            <a:ahLst/>
            <a:cxnLst/>
            <a:rect l="l" t="t" r="r" b="b"/>
            <a:pathLst>
              <a:path w="288925" h="143510">
                <a:moveTo>
                  <a:pt x="133223" y="111125"/>
                </a:moveTo>
                <a:lnTo>
                  <a:pt x="0" y="111125"/>
                </a:lnTo>
                <a:lnTo>
                  <a:pt x="0" y="120777"/>
                </a:lnTo>
                <a:lnTo>
                  <a:pt x="133223" y="120777"/>
                </a:lnTo>
                <a:lnTo>
                  <a:pt x="133223" y="111125"/>
                </a:lnTo>
                <a:close/>
              </a:path>
              <a:path w="288925" h="143510">
                <a:moveTo>
                  <a:pt x="72262" y="74803"/>
                </a:moveTo>
                <a:lnTo>
                  <a:pt x="60959" y="74803"/>
                </a:lnTo>
                <a:lnTo>
                  <a:pt x="60959" y="111125"/>
                </a:lnTo>
                <a:lnTo>
                  <a:pt x="72262" y="111125"/>
                </a:lnTo>
                <a:lnTo>
                  <a:pt x="72262" y="74803"/>
                </a:lnTo>
                <a:close/>
              </a:path>
              <a:path w="288925" h="143510">
                <a:moveTo>
                  <a:pt x="72262" y="23114"/>
                </a:moveTo>
                <a:lnTo>
                  <a:pt x="60832" y="23114"/>
                </a:lnTo>
                <a:lnTo>
                  <a:pt x="60832" y="24384"/>
                </a:lnTo>
                <a:lnTo>
                  <a:pt x="59848" y="30886"/>
                </a:lnTo>
                <a:lnTo>
                  <a:pt x="27828" y="64992"/>
                </a:lnTo>
                <a:lnTo>
                  <a:pt x="5714" y="72517"/>
                </a:lnTo>
                <a:lnTo>
                  <a:pt x="13588" y="81661"/>
                </a:lnTo>
                <a:lnTo>
                  <a:pt x="53003" y="58727"/>
                </a:lnTo>
                <a:lnTo>
                  <a:pt x="66421" y="42291"/>
                </a:lnTo>
                <a:lnTo>
                  <a:pt x="79190" y="42291"/>
                </a:lnTo>
                <a:lnTo>
                  <a:pt x="76057" y="37639"/>
                </a:lnTo>
                <a:lnTo>
                  <a:pt x="73209" y="30857"/>
                </a:lnTo>
                <a:lnTo>
                  <a:pt x="72262" y="24384"/>
                </a:lnTo>
                <a:lnTo>
                  <a:pt x="72262" y="23114"/>
                </a:lnTo>
                <a:close/>
              </a:path>
              <a:path w="288925" h="143510">
                <a:moveTo>
                  <a:pt x="79190" y="42291"/>
                </a:moveTo>
                <a:lnTo>
                  <a:pt x="66421" y="42291"/>
                </a:lnTo>
                <a:lnTo>
                  <a:pt x="69705" y="47746"/>
                </a:lnTo>
                <a:lnTo>
                  <a:pt x="102584" y="74501"/>
                </a:lnTo>
                <a:lnTo>
                  <a:pt x="119633" y="81534"/>
                </a:lnTo>
                <a:lnTo>
                  <a:pt x="127507" y="72390"/>
                </a:lnTo>
                <a:lnTo>
                  <a:pt x="115575" y="68962"/>
                </a:lnTo>
                <a:lnTo>
                  <a:pt x="104891" y="64389"/>
                </a:lnTo>
                <a:lnTo>
                  <a:pt x="95521" y="58727"/>
                </a:lnTo>
                <a:lnTo>
                  <a:pt x="87375" y="51943"/>
                </a:lnTo>
                <a:lnTo>
                  <a:pt x="80781" y="44654"/>
                </a:lnTo>
                <a:lnTo>
                  <a:pt x="79190" y="42291"/>
                </a:lnTo>
                <a:close/>
              </a:path>
              <a:path w="288925" h="143510">
                <a:moveTo>
                  <a:pt x="118363" y="13208"/>
                </a:moveTo>
                <a:lnTo>
                  <a:pt x="14858" y="13208"/>
                </a:lnTo>
                <a:lnTo>
                  <a:pt x="14858" y="23114"/>
                </a:lnTo>
                <a:lnTo>
                  <a:pt x="118363" y="23114"/>
                </a:lnTo>
                <a:lnTo>
                  <a:pt x="118363" y="13208"/>
                </a:lnTo>
                <a:close/>
              </a:path>
              <a:path w="288925" h="143510">
                <a:moveTo>
                  <a:pt x="201422" y="9906"/>
                </a:moveTo>
                <a:lnTo>
                  <a:pt x="190373" y="9906"/>
                </a:lnTo>
                <a:lnTo>
                  <a:pt x="190373" y="33400"/>
                </a:lnTo>
                <a:lnTo>
                  <a:pt x="189708" y="42973"/>
                </a:lnTo>
                <a:lnTo>
                  <a:pt x="174160" y="79952"/>
                </a:lnTo>
                <a:lnTo>
                  <a:pt x="151764" y="101473"/>
                </a:lnTo>
                <a:lnTo>
                  <a:pt x="160400" y="108966"/>
                </a:lnTo>
                <a:lnTo>
                  <a:pt x="187245" y="78464"/>
                </a:lnTo>
                <a:lnTo>
                  <a:pt x="195960" y="59944"/>
                </a:lnTo>
                <a:lnTo>
                  <a:pt x="207093" y="59944"/>
                </a:lnTo>
                <a:lnTo>
                  <a:pt x="204009" y="51355"/>
                </a:lnTo>
                <a:lnTo>
                  <a:pt x="202066" y="42177"/>
                </a:lnTo>
                <a:lnTo>
                  <a:pt x="201457" y="33400"/>
                </a:lnTo>
                <a:lnTo>
                  <a:pt x="201422" y="9906"/>
                </a:lnTo>
                <a:close/>
              </a:path>
              <a:path w="288925" h="143510">
                <a:moveTo>
                  <a:pt x="207093" y="59944"/>
                </a:moveTo>
                <a:lnTo>
                  <a:pt x="195960" y="59944"/>
                </a:lnTo>
                <a:lnTo>
                  <a:pt x="198010" y="65303"/>
                </a:lnTo>
                <a:lnTo>
                  <a:pt x="220281" y="96726"/>
                </a:lnTo>
                <a:lnTo>
                  <a:pt x="231901" y="107187"/>
                </a:lnTo>
                <a:lnTo>
                  <a:pt x="239775" y="98425"/>
                </a:lnTo>
                <a:lnTo>
                  <a:pt x="231445" y="92327"/>
                </a:lnTo>
                <a:lnTo>
                  <a:pt x="223996" y="85455"/>
                </a:lnTo>
                <a:lnTo>
                  <a:pt x="217451" y="77797"/>
                </a:lnTo>
                <a:lnTo>
                  <a:pt x="211835" y="69342"/>
                </a:lnTo>
                <a:lnTo>
                  <a:pt x="207262" y="60414"/>
                </a:lnTo>
                <a:lnTo>
                  <a:pt x="207093" y="59944"/>
                </a:lnTo>
                <a:close/>
              </a:path>
              <a:path w="288925" h="143510">
                <a:moveTo>
                  <a:pt x="264159" y="0"/>
                </a:moveTo>
                <a:lnTo>
                  <a:pt x="252983" y="0"/>
                </a:lnTo>
                <a:lnTo>
                  <a:pt x="252983" y="143510"/>
                </a:lnTo>
                <a:lnTo>
                  <a:pt x="264159" y="143510"/>
                </a:lnTo>
                <a:lnTo>
                  <a:pt x="264159" y="68199"/>
                </a:lnTo>
                <a:lnTo>
                  <a:pt x="288925" y="68199"/>
                </a:lnTo>
                <a:lnTo>
                  <a:pt x="288925" y="58293"/>
                </a:lnTo>
                <a:lnTo>
                  <a:pt x="264159" y="58293"/>
                </a:lnTo>
                <a:lnTo>
                  <a:pt x="26415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7100951" y="294805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3334" y="0"/>
                </a:moveTo>
                <a:lnTo>
                  <a:pt x="11683" y="0"/>
                </a:lnTo>
                <a:lnTo>
                  <a:pt x="10032" y="0"/>
                </a:lnTo>
                <a:lnTo>
                  <a:pt x="8508" y="254"/>
                </a:lnTo>
                <a:lnTo>
                  <a:pt x="1016" y="7112"/>
                </a:lnTo>
                <a:lnTo>
                  <a:pt x="380" y="8509"/>
                </a:lnTo>
                <a:lnTo>
                  <a:pt x="0" y="10033"/>
                </a:lnTo>
                <a:lnTo>
                  <a:pt x="0" y="13335"/>
                </a:lnTo>
                <a:lnTo>
                  <a:pt x="380" y="14859"/>
                </a:lnTo>
                <a:lnTo>
                  <a:pt x="1016" y="16256"/>
                </a:lnTo>
                <a:lnTo>
                  <a:pt x="1524" y="17652"/>
                </a:lnTo>
                <a:lnTo>
                  <a:pt x="10032" y="23368"/>
                </a:lnTo>
                <a:lnTo>
                  <a:pt x="13334" y="23368"/>
                </a:lnTo>
                <a:lnTo>
                  <a:pt x="19939" y="19938"/>
                </a:lnTo>
                <a:lnTo>
                  <a:pt x="21081" y="18923"/>
                </a:lnTo>
                <a:lnTo>
                  <a:pt x="21844" y="17652"/>
                </a:lnTo>
                <a:lnTo>
                  <a:pt x="23114" y="14859"/>
                </a:lnTo>
                <a:lnTo>
                  <a:pt x="23368" y="13335"/>
                </a:lnTo>
                <a:lnTo>
                  <a:pt x="23368" y="10033"/>
                </a:lnTo>
                <a:lnTo>
                  <a:pt x="23114" y="8509"/>
                </a:lnTo>
                <a:lnTo>
                  <a:pt x="21844" y="5714"/>
                </a:lnTo>
                <a:lnTo>
                  <a:pt x="21081" y="4445"/>
                </a:lnTo>
                <a:lnTo>
                  <a:pt x="19939" y="3429"/>
                </a:lnTo>
                <a:lnTo>
                  <a:pt x="18923" y="2412"/>
                </a:lnTo>
                <a:lnTo>
                  <a:pt x="17652" y="1524"/>
                </a:lnTo>
                <a:lnTo>
                  <a:pt x="14858" y="254"/>
                </a:lnTo>
                <a:lnTo>
                  <a:pt x="1333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7204075" y="2897377"/>
            <a:ext cx="939165" cy="154940"/>
          </a:xfrm>
          <a:custGeom>
            <a:avLst/>
            <a:gdLst/>
            <a:ahLst/>
            <a:cxnLst/>
            <a:rect l="l" t="t" r="r" b="b"/>
            <a:pathLst>
              <a:path w="939165" h="154939">
                <a:moveTo>
                  <a:pt x="82931" y="65786"/>
                </a:moveTo>
                <a:lnTo>
                  <a:pt x="53975" y="41275"/>
                </a:lnTo>
                <a:lnTo>
                  <a:pt x="53035" y="39966"/>
                </a:lnTo>
                <a:lnTo>
                  <a:pt x="49669" y="33185"/>
                </a:lnTo>
                <a:lnTo>
                  <a:pt x="47650" y="26250"/>
                </a:lnTo>
                <a:lnTo>
                  <a:pt x="46990" y="19177"/>
                </a:lnTo>
                <a:lnTo>
                  <a:pt x="46990" y="16256"/>
                </a:lnTo>
                <a:lnTo>
                  <a:pt x="78613" y="16256"/>
                </a:lnTo>
                <a:lnTo>
                  <a:pt x="78613" y="6350"/>
                </a:lnTo>
                <a:lnTo>
                  <a:pt x="4699" y="6350"/>
                </a:lnTo>
                <a:lnTo>
                  <a:pt x="4699" y="16256"/>
                </a:lnTo>
                <a:lnTo>
                  <a:pt x="36195" y="16256"/>
                </a:lnTo>
                <a:lnTo>
                  <a:pt x="36195" y="19177"/>
                </a:lnTo>
                <a:lnTo>
                  <a:pt x="20370" y="55016"/>
                </a:lnTo>
                <a:lnTo>
                  <a:pt x="0" y="69977"/>
                </a:lnTo>
                <a:lnTo>
                  <a:pt x="7874" y="77470"/>
                </a:lnTo>
                <a:lnTo>
                  <a:pt x="39243" y="47498"/>
                </a:lnTo>
                <a:lnTo>
                  <a:pt x="42037" y="41275"/>
                </a:lnTo>
                <a:lnTo>
                  <a:pt x="44704" y="46990"/>
                </a:lnTo>
                <a:lnTo>
                  <a:pt x="49403" y="52959"/>
                </a:lnTo>
                <a:lnTo>
                  <a:pt x="62484" y="65532"/>
                </a:lnTo>
                <a:lnTo>
                  <a:pt x="68961" y="70358"/>
                </a:lnTo>
                <a:lnTo>
                  <a:pt x="75311" y="73914"/>
                </a:lnTo>
                <a:lnTo>
                  <a:pt x="82931" y="65786"/>
                </a:lnTo>
                <a:close/>
              </a:path>
              <a:path w="939165" h="154939">
                <a:moveTo>
                  <a:pt x="115570" y="83185"/>
                </a:moveTo>
                <a:lnTo>
                  <a:pt x="104648" y="83185"/>
                </a:lnTo>
                <a:lnTo>
                  <a:pt x="104648" y="102997"/>
                </a:lnTo>
                <a:lnTo>
                  <a:pt x="104648" y="112903"/>
                </a:lnTo>
                <a:lnTo>
                  <a:pt x="104648" y="129794"/>
                </a:lnTo>
                <a:lnTo>
                  <a:pt x="37846" y="129794"/>
                </a:lnTo>
                <a:lnTo>
                  <a:pt x="37846" y="112903"/>
                </a:lnTo>
                <a:lnTo>
                  <a:pt x="104648" y="112903"/>
                </a:lnTo>
                <a:lnTo>
                  <a:pt x="104648" y="102997"/>
                </a:lnTo>
                <a:lnTo>
                  <a:pt x="37846" y="102997"/>
                </a:lnTo>
                <a:lnTo>
                  <a:pt x="37846" y="83185"/>
                </a:lnTo>
                <a:lnTo>
                  <a:pt x="26670" y="83185"/>
                </a:lnTo>
                <a:lnTo>
                  <a:pt x="26670" y="139573"/>
                </a:lnTo>
                <a:lnTo>
                  <a:pt x="115570" y="139573"/>
                </a:lnTo>
                <a:lnTo>
                  <a:pt x="115570" y="129794"/>
                </a:lnTo>
                <a:lnTo>
                  <a:pt x="115570" y="112903"/>
                </a:lnTo>
                <a:lnTo>
                  <a:pt x="115570" y="102997"/>
                </a:lnTo>
                <a:lnTo>
                  <a:pt x="115570" y="83185"/>
                </a:lnTo>
                <a:close/>
              </a:path>
              <a:path w="939165" h="154939">
                <a:moveTo>
                  <a:pt x="115570" y="0"/>
                </a:moveTo>
                <a:lnTo>
                  <a:pt x="104521" y="0"/>
                </a:lnTo>
                <a:lnTo>
                  <a:pt x="104521" y="32004"/>
                </a:lnTo>
                <a:lnTo>
                  <a:pt x="70993" y="32004"/>
                </a:lnTo>
                <a:lnTo>
                  <a:pt x="70993" y="41910"/>
                </a:lnTo>
                <a:lnTo>
                  <a:pt x="104521" y="41910"/>
                </a:lnTo>
                <a:lnTo>
                  <a:pt x="104521" y="75438"/>
                </a:lnTo>
                <a:lnTo>
                  <a:pt x="115570" y="75438"/>
                </a:lnTo>
                <a:lnTo>
                  <a:pt x="115570" y="0"/>
                </a:lnTo>
                <a:close/>
              </a:path>
              <a:path w="939165" h="154939">
                <a:moveTo>
                  <a:pt x="264287" y="127381"/>
                </a:moveTo>
                <a:lnTo>
                  <a:pt x="184785" y="127381"/>
                </a:lnTo>
                <a:lnTo>
                  <a:pt x="184785" y="89281"/>
                </a:lnTo>
                <a:lnTo>
                  <a:pt x="173609" y="89281"/>
                </a:lnTo>
                <a:lnTo>
                  <a:pt x="173609" y="137414"/>
                </a:lnTo>
                <a:lnTo>
                  <a:pt x="264287" y="137414"/>
                </a:lnTo>
                <a:lnTo>
                  <a:pt x="264287" y="127381"/>
                </a:lnTo>
                <a:close/>
              </a:path>
              <a:path w="939165" h="154939">
                <a:moveTo>
                  <a:pt x="283591" y="64135"/>
                </a:moveTo>
                <a:lnTo>
                  <a:pt x="260477" y="64135"/>
                </a:lnTo>
                <a:lnTo>
                  <a:pt x="261226" y="53428"/>
                </a:lnTo>
                <a:lnTo>
                  <a:pt x="261785" y="40360"/>
                </a:lnTo>
                <a:lnTo>
                  <a:pt x="262128" y="24955"/>
                </a:lnTo>
                <a:lnTo>
                  <a:pt x="262255" y="7239"/>
                </a:lnTo>
                <a:lnTo>
                  <a:pt x="172593" y="7239"/>
                </a:lnTo>
                <a:lnTo>
                  <a:pt x="172593" y="17145"/>
                </a:lnTo>
                <a:lnTo>
                  <a:pt x="251079" y="17145"/>
                </a:lnTo>
                <a:lnTo>
                  <a:pt x="250977" y="31153"/>
                </a:lnTo>
                <a:lnTo>
                  <a:pt x="250672" y="43649"/>
                </a:lnTo>
                <a:lnTo>
                  <a:pt x="250164" y="54635"/>
                </a:lnTo>
                <a:lnTo>
                  <a:pt x="249428" y="64135"/>
                </a:lnTo>
                <a:lnTo>
                  <a:pt x="150368" y="64135"/>
                </a:lnTo>
                <a:lnTo>
                  <a:pt x="150368" y="74041"/>
                </a:lnTo>
                <a:lnTo>
                  <a:pt x="283591" y="74041"/>
                </a:lnTo>
                <a:lnTo>
                  <a:pt x="283591" y="64135"/>
                </a:lnTo>
                <a:close/>
              </a:path>
              <a:path w="939165" h="154939">
                <a:moveTo>
                  <a:pt x="338074" y="20574"/>
                </a:moveTo>
                <a:lnTo>
                  <a:pt x="327406" y="20574"/>
                </a:lnTo>
                <a:lnTo>
                  <a:pt x="317068" y="35255"/>
                </a:lnTo>
                <a:lnTo>
                  <a:pt x="309689" y="51447"/>
                </a:lnTo>
                <a:lnTo>
                  <a:pt x="305257" y="69151"/>
                </a:lnTo>
                <a:lnTo>
                  <a:pt x="303784" y="88392"/>
                </a:lnTo>
                <a:lnTo>
                  <a:pt x="305257" y="107416"/>
                </a:lnTo>
                <a:lnTo>
                  <a:pt x="309689" y="124866"/>
                </a:lnTo>
                <a:lnTo>
                  <a:pt x="317068" y="140703"/>
                </a:lnTo>
                <a:lnTo>
                  <a:pt x="327406" y="154940"/>
                </a:lnTo>
                <a:lnTo>
                  <a:pt x="337947" y="154940"/>
                </a:lnTo>
                <a:lnTo>
                  <a:pt x="327507" y="140131"/>
                </a:lnTo>
                <a:lnTo>
                  <a:pt x="320052" y="124079"/>
                </a:lnTo>
                <a:lnTo>
                  <a:pt x="315556" y="106794"/>
                </a:lnTo>
                <a:lnTo>
                  <a:pt x="314071" y="88265"/>
                </a:lnTo>
                <a:lnTo>
                  <a:pt x="315569" y="69621"/>
                </a:lnTo>
                <a:lnTo>
                  <a:pt x="320065" y="52133"/>
                </a:lnTo>
                <a:lnTo>
                  <a:pt x="327571" y="35801"/>
                </a:lnTo>
                <a:lnTo>
                  <a:pt x="338074" y="20574"/>
                </a:lnTo>
                <a:close/>
              </a:path>
              <a:path w="939165" h="154939">
                <a:moveTo>
                  <a:pt x="427355" y="55753"/>
                </a:moveTo>
                <a:lnTo>
                  <a:pt x="424180" y="49657"/>
                </a:lnTo>
                <a:lnTo>
                  <a:pt x="420344" y="46609"/>
                </a:lnTo>
                <a:lnTo>
                  <a:pt x="417957" y="44704"/>
                </a:lnTo>
                <a:lnTo>
                  <a:pt x="416179" y="43548"/>
                </a:lnTo>
                <a:lnTo>
                  <a:pt x="416179" y="58293"/>
                </a:lnTo>
                <a:lnTo>
                  <a:pt x="416102" y="67691"/>
                </a:lnTo>
                <a:lnTo>
                  <a:pt x="414020" y="71501"/>
                </a:lnTo>
                <a:lnTo>
                  <a:pt x="405638" y="77851"/>
                </a:lnTo>
                <a:lnTo>
                  <a:pt x="399923" y="79375"/>
                </a:lnTo>
                <a:lnTo>
                  <a:pt x="385572" y="79375"/>
                </a:lnTo>
                <a:lnTo>
                  <a:pt x="379857" y="77851"/>
                </a:lnTo>
                <a:lnTo>
                  <a:pt x="375539" y="74676"/>
                </a:lnTo>
                <a:lnTo>
                  <a:pt x="371221" y="71628"/>
                </a:lnTo>
                <a:lnTo>
                  <a:pt x="369062" y="67691"/>
                </a:lnTo>
                <a:lnTo>
                  <a:pt x="369062" y="58293"/>
                </a:lnTo>
                <a:lnTo>
                  <a:pt x="371221" y="54356"/>
                </a:lnTo>
                <a:lnTo>
                  <a:pt x="379730" y="48133"/>
                </a:lnTo>
                <a:lnTo>
                  <a:pt x="385445" y="46609"/>
                </a:lnTo>
                <a:lnTo>
                  <a:pt x="399923" y="46609"/>
                </a:lnTo>
                <a:lnTo>
                  <a:pt x="405638" y="48260"/>
                </a:lnTo>
                <a:lnTo>
                  <a:pt x="409829" y="51308"/>
                </a:lnTo>
                <a:lnTo>
                  <a:pt x="414020" y="54483"/>
                </a:lnTo>
                <a:lnTo>
                  <a:pt x="416179" y="58293"/>
                </a:lnTo>
                <a:lnTo>
                  <a:pt x="416179" y="43548"/>
                </a:lnTo>
                <a:lnTo>
                  <a:pt x="412877" y="41402"/>
                </a:lnTo>
                <a:lnTo>
                  <a:pt x="406984" y="39052"/>
                </a:lnTo>
                <a:lnTo>
                  <a:pt x="400253" y="37668"/>
                </a:lnTo>
                <a:lnTo>
                  <a:pt x="392684" y="37211"/>
                </a:lnTo>
                <a:lnTo>
                  <a:pt x="385089" y="37668"/>
                </a:lnTo>
                <a:lnTo>
                  <a:pt x="357886" y="55753"/>
                </a:lnTo>
                <a:lnTo>
                  <a:pt x="357886" y="70104"/>
                </a:lnTo>
                <a:lnTo>
                  <a:pt x="392557" y="88900"/>
                </a:lnTo>
                <a:lnTo>
                  <a:pt x="400215" y="88430"/>
                </a:lnTo>
                <a:lnTo>
                  <a:pt x="407035" y="86995"/>
                </a:lnTo>
                <a:lnTo>
                  <a:pt x="412978" y="84620"/>
                </a:lnTo>
                <a:lnTo>
                  <a:pt x="418084" y="81280"/>
                </a:lnTo>
                <a:lnTo>
                  <a:pt x="420370" y="79375"/>
                </a:lnTo>
                <a:lnTo>
                  <a:pt x="424180" y="76200"/>
                </a:lnTo>
                <a:lnTo>
                  <a:pt x="427355" y="70104"/>
                </a:lnTo>
                <a:lnTo>
                  <a:pt x="427355" y="55753"/>
                </a:lnTo>
                <a:close/>
              </a:path>
              <a:path w="939165" h="154939">
                <a:moveTo>
                  <a:pt x="434721" y="19939"/>
                </a:moveTo>
                <a:lnTo>
                  <a:pt x="398145" y="19939"/>
                </a:lnTo>
                <a:lnTo>
                  <a:pt x="398145" y="1016"/>
                </a:lnTo>
                <a:lnTo>
                  <a:pt x="387223" y="1016"/>
                </a:lnTo>
                <a:lnTo>
                  <a:pt x="387223" y="19939"/>
                </a:lnTo>
                <a:lnTo>
                  <a:pt x="350647" y="19939"/>
                </a:lnTo>
                <a:lnTo>
                  <a:pt x="350647" y="29845"/>
                </a:lnTo>
                <a:lnTo>
                  <a:pt x="434721" y="29845"/>
                </a:lnTo>
                <a:lnTo>
                  <a:pt x="434721" y="19939"/>
                </a:lnTo>
                <a:close/>
              </a:path>
              <a:path w="939165" h="154939">
                <a:moveTo>
                  <a:pt x="467868" y="0"/>
                </a:moveTo>
                <a:lnTo>
                  <a:pt x="456692" y="0"/>
                </a:lnTo>
                <a:lnTo>
                  <a:pt x="456692" y="42164"/>
                </a:lnTo>
                <a:lnTo>
                  <a:pt x="432943" y="42164"/>
                </a:lnTo>
                <a:lnTo>
                  <a:pt x="432943" y="51943"/>
                </a:lnTo>
                <a:lnTo>
                  <a:pt x="456692" y="51943"/>
                </a:lnTo>
                <a:lnTo>
                  <a:pt x="456692" y="73279"/>
                </a:lnTo>
                <a:lnTo>
                  <a:pt x="432943" y="73279"/>
                </a:lnTo>
                <a:lnTo>
                  <a:pt x="432943" y="82931"/>
                </a:lnTo>
                <a:lnTo>
                  <a:pt x="456692" y="82931"/>
                </a:lnTo>
                <a:lnTo>
                  <a:pt x="456692" y="107442"/>
                </a:lnTo>
                <a:lnTo>
                  <a:pt x="467868" y="107442"/>
                </a:lnTo>
                <a:lnTo>
                  <a:pt x="467868" y="0"/>
                </a:lnTo>
                <a:close/>
              </a:path>
              <a:path w="939165" h="154939">
                <a:moveTo>
                  <a:pt x="471678" y="129794"/>
                </a:moveTo>
                <a:lnTo>
                  <a:pt x="387477" y="129794"/>
                </a:lnTo>
                <a:lnTo>
                  <a:pt x="387477" y="100330"/>
                </a:lnTo>
                <a:lnTo>
                  <a:pt x="376555" y="100330"/>
                </a:lnTo>
                <a:lnTo>
                  <a:pt x="376555" y="139573"/>
                </a:lnTo>
                <a:lnTo>
                  <a:pt x="471678" y="139573"/>
                </a:lnTo>
                <a:lnTo>
                  <a:pt x="471678" y="129794"/>
                </a:lnTo>
                <a:close/>
              </a:path>
              <a:path w="939165" h="154939">
                <a:moveTo>
                  <a:pt x="584327" y="66929"/>
                </a:moveTo>
                <a:lnTo>
                  <a:pt x="555307" y="42164"/>
                </a:lnTo>
                <a:lnTo>
                  <a:pt x="548386" y="19939"/>
                </a:lnTo>
                <a:lnTo>
                  <a:pt x="548386" y="16256"/>
                </a:lnTo>
                <a:lnTo>
                  <a:pt x="580136" y="16256"/>
                </a:lnTo>
                <a:lnTo>
                  <a:pt x="580136" y="6350"/>
                </a:lnTo>
                <a:lnTo>
                  <a:pt x="506095" y="6350"/>
                </a:lnTo>
                <a:lnTo>
                  <a:pt x="506095" y="16256"/>
                </a:lnTo>
                <a:lnTo>
                  <a:pt x="537845" y="16256"/>
                </a:lnTo>
                <a:lnTo>
                  <a:pt x="537845" y="19939"/>
                </a:lnTo>
                <a:lnTo>
                  <a:pt x="521728" y="55930"/>
                </a:lnTo>
                <a:lnTo>
                  <a:pt x="501015" y="70993"/>
                </a:lnTo>
                <a:lnTo>
                  <a:pt x="509143" y="78613"/>
                </a:lnTo>
                <a:lnTo>
                  <a:pt x="540639" y="48387"/>
                </a:lnTo>
                <a:lnTo>
                  <a:pt x="543433" y="42164"/>
                </a:lnTo>
                <a:lnTo>
                  <a:pt x="545973" y="47625"/>
                </a:lnTo>
                <a:lnTo>
                  <a:pt x="550710" y="53644"/>
                </a:lnTo>
                <a:lnTo>
                  <a:pt x="564261" y="66675"/>
                </a:lnTo>
                <a:lnTo>
                  <a:pt x="570788" y="71666"/>
                </a:lnTo>
                <a:lnTo>
                  <a:pt x="577088" y="75057"/>
                </a:lnTo>
                <a:lnTo>
                  <a:pt x="584327" y="66929"/>
                </a:lnTo>
                <a:close/>
              </a:path>
              <a:path w="939165" h="154939">
                <a:moveTo>
                  <a:pt x="615823" y="106172"/>
                </a:moveTo>
                <a:lnTo>
                  <a:pt x="611759" y="99568"/>
                </a:lnTo>
                <a:lnTo>
                  <a:pt x="606399" y="96139"/>
                </a:lnTo>
                <a:lnTo>
                  <a:pt x="604139" y="94691"/>
                </a:lnTo>
                <a:lnTo>
                  <a:pt x="604139" y="108966"/>
                </a:lnTo>
                <a:lnTo>
                  <a:pt x="604050" y="120015"/>
                </a:lnTo>
                <a:lnTo>
                  <a:pt x="568960" y="132842"/>
                </a:lnTo>
                <a:lnTo>
                  <a:pt x="561111" y="132537"/>
                </a:lnTo>
                <a:lnTo>
                  <a:pt x="534035" y="120015"/>
                </a:lnTo>
                <a:lnTo>
                  <a:pt x="534035" y="108966"/>
                </a:lnTo>
                <a:lnTo>
                  <a:pt x="576884" y="96456"/>
                </a:lnTo>
                <a:lnTo>
                  <a:pt x="604139" y="108966"/>
                </a:lnTo>
                <a:lnTo>
                  <a:pt x="604139" y="94691"/>
                </a:lnTo>
                <a:lnTo>
                  <a:pt x="568960" y="86741"/>
                </a:lnTo>
                <a:lnTo>
                  <a:pt x="558431" y="87223"/>
                </a:lnTo>
                <a:lnTo>
                  <a:pt x="522300" y="106172"/>
                </a:lnTo>
                <a:lnTo>
                  <a:pt x="522224" y="122682"/>
                </a:lnTo>
                <a:lnTo>
                  <a:pt x="526288" y="129413"/>
                </a:lnTo>
                <a:lnTo>
                  <a:pt x="568960" y="142367"/>
                </a:lnTo>
                <a:lnTo>
                  <a:pt x="579551" y="141871"/>
                </a:lnTo>
                <a:lnTo>
                  <a:pt x="588860" y="140398"/>
                </a:lnTo>
                <a:lnTo>
                  <a:pt x="596887" y="137985"/>
                </a:lnTo>
                <a:lnTo>
                  <a:pt x="603631" y="134620"/>
                </a:lnTo>
                <a:lnTo>
                  <a:pt x="606399" y="132842"/>
                </a:lnTo>
                <a:lnTo>
                  <a:pt x="611759" y="129413"/>
                </a:lnTo>
                <a:lnTo>
                  <a:pt x="615823" y="122682"/>
                </a:lnTo>
                <a:lnTo>
                  <a:pt x="615823" y="106172"/>
                </a:lnTo>
                <a:close/>
              </a:path>
              <a:path w="939165" h="154939">
                <a:moveTo>
                  <a:pt x="635000" y="39243"/>
                </a:moveTo>
                <a:lnTo>
                  <a:pt x="613283" y="39243"/>
                </a:lnTo>
                <a:lnTo>
                  <a:pt x="613283" y="0"/>
                </a:lnTo>
                <a:lnTo>
                  <a:pt x="602234" y="0"/>
                </a:lnTo>
                <a:lnTo>
                  <a:pt x="602234" y="82677"/>
                </a:lnTo>
                <a:lnTo>
                  <a:pt x="613283" y="82677"/>
                </a:lnTo>
                <a:lnTo>
                  <a:pt x="613283" y="49403"/>
                </a:lnTo>
                <a:lnTo>
                  <a:pt x="635000" y="49403"/>
                </a:lnTo>
                <a:lnTo>
                  <a:pt x="635000" y="39243"/>
                </a:lnTo>
                <a:close/>
              </a:path>
              <a:path w="939165" h="154939">
                <a:moveTo>
                  <a:pt x="727456" y="6731"/>
                </a:moveTo>
                <a:lnTo>
                  <a:pt x="716534" y="6731"/>
                </a:lnTo>
                <a:lnTo>
                  <a:pt x="716534" y="31496"/>
                </a:lnTo>
                <a:lnTo>
                  <a:pt x="716534" y="41275"/>
                </a:lnTo>
                <a:lnTo>
                  <a:pt x="716534" y="64516"/>
                </a:lnTo>
                <a:lnTo>
                  <a:pt x="672592" y="64516"/>
                </a:lnTo>
                <a:lnTo>
                  <a:pt x="672592" y="41275"/>
                </a:lnTo>
                <a:lnTo>
                  <a:pt x="716534" y="41275"/>
                </a:lnTo>
                <a:lnTo>
                  <a:pt x="716534" y="31496"/>
                </a:lnTo>
                <a:lnTo>
                  <a:pt x="672592" y="31496"/>
                </a:lnTo>
                <a:lnTo>
                  <a:pt x="672592" y="6731"/>
                </a:lnTo>
                <a:lnTo>
                  <a:pt x="661670" y="6731"/>
                </a:lnTo>
                <a:lnTo>
                  <a:pt x="661670" y="74295"/>
                </a:lnTo>
                <a:lnTo>
                  <a:pt x="727456" y="74295"/>
                </a:lnTo>
                <a:lnTo>
                  <a:pt x="727456" y="64516"/>
                </a:lnTo>
                <a:lnTo>
                  <a:pt x="727456" y="41275"/>
                </a:lnTo>
                <a:lnTo>
                  <a:pt x="727456" y="31496"/>
                </a:lnTo>
                <a:lnTo>
                  <a:pt x="727456" y="6731"/>
                </a:lnTo>
                <a:close/>
              </a:path>
              <a:path w="939165" h="154939">
                <a:moveTo>
                  <a:pt x="768223" y="106807"/>
                </a:moveTo>
                <a:lnTo>
                  <a:pt x="764159" y="100330"/>
                </a:lnTo>
                <a:lnTo>
                  <a:pt x="760476" y="98171"/>
                </a:lnTo>
                <a:lnTo>
                  <a:pt x="756539" y="95859"/>
                </a:lnTo>
                <a:lnTo>
                  <a:pt x="756539" y="109601"/>
                </a:lnTo>
                <a:lnTo>
                  <a:pt x="756437" y="120269"/>
                </a:lnTo>
                <a:lnTo>
                  <a:pt x="721360" y="131953"/>
                </a:lnTo>
                <a:lnTo>
                  <a:pt x="713435" y="131673"/>
                </a:lnTo>
                <a:lnTo>
                  <a:pt x="686435" y="120269"/>
                </a:lnTo>
                <a:lnTo>
                  <a:pt x="686435" y="109601"/>
                </a:lnTo>
                <a:lnTo>
                  <a:pt x="729500" y="98437"/>
                </a:lnTo>
                <a:lnTo>
                  <a:pt x="756539" y="109601"/>
                </a:lnTo>
                <a:lnTo>
                  <a:pt x="756539" y="95859"/>
                </a:lnTo>
                <a:lnTo>
                  <a:pt x="721360" y="88519"/>
                </a:lnTo>
                <a:lnTo>
                  <a:pt x="710755" y="88976"/>
                </a:lnTo>
                <a:lnTo>
                  <a:pt x="674700" y="106807"/>
                </a:lnTo>
                <a:lnTo>
                  <a:pt x="674624" y="123063"/>
                </a:lnTo>
                <a:lnTo>
                  <a:pt x="678688" y="129540"/>
                </a:lnTo>
                <a:lnTo>
                  <a:pt x="721360" y="141605"/>
                </a:lnTo>
                <a:lnTo>
                  <a:pt x="731951" y="141160"/>
                </a:lnTo>
                <a:lnTo>
                  <a:pt x="741260" y="139801"/>
                </a:lnTo>
                <a:lnTo>
                  <a:pt x="749287" y="137541"/>
                </a:lnTo>
                <a:lnTo>
                  <a:pt x="756031" y="134366"/>
                </a:lnTo>
                <a:lnTo>
                  <a:pt x="760196" y="131953"/>
                </a:lnTo>
                <a:lnTo>
                  <a:pt x="764159" y="129667"/>
                </a:lnTo>
                <a:lnTo>
                  <a:pt x="768223" y="123063"/>
                </a:lnTo>
                <a:lnTo>
                  <a:pt x="768223" y="106807"/>
                </a:lnTo>
                <a:close/>
              </a:path>
              <a:path w="939165" h="154939">
                <a:moveTo>
                  <a:pt x="787400" y="39751"/>
                </a:moveTo>
                <a:lnTo>
                  <a:pt x="765683" y="39751"/>
                </a:lnTo>
                <a:lnTo>
                  <a:pt x="765683" y="0"/>
                </a:lnTo>
                <a:lnTo>
                  <a:pt x="754634" y="0"/>
                </a:lnTo>
                <a:lnTo>
                  <a:pt x="754634" y="84836"/>
                </a:lnTo>
                <a:lnTo>
                  <a:pt x="765683" y="84836"/>
                </a:lnTo>
                <a:lnTo>
                  <a:pt x="765683" y="49657"/>
                </a:lnTo>
                <a:lnTo>
                  <a:pt x="787400" y="49657"/>
                </a:lnTo>
                <a:lnTo>
                  <a:pt x="787400" y="39751"/>
                </a:lnTo>
                <a:close/>
              </a:path>
              <a:path w="939165" h="154939">
                <a:moveTo>
                  <a:pt x="916559" y="5207"/>
                </a:moveTo>
                <a:lnTo>
                  <a:pt x="905510" y="5207"/>
                </a:lnTo>
                <a:lnTo>
                  <a:pt x="905510" y="15113"/>
                </a:lnTo>
                <a:lnTo>
                  <a:pt x="905510" y="46609"/>
                </a:lnTo>
                <a:lnTo>
                  <a:pt x="839089" y="46609"/>
                </a:lnTo>
                <a:lnTo>
                  <a:pt x="839089" y="15113"/>
                </a:lnTo>
                <a:lnTo>
                  <a:pt x="905510" y="15113"/>
                </a:lnTo>
                <a:lnTo>
                  <a:pt x="905510" y="5207"/>
                </a:lnTo>
                <a:lnTo>
                  <a:pt x="828040" y="5207"/>
                </a:lnTo>
                <a:lnTo>
                  <a:pt x="828040" y="56388"/>
                </a:lnTo>
                <a:lnTo>
                  <a:pt x="916559" y="56388"/>
                </a:lnTo>
                <a:lnTo>
                  <a:pt x="916559" y="46609"/>
                </a:lnTo>
                <a:lnTo>
                  <a:pt x="916559" y="15113"/>
                </a:lnTo>
                <a:lnTo>
                  <a:pt x="916559" y="5207"/>
                </a:lnTo>
                <a:close/>
              </a:path>
              <a:path w="939165" h="154939">
                <a:moveTo>
                  <a:pt x="919988" y="129032"/>
                </a:moveTo>
                <a:lnTo>
                  <a:pt x="837819" y="129032"/>
                </a:lnTo>
                <a:lnTo>
                  <a:pt x="837819" y="96012"/>
                </a:lnTo>
                <a:lnTo>
                  <a:pt x="826770" y="96012"/>
                </a:lnTo>
                <a:lnTo>
                  <a:pt x="826770" y="138938"/>
                </a:lnTo>
                <a:lnTo>
                  <a:pt x="919988" y="138938"/>
                </a:lnTo>
                <a:lnTo>
                  <a:pt x="919988" y="129032"/>
                </a:lnTo>
                <a:close/>
              </a:path>
              <a:path w="939165" h="154939">
                <a:moveTo>
                  <a:pt x="938911" y="73025"/>
                </a:moveTo>
                <a:lnTo>
                  <a:pt x="805688" y="73025"/>
                </a:lnTo>
                <a:lnTo>
                  <a:pt x="805688" y="82931"/>
                </a:lnTo>
                <a:lnTo>
                  <a:pt x="867791" y="82931"/>
                </a:lnTo>
                <a:lnTo>
                  <a:pt x="867791" y="112395"/>
                </a:lnTo>
                <a:lnTo>
                  <a:pt x="878713" y="112395"/>
                </a:lnTo>
                <a:lnTo>
                  <a:pt x="878713" y="82931"/>
                </a:lnTo>
                <a:lnTo>
                  <a:pt x="938911" y="82931"/>
                </a:lnTo>
                <a:lnTo>
                  <a:pt x="938911" y="730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8217027" y="2896615"/>
            <a:ext cx="331470" cy="156210"/>
          </a:xfrm>
          <a:custGeom>
            <a:avLst/>
            <a:gdLst/>
            <a:ahLst/>
            <a:cxnLst/>
            <a:rect l="l" t="t" r="r" b="b"/>
            <a:pathLst>
              <a:path w="331470" h="156210">
                <a:moveTo>
                  <a:pt x="119126" y="14351"/>
                </a:moveTo>
                <a:lnTo>
                  <a:pt x="14097" y="14351"/>
                </a:lnTo>
                <a:lnTo>
                  <a:pt x="14097" y="24003"/>
                </a:lnTo>
                <a:lnTo>
                  <a:pt x="119126" y="24003"/>
                </a:lnTo>
                <a:lnTo>
                  <a:pt x="119126" y="14351"/>
                </a:lnTo>
                <a:close/>
              </a:path>
              <a:path w="331470" h="156210">
                <a:moveTo>
                  <a:pt x="133223" y="112903"/>
                </a:moveTo>
                <a:lnTo>
                  <a:pt x="72263" y="112903"/>
                </a:lnTo>
                <a:lnTo>
                  <a:pt x="72263" y="81915"/>
                </a:lnTo>
                <a:lnTo>
                  <a:pt x="120904" y="81915"/>
                </a:lnTo>
                <a:lnTo>
                  <a:pt x="120904" y="71882"/>
                </a:lnTo>
                <a:lnTo>
                  <a:pt x="97409" y="71882"/>
                </a:lnTo>
                <a:lnTo>
                  <a:pt x="99187" y="31496"/>
                </a:lnTo>
                <a:lnTo>
                  <a:pt x="88265" y="31496"/>
                </a:lnTo>
                <a:lnTo>
                  <a:pt x="86233" y="71882"/>
                </a:lnTo>
                <a:lnTo>
                  <a:pt x="46990" y="71882"/>
                </a:lnTo>
                <a:lnTo>
                  <a:pt x="44958" y="31496"/>
                </a:lnTo>
                <a:lnTo>
                  <a:pt x="34036" y="31496"/>
                </a:lnTo>
                <a:lnTo>
                  <a:pt x="35814" y="71882"/>
                </a:lnTo>
                <a:lnTo>
                  <a:pt x="12319" y="71882"/>
                </a:lnTo>
                <a:lnTo>
                  <a:pt x="12319" y="81915"/>
                </a:lnTo>
                <a:lnTo>
                  <a:pt x="60960" y="81915"/>
                </a:lnTo>
                <a:lnTo>
                  <a:pt x="60960" y="112903"/>
                </a:lnTo>
                <a:lnTo>
                  <a:pt x="0" y="112903"/>
                </a:lnTo>
                <a:lnTo>
                  <a:pt x="0" y="122809"/>
                </a:lnTo>
                <a:lnTo>
                  <a:pt x="133223" y="122809"/>
                </a:lnTo>
                <a:lnTo>
                  <a:pt x="133223" y="112903"/>
                </a:lnTo>
                <a:close/>
              </a:path>
              <a:path w="331470" h="156210">
                <a:moveTo>
                  <a:pt x="231775" y="52324"/>
                </a:moveTo>
                <a:lnTo>
                  <a:pt x="228600" y="46355"/>
                </a:lnTo>
                <a:lnTo>
                  <a:pt x="225831" y="44323"/>
                </a:lnTo>
                <a:lnTo>
                  <a:pt x="222377" y="41783"/>
                </a:lnTo>
                <a:lnTo>
                  <a:pt x="220853" y="40919"/>
                </a:lnTo>
                <a:lnTo>
                  <a:pt x="220853" y="55118"/>
                </a:lnTo>
                <a:lnTo>
                  <a:pt x="220853" y="64135"/>
                </a:lnTo>
                <a:lnTo>
                  <a:pt x="218694" y="67691"/>
                </a:lnTo>
                <a:lnTo>
                  <a:pt x="210058" y="73279"/>
                </a:lnTo>
                <a:lnTo>
                  <a:pt x="204089" y="74676"/>
                </a:lnTo>
                <a:lnTo>
                  <a:pt x="188595" y="74676"/>
                </a:lnTo>
                <a:lnTo>
                  <a:pt x="182499" y="73279"/>
                </a:lnTo>
                <a:lnTo>
                  <a:pt x="173863" y="67691"/>
                </a:lnTo>
                <a:lnTo>
                  <a:pt x="171704" y="64135"/>
                </a:lnTo>
                <a:lnTo>
                  <a:pt x="171704" y="55118"/>
                </a:lnTo>
                <a:lnTo>
                  <a:pt x="173863" y="51435"/>
                </a:lnTo>
                <a:lnTo>
                  <a:pt x="178308" y="48641"/>
                </a:lnTo>
                <a:lnTo>
                  <a:pt x="182626" y="45720"/>
                </a:lnTo>
                <a:lnTo>
                  <a:pt x="188595" y="44323"/>
                </a:lnTo>
                <a:lnTo>
                  <a:pt x="203962" y="44323"/>
                </a:lnTo>
                <a:lnTo>
                  <a:pt x="210058" y="45720"/>
                </a:lnTo>
                <a:lnTo>
                  <a:pt x="214376" y="48641"/>
                </a:lnTo>
                <a:lnTo>
                  <a:pt x="218694" y="51435"/>
                </a:lnTo>
                <a:lnTo>
                  <a:pt x="196342" y="34925"/>
                </a:lnTo>
                <a:lnTo>
                  <a:pt x="188493" y="35356"/>
                </a:lnTo>
                <a:lnTo>
                  <a:pt x="160782" y="52324"/>
                </a:lnTo>
                <a:lnTo>
                  <a:pt x="160782" y="66802"/>
                </a:lnTo>
                <a:lnTo>
                  <a:pt x="196215" y="84074"/>
                </a:lnTo>
                <a:lnTo>
                  <a:pt x="204063" y="83654"/>
                </a:lnTo>
                <a:lnTo>
                  <a:pt x="211048" y="82359"/>
                </a:lnTo>
                <a:lnTo>
                  <a:pt x="217157" y="80225"/>
                </a:lnTo>
                <a:lnTo>
                  <a:pt x="222377" y="77216"/>
                </a:lnTo>
                <a:lnTo>
                  <a:pt x="225831" y="74676"/>
                </a:lnTo>
                <a:lnTo>
                  <a:pt x="228600" y="72644"/>
                </a:lnTo>
                <a:lnTo>
                  <a:pt x="231775" y="66802"/>
                </a:lnTo>
                <a:lnTo>
                  <a:pt x="231775" y="52324"/>
                </a:lnTo>
                <a:close/>
              </a:path>
              <a:path w="331470" h="156210">
                <a:moveTo>
                  <a:pt x="238379" y="18669"/>
                </a:moveTo>
                <a:lnTo>
                  <a:pt x="201422" y="18669"/>
                </a:lnTo>
                <a:lnTo>
                  <a:pt x="201422" y="0"/>
                </a:lnTo>
                <a:lnTo>
                  <a:pt x="190373" y="0"/>
                </a:lnTo>
                <a:lnTo>
                  <a:pt x="190373" y="18669"/>
                </a:lnTo>
                <a:lnTo>
                  <a:pt x="153416" y="18669"/>
                </a:lnTo>
                <a:lnTo>
                  <a:pt x="153416" y="28321"/>
                </a:lnTo>
                <a:lnTo>
                  <a:pt x="238379" y="28321"/>
                </a:lnTo>
                <a:lnTo>
                  <a:pt x="238379" y="18669"/>
                </a:lnTo>
                <a:close/>
              </a:path>
              <a:path w="331470" h="156210">
                <a:moveTo>
                  <a:pt x="264795" y="94234"/>
                </a:moveTo>
                <a:lnTo>
                  <a:pt x="253873" y="94234"/>
                </a:lnTo>
                <a:lnTo>
                  <a:pt x="253873" y="104140"/>
                </a:lnTo>
                <a:lnTo>
                  <a:pt x="253873" y="131826"/>
                </a:lnTo>
                <a:lnTo>
                  <a:pt x="187706" y="131826"/>
                </a:lnTo>
                <a:lnTo>
                  <a:pt x="187706" y="104140"/>
                </a:lnTo>
                <a:lnTo>
                  <a:pt x="253873" y="104140"/>
                </a:lnTo>
                <a:lnTo>
                  <a:pt x="253873" y="94234"/>
                </a:lnTo>
                <a:lnTo>
                  <a:pt x="176784" y="94234"/>
                </a:lnTo>
                <a:lnTo>
                  <a:pt x="176784" y="141732"/>
                </a:lnTo>
                <a:lnTo>
                  <a:pt x="264795" y="141732"/>
                </a:lnTo>
                <a:lnTo>
                  <a:pt x="264795" y="131826"/>
                </a:lnTo>
                <a:lnTo>
                  <a:pt x="264795" y="104140"/>
                </a:lnTo>
                <a:lnTo>
                  <a:pt x="264795" y="94234"/>
                </a:lnTo>
                <a:close/>
              </a:path>
              <a:path w="331470" h="156210">
                <a:moveTo>
                  <a:pt x="286512" y="45847"/>
                </a:moveTo>
                <a:lnTo>
                  <a:pt x="264795" y="45847"/>
                </a:lnTo>
                <a:lnTo>
                  <a:pt x="264795" y="762"/>
                </a:lnTo>
                <a:lnTo>
                  <a:pt x="253746" y="762"/>
                </a:lnTo>
                <a:lnTo>
                  <a:pt x="253746" y="86360"/>
                </a:lnTo>
                <a:lnTo>
                  <a:pt x="264795" y="86360"/>
                </a:lnTo>
                <a:lnTo>
                  <a:pt x="264795" y="55880"/>
                </a:lnTo>
                <a:lnTo>
                  <a:pt x="286512" y="55880"/>
                </a:lnTo>
                <a:lnTo>
                  <a:pt x="286512" y="45847"/>
                </a:lnTo>
                <a:close/>
              </a:path>
              <a:path w="331470" h="156210">
                <a:moveTo>
                  <a:pt x="331470" y="89154"/>
                </a:moveTo>
                <a:lnTo>
                  <a:pt x="329984" y="69913"/>
                </a:lnTo>
                <a:lnTo>
                  <a:pt x="325539" y="52197"/>
                </a:lnTo>
                <a:lnTo>
                  <a:pt x="318122" y="36004"/>
                </a:lnTo>
                <a:lnTo>
                  <a:pt x="307721" y="21336"/>
                </a:lnTo>
                <a:lnTo>
                  <a:pt x="296926" y="21336"/>
                </a:lnTo>
                <a:lnTo>
                  <a:pt x="307416" y="36487"/>
                </a:lnTo>
                <a:lnTo>
                  <a:pt x="314921" y="52806"/>
                </a:lnTo>
                <a:lnTo>
                  <a:pt x="319417" y="70307"/>
                </a:lnTo>
                <a:lnTo>
                  <a:pt x="320929" y="89027"/>
                </a:lnTo>
                <a:lnTo>
                  <a:pt x="319443" y="107556"/>
                </a:lnTo>
                <a:lnTo>
                  <a:pt x="314998" y="124841"/>
                </a:lnTo>
                <a:lnTo>
                  <a:pt x="307581" y="140893"/>
                </a:lnTo>
                <a:lnTo>
                  <a:pt x="297180" y="155702"/>
                </a:lnTo>
                <a:lnTo>
                  <a:pt x="307721" y="155702"/>
                </a:lnTo>
                <a:lnTo>
                  <a:pt x="318122" y="141465"/>
                </a:lnTo>
                <a:lnTo>
                  <a:pt x="325539" y="125628"/>
                </a:lnTo>
                <a:lnTo>
                  <a:pt x="329984" y="108178"/>
                </a:lnTo>
                <a:lnTo>
                  <a:pt x="331470" y="891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8623045" y="2896488"/>
            <a:ext cx="283845" cy="141605"/>
          </a:xfrm>
          <a:custGeom>
            <a:avLst/>
            <a:gdLst/>
            <a:ahLst/>
            <a:cxnLst/>
            <a:rect l="l" t="t" r="r" b="b"/>
            <a:pathLst>
              <a:path w="283845" h="141605">
                <a:moveTo>
                  <a:pt x="38988" y="90297"/>
                </a:moveTo>
                <a:lnTo>
                  <a:pt x="27812" y="90297"/>
                </a:lnTo>
                <a:lnTo>
                  <a:pt x="27812" y="141605"/>
                </a:lnTo>
                <a:lnTo>
                  <a:pt x="117221" y="141605"/>
                </a:lnTo>
                <a:lnTo>
                  <a:pt x="117221" y="131825"/>
                </a:lnTo>
                <a:lnTo>
                  <a:pt x="38988" y="131825"/>
                </a:lnTo>
                <a:lnTo>
                  <a:pt x="38988" y="116839"/>
                </a:lnTo>
                <a:lnTo>
                  <a:pt x="117221" y="116839"/>
                </a:lnTo>
                <a:lnTo>
                  <a:pt x="117221" y="107061"/>
                </a:lnTo>
                <a:lnTo>
                  <a:pt x="38988" y="107061"/>
                </a:lnTo>
                <a:lnTo>
                  <a:pt x="38988" y="90297"/>
                </a:lnTo>
                <a:close/>
              </a:path>
              <a:path w="283845" h="141605">
                <a:moveTo>
                  <a:pt x="117221" y="116839"/>
                </a:moveTo>
                <a:lnTo>
                  <a:pt x="106172" y="116839"/>
                </a:lnTo>
                <a:lnTo>
                  <a:pt x="106172" y="131825"/>
                </a:lnTo>
                <a:lnTo>
                  <a:pt x="117221" y="131825"/>
                </a:lnTo>
                <a:lnTo>
                  <a:pt x="117221" y="116839"/>
                </a:lnTo>
                <a:close/>
              </a:path>
              <a:path w="283845" h="141605">
                <a:moveTo>
                  <a:pt x="117221" y="90297"/>
                </a:moveTo>
                <a:lnTo>
                  <a:pt x="106172" y="90297"/>
                </a:lnTo>
                <a:lnTo>
                  <a:pt x="106172" y="107061"/>
                </a:lnTo>
                <a:lnTo>
                  <a:pt x="117221" y="107061"/>
                </a:lnTo>
                <a:lnTo>
                  <a:pt x="117221" y="90297"/>
                </a:lnTo>
                <a:close/>
              </a:path>
              <a:path w="283845" h="141605">
                <a:moveTo>
                  <a:pt x="283463" y="112013"/>
                </a:moveTo>
                <a:lnTo>
                  <a:pt x="150240" y="112013"/>
                </a:lnTo>
                <a:lnTo>
                  <a:pt x="150240" y="121666"/>
                </a:lnTo>
                <a:lnTo>
                  <a:pt x="283463" y="121666"/>
                </a:lnTo>
                <a:lnTo>
                  <a:pt x="283463" y="112013"/>
                </a:lnTo>
                <a:close/>
              </a:path>
              <a:path w="283845" h="141605">
                <a:moveTo>
                  <a:pt x="222503" y="75692"/>
                </a:moveTo>
                <a:lnTo>
                  <a:pt x="211200" y="75692"/>
                </a:lnTo>
                <a:lnTo>
                  <a:pt x="211200" y="112013"/>
                </a:lnTo>
                <a:lnTo>
                  <a:pt x="222503" y="112013"/>
                </a:lnTo>
                <a:lnTo>
                  <a:pt x="222503" y="75692"/>
                </a:lnTo>
                <a:close/>
              </a:path>
              <a:path w="283845" h="141605">
                <a:moveTo>
                  <a:pt x="222503" y="24003"/>
                </a:moveTo>
                <a:lnTo>
                  <a:pt x="211074" y="24003"/>
                </a:lnTo>
                <a:lnTo>
                  <a:pt x="211074" y="25273"/>
                </a:lnTo>
                <a:lnTo>
                  <a:pt x="210089" y="31775"/>
                </a:lnTo>
                <a:lnTo>
                  <a:pt x="178069" y="65881"/>
                </a:lnTo>
                <a:lnTo>
                  <a:pt x="155955" y="73406"/>
                </a:lnTo>
                <a:lnTo>
                  <a:pt x="163829" y="82550"/>
                </a:lnTo>
                <a:lnTo>
                  <a:pt x="203244" y="59616"/>
                </a:lnTo>
                <a:lnTo>
                  <a:pt x="216661" y="43180"/>
                </a:lnTo>
                <a:lnTo>
                  <a:pt x="229431" y="43180"/>
                </a:lnTo>
                <a:lnTo>
                  <a:pt x="226298" y="38528"/>
                </a:lnTo>
                <a:lnTo>
                  <a:pt x="223450" y="31746"/>
                </a:lnTo>
                <a:lnTo>
                  <a:pt x="222503" y="25273"/>
                </a:lnTo>
                <a:lnTo>
                  <a:pt x="222503" y="24003"/>
                </a:lnTo>
                <a:close/>
              </a:path>
              <a:path w="283845" h="141605">
                <a:moveTo>
                  <a:pt x="229431" y="43180"/>
                </a:moveTo>
                <a:lnTo>
                  <a:pt x="216661" y="43180"/>
                </a:lnTo>
                <a:lnTo>
                  <a:pt x="219946" y="48635"/>
                </a:lnTo>
                <a:lnTo>
                  <a:pt x="252825" y="75390"/>
                </a:lnTo>
                <a:lnTo>
                  <a:pt x="269875" y="82423"/>
                </a:lnTo>
                <a:lnTo>
                  <a:pt x="277749" y="73279"/>
                </a:lnTo>
                <a:lnTo>
                  <a:pt x="265816" y="69851"/>
                </a:lnTo>
                <a:lnTo>
                  <a:pt x="255132" y="65278"/>
                </a:lnTo>
                <a:lnTo>
                  <a:pt x="245762" y="59616"/>
                </a:lnTo>
                <a:lnTo>
                  <a:pt x="237617" y="52832"/>
                </a:lnTo>
                <a:lnTo>
                  <a:pt x="231022" y="45543"/>
                </a:lnTo>
                <a:lnTo>
                  <a:pt x="229431" y="43180"/>
                </a:lnTo>
                <a:close/>
              </a:path>
              <a:path w="283845" h="141605">
                <a:moveTo>
                  <a:pt x="268604" y="14097"/>
                </a:moveTo>
                <a:lnTo>
                  <a:pt x="165100" y="14097"/>
                </a:lnTo>
                <a:lnTo>
                  <a:pt x="165100" y="24003"/>
                </a:lnTo>
                <a:lnTo>
                  <a:pt x="268604" y="24003"/>
                </a:lnTo>
                <a:lnTo>
                  <a:pt x="268604" y="14097"/>
                </a:lnTo>
                <a:close/>
              </a:path>
              <a:path w="283845" h="141605">
                <a:moveTo>
                  <a:pt x="42036" y="33782"/>
                </a:moveTo>
                <a:lnTo>
                  <a:pt x="7238" y="51562"/>
                </a:lnTo>
                <a:lnTo>
                  <a:pt x="7238" y="65786"/>
                </a:lnTo>
                <a:lnTo>
                  <a:pt x="41909" y="83566"/>
                </a:lnTo>
                <a:lnTo>
                  <a:pt x="49504" y="83135"/>
                </a:lnTo>
                <a:lnTo>
                  <a:pt x="56276" y="81835"/>
                </a:lnTo>
                <a:lnTo>
                  <a:pt x="62216" y="79654"/>
                </a:lnTo>
                <a:lnTo>
                  <a:pt x="67309" y="76581"/>
                </a:lnTo>
                <a:lnTo>
                  <a:pt x="70421" y="74168"/>
                </a:lnTo>
                <a:lnTo>
                  <a:pt x="34671" y="74168"/>
                </a:lnTo>
                <a:lnTo>
                  <a:pt x="28828" y="72771"/>
                </a:lnTo>
                <a:lnTo>
                  <a:pt x="24764" y="69850"/>
                </a:lnTo>
                <a:lnTo>
                  <a:pt x="20574" y="66929"/>
                </a:lnTo>
                <a:lnTo>
                  <a:pt x="18414" y="63246"/>
                </a:lnTo>
                <a:lnTo>
                  <a:pt x="18414" y="54101"/>
                </a:lnTo>
                <a:lnTo>
                  <a:pt x="20574" y="50419"/>
                </a:lnTo>
                <a:lnTo>
                  <a:pt x="28828" y="44704"/>
                </a:lnTo>
                <a:lnTo>
                  <a:pt x="34671" y="43180"/>
                </a:lnTo>
                <a:lnTo>
                  <a:pt x="70402" y="43180"/>
                </a:lnTo>
                <a:lnTo>
                  <a:pt x="67436" y="40894"/>
                </a:lnTo>
                <a:lnTo>
                  <a:pt x="62360" y="37800"/>
                </a:lnTo>
                <a:lnTo>
                  <a:pt x="56451" y="35575"/>
                </a:lnTo>
                <a:lnTo>
                  <a:pt x="49684" y="34232"/>
                </a:lnTo>
                <a:lnTo>
                  <a:pt x="42036" y="33782"/>
                </a:lnTo>
                <a:close/>
              </a:path>
              <a:path w="283845" h="141605">
                <a:moveTo>
                  <a:pt x="70402" y="43180"/>
                </a:moveTo>
                <a:lnTo>
                  <a:pt x="49402" y="43180"/>
                </a:lnTo>
                <a:lnTo>
                  <a:pt x="55245" y="44704"/>
                </a:lnTo>
                <a:lnTo>
                  <a:pt x="59308" y="47625"/>
                </a:lnTo>
                <a:lnTo>
                  <a:pt x="63373" y="50419"/>
                </a:lnTo>
                <a:lnTo>
                  <a:pt x="65531" y="54101"/>
                </a:lnTo>
                <a:lnTo>
                  <a:pt x="65531" y="63246"/>
                </a:lnTo>
                <a:lnTo>
                  <a:pt x="63373" y="66929"/>
                </a:lnTo>
                <a:lnTo>
                  <a:pt x="55245" y="72771"/>
                </a:lnTo>
                <a:lnTo>
                  <a:pt x="49402" y="74168"/>
                </a:lnTo>
                <a:lnTo>
                  <a:pt x="70421" y="74168"/>
                </a:lnTo>
                <a:lnTo>
                  <a:pt x="73532" y="71755"/>
                </a:lnTo>
                <a:lnTo>
                  <a:pt x="76707" y="65786"/>
                </a:lnTo>
                <a:lnTo>
                  <a:pt x="76707" y="51562"/>
                </a:lnTo>
                <a:lnTo>
                  <a:pt x="73532" y="45593"/>
                </a:lnTo>
                <a:lnTo>
                  <a:pt x="70402" y="43180"/>
                </a:lnTo>
                <a:close/>
              </a:path>
              <a:path w="283845" h="141605">
                <a:moveTo>
                  <a:pt x="117221" y="888"/>
                </a:moveTo>
                <a:lnTo>
                  <a:pt x="106045" y="888"/>
                </a:lnTo>
                <a:lnTo>
                  <a:pt x="106045" y="35306"/>
                </a:lnTo>
                <a:lnTo>
                  <a:pt x="82296" y="35306"/>
                </a:lnTo>
                <a:lnTo>
                  <a:pt x="82296" y="44831"/>
                </a:lnTo>
                <a:lnTo>
                  <a:pt x="106045" y="44831"/>
                </a:lnTo>
                <a:lnTo>
                  <a:pt x="106045" y="60198"/>
                </a:lnTo>
                <a:lnTo>
                  <a:pt x="82296" y="60198"/>
                </a:lnTo>
                <a:lnTo>
                  <a:pt x="82296" y="69723"/>
                </a:lnTo>
                <a:lnTo>
                  <a:pt x="106045" y="69723"/>
                </a:lnTo>
                <a:lnTo>
                  <a:pt x="106045" y="82550"/>
                </a:lnTo>
                <a:lnTo>
                  <a:pt x="117221" y="82550"/>
                </a:lnTo>
                <a:lnTo>
                  <a:pt x="117221" y="888"/>
                </a:lnTo>
                <a:close/>
              </a:path>
              <a:path w="283845" h="141605">
                <a:moveTo>
                  <a:pt x="84074" y="17907"/>
                </a:moveTo>
                <a:lnTo>
                  <a:pt x="0" y="17907"/>
                </a:lnTo>
                <a:lnTo>
                  <a:pt x="0" y="27686"/>
                </a:lnTo>
                <a:lnTo>
                  <a:pt x="84074" y="27686"/>
                </a:lnTo>
                <a:lnTo>
                  <a:pt x="84074" y="17907"/>
                </a:lnTo>
                <a:close/>
              </a:path>
              <a:path w="283845" h="141605">
                <a:moveTo>
                  <a:pt x="47498" y="0"/>
                </a:moveTo>
                <a:lnTo>
                  <a:pt x="36575" y="0"/>
                </a:lnTo>
                <a:lnTo>
                  <a:pt x="36575" y="17907"/>
                </a:lnTo>
                <a:lnTo>
                  <a:pt x="47498" y="17907"/>
                </a:lnTo>
                <a:lnTo>
                  <a:pt x="4749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8980805" y="2897377"/>
            <a:ext cx="318770" cy="150495"/>
          </a:xfrm>
          <a:custGeom>
            <a:avLst/>
            <a:gdLst/>
            <a:ahLst/>
            <a:cxnLst/>
            <a:rect l="l" t="t" r="r" b="b"/>
            <a:pathLst>
              <a:path w="318770" h="150494">
                <a:moveTo>
                  <a:pt x="86487" y="45085"/>
                </a:moveTo>
                <a:lnTo>
                  <a:pt x="75387" y="20701"/>
                </a:lnTo>
                <a:lnTo>
                  <a:pt x="75057" y="20459"/>
                </a:lnTo>
                <a:lnTo>
                  <a:pt x="75057" y="37846"/>
                </a:lnTo>
                <a:lnTo>
                  <a:pt x="75057" y="52324"/>
                </a:lnTo>
                <a:lnTo>
                  <a:pt x="72517" y="58166"/>
                </a:lnTo>
                <a:lnTo>
                  <a:pt x="67437" y="62738"/>
                </a:lnTo>
                <a:lnTo>
                  <a:pt x="62230" y="67183"/>
                </a:lnTo>
                <a:lnTo>
                  <a:pt x="56007" y="69469"/>
                </a:lnTo>
                <a:lnTo>
                  <a:pt x="41148" y="69469"/>
                </a:lnTo>
                <a:lnTo>
                  <a:pt x="34925" y="67183"/>
                </a:lnTo>
                <a:lnTo>
                  <a:pt x="29718" y="62738"/>
                </a:lnTo>
                <a:lnTo>
                  <a:pt x="24638" y="58166"/>
                </a:lnTo>
                <a:lnTo>
                  <a:pt x="21971" y="52324"/>
                </a:lnTo>
                <a:lnTo>
                  <a:pt x="22021" y="37846"/>
                </a:lnTo>
                <a:lnTo>
                  <a:pt x="24511" y="32131"/>
                </a:lnTo>
                <a:lnTo>
                  <a:pt x="34671" y="22987"/>
                </a:lnTo>
                <a:lnTo>
                  <a:pt x="40894" y="20701"/>
                </a:lnTo>
                <a:lnTo>
                  <a:pt x="56134" y="20701"/>
                </a:lnTo>
                <a:lnTo>
                  <a:pt x="62357" y="22987"/>
                </a:lnTo>
                <a:lnTo>
                  <a:pt x="67437" y="27559"/>
                </a:lnTo>
                <a:lnTo>
                  <a:pt x="72517" y="32004"/>
                </a:lnTo>
                <a:lnTo>
                  <a:pt x="48514" y="10922"/>
                </a:lnTo>
                <a:lnTo>
                  <a:pt x="40741" y="11544"/>
                </a:lnTo>
                <a:lnTo>
                  <a:pt x="11315" y="37846"/>
                </a:lnTo>
                <a:lnTo>
                  <a:pt x="10541" y="45085"/>
                </a:lnTo>
                <a:lnTo>
                  <a:pt x="11226" y="52184"/>
                </a:lnTo>
                <a:lnTo>
                  <a:pt x="40792" y="78778"/>
                </a:lnTo>
                <a:lnTo>
                  <a:pt x="48514" y="79375"/>
                </a:lnTo>
                <a:lnTo>
                  <a:pt x="56273" y="78778"/>
                </a:lnTo>
                <a:lnTo>
                  <a:pt x="63398" y="76962"/>
                </a:lnTo>
                <a:lnTo>
                  <a:pt x="69799" y="73964"/>
                </a:lnTo>
                <a:lnTo>
                  <a:pt x="75565" y="69723"/>
                </a:lnTo>
                <a:lnTo>
                  <a:pt x="75793" y="69469"/>
                </a:lnTo>
                <a:lnTo>
                  <a:pt x="80314" y="64541"/>
                </a:lnTo>
                <a:lnTo>
                  <a:pt x="83731" y="58699"/>
                </a:lnTo>
                <a:lnTo>
                  <a:pt x="85788" y="52184"/>
                </a:lnTo>
                <a:lnTo>
                  <a:pt x="86487" y="45085"/>
                </a:lnTo>
                <a:close/>
              </a:path>
              <a:path w="318770" h="150494">
                <a:moveTo>
                  <a:pt x="100076" y="115062"/>
                </a:moveTo>
                <a:lnTo>
                  <a:pt x="99441" y="105410"/>
                </a:lnTo>
                <a:lnTo>
                  <a:pt x="92290" y="105892"/>
                </a:lnTo>
                <a:lnTo>
                  <a:pt x="82296" y="106349"/>
                </a:lnTo>
                <a:lnTo>
                  <a:pt x="53721" y="107188"/>
                </a:lnTo>
                <a:lnTo>
                  <a:pt x="0" y="107950"/>
                </a:lnTo>
                <a:lnTo>
                  <a:pt x="1143" y="117475"/>
                </a:lnTo>
                <a:lnTo>
                  <a:pt x="69786" y="116332"/>
                </a:lnTo>
                <a:lnTo>
                  <a:pt x="82740" y="115938"/>
                </a:lnTo>
                <a:lnTo>
                  <a:pt x="92824" y="115519"/>
                </a:lnTo>
                <a:lnTo>
                  <a:pt x="100076" y="115062"/>
                </a:lnTo>
                <a:close/>
              </a:path>
              <a:path w="318770" h="150494">
                <a:moveTo>
                  <a:pt x="120650" y="0"/>
                </a:moveTo>
                <a:lnTo>
                  <a:pt x="109474" y="0"/>
                </a:lnTo>
                <a:lnTo>
                  <a:pt x="109474" y="143510"/>
                </a:lnTo>
                <a:lnTo>
                  <a:pt x="120650" y="143510"/>
                </a:lnTo>
                <a:lnTo>
                  <a:pt x="120650" y="0"/>
                </a:lnTo>
                <a:close/>
              </a:path>
              <a:path w="318770" h="150494">
                <a:moveTo>
                  <a:pt x="263144" y="5207"/>
                </a:moveTo>
                <a:lnTo>
                  <a:pt x="252222" y="5207"/>
                </a:lnTo>
                <a:lnTo>
                  <a:pt x="252222" y="15113"/>
                </a:lnTo>
                <a:lnTo>
                  <a:pt x="252222" y="50800"/>
                </a:lnTo>
                <a:lnTo>
                  <a:pt x="185166" y="50800"/>
                </a:lnTo>
                <a:lnTo>
                  <a:pt x="185166" y="15113"/>
                </a:lnTo>
                <a:lnTo>
                  <a:pt x="252222" y="15113"/>
                </a:lnTo>
                <a:lnTo>
                  <a:pt x="252222" y="5207"/>
                </a:lnTo>
                <a:lnTo>
                  <a:pt x="174244" y="5207"/>
                </a:lnTo>
                <a:lnTo>
                  <a:pt x="174244" y="60579"/>
                </a:lnTo>
                <a:lnTo>
                  <a:pt x="263144" y="60579"/>
                </a:lnTo>
                <a:lnTo>
                  <a:pt x="263144" y="50800"/>
                </a:lnTo>
                <a:lnTo>
                  <a:pt x="263144" y="15113"/>
                </a:lnTo>
                <a:lnTo>
                  <a:pt x="263144" y="5207"/>
                </a:lnTo>
                <a:close/>
              </a:path>
              <a:path w="318770" h="150494">
                <a:moveTo>
                  <a:pt x="285369" y="80010"/>
                </a:moveTo>
                <a:lnTo>
                  <a:pt x="152146" y="80010"/>
                </a:lnTo>
                <a:lnTo>
                  <a:pt x="152146" y="89916"/>
                </a:lnTo>
                <a:lnTo>
                  <a:pt x="213106" y="89916"/>
                </a:lnTo>
                <a:lnTo>
                  <a:pt x="213106" y="143510"/>
                </a:lnTo>
                <a:lnTo>
                  <a:pt x="224409" y="143510"/>
                </a:lnTo>
                <a:lnTo>
                  <a:pt x="224409" y="89916"/>
                </a:lnTo>
                <a:lnTo>
                  <a:pt x="285369" y="89916"/>
                </a:lnTo>
                <a:lnTo>
                  <a:pt x="285369" y="80010"/>
                </a:lnTo>
                <a:close/>
              </a:path>
              <a:path w="318770" h="150494">
                <a:moveTo>
                  <a:pt x="318516" y="112903"/>
                </a:moveTo>
                <a:lnTo>
                  <a:pt x="306959" y="112903"/>
                </a:lnTo>
                <a:lnTo>
                  <a:pt x="297942" y="150368"/>
                </a:lnTo>
                <a:lnTo>
                  <a:pt x="306197" y="150368"/>
                </a:lnTo>
                <a:lnTo>
                  <a:pt x="318516" y="11290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5932551" y="3169665"/>
            <a:ext cx="883919" cy="146050"/>
          </a:xfrm>
          <a:custGeom>
            <a:avLst/>
            <a:gdLst/>
            <a:ahLst/>
            <a:cxnLst/>
            <a:rect l="l" t="t" r="r" b="b"/>
            <a:pathLst>
              <a:path w="883920" h="146050">
                <a:moveTo>
                  <a:pt x="187451" y="93980"/>
                </a:moveTo>
                <a:lnTo>
                  <a:pt x="176529" y="93980"/>
                </a:lnTo>
                <a:lnTo>
                  <a:pt x="176529" y="144018"/>
                </a:lnTo>
                <a:lnTo>
                  <a:pt x="264795" y="144018"/>
                </a:lnTo>
                <a:lnTo>
                  <a:pt x="264795" y="134366"/>
                </a:lnTo>
                <a:lnTo>
                  <a:pt x="187451" y="134366"/>
                </a:lnTo>
                <a:lnTo>
                  <a:pt x="187451" y="120015"/>
                </a:lnTo>
                <a:lnTo>
                  <a:pt x="264795" y="120015"/>
                </a:lnTo>
                <a:lnTo>
                  <a:pt x="264795" y="110362"/>
                </a:lnTo>
                <a:lnTo>
                  <a:pt x="187451" y="110362"/>
                </a:lnTo>
                <a:lnTo>
                  <a:pt x="187451" y="93980"/>
                </a:lnTo>
                <a:close/>
              </a:path>
              <a:path w="883920" h="146050">
                <a:moveTo>
                  <a:pt x="264795" y="120015"/>
                </a:moveTo>
                <a:lnTo>
                  <a:pt x="253873" y="120015"/>
                </a:lnTo>
                <a:lnTo>
                  <a:pt x="253873" y="134366"/>
                </a:lnTo>
                <a:lnTo>
                  <a:pt x="264795" y="134366"/>
                </a:lnTo>
                <a:lnTo>
                  <a:pt x="264795" y="120015"/>
                </a:lnTo>
                <a:close/>
              </a:path>
              <a:path w="883920" h="146050">
                <a:moveTo>
                  <a:pt x="264795" y="93980"/>
                </a:moveTo>
                <a:lnTo>
                  <a:pt x="253873" y="93980"/>
                </a:lnTo>
                <a:lnTo>
                  <a:pt x="253873" y="110362"/>
                </a:lnTo>
                <a:lnTo>
                  <a:pt x="264795" y="110362"/>
                </a:lnTo>
                <a:lnTo>
                  <a:pt x="264795" y="93980"/>
                </a:lnTo>
                <a:close/>
              </a:path>
              <a:path w="883920" h="146050">
                <a:moveTo>
                  <a:pt x="66548" y="94234"/>
                </a:moveTo>
                <a:lnTo>
                  <a:pt x="23749" y="105537"/>
                </a:lnTo>
                <a:lnTo>
                  <a:pt x="19812" y="111760"/>
                </a:lnTo>
                <a:lnTo>
                  <a:pt x="19812" y="127889"/>
                </a:lnTo>
                <a:lnTo>
                  <a:pt x="55860" y="144988"/>
                </a:lnTo>
                <a:lnTo>
                  <a:pt x="66548" y="145415"/>
                </a:lnTo>
                <a:lnTo>
                  <a:pt x="77309" y="144988"/>
                </a:lnTo>
                <a:lnTo>
                  <a:pt x="86725" y="143716"/>
                </a:lnTo>
                <a:lnTo>
                  <a:pt x="94783" y="141610"/>
                </a:lnTo>
                <a:lnTo>
                  <a:pt x="101473" y="138684"/>
                </a:lnTo>
                <a:lnTo>
                  <a:pt x="106140" y="136017"/>
                </a:lnTo>
                <a:lnTo>
                  <a:pt x="66548" y="136017"/>
                </a:lnTo>
                <a:lnTo>
                  <a:pt x="51212" y="134995"/>
                </a:lnTo>
                <a:lnTo>
                  <a:pt x="40259" y="131937"/>
                </a:lnTo>
                <a:lnTo>
                  <a:pt x="33686" y="126855"/>
                </a:lnTo>
                <a:lnTo>
                  <a:pt x="31496" y="119761"/>
                </a:lnTo>
                <a:lnTo>
                  <a:pt x="33686" y="112740"/>
                </a:lnTo>
                <a:lnTo>
                  <a:pt x="40258" y="107696"/>
                </a:lnTo>
                <a:lnTo>
                  <a:pt x="51212" y="104651"/>
                </a:lnTo>
                <a:lnTo>
                  <a:pt x="66548" y="103632"/>
                </a:lnTo>
                <a:lnTo>
                  <a:pt x="106140" y="103632"/>
                </a:lnTo>
                <a:lnTo>
                  <a:pt x="101473" y="100965"/>
                </a:lnTo>
                <a:lnTo>
                  <a:pt x="94783" y="98038"/>
                </a:lnTo>
                <a:lnTo>
                  <a:pt x="86725" y="95932"/>
                </a:lnTo>
                <a:lnTo>
                  <a:pt x="77309" y="94660"/>
                </a:lnTo>
                <a:lnTo>
                  <a:pt x="66548" y="94234"/>
                </a:lnTo>
                <a:close/>
              </a:path>
              <a:path w="883920" h="146050">
                <a:moveTo>
                  <a:pt x="106140" y="103632"/>
                </a:moveTo>
                <a:lnTo>
                  <a:pt x="66548" y="103632"/>
                </a:lnTo>
                <a:lnTo>
                  <a:pt x="81883" y="104651"/>
                </a:lnTo>
                <a:lnTo>
                  <a:pt x="92837" y="107696"/>
                </a:lnTo>
                <a:lnTo>
                  <a:pt x="99409" y="112740"/>
                </a:lnTo>
                <a:lnTo>
                  <a:pt x="101600" y="119761"/>
                </a:lnTo>
                <a:lnTo>
                  <a:pt x="99409" y="126855"/>
                </a:lnTo>
                <a:lnTo>
                  <a:pt x="92837" y="131937"/>
                </a:lnTo>
                <a:lnTo>
                  <a:pt x="81883" y="134995"/>
                </a:lnTo>
                <a:lnTo>
                  <a:pt x="66548" y="136017"/>
                </a:lnTo>
                <a:lnTo>
                  <a:pt x="106140" y="136017"/>
                </a:lnTo>
                <a:lnTo>
                  <a:pt x="109474" y="134112"/>
                </a:lnTo>
                <a:lnTo>
                  <a:pt x="113411" y="127889"/>
                </a:lnTo>
                <a:lnTo>
                  <a:pt x="113411" y="111760"/>
                </a:lnTo>
                <a:lnTo>
                  <a:pt x="109474" y="105537"/>
                </a:lnTo>
                <a:lnTo>
                  <a:pt x="106140" y="103632"/>
                </a:lnTo>
                <a:close/>
              </a:path>
              <a:path w="883920" h="146050">
                <a:moveTo>
                  <a:pt x="645159" y="99314"/>
                </a:moveTo>
                <a:lnTo>
                  <a:pt x="633983" y="99314"/>
                </a:lnTo>
                <a:lnTo>
                  <a:pt x="633983" y="140716"/>
                </a:lnTo>
                <a:lnTo>
                  <a:pt x="727455" y="140716"/>
                </a:lnTo>
                <a:lnTo>
                  <a:pt x="727455" y="130810"/>
                </a:lnTo>
                <a:lnTo>
                  <a:pt x="645159" y="130810"/>
                </a:lnTo>
                <a:lnTo>
                  <a:pt x="645159" y="99314"/>
                </a:lnTo>
                <a:close/>
              </a:path>
              <a:path w="883920" h="146050">
                <a:moveTo>
                  <a:pt x="723646" y="2032"/>
                </a:moveTo>
                <a:lnTo>
                  <a:pt x="712470" y="2032"/>
                </a:lnTo>
                <a:lnTo>
                  <a:pt x="712470" y="108966"/>
                </a:lnTo>
                <a:lnTo>
                  <a:pt x="723646" y="108966"/>
                </a:lnTo>
                <a:lnTo>
                  <a:pt x="723646" y="65151"/>
                </a:lnTo>
                <a:lnTo>
                  <a:pt x="745108" y="65151"/>
                </a:lnTo>
                <a:lnTo>
                  <a:pt x="745108" y="55118"/>
                </a:lnTo>
                <a:lnTo>
                  <a:pt x="723646" y="55118"/>
                </a:lnTo>
                <a:lnTo>
                  <a:pt x="723646" y="2032"/>
                </a:lnTo>
                <a:close/>
              </a:path>
              <a:path w="883920" h="146050">
                <a:moveTo>
                  <a:pt x="655193" y="43180"/>
                </a:moveTo>
                <a:lnTo>
                  <a:pt x="644017" y="43180"/>
                </a:lnTo>
                <a:lnTo>
                  <a:pt x="644017" y="75057"/>
                </a:lnTo>
                <a:lnTo>
                  <a:pt x="635732" y="75223"/>
                </a:lnTo>
                <a:lnTo>
                  <a:pt x="608710" y="75437"/>
                </a:lnTo>
                <a:lnTo>
                  <a:pt x="609726" y="85344"/>
                </a:lnTo>
                <a:lnTo>
                  <a:pt x="659638" y="84582"/>
                </a:lnTo>
                <a:lnTo>
                  <a:pt x="686307" y="83708"/>
                </a:lnTo>
                <a:lnTo>
                  <a:pt x="695499" y="83313"/>
                </a:lnTo>
                <a:lnTo>
                  <a:pt x="701928" y="82931"/>
                </a:lnTo>
                <a:lnTo>
                  <a:pt x="701507" y="74930"/>
                </a:lnTo>
                <a:lnTo>
                  <a:pt x="655193" y="74930"/>
                </a:lnTo>
                <a:lnTo>
                  <a:pt x="655193" y="43180"/>
                </a:lnTo>
                <a:close/>
              </a:path>
              <a:path w="883920" h="146050">
                <a:moveTo>
                  <a:pt x="701421" y="73279"/>
                </a:moveTo>
                <a:lnTo>
                  <a:pt x="691590" y="73822"/>
                </a:lnTo>
                <a:lnTo>
                  <a:pt x="680593" y="74295"/>
                </a:lnTo>
                <a:lnTo>
                  <a:pt x="668452" y="74672"/>
                </a:lnTo>
                <a:lnTo>
                  <a:pt x="655193" y="74930"/>
                </a:lnTo>
                <a:lnTo>
                  <a:pt x="701507" y="74930"/>
                </a:lnTo>
                <a:lnTo>
                  <a:pt x="701421" y="73279"/>
                </a:lnTo>
                <a:close/>
              </a:path>
              <a:path w="883920" h="146050">
                <a:moveTo>
                  <a:pt x="692150" y="11811"/>
                </a:moveTo>
                <a:lnTo>
                  <a:pt x="620776" y="11811"/>
                </a:lnTo>
                <a:lnTo>
                  <a:pt x="620776" y="21717"/>
                </a:lnTo>
                <a:lnTo>
                  <a:pt x="681101" y="21717"/>
                </a:lnTo>
                <a:lnTo>
                  <a:pt x="680979" y="31478"/>
                </a:lnTo>
                <a:lnTo>
                  <a:pt x="680608" y="41322"/>
                </a:lnTo>
                <a:lnTo>
                  <a:pt x="679975" y="51238"/>
                </a:lnTo>
                <a:lnTo>
                  <a:pt x="679069" y="61214"/>
                </a:lnTo>
                <a:lnTo>
                  <a:pt x="689864" y="61976"/>
                </a:lnTo>
                <a:lnTo>
                  <a:pt x="690864" y="50976"/>
                </a:lnTo>
                <a:lnTo>
                  <a:pt x="691578" y="38941"/>
                </a:lnTo>
                <a:lnTo>
                  <a:pt x="692007" y="25882"/>
                </a:lnTo>
                <a:lnTo>
                  <a:pt x="692150" y="11811"/>
                </a:lnTo>
                <a:close/>
              </a:path>
              <a:path w="883920" h="146050">
                <a:moveTo>
                  <a:pt x="491871" y="93599"/>
                </a:moveTo>
                <a:lnTo>
                  <a:pt x="480440" y="93599"/>
                </a:lnTo>
                <a:lnTo>
                  <a:pt x="480440" y="140716"/>
                </a:lnTo>
                <a:lnTo>
                  <a:pt x="574294" y="140716"/>
                </a:lnTo>
                <a:lnTo>
                  <a:pt x="574294" y="130810"/>
                </a:lnTo>
                <a:lnTo>
                  <a:pt x="491871" y="130810"/>
                </a:lnTo>
                <a:lnTo>
                  <a:pt x="491871" y="93599"/>
                </a:lnTo>
                <a:close/>
              </a:path>
              <a:path w="883920" h="146050">
                <a:moveTo>
                  <a:pt x="569849" y="2032"/>
                </a:moveTo>
                <a:lnTo>
                  <a:pt x="558673" y="2032"/>
                </a:lnTo>
                <a:lnTo>
                  <a:pt x="558673" y="106680"/>
                </a:lnTo>
                <a:lnTo>
                  <a:pt x="569849" y="106680"/>
                </a:lnTo>
                <a:lnTo>
                  <a:pt x="569849" y="58166"/>
                </a:lnTo>
                <a:lnTo>
                  <a:pt x="591439" y="58166"/>
                </a:lnTo>
                <a:lnTo>
                  <a:pt x="591439" y="48006"/>
                </a:lnTo>
                <a:lnTo>
                  <a:pt x="569849" y="48006"/>
                </a:lnTo>
                <a:lnTo>
                  <a:pt x="569849" y="2032"/>
                </a:lnTo>
                <a:close/>
              </a:path>
              <a:path w="883920" h="146050">
                <a:moveTo>
                  <a:pt x="499745" y="8001"/>
                </a:moveTo>
                <a:lnTo>
                  <a:pt x="465074" y="29352"/>
                </a:lnTo>
                <a:lnTo>
                  <a:pt x="462407" y="43942"/>
                </a:lnTo>
                <a:lnTo>
                  <a:pt x="463069" y="51510"/>
                </a:lnTo>
                <a:lnTo>
                  <a:pt x="492077" y="79496"/>
                </a:lnTo>
                <a:lnTo>
                  <a:pt x="499745" y="80137"/>
                </a:lnTo>
                <a:lnTo>
                  <a:pt x="507392" y="79496"/>
                </a:lnTo>
                <a:lnTo>
                  <a:pt x="514349" y="77581"/>
                </a:lnTo>
                <a:lnTo>
                  <a:pt x="520640" y="74404"/>
                </a:lnTo>
                <a:lnTo>
                  <a:pt x="525639" y="70485"/>
                </a:lnTo>
                <a:lnTo>
                  <a:pt x="491871" y="70485"/>
                </a:lnTo>
                <a:lnTo>
                  <a:pt x="485394" y="68072"/>
                </a:lnTo>
                <a:lnTo>
                  <a:pt x="480568" y="63246"/>
                </a:lnTo>
                <a:lnTo>
                  <a:pt x="475631" y="58435"/>
                </a:lnTo>
                <a:lnTo>
                  <a:pt x="473201" y="51943"/>
                </a:lnTo>
                <a:lnTo>
                  <a:pt x="473201" y="35814"/>
                </a:lnTo>
                <a:lnTo>
                  <a:pt x="475614" y="29464"/>
                </a:lnTo>
                <a:lnTo>
                  <a:pt x="485521" y="19812"/>
                </a:lnTo>
                <a:lnTo>
                  <a:pt x="491871" y="17399"/>
                </a:lnTo>
                <a:lnTo>
                  <a:pt x="525750" y="17399"/>
                </a:lnTo>
                <a:lnTo>
                  <a:pt x="520747" y="13573"/>
                </a:lnTo>
                <a:lnTo>
                  <a:pt x="514413" y="10477"/>
                </a:lnTo>
                <a:lnTo>
                  <a:pt x="507412" y="8620"/>
                </a:lnTo>
                <a:lnTo>
                  <a:pt x="499745" y="8001"/>
                </a:lnTo>
                <a:close/>
              </a:path>
              <a:path w="883920" h="146050">
                <a:moveTo>
                  <a:pt x="525750" y="17399"/>
                </a:moveTo>
                <a:lnTo>
                  <a:pt x="507619" y="17399"/>
                </a:lnTo>
                <a:lnTo>
                  <a:pt x="513969" y="19812"/>
                </a:lnTo>
                <a:lnTo>
                  <a:pt x="518922" y="24637"/>
                </a:lnTo>
                <a:lnTo>
                  <a:pt x="523748" y="29464"/>
                </a:lnTo>
                <a:lnTo>
                  <a:pt x="526288" y="35814"/>
                </a:lnTo>
                <a:lnTo>
                  <a:pt x="526288" y="51943"/>
                </a:lnTo>
                <a:lnTo>
                  <a:pt x="523732" y="58435"/>
                </a:lnTo>
                <a:lnTo>
                  <a:pt x="518922" y="63246"/>
                </a:lnTo>
                <a:lnTo>
                  <a:pt x="513969" y="68072"/>
                </a:lnTo>
                <a:lnTo>
                  <a:pt x="507619" y="70485"/>
                </a:lnTo>
                <a:lnTo>
                  <a:pt x="525639" y="70485"/>
                </a:lnTo>
                <a:lnTo>
                  <a:pt x="536956" y="43942"/>
                </a:lnTo>
                <a:lnTo>
                  <a:pt x="536291" y="36320"/>
                </a:lnTo>
                <a:lnTo>
                  <a:pt x="534309" y="29464"/>
                </a:lnTo>
                <a:lnTo>
                  <a:pt x="531008" y="23314"/>
                </a:lnTo>
                <a:lnTo>
                  <a:pt x="526414" y="17907"/>
                </a:lnTo>
                <a:lnTo>
                  <a:pt x="525750" y="17399"/>
                </a:lnTo>
                <a:close/>
              </a:path>
              <a:path w="883920" h="146050">
                <a:moveTo>
                  <a:pt x="438023" y="114173"/>
                </a:moveTo>
                <a:lnTo>
                  <a:pt x="304800" y="114173"/>
                </a:lnTo>
                <a:lnTo>
                  <a:pt x="304800" y="124079"/>
                </a:lnTo>
                <a:lnTo>
                  <a:pt x="438023" y="124079"/>
                </a:lnTo>
                <a:lnTo>
                  <a:pt x="438023" y="114173"/>
                </a:lnTo>
                <a:close/>
              </a:path>
              <a:path w="883920" h="146050">
                <a:moveTo>
                  <a:pt x="377063" y="83312"/>
                </a:moveTo>
                <a:lnTo>
                  <a:pt x="365760" y="83312"/>
                </a:lnTo>
                <a:lnTo>
                  <a:pt x="365760" y="114173"/>
                </a:lnTo>
                <a:lnTo>
                  <a:pt x="377063" y="114173"/>
                </a:lnTo>
                <a:lnTo>
                  <a:pt x="377063" y="83312"/>
                </a:lnTo>
                <a:close/>
              </a:path>
              <a:path w="883920" h="146050">
                <a:moveTo>
                  <a:pt x="337438" y="14351"/>
                </a:moveTo>
                <a:lnTo>
                  <a:pt x="326263" y="14351"/>
                </a:lnTo>
                <a:lnTo>
                  <a:pt x="326263" y="83312"/>
                </a:lnTo>
                <a:lnTo>
                  <a:pt x="416306" y="83312"/>
                </a:lnTo>
                <a:lnTo>
                  <a:pt x="416306" y="73152"/>
                </a:lnTo>
                <a:lnTo>
                  <a:pt x="337438" y="73152"/>
                </a:lnTo>
                <a:lnTo>
                  <a:pt x="337438" y="49276"/>
                </a:lnTo>
                <a:lnTo>
                  <a:pt x="416306" y="49276"/>
                </a:lnTo>
                <a:lnTo>
                  <a:pt x="416306" y="39243"/>
                </a:lnTo>
                <a:lnTo>
                  <a:pt x="337438" y="39243"/>
                </a:lnTo>
                <a:lnTo>
                  <a:pt x="337438" y="14351"/>
                </a:lnTo>
                <a:close/>
              </a:path>
              <a:path w="883920" h="146050">
                <a:moveTo>
                  <a:pt x="416306" y="49276"/>
                </a:moveTo>
                <a:lnTo>
                  <a:pt x="405384" y="49276"/>
                </a:lnTo>
                <a:lnTo>
                  <a:pt x="405384" y="73152"/>
                </a:lnTo>
                <a:lnTo>
                  <a:pt x="416306" y="73152"/>
                </a:lnTo>
                <a:lnTo>
                  <a:pt x="416306" y="49276"/>
                </a:lnTo>
                <a:close/>
              </a:path>
              <a:path w="883920" h="146050">
                <a:moveTo>
                  <a:pt x="416306" y="14351"/>
                </a:moveTo>
                <a:lnTo>
                  <a:pt x="405384" y="14351"/>
                </a:lnTo>
                <a:lnTo>
                  <a:pt x="405384" y="39243"/>
                </a:lnTo>
                <a:lnTo>
                  <a:pt x="416306" y="39243"/>
                </a:lnTo>
                <a:lnTo>
                  <a:pt x="416306" y="14351"/>
                </a:lnTo>
                <a:close/>
              </a:path>
              <a:path w="883920" h="146050">
                <a:moveTo>
                  <a:pt x="196341" y="33909"/>
                </a:moveTo>
                <a:lnTo>
                  <a:pt x="160782" y="52070"/>
                </a:lnTo>
                <a:lnTo>
                  <a:pt x="160782" y="66675"/>
                </a:lnTo>
                <a:lnTo>
                  <a:pt x="196214" y="84709"/>
                </a:lnTo>
                <a:lnTo>
                  <a:pt x="203997" y="84256"/>
                </a:lnTo>
                <a:lnTo>
                  <a:pt x="210947" y="82899"/>
                </a:lnTo>
                <a:lnTo>
                  <a:pt x="217039" y="80637"/>
                </a:lnTo>
                <a:lnTo>
                  <a:pt x="222250" y="77470"/>
                </a:lnTo>
                <a:lnTo>
                  <a:pt x="225090" y="75311"/>
                </a:lnTo>
                <a:lnTo>
                  <a:pt x="188722" y="75311"/>
                </a:lnTo>
                <a:lnTo>
                  <a:pt x="182752" y="73787"/>
                </a:lnTo>
                <a:lnTo>
                  <a:pt x="173989" y="67818"/>
                </a:lnTo>
                <a:lnTo>
                  <a:pt x="171703" y="64008"/>
                </a:lnTo>
                <a:lnTo>
                  <a:pt x="171703" y="54737"/>
                </a:lnTo>
                <a:lnTo>
                  <a:pt x="173989" y="50927"/>
                </a:lnTo>
                <a:lnTo>
                  <a:pt x="182625" y="44831"/>
                </a:lnTo>
                <a:lnTo>
                  <a:pt x="188722" y="43307"/>
                </a:lnTo>
                <a:lnTo>
                  <a:pt x="225090" y="43307"/>
                </a:lnTo>
                <a:lnTo>
                  <a:pt x="222250" y="41148"/>
                </a:lnTo>
                <a:lnTo>
                  <a:pt x="217058" y="37980"/>
                </a:lnTo>
                <a:lnTo>
                  <a:pt x="211010" y="35718"/>
                </a:lnTo>
                <a:lnTo>
                  <a:pt x="204104" y="34361"/>
                </a:lnTo>
                <a:lnTo>
                  <a:pt x="196341" y="33909"/>
                </a:lnTo>
                <a:close/>
              </a:path>
              <a:path w="883920" h="146050">
                <a:moveTo>
                  <a:pt x="225090" y="43307"/>
                </a:moveTo>
                <a:lnTo>
                  <a:pt x="203962" y="43307"/>
                </a:lnTo>
                <a:lnTo>
                  <a:pt x="209931" y="44831"/>
                </a:lnTo>
                <a:lnTo>
                  <a:pt x="214375" y="47879"/>
                </a:lnTo>
                <a:lnTo>
                  <a:pt x="218694" y="50927"/>
                </a:lnTo>
                <a:lnTo>
                  <a:pt x="220852" y="54737"/>
                </a:lnTo>
                <a:lnTo>
                  <a:pt x="220852" y="64008"/>
                </a:lnTo>
                <a:lnTo>
                  <a:pt x="218694" y="67818"/>
                </a:lnTo>
                <a:lnTo>
                  <a:pt x="214249" y="70866"/>
                </a:lnTo>
                <a:lnTo>
                  <a:pt x="209803" y="73787"/>
                </a:lnTo>
                <a:lnTo>
                  <a:pt x="203835" y="75311"/>
                </a:lnTo>
                <a:lnTo>
                  <a:pt x="225090" y="75311"/>
                </a:lnTo>
                <a:lnTo>
                  <a:pt x="228600" y="72644"/>
                </a:lnTo>
                <a:lnTo>
                  <a:pt x="231708" y="66675"/>
                </a:lnTo>
                <a:lnTo>
                  <a:pt x="231775" y="52070"/>
                </a:lnTo>
                <a:lnTo>
                  <a:pt x="228600" y="45974"/>
                </a:lnTo>
                <a:lnTo>
                  <a:pt x="225090" y="43307"/>
                </a:lnTo>
                <a:close/>
              </a:path>
              <a:path w="883920" h="146050">
                <a:moveTo>
                  <a:pt x="857250" y="4953"/>
                </a:moveTo>
                <a:lnTo>
                  <a:pt x="846327" y="4953"/>
                </a:lnTo>
                <a:lnTo>
                  <a:pt x="846327" y="51435"/>
                </a:lnTo>
                <a:lnTo>
                  <a:pt x="821308" y="51435"/>
                </a:lnTo>
                <a:lnTo>
                  <a:pt x="821308" y="61341"/>
                </a:lnTo>
                <a:lnTo>
                  <a:pt x="846327" y="61341"/>
                </a:lnTo>
                <a:lnTo>
                  <a:pt x="846327" y="141224"/>
                </a:lnTo>
                <a:lnTo>
                  <a:pt x="857250" y="141224"/>
                </a:lnTo>
                <a:lnTo>
                  <a:pt x="857250" y="4953"/>
                </a:lnTo>
                <a:close/>
              </a:path>
              <a:path w="883920" h="146050">
                <a:moveTo>
                  <a:pt x="805306" y="24384"/>
                </a:moveTo>
                <a:lnTo>
                  <a:pt x="794257" y="24384"/>
                </a:lnTo>
                <a:lnTo>
                  <a:pt x="794249" y="41021"/>
                </a:lnTo>
                <a:lnTo>
                  <a:pt x="793660" y="50180"/>
                </a:lnTo>
                <a:lnTo>
                  <a:pt x="779504" y="87608"/>
                </a:lnTo>
                <a:lnTo>
                  <a:pt x="762126" y="106807"/>
                </a:lnTo>
                <a:lnTo>
                  <a:pt x="770890" y="113919"/>
                </a:lnTo>
                <a:lnTo>
                  <a:pt x="795734" y="78359"/>
                </a:lnTo>
                <a:lnTo>
                  <a:pt x="799719" y="67056"/>
                </a:lnTo>
                <a:lnTo>
                  <a:pt x="809999" y="67056"/>
                </a:lnTo>
                <a:lnTo>
                  <a:pt x="807497" y="58912"/>
                </a:lnTo>
                <a:lnTo>
                  <a:pt x="805854" y="49972"/>
                </a:lnTo>
                <a:lnTo>
                  <a:pt x="805306" y="41021"/>
                </a:lnTo>
                <a:lnTo>
                  <a:pt x="805306" y="24384"/>
                </a:lnTo>
                <a:close/>
              </a:path>
              <a:path w="883920" h="146050">
                <a:moveTo>
                  <a:pt x="809999" y="67056"/>
                </a:moveTo>
                <a:lnTo>
                  <a:pt x="799719" y="67056"/>
                </a:lnTo>
                <a:lnTo>
                  <a:pt x="804247" y="79579"/>
                </a:lnTo>
                <a:lnTo>
                  <a:pt x="810228" y="91233"/>
                </a:lnTo>
                <a:lnTo>
                  <a:pt x="817685" y="102006"/>
                </a:lnTo>
                <a:lnTo>
                  <a:pt x="826643" y="111887"/>
                </a:lnTo>
                <a:lnTo>
                  <a:pt x="835025" y="104648"/>
                </a:lnTo>
                <a:lnTo>
                  <a:pt x="829143" y="99121"/>
                </a:lnTo>
                <a:lnTo>
                  <a:pt x="823690" y="92630"/>
                </a:lnTo>
                <a:lnTo>
                  <a:pt x="818665" y="85163"/>
                </a:lnTo>
                <a:lnTo>
                  <a:pt x="814070" y="76708"/>
                </a:lnTo>
                <a:lnTo>
                  <a:pt x="810236" y="67827"/>
                </a:lnTo>
                <a:lnTo>
                  <a:pt x="809999" y="67056"/>
                </a:lnTo>
                <a:close/>
              </a:path>
              <a:path w="883920" h="146050">
                <a:moveTo>
                  <a:pt x="832357" y="14478"/>
                </a:moveTo>
                <a:lnTo>
                  <a:pt x="767460" y="14478"/>
                </a:lnTo>
                <a:lnTo>
                  <a:pt x="767460" y="24384"/>
                </a:lnTo>
                <a:lnTo>
                  <a:pt x="832357" y="24384"/>
                </a:lnTo>
                <a:lnTo>
                  <a:pt x="832357" y="14478"/>
                </a:lnTo>
                <a:close/>
              </a:path>
              <a:path w="883920" h="146050">
                <a:moveTo>
                  <a:pt x="133223" y="75184"/>
                </a:moveTo>
                <a:lnTo>
                  <a:pt x="0" y="75184"/>
                </a:lnTo>
                <a:lnTo>
                  <a:pt x="0" y="85090"/>
                </a:lnTo>
                <a:lnTo>
                  <a:pt x="133223" y="85090"/>
                </a:lnTo>
                <a:lnTo>
                  <a:pt x="133223" y="75184"/>
                </a:lnTo>
                <a:close/>
              </a:path>
              <a:path w="883920" h="146050">
                <a:moveTo>
                  <a:pt x="72262" y="60325"/>
                </a:moveTo>
                <a:lnTo>
                  <a:pt x="61087" y="60325"/>
                </a:lnTo>
                <a:lnTo>
                  <a:pt x="61087" y="75184"/>
                </a:lnTo>
                <a:lnTo>
                  <a:pt x="72262" y="75184"/>
                </a:lnTo>
                <a:lnTo>
                  <a:pt x="72262" y="60325"/>
                </a:lnTo>
                <a:close/>
              </a:path>
              <a:path w="883920" h="146050">
                <a:moveTo>
                  <a:pt x="111506" y="5207"/>
                </a:moveTo>
                <a:lnTo>
                  <a:pt x="22098" y="5207"/>
                </a:lnTo>
                <a:lnTo>
                  <a:pt x="22098" y="60325"/>
                </a:lnTo>
                <a:lnTo>
                  <a:pt x="113411" y="60325"/>
                </a:lnTo>
                <a:lnTo>
                  <a:pt x="113411" y="50673"/>
                </a:lnTo>
                <a:lnTo>
                  <a:pt x="33147" y="50673"/>
                </a:lnTo>
                <a:lnTo>
                  <a:pt x="33147" y="37719"/>
                </a:lnTo>
                <a:lnTo>
                  <a:pt x="109093" y="37719"/>
                </a:lnTo>
                <a:lnTo>
                  <a:pt x="109093" y="27940"/>
                </a:lnTo>
                <a:lnTo>
                  <a:pt x="33147" y="27940"/>
                </a:lnTo>
                <a:lnTo>
                  <a:pt x="33147" y="15112"/>
                </a:lnTo>
                <a:lnTo>
                  <a:pt x="111506" y="15112"/>
                </a:lnTo>
                <a:lnTo>
                  <a:pt x="111506" y="5207"/>
                </a:lnTo>
                <a:close/>
              </a:path>
              <a:path w="883920" h="146050">
                <a:moveTo>
                  <a:pt x="883412" y="2032"/>
                </a:moveTo>
                <a:lnTo>
                  <a:pt x="872363" y="2032"/>
                </a:lnTo>
                <a:lnTo>
                  <a:pt x="872363" y="145542"/>
                </a:lnTo>
                <a:lnTo>
                  <a:pt x="883412" y="145542"/>
                </a:lnTo>
                <a:lnTo>
                  <a:pt x="883412" y="2032"/>
                </a:lnTo>
                <a:close/>
              </a:path>
              <a:path w="883920" h="146050">
                <a:moveTo>
                  <a:pt x="264795" y="2032"/>
                </a:moveTo>
                <a:lnTo>
                  <a:pt x="253746" y="2032"/>
                </a:lnTo>
                <a:lnTo>
                  <a:pt x="253746" y="85979"/>
                </a:lnTo>
                <a:lnTo>
                  <a:pt x="264795" y="85979"/>
                </a:lnTo>
                <a:lnTo>
                  <a:pt x="264795" y="53467"/>
                </a:lnTo>
                <a:lnTo>
                  <a:pt x="284988" y="53467"/>
                </a:lnTo>
                <a:lnTo>
                  <a:pt x="284988" y="43561"/>
                </a:lnTo>
                <a:lnTo>
                  <a:pt x="264795" y="43561"/>
                </a:lnTo>
                <a:lnTo>
                  <a:pt x="264795" y="2032"/>
                </a:lnTo>
                <a:close/>
              </a:path>
              <a:path w="883920" h="146050">
                <a:moveTo>
                  <a:pt x="238378" y="17018"/>
                </a:moveTo>
                <a:lnTo>
                  <a:pt x="153415" y="17018"/>
                </a:lnTo>
                <a:lnTo>
                  <a:pt x="153415" y="26670"/>
                </a:lnTo>
                <a:lnTo>
                  <a:pt x="238378" y="26670"/>
                </a:lnTo>
                <a:lnTo>
                  <a:pt x="238378" y="17018"/>
                </a:lnTo>
                <a:close/>
              </a:path>
              <a:path w="883920" h="146050">
                <a:moveTo>
                  <a:pt x="201422" y="0"/>
                </a:moveTo>
                <a:lnTo>
                  <a:pt x="190373" y="0"/>
                </a:lnTo>
                <a:lnTo>
                  <a:pt x="190373" y="17018"/>
                </a:lnTo>
                <a:lnTo>
                  <a:pt x="201422" y="17018"/>
                </a:lnTo>
                <a:lnTo>
                  <a:pt x="20142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6904355" y="322237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3335" y="0"/>
                </a:moveTo>
                <a:lnTo>
                  <a:pt x="11684" y="0"/>
                </a:lnTo>
                <a:lnTo>
                  <a:pt x="10033" y="0"/>
                </a:lnTo>
                <a:lnTo>
                  <a:pt x="8509" y="253"/>
                </a:lnTo>
                <a:lnTo>
                  <a:pt x="1016" y="7112"/>
                </a:lnTo>
                <a:lnTo>
                  <a:pt x="380" y="8509"/>
                </a:lnTo>
                <a:lnTo>
                  <a:pt x="0" y="10032"/>
                </a:lnTo>
                <a:lnTo>
                  <a:pt x="0" y="13335"/>
                </a:lnTo>
                <a:lnTo>
                  <a:pt x="380" y="14859"/>
                </a:lnTo>
                <a:lnTo>
                  <a:pt x="1016" y="16255"/>
                </a:lnTo>
                <a:lnTo>
                  <a:pt x="1524" y="17652"/>
                </a:lnTo>
                <a:lnTo>
                  <a:pt x="10033" y="23367"/>
                </a:lnTo>
                <a:lnTo>
                  <a:pt x="13335" y="23367"/>
                </a:lnTo>
                <a:lnTo>
                  <a:pt x="19939" y="19938"/>
                </a:lnTo>
                <a:lnTo>
                  <a:pt x="21081" y="18923"/>
                </a:lnTo>
                <a:lnTo>
                  <a:pt x="21844" y="17652"/>
                </a:lnTo>
                <a:lnTo>
                  <a:pt x="23114" y="14859"/>
                </a:lnTo>
                <a:lnTo>
                  <a:pt x="23368" y="13335"/>
                </a:lnTo>
                <a:lnTo>
                  <a:pt x="23368" y="10032"/>
                </a:lnTo>
                <a:lnTo>
                  <a:pt x="23114" y="8509"/>
                </a:lnTo>
                <a:lnTo>
                  <a:pt x="21844" y="5714"/>
                </a:lnTo>
                <a:lnTo>
                  <a:pt x="21081" y="4444"/>
                </a:lnTo>
                <a:lnTo>
                  <a:pt x="19939" y="3428"/>
                </a:lnTo>
                <a:lnTo>
                  <a:pt x="18923" y="2412"/>
                </a:lnTo>
                <a:lnTo>
                  <a:pt x="17652" y="1524"/>
                </a:lnTo>
                <a:lnTo>
                  <a:pt x="14859" y="253"/>
                </a:lnTo>
                <a:lnTo>
                  <a:pt x="1333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7005573" y="3171570"/>
            <a:ext cx="422909" cy="144145"/>
          </a:xfrm>
          <a:custGeom>
            <a:avLst/>
            <a:gdLst/>
            <a:ahLst/>
            <a:cxnLst/>
            <a:rect l="l" t="t" r="r" b="b"/>
            <a:pathLst>
              <a:path w="422909" h="144145">
                <a:moveTo>
                  <a:pt x="422528" y="88264"/>
                </a:moveTo>
                <a:lnTo>
                  <a:pt x="333755" y="88264"/>
                </a:lnTo>
                <a:lnTo>
                  <a:pt x="333755" y="139700"/>
                </a:lnTo>
                <a:lnTo>
                  <a:pt x="422528" y="139700"/>
                </a:lnTo>
                <a:lnTo>
                  <a:pt x="422528" y="129921"/>
                </a:lnTo>
                <a:lnTo>
                  <a:pt x="344804" y="129921"/>
                </a:lnTo>
                <a:lnTo>
                  <a:pt x="344804" y="97916"/>
                </a:lnTo>
                <a:lnTo>
                  <a:pt x="422528" y="97916"/>
                </a:lnTo>
                <a:lnTo>
                  <a:pt x="422528" y="88264"/>
                </a:lnTo>
                <a:close/>
              </a:path>
              <a:path w="422909" h="144145">
                <a:moveTo>
                  <a:pt x="422528" y="97916"/>
                </a:moveTo>
                <a:lnTo>
                  <a:pt x="411479" y="97916"/>
                </a:lnTo>
                <a:lnTo>
                  <a:pt x="411479" y="129921"/>
                </a:lnTo>
                <a:lnTo>
                  <a:pt x="422528" y="129921"/>
                </a:lnTo>
                <a:lnTo>
                  <a:pt x="422528" y="97916"/>
                </a:lnTo>
                <a:close/>
              </a:path>
              <a:path w="422909" h="144145">
                <a:moveTo>
                  <a:pt x="264668" y="88264"/>
                </a:moveTo>
                <a:lnTo>
                  <a:pt x="172720" y="88264"/>
                </a:lnTo>
                <a:lnTo>
                  <a:pt x="172720" y="98171"/>
                </a:lnTo>
                <a:lnTo>
                  <a:pt x="253619" y="98171"/>
                </a:lnTo>
                <a:lnTo>
                  <a:pt x="253619" y="143637"/>
                </a:lnTo>
                <a:lnTo>
                  <a:pt x="264668" y="143637"/>
                </a:lnTo>
                <a:lnTo>
                  <a:pt x="264668" y="88264"/>
                </a:lnTo>
                <a:close/>
              </a:path>
              <a:path w="422909" h="144145">
                <a:moveTo>
                  <a:pt x="57911" y="86105"/>
                </a:moveTo>
                <a:lnTo>
                  <a:pt x="46862" y="86105"/>
                </a:lnTo>
                <a:lnTo>
                  <a:pt x="46862" y="139573"/>
                </a:lnTo>
                <a:lnTo>
                  <a:pt x="57911" y="139573"/>
                </a:lnTo>
                <a:lnTo>
                  <a:pt x="57911" y="86105"/>
                </a:lnTo>
                <a:close/>
              </a:path>
              <a:path w="422909" h="144145">
                <a:moveTo>
                  <a:pt x="100965" y="74802"/>
                </a:moveTo>
                <a:lnTo>
                  <a:pt x="93156" y="75184"/>
                </a:lnTo>
                <a:lnTo>
                  <a:pt x="82502" y="75564"/>
                </a:lnTo>
                <a:lnTo>
                  <a:pt x="52704" y="76326"/>
                </a:lnTo>
                <a:lnTo>
                  <a:pt x="0" y="76962"/>
                </a:lnTo>
                <a:lnTo>
                  <a:pt x="1016" y="86613"/>
                </a:lnTo>
                <a:lnTo>
                  <a:pt x="46862" y="86105"/>
                </a:lnTo>
                <a:lnTo>
                  <a:pt x="57911" y="86105"/>
                </a:lnTo>
                <a:lnTo>
                  <a:pt x="57911" y="85725"/>
                </a:lnTo>
                <a:lnTo>
                  <a:pt x="70862" y="85562"/>
                </a:lnTo>
                <a:lnTo>
                  <a:pt x="82454" y="85280"/>
                </a:lnTo>
                <a:lnTo>
                  <a:pt x="92666" y="84903"/>
                </a:lnTo>
                <a:lnTo>
                  <a:pt x="101473" y="84454"/>
                </a:lnTo>
                <a:lnTo>
                  <a:pt x="100965" y="74802"/>
                </a:lnTo>
                <a:close/>
              </a:path>
              <a:path w="422909" h="144145">
                <a:moveTo>
                  <a:pt x="193928" y="4190"/>
                </a:moveTo>
                <a:lnTo>
                  <a:pt x="160035" y="25098"/>
                </a:lnTo>
                <a:lnTo>
                  <a:pt x="157479" y="38607"/>
                </a:lnTo>
                <a:lnTo>
                  <a:pt x="158120" y="45781"/>
                </a:lnTo>
                <a:lnTo>
                  <a:pt x="186309" y="72661"/>
                </a:lnTo>
                <a:lnTo>
                  <a:pt x="193928" y="73278"/>
                </a:lnTo>
                <a:lnTo>
                  <a:pt x="201580" y="72659"/>
                </a:lnTo>
                <a:lnTo>
                  <a:pt x="208534" y="70802"/>
                </a:lnTo>
                <a:lnTo>
                  <a:pt x="214717" y="67760"/>
                </a:lnTo>
                <a:lnTo>
                  <a:pt x="220054" y="63626"/>
                </a:lnTo>
                <a:lnTo>
                  <a:pt x="186308" y="63626"/>
                </a:lnTo>
                <a:lnTo>
                  <a:pt x="180212" y="61340"/>
                </a:lnTo>
                <a:lnTo>
                  <a:pt x="170942" y="52069"/>
                </a:lnTo>
                <a:lnTo>
                  <a:pt x="168528" y="46100"/>
                </a:lnTo>
                <a:lnTo>
                  <a:pt x="168528" y="31368"/>
                </a:lnTo>
                <a:lnTo>
                  <a:pt x="170942" y="25400"/>
                </a:lnTo>
                <a:lnTo>
                  <a:pt x="180340" y="16001"/>
                </a:lnTo>
                <a:lnTo>
                  <a:pt x="186435" y="13715"/>
                </a:lnTo>
                <a:lnTo>
                  <a:pt x="219893" y="13715"/>
                </a:lnTo>
                <a:lnTo>
                  <a:pt x="214770" y="9709"/>
                </a:lnTo>
                <a:lnTo>
                  <a:pt x="208549" y="6651"/>
                </a:lnTo>
                <a:lnTo>
                  <a:pt x="201590" y="4808"/>
                </a:lnTo>
                <a:lnTo>
                  <a:pt x="193928" y="4190"/>
                </a:lnTo>
                <a:close/>
              </a:path>
              <a:path w="422909" h="144145">
                <a:moveTo>
                  <a:pt x="219893" y="13715"/>
                </a:moveTo>
                <a:lnTo>
                  <a:pt x="201422" y="13715"/>
                </a:lnTo>
                <a:lnTo>
                  <a:pt x="207645" y="16001"/>
                </a:lnTo>
                <a:lnTo>
                  <a:pt x="212344" y="20700"/>
                </a:lnTo>
                <a:lnTo>
                  <a:pt x="217043" y="25526"/>
                </a:lnTo>
                <a:lnTo>
                  <a:pt x="219280" y="31368"/>
                </a:lnTo>
                <a:lnTo>
                  <a:pt x="219280" y="46100"/>
                </a:lnTo>
                <a:lnTo>
                  <a:pt x="217043" y="51942"/>
                </a:lnTo>
                <a:lnTo>
                  <a:pt x="207645" y="61340"/>
                </a:lnTo>
                <a:lnTo>
                  <a:pt x="201422" y="63626"/>
                </a:lnTo>
                <a:lnTo>
                  <a:pt x="220054" y="63626"/>
                </a:lnTo>
                <a:lnTo>
                  <a:pt x="230504" y="38607"/>
                </a:lnTo>
                <a:lnTo>
                  <a:pt x="229866" y="31561"/>
                </a:lnTo>
                <a:lnTo>
                  <a:pt x="227933" y="25050"/>
                </a:lnTo>
                <a:lnTo>
                  <a:pt x="224718" y="19212"/>
                </a:lnTo>
                <a:lnTo>
                  <a:pt x="220218" y="13969"/>
                </a:lnTo>
                <a:lnTo>
                  <a:pt x="219893" y="13715"/>
                </a:lnTo>
                <a:close/>
              </a:path>
              <a:path w="422909" h="144145">
                <a:moveTo>
                  <a:pt x="422528" y="126"/>
                </a:moveTo>
                <a:lnTo>
                  <a:pt x="411352" y="126"/>
                </a:lnTo>
                <a:lnTo>
                  <a:pt x="411352" y="32765"/>
                </a:lnTo>
                <a:lnTo>
                  <a:pt x="377062" y="32765"/>
                </a:lnTo>
                <a:lnTo>
                  <a:pt x="377062" y="42799"/>
                </a:lnTo>
                <a:lnTo>
                  <a:pt x="411352" y="42799"/>
                </a:lnTo>
                <a:lnTo>
                  <a:pt x="411352" y="80010"/>
                </a:lnTo>
                <a:lnTo>
                  <a:pt x="422528" y="80010"/>
                </a:lnTo>
                <a:lnTo>
                  <a:pt x="422528" y="126"/>
                </a:lnTo>
                <a:close/>
              </a:path>
              <a:path w="422909" h="144145">
                <a:moveTo>
                  <a:pt x="353695" y="16382"/>
                </a:moveTo>
                <a:lnTo>
                  <a:pt x="342900" y="16382"/>
                </a:lnTo>
                <a:lnTo>
                  <a:pt x="342900" y="20065"/>
                </a:lnTo>
                <a:lnTo>
                  <a:pt x="342255" y="27686"/>
                </a:lnTo>
                <a:lnTo>
                  <a:pt x="320881" y="61801"/>
                </a:lnTo>
                <a:lnTo>
                  <a:pt x="306704" y="70865"/>
                </a:lnTo>
                <a:lnTo>
                  <a:pt x="314578" y="78486"/>
                </a:lnTo>
                <a:lnTo>
                  <a:pt x="345948" y="48513"/>
                </a:lnTo>
                <a:lnTo>
                  <a:pt x="348742" y="42163"/>
                </a:lnTo>
                <a:lnTo>
                  <a:pt x="360648" y="42163"/>
                </a:lnTo>
                <a:lnTo>
                  <a:pt x="359802" y="40961"/>
                </a:lnTo>
                <a:lnTo>
                  <a:pt x="356425" y="34131"/>
                </a:lnTo>
                <a:lnTo>
                  <a:pt x="354381" y="27158"/>
                </a:lnTo>
                <a:lnTo>
                  <a:pt x="353695" y="20065"/>
                </a:lnTo>
                <a:lnTo>
                  <a:pt x="353695" y="16382"/>
                </a:lnTo>
                <a:close/>
              </a:path>
              <a:path w="422909" h="144145">
                <a:moveTo>
                  <a:pt x="360648" y="42163"/>
                </a:moveTo>
                <a:lnTo>
                  <a:pt x="348742" y="42163"/>
                </a:lnTo>
                <a:lnTo>
                  <a:pt x="351408" y="47751"/>
                </a:lnTo>
                <a:lnTo>
                  <a:pt x="382016" y="74802"/>
                </a:lnTo>
                <a:lnTo>
                  <a:pt x="389635" y="66675"/>
                </a:lnTo>
                <a:lnTo>
                  <a:pt x="382706" y="63269"/>
                </a:lnTo>
                <a:lnTo>
                  <a:pt x="376205" y="58959"/>
                </a:lnTo>
                <a:lnTo>
                  <a:pt x="370111" y="53721"/>
                </a:lnTo>
                <a:lnTo>
                  <a:pt x="364490" y="47625"/>
                </a:lnTo>
                <a:lnTo>
                  <a:pt x="360648" y="42163"/>
                </a:lnTo>
                <a:close/>
              </a:path>
              <a:path w="422909" h="144145">
                <a:moveTo>
                  <a:pt x="385318" y="6476"/>
                </a:moveTo>
                <a:lnTo>
                  <a:pt x="311403" y="6476"/>
                </a:lnTo>
                <a:lnTo>
                  <a:pt x="311403" y="16382"/>
                </a:lnTo>
                <a:lnTo>
                  <a:pt x="385318" y="16382"/>
                </a:lnTo>
                <a:lnTo>
                  <a:pt x="385318" y="6476"/>
                </a:lnTo>
                <a:close/>
              </a:path>
              <a:path w="422909" h="144145">
                <a:moveTo>
                  <a:pt x="264668" y="126"/>
                </a:moveTo>
                <a:lnTo>
                  <a:pt x="253619" y="126"/>
                </a:lnTo>
                <a:lnTo>
                  <a:pt x="253619" y="80263"/>
                </a:lnTo>
                <a:lnTo>
                  <a:pt x="264668" y="80263"/>
                </a:lnTo>
                <a:lnTo>
                  <a:pt x="264668" y="62864"/>
                </a:lnTo>
                <a:lnTo>
                  <a:pt x="286384" y="62864"/>
                </a:lnTo>
                <a:lnTo>
                  <a:pt x="286384" y="53212"/>
                </a:lnTo>
                <a:lnTo>
                  <a:pt x="264668" y="53212"/>
                </a:lnTo>
                <a:lnTo>
                  <a:pt x="264668" y="30734"/>
                </a:lnTo>
                <a:lnTo>
                  <a:pt x="286384" y="30734"/>
                </a:lnTo>
                <a:lnTo>
                  <a:pt x="286384" y="21081"/>
                </a:lnTo>
                <a:lnTo>
                  <a:pt x="264668" y="21081"/>
                </a:lnTo>
                <a:lnTo>
                  <a:pt x="264668" y="126"/>
                </a:lnTo>
                <a:close/>
              </a:path>
              <a:path w="422909" h="144145">
                <a:moveTo>
                  <a:pt x="120396" y="126"/>
                </a:moveTo>
                <a:lnTo>
                  <a:pt x="109220" y="126"/>
                </a:lnTo>
                <a:lnTo>
                  <a:pt x="109220" y="143637"/>
                </a:lnTo>
                <a:lnTo>
                  <a:pt x="120396" y="143637"/>
                </a:lnTo>
                <a:lnTo>
                  <a:pt x="120396" y="126"/>
                </a:lnTo>
                <a:close/>
              </a:path>
              <a:path w="422909" h="144145">
                <a:moveTo>
                  <a:pt x="57911" y="26542"/>
                </a:moveTo>
                <a:lnTo>
                  <a:pt x="46100" y="26542"/>
                </a:lnTo>
                <a:lnTo>
                  <a:pt x="45211" y="33654"/>
                </a:lnTo>
                <a:lnTo>
                  <a:pt x="40894" y="40004"/>
                </a:lnTo>
                <a:lnTo>
                  <a:pt x="6476" y="56641"/>
                </a:lnTo>
                <a:lnTo>
                  <a:pt x="13589" y="65404"/>
                </a:lnTo>
                <a:lnTo>
                  <a:pt x="49656" y="44830"/>
                </a:lnTo>
                <a:lnTo>
                  <a:pt x="52070" y="40131"/>
                </a:lnTo>
                <a:lnTo>
                  <a:pt x="64807" y="40131"/>
                </a:lnTo>
                <a:lnTo>
                  <a:pt x="62865" y="38735"/>
                </a:lnTo>
                <a:lnTo>
                  <a:pt x="58800" y="33019"/>
                </a:lnTo>
                <a:lnTo>
                  <a:pt x="57911" y="26542"/>
                </a:lnTo>
                <a:close/>
              </a:path>
              <a:path w="422909" h="144145">
                <a:moveTo>
                  <a:pt x="64807" y="40131"/>
                </a:moveTo>
                <a:lnTo>
                  <a:pt x="52070" y="40131"/>
                </a:lnTo>
                <a:lnTo>
                  <a:pt x="54736" y="44576"/>
                </a:lnTo>
                <a:lnTo>
                  <a:pt x="59817" y="49149"/>
                </a:lnTo>
                <a:lnTo>
                  <a:pt x="67309" y="53721"/>
                </a:lnTo>
                <a:lnTo>
                  <a:pt x="74675" y="58292"/>
                </a:lnTo>
                <a:lnTo>
                  <a:pt x="82296" y="61340"/>
                </a:lnTo>
                <a:lnTo>
                  <a:pt x="90170" y="62737"/>
                </a:lnTo>
                <a:lnTo>
                  <a:pt x="97027" y="53466"/>
                </a:lnTo>
                <a:lnTo>
                  <a:pt x="89356" y="52157"/>
                </a:lnTo>
                <a:lnTo>
                  <a:pt x="82327" y="50133"/>
                </a:lnTo>
                <a:lnTo>
                  <a:pt x="75918" y="47394"/>
                </a:lnTo>
                <a:lnTo>
                  <a:pt x="70103" y="43941"/>
                </a:lnTo>
                <a:lnTo>
                  <a:pt x="64807" y="40131"/>
                </a:lnTo>
                <a:close/>
              </a:path>
              <a:path w="422909" h="144145">
                <a:moveTo>
                  <a:pt x="90931" y="16763"/>
                </a:moveTo>
                <a:lnTo>
                  <a:pt x="12192" y="16763"/>
                </a:lnTo>
                <a:lnTo>
                  <a:pt x="12192" y="26542"/>
                </a:lnTo>
                <a:lnTo>
                  <a:pt x="90931" y="26542"/>
                </a:lnTo>
                <a:lnTo>
                  <a:pt x="90931" y="16763"/>
                </a:lnTo>
                <a:close/>
              </a:path>
              <a:path w="422909" h="144145">
                <a:moveTo>
                  <a:pt x="57657" y="0"/>
                </a:moveTo>
                <a:lnTo>
                  <a:pt x="46481" y="0"/>
                </a:lnTo>
                <a:lnTo>
                  <a:pt x="46481" y="16763"/>
                </a:lnTo>
                <a:lnTo>
                  <a:pt x="57657" y="16763"/>
                </a:lnTo>
                <a:lnTo>
                  <a:pt x="5765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7515986" y="3171697"/>
            <a:ext cx="594995" cy="143510"/>
          </a:xfrm>
          <a:custGeom>
            <a:avLst/>
            <a:gdLst/>
            <a:ahLst/>
            <a:cxnLst/>
            <a:rect l="l" t="t" r="r" b="b"/>
            <a:pathLst>
              <a:path w="594995" h="143510">
                <a:moveTo>
                  <a:pt x="379730" y="89153"/>
                </a:moveTo>
                <a:lnTo>
                  <a:pt x="336550" y="101473"/>
                </a:lnTo>
                <a:lnTo>
                  <a:pt x="332613" y="107950"/>
                </a:lnTo>
                <a:lnTo>
                  <a:pt x="332613" y="124078"/>
                </a:lnTo>
                <a:lnTo>
                  <a:pt x="368986" y="142420"/>
                </a:lnTo>
                <a:lnTo>
                  <a:pt x="379730" y="142875"/>
                </a:lnTo>
                <a:lnTo>
                  <a:pt x="390346" y="142420"/>
                </a:lnTo>
                <a:lnTo>
                  <a:pt x="399700" y="141049"/>
                </a:lnTo>
                <a:lnTo>
                  <a:pt x="407769" y="138749"/>
                </a:lnTo>
                <a:lnTo>
                  <a:pt x="414528" y="135509"/>
                </a:lnTo>
                <a:lnTo>
                  <a:pt x="418126" y="133350"/>
                </a:lnTo>
                <a:lnTo>
                  <a:pt x="379730" y="133350"/>
                </a:lnTo>
                <a:lnTo>
                  <a:pt x="371730" y="133062"/>
                </a:lnTo>
                <a:lnTo>
                  <a:pt x="344424" y="121285"/>
                </a:lnTo>
                <a:lnTo>
                  <a:pt x="344424" y="110616"/>
                </a:lnTo>
                <a:lnTo>
                  <a:pt x="379730" y="98551"/>
                </a:lnTo>
                <a:lnTo>
                  <a:pt x="417989" y="98551"/>
                </a:lnTo>
                <a:lnTo>
                  <a:pt x="414655" y="96520"/>
                </a:lnTo>
                <a:lnTo>
                  <a:pt x="407894" y="93279"/>
                </a:lnTo>
                <a:lnTo>
                  <a:pt x="399811" y="90979"/>
                </a:lnTo>
                <a:lnTo>
                  <a:pt x="390419" y="89608"/>
                </a:lnTo>
                <a:lnTo>
                  <a:pt x="379730" y="89153"/>
                </a:lnTo>
                <a:close/>
              </a:path>
              <a:path w="594995" h="143510">
                <a:moveTo>
                  <a:pt x="417989" y="98551"/>
                </a:moveTo>
                <a:lnTo>
                  <a:pt x="379730" y="98551"/>
                </a:lnTo>
                <a:lnTo>
                  <a:pt x="387711" y="98857"/>
                </a:lnTo>
                <a:lnTo>
                  <a:pt x="394716" y="99758"/>
                </a:lnTo>
                <a:lnTo>
                  <a:pt x="400768" y="101230"/>
                </a:lnTo>
                <a:lnTo>
                  <a:pt x="405892" y="103250"/>
                </a:lnTo>
                <a:lnTo>
                  <a:pt x="412115" y="106425"/>
                </a:lnTo>
                <a:lnTo>
                  <a:pt x="415163" y="110616"/>
                </a:lnTo>
                <a:lnTo>
                  <a:pt x="415163" y="121285"/>
                </a:lnTo>
                <a:lnTo>
                  <a:pt x="379730" y="133350"/>
                </a:lnTo>
                <a:lnTo>
                  <a:pt x="418126" y="133350"/>
                </a:lnTo>
                <a:lnTo>
                  <a:pt x="422783" y="130555"/>
                </a:lnTo>
                <a:lnTo>
                  <a:pt x="426847" y="124078"/>
                </a:lnTo>
                <a:lnTo>
                  <a:pt x="426847" y="107950"/>
                </a:lnTo>
                <a:lnTo>
                  <a:pt x="422783" y="101473"/>
                </a:lnTo>
                <a:lnTo>
                  <a:pt x="417989" y="98551"/>
                </a:lnTo>
                <a:close/>
              </a:path>
              <a:path w="594995" h="143510">
                <a:moveTo>
                  <a:pt x="32131" y="98171"/>
                </a:moveTo>
                <a:lnTo>
                  <a:pt x="21082" y="98171"/>
                </a:lnTo>
                <a:lnTo>
                  <a:pt x="21082" y="139319"/>
                </a:lnTo>
                <a:lnTo>
                  <a:pt x="114554" y="139319"/>
                </a:lnTo>
                <a:lnTo>
                  <a:pt x="114554" y="129412"/>
                </a:lnTo>
                <a:lnTo>
                  <a:pt x="32131" y="129412"/>
                </a:lnTo>
                <a:lnTo>
                  <a:pt x="32131" y="98171"/>
                </a:lnTo>
                <a:close/>
              </a:path>
              <a:path w="594995" h="143510">
                <a:moveTo>
                  <a:pt x="72771" y="85725"/>
                </a:moveTo>
                <a:lnTo>
                  <a:pt x="61595" y="85725"/>
                </a:lnTo>
                <a:lnTo>
                  <a:pt x="61595" y="118363"/>
                </a:lnTo>
                <a:lnTo>
                  <a:pt x="72771" y="118363"/>
                </a:lnTo>
                <a:lnTo>
                  <a:pt x="72771" y="85725"/>
                </a:lnTo>
                <a:close/>
              </a:path>
              <a:path w="594995" h="143510">
                <a:moveTo>
                  <a:pt x="133223" y="75946"/>
                </a:moveTo>
                <a:lnTo>
                  <a:pt x="0" y="75946"/>
                </a:lnTo>
                <a:lnTo>
                  <a:pt x="0" y="85725"/>
                </a:lnTo>
                <a:lnTo>
                  <a:pt x="133223" y="85725"/>
                </a:lnTo>
                <a:lnTo>
                  <a:pt x="133223" y="75946"/>
                </a:lnTo>
                <a:close/>
              </a:path>
              <a:path w="594995" h="143510">
                <a:moveTo>
                  <a:pt x="270256" y="90804"/>
                </a:moveTo>
                <a:lnTo>
                  <a:pt x="176784" y="90804"/>
                </a:lnTo>
                <a:lnTo>
                  <a:pt x="176784" y="100711"/>
                </a:lnTo>
                <a:lnTo>
                  <a:pt x="259080" y="100711"/>
                </a:lnTo>
                <a:lnTo>
                  <a:pt x="259080" y="143510"/>
                </a:lnTo>
                <a:lnTo>
                  <a:pt x="270256" y="143510"/>
                </a:lnTo>
                <a:lnTo>
                  <a:pt x="270256" y="90804"/>
                </a:lnTo>
                <a:close/>
              </a:path>
              <a:path w="594995" h="143510">
                <a:moveTo>
                  <a:pt x="33401" y="3810"/>
                </a:moveTo>
                <a:lnTo>
                  <a:pt x="22225" y="3810"/>
                </a:lnTo>
                <a:lnTo>
                  <a:pt x="22225" y="58800"/>
                </a:lnTo>
                <a:lnTo>
                  <a:pt x="110871" y="58800"/>
                </a:lnTo>
                <a:lnTo>
                  <a:pt x="110871" y="49022"/>
                </a:lnTo>
                <a:lnTo>
                  <a:pt x="33401" y="49022"/>
                </a:lnTo>
                <a:lnTo>
                  <a:pt x="33401" y="32258"/>
                </a:lnTo>
                <a:lnTo>
                  <a:pt x="110871" y="32258"/>
                </a:lnTo>
                <a:lnTo>
                  <a:pt x="110871" y="22351"/>
                </a:lnTo>
                <a:lnTo>
                  <a:pt x="33401" y="22351"/>
                </a:lnTo>
                <a:lnTo>
                  <a:pt x="33401" y="3810"/>
                </a:lnTo>
                <a:close/>
              </a:path>
              <a:path w="594995" h="143510">
                <a:moveTo>
                  <a:pt x="110871" y="32258"/>
                </a:moveTo>
                <a:lnTo>
                  <a:pt x="99822" y="32258"/>
                </a:lnTo>
                <a:lnTo>
                  <a:pt x="99822" y="49022"/>
                </a:lnTo>
                <a:lnTo>
                  <a:pt x="110871" y="49022"/>
                </a:lnTo>
                <a:lnTo>
                  <a:pt x="110871" y="32258"/>
                </a:lnTo>
                <a:close/>
              </a:path>
              <a:path w="594995" h="143510">
                <a:moveTo>
                  <a:pt x="110871" y="3810"/>
                </a:moveTo>
                <a:lnTo>
                  <a:pt x="99822" y="3810"/>
                </a:lnTo>
                <a:lnTo>
                  <a:pt x="99822" y="22351"/>
                </a:lnTo>
                <a:lnTo>
                  <a:pt x="110871" y="22351"/>
                </a:lnTo>
                <a:lnTo>
                  <a:pt x="110871" y="3810"/>
                </a:lnTo>
                <a:close/>
              </a:path>
              <a:path w="594995" h="143510">
                <a:moveTo>
                  <a:pt x="424180" y="0"/>
                </a:moveTo>
                <a:lnTo>
                  <a:pt x="413004" y="0"/>
                </a:lnTo>
                <a:lnTo>
                  <a:pt x="413004" y="26162"/>
                </a:lnTo>
                <a:lnTo>
                  <a:pt x="387731" y="26162"/>
                </a:lnTo>
                <a:lnTo>
                  <a:pt x="387731" y="35687"/>
                </a:lnTo>
                <a:lnTo>
                  <a:pt x="413004" y="35687"/>
                </a:lnTo>
                <a:lnTo>
                  <a:pt x="413004" y="49402"/>
                </a:lnTo>
                <a:lnTo>
                  <a:pt x="387731" y="49402"/>
                </a:lnTo>
                <a:lnTo>
                  <a:pt x="387731" y="58800"/>
                </a:lnTo>
                <a:lnTo>
                  <a:pt x="413004" y="58800"/>
                </a:lnTo>
                <a:lnTo>
                  <a:pt x="413004" y="85344"/>
                </a:lnTo>
                <a:lnTo>
                  <a:pt x="424180" y="85344"/>
                </a:lnTo>
                <a:lnTo>
                  <a:pt x="424180" y="0"/>
                </a:lnTo>
                <a:close/>
              </a:path>
              <a:path w="594995" h="143510">
                <a:moveTo>
                  <a:pt x="376428" y="23622"/>
                </a:moveTo>
                <a:lnTo>
                  <a:pt x="365633" y="23622"/>
                </a:lnTo>
                <a:lnTo>
                  <a:pt x="364236" y="68707"/>
                </a:lnTo>
                <a:lnTo>
                  <a:pt x="310642" y="68707"/>
                </a:lnTo>
                <a:lnTo>
                  <a:pt x="310642" y="78486"/>
                </a:lnTo>
                <a:lnTo>
                  <a:pt x="372110" y="78486"/>
                </a:lnTo>
                <a:lnTo>
                  <a:pt x="379797" y="78366"/>
                </a:lnTo>
                <a:lnTo>
                  <a:pt x="386651" y="78009"/>
                </a:lnTo>
                <a:lnTo>
                  <a:pt x="392648" y="77414"/>
                </a:lnTo>
                <a:lnTo>
                  <a:pt x="397764" y="76580"/>
                </a:lnTo>
                <a:lnTo>
                  <a:pt x="397123" y="68579"/>
                </a:lnTo>
                <a:lnTo>
                  <a:pt x="374650" y="68579"/>
                </a:lnTo>
                <a:lnTo>
                  <a:pt x="376428" y="23622"/>
                </a:lnTo>
                <a:close/>
              </a:path>
              <a:path w="594995" h="143510">
                <a:moveTo>
                  <a:pt x="339217" y="23622"/>
                </a:moveTo>
                <a:lnTo>
                  <a:pt x="328422" y="23622"/>
                </a:lnTo>
                <a:lnTo>
                  <a:pt x="330073" y="68707"/>
                </a:lnTo>
                <a:lnTo>
                  <a:pt x="340614" y="68707"/>
                </a:lnTo>
                <a:lnTo>
                  <a:pt x="339217" y="23622"/>
                </a:lnTo>
                <a:close/>
              </a:path>
              <a:path w="594995" h="143510">
                <a:moveTo>
                  <a:pt x="397002" y="67055"/>
                </a:moveTo>
                <a:lnTo>
                  <a:pt x="391033" y="68072"/>
                </a:lnTo>
                <a:lnTo>
                  <a:pt x="383540" y="68579"/>
                </a:lnTo>
                <a:lnTo>
                  <a:pt x="397123" y="68579"/>
                </a:lnTo>
                <a:lnTo>
                  <a:pt x="397002" y="67055"/>
                </a:lnTo>
                <a:close/>
              </a:path>
              <a:path w="594995" h="143510">
                <a:moveTo>
                  <a:pt x="391795" y="7238"/>
                </a:moveTo>
                <a:lnTo>
                  <a:pt x="314071" y="7238"/>
                </a:lnTo>
                <a:lnTo>
                  <a:pt x="314071" y="17017"/>
                </a:lnTo>
                <a:lnTo>
                  <a:pt x="391795" y="17017"/>
                </a:lnTo>
                <a:lnTo>
                  <a:pt x="391795" y="7238"/>
                </a:lnTo>
                <a:close/>
              </a:path>
              <a:path w="594995" h="143510">
                <a:moveTo>
                  <a:pt x="533527" y="12826"/>
                </a:moveTo>
                <a:lnTo>
                  <a:pt x="466471" y="12826"/>
                </a:lnTo>
                <a:lnTo>
                  <a:pt x="466471" y="22733"/>
                </a:lnTo>
                <a:lnTo>
                  <a:pt x="521589" y="22733"/>
                </a:lnTo>
                <a:lnTo>
                  <a:pt x="519209" y="35784"/>
                </a:lnTo>
                <a:lnTo>
                  <a:pt x="500761" y="70485"/>
                </a:lnTo>
                <a:lnTo>
                  <a:pt x="471400" y="95202"/>
                </a:lnTo>
                <a:lnTo>
                  <a:pt x="460375" y="100584"/>
                </a:lnTo>
                <a:lnTo>
                  <a:pt x="469011" y="109600"/>
                </a:lnTo>
                <a:lnTo>
                  <a:pt x="496629" y="90122"/>
                </a:lnTo>
                <a:lnTo>
                  <a:pt x="516604" y="67500"/>
                </a:lnTo>
                <a:lnTo>
                  <a:pt x="528911" y="41735"/>
                </a:lnTo>
                <a:lnTo>
                  <a:pt x="533527" y="12826"/>
                </a:lnTo>
                <a:close/>
              </a:path>
              <a:path w="594995" h="143510">
                <a:moveTo>
                  <a:pt x="270256" y="0"/>
                </a:moveTo>
                <a:lnTo>
                  <a:pt x="259080" y="0"/>
                </a:lnTo>
                <a:lnTo>
                  <a:pt x="259080" y="30099"/>
                </a:lnTo>
                <a:lnTo>
                  <a:pt x="224790" y="30099"/>
                </a:lnTo>
                <a:lnTo>
                  <a:pt x="224790" y="40259"/>
                </a:lnTo>
                <a:lnTo>
                  <a:pt x="259080" y="40259"/>
                </a:lnTo>
                <a:lnTo>
                  <a:pt x="259080" y="82676"/>
                </a:lnTo>
                <a:lnTo>
                  <a:pt x="270256" y="82676"/>
                </a:lnTo>
                <a:lnTo>
                  <a:pt x="270256" y="0"/>
                </a:lnTo>
                <a:close/>
              </a:path>
              <a:path w="594995" h="143510">
                <a:moveTo>
                  <a:pt x="201422" y="4699"/>
                </a:moveTo>
                <a:lnTo>
                  <a:pt x="190627" y="4699"/>
                </a:lnTo>
                <a:lnTo>
                  <a:pt x="190627" y="20700"/>
                </a:lnTo>
                <a:lnTo>
                  <a:pt x="189984" y="28247"/>
                </a:lnTo>
                <a:lnTo>
                  <a:pt x="168719" y="62277"/>
                </a:lnTo>
                <a:lnTo>
                  <a:pt x="154432" y="71500"/>
                </a:lnTo>
                <a:lnTo>
                  <a:pt x="162306" y="79121"/>
                </a:lnTo>
                <a:lnTo>
                  <a:pt x="193548" y="49149"/>
                </a:lnTo>
                <a:lnTo>
                  <a:pt x="196469" y="42799"/>
                </a:lnTo>
                <a:lnTo>
                  <a:pt x="208362" y="42799"/>
                </a:lnTo>
                <a:lnTo>
                  <a:pt x="207476" y="41542"/>
                </a:lnTo>
                <a:lnTo>
                  <a:pt x="204104" y="34718"/>
                </a:lnTo>
                <a:lnTo>
                  <a:pt x="202090" y="27775"/>
                </a:lnTo>
                <a:lnTo>
                  <a:pt x="201422" y="20700"/>
                </a:lnTo>
                <a:lnTo>
                  <a:pt x="201422" y="4699"/>
                </a:lnTo>
                <a:close/>
              </a:path>
              <a:path w="594995" h="143510">
                <a:moveTo>
                  <a:pt x="208362" y="42799"/>
                </a:moveTo>
                <a:lnTo>
                  <a:pt x="196469" y="42799"/>
                </a:lnTo>
                <a:lnTo>
                  <a:pt x="199136" y="48387"/>
                </a:lnTo>
                <a:lnTo>
                  <a:pt x="229743" y="75437"/>
                </a:lnTo>
                <a:lnTo>
                  <a:pt x="237363" y="67310"/>
                </a:lnTo>
                <a:lnTo>
                  <a:pt x="230362" y="63904"/>
                </a:lnTo>
                <a:lnTo>
                  <a:pt x="223837" y="59594"/>
                </a:lnTo>
                <a:lnTo>
                  <a:pt x="217789" y="54379"/>
                </a:lnTo>
                <a:lnTo>
                  <a:pt x="212217" y="48260"/>
                </a:lnTo>
                <a:lnTo>
                  <a:pt x="208362" y="42799"/>
                </a:lnTo>
                <a:close/>
              </a:path>
              <a:path w="594995" h="143510">
                <a:moveTo>
                  <a:pt x="568960" y="0"/>
                </a:moveTo>
                <a:lnTo>
                  <a:pt x="557784" y="0"/>
                </a:lnTo>
                <a:lnTo>
                  <a:pt x="557784" y="143510"/>
                </a:lnTo>
                <a:lnTo>
                  <a:pt x="568960" y="143510"/>
                </a:lnTo>
                <a:lnTo>
                  <a:pt x="568960" y="69087"/>
                </a:lnTo>
                <a:lnTo>
                  <a:pt x="594614" y="69087"/>
                </a:lnTo>
                <a:lnTo>
                  <a:pt x="594614" y="59182"/>
                </a:lnTo>
                <a:lnTo>
                  <a:pt x="568960" y="59182"/>
                </a:lnTo>
                <a:lnTo>
                  <a:pt x="56896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8184515" y="322237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3334" y="0"/>
                </a:moveTo>
                <a:lnTo>
                  <a:pt x="11683" y="0"/>
                </a:lnTo>
                <a:lnTo>
                  <a:pt x="10032" y="0"/>
                </a:lnTo>
                <a:lnTo>
                  <a:pt x="8508" y="253"/>
                </a:lnTo>
                <a:lnTo>
                  <a:pt x="1015" y="7112"/>
                </a:lnTo>
                <a:lnTo>
                  <a:pt x="380" y="8509"/>
                </a:lnTo>
                <a:lnTo>
                  <a:pt x="0" y="10032"/>
                </a:lnTo>
                <a:lnTo>
                  <a:pt x="0" y="13335"/>
                </a:lnTo>
                <a:lnTo>
                  <a:pt x="380" y="14859"/>
                </a:lnTo>
                <a:lnTo>
                  <a:pt x="1015" y="16255"/>
                </a:lnTo>
                <a:lnTo>
                  <a:pt x="1524" y="17652"/>
                </a:lnTo>
                <a:lnTo>
                  <a:pt x="10032" y="23367"/>
                </a:lnTo>
                <a:lnTo>
                  <a:pt x="13334" y="23367"/>
                </a:lnTo>
                <a:lnTo>
                  <a:pt x="19938" y="19938"/>
                </a:lnTo>
                <a:lnTo>
                  <a:pt x="21081" y="18923"/>
                </a:lnTo>
                <a:lnTo>
                  <a:pt x="21843" y="17652"/>
                </a:lnTo>
                <a:lnTo>
                  <a:pt x="23113" y="14859"/>
                </a:lnTo>
                <a:lnTo>
                  <a:pt x="23367" y="13335"/>
                </a:lnTo>
                <a:lnTo>
                  <a:pt x="23367" y="10032"/>
                </a:lnTo>
                <a:lnTo>
                  <a:pt x="23113" y="8509"/>
                </a:lnTo>
                <a:lnTo>
                  <a:pt x="21843" y="5714"/>
                </a:lnTo>
                <a:lnTo>
                  <a:pt x="21081" y="4444"/>
                </a:lnTo>
                <a:lnTo>
                  <a:pt x="19938" y="3428"/>
                </a:lnTo>
                <a:lnTo>
                  <a:pt x="18923" y="2412"/>
                </a:lnTo>
                <a:lnTo>
                  <a:pt x="17652" y="1524"/>
                </a:lnTo>
                <a:lnTo>
                  <a:pt x="14858" y="253"/>
                </a:lnTo>
                <a:lnTo>
                  <a:pt x="1333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8294116" y="3171570"/>
            <a:ext cx="875665" cy="144145"/>
          </a:xfrm>
          <a:custGeom>
            <a:avLst/>
            <a:gdLst/>
            <a:ahLst/>
            <a:cxnLst/>
            <a:rect l="l" t="t" r="r" b="b"/>
            <a:pathLst>
              <a:path w="875665" h="144145">
                <a:moveTo>
                  <a:pt x="630681" y="105282"/>
                </a:moveTo>
                <a:lnTo>
                  <a:pt x="619632" y="105282"/>
                </a:lnTo>
                <a:lnTo>
                  <a:pt x="619632" y="141859"/>
                </a:lnTo>
                <a:lnTo>
                  <a:pt x="715390" y="141859"/>
                </a:lnTo>
                <a:lnTo>
                  <a:pt x="715390" y="131952"/>
                </a:lnTo>
                <a:lnTo>
                  <a:pt x="630681" y="131952"/>
                </a:lnTo>
                <a:lnTo>
                  <a:pt x="630681" y="105282"/>
                </a:lnTo>
                <a:close/>
              </a:path>
              <a:path w="875665" h="144145">
                <a:moveTo>
                  <a:pt x="672464" y="93344"/>
                </a:moveTo>
                <a:lnTo>
                  <a:pt x="661542" y="93344"/>
                </a:lnTo>
                <a:lnTo>
                  <a:pt x="661542" y="120776"/>
                </a:lnTo>
                <a:lnTo>
                  <a:pt x="672464" y="120776"/>
                </a:lnTo>
                <a:lnTo>
                  <a:pt x="672464" y="93344"/>
                </a:lnTo>
                <a:close/>
              </a:path>
              <a:path w="875665" h="144145">
                <a:moveTo>
                  <a:pt x="732789" y="83565"/>
                </a:moveTo>
                <a:lnTo>
                  <a:pt x="599566" y="83565"/>
                </a:lnTo>
                <a:lnTo>
                  <a:pt x="599566" y="93344"/>
                </a:lnTo>
                <a:lnTo>
                  <a:pt x="732789" y="93344"/>
                </a:lnTo>
                <a:lnTo>
                  <a:pt x="732789" y="83565"/>
                </a:lnTo>
                <a:close/>
              </a:path>
              <a:path w="875665" h="144145">
                <a:moveTo>
                  <a:pt x="513714" y="88264"/>
                </a:moveTo>
                <a:lnTo>
                  <a:pt x="471169" y="100711"/>
                </a:lnTo>
                <a:lnTo>
                  <a:pt x="467105" y="107187"/>
                </a:lnTo>
                <a:lnTo>
                  <a:pt x="467105" y="123443"/>
                </a:lnTo>
                <a:lnTo>
                  <a:pt x="503120" y="142146"/>
                </a:lnTo>
                <a:lnTo>
                  <a:pt x="513714" y="142621"/>
                </a:lnTo>
                <a:lnTo>
                  <a:pt x="524382" y="142146"/>
                </a:lnTo>
                <a:lnTo>
                  <a:pt x="533717" y="140731"/>
                </a:lnTo>
                <a:lnTo>
                  <a:pt x="541718" y="138388"/>
                </a:lnTo>
                <a:lnTo>
                  <a:pt x="548385" y="135127"/>
                </a:lnTo>
                <a:lnTo>
                  <a:pt x="551386" y="133223"/>
                </a:lnTo>
                <a:lnTo>
                  <a:pt x="513714" y="133223"/>
                </a:lnTo>
                <a:lnTo>
                  <a:pt x="505646" y="132893"/>
                </a:lnTo>
                <a:lnTo>
                  <a:pt x="478662" y="120523"/>
                </a:lnTo>
                <a:lnTo>
                  <a:pt x="478662" y="109854"/>
                </a:lnTo>
                <a:lnTo>
                  <a:pt x="513714" y="97662"/>
                </a:lnTo>
                <a:lnTo>
                  <a:pt x="551463" y="97662"/>
                </a:lnTo>
                <a:lnTo>
                  <a:pt x="548385" y="95757"/>
                </a:lnTo>
                <a:lnTo>
                  <a:pt x="541718" y="92444"/>
                </a:lnTo>
                <a:lnTo>
                  <a:pt x="533717" y="90106"/>
                </a:lnTo>
                <a:lnTo>
                  <a:pt x="524382" y="88721"/>
                </a:lnTo>
                <a:lnTo>
                  <a:pt x="513714" y="88264"/>
                </a:lnTo>
                <a:close/>
              </a:path>
              <a:path w="875665" h="144145">
                <a:moveTo>
                  <a:pt x="551463" y="97662"/>
                </a:moveTo>
                <a:lnTo>
                  <a:pt x="513714" y="97662"/>
                </a:lnTo>
                <a:lnTo>
                  <a:pt x="521839" y="97970"/>
                </a:lnTo>
                <a:lnTo>
                  <a:pt x="528891" y="98885"/>
                </a:lnTo>
                <a:lnTo>
                  <a:pt x="534896" y="100395"/>
                </a:lnTo>
                <a:lnTo>
                  <a:pt x="539876" y="102488"/>
                </a:lnTo>
                <a:lnTo>
                  <a:pt x="545845" y="105663"/>
                </a:lnTo>
                <a:lnTo>
                  <a:pt x="548766" y="109854"/>
                </a:lnTo>
                <a:lnTo>
                  <a:pt x="548766" y="120523"/>
                </a:lnTo>
                <a:lnTo>
                  <a:pt x="513714" y="133223"/>
                </a:lnTo>
                <a:lnTo>
                  <a:pt x="551386" y="133223"/>
                </a:lnTo>
                <a:lnTo>
                  <a:pt x="556386" y="130048"/>
                </a:lnTo>
                <a:lnTo>
                  <a:pt x="560451" y="123443"/>
                </a:lnTo>
                <a:lnTo>
                  <a:pt x="560451" y="107187"/>
                </a:lnTo>
                <a:lnTo>
                  <a:pt x="556386" y="100711"/>
                </a:lnTo>
                <a:lnTo>
                  <a:pt x="551463" y="97662"/>
                </a:lnTo>
                <a:close/>
              </a:path>
              <a:path w="875665" h="144145">
                <a:moveTo>
                  <a:pt x="210438" y="86867"/>
                </a:moveTo>
                <a:lnTo>
                  <a:pt x="167766" y="99694"/>
                </a:lnTo>
                <a:lnTo>
                  <a:pt x="163702" y="122809"/>
                </a:lnTo>
                <a:lnTo>
                  <a:pt x="167766" y="129539"/>
                </a:lnTo>
                <a:lnTo>
                  <a:pt x="210438" y="142493"/>
                </a:lnTo>
                <a:lnTo>
                  <a:pt x="221035" y="141997"/>
                </a:lnTo>
                <a:lnTo>
                  <a:pt x="230346" y="140525"/>
                </a:lnTo>
                <a:lnTo>
                  <a:pt x="238371" y="138100"/>
                </a:lnTo>
                <a:lnTo>
                  <a:pt x="245109" y="134747"/>
                </a:lnTo>
                <a:lnTo>
                  <a:pt x="247885" y="132968"/>
                </a:lnTo>
                <a:lnTo>
                  <a:pt x="210438" y="132968"/>
                </a:lnTo>
                <a:lnTo>
                  <a:pt x="202591" y="132657"/>
                </a:lnTo>
                <a:lnTo>
                  <a:pt x="175513" y="120141"/>
                </a:lnTo>
                <a:lnTo>
                  <a:pt x="175513" y="109092"/>
                </a:lnTo>
                <a:lnTo>
                  <a:pt x="210438" y="96265"/>
                </a:lnTo>
                <a:lnTo>
                  <a:pt x="247885" y="96265"/>
                </a:lnTo>
                <a:lnTo>
                  <a:pt x="245109" y="94487"/>
                </a:lnTo>
                <a:lnTo>
                  <a:pt x="238371" y="91154"/>
                </a:lnTo>
                <a:lnTo>
                  <a:pt x="230346" y="88773"/>
                </a:lnTo>
                <a:lnTo>
                  <a:pt x="221035" y="87344"/>
                </a:lnTo>
                <a:lnTo>
                  <a:pt x="210438" y="86867"/>
                </a:lnTo>
                <a:close/>
              </a:path>
              <a:path w="875665" h="144145">
                <a:moveTo>
                  <a:pt x="247885" y="96265"/>
                </a:moveTo>
                <a:lnTo>
                  <a:pt x="210438" y="96265"/>
                </a:lnTo>
                <a:lnTo>
                  <a:pt x="218364" y="96577"/>
                </a:lnTo>
                <a:lnTo>
                  <a:pt x="225361" y="97520"/>
                </a:lnTo>
                <a:lnTo>
                  <a:pt x="231405" y="99105"/>
                </a:lnTo>
                <a:lnTo>
                  <a:pt x="236474" y="101346"/>
                </a:lnTo>
                <a:lnTo>
                  <a:pt x="242569" y="104775"/>
                </a:lnTo>
                <a:lnTo>
                  <a:pt x="245617" y="109092"/>
                </a:lnTo>
                <a:lnTo>
                  <a:pt x="245530" y="120141"/>
                </a:lnTo>
                <a:lnTo>
                  <a:pt x="210438" y="132968"/>
                </a:lnTo>
                <a:lnTo>
                  <a:pt x="247885" y="132968"/>
                </a:lnTo>
                <a:lnTo>
                  <a:pt x="253237" y="129539"/>
                </a:lnTo>
                <a:lnTo>
                  <a:pt x="257301" y="122809"/>
                </a:lnTo>
                <a:lnTo>
                  <a:pt x="257301" y="106299"/>
                </a:lnTo>
                <a:lnTo>
                  <a:pt x="253237" y="99694"/>
                </a:lnTo>
                <a:lnTo>
                  <a:pt x="247885" y="96265"/>
                </a:lnTo>
                <a:close/>
              </a:path>
              <a:path w="875665" h="144145">
                <a:moveTo>
                  <a:pt x="794130" y="95630"/>
                </a:moveTo>
                <a:lnTo>
                  <a:pt x="782954" y="95630"/>
                </a:lnTo>
                <a:lnTo>
                  <a:pt x="782954" y="138937"/>
                </a:lnTo>
                <a:lnTo>
                  <a:pt x="875156" y="138937"/>
                </a:lnTo>
                <a:lnTo>
                  <a:pt x="875156" y="128904"/>
                </a:lnTo>
                <a:lnTo>
                  <a:pt x="794130" y="128904"/>
                </a:lnTo>
                <a:lnTo>
                  <a:pt x="794130" y="95630"/>
                </a:lnTo>
                <a:close/>
              </a:path>
              <a:path w="875665" h="144145">
                <a:moveTo>
                  <a:pt x="871347" y="126"/>
                </a:moveTo>
                <a:lnTo>
                  <a:pt x="860170" y="126"/>
                </a:lnTo>
                <a:lnTo>
                  <a:pt x="860170" y="23494"/>
                </a:lnTo>
                <a:lnTo>
                  <a:pt x="834008" y="23494"/>
                </a:lnTo>
                <a:lnTo>
                  <a:pt x="834008" y="33147"/>
                </a:lnTo>
                <a:lnTo>
                  <a:pt x="860170" y="33147"/>
                </a:lnTo>
                <a:lnTo>
                  <a:pt x="860170" y="53466"/>
                </a:lnTo>
                <a:lnTo>
                  <a:pt x="833627" y="53466"/>
                </a:lnTo>
                <a:lnTo>
                  <a:pt x="833627" y="63246"/>
                </a:lnTo>
                <a:lnTo>
                  <a:pt x="860170" y="63246"/>
                </a:lnTo>
                <a:lnTo>
                  <a:pt x="860170" y="104901"/>
                </a:lnTo>
                <a:lnTo>
                  <a:pt x="871347" y="104901"/>
                </a:lnTo>
                <a:lnTo>
                  <a:pt x="871347" y="126"/>
                </a:lnTo>
                <a:close/>
              </a:path>
              <a:path w="875665" h="144145">
                <a:moveTo>
                  <a:pt x="825118" y="7874"/>
                </a:moveTo>
                <a:lnTo>
                  <a:pt x="765936" y="7874"/>
                </a:lnTo>
                <a:lnTo>
                  <a:pt x="765936" y="17652"/>
                </a:lnTo>
                <a:lnTo>
                  <a:pt x="814069" y="17652"/>
                </a:lnTo>
                <a:lnTo>
                  <a:pt x="814069" y="39750"/>
                </a:lnTo>
                <a:lnTo>
                  <a:pt x="765936" y="39750"/>
                </a:lnTo>
                <a:lnTo>
                  <a:pt x="765936" y="83947"/>
                </a:lnTo>
                <a:lnTo>
                  <a:pt x="804352" y="83625"/>
                </a:lnTo>
                <a:lnTo>
                  <a:pt x="833501" y="81279"/>
                </a:lnTo>
                <a:lnTo>
                  <a:pt x="832363" y="74167"/>
                </a:lnTo>
                <a:lnTo>
                  <a:pt x="777112" y="74167"/>
                </a:lnTo>
                <a:lnTo>
                  <a:pt x="777112" y="49275"/>
                </a:lnTo>
                <a:lnTo>
                  <a:pt x="825118" y="49275"/>
                </a:lnTo>
                <a:lnTo>
                  <a:pt x="825118" y="7874"/>
                </a:lnTo>
                <a:close/>
              </a:path>
              <a:path w="875665" h="144145">
                <a:moveTo>
                  <a:pt x="831976" y="71754"/>
                </a:moveTo>
                <a:lnTo>
                  <a:pt x="824833" y="72828"/>
                </a:lnTo>
                <a:lnTo>
                  <a:pt x="816165" y="73580"/>
                </a:lnTo>
                <a:lnTo>
                  <a:pt x="805973" y="74023"/>
                </a:lnTo>
                <a:lnTo>
                  <a:pt x="794257" y="74167"/>
                </a:lnTo>
                <a:lnTo>
                  <a:pt x="832363" y="74167"/>
                </a:lnTo>
                <a:lnTo>
                  <a:pt x="831976" y="71754"/>
                </a:lnTo>
                <a:close/>
              </a:path>
              <a:path w="875665" h="144145">
                <a:moveTo>
                  <a:pt x="580389" y="67310"/>
                </a:moveTo>
                <a:lnTo>
                  <a:pt x="447166" y="67310"/>
                </a:lnTo>
                <a:lnTo>
                  <a:pt x="447166" y="77215"/>
                </a:lnTo>
                <a:lnTo>
                  <a:pt x="580389" y="77215"/>
                </a:lnTo>
                <a:lnTo>
                  <a:pt x="580389" y="67310"/>
                </a:lnTo>
                <a:close/>
              </a:path>
              <a:path w="875665" h="144145">
                <a:moveTo>
                  <a:pt x="11175" y="10922"/>
                </a:moveTo>
                <a:lnTo>
                  <a:pt x="0" y="10922"/>
                </a:lnTo>
                <a:lnTo>
                  <a:pt x="0" y="104521"/>
                </a:lnTo>
                <a:lnTo>
                  <a:pt x="68833" y="104521"/>
                </a:lnTo>
                <a:lnTo>
                  <a:pt x="68833" y="94614"/>
                </a:lnTo>
                <a:lnTo>
                  <a:pt x="11175" y="94614"/>
                </a:lnTo>
                <a:lnTo>
                  <a:pt x="11175" y="57530"/>
                </a:lnTo>
                <a:lnTo>
                  <a:pt x="68833" y="57530"/>
                </a:lnTo>
                <a:lnTo>
                  <a:pt x="68833" y="47625"/>
                </a:lnTo>
                <a:lnTo>
                  <a:pt x="11175" y="47625"/>
                </a:lnTo>
                <a:lnTo>
                  <a:pt x="11175" y="10922"/>
                </a:lnTo>
                <a:close/>
              </a:path>
              <a:path w="875665" h="144145">
                <a:moveTo>
                  <a:pt x="68833" y="57530"/>
                </a:moveTo>
                <a:lnTo>
                  <a:pt x="57657" y="57530"/>
                </a:lnTo>
                <a:lnTo>
                  <a:pt x="57657" y="94614"/>
                </a:lnTo>
                <a:lnTo>
                  <a:pt x="68833" y="94614"/>
                </a:lnTo>
                <a:lnTo>
                  <a:pt x="68833" y="57530"/>
                </a:lnTo>
                <a:close/>
              </a:path>
              <a:path w="875665" h="144145">
                <a:moveTo>
                  <a:pt x="68833" y="10922"/>
                </a:moveTo>
                <a:lnTo>
                  <a:pt x="57657" y="10922"/>
                </a:lnTo>
                <a:lnTo>
                  <a:pt x="57657" y="47625"/>
                </a:lnTo>
                <a:lnTo>
                  <a:pt x="68833" y="47625"/>
                </a:lnTo>
                <a:lnTo>
                  <a:pt x="68833" y="10922"/>
                </a:lnTo>
                <a:close/>
              </a:path>
              <a:path w="875665" h="144145">
                <a:moveTo>
                  <a:pt x="666114" y="28701"/>
                </a:moveTo>
                <a:lnTo>
                  <a:pt x="623569" y="38607"/>
                </a:lnTo>
                <a:lnTo>
                  <a:pt x="619505" y="44068"/>
                </a:lnTo>
                <a:lnTo>
                  <a:pt x="619599" y="57657"/>
                </a:lnTo>
                <a:lnTo>
                  <a:pt x="655355" y="72409"/>
                </a:lnTo>
                <a:lnTo>
                  <a:pt x="666114" y="72771"/>
                </a:lnTo>
                <a:lnTo>
                  <a:pt x="676999" y="72409"/>
                </a:lnTo>
                <a:lnTo>
                  <a:pt x="686419" y="71310"/>
                </a:lnTo>
                <a:lnTo>
                  <a:pt x="694386" y="69449"/>
                </a:lnTo>
                <a:lnTo>
                  <a:pt x="700912" y="66801"/>
                </a:lnTo>
                <a:lnTo>
                  <a:pt x="707770" y="63373"/>
                </a:lnTo>
                <a:lnTo>
                  <a:pt x="666114" y="63373"/>
                </a:lnTo>
                <a:lnTo>
                  <a:pt x="658282" y="63158"/>
                </a:lnTo>
                <a:lnTo>
                  <a:pt x="631316" y="54610"/>
                </a:lnTo>
                <a:lnTo>
                  <a:pt x="631316" y="47243"/>
                </a:lnTo>
                <a:lnTo>
                  <a:pt x="666114" y="38226"/>
                </a:lnTo>
                <a:lnTo>
                  <a:pt x="707885" y="38226"/>
                </a:lnTo>
                <a:lnTo>
                  <a:pt x="700658" y="34671"/>
                </a:lnTo>
                <a:lnTo>
                  <a:pt x="693993" y="32077"/>
                </a:lnTo>
                <a:lnTo>
                  <a:pt x="686006" y="30210"/>
                </a:lnTo>
                <a:lnTo>
                  <a:pt x="676709" y="29081"/>
                </a:lnTo>
                <a:lnTo>
                  <a:pt x="666114" y="28701"/>
                </a:lnTo>
                <a:close/>
              </a:path>
              <a:path w="875665" h="144145">
                <a:moveTo>
                  <a:pt x="707885" y="38226"/>
                </a:moveTo>
                <a:lnTo>
                  <a:pt x="666114" y="38226"/>
                </a:lnTo>
                <a:lnTo>
                  <a:pt x="674092" y="38443"/>
                </a:lnTo>
                <a:lnTo>
                  <a:pt x="681069" y="39100"/>
                </a:lnTo>
                <a:lnTo>
                  <a:pt x="687046" y="40209"/>
                </a:lnTo>
                <a:lnTo>
                  <a:pt x="692023" y="41782"/>
                </a:lnTo>
                <a:lnTo>
                  <a:pt x="698118" y="44196"/>
                </a:lnTo>
                <a:lnTo>
                  <a:pt x="701039" y="47243"/>
                </a:lnTo>
                <a:lnTo>
                  <a:pt x="701039" y="54610"/>
                </a:lnTo>
                <a:lnTo>
                  <a:pt x="666114" y="63373"/>
                </a:lnTo>
                <a:lnTo>
                  <a:pt x="707770" y="63373"/>
                </a:lnTo>
                <a:lnTo>
                  <a:pt x="708786" y="62864"/>
                </a:lnTo>
                <a:lnTo>
                  <a:pt x="712630" y="57657"/>
                </a:lnTo>
                <a:lnTo>
                  <a:pt x="712724" y="44068"/>
                </a:lnTo>
                <a:lnTo>
                  <a:pt x="708659" y="38607"/>
                </a:lnTo>
                <a:lnTo>
                  <a:pt x="707885" y="38226"/>
                </a:lnTo>
                <a:close/>
              </a:path>
              <a:path w="875665" h="144145">
                <a:moveTo>
                  <a:pt x="359917" y="12826"/>
                </a:moveTo>
                <a:lnTo>
                  <a:pt x="304800" y="12826"/>
                </a:lnTo>
                <a:lnTo>
                  <a:pt x="304800" y="104901"/>
                </a:lnTo>
                <a:lnTo>
                  <a:pt x="323703" y="104778"/>
                </a:lnTo>
                <a:lnTo>
                  <a:pt x="340201" y="104393"/>
                </a:lnTo>
                <a:lnTo>
                  <a:pt x="354270" y="103723"/>
                </a:lnTo>
                <a:lnTo>
                  <a:pt x="365886" y="102742"/>
                </a:lnTo>
                <a:lnTo>
                  <a:pt x="365269" y="95123"/>
                </a:lnTo>
                <a:lnTo>
                  <a:pt x="315849" y="95123"/>
                </a:lnTo>
                <a:lnTo>
                  <a:pt x="315849" y="22605"/>
                </a:lnTo>
                <a:lnTo>
                  <a:pt x="359917" y="22605"/>
                </a:lnTo>
                <a:lnTo>
                  <a:pt x="359917" y="12826"/>
                </a:lnTo>
                <a:close/>
              </a:path>
              <a:path w="875665" h="144145">
                <a:moveTo>
                  <a:pt x="365125" y="93344"/>
                </a:moveTo>
                <a:lnTo>
                  <a:pt x="357810" y="94105"/>
                </a:lnTo>
                <a:lnTo>
                  <a:pt x="349376" y="94662"/>
                </a:lnTo>
                <a:lnTo>
                  <a:pt x="339800" y="95005"/>
                </a:lnTo>
                <a:lnTo>
                  <a:pt x="329056" y="95123"/>
                </a:lnTo>
                <a:lnTo>
                  <a:pt x="365269" y="95123"/>
                </a:lnTo>
                <a:lnTo>
                  <a:pt x="365125" y="93344"/>
                </a:lnTo>
                <a:close/>
              </a:path>
              <a:path w="875665" h="144145">
                <a:moveTo>
                  <a:pt x="513714" y="1269"/>
                </a:moveTo>
                <a:lnTo>
                  <a:pt x="472820" y="13462"/>
                </a:lnTo>
                <a:lnTo>
                  <a:pt x="469010" y="20192"/>
                </a:lnTo>
                <a:lnTo>
                  <a:pt x="469010" y="36702"/>
                </a:lnTo>
                <a:lnTo>
                  <a:pt x="503642" y="54919"/>
                </a:lnTo>
                <a:lnTo>
                  <a:pt x="513714" y="55372"/>
                </a:lnTo>
                <a:lnTo>
                  <a:pt x="523859" y="54919"/>
                </a:lnTo>
                <a:lnTo>
                  <a:pt x="532764" y="53562"/>
                </a:lnTo>
                <a:lnTo>
                  <a:pt x="540432" y="51300"/>
                </a:lnTo>
                <a:lnTo>
                  <a:pt x="546861" y="48132"/>
                </a:lnTo>
                <a:lnTo>
                  <a:pt x="550384" y="45974"/>
                </a:lnTo>
                <a:lnTo>
                  <a:pt x="503047" y="45974"/>
                </a:lnTo>
                <a:lnTo>
                  <a:pt x="494791" y="44450"/>
                </a:lnTo>
                <a:lnTo>
                  <a:pt x="489203" y="41401"/>
                </a:lnTo>
                <a:lnTo>
                  <a:pt x="483488" y="38353"/>
                </a:lnTo>
                <a:lnTo>
                  <a:pt x="480694" y="34036"/>
                </a:lnTo>
                <a:lnTo>
                  <a:pt x="480694" y="22860"/>
                </a:lnTo>
                <a:lnTo>
                  <a:pt x="483615" y="18414"/>
                </a:lnTo>
                <a:lnTo>
                  <a:pt x="489203" y="15366"/>
                </a:lnTo>
                <a:lnTo>
                  <a:pt x="494918" y="12318"/>
                </a:lnTo>
                <a:lnTo>
                  <a:pt x="503047" y="10794"/>
                </a:lnTo>
                <a:lnTo>
                  <a:pt x="550454" y="10794"/>
                </a:lnTo>
                <a:lnTo>
                  <a:pt x="546988" y="8636"/>
                </a:lnTo>
                <a:lnTo>
                  <a:pt x="540557" y="5449"/>
                </a:lnTo>
                <a:lnTo>
                  <a:pt x="532876" y="3143"/>
                </a:lnTo>
                <a:lnTo>
                  <a:pt x="523932" y="1742"/>
                </a:lnTo>
                <a:lnTo>
                  <a:pt x="513714" y="1269"/>
                </a:lnTo>
                <a:close/>
              </a:path>
              <a:path w="875665" h="144145">
                <a:moveTo>
                  <a:pt x="550454" y="10794"/>
                </a:moveTo>
                <a:lnTo>
                  <a:pt x="524382" y="10794"/>
                </a:lnTo>
                <a:lnTo>
                  <a:pt x="532637" y="12318"/>
                </a:lnTo>
                <a:lnTo>
                  <a:pt x="538352" y="15366"/>
                </a:lnTo>
                <a:lnTo>
                  <a:pt x="543940" y="18414"/>
                </a:lnTo>
                <a:lnTo>
                  <a:pt x="546861" y="22860"/>
                </a:lnTo>
                <a:lnTo>
                  <a:pt x="546861" y="34036"/>
                </a:lnTo>
                <a:lnTo>
                  <a:pt x="543940" y="38353"/>
                </a:lnTo>
                <a:lnTo>
                  <a:pt x="532764" y="44450"/>
                </a:lnTo>
                <a:lnTo>
                  <a:pt x="524509" y="45974"/>
                </a:lnTo>
                <a:lnTo>
                  <a:pt x="550384" y="45974"/>
                </a:lnTo>
                <a:lnTo>
                  <a:pt x="554735" y="43306"/>
                </a:lnTo>
                <a:lnTo>
                  <a:pt x="558545" y="36702"/>
                </a:lnTo>
                <a:lnTo>
                  <a:pt x="558545" y="20192"/>
                </a:lnTo>
                <a:lnTo>
                  <a:pt x="554735" y="13462"/>
                </a:lnTo>
                <a:lnTo>
                  <a:pt x="550454" y="10794"/>
                </a:lnTo>
                <a:close/>
              </a:path>
              <a:path w="875665" h="144145">
                <a:moveTo>
                  <a:pt x="189864" y="5079"/>
                </a:moveTo>
                <a:lnTo>
                  <a:pt x="179324" y="5079"/>
                </a:lnTo>
                <a:lnTo>
                  <a:pt x="179324" y="20065"/>
                </a:lnTo>
                <a:lnTo>
                  <a:pt x="178659" y="27614"/>
                </a:lnTo>
                <a:lnTo>
                  <a:pt x="156972" y="61880"/>
                </a:lnTo>
                <a:lnTo>
                  <a:pt x="142493" y="71119"/>
                </a:lnTo>
                <a:lnTo>
                  <a:pt x="150622" y="78739"/>
                </a:lnTo>
                <a:lnTo>
                  <a:pt x="182244" y="48767"/>
                </a:lnTo>
                <a:lnTo>
                  <a:pt x="184911" y="42544"/>
                </a:lnTo>
                <a:lnTo>
                  <a:pt x="196974" y="42544"/>
                </a:lnTo>
                <a:lnTo>
                  <a:pt x="195865" y="40961"/>
                </a:lnTo>
                <a:lnTo>
                  <a:pt x="192531" y="34131"/>
                </a:lnTo>
                <a:lnTo>
                  <a:pt x="190531" y="27158"/>
                </a:lnTo>
                <a:lnTo>
                  <a:pt x="189864" y="20065"/>
                </a:lnTo>
                <a:lnTo>
                  <a:pt x="189864" y="5079"/>
                </a:lnTo>
                <a:close/>
              </a:path>
              <a:path w="875665" h="144145">
                <a:moveTo>
                  <a:pt x="196974" y="42544"/>
                </a:moveTo>
                <a:lnTo>
                  <a:pt x="184911" y="42544"/>
                </a:lnTo>
                <a:lnTo>
                  <a:pt x="187451" y="48005"/>
                </a:lnTo>
                <a:lnTo>
                  <a:pt x="218566" y="75184"/>
                </a:lnTo>
                <a:lnTo>
                  <a:pt x="225805" y="67055"/>
                </a:lnTo>
                <a:lnTo>
                  <a:pt x="218731" y="63484"/>
                </a:lnTo>
                <a:lnTo>
                  <a:pt x="212169" y="59054"/>
                </a:lnTo>
                <a:lnTo>
                  <a:pt x="206107" y="53768"/>
                </a:lnTo>
                <a:lnTo>
                  <a:pt x="200532" y="47625"/>
                </a:lnTo>
                <a:lnTo>
                  <a:pt x="196974" y="42544"/>
                </a:lnTo>
                <a:close/>
              </a:path>
              <a:path w="875665" h="144145">
                <a:moveTo>
                  <a:pt x="417067" y="68961"/>
                </a:moveTo>
                <a:lnTo>
                  <a:pt x="405891" y="68961"/>
                </a:lnTo>
                <a:lnTo>
                  <a:pt x="405891" y="143637"/>
                </a:lnTo>
                <a:lnTo>
                  <a:pt x="417067" y="143637"/>
                </a:lnTo>
                <a:lnTo>
                  <a:pt x="417067" y="68961"/>
                </a:lnTo>
                <a:close/>
              </a:path>
              <a:path w="875665" h="144145">
                <a:moveTo>
                  <a:pt x="387476" y="3048"/>
                </a:moveTo>
                <a:lnTo>
                  <a:pt x="376427" y="3048"/>
                </a:lnTo>
                <a:lnTo>
                  <a:pt x="376427" y="139318"/>
                </a:lnTo>
                <a:lnTo>
                  <a:pt x="387476" y="139318"/>
                </a:lnTo>
                <a:lnTo>
                  <a:pt x="387476" y="68961"/>
                </a:lnTo>
                <a:lnTo>
                  <a:pt x="417067" y="68961"/>
                </a:lnTo>
                <a:lnTo>
                  <a:pt x="417067" y="59181"/>
                </a:lnTo>
                <a:lnTo>
                  <a:pt x="387476" y="59181"/>
                </a:lnTo>
                <a:lnTo>
                  <a:pt x="387476" y="3048"/>
                </a:lnTo>
                <a:close/>
              </a:path>
              <a:path w="875665" h="144145">
                <a:moveTo>
                  <a:pt x="417067" y="126"/>
                </a:moveTo>
                <a:lnTo>
                  <a:pt x="405891" y="126"/>
                </a:lnTo>
                <a:lnTo>
                  <a:pt x="405891" y="59181"/>
                </a:lnTo>
                <a:lnTo>
                  <a:pt x="417067" y="59181"/>
                </a:lnTo>
                <a:lnTo>
                  <a:pt x="417067" y="126"/>
                </a:lnTo>
                <a:close/>
              </a:path>
              <a:path w="875665" h="144145">
                <a:moveTo>
                  <a:pt x="254761" y="126"/>
                </a:moveTo>
                <a:lnTo>
                  <a:pt x="243712" y="126"/>
                </a:lnTo>
                <a:lnTo>
                  <a:pt x="243712" y="82803"/>
                </a:lnTo>
                <a:lnTo>
                  <a:pt x="254761" y="82803"/>
                </a:lnTo>
                <a:lnTo>
                  <a:pt x="254761" y="49529"/>
                </a:lnTo>
                <a:lnTo>
                  <a:pt x="276478" y="49529"/>
                </a:lnTo>
                <a:lnTo>
                  <a:pt x="276478" y="39369"/>
                </a:lnTo>
                <a:lnTo>
                  <a:pt x="254761" y="39369"/>
                </a:lnTo>
                <a:lnTo>
                  <a:pt x="254761" y="126"/>
                </a:lnTo>
                <a:close/>
              </a:path>
              <a:path w="875665" h="144145">
                <a:moveTo>
                  <a:pt x="107823" y="126"/>
                </a:moveTo>
                <a:lnTo>
                  <a:pt x="96647" y="126"/>
                </a:lnTo>
                <a:lnTo>
                  <a:pt x="96647" y="143637"/>
                </a:lnTo>
                <a:lnTo>
                  <a:pt x="107823" y="143637"/>
                </a:lnTo>
                <a:lnTo>
                  <a:pt x="107823" y="126"/>
                </a:lnTo>
                <a:close/>
              </a:path>
              <a:path w="875665" h="144145">
                <a:moveTo>
                  <a:pt x="720089" y="13207"/>
                </a:moveTo>
                <a:lnTo>
                  <a:pt x="612266" y="13207"/>
                </a:lnTo>
                <a:lnTo>
                  <a:pt x="612266" y="22987"/>
                </a:lnTo>
                <a:lnTo>
                  <a:pt x="720089" y="22987"/>
                </a:lnTo>
                <a:lnTo>
                  <a:pt x="720089" y="13207"/>
                </a:lnTo>
                <a:close/>
              </a:path>
              <a:path w="875665" h="144145">
                <a:moveTo>
                  <a:pt x="671702" y="0"/>
                </a:moveTo>
                <a:lnTo>
                  <a:pt x="660653" y="0"/>
                </a:lnTo>
                <a:lnTo>
                  <a:pt x="660653" y="13207"/>
                </a:lnTo>
                <a:lnTo>
                  <a:pt x="671702" y="13207"/>
                </a:lnTo>
                <a:lnTo>
                  <a:pt x="6717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9253346" y="3171697"/>
            <a:ext cx="273685" cy="143510"/>
          </a:xfrm>
          <a:custGeom>
            <a:avLst/>
            <a:gdLst/>
            <a:ahLst/>
            <a:cxnLst/>
            <a:rect l="l" t="t" r="r" b="b"/>
            <a:pathLst>
              <a:path w="273684" h="143510">
                <a:moveTo>
                  <a:pt x="252095" y="105410"/>
                </a:moveTo>
                <a:lnTo>
                  <a:pt x="244951" y="105884"/>
                </a:lnTo>
                <a:lnTo>
                  <a:pt x="234950" y="106346"/>
                </a:lnTo>
                <a:lnTo>
                  <a:pt x="206375" y="107187"/>
                </a:lnTo>
                <a:lnTo>
                  <a:pt x="152653" y="107950"/>
                </a:lnTo>
                <a:lnTo>
                  <a:pt x="153797" y="117475"/>
                </a:lnTo>
                <a:lnTo>
                  <a:pt x="222440" y="116330"/>
                </a:lnTo>
                <a:lnTo>
                  <a:pt x="235394" y="115935"/>
                </a:lnTo>
                <a:lnTo>
                  <a:pt x="245490" y="115516"/>
                </a:lnTo>
                <a:lnTo>
                  <a:pt x="252729" y="115062"/>
                </a:lnTo>
                <a:lnTo>
                  <a:pt x="252095" y="105410"/>
                </a:lnTo>
                <a:close/>
              </a:path>
              <a:path w="273684" h="143510">
                <a:moveTo>
                  <a:pt x="66548" y="89915"/>
                </a:moveTo>
                <a:lnTo>
                  <a:pt x="23875" y="101600"/>
                </a:lnTo>
                <a:lnTo>
                  <a:pt x="19811" y="107950"/>
                </a:lnTo>
                <a:lnTo>
                  <a:pt x="19811" y="124333"/>
                </a:lnTo>
                <a:lnTo>
                  <a:pt x="55951" y="141918"/>
                </a:lnTo>
                <a:lnTo>
                  <a:pt x="66548" y="142366"/>
                </a:lnTo>
                <a:lnTo>
                  <a:pt x="77217" y="141918"/>
                </a:lnTo>
                <a:lnTo>
                  <a:pt x="86566" y="140588"/>
                </a:lnTo>
                <a:lnTo>
                  <a:pt x="94605" y="138402"/>
                </a:lnTo>
                <a:lnTo>
                  <a:pt x="101346" y="135382"/>
                </a:lnTo>
                <a:lnTo>
                  <a:pt x="105670" y="132841"/>
                </a:lnTo>
                <a:lnTo>
                  <a:pt x="66548" y="132841"/>
                </a:lnTo>
                <a:lnTo>
                  <a:pt x="58406" y="132576"/>
                </a:lnTo>
                <a:lnTo>
                  <a:pt x="31496" y="121285"/>
                </a:lnTo>
                <a:lnTo>
                  <a:pt x="31496" y="110998"/>
                </a:lnTo>
                <a:lnTo>
                  <a:pt x="66548" y="99313"/>
                </a:lnTo>
                <a:lnTo>
                  <a:pt x="105454" y="99313"/>
                </a:lnTo>
                <a:lnTo>
                  <a:pt x="101346" y="96900"/>
                </a:lnTo>
                <a:lnTo>
                  <a:pt x="94605" y="93827"/>
                </a:lnTo>
                <a:lnTo>
                  <a:pt x="86566" y="91646"/>
                </a:lnTo>
                <a:lnTo>
                  <a:pt x="77217" y="90346"/>
                </a:lnTo>
                <a:lnTo>
                  <a:pt x="66548" y="89915"/>
                </a:lnTo>
                <a:close/>
              </a:path>
              <a:path w="273684" h="143510">
                <a:moveTo>
                  <a:pt x="105454" y="99313"/>
                </a:moveTo>
                <a:lnTo>
                  <a:pt x="66548" y="99313"/>
                </a:lnTo>
                <a:lnTo>
                  <a:pt x="74763" y="99599"/>
                </a:lnTo>
                <a:lnTo>
                  <a:pt x="81883" y="100456"/>
                </a:lnTo>
                <a:lnTo>
                  <a:pt x="87907" y="101885"/>
                </a:lnTo>
                <a:lnTo>
                  <a:pt x="92836" y="103886"/>
                </a:lnTo>
                <a:lnTo>
                  <a:pt x="98678" y="106934"/>
                </a:lnTo>
                <a:lnTo>
                  <a:pt x="101600" y="110998"/>
                </a:lnTo>
                <a:lnTo>
                  <a:pt x="101600" y="121285"/>
                </a:lnTo>
                <a:lnTo>
                  <a:pt x="66548" y="132841"/>
                </a:lnTo>
                <a:lnTo>
                  <a:pt x="105670" y="132841"/>
                </a:lnTo>
                <a:lnTo>
                  <a:pt x="109347" y="130683"/>
                </a:lnTo>
                <a:lnTo>
                  <a:pt x="113410" y="124333"/>
                </a:lnTo>
                <a:lnTo>
                  <a:pt x="113410" y="107950"/>
                </a:lnTo>
                <a:lnTo>
                  <a:pt x="109347" y="101600"/>
                </a:lnTo>
                <a:lnTo>
                  <a:pt x="105454" y="99313"/>
                </a:lnTo>
                <a:close/>
              </a:path>
              <a:path w="273684" h="143510">
                <a:moveTo>
                  <a:pt x="133223" y="67945"/>
                </a:moveTo>
                <a:lnTo>
                  <a:pt x="0" y="67945"/>
                </a:lnTo>
                <a:lnTo>
                  <a:pt x="0" y="77850"/>
                </a:lnTo>
                <a:lnTo>
                  <a:pt x="133223" y="77850"/>
                </a:lnTo>
                <a:lnTo>
                  <a:pt x="133223" y="67945"/>
                </a:lnTo>
                <a:close/>
              </a:path>
              <a:path w="273684" h="143510">
                <a:moveTo>
                  <a:pt x="201168" y="10922"/>
                </a:moveTo>
                <a:lnTo>
                  <a:pt x="165941" y="31750"/>
                </a:lnTo>
                <a:lnTo>
                  <a:pt x="163195" y="45085"/>
                </a:lnTo>
                <a:lnTo>
                  <a:pt x="163883" y="52183"/>
                </a:lnTo>
                <a:lnTo>
                  <a:pt x="193448" y="78777"/>
                </a:lnTo>
                <a:lnTo>
                  <a:pt x="201168" y="79375"/>
                </a:lnTo>
                <a:lnTo>
                  <a:pt x="208938" y="78775"/>
                </a:lnTo>
                <a:lnTo>
                  <a:pt x="216060" y="76962"/>
                </a:lnTo>
                <a:lnTo>
                  <a:pt x="222456" y="73963"/>
                </a:lnTo>
                <a:lnTo>
                  <a:pt x="228219" y="69723"/>
                </a:lnTo>
                <a:lnTo>
                  <a:pt x="228452" y="69469"/>
                </a:lnTo>
                <a:lnTo>
                  <a:pt x="193801" y="69469"/>
                </a:lnTo>
                <a:lnTo>
                  <a:pt x="187578" y="67183"/>
                </a:lnTo>
                <a:lnTo>
                  <a:pt x="182372" y="62737"/>
                </a:lnTo>
                <a:lnTo>
                  <a:pt x="177292" y="58165"/>
                </a:lnTo>
                <a:lnTo>
                  <a:pt x="174625" y="52324"/>
                </a:lnTo>
                <a:lnTo>
                  <a:pt x="174680" y="37846"/>
                </a:lnTo>
                <a:lnTo>
                  <a:pt x="177164" y="32130"/>
                </a:lnTo>
                <a:lnTo>
                  <a:pt x="187325" y="22987"/>
                </a:lnTo>
                <a:lnTo>
                  <a:pt x="193548" y="20700"/>
                </a:lnTo>
                <a:lnTo>
                  <a:pt x="228050" y="20700"/>
                </a:lnTo>
                <a:lnTo>
                  <a:pt x="222456" y="16494"/>
                </a:lnTo>
                <a:lnTo>
                  <a:pt x="215966" y="13382"/>
                </a:lnTo>
                <a:lnTo>
                  <a:pt x="208905" y="11539"/>
                </a:lnTo>
                <a:lnTo>
                  <a:pt x="201168" y="10922"/>
                </a:lnTo>
                <a:close/>
              </a:path>
              <a:path w="273684" h="143510">
                <a:moveTo>
                  <a:pt x="228050" y="20700"/>
                </a:moveTo>
                <a:lnTo>
                  <a:pt x="208787" y="20700"/>
                </a:lnTo>
                <a:lnTo>
                  <a:pt x="215010" y="22987"/>
                </a:lnTo>
                <a:lnTo>
                  <a:pt x="220091" y="27559"/>
                </a:lnTo>
                <a:lnTo>
                  <a:pt x="225171" y="32003"/>
                </a:lnTo>
                <a:lnTo>
                  <a:pt x="227710" y="37846"/>
                </a:lnTo>
                <a:lnTo>
                  <a:pt x="227710" y="52324"/>
                </a:lnTo>
                <a:lnTo>
                  <a:pt x="225171" y="58165"/>
                </a:lnTo>
                <a:lnTo>
                  <a:pt x="220091" y="62737"/>
                </a:lnTo>
                <a:lnTo>
                  <a:pt x="214883" y="67183"/>
                </a:lnTo>
                <a:lnTo>
                  <a:pt x="208660" y="69469"/>
                </a:lnTo>
                <a:lnTo>
                  <a:pt x="228452" y="69469"/>
                </a:lnTo>
                <a:lnTo>
                  <a:pt x="232979" y="64533"/>
                </a:lnTo>
                <a:lnTo>
                  <a:pt x="236394" y="58689"/>
                </a:lnTo>
                <a:lnTo>
                  <a:pt x="238454" y="52183"/>
                </a:lnTo>
                <a:lnTo>
                  <a:pt x="239141" y="45085"/>
                </a:lnTo>
                <a:lnTo>
                  <a:pt x="238452" y="38205"/>
                </a:lnTo>
                <a:lnTo>
                  <a:pt x="236394" y="31861"/>
                </a:lnTo>
                <a:lnTo>
                  <a:pt x="232979" y="26064"/>
                </a:lnTo>
                <a:lnTo>
                  <a:pt x="228219" y="20827"/>
                </a:lnTo>
                <a:lnTo>
                  <a:pt x="228050" y="20700"/>
                </a:lnTo>
                <a:close/>
              </a:path>
              <a:path w="273684" h="143510">
                <a:moveTo>
                  <a:pt x="110998" y="4063"/>
                </a:moveTo>
                <a:lnTo>
                  <a:pt x="22351" y="4063"/>
                </a:lnTo>
                <a:lnTo>
                  <a:pt x="22351" y="52450"/>
                </a:lnTo>
                <a:lnTo>
                  <a:pt x="112395" y="52450"/>
                </a:lnTo>
                <a:lnTo>
                  <a:pt x="112395" y="42417"/>
                </a:lnTo>
                <a:lnTo>
                  <a:pt x="33527" y="42417"/>
                </a:lnTo>
                <a:lnTo>
                  <a:pt x="33527" y="13970"/>
                </a:lnTo>
                <a:lnTo>
                  <a:pt x="110998" y="13970"/>
                </a:lnTo>
                <a:lnTo>
                  <a:pt x="110998" y="4063"/>
                </a:lnTo>
                <a:close/>
              </a:path>
              <a:path w="273684" h="143510">
                <a:moveTo>
                  <a:pt x="273303" y="0"/>
                </a:moveTo>
                <a:lnTo>
                  <a:pt x="262127" y="0"/>
                </a:lnTo>
                <a:lnTo>
                  <a:pt x="262127" y="143510"/>
                </a:lnTo>
                <a:lnTo>
                  <a:pt x="273303" y="143510"/>
                </a:lnTo>
                <a:lnTo>
                  <a:pt x="2733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9611486" y="3171697"/>
            <a:ext cx="438150" cy="143510"/>
          </a:xfrm>
          <a:custGeom>
            <a:avLst/>
            <a:gdLst/>
            <a:ahLst/>
            <a:cxnLst/>
            <a:rect l="l" t="t" r="r" b="b"/>
            <a:pathLst>
              <a:path w="438150" h="143510">
                <a:moveTo>
                  <a:pt x="227330" y="90804"/>
                </a:moveTo>
                <a:lnTo>
                  <a:pt x="183007" y="102108"/>
                </a:lnTo>
                <a:lnTo>
                  <a:pt x="178943" y="108458"/>
                </a:lnTo>
                <a:lnTo>
                  <a:pt x="178943" y="124713"/>
                </a:lnTo>
                <a:lnTo>
                  <a:pt x="216211" y="141938"/>
                </a:lnTo>
                <a:lnTo>
                  <a:pt x="227330" y="142366"/>
                </a:lnTo>
                <a:lnTo>
                  <a:pt x="238375" y="141938"/>
                </a:lnTo>
                <a:lnTo>
                  <a:pt x="248062" y="140652"/>
                </a:lnTo>
                <a:lnTo>
                  <a:pt x="256369" y="138509"/>
                </a:lnTo>
                <a:lnTo>
                  <a:pt x="263271" y="135509"/>
                </a:lnTo>
                <a:lnTo>
                  <a:pt x="268012" y="132841"/>
                </a:lnTo>
                <a:lnTo>
                  <a:pt x="227330" y="132841"/>
                </a:lnTo>
                <a:lnTo>
                  <a:pt x="211327" y="131837"/>
                </a:lnTo>
                <a:lnTo>
                  <a:pt x="199898" y="128809"/>
                </a:lnTo>
                <a:lnTo>
                  <a:pt x="193040" y="123733"/>
                </a:lnTo>
                <a:lnTo>
                  <a:pt x="190754" y="116586"/>
                </a:lnTo>
                <a:lnTo>
                  <a:pt x="193040" y="109491"/>
                </a:lnTo>
                <a:lnTo>
                  <a:pt x="199898" y="104409"/>
                </a:lnTo>
                <a:lnTo>
                  <a:pt x="211328" y="101351"/>
                </a:lnTo>
                <a:lnTo>
                  <a:pt x="227330" y="100329"/>
                </a:lnTo>
                <a:lnTo>
                  <a:pt x="267959" y="100329"/>
                </a:lnTo>
                <a:lnTo>
                  <a:pt x="263144" y="97662"/>
                </a:lnTo>
                <a:lnTo>
                  <a:pt x="256262" y="94662"/>
                </a:lnTo>
                <a:lnTo>
                  <a:pt x="247999" y="92519"/>
                </a:lnTo>
                <a:lnTo>
                  <a:pt x="238304" y="91231"/>
                </a:lnTo>
                <a:lnTo>
                  <a:pt x="227330" y="90804"/>
                </a:lnTo>
                <a:close/>
              </a:path>
              <a:path w="438150" h="143510">
                <a:moveTo>
                  <a:pt x="267959" y="100329"/>
                </a:moveTo>
                <a:lnTo>
                  <a:pt x="227330" y="100329"/>
                </a:lnTo>
                <a:lnTo>
                  <a:pt x="243258" y="101351"/>
                </a:lnTo>
                <a:lnTo>
                  <a:pt x="254650" y="104409"/>
                </a:lnTo>
                <a:lnTo>
                  <a:pt x="261494" y="109491"/>
                </a:lnTo>
                <a:lnTo>
                  <a:pt x="263779" y="116586"/>
                </a:lnTo>
                <a:lnTo>
                  <a:pt x="261494" y="123733"/>
                </a:lnTo>
                <a:lnTo>
                  <a:pt x="254650" y="128809"/>
                </a:lnTo>
                <a:lnTo>
                  <a:pt x="243258" y="131837"/>
                </a:lnTo>
                <a:lnTo>
                  <a:pt x="227330" y="132841"/>
                </a:lnTo>
                <a:lnTo>
                  <a:pt x="268012" y="132841"/>
                </a:lnTo>
                <a:lnTo>
                  <a:pt x="271399" y="130937"/>
                </a:lnTo>
                <a:lnTo>
                  <a:pt x="275506" y="124713"/>
                </a:lnTo>
                <a:lnTo>
                  <a:pt x="275590" y="108458"/>
                </a:lnTo>
                <a:lnTo>
                  <a:pt x="271399" y="102235"/>
                </a:lnTo>
                <a:lnTo>
                  <a:pt x="267959" y="100329"/>
                </a:lnTo>
                <a:close/>
              </a:path>
              <a:path w="438150" h="143510">
                <a:moveTo>
                  <a:pt x="416306" y="85978"/>
                </a:moveTo>
                <a:lnTo>
                  <a:pt x="326263" y="85978"/>
                </a:lnTo>
                <a:lnTo>
                  <a:pt x="326263" y="95250"/>
                </a:lnTo>
                <a:lnTo>
                  <a:pt x="405384" y="95250"/>
                </a:lnTo>
                <a:lnTo>
                  <a:pt x="405384" y="109220"/>
                </a:lnTo>
                <a:lnTo>
                  <a:pt x="326263" y="109220"/>
                </a:lnTo>
                <a:lnTo>
                  <a:pt x="326263" y="141986"/>
                </a:lnTo>
                <a:lnTo>
                  <a:pt x="420116" y="141986"/>
                </a:lnTo>
                <a:lnTo>
                  <a:pt x="420116" y="132714"/>
                </a:lnTo>
                <a:lnTo>
                  <a:pt x="337312" y="132714"/>
                </a:lnTo>
                <a:lnTo>
                  <a:pt x="337312" y="117983"/>
                </a:lnTo>
                <a:lnTo>
                  <a:pt x="416306" y="117983"/>
                </a:lnTo>
                <a:lnTo>
                  <a:pt x="416306" y="85978"/>
                </a:lnTo>
                <a:close/>
              </a:path>
              <a:path w="438150" h="143510">
                <a:moveTo>
                  <a:pt x="72136" y="86360"/>
                </a:moveTo>
                <a:lnTo>
                  <a:pt x="60960" y="86360"/>
                </a:lnTo>
                <a:lnTo>
                  <a:pt x="60960" y="143510"/>
                </a:lnTo>
                <a:lnTo>
                  <a:pt x="72136" y="143510"/>
                </a:lnTo>
                <a:lnTo>
                  <a:pt x="72136" y="86360"/>
                </a:lnTo>
                <a:close/>
              </a:path>
              <a:path w="438150" h="143510">
                <a:moveTo>
                  <a:pt x="133223" y="76453"/>
                </a:moveTo>
                <a:lnTo>
                  <a:pt x="0" y="76453"/>
                </a:lnTo>
                <a:lnTo>
                  <a:pt x="0" y="86360"/>
                </a:lnTo>
                <a:lnTo>
                  <a:pt x="133223" y="86360"/>
                </a:lnTo>
                <a:lnTo>
                  <a:pt x="133223" y="76453"/>
                </a:lnTo>
                <a:close/>
              </a:path>
              <a:path w="438150" h="143510">
                <a:moveTo>
                  <a:pt x="438023" y="63373"/>
                </a:moveTo>
                <a:lnTo>
                  <a:pt x="304800" y="63373"/>
                </a:lnTo>
                <a:lnTo>
                  <a:pt x="304800" y="72516"/>
                </a:lnTo>
                <a:lnTo>
                  <a:pt x="438023" y="72516"/>
                </a:lnTo>
                <a:lnTo>
                  <a:pt x="438023" y="63373"/>
                </a:lnTo>
                <a:close/>
              </a:path>
              <a:path w="438150" h="143510">
                <a:moveTo>
                  <a:pt x="200279" y="34798"/>
                </a:moveTo>
                <a:lnTo>
                  <a:pt x="181610" y="34798"/>
                </a:lnTo>
                <a:lnTo>
                  <a:pt x="174117" y="36957"/>
                </a:lnTo>
                <a:lnTo>
                  <a:pt x="162560" y="45974"/>
                </a:lnTo>
                <a:lnTo>
                  <a:pt x="159639" y="51688"/>
                </a:lnTo>
                <a:lnTo>
                  <a:pt x="159639" y="65532"/>
                </a:lnTo>
                <a:lnTo>
                  <a:pt x="162560" y="71120"/>
                </a:lnTo>
                <a:lnTo>
                  <a:pt x="173990" y="80263"/>
                </a:lnTo>
                <a:lnTo>
                  <a:pt x="181610" y="82550"/>
                </a:lnTo>
                <a:lnTo>
                  <a:pt x="200406" y="82550"/>
                </a:lnTo>
                <a:lnTo>
                  <a:pt x="208026" y="80263"/>
                </a:lnTo>
                <a:lnTo>
                  <a:pt x="213741" y="75819"/>
                </a:lnTo>
                <a:lnTo>
                  <a:pt x="216845" y="73278"/>
                </a:lnTo>
                <a:lnTo>
                  <a:pt x="185166" y="73278"/>
                </a:lnTo>
                <a:lnTo>
                  <a:pt x="180340" y="71882"/>
                </a:lnTo>
                <a:lnTo>
                  <a:pt x="172212" y="66294"/>
                </a:lnTo>
                <a:lnTo>
                  <a:pt x="170307" y="62864"/>
                </a:lnTo>
                <a:lnTo>
                  <a:pt x="170307" y="54355"/>
                </a:lnTo>
                <a:lnTo>
                  <a:pt x="172212" y="50800"/>
                </a:lnTo>
                <a:lnTo>
                  <a:pt x="176276" y="48005"/>
                </a:lnTo>
                <a:lnTo>
                  <a:pt x="180213" y="45212"/>
                </a:lnTo>
                <a:lnTo>
                  <a:pt x="185166" y="43941"/>
                </a:lnTo>
                <a:lnTo>
                  <a:pt x="216724" y="43941"/>
                </a:lnTo>
                <a:lnTo>
                  <a:pt x="207772" y="36957"/>
                </a:lnTo>
                <a:lnTo>
                  <a:pt x="200279" y="34798"/>
                </a:lnTo>
                <a:close/>
              </a:path>
              <a:path w="438150" h="143510">
                <a:moveTo>
                  <a:pt x="216724" y="43941"/>
                </a:moveTo>
                <a:lnTo>
                  <a:pt x="196723" y="43941"/>
                </a:lnTo>
                <a:lnTo>
                  <a:pt x="201676" y="45212"/>
                </a:lnTo>
                <a:lnTo>
                  <a:pt x="209804" y="50800"/>
                </a:lnTo>
                <a:lnTo>
                  <a:pt x="211836" y="54355"/>
                </a:lnTo>
                <a:lnTo>
                  <a:pt x="211836" y="62864"/>
                </a:lnTo>
                <a:lnTo>
                  <a:pt x="209804" y="66294"/>
                </a:lnTo>
                <a:lnTo>
                  <a:pt x="205740" y="69087"/>
                </a:lnTo>
                <a:lnTo>
                  <a:pt x="201803" y="71882"/>
                </a:lnTo>
                <a:lnTo>
                  <a:pt x="196850" y="73278"/>
                </a:lnTo>
                <a:lnTo>
                  <a:pt x="216845" y="73278"/>
                </a:lnTo>
                <a:lnTo>
                  <a:pt x="219329" y="71247"/>
                </a:lnTo>
                <a:lnTo>
                  <a:pt x="222250" y="65532"/>
                </a:lnTo>
                <a:lnTo>
                  <a:pt x="222250" y="51688"/>
                </a:lnTo>
                <a:lnTo>
                  <a:pt x="219329" y="45974"/>
                </a:lnTo>
                <a:lnTo>
                  <a:pt x="216724" y="43941"/>
                </a:lnTo>
                <a:close/>
              </a:path>
              <a:path w="438150" h="143510">
                <a:moveTo>
                  <a:pt x="371348" y="635"/>
                </a:moveTo>
                <a:lnTo>
                  <a:pt x="329438" y="12064"/>
                </a:lnTo>
                <a:lnTo>
                  <a:pt x="325456" y="33654"/>
                </a:lnTo>
                <a:lnTo>
                  <a:pt x="329438" y="39750"/>
                </a:lnTo>
                <a:lnTo>
                  <a:pt x="371348" y="51180"/>
                </a:lnTo>
                <a:lnTo>
                  <a:pt x="381847" y="50752"/>
                </a:lnTo>
                <a:lnTo>
                  <a:pt x="391048" y="49466"/>
                </a:lnTo>
                <a:lnTo>
                  <a:pt x="398940" y="47323"/>
                </a:lnTo>
                <a:lnTo>
                  <a:pt x="405511" y="44323"/>
                </a:lnTo>
                <a:lnTo>
                  <a:pt x="408791" y="42417"/>
                </a:lnTo>
                <a:lnTo>
                  <a:pt x="371348" y="42417"/>
                </a:lnTo>
                <a:lnTo>
                  <a:pt x="363610" y="42152"/>
                </a:lnTo>
                <a:lnTo>
                  <a:pt x="336931" y="30861"/>
                </a:lnTo>
                <a:lnTo>
                  <a:pt x="336931" y="20954"/>
                </a:lnTo>
                <a:lnTo>
                  <a:pt x="371348" y="9398"/>
                </a:lnTo>
                <a:lnTo>
                  <a:pt x="409067" y="9398"/>
                </a:lnTo>
                <a:lnTo>
                  <a:pt x="405511" y="7365"/>
                </a:lnTo>
                <a:lnTo>
                  <a:pt x="398958" y="4385"/>
                </a:lnTo>
                <a:lnTo>
                  <a:pt x="391096" y="2286"/>
                </a:lnTo>
                <a:lnTo>
                  <a:pt x="381900" y="1043"/>
                </a:lnTo>
                <a:lnTo>
                  <a:pt x="371348" y="635"/>
                </a:lnTo>
                <a:close/>
              </a:path>
              <a:path w="438150" h="143510">
                <a:moveTo>
                  <a:pt x="409067" y="9398"/>
                </a:moveTo>
                <a:lnTo>
                  <a:pt x="371348" y="9398"/>
                </a:lnTo>
                <a:lnTo>
                  <a:pt x="379087" y="9685"/>
                </a:lnTo>
                <a:lnTo>
                  <a:pt x="385921" y="10556"/>
                </a:lnTo>
                <a:lnTo>
                  <a:pt x="405796" y="30861"/>
                </a:lnTo>
                <a:lnTo>
                  <a:pt x="402844" y="34798"/>
                </a:lnTo>
                <a:lnTo>
                  <a:pt x="371348" y="42417"/>
                </a:lnTo>
                <a:lnTo>
                  <a:pt x="408791" y="42417"/>
                </a:lnTo>
                <a:lnTo>
                  <a:pt x="413385" y="39750"/>
                </a:lnTo>
                <a:lnTo>
                  <a:pt x="417449" y="33654"/>
                </a:lnTo>
                <a:lnTo>
                  <a:pt x="417449" y="18034"/>
                </a:lnTo>
                <a:lnTo>
                  <a:pt x="413512" y="11937"/>
                </a:lnTo>
                <a:lnTo>
                  <a:pt x="409067" y="9398"/>
                </a:lnTo>
                <a:close/>
              </a:path>
              <a:path w="438150" h="143510">
                <a:moveTo>
                  <a:pt x="72136" y="4572"/>
                </a:moveTo>
                <a:lnTo>
                  <a:pt x="60960" y="4572"/>
                </a:lnTo>
                <a:lnTo>
                  <a:pt x="60960" y="10795"/>
                </a:lnTo>
                <a:lnTo>
                  <a:pt x="59912" y="17533"/>
                </a:lnTo>
                <a:lnTo>
                  <a:pt x="26209" y="45656"/>
                </a:lnTo>
                <a:lnTo>
                  <a:pt x="5461" y="50419"/>
                </a:lnTo>
                <a:lnTo>
                  <a:pt x="12319" y="59689"/>
                </a:lnTo>
                <a:lnTo>
                  <a:pt x="52653" y="42251"/>
                </a:lnTo>
                <a:lnTo>
                  <a:pt x="66548" y="28321"/>
                </a:lnTo>
                <a:lnTo>
                  <a:pt x="79782" y="28321"/>
                </a:lnTo>
                <a:lnTo>
                  <a:pt x="76224" y="24034"/>
                </a:lnTo>
                <a:lnTo>
                  <a:pt x="73159" y="17583"/>
                </a:lnTo>
                <a:lnTo>
                  <a:pt x="72136" y="10795"/>
                </a:lnTo>
                <a:lnTo>
                  <a:pt x="72136" y="4572"/>
                </a:lnTo>
                <a:close/>
              </a:path>
              <a:path w="438150" h="143510">
                <a:moveTo>
                  <a:pt x="79782" y="28321"/>
                </a:moveTo>
                <a:lnTo>
                  <a:pt x="66548" y="28321"/>
                </a:lnTo>
                <a:lnTo>
                  <a:pt x="69715" y="32843"/>
                </a:lnTo>
                <a:lnTo>
                  <a:pt x="103901" y="54594"/>
                </a:lnTo>
                <a:lnTo>
                  <a:pt x="121158" y="58800"/>
                </a:lnTo>
                <a:lnTo>
                  <a:pt x="127762" y="49657"/>
                </a:lnTo>
                <a:lnTo>
                  <a:pt x="116736" y="48033"/>
                </a:lnTo>
                <a:lnTo>
                  <a:pt x="106521" y="45243"/>
                </a:lnTo>
                <a:lnTo>
                  <a:pt x="97115" y="41263"/>
                </a:lnTo>
                <a:lnTo>
                  <a:pt x="88519" y="36067"/>
                </a:lnTo>
                <a:lnTo>
                  <a:pt x="81351" y="30208"/>
                </a:lnTo>
                <a:lnTo>
                  <a:pt x="79782" y="28321"/>
                </a:lnTo>
                <a:close/>
              </a:path>
              <a:path w="438150" h="143510">
                <a:moveTo>
                  <a:pt x="227584" y="18541"/>
                </a:moveTo>
                <a:lnTo>
                  <a:pt x="153797" y="18541"/>
                </a:lnTo>
                <a:lnTo>
                  <a:pt x="153797" y="28321"/>
                </a:lnTo>
                <a:lnTo>
                  <a:pt x="227584" y="28321"/>
                </a:lnTo>
                <a:lnTo>
                  <a:pt x="227584" y="18541"/>
                </a:lnTo>
                <a:close/>
              </a:path>
              <a:path w="438150" h="143510">
                <a:moveTo>
                  <a:pt x="196342" y="1142"/>
                </a:moveTo>
                <a:lnTo>
                  <a:pt x="185293" y="1142"/>
                </a:lnTo>
                <a:lnTo>
                  <a:pt x="185293" y="18541"/>
                </a:lnTo>
                <a:lnTo>
                  <a:pt x="196342" y="18541"/>
                </a:lnTo>
                <a:lnTo>
                  <a:pt x="196342" y="1142"/>
                </a:lnTo>
                <a:close/>
              </a:path>
              <a:path w="438150" h="143510">
                <a:moveTo>
                  <a:pt x="274701" y="53212"/>
                </a:moveTo>
                <a:lnTo>
                  <a:pt x="263652" y="53212"/>
                </a:lnTo>
                <a:lnTo>
                  <a:pt x="263652" y="87884"/>
                </a:lnTo>
                <a:lnTo>
                  <a:pt x="274701" y="87884"/>
                </a:lnTo>
                <a:lnTo>
                  <a:pt x="274701" y="53212"/>
                </a:lnTo>
                <a:close/>
              </a:path>
              <a:path w="438150" h="143510">
                <a:moveTo>
                  <a:pt x="246888" y="2921"/>
                </a:moveTo>
                <a:lnTo>
                  <a:pt x="235839" y="2921"/>
                </a:lnTo>
                <a:lnTo>
                  <a:pt x="235839" y="83820"/>
                </a:lnTo>
                <a:lnTo>
                  <a:pt x="246888" y="83820"/>
                </a:lnTo>
                <a:lnTo>
                  <a:pt x="246888" y="53212"/>
                </a:lnTo>
                <a:lnTo>
                  <a:pt x="274701" y="53212"/>
                </a:lnTo>
                <a:lnTo>
                  <a:pt x="274701" y="43434"/>
                </a:lnTo>
                <a:lnTo>
                  <a:pt x="246888" y="43434"/>
                </a:lnTo>
                <a:lnTo>
                  <a:pt x="246888" y="2921"/>
                </a:lnTo>
                <a:close/>
              </a:path>
              <a:path w="438150" h="143510">
                <a:moveTo>
                  <a:pt x="274701" y="0"/>
                </a:moveTo>
                <a:lnTo>
                  <a:pt x="263652" y="0"/>
                </a:lnTo>
                <a:lnTo>
                  <a:pt x="263652" y="43434"/>
                </a:lnTo>
                <a:lnTo>
                  <a:pt x="274701" y="43434"/>
                </a:lnTo>
                <a:lnTo>
                  <a:pt x="27470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5933694" y="3446017"/>
            <a:ext cx="285750" cy="143510"/>
          </a:xfrm>
          <a:custGeom>
            <a:avLst/>
            <a:gdLst/>
            <a:ahLst/>
            <a:cxnLst/>
            <a:rect l="l" t="t" r="r" b="b"/>
            <a:pathLst>
              <a:path w="285750" h="143510">
                <a:moveTo>
                  <a:pt x="187325" y="101218"/>
                </a:moveTo>
                <a:lnTo>
                  <a:pt x="176402" y="101218"/>
                </a:lnTo>
                <a:lnTo>
                  <a:pt x="176402" y="140969"/>
                </a:lnTo>
                <a:lnTo>
                  <a:pt x="268223" y="140969"/>
                </a:lnTo>
                <a:lnTo>
                  <a:pt x="268223" y="131063"/>
                </a:lnTo>
                <a:lnTo>
                  <a:pt x="187325" y="131063"/>
                </a:lnTo>
                <a:lnTo>
                  <a:pt x="187325" y="101218"/>
                </a:lnTo>
                <a:close/>
              </a:path>
              <a:path w="285750" h="143510">
                <a:moveTo>
                  <a:pt x="263651" y="0"/>
                </a:moveTo>
                <a:lnTo>
                  <a:pt x="252602" y="0"/>
                </a:lnTo>
                <a:lnTo>
                  <a:pt x="252602" y="106806"/>
                </a:lnTo>
                <a:lnTo>
                  <a:pt x="263651" y="106806"/>
                </a:lnTo>
                <a:lnTo>
                  <a:pt x="263651" y="65531"/>
                </a:lnTo>
                <a:lnTo>
                  <a:pt x="285368" y="65531"/>
                </a:lnTo>
                <a:lnTo>
                  <a:pt x="285368" y="55371"/>
                </a:lnTo>
                <a:lnTo>
                  <a:pt x="263651" y="55371"/>
                </a:lnTo>
                <a:lnTo>
                  <a:pt x="263651" y="0"/>
                </a:lnTo>
                <a:close/>
              </a:path>
              <a:path w="285750" h="143510">
                <a:moveTo>
                  <a:pt x="195198" y="36702"/>
                </a:moveTo>
                <a:lnTo>
                  <a:pt x="159765" y="56133"/>
                </a:lnTo>
                <a:lnTo>
                  <a:pt x="159765" y="71374"/>
                </a:lnTo>
                <a:lnTo>
                  <a:pt x="195071" y="90804"/>
                </a:lnTo>
                <a:lnTo>
                  <a:pt x="202834" y="90324"/>
                </a:lnTo>
                <a:lnTo>
                  <a:pt x="209740" y="88868"/>
                </a:lnTo>
                <a:lnTo>
                  <a:pt x="215788" y="86411"/>
                </a:lnTo>
                <a:lnTo>
                  <a:pt x="220979" y="82930"/>
                </a:lnTo>
                <a:lnTo>
                  <a:pt x="222794" y="81406"/>
                </a:lnTo>
                <a:lnTo>
                  <a:pt x="187705" y="81406"/>
                </a:lnTo>
                <a:lnTo>
                  <a:pt x="181736" y="79755"/>
                </a:lnTo>
                <a:lnTo>
                  <a:pt x="177291" y="76453"/>
                </a:lnTo>
                <a:lnTo>
                  <a:pt x="172973" y="73025"/>
                </a:lnTo>
                <a:lnTo>
                  <a:pt x="170814" y="68833"/>
                </a:lnTo>
                <a:lnTo>
                  <a:pt x="170814" y="58546"/>
                </a:lnTo>
                <a:lnTo>
                  <a:pt x="172973" y="54355"/>
                </a:lnTo>
                <a:lnTo>
                  <a:pt x="177291" y="51053"/>
                </a:lnTo>
                <a:lnTo>
                  <a:pt x="181609" y="47878"/>
                </a:lnTo>
                <a:lnTo>
                  <a:pt x="187578" y="46227"/>
                </a:lnTo>
                <a:lnTo>
                  <a:pt x="223043" y="46227"/>
                </a:lnTo>
                <a:lnTo>
                  <a:pt x="220979" y="44576"/>
                </a:lnTo>
                <a:lnTo>
                  <a:pt x="215790" y="41149"/>
                </a:lnTo>
                <a:lnTo>
                  <a:pt x="209756" y="38687"/>
                </a:lnTo>
                <a:lnTo>
                  <a:pt x="202888" y="37201"/>
                </a:lnTo>
                <a:lnTo>
                  <a:pt x="195198" y="36702"/>
                </a:lnTo>
                <a:close/>
              </a:path>
              <a:path w="285750" h="143510">
                <a:moveTo>
                  <a:pt x="223043" y="46227"/>
                </a:moveTo>
                <a:lnTo>
                  <a:pt x="202691" y="46227"/>
                </a:lnTo>
                <a:lnTo>
                  <a:pt x="208660" y="47878"/>
                </a:lnTo>
                <a:lnTo>
                  <a:pt x="217423" y="54355"/>
                </a:lnTo>
                <a:lnTo>
                  <a:pt x="219582" y="58546"/>
                </a:lnTo>
                <a:lnTo>
                  <a:pt x="219582" y="68833"/>
                </a:lnTo>
                <a:lnTo>
                  <a:pt x="217423" y="73025"/>
                </a:lnTo>
                <a:lnTo>
                  <a:pt x="208660" y="79755"/>
                </a:lnTo>
                <a:lnTo>
                  <a:pt x="202691" y="81406"/>
                </a:lnTo>
                <a:lnTo>
                  <a:pt x="222794" y="81406"/>
                </a:lnTo>
                <a:lnTo>
                  <a:pt x="227329" y="77596"/>
                </a:lnTo>
                <a:lnTo>
                  <a:pt x="230441" y="71374"/>
                </a:lnTo>
                <a:lnTo>
                  <a:pt x="230504" y="56133"/>
                </a:lnTo>
                <a:lnTo>
                  <a:pt x="227329" y="49656"/>
                </a:lnTo>
                <a:lnTo>
                  <a:pt x="223043" y="46227"/>
                </a:lnTo>
                <a:close/>
              </a:path>
              <a:path w="285750" h="143510">
                <a:moveTo>
                  <a:pt x="237616" y="19176"/>
                </a:moveTo>
                <a:lnTo>
                  <a:pt x="152272" y="19176"/>
                </a:lnTo>
                <a:lnTo>
                  <a:pt x="152272" y="29082"/>
                </a:lnTo>
                <a:lnTo>
                  <a:pt x="237616" y="29082"/>
                </a:lnTo>
                <a:lnTo>
                  <a:pt x="237616" y="19176"/>
                </a:lnTo>
                <a:close/>
              </a:path>
              <a:path w="285750" h="143510">
                <a:moveTo>
                  <a:pt x="200659" y="634"/>
                </a:moveTo>
                <a:lnTo>
                  <a:pt x="189356" y="634"/>
                </a:lnTo>
                <a:lnTo>
                  <a:pt x="189356" y="19176"/>
                </a:lnTo>
                <a:lnTo>
                  <a:pt x="200659" y="19176"/>
                </a:lnTo>
                <a:lnTo>
                  <a:pt x="200659" y="634"/>
                </a:lnTo>
                <a:close/>
              </a:path>
              <a:path w="285750" h="143510">
                <a:moveTo>
                  <a:pt x="55117" y="86740"/>
                </a:moveTo>
                <a:lnTo>
                  <a:pt x="43941" y="86740"/>
                </a:lnTo>
                <a:lnTo>
                  <a:pt x="43941" y="139445"/>
                </a:lnTo>
                <a:lnTo>
                  <a:pt x="55117" y="139445"/>
                </a:lnTo>
                <a:lnTo>
                  <a:pt x="55117" y="86740"/>
                </a:lnTo>
                <a:close/>
              </a:path>
              <a:path w="285750" h="143510">
                <a:moveTo>
                  <a:pt x="98932" y="75437"/>
                </a:moveTo>
                <a:lnTo>
                  <a:pt x="79188" y="76344"/>
                </a:lnTo>
                <a:lnTo>
                  <a:pt x="56133" y="76977"/>
                </a:lnTo>
                <a:lnTo>
                  <a:pt x="0" y="77469"/>
                </a:lnTo>
                <a:lnTo>
                  <a:pt x="1142" y="87249"/>
                </a:lnTo>
                <a:lnTo>
                  <a:pt x="43941" y="86740"/>
                </a:lnTo>
                <a:lnTo>
                  <a:pt x="55117" y="86740"/>
                </a:lnTo>
                <a:lnTo>
                  <a:pt x="55117" y="86487"/>
                </a:lnTo>
                <a:lnTo>
                  <a:pt x="92890" y="85397"/>
                </a:lnTo>
                <a:lnTo>
                  <a:pt x="99440" y="85089"/>
                </a:lnTo>
                <a:lnTo>
                  <a:pt x="98932" y="75437"/>
                </a:lnTo>
                <a:close/>
              </a:path>
              <a:path w="285750" h="143510">
                <a:moveTo>
                  <a:pt x="48513" y="3937"/>
                </a:moveTo>
                <a:lnTo>
                  <a:pt x="11998" y="25272"/>
                </a:lnTo>
                <a:lnTo>
                  <a:pt x="11999" y="42671"/>
                </a:lnTo>
                <a:lnTo>
                  <a:pt x="48513" y="63880"/>
                </a:lnTo>
                <a:lnTo>
                  <a:pt x="56374" y="63337"/>
                </a:lnTo>
                <a:lnTo>
                  <a:pt x="63388" y="61722"/>
                </a:lnTo>
                <a:lnTo>
                  <a:pt x="69570" y="59058"/>
                </a:lnTo>
                <a:lnTo>
                  <a:pt x="74929" y="55371"/>
                </a:lnTo>
                <a:lnTo>
                  <a:pt x="76306" y="54228"/>
                </a:lnTo>
                <a:lnTo>
                  <a:pt x="40893" y="54228"/>
                </a:lnTo>
                <a:lnTo>
                  <a:pt x="34670" y="52324"/>
                </a:lnTo>
                <a:lnTo>
                  <a:pt x="30098" y="48640"/>
                </a:lnTo>
                <a:lnTo>
                  <a:pt x="25400" y="44957"/>
                </a:lnTo>
                <a:lnTo>
                  <a:pt x="23113" y="40131"/>
                </a:lnTo>
                <a:lnTo>
                  <a:pt x="23113" y="27939"/>
                </a:lnTo>
                <a:lnTo>
                  <a:pt x="25400" y="22987"/>
                </a:lnTo>
                <a:lnTo>
                  <a:pt x="30098" y="19176"/>
                </a:lnTo>
                <a:lnTo>
                  <a:pt x="34670" y="15366"/>
                </a:lnTo>
                <a:lnTo>
                  <a:pt x="40893" y="13588"/>
                </a:lnTo>
                <a:lnTo>
                  <a:pt x="76276" y="13588"/>
                </a:lnTo>
                <a:lnTo>
                  <a:pt x="74929" y="12445"/>
                </a:lnTo>
                <a:lnTo>
                  <a:pt x="69552" y="8705"/>
                </a:lnTo>
                <a:lnTo>
                  <a:pt x="63341" y="6048"/>
                </a:lnTo>
                <a:lnTo>
                  <a:pt x="56320" y="4462"/>
                </a:lnTo>
                <a:lnTo>
                  <a:pt x="48513" y="3937"/>
                </a:lnTo>
                <a:close/>
              </a:path>
              <a:path w="285750" h="143510">
                <a:moveTo>
                  <a:pt x="76276" y="13588"/>
                </a:moveTo>
                <a:lnTo>
                  <a:pt x="56260" y="13588"/>
                </a:lnTo>
                <a:lnTo>
                  <a:pt x="62356" y="15366"/>
                </a:lnTo>
                <a:lnTo>
                  <a:pt x="66928" y="19176"/>
                </a:lnTo>
                <a:lnTo>
                  <a:pt x="71627" y="22987"/>
                </a:lnTo>
                <a:lnTo>
                  <a:pt x="73913" y="27939"/>
                </a:lnTo>
                <a:lnTo>
                  <a:pt x="73855" y="40131"/>
                </a:lnTo>
                <a:lnTo>
                  <a:pt x="71627" y="44957"/>
                </a:lnTo>
                <a:lnTo>
                  <a:pt x="62483" y="52324"/>
                </a:lnTo>
                <a:lnTo>
                  <a:pt x="56260" y="54228"/>
                </a:lnTo>
                <a:lnTo>
                  <a:pt x="76306" y="54228"/>
                </a:lnTo>
                <a:lnTo>
                  <a:pt x="81660" y="49783"/>
                </a:lnTo>
                <a:lnTo>
                  <a:pt x="84962" y="42671"/>
                </a:lnTo>
                <a:lnTo>
                  <a:pt x="84962" y="25272"/>
                </a:lnTo>
                <a:lnTo>
                  <a:pt x="81660" y="18160"/>
                </a:lnTo>
                <a:lnTo>
                  <a:pt x="76276" y="13588"/>
                </a:lnTo>
                <a:close/>
              </a:path>
              <a:path w="285750" h="143510">
                <a:moveTo>
                  <a:pt x="119379" y="0"/>
                </a:moveTo>
                <a:lnTo>
                  <a:pt x="108203" y="0"/>
                </a:lnTo>
                <a:lnTo>
                  <a:pt x="108203" y="143509"/>
                </a:lnTo>
                <a:lnTo>
                  <a:pt x="119379" y="143509"/>
                </a:lnTo>
                <a:lnTo>
                  <a:pt x="11937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6292850" y="3445128"/>
            <a:ext cx="283845" cy="141605"/>
          </a:xfrm>
          <a:custGeom>
            <a:avLst/>
            <a:gdLst/>
            <a:ahLst/>
            <a:cxnLst/>
            <a:rect l="l" t="t" r="r" b="b"/>
            <a:pathLst>
              <a:path w="283845" h="141604">
                <a:moveTo>
                  <a:pt x="38988" y="90297"/>
                </a:moveTo>
                <a:lnTo>
                  <a:pt x="27812" y="90297"/>
                </a:lnTo>
                <a:lnTo>
                  <a:pt x="27812" y="141605"/>
                </a:lnTo>
                <a:lnTo>
                  <a:pt x="117221" y="141605"/>
                </a:lnTo>
                <a:lnTo>
                  <a:pt x="117221" y="131826"/>
                </a:lnTo>
                <a:lnTo>
                  <a:pt x="38988" y="131826"/>
                </a:lnTo>
                <a:lnTo>
                  <a:pt x="38988" y="116840"/>
                </a:lnTo>
                <a:lnTo>
                  <a:pt x="117221" y="116840"/>
                </a:lnTo>
                <a:lnTo>
                  <a:pt x="117221" y="107061"/>
                </a:lnTo>
                <a:lnTo>
                  <a:pt x="38988" y="107061"/>
                </a:lnTo>
                <a:lnTo>
                  <a:pt x="38988" y="90297"/>
                </a:lnTo>
                <a:close/>
              </a:path>
              <a:path w="283845" h="141604">
                <a:moveTo>
                  <a:pt x="117221" y="116840"/>
                </a:moveTo>
                <a:lnTo>
                  <a:pt x="106172" y="116840"/>
                </a:lnTo>
                <a:lnTo>
                  <a:pt x="106172" y="131826"/>
                </a:lnTo>
                <a:lnTo>
                  <a:pt x="117221" y="131826"/>
                </a:lnTo>
                <a:lnTo>
                  <a:pt x="117221" y="116840"/>
                </a:lnTo>
                <a:close/>
              </a:path>
              <a:path w="283845" h="141604">
                <a:moveTo>
                  <a:pt x="117221" y="90297"/>
                </a:moveTo>
                <a:lnTo>
                  <a:pt x="106172" y="90297"/>
                </a:lnTo>
                <a:lnTo>
                  <a:pt x="106172" y="107061"/>
                </a:lnTo>
                <a:lnTo>
                  <a:pt x="117221" y="107061"/>
                </a:lnTo>
                <a:lnTo>
                  <a:pt x="117221" y="90297"/>
                </a:lnTo>
                <a:close/>
              </a:path>
              <a:path w="283845" h="141604">
                <a:moveTo>
                  <a:pt x="283464" y="112014"/>
                </a:moveTo>
                <a:lnTo>
                  <a:pt x="150240" y="112014"/>
                </a:lnTo>
                <a:lnTo>
                  <a:pt x="150240" y="121666"/>
                </a:lnTo>
                <a:lnTo>
                  <a:pt x="283464" y="121666"/>
                </a:lnTo>
                <a:lnTo>
                  <a:pt x="283464" y="112014"/>
                </a:lnTo>
                <a:close/>
              </a:path>
              <a:path w="283845" h="141604">
                <a:moveTo>
                  <a:pt x="222503" y="75692"/>
                </a:moveTo>
                <a:lnTo>
                  <a:pt x="211200" y="75692"/>
                </a:lnTo>
                <a:lnTo>
                  <a:pt x="211200" y="112014"/>
                </a:lnTo>
                <a:lnTo>
                  <a:pt x="222503" y="112014"/>
                </a:lnTo>
                <a:lnTo>
                  <a:pt x="222503" y="75692"/>
                </a:lnTo>
                <a:close/>
              </a:path>
              <a:path w="283845" h="141604">
                <a:moveTo>
                  <a:pt x="222503" y="24003"/>
                </a:moveTo>
                <a:lnTo>
                  <a:pt x="211074" y="24003"/>
                </a:lnTo>
                <a:lnTo>
                  <a:pt x="211074" y="25273"/>
                </a:lnTo>
                <a:lnTo>
                  <a:pt x="210089" y="31775"/>
                </a:lnTo>
                <a:lnTo>
                  <a:pt x="178069" y="65881"/>
                </a:lnTo>
                <a:lnTo>
                  <a:pt x="155955" y="73406"/>
                </a:lnTo>
                <a:lnTo>
                  <a:pt x="163829" y="82550"/>
                </a:lnTo>
                <a:lnTo>
                  <a:pt x="203244" y="59616"/>
                </a:lnTo>
                <a:lnTo>
                  <a:pt x="216661" y="43180"/>
                </a:lnTo>
                <a:lnTo>
                  <a:pt x="229431" y="43180"/>
                </a:lnTo>
                <a:lnTo>
                  <a:pt x="226298" y="38528"/>
                </a:lnTo>
                <a:lnTo>
                  <a:pt x="223450" y="31746"/>
                </a:lnTo>
                <a:lnTo>
                  <a:pt x="222503" y="25273"/>
                </a:lnTo>
                <a:lnTo>
                  <a:pt x="222503" y="24003"/>
                </a:lnTo>
                <a:close/>
              </a:path>
              <a:path w="283845" h="141604">
                <a:moveTo>
                  <a:pt x="229431" y="43180"/>
                </a:moveTo>
                <a:lnTo>
                  <a:pt x="216661" y="43180"/>
                </a:lnTo>
                <a:lnTo>
                  <a:pt x="219946" y="48635"/>
                </a:lnTo>
                <a:lnTo>
                  <a:pt x="252825" y="75390"/>
                </a:lnTo>
                <a:lnTo>
                  <a:pt x="269875" y="82423"/>
                </a:lnTo>
                <a:lnTo>
                  <a:pt x="277749" y="73279"/>
                </a:lnTo>
                <a:lnTo>
                  <a:pt x="265816" y="69851"/>
                </a:lnTo>
                <a:lnTo>
                  <a:pt x="255132" y="65278"/>
                </a:lnTo>
                <a:lnTo>
                  <a:pt x="245762" y="59616"/>
                </a:lnTo>
                <a:lnTo>
                  <a:pt x="237617" y="52832"/>
                </a:lnTo>
                <a:lnTo>
                  <a:pt x="231022" y="45543"/>
                </a:lnTo>
                <a:lnTo>
                  <a:pt x="229431" y="43180"/>
                </a:lnTo>
                <a:close/>
              </a:path>
              <a:path w="283845" h="141604">
                <a:moveTo>
                  <a:pt x="268604" y="14097"/>
                </a:moveTo>
                <a:lnTo>
                  <a:pt x="165100" y="14097"/>
                </a:lnTo>
                <a:lnTo>
                  <a:pt x="165100" y="24003"/>
                </a:lnTo>
                <a:lnTo>
                  <a:pt x="268604" y="24003"/>
                </a:lnTo>
                <a:lnTo>
                  <a:pt x="268604" y="14097"/>
                </a:lnTo>
                <a:close/>
              </a:path>
              <a:path w="283845" h="141604">
                <a:moveTo>
                  <a:pt x="42037" y="33782"/>
                </a:moveTo>
                <a:lnTo>
                  <a:pt x="7238" y="51562"/>
                </a:lnTo>
                <a:lnTo>
                  <a:pt x="7238" y="65786"/>
                </a:lnTo>
                <a:lnTo>
                  <a:pt x="41910" y="83566"/>
                </a:lnTo>
                <a:lnTo>
                  <a:pt x="49504" y="83133"/>
                </a:lnTo>
                <a:lnTo>
                  <a:pt x="56276" y="81819"/>
                </a:lnTo>
                <a:lnTo>
                  <a:pt x="62216" y="79601"/>
                </a:lnTo>
                <a:lnTo>
                  <a:pt x="67310" y="76454"/>
                </a:lnTo>
                <a:lnTo>
                  <a:pt x="70337" y="74168"/>
                </a:lnTo>
                <a:lnTo>
                  <a:pt x="34671" y="74168"/>
                </a:lnTo>
                <a:lnTo>
                  <a:pt x="28828" y="72771"/>
                </a:lnTo>
                <a:lnTo>
                  <a:pt x="24764" y="69850"/>
                </a:lnTo>
                <a:lnTo>
                  <a:pt x="20574" y="66929"/>
                </a:lnTo>
                <a:lnTo>
                  <a:pt x="18414" y="63246"/>
                </a:lnTo>
                <a:lnTo>
                  <a:pt x="18414" y="54102"/>
                </a:lnTo>
                <a:lnTo>
                  <a:pt x="20574" y="50419"/>
                </a:lnTo>
                <a:lnTo>
                  <a:pt x="28828" y="44704"/>
                </a:lnTo>
                <a:lnTo>
                  <a:pt x="34671" y="43180"/>
                </a:lnTo>
                <a:lnTo>
                  <a:pt x="70402" y="43180"/>
                </a:lnTo>
                <a:lnTo>
                  <a:pt x="67437" y="40894"/>
                </a:lnTo>
                <a:lnTo>
                  <a:pt x="62360" y="37800"/>
                </a:lnTo>
                <a:lnTo>
                  <a:pt x="56451" y="35575"/>
                </a:lnTo>
                <a:lnTo>
                  <a:pt x="49684" y="34232"/>
                </a:lnTo>
                <a:lnTo>
                  <a:pt x="42037" y="33782"/>
                </a:lnTo>
                <a:close/>
              </a:path>
              <a:path w="283845" h="141604">
                <a:moveTo>
                  <a:pt x="70402" y="43180"/>
                </a:moveTo>
                <a:lnTo>
                  <a:pt x="49402" y="43180"/>
                </a:lnTo>
                <a:lnTo>
                  <a:pt x="55245" y="44704"/>
                </a:lnTo>
                <a:lnTo>
                  <a:pt x="59309" y="47625"/>
                </a:lnTo>
                <a:lnTo>
                  <a:pt x="63373" y="50419"/>
                </a:lnTo>
                <a:lnTo>
                  <a:pt x="65532" y="54102"/>
                </a:lnTo>
                <a:lnTo>
                  <a:pt x="65532" y="63246"/>
                </a:lnTo>
                <a:lnTo>
                  <a:pt x="63373" y="66929"/>
                </a:lnTo>
                <a:lnTo>
                  <a:pt x="55245" y="72771"/>
                </a:lnTo>
                <a:lnTo>
                  <a:pt x="49402" y="74168"/>
                </a:lnTo>
                <a:lnTo>
                  <a:pt x="70337" y="74168"/>
                </a:lnTo>
                <a:lnTo>
                  <a:pt x="73533" y="71755"/>
                </a:lnTo>
                <a:lnTo>
                  <a:pt x="76708" y="65786"/>
                </a:lnTo>
                <a:lnTo>
                  <a:pt x="76708" y="51562"/>
                </a:lnTo>
                <a:lnTo>
                  <a:pt x="73533" y="45593"/>
                </a:lnTo>
                <a:lnTo>
                  <a:pt x="70402" y="43180"/>
                </a:lnTo>
                <a:close/>
              </a:path>
              <a:path w="283845" h="141604">
                <a:moveTo>
                  <a:pt x="117221" y="889"/>
                </a:moveTo>
                <a:lnTo>
                  <a:pt x="106045" y="889"/>
                </a:lnTo>
                <a:lnTo>
                  <a:pt x="106045" y="35306"/>
                </a:lnTo>
                <a:lnTo>
                  <a:pt x="82296" y="35306"/>
                </a:lnTo>
                <a:lnTo>
                  <a:pt x="82296" y="44831"/>
                </a:lnTo>
                <a:lnTo>
                  <a:pt x="106045" y="44831"/>
                </a:lnTo>
                <a:lnTo>
                  <a:pt x="106045" y="60198"/>
                </a:lnTo>
                <a:lnTo>
                  <a:pt x="82296" y="60198"/>
                </a:lnTo>
                <a:lnTo>
                  <a:pt x="82296" y="69723"/>
                </a:lnTo>
                <a:lnTo>
                  <a:pt x="106045" y="69723"/>
                </a:lnTo>
                <a:lnTo>
                  <a:pt x="106045" y="82550"/>
                </a:lnTo>
                <a:lnTo>
                  <a:pt x="117221" y="82550"/>
                </a:lnTo>
                <a:lnTo>
                  <a:pt x="117221" y="889"/>
                </a:lnTo>
                <a:close/>
              </a:path>
              <a:path w="283845" h="141604">
                <a:moveTo>
                  <a:pt x="84074" y="17907"/>
                </a:moveTo>
                <a:lnTo>
                  <a:pt x="0" y="17907"/>
                </a:lnTo>
                <a:lnTo>
                  <a:pt x="0" y="27686"/>
                </a:lnTo>
                <a:lnTo>
                  <a:pt x="84074" y="27686"/>
                </a:lnTo>
                <a:lnTo>
                  <a:pt x="84074" y="17907"/>
                </a:lnTo>
                <a:close/>
              </a:path>
              <a:path w="283845" h="141604">
                <a:moveTo>
                  <a:pt x="47498" y="0"/>
                </a:moveTo>
                <a:lnTo>
                  <a:pt x="36575" y="0"/>
                </a:lnTo>
                <a:lnTo>
                  <a:pt x="36575" y="17907"/>
                </a:lnTo>
                <a:lnTo>
                  <a:pt x="47498" y="17907"/>
                </a:lnTo>
                <a:lnTo>
                  <a:pt x="4749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6648831" y="3452240"/>
            <a:ext cx="285750" cy="137795"/>
          </a:xfrm>
          <a:custGeom>
            <a:avLst/>
            <a:gdLst/>
            <a:ahLst/>
            <a:cxnLst/>
            <a:rect l="l" t="t" r="r" b="b"/>
            <a:pathLst>
              <a:path w="285750" h="137795">
                <a:moveTo>
                  <a:pt x="133223" y="104775"/>
                </a:moveTo>
                <a:lnTo>
                  <a:pt x="0" y="104775"/>
                </a:lnTo>
                <a:lnTo>
                  <a:pt x="0" y="114554"/>
                </a:lnTo>
                <a:lnTo>
                  <a:pt x="133223" y="114554"/>
                </a:lnTo>
                <a:lnTo>
                  <a:pt x="133223" y="104775"/>
                </a:lnTo>
                <a:close/>
              </a:path>
              <a:path w="285750" h="137795">
                <a:moveTo>
                  <a:pt x="66548" y="4445"/>
                </a:moveTo>
                <a:lnTo>
                  <a:pt x="25661" y="18859"/>
                </a:lnTo>
                <a:lnTo>
                  <a:pt x="18161" y="40005"/>
                </a:lnTo>
                <a:lnTo>
                  <a:pt x="19182" y="48766"/>
                </a:lnTo>
                <a:lnTo>
                  <a:pt x="22240" y="56372"/>
                </a:lnTo>
                <a:lnTo>
                  <a:pt x="27322" y="62811"/>
                </a:lnTo>
                <a:lnTo>
                  <a:pt x="34417" y="68072"/>
                </a:lnTo>
                <a:lnTo>
                  <a:pt x="34417" y="104775"/>
                </a:lnTo>
                <a:lnTo>
                  <a:pt x="45593" y="104775"/>
                </a:lnTo>
                <a:lnTo>
                  <a:pt x="45593" y="72771"/>
                </a:lnTo>
                <a:lnTo>
                  <a:pt x="98805" y="72771"/>
                </a:lnTo>
                <a:lnTo>
                  <a:pt x="98805" y="68072"/>
                </a:lnTo>
                <a:lnTo>
                  <a:pt x="102195" y="65532"/>
                </a:lnTo>
                <a:lnTo>
                  <a:pt x="66548" y="65532"/>
                </a:lnTo>
                <a:lnTo>
                  <a:pt x="29718" y="48006"/>
                </a:lnTo>
                <a:lnTo>
                  <a:pt x="29718" y="32004"/>
                </a:lnTo>
                <a:lnTo>
                  <a:pt x="66548" y="14097"/>
                </a:lnTo>
                <a:lnTo>
                  <a:pt x="102032" y="14097"/>
                </a:lnTo>
                <a:lnTo>
                  <a:pt x="101600" y="13716"/>
                </a:lnTo>
                <a:lnTo>
                  <a:pt x="94480" y="9642"/>
                </a:lnTo>
                <a:lnTo>
                  <a:pt x="86264" y="6746"/>
                </a:lnTo>
                <a:lnTo>
                  <a:pt x="76954" y="5018"/>
                </a:lnTo>
                <a:lnTo>
                  <a:pt x="66548" y="4445"/>
                </a:lnTo>
                <a:close/>
              </a:path>
              <a:path w="285750" h="137795">
                <a:moveTo>
                  <a:pt x="98805" y="72771"/>
                </a:moveTo>
                <a:lnTo>
                  <a:pt x="87629" y="72771"/>
                </a:lnTo>
                <a:lnTo>
                  <a:pt x="87629" y="104775"/>
                </a:lnTo>
                <a:lnTo>
                  <a:pt x="98805" y="104775"/>
                </a:lnTo>
                <a:lnTo>
                  <a:pt x="98805" y="72771"/>
                </a:lnTo>
                <a:close/>
              </a:path>
              <a:path w="285750" h="137795">
                <a:moveTo>
                  <a:pt x="87629" y="72771"/>
                </a:moveTo>
                <a:lnTo>
                  <a:pt x="45593" y="72771"/>
                </a:lnTo>
                <a:lnTo>
                  <a:pt x="52197" y="74549"/>
                </a:lnTo>
                <a:lnTo>
                  <a:pt x="59182" y="75437"/>
                </a:lnTo>
                <a:lnTo>
                  <a:pt x="74675" y="75437"/>
                </a:lnTo>
                <a:lnTo>
                  <a:pt x="81661" y="74549"/>
                </a:lnTo>
                <a:lnTo>
                  <a:pt x="87629" y="72771"/>
                </a:lnTo>
                <a:close/>
              </a:path>
              <a:path w="285750" h="137795">
                <a:moveTo>
                  <a:pt x="102032" y="14097"/>
                </a:moveTo>
                <a:lnTo>
                  <a:pt x="66548" y="14097"/>
                </a:lnTo>
                <a:lnTo>
                  <a:pt x="74429" y="14545"/>
                </a:lnTo>
                <a:lnTo>
                  <a:pt x="81502" y="15875"/>
                </a:lnTo>
                <a:lnTo>
                  <a:pt x="87764" y="18061"/>
                </a:lnTo>
                <a:lnTo>
                  <a:pt x="93218" y="21082"/>
                </a:lnTo>
                <a:lnTo>
                  <a:pt x="99949" y="25654"/>
                </a:lnTo>
                <a:lnTo>
                  <a:pt x="103377" y="32004"/>
                </a:lnTo>
                <a:lnTo>
                  <a:pt x="103308" y="48006"/>
                </a:lnTo>
                <a:lnTo>
                  <a:pt x="66548" y="65532"/>
                </a:lnTo>
                <a:lnTo>
                  <a:pt x="102195" y="65532"/>
                </a:lnTo>
                <a:lnTo>
                  <a:pt x="105826" y="62811"/>
                </a:lnTo>
                <a:lnTo>
                  <a:pt x="110871" y="56372"/>
                </a:lnTo>
                <a:lnTo>
                  <a:pt x="113915" y="48766"/>
                </a:lnTo>
                <a:lnTo>
                  <a:pt x="114935" y="40005"/>
                </a:lnTo>
                <a:lnTo>
                  <a:pt x="114101" y="32004"/>
                </a:lnTo>
                <a:lnTo>
                  <a:pt x="111601" y="24955"/>
                </a:lnTo>
                <a:lnTo>
                  <a:pt x="107434" y="18859"/>
                </a:lnTo>
                <a:lnTo>
                  <a:pt x="102032" y="14097"/>
                </a:lnTo>
                <a:close/>
              </a:path>
              <a:path w="285750" h="137795">
                <a:moveTo>
                  <a:pt x="223266" y="70866"/>
                </a:moveTo>
                <a:lnTo>
                  <a:pt x="212217" y="70866"/>
                </a:lnTo>
                <a:lnTo>
                  <a:pt x="212217" y="137287"/>
                </a:lnTo>
                <a:lnTo>
                  <a:pt x="223266" y="137287"/>
                </a:lnTo>
                <a:lnTo>
                  <a:pt x="223266" y="70866"/>
                </a:lnTo>
                <a:close/>
              </a:path>
              <a:path w="285750" h="137795">
                <a:moveTo>
                  <a:pt x="285623" y="60833"/>
                </a:moveTo>
                <a:lnTo>
                  <a:pt x="152400" y="60833"/>
                </a:lnTo>
                <a:lnTo>
                  <a:pt x="152400" y="70866"/>
                </a:lnTo>
                <a:lnTo>
                  <a:pt x="285623" y="70866"/>
                </a:lnTo>
                <a:lnTo>
                  <a:pt x="285623" y="60833"/>
                </a:lnTo>
                <a:close/>
              </a:path>
              <a:path w="285750" h="137795">
                <a:moveTo>
                  <a:pt x="265049" y="0"/>
                </a:moveTo>
                <a:lnTo>
                  <a:pt x="174117" y="0"/>
                </a:lnTo>
                <a:lnTo>
                  <a:pt x="174117" y="9906"/>
                </a:lnTo>
                <a:lnTo>
                  <a:pt x="253873" y="9906"/>
                </a:lnTo>
                <a:lnTo>
                  <a:pt x="253775" y="25578"/>
                </a:lnTo>
                <a:lnTo>
                  <a:pt x="253476" y="39274"/>
                </a:lnTo>
                <a:lnTo>
                  <a:pt x="252962" y="51018"/>
                </a:lnTo>
                <a:lnTo>
                  <a:pt x="252222" y="60833"/>
                </a:lnTo>
                <a:lnTo>
                  <a:pt x="262890" y="60833"/>
                </a:lnTo>
                <a:lnTo>
                  <a:pt x="263816" y="48023"/>
                </a:lnTo>
                <a:lnTo>
                  <a:pt x="264493" y="33607"/>
                </a:lnTo>
                <a:lnTo>
                  <a:pt x="264908" y="17595"/>
                </a:lnTo>
                <a:lnTo>
                  <a:pt x="26504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7014464" y="3446017"/>
            <a:ext cx="280035" cy="141605"/>
          </a:xfrm>
          <a:custGeom>
            <a:avLst/>
            <a:gdLst/>
            <a:ahLst/>
            <a:cxnLst/>
            <a:rect l="l" t="t" r="r" b="b"/>
            <a:pathLst>
              <a:path w="280034" h="141604">
                <a:moveTo>
                  <a:pt x="113537" y="82550"/>
                </a:moveTo>
                <a:lnTo>
                  <a:pt x="24383" y="82550"/>
                </a:lnTo>
                <a:lnTo>
                  <a:pt x="24383" y="92328"/>
                </a:lnTo>
                <a:lnTo>
                  <a:pt x="102488" y="92328"/>
                </a:lnTo>
                <a:lnTo>
                  <a:pt x="102488" y="106171"/>
                </a:lnTo>
                <a:lnTo>
                  <a:pt x="24383" y="106171"/>
                </a:lnTo>
                <a:lnTo>
                  <a:pt x="24383" y="141477"/>
                </a:lnTo>
                <a:lnTo>
                  <a:pt x="117475" y="141477"/>
                </a:lnTo>
                <a:lnTo>
                  <a:pt x="117475" y="131571"/>
                </a:lnTo>
                <a:lnTo>
                  <a:pt x="35305" y="131571"/>
                </a:lnTo>
                <a:lnTo>
                  <a:pt x="35305" y="115824"/>
                </a:lnTo>
                <a:lnTo>
                  <a:pt x="113537" y="115824"/>
                </a:lnTo>
                <a:lnTo>
                  <a:pt x="113537" y="82550"/>
                </a:lnTo>
                <a:close/>
              </a:path>
              <a:path w="280034" h="141604">
                <a:moveTo>
                  <a:pt x="279653" y="110997"/>
                </a:moveTo>
                <a:lnTo>
                  <a:pt x="146430" y="110997"/>
                </a:lnTo>
                <a:lnTo>
                  <a:pt x="146430" y="120776"/>
                </a:lnTo>
                <a:lnTo>
                  <a:pt x="279653" y="120776"/>
                </a:lnTo>
                <a:lnTo>
                  <a:pt x="279653" y="110997"/>
                </a:lnTo>
                <a:close/>
              </a:path>
              <a:path w="280034" h="141604">
                <a:moveTo>
                  <a:pt x="212978" y="10667"/>
                </a:moveTo>
                <a:lnTo>
                  <a:pt x="172092" y="25082"/>
                </a:lnTo>
                <a:lnTo>
                  <a:pt x="164591" y="46227"/>
                </a:lnTo>
                <a:lnTo>
                  <a:pt x="165613" y="54989"/>
                </a:lnTo>
                <a:lnTo>
                  <a:pt x="168671" y="62595"/>
                </a:lnTo>
                <a:lnTo>
                  <a:pt x="173753" y="69034"/>
                </a:lnTo>
                <a:lnTo>
                  <a:pt x="180847" y="74294"/>
                </a:lnTo>
                <a:lnTo>
                  <a:pt x="180847" y="110997"/>
                </a:lnTo>
                <a:lnTo>
                  <a:pt x="192024" y="110997"/>
                </a:lnTo>
                <a:lnTo>
                  <a:pt x="192024" y="78993"/>
                </a:lnTo>
                <a:lnTo>
                  <a:pt x="245236" y="78993"/>
                </a:lnTo>
                <a:lnTo>
                  <a:pt x="245236" y="74294"/>
                </a:lnTo>
                <a:lnTo>
                  <a:pt x="248626" y="71754"/>
                </a:lnTo>
                <a:lnTo>
                  <a:pt x="212978" y="71754"/>
                </a:lnTo>
                <a:lnTo>
                  <a:pt x="176149" y="54228"/>
                </a:lnTo>
                <a:lnTo>
                  <a:pt x="176149" y="38227"/>
                </a:lnTo>
                <a:lnTo>
                  <a:pt x="212978" y="20319"/>
                </a:lnTo>
                <a:lnTo>
                  <a:pt x="248463" y="20319"/>
                </a:lnTo>
                <a:lnTo>
                  <a:pt x="248030" y="19938"/>
                </a:lnTo>
                <a:lnTo>
                  <a:pt x="240911" y="15865"/>
                </a:lnTo>
                <a:lnTo>
                  <a:pt x="232695" y="12969"/>
                </a:lnTo>
                <a:lnTo>
                  <a:pt x="223385" y="11241"/>
                </a:lnTo>
                <a:lnTo>
                  <a:pt x="212978" y="10667"/>
                </a:lnTo>
                <a:close/>
              </a:path>
              <a:path w="280034" h="141604">
                <a:moveTo>
                  <a:pt x="245236" y="78993"/>
                </a:moveTo>
                <a:lnTo>
                  <a:pt x="234060" y="78993"/>
                </a:lnTo>
                <a:lnTo>
                  <a:pt x="234060" y="110997"/>
                </a:lnTo>
                <a:lnTo>
                  <a:pt x="245236" y="110997"/>
                </a:lnTo>
                <a:lnTo>
                  <a:pt x="245236" y="78993"/>
                </a:lnTo>
                <a:close/>
              </a:path>
              <a:path w="280034" h="141604">
                <a:moveTo>
                  <a:pt x="234060" y="78993"/>
                </a:moveTo>
                <a:lnTo>
                  <a:pt x="192024" y="78993"/>
                </a:lnTo>
                <a:lnTo>
                  <a:pt x="198627" y="80771"/>
                </a:lnTo>
                <a:lnTo>
                  <a:pt x="205612" y="81660"/>
                </a:lnTo>
                <a:lnTo>
                  <a:pt x="221106" y="81660"/>
                </a:lnTo>
                <a:lnTo>
                  <a:pt x="228091" y="80771"/>
                </a:lnTo>
                <a:lnTo>
                  <a:pt x="234060" y="78993"/>
                </a:lnTo>
                <a:close/>
              </a:path>
              <a:path w="280034" h="141604">
                <a:moveTo>
                  <a:pt x="248463" y="20319"/>
                </a:moveTo>
                <a:lnTo>
                  <a:pt x="212978" y="20319"/>
                </a:lnTo>
                <a:lnTo>
                  <a:pt x="220860" y="20768"/>
                </a:lnTo>
                <a:lnTo>
                  <a:pt x="227933" y="22097"/>
                </a:lnTo>
                <a:lnTo>
                  <a:pt x="234195" y="24284"/>
                </a:lnTo>
                <a:lnTo>
                  <a:pt x="239649" y="27304"/>
                </a:lnTo>
                <a:lnTo>
                  <a:pt x="246379" y="31876"/>
                </a:lnTo>
                <a:lnTo>
                  <a:pt x="249808" y="38227"/>
                </a:lnTo>
                <a:lnTo>
                  <a:pt x="249739" y="54228"/>
                </a:lnTo>
                <a:lnTo>
                  <a:pt x="212978" y="71754"/>
                </a:lnTo>
                <a:lnTo>
                  <a:pt x="248626" y="71754"/>
                </a:lnTo>
                <a:lnTo>
                  <a:pt x="252257" y="69034"/>
                </a:lnTo>
                <a:lnTo>
                  <a:pt x="257301" y="62595"/>
                </a:lnTo>
                <a:lnTo>
                  <a:pt x="260346" y="54989"/>
                </a:lnTo>
                <a:lnTo>
                  <a:pt x="261365" y="46227"/>
                </a:lnTo>
                <a:lnTo>
                  <a:pt x="260532" y="38227"/>
                </a:lnTo>
                <a:lnTo>
                  <a:pt x="258032" y="31178"/>
                </a:lnTo>
                <a:lnTo>
                  <a:pt x="253865" y="25082"/>
                </a:lnTo>
                <a:lnTo>
                  <a:pt x="248463" y="20319"/>
                </a:lnTo>
                <a:close/>
              </a:path>
              <a:path w="280034" h="141604">
                <a:moveTo>
                  <a:pt x="91312" y="55371"/>
                </a:moveTo>
                <a:lnTo>
                  <a:pt x="84835" y="56514"/>
                </a:lnTo>
                <a:lnTo>
                  <a:pt x="76961" y="57150"/>
                </a:lnTo>
                <a:lnTo>
                  <a:pt x="0" y="57150"/>
                </a:lnTo>
                <a:lnTo>
                  <a:pt x="0" y="66928"/>
                </a:lnTo>
                <a:lnTo>
                  <a:pt x="78104" y="66928"/>
                </a:lnTo>
                <a:lnTo>
                  <a:pt x="86613" y="66293"/>
                </a:lnTo>
                <a:lnTo>
                  <a:pt x="92075" y="65024"/>
                </a:lnTo>
                <a:lnTo>
                  <a:pt x="91312" y="55371"/>
                </a:lnTo>
                <a:close/>
              </a:path>
              <a:path w="280034" h="141604">
                <a:moveTo>
                  <a:pt x="29971" y="22478"/>
                </a:moveTo>
                <a:lnTo>
                  <a:pt x="19176" y="22478"/>
                </a:lnTo>
                <a:lnTo>
                  <a:pt x="20700" y="57150"/>
                </a:lnTo>
                <a:lnTo>
                  <a:pt x="31495" y="57150"/>
                </a:lnTo>
                <a:lnTo>
                  <a:pt x="29971" y="22478"/>
                </a:lnTo>
                <a:close/>
              </a:path>
              <a:path w="280034" h="141604">
                <a:moveTo>
                  <a:pt x="69214" y="22478"/>
                </a:moveTo>
                <a:lnTo>
                  <a:pt x="58292" y="22478"/>
                </a:lnTo>
                <a:lnTo>
                  <a:pt x="57022" y="57150"/>
                </a:lnTo>
                <a:lnTo>
                  <a:pt x="67690" y="57150"/>
                </a:lnTo>
                <a:lnTo>
                  <a:pt x="69214" y="22478"/>
                </a:lnTo>
                <a:close/>
              </a:path>
              <a:path w="280034" h="141604">
                <a:moveTo>
                  <a:pt x="84835" y="5841"/>
                </a:moveTo>
                <a:lnTo>
                  <a:pt x="3682" y="5841"/>
                </a:lnTo>
                <a:lnTo>
                  <a:pt x="3682" y="15493"/>
                </a:lnTo>
                <a:lnTo>
                  <a:pt x="84835" y="15493"/>
                </a:lnTo>
                <a:lnTo>
                  <a:pt x="84835" y="5841"/>
                </a:lnTo>
                <a:close/>
              </a:path>
              <a:path w="280034" h="141604">
                <a:moveTo>
                  <a:pt x="113537" y="0"/>
                </a:moveTo>
                <a:lnTo>
                  <a:pt x="102361" y="0"/>
                </a:lnTo>
                <a:lnTo>
                  <a:pt x="102361" y="74675"/>
                </a:lnTo>
                <a:lnTo>
                  <a:pt x="113537" y="74675"/>
                </a:lnTo>
                <a:lnTo>
                  <a:pt x="11353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36082" y="3781170"/>
            <a:ext cx="96138" cy="123062"/>
          </a:xfrm>
          <a:prstGeom prst="rect">
            <a:avLst/>
          </a:prstGeom>
        </p:spPr>
      </p:pic>
      <p:sp>
        <p:nvSpPr>
          <p:cNvPr id="61" name="object 61" descr=""/>
          <p:cNvSpPr/>
          <p:nvPr/>
        </p:nvSpPr>
        <p:spPr>
          <a:xfrm>
            <a:off x="5921883" y="3758438"/>
            <a:ext cx="730885" cy="143510"/>
          </a:xfrm>
          <a:custGeom>
            <a:avLst/>
            <a:gdLst/>
            <a:ahLst/>
            <a:cxnLst/>
            <a:rect l="l" t="t" r="r" b="b"/>
            <a:pathLst>
              <a:path w="730884" h="143510">
                <a:moveTo>
                  <a:pt x="709294" y="105410"/>
                </a:moveTo>
                <a:lnTo>
                  <a:pt x="702151" y="105884"/>
                </a:lnTo>
                <a:lnTo>
                  <a:pt x="692150" y="106346"/>
                </a:lnTo>
                <a:lnTo>
                  <a:pt x="663574" y="107187"/>
                </a:lnTo>
                <a:lnTo>
                  <a:pt x="609853" y="107950"/>
                </a:lnTo>
                <a:lnTo>
                  <a:pt x="610996" y="117475"/>
                </a:lnTo>
                <a:lnTo>
                  <a:pt x="679640" y="116330"/>
                </a:lnTo>
                <a:lnTo>
                  <a:pt x="692594" y="115935"/>
                </a:lnTo>
                <a:lnTo>
                  <a:pt x="702690" y="115516"/>
                </a:lnTo>
                <a:lnTo>
                  <a:pt x="709930" y="115062"/>
                </a:lnTo>
                <a:lnTo>
                  <a:pt x="709294" y="105410"/>
                </a:lnTo>
                <a:close/>
              </a:path>
              <a:path w="730884" h="143510">
                <a:moveTo>
                  <a:pt x="197103" y="75564"/>
                </a:moveTo>
                <a:lnTo>
                  <a:pt x="186054" y="75564"/>
                </a:lnTo>
                <a:lnTo>
                  <a:pt x="186054" y="96012"/>
                </a:lnTo>
                <a:lnTo>
                  <a:pt x="177291" y="100711"/>
                </a:lnTo>
                <a:lnTo>
                  <a:pt x="172846" y="107569"/>
                </a:lnTo>
                <a:lnTo>
                  <a:pt x="172846" y="124587"/>
                </a:lnTo>
                <a:lnTo>
                  <a:pt x="208448" y="142444"/>
                </a:lnTo>
                <a:lnTo>
                  <a:pt x="218947" y="142875"/>
                </a:lnTo>
                <a:lnTo>
                  <a:pt x="229520" y="142444"/>
                </a:lnTo>
                <a:lnTo>
                  <a:pt x="238760" y="141144"/>
                </a:lnTo>
                <a:lnTo>
                  <a:pt x="246665" y="138963"/>
                </a:lnTo>
                <a:lnTo>
                  <a:pt x="253237" y="135889"/>
                </a:lnTo>
                <a:lnTo>
                  <a:pt x="257238" y="133476"/>
                </a:lnTo>
                <a:lnTo>
                  <a:pt x="218947" y="133476"/>
                </a:lnTo>
                <a:lnTo>
                  <a:pt x="211046" y="133191"/>
                </a:lnTo>
                <a:lnTo>
                  <a:pt x="184530" y="121665"/>
                </a:lnTo>
                <a:lnTo>
                  <a:pt x="184616" y="110871"/>
                </a:lnTo>
                <a:lnTo>
                  <a:pt x="218947" y="99060"/>
                </a:lnTo>
                <a:lnTo>
                  <a:pt x="257689" y="99060"/>
                </a:lnTo>
                <a:lnTo>
                  <a:pt x="251840" y="95885"/>
                </a:lnTo>
                <a:lnTo>
                  <a:pt x="251840" y="91948"/>
                </a:lnTo>
                <a:lnTo>
                  <a:pt x="197103" y="91948"/>
                </a:lnTo>
                <a:lnTo>
                  <a:pt x="197103" y="75564"/>
                </a:lnTo>
                <a:close/>
              </a:path>
              <a:path w="730884" h="143510">
                <a:moveTo>
                  <a:pt x="257689" y="99060"/>
                </a:moveTo>
                <a:lnTo>
                  <a:pt x="218947" y="99060"/>
                </a:lnTo>
                <a:lnTo>
                  <a:pt x="226976" y="99345"/>
                </a:lnTo>
                <a:lnTo>
                  <a:pt x="233934" y="100202"/>
                </a:lnTo>
                <a:lnTo>
                  <a:pt x="239843" y="101631"/>
                </a:lnTo>
                <a:lnTo>
                  <a:pt x="244728" y="103632"/>
                </a:lnTo>
                <a:lnTo>
                  <a:pt x="250570" y="106680"/>
                </a:lnTo>
                <a:lnTo>
                  <a:pt x="253491" y="110871"/>
                </a:lnTo>
                <a:lnTo>
                  <a:pt x="253491" y="121665"/>
                </a:lnTo>
                <a:lnTo>
                  <a:pt x="218947" y="133476"/>
                </a:lnTo>
                <a:lnTo>
                  <a:pt x="257238" y="133476"/>
                </a:lnTo>
                <a:lnTo>
                  <a:pt x="261238" y="131063"/>
                </a:lnTo>
                <a:lnTo>
                  <a:pt x="265175" y="124587"/>
                </a:lnTo>
                <a:lnTo>
                  <a:pt x="265175" y="107569"/>
                </a:lnTo>
                <a:lnTo>
                  <a:pt x="260730" y="100711"/>
                </a:lnTo>
                <a:lnTo>
                  <a:pt x="257689" y="99060"/>
                </a:lnTo>
                <a:close/>
              </a:path>
              <a:path w="730884" h="143510">
                <a:moveTo>
                  <a:pt x="227583" y="89535"/>
                </a:moveTo>
                <a:lnTo>
                  <a:pt x="210312" y="89535"/>
                </a:lnTo>
                <a:lnTo>
                  <a:pt x="203072" y="90297"/>
                </a:lnTo>
                <a:lnTo>
                  <a:pt x="197103" y="91948"/>
                </a:lnTo>
                <a:lnTo>
                  <a:pt x="240918" y="91948"/>
                </a:lnTo>
                <a:lnTo>
                  <a:pt x="234950" y="90297"/>
                </a:lnTo>
                <a:lnTo>
                  <a:pt x="227583" y="89535"/>
                </a:lnTo>
                <a:close/>
              </a:path>
              <a:path w="730884" h="143510">
                <a:moveTo>
                  <a:pt x="251840" y="75564"/>
                </a:moveTo>
                <a:lnTo>
                  <a:pt x="240918" y="75564"/>
                </a:lnTo>
                <a:lnTo>
                  <a:pt x="240918" y="91948"/>
                </a:lnTo>
                <a:lnTo>
                  <a:pt x="251840" y="91948"/>
                </a:lnTo>
                <a:lnTo>
                  <a:pt x="251840" y="75564"/>
                </a:lnTo>
                <a:close/>
              </a:path>
              <a:path w="730884" h="143510">
                <a:moveTo>
                  <a:pt x="285622" y="65532"/>
                </a:moveTo>
                <a:lnTo>
                  <a:pt x="152400" y="65532"/>
                </a:lnTo>
                <a:lnTo>
                  <a:pt x="152400" y="75564"/>
                </a:lnTo>
                <a:lnTo>
                  <a:pt x="285622" y="75564"/>
                </a:lnTo>
                <a:lnTo>
                  <a:pt x="285622" y="65532"/>
                </a:lnTo>
                <a:close/>
              </a:path>
              <a:path w="730884" h="143510">
                <a:moveTo>
                  <a:pt x="372871" y="86740"/>
                </a:moveTo>
                <a:lnTo>
                  <a:pt x="330200" y="99440"/>
                </a:lnTo>
                <a:lnTo>
                  <a:pt x="326214" y="105918"/>
                </a:lnTo>
                <a:lnTo>
                  <a:pt x="326214" y="122427"/>
                </a:lnTo>
                <a:lnTo>
                  <a:pt x="362321" y="141130"/>
                </a:lnTo>
                <a:lnTo>
                  <a:pt x="372871" y="141605"/>
                </a:lnTo>
                <a:lnTo>
                  <a:pt x="383481" y="141128"/>
                </a:lnTo>
                <a:lnTo>
                  <a:pt x="392833" y="139700"/>
                </a:lnTo>
                <a:lnTo>
                  <a:pt x="400804" y="137372"/>
                </a:lnTo>
                <a:lnTo>
                  <a:pt x="407542" y="134112"/>
                </a:lnTo>
                <a:lnTo>
                  <a:pt x="410590" y="132207"/>
                </a:lnTo>
                <a:lnTo>
                  <a:pt x="372871" y="132207"/>
                </a:lnTo>
                <a:lnTo>
                  <a:pt x="364894" y="131897"/>
                </a:lnTo>
                <a:lnTo>
                  <a:pt x="337946" y="119507"/>
                </a:lnTo>
                <a:lnTo>
                  <a:pt x="337946" y="108712"/>
                </a:lnTo>
                <a:lnTo>
                  <a:pt x="372871" y="96138"/>
                </a:lnTo>
                <a:lnTo>
                  <a:pt x="410590" y="96138"/>
                </a:lnTo>
                <a:lnTo>
                  <a:pt x="407542" y="94234"/>
                </a:lnTo>
                <a:lnTo>
                  <a:pt x="400875" y="90920"/>
                </a:lnTo>
                <a:lnTo>
                  <a:pt x="392874" y="88582"/>
                </a:lnTo>
                <a:lnTo>
                  <a:pt x="383539" y="87197"/>
                </a:lnTo>
                <a:lnTo>
                  <a:pt x="372871" y="86740"/>
                </a:lnTo>
                <a:close/>
              </a:path>
              <a:path w="730884" h="143510">
                <a:moveTo>
                  <a:pt x="410590" y="96138"/>
                </a:moveTo>
                <a:lnTo>
                  <a:pt x="372871" y="96138"/>
                </a:lnTo>
                <a:lnTo>
                  <a:pt x="380942" y="96448"/>
                </a:lnTo>
                <a:lnTo>
                  <a:pt x="388000" y="97377"/>
                </a:lnTo>
                <a:lnTo>
                  <a:pt x="408050" y="119507"/>
                </a:lnTo>
                <a:lnTo>
                  <a:pt x="405002" y="123825"/>
                </a:lnTo>
                <a:lnTo>
                  <a:pt x="372871" y="132207"/>
                </a:lnTo>
                <a:lnTo>
                  <a:pt x="410590" y="132207"/>
                </a:lnTo>
                <a:lnTo>
                  <a:pt x="415670" y="129032"/>
                </a:lnTo>
                <a:lnTo>
                  <a:pt x="419734" y="122427"/>
                </a:lnTo>
                <a:lnTo>
                  <a:pt x="419734" y="105918"/>
                </a:lnTo>
                <a:lnTo>
                  <a:pt x="415670" y="99313"/>
                </a:lnTo>
                <a:lnTo>
                  <a:pt x="410590" y="96138"/>
                </a:lnTo>
                <a:close/>
              </a:path>
              <a:path w="730884" h="143510">
                <a:moveTo>
                  <a:pt x="111251" y="85979"/>
                </a:moveTo>
                <a:lnTo>
                  <a:pt x="22605" y="85979"/>
                </a:lnTo>
                <a:lnTo>
                  <a:pt x="22605" y="140081"/>
                </a:lnTo>
                <a:lnTo>
                  <a:pt x="111251" y="140081"/>
                </a:lnTo>
                <a:lnTo>
                  <a:pt x="111251" y="130175"/>
                </a:lnTo>
                <a:lnTo>
                  <a:pt x="33527" y="130175"/>
                </a:lnTo>
                <a:lnTo>
                  <a:pt x="33527" y="95631"/>
                </a:lnTo>
                <a:lnTo>
                  <a:pt x="111251" y="95631"/>
                </a:lnTo>
                <a:lnTo>
                  <a:pt x="111251" y="85979"/>
                </a:lnTo>
                <a:close/>
              </a:path>
              <a:path w="730884" h="143510">
                <a:moveTo>
                  <a:pt x="111251" y="95631"/>
                </a:moveTo>
                <a:lnTo>
                  <a:pt x="100329" y="95631"/>
                </a:lnTo>
                <a:lnTo>
                  <a:pt x="100329" y="130175"/>
                </a:lnTo>
                <a:lnTo>
                  <a:pt x="111251" y="130175"/>
                </a:lnTo>
                <a:lnTo>
                  <a:pt x="111251" y="95631"/>
                </a:lnTo>
                <a:close/>
              </a:path>
              <a:path w="730884" h="143510">
                <a:moveTo>
                  <a:pt x="658367" y="10922"/>
                </a:moveTo>
                <a:lnTo>
                  <a:pt x="623141" y="31750"/>
                </a:lnTo>
                <a:lnTo>
                  <a:pt x="620394" y="45085"/>
                </a:lnTo>
                <a:lnTo>
                  <a:pt x="621083" y="52183"/>
                </a:lnTo>
                <a:lnTo>
                  <a:pt x="650648" y="78777"/>
                </a:lnTo>
                <a:lnTo>
                  <a:pt x="658367" y="79375"/>
                </a:lnTo>
                <a:lnTo>
                  <a:pt x="666138" y="78775"/>
                </a:lnTo>
                <a:lnTo>
                  <a:pt x="673260" y="76962"/>
                </a:lnTo>
                <a:lnTo>
                  <a:pt x="679656" y="73963"/>
                </a:lnTo>
                <a:lnTo>
                  <a:pt x="685418" y="69723"/>
                </a:lnTo>
                <a:lnTo>
                  <a:pt x="685652" y="69469"/>
                </a:lnTo>
                <a:lnTo>
                  <a:pt x="651001" y="69469"/>
                </a:lnTo>
                <a:lnTo>
                  <a:pt x="644778" y="67183"/>
                </a:lnTo>
                <a:lnTo>
                  <a:pt x="639571" y="62737"/>
                </a:lnTo>
                <a:lnTo>
                  <a:pt x="634491" y="58165"/>
                </a:lnTo>
                <a:lnTo>
                  <a:pt x="631824" y="52324"/>
                </a:lnTo>
                <a:lnTo>
                  <a:pt x="631880" y="37846"/>
                </a:lnTo>
                <a:lnTo>
                  <a:pt x="634364" y="32131"/>
                </a:lnTo>
                <a:lnTo>
                  <a:pt x="644524" y="22987"/>
                </a:lnTo>
                <a:lnTo>
                  <a:pt x="650747" y="20700"/>
                </a:lnTo>
                <a:lnTo>
                  <a:pt x="685250" y="20700"/>
                </a:lnTo>
                <a:lnTo>
                  <a:pt x="679656" y="16494"/>
                </a:lnTo>
                <a:lnTo>
                  <a:pt x="673166" y="13382"/>
                </a:lnTo>
                <a:lnTo>
                  <a:pt x="666105" y="11539"/>
                </a:lnTo>
                <a:lnTo>
                  <a:pt x="658367" y="10922"/>
                </a:lnTo>
                <a:close/>
              </a:path>
              <a:path w="730884" h="143510">
                <a:moveTo>
                  <a:pt x="685250" y="20700"/>
                </a:moveTo>
                <a:lnTo>
                  <a:pt x="665988" y="20700"/>
                </a:lnTo>
                <a:lnTo>
                  <a:pt x="672211" y="22987"/>
                </a:lnTo>
                <a:lnTo>
                  <a:pt x="677290" y="27559"/>
                </a:lnTo>
                <a:lnTo>
                  <a:pt x="682370" y="32004"/>
                </a:lnTo>
                <a:lnTo>
                  <a:pt x="684911" y="37846"/>
                </a:lnTo>
                <a:lnTo>
                  <a:pt x="684911" y="52324"/>
                </a:lnTo>
                <a:lnTo>
                  <a:pt x="682370" y="58165"/>
                </a:lnTo>
                <a:lnTo>
                  <a:pt x="677290" y="62737"/>
                </a:lnTo>
                <a:lnTo>
                  <a:pt x="672084" y="67183"/>
                </a:lnTo>
                <a:lnTo>
                  <a:pt x="665861" y="69469"/>
                </a:lnTo>
                <a:lnTo>
                  <a:pt x="685652" y="69469"/>
                </a:lnTo>
                <a:lnTo>
                  <a:pt x="690179" y="64533"/>
                </a:lnTo>
                <a:lnTo>
                  <a:pt x="693594" y="58689"/>
                </a:lnTo>
                <a:lnTo>
                  <a:pt x="695654" y="52183"/>
                </a:lnTo>
                <a:lnTo>
                  <a:pt x="696340" y="45085"/>
                </a:lnTo>
                <a:lnTo>
                  <a:pt x="695652" y="38205"/>
                </a:lnTo>
                <a:lnTo>
                  <a:pt x="693594" y="31861"/>
                </a:lnTo>
                <a:lnTo>
                  <a:pt x="690179" y="26064"/>
                </a:lnTo>
                <a:lnTo>
                  <a:pt x="685418" y="20827"/>
                </a:lnTo>
                <a:lnTo>
                  <a:pt x="685250" y="20700"/>
                </a:lnTo>
                <a:close/>
              </a:path>
              <a:path w="730884" h="143510">
                <a:moveTo>
                  <a:pt x="218947" y="254"/>
                </a:moveTo>
                <a:lnTo>
                  <a:pt x="177418" y="12192"/>
                </a:lnTo>
                <a:lnTo>
                  <a:pt x="173608" y="18796"/>
                </a:lnTo>
                <a:lnTo>
                  <a:pt x="173608" y="35433"/>
                </a:lnTo>
                <a:lnTo>
                  <a:pt x="208472" y="53522"/>
                </a:lnTo>
                <a:lnTo>
                  <a:pt x="218947" y="53975"/>
                </a:lnTo>
                <a:lnTo>
                  <a:pt x="229496" y="53522"/>
                </a:lnTo>
                <a:lnTo>
                  <a:pt x="238664" y="52165"/>
                </a:lnTo>
                <a:lnTo>
                  <a:pt x="246451" y="49903"/>
                </a:lnTo>
                <a:lnTo>
                  <a:pt x="252856" y="46736"/>
                </a:lnTo>
                <a:lnTo>
                  <a:pt x="256625" y="44450"/>
                </a:lnTo>
                <a:lnTo>
                  <a:pt x="218947" y="44450"/>
                </a:lnTo>
                <a:lnTo>
                  <a:pt x="211161" y="44162"/>
                </a:lnTo>
                <a:lnTo>
                  <a:pt x="185165" y="32512"/>
                </a:lnTo>
                <a:lnTo>
                  <a:pt x="185165" y="21844"/>
                </a:lnTo>
                <a:lnTo>
                  <a:pt x="218947" y="9779"/>
                </a:lnTo>
                <a:lnTo>
                  <a:pt x="256625" y="9779"/>
                </a:lnTo>
                <a:lnTo>
                  <a:pt x="252856" y="7493"/>
                </a:lnTo>
                <a:lnTo>
                  <a:pt x="246451" y="4325"/>
                </a:lnTo>
                <a:lnTo>
                  <a:pt x="238664" y="2063"/>
                </a:lnTo>
                <a:lnTo>
                  <a:pt x="229496" y="706"/>
                </a:lnTo>
                <a:lnTo>
                  <a:pt x="218947" y="254"/>
                </a:lnTo>
                <a:close/>
              </a:path>
              <a:path w="730884" h="143510">
                <a:moveTo>
                  <a:pt x="256625" y="9779"/>
                </a:moveTo>
                <a:lnTo>
                  <a:pt x="218947" y="9779"/>
                </a:lnTo>
                <a:lnTo>
                  <a:pt x="226808" y="10066"/>
                </a:lnTo>
                <a:lnTo>
                  <a:pt x="252856" y="21844"/>
                </a:lnTo>
                <a:lnTo>
                  <a:pt x="252856" y="32512"/>
                </a:lnTo>
                <a:lnTo>
                  <a:pt x="218947" y="44450"/>
                </a:lnTo>
                <a:lnTo>
                  <a:pt x="256625" y="44450"/>
                </a:lnTo>
                <a:lnTo>
                  <a:pt x="260603" y="42037"/>
                </a:lnTo>
                <a:lnTo>
                  <a:pt x="264413" y="35433"/>
                </a:lnTo>
                <a:lnTo>
                  <a:pt x="264413" y="18796"/>
                </a:lnTo>
                <a:lnTo>
                  <a:pt x="260603" y="12192"/>
                </a:lnTo>
                <a:lnTo>
                  <a:pt x="256625" y="9779"/>
                </a:lnTo>
                <a:close/>
              </a:path>
              <a:path w="730884" h="143510">
                <a:moveTo>
                  <a:pt x="383793" y="8255"/>
                </a:moveTo>
                <a:lnTo>
                  <a:pt x="314959" y="8255"/>
                </a:lnTo>
                <a:lnTo>
                  <a:pt x="314959" y="70738"/>
                </a:lnTo>
                <a:lnTo>
                  <a:pt x="359822" y="70358"/>
                </a:lnTo>
                <a:lnTo>
                  <a:pt x="376896" y="69881"/>
                </a:lnTo>
                <a:lnTo>
                  <a:pt x="390397" y="69214"/>
                </a:lnTo>
                <a:lnTo>
                  <a:pt x="389846" y="60833"/>
                </a:lnTo>
                <a:lnTo>
                  <a:pt x="326136" y="60833"/>
                </a:lnTo>
                <a:lnTo>
                  <a:pt x="326136" y="18161"/>
                </a:lnTo>
                <a:lnTo>
                  <a:pt x="383793" y="18161"/>
                </a:lnTo>
                <a:lnTo>
                  <a:pt x="383793" y="8255"/>
                </a:lnTo>
                <a:close/>
              </a:path>
              <a:path w="730884" h="143510">
                <a:moveTo>
                  <a:pt x="389763" y="59562"/>
                </a:moveTo>
                <a:lnTo>
                  <a:pt x="378803" y="60082"/>
                </a:lnTo>
                <a:lnTo>
                  <a:pt x="364569" y="60483"/>
                </a:lnTo>
                <a:lnTo>
                  <a:pt x="347025" y="60741"/>
                </a:lnTo>
                <a:lnTo>
                  <a:pt x="326136" y="60833"/>
                </a:lnTo>
                <a:lnTo>
                  <a:pt x="389846" y="60833"/>
                </a:lnTo>
                <a:lnTo>
                  <a:pt x="389763" y="59562"/>
                </a:lnTo>
                <a:close/>
              </a:path>
              <a:path w="730884" h="143510">
                <a:moveTo>
                  <a:pt x="133222" y="56642"/>
                </a:moveTo>
                <a:lnTo>
                  <a:pt x="0" y="56642"/>
                </a:lnTo>
                <a:lnTo>
                  <a:pt x="0" y="66675"/>
                </a:lnTo>
                <a:lnTo>
                  <a:pt x="133222" y="66675"/>
                </a:lnTo>
                <a:lnTo>
                  <a:pt x="133222" y="56642"/>
                </a:lnTo>
                <a:close/>
              </a:path>
              <a:path w="730884" h="143510">
                <a:moveTo>
                  <a:pt x="111887" y="5461"/>
                </a:moveTo>
                <a:lnTo>
                  <a:pt x="22225" y="5461"/>
                </a:lnTo>
                <a:lnTo>
                  <a:pt x="22225" y="15367"/>
                </a:lnTo>
                <a:lnTo>
                  <a:pt x="100711" y="15367"/>
                </a:lnTo>
                <a:lnTo>
                  <a:pt x="100613" y="27031"/>
                </a:lnTo>
                <a:lnTo>
                  <a:pt x="100314" y="37814"/>
                </a:lnTo>
                <a:lnTo>
                  <a:pt x="99800" y="47692"/>
                </a:lnTo>
                <a:lnTo>
                  <a:pt x="99059" y="56642"/>
                </a:lnTo>
                <a:lnTo>
                  <a:pt x="109854" y="56642"/>
                </a:lnTo>
                <a:lnTo>
                  <a:pt x="110761" y="44573"/>
                </a:lnTo>
                <a:lnTo>
                  <a:pt x="111394" y="32004"/>
                </a:lnTo>
                <a:lnTo>
                  <a:pt x="111765" y="18958"/>
                </a:lnTo>
                <a:lnTo>
                  <a:pt x="111887" y="5461"/>
                </a:lnTo>
                <a:close/>
              </a:path>
              <a:path w="730884" h="143510">
                <a:moveTo>
                  <a:pt x="568325" y="90170"/>
                </a:moveTo>
                <a:lnTo>
                  <a:pt x="477138" y="90170"/>
                </a:lnTo>
                <a:lnTo>
                  <a:pt x="477138" y="100202"/>
                </a:lnTo>
                <a:lnTo>
                  <a:pt x="557276" y="100202"/>
                </a:lnTo>
                <a:lnTo>
                  <a:pt x="557276" y="143510"/>
                </a:lnTo>
                <a:lnTo>
                  <a:pt x="568325" y="143510"/>
                </a:lnTo>
                <a:lnTo>
                  <a:pt x="568325" y="90170"/>
                </a:lnTo>
                <a:close/>
              </a:path>
              <a:path w="730884" h="143510">
                <a:moveTo>
                  <a:pt x="528065" y="63373"/>
                </a:moveTo>
                <a:lnTo>
                  <a:pt x="517016" y="63373"/>
                </a:lnTo>
                <a:lnTo>
                  <a:pt x="517016" y="90170"/>
                </a:lnTo>
                <a:lnTo>
                  <a:pt x="528065" y="90170"/>
                </a:lnTo>
                <a:lnTo>
                  <a:pt x="528065" y="63373"/>
                </a:lnTo>
                <a:close/>
              </a:path>
              <a:path w="730884" h="143510">
                <a:moveTo>
                  <a:pt x="590422" y="53467"/>
                </a:moveTo>
                <a:lnTo>
                  <a:pt x="457200" y="53467"/>
                </a:lnTo>
                <a:lnTo>
                  <a:pt x="457200" y="63373"/>
                </a:lnTo>
                <a:lnTo>
                  <a:pt x="590422" y="63373"/>
                </a:lnTo>
                <a:lnTo>
                  <a:pt x="590422" y="53467"/>
                </a:lnTo>
                <a:close/>
              </a:path>
              <a:path w="730884" h="143510">
                <a:moveTo>
                  <a:pt x="569087" y="4699"/>
                </a:moveTo>
                <a:lnTo>
                  <a:pt x="479425" y="4699"/>
                </a:lnTo>
                <a:lnTo>
                  <a:pt x="479425" y="14605"/>
                </a:lnTo>
                <a:lnTo>
                  <a:pt x="557911" y="14605"/>
                </a:lnTo>
                <a:lnTo>
                  <a:pt x="557791" y="29273"/>
                </a:lnTo>
                <a:lnTo>
                  <a:pt x="557609" y="37750"/>
                </a:lnTo>
                <a:lnTo>
                  <a:pt x="557214" y="46537"/>
                </a:lnTo>
                <a:lnTo>
                  <a:pt x="556640" y="53467"/>
                </a:lnTo>
                <a:lnTo>
                  <a:pt x="567436" y="53467"/>
                </a:lnTo>
                <a:lnTo>
                  <a:pt x="568122" y="41417"/>
                </a:lnTo>
                <a:lnTo>
                  <a:pt x="568642" y="29273"/>
                </a:lnTo>
                <a:lnTo>
                  <a:pt x="568971" y="17033"/>
                </a:lnTo>
                <a:lnTo>
                  <a:pt x="569087" y="4699"/>
                </a:lnTo>
                <a:close/>
              </a:path>
              <a:path w="730884" h="143510">
                <a:moveTo>
                  <a:pt x="730503" y="0"/>
                </a:moveTo>
                <a:lnTo>
                  <a:pt x="719327" y="0"/>
                </a:lnTo>
                <a:lnTo>
                  <a:pt x="719327" y="143510"/>
                </a:lnTo>
                <a:lnTo>
                  <a:pt x="730503" y="143510"/>
                </a:lnTo>
                <a:lnTo>
                  <a:pt x="730503" y="0"/>
                </a:lnTo>
                <a:close/>
              </a:path>
              <a:path w="730884" h="143510">
                <a:moveTo>
                  <a:pt x="417194" y="0"/>
                </a:moveTo>
                <a:lnTo>
                  <a:pt x="406145" y="0"/>
                </a:lnTo>
                <a:lnTo>
                  <a:pt x="406145" y="83438"/>
                </a:lnTo>
                <a:lnTo>
                  <a:pt x="417194" y="83438"/>
                </a:lnTo>
                <a:lnTo>
                  <a:pt x="417194" y="49402"/>
                </a:lnTo>
                <a:lnTo>
                  <a:pt x="438912" y="49402"/>
                </a:lnTo>
                <a:lnTo>
                  <a:pt x="438912" y="39243"/>
                </a:lnTo>
                <a:lnTo>
                  <a:pt x="417194" y="39243"/>
                </a:lnTo>
                <a:lnTo>
                  <a:pt x="41719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6738747" y="3764660"/>
            <a:ext cx="318770" cy="144145"/>
          </a:xfrm>
          <a:custGeom>
            <a:avLst/>
            <a:gdLst/>
            <a:ahLst/>
            <a:cxnLst/>
            <a:rect l="l" t="t" r="r" b="b"/>
            <a:pathLst>
              <a:path w="318770" h="144145">
                <a:moveTo>
                  <a:pt x="133223" y="104775"/>
                </a:moveTo>
                <a:lnTo>
                  <a:pt x="98806" y="104775"/>
                </a:lnTo>
                <a:lnTo>
                  <a:pt x="98806" y="72771"/>
                </a:lnTo>
                <a:lnTo>
                  <a:pt x="98806" y="68072"/>
                </a:lnTo>
                <a:lnTo>
                  <a:pt x="102184" y="65532"/>
                </a:lnTo>
                <a:lnTo>
                  <a:pt x="105816" y="62814"/>
                </a:lnTo>
                <a:lnTo>
                  <a:pt x="110871" y="56375"/>
                </a:lnTo>
                <a:lnTo>
                  <a:pt x="113906" y="48768"/>
                </a:lnTo>
                <a:lnTo>
                  <a:pt x="114935" y="40005"/>
                </a:lnTo>
                <a:lnTo>
                  <a:pt x="114096" y="32016"/>
                </a:lnTo>
                <a:lnTo>
                  <a:pt x="111594" y="24968"/>
                </a:lnTo>
                <a:lnTo>
                  <a:pt x="107429" y="18859"/>
                </a:lnTo>
                <a:lnTo>
                  <a:pt x="103378" y="15290"/>
                </a:lnTo>
                <a:lnTo>
                  <a:pt x="103378" y="32016"/>
                </a:lnTo>
                <a:lnTo>
                  <a:pt x="103301" y="48006"/>
                </a:lnTo>
                <a:lnTo>
                  <a:pt x="99949" y="54102"/>
                </a:lnTo>
                <a:lnTo>
                  <a:pt x="93345" y="58674"/>
                </a:lnTo>
                <a:lnTo>
                  <a:pt x="87884" y="61683"/>
                </a:lnTo>
                <a:lnTo>
                  <a:pt x="87630" y="61772"/>
                </a:lnTo>
                <a:lnTo>
                  <a:pt x="87630" y="72771"/>
                </a:lnTo>
                <a:lnTo>
                  <a:pt x="87630" y="104775"/>
                </a:lnTo>
                <a:lnTo>
                  <a:pt x="45593" y="104775"/>
                </a:lnTo>
                <a:lnTo>
                  <a:pt x="45593" y="72771"/>
                </a:lnTo>
                <a:lnTo>
                  <a:pt x="52197" y="74549"/>
                </a:lnTo>
                <a:lnTo>
                  <a:pt x="59182" y="75438"/>
                </a:lnTo>
                <a:lnTo>
                  <a:pt x="74676" y="75438"/>
                </a:lnTo>
                <a:lnTo>
                  <a:pt x="81661" y="74549"/>
                </a:lnTo>
                <a:lnTo>
                  <a:pt x="87630" y="72771"/>
                </a:lnTo>
                <a:lnTo>
                  <a:pt x="87630" y="61772"/>
                </a:lnTo>
                <a:lnTo>
                  <a:pt x="81610" y="63830"/>
                </a:lnTo>
                <a:lnTo>
                  <a:pt x="74460" y="65112"/>
                </a:lnTo>
                <a:lnTo>
                  <a:pt x="66548" y="65532"/>
                </a:lnTo>
                <a:lnTo>
                  <a:pt x="58648" y="65112"/>
                </a:lnTo>
                <a:lnTo>
                  <a:pt x="51536" y="63830"/>
                </a:lnTo>
                <a:lnTo>
                  <a:pt x="45326" y="61734"/>
                </a:lnTo>
                <a:lnTo>
                  <a:pt x="39878" y="58801"/>
                </a:lnTo>
                <a:lnTo>
                  <a:pt x="33020" y="54229"/>
                </a:lnTo>
                <a:lnTo>
                  <a:pt x="29718" y="48006"/>
                </a:lnTo>
                <a:lnTo>
                  <a:pt x="29718" y="32016"/>
                </a:lnTo>
                <a:lnTo>
                  <a:pt x="66548" y="14097"/>
                </a:lnTo>
                <a:lnTo>
                  <a:pt x="74422" y="14554"/>
                </a:lnTo>
                <a:lnTo>
                  <a:pt x="103378" y="32016"/>
                </a:lnTo>
                <a:lnTo>
                  <a:pt x="103378" y="15290"/>
                </a:lnTo>
                <a:lnTo>
                  <a:pt x="66548" y="4445"/>
                </a:lnTo>
                <a:lnTo>
                  <a:pt x="56210" y="5029"/>
                </a:lnTo>
                <a:lnTo>
                  <a:pt x="21488" y="24968"/>
                </a:lnTo>
                <a:lnTo>
                  <a:pt x="18161" y="40005"/>
                </a:lnTo>
                <a:lnTo>
                  <a:pt x="19177" y="48768"/>
                </a:lnTo>
                <a:lnTo>
                  <a:pt x="22237" y="56375"/>
                </a:lnTo>
                <a:lnTo>
                  <a:pt x="27317" y="62814"/>
                </a:lnTo>
                <a:lnTo>
                  <a:pt x="34417" y="68072"/>
                </a:lnTo>
                <a:lnTo>
                  <a:pt x="34417" y="104775"/>
                </a:lnTo>
                <a:lnTo>
                  <a:pt x="0" y="104775"/>
                </a:lnTo>
                <a:lnTo>
                  <a:pt x="0" y="114554"/>
                </a:lnTo>
                <a:lnTo>
                  <a:pt x="133223" y="114554"/>
                </a:lnTo>
                <a:lnTo>
                  <a:pt x="133223" y="104775"/>
                </a:lnTo>
                <a:close/>
              </a:path>
              <a:path w="318770" h="144145">
                <a:moveTo>
                  <a:pt x="285623" y="60833"/>
                </a:moveTo>
                <a:lnTo>
                  <a:pt x="262890" y="60833"/>
                </a:lnTo>
                <a:lnTo>
                  <a:pt x="263804" y="48031"/>
                </a:lnTo>
                <a:lnTo>
                  <a:pt x="264490" y="33616"/>
                </a:lnTo>
                <a:lnTo>
                  <a:pt x="264896" y="17602"/>
                </a:lnTo>
                <a:lnTo>
                  <a:pt x="265049" y="0"/>
                </a:lnTo>
                <a:lnTo>
                  <a:pt x="174117" y="0"/>
                </a:lnTo>
                <a:lnTo>
                  <a:pt x="174117" y="9906"/>
                </a:lnTo>
                <a:lnTo>
                  <a:pt x="253873" y="9906"/>
                </a:lnTo>
                <a:lnTo>
                  <a:pt x="253771" y="25590"/>
                </a:lnTo>
                <a:lnTo>
                  <a:pt x="253466" y="39281"/>
                </a:lnTo>
                <a:lnTo>
                  <a:pt x="252958" y="51028"/>
                </a:lnTo>
                <a:lnTo>
                  <a:pt x="252222" y="60833"/>
                </a:lnTo>
                <a:lnTo>
                  <a:pt x="152400" y="60833"/>
                </a:lnTo>
                <a:lnTo>
                  <a:pt x="152400" y="70866"/>
                </a:lnTo>
                <a:lnTo>
                  <a:pt x="212217" y="70866"/>
                </a:lnTo>
                <a:lnTo>
                  <a:pt x="212217" y="137287"/>
                </a:lnTo>
                <a:lnTo>
                  <a:pt x="223266" y="137287"/>
                </a:lnTo>
                <a:lnTo>
                  <a:pt x="223266" y="70866"/>
                </a:lnTo>
                <a:lnTo>
                  <a:pt x="285623" y="70866"/>
                </a:lnTo>
                <a:lnTo>
                  <a:pt x="285623" y="60833"/>
                </a:lnTo>
                <a:close/>
              </a:path>
              <a:path w="318770" h="144145">
                <a:moveTo>
                  <a:pt x="318770" y="106680"/>
                </a:moveTo>
                <a:lnTo>
                  <a:pt x="307213" y="106680"/>
                </a:lnTo>
                <a:lnTo>
                  <a:pt x="298196" y="144145"/>
                </a:lnTo>
                <a:lnTo>
                  <a:pt x="306451" y="144145"/>
                </a:lnTo>
                <a:lnTo>
                  <a:pt x="318770" y="10668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7129780" y="3758438"/>
            <a:ext cx="286385" cy="143510"/>
          </a:xfrm>
          <a:custGeom>
            <a:avLst/>
            <a:gdLst/>
            <a:ahLst/>
            <a:cxnLst/>
            <a:rect l="l" t="t" r="r" b="b"/>
            <a:pathLst>
              <a:path w="286384" h="143510">
                <a:moveTo>
                  <a:pt x="286258" y="107950"/>
                </a:moveTo>
                <a:lnTo>
                  <a:pt x="153035" y="107950"/>
                </a:lnTo>
                <a:lnTo>
                  <a:pt x="153035" y="117983"/>
                </a:lnTo>
                <a:lnTo>
                  <a:pt x="286258" y="117983"/>
                </a:lnTo>
                <a:lnTo>
                  <a:pt x="286258" y="107950"/>
                </a:lnTo>
                <a:close/>
              </a:path>
              <a:path w="286384" h="143510">
                <a:moveTo>
                  <a:pt x="217043" y="61087"/>
                </a:moveTo>
                <a:lnTo>
                  <a:pt x="205994" y="61087"/>
                </a:lnTo>
                <a:lnTo>
                  <a:pt x="205994" y="107950"/>
                </a:lnTo>
                <a:lnTo>
                  <a:pt x="217043" y="107950"/>
                </a:lnTo>
                <a:lnTo>
                  <a:pt x="217043" y="61087"/>
                </a:lnTo>
                <a:close/>
              </a:path>
              <a:path w="286384" h="143510">
                <a:moveTo>
                  <a:pt x="264414" y="13588"/>
                </a:moveTo>
                <a:lnTo>
                  <a:pt x="172339" y="13588"/>
                </a:lnTo>
                <a:lnTo>
                  <a:pt x="172339" y="23622"/>
                </a:lnTo>
                <a:lnTo>
                  <a:pt x="253365" y="23622"/>
                </a:lnTo>
                <a:lnTo>
                  <a:pt x="253360" y="46227"/>
                </a:lnTo>
                <a:lnTo>
                  <a:pt x="253198" y="56213"/>
                </a:lnTo>
                <a:lnTo>
                  <a:pt x="252698" y="66929"/>
                </a:lnTo>
                <a:lnTo>
                  <a:pt x="251864" y="78120"/>
                </a:lnTo>
                <a:lnTo>
                  <a:pt x="250698" y="89788"/>
                </a:lnTo>
                <a:lnTo>
                  <a:pt x="261493" y="90677"/>
                </a:lnTo>
                <a:lnTo>
                  <a:pt x="262806" y="79392"/>
                </a:lnTo>
                <a:lnTo>
                  <a:pt x="263715" y="68214"/>
                </a:lnTo>
                <a:lnTo>
                  <a:pt x="264243" y="57155"/>
                </a:lnTo>
                <a:lnTo>
                  <a:pt x="264414" y="46227"/>
                </a:lnTo>
                <a:lnTo>
                  <a:pt x="264414" y="13588"/>
                </a:lnTo>
                <a:close/>
              </a:path>
              <a:path w="286384" h="143510">
                <a:moveTo>
                  <a:pt x="49656" y="9906"/>
                </a:moveTo>
                <a:lnTo>
                  <a:pt x="38608" y="9906"/>
                </a:lnTo>
                <a:lnTo>
                  <a:pt x="38608" y="33400"/>
                </a:lnTo>
                <a:lnTo>
                  <a:pt x="37943" y="42973"/>
                </a:lnTo>
                <a:lnTo>
                  <a:pt x="22395" y="79952"/>
                </a:lnTo>
                <a:lnTo>
                  <a:pt x="0" y="101473"/>
                </a:lnTo>
                <a:lnTo>
                  <a:pt x="8636" y="108965"/>
                </a:lnTo>
                <a:lnTo>
                  <a:pt x="35480" y="78464"/>
                </a:lnTo>
                <a:lnTo>
                  <a:pt x="44196" y="59944"/>
                </a:lnTo>
                <a:lnTo>
                  <a:pt x="55328" y="59944"/>
                </a:lnTo>
                <a:lnTo>
                  <a:pt x="52244" y="51355"/>
                </a:lnTo>
                <a:lnTo>
                  <a:pt x="50301" y="42177"/>
                </a:lnTo>
                <a:lnTo>
                  <a:pt x="49692" y="33400"/>
                </a:lnTo>
                <a:lnTo>
                  <a:pt x="49656" y="9906"/>
                </a:lnTo>
                <a:close/>
              </a:path>
              <a:path w="286384" h="143510">
                <a:moveTo>
                  <a:pt x="55328" y="59944"/>
                </a:moveTo>
                <a:lnTo>
                  <a:pt x="44196" y="59944"/>
                </a:lnTo>
                <a:lnTo>
                  <a:pt x="46245" y="65303"/>
                </a:lnTo>
                <a:lnTo>
                  <a:pt x="68516" y="96726"/>
                </a:lnTo>
                <a:lnTo>
                  <a:pt x="80137" y="107187"/>
                </a:lnTo>
                <a:lnTo>
                  <a:pt x="88011" y="98425"/>
                </a:lnTo>
                <a:lnTo>
                  <a:pt x="79680" y="92327"/>
                </a:lnTo>
                <a:lnTo>
                  <a:pt x="72231" y="85455"/>
                </a:lnTo>
                <a:lnTo>
                  <a:pt x="65686" y="77797"/>
                </a:lnTo>
                <a:lnTo>
                  <a:pt x="60071" y="69342"/>
                </a:lnTo>
                <a:lnTo>
                  <a:pt x="55497" y="60414"/>
                </a:lnTo>
                <a:lnTo>
                  <a:pt x="55328" y="59944"/>
                </a:lnTo>
                <a:close/>
              </a:path>
              <a:path w="286384" h="143510">
                <a:moveTo>
                  <a:pt x="112395" y="0"/>
                </a:moveTo>
                <a:lnTo>
                  <a:pt x="101219" y="0"/>
                </a:lnTo>
                <a:lnTo>
                  <a:pt x="101219" y="143510"/>
                </a:lnTo>
                <a:lnTo>
                  <a:pt x="112395" y="143510"/>
                </a:lnTo>
                <a:lnTo>
                  <a:pt x="112395" y="68199"/>
                </a:lnTo>
                <a:lnTo>
                  <a:pt x="137160" y="68199"/>
                </a:lnTo>
                <a:lnTo>
                  <a:pt x="137160" y="58293"/>
                </a:lnTo>
                <a:lnTo>
                  <a:pt x="112395" y="58293"/>
                </a:lnTo>
                <a:lnTo>
                  <a:pt x="11239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7498461" y="3758437"/>
            <a:ext cx="310515" cy="150495"/>
          </a:xfrm>
          <a:custGeom>
            <a:avLst/>
            <a:gdLst/>
            <a:ahLst/>
            <a:cxnLst/>
            <a:rect l="l" t="t" r="r" b="b"/>
            <a:pathLst>
              <a:path w="310515" h="150495">
                <a:moveTo>
                  <a:pt x="65786" y="4953"/>
                </a:moveTo>
                <a:lnTo>
                  <a:pt x="54864" y="4953"/>
                </a:lnTo>
                <a:lnTo>
                  <a:pt x="54864" y="27305"/>
                </a:lnTo>
                <a:lnTo>
                  <a:pt x="54864" y="36957"/>
                </a:lnTo>
                <a:lnTo>
                  <a:pt x="54864" y="55626"/>
                </a:lnTo>
                <a:lnTo>
                  <a:pt x="10922" y="55626"/>
                </a:lnTo>
                <a:lnTo>
                  <a:pt x="10922" y="36957"/>
                </a:lnTo>
                <a:lnTo>
                  <a:pt x="54864" y="36957"/>
                </a:lnTo>
                <a:lnTo>
                  <a:pt x="54864" y="27305"/>
                </a:lnTo>
                <a:lnTo>
                  <a:pt x="10922" y="27305"/>
                </a:lnTo>
                <a:lnTo>
                  <a:pt x="10922" y="4953"/>
                </a:lnTo>
                <a:lnTo>
                  <a:pt x="0" y="4953"/>
                </a:lnTo>
                <a:lnTo>
                  <a:pt x="0" y="65278"/>
                </a:lnTo>
                <a:lnTo>
                  <a:pt x="65786" y="65278"/>
                </a:lnTo>
                <a:lnTo>
                  <a:pt x="65786" y="55626"/>
                </a:lnTo>
                <a:lnTo>
                  <a:pt x="65786" y="36957"/>
                </a:lnTo>
                <a:lnTo>
                  <a:pt x="65786" y="27305"/>
                </a:lnTo>
                <a:lnTo>
                  <a:pt x="65786" y="4953"/>
                </a:lnTo>
                <a:close/>
              </a:path>
              <a:path w="310515" h="150495">
                <a:moveTo>
                  <a:pt x="108077" y="131953"/>
                </a:moveTo>
                <a:lnTo>
                  <a:pt x="27432" y="131953"/>
                </a:lnTo>
                <a:lnTo>
                  <a:pt x="27432" y="115824"/>
                </a:lnTo>
                <a:lnTo>
                  <a:pt x="104013" y="115824"/>
                </a:lnTo>
                <a:lnTo>
                  <a:pt x="104013" y="80899"/>
                </a:lnTo>
                <a:lnTo>
                  <a:pt x="16510" y="80899"/>
                </a:lnTo>
                <a:lnTo>
                  <a:pt x="16510" y="90678"/>
                </a:lnTo>
                <a:lnTo>
                  <a:pt x="93091" y="90678"/>
                </a:lnTo>
                <a:lnTo>
                  <a:pt x="93091" y="106553"/>
                </a:lnTo>
                <a:lnTo>
                  <a:pt x="16510" y="106553"/>
                </a:lnTo>
                <a:lnTo>
                  <a:pt x="16510" y="141732"/>
                </a:lnTo>
                <a:lnTo>
                  <a:pt x="108077" y="141732"/>
                </a:lnTo>
                <a:lnTo>
                  <a:pt x="108077" y="131953"/>
                </a:lnTo>
                <a:close/>
              </a:path>
              <a:path w="310515" h="150495">
                <a:moveTo>
                  <a:pt x="125730" y="34925"/>
                </a:moveTo>
                <a:lnTo>
                  <a:pt x="104013" y="34925"/>
                </a:lnTo>
                <a:lnTo>
                  <a:pt x="104013" y="0"/>
                </a:lnTo>
                <a:lnTo>
                  <a:pt x="93091" y="0"/>
                </a:lnTo>
                <a:lnTo>
                  <a:pt x="93091" y="73025"/>
                </a:lnTo>
                <a:lnTo>
                  <a:pt x="104013" y="73025"/>
                </a:lnTo>
                <a:lnTo>
                  <a:pt x="104013" y="44831"/>
                </a:lnTo>
                <a:lnTo>
                  <a:pt x="125730" y="44831"/>
                </a:lnTo>
                <a:lnTo>
                  <a:pt x="125730" y="34925"/>
                </a:lnTo>
                <a:close/>
              </a:path>
              <a:path w="310515" h="150495">
                <a:moveTo>
                  <a:pt x="216408" y="64516"/>
                </a:moveTo>
                <a:lnTo>
                  <a:pt x="188010" y="33680"/>
                </a:lnTo>
                <a:lnTo>
                  <a:pt x="185801" y="20193"/>
                </a:lnTo>
                <a:lnTo>
                  <a:pt x="185801" y="5080"/>
                </a:lnTo>
                <a:lnTo>
                  <a:pt x="175133" y="5080"/>
                </a:lnTo>
                <a:lnTo>
                  <a:pt x="175133" y="20193"/>
                </a:lnTo>
                <a:lnTo>
                  <a:pt x="174586" y="27444"/>
                </a:lnTo>
                <a:lnTo>
                  <a:pt x="150342" y="64922"/>
                </a:lnTo>
                <a:lnTo>
                  <a:pt x="143637" y="69088"/>
                </a:lnTo>
                <a:lnTo>
                  <a:pt x="151511" y="76454"/>
                </a:lnTo>
                <a:lnTo>
                  <a:pt x="178816" y="47117"/>
                </a:lnTo>
                <a:lnTo>
                  <a:pt x="180594" y="41402"/>
                </a:lnTo>
                <a:lnTo>
                  <a:pt x="182626" y="46355"/>
                </a:lnTo>
                <a:lnTo>
                  <a:pt x="186563" y="52070"/>
                </a:lnTo>
                <a:lnTo>
                  <a:pt x="198145" y="64922"/>
                </a:lnTo>
                <a:lnTo>
                  <a:pt x="203708" y="69723"/>
                </a:lnTo>
                <a:lnTo>
                  <a:pt x="209169" y="72898"/>
                </a:lnTo>
                <a:lnTo>
                  <a:pt x="216408" y="64516"/>
                </a:lnTo>
                <a:close/>
              </a:path>
              <a:path w="310515" h="150495">
                <a:moveTo>
                  <a:pt x="264414" y="0"/>
                </a:moveTo>
                <a:lnTo>
                  <a:pt x="253238" y="0"/>
                </a:lnTo>
                <a:lnTo>
                  <a:pt x="253238" y="38100"/>
                </a:lnTo>
                <a:lnTo>
                  <a:pt x="236474" y="38100"/>
                </a:lnTo>
                <a:lnTo>
                  <a:pt x="236474" y="2921"/>
                </a:lnTo>
                <a:lnTo>
                  <a:pt x="225425" y="2921"/>
                </a:lnTo>
                <a:lnTo>
                  <a:pt x="225425" y="79883"/>
                </a:lnTo>
                <a:lnTo>
                  <a:pt x="236474" y="79883"/>
                </a:lnTo>
                <a:lnTo>
                  <a:pt x="236474" y="47625"/>
                </a:lnTo>
                <a:lnTo>
                  <a:pt x="253238" y="47625"/>
                </a:lnTo>
                <a:lnTo>
                  <a:pt x="253238" y="83566"/>
                </a:lnTo>
                <a:lnTo>
                  <a:pt x="264414" y="83566"/>
                </a:lnTo>
                <a:lnTo>
                  <a:pt x="264414" y="47625"/>
                </a:lnTo>
                <a:lnTo>
                  <a:pt x="264414" y="38100"/>
                </a:lnTo>
                <a:lnTo>
                  <a:pt x="264414" y="0"/>
                </a:lnTo>
                <a:close/>
              </a:path>
              <a:path w="310515" h="150495">
                <a:moveTo>
                  <a:pt x="265430" y="105664"/>
                </a:moveTo>
                <a:lnTo>
                  <a:pt x="261239" y="99060"/>
                </a:lnTo>
                <a:lnTo>
                  <a:pt x="255714" y="95631"/>
                </a:lnTo>
                <a:lnTo>
                  <a:pt x="253619" y="94335"/>
                </a:lnTo>
                <a:lnTo>
                  <a:pt x="253619" y="108458"/>
                </a:lnTo>
                <a:lnTo>
                  <a:pt x="253619" y="118999"/>
                </a:lnTo>
                <a:lnTo>
                  <a:pt x="217424" y="131572"/>
                </a:lnTo>
                <a:lnTo>
                  <a:pt x="209321" y="131267"/>
                </a:lnTo>
                <a:lnTo>
                  <a:pt x="181356" y="118999"/>
                </a:lnTo>
                <a:lnTo>
                  <a:pt x="181356" y="108458"/>
                </a:lnTo>
                <a:lnTo>
                  <a:pt x="217424" y="95631"/>
                </a:lnTo>
                <a:lnTo>
                  <a:pt x="225602" y="95973"/>
                </a:lnTo>
                <a:lnTo>
                  <a:pt x="253619" y="108458"/>
                </a:lnTo>
                <a:lnTo>
                  <a:pt x="253619" y="94335"/>
                </a:lnTo>
                <a:lnTo>
                  <a:pt x="217424" y="86233"/>
                </a:lnTo>
                <a:lnTo>
                  <a:pt x="206781" y="86715"/>
                </a:lnTo>
                <a:lnTo>
                  <a:pt x="169672" y="105664"/>
                </a:lnTo>
                <a:lnTo>
                  <a:pt x="169672" y="121793"/>
                </a:lnTo>
                <a:lnTo>
                  <a:pt x="206781" y="140627"/>
                </a:lnTo>
                <a:lnTo>
                  <a:pt x="217424" y="141097"/>
                </a:lnTo>
                <a:lnTo>
                  <a:pt x="228206" y="140627"/>
                </a:lnTo>
                <a:lnTo>
                  <a:pt x="237705" y="139192"/>
                </a:lnTo>
                <a:lnTo>
                  <a:pt x="245922" y="136817"/>
                </a:lnTo>
                <a:lnTo>
                  <a:pt x="252857" y="133477"/>
                </a:lnTo>
                <a:lnTo>
                  <a:pt x="255993" y="131572"/>
                </a:lnTo>
                <a:lnTo>
                  <a:pt x="261239" y="128397"/>
                </a:lnTo>
                <a:lnTo>
                  <a:pt x="265430" y="121793"/>
                </a:lnTo>
                <a:lnTo>
                  <a:pt x="265430" y="105664"/>
                </a:lnTo>
                <a:close/>
              </a:path>
              <a:path w="310515" h="150495">
                <a:moveTo>
                  <a:pt x="310388" y="112903"/>
                </a:moveTo>
                <a:lnTo>
                  <a:pt x="298831" y="112903"/>
                </a:lnTo>
                <a:lnTo>
                  <a:pt x="289814" y="150368"/>
                </a:lnTo>
                <a:lnTo>
                  <a:pt x="298069" y="150368"/>
                </a:lnTo>
                <a:lnTo>
                  <a:pt x="310388" y="11290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7881873" y="3758438"/>
            <a:ext cx="441325" cy="143510"/>
          </a:xfrm>
          <a:custGeom>
            <a:avLst/>
            <a:gdLst/>
            <a:ahLst/>
            <a:cxnLst/>
            <a:rect l="l" t="t" r="r" b="b"/>
            <a:pathLst>
              <a:path w="441325" h="143510">
                <a:moveTo>
                  <a:pt x="218567" y="85979"/>
                </a:moveTo>
                <a:lnTo>
                  <a:pt x="175895" y="98679"/>
                </a:lnTo>
                <a:lnTo>
                  <a:pt x="171957" y="105410"/>
                </a:lnTo>
                <a:lnTo>
                  <a:pt x="171957" y="121920"/>
                </a:lnTo>
                <a:lnTo>
                  <a:pt x="207972" y="140749"/>
                </a:lnTo>
                <a:lnTo>
                  <a:pt x="218567" y="141224"/>
                </a:lnTo>
                <a:lnTo>
                  <a:pt x="229088" y="140749"/>
                </a:lnTo>
                <a:lnTo>
                  <a:pt x="238347" y="139334"/>
                </a:lnTo>
                <a:lnTo>
                  <a:pt x="246320" y="136991"/>
                </a:lnTo>
                <a:lnTo>
                  <a:pt x="252983" y="133731"/>
                </a:lnTo>
                <a:lnTo>
                  <a:pt x="256031" y="131825"/>
                </a:lnTo>
                <a:lnTo>
                  <a:pt x="218567" y="131825"/>
                </a:lnTo>
                <a:lnTo>
                  <a:pt x="210681" y="131516"/>
                </a:lnTo>
                <a:lnTo>
                  <a:pt x="183769" y="119252"/>
                </a:lnTo>
                <a:lnTo>
                  <a:pt x="183769" y="108204"/>
                </a:lnTo>
                <a:lnTo>
                  <a:pt x="218567" y="95376"/>
                </a:lnTo>
                <a:lnTo>
                  <a:pt x="255828" y="95376"/>
                </a:lnTo>
                <a:lnTo>
                  <a:pt x="252983" y="93599"/>
                </a:lnTo>
                <a:lnTo>
                  <a:pt x="246338" y="90265"/>
                </a:lnTo>
                <a:lnTo>
                  <a:pt x="238394" y="87884"/>
                </a:lnTo>
                <a:lnTo>
                  <a:pt x="229141" y="86455"/>
                </a:lnTo>
                <a:lnTo>
                  <a:pt x="218567" y="85979"/>
                </a:lnTo>
                <a:close/>
              </a:path>
              <a:path w="441325" h="143510">
                <a:moveTo>
                  <a:pt x="255828" y="95376"/>
                </a:moveTo>
                <a:lnTo>
                  <a:pt x="218567" y="95376"/>
                </a:lnTo>
                <a:lnTo>
                  <a:pt x="226397" y="95688"/>
                </a:lnTo>
                <a:lnTo>
                  <a:pt x="233299" y="96631"/>
                </a:lnTo>
                <a:lnTo>
                  <a:pt x="239248" y="98216"/>
                </a:lnTo>
                <a:lnTo>
                  <a:pt x="244221" y="100457"/>
                </a:lnTo>
                <a:lnTo>
                  <a:pt x="250317" y="103759"/>
                </a:lnTo>
                <a:lnTo>
                  <a:pt x="253365" y="108204"/>
                </a:lnTo>
                <a:lnTo>
                  <a:pt x="253365" y="119252"/>
                </a:lnTo>
                <a:lnTo>
                  <a:pt x="218567" y="131825"/>
                </a:lnTo>
                <a:lnTo>
                  <a:pt x="256031" y="131825"/>
                </a:lnTo>
                <a:lnTo>
                  <a:pt x="261111" y="128650"/>
                </a:lnTo>
                <a:lnTo>
                  <a:pt x="265049" y="121920"/>
                </a:lnTo>
                <a:lnTo>
                  <a:pt x="265049" y="105410"/>
                </a:lnTo>
                <a:lnTo>
                  <a:pt x="261111" y="98679"/>
                </a:lnTo>
                <a:lnTo>
                  <a:pt x="255828" y="95376"/>
                </a:lnTo>
                <a:close/>
              </a:path>
              <a:path w="441325" h="143510">
                <a:moveTo>
                  <a:pt x="285496" y="62992"/>
                </a:moveTo>
                <a:lnTo>
                  <a:pt x="152273" y="62992"/>
                </a:lnTo>
                <a:lnTo>
                  <a:pt x="152273" y="72898"/>
                </a:lnTo>
                <a:lnTo>
                  <a:pt x="285496" y="72898"/>
                </a:lnTo>
                <a:lnTo>
                  <a:pt x="285496" y="62992"/>
                </a:lnTo>
                <a:close/>
              </a:path>
              <a:path w="441325" h="143510">
                <a:moveTo>
                  <a:pt x="219709" y="33782"/>
                </a:moveTo>
                <a:lnTo>
                  <a:pt x="208787" y="33782"/>
                </a:lnTo>
                <a:lnTo>
                  <a:pt x="208787" y="62992"/>
                </a:lnTo>
                <a:lnTo>
                  <a:pt x="219709" y="62992"/>
                </a:lnTo>
                <a:lnTo>
                  <a:pt x="219709" y="33782"/>
                </a:lnTo>
                <a:close/>
              </a:path>
              <a:path w="441325" h="143510">
                <a:moveTo>
                  <a:pt x="265937" y="4318"/>
                </a:moveTo>
                <a:lnTo>
                  <a:pt x="175386" y="4318"/>
                </a:lnTo>
                <a:lnTo>
                  <a:pt x="175386" y="14350"/>
                </a:lnTo>
                <a:lnTo>
                  <a:pt x="254761" y="14350"/>
                </a:lnTo>
                <a:lnTo>
                  <a:pt x="254688" y="24757"/>
                </a:lnTo>
                <a:lnTo>
                  <a:pt x="254460" y="34448"/>
                </a:lnTo>
                <a:lnTo>
                  <a:pt x="254065" y="43426"/>
                </a:lnTo>
                <a:lnTo>
                  <a:pt x="253492" y="51688"/>
                </a:lnTo>
                <a:lnTo>
                  <a:pt x="264159" y="52450"/>
                </a:lnTo>
                <a:lnTo>
                  <a:pt x="264920" y="43287"/>
                </a:lnTo>
                <a:lnTo>
                  <a:pt x="265477" y="32194"/>
                </a:lnTo>
                <a:lnTo>
                  <a:pt x="265820" y="19196"/>
                </a:lnTo>
                <a:lnTo>
                  <a:pt x="265937" y="4318"/>
                </a:lnTo>
                <a:close/>
              </a:path>
              <a:path w="441325" h="143510">
                <a:moveTo>
                  <a:pt x="353695" y="22351"/>
                </a:moveTo>
                <a:lnTo>
                  <a:pt x="342773" y="22351"/>
                </a:lnTo>
                <a:lnTo>
                  <a:pt x="342773" y="37464"/>
                </a:lnTo>
                <a:lnTo>
                  <a:pt x="342104" y="46301"/>
                </a:lnTo>
                <a:lnTo>
                  <a:pt x="326332" y="82764"/>
                </a:lnTo>
                <a:lnTo>
                  <a:pt x="305561" y="103124"/>
                </a:lnTo>
                <a:lnTo>
                  <a:pt x="314071" y="110489"/>
                </a:lnTo>
                <a:lnTo>
                  <a:pt x="340363" y="80279"/>
                </a:lnTo>
                <a:lnTo>
                  <a:pt x="348615" y="62992"/>
                </a:lnTo>
                <a:lnTo>
                  <a:pt x="359721" y="62992"/>
                </a:lnTo>
                <a:lnTo>
                  <a:pt x="356425" y="54324"/>
                </a:lnTo>
                <a:lnTo>
                  <a:pt x="354381" y="45489"/>
                </a:lnTo>
                <a:lnTo>
                  <a:pt x="353754" y="37464"/>
                </a:lnTo>
                <a:lnTo>
                  <a:pt x="353695" y="22351"/>
                </a:lnTo>
                <a:close/>
              </a:path>
              <a:path w="441325" h="143510">
                <a:moveTo>
                  <a:pt x="359721" y="62992"/>
                </a:moveTo>
                <a:lnTo>
                  <a:pt x="348615" y="62992"/>
                </a:lnTo>
                <a:lnTo>
                  <a:pt x="350662" y="68439"/>
                </a:lnTo>
                <a:lnTo>
                  <a:pt x="377344" y="104104"/>
                </a:lnTo>
                <a:lnTo>
                  <a:pt x="382650" y="108458"/>
                </a:lnTo>
                <a:lnTo>
                  <a:pt x="390271" y="100202"/>
                </a:lnTo>
                <a:lnTo>
                  <a:pt x="383081" y="94656"/>
                </a:lnTo>
                <a:lnTo>
                  <a:pt x="376380" y="88122"/>
                </a:lnTo>
                <a:lnTo>
                  <a:pt x="370179" y="80611"/>
                </a:lnTo>
                <a:lnTo>
                  <a:pt x="364490" y="72136"/>
                </a:lnTo>
                <a:lnTo>
                  <a:pt x="359802" y="63206"/>
                </a:lnTo>
                <a:lnTo>
                  <a:pt x="359721" y="62992"/>
                </a:lnTo>
                <a:close/>
              </a:path>
              <a:path w="441325" h="143510">
                <a:moveTo>
                  <a:pt x="384936" y="12446"/>
                </a:moveTo>
                <a:lnTo>
                  <a:pt x="310896" y="12446"/>
                </a:lnTo>
                <a:lnTo>
                  <a:pt x="310896" y="22351"/>
                </a:lnTo>
                <a:lnTo>
                  <a:pt x="384936" y="22351"/>
                </a:lnTo>
                <a:lnTo>
                  <a:pt x="384936" y="12446"/>
                </a:lnTo>
                <a:close/>
              </a:path>
              <a:path w="441325" h="143510">
                <a:moveTo>
                  <a:pt x="95123" y="2921"/>
                </a:moveTo>
                <a:lnTo>
                  <a:pt x="84200" y="2921"/>
                </a:lnTo>
                <a:lnTo>
                  <a:pt x="84200" y="49402"/>
                </a:lnTo>
                <a:lnTo>
                  <a:pt x="59181" y="49402"/>
                </a:lnTo>
                <a:lnTo>
                  <a:pt x="59181" y="59309"/>
                </a:lnTo>
                <a:lnTo>
                  <a:pt x="84200" y="59309"/>
                </a:lnTo>
                <a:lnTo>
                  <a:pt x="84200" y="139192"/>
                </a:lnTo>
                <a:lnTo>
                  <a:pt x="95123" y="139192"/>
                </a:lnTo>
                <a:lnTo>
                  <a:pt x="95123" y="2921"/>
                </a:lnTo>
                <a:close/>
              </a:path>
              <a:path w="441325" h="143510">
                <a:moveTo>
                  <a:pt x="43179" y="22351"/>
                </a:moveTo>
                <a:lnTo>
                  <a:pt x="32130" y="22351"/>
                </a:lnTo>
                <a:lnTo>
                  <a:pt x="32122" y="38988"/>
                </a:lnTo>
                <a:lnTo>
                  <a:pt x="31533" y="48148"/>
                </a:lnTo>
                <a:lnTo>
                  <a:pt x="17377" y="85576"/>
                </a:lnTo>
                <a:lnTo>
                  <a:pt x="0" y="104775"/>
                </a:lnTo>
                <a:lnTo>
                  <a:pt x="8762" y="111887"/>
                </a:lnTo>
                <a:lnTo>
                  <a:pt x="33607" y="76326"/>
                </a:lnTo>
                <a:lnTo>
                  <a:pt x="37592" y="65024"/>
                </a:lnTo>
                <a:lnTo>
                  <a:pt x="47872" y="65024"/>
                </a:lnTo>
                <a:lnTo>
                  <a:pt x="45370" y="56880"/>
                </a:lnTo>
                <a:lnTo>
                  <a:pt x="43727" y="47940"/>
                </a:lnTo>
                <a:lnTo>
                  <a:pt x="43179" y="38988"/>
                </a:lnTo>
                <a:lnTo>
                  <a:pt x="43179" y="22351"/>
                </a:lnTo>
                <a:close/>
              </a:path>
              <a:path w="441325" h="143510">
                <a:moveTo>
                  <a:pt x="47872" y="65024"/>
                </a:moveTo>
                <a:lnTo>
                  <a:pt x="37592" y="65024"/>
                </a:lnTo>
                <a:lnTo>
                  <a:pt x="42120" y="77547"/>
                </a:lnTo>
                <a:lnTo>
                  <a:pt x="48101" y="89201"/>
                </a:lnTo>
                <a:lnTo>
                  <a:pt x="55558" y="99974"/>
                </a:lnTo>
                <a:lnTo>
                  <a:pt x="64516" y="109855"/>
                </a:lnTo>
                <a:lnTo>
                  <a:pt x="72898" y="102615"/>
                </a:lnTo>
                <a:lnTo>
                  <a:pt x="67016" y="97089"/>
                </a:lnTo>
                <a:lnTo>
                  <a:pt x="61563" y="90598"/>
                </a:lnTo>
                <a:lnTo>
                  <a:pt x="56538" y="83131"/>
                </a:lnTo>
                <a:lnTo>
                  <a:pt x="51943" y="74675"/>
                </a:lnTo>
                <a:lnTo>
                  <a:pt x="48109" y="65795"/>
                </a:lnTo>
                <a:lnTo>
                  <a:pt x="47872" y="65024"/>
                </a:lnTo>
                <a:close/>
              </a:path>
              <a:path w="441325" h="143510">
                <a:moveTo>
                  <a:pt x="70230" y="12446"/>
                </a:moveTo>
                <a:lnTo>
                  <a:pt x="5333" y="12446"/>
                </a:lnTo>
                <a:lnTo>
                  <a:pt x="5333" y="22351"/>
                </a:lnTo>
                <a:lnTo>
                  <a:pt x="70230" y="22351"/>
                </a:lnTo>
                <a:lnTo>
                  <a:pt x="70230" y="12446"/>
                </a:lnTo>
                <a:close/>
              </a:path>
              <a:path w="441325" h="143510">
                <a:moveTo>
                  <a:pt x="416432" y="0"/>
                </a:moveTo>
                <a:lnTo>
                  <a:pt x="405256" y="0"/>
                </a:lnTo>
                <a:lnTo>
                  <a:pt x="405256" y="143510"/>
                </a:lnTo>
                <a:lnTo>
                  <a:pt x="416432" y="143510"/>
                </a:lnTo>
                <a:lnTo>
                  <a:pt x="416432" y="68199"/>
                </a:lnTo>
                <a:lnTo>
                  <a:pt x="441198" y="68199"/>
                </a:lnTo>
                <a:lnTo>
                  <a:pt x="441198" y="58293"/>
                </a:lnTo>
                <a:lnTo>
                  <a:pt x="416432" y="58293"/>
                </a:lnTo>
                <a:lnTo>
                  <a:pt x="416432" y="0"/>
                </a:lnTo>
                <a:close/>
              </a:path>
              <a:path w="441325" h="143510">
                <a:moveTo>
                  <a:pt x="121284" y="0"/>
                </a:moveTo>
                <a:lnTo>
                  <a:pt x="110235" y="0"/>
                </a:lnTo>
                <a:lnTo>
                  <a:pt x="110235" y="143510"/>
                </a:lnTo>
                <a:lnTo>
                  <a:pt x="121284" y="143510"/>
                </a:lnTo>
                <a:lnTo>
                  <a:pt x="12128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8398129" y="3758438"/>
            <a:ext cx="284480" cy="143510"/>
          </a:xfrm>
          <a:custGeom>
            <a:avLst/>
            <a:gdLst/>
            <a:ahLst/>
            <a:cxnLst/>
            <a:rect l="l" t="t" r="r" b="b"/>
            <a:pathLst>
              <a:path w="284479" h="143510">
                <a:moveTo>
                  <a:pt x="69088" y="89154"/>
                </a:moveTo>
                <a:lnTo>
                  <a:pt x="25907" y="101473"/>
                </a:lnTo>
                <a:lnTo>
                  <a:pt x="21971" y="107950"/>
                </a:lnTo>
                <a:lnTo>
                  <a:pt x="21971" y="124079"/>
                </a:lnTo>
                <a:lnTo>
                  <a:pt x="58344" y="142420"/>
                </a:lnTo>
                <a:lnTo>
                  <a:pt x="69088" y="142875"/>
                </a:lnTo>
                <a:lnTo>
                  <a:pt x="79704" y="142420"/>
                </a:lnTo>
                <a:lnTo>
                  <a:pt x="89058" y="141049"/>
                </a:lnTo>
                <a:lnTo>
                  <a:pt x="97127" y="138749"/>
                </a:lnTo>
                <a:lnTo>
                  <a:pt x="103886" y="135509"/>
                </a:lnTo>
                <a:lnTo>
                  <a:pt x="107484" y="133350"/>
                </a:lnTo>
                <a:lnTo>
                  <a:pt x="69088" y="133350"/>
                </a:lnTo>
                <a:lnTo>
                  <a:pt x="61088" y="133062"/>
                </a:lnTo>
                <a:lnTo>
                  <a:pt x="33781" y="121285"/>
                </a:lnTo>
                <a:lnTo>
                  <a:pt x="33781" y="110617"/>
                </a:lnTo>
                <a:lnTo>
                  <a:pt x="69088" y="98551"/>
                </a:lnTo>
                <a:lnTo>
                  <a:pt x="107347" y="98551"/>
                </a:lnTo>
                <a:lnTo>
                  <a:pt x="104013" y="96520"/>
                </a:lnTo>
                <a:lnTo>
                  <a:pt x="97252" y="93279"/>
                </a:lnTo>
                <a:lnTo>
                  <a:pt x="89169" y="90979"/>
                </a:lnTo>
                <a:lnTo>
                  <a:pt x="79777" y="89608"/>
                </a:lnTo>
                <a:lnTo>
                  <a:pt x="69088" y="89154"/>
                </a:lnTo>
                <a:close/>
              </a:path>
              <a:path w="284479" h="143510">
                <a:moveTo>
                  <a:pt x="107347" y="98551"/>
                </a:moveTo>
                <a:lnTo>
                  <a:pt x="69088" y="98551"/>
                </a:lnTo>
                <a:lnTo>
                  <a:pt x="77069" y="98857"/>
                </a:lnTo>
                <a:lnTo>
                  <a:pt x="104521" y="110617"/>
                </a:lnTo>
                <a:lnTo>
                  <a:pt x="104521" y="121285"/>
                </a:lnTo>
                <a:lnTo>
                  <a:pt x="69088" y="133350"/>
                </a:lnTo>
                <a:lnTo>
                  <a:pt x="107484" y="133350"/>
                </a:lnTo>
                <a:lnTo>
                  <a:pt x="112141" y="130556"/>
                </a:lnTo>
                <a:lnTo>
                  <a:pt x="116204" y="124079"/>
                </a:lnTo>
                <a:lnTo>
                  <a:pt x="116204" y="107950"/>
                </a:lnTo>
                <a:lnTo>
                  <a:pt x="112141" y="101473"/>
                </a:lnTo>
                <a:lnTo>
                  <a:pt x="107347" y="98551"/>
                </a:lnTo>
                <a:close/>
              </a:path>
              <a:path w="284479" h="143510">
                <a:moveTo>
                  <a:pt x="113538" y="0"/>
                </a:moveTo>
                <a:lnTo>
                  <a:pt x="102362" y="0"/>
                </a:lnTo>
                <a:lnTo>
                  <a:pt x="102362" y="26162"/>
                </a:lnTo>
                <a:lnTo>
                  <a:pt x="77089" y="26162"/>
                </a:lnTo>
                <a:lnTo>
                  <a:pt x="77089" y="35687"/>
                </a:lnTo>
                <a:lnTo>
                  <a:pt x="102362" y="35687"/>
                </a:lnTo>
                <a:lnTo>
                  <a:pt x="102362" y="49402"/>
                </a:lnTo>
                <a:lnTo>
                  <a:pt x="77089" y="49402"/>
                </a:lnTo>
                <a:lnTo>
                  <a:pt x="77089" y="58800"/>
                </a:lnTo>
                <a:lnTo>
                  <a:pt x="102362" y="58800"/>
                </a:lnTo>
                <a:lnTo>
                  <a:pt x="102362" y="85344"/>
                </a:lnTo>
                <a:lnTo>
                  <a:pt x="113538" y="85344"/>
                </a:lnTo>
                <a:lnTo>
                  <a:pt x="113538" y="0"/>
                </a:lnTo>
                <a:close/>
              </a:path>
              <a:path w="284479" h="143510">
                <a:moveTo>
                  <a:pt x="65786" y="23622"/>
                </a:moveTo>
                <a:lnTo>
                  <a:pt x="54991" y="23622"/>
                </a:lnTo>
                <a:lnTo>
                  <a:pt x="53594" y="68707"/>
                </a:lnTo>
                <a:lnTo>
                  <a:pt x="0" y="68707"/>
                </a:lnTo>
                <a:lnTo>
                  <a:pt x="0" y="78486"/>
                </a:lnTo>
                <a:lnTo>
                  <a:pt x="61468" y="78486"/>
                </a:lnTo>
                <a:lnTo>
                  <a:pt x="69155" y="78366"/>
                </a:lnTo>
                <a:lnTo>
                  <a:pt x="76009" y="78009"/>
                </a:lnTo>
                <a:lnTo>
                  <a:pt x="82006" y="77414"/>
                </a:lnTo>
                <a:lnTo>
                  <a:pt x="87122" y="76581"/>
                </a:lnTo>
                <a:lnTo>
                  <a:pt x="86481" y="68580"/>
                </a:lnTo>
                <a:lnTo>
                  <a:pt x="64007" y="68580"/>
                </a:lnTo>
                <a:lnTo>
                  <a:pt x="65786" y="23622"/>
                </a:lnTo>
                <a:close/>
              </a:path>
              <a:path w="284479" h="143510">
                <a:moveTo>
                  <a:pt x="28575" y="23622"/>
                </a:moveTo>
                <a:lnTo>
                  <a:pt x="17779" y="23622"/>
                </a:lnTo>
                <a:lnTo>
                  <a:pt x="19430" y="68707"/>
                </a:lnTo>
                <a:lnTo>
                  <a:pt x="29972" y="68707"/>
                </a:lnTo>
                <a:lnTo>
                  <a:pt x="28575" y="23622"/>
                </a:lnTo>
                <a:close/>
              </a:path>
              <a:path w="284479" h="143510">
                <a:moveTo>
                  <a:pt x="86360" y="67056"/>
                </a:moveTo>
                <a:lnTo>
                  <a:pt x="80391" y="68072"/>
                </a:lnTo>
                <a:lnTo>
                  <a:pt x="72898" y="68580"/>
                </a:lnTo>
                <a:lnTo>
                  <a:pt x="86481" y="68580"/>
                </a:lnTo>
                <a:lnTo>
                  <a:pt x="86360" y="67056"/>
                </a:lnTo>
                <a:close/>
              </a:path>
              <a:path w="284479" h="143510">
                <a:moveTo>
                  <a:pt x="81152" y="7238"/>
                </a:moveTo>
                <a:lnTo>
                  <a:pt x="3428" y="7238"/>
                </a:lnTo>
                <a:lnTo>
                  <a:pt x="3428" y="17018"/>
                </a:lnTo>
                <a:lnTo>
                  <a:pt x="81152" y="17018"/>
                </a:lnTo>
                <a:lnTo>
                  <a:pt x="81152" y="7238"/>
                </a:lnTo>
                <a:close/>
              </a:path>
              <a:path w="284479" h="143510">
                <a:moveTo>
                  <a:pt x="222885" y="12826"/>
                </a:moveTo>
                <a:lnTo>
                  <a:pt x="155828" y="12826"/>
                </a:lnTo>
                <a:lnTo>
                  <a:pt x="155828" y="22733"/>
                </a:lnTo>
                <a:lnTo>
                  <a:pt x="210947" y="22733"/>
                </a:lnTo>
                <a:lnTo>
                  <a:pt x="208567" y="35784"/>
                </a:lnTo>
                <a:lnTo>
                  <a:pt x="190119" y="70485"/>
                </a:lnTo>
                <a:lnTo>
                  <a:pt x="160758" y="95202"/>
                </a:lnTo>
                <a:lnTo>
                  <a:pt x="149732" y="100584"/>
                </a:lnTo>
                <a:lnTo>
                  <a:pt x="158369" y="109600"/>
                </a:lnTo>
                <a:lnTo>
                  <a:pt x="185987" y="90122"/>
                </a:lnTo>
                <a:lnTo>
                  <a:pt x="205962" y="67500"/>
                </a:lnTo>
                <a:lnTo>
                  <a:pt x="218269" y="41735"/>
                </a:lnTo>
                <a:lnTo>
                  <a:pt x="222885" y="12826"/>
                </a:lnTo>
                <a:close/>
              </a:path>
              <a:path w="284479" h="143510">
                <a:moveTo>
                  <a:pt x="258318" y="0"/>
                </a:moveTo>
                <a:lnTo>
                  <a:pt x="247142" y="0"/>
                </a:lnTo>
                <a:lnTo>
                  <a:pt x="247142" y="143510"/>
                </a:lnTo>
                <a:lnTo>
                  <a:pt x="258318" y="143510"/>
                </a:lnTo>
                <a:lnTo>
                  <a:pt x="258318" y="69087"/>
                </a:lnTo>
                <a:lnTo>
                  <a:pt x="283972" y="69087"/>
                </a:lnTo>
                <a:lnTo>
                  <a:pt x="283972" y="59182"/>
                </a:lnTo>
                <a:lnTo>
                  <a:pt x="258318" y="59182"/>
                </a:lnTo>
                <a:lnTo>
                  <a:pt x="2583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object 6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51951" y="3762501"/>
            <a:ext cx="133223" cy="138303"/>
          </a:xfrm>
          <a:prstGeom prst="rect">
            <a:avLst/>
          </a:prstGeom>
        </p:spPr>
      </p:pic>
      <p:sp>
        <p:nvSpPr>
          <p:cNvPr id="68" name="object 68" descr=""/>
          <p:cNvSpPr/>
          <p:nvPr/>
        </p:nvSpPr>
        <p:spPr>
          <a:xfrm>
            <a:off x="8963659" y="3758438"/>
            <a:ext cx="570865" cy="143510"/>
          </a:xfrm>
          <a:custGeom>
            <a:avLst/>
            <a:gdLst/>
            <a:ahLst/>
            <a:cxnLst/>
            <a:rect l="l" t="t" r="r" b="b"/>
            <a:pathLst>
              <a:path w="570865" h="143510">
                <a:moveTo>
                  <a:pt x="374142" y="85725"/>
                </a:moveTo>
                <a:lnTo>
                  <a:pt x="331216" y="98679"/>
                </a:lnTo>
                <a:lnTo>
                  <a:pt x="327151" y="105283"/>
                </a:lnTo>
                <a:lnTo>
                  <a:pt x="327151" y="121793"/>
                </a:lnTo>
                <a:lnTo>
                  <a:pt x="363545" y="140981"/>
                </a:lnTo>
                <a:lnTo>
                  <a:pt x="374142" y="141477"/>
                </a:lnTo>
                <a:lnTo>
                  <a:pt x="384738" y="140981"/>
                </a:lnTo>
                <a:lnTo>
                  <a:pt x="394049" y="139509"/>
                </a:lnTo>
                <a:lnTo>
                  <a:pt x="402074" y="137084"/>
                </a:lnTo>
                <a:lnTo>
                  <a:pt x="408813" y="133731"/>
                </a:lnTo>
                <a:lnTo>
                  <a:pt x="411833" y="131825"/>
                </a:lnTo>
                <a:lnTo>
                  <a:pt x="374142" y="131825"/>
                </a:lnTo>
                <a:lnTo>
                  <a:pt x="366162" y="131514"/>
                </a:lnTo>
                <a:lnTo>
                  <a:pt x="339090" y="108204"/>
                </a:lnTo>
                <a:lnTo>
                  <a:pt x="342138" y="103886"/>
                </a:lnTo>
                <a:lnTo>
                  <a:pt x="374142" y="95250"/>
                </a:lnTo>
                <a:lnTo>
                  <a:pt x="411715" y="95250"/>
                </a:lnTo>
                <a:lnTo>
                  <a:pt x="408940" y="93472"/>
                </a:lnTo>
                <a:lnTo>
                  <a:pt x="402181" y="90118"/>
                </a:lnTo>
                <a:lnTo>
                  <a:pt x="394112" y="87693"/>
                </a:lnTo>
                <a:lnTo>
                  <a:pt x="384758" y="86221"/>
                </a:lnTo>
                <a:lnTo>
                  <a:pt x="374142" y="85725"/>
                </a:lnTo>
                <a:close/>
              </a:path>
              <a:path w="570865" h="143510">
                <a:moveTo>
                  <a:pt x="411715" y="95250"/>
                </a:moveTo>
                <a:lnTo>
                  <a:pt x="374142" y="95250"/>
                </a:lnTo>
                <a:lnTo>
                  <a:pt x="382153" y="95563"/>
                </a:lnTo>
                <a:lnTo>
                  <a:pt x="389220" y="96520"/>
                </a:lnTo>
                <a:lnTo>
                  <a:pt x="395180" y="98089"/>
                </a:lnTo>
                <a:lnTo>
                  <a:pt x="400176" y="100330"/>
                </a:lnTo>
                <a:lnTo>
                  <a:pt x="406146" y="103759"/>
                </a:lnTo>
                <a:lnTo>
                  <a:pt x="409194" y="108204"/>
                </a:lnTo>
                <a:lnTo>
                  <a:pt x="409194" y="118999"/>
                </a:lnTo>
                <a:lnTo>
                  <a:pt x="374142" y="131825"/>
                </a:lnTo>
                <a:lnTo>
                  <a:pt x="411833" y="131825"/>
                </a:lnTo>
                <a:lnTo>
                  <a:pt x="417068" y="128524"/>
                </a:lnTo>
                <a:lnTo>
                  <a:pt x="421132" y="121793"/>
                </a:lnTo>
                <a:lnTo>
                  <a:pt x="421132" y="105283"/>
                </a:lnTo>
                <a:lnTo>
                  <a:pt x="417068" y="98679"/>
                </a:lnTo>
                <a:lnTo>
                  <a:pt x="411715" y="95250"/>
                </a:lnTo>
                <a:close/>
              </a:path>
              <a:path w="570865" h="143510">
                <a:moveTo>
                  <a:pt x="113538" y="82550"/>
                </a:moveTo>
                <a:lnTo>
                  <a:pt x="24384" y="82550"/>
                </a:lnTo>
                <a:lnTo>
                  <a:pt x="24384" y="92329"/>
                </a:lnTo>
                <a:lnTo>
                  <a:pt x="102489" y="92329"/>
                </a:lnTo>
                <a:lnTo>
                  <a:pt x="102489" y="106172"/>
                </a:lnTo>
                <a:lnTo>
                  <a:pt x="24384" y="106172"/>
                </a:lnTo>
                <a:lnTo>
                  <a:pt x="24384" y="141477"/>
                </a:lnTo>
                <a:lnTo>
                  <a:pt x="117475" y="141477"/>
                </a:lnTo>
                <a:lnTo>
                  <a:pt x="117475" y="131572"/>
                </a:lnTo>
                <a:lnTo>
                  <a:pt x="35306" y="131572"/>
                </a:lnTo>
                <a:lnTo>
                  <a:pt x="35306" y="115824"/>
                </a:lnTo>
                <a:lnTo>
                  <a:pt x="113538" y="115824"/>
                </a:lnTo>
                <a:lnTo>
                  <a:pt x="113538" y="82550"/>
                </a:lnTo>
                <a:close/>
              </a:path>
              <a:path w="570865" h="143510">
                <a:moveTo>
                  <a:pt x="279654" y="110998"/>
                </a:moveTo>
                <a:lnTo>
                  <a:pt x="146431" y="110998"/>
                </a:lnTo>
                <a:lnTo>
                  <a:pt x="146431" y="120776"/>
                </a:lnTo>
                <a:lnTo>
                  <a:pt x="279654" y="120776"/>
                </a:lnTo>
                <a:lnTo>
                  <a:pt x="279654" y="110998"/>
                </a:lnTo>
                <a:close/>
              </a:path>
              <a:path w="570865" h="143510">
                <a:moveTo>
                  <a:pt x="212979" y="10668"/>
                </a:moveTo>
                <a:lnTo>
                  <a:pt x="172092" y="25082"/>
                </a:lnTo>
                <a:lnTo>
                  <a:pt x="164592" y="46227"/>
                </a:lnTo>
                <a:lnTo>
                  <a:pt x="165613" y="54989"/>
                </a:lnTo>
                <a:lnTo>
                  <a:pt x="168671" y="62595"/>
                </a:lnTo>
                <a:lnTo>
                  <a:pt x="173753" y="69034"/>
                </a:lnTo>
                <a:lnTo>
                  <a:pt x="180848" y="74295"/>
                </a:lnTo>
                <a:lnTo>
                  <a:pt x="180848" y="110998"/>
                </a:lnTo>
                <a:lnTo>
                  <a:pt x="192024" y="110998"/>
                </a:lnTo>
                <a:lnTo>
                  <a:pt x="192024" y="78994"/>
                </a:lnTo>
                <a:lnTo>
                  <a:pt x="245237" y="78994"/>
                </a:lnTo>
                <a:lnTo>
                  <a:pt x="245237" y="74295"/>
                </a:lnTo>
                <a:lnTo>
                  <a:pt x="248626" y="71755"/>
                </a:lnTo>
                <a:lnTo>
                  <a:pt x="212979" y="71755"/>
                </a:lnTo>
                <a:lnTo>
                  <a:pt x="176149" y="54229"/>
                </a:lnTo>
                <a:lnTo>
                  <a:pt x="176149" y="38227"/>
                </a:lnTo>
                <a:lnTo>
                  <a:pt x="212979" y="20320"/>
                </a:lnTo>
                <a:lnTo>
                  <a:pt x="248463" y="20320"/>
                </a:lnTo>
                <a:lnTo>
                  <a:pt x="248031" y="19938"/>
                </a:lnTo>
                <a:lnTo>
                  <a:pt x="240911" y="15865"/>
                </a:lnTo>
                <a:lnTo>
                  <a:pt x="232695" y="12969"/>
                </a:lnTo>
                <a:lnTo>
                  <a:pt x="223385" y="11241"/>
                </a:lnTo>
                <a:lnTo>
                  <a:pt x="212979" y="10668"/>
                </a:lnTo>
                <a:close/>
              </a:path>
              <a:path w="570865" h="143510">
                <a:moveTo>
                  <a:pt x="245237" y="78994"/>
                </a:moveTo>
                <a:lnTo>
                  <a:pt x="234061" y="78994"/>
                </a:lnTo>
                <a:lnTo>
                  <a:pt x="234061" y="110998"/>
                </a:lnTo>
                <a:lnTo>
                  <a:pt x="245237" y="110998"/>
                </a:lnTo>
                <a:lnTo>
                  <a:pt x="245237" y="78994"/>
                </a:lnTo>
                <a:close/>
              </a:path>
              <a:path w="570865" h="143510">
                <a:moveTo>
                  <a:pt x="234061" y="78994"/>
                </a:moveTo>
                <a:lnTo>
                  <a:pt x="192024" y="78994"/>
                </a:lnTo>
                <a:lnTo>
                  <a:pt x="198628" y="80772"/>
                </a:lnTo>
                <a:lnTo>
                  <a:pt x="205613" y="81661"/>
                </a:lnTo>
                <a:lnTo>
                  <a:pt x="221107" y="81661"/>
                </a:lnTo>
                <a:lnTo>
                  <a:pt x="228092" y="80772"/>
                </a:lnTo>
                <a:lnTo>
                  <a:pt x="234061" y="78994"/>
                </a:lnTo>
                <a:close/>
              </a:path>
              <a:path w="570865" h="143510">
                <a:moveTo>
                  <a:pt x="248463" y="20320"/>
                </a:moveTo>
                <a:lnTo>
                  <a:pt x="212979" y="20320"/>
                </a:lnTo>
                <a:lnTo>
                  <a:pt x="220860" y="20768"/>
                </a:lnTo>
                <a:lnTo>
                  <a:pt x="227933" y="22098"/>
                </a:lnTo>
                <a:lnTo>
                  <a:pt x="234195" y="24284"/>
                </a:lnTo>
                <a:lnTo>
                  <a:pt x="239649" y="27305"/>
                </a:lnTo>
                <a:lnTo>
                  <a:pt x="246380" y="31876"/>
                </a:lnTo>
                <a:lnTo>
                  <a:pt x="249809" y="38227"/>
                </a:lnTo>
                <a:lnTo>
                  <a:pt x="249739" y="54229"/>
                </a:lnTo>
                <a:lnTo>
                  <a:pt x="212979" y="71755"/>
                </a:lnTo>
                <a:lnTo>
                  <a:pt x="248626" y="71755"/>
                </a:lnTo>
                <a:lnTo>
                  <a:pt x="252257" y="69034"/>
                </a:lnTo>
                <a:lnTo>
                  <a:pt x="257302" y="62595"/>
                </a:lnTo>
                <a:lnTo>
                  <a:pt x="260346" y="54989"/>
                </a:lnTo>
                <a:lnTo>
                  <a:pt x="261366" y="46227"/>
                </a:lnTo>
                <a:lnTo>
                  <a:pt x="260532" y="38227"/>
                </a:lnTo>
                <a:lnTo>
                  <a:pt x="258032" y="31178"/>
                </a:lnTo>
                <a:lnTo>
                  <a:pt x="253865" y="25082"/>
                </a:lnTo>
                <a:lnTo>
                  <a:pt x="248463" y="20320"/>
                </a:lnTo>
                <a:close/>
              </a:path>
              <a:path w="570865" h="143510">
                <a:moveTo>
                  <a:pt x="91313" y="55372"/>
                </a:moveTo>
                <a:lnTo>
                  <a:pt x="84836" y="56514"/>
                </a:lnTo>
                <a:lnTo>
                  <a:pt x="76962" y="57150"/>
                </a:lnTo>
                <a:lnTo>
                  <a:pt x="0" y="57150"/>
                </a:lnTo>
                <a:lnTo>
                  <a:pt x="0" y="66929"/>
                </a:lnTo>
                <a:lnTo>
                  <a:pt x="78105" y="66929"/>
                </a:lnTo>
                <a:lnTo>
                  <a:pt x="86614" y="66294"/>
                </a:lnTo>
                <a:lnTo>
                  <a:pt x="92075" y="65024"/>
                </a:lnTo>
                <a:lnTo>
                  <a:pt x="91313" y="55372"/>
                </a:lnTo>
                <a:close/>
              </a:path>
              <a:path w="570865" h="143510">
                <a:moveTo>
                  <a:pt x="29972" y="22479"/>
                </a:moveTo>
                <a:lnTo>
                  <a:pt x="19176" y="22479"/>
                </a:lnTo>
                <a:lnTo>
                  <a:pt x="20700" y="57150"/>
                </a:lnTo>
                <a:lnTo>
                  <a:pt x="31496" y="57150"/>
                </a:lnTo>
                <a:lnTo>
                  <a:pt x="29972" y="22479"/>
                </a:lnTo>
                <a:close/>
              </a:path>
              <a:path w="570865" h="143510">
                <a:moveTo>
                  <a:pt x="69215" y="22479"/>
                </a:moveTo>
                <a:lnTo>
                  <a:pt x="58293" y="22479"/>
                </a:lnTo>
                <a:lnTo>
                  <a:pt x="57023" y="57150"/>
                </a:lnTo>
                <a:lnTo>
                  <a:pt x="67691" y="57150"/>
                </a:lnTo>
                <a:lnTo>
                  <a:pt x="69215" y="22479"/>
                </a:lnTo>
                <a:close/>
              </a:path>
              <a:path w="570865" h="143510">
                <a:moveTo>
                  <a:pt x="496062" y="9398"/>
                </a:moveTo>
                <a:lnTo>
                  <a:pt x="461978" y="37909"/>
                </a:lnTo>
                <a:lnTo>
                  <a:pt x="459486" y="58293"/>
                </a:lnTo>
                <a:lnTo>
                  <a:pt x="460128" y="69032"/>
                </a:lnTo>
                <a:lnTo>
                  <a:pt x="481218" y="103997"/>
                </a:lnTo>
                <a:lnTo>
                  <a:pt x="496062" y="107314"/>
                </a:lnTo>
                <a:lnTo>
                  <a:pt x="503870" y="106483"/>
                </a:lnTo>
                <a:lnTo>
                  <a:pt x="510905" y="103997"/>
                </a:lnTo>
                <a:lnTo>
                  <a:pt x="517153" y="99867"/>
                </a:lnTo>
                <a:lnTo>
                  <a:pt x="519480" y="97409"/>
                </a:lnTo>
                <a:lnTo>
                  <a:pt x="488442" y="97409"/>
                </a:lnTo>
                <a:lnTo>
                  <a:pt x="482346" y="93852"/>
                </a:lnTo>
                <a:lnTo>
                  <a:pt x="470281" y="58293"/>
                </a:lnTo>
                <a:lnTo>
                  <a:pt x="470741" y="49885"/>
                </a:lnTo>
                <a:lnTo>
                  <a:pt x="488442" y="19304"/>
                </a:lnTo>
                <a:lnTo>
                  <a:pt x="519686" y="19304"/>
                </a:lnTo>
                <a:lnTo>
                  <a:pt x="517225" y="16738"/>
                </a:lnTo>
                <a:lnTo>
                  <a:pt x="510968" y="12652"/>
                </a:lnTo>
                <a:lnTo>
                  <a:pt x="503926" y="10209"/>
                </a:lnTo>
                <a:lnTo>
                  <a:pt x="496062" y="9398"/>
                </a:lnTo>
                <a:close/>
              </a:path>
              <a:path w="570865" h="143510">
                <a:moveTo>
                  <a:pt x="519686" y="19304"/>
                </a:moveTo>
                <a:lnTo>
                  <a:pt x="503682" y="19304"/>
                </a:lnTo>
                <a:lnTo>
                  <a:pt x="509905" y="22860"/>
                </a:lnTo>
                <a:lnTo>
                  <a:pt x="514731" y="29972"/>
                </a:lnTo>
                <a:lnTo>
                  <a:pt x="517830" y="35754"/>
                </a:lnTo>
                <a:lnTo>
                  <a:pt x="520057" y="42418"/>
                </a:lnTo>
                <a:lnTo>
                  <a:pt x="521395" y="49938"/>
                </a:lnTo>
                <a:lnTo>
                  <a:pt x="521843" y="58293"/>
                </a:lnTo>
                <a:lnTo>
                  <a:pt x="521367" y="66647"/>
                </a:lnTo>
                <a:lnTo>
                  <a:pt x="503555" y="97409"/>
                </a:lnTo>
                <a:lnTo>
                  <a:pt x="519480" y="97409"/>
                </a:lnTo>
                <a:lnTo>
                  <a:pt x="532765" y="58293"/>
                </a:lnTo>
                <a:lnTo>
                  <a:pt x="532143" y="47482"/>
                </a:lnTo>
                <a:lnTo>
                  <a:pt x="530272" y="37909"/>
                </a:lnTo>
                <a:lnTo>
                  <a:pt x="527139" y="29575"/>
                </a:lnTo>
                <a:lnTo>
                  <a:pt x="522732" y="22479"/>
                </a:lnTo>
                <a:lnTo>
                  <a:pt x="519686" y="19304"/>
                </a:lnTo>
                <a:close/>
              </a:path>
              <a:path w="570865" h="143510">
                <a:moveTo>
                  <a:pt x="84836" y="5842"/>
                </a:moveTo>
                <a:lnTo>
                  <a:pt x="3683" y="5842"/>
                </a:lnTo>
                <a:lnTo>
                  <a:pt x="3683" y="15494"/>
                </a:lnTo>
                <a:lnTo>
                  <a:pt x="84836" y="15494"/>
                </a:lnTo>
                <a:lnTo>
                  <a:pt x="84836" y="5842"/>
                </a:lnTo>
                <a:close/>
              </a:path>
              <a:path w="570865" h="143510">
                <a:moveTo>
                  <a:pt x="418211" y="0"/>
                </a:moveTo>
                <a:lnTo>
                  <a:pt x="407035" y="0"/>
                </a:lnTo>
                <a:lnTo>
                  <a:pt x="407035" y="30099"/>
                </a:lnTo>
                <a:lnTo>
                  <a:pt x="373507" y="30099"/>
                </a:lnTo>
                <a:lnTo>
                  <a:pt x="373507" y="40132"/>
                </a:lnTo>
                <a:lnTo>
                  <a:pt x="407035" y="40132"/>
                </a:lnTo>
                <a:lnTo>
                  <a:pt x="407035" y="82931"/>
                </a:lnTo>
                <a:lnTo>
                  <a:pt x="418211" y="82931"/>
                </a:lnTo>
                <a:lnTo>
                  <a:pt x="418211" y="0"/>
                </a:lnTo>
                <a:close/>
              </a:path>
              <a:path w="570865" h="143510">
                <a:moveTo>
                  <a:pt x="347853" y="4699"/>
                </a:moveTo>
                <a:lnTo>
                  <a:pt x="337058" y="4699"/>
                </a:lnTo>
                <a:lnTo>
                  <a:pt x="337058" y="19938"/>
                </a:lnTo>
                <a:lnTo>
                  <a:pt x="336413" y="27558"/>
                </a:lnTo>
                <a:lnTo>
                  <a:pt x="315039" y="61674"/>
                </a:lnTo>
                <a:lnTo>
                  <a:pt x="300863" y="70738"/>
                </a:lnTo>
                <a:lnTo>
                  <a:pt x="308737" y="78359"/>
                </a:lnTo>
                <a:lnTo>
                  <a:pt x="340106" y="48387"/>
                </a:lnTo>
                <a:lnTo>
                  <a:pt x="342900" y="42037"/>
                </a:lnTo>
                <a:lnTo>
                  <a:pt x="354806" y="42037"/>
                </a:lnTo>
                <a:lnTo>
                  <a:pt x="353960" y="40834"/>
                </a:lnTo>
                <a:lnTo>
                  <a:pt x="350583" y="34004"/>
                </a:lnTo>
                <a:lnTo>
                  <a:pt x="348539" y="27031"/>
                </a:lnTo>
                <a:lnTo>
                  <a:pt x="347853" y="19938"/>
                </a:lnTo>
                <a:lnTo>
                  <a:pt x="347853" y="4699"/>
                </a:lnTo>
                <a:close/>
              </a:path>
              <a:path w="570865" h="143510">
                <a:moveTo>
                  <a:pt x="354806" y="42037"/>
                </a:moveTo>
                <a:lnTo>
                  <a:pt x="342900" y="42037"/>
                </a:lnTo>
                <a:lnTo>
                  <a:pt x="345567" y="47625"/>
                </a:lnTo>
                <a:lnTo>
                  <a:pt x="376174" y="74675"/>
                </a:lnTo>
                <a:lnTo>
                  <a:pt x="383794" y="66548"/>
                </a:lnTo>
                <a:lnTo>
                  <a:pt x="376864" y="63142"/>
                </a:lnTo>
                <a:lnTo>
                  <a:pt x="370363" y="58832"/>
                </a:lnTo>
                <a:lnTo>
                  <a:pt x="364269" y="53594"/>
                </a:lnTo>
                <a:lnTo>
                  <a:pt x="358648" y="47498"/>
                </a:lnTo>
                <a:lnTo>
                  <a:pt x="354806" y="42037"/>
                </a:lnTo>
                <a:close/>
              </a:path>
              <a:path w="570865" h="143510">
                <a:moveTo>
                  <a:pt x="570611" y="0"/>
                </a:moveTo>
                <a:lnTo>
                  <a:pt x="559435" y="0"/>
                </a:lnTo>
                <a:lnTo>
                  <a:pt x="559435" y="143510"/>
                </a:lnTo>
                <a:lnTo>
                  <a:pt x="570611" y="143510"/>
                </a:lnTo>
                <a:lnTo>
                  <a:pt x="570611" y="0"/>
                </a:lnTo>
                <a:close/>
              </a:path>
              <a:path w="570865" h="143510">
                <a:moveTo>
                  <a:pt x="113538" y="0"/>
                </a:moveTo>
                <a:lnTo>
                  <a:pt x="102362" y="0"/>
                </a:lnTo>
                <a:lnTo>
                  <a:pt x="102362" y="74675"/>
                </a:lnTo>
                <a:lnTo>
                  <a:pt x="113538" y="74675"/>
                </a:lnTo>
                <a:lnTo>
                  <a:pt x="11353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9632442" y="3758438"/>
            <a:ext cx="275590" cy="142240"/>
          </a:xfrm>
          <a:custGeom>
            <a:avLst/>
            <a:gdLst/>
            <a:ahLst/>
            <a:cxnLst/>
            <a:rect l="l" t="t" r="r" b="b"/>
            <a:pathLst>
              <a:path w="275590" h="142239">
                <a:moveTo>
                  <a:pt x="176529" y="95376"/>
                </a:moveTo>
                <a:lnTo>
                  <a:pt x="165353" y="95376"/>
                </a:lnTo>
                <a:lnTo>
                  <a:pt x="165353" y="138049"/>
                </a:lnTo>
                <a:lnTo>
                  <a:pt x="256031" y="138049"/>
                </a:lnTo>
                <a:lnTo>
                  <a:pt x="256031" y="128015"/>
                </a:lnTo>
                <a:lnTo>
                  <a:pt x="176529" y="128015"/>
                </a:lnTo>
                <a:lnTo>
                  <a:pt x="176529" y="95376"/>
                </a:lnTo>
                <a:close/>
              </a:path>
              <a:path w="275590" h="142239">
                <a:moveTo>
                  <a:pt x="97027" y="86233"/>
                </a:moveTo>
                <a:lnTo>
                  <a:pt x="85978" y="86233"/>
                </a:lnTo>
                <a:lnTo>
                  <a:pt x="85978" y="92456"/>
                </a:lnTo>
                <a:lnTo>
                  <a:pt x="85480" y="98929"/>
                </a:lnTo>
                <a:lnTo>
                  <a:pt x="63317" y="130986"/>
                </a:lnTo>
                <a:lnTo>
                  <a:pt x="57150" y="134365"/>
                </a:lnTo>
                <a:lnTo>
                  <a:pt x="65531" y="141732"/>
                </a:lnTo>
                <a:lnTo>
                  <a:pt x="70865" y="138811"/>
                </a:lnTo>
                <a:lnTo>
                  <a:pt x="76073" y="134493"/>
                </a:lnTo>
                <a:lnTo>
                  <a:pt x="81025" y="129032"/>
                </a:lnTo>
                <a:lnTo>
                  <a:pt x="86105" y="123571"/>
                </a:lnTo>
                <a:lnTo>
                  <a:pt x="89661" y="118237"/>
                </a:lnTo>
                <a:lnTo>
                  <a:pt x="91693" y="113284"/>
                </a:lnTo>
                <a:lnTo>
                  <a:pt x="103107" y="113284"/>
                </a:lnTo>
                <a:lnTo>
                  <a:pt x="101689" y="111047"/>
                </a:lnTo>
                <a:lnTo>
                  <a:pt x="99107" y="105108"/>
                </a:lnTo>
                <a:lnTo>
                  <a:pt x="97549" y="98907"/>
                </a:lnTo>
                <a:lnTo>
                  <a:pt x="97027" y="92456"/>
                </a:lnTo>
                <a:lnTo>
                  <a:pt x="97027" y="86233"/>
                </a:lnTo>
                <a:close/>
              </a:path>
              <a:path w="275590" h="142239">
                <a:moveTo>
                  <a:pt x="44323" y="86360"/>
                </a:moveTo>
                <a:lnTo>
                  <a:pt x="33527" y="86360"/>
                </a:lnTo>
                <a:lnTo>
                  <a:pt x="33527" y="100837"/>
                </a:lnTo>
                <a:lnTo>
                  <a:pt x="30733" y="108838"/>
                </a:lnTo>
                <a:lnTo>
                  <a:pt x="3682" y="134365"/>
                </a:lnTo>
                <a:lnTo>
                  <a:pt x="12318" y="141477"/>
                </a:lnTo>
                <a:lnTo>
                  <a:pt x="21006" y="135330"/>
                </a:lnTo>
                <a:lnTo>
                  <a:pt x="28384" y="128301"/>
                </a:lnTo>
                <a:lnTo>
                  <a:pt x="34428" y="120368"/>
                </a:lnTo>
                <a:lnTo>
                  <a:pt x="39115" y="111506"/>
                </a:lnTo>
                <a:lnTo>
                  <a:pt x="50418" y="111506"/>
                </a:lnTo>
                <a:lnTo>
                  <a:pt x="46354" y="106045"/>
                </a:lnTo>
                <a:lnTo>
                  <a:pt x="44323" y="99695"/>
                </a:lnTo>
                <a:lnTo>
                  <a:pt x="44323" y="86360"/>
                </a:lnTo>
                <a:close/>
              </a:path>
              <a:path w="275590" h="142239">
                <a:moveTo>
                  <a:pt x="103107" y="113284"/>
                </a:moveTo>
                <a:lnTo>
                  <a:pt x="91693" y="113284"/>
                </a:lnTo>
                <a:lnTo>
                  <a:pt x="93725" y="117856"/>
                </a:lnTo>
                <a:lnTo>
                  <a:pt x="97281" y="122809"/>
                </a:lnTo>
                <a:lnTo>
                  <a:pt x="107568" y="133604"/>
                </a:lnTo>
                <a:lnTo>
                  <a:pt x="112649" y="137540"/>
                </a:lnTo>
                <a:lnTo>
                  <a:pt x="117728" y="140208"/>
                </a:lnTo>
                <a:lnTo>
                  <a:pt x="125983" y="132587"/>
                </a:lnTo>
                <a:lnTo>
                  <a:pt x="119981" y="129821"/>
                </a:lnTo>
                <a:lnTo>
                  <a:pt x="114538" y="126269"/>
                </a:lnTo>
                <a:lnTo>
                  <a:pt x="109642" y="121908"/>
                </a:lnTo>
                <a:lnTo>
                  <a:pt x="105282" y="116712"/>
                </a:lnTo>
                <a:lnTo>
                  <a:pt x="103107" y="113284"/>
                </a:lnTo>
                <a:close/>
              </a:path>
              <a:path w="275590" h="142239">
                <a:moveTo>
                  <a:pt x="50418" y="111506"/>
                </a:moveTo>
                <a:lnTo>
                  <a:pt x="39115" y="111506"/>
                </a:lnTo>
                <a:lnTo>
                  <a:pt x="42066" y="116459"/>
                </a:lnTo>
                <a:lnTo>
                  <a:pt x="46148" y="121221"/>
                </a:lnTo>
                <a:lnTo>
                  <a:pt x="51349" y="125793"/>
                </a:lnTo>
                <a:lnTo>
                  <a:pt x="57657" y="130175"/>
                </a:lnTo>
                <a:lnTo>
                  <a:pt x="65785" y="122809"/>
                </a:lnTo>
                <a:lnTo>
                  <a:pt x="59689" y="120776"/>
                </a:lnTo>
                <a:lnTo>
                  <a:pt x="54609" y="116967"/>
                </a:lnTo>
                <a:lnTo>
                  <a:pt x="50418" y="111506"/>
                </a:lnTo>
                <a:close/>
              </a:path>
              <a:path w="275590" h="142239">
                <a:moveTo>
                  <a:pt x="275335" y="73151"/>
                </a:moveTo>
                <a:lnTo>
                  <a:pt x="142112" y="73151"/>
                </a:lnTo>
                <a:lnTo>
                  <a:pt x="142112" y="83185"/>
                </a:lnTo>
                <a:lnTo>
                  <a:pt x="275335" y="83185"/>
                </a:lnTo>
                <a:lnTo>
                  <a:pt x="275335" y="73151"/>
                </a:lnTo>
                <a:close/>
              </a:path>
              <a:path w="275590" h="142239">
                <a:moveTo>
                  <a:pt x="36575" y="4190"/>
                </a:moveTo>
                <a:lnTo>
                  <a:pt x="2555" y="24939"/>
                </a:lnTo>
                <a:lnTo>
                  <a:pt x="0" y="38481"/>
                </a:lnTo>
                <a:lnTo>
                  <a:pt x="642" y="45672"/>
                </a:lnTo>
                <a:lnTo>
                  <a:pt x="28932" y="72407"/>
                </a:lnTo>
                <a:lnTo>
                  <a:pt x="36575" y="73025"/>
                </a:lnTo>
                <a:lnTo>
                  <a:pt x="44217" y="72407"/>
                </a:lnTo>
                <a:lnTo>
                  <a:pt x="51133" y="70564"/>
                </a:lnTo>
                <a:lnTo>
                  <a:pt x="57310" y="67506"/>
                </a:lnTo>
                <a:lnTo>
                  <a:pt x="62414" y="63500"/>
                </a:lnTo>
                <a:lnTo>
                  <a:pt x="28955" y="63500"/>
                </a:lnTo>
                <a:lnTo>
                  <a:pt x="22859" y="61213"/>
                </a:lnTo>
                <a:lnTo>
                  <a:pt x="13588" y="51943"/>
                </a:lnTo>
                <a:lnTo>
                  <a:pt x="11175" y="45974"/>
                </a:lnTo>
                <a:lnTo>
                  <a:pt x="11175" y="31242"/>
                </a:lnTo>
                <a:lnTo>
                  <a:pt x="13588" y="25273"/>
                </a:lnTo>
                <a:lnTo>
                  <a:pt x="18160" y="20574"/>
                </a:lnTo>
                <a:lnTo>
                  <a:pt x="22859" y="16001"/>
                </a:lnTo>
                <a:lnTo>
                  <a:pt x="28955" y="13715"/>
                </a:lnTo>
                <a:lnTo>
                  <a:pt x="62573" y="13715"/>
                </a:lnTo>
                <a:lnTo>
                  <a:pt x="57310" y="9655"/>
                </a:lnTo>
                <a:lnTo>
                  <a:pt x="51133" y="6635"/>
                </a:lnTo>
                <a:lnTo>
                  <a:pt x="44217" y="4806"/>
                </a:lnTo>
                <a:lnTo>
                  <a:pt x="36575" y="4190"/>
                </a:lnTo>
                <a:close/>
              </a:path>
              <a:path w="275590" h="142239">
                <a:moveTo>
                  <a:pt x="62573" y="13715"/>
                </a:moveTo>
                <a:lnTo>
                  <a:pt x="44068" y="13715"/>
                </a:lnTo>
                <a:lnTo>
                  <a:pt x="50291" y="16001"/>
                </a:lnTo>
                <a:lnTo>
                  <a:pt x="59689" y="25400"/>
                </a:lnTo>
                <a:lnTo>
                  <a:pt x="61927" y="31242"/>
                </a:lnTo>
                <a:lnTo>
                  <a:pt x="61927" y="45974"/>
                </a:lnTo>
                <a:lnTo>
                  <a:pt x="59689" y="51815"/>
                </a:lnTo>
                <a:lnTo>
                  <a:pt x="50291" y="61213"/>
                </a:lnTo>
                <a:lnTo>
                  <a:pt x="44068" y="63500"/>
                </a:lnTo>
                <a:lnTo>
                  <a:pt x="62414" y="63500"/>
                </a:lnTo>
                <a:lnTo>
                  <a:pt x="72898" y="38481"/>
                </a:lnTo>
                <a:lnTo>
                  <a:pt x="72276" y="31382"/>
                </a:lnTo>
                <a:lnTo>
                  <a:pt x="70389" y="24876"/>
                </a:lnTo>
                <a:lnTo>
                  <a:pt x="67218" y="19032"/>
                </a:lnTo>
                <a:lnTo>
                  <a:pt x="62737" y="13843"/>
                </a:lnTo>
                <a:lnTo>
                  <a:pt x="62573" y="13715"/>
                </a:lnTo>
                <a:close/>
              </a:path>
              <a:path w="275590" h="142239">
                <a:moveTo>
                  <a:pt x="177164" y="5207"/>
                </a:moveTo>
                <a:lnTo>
                  <a:pt x="166115" y="5207"/>
                </a:lnTo>
                <a:lnTo>
                  <a:pt x="166115" y="53339"/>
                </a:lnTo>
                <a:lnTo>
                  <a:pt x="255650" y="53339"/>
                </a:lnTo>
                <a:lnTo>
                  <a:pt x="255650" y="43434"/>
                </a:lnTo>
                <a:lnTo>
                  <a:pt x="177164" y="43434"/>
                </a:lnTo>
                <a:lnTo>
                  <a:pt x="177164" y="5207"/>
                </a:lnTo>
                <a:close/>
              </a:path>
              <a:path w="275590" h="142239">
                <a:moveTo>
                  <a:pt x="109092" y="0"/>
                </a:moveTo>
                <a:lnTo>
                  <a:pt x="97916" y="0"/>
                </a:lnTo>
                <a:lnTo>
                  <a:pt x="97916" y="79248"/>
                </a:lnTo>
                <a:lnTo>
                  <a:pt x="109092" y="79248"/>
                </a:lnTo>
                <a:lnTo>
                  <a:pt x="10909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5935853" y="4032757"/>
            <a:ext cx="282575" cy="143510"/>
          </a:xfrm>
          <a:custGeom>
            <a:avLst/>
            <a:gdLst/>
            <a:ahLst/>
            <a:cxnLst/>
            <a:rect l="l" t="t" r="r" b="b"/>
            <a:pathLst>
              <a:path w="282575" h="143510">
                <a:moveTo>
                  <a:pt x="69976" y="84836"/>
                </a:moveTo>
                <a:lnTo>
                  <a:pt x="27050" y="98043"/>
                </a:lnTo>
                <a:lnTo>
                  <a:pt x="22860" y="104775"/>
                </a:lnTo>
                <a:lnTo>
                  <a:pt x="22860" y="121412"/>
                </a:lnTo>
                <a:lnTo>
                  <a:pt x="59378" y="141104"/>
                </a:lnTo>
                <a:lnTo>
                  <a:pt x="69976" y="141604"/>
                </a:lnTo>
                <a:lnTo>
                  <a:pt x="80666" y="141104"/>
                </a:lnTo>
                <a:lnTo>
                  <a:pt x="90058" y="139604"/>
                </a:lnTo>
                <a:lnTo>
                  <a:pt x="98141" y="137104"/>
                </a:lnTo>
                <a:lnTo>
                  <a:pt x="104901" y="133603"/>
                </a:lnTo>
                <a:lnTo>
                  <a:pt x="107397" y="131952"/>
                </a:lnTo>
                <a:lnTo>
                  <a:pt x="69976" y="131952"/>
                </a:lnTo>
                <a:lnTo>
                  <a:pt x="61977" y="131619"/>
                </a:lnTo>
                <a:lnTo>
                  <a:pt x="34671" y="118490"/>
                </a:lnTo>
                <a:lnTo>
                  <a:pt x="34671" y="107695"/>
                </a:lnTo>
                <a:lnTo>
                  <a:pt x="69976" y="94487"/>
                </a:lnTo>
                <a:lnTo>
                  <a:pt x="107519" y="94487"/>
                </a:lnTo>
                <a:lnTo>
                  <a:pt x="104901" y="92837"/>
                </a:lnTo>
                <a:lnTo>
                  <a:pt x="98087" y="89336"/>
                </a:lnTo>
                <a:lnTo>
                  <a:pt x="90011" y="86836"/>
                </a:lnTo>
                <a:lnTo>
                  <a:pt x="80648" y="85336"/>
                </a:lnTo>
                <a:lnTo>
                  <a:pt x="69976" y="84836"/>
                </a:lnTo>
                <a:close/>
              </a:path>
              <a:path w="282575" h="143510">
                <a:moveTo>
                  <a:pt x="107519" y="94487"/>
                </a:moveTo>
                <a:lnTo>
                  <a:pt x="69976" y="94487"/>
                </a:lnTo>
                <a:lnTo>
                  <a:pt x="77898" y="94821"/>
                </a:lnTo>
                <a:lnTo>
                  <a:pt x="84910" y="95821"/>
                </a:lnTo>
                <a:lnTo>
                  <a:pt x="90890" y="97434"/>
                </a:lnTo>
                <a:lnTo>
                  <a:pt x="96012" y="99694"/>
                </a:lnTo>
                <a:lnTo>
                  <a:pt x="102235" y="103250"/>
                </a:lnTo>
                <a:lnTo>
                  <a:pt x="105410" y="107695"/>
                </a:lnTo>
                <a:lnTo>
                  <a:pt x="105410" y="118490"/>
                </a:lnTo>
                <a:lnTo>
                  <a:pt x="69976" y="131952"/>
                </a:lnTo>
                <a:lnTo>
                  <a:pt x="107397" y="131952"/>
                </a:lnTo>
                <a:lnTo>
                  <a:pt x="113157" y="128142"/>
                </a:lnTo>
                <a:lnTo>
                  <a:pt x="117221" y="121412"/>
                </a:lnTo>
                <a:lnTo>
                  <a:pt x="117221" y="104775"/>
                </a:lnTo>
                <a:lnTo>
                  <a:pt x="113157" y="98043"/>
                </a:lnTo>
                <a:lnTo>
                  <a:pt x="107519" y="94487"/>
                </a:lnTo>
                <a:close/>
              </a:path>
              <a:path w="282575" h="143510">
                <a:moveTo>
                  <a:pt x="73025" y="7619"/>
                </a:moveTo>
                <a:lnTo>
                  <a:pt x="9525" y="7619"/>
                </a:lnTo>
                <a:lnTo>
                  <a:pt x="9525" y="17525"/>
                </a:lnTo>
                <a:lnTo>
                  <a:pt x="60071" y="17525"/>
                </a:lnTo>
                <a:lnTo>
                  <a:pt x="57330" y="27267"/>
                </a:lnTo>
                <a:lnTo>
                  <a:pt x="30128" y="60969"/>
                </a:lnTo>
                <a:lnTo>
                  <a:pt x="0" y="76453"/>
                </a:lnTo>
                <a:lnTo>
                  <a:pt x="7874" y="85343"/>
                </a:lnTo>
                <a:lnTo>
                  <a:pt x="42449" y="64591"/>
                </a:lnTo>
                <a:lnTo>
                  <a:pt x="67119" y="32877"/>
                </a:lnTo>
                <a:lnTo>
                  <a:pt x="71167" y="20647"/>
                </a:lnTo>
                <a:lnTo>
                  <a:pt x="73025" y="7619"/>
                </a:lnTo>
                <a:close/>
              </a:path>
              <a:path w="282575" h="143510">
                <a:moveTo>
                  <a:pt x="116077" y="0"/>
                </a:moveTo>
                <a:lnTo>
                  <a:pt x="104901" y="0"/>
                </a:lnTo>
                <a:lnTo>
                  <a:pt x="104901" y="25780"/>
                </a:lnTo>
                <a:lnTo>
                  <a:pt x="76200" y="25780"/>
                </a:lnTo>
                <a:lnTo>
                  <a:pt x="76200" y="35813"/>
                </a:lnTo>
                <a:lnTo>
                  <a:pt x="104901" y="35813"/>
                </a:lnTo>
                <a:lnTo>
                  <a:pt x="104901" y="56134"/>
                </a:lnTo>
                <a:lnTo>
                  <a:pt x="74802" y="56134"/>
                </a:lnTo>
                <a:lnTo>
                  <a:pt x="74802" y="66166"/>
                </a:lnTo>
                <a:lnTo>
                  <a:pt x="104901" y="66166"/>
                </a:lnTo>
                <a:lnTo>
                  <a:pt x="104901" y="84074"/>
                </a:lnTo>
                <a:lnTo>
                  <a:pt x="116077" y="84074"/>
                </a:lnTo>
                <a:lnTo>
                  <a:pt x="116077" y="0"/>
                </a:lnTo>
                <a:close/>
              </a:path>
              <a:path w="282575" h="143510">
                <a:moveTo>
                  <a:pt x="221361" y="89535"/>
                </a:moveTo>
                <a:lnTo>
                  <a:pt x="210185" y="89535"/>
                </a:lnTo>
                <a:lnTo>
                  <a:pt x="210185" y="143510"/>
                </a:lnTo>
                <a:lnTo>
                  <a:pt x="221361" y="143510"/>
                </a:lnTo>
                <a:lnTo>
                  <a:pt x="221361" y="89535"/>
                </a:lnTo>
                <a:close/>
              </a:path>
              <a:path w="282575" h="143510">
                <a:moveTo>
                  <a:pt x="282321" y="79628"/>
                </a:moveTo>
                <a:lnTo>
                  <a:pt x="149098" y="79628"/>
                </a:lnTo>
                <a:lnTo>
                  <a:pt x="149098" y="89535"/>
                </a:lnTo>
                <a:lnTo>
                  <a:pt x="282321" y="89535"/>
                </a:lnTo>
                <a:lnTo>
                  <a:pt x="282321" y="79628"/>
                </a:lnTo>
                <a:close/>
              </a:path>
              <a:path w="282575" h="143510">
                <a:moveTo>
                  <a:pt x="215646" y="2286"/>
                </a:moveTo>
                <a:lnTo>
                  <a:pt x="176202" y="15412"/>
                </a:lnTo>
                <a:lnTo>
                  <a:pt x="169291" y="33147"/>
                </a:lnTo>
                <a:lnTo>
                  <a:pt x="170052" y="39836"/>
                </a:lnTo>
                <a:lnTo>
                  <a:pt x="205235" y="63357"/>
                </a:lnTo>
                <a:lnTo>
                  <a:pt x="215646" y="63880"/>
                </a:lnTo>
                <a:lnTo>
                  <a:pt x="226169" y="63357"/>
                </a:lnTo>
                <a:lnTo>
                  <a:pt x="235442" y="61785"/>
                </a:lnTo>
                <a:lnTo>
                  <a:pt x="243453" y="59166"/>
                </a:lnTo>
                <a:lnTo>
                  <a:pt x="250189" y="55499"/>
                </a:lnTo>
                <a:lnTo>
                  <a:pt x="251401" y="54482"/>
                </a:lnTo>
                <a:lnTo>
                  <a:pt x="215646" y="54482"/>
                </a:lnTo>
                <a:lnTo>
                  <a:pt x="207960" y="54125"/>
                </a:lnTo>
                <a:lnTo>
                  <a:pt x="181024" y="39836"/>
                </a:lnTo>
                <a:lnTo>
                  <a:pt x="181026" y="26455"/>
                </a:lnTo>
                <a:lnTo>
                  <a:pt x="215646" y="11684"/>
                </a:lnTo>
                <a:lnTo>
                  <a:pt x="251381" y="11684"/>
                </a:lnTo>
                <a:lnTo>
                  <a:pt x="250189" y="10667"/>
                </a:lnTo>
                <a:lnTo>
                  <a:pt x="243453" y="7000"/>
                </a:lnTo>
                <a:lnTo>
                  <a:pt x="235442" y="4381"/>
                </a:lnTo>
                <a:lnTo>
                  <a:pt x="226169" y="2809"/>
                </a:lnTo>
                <a:lnTo>
                  <a:pt x="215646" y="2286"/>
                </a:lnTo>
                <a:close/>
              </a:path>
              <a:path w="282575" h="143510">
                <a:moveTo>
                  <a:pt x="251381" y="11684"/>
                </a:moveTo>
                <a:lnTo>
                  <a:pt x="215646" y="11684"/>
                </a:lnTo>
                <a:lnTo>
                  <a:pt x="223387" y="12061"/>
                </a:lnTo>
                <a:lnTo>
                  <a:pt x="230235" y="13176"/>
                </a:lnTo>
                <a:lnTo>
                  <a:pt x="250394" y="39836"/>
                </a:lnTo>
                <a:lnTo>
                  <a:pt x="247396" y="44957"/>
                </a:lnTo>
                <a:lnTo>
                  <a:pt x="215646" y="54482"/>
                </a:lnTo>
                <a:lnTo>
                  <a:pt x="251401" y="54482"/>
                </a:lnTo>
                <a:lnTo>
                  <a:pt x="255524" y="51024"/>
                </a:lnTo>
                <a:lnTo>
                  <a:pt x="259334" y="45799"/>
                </a:lnTo>
                <a:lnTo>
                  <a:pt x="261620" y="39836"/>
                </a:lnTo>
                <a:lnTo>
                  <a:pt x="262382" y="33147"/>
                </a:lnTo>
                <a:lnTo>
                  <a:pt x="261620" y="26455"/>
                </a:lnTo>
                <a:lnTo>
                  <a:pt x="259334" y="20478"/>
                </a:lnTo>
                <a:lnTo>
                  <a:pt x="255524" y="15216"/>
                </a:lnTo>
                <a:lnTo>
                  <a:pt x="251381" y="1168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6292722" y="4032757"/>
            <a:ext cx="426720" cy="139700"/>
          </a:xfrm>
          <a:custGeom>
            <a:avLst/>
            <a:gdLst/>
            <a:ahLst/>
            <a:cxnLst/>
            <a:rect l="l" t="t" r="r" b="b"/>
            <a:pathLst>
              <a:path w="426720" h="139700">
                <a:moveTo>
                  <a:pt x="37846" y="83185"/>
                </a:moveTo>
                <a:lnTo>
                  <a:pt x="26669" y="83185"/>
                </a:lnTo>
                <a:lnTo>
                  <a:pt x="26669" y="139573"/>
                </a:lnTo>
                <a:lnTo>
                  <a:pt x="115569" y="139573"/>
                </a:lnTo>
                <a:lnTo>
                  <a:pt x="115569" y="129793"/>
                </a:lnTo>
                <a:lnTo>
                  <a:pt x="37846" y="129793"/>
                </a:lnTo>
                <a:lnTo>
                  <a:pt x="37846" y="112902"/>
                </a:lnTo>
                <a:lnTo>
                  <a:pt x="115569" y="112902"/>
                </a:lnTo>
                <a:lnTo>
                  <a:pt x="115569" y="102997"/>
                </a:lnTo>
                <a:lnTo>
                  <a:pt x="37846" y="102997"/>
                </a:lnTo>
                <a:lnTo>
                  <a:pt x="37846" y="83185"/>
                </a:lnTo>
                <a:close/>
              </a:path>
              <a:path w="426720" h="139700">
                <a:moveTo>
                  <a:pt x="115569" y="112902"/>
                </a:moveTo>
                <a:lnTo>
                  <a:pt x="104648" y="112902"/>
                </a:lnTo>
                <a:lnTo>
                  <a:pt x="104648" y="129793"/>
                </a:lnTo>
                <a:lnTo>
                  <a:pt x="115569" y="129793"/>
                </a:lnTo>
                <a:lnTo>
                  <a:pt x="115569" y="112902"/>
                </a:lnTo>
                <a:close/>
              </a:path>
              <a:path w="426720" h="139700">
                <a:moveTo>
                  <a:pt x="115569" y="83185"/>
                </a:moveTo>
                <a:lnTo>
                  <a:pt x="104648" y="83185"/>
                </a:lnTo>
                <a:lnTo>
                  <a:pt x="104648" y="102997"/>
                </a:lnTo>
                <a:lnTo>
                  <a:pt x="115569" y="102997"/>
                </a:lnTo>
                <a:lnTo>
                  <a:pt x="115569" y="83185"/>
                </a:lnTo>
                <a:close/>
              </a:path>
              <a:path w="426720" h="139700">
                <a:moveTo>
                  <a:pt x="339851" y="96265"/>
                </a:moveTo>
                <a:lnTo>
                  <a:pt x="328675" y="96265"/>
                </a:lnTo>
                <a:lnTo>
                  <a:pt x="328675" y="139318"/>
                </a:lnTo>
                <a:lnTo>
                  <a:pt x="426466" y="139318"/>
                </a:lnTo>
                <a:lnTo>
                  <a:pt x="426466" y="129412"/>
                </a:lnTo>
                <a:lnTo>
                  <a:pt x="339851" y="129412"/>
                </a:lnTo>
                <a:lnTo>
                  <a:pt x="339851" y="96265"/>
                </a:lnTo>
                <a:close/>
              </a:path>
              <a:path w="426720" h="139700">
                <a:moveTo>
                  <a:pt x="423036" y="0"/>
                </a:moveTo>
                <a:lnTo>
                  <a:pt x="411733" y="0"/>
                </a:lnTo>
                <a:lnTo>
                  <a:pt x="411733" y="78612"/>
                </a:lnTo>
                <a:lnTo>
                  <a:pt x="380746" y="78612"/>
                </a:lnTo>
                <a:lnTo>
                  <a:pt x="380746" y="88264"/>
                </a:lnTo>
                <a:lnTo>
                  <a:pt x="411733" y="88264"/>
                </a:lnTo>
                <a:lnTo>
                  <a:pt x="411733" y="111505"/>
                </a:lnTo>
                <a:lnTo>
                  <a:pt x="423036" y="111505"/>
                </a:lnTo>
                <a:lnTo>
                  <a:pt x="423036" y="0"/>
                </a:lnTo>
                <a:close/>
              </a:path>
              <a:path w="426720" h="139700">
                <a:moveTo>
                  <a:pt x="360552" y="65786"/>
                </a:moveTo>
                <a:lnTo>
                  <a:pt x="349630" y="65786"/>
                </a:lnTo>
                <a:lnTo>
                  <a:pt x="349630" y="104139"/>
                </a:lnTo>
                <a:lnTo>
                  <a:pt x="360552" y="104139"/>
                </a:lnTo>
                <a:lnTo>
                  <a:pt x="360552" y="65786"/>
                </a:lnTo>
                <a:close/>
              </a:path>
              <a:path w="426720" h="139700">
                <a:moveTo>
                  <a:pt x="387730" y="7238"/>
                </a:moveTo>
                <a:lnTo>
                  <a:pt x="319658" y="7238"/>
                </a:lnTo>
                <a:lnTo>
                  <a:pt x="319658" y="17144"/>
                </a:lnTo>
                <a:lnTo>
                  <a:pt x="376554" y="17144"/>
                </a:lnTo>
                <a:lnTo>
                  <a:pt x="376487" y="28455"/>
                </a:lnTo>
                <a:lnTo>
                  <a:pt x="342900" y="56102"/>
                </a:lnTo>
                <a:lnTo>
                  <a:pt x="306324" y="56387"/>
                </a:lnTo>
                <a:lnTo>
                  <a:pt x="307848" y="66928"/>
                </a:lnTo>
                <a:lnTo>
                  <a:pt x="315537" y="66857"/>
                </a:lnTo>
                <a:lnTo>
                  <a:pt x="336440" y="66286"/>
                </a:lnTo>
                <a:lnTo>
                  <a:pt x="349630" y="65786"/>
                </a:lnTo>
                <a:lnTo>
                  <a:pt x="360552" y="65786"/>
                </a:lnTo>
                <a:lnTo>
                  <a:pt x="360552" y="65404"/>
                </a:lnTo>
                <a:lnTo>
                  <a:pt x="394932" y="64011"/>
                </a:lnTo>
                <a:lnTo>
                  <a:pt x="400811" y="63626"/>
                </a:lnTo>
                <a:lnTo>
                  <a:pt x="400227" y="54863"/>
                </a:lnTo>
                <a:lnTo>
                  <a:pt x="386460" y="54863"/>
                </a:lnTo>
                <a:lnTo>
                  <a:pt x="386980" y="45315"/>
                </a:lnTo>
                <a:lnTo>
                  <a:pt x="387381" y="34194"/>
                </a:lnTo>
                <a:lnTo>
                  <a:pt x="387639" y="21502"/>
                </a:lnTo>
                <a:lnTo>
                  <a:pt x="387730" y="7238"/>
                </a:lnTo>
                <a:close/>
              </a:path>
              <a:path w="426720" h="139700">
                <a:moveTo>
                  <a:pt x="400176" y="54101"/>
                </a:moveTo>
                <a:lnTo>
                  <a:pt x="396875" y="54355"/>
                </a:lnTo>
                <a:lnTo>
                  <a:pt x="392302" y="54610"/>
                </a:lnTo>
                <a:lnTo>
                  <a:pt x="386460" y="54863"/>
                </a:lnTo>
                <a:lnTo>
                  <a:pt x="400227" y="54863"/>
                </a:lnTo>
                <a:lnTo>
                  <a:pt x="400176" y="54101"/>
                </a:lnTo>
                <a:close/>
              </a:path>
              <a:path w="426720" h="139700">
                <a:moveTo>
                  <a:pt x="184785" y="89280"/>
                </a:moveTo>
                <a:lnTo>
                  <a:pt x="173609" y="89280"/>
                </a:lnTo>
                <a:lnTo>
                  <a:pt x="173609" y="137413"/>
                </a:lnTo>
                <a:lnTo>
                  <a:pt x="264286" y="137413"/>
                </a:lnTo>
                <a:lnTo>
                  <a:pt x="264286" y="127380"/>
                </a:lnTo>
                <a:lnTo>
                  <a:pt x="184785" y="127380"/>
                </a:lnTo>
                <a:lnTo>
                  <a:pt x="184785" y="89280"/>
                </a:lnTo>
                <a:close/>
              </a:path>
              <a:path w="426720" h="139700">
                <a:moveTo>
                  <a:pt x="283591" y="64135"/>
                </a:moveTo>
                <a:lnTo>
                  <a:pt x="150367" y="64135"/>
                </a:lnTo>
                <a:lnTo>
                  <a:pt x="150367" y="74040"/>
                </a:lnTo>
                <a:lnTo>
                  <a:pt x="283591" y="74040"/>
                </a:lnTo>
                <a:lnTo>
                  <a:pt x="283591" y="64135"/>
                </a:lnTo>
                <a:close/>
              </a:path>
              <a:path w="426720" h="139700">
                <a:moveTo>
                  <a:pt x="262254" y="7238"/>
                </a:moveTo>
                <a:lnTo>
                  <a:pt x="172592" y="7238"/>
                </a:lnTo>
                <a:lnTo>
                  <a:pt x="172592" y="17144"/>
                </a:lnTo>
                <a:lnTo>
                  <a:pt x="251078" y="17144"/>
                </a:lnTo>
                <a:lnTo>
                  <a:pt x="250981" y="31148"/>
                </a:lnTo>
                <a:lnTo>
                  <a:pt x="250682" y="43640"/>
                </a:lnTo>
                <a:lnTo>
                  <a:pt x="250168" y="54631"/>
                </a:lnTo>
                <a:lnTo>
                  <a:pt x="249427" y="64135"/>
                </a:lnTo>
                <a:lnTo>
                  <a:pt x="260476" y="64135"/>
                </a:lnTo>
                <a:lnTo>
                  <a:pt x="261237" y="53423"/>
                </a:lnTo>
                <a:lnTo>
                  <a:pt x="261794" y="40354"/>
                </a:lnTo>
                <a:lnTo>
                  <a:pt x="262137" y="24951"/>
                </a:lnTo>
                <a:lnTo>
                  <a:pt x="262254" y="7238"/>
                </a:lnTo>
                <a:close/>
              </a:path>
              <a:path w="426720" h="139700">
                <a:moveTo>
                  <a:pt x="46989" y="16255"/>
                </a:moveTo>
                <a:lnTo>
                  <a:pt x="36194" y="16255"/>
                </a:lnTo>
                <a:lnTo>
                  <a:pt x="36194" y="19176"/>
                </a:lnTo>
                <a:lnTo>
                  <a:pt x="35552" y="26705"/>
                </a:lnTo>
                <a:lnTo>
                  <a:pt x="14239" y="60801"/>
                </a:lnTo>
                <a:lnTo>
                  <a:pt x="0" y="69976"/>
                </a:lnTo>
                <a:lnTo>
                  <a:pt x="7874" y="77469"/>
                </a:lnTo>
                <a:lnTo>
                  <a:pt x="39242" y="47498"/>
                </a:lnTo>
                <a:lnTo>
                  <a:pt x="42037" y="41275"/>
                </a:lnTo>
                <a:lnTo>
                  <a:pt x="53978" y="41275"/>
                </a:lnTo>
                <a:lnTo>
                  <a:pt x="53044" y="39965"/>
                </a:lnTo>
                <a:lnTo>
                  <a:pt x="49672" y="33178"/>
                </a:lnTo>
                <a:lnTo>
                  <a:pt x="47658" y="26249"/>
                </a:lnTo>
                <a:lnTo>
                  <a:pt x="46989" y="19176"/>
                </a:lnTo>
                <a:lnTo>
                  <a:pt x="46989" y="16255"/>
                </a:lnTo>
                <a:close/>
              </a:path>
              <a:path w="426720" h="139700">
                <a:moveTo>
                  <a:pt x="115569" y="0"/>
                </a:moveTo>
                <a:lnTo>
                  <a:pt x="104521" y="0"/>
                </a:lnTo>
                <a:lnTo>
                  <a:pt x="104521" y="32003"/>
                </a:lnTo>
                <a:lnTo>
                  <a:pt x="70992" y="32003"/>
                </a:lnTo>
                <a:lnTo>
                  <a:pt x="70992" y="41910"/>
                </a:lnTo>
                <a:lnTo>
                  <a:pt x="104521" y="41910"/>
                </a:lnTo>
                <a:lnTo>
                  <a:pt x="104521" y="75437"/>
                </a:lnTo>
                <a:lnTo>
                  <a:pt x="115569" y="75437"/>
                </a:lnTo>
                <a:lnTo>
                  <a:pt x="115569" y="0"/>
                </a:lnTo>
                <a:close/>
              </a:path>
              <a:path w="426720" h="139700">
                <a:moveTo>
                  <a:pt x="53978" y="41275"/>
                </a:moveTo>
                <a:lnTo>
                  <a:pt x="42037" y="41275"/>
                </a:lnTo>
                <a:lnTo>
                  <a:pt x="44703" y="46989"/>
                </a:lnTo>
                <a:lnTo>
                  <a:pt x="49402" y="52959"/>
                </a:lnTo>
                <a:lnTo>
                  <a:pt x="62484" y="65531"/>
                </a:lnTo>
                <a:lnTo>
                  <a:pt x="68961" y="70357"/>
                </a:lnTo>
                <a:lnTo>
                  <a:pt x="75311" y="73913"/>
                </a:lnTo>
                <a:lnTo>
                  <a:pt x="82930" y="65786"/>
                </a:lnTo>
                <a:lnTo>
                  <a:pt x="75930" y="62378"/>
                </a:lnTo>
                <a:lnTo>
                  <a:pt x="69405" y="58054"/>
                </a:lnTo>
                <a:lnTo>
                  <a:pt x="63357" y="52802"/>
                </a:lnTo>
                <a:lnTo>
                  <a:pt x="57785" y="46609"/>
                </a:lnTo>
                <a:lnTo>
                  <a:pt x="53978" y="41275"/>
                </a:lnTo>
                <a:close/>
              </a:path>
              <a:path w="426720" h="139700">
                <a:moveTo>
                  <a:pt x="78612" y="6350"/>
                </a:moveTo>
                <a:lnTo>
                  <a:pt x="4699" y="6350"/>
                </a:lnTo>
                <a:lnTo>
                  <a:pt x="4699" y="16255"/>
                </a:lnTo>
                <a:lnTo>
                  <a:pt x="78612" y="16255"/>
                </a:lnTo>
                <a:lnTo>
                  <a:pt x="78612" y="6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6802628" y="4032757"/>
            <a:ext cx="940435" cy="154940"/>
          </a:xfrm>
          <a:custGeom>
            <a:avLst/>
            <a:gdLst/>
            <a:ahLst/>
            <a:cxnLst/>
            <a:rect l="l" t="t" r="r" b="b"/>
            <a:pathLst>
              <a:path w="940434" h="154939">
                <a:moveTo>
                  <a:pt x="68453" y="51689"/>
                </a:moveTo>
                <a:lnTo>
                  <a:pt x="65532" y="45974"/>
                </a:lnTo>
                <a:lnTo>
                  <a:pt x="62915" y="43942"/>
                </a:lnTo>
                <a:lnTo>
                  <a:pt x="58039" y="40132"/>
                </a:lnTo>
                <a:lnTo>
                  <a:pt x="58039" y="54356"/>
                </a:lnTo>
                <a:lnTo>
                  <a:pt x="58039" y="62865"/>
                </a:lnTo>
                <a:lnTo>
                  <a:pt x="56007" y="66294"/>
                </a:lnTo>
                <a:lnTo>
                  <a:pt x="51943" y="69088"/>
                </a:lnTo>
                <a:lnTo>
                  <a:pt x="48006" y="71882"/>
                </a:lnTo>
                <a:lnTo>
                  <a:pt x="43053" y="73279"/>
                </a:lnTo>
                <a:lnTo>
                  <a:pt x="31369" y="73279"/>
                </a:lnTo>
                <a:lnTo>
                  <a:pt x="26543" y="71882"/>
                </a:lnTo>
                <a:lnTo>
                  <a:pt x="18415" y="66294"/>
                </a:lnTo>
                <a:lnTo>
                  <a:pt x="16510" y="62865"/>
                </a:lnTo>
                <a:lnTo>
                  <a:pt x="16510" y="54356"/>
                </a:lnTo>
                <a:lnTo>
                  <a:pt x="18415" y="50800"/>
                </a:lnTo>
                <a:lnTo>
                  <a:pt x="22479" y="48006"/>
                </a:lnTo>
                <a:lnTo>
                  <a:pt x="26416" y="45212"/>
                </a:lnTo>
                <a:lnTo>
                  <a:pt x="31369" y="43942"/>
                </a:lnTo>
                <a:lnTo>
                  <a:pt x="42926" y="43942"/>
                </a:lnTo>
                <a:lnTo>
                  <a:pt x="47879" y="45212"/>
                </a:lnTo>
                <a:lnTo>
                  <a:pt x="56007" y="50800"/>
                </a:lnTo>
                <a:lnTo>
                  <a:pt x="58039" y="54356"/>
                </a:lnTo>
                <a:lnTo>
                  <a:pt x="58039" y="40132"/>
                </a:lnTo>
                <a:lnTo>
                  <a:pt x="53975" y="36957"/>
                </a:lnTo>
                <a:lnTo>
                  <a:pt x="46482" y="34798"/>
                </a:lnTo>
                <a:lnTo>
                  <a:pt x="27813" y="34798"/>
                </a:lnTo>
                <a:lnTo>
                  <a:pt x="20320" y="36957"/>
                </a:lnTo>
                <a:lnTo>
                  <a:pt x="8763" y="45974"/>
                </a:lnTo>
                <a:lnTo>
                  <a:pt x="5842" y="51689"/>
                </a:lnTo>
                <a:lnTo>
                  <a:pt x="5842" y="65532"/>
                </a:lnTo>
                <a:lnTo>
                  <a:pt x="8763" y="71120"/>
                </a:lnTo>
                <a:lnTo>
                  <a:pt x="20193" y="80264"/>
                </a:lnTo>
                <a:lnTo>
                  <a:pt x="27813" y="82550"/>
                </a:lnTo>
                <a:lnTo>
                  <a:pt x="46609" y="82550"/>
                </a:lnTo>
                <a:lnTo>
                  <a:pt x="54229" y="80264"/>
                </a:lnTo>
                <a:lnTo>
                  <a:pt x="59944" y="75819"/>
                </a:lnTo>
                <a:lnTo>
                  <a:pt x="63042" y="73279"/>
                </a:lnTo>
                <a:lnTo>
                  <a:pt x="65532" y="71247"/>
                </a:lnTo>
                <a:lnTo>
                  <a:pt x="68453" y="65532"/>
                </a:lnTo>
                <a:lnTo>
                  <a:pt x="68453" y="51689"/>
                </a:lnTo>
                <a:close/>
              </a:path>
              <a:path w="940434" h="154939">
                <a:moveTo>
                  <a:pt x="73787" y="18542"/>
                </a:moveTo>
                <a:lnTo>
                  <a:pt x="42545" y="18542"/>
                </a:lnTo>
                <a:lnTo>
                  <a:pt x="42545" y="1143"/>
                </a:lnTo>
                <a:lnTo>
                  <a:pt x="31496" y="1143"/>
                </a:lnTo>
                <a:lnTo>
                  <a:pt x="31496" y="18542"/>
                </a:lnTo>
                <a:lnTo>
                  <a:pt x="0" y="18542"/>
                </a:lnTo>
                <a:lnTo>
                  <a:pt x="0" y="28321"/>
                </a:lnTo>
                <a:lnTo>
                  <a:pt x="73787" y="28321"/>
                </a:lnTo>
                <a:lnTo>
                  <a:pt x="73787" y="18542"/>
                </a:lnTo>
                <a:close/>
              </a:path>
              <a:path w="940434" h="154939">
                <a:moveTo>
                  <a:pt x="120904" y="0"/>
                </a:moveTo>
                <a:lnTo>
                  <a:pt x="109855" y="0"/>
                </a:lnTo>
                <a:lnTo>
                  <a:pt x="109855" y="43434"/>
                </a:lnTo>
                <a:lnTo>
                  <a:pt x="93091" y="43434"/>
                </a:lnTo>
                <a:lnTo>
                  <a:pt x="93091" y="2921"/>
                </a:lnTo>
                <a:lnTo>
                  <a:pt x="82042" y="2921"/>
                </a:lnTo>
                <a:lnTo>
                  <a:pt x="82042" y="83820"/>
                </a:lnTo>
                <a:lnTo>
                  <a:pt x="93091" y="83820"/>
                </a:lnTo>
                <a:lnTo>
                  <a:pt x="93091" y="53213"/>
                </a:lnTo>
                <a:lnTo>
                  <a:pt x="109855" y="53213"/>
                </a:lnTo>
                <a:lnTo>
                  <a:pt x="109855" y="87884"/>
                </a:lnTo>
                <a:lnTo>
                  <a:pt x="120904" y="87884"/>
                </a:lnTo>
                <a:lnTo>
                  <a:pt x="120904" y="53213"/>
                </a:lnTo>
                <a:lnTo>
                  <a:pt x="120904" y="43434"/>
                </a:lnTo>
                <a:lnTo>
                  <a:pt x="120904" y="0"/>
                </a:lnTo>
                <a:close/>
              </a:path>
              <a:path w="940434" h="154939">
                <a:moveTo>
                  <a:pt x="121793" y="108458"/>
                </a:moveTo>
                <a:lnTo>
                  <a:pt x="117602" y="102235"/>
                </a:lnTo>
                <a:lnTo>
                  <a:pt x="114160" y="100330"/>
                </a:lnTo>
                <a:lnTo>
                  <a:pt x="109982" y="98018"/>
                </a:lnTo>
                <a:lnTo>
                  <a:pt x="109982" y="116586"/>
                </a:lnTo>
                <a:lnTo>
                  <a:pt x="107683" y="123736"/>
                </a:lnTo>
                <a:lnTo>
                  <a:pt x="100825" y="128816"/>
                </a:lnTo>
                <a:lnTo>
                  <a:pt x="89408" y="131838"/>
                </a:lnTo>
                <a:lnTo>
                  <a:pt x="73406" y="132842"/>
                </a:lnTo>
                <a:lnTo>
                  <a:pt x="57467" y="131838"/>
                </a:lnTo>
                <a:lnTo>
                  <a:pt x="46075" y="128816"/>
                </a:lnTo>
                <a:lnTo>
                  <a:pt x="39230" y="123736"/>
                </a:lnTo>
                <a:lnTo>
                  <a:pt x="36957" y="116586"/>
                </a:lnTo>
                <a:lnTo>
                  <a:pt x="39230" y="109499"/>
                </a:lnTo>
                <a:lnTo>
                  <a:pt x="46075" y="104419"/>
                </a:lnTo>
                <a:lnTo>
                  <a:pt x="57467" y="101358"/>
                </a:lnTo>
                <a:lnTo>
                  <a:pt x="73406" y="100330"/>
                </a:lnTo>
                <a:lnTo>
                  <a:pt x="89408" y="101358"/>
                </a:lnTo>
                <a:lnTo>
                  <a:pt x="100838" y="104419"/>
                </a:lnTo>
                <a:lnTo>
                  <a:pt x="107696" y="109499"/>
                </a:lnTo>
                <a:lnTo>
                  <a:pt x="109982" y="116586"/>
                </a:lnTo>
                <a:lnTo>
                  <a:pt x="109982" y="98018"/>
                </a:lnTo>
                <a:lnTo>
                  <a:pt x="73406" y="90805"/>
                </a:lnTo>
                <a:lnTo>
                  <a:pt x="62357" y="91236"/>
                </a:lnTo>
                <a:lnTo>
                  <a:pt x="25146" y="108458"/>
                </a:lnTo>
                <a:lnTo>
                  <a:pt x="25146" y="124714"/>
                </a:lnTo>
                <a:lnTo>
                  <a:pt x="62357" y="141947"/>
                </a:lnTo>
                <a:lnTo>
                  <a:pt x="73406" y="142367"/>
                </a:lnTo>
                <a:lnTo>
                  <a:pt x="84518" y="141947"/>
                </a:lnTo>
                <a:lnTo>
                  <a:pt x="94246" y="140652"/>
                </a:lnTo>
                <a:lnTo>
                  <a:pt x="102565" y="138518"/>
                </a:lnTo>
                <a:lnTo>
                  <a:pt x="109474" y="135509"/>
                </a:lnTo>
                <a:lnTo>
                  <a:pt x="114211" y="132842"/>
                </a:lnTo>
                <a:lnTo>
                  <a:pt x="117602" y="130937"/>
                </a:lnTo>
                <a:lnTo>
                  <a:pt x="121704" y="124714"/>
                </a:lnTo>
                <a:lnTo>
                  <a:pt x="121793" y="108458"/>
                </a:lnTo>
                <a:close/>
              </a:path>
              <a:path w="940434" h="154939">
                <a:moveTo>
                  <a:pt x="238379" y="98425"/>
                </a:moveTo>
                <a:lnTo>
                  <a:pt x="210439" y="69342"/>
                </a:lnTo>
                <a:lnTo>
                  <a:pt x="205689" y="59944"/>
                </a:lnTo>
                <a:lnTo>
                  <a:pt x="202603" y="51358"/>
                </a:lnTo>
                <a:lnTo>
                  <a:pt x="200660" y="42189"/>
                </a:lnTo>
                <a:lnTo>
                  <a:pt x="200050" y="33401"/>
                </a:lnTo>
                <a:lnTo>
                  <a:pt x="200025" y="9906"/>
                </a:lnTo>
                <a:lnTo>
                  <a:pt x="188976" y="9906"/>
                </a:lnTo>
                <a:lnTo>
                  <a:pt x="188976" y="33401"/>
                </a:lnTo>
                <a:lnTo>
                  <a:pt x="188302" y="42976"/>
                </a:lnTo>
                <a:lnTo>
                  <a:pt x="172758" y="79959"/>
                </a:lnTo>
                <a:lnTo>
                  <a:pt x="150368" y="101473"/>
                </a:lnTo>
                <a:lnTo>
                  <a:pt x="159004" y="108966"/>
                </a:lnTo>
                <a:lnTo>
                  <a:pt x="185839" y="78473"/>
                </a:lnTo>
                <a:lnTo>
                  <a:pt x="194564" y="59944"/>
                </a:lnTo>
                <a:lnTo>
                  <a:pt x="196608" y="65316"/>
                </a:lnTo>
                <a:lnTo>
                  <a:pt x="218884" y="96735"/>
                </a:lnTo>
                <a:lnTo>
                  <a:pt x="230505" y="107188"/>
                </a:lnTo>
                <a:lnTo>
                  <a:pt x="238379" y="98425"/>
                </a:lnTo>
                <a:close/>
              </a:path>
              <a:path w="940434" h="154939">
                <a:moveTo>
                  <a:pt x="287528" y="58293"/>
                </a:moveTo>
                <a:lnTo>
                  <a:pt x="262763" y="58293"/>
                </a:lnTo>
                <a:lnTo>
                  <a:pt x="262763" y="0"/>
                </a:lnTo>
                <a:lnTo>
                  <a:pt x="251587" y="0"/>
                </a:lnTo>
                <a:lnTo>
                  <a:pt x="251587" y="143510"/>
                </a:lnTo>
                <a:lnTo>
                  <a:pt x="262763" y="143510"/>
                </a:lnTo>
                <a:lnTo>
                  <a:pt x="262763" y="68199"/>
                </a:lnTo>
                <a:lnTo>
                  <a:pt x="287528" y="68199"/>
                </a:lnTo>
                <a:lnTo>
                  <a:pt x="287528" y="58293"/>
                </a:lnTo>
                <a:close/>
              </a:path>
              <a:path w="940434" h="154939">
                <a:moveTo>
                  <a:pt x="338709" y="20574"/>
                </a:moveTo>
                <a:lnTo>
                  <a:pt x="328041" y="20574"/>
                </a:lnTo>
                <a:lnTo>
                  <a:pt x="317703" y="35255"/>
                </a:lnTo>
                <a:lnTo>
                  <a:pt x="310324" y="51435"/>
                </a:lnTo>
                <a:lnTo>
                  <a:pt x="305892" y="69151"/>
                </a:lnTo>
                <a:lnTo>
                  <a:pt x="304419" y="88392"/>
                </a:lnTo>
                <a:lnTo>
                  <a:pt x="305892" y="107416"/>
                </a:lnTo>
                <a:lnTo>
                  <a:pt x="310324" y="124866"/>
                </a:lnTo>
                <a:lnTo>
                  <a:pt x="317703" y="140703"/>
                </a:lnTo>
                <a:lnTo>
                  <a:pt x="328041" y="154940"/>
                </a:lnTo>
                <a:lnTo>
                  <a:pt x="338582" y="154940"/>
                </a:lnTo>
                <a:lnTo>
                  <a:pt x="328142" y="140131"/>
                </a:lnTo>
                <a:lnTo>
                  <a:pt x="320687" y="124079"/>
                </a:lnTo>
                <a:lnTo>
                  <a:pt x="316191" y="106794"/>
                </a:lnTo>
                <a:lnTo>
                  <a:pt x="314706" y="88265"/>
                </a:lnTo>
                <a:lnTo>
                  <a:pt x="316204" y="69621"/>
                </a:lnTo>
                <a:lnTo>
                  <a:pt x="320700" y="52146"/>
                </a:lnTo>
                <a:lnTo>
                  <a:pt x="328206" y="35801"/>
                </a:lnTo>
                <a:lnTo>
                  <a:pt x="338709" y="20574"/>
                </a:lnTo>
                <a:close/>
              </a:path>
              <a:path w="940434" h="154939">
                <a:moveTo>
                  <a:pt x="459613" y="2032"/>
                </a:moveTo>
                <a:lnTo>
                  <a:pt x="448564" y="2032"/>
                </a:lnTo>
                <a:lnTo>
                  <a:pt x="448564" y="17907"/>
                </a:lnTo>
                <a:lnTo>
                  <a:pt x="448564" y="26924"/>
                </a:lnTo>
                <a:lnTo>
                  <a:pt x="448564" y="40513"/>
                </a:lnTo>
                <a:lnTo>
                  <a:pt x="382778" y="40513"/>
                </a:lnTo>
                <a:lnTo>
                  <a:pt x="382778" y="26924"/>
                </a:lnTo>
                <a:lnTo>
                  <a:pt x="448564" y="26924"/>
                </a:lnTo>
                <a:lnTo>
                  <a:pt x="448564" y="17907"/>
                </a:lnTo>
                <a:lnTo>
                  <a:pt x="382778" y="17907"/>
                </a:lnTo>
                <a:lnTo>
                  <a:pt x="382778" y="2032"/>
                </a:lnTo>
                <a:lnTo>
                  <a:pt x="371856" y="2032"/>
                </a:lnTo>
                <a:lnTo>
                  <a:pt x="371856" y="49784"/>
                </a:lnTo>
                <a:lnTo>
                  <a:pt x="459613" y="49784"/>
                </a:lnTo>
                <a:lnTo>
                  <a:pt x="459613" y="40513"/>
                </a:lnTo>
                <a:lnTo>
                  <a:pt x="459613" y="26924"/>
                </a:lnTo>
                <a:lnTo>
                  <a:pt x="459613" y="17907"/>
                </a:lnTo>
                <a:lnTo>
                  <a:pt x="459613" y="2032"/>
                </a:lnTo>
                <a:close/>
              </a:path>
              <a:path w="940434" h="154939">
                <a:moveTo>
                  <a:pt x="482346" y="63373"/>
                </a:moveTo>
                <a:lnTo>
                  <a:pt x="349123" y="63373"/>
                </a:lnTo>
                <a:lnTo>
                  <a:pt x="349123" y="72644"/>
                </a:lnTo>
                <a:lnTo>
                  <a:pt x="410210" y="72644"/>
                </a:lnTo>
                <a:lnTo>
                  <a:pt x="410210" y="88392"/>
                </a:lnTo>
                <a:lnTo>
                  <a:pt x="370840" y="88392"/>
                </a:lnTo>
                <a:lnTo>
                  <a:pt x="370840" y="97663"/>
                </a:lnTo>
                <a:lnTo>
                  <a:pt x="449326" y="97663"/>
                </a:lnTo>
                <a:lnTo>
                  <a:pt x="449326" y="110363"/>
                </a:lnTo>
                <a:lnTo>
                  <a:pt x="370840" y="110363"/>
                </a:lnTo>
                <a:lnTo>
                  <a:pt x="370840" y="142240"/>
                </a:lnTo>
                <a:lnTo>
                  <a:pt x="464185" y="142240"/>
                </a:lnTo>
                <a:lnTo>
                  <a:pt x="464185" y="132842"/>
                </a:lnTo>
                <a:lnTo>
                  <a:pt x="381889" y="132842"/>
                </a:lnTo>
                <a:lnTo>
                  <a:pt x="381889" y="118999"/>
                </a:lnTo>
                <a:lnTo>
                  <a:pt x="460375" y="118999"/>
                </a:lnTo>
                <a:lnTo>
                  <a:pt x="460375" y="88392"/>
                </a:lnTo>
                <a:lnTo>
                  <a:pt x="421259" y="88392"/>
                </a:lnTo>
                <a:lnTo>
                  <a:pt x="421259" y="72644"/>
                </a:lnTo>
                <a:lnTo>
                  <a:pt x="482346" y="72644"/>
                </a:lnTo>
                <a:lnTo>
                  <a:pt x="482346" y="63373"/>
                </a:lnTo>
                <a:close/>
              </a:path>
              <a:path w="940434" h="154939">
                <a:moveTo>
                  <a:pt x="592328" y="5842"/>
                </a:moveTo>
                <a:lnTo>
                  <a:pt x="511175" y="5842"/>
                </a:lnTo>
                <a:lnTo>
                  <a:pt x="511175" y="15494"/>
                </a:lnTo>
                <a:lnTo>
                  <a:pt x="592328" y="15494"/>
                </a:lnTo>
                <a:lnTo>
                  <a:pt x="592328" y="5842"/>
                </a:lnTo>
                <a:close/>
              </a:path>
              <a:path w="940434" h="154939">
                <a:moveTo>
                  <a:pt x="599567" y="65024"/>
                </a:moveTo>
                <a:lnTo>
                  <a:pt x="598805" y="55372"/>
                </a:lnTo>
                <a:lnTo>
                  <a:pt x="592328" y="56515"/>
                </a:lnTo>
                <a:lnTo>
                  <a:pt x="584454" y="57150"/>
                </a:lnTo>
                <a:lnTo>
                  <a:pt x="575183" y="57150"/>
                </a:lnTo>
                <a:lnTo>
                  <a:pt x="576707" y="22479"/>
                </a:lnTo>
                <a:lnTo>
                  <a:pt x="565785" y="22479"/>
                </a:lnTo>
                <a:lnTo>
                  <a:pt x="564515" y="57150"/>
                </a:lnTo>
                <a:lnTo>
                  <a:pt x="538988" y="57150"/>
                </a:lnTo>
                <a:lnTo>
                  <a:pt x="537464" y="22479"/>
                </a:lnTo>
                <a:lnTo>
                  <a:pt x="526669" y="22479"/>
                </a:lnTo>
                <a:lnTo>
                  <a:pt x="528193" y="57150"/>
                </a:lnTo>
                <a:lnTo>
                  <a:pt x="507492" y="57150"/>
                </a:lnTo>
                <a:lnTo>
                  <a:pt x="507492" y="66929"/>
                </a:lnTo>
                <a:lnTo>
                  <a:pt x="585597" y="66929"/>
                </a:lnTo>
                <a:lnTo>
                  <a:pt x="594106" y="66294"/>
                </a:lnTo>
                <a:lnTo>
                  <a:pt x="599567" y="65024"/>
                </a:lnTo>
                <a:close/>
              </a:path>
              <a:path w="940434" h="154939">
                <a:moveTo>
                  <a:pt x="621030" y="0"/>
                </a:moveTo>
                <a:lnTo>
                  <a:pt x="609854" y="0"/>
                </a:lnTo>
                <a:lnTo>
                  <a:pt x="609854" y="74676"/>
                </a:lnTo>
                <a:lnTo>
                  <a:pt x="621030" y="74676"/>
                </a:lnTo>
                <a:lnTo>
                  <a:pt x="621030" y="0"/>
                </a:lnTo>
                <a:close/>
              </a:path>
              <a:path w="940434" h="154939">
                <a:moveTo>
                  <a:pt x="624967" y="131572"/>
                </a:moveTo>
                <a:lnTo>
                  <a:pt x="542798" y="131572"/>
                </a:lnTo>
                <a:lnTo>
                  <a:pt x="542798" y="115824"/>
                </a:lnTo>
                <a:lnTo>
                  <a:pt x="621030" y="115824"/>
                </a:lnTo>
                <a:lnTo>
                  <a:pt x="621030" y="82550"/>
                </a:lnTo>
                <a:lnTo>
                  <a:pt x="531876" y="82550"/>
                </a:lnTo>
                <a:lnTo>
                  <a:pt x="531876" y="92329"/>
                </a:lnTo>
                <a:lnTo>
                  <a:pt x="609981" y="92329"/>
                </a:lnTo>
                <a:lnTo>
                  <a:pt x="609981" y="106172"/>
                </a:lnTo>
                <a:lnTo>
                  <a:pt x="531876" y="106172"/>
                </a:lnTo>
                <a:lnTo>
                  <a:pt x="531876" y="141478"/>
                </a:lnTo>
                <a:lnTo>
                  <a:pt x="624967" y="141478"/>
                </a:lnTo>
                <a:lnTo>
                  <a:pt x="624967" y="131572"/>
                </a:lnTo>
                <a:close/>
              </a:path>
              <a:path w="940434" h="154939">
                <a:moveTo>
                  <a:pt x="787146" y="110998"/>
                </a:moveTo>
                <a:lnTo>
                  <a:pt x="752729" y="110998"/>
                </a:lnTo>
                <a:lnTo>
                  <a:pt x="752729" y="78994"/>
                </a:lnTo>
                <a:lnTo>
                  <a:pt x="752729" y="74295"/>
                </a:lnTo>
                <a:lnTo>
                  <a:pt x="756107" y="71755"/>
                </a:lnTo>
                <a:lnTo>
                  <a:pt x="759739" y="69037"/>
                </a:lnTo>
                <a:lnTo>
                  <a:pt x="764794" y="62598"/>
                </a:lnTo>
                <a:lnTo>
                  <a:pt x="767829" y="54991"/>
                </a:lnTo>
                <a:lnTo>
                  <a:pt x="768858" y="46228"/>
                </a:lnTo>
                <a:lnTo>
                  <a:pt x="768019" y="38239"/>
                </a:lnTo>
                <a:lnTo>
                  <a:pt x="765517" y="31191"/>
                </a:lnTo>
                <a:lnTo>
                  <a:pt x="761352" y="25095"/>
                </a:lnTo>
                <a:lnTo>
                  <a:pt x="757301" y="21513"/>
                </a:lnTo>
                <a:lnTo>
                  <a:pt x="757301" y="38239"/>
                </a:lnTo>
                <a:lnTo>
                  <a:pt x="757224" y="54229"/>
                </a:lnTo>
                <a:lnTo>
                  <a:pt x="753872" y="60325"/>
                </a:lnTo>
                <a:lnTo>
                  <a:pt x="747268" y="64897"/>
                </a:lnTo>
                <a:lnTo>
                  <a:pt x="741807" y="67906"/>
                </a:lnTo>
                <a:lnTo>
                  <a:pt x="741553" y="67995"/>
                </a:lnTo>
                <a:lnTo>
                  <a:pt x="741553" y="78994"/>
                </a:lnTo>
                <a:lnTo>
                  <a:pt x="741553" y="110998"/>
                </a:lnTo>
                <a:lnTo>
                  <a:pt x="699516" y="110998"/>
                </a:lnTo>
                <a:lnTo>
                  <a:pt x="699516" y="78994"/>
                </a:lnTo>
                <a:lnTo>
                  <a:pt x="706120" y="80772"/>
                </a:lnTo>
                <a:lnTo>
                  <a:pt x="713105" y="81661"/>
                </a:lnTo>
                <a:lnTo>
                  <a:pt x="728599" y="81661"/>
                </a:lnTo>
                <a:lnTo>
                  <a:pt x="735584" y="80772"/>
                </a:lnTo>
                <a:lnTo>
                  <a:pt x="741553" y="78994"/>
                </a:lnTo>
                <a:lnTo>
                  <a:pt x="741553" y="67995"/>
                </a:lnTo>
                <a:lnTo>
                  <a:pt x="735533" y="70040"/>
                </a:lnTo>
                <a:lnTo>
                  <a:pt x="728383" y="71335"/>
                </a:lnTo>
                <a:lnTo>
                  <a:pt x="720471" y="71755"/>
                </a:lnTo>
                <a:lnTo>
                  <a:pt x="712571" y="71335"/>
                </a:lnTo>
                <a:lnTo>
                  <a:pt x="705459" y="70040"/>
                </a:lnTo>
                <a:lnTo>
                  <a:pt x="699249" y="67957"/>
                </a:lnTo>
                <a:lnTo>
                  <a:pt x="693801" y="65024"/>
                </a:lnTo>
                <a:lnTo>
                  <a:pt x="686943" y="60452"/>
                </a:lnTo>
                <a:lnTo>
                  <a:pt x="683641" y="54229"/>
                </a:lnTo>
                <a:lnTo>
                  <a:pt x="683641" y="38239"/>
                </a:lnTo>
                <a:lnTo>
                  <a:pt x="720471" y="20320"/>
                </a:lnTo>
                <a:lnTo>
                  <a:pt x="728345" y="20777"/>
                </a:lnTo>
                <a:lnTo>
                  <a:pt x="757301" y="38239"/>
                </a:lnTo>
                <a:lnTo>
                  <a:pt x="757301" y="21513"/>
                </a:lnTo>
                <a:lnTo>
                  <a:pt x="720471" y="10668"/>
                </a:lnTo>
                <a:lnTo>
                  <a:pt x="710133" y="11252"/>
                </a:lnTo>
                <a:lnTo>
                  <a:pt x="675411" y="31191"/>
                </a:lnTo>
                <a:lnTo>
                  <a:pt x="672084" y="46228"/>
                </a:lnTo>
                <a:lnTo>
                  <a:pt x="673100" y="54991"/>
                </a:lnTo>
                <a:lnTo>
                  <a:pt x="676160" y="62598"/>
                </a:lnTo>
                <a:lnTo>
                  <a:pt x="681240" y="69037"/>
                </a:lnTo>
                <a:lnTo>
                  <a:pt x="688340" y="74295"/>
                </a:lnTo>
                <a:lnTo>
                  <a:pt x="688340" y="110998"/>
                </a:lnTo>
                <a:lnTo>
                  <a:pt x="653923" y="110998"/>
                </a:lnTo>
                <a:lnTo>
                  <a:pt x="653923" y="120777"/>
                </a:lnTo>
                <a:lnTo>
                  <a:pt x="787146" y="120777"/>
                </a:lnTo>
                <a:lnTo>
                  <a:pt x="787146" y="110998"/>
                </a:lnTo>
                <a:close/>
              </a:path>
              <a:path w="940434" h="154939">
                <a:moveTo>
                  <a:pt x="885571" y="56134"/>
                </a:moveTo>
                <a:lnTo>
                  <a:pt x="882396" y="49657"/>
                </a:lnTo>
                <a:lnTo>
                  <a:pt x="878103" y="46228"/>
                </a:lnTo>
                <a:lnTo>
                  <a:pt x="876046" y="44577"/>
                </a:lnTo>
                <a:lnTo>
                  <a:pt x="874649" y="43662"/>
                </a:lnTo>
                <a:lnTo>
                  <a:pt x="874649" y="58547"/>
                </a:lnTo>
                <a:lnTo>
                  <a:pt x="874649" y="68834"/>
                </a:lnTo>
                <a:lnTo>
                  <a:pt x="872490" y="73025"/>
                </a:lnTo>
                <a:lnTo>
                  <a:pt x="863727" y="79756"/>
                </a:lnTo>
                <a:lnTo>
                  <a:pt x="857758" y="81407"/>
                </a:lnTo>
                <a:lnTo>
                  <a:pt x="842772" y="81407"/>
                </a:lnTo>
                <a:lnTo>
                  <a:pt x="836803" y="79756"/>
                </a:lnTo>
                <a:lnTo>
                  <a:pt x="832358" y="76454"/>
                </a:lnTo>
                <a:lnTo>
                  <a:pt x="828040" y="73025"/>
                </a:lnTo>
                <a:lnTo>
                  <a:pt x="825881" y="68834"/>
                </a:lnTo>
                <a:lnTo>
                  <a:pt x="825881" y="58547"/>
                </a:lnTo>
                <a:lnTo>
                  <a:pt x="828040" y="54356"/>
                </a:lnTo>
                <a:lnTo>
                  <a:pt x="832358" y="51054"/>
                </a:lnTo>
                <a:lnTo>
                  <a:pt x="836803" y="47879"/>
                </a:lnTo>
                <a:lnTo>
                  <a:pt x="842645" y="46228"/>
                </a:lnTo>
                <a:lnTo>
                  <a:pt x="857758" y="46228"/>
                </a:lnTo>
                <a:lnTo>
                  <a:pt x="863727" y="47879"/>
                </a:lnTo>
                <a:lnTo>
                  <a:pt x="872490" y="54356"/>
                </a:lnTo>
                <a:lnTo>
                  <a:pt x="874649" y="58547"/>
                </a:lnTo>
                <a:lnTo>
                  <a:pt x="874649" y="43662"/>
                </a:lnTo>
                <a:lnTo>
                  <a:pt x="870851" y="41160"/>
                </a:lnTo>
                <a:lnTo>
                  <a:pt x="864819" y="38696"/>
                </a:lnTo>
                <a:lnTo>
                  <a:pt x="857948" y="37211"/>
                </a:lnTo>
                <a:lnTo>
                  <a:pt x="850265" y="36703"/>
                </a:lnTo>
                <a:lnTo>
                  <a:pt x="842492" y="37211"/>
                </a:lnTo>
                <a:lnTo>
                  <a:pt x="814832" y="56134"/>
                </a:lnTo>
                <a:lnTo>
                  <a:pt x="814832" y="71374"/>
                </a:lnTo>
                <a:lnTo>
                  <a:pt x="850138" y="90805"/>
                </a:lnTo>
                <a:lnTo>
                  <a:pt x="857897" y="90335"/>
                </a:lnTo>
                <a:lnTo>
                  <a:pt x="864806" y="88874"/>
                </a:lnTo>
                <a:lnTo>
                  <a:pt x="870851" y="86423"/>
                </a:lnTo>
                <a:lnTo>
                  <a:pt x="876046" y="82931"/>
                </a:lnTo>
                <a:lnTo>
                  <a:pt x="877849" y="81407"/>
                </a:lnTo>
                <a:lnTo>
                  <a:pt x="882396" y="77597"/>
                </a:lnTo>
                <a:lnTo>
                  <a:pt x="885507" y="71374"/>
                </a:lnTo>
                <a:lnTo>
                  <a:pt x="885571" y="56134"/>
                </a:lnTo>
                <a:close/>
              </a:path>
              <a:path w="940434" h="154939">
                <a:moveTo>
                  <a:pt x="892683" y="19177"/>
                </a:moveTo>
                <a:lnTo>
                  <a:pt x="855726" y="19177"/>
                </a:lnTo>
                <a:lnTo>
                  <a:pt x="855726" y="635"/>
                </a:lnTo>
                <a:lnTo>
                  <a:pt x="844423" y="635"/>
                </a:lnTo>
                <a:lnTo>
                  <a:pt x="844423" y="19177"/>
                </a:lnTo>
                <a:lnTo>
                  <a:pt x="807339" y="19177"/>
                </a:lnTo>
                <a:lnTo>
                  <a:pt x="807339" y="29083"/>
                </a:lnTo>
                <a:lnTo>
                  <a:pt x="892683" y="29083"/>
                </a:lnTo>
                <a:lnTo>
                  <a:pt x="892683" y="19177"/>
                </a:lnTo>
                <a:close/>
              </a:path>
              <a:path w="940434" h="154939">
                <a:moveTo>
                  <a:pt x="923290" y="131064"/>
                </a:moveTo>
                <a:lnTo>
                  <a:pt x="842391" y="131064"/>
                </a:lnTo>
                <a:lnTo>
                  <a:pt x="842391" y="101219"/>
                </a:lnTo>
                <a:lnTo>
                  <a:pt x="831469" y="101219"/>
                </a:lnTo>
                <a:lnTo>
                  <a:pt x="831469" y="140970"/>
                </a:lnTo>
                <a:lnTo>
                  <a:pt x="923290" y="140970"/>
                </a:lnTo>
                <a:lnTo>
                  <a:pt x="923290" y="131064"/>
                </a:lnTo>
                <a:close/>
              </a:path>
              <a:path w="940434" h="154939">
                <a:moveTo>
                  <a:pt x="940435" y="55372"/>
                </a:moveTo>
                <a:lnTo>
                  <a:pt x="918718" y="55372"/>
                </a:lnTo>
                <a:lnTo>
                  <a:pt x="918718" y="0"/>
                </a:lnTo>
                <a:lnTo>
                  <a:pt x="907669" y="0"/>
                </a:lnTo>
                <a:lnTo>
                  <a:pt x="907669" y="106807"/>
                </a:lnTo>
                <a:lnTo>
                  <a:pt x="918718" y="106807"/>
                </a:lnTo>
                <a:lnTo>
                  <a:pt x="918718" y="65532"/>
                </a:lnTo>
                <a:lnTo>
                  <a:pt x="940435" y="65532"/>
                </a:lnTo>
                <a:lnTo>
                  <a:pt x="940435" y="553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7818373" y="4032757"/>
            <a:ext cx="588645" cy="142875"/>
          </a:xfrm>
          <a:custGeom>
            <a:avLst/>
            <a:gdLst/>
            <a:ahLst/>
            <a:cxnLst/>
            <a:rect l="l" t="t" r="r" b="b"/>
            <a:pathLst>
              <a:path w="588645" h="142875">
                <a:moveTo>
                  <a:pt x="36829" y="100329"/>
                </a:moveTo>
                <a:lnTo>
                  <a:pt x="25907" y="100329"/>
                </a:lnTo>
                <a:lnTo>
                  <a:pt x="25907" y="139573"/>
                </a:lnTo>
                <a:lnTo>
                  <a:pt x="121030" y="139573"/>
                </a:lnTo>
                <a:lnTo>
                  <a:pt x="121030" y="129793"/>
                </a:lnTo>
                <a:lnTo>
                  <a:pt x="36829" y="129793"/>
                </a:lnTo>
                <a:lnTo>
                  <a:pt x="36829" y="100329"/>
                </a:lnTo>
                <a:close/>
              </a:path>
              <a:path w="588645" h="142875">
                <a:moveTo>
                  <a:pt x="117221" y="0"/>
                </a:moveTo>
                <a:lnTo>
                  <a:pt x="106045" y="0"/>
                </a:lnTo>
                <a:lnTo>
                  <a:pt x="106045" y="42163"/>
                </a:lnTo>
                <a:lnTo>
                  <a:pt x="82296" y="42163"/>
                </a:lnTo>
                <a:lnTo>
                  <a:pt x="82296" y="51942"/>
                </a:lnTo>
                <a:lnTo>
                  <a:pt x="106045" y="51942"/>
                </a:lnTo>
                <a:lnTo>
                  <a:pt x="106045" y="73278"/>
                </a:lnTo>
                <a:lnTo>
                  <a:pt x="82296" y="73278"/>
                </a:lnTo>
                <a:lnTo>
                  <a:pt x="82296" y="82930"/>
                </a:lnTo>
                <a:lnTo>
                  <a:pt x="106045" y="82930"/>
                </a:lnTo>
                <a:lnTo>
                  <a:pt x="106045" y="107441"/>
                </a:lnTo>
                <a:lnTo>
                  <a:pt x="117221" y="107441"/>
                </a:lnTo>
                <a:lnTo>
                  <a:pt x="117221" y="0"/>
                </a:lnTo>
                <a:close/>
              </a:path>
              <a:path w="588645" h="142875">
                <a:moveTo>
                  <a:pt x="42036" y="37211"/>
                </a:moveTo>
                <a:lnTo>
                  <a:pt x="7239" y="55752"/>
                </a:lnTo>
                <a:lnTo>
                  <a:pt x="7239" y="70103"/>
                </a:lnTo>
                <a:lnTo>
                  <a:pt x="41909" y="88900"/>
                </a:lnTo>
                <a:lnTo>
                  <a:pt x="49577" y="88423"/>
                </a:lnTo>
                <a:lnTo>
                  <a:pt x="56387" y="86995"/>
                </a:lnTo>
                <a:lnTo>
                  <a:pt x="62341" y="84613"/>
                </a:lnTo>
                <a:lnTo>
                  <a:pt x="67436" y="81279"/>
                </a:lnTo>
                <a:lnTo>
                  <a:pt x="69722" y="79375"/>
                </a:lnTo>
                <a:lnTo>
                  <a:pt x="34925" y="79375"/>
                </a:lnTo>
                <a:lnTo>
                  <a:pt x="29209" y="77850"/>
                </a:lnTo>
                <a:lnTo>
                  <a:pt x="24892" y="74675"/>
                </a:lnTo>
                <a:lnTo>
                  <a:pt x="20574" y="71627"/>
                </a:lnTo>
                <a:lnTo>
                  <a:pt x="18415" y="67690"/>
                </a:lnTo>
                <a:lnTo>
                  <a:pt x="18415" y="58292"/>
                </a:lnTo>
                <a:lnTo>
                  <a:pt x="20574" y="54355"/>
                </a:lnTo>
                <a:lnTo>
                  <a:pt x="29082" y="48132"/>
                </a:lnTo>
                <a:lnTo>
                  <a:pt x="34798" y="46609"/>
                </a:lnTo>
                <a:lnTo>
                  <a:pt x="69703" y="46609"/>
                </a:lnTo>
                <a:lnTo>
                  <a:pt x="67309" y="44703"/>
                </a:lnTo>
                <a:lnTo>
                  <a:pt x="62235" y="41390"/>
                </a:lnTo>
                <a:lnTo>
                  <a:pt x="56340" y="39052"/>
                </a:lnTo>
                <a:lnTo>
                  <a:pt x="49611" y="37667"/>
                </a:lnTo>
                <a:lnTo>
                  <a:pt x="42036" y="37211"/>
                </a:lnTo>
                <a:close/>
              </a:path>
              <a:path w="588645" h="142875">
                <a:moveTo>
                  <a:pt x="69703" y="46609"/>
                </a:moveTo>
                <a:lnTo>
                  <a:pt x="49275" y="46609"/>
                </a:lnTo>
                <a:lnTo>
                  <a:pt x="54991" y="48260"/>
                </a:lnTo>
                <a:lnTo>
                  <a:pt x="59181" y="51307"/>
                </a:lnTo>
                <a:lnTo>
                  <a:pt x="63373" y="54482"/>
                </a:lnTo>
                <a:lnTo>
                  <a:pt x="65531" y="58292"/>
                </a:lnTo>
                <a:lnTo>
                  <a:pt x="65462" y="67690"/>
                </a:lnTo>
                <a:lnTo>
                  <a:pt x="63373" y="71500"/>
                </a:lnTo>
                <a:lnTo>
                  <a:pt x="54991" y="77850"/>
                </a:lnTo>
                <a:lnTo>
                  <a:pt x="49275" y="79375"/>
                </a:lnTo>
                <a:lnTo>
                  <a:pt x="69722" y="79375"/>
                </a:lnTo>
                <a:lnTo>
                  <a:pt x="73532" y="76200"/>
                </a:lnTo>
                <a:lnTo>
                  <a:pt x="76707" y="70103"/>
                </a:lnTo>
                <a:lnTo>
                  <a:pt x="76707" y="55752"/>
                </a:lnTo>
                <a:lnTo>
                  <a:pt x="73532" y="49656"/>
                </a:lnTo>
                <a:lnTo>
                  <a:pt x="69703" y="46609"/>
                </a:lnTo>
                <a:close/>
              </a:path>
              <a:path w="588645" h="142875">
                <a:moveTo>
                  <a:pt x="84074" y="19938"/>
                </a:moveTo>
                <a:lnTo>
                  <a:pt x="0" y="19938"/>
                </a:lnTo>
                <a:lnTo>
                  <a:pt x="0" y="29844"/>
                </a:lnTo>
                <a:lnTo>
                  <a:pt x="84074" y="29844"/>
                </a:lnTo>
                <a:lnTo>
                  <a:pt x="84074" y="19938"/>
                </a:lnTo>
                <a:close/>
              </a:path>
              <a:path w="588645" h="142875">
                <a:moveTo>
                  <a:pt x="47498" y="1015"/>
                </a:moveTo>
                <a:lnTo>
                  <a:pt x="36575" y="1015"/>
                </a:lnTo>
                <a:lnTo>
                  <a:pt x="36575" y="19938"/>
                </a:lnTo>
                <a:lnTo>
                  <a:pt x="47498" y="19938"/>
                </a:lnTo>
                <a:lnTo>
                  <a:pt x="47498" y="1015"/>
                </a:lnTo>
                <a:close/>
              </a:path>
              <a:path w="588645" h="142875">
                <a:moveTo>
                  <a:pt x="370712" y="88518"/>
                </a:moveTo>
                <a:lnTo>
                  <a:pt x="328041" y="100456"/>
                </a:lnTo>
                <a:lnTo>
                  <a:pt x="323976" y="123062"/>
                </a:lnTo>
                <a:lnTo>
                  <a:pt x="328041" y="129539"/>
                </a:lnTo>
                <a:lnTo>
                  <a:pt x="370712" y="141604"/>
                </a:lnTo>
                <a:lnTo>
                  <a:pt x="381309" y="141152"/>
                </a:lnTo>
                <a:lnTo>
                  <a:pt x="390620" y="139795"/>
                </a:lnTo>
                <a:lnTo>
                  <a:pt x="398645" y="137533"/>
                </a:lnTo>
                <a:lnTo>
                  <a:pt x="405383" y="134365"/>
                </a:lnTo>
                <a:lnTo>
                  <a:pt x="409557" y="131952"/>
                </a:lnTo>
                <a:lnTo>
                  <a:pt x="370712" y="131952"/>
                </a:lnTo>
                <a:lnTo>
                  <a:pt x="362792" y="131667"/>
                </a:lnTo>
                <a:lnTo>
                  <a:pt x="335787" y="120268"/>
                </a:lnTo>
                <a:lnTo>
                  <a:pt x="335787" y="109600"/>
                </a:lnTo>
                <a:lnTo>
                  <a:pt x="370712" y="98170"/>
                </a:lnTo>
                <a:lnTo>
                  <a:pt x="409835" y="98170"/>
                </a:lnTo>
                <a:lnTo>
                  <a:pt x="405510" y="95630"/>
                </a:lnTo>
                <a:lnTo>
                  <a:pt x="398770" y="92537"/>
                </a:lnTo>
                <a:lnTo>
                  <a:pt x="390731" y="90312"/>
                </a:lnTo>
                <a:lnTo>
                  <a:pt x="381382" y="88969"/>
                </a:lnTo>
                <a:lnTo>
                  <a:pt x="370712" y="88518"/>
                </a:lnTo>
                <a:close/>
              </a:path>
              <a:path w="588645" h="142875">
                <a:moveTo>
                  <a:pt x="409835" y="98170"/>
                </a:moveTo>
                <a:lnTo>
                  <a:pt x="370712" y="98170"/>
                </a:lnTo>
                <a:lnTo>
                  <a:pt x="378854" y="98436"/>
                </a:lnTo>
                <a:lnTo>
                  <a:pt x="385937" y="99250"/>
                </a:lnTo>
                <a:lnTo>
                  <a:pt x="391947" y="100635"/>
                </a:lnTo>
                <a:lnTo>
                  <a:pt x="396875" y="102615"/>
                </a:lnTo>
                <a:lnTo>
                  <a:pt x="402844" y="105537"/>
                </a:lnTo>
                <a:lnTo>
                  <a:pt x="405892" y="109600"/>
                </a:lnTo>
                <a:lnTo>
                  <a:pt x="405799" y="120268"/>
                </a:lnTo>
                <a:lnTo>
                  <a:pt x="370712" y="131952"/>
                </a:lnTo>
                <a:lnTo>
                  <a:pt x="409557" y="131952"/>
                </a:lnTo>
                <a:lnTo>
                  <a:pt x="413511" y="129666"/>
                </a:lnTo>
                <a:lnTo>
                  <a:pt x="417575" y="123062"/>
                </a:lnTo>
                <a:lnTo>
                  <a:pt x="417575" y="106806"/>
                </a:lnTo>
                <a:lnTo>
                  <a:pt x="413511" y="100329"/>
                </a:lnTo>
                <a:lnTo>
                  <a:pt x="409835" y="98170"/>
                </a:lnTo>
                <a:close/>
              </a:path>
              <a:path w="588645" h="142875">
                <a:moveTo>
                  <a:pt x="218312" y="86740"/>
                </a:moveTo>
                <a:lnTo>
                  <a:pt x="175641" y="99567"/>
                </a:lnTo>
                <a:lnTo>
                  <a:pt x="171576" y="122681"/>
                </a:lnTo>
                <a:lnTo>
                  <a:pt x="175641" y="129412"/>
                </a:lnTo>
                <a:lnTo>
                  <a:pt x="218312" y="142366"/>
                </a:lnTo>
                <a:lnTo>
                  <a:pt x="228909" y="141870"/>
                </a:lnTo>
                <a:lnTo>
                  <a:pt x="238220" y="140398"/>
                </a:lnTo>
                <a:lnTo>
                  <a:pt x="246245" y="137973"/>
                </a:lnTo>
                <a:lnTo>
                  <a:pt x="252983" y="134619"/>
                </a:lnTo>
                <a:lnTo>
                  <a:pt x="255759" y="132841"/>
                </a:lnTo>
                <a:lnTo>
                  <a:pt x="218312" y="132841"/>
                </a:lnTo>
                <a:lnTo>
                  <a:pt x="210465" y="132530"/>
                </a:lnTo>
                <a:lnTo>
                  <a:pt x="183387" y="120014"/>
                </a:lnTo>
                <a:lnTo>
                  <a:pt x="183387" y="108965"/>
                </a:lnTo>
                <a:lnTo>
                  <a:pt x="218312" y="96138"/>
                </a:lnTo>
                <a:lnTo>
                  <a:pt x="255759" y="96138"/>
                </a:lnTo>
                <a:lnTo>
                  <a:pt x="252983" y="94361"/>
                </a:lnTo>
                <a:lnTo>
                  <a:pt x="246245" y="91027"/>
                </a:lnTo>
                <a:lnTo>
                  <a:pt x="238220" y="88646"/>
                </a:lnTo>
                <a:lnTo>
                  <a:pt x="228909" y="87217"/>
                </a:lnTo>
                <a:lnTo>
                  <a:pt x="218312" y="86740"/>
                </a:lnTo>
                <a:close/>
              </a:path>
              <a:path w="588645" h="142875">
                <a:moveTo>
                  <a:pt x="255759" y="96138"/>
                </a:moveTo>
                <a:lnTo>
                  <a:pt x="218312" y="96138"/>
                </a:lnTo>
                <a:lnTo>
                  <a:pt x="226238" y="96450"/>
                </a:lnTo>
                <a:lnTo>
                  <a:pt x="233235" y="97393"/>
                </a:lnTo>
                <a:lnTo>
                  <a:pt x="239279" y="98978"/>
                </a:lnTo>
                <a:lnTo>
                  <a:pt x="244348" y="101218"/>
                </a:lnTo>
                <a:lnTo>
                  <a:pt x="250444" y="104648"/>
                </a:lnTo>
                <a:lnTo>
                  <a:pt x="253492" y="108965"/>
                </a:lnTo>
                <a:lnTo>
                  <a:pt x="253404" y="120014"/>
                </a:lnTo>
                <a:lnTo>
                  <a:pt x="218312" y="132841"/>
                </a:lnTo>
                <a:lnTo>
                  <a:pt x="255759" y="132841"/>
                </a:lnTo>
                <a:lnTo>
                  <a:pt x="261111" y="129412"/>
                </a:lnTo>
                <a:lnTo>
                  <a:pt x="265175" y="122681"/>
                </a:lnTo>
                <a:lnTo>
                  <a:pt x="265175" y="106172"/>
                </a:lnTo>
                <a:lnTo>
                  <a:pt x="261111" y="99567"/>
                </a:lnTo>
                <a:lnTo>
                  <a:pt x="255759" y="96138"/>
                </a:lnTo>
                <a:close/>
              </a:path>
              <a:path w="588645" h="142875">
                <a:moveTo>
                  <a:pt x="487172" y="96012"/>
                </a:moveTo>
                <a:lnTo>
                  <a:pt x="476123" y="96012"/>
                </a:lnTo>
                <a:lnTo>
                  <a:pt x="476123" y="138937"/>
                </a:lnTo>
                <a:lnTo>
                  <a:pt x="569341" y="138937"/>
                </a:lnTo>
                <a:lnTo>
                  <a:pt x="569341" y="129031"/>
                </a:lnTo>
                <a:lnTo>
                  <a:pt x="487172" y="129031"/>
                </a:lnTo>
                <a:lnTo>
                  <a:pt x="487172" y="96012"/>
                </a:lnTo>
                <a:close/>
              </a:path>
              <a:path w="588645" h="142875">
                <a:moveTo>
                  <a:pt x="528066" y="82930"/>
                </a:moveTo>
                <a:lnTo>
                  <a:pt x="517144" y="82930"/>
                </a:lnTo>
                <a:lnTo>
                  <a:pt x="517144" y="112394"/>
                </a:lnTo>
                <a:lnTo>
                  <a:pt x="528066" y="112394"/>
                </a:lnTo>
                <a:lnTo>
                  <a:pt x="528066" y="82930"/>
                </a:lnTo>
                <a:close/>
              </a:path>
              <a:path w="588645" h="142875">
                <a:moveTo>
                  <a:pt x="588264" y="73025"/>
                </a:moveTo>
                <a:lnTo>
                  <a:pt x="455041" y="73025"/>
                </a:lnTo>
                <a:lnTo>
                  <a:pt x="455041" y="82930"/>
                </a:lnTo>
                <a:lnTo>
                  <a:pt x="588264" y="82930"/>
                </a:lnTo>
                <a:lnTo>
                  <a:pt x="588264" y="73025"/>
                </a:lnTo>
                <a:close/>
              </a:path>
              <a:path w="588645" h="142875">
                <a:moveTo>
                  <a:pt x="321945" y="6730"/>
                </a:moveTo>
                <a:lnTo>
                  <a:pt x="311023" y="6730"/>
                </a:lnTo>
                <a:lnTo>
                  <a:pt x="311023" y="74294"/>
                </a:lnTo>
                <a:lnTo>
                  <a:pt x="376808" y="74294"/>
                </a:lnTo>
                <a:lnTo>
                  <a:pt x="376808" y="64515"/>
                </a:lnTo>
                <a:lnTo>
                  <a:pt x="321945" y="64515"/>
                </a:lnTo>
                <a:lnTo>
                  <a:pt x="321945" y="41275"/>
                </a:lnTo>
                <a:lnTo>
                  <a:pt x="376808" y="41275"/>
                </a:lnTo>
                <a:lnTo>
                  <a:pt x="376808" y="31495"/>
                </a:lnTo>
                <a:lnTo>
                  <a:pt x="321945" y="31495"/>
                </a:lnTo>
                <a:lnTo>
                  <a:pt x="321945" y="6730"/>
                </a:lnTo>
                <a:close/>
              </a:path>
              <a:path w="588645" h="142875">
                <a:moveTo>
                  <a:pt x="376808" y="41275"/>
                </a:moveTo>
                <a:lnTo>
                  <a:pt x="365886" y="41275"/>
                </a:lnTo>
                <a:lnTo>
                  <a:pt x="365886" y="64515"/>
                </a:lnTo>
                <a:lnTo>
                  <a:pt x="376808" y="64515"/>
                </a:lnTo>
                <a:lnTo>
                  <a:pt x="376808" y="41275"/>
                </a:lnTo>
                <a:close/>
              </a:path>
              <a:path w="588645" h="142875">
                <a:moveTo>
                  <a:pt x="376808" y="6730"/>
                </a:moveTo>
                <a:lnTo>
                  <a:pt x="365886" y="6730"/>
                </a:lnTo>
                <a:lnTo>
                  <a:pt x="365886" y="31495"/>
                </a:lnTo>
                <a:lnTo>
                  <a:pt x="376808" y="31495"/>
                </a:lnTo>
                <a:lnTo>
                  <a:pt x="376808" y="6730"/>
                </a:lnTo>
                <a:close/>
              </a:path>
              <a:path w="588645" h="142875">
                <a:moveTo>
                  <a:pt x="565911" y="5206"/>
                </a:moveTo>
                <a:lnTo>
                  <a:pt x="477393" y="5206"/>
                </a:lnTo>
                <a:lnTo>
                  <a:pt x="477393" y="56387"/>
                </a:lnTo>
                <a:lnTo>
                  <a:pt x="565911" y="56387"/>
                </a:lnTo>
                <a:lnTo>
                  <a:pt x="565911" y="46609"/>
                </a:lnTo>
                <a:lnTo>
                  <a:pt x="488442" y="46609"/>
                </a:lnTo>
                <a:lnTo>
                  <a:pt x="488442" y="15112"/>
                </a:lnTo>
                <a:lnTo>
                  <a:pt x="565911" y="15112"/>
                </a:lnTo>
                <a:lnTo>
                  <a:pt x="565911" y="5206"/>
                </a:lnTo>
                <a:close/>
              </a:path>
              <a:path w="588645" h="142875">
                <a:moveTo>
                  <a:pt x="565911" y="15112"/>
                </a:moveTo>
                <a:lnTo>
                  <a:pt x="554862" y="15112"/>
                </a:lnTo>
                <a:lnTo>
                  <a:pt x="554862" y="46609"/>
                </a:lnTo>
                <a:lnTo>
                  <a:pt x="565911" y="46609"/>
                </a:lnTo>
                <a:lnTo>
                  <a:pt x="565911" y="15112"/>
                </a:lnTo>
                <a:close/>
              </a:path>
              <a:path w="588645" h="142875">
                <a:moveTo>
                  <a:pt x="197739" y="16255"/>
                </a:moveTo>
                <a:lnTo>
                  <a:pt x="187198" y="16255"/>
                </a:lnTo>
                <a:lnTo>
                  <a:pt x="187198" y="19938"/>
                </a:lnTo>
                <a:lnTo>
                  <a:pt x="186533" y="27487"/>
                </a:lnTo>
                <a:lnTo>
                  <a:pt x="164846" y="61753"/>
                </a:lnTo>
                <a:lnTo>
                  <a:pt x="150368" y="70992"/>
                </a:lnTo>
                <a:lnTo>
                  <a:pt x="158496" y="78612"/>
                </a:lnTo>
                <a:lnTo>
                  <a:pt x="189992" y="48387"/>
                </a:lnTo>
                <a:lnTo>
                  <a:pt x="192785" y="42163"/>
                </a:lnTo>
                <a:lnTo>
                  <a:pt x="204670" y="42163"/>
                </a:lnTo>
                <a:lnTo>
                  <a:pt x="203739" y="40834"/>
                </a:lnTo>
                <a:lnTo>
                  <a:pt x="200406" y="34004"/>
                </a:lnTo>
                <a:lnTo>
                  <a:pt x="198405" y="27031"/>
                </a:lnTo>
                <a:lnTo>
                  <a:pt x="197739" y="19938"/>
                </a:lnTo>
                <a:lnTo>
                  <a:pt x="197739" y="16255"/>
                </a:lnTo>
                <a:close/>
              </a:path>
              <a:path w="588645" h="142875">
                <a:moveTo>
                  <a:pt x="204670" y="42163"/>
                </a:moveTo>
                <a:lnTo>
                  <a:pt x="192785" y="42163"/>
                </a:lnTo>
                <a:lnTo>
                  <a:pt x="195325" y="47625"/>
                </a:lnTo>
                <a:lnTo>
                  <a:pt x="200074" y="53641"/>
                </a:lnTo>
                <a:lnTo>
                  <a:pt x="213614" y="66675"/>
                </a:lnTo>
                <a:lnTo>
                  <a:pt x="220149" y="71659"/>
                </a:lnTo>
                <a:lnTo>
                  <a:pt x="226441" y="75056"/>
                </a:lnTo>
                <a:lnTo>
                  <a:pt x="233679" y="66928"/>
                </a:lnTo>
                <a:lnTo>
                  <a:pt x="226605" y="63357"/>
                </a:lnTo>
                <a:lnTo>
                  <a:pt x="220043" y="58927"/>
                </a:lnTo>
                <a:lnTo>
                  <a:pt x="213937" y="53593"/>
                </a:lnTo>
                <a:lnTo>
                  <a:pt x="208406" y="47498"/>
                </a:lnTo>
                <a:lnTo>
                  <a:pt x="204670" y="42163"/>
                </a:lnTo>
                <a:close/>
              </a:path>
              <a:path w="588645" h="142875">
                <a:moveTo>
                  <a:pt x="229489" y="6350"/>
                </a:moveTo>
                <a:lnTo>
                  <a:pt x="155448" y="6350"/>
                </a:lnTo>
                <a:lnTo>
                  <a:pt x="155448" y="16255"/>
                </a:lnTo>
                <a:lnTo>
                  <a:pt x="229489" y="16255"/>
                </a:lnTo>
                <a:lnTo>
                  <a:pt x="229489" y="6350"/>
                </a:lnTo>
                <a:close/>
              </a:path>
              <a:path w="588645" h="142875">
                <a:moveTo>
                  <a:pt x="415035" y="0"/>
                </a:moveTo>
                <a:lnTo>
                  <a:pt x="403986" y="0"/>
                </a:lnTo>
                <a:lnTo>
                  <a:pt x="403986" y="84836"/>
                </a:lnTo>
                <a:lnTo>
                  <a:pt x="415035" y="84836"/>
                </a:lnTo>
                <a:lnTo>
                  <a:pt x="415035" y="49656"/>
                </a:lnTo>
                <a:lnTo>
                  <a:pt x="436752" y="49656"/>
                </a:lnTo>
                <a:lnTo>
                  <a:pt x="436752" y="39750"/>
                </a:lnTo>
                <a:lnTo>
                  <a:pt x="415035" y="39750"/>
                </a:lnTo>
                <a:lnTo>
                  <a:pt x="415035" y="0"/>
                </a:lnTo>
                <a:close/>
              </a:path>
              <a:path w="588645" h="142875">
                <a:moveTo>
                  <a:pt x="262635" y="0"/>
                </a:moveTo>
                <a:lnTo>
                  <a:pt x="251586" y="0"/>
                </a:lnTo>
                <a:lnTo>
                  <a:pt x="251586" y="82676"/>
                </a:lnTo>
                <a:lnTo>
                  <a:pt x="262635" y="82676"/>
                </a:lnTo>
                <a:lnTo>
                  <a:pt x="262635" y="49402"/>
                </a:lnTo>
                <a:lnTo>
                  <a:pt x="284352" y="49402"/>
                </a:lnTo>
                <a:lnTo>
                  <a:pt x="284352" y="39242"/>
                </a:lnTo>
                <a:lnTo>
                  <a:pt x="262635" y="39242"/>
                </a:lnTo>
                <a:lnTo>
                  <a:pt x="26263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8482457" y="4032757"/>
            <a:ext cx="330200" cy="154940"/>
          </a:xfrm>
          <a:custGeom>
            <a:avLst/>
            <a:gdLst/>
            <a:ahLst/>
            <a:cxnLst/>
            <a:rect l="l" t="t" r="r" b="b"/>
            <a:pathLst>
              <a:path w="330200" h="154939">
                <a:moveTo>
                  <a:pt x="86233" y="99949"/>
                </a:moveTo>
                <a:lnTo>
                  <a:pt x="59309" y="71628"/>
                </a:lnTo>
                <a:lnTo>
                  <a:pt x="54648" y="62103"/>
                </a:lnTo>
                <a:lnTo>
                  <a:pt x="51409" y="52933"/>
                </a:lnTo>
                <a:lnTo>
                  <a:pt x="49428" y="43522"/>
                </a:lnTo>
                <a:lnTo>
                  <a:pt x="48793" y="34417"/>
                </a:lnTo>
                <a:lnTo>
                  <a:pt x="48768" y="22352"/>
                </a:lnTo>
                <a:lnTo>
                  <a:pt x="81153" y="22352"/>
                </a:lnTo>
                <a:lnTo>
                  <a:pt x="81153" y="12446"/>
                </a:lnTo>
                <a:lnTo>
                  <a:pt x="5715" y="12446"/>
                </a:lnTo>
                <a:lnTo>
                  <a:pt x="5715" y="22352"/>
                </a:lnTo>
                <a:lnTo>
                  <a:pt x="37719" y="22352"/>
                </a:lnTo>
                <a:lnTo>
                  <a:pt x="37719" y="34417"/>
                </a:lnTo>
                <a:lnTo>
                  <a:pt x="27305" y="72390"/>
                </a:lnTo>
                <a:lnTo>
                  <a:pt x="0" y="102870"/>
                </a:lnTo>
                <a:lnTo>
                  <a:pt x="8255" y="110490"/>
                </a:lnTo>
                <a:lnTo>
                  <a:pt x="35001" y="80213"/>
                </a:lnTo>
                <a:lnTo>
                  <a:pt x="43307" y="62103"/>
                </a:lnTo>
                <a:lnTo>
                  <a:pt x="45161" y="67424"/>
                </a:lnTo>
                <a:lnTo>
                  <a:pt x="72199" y="103225"/>
                </a:lnTo>
                <a:lnTo>
                  <a:pt x="78486" y="108458"/>
                </a:lnTo>
                <a:lnTo>
                  <a:pt x="86233" y="99949"/>
                </a:lnTo>
                <a:close/>
              </a:path>
              <a:path w="330200" h="154939">
                <a:moveTo>
                  <a:pt x="116078" y="0"/>
                </a:moveTo>
                <a:lnTo>
                  <a:pt x="104902" y="0"/>
                </a:lnTo>
                <a:lnTo>
                  <a:pt x="104902" y="143510"/>
                </a:lnTo>
                <a:lnTo>
                  <a:pt x="116078" y="143510"/>
                </a:lnTo>
                <a:lnTo>
                  <a:pt x="116078" y="0"/>
                </a:lnTo>
                <a:close/>
              </a:path>
              <a:path w="330200" h="154939">
                <a:moveTo>
                  <a:pt x="228854" y="38481"/>
                </a:moveTo>
                <a:lnTo>
                  <a:pt x="217627" y="13157"/>
                </a:lnTo>
                <a:lnTo>
                  <a:pt x="217627" y="31242"/>
                </a:lnTo>
                <a:lnTo>
                  <a:pt x="217627" y="45974"/>
                </a:lnTo>
                <a:lnTo>
                  <a:pt x="215392" y="51816"/>
                </a:lnTo>
                <a:lnTo>
                  <a:pt x="205994" y="61214"/>
                </a:lnTo>
                <a:lnTo>
                  <a:pt x="199771" y="63500"/>
                </a:lnTo>
                <a:lnTo>
                  <a:pt x="184658" y="63500"/>
                </a:lnTo>
                <a:lnTo>
                  <a:pt x="178562" y="61214"/>
                </a:lnTo>
                <a:lnTo>
                  <a:pt x="169291" y="51943"/>
                </a:lnTo>
                <a:lnTo>
                  <a:pt x="166878" y="45974"/>
                </a:lnTo>
                <a:lnTo>
                  <a:pt x="166878" y="31242"/>
                </a:lnTo>
                <a:lnTo>
                  <a:pt x="169291" y="25273"/>
                </a:lnTo>
                <a:lnTo>
                  <a:pt x="173863" y="20574"/>
                </a:lnTo>
                <a:lnTo>
                  <a:pt x="178562" y="16002"/>
                </a:lnTo>
                <a:lnTo>
                  <a:pt x="184658" y="13716"/>
                </a:lnTo>
                <a:lnTo>
                  <a:pt x="199771" y="13716"/>
                </a:lnTo>
                <a:lnTo>
                  <a:pt x="205994" y="16002"/>
                </a:lnTo>
                <a:lnTo>
                  <a:pt x="215392" y="25400"/>
                </a:lnTo>
                <a:lnTo>
                  <a:pt x="217627" y="31242"/>
                </a:lnTo>
                <a:lnTo>
                  <a:pt x="217627" y="13157"/>
                </a:lnTo>
                <a:lnTo>
                  <a:pt x="213182" y="9715"/>
                </a:lnTo>
                <a:lnTo>
                  <a:pt x="206959" y="6654"/>
                </a:lnTo>
                <a:lnTo>
                  <a:pt x="199986" y="4813"/>
                </a:lnTo>
                <a:lnTo>
                  <a:pt x="192278" y="4191"/>
                </a:lnTo>
                <a:lnTo>
                  <a:pt x="184480" y="4813"/>
                </a:lnTo>
                <a:lnTo>
                  <a:pt x="156464" y="31445"/>
                </a:lnTo>
                <a:lnTo>
                  <a:pt x="155829" y="38481"/>
                </a:lnTo>
                <a:lnTo>
                  <a:pt x="156464" y="45656"/>
                </a:lnTo>
                <a:lnTo>
                  <a:pt x="184556" y="72415"/>
                </a:lnTo>
                <a:lnTo>
                  <a:pt x="192278" y="73025"/>
                </a:lnTo>
                <a:lnTo>
                  <a:pt x="199936" y="72415"/>
                </a:lnTo>
                <a:lnTo>
                  <a:pt x="206895" y="70573"/>
                </a:lnTo>
                <a:lnTo>
                  <a:pt x="213118" y="67513"/>
                </a:lnTo>
                <a:lnTo>
                  <a:pt x="218236" y="63500"/>
                </a:lnTo>
                <a:lnTo>
                  <a:pt x="218567" y="63246"/>
                </a:lnTo>
                <a:lnTo>
                  <a:pt x="223062" y="58064"/>
                </a:lnTo>
                <a:lnTo>
                  <a:pt x="226275" y="52197"/>
                </a:lnTo>
                <a:lnTo>
                  <a:pt x="228206" y="45656"/>
                </a:lnTo>
                <a:lnTo>
                  <a:pt x="228854" y="38481"/>
                </a:lnTo>
                <a:close/>
              </a:path>
              <a:path w="330200" h="154939">
                <a:moveTo>
                  <a:pt x="265176" y="104775"/>
                </a:moveTo>
                <a:lnTo>
                  <a:pt x="261239" y="97790"/>
                </a:lnTo>
                <a:lnTo>
                  <a:pt x="256120" y="94488"/>
                </a:lnTo>
                <a:lnTo>
                  <a:pt x="253492" y="92798"/>
                </a:lnTo>
                <a:lnTo>
                  <a:pt x="253492" y="119253"/>
                </a:lnTo>
                <a:lnTo>
                  <a:pt x="250571" y="123825"/>
                </a:lnTo>
                <a:lnTo>
                  <a:pt x="218948" y="132461"/>
                </a:lnTo>
                <a:lnTo>
                  <a:pt x="211061" y="132130"/>
                </a:lnTo>
                <a:lnTo>
                  <a:pt x="184658" y="119253"/>
                </a:lnTo>
                <a:lnTo>
                  <a:pt x="184658" y="107569"/>
                </a:lnTo>
                <a:lnTo>
                  <a:pt x="218948" y="94488"/>
                </a:lnTo>
                <a:lnTo>
                  <a:pt x="226847" y="94818"/>
                </a:lnTo>
                <a:lnTo>
                  <a:pt x="253492" y="119253"/>
                </a:lnTo>
                <a:lnTo>
                  <a:pt x="253492" y="92798"/>
                </a:lnTo>
                <a:lnTo>
                  <a:pt x="218948" y="85090"/>
                </a:lnTo>
                <a:lnTo>
                  <a:pt x="208368" y="85572"/>
                </a:lnTo>
                <a:lnTo>
                  <a:pt x="172720" y="104775"/>
                </a:lnTo>
                <a:lnTo>
                  <a:pt x="172720" y="122174"/>
                </a:lnTo>
                <a:lnTo>
                  <a:pt x="208445" y="141389"/>
                </a:lnTo>
                <a:lnTo>
                  <a:pt x="218948" y="141859"/>
                </a:lnTo>
                <a:lnTo>
                  <a:pt x="229539" y="141389"/>
                </a:lnTo>
                <a:lnTo>
                  <a:pt x="238823" y="139941"/>
                </a:lnTo>
                <a:lnTo>
                  <a:pt x="246761" y="137528"/>
                </a:lnTo>
                <a:lnTo>
                  <a:pt x="253365" y="134112"/>
                </a:lnTo>
                <a:lnTo>
                  <a:pt x="255917" y="132461"/>
                </a:lnTo>
                <a:lnTo>
                  <a:pt x="261239" y="129032"/>
                </a:lnTo>
                <a:lnTo>
                  <a:pt x="265099" y="122174"/>
                </a:lnTo>
                <a:lnTo>
                  <a:pt x="265176" y="104775"/>
                </a:lnTo>
                <a:close/>
              </a:path>
              <a:path w="330200" h="154939">
                <a:moveTo>
                  <a:pt x="284734" y="21336"/>
                </a:moveTo>
                <a:lnTo>
                  <a:pt x="263017" y="21336"/>
                </a:lnTo>
                <a:lnTo>
                  <a:pt x="263017" y="0"/>
                </a:lnTo>
                <a:lnTo>
                  <a:pt x="251968" y="0"/>
                </a:lnTo>
                <a:lnTo>
                  <a:pt x="251968" y="82931"/>
                </a:lnTo>
                <a:lnTo>
                  <a:pt x="263017" y="82931"/>
                </a:lnTo>
                <a:lnTo>
                  <a:pt x="263017" y="63246"/>
                </a:lnTo>
                <a:lnTo>
                  <a:pt x="284734" y="63246"/>
                </a:lnTo>
                <a:lnTo>
                  <a:pt x="284734" y="53467"/>
                </a:lnTo>
                <a:lnTo>
                  <a:pt x="263017" y="53467"/>
                </a:lnTo>
                <a:lnTo>
                  <a:pt x="263017" y="31115"/>
                </a:lnTo>
                <a:lnTo>
                  <a:pt x="284734" y="31115"/>
                </a:lnTo>
                <a:lnTo>
                  <a:pt x="284734" y="21336"/>
                </a:lnTo>
                <a:close/>
              </a:path>
              <a:path w="330200" h="154939">
                <a:moveTo>
                  <a:pt x="329692" y="88392"/>
                </a:moveTo>
                <a:lnTo>
                  <a:pt x="328206" y="69151"/>
                </a:lnTo>
                <a:lnTo>
                  <a:pt x="323761" y="51435"/>
                </a:lnTo>
                <a:lnTo>
                  <a:pt x="316344" y="35242"/>
                </a:lnTo>
                <a:lnTo>
                  <a:pt x="305943" y="20574"/>
                </a:lnTo>
                <a:lnTo>
                  <a:pt x="295148" y="20574"/>
                </a:lnTo>
                <a:lnTo>
                  <a:pt x="305638" y="35725"/>
                </a:lnTo>
                <a:lnTo>
                  <a:pt x="313143" y="52044"/>
                </a:lnTo>
                <a:lnTo>
                  <a:pt x="317639" y="69545"/>
                </a:lnTo>
                <a:lnTo>
                  <a:pt x="319151" y="88265"/>
                </a:lnTo>
                <a:lnTo>
                  <a:pt x="317665" y="106794"/>
                </a:lnTo>
                <a:lnTo>
                  <a:pt x="313220" y="124079"/>
                </a:lnTo>
                <a:lnTo>
                  <a:pt x="305803" y="140131"/>
                </a:lnTo>
                <a:lnTo>
                  <a:pt x="295402" y="154940"/>
                </a:lnTo>
                <a:lnTo>
                  <a:pt x="305943" y="154940"/>
                </a:lnTo>
                <a:lnTo>
                  <a:pt x="316344" y="140703"/>
                </a:lnTo>
                <a:lnTo>
                  <a:pt x="323761" y="124866"/>
                </a:lnTo>
                <a:lnTo>
                  <a:pt x="328206" y="107416"/>
                </a:lnTo>
                <a:lnTo>
                  <a:pt x="329692" y="883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object 7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8995" y="6013576"/>
            <a:ext cx="96075" cy="123189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84796" y="5990844"/>
            <a:ext cx="1644865" cy="143510"/>
          </a:xfrm>
          <a:prstGeom prst="rect">
            <a:avLst/>
          </a:prstGeom>
        </p:spPr>
      </p:pic>
      <p:sp>
        <p:nvSpPr>
          <p:cNvPr id="77" name="object 77" descr=""/>
          <p:cNvSpPr/>
          <p:nvPr/>
        </p:nvSpPr>
        <p:spPr>
          <a:xfrm>
            <a:off x="2717800" y="5990844"/>
            <a:ext cx="437515" cy="143510"/>
          </a:xfrm>
          <a:custGeom>
            <a:avLst/>
            <a:gdLst/>
            <a:ahLst/>
            <a:cxnLst/>
            <a:rect l="l" t="t" r="r" b="b"/>
            <a:pathLst>
              <a:path w="437514" h="143510">
                <a:moveTo>
                  <a:pt x="415544" y="90931"/>
                </a:moveTo>
                <a:lnTo>
                  <a:pt x="323342" y="90931"/>
                </a:lnTo>
                <a:lnTo>
                  <a:pt x="323342" y="100964"/>
                </a:lnTo>
                <a:lnTo>
                  <a:pt x="404368" y="100964"/>
                </a:lnTo>
                <a:lnTo>
                  <a:pt x="404368" y="143509"/>
                </a:lnTo>
                <a:lnTo>
                  <a:pt x="415544" y="143509"/>
                </a:lnTo>
                <a:lnTo>
                  <a:pt x="415544" y="90931"/>
                </a:lnTo>
                <a:close/>
              </a:path>
              <a:path w="437514" h="143510">
                <a:moveTo>
                  <a:pt x="206882" y="86740"/>
                </a:moveTo>
                <a:lnTo>
                  <a:pt x="195706" y="86740"/>
                </a:lnTo>
                <a:lnTo>
                  <a:pt x="195706" y="139445"/>
                </a:lnTo>
                <a:lnTo>
                  <a:pt x="206882" y="139445"/>
                </a:lnTo>
                <a:lnTo>
                  <a:pt x="206882" y="86740"/>
                </a:lnTo>
                <a:close/>
              </a:path>
              <a:path w="437514" h="143510">
                <a:moveTo>
                  <a:pt x="250698" y="75437"/>
                </a:moveTo>
                <a:lnTo>
                  <a:pt x="230955" y="76364"/>
                </a:lnTo>
                <a:lnTo>
                  <a:pt x="207914" y="77041"/>
                </a:lnTo>
                <a:lnTo>
                  <a:pt x="181564" y="77456"/>
                </a:lnTo>
                <a:lnTo>
                  <a:pt x="151892" y="77596"/>
                </a:lnTo>
                <a:lnTo>
                  <a:pt x="152907" y="87375"/>
                </a:lnTo>
                <a:lnTo>
                  <a:pt x="195706" y="86740"/>
                </a:lnTo>
                <a:lnTo>
                  <a:pt x="206882" y="86740"/>
                </a:lnTo>
                <a:lnTo>
                  <a:pt x="244655" y="85399"/>
                </a:lnTo>
                <a:lnTo>
                  <a:pt x="251206" y="85089"/>
                </a:lnTo>
                <a:lnTo>
                  <a:pt x="250698" y="75437"/>
                </a:lnTo>
                <a:close/>
              </a:path>
              <a:path w="437514" h="143510">
                <a:moveTo>
                  <a:pt x="200406" y="3936"/>
                </a:moveTo>
                <a:lnTo>
                  <a:pt x="163702" y="25399"/>
                </a:lnTo>
                <a:lnTo>
                  <a:pt x="163702" y="42671"/>
                </a:lnTo>
                <a:lnTo>
                  <a:pt x="200406" y="63880"/>
                </a:lnTo>
                <a:lnTo>
                  <a:pt x="208194" y="63355"/>
                </a:lnTo>
                <a:lnTo>
                  <a:pt x="215185" y="61769"/>
                </a:lnTo>
                <a:lnTo>
                  <a:pt x="221390" y="59112"/>
                </a:lnTo>
                <a:lnTo>
                  <a:pt x="226822" y="55371"/>
                </a:lnTo>
                <a:lnTo>
                  <a:pt x="228172" y="54228"/>
                </a:lnTo>
                <a:lnTo>
                  <a:pt x="192658" y="54228"/>
                </a:lnTo>
                <a:lnTo>
                  <a:pt x="186562" y="52450"/>
                </a:lnTo>
                <a:lnTo>
                  <a:pt x="181863" y="48767"/>
                </a:lnTo>
                <a:lnTo>
                  <a:pt x="177292" y="45084"/>
                </a:lnTo>
                <a:lnTo>
                  <a:pt x="174879" y="40131"/>
                </a:lnTo>
                <a:lnTo>
                  <a:pt x="174879" y="27939"/>
                </a:lnTo>
                <a:lnTo>
                  <a:pt x="177292" y="22986"/>
                </a:lnTo>
                <a:lnTo>
                  <a:pt x="181863" y="19176"/>
                </a:lnTo>
                <a:lnTo>
                  <a:pt x="186562" y="15493"/>
                </a:lnTo>
                <a:lnTo>
                  <a:pt x="192658" y="13588"/>
                </a:lnTo>
                <a:lnTo>
                  <a:pt x="228041" y="13588"/>
                </a:lnTo>
                <a:lnTo>
                  <a:pt x="226694" y="12445"/>
                </a:lnTo>
                <a:lnTo>
                  <a:pt x="221337" y="8759"/>
                </a:lnTo>
                <a:lnTo>
                  <a:pt x="215169" y="6095"/>
                </a:lnTo>
                <a:lnTo>
                  <a:pt x="208192" y="4480"/>
                </a:lnTo>
                <a:lnTo>
                  <a:pt x="200406" y="3936"/>
                </a:lnTo>
                <a:close/>
              </a:path>
              <a:path w="437514" h="143510">
                <a:moveTo>
                  <a:pt x="228041" y="13588"/>
                </a:moveTo>
                <a:lnTo>
                  <a:pt x="208025" y="13588"/>
                </a:lnTo>
                <a:lnTo>
                  <a:pt x="214249" y="15493"/>
                </a:lnTo>
                <a:lnTo>
                  <a:pt x="223393" y="23113"/>
                </a:lnTo>
                <a:lnTo>
                  <a:pt x="225679" y="27939"/>
                </a:lnTo>
                <a:lnTo>
                  <a:pt x="225679" y="40131"/>
                </a:lnTo>
                <a:lnTo>
                  <a:pt x="223393" y="44957"/>
                </a:lnTo>
                <a:lnTo>
                  <a:pt x="218820" y="48640"/>
                </a:lnTo>
                <a:lnTo>
                  <a:pt x="214249" y="52450"/>
                </a:lnTo>
                <a:lnTo>
                  <a:pt x="208152" y="54228"/>
                </a:lnTo>
                <a:lnTo>
                  <a:pt x="228172" y="54228"/>
                </a:lnTo>
                <a:lnTo>
                  <a:pt x="233425" y="49783"/>
                </a:lnTo>
                <a:lnTo>
                  <a:pt x="236727" y="42671"/>
                </a:lnTo>
                <a:lnTo>
                  <a:pt x="236727" y="25399"/>
                </a:lnTo>
                <a:lnTo>
                  <a:pt x="233425" y="18160"/>
                </a:lnTo>
                <a:lnTo>
                  <a:pt x="228041" y="13588"/>
                </a:lnTo>
                <a:close/>
              </a:path>
              <a:path w="437514" h="143510">
                <a:moveTo>
                  <a:pt x="43052" y="22478"/>
                </a:moveTo>
                <a:lnTo>
                  <a:pt x="32131" y="22478"/>
                </a:lnTo>
                <a:lnTo>
                  <a:pt x="32131" y="40893"/>
                </a:lnTo>
                <a:lnTo>
                  <a:pt x="31533" y="49940"/>
                </a:lnTo>
                <a:lnTo>
                  <a:pt x="17430" y="85443"/>
                </a:lnTo>
                <a:lnTo>
                  <a:pt x="0" y="104266"/>
                </a:lnTo>
                <a:lnTo>
                  <a:pt x="8636" y="111124"/>
                </a:lnTo>
                <a:lnTo>
                  <a:pt x="32512" y="80644"/>
                </a:lnTo>
                <a:lnTo>
                  <a:pt x="37211" y="66293"/>
                </a:lnTo>
                <a:lnTo>
                  <a:pt x="47654" y="66293"/>
                </a:lnTo>
                <a:lnTo>
                  <a:pt x="45227" y="58435"/>
                </a:lnTo>
                <a:lnTo>
                  <a:pt x="43598" y="49619"/>
                </a:lnTo>
                <a:lnTo>
                  <a:pt x="43060" y="40893"/>
                </a:lnTo>
                <a:lnTo>
                  <a:pt x="43052" y="22478"/>
                </a:lnTo>
                <a:close/>
              </a:path>
              <a:path w="437514" h="143510">
                <a:moveTo>
                  <a:pt x="47654" y="66293"/>
                </a:moveTo>
                <a:lnTo>
                  <a:pt x="37211" y="66293"/>
                </a:lnTo>
                <a:lnTo>
                  <a:pt x="38735" y="72389"/>
                </a:lnTo>
                <a:lnTo>
                  <a:pt x="59817" y="104384"/>
                </a:lnTo>
                <a:lnTo>
                  <a:pt x="64388" y="109092"/>
                </a:lnTo>
                <a:lnTo>
                  <a:pt x="72770" y="101980"/>
                </a:lnTo>
                <a:lnTo>
                  <a:pt x="66815" y="97000"/>
                </a:lnTo>
                <a:lnTo>
                  <a:pt x="61325" y="90995"/>
                </a:lnTo>
                <a:lnTo>
                  <a:pt x="56286" y="83943"/>
                </a:lnTo>
                <a:lnTo>
                  <a:pt x="51688" y="75818"/>
                </a:lnTo>
                <a:lnTo>
                  <a:pt x="47928" y="67181"/>
                </a:lnTo>
                <a:lnTo>
                  <a:pt x="47654" y="66293"/>
                </a:lnTo>
                <a:close/>
              </a:path>
              <a:path w="437514" h="143510">
                <a:moveTo>
                  <a:pt x="70231" y="12572"/>
                </a:moveTo>
                <a:lnTo>
                  <a:pt x="5080" y="12572"/>
                </a:lnTo>
                <a:lnTo>
                  <a:pt x="5080" y="22478"/>
                </a:lnTo>
                <a:lnTo>
                  <a:pt x="70231" y="22478"/>
                </a:lnTo>
                <a:lnTo>
                  <a:pt x="70231" y="12572"/>
                </a:lnTo>
                <a:close/>
              </a:path>
              <a:path w="437514" h="143510">
                <a:moveTo>
                  <a:pt x="379730" y="6603"/>
                </a:moveTo>
                <a:lnTo>
                  <a:pt x="313308" y="6603"/>
                </a:lnTo>
                <a:lnTo>
                  <a:pt x="313308" y="75691"/>
                </a:lnTo>
                <a:lnTo>
                  <a:pt x="336740" y="75572"/>
                </a:lnTo>
                <a:lnTo>
                  <a:pt x="356743" y="75215"/>
                </a:lnTo>
                <a:lnTo>
                  <a:pt x="373316" y="74620"/>
                </a:lnTo>
                <a:lnTo>
                  <a:pt x="386461" y="73786"/>
                </a:lnTo>
                <a:lnTo>
                  <a:pt x="385837" y="65785"/>
                </a:lnTo>
                <a:lnTo>
                  <a:pt x="324357" y="65785"/>
                </a:lnTo>
                <a:lnTo>
                  <a:pt x="324357" y="45465"/>
                </a:lnTo>
                <a:lnTo>
                  <a:pt x="373761" y="45465"/>
                </a:lnTo>
                <a:lnTo>
                  <a:pt x="373761" y="35686"/>
                </a:lnTo>
                <a:lnTo>
                  <a:pt x="324357" y="35686"/>
                </a:lnTo>
                <a:lnTo>
                  <a:pt x="324357" y="16509"/>
                </a:lnTo>
                <a:lnTo>
                  <a:pt x="379730" y="16509"/>
                </a:lnTo>
                <a:lnTo>
                  <a:pt x="379730" y="6603"/>
                </a:lnTo>
                <a:close/>
              </a:path>
              <a:path w="437514" h="143510">
                <a:moveTo>
                  <a:pt x="385699" y="64007"/>
                </a:moveTo>
                <a:lnTo>
                  <a:pt x="375507" y="64768"/>
                </a:lnTo>
                <a:lnTo>
                  <a:pt x="361886" y="65325"/>
                </a:lnTo>
                <a:lnTo>
                  <a:pt x="344836" y="65668"/>
                </a:lnTo>
                <a:lnTo>
                  <a:pt x="324357" y="65785"/>
                </a:lnTo>
                <a:lnTo>
                  <a:pt x="385837" y="65785"/>
                </a:lnTo>
                <a:lnTo>
                  <a:pt x="385699" y="64007"/>
                </a:lnTo>
                <a:close/>
              </a:path>
              <a:path w="437514" h="143510">
                <a:moveTo>
                  <a:pt x="415544" y="0"/>
                </a:moveTo>
                <a:lnTo>
                  <a:pt x="404368" y="0"/>
                </a:lnTo>
                <a:lnTo>
                  <a:pt x="404368" y="82930"/>
                </a:lnTo>
                <a:lnTo>
                  <a:pt x="415544" y="82930"/>
                </a:lnTo>
                <a:lnTo>
                  <a:pt x="415544" y="46354"/>
                </a:lnTo>
                <a:lnTo>
                  <a:pt x="437133" y="46354"/>
                </a:lnTo>
                <a:lnTo>
                  <a:pt x="437133" y="36448"/>
                </a:lnTo>
                <a:lnTo>
                  <a:pt x="415544" y="36448"/>
                </a:lnTo>
                <a:lnTo>
                  <a:pt x="415544" y="0"/>
                </a:lnTo>
                <a:close/>
              </a:path>
              <a:path w="437514" h="143510">
                <a:moveTo>
                  <a:pt x="271272" y="0"/>
                </a:moveTo>
                <a:lnTo>
                  <a:pt x="260095" y="0"/>
                </a:lnTo>
                <a:lnTo>
                  <a:pt x="260095" y="143509"/>
                </a:lnTo>
                <a:lnTo>
                  <a:pt x="271272" y="143509"/>
                </a:lnTo>
                <a:lnTo>
                  <a:pt x="271272" y="0"/>
                </a:lnTo>
                <a:close/>
              </a:path>
              <a:path w="437514" h="143510">
                <a:moveTo>
                  <a:pt x="120523" y="73659"/>
                </a:moveTo>
                <a:lnTo>
                  <a:pt x="109347" y="73659"/>
                </a:lnTo>
                <a:lnTo>
                  <a:pt x="109347" y="143509"/>
                </a:lnTo>
                <a:lnTo>
                  <a:pt x="120523" y="143509"/>
                </a:lnTo>
                <a:lnTo>
                  <a:pt x="120523" y="73659"/>
                </a:lnTo>
                <a:close/>
              </a:path>
              <a:path w="437514" h="143510">
                <a:moveTo>
                  <a:pt x="92329" y="2920"/>
                </a:moveTo>
                <a:lnTo>
                  <a:pt x="81280" y="2920"/>
                </a:lnTo>
                <a:lnTo>
                  <a:pt x="81280" y="139191"/>
                </a:lnTo>
                <a:lnTo>
                  <a:pt x="92329" y="139191"/>
                </a:lnTo>
                <a:lnTo>
                  <a:pt x="92329" y="73659"/>
                </a:lnTo>
                <a:lnTo>
                  <a:pt x="120523" y="73659"/>
                </a:lnTo>
                <a:lnTo>
                  <a:pt x="120523" y="63753"/>
                </a:lnTo>
                <a:lnTo>
                  <a:pt x="92329" y="63753"/>
                </a:lnTo>
                <a:lnTo>
                  <a:pt x="92329" y="2920"/>
                </a:lnTo>
                <a:close/>
              </a:path>
              <a:path w="437514" h="143510">
                <a:moveTo>
                  <a:pt x="120523" y="0"/>
                </a:moveTo>
                <a:lnTo>
                  <a:pt x="109347" y="0"/>
                </a:lnTo>
                <a:lnTo>
                  <a:pt x="109347" y="63753"/>
                </a:lnTo>
                <a:lnTo>
                  <a:pt x="120523" y="63753"/>
                </a:lnTo>
                <a:lnTo>
                  <a:pt x="12052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3228720" y="5989701"/>
            <a:ext cx="286385" cy="143510"/>
          </a:xfrm>
          <a:custGeom>
            <a:avLst/>
            <a:gdLst/>
            <a:ahLst/>
            <a:cxnLst/>
            <a:rect l="l" t="t" r="r" b="b"/>
            <a:pathLst>
              <a:path w="286385" h="143510">
                <a:moveTo>
                  <a:pt x="219329" y="97028"/>
                </a:moveTo>
                <a:lnTo>
                  <a:pt x="175894" y="107061"/>
                </a:lnTo>
                <a:lnTo>
                  <a:pt x="171957" y="112903"/>
                </a:lnTo>
                <a:lnTo>
                  <a:pt x="172048" y="127889"/>
                </a:lnTo>
                <a:lnTo>
                  <a:pt x="208474" y="143130"/>
                </a:lnTo>
                <a:lnTo>
                  <a:pt x="219329" y="143510"/>
                </a:lnTo>
                <a:lnTo>
                  <a:pt x="230183" y="143130"/>
                </a:lnTo>
                <a:lnTo>
                  <a:pt x="239680" y="142001"/>
                </a:lnTo>
                <a:lnTo>
                  <a:pt x="247796" y="140134"/>
                </a:lnTo>
                <a:lnTo>
                  <a:pt x="254507" y="137541"/>
                </a:lnTo>
                <a:lnTo>
                  <a:pt x="261620" y="133985"/>
                </a:lnTo>
                <a:lnTo>
                  <a:pt x="219329" y="133985"/>
                </a:lnTo>
                <a:lnTo>
                  <a:pt x="211091" y="133748"/>
                </a:lnTo>
                <a:lnTo>
                  <a:pt x="183642" y="124587"/>
                </a:lnTo>
                <a:lnTo>
                  <a:pt x="183642" y="120396"/>
                </a:lnTo>
                <a:lnTo>
                  <a:pt x="185878" y="114375"/>
                </a:lnTo>
                <a:lnTo>
                  <a:pt x="192579" y="110045"/>
                </a:lnTo>
                <a:lnTo>
                  <a:pt x="203733" y="107430"/>
                </a:lnTo>
                <a:lnTo>
                  <a:pt x="219329" y="106553"/>
                </a:lnTo>
                <a:lnTo>
                  <a:pt x="261730" y="106553"/>
                </a:lnTo>
                <a:lnTo>
                  <a:pt x="254762" y="103124"/>
                </a:lnTo>
                <a:lnTo>
                  <a:pt x="248046" y="100457"/>
                </a:lnTo>
                <a:lnTo>
                  <a:pt x="239903" y="98552"/>
                </a:lnTo>
                <a:lnTo>
                  <a:pt x="230330" y="97409"/>
                </a:lnTo>
                <a:lnTo>
                  <a:pt x="219329" y="97028"/>
                </a:lnTo>
                <a:close/>
              </a:path>
              <a:path w="286385" h="143510">
                <a:moveTo>
                  <a:pt x="261730" y="106553"/>
                </a:moveTo>
                <a:lnTo>
                  <a:pt x="219329" y="106553"/>
                </a:lnTo>
                <a:lnTo>
                  <a:pt x="234924" y="107430"/>
                </a:lnTo>
                <a:lnTo>
                  <a:pt x="246078" y="110045"/>
                </a:lnTo>
                <a:lnTo>
                  <a:pt x="252779" y="114375"/>
                </a:lnTo>
                <a:lnTo>
                  <a:pt x="255016" y="120396"/>
                </a:lnTo>
                <a:lnTo>
                  <a:pt x="255016" y="124587"/>
                </a:lnTo>
                <a:lnTo>
                  <a:pt x="219329" y="133985"/>
                </a:lnTo>
                <a:lnTo>
                  <a:pt x="261620" y="133985"/>
                </a:lnTo>
                <a:lnTo>
                  <a:pt x="262636" y="133477"/>
                </a:lnTo>
                <a:lnTo>
                  <a:pt x="266609" y="127889"/>
                </a:lnTo>
                <a:lnTo>
                  <a:pt x="266700" y="112903"/>
                </a:lnTo>
                <a:lnTo>
                  <a:pt x="262763" y="107061"/>
                </a:lnTo>
                <a:lnTo>
                  <a:pt x="261730" y="106553"/>
                </a:lnTo>
                <a:close/>
              </a:path>
              <a:path w="286385" h="143510">
                <a:moveTo>
                  <a:pt x="36830" y="101473"/>
                </a:moveTo>
                <a:lnTo>
                  <a:pt x="25907" y="101473"/>
                </a:lnTo>
                <a:lnTo>
                  <a:pt x="25907" y="140716"/>
                </a:lnTo>
                <a:lnTo>
                  <a:pt x="121031" y="140716"/>
                </a:lnTo>
                <a:lnTo>
                  <a:pt x="121031" y="131064"/>
                </a:lnTo>
                <a:lnTo>
                  <a:pt x="36830" y="131064"/>
                </a:lnTo>
                <a:lnTo>
                  <a:pt x="36830" y="101473"/>
                </a:lnTo>
                <a:close/>
              </a:path>
              <a:path w="286385" h="143510">
                <a:moveTo>
                  <a:pt x="117220" y="1143"/>
                </a:moveTo>
                <a:lnTo>
                  <a:pt x="106044" y="1143"/>
                </a:lnTo>
                <a:lnTo>
                  <a:pt x="106044" y="43307"/>
                </a:lnTo>
                <a:lnTo>
                  <a:pt x="82295" y="43307"/>
                </a:lnTo>
                <a:lnTo>
                  <a:pt x="82295" y="53086"/>
                </a:lnTo>
                <a:lnTo>
                  <a:pt x="106044" y="53086"/>
                </a:lnTo>
                <a:lnTo>
                  <a:pt x="106044" y="74422"/>
                </a:lnTo>
                <a:lnTo>
                  <a:pt x="82295" y="74422"/>
                </a:lnTo>
                <a:lnTo>
                  <a:pt x="82295" y="84074"/>
                </a:lnTo>
                <a:lnTo>
                  <a:pt x="106044" y="84074"/>
                </a:lnTo>
                <a:lnTo>
                  <a:pt x="106044" y="108585"/>
                </a:lnTo>
                <a:lnTo>
                  <a:pt x="117220" y="108585"/>
                </a:lnTo>
                <a:lnTo>
                  <a:pt x="117220" y="1143"/>
                </a:lnTo>
                <a:close/>
              </a:path>
              <a:path w="286385" h="143510">
                <a:moveTo>
                  <a:pt x="42037" y="38354"/>
                </a:moveTo>
                <a:lnTo>
                  <a:pt x="7366" y="56896"/>
                </a:lnTo>
                <a:lnTo>
                  <a:pt x="7366" y="71374"/>
                </a:lnTo>
                <a:lnTo>
                  <a:pt x="41909" y="90043"/>
                </a:lnTo>
                <a:lnTo>
                  <a:pt x="49577" y="89566"/>
                </a:lnTo>
                <a:lnTo>
                  <a:pt x="56387" y="88138"/>
                </a:lnTo>
                <a:lnTo>
                  <a:pt x="62341" y="85756"/>
                </a:lnTo>
                <a:lnTo>
                  <a:pt x="67437" y="82423"/>
                </a:lnTo>
                <a:lnTo>
                  <a:pt x="69781" y="80518"/>
                </a:lnTo>
                <a:lnTo>
                  <a:pt x="34925" y="80518"/>
                </a:lnTo>
                <a:lnTo>
                  <a:pt x="29209" y="78994"/>
                </a:lnTo>
                <a:lnTo>
                  <a:pt x="24892" y="75819"/>
                </a:lnTo>
                <a:lnTo>
                  <a:pt x="20574" y="72771"/>
                </a:lnTo>
                <a:lnTo>
                  <a:pt x="18542" y="68834"/>
                </a:lnTo>
                <a:lnTo>
                  <a:pt x="18542" y="59436"/>
                </a:lnTo>
                <a:lnTo>
                  <a:pt x="20574" y="55626"/>
                </a:lnTo>
                <a:lnTo>
                  <a:pt x="29082" y="49403"/>
                </a:lnTo>
                <a:lnTo>
                  <a:pt x="34798" y="47879"/>
                </a:lnTo>
                <a:lnTo>
                  <a:pt x="69863" y="47879"/>
                </a:lnTo>
                <a:lnTo>
                  <a:pt x="67309" y="45847"/>
                </a:lnTo>
                <a:lnTo>
                  <a:pt x="62235" y="42586"/>
                </a:lnTo>
                <a:lnTo>
                  <a:pt x="56340" y="40243"/>
                </a:lnTo>
                <a:lnTo>
                  <a:pt x="49611" y="38828"/>
                </a:lnTo>
                <a:lnTo>
                  <a:pt x="42037" y="38354"/>
                </a:lnTo>
                <a:close/>
              </a:path>
              <a:path w="286385" h="143510">
                <a:moveTo>
                  <a:pt x="69863" y="47879"/>
                </a:moveTo>
                <a:lnTo>
                  <a:pt x="49276" y="47879"/>
                </a:lnTo>
                <a:lnTo>
                  <a:pt x="54991" y="49403"/>
                </a:lnTo>
                <a:lnTo>
                  <a:pt x="59181" y="52451"/>
                </a:lnTo>
                <a:lnTo>
                  <a:pt x="63373" y="55626"/>
                </a:lnTo>
                <a:lnTo>
                  <a:pt x="65462" y="59436"/>
                </a:lnTo>
                <a:lnTo>
                  <a:pt x="65531" y="68834"/>
                </a:lnTo>
                <a:lnTo>
                  <a:pt x="63373" y="72644"/>
                </a:lnTo>
                <a:lnTo>
                  <a:pt x="54991" y="78994"/>
                </a:lnTo>
                <a:lnTo>
                  <a:pt x="49276" y="80518"/>
                </a:lnTo>
                <a:lnTo>
                  <a:pt x="69781" y="80518"/>
                </a:lnTo>
                <a:lnTo>
                  <a:pt x="73532" y="77470"/>
                </a:lnTo>
                <a:lnTo>
                  <a:pt x="76707" y="71374"/>
                </a:lnTo>
                <a:lnTo>
                  <a:pt x="76707" y="56896"/>
                </a:lnTo>
                <a:lnTo>
                  <a:pt x="73532" y="50800"/>
                </a:lnTo>
                <a:lnTo>
                  <a:pt x="69863" y="47879"/>
                </a:lnTo>
                <a:close/>
              </a:path>
              <a:path w="286385" h="143510">
                <a:moveTo>
                  <a:pt x="84074" y="21082"/>
                </a:moveTo>
                <a:lnTo>
                  <a:pt x="0" y="21082"/>
                </a:lnTo>
                <a:lnTo>
                  <a:pt x="0" y="30988"/>
                </a:lnTo>
                <a:lnTo>
                  <a:pt x="84074" y="30988"/>
                </a:lnTo>
                <a:lnTo>
                  <a:pt x="84074" y="21082"/>
                </a:lnTo>
                <a:close/>
              </a:path>
              <a:path w="286385" h="143510">
                <a:moveTo>
                  <a:pt x="47625" y="2159"/>
                </a:moveTo>
                <a:lnTo>
                  <a:pt x="36576" y="2159"/>
                </a:lnTo>
                <a:lnTo>
                  <a:pt x="36576" y="21082"/>
                </a:lnTo>
                <a:lnTo>
                  <a:pt x="47625" y="21082"/>
                </a:lnTo>
                <a:lnTo>
                  <a:pt x="47625" y="2159"/>
                </a:lnTo>
                <a:close/>
              </a:path>
              <a:path w="286385" h="143510">
                <a:moveTo>
                  <a:pt x="197484" y="29210"/>
                </a:moveTo>
                <a:lnTo>
                  <a:pt x="161925" y="43307"/>
                </a:lnTo>
                <a:lnTo>
                  <a:pt x="161925" y="55626"/>
                </a:lnTo>
                <a:lnTo>
                  <a:pt x="164338" y="60325"/>
                </a:lnTo>
                <a:lnTo>
                  <a:pt x="169418" y="64008"/>
                </a:lnTo>
                <a:lnTo>
                  <a:pt x="174370" y="67691"/>
                </a:lnTo>
                <a:lnTo>
                  <a:pt x="181864" y="69850"/>
                </a:lnTo>
                <a:lnTo>
                  <a:pt x="191896" y="70485"/>
                </a:lnTo>
                <a:lnTo>
                  <a:pt x="191896" y="80772"/>
                </a:lnTo>
                <a:lnTo>
                  <a:pt x="179843" y="81012"/>
                </a:lnTo>
                <a:lnTo>
                  <a:pt x="150876" y="81280"/>
                </a:lnTo>
                <a:lnTo>
                  <a:pt x="152019" y="90932"/>
                </a:lnTo>
                <a:lnTo>
                  <a:pt x="196215" y="90170"/>
                </a:lnTo>
                <a:lnTo>
                  <a:pt x="223646" y="89296"/>
                </a:lnTo>
                <a:lnTo>
                  <a:pt x="234791" y="88759"/>
                </a:lnTo>
                <a:lnTo>
                  <a:pt x="244220" y="88138"/>
                </a:lnTo>
                <a:lnTo>
                  <a:pt x="243594" y="80518"/>
                </a:lnTo>
                <a:lnTo>
                  <a:pt x="202945" y="80518"/>
                </a:lnTo>
                <a:lnTo>
                  <a:pt x="202945" y="70485"/>
                </a:lnTo>
                <a:lnTo>
                  <a:pt x="212852" y="69850"/>
                </a:lnTo>
                <a:lnTo>
                  <a:pt x="220471" y="67691"/>
                </a:lnTo>
                <a:lnTo>
                  <a:pt x="225425" y="64008"/>
                </a:lnTo>
                <a:lnTo>
                  <a:pt x="228928" y="61468"/>
                </a:lnTo>
                <a:lnTo>
                  <a:pt x="197484" y="61468"/>
                </a:lnTo>
                <a:lnTo>
                  <a:pt x="186723" y="60751"/>
                </a:lnTo>
                <a:lnTo>
                  <a:pt x="179022" y="58594"/>
                </a:lnTo>
                <a:lnTo>
                  <a:pt x="174392" y="54985"/>
                </a:lnTo>
                <a:lnTo>
                  <a:pt x="172846" y="49911"/>
                </a:lnTo>
                <a:lnTo>
                  <a:pt x="174392" y="44817"/>
                </a:lnTo>
                <a:lnTo>
                  <a:pt x="179022" y="41163"/>
                </a:lnTo>
                <a:lnTo>
                  <a:pt x="186723" y="38963"/>
                </a:lnTo>
                <a:lnTo>
                  <a:pt x="197484" y="38227"/>
                </a:lnTo>
                <a:lnTo>
                  <a:pt x="229040" y="38227"/>
                </a:lnTo>
                <a:lnTo>
                  <a:pt x="223646" y="34925"/>
                </a:lnTo>
                <a:lnTo>
                  <a:pt x="218451" y="32424"/>
                </a:lnTo>
                <a:lnTo>
                  <a:pt x="212375" y="30638"/>
                </a:lnTo>
                <a:lnTo>
                  <a:pt x="205394" y="29567"/>
                </a:lnTo>
                <a:lnTo>
                  <a:pt x="197484" y="29210"/>
                </a:lnTo>
                <a:close/>
              </a:path>
              <a:path w="286385" h="143510">
                <a:moveTo>
                  <a:pt x="243458" y="78867"/>
                </a:moveTo>
                <a:lnTo>
                  <a:pt x="235057" y="79392"/>
                </a:lnTo>
                <a:lnTo>
                  <a:pt x="225488" y="79835"/>
                </a:lnTo>
                <a:lnTo>
                  <a:pt x="202945" y="80518"/>
                </a:lnTo>
                <a:lnTo>
                  <a:pt x="243594" y="80518"/>
                </a:lnTo>
                <a:lnTo>
                  <a:pt x="243458" y="78867"/>
                </a:lnTo>
                <a:close/>
              </a:path>
              <a:path w="286385" h="143510">
                <a:moveTo>
                  <a:pt x="229040" y="38227"/>
                </a:moveTo>
                <a:lnTo>
                  <a:pt x="197484" y="38227"/>
                </a:lnTo>
                <a:lnTo>
                  <a:pt x="208246" y="38963"/>
                </a:lnTo>
                <a:lnTo>
                  <a:pt x="215947" y="41163"/>
                </a:lnTo>
                <a:lnTo>
                  <a:pt x="220577" y="44817"/>
                </a:lnTo>
                <a:lnTo>
                  <a:pt x="222123" y="49911"/>
                </a:lnTo>
                <a:lnTo>
                  <a:pt x="220577" y="54985"/>
                </a:lnTo>
                <a:lnTo>
                  <a:pt x="215947" y="58594"/>
                </a:lnTo>
                <a:lnTo>
                  <a:pt x="208246" y="60751"/>
                </a:lnTo>
                <a:lnTo>
                  <a:pt x="197484" y="61468"/>
                </a:lnTo>
                <a:lnTo>
                  <a:pt x="228928" y="61468"/>
                </a:lnTo>
                <a:lnTo>
                  <a:pt x="230505" y="60325"/>
                </a:lnTo>
                <a:lnTo>
                  <a:pt x="233044" y="55626"/>
                </a:lnTo>
                <a:lnTo>
                  <a:pt x="233044" y="43688"/>
                </a:lnTo>
                <a:lnTo>
                  <a:pt x="229869" y="38735"/>
                </a:lnTo>
                <a:lnTo>
                  <a:pt x="229040" y="38227"/>
                </a:lnTo>
                <a:close/>
              </a:path>
              <a:path w="286385" h="143510">
                <a:moveTo>
                  <a:pt x="264921" y="1143"/>
                </a:moveTo>
                <a:lnTo>
                  <a:pt x="253873" y="1143"/>
                </a:lnTo>
                <a:lnTo>
                  <a:pt x="253873" y="96266"/>
                </a:lnTo>
                <a:lnTo>
                  <a:pt x="264921" y="96266"/>
                </a:lnTo>
                <a:lnTo>
                  <a:pt x="264921" y="57785"/>
                </a:lnTo>
                <a:lnTo>
                  <a:pt x="286384" y="57785"/>
                </a:lnTo>
                <a:lnTo>
                  <a:pt x="286384" y="47879"/>
                </a:lnTo>
                <a:lnTo>
                  <a:pt x="264921" y="47879"/>
                </a:lnTo>
                <a:lnTo>
                  <a:pt x="264921" y="1143"/>
                </a:lnTo>
                <a:close/>
              </a:path>
              <a:path w="286385" h="143510">
                <a:moveTo>
                  <a:pt x="239776" y="14605"/>
                </a:moveTo>
                <a:lnTo>
                  <a:pt x="155194" y="14605"/>
                </a:lnTo>
                <a:lnTo>
                  <a:pt x="155194" y="24257"/>
                </a:lnTo>
                <a:lnTo>
                  <a:pt x="239776" y="24257"/>
                </a:lnTo>
                <a:lnTo>
                  <a:pt x="239776" y="14605"/>
                </a:lnTo>
                <a:close/>
              </a:path>
              <a:path w="286385" h="143510">
                <a:moveTo>
                  <a:pt x="203073" y="0"/>
                </a:moveTo>
                <a:lnTo>
                  <a:pt x="192024" y="0"/>
                </a:lnTo>
                <a:lnTo>
                  <a:pt x="192024" y="14605"/>
                </a:lnTo>
                <a:lnTo>
                  <a:pt x="203073" y="14605"/>
                </a:lnTo>
                <a:lnTo>
                  <a:pt x="20307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3585336" y="5990844"/>
            <a:ext cx="271145" cy="143510"/>
          </a:xfrm>
          <a:custGeom>
            <a:avLst/>
            <a:gdLst/>
            <a:ahLst/>
            <a:cxnLst/>
            <a:rect l="l" t="t" r="r" b="b"/>
            <a:pathLst>
              <a:path w="271145" h="143510">
                <a:moveTo>
                  <a:pt x="36449" y="97281"/>
                </a:moveTo>
                <a:lnTo>
                  <a:pt x="25273" y="97281"/>
                </a:lnTo>
                <a:lnTo>
                  <a:pt x="25273" y="138683"/>
                </a:lnTo>
                <a:lnTo>
                  <a:pt x="118745" y="138683"/>
                </a:lnTo>
                <a:lnTo>
                  <a:pt x="118745" y="128777"/>
                </a:lnTo>
                <a:lnTo>
                  <a:pt x="36449" y="128777"/>
                </a:lnTo>
                <a:lnTo>
                  <a:pt x="36449" y="97281"/>
                </a:lnTo>
                <a:close/>
              </a:path>
              <a:path w="271145" h="143510">
                <a:moveTo>
                  <a:pt x="114935" y="0"/>
                </a:moveTo>
                <a:lnTo>
                  <a:pt x="103759" y="0"/>
                </a:lnTo>
                <a:lnTo>
                  <a:pt x="103759" y="107060"/>
                </a:lnTo>
                <a:lnTo>
                  <a:pt x="114935" y="107060"/>
                </a:lnTo>
                <a:lnTo>
                  <a:pt x="114935" y="63118"/>
                </a:lnTo>
                <a:lnTo>
                  <a:pt x="136398" y="63118"/>
                </a:lnTo>
                <a:lnTo>
                  <a:pt x="136398" y="53085"/>
                </a:lnTo>
                <a:lnTo>
                  <a:pt x="114935" y="53085"/>
                </a:lnTo>
                <a:lnTo>
                  <a:pt x="114935" y="0"/>
                </a:lnTo>
                <a:close/>
              </a:path>
              <a:path w="271145" h="143510">
                <a:moveTo>
                  <a:pt x="46482" y="41147"/>
                </a:moveTo>
                <a:lnTo>
                  <a:pt x="35433" y="41147"/>
                </a:lnTo>
                <a:lnTo>
                  <a:pt x="35433" y="73024"/>
                </a:lnTo>
                <a:lnTo>
                  <a:pt x="18383" y="73374"/>
                </a:lnTo>
                <a:lnTo>
                  <a:pt x="0" y="73532"/>
                </a:lnTo>
                <a:lnTo>
                  <a:pt x="1015" y="83311"/>
                </a:lnTo>
                <a:lnTo>
                  <a:pt x="50926" y="82549"/>
                </a:lnTo>
                <a:lnTo>
                  <a:pt x="77644" y="81724"/>
                </a:lnTo>
                <a:lnTo>
                  <a:pt x="86842" y="81299"/>
                </a:lnTo>
                <a:lnTo>
                  <a:pt x="93217" y="80898"/>
                </a:lnTo>
                <a:lnTo>
                  <a:pt x="92791" y="72897"/>
                </a:lnTo>
                <a:lnTo>
                  <a:pt x="46482" y="72897"/>
                </a:lnTo>
                <a:lnTo>
                  <a:pt x="46482" y="41147"/>
                </a:lnTo>
                <a:close/>
              </a:path>
              <a:path w="271145" h="143510">
                <a:moveTo>
                  <a:pt x="92710" y="71373"/>
                </a:moveTo>
                <a:lnTo>
                  <a:pt x="82897" y="71897"/>
                </a:lnTo>
                <a:lnTo>
                  <a:pt x="71929" y="72326"/>
                </a:lnTo>
                <a:lnTo>
                  <a:pt x="46482" y="72897"/>
                </a:lnTo>
                <a:lnTo>
                  <a:pt x="92791" y="72897"/>
                </a:lnTo>
                <a:lnTo>
                  <a:pt x="92710" y="71373"/>
                </a:lnTo>
                <a:close/>
              </a:path>
              <a:path w="271145" h="143510">
                <a:moveTo>
                  <a:pt x="83565" y="9778"/>
                </a:moveTo>
                <a:lnTo>
                  <a:pt x="12064" y="9778"/>
                </a:lnTo>
                <a:lnTo>
                  <a:pt x="12064" y="19684"/>
                </a:lnTo>
                <a:lnTo>
                  <a:pt x="72389" y="19684"/>
                </a:lnTo>
                <a:lnTo>
                  <a:pt x="72270" y="29446"/>
                </a:lnTo>
                <a:lnTo>
                  <a:pt x="71913" y="39290"/>
                </a:lnTo>
                <a:lnTo>
                  <a:pt x="71318" y="49206"/>
                </a:lnTo>
                <a:lnTo>
                  <a:pt x="70485" y="59181"/>
                </a:lnTo>
                <a:lnTo>
                  <a:pt x="81279" y="59943"/>
                </a:lnTo>
                <a:lnTo>
                  <a:pt x="82280" y="48944"/>
                </a:lnTo>
                <a:lnTo>
                  <a:pt x="82994" y="36909"/>
                </a:lnTo>
                <a:lnTo>
                  <a:pt x="83423" y="23850"/>
                </a:lnTo>
                <a:lnTo>
                  <a:pt x="83565" y="9778"/>
                </a:lnTo>
                <a:close/>
              </a:path>
              <a:path w="271145" h="143510">
                <a:moveTo>
                  <a:pt x="229870" y="12699"/>
                </a:moveTo>
                <a:lnTo>
                  <a:pt x="164084" y="12699"/>
                </a:lnTo>
                <a:lnTo>
                  <a:pt x="164084" y="22605"/>
                </a:lnTo>
                <a:lnTo>
                  <a:pt x="218693" y="22605"/>
                </a:lnTo>
                <a:lnTo>
                  <a:pt x="218693" y="55625"/>
                </a:lnTo>
                <a:lnTo>
                  <a:pt x="164084" y="55625"/>
                </a:lnTo>
                <a:lnTo>
                  <a:pt x="164084" y="112648"/>
                </a:lnTo>
                <a:lnTo>
                  <a:pt x="192780" y="112434"/>
                </a:lnTo>
                <a:lnTo>
                  <a:pt x="215820" y="111791"/>
                </a:lnTo>
                <a:lnTo>
                  <a:pt x="233217" y="110720"/>
                </a:lnTo>
                <a:lnTo>
                  <a:pt x="244983" y="109219"/>
                </a:lnTo>
                <a:lnTo>
                  <a:pt x="244119" y="102742"/>
                </a:lnTo>
                <a:lnTo>
                  <a:pt x="175260" y="102742"/>
                </a:lnTo>
                <a:lnTo>
                  <a:pt x="175260" y="65277"/>
                </a:lnTo>
                <a:lnTo>
                  <a:pt x="229870" y="65277"/>
                </a:lnTo>
                <a:lnTo>
                  <a:pt x="229870" y="12699"/>
                </a:lnTo>
                <a:close/>
              </a:path>
              <a:path w="271145" h="143510">
                <a:moveTo>
                  <a:pt x="243712" y="99694"/>
                </a:moveTo>
                <a:lnTo>
                  <a:pt x="234070" y="101028"/>
                </a:lnTo>
                <a:lnTo>
                  <a:pt x="219440" y="101981"/>
                </a:lnTo>
                <a:lnTo>
                  <a:pt x="199832" y="102552"/>
                </a:lnTo>
                <a:lnTo>
                  <a:pt x="175260" y="102742"/>
                </a:lnTo>
                <a:lnTo>
                  <a:pt x="244119" y="102742"/>
                </a:lnTo>
                <a:lnTo>
                  <a:pt x="243712" y="99694"/>
                </a:lnTo>
                <a:close/>
              </a:path>
              <a:path w="271145" h="143510">
                <a:moveTo>
                  <a:pt x="271145" y="0"/>
                </a:moveTo>
                <a:lnTo>
                  <a:pt x="260096" y="0"/>
                </a:lnTo>
                <a:lnTo>
                  <a:pt x="260096" y="143509"/>
                </a:lnTo>
                <a:lnTo>
                  <a:pt x="271145" y="143509"/>
                </a:lnTo>
                <a:lnTo>
                  <a:pt x="27114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0" name="object 8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8995" y="6325996"/>
            <a:ext cx="96075" cy="123189"/>
          </a:xfrm>
          <a:prstGeom prst="rect">
            <a:avLst/>
          </a:prstGeom>
        </p:spPr>
      </p:pic>
      <p:sp>
        <p:nvSpPr>
          <p:cNvPr id="81" name="object 81" descr=""/>
          <p:cNvSpPr/>
          <p:nvPr/>
        </p:nvSpPr>
        <p:spPr>
          <a:xfrm>
            <a:off x="986510" y="6303263"/>
            <a:ext cx="437515" cy="143510"/>
          </a:xfrm>
          <a:custGeom>
            <a:avLst/>
            <a:gdLst/>
            <a:ahLst/>
            <a:cxnLst/>
            <a:rect l="l" t="t" r="r" b="b"/>
            <a:pathLst>
              <a:path w="437515" h="143510">
                <a:moveTo>
                  <a:pt x="415569" y="90932"/>
                </a:moveTo>
                <a:lnTo>
                  <a:pt x="323367" y="90932"/>
                </a:lnTo>
                <a:lnTo>
                  <a:pt x="323367" y="100965"/>
                </a:lnTo>
                <a:lnTo>
                  <a:pt x="404393" y="100965"/>
                </a:lnTo>
                <a:lnTo>
                  <a:pt x="404393" y="143510"/>
                </a:lnTo>
                <a:lnTo>
                  <a:pt x="415569" y="143510"/>
                </a:lnTo>
                <a:lnTo>
                  <a:pt x="415569" y="90932"/>
                </a:lnTo>
                <a:close/>
              </a:path>
              <a:path w="437515" h="143510">
                <a:moveTo>
                  <a:pt x="206946" y="86741"/>
                </a:moveTo>
                <a:lnTo>
                  <a:pt x="195783" y="86741"/>
                </a:lnTo>
                <a:lnTo>
                  <a:pt x="195783" y="139446"/>
                </a:lnTo>
                <a:lnTo>
                  <a:pt x="206946" y="139446"/>
                </a:lnTo>
                <a:lnTo>
                  <a:pt x="206946" y="86741"/>
                </a:lnTo>
                <a:close/>
              </a:path>
              <a:path w="437515" h="143510">
                <a:moveTo>
                  <a:pt x="250698" y="75438"/>
                </a:moveTo>
                <a:lnTo>
                  <a:pt x="230985" y="76364"/>
                </a:lnTo>
                <a:lnTo>
                  <a:pt x="207946" y="77041"/>
                </a:lnTo>
                <a:lnTo>
                  <a:pt x="181578" y="77456"/>
                </a:lnTo>
                <a:lnTo>
                  <a:pt x="151879" y="77597"/>
                </a:lnTo>
                <a:lnTo>
                  <a:pt x="152996" y="87376"/>
                </a:lnTo>
                <a:lnTo>
                  <a:pt x="195783" y="86741"/>
                </a:lnTo>
                <a:lnTo>
                  <a:pt x="206946" y="86741"/>
                </a:lnTo>
                <a:lnTo>
                  <a:pt x="244722" y="85399"/>
                </a:lnTo>
                <a:lnTo>
                  <a:pt x="251294" y="85090"/>
                </a:lnTo>
                <a:lnTo>
                  <a:pt x="250698" y="75438"/>
                </a:lnTo>
                <a:close/>
              </a:path>
              <a:path w="437515" h="143510">
                <a:moveTo>
                  <a:pt x="200393" y="3937"/>
                </a:moveTo>
                <a:lnTo>
                  <a:pt x="163779" y="25400"/>
                </a:lnTo>
                <a:lnTo>
                  <a:pt x="163779" y="42672"/>
                </a:lnTo>
                <a:lnTo>
                  <a:pt x="200393" y="63881"/>
                </a:lnTo>
                <a:lnTo>
                  <a:pt x="208210" y="63355"/>
                </a:lnTo>
                <a:lnTo>
                  <a:pt x="215220" y="61769"/>
                </a:lnTo>
                <a:lnTo>
                  <a:pt x="221420" y="59112"/>
                </a:lnTo>
                <a:lnTo>
                  <a:pt x="226809" y="55372"/>
                </a:lnTo>
                <a:lnTo>
                  <a:pt x="228167" y="54229"/>
                </a:lnTo>
                <a:lnTo>
                  <a:pt x="192697" y="54229"/>
                </a:lnTo>
                <a:lnTo>
                  <a:pt x="186537" y="52451"/>
                </a:lnTo>
                <a:lnTo>
                  <a:pt x="177266" y="45085"/>
                </a:lnTo>
                <a:lnTo>
                  <a:pt x="174942" y="40132"/>
                </a:lnTo>
                <a:lnTo>
                  <a:pt x="174942" y="27940"/>
                </a:lnTo>
                <a:lnTo>
                  <a:pt x="177266" y="22987"/>
                </a:lnTo>
                <a:lnTo>
                  <a:pt x="181902" y="19177"/>
                </a:lnTo>
                <a:lnTo>
                  <a:pt x="186537" y="15494"/>
                </a:lnTo>
                <a:lnTo>
                  <a:pt x="192697" y="13589"/>
                </a:lnTo>
                <a:lnTo>
                  <a:pt x="228104" y="13589"/>
                </a:lnTo>
                <a:lnTo>
                  <a:pt x="226771" y="12446"/>
                </a:lnTo>
                <a:lnTo>
                  <a:pt x="221370" y="8759"/>
                </a:lnTo>
                <a:lnTo>
                  <a:pt x="215172" y="6096"/>
                </a:lnTo>
                <a:lnTo>
                  <a:pt x="208179" y="4480"/>
                </a:lnTo>
                <a:lnTo>
                  <a:pt x="200393" y="3937"/>
                </a:lnTo>
                <a:close/>
              </a:path>
              <a:path w="437515" h="143510">
                <a:moveTo>
                  <a:pt x="228104" y="13589"/>
                </a:moveTo>
                <a:lnTo>
                  <a:pt x="208076" y="13589"/>
                </a:lnTo>
                <a:lnTo>
                  <a:pt x="214223" y="15494"/>
                </a:lnTo>
                <a:lnTo>
                  <a:pt x="223393" y="23114"/>
                </a:lnTo>
                <a:lnTo>
                  <a:pt x="225691" y="27940"/>
                </a:lnTo>
                <a:lnTo>
                  <a:pt x="225691" y="40132"/>
                </a:lnTo>
                <a:lnTo>
                  <a:pt x="223405" y="44958"/>
                </a:lnTo>
                <a:lnTo>
                  <a:pt x="218846" y="48641"/>
                </a:lnTo>
                <a:lnTo>
                  <a:pt x="214287" y="52451"/>
                </a:lnTo>
                <a:lnTo>
                  <a:pt x="208127" y="54229"/>
                </a:lnTo>
                <a:lnTo>
                  <a:pt x="228167" y="54229"/>
                </a:lnTo>
                <a:lnTo>
                  <a:pt x="233451" y="49784"/>
                </a:lnTo>
                <a:lnTo>
                  <a:pt x="236778" y="42672"/>
                </a:lnTo>
                <a:lnTo>
                  <a:pt x="236778" y="25400"/>
                </a:lnTo>
                <a:lnTo>
                  <a:pt x="233438" y="18161"/>
                </a:lnTo>
                <a:lnTo>
                  <a:pt x="228104" y="13589"/>
                </a:lnTo>
                <a:close/>
              </a:path>
              <a:path w="437515" h="143510">
                <a:moveTo>
                  <a:pt x="43078" y="22479"/>
                </a:moveTo>
                <a:lnTo>
                  <a:pt x="32143" y="22479"/>
                </a:lnTo>
                <a:lnTo>
                  <a:pt x="32143" y="40894"/>
                </a:lnTo>
                <a:lnTo>
                  <a:pt x="31541" y="49940"/>
                </a:lnTo>
                <a:lnTo>
                  <a:pt x="17482" y="85443"/>
                </a:lnTo>
                <a:lnTo>
                  <a:pt x="0" y="104267"/>
                </a:lnTo>
                <a:lnTo>
                  <a:pt x="8623" y="111125"/>
                </a:lnTo>
                <a:lnTo>
                  <a:pt x="32537" y="80645"/>
                </a:lnTo>
                <a:lnTo>
                  <a:pt x="37274" y="66294"/>
                </a:lnTo>
                <a:lnTo>
                  <a:pt x="47684" y="66294"/>
                </a:lnTo>
                <a:lnTo>
                  <a:pt x="45248" y="58435"/>
                </a:lnTo>
                <a:lnTo>
                  <a:pt x="43621" y="49619"/>
                </a:lnTo>
                <a:lnTo>
                  <a:pt x="43086" y="40894"/>
                </a:lnTo>
                <a:lnTo>
                  <a:pt x="43078" y="22479"/>
                </a:lnTo>
                <a:close/>
              </a:path>
              <a:path w="437515" h="143510">
                <a:moveTo>
                  <a:pt x="47684" y="66294"/>
                </a:moveTo>
                <a:lnTo>
                  <a:pt x="37274" y="66294"/>
                </a:lnTo>
                <a:lnTo>
                  <a:pt x="38709" y="72390"/>
                </a:lnTo>
                <a:lnTo>
                  <a:pt x="59880" y="104384"/>
                </a:lnTo>
                <a:lnTo>
                  <a:pt x="64439" y="109093"/>
                </a:lnTo>
                <a:lnTo>
                  <a:pt x="72771" y="101981"/>
                </a:lnTo>
                <a:lnTo>
                  <a:pt x="66827" y="97000"/>
                </a:lnTo>
                <a:lnTo>
                  <a:pt x="61342" y="90995"/>
                </a:lnTo>
                <a:lnTo>
                  <a:pt x="56317" y="83943"/>
                </a:lnTo>
                <a:lnTo>
                  <a:pt x="51752" y="75819"/>
                </a:lnTo>
                <a:lnTo>
                  <a:pt x="47959" y="67181"/>
                </a:lnTo>
                <a:lnTo>
                  <a:pt x="47684" y="66294"/>
                </a:lnTo>
                <a:close/>
              </a:path>
              <a:path w="437515" h="143510">
                <a:moveTo>
                  <a:pt x="70243" y="12573"/>
                </a:moveTo>
                <a:lnTo>
                  <a:pt x="5130" y="12573"/>
                </a:lnTo>
                <a:lnTo>
                  <a:pt x="5130" y="22479"/>
                </a:lnTo>
                <a:lnTo>
                  <a:pt x="70243" y="22479"/>
                </a:lnTo>
                <a:lnTo>
                  <a:pt x="70243" y="12573"/>
                </a:lnTo>
                <a:close/>
              </a:path>
              <a:path w="437515" h="143510">
                <a:moveTo>
                  <a:pt x="379755" y="6604"/>
                </a:moveTo>
                <a:lnTo>
                  <a:pt x="313334" y="6604"/>
                </a:lnTo>
                <a:lnTo>
                  <a:pt x="313334" y="75692"/>
                </a:lnTo>
                <a:lnTo>
                  <a:pt x="336765" y="75572"/>
                </a:lnTo>
                <a:lnTo>
                  <a:pt x="356768" y="75215"/>
                </a:lnTo>
                <a:lnTo>
                  <a:pt x="373341" y="74620"/>
                </a:lnTo>
                <a:lnTo>
                  <a:pt x="386486" y="73787"/>
                </a:lnTo>
                <a:lnTo>
                  <a:pt x="385862" y="65786"/>
                </a:lnTo>
                <a:lnTo>
                  <a:pt x="324383" y="65786"/>
                </a:lnTo>
                <a:lnTo>
                  <a:pt x="324383" y="45466"/>
                </a:lnTo>
                <a:lnTo>
                  <a:pt x="373786" y="45466"/>
                </a:lnTo>
                <a:lnTo>
                  <a:pt x="373786" y="35687"/>
                </a:lnTo>
                <a:lnTo>
                  <a:pt x="324383" y="35687"/>
                </a:lnTo>
                <a:lnTo>
                  <a:pt x="324383" y="16510"/>
                </a:lnTo>
                <a:lnTo>
                  <a:pt x="379755" y="16510"/>
                </a:lnTo>
                <a:lnTo>
                  <a:pt x="379755" y="6604"/>
                </a:lnTo>
                <a:close/>
              </a:path>
              <a:path w="437515" h="143510">
                <a:moveTo>
                  <a:pt x="385724" y="64008"/>
                </a:moveTo>
                <a:lnTo>
                  <a:pt x="375532" y="64768"/>
                </a:lnTo>
                <a:lnTo>
                  <a:pt x="361911" y="65325"/>
                </a:lnTo>
                <a:lnTo>
                  <a:pt x="344862" y="65668"/>
                </a:lnTo>
                <a:lnTo>
                  <a:pt x="324383" y="65786"/>
                </a:lnTo>
                <a:lnTo>
                  <a:pt x="385862" y="65786"/>
                </a:lnTo>
                <a:lnTo>
                  <a:pt x="385724" y="64008"/>
                </a:lnTo>
                <a:close/>
              </a:path>
              <a:path w="437515" h="143510">
                <a:moveTo>
                  <a:pt x="415569" y="0"/>
                </a:moveTo>
                <a:lnTo>
                  <a:pt x="404393" y="0"/>
                </a:lnTo>
                <a:lnTo>
                  <a:pt x="404393" y="82931"/>
                </a:lnTo>
                <a:lnTo>
                  <a:pt x="415569" y="82931"/>
                </a:lnTo>
                <a:lnTo>
                  <a:pt x="415569" y="46355"/>
                </a:lnTo>
                <a:lnTo>
                  <a:pt x="437159" y="46355"/>
                </a:lnTo>
                <a:lnTo>
                  <a:pt x="437159" y="36449"/>
                </a:lnTo>
                <a:lnTo>
                  <a:pt x="415569" y="36449"/>
                </a:lnTo>
                <a:lnTo>
                  <a:pt x="415569" y="0"/>
                </a:lnTo>
                <a:close/>
              </a:path>
              <a:path w="437515" h="143510">
                <a:moveTo>
                  <a:pt x="271233" y="0"/>
                </a:moveTo>
                <a:lnTo>
                  <a:pt x="260070" y="0"/>
                </a:lnTo>
                <a:lnTo>
                  <a:pt x="260070" y="143510"/>
                </a:lnTo>
                <a:lnTo>
                  <a:pt x="271233" y="143510"/>
                </a:lnTo>
                <a:lnTo>
                  <a:pt x="271233" y="0"/>
                </a:lnTo>
                <a:close/>
              </a:path>
              <a:path w="437515" h="143510">
                <a:moveTo>
                  <a:pt x="120548" y="73660"/>
                </a:moveTo>
                <a:lnTo>
                  <a:pt x="109385" y="73660"/>
                </a:lnTo>
                <a:lnTo>
                  <a:pt x="109385" y="143510"/>
                </a:lnTo>
                <a:lnTo>
                  <a:pt x="120548" y="143510"/>
                </a:lnTo>
                <a:lnTo>
                  <a:pt x="120548" y="73660"/>
                </a:lnTo>
                <a:close/>
              </a:path>
              <a:path w="437515" h="143510">
                <a:moveTo>
                  <a:pt x="92341" y="2921"/>
                </a:moveTo>
                <a:lnTo>
                  <a:pt x="81330" y="2921"/>
                </a:lnTo>
                <a:lnTo>
                  <a:pt x="81330" y="139192"/>
                </a:lnTo>
                <a:lnTo>
                  <a:pt x="92341" y="139192"/>
                </a:lnTo>
                <a:lnTo>
                  <a:pt x="92341" y="73660"/>
                </a:lnTo>
                <a:lnTo>
                  <a:pt x="120548" y="73660"/>
                </a:lnTo>
                <a:lnTo>
                  <a:pt x="120548" y="63754"/>
                </a:lnTo>
                <a:lnTo>
                  <a:pt x="92341" y="63754"/>
                </a:lnTo>
                <a:lnTo>
                  <a:pt x="92341" y="2921"/>
                </a:lnTo>
                <a:close/>
              </a:path>
              <a:path w="437515" h="143510">
                <a:moveTo>
                  <a:pt x="120548" y="0"/>
                </a:moveTo>
                <a:lnTo>
                  <a:pt x="109385" y="0"/>
                </a:lnTo>
                <a:lnTo>
                  <a:pt x="109385" y="63754"/>
                </a:lnTo>
                <a:lnTo>
                  <a:pt x="120548" y="63754"/>
                </a:lnTo>
                <a:lnTo>
                  <a:pt x="12054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1505203" y="6303263"/>
            <a:ext cx="266065" cy="142240"/>
          </a:xfrm>
          <a:custGeom>
            <a:avLst/>
            <a:gdLst/>
            <a:ahLst/>
            <a:cxnLst/>
            <a:rect l="l" t="t" r="r" b="b"/>
            <a:pathLst>
              <a:path w="266064" h="142239">
                <a:moveTo>
                  <a:pt x="217551" y="86233"/>
                </a:moveTo>
                <a:lnTo>
                  <a:pt x="173863" y="99060"/>
                </a:lnTo>
                <a:lnTo>
                  <a:pt x="169672" y="105664"/>
                </a:lnTo>
                <a:lnTo>
                  <a:pt x="169672" y="121793"/>
                </a:lnTo>
                <a:lnTo>
                  <a:pt x="206837" y="140620"/>
                </a:lnTo>
                <a:lnTo>
                  <a:pt x="217551" y="141097"/>
                </a:lnTo>
                <a:lnTo>
                  <a:pt x="228264" y="140620"/>
                </a:lnTo>
                <a:lnTo>
                  <a:pt x="237728" y="139192"/>
                </a:lnTo>
                <a:lnTo>
                  <a:pt x="245929" y="136810"/>
                </a:lnTo>
                <a:lnTo>
                  <a:pt x="252857" y="133477"/>
                </a:lnTo>
                <a:lnTo>
                  <a:pt x="255790" y="131699"/>
                </a:lnTo>
                <a:lnTo>
                  <a:pt x="217551" y="131699"/>
                </a:lnTo>
                <a:lnTo>
                  <a:pt x="209383" y="131387"/>
                </a:lnTo>
                <a:lnTo>
                  <a:pt x="181356" y="118999"/>
                </a:lnTo>
                <a:lnTo>
                  <a:pt x="181449" y="108458"/>
                </a:lnTo>
                <a:lnTo>
                  <a:pt x="217551" y="95758"/>
                </a:lnTo>
                <a:lnTo>
                  <a:pt x="255790" y="95758"/>
                </a:lnTo>
                <a:lnTo>
                  <a:pt x="252857" y="93980"/>
                </a:lnTo>
                <a:lnTo>
                  <a:pt x="245929" y="90572"/>
                </a:lnTo>
                <a:lnTo>
                  <a:pt x="237728" y="88153"/>
                </a:lnTo>
                <a:lnTo>
                  <a:pt x="228264" y="86711"/>
                </a:lnTo>
                <a:lnTo>
                  <a:pt x="217551" y="86233"/>
                </a:lnTo>
                <a:close/>
              </a:path>
              <a:path w="266064" h="142239">
                <a:moveTo>
                  <a:pt x="255790" y="95758"/>
                </a:moveTo>
                <a:lnTo>
                  <a:pt x="217551" y="95758"/>
                </a:lnTo>
                <a:lnTo>
                  <a:pt x="225647" y="96069"/>
                </a:lnTo>
                <a:lnTo>
                  <a:pt x="232791" y="97012"/>
                </a:lnTo>
                <a:lnTo>
                  <a:pt x="238982" y="98597"/>
                </a:lnTo>
                <a:lnTo>
                  <a:pt x="244221" y="100838"/>
                </a:lnTo>
                <a:lnTo>
                  <a:pt x="250571" y="104140"/>
                </a:lnTo>
                <a:lnTo>
                  <a:pt x="253619" y="108458"/>
                </a:lnTo>
                <a:lnTo>
                  <a:pt x="253619" y="118999"/>
                </a:lnTo>
                <a:lnTo>
                  <a:pt x="217551" y="131699"/>
                </a:lnTo>
                <a:lnTo>
                  <a:pt x="255790" y="131699"/>
                </a:lnTo>
                <a:lnTo>
                  <a:pt x="261239" y="128397"/>
                </a:lnTo>
                <a:lnTo>
                  <a:pt x="265557" y="121793"/>
                </a:lnTo>
                <a:lnTo>
                  <a:pt x="265557" y="105664"/>
                </a:lnTo>
                <a:lnTo>
                  <a:pt x="261239" y="99060"/>
                </a:lnTo>
                <a:lnTo>
                  <a:pt x="255790" y="95758"/>
                </a:lnTo>
                <a:close/>
              </a:path>
              <a:path w="266064" h="142239">
                <a:moveTo>
                  <a:pt x="104140" y="80899"/>
                </a:moveTo>
                <a:lnTo>
                  <a:pt x="16509" y="80899"/>
                </a:lnTo>
                <a:lnTo>
                  <a:pt x="16509" y="90678"/>
                </a:lnTo>
                <a:lnTo>
                  <a:pt x="93218" y="90678"/>
                </a:lnTo>
                <a:lnTo>
                  <a:pt x="93218" y="106553"/>
                </a:lnTo>
                <a:lnTo>
                  <a:pt x="16509" y="106553"/>
                </a:lnTo>
                <a:lnTo>
                  <a:pt x="16509" y="141732"/>
                </a:lnTo>
                <a:lnTo>
                  <a:pt x="108077" y="141732"/>
                </a:lnTo>
                <a:lnTo>
                  <a:pt x="108077" y="132080"/>
                </a:lnTo>
                <a:lnTo>
                  <a:pt x="27432" y="132080"/>
                </a:lnTo>
                <a:lnTo>
                  <a:pt x="27432" y="115824"/>
                </a:lnTo>
                <a:lnTo>
                  <a:pt x="104140" y="115824"/>
                </a:lnTo>
                <a:lnTo>
                  <a:pt x="104140" y="80899"/>
                </a:lnTo>
                <a:close/>
              </a:path>
              <a:path w="266064" h="142239">
                <a:moveTo>
                  <a:pt x="11049" y="4953"/>
                </a:moveTo>
                <a:lnTo>
                  <a:pt x="0" y="4953"/>
                </a:lnTo>
                <a:lnTo>
                  <a:pt x="0" y="65278"/>
                </a:lnTo>
                <a:lnTo>
                  <a:pt x="65786" y="65278"/>
                </a:lnTo>
                <a:lnTo>
                  <a:pt x="65786" y="55626"/>
                </a:lnTo>
                <a:lnTo>
                  <a:pt x="11049" y="55626"/>
                </a:lnTo>
                <a:lnTo>
                  <a:pt x="11049" y="36957"/>
                </a:lnTo>
                <a:lnTo>
                  <a:pt x="65786" y="36957"/>
                </a:lnTo>
                <a:lnTo>
                  <a:pt x="65786" y="27305"/>
                </a:lnTo>
                <a:lnTo>
                  <a:pt x="11049" y="27305"/>
                </a:lnTo>
                <a:lnTo>
                  <a:pt x="11049" y="4953"/>
                </a:lnTo>
                <a:close/>
              </a:path>
              <a:path w="266064" h="142239">
                <a:moveTo>
                  <a:pt x="65786" y="36957"/>
                </a:moveTo>
                <a:lnTo>
                  <a:pt x="54864" y="36957"/>
                </a:lnTo>
                <a:lnTo>
                  <a:pt x="54864" y="55626"/>
                </a:lnTo>
                <a:lnTo>
                  <a:pt x="65786" y="55626"/>
                </a:lnTo>
                <a:lnTo>
                  <a:pt x="65786" y="36957"/>
                </a:lnTo>
                <a:close/>
              </a:path>
              <a:path w="266064" h="142239">
                <a:moveTo>
                  <a:pt x="65786" y="4953"/>
                </a:moveTo>
                <a:lnTo>
                  <a:pt x="54864" y="4953"/>
                </a:lnTo>
                <a:lnTo>
                  <a:pt x="54864" y="27305"/>
                </a:lnTo>
                <a:lnTo>
                  <a:pt x="65786" y="27305"/>
                </a:lnTo>
                <a:lnTo>
                  <a:pt x="65786" y="4953"/>
                </a:lnTo>
                <a:close/>
              </a:path>
              <a:path w="266064" h="142239">
                <a:moveTo>
                  <a:pt x="185801" y="5080"/>
                </a:moveTo>
                <a:lnTo>
                  <a:pt x="175133" y="5080"/>
                </a:lnTo>
                <a:lnTo>
                  <a:pt x="175133" y="20320"/>
                </a:lnTo>
                <a:lnTo>
                  <a:pt x="174587" y="27489"/>
                </a:lnTo>
                <a:lnTo>
                  <a:pt x="150303" y="65024"/>
                </a:lnTo>
                <a:lnTo>
                  <a:pt x="143637" y="69088"/>
                </a:lnTo>
                <a:lnTo>
                  <a:pt x="151510" y="76581"/>
                </a:lnTo>
                <a:lnTo>
                  <a:pt x="178943" y="47117"/>
                </a:lnTo>
                <a:lnTo>
                  <a:pt x="180721" y="41529"/>
                </a:lnTo>
                <a:lnTo>
                  <a:pt x="191722" y="41529"/>
                </a:lnTo>
                <a:lnTo>
                  <a:pt x="190890" y="40197"/>
                </a:lnTo>
                <a:lnTo>
                  <a:pt x="188071" y="33734"/>
                </a:lnTo>
                <a:lnTo>
                  <a:pt x="186370" y="27104"/>
                </a:lnTo>
                <a:lnTo>
                  <a:pt x="185801" y="20320"/>
                </a:lnTo>
                <a:lnTo>
                  <a:pt x="185801" y="5080"/>
                </a:lnTo>
                <a:close/>
              </a:path>
              <a:path w="266064" h="142239">
                <a:moveTo>
                  <a:pt x="191722" y="41529"/>
                </a:moveTo>
                <a:lnTo>
                  <a:pt x="180721" y="41529"/>
                </a:lnTo>
                <a:lnTo>
                  <a:pt x="182753" y="46355"/>
                </a:lnTo>
                <a:lnTo>
                  <a:pt x="186563" y="52070"/>
                </a:lnTo>
                <a:lnTo>
                  <a:pt x="192404" y="58547"/>
                </a:lnTo>
                <a:lnTo>
                  <a:pt x="198120" y="65024"/>
                </a:lnTo>
                <a:lnTo>
                  <a:pt x="203708" y="69723"/>
                </a:lnTo>
                <a:lnTo>
                  <a:pt x="209169" y="72898"/>
                </a:lnTo>
                <a:lnTo>
                  <a:pt x="216408" y="64643"/>
                </a:lnTo>
                <a:lnTo>
                  <a:pt x="210355" y="61376"/>
                </a:lnTo>
                <a:lnTo>
                  <a:pt x="204755" y="57277"/>
                </a:lnTo>
                <a:lnTo>
                  <a:pt x="199584" y="52320"/>
                </a:lnTo>
                <a:lnTo>
                  <a:pt x="194818" y="46482"/>
                </a:lnTo>
                <a:lnTo>
                  <a:pt x="191722" y="41529"/>
                </a:lnTo>
                <a:close/>
              </a:path>
              <a:path w="266064" h="142239">
                <a:moveTo>
                  <a:pt x="264414" y="47752"/>
                </a:moveTo>
                <a:lnTo>
                  <a:pt x="253238" y="47752"/>
                </a:lnTo>
                <a:lnTo>
                  <a:pt x="253238" y="83693"/>
                </a:lnTo>
                <a:lnTo>
                  <a:pt x="264414" y="83693"/>
                </a:lnTo>
                <a:lnTo>
                  <a:pt x="264414" y="47752"/>
                </a:lnTo>
                <a:close/>
              </a:path>
              <a:path w="266064" h="142239">
                <a:moveTo>
                  <a:pt x="236601" y="2921"/>
                </a:moveTo>
                <a:lnTo>
                  <a:pt x="225425" y="2921"/>
                </a:lnTo>
                <a:lnTo>
                  <a:pt x="225425" y="79883"/>
                </a:lnTo>
                <a:lnTo>
                  <a:pt x="236601" y="79883"/>
                </a:lnTo>
                <a:lnTo>
                  <a:pt x="236601" y="47752"/>
                </a:lnTo>
                <a:lnTo>
                  <a:pt x="264414" y="47752"/>
                </a:lnTo>
                <a:lnTo>
                  <a:pt x="264414" y="38100"/>
                </a:lnTo>
                <a:lnTo>
                  <a:pt x="236601" y="38100"/>
                </a:lnTo>
                <a:lnTo>
                  <a:pt x="236601" y="2921"/>
                </a:lnTo>
                <a:close/>
              </a:path>
              <a:path w="266064" h="142239">
                <a:moveTo>
                  <a:pt x="264414" y="0"/>
                </a:moveTo>
                <a:lnTo>
                  <a:pt x="253238" y="0"/>
                </a:lnTo>
                <a:lnTo>
                  <a:pt x="253238" y="38100"/>
                </a:lnTo>
                <a:lnTo>
                  <a:pt x="264414" y="38100"/>
                </a:lnTo>
                <a:lnTo>
                  <a:pt x="264414" y="0"/>
                </a:lnTo>
                <a:close/>
              </a:path>
              <a:path w="266064" h="142239">
                <a:moveTo>
                  <a:pt x="104140" y="0"/>
                </a:moveTo>
                <a:lnTo>
                  <a:pt x="93218" y="0"/>
                </a:lnTo>
                <a:lnTo>
                  <a:pt x="93218" y="73025"/>
                </a:lnTo>
                <a:lnTo>
                  <a:pt x="104140" y="73025"/>
                </a:lnTo>
                <a:lnTo>
                  <a:pt x="104140" y="44831"/>
                </a:lnTo>
                <a:lnTo>
                  <a:pt x="125729" y="44831"/>
                </a:lnTo>
                <a:lnTo>
                  <a:pt x="125729" y="34925"/>
                </a:lnTo>
                <a:lnTo>
                  <a:pt x="104140" y="34925"/>
                </a:lnTo>
                <a:lnTo>
                  <a:pt x="10414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70075" y="6303263"/>
            <a:ext cx="116205" cy="140334"/>
          </a:xfrm>
          <a:prstGeom prst="rect">
            <a:avLst/>
          </a:prstGeom>
        </p:spPr>
      </p:pic>
      <p:sp>
        <p:nvSpPr>
          <p:cNvPr id="84" name="object 84" descr=""/>
          <p:cNvSpPr/>
          <p:nvPr/>
        </p:nvSpPr>
        <p:spPr>
          <a:xfrm>
            <a:off x="2077339" y="6303263"/>
            <a:ext cx="258445" cy="141605"/>
          </a:xfrm>
          <a:custGeom>
            <a:avLst/>
            <a:gdLst/>
            <a:ahLst/>
            <a:cxnLst/>
            <a:rect l="l" t="t" r="r" b="b"/>
            <a:pathLst>
              <a:path w="258444" h="141604">
                <a:moveTo>
                  <a:pt x="210566" y="84963"/>
                </a:moveTo>
                <a:lnTo>
                  <a:pt x="167640" y="98044"/>
                </a:lnTo>
                <a:lnTo>
                  <a:pt x="163575" y="104902"/>
                </a:lnTo>
                <a:lnTo>
                  <a:pt x="163575" y="121412"/>
                </a:lnTo>
                <a:lnTo>
                  <a:pt x="199969" y="141104"/>
                </a:lnTo>
                <a:lnTo>
                  <a:pt x="210566" y="141605"/>
                </a:lnTo>
                <a:lnTo>
                  <a:pt x="221257" y="141104"/>
                </a:lnTo>
                <a:lnTo>
                  <a:pt x="230663" y="139604"/>
                </a:lnTo>
                <a:lnTo>
                  <a:pt x="238783" y="137104"/>
                </a:lnTo>
                <a:lnTo>
                  <a:pt x="245618" y="133604"/>
                </a:lnTo>
                <a:lnTo>
                  <a:pt x="247940" y="132080"/>
                </a:lnTo>
                <a:lnTo>
                  <a:pt x="210566" y="132080"/>
                </a:lnTo>
                <a:lnTo>
                  <a:pt x="202566" y="131726"/>
                </a:lnTo>
                <a:lnTo>
                  <a:pt x="175344" y="118618"/>
                </a:lnTo>
                <a:lnTo>
                  <a:pt x="175347" y="107696"/>
                </a:lnTo>
                <a:lnTo>
                  <a:pt x="210566" y="94488"/>
                </a:lnTo>
                <a:lnTo>
                  <a:pt x="248108" y="94488"/>
                </a:lnTo>
                <a:lnTo>
                  <a:pt x="245491" y="92837"/>
                </a:lnTo>
                <a:lnTo>
                  <a:pt x="238676" y="89356"/>
                </a:lnTo>
                <a:lnTo>
                  <a:pt x="230600" y="86899"/>
                </a:lnTo>
                <a:lnTo>
                  <a:pt x="221237" y="85443"/>
                </a:lnTo>
                <a:lnTo>
                  <a:pt x="210566" y="84963"/>
                </a:lnTo>
                <a:close/>
              </a:path>
              <a:path w="258444" h="141604">
                <a:moveTo>
                  <a:pt x="248108" y="94488"/>
                </a:moveTo>
                <a:lnTo>
                  <a:pt x="210566" y="94488"/>
                </a:lnTo>
                <a:lnTo>
                  <a:pt x="218493" y="94821"/>
                </a:lnTo>
                <a:lnTo>
                  <a:pt x="225504" y="95821"/>
                </a:lnTo>
                <a:lnTo>
                  <a:pt x="231586" y="97488"/>
                </a:lnTo>
                <a:lnTo>
                  <a:pt x="236728" y="99822"/>
                </a:lnTo>
                <a:lnTo>
                  <a:pt x="242824" y="103251"/>
                </a:lnTo>
                <a:lnTo>
                  <a:pt x="245999" y="107696"/>
                </a:lnTo>
                <a:lnTo>
                  <a:pt x="245999" y="118618"/>
                </a:lnTo>
                <a:lnTo>
                  <a:pt x="210566" y="132080"/>
                </a:lnTo>
                <a:lnTo>
                  <a:pt x="247940" y="132080"/>
                </a:lnTo>
                <a:lnTo>
                  <a:pt x="253746" y="128270"/>
                </a:lnTo>
                <a:lnTo>
                  <a:pt x="257937" y="121412"/>
                </a:lnTo>
                <a:lnTo>
                  <a:pt x="257937" y="104902"/>
                </a:lnTo>
                <a:lnTo>
                  <a:pt x="253746" y="98044"/>
                </a:lnTo>
                <a:lnTo>
                  <a:pt x="248108" y="94488"/>
                </a:lnTo>
                <a:close/>
              </a:path>
              <a:path w="258444" h="141604">
                <a:moveTo>
                  <a:pt x="213613" y="7620"/>
                </a:moveTo>
                <a:lnTo>
                  <a:pt x="150113" y="7620"/>
                </a:lnTo>
                <a:lnTo>
                  <a:pt x="150113" y="17526"/>
                </a:lnTo>
                <a:lnTo>
                  <a:pt x="200787" y="17526"/>
                </a:lnTo>
                <a:lnTo>
                  <a:pt x="197975" y="27287"/>
                </a:lnTo>
                <a:lnTo>
                  <a:pt x="170773" y="61025"/>
                </a:lnTo>
                <a:lnTo>
                  <a:pt x="140716" y="76581"/>
                </a:lnTo>
                <a:lnTo>
                  <a:pt x="148462" y="85344"/>
                </a:lnTo>
                <a:lnTo>
                  <a:pt x="183038" y="64609"/>
                </a:lnTo>
                <a:lnTo>
                  <a:pt x="207756" y="32877"/>
                </a:lnTo>
                <a:lnTo>
                  <a:pt x="211810" y="20647"/>
                </a:lnTo>
                <a:lnTo>
                  <a:pt x="213613" y="7620"/>
                </a:lnTo>
                <a:close/>
              </a:path>
              <a:path w="258444" h="141604">
                <a:moveTo>
                  <a:pt x="256667" y="0"/>
                </a:moveTo>
                <a:lnTo>
                  <a:pt x="245491" y="0"/>
                </a:lnTo>
                <a:lnTo>
                  <a:pt x="245491" y="25781"/>
                </a:lnTo>
                <a:lnTo>
                  <a:pt x="216916" y="25781"/>
                </a:lnTo>
                <a:lnTo>
                  <a:pt x="216916" y="35814"/>
                </a:lnTo>
                <a:lnTo>
                  <a:pt x="245491" y="35814"/>
                </a:lnTo>
                <a:lnTo>
                  <a:pt x="245491" y="56134"/>
                </a:lnTo>
                <a:lnTo>
                  <a:pt x="215392" y="56134"/>
                </a:lnTo>
                <a:lnTo>
                  <a:pt x="215392" y="66167"/>
                </a:lnTo>
                <a:lnTo>
                  <a:pt x="245491" y="66167"/>
                </a:lnTo>
                <a:lnTo>
                  <a:pt x="245491" y="84074"/>
                </a:lnTo>
                <a:lnTo>
                  <a:pt x="256667" y="84074"/>
                </a:lnTo>
                <a:lnTo>
                  <a:pt x="256667" y="0"/>
                </a:lnTo>
                <a:close/>
              </a:path>
              <a:path w="258444" h="141604">
                <a:moveTo>
                  <a:pt x="27812" y="92964"/>
                </a:moveTo>
                <a:lnTo>
                  <a:pt x="16637" y="92964"/>
                </a:lnTo>
                <a:lnTo>
                  <a:pt x="16637" y="139446"/>
                </a:lnTo>
                <a:lnTo>
                  <a:pt x="108838" y="139446"/>
                </a:lnTo>
                <a:lnTo>
                  <a:pt x="108838" y="129540"/>
                </a:lnTo>
                <a:lnTo>
                  <a:pt x="27812" y="129540"/>
                </a:lnTo>
                <a:lnTo>
                  <a:pt x="27812" y="92964"/>
                </a:lnTo>
                <a:close/>
              </a:path>
              <a:path w="258444" h="141604">
                <a:moveTo>
                  <a:pt x="104267" y="66675"/>
                </a:moveTo>
                <a:lnTo>
                  <a:pt x="93091" y="66675"/>
                </a:lnTo>
                <a:lnTo>
                  <a:pt x="93091" y="104902"/>
                </a:lnTo>
                <a:lnTo>
                  <a:pt x="104267" y="104902"/>
                </a:lnTo>
                <a:lnTo>
                  <a:pt x="104267" y="66675"/>
                </a:lnTo>
                <a:close/>
              </a:path>
              <a:path w="258444" h="141604">
                <a:moveTo>
                  <a:pt x="10922" y="6731"/>
                </a:moveTo>
                <a:lnTo>
                  <a:pt x="0" y="6731"/>
                </a:lnTo>
                <a:lnTo>
                  <a:pt x="0" y="81153"/>
                </a:lnTo>
                <a:lnTo>
                  <a:pt x="66421" y="81153"/>
                </a:lnTo>
                <a:lnTo>
                  <a:pt x="66421" y="71120"/>
                </a:lnTo>
                <a:lnTo>
                  <a:pt x="10922" y="71120"/>
                </a:lnTo>
                <a:lnTo>
                  <a:pt x="10922" y="43180"/>
                </a:lnTo>
                <a:lnTo>
                  <a:pt x="66421" y="43180"/>
                </a:lnTo>
                <a:lnTo>
                  <a:pt x="66421" y="34925"/>
                </a:lnTo>
                <a:lnTo>
                  <a:pt x="104267" y="34925"/>
                </a:lnTo>
                <a:lnTo>
                  <a:pt x="104267" y="33274"/>
                </a:lnTo>
                <a:lnTo>
                  <a:pt x="10922" y="33274"/>
                </a:lnTo>
                <a:lnTo>
                  <a:pt x="10922" y="6731"/>
                </a:lnTo>
                <a:close/>
              </a:path>
              <a:path w="258444" h="141604">
                <a:moveTo>
                  <a:pt x="66421" y="43180"/>
                </a:moveTo>
                <a:lnTo>
                  <a:pt x="55499" y="43180"/>
                </a:lnTo>
                <a:lnTo>
                  <a:pt x="55499" y="71120"/>
                </a:lnTo>
                <a:lnTo>
                  <a:pt x="66421" y="71120"/>
                </a:lnTo>
                <a:lnTo>
                  <a:pt x="66421" y="66675"/>
                </a:lnTo>
                <a:lnTo>
                  <a:pt x="104267" y="66675"/>
                </a:lnTo>
                <a:lnTo>
                  <a:pt x="104267" y="56769"/>
                </a:lnTo>
                <a:lnTo>
                  <a:pt x="66421" y="56769"/>
                </a:lnTo>
                <a:lnTo>
                  <a:pt x="66421" y="43180"/>
                </a:lnTo>
                <a:close/>
              </a:path>
              <a:path w="258444" h="141604">
                <a:moveTo>
                  <a:pt x="104267" y="34925"/>
                </a:moveTo>
                <a:lnTo>
                  <a:pt x="93091" y="34925"/>
                </a:lnTo>
                <a:lnTo>
                  <a:pt x="93091" y="56769"/>
                </a:lnTo>
                <a:lnTo>
                  <a:pt x="104267" y="56769"/>
                </a:lnTo>
                <a:lnTo>
                  <a:pt x="104267" y="34925"/>
                </a:lnTo>
                <a:close/>
              </a:path>
              <a:path w="258444" h="141604">
                <a:moveTo>
                  <a:pt x="66421" y="6731"/>
                </a:moveTo>
                <a:lnTo>
                  <a:pt x="55499" y="6731"/>
                </a:lnTo>
                <a:lnTo>
                  <a:pt x="55499" y="33274"/>
                </a:lnTo>
                <a:lnTo>
                  <a:pt x="104267" y="33274"/>
                </a:lnTo>
                <a:lnTo>
                  <a:pt x="104267" y="25019"/>
                </a:lnTo>
                <a:lnTo>
                  <a:pt x="66421" y="25019"/>
                </a:lnTo>
                <a:lnTo>
                  <a:pt x="66421" y="6731"/>
                </a:lnTo>
                <a:close/>
              </a:path>
              <a:path w="258444" h="141604">
                <a:moveTo>
                  <a:pt x="104267" y="0"/>
                </a:moveTo>
                <a:lnTo>
                  <a:pt x="93091" y="0"/>
                </a:lnTo>
                <a:lnTo>
                  <a:pt x="93091" y="25019"/>
                </a:lnTo>
                <a:lnTo>
                  <a:pt x="104267" y="25019"/>
                </a:lnTo>
                <a:lnTo>
                  <a:pt x="10426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5" name="object 8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420239" y="6303263"/>
            <a:ext cx="119506" cy="143509"/>
          </a:xfrm>
          <a:prstGeom prst="rect">
            <a:avLst/>
          </a:prstGeom>
        </p:spPr>
      </p:pic>
      <p:sp>
        <p:nvSpPr>
          <p:cNvPr id="86" name="object 86" descr=""/>
          <p:cNvSpPr/>
          <p:nvPr/>
        </p:nvSpPr>
        <p:spPr>
          <a:xfrm>
            <a:off x="2627629" y="6303263"/>
            <a:ext cx="742950" cy="143510"/>
          </a:xfrm>
          <a:custGeom>
            <a:avLst/>
            <a:gdLst/>
            <a:ahLst/>
            <a:cxnLst/>
            <a:rect l="l" t="t" r="r" b="b"/>
            <a:pathLst>
              <a:path w="742950" h="143510">
                <a:moveTo>
                  <a:pt x="590422" y="109601"/>
                </a:moveTo>
                <a:lnTo>
                  <a:pt x="457200" y="109601"/>
                </a:lnTo>
                <a:lnTo>
                  <a:pt x="457200" y="119507"/>
                </a:lnTo>
                <a:lnTo>
                  <a:pt x="590422" y="119507"/>
                </a:lnTo>
                <a:lnTo>
                  <a:pt x="590422" y="109601"/>
                </a:lnTo>
                <a:close/>
              </a:path>
              <a:path w="742950" h="143510">
                <a:moveTo>
                  <a:pt x="187070" y="91567"/>
                </a:moveTo>
                <a:lnTo>
                  <a:pt x="175768" y="91567"/>
                </a:lnTo>
                <a:lnTo>
                  <a:pt x="175768" y="138684"/>
                </a:lnTo>
                <a:lnTo>
                  <a:pt x="269494" y="138684"/>
                </a:lnTo>
                <a:lnTo>
                  <a:pt x="269494" y="128778"/>
                </a:lnTo>
                <a:lnTo>
                  <a:pt x="187070" y="128778"/>
                </a:lnTo>
                <a:lnTo>
                  <a:pt x="187070" y="91567"/>
                </a:lnTo>
                <a:close/>
              </a:path>
              <a:path w="742950" h="143510">
                <a:moveTo>
                  <a:pt x="265049" y="0"/>
                </a:moveTo>
                <a:lnTo>
                  <a:pt x="254000" y="0"/>
                </a:lnTo>
                <a:lnTo>
                  <a:pt x="254000" y="104775"/>
                </a:lnTo>
                <a:lnTo>
                  <a:pt x="265049" y="104775"/>
                </a:lnTo>
                <a:lnTo>
                  <a:pt x="265049" y="56134"/>
                </a:lnTo>
                <a:lnTo>
                  <a:pt x="286638" y="56134"/>
                </a:lnTo>
                <a:lnTo>
                  <a:pt x="286638" y="45974"/>
                </a:lnTo>
                <a:lnTo>
                  <a:pt x="265049" y="45974"/>
                </a:lnTo>
                <a:lnTo>
                  <a:pt x="265049" y="0"/>
                </a:lnTo>
                <a:close/>
              </a:path>
              <a:path w="742950" h="143510">
                <a:moveTo>
                  <a:pt x="194944" y="5969"/>
                </a:moveTo>
                <a:lnTo>
                  <a:pt x="160274" y="27368"/>
                </a:lnTo>
                <a:lnTo>
                  <a:pt x="157606" y="41910"/>
                </a:lnTo>
                <a:lnTo>
                  <a:pt x="158272" y="49531"/>
                </a:lnTo>
                <a:lnTo>
                  <a:pt x="187277" y="77464"/>
                </a:lnTo>
                <a:lnTo>
                  <a:pt x="194944" y="78105"/>
                </a:lnTo>
                <a:lnTo>
                  <a:pt x="202610" y="77464"/>
                </a:lnTo>
                <a:lnTo>
                  <a:pt x="209597" y="75549"/>
                </a:lnTo>
                <a:lnTo>
                  <a:pt x="215894" y="72372"/>
                </a:lnTo>
                <a:lnTo>
                  <a:pt x="220846" y="68453"/>
                </a:lnTo>
                <a:lnTo>
                  <a:pt x="187070" y="68453"/>
                </a:lnTo>
                <a:lnTo>
                  <a:pt x="180594" y="66040"/>
                </a:lnTo>
                <a:lnTo>
                  <a:pt x="170942" y="56388"/>
                </a:lnTo>
                <a:lnTo>
                  <a:pt x="168401" y="49911"/>
                </a:lnTo>
                <a:lnTo>
                  <a:pt x="168401" y="33909"/>
                </a:lnTo>
                <a:lnTo>
                  <a:pt x="170942" y="27432"/>
                </a:lnTo>
                <a:lnTo>
                  <a:pt x="175768" y="22606"/>
                </a:lnTo>
                <a:lnTo>
                  <a:pt x="180720" y="17780"/>
                </a:lnTo>
                <a:lnTo>
                  <a:pt x="187070" y="15367"/>
                </a:lnTo>
                <a:lnTo>
                  <a:pt x="220808" y="15367"/>
                </a:lnTo>
                <a:lnTo>
                  <a:pt x="216019" y="11594"/>
                </a:lnTo>
                <a:lnTo>
                  <a:pt x="209649" y="8445"/>
                </a:lnTo>
                <a:lnTo>
                  <a:pt x="202659" y="6588"/>
                </a:lnTo>
                <a:lnTo>
                  <a:pt x="194944" y="5969"/>
                </a:lnTo>
                <a:close/>
              </a:path>
              <a:path w="742950" h="143510">
                <a:moveTo>
                  <a:pt x="220808" y="15367"/>
                </a:moveTo>
                <a:lnTo>
                  <a:pt x="202819" y="15367"/>
                </a:lnTo>
                <a:lnTo>
                  <a:pt x="209169" y="17780"/>
                </a:lnTo>
                <a:lnTo>
                  <a:pt x="219075" y="27432"/>
                </a:lnTo>
                <a:lnTo>
                  <a:pt x="221487" y="33909"/>
                </a:lnTo>
                <a:lnTo>
                  <a:pt x="221487" y="49911"/>
                </a:lnTo>
                <a:lnTo>
                  <a:pt x="219075" y="56388"/>
                </a:lnTo>
                <a:lnTo>
                  <a:pt x="209169" y="66040"/>
                </a:lnTo>
                <a:lnTo>
                  <a:pt x="202819" y="68453"/>
                </a:lnTo>
                <a:lnTo>
                  <a:pt x="220846" y="68453"/>
                </a:lnTo>
                <a:lnTo>
                  <a:pt x="232156" y="41910"/>
                </a:lnTo>
                <a:lnTo>
                  <a:pt x="231491" y="34290"/>
                </a:lnTo>
                <a:lnTo>
                  <a:pt x="229504" y="27432"/>
                </a:lnTo>
                <a:lnTo>
                  <a:pt x="226208" y="21336"/>
                </a:lnTo>
                <a:lnTo>
                  <a:pt x="221614" y="16002"/>
                </a:lnTo>
                <a:lnTo>
                  <a:pt x="220808" y="15367"/>
                </a:lnTo>
                <a:close/>
              </a:path>
              <a:path w="742950" h="143510">
                <a:moveTo>
                  <a:pt x="133222" y="112141"/>
                </a:moveTo>
                <a:lnTo>
                  <a:pt x="0" y="112141"/>
                </a:lnTo>
                <a:lnTo>
                  <a:pt x="0" y="122047"/>
                </a:lnTo>
                <a:lnTo>
                  <a:pt x="133222" y="122047"/>
                </a:lnTo>
                <a:lnTo>
                  <a:pt x="133222" y="112141"/>
                </a:lnTo>
                <a:close/>
              </a:path>
              <a:path w="742950" h="143510">
                <a:moveTo>
                  <a:pt x="72262" y="81280"/>
                </a:moveTo>
                <a:lnTo>
                  <a:pt x="60959" y="81280"/>
                </a:lnTo>
                <a:lnTo>
                  <a:pt x="60959" y="112141"/>
                </a:lnTo>
                <a:lnTo>
                  <a:pt x="72262" y="112141"/>
                </a:lnTo>
                <a:lnTo>
                  <a:pt x="72262" y="81280"/>
                </a:lnTo>
                <a:close/>
              </a:path>
              <a:path w="742950" h="143510">
                <a:moveTo>
                  <a:pt x="32638" y="12319"/>
                </a:moveTo>
                <a:lnTo>
                  <a:pt x="21589" y="12319"/>
                </a:lnTo>
                <a:lnTo>
                  <a:pt x="21589" y="81280"/>
                </a:lnTo>
                <a:lnTo>
                  <a:pt x="111632" y="81280"/>
                </a:lnTo>
                <a:lnTo>
                  <a:pt x="111632" y="71120"/>
                </a:lnTo>
                <a:lnTo>
                  <a:pt x="32638" y="71120"/>
                </a:lnTo>
                <a:lnTo>
                  <a:pt x="32638" y="47244"/>
                </a:lnTo>
                <a:lnTo>
                  <a:pt x="111632" y="47244"/>
                </a:lnTo>
                <a:lnTo>
                  <a:pt x="111632" y="37211"/>
                </a:lnTo>
                <a:lnTo>
                  <a:pt x="32638" y="37211"/>
                </a:lnTo>
                <a:lnTo>
                  <a:pt x="32638" y="12319"/>
                </a:lnTo>
                <a:close/>
              </a:path>
              <a:path w="742950" h="143510">
                <a:moveTo>
                  <a:pt x="111632" y="47244"/>
                </a:moveTo>
                <a:lnTo>
                  <a:pt x="100583" y="47244"/>
                </a:lnTo>
                <a:lnTo>
                  <a:pt x="100583" y="71120"/>
                </a:lnTo>
                <a:lnTo>
                  <a:pt x="111632" y="71120"/>
                </a:lnTo>
                <a:lnTo>
                  <a:pt x="111632" y="47244"/>
                </a:lnTo>
                <a:close/>
              </a:path>
              <a:path w="742950" h="143510">
                <a:moveTo>
                  <a:pt x="111632" y="12319"/>
                </a:moveTo>
                <a:lnTo>
                  <a:pt x="100583" y="12319"/>
                </a:lnTo>
                <a:lnTo>
                  <a:pt x="100583" y="37211"/>
                </a:lnTo>
                <a:lnTo>
                  <a:pt x="111632" y="37211"/>
                </a:lnTo>
                <a:lnTo>
                  <a:pt x="111632" y="12319"/>
                </a:lnTo>
                <a:close/>
              </a:path>
              <a:path w="742950" h="143510">
                <a:moveTo>
                  <a:pt x="742822" y="107188"/>
                </a:moveTo>
                <a:lnTo>
                  <a:pt x="609600" y="107188"/>
                </a:lnTo>
                <a:lnTo>
                  <a:pt x="609600" y="117094"/>
                </a:lnTo>
                <a:lnTo>
                  <a:pt x="742822" y="117094"/>
                </a:lnTo>
                <a:lnTo>
                  <a:pt x="742822" y="107188"/>
                </a:lnTo>
                <a:close/>
              </a:path>
              <a:path w="742950" h="143510">
                <a:moveTo>
                  <a:pt x="720699" y="63754"/>
                </a:moveTo>
                <a:lnTo>
                  <a:pt x="709803" y="63754"/>
                </a:lnTo>
                <a:lnTo>
                  <a:pt x="709420" y="73826"/>
                </a:lnTo>
                <a:lnTo>
                  <a:pt x="708834" y="84423"/>
                </a:lnTo>
                <a:lnTo>
                  <a:pt x="708034" y="95543"/>
                </a:lnTo>
                <a:lnTo>
                  <a:pt x="707008" y="107188"/>
                </a:lnTo>
                <a:lnTo>
                  <a:pt x="717804" y="107188"/>
                </a:lnTo>
                <a:lnTo>
                  <a:pt x="719137" y="91610"/>
                </a:lnTo>
                <a:lnTo>
                  <a:pt x="720090" y="77819"/>
                </a:lnTo>
                <a:lnTo>
                  <a:pt x="720661" y="65789"/>
                </a:lnTo>
                <a:lnTo>
                  <a:pt x="720699" y="63754"/>
                </a:lnTo>
                <a:close/>
              </a:path>
              <a:path w="742950" h="143510">
                <a:moveTo>
                  <a:pt x="720852" y="13716"/>
                </a:moveTo>
                <a:lnTo>
                  <a:pt x="628142" y="13716"/>
                </a:lnTo>
                <a:lnTo>
                  <a:pt x="628142" y="23622"/>
                </a:lnTo>
                <a:lnTo>
                  <a:pt x="709930" y="23622"/>
                </a:lnTo>
                <a:lnTo>
                  <a:pt x="709930" y="54229"/>
                </a:lnTo>
                <a:lnTo>
                  <a:pt x="620776" y="57277"/>
                </a:lnTo>
                <a:lnTo>
                  <a:pt x="623188" y="68326"/>
                </a:lnTo>
                <a:lnTo>
                  <a:pt x="709803" y="63754"/>
                </a:lnTo>
                <a:lnTo>
                  <a:pt x="720699" y="63754"/>
                </a:lnTo>
                <a:lnTo>
                  <a:pt x="720819" y="57277"/>
                </a:lnTo>
                <a:lnTo>
                  <a:pt x="720852" y="13716"/>
                </a:lnTo>
                <a:close/>
              </a:path>
              <a:path w="742950" h="143510">
                <a:moveTo>
                  <a:pt x="381381" y="12700"/>
                </a:moveTo>
                <a:lnTo>
                  <a:pt x="315594" y="12700"/>
                </a:lnTo>
                <a:lnTo>
                  <a:pt x="315594" y="22606"/>
                </a:lnTo>
                <a:lnTo>
                  <a:pt x="370205" y="22606"/>
                </a:lnTo>
                <a:lnTo>
                  <a:pt x="370205" y="55626"/>
                </a:lnTo>
                <a:lnTo>
                  <a:pt x="315594" y="55626"/>
                </a:lnTo>
                <a:lnTo>
                  <a:pt x="315594" y="112649"/>
                </a:lnTo>
                <a:lnTo>
                  <a:pt x="344291" y="112434"/>
                </a:lnTo>
                <a:lnTo>
                  <a:pt x="367331" y="111791"/>
                </a:lnTo>
                <a:lnTo>
                  <a:pt x="384728" y="110720"/>
                </a:lnTo>
                <a:lnTo>
                  <a:pt x="396494" y="109220"/>
                </a:lnTo>
                <a:lnTo>
                  <a:pt x="395630" y="102743"/>
                </a:lnTo>
                <a:lnTo>
                  <a:pt x="326770" y="102743"/>
                </a:lnTo>
                <a:lnTo>
                  <a:pt x="326770" y="65278"/>
                </a:lnTo>
                <a:lnTo>
                  <a:pt x="381381" y="65278"/>
                </a:lnTo>
                <a:lnTo>
                  <a:pt x="381381" y="12700"/>
                </a:lnTo>
                <a:close/>
              </a:path>
              <a:path w="742950" h="143510">
                <a:moveTo>
                  <a:pt x="395224" y="99695"/>
                </a:moveTo>
                <a:lnTo>
                  <a:pt x="385581" y="101028"/>
                </a:lnTo>
                <a:lnTo>
                  <a:pt x="370951" y="101981"/>
                </a:lnTo>
                <a:lnTo>
                  <a:pt x="351343" y="102552"/>
                </a:lnTo>
                <a:lnTo>
                  <a:pt x="326770" y="102743"/>
                </a:lnTo>
                <a:lnTo>
                  <a:pt x="395630" y="102743"/>
                </a:lnTo>
                <a:lnTo>
                  <a:pt x="395224" y="99695"/>
                </a:lnTo>
                <a:close/>
              </a:path>
              <a:path w="742950" h="143510">
                <a:moveTo>
                  <a:pt x="529463" y="11684"/>
                </a:moveTo>
                <a:lnTo>
                  <a:pt x="518032" y="11684"/>
                </a:lnTo>
                <a:lnTo>
                  <a:pt x="518032" y="19177"/>
                </a:lnTo>
                <a:lnTo>
                  <a:pt x="517104" y="25941"/>
                </a:lnTo>
                <a:lnTo>
                  <a:pt x="485616" y="60086"/>
                </a:lnTo>
                <a:lnTo>
                  <a:pt x="462914" y="67818"/>
                </a:lnTo>
                <a:lnTo>
                  <a:pt x="470534" y="76708"/>
                </a:lnTo>
                <a:lnTo>
                  <a:pt x="510049" y="54661"/>
                </a:lnTo>
                <a:lnTo>
                  <a:pt x="523747" y="37338"/>
                </a:lnTo>
                <a:lnTo>
                  <a:pt x="536143" y="37338"/>
                </a:lnTo>
                <a:lnTo>
                  <a:pt x="533257" y="32988"/>
                </a:lnTo>
                <a:lnTo>
                  <a:pt x="530413" y="26011"/>
                </a:lnTo>
                <a:lnTo>
                  <a:pt x="529463" y="19177"/>
                </a:lnTo>
                <a:lnTo>
                  <a:pt x="529463" y="11684"/>
                </a:lnTo>
                <a:close/>
              </a:path>
              <a:path w="742950" h="143510">
                <a:moveTo>
                  <a:pt x="536143" y="37338"/>
                </a:moveTo>
                <a:lnTo>
                  <a:pt x="523747" y="37338"/>
                </a:lnTo>
                <a:lnTo>
                  <a:pt x="527034" y="42939"/>
                </a:lnTo>
                <a:lnTo>
                  <a:pt x="560006" y="69627"/>
                </a:lnTo>
                <a:lnTo>
                  <a:pt x="576833" y="76581"/>
                </a:lnTo>
                <a:lnTo>
                  <a:pt x="584834" y="67691"/>
                </a:lnTo>
                <a:lnTo>
                  <a:pt x="572900" y="64337"/>
                </a:lnTo>
                <a:lnTo>
                  <a:pt x="562228" y="59817"/>
                </a:lnTo>
                <a:lnTo>
                  <a:pt x="552783" y="54143"/>
                </a:lnTo>
                <a:lnTo>
                  <a:pt x="544576" y="47371"/>
                </a:lnTo>
                <a:lnTo>
                  <a:pt x="537970" y="40090"/>
                </a:lnTo>
                <a:lnTo>
                  <a:pt x="536143" y="37338"/>
                </a:lnTo>
                <a:close/>
              </a:path>
              <a:path w="742950" h="143510">
                <a:moveTo>
                  <a:pt x="422656" y="0"/>
                </a:moveTo>
                <a:lnTo>
                  <a:pt x="411606" y="0"/>
                </a:lnTo>
                <a:lnTo>
                  <a:pt x="411606" y="143510"/>
                </a:lnTo>
                <a:lnTo>
                  <a:pt x="422656" y="143510"/>
                </a:lnTo>
                <a:lnTo>
                  <a:pt x="4226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3448811" y="6303263"/>
            <a:ext cx="284480" cy="143510"/>
          </a:xfrm>
          <a:custGeom>
            <a:avLst/>
            <a:gdLst/>
            <a:ahLst/>
            <a:cxnLst/>
            <a:rect l="l" t="t" r="r" b="b"/>
            <a:pathLst>
              <a:path w="284479" h="143510">
                <a:moveTo>
                  <a:pt x="69087" y="89154"/>
                </a:moveTo>
                <a:lnTo>
                  <a:pt x="26035" y="101473"/>
                </a:lnTo>
                <a:lnTo>
                  <a:pt x="21971" y="107950"/>
                </a:lnTo>
                <a:lnTo>
                  <a:pt x="21971" y="124079"/>
                </a:lnTo>
                <a:lnTo>
                  <a:pt x="58398" y="142527"/>
                </a:lnTo>
                <a:lnTo>
                  <a:pt x="69087" y="143002"/>
                </a:lnTo>
                <a:lnTo>
                  <a:pt x="79706" y="142527"/>
                </a:lnTo>
                <a:lnTo>
                  <a:pt x="89074" y="141112"/>
                </a:lnTo>
                <a:lnTo>
                  <a:pt x="97180" y="138769"/>
                </a:lnTo>
                <a:lnTo>
                  <a:pt x="104012" y="135509"/>
                </a:lnTo>
                <a:lnTo>
                  <a:pt x="107649" y="133350"/>
                </a:lnTo>
                <a:lnTo>
                  <a:pt x="69087" y="133350"/>
                </a:lnTo>
                <a:lnTo>
                  <a:pt x="61108" y="133062"/>
                </a:lnTo>
                <a:lnTo>
                  <a:pt x="33909" y="121285"/>
                </a:lnTo>
                <a:lnTo>
                  <a:pt x="33909" y="110617"/>
                </a:lnTo>
                <a:lnTo>
                  <a:pt x="69087" y="98679"/>
                </a:lnTo>
                <a:lnTo>
                  <a:pt x="107555" y="98679"/>
                </a:lnTo>
                <a:lnTo>
                  <a:pt x="104012" y="96520"/>
                </a:lnTo>
                <a:lnTo>
                  <a:pt x="97323" y="93333"/>
                </a:lnTo>
                <a:lnTo>
                  <a:pt x="89265" y="91027"/>
                </a:lnTo>
                <a:lnTo>
                  <a:pt x="79849" y="89626"/>
                </a:lnTo>
                <a:lnTo>
                  <a:pt x="69087" y="89154"/>
                </a:lnTo>
                <a:close/>
              </a:path>
              <a:path w="284479" h="143510">
                <a:moveTo>
                  <a:pt x="107555" y="98679"/>
                </a:moveTo>
                <a:lnTo>
                  <a:pt x="69087" y="98679"/>
                </a:lnTo>
                <a:lnTo>
                  <a:pt x="77087" y="98964"/>
                </a:lnTo>
                <a:lnTo>
                  <a:pt x="84121" y="99822"/>
                </a:lnTo>
                <a:lnTo>
                  <a:pt x="90179" y="101250"/>
                </a:lnTo>
                <a:lnTo>
                  <a:pt x="95250" y="103251"/>
                </a:lnTo>
                <a:lnTo>
                  <a:pt x="101473" y="106426"/>
                </a:lnTo>
                <a:lnTo>
                  <a:pt x="104521" y="110617"/>
                </a:lnTo>
                <a:lnTo>
                  <a:pt x="104521" y="121285"/>
                </a:lnTo>
                <a:lnTo>
                  <a:pt x="69087" y="133350"/>
                </a:lnTo>
                <a:lnTo>
                  <a:pt x="107649" y="133350"/>
                </a:lnTo>
                <a:lnTo>
                  <a:pt x="112140" y="130683"/>
                </a:lnTo>
                <a:lnTo>
                  <a:pt x="116204" y="124079"/>
                </a:lnTo>
                <a:lnTo>
                  <a:pt x="116204" y="107950"/>
                </a:lnTo>
                <a:lnTo>
                  <a:pt x="112140" y="101473"/>
                </a:lnTo>
                <a:lnTo>
                  <a:pt x="107555" y="98679"/>
                </a:lnTo>
                <a:close/>
              </a:path>
              <a:path w="284479" h="143510">
                <a:moveTo>
                  <a:pt x="113537" y="0"/>
                </a:moveTo>
                <a:lnTo>
                  <a:pt x="102362" y="0"/>
                </a:lnTo>
                <a:lnTo>
                  <a:pt x="102362" y="26162"/>
                </a:lnTo>
                <a:lnTo>
                  <a:pt x="77088" y="26162"/>
                </a:lnTo>
                <a:lnTo>
                  <a:pt x="77088" y="35687"/>
                </a:lnTo>
                <a:lnTo>
                  <a:pt x="102362" y="35687"/>
                </a:lnTo>
                <a:lnTo>
                  <a:pt x="102362" y="49403"/>
                </a:lnTo>
                <a:lnTo>
                  <a:pt x="77088" y="49403"/>
                </a:lnTo>
                <a:lnTo>
                  <a:pt x="77088" y="58928"/>
                </a:lnTo>
                <a:lnTo>
                  <a:pt x="102362" y="58928"/>
                </a:lnTo>
                <a:lnTo>
                  <a:pt x="102362" y="85344"/>
                </a:lnTo>
                <a:lnTo>
                  <a:pt x="113537" y="85344"/>
                </a:lnTo>
                <a:lnTo>
                  <a:pt x="113537" y="0"/>
                </a:lnTo>
                <a:close/>
              </a:path>
              <a:path w="284479" h="143510">
                <a:moveTo>
                  <a:pt x="65912" y="23622"/>
                </a:moveTo>
                <a:lnTo>
                  <a:pt x="54990" y="23622"/>
                </a:lnTo>
                <a:lnTo>
                  <a:pt x="53593" y="68834"/>
                </a:lnTo>
                <a:lnTo>
                  <a:pt x="0" y="68834"/>
                </a:lnTo>
                <a:lnTo>
                  <a:pt x="0" y="78486"/>
                </a:lnTo>
                <a:lnTo>
                  <a:pt x="61595" y="78486"/>
                </a:lnTo>
                <a:lnTo>
                  <a:pt x="69262" y="78368"/>
                </a:lnTo>
                <a:lnTo>
                  <a:pt x="76073" y="78025"/>
                </a:lnTo>
                <a:lnTo>
                  <a:pt x="82026" y="77468"/>
                </a:lnTo>
                <a:lnTo>
                  <a:pt x="87122" y="76708"/>
                </a:lnTo>
                <a:lnTo>
                  <a:pt x="86480" y="68580"/>
                </a:lnTo>
                <a:lnTo>
                  <a:pt x="64008" y="68580"/>
                </a:lnTo>
                <a:lnTo>
                  <a:pt x="65912" y="23622"/>
                </a:lnTo>
                <a:close/>
              </a:path>
              <a:path w="284479" h="143510">
                <a:moveTo>
                  <a:pt x="28701" y="23622"/>
                </a:moveTo>
                <a:lnTo>
                  <a:pt x="17779" y="23622"/>
                </a:lnTo>
                <a:lnTo>
                  <a:pt x="19558" y="68834"/>
                </a:lnTo>
                <a:lnTo>
                  <a:pt x="29972" y="68834"/>
                </a:lnTo>
                <a:lnTo>
                  <a:pt x="28701" y="23622"/>
                </a:lnTo>
                <a:close/>
              </a:path>
              <a:path w="284479" h="143510">
                <a:moveTo>
                  <a:pt x="86360" y="67056"/>
                </a:moveTo>
                <a:lnTo>
                  <a:pt x="80390" y="68072"/>
                </a:lnTo>
                <a:lnTo>
                  <a:pt x="72898" y="68580"/>
                </a:lnTo>
                <a:lnTo>
                  <a:pt x="86480" y="68580"/>
                </a:lnTo>
                <a:lnTo>
                  <a:pt x="86360" y="67056"/>
                </a:lnTo>
                <a:close/>
              </a:path>
              <a:path w="284479" h="143510">
                <a:moveTo>
                  <a:pt x="81152" y="7366"/>
                </a:moveTo>
                <a:lnTo>
                  <a:pt x="3555" y="7366"/>
                </a:lnTo>
                <a:lnTo>
                  <a:pt x="3555" y="17018"/>
                </a:lnTo>
                <a:lnTo>
                  <a:pt x="81152" y="17018"/>
                </a:lnTo>
                <a:lnTo>
                  <a:pt x="81152" y="7366"/>
                </a:lnTo>
                <a:close/>
              </a:path>
              <a:path w="284479" h="143510">
                <a:moveTo>
                  <a:pt x="222885" y="12827"/>
                </a:moveTo>
                <a:lnTo>
                  <a:pt x="155955" y="12827"/>
                </a:lnTo>
                <a:lnTo>
                  <a:pt x="155955" y="22733"/>
                </a:lnTo>
                <a:lnTo>
                  <a:pt x="211074" y="22733"/>
                </a:lnTo>
                <a:lnTo>
                  <a:pt x="208623" y="35802"/>
                </a:lnTo>
                <a:lnTo>
                  <a:pt x="190246" y="70485"/>
                </a:lnTo>
                <a:lnTo>
                  <a:pt x="160760" y="95255"/>
                </a:lnTo>
                <a:lnTo>
                  <a:pt x="149733" y="100584"/>
                </a:lnTo>
                <a:lnTo>
                  <a:pt x="158368" y="109601"/>
                </a:lnTo>
                <a:lnTo>
                  <a:pt x="185987" y="90193"/>
                </a:lnTo>
                <a:lnTo>
                  <a:pt x="205962" y="67595"/>
                </a:lnTo>
                <a:lnTo>
                  <a:pt x="218269" y="41806"/>
                </a:lnTo>
                <a:lnTo>
                  <a:pt x="222885" y="12827"/>
                </a:lnTo>
                <a:close/>
              </a:path>
              <a:path w="284479" h="143510">
                <a:moveTo>
                  <a:pt x="258317" y="0"/>
                </a:moveTo>
                <a:lnTo>
                  <a:pt x="247141" y="0"/>
                </a:lnTo>
                <a:lnTo>
                  <a:pt x="247141" y="143510"/>
                </a:lnTo>
                <a:lnTo>
                  <a:pt x="258317" y="143510"/>
                </a:lnTo>
                <a:lnTo>
                  <a:pt x="258317" y="69088"/>
                </a:lnTo>
                <a:lnTo>
                  <a:pt x="284099" y="69088"/>
                </a:lnTo>
                <a:lnTo>
                  <a:pt x="284099" y="59182"/>
                </a:lnTo>
                <a:lnTo>
                  <a:pt x="258317" y="59182"/>
                </a:lnTo>
                <a:lnTo>
                  <a:pt x="25831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3805301" y="6353936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5">
                <a:moveTo>
                  <a:pt x="13208" y="0"/>
                </a:moveTo>
                <a:lnTo>
                  <a:pt x="11684" y="0"/>
                </a:lnTo>
                <a:lnTo>
                  <a:pt x="10033" y="0"/>
                </a:lnTo>
                <a:lnTo>
                  <a:pt x="8509" y="381"/>
                </a:lnTo>
                <a:lnTo>
                  <a:pt x="6985" y="1016"/>
                </a:lnTo>
                <a:lnTo>
                  <a:pt x="5587" y="1524"/>
                </a:lnTo>
                <a:lnTo>
                  <a:pt x="4445" y="2413"/>
                </a:lnTo>
                <a:lnTo>
                  <a:pt x="0" y="10033"/>
                </a:lnTo>
                <a:lnTo>
                  <a:pt x="0" y="13335"/>
                </a:lnTo>
                <a:lnTo>
                  <a:pt x="10033" y="23368"/>
                </a:lnTo>
                <a:lnTo>
                  <a:pt x="13208" y="23368"/>
                </a:lnTo>
                <a:lnTo>
                  <a:pt x="23240" y="13335"/>
                </a:lnTo>
                <a:lnTo>
                  <a:pt x="23240" y="10033"/>
                </a:lnTo>
                <a:lnTo>
                  <a:pt x="16256" y="1016"/>
                </a:lnTo>
                <a:lnTo>
                  <a:pt x="14732" y="381"/>
                </a:lnTo>
                <a:lnTo>
                  <a:pt x="1320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3905377" y="6303263"/>
            <a:ext cx="271145" cy="143510"/>
          </a:xfrm>
          <a:custGeom>
            <a:avLst/>
            <a:gdLst/>
            <a:ahLst/>
            <a:cxnLst/>
            <a:rect l="l" t="t" r="r" b="b"/>
            <a:pathLst>
              <a:path w="271145" h="143510">
                <a:moveTo>
                  <a:pt x="36449" y="97282"/>
                </a:moveTo>
                <a:lnTo>
                  <a:pt x="25273" y="97282"/>
                </a:lnTo>
                <a:lnTo>
                  <a:pt x="25273" y="138684"/>
                </a:lnTo>
                <a:lnTo>
                  <a:pt x="118745" y="138684"/>
                </a:lnTo>
                <a:lnTo>
                  <a:pt x="118745" y="128778"/>
                </a:lnTo>
                <a:lnTo>
                  <a:pt x="36449" y="128778"/>
                </a:lnTo>
                <a:lnTo>
                  <a:pt x="36449" y="97282"/>
                </a:lnTo>
                <a:close/>
              </a:path>
              <a:path w="271145" h="143510">
                <a:moveTo>
                  <a:pt x="114935" y="0"/>
                </a:moveTo>
                <a:lnTo>
                  <a:pt x="103759" y="0"/>
                </a:lnTo>
                <a:lnTo>
                  <a:pt x="103759" y="107061"/>
                </a:lnTo>
                <a:lnTo>
                  <a:pt x="114935" y="107061"/>
                </a:lnTo>
                <a:lnTo>
                  <a:pt x="114935" y="63119"/>
                </a:lnTo>
                <a:lnTo>
                  <a:pt x="136398" y="63119"/>
                </a:lnTo>
                <a:lnTo>
                  <a:pt x="136398" y="53086"/>
                </a:lnTo>
                <a:lnTo>
                  <a:pt x="114935" y="53086"/>
                </a:lnTo>
                <a:lnTo>
                  <a:pt x="114935" y="0"/>
                </a:lnTo>
                <a:close/>
              </a:path>
              <a:path w="271145" h="143510">
                <a:moveTo>
                  <a:pt x="46482" y="41148"/>
                </a:moveTo>
                <a:lnTo>
                  <a:pt x="35433" y="41148"/>
                </a:lnTo>
                <a:lnTo>
                  <a:pt x="35433" y="73025"/>
                </a:lnTo>
                <a:lnTo>
                  <a:pt x="18383" y="73374"/>
                </a:lnTo>
                <a:lnTo>
                  <a:pt x="0" y="73533"/>
                </a:lnTo>
                <a:lnTo>
                  <a:pt x="1015" y="83312"/>
                </a:lnTo>
                <a:lnTo>
                  <a:pt x="50926" y="82550"/>
                </a:lnTo>
                <a:lnTo>
                  <a:pt x="77644" y="81724"/>
                </a:lnTo>
                <a:lnTo>
                  <a:pt x="86842" y="81299"/>
                </a:lnTo>
                <a:lnTo>
                  <a:pt x="93218" y="80899"/>
                </a:lnTo>
                <a:lnTo>
                  <a:pt x="92791" y="72898"/>
                </a:lnTo>
                <a:lnTo>
                  <a:pt x="46482" y="72898"/>
                </a:lnTo>
                <a:lnTo>
                  <a:pt x="46482" y="41148"/>
                </a:lnTo>
                <a:close/>
              </a:path>
              <a:path w="271145" h="143510">
                <a:moveTo>
                  <a:pt x="92710" y="71374"/>
                </a:moveTo>
                <a:lnTo>
                  <a:pt x="82897" y="71897"/>
                </a:lnTo>
                <a:lnTo>
                  <a:pt x="71929" y="72326"/>
                </a:lnTo>
                <a:lnTo>
                  <a:pt x="46482" y="72898"/>
                </a:lnTo>
                <a:lnTo>
                  <a:pt x="92791" y="72898"/>
                </a:lnTo>
                <a:lnTo>
                  <a:pt x="92710" y="71374"/>
                </a:lnTo>
                <a:close/>
              </a:path>
              <a:path w="271145" h="143510">
                <a:moveTo>
                  <a:pt x="83565" y="9779"/>
                </a:moveTo>
                <a:lnTo>
                  <a:pt x="12064" y="9779"/>
                </a:lnTo>
                <a:lnTo>
                  <a:pt x="12064" y="19685"/>
                </a:lnTo>
                <a:lnTo>
                  <a:pt x="72389" y="19685"/>
                </a:lnTo>
                <a:lnTo>
                  <a:pt x="72270" y="29446"/>
                </a:lnTo>
                <a:lnTo>
                  <a:pt x="71913" y="39290"/>
                </a:lnTo>
                <a:lnTo>
                  <a:pt x="71318" y="49206"/>
                </a:lnTo>
                <a:lnTo>
                  <a:pt x="70485" y="59182"/>
                </a:lnTo>
                <a:lnTo>
                  <a:pt x="81280" y="59944"/>
                </a:lnTo>
                <a:lnTo>
                  <a:pt x="82280" y="48944"/>
                </a:lnTo>
                <a:lnTo>
                  <a:pt x="82994" y="36909"/>
                </a:lnTo>
                <a:lnTo>
                  <a:pt x="83423" y="23850"/>
                </a:lnTo>
                <a:lnTo>
                  <a:pt x="83565" y="9779"/>
                </a:lnTo>
                <a:close/>
              </a:path>
              <a:path w="271145" h="143510">
                <a:moveTo>
                  <a:pt x="229870" y="12700"/>
                </a:moveTo>
                <a:lnTo>
                  <a:pt x="164084" y="12700"/>
                </a:lnTo>
                <a:lnTo>
                  <a:pt x="164084" y="22606"/>
                </a:lnTo>
                <a:lnTo>
                  <a:pt x="218694" y="22606"/>
                </a:lnTo>
                <a:lnTo>
                  <a:pt x="218694" y="55626"/>
                </a:lnTo>
                <a:lnTo>
                  <a:pt x="164084" y="55626"/>
                </a:lnTo>
                <a:lnTo>
                  <a:pt x="164084" y="112649"/>
                </a:lnTo>
                <a:lnTo>
                  <a:pt x="192780" y="112434"/>
                </a:lnTo>
                <a:lnTo>
                  <a:pt x="215820" y="111791"/>
                </a:lnTo>
                <a:lnTo>
                  <a:pt x="233217" y="110720"/>
                </a:lnTo>
                <a:lnTo>
                  <a:pt x="244983" y="109220"/>
                </a:lnTo>
                <a:lnTo>
                  <a:pt x="244119" y="102743"/>
                </a:lnTo>
                <a:lnTo>
                  <a:pt x="175260" y="102743"/>
                </a:lnTo>
                <a:lnTo>
                  <a:pt x="175260" y="65278"/>
                </a:lnTo>
                <a:lnTo>
                  <a:pt x="229870" y="65278"/>
                </a:lnTo>
                <a:lnTo>
                  <a:pt x="229870" y="12700"/>
                </a:lnTo>
                <a:close/>
              </a:path>
              <a:path w="271145" h="143510">
                <a:moveTo>
                  <a:pt x="243712" y="99695"/>
                </a:moveTo>
                <a:lnTo>
                  <a:pt x="234070" y="101028"/>
                </a:lnTo>
                <a:lnTo>
                  <a:pt x="219440" y="101981"/>
                </a:lnTo>
                <a:lnTo>
                  <a:pt x="199832" y="102552"/>
                </a:lnTo>
                <a:lnTo>
                  <a:pt x="175260" y="102743"/>
                </a:lnTo>
                <a:lnTo>
                  <a:pt x="244119" y="102743"/>
                </a:lnTo>
                <a:lnTo>
                  <a:pt x="243712" y="99695"/>
                </a:lnTo>
                <a:close/>
              </a:path>
              <a:path w="271145" h="143510">
                <a:moveTo>
                  <a:pt x="271145" y="0"/>
                </a:moveTo>
                <a:lnTo>
                  <a:pt x="260096" y="0"/>
                </a:lnTo>
                <a:lnTo>
                  <a:pt x="260096" y="143510"/>
                </a:lnTo>
                <a:lnTo>
                  <a:pt x="271145" y="143510"/>
                </a:lnTo>
                <a:lnTo>
                  <a:pt x="27114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0" name="object 9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36082" y="6013576"/>
            <a:ext cx="96138" cy="123189"/>
          </a:xfrm>
          <a:prstGeom prst="rect">
            <a:avLst/>
          </a:prstGeom>
        </p:spPr>
      </p:pic>
      <p:sp>
        <p:nvSpPr>
          <p:cNvPr id="91" name="object 91" descr=""/>
          <p:cNvSpPr/>
          <p:nvPr/>
        </p:nvSpPr>
        <p:spPr>
          <a:xfrm>
            <a:off x="5921883" y="5990844"/>
            <a:ext cx="274955" cy="143510"/>
          </a:xfrm>
          <a:custGeom>
            <a:avLst/>
            <a:gdLst/>
            <a:ahLst/>
            <a:cxnLst/>
            <a:rect l="l" t="t" r="r" b="b"/>
            <a:pathLst>
              <a:path w="274954" h="143510">
                <a:moveTo>
                  <a:pt x="111125" y="98170"/>
                </a:moveTo>
                <a:lnTo>
                  <a:pt x="19684" y="98170"/>
                </a:lnTo>
                <a:lnTo>
                  <a:pt x="19684" y="107949"/>
                </a:lnTo>
                <a:lnTo>
                  <a:pt x="99821" y="107949"/>
                </a:lnTo>
                <a:lnTo>
                  <a:pt x="99821" y="143509"/>
                </a:lnTo>
                <a:lnTo>
                  <a:pt x="111125" y="143509"/>
                </a:lnTo>
                <a:lnTo>
                  <a:pt x="111125" y="98170"/>
                </a:lnTo>
                <a:close/>
              </a:path>
              <a:path w="274954" h="143510">
                <a:moveTo>
                  <a:pt x="227711" y="85851"/>
                </a:moveTo>
                <a:lnTo>
                  <a:pt x="184784" y="98678"/>
                </a:lnTo>
                <a:lnTo>
                  <a:pt x="180720" y="105282"/>
                </a:lnTo>
                <a:lnTo>
                  <a:pt x="180720" y="121792"/>
                </a:lnTo>
                <a:lnTo>
                  <a:pt x="217114" y="140999"/>
                </a:lnTo>
                <a:lnTo>
                  <a:pt x="227711" y="141477"/>
                </a:lnTo>
                <a:lnTo>
                  <a:pt x="238307" y="140999"/>
                </a:lnTo>
                <a:lnTo>
                  <a:pt x="247618" y="139557"/>
                </a:lnTo>
                <a:lnTo>
                  <a:pt x="255643" y="137138"/>
                </a:lnTo>
                <a:lnTo>
                  <a:pt x="262381" y="133730"/>
                </a:lnTo>
                <a:lnTo>
                  <a:pt x="265402" y="131825"/>
                </a:lnTo>
                <a:lnTo>
                  <a:pt x="227711" y="131825"/>
                </a:lnTo>
                <a:lnTo>
                  <a:pt x="219731" y="131514"/>
                </a:lnTo>
                <a:lnTo>
                  <a:pt x="192658" y="118998"/>
                </a:lnTo>
                <a:lnTo>
                  <a:pt x="192746" y="108203"/>
                </a:lnTo>
                <a:lnTo>
                  <a:pt x="227711" y="95249"/>
                </a:lnTo>
                <a:lnTo>
                  <a:pt x="265284" y="95249"/>
                </a:lnTo>
                <a:lnTo>
                  <a:pt x="262508" y="93471"/>
                </a:lnTo>
                <a:lnTo>
                  <a:pt x="255750" y="90138"/>
                </a:lnTo>
                <a:lnTo>
                  <a:pt x="247681" y="87756"/>
                </a:lnTo>
                <a:lnTo>
                  <a:pt x="238327" y="86328"/>
                </a:lnTo>
                <a:lnTo>
                  <a:pt x="227711" y="85851"/>
                </a:lnTo>
                <a:close/>
              </a:path>
              <a:path w="274954" h="143510">
                <a:moveTo>
                  <a:pt x="265284" y="95249"/>
                </a:moveTo>
                <a:lnTo>
                  <a:pt x="227711" y="95249"/>
                </a:lnTo>
                <a:lnTo>
                  <a:pt x="235708" y="95581"/>
                </a:lnTo>
                <a:lnTo>
                  <a:pt x="242728" y="96567"/>
                </a:lnTo>
                <a:lnTo>
                  <a:pt x="248749" y="98196"/>
                </a:lnTo>
                <a:lnTo>
                  <a:pt x="253745" y="100456"/>
                </a:lnTo>
                <a:lnTo>
                  <a:pt x="259714" y="103885"/>
                </a:lnTo>
                <a:lnTo>
                  <a:pt x="262763" y="108203"/>
                </a:lnTo>
                <a:lnTo>
                  <a:pt x="262763" y="118998"/>
                </a:lnTo>
                <a:lnTo>
                  <a:pt x="227711" y="131825"/>
                </a:lnTo>
                <a:lnTo>
                  <a:pt x="265402" y="131825"/>
                </a:lnTo>
                <a:lnTo>
                  <a:pt x="270637" y="128523"/>
                </a:lnTo>
                <a:lnTo>
                  <a:pt x="274700" y="121792"/>
                </a:lnTo>
                <a:lnTo>
                  <a:pt x="274700" y="105282"/>
                </a:lnTo>
                <a:lnTo>
                  <a:pt x="270637" y="98678"/>
                </a:lnTo>
                <a:lnTo>
                  <a:pt x="265284" y="95249"/>
                </a:lnTo>
                <a:close/>
              </a:path>
              <a:path w="274954" h="143510">
                <a:moveTo>
                  <a:pt x="133222" y="73532"/>
                </a:moveTo>
                <a:lnTo>
                  <a:pt x="0" y="73532"/>
                </a:lnTo>
                <a:lnTo>
                  <a:pt x="0" y="83057"/>
                </a:lnTo>
                <a:lnTo>
                  <a:pt x="133222" y="83057"/>
                </a:lnTo>
                <a:lnTo>
                  <a:pt x="133222" y="73532"/>
                </a:lnTo>
                <a:close/>
              </a:path>
              <a:path w="274954" h="143510">
                <a:moveTo>
                  <a:pt x="271779" y="0"/>
                </a:moveTo>
                <a:lnTo>
                  <a:pt x="260603" y="0"/>
                </a:lnTo>
                <a:lnTo>
                  <a:pt x="260603" y="32257"/>
                </a:lnTo>
                <a:lnTo>
                  <a:pt x="227075" y="32257"/>
                </a:lnTo>
                <a:lnTo>
                  <a:pt x="227075" y="42163"/>
                </a:lnTo>
                <a:lnTo>
                  <a:pt x="260603" y="42163"/>
                </a:lnTo>
                <a:lnTo>
                  <a:pt x="260603" y="82930"/>
                </a:lnTo>
                <a:lnTo>
                  <a:pt x="271779" y="82930"/>
                </a:lnTo>
                <a:lnTo>
                  <a:pt x="271779" y="0"/>
                </a:lnTo>
                <a:close/>
              </a:path>
              <a:path w="274954" h="143510">
                <a:moveTo>
                  <a:pt x="201421" y="16382"/>
                </a:moveTo>
                <a:lnTo>
                  <a:pt x="190626" y="16382"/>
                </a:lnTo>
                <a:lnTo>
                  <a:pt x="190626" y="19938"/>
                </a:lnTo>
                <a:lnTo>
                  <a:pt x="189982" y="27560"/>
                </a:lnTo>
                <a:lnTo>
                  <a:pt x="168560" y="61690"/>
                </a:lnTo>
                <a:lnTo>
                  <a:pt x="154431" y="70738"/>
                </a:lnTo>
                <a:lnTo>
                  <a:pt x="162305" y="78358"/>
                </a:lnTo>
                <a:lnTo>
                  <a:pt x="193675" y="48386"/>
                </a:lnTo>
                <a:lnTo>
                  <a:pt x="196468" y="42036"/>
                </a:lnTo>
                <a:lnTo>
                  <a:pt x="208321" y="42036"/>
                </a:lnTo>
                <a:lnTo>
                  <a:pt x="207476" y="40852"/>
                </a:lnTo>
                <a:lnTo>
                  <a:pt x="204104" y="34051"/>
                </a:lnTo>
                <a:lnTo>
                  <a:pt x="202090" y="27084"/>
                </a:lnTo>
                <a:lnTo>
                  <a:pt x="201421" y="19938"/>
                </a:lnTo>
                <a:lnTo>
                  <a:pt x="201421" y="16382"/>
                </a:lnTo>
                <a:close/>
              </a:path>
              <a:path w="274954" h="143510">
                <a:moveTo>
                  <a:pt x="208321" y="42036"/>
                </a:moveTo>
                <a:lnTo>
                  <a:pt x="196468" y="42036"/>
                </a:lnTo>
                <a:lnTo>
                  <a:pt x="199136" y="47624"/>
                </a:lnTo>
                <a:lnTo>
                  <a:pt x="229742" y="74675"/>
                </a:lnTo>
                <a:lnTo>
                  <a:pt x="237362" y="66674"/>
                </a:lnTo>
                <a:lnTo>
                  <a:pt x="230433" y="63196"/>
                </a:lnTo>
                <a:lnTo>
                  <a:pt x="223932" y="58848"/>
                </a:lnTo>
                <a:lnTo>
                  <a:pt x="217836" y="53593"/>
                </a:lnTo>
                <a:lnTo>
                  <a:pt x="212216" y="47497"/>
                </a:lnTo>
                <a:lnTo>
                  <a:pt x="208321" y="42036"/>
                </a:lnTo>
                <a:close/>
              </a:path>
              <a:path w="274954" h="143510">
                <a:moveTo>
                  <a:pt x="233044" y="6476"/>
                </a:moveTo>
                <a:lnTo>
                  <a:pt x="159130" y="6476"/>
                </a:lnTo>
                <a:lnTo>
                  <a:pt x="159130" y="16382"/>
                </a:lnTo>
                <a:lnTo>
                  <a:pt x="233044" y="16382"/>
                </a:lnTo>
                <a:lnTo>
                  <a:pt x="233044" y="6476"/>
                </a:lnTo>
                <a:close/>
              </a:path>
              <a:path w="274954" h="143510">
                <a:moveTo>
                  <a:pt x="111378" y="3174"/>
                </a:moveTo>
                <a:lnTo>
                  <a:pt x="22351" y="3174"/>
                </a:lnTo>
                <a:lnTo>
                  <a:pt x="22351" y="59435"/>
                </a:lnTo>
                <a:lnTo>
                  <a:pt x="113156" y="59435"/>
                </a:lnTo>
                <a:lnTo>
                  <a:pt x="113156" y="49910"/>
                </a:lnTo>
                <a:lnTo>
                  <a:pt x="33400" y="49910"/>
                </a:lnTo>
                <a:lnTo>
                  <a:pt x="33400" y="35432"/>
                </a:lnTo>
                <a:lnTo>
                  <a:pt x="108965" y="35432"/>
                </a:lnTo>
                <a:lnTo>
                  <a:pt x="108965" y="26415"/>
                </a:lnTo>
                <a:lnTo>
                  <a:pt x="33400" y="26415"/>
                </a:lnTo>
                <a:lnTo>
                  <a:pt x="33400" y="12826"/>
                </a:lnTo>
                <a:lnTo>
                  <a:pt x="111378" y="12826"/>
                </a:lnTo>
                <a:lnTo>
                  <a:pt x="111378" y="317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81546" y="5990844"/>
            <a:ext cx="1646554" cy="143510"/>
          </a:xfrm>
          <a:prstGeom prst="rect">
            <a:avLst/>
          </a:prstGeom>
        </p:spPr>
      </p:pic>
      <p:sp>
        <p:nvSpPr>
          <p:cNvPr id="93" name="object 93" descr=""/>
          <p:cNvSpPr/>
          <p:nvPr/>
        </p:nvSpPr>
        <p:spPr>
          <a:xfrm>
            <a:off x="8011286" y="5990844"/>
            <a:ext cx="594995" cy="143510"/>
          </a:xfrm>
          <a:custGeom>
            <a:avLst/>
            <a:gdLst/>
            <a:ahLst/>
            <a:cxnLst/>
            <a:rect l="l" t="t" r="r" b="b"/>
            <a:pathLst>
              <a:path w="594995" h="143510">
                <a:moveTo>
                  <a:pt x="438023" y="109600"/>
                </a:moveTo>
                <a:lnTo>
                  <a:pt x="304800" y="109600"/>
                </a:lnTo>
                <a:lnTo>
                  <a:pt x="304800" y="119506"/>
                </a:lnTo>
                <a:lnTo>
                  <a:pt x="438023" y="119506"/>
                </a:lnTo>
                <a:lnTo>
                  <a:pt x="438023" y="109600"/>
                </a:lnTo>
                <a:close/>
              </a:path>
              <a:path w="594995" h="143510">
                <a:moveTo>
                  <a:pt x="173609" y="10794"/>
                </a:moveTo>
                <a:lnTo>
                  <a:pt x="162433" y="10794"/>
                </a:lnTo>
                <a:lnTo>
                  <a:pt x="162433" y="104393"/>
                </a:lnTo>
                <a:lnTo>
                  <a:pt x="231267" y="104393"/>
                </a:lnTo>
                <a:lnTo>
                  <a:pt x="231267" y="94487"/>
                </a:lnTo>
                <a:lnTo>
                  <a:pt x="173609" y="94487"/>
                </a:lnTo>
                <a:lnTo>
                  <a:pt x="173609" y="57530"/>
                </a:lnTo>
                <a:lnTo>
                  <a:pt x="231267" y="57530"/>
                </a:lnTo>
                <a:lnTo>
                  <a:pt x="231267" y="47624"/>
                </a:lnTo>
                <a:lnTo>
                  <a:pt x="173609" y="47624"/>
                </a:lnTo>
                <a:lnTo>
                  <a:pt x="173609" y="10794"/>
                </a:lnTo>
                <a:close/>
              </a:path>
              <a:path w="594995" h="143510">
                <a:moveTo>
                  <a:pt x="231267" y="57530"/>
                </a:moveTo>
                <a:lnTo>
                  <a:pt x="220091" y="57530"/>
                </a:lnTo>
                <a:lnTo>
                  <a:pt x="220091" y="94487"/>
                </a:lnTo>
                <a:lnTo>
                  <a:pt x="231267" y="94487"/>
                </a:lnTo>
                <a:lnTo>
                  <a:pt x="231267" y="57530"/>
                </a:lnTo>
                <a:close/>
              </a:path>
              <a:path w="594995" h="143510">
                <a:moveTo>
                  <a:pt x="231267" y="10794"/>
                </a:moveTo>
                <a:lnTo>
                  <a:pt x="220091" y="10794"/>
                </a:lnTo>
                <a:lnTo>
                  <a:pt x="220091" y="47624"/>
                </a:lnTo>
                <a:lnTo>
                  <a:pt x="231267" y="47624"/>
                </a:lnTo>
                <a:lnTo>
                  <a:pt x="231267" y="10794"/>
                </a:lnTo>
                <a:close/>
              </a:path>
              <a:path w="594995" h="143510">
                <a:moveTo>
                  <a:pt x="533527" y="12826"/>
                </a:moveTo>
                <a:lnTo>
                  <a:pt x="466471" y="12826"/>
                </a:lnTo>
                <a:lnTo>
                  <a:pt x="466471" y="22732"/>
                </a:lnTo>
                <a:lnTo>
                  <a:pt x="521589" y="22732"/>
                </a:lnTo>
                <a:lnTo>
                  <a:pt x="519209" y="35802"/>
                </a:lnTo>
                <a:lnTo>
                  <a:pt x="500761" y="70484"/>
                </a:lnTo>
                <a:lnTo>
                  <a:pt x="471400" y="95255"/>
                </a:lnTo>
                <a:lnTo>
                  <a:pt x="460375" y="100583"/>
                </a:lnTo>
                <a:lnTo>
                  <a:pt x="469011" y="109600"/>
                </a:lnTo>
                <a:lnTo>
                  <a:pt x="496629" y="90193"/>
                </a:lnTo>
                <a:lnTo>
                  <a:pt x="516604" y="67595"/>
                </a:lnTo>
                <a:lnTo>
                  <a:pt x="528911" y="41806"/>
                </a:lnTo>
                <a:lnTo>
                  <a:pt x="533527" y="12826"/>
                </a:lnTo>
                <a:close/>
              </a:path>
              <a:path w="594995" h="143510">
                <a:moveTo>
                  <a:pt x="377063" y="11683"/>
                </a:moveTo>
                <a:lnTo>
                  <a:pt x="365633" y="11683"/>
                </a:lnTo>
                <a:lnTo>
                  <a:pt x="365633" y="19176"/>
                </a:lnTo>
                <a:lnTo>
                  <a:pt x="364702" y="25941"/>
                </a:lnTo>
                <a:lnTo>
                  <a:pt x="333152" y="60086"/>
                </a:lnTo>
                <a:lnTo>
                  <a:pt x="310515" y="67817"/>
                </a:lnTo>
                <a:lnTo>
                  <a:pt x="318008" y="76707"/>
                </a:lnTo>
                <a:lnTo>
                  <a:pt x="357647" y="54643"/>
                </a:lnTo>
                <a:lnTo>
                  <a:pt x="371221" y="37337"/>
                </a:lnTo>
                <a:lnTo>
                  <a:pt x="383743" y="37337"/>
                </a:lnTo>
                <a:lnTo>
                  <a:pt x="380857" y="32988"/>
                </a:lnTo>
                <a:lnTo>
                  <a:pt x="378013" y="26011"/>
                </a:lnTo>
                <a:lnTo>
                  <a:pt x="377063" y="19176"/>
                </a:lnTo>
                <a:lnTo>
                  <a:pt x="377063" y="11683"/>
                </a:lnTo>
                <a:close/>
              </a:path>
              <a:path w="594995" h="143510">
                <a:moveTo>
                  <a:pt x="383743" y="37337"/>
                </a:moveTo>
                <a:lnTo>
                  <a:pt x="371221" y="37337"/>
                </a:lnTo>
                <a:lnTo>
                  <a:pt x="374578" y="42939"/>
                </a:lnTo>
                <a:lnTo>
                  <a:pt x="407543" y="69627"/>
                </a:lnTo>
                <a:lnTo>
                  <a:pt x="424434" y="76580"/>
                </a:lnTo>
                <a:lnTo>
                  <a:pt x="432308" y="67690"/>
                </a:lnTo>
                <a:lnTo>
                  <a:pt x="420447" y="64337"/>
                </a:lnTo>
                <a:lnTo>
                  <a:pt x="409813" y="59817"/>
                </a:lnTo>
                <a:lnTo>
                  <a:pt x="400381" y="54143"/>
                </a:lnTo>
                <a:lnTo>
                  <a:pt x="392176" y="47370"/>
                </a:lnTo>
                <a:lnTo>
                  <a:pt x="385570" y="40090"/>
                </a:lnTo>
                <a:lnTo>
                  <a:pt x="383743" y="37337"/>
                </a:lnTo>
                <a:close/>
              </a:path>
              <a:path w="594995" h="143510">
                <a:moveTo>
                  <a:pt x="119380" y="0"/>
                </a:moveTo>
                <a:lnTo>
                  <a:pt x="108204" y="0"/>
                </a:lnTo>
                <a:lnTo>
                  <a:pt x="108204" y="47116"/>
                </a:lnTo>
                <a:lnTo>
                  <a:pt x="74676" y="47116"/>
                </a:lnTo>
                <a:lnTo>
                  <a:pt x="74676" y="57022"/>
                </a:lnTo>
                <a:lnTo>
                  <a:pt x="108204" y="57022"/>
                </a:lnTo>
                <a:lnTo>
                  <a:pt x="108204" y="143509"/>
                </a:lnTo>
                <a:lnTo>
                  <a:pt x="119380" y="143509"/>
                </a:lnTo>
                <a:lnTo>
                  <a:pt x="119380" y="0"/>
                </a:lnTo>
                <a:close/>
              </a:path>
              <a:path w="594995" h="143510">
                <a:moveTo>
                  <a:pt x="49657" y="9905"/>
                </a:moveTo>
                <a:lnTo>
                  <a:pt x="38735" y="9905"/>
                </a:lnTo>
                <a:lnTo>
                  <a:pt x="38735" y="33400"/>
                </a:lnTo>
                <a:lnTo>
                  <a:pt x="38070" y="42973"/>
                </a:lnTo>
                <a:lnTo>
                  <a:pt x="22502" y="79952"/>
                </a:lnTo>
                <a:lnTo>
                  <a:pt x="0" y="101472"/>
                </a:lnTo>
                <a:lnTo>
                  <a:pt x="8509" y="108965"/>
                </a:lnTo>
                <a:lnTo>
                  <a:pt x="35429" y="78714"/>
                </a:lnTo>
                <a:lnTo>
                  <a:pt x="44323" y="59943"/>
                </a:lnTo>
                <a:lnTo>
                  <a:pt x="55400" y="59943"/>
                </a:lnTo>
                <a:lnTo>
                  <a:pt x="52292" y="51307"/>
                </a:lnTo>
                <a:lnTo>
                  <a:pt x="50319" y="42160"/>
                </a:lnTo>
                <a:lnTo>
                  <a:pt x="49693" y="33400"/>
                </a:lnTo>
                <a:lnTo>
                  <a:pt x="49657" y="9905"/>
                </a:lnTo>
                <a:close/>
              </a:path>
              <a:path w="594995" h="143510">
                <a:moveTo>
                  <a:pt x="55400" y="59943"/>
                </a:moveTo>
                <a:lnTo>
                  <a:pt x="44323" y="59943"/>
                </a:lnTo>
                <a:lnTo>
                  <a:pt x="46228" y="65230"/>
                </a:lnTo>
                <a:lnTo>
                  <a:pt x="68627" y="96805"/>
                </a:lnTo>
                <a:lnTo>
                  <a:pt x="80264" y="107187"/>
                </a:lnTo>
                <a:lnTo>
                  <a:pt x="88138" y="98424"/>
                </a:lnTo>
                <a:lnTo>
                  <a:pt x="79706" y="92338"/>
                </a:lnTo>
                <a:lnTo>
                  <a:pt x="72294" y="85502"/>
                </a:lnTo>
                <a:lnTo>
                  <a:pt x="65742" y="77815"/>
                </a:lnTo>
                <a:lnTo>
                  <a:pt x="60071" y="69341"/>
                </a:lnTo>
                <a:lnTo>
                  <a:pt x="55550" y="60360"/>
                </a:lnTo>
                <a:lnTo>
                  <a:pt x="55400" y="59943"/>
                </a:lnTo>
                <a:close/>
              </a:path>
              <a:path w="594995" h="143510">
                <a:moveTo>
                  <a:pt x="568960" y="0"/>
                </a:moveTo>
                <a:lnTo>
                  <a:pt x="557784" y="0"/>
                </a:lnTo>
                <a:lnTo>
                  <a:pt x="557784" y="143509"/>
                </a:lnTo>
                <a:lnTo>
                  <a:pt x="568960" y="143509"/>
                </a:lnTo>
                <a:lnTo>
                  <a:pt x="568960" y="69087"/>
                </a:lnTo>
                <a:lnTo>
                  <a:pt x="594614" y="69087"/>
                </a:lnTo>
                <a:lnTo>
                  <a:pt x="594614" y="59181"/>
                </a:lnTo>
                <a:lnTo>
                  <a:pt x="568960" y="59181"/>
                </a:lnTo>
                <a:lnTo>
                  <a:pt x="568960" y="0"/>
                </a:lnTo>
                <a:close/>
              </a:path>
              <a:path w="594995" h="143510">
                <a:moveTo>
                  <a:pt x="270256" y="0"/>
                </a:moveTo>
                <a:lnTo>
                  <a:pt x="259080" y="0"/>
                </a:lnTo>
                <a:lnTo>
                  <a:pt x="259080" y="143509"/>
                </a:lnTo>
                <a:lnTo>
                  <a:pt x="270256" y="143509"/>
                </a:lnTo>
                <a:lnTo>
                  <a:pt x="2702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8681466" y="5990844"/>
            <a:ext cx="569595" cy="143510"/>
          </a:xfrm>
          <a:custGeom>
            <a:avLst/>
            <a:gdLst/>
            <a:ahLst/>
            <a:cxnLst/>
            <a:rect l="l" t="t" r="r" b="b"/>
            <a:pathLst>
              <a:path w="569595" h="143510">
                <a:moveTo>
                  <a:pt x="35432" y="82422"/>
                </a:moveTo>
                <a:lnTo>
                  <a:pt x="24510" y="82422"/>
                </a:lnTo>
                <a:lnTo>
                  <a:pt x="24510" y="139572"/>
                </a:lnTo>
                <a:lnTo>
                  <a:pt x="113537" y="139572"/>
                </a:lnTo>
                <a:lnTo>
                  <a:pt x="113537" y="129920"/>
                </a:lnTo>
                <a:lnTo>
                  <a:pt x="35432" y="129920"/>
                </a:lnTo>
                <a:lnTo>
                  <a:pt x="35432" y="112140"/>
                </a:lnTo>
                <a:lnTo>
                  <a:pt x="113537" y="112140"/>
                </a:lnTo>
                <a:lnTo>
                  <a:pt x="113537" y="102234"/>
                </a:lnTo>
                <a:lnTo>
                  <a:pt x="35432" y="102234"/>
                </a:lnTo>
                <a:lnTo>
                  <a:pt x="35432" y="82422"/>
                </a:lnTo>
                <a:close/>
              </a:path>
              <a:path w="569595" h="143510">
                <a:moveTo>
                  <a:pt x="113537" y="112140"/>
                </a:moveTo>
                <a:lnTo>
                  <a:pt x="102488" y="112140"/>
                </a:lnTo>
                <a:lnTo>
                  <a:pt x="102488" y="129920"/>
                </a:lnTo>
                <a:lnTo>
                  <a:pt x="113537" y="129920"/>
                </a:lnTo>
                <a:lnTo>
                  <a:pt x="113537" y="112140"/>
                </a:lnTo>
                <a:close/>
              </a:path>
              <a:path w="569595" h="143510">
                <a:moveTo>
                  <a:pt x="113537" y="82422"/>
                </a:moveTo>
                <a:lnTo>
                  <a:pt x="102488" y="82422"/>
                </a:lnTo>
                <a:lnTo>
                  <a:pt x="102488" y="102234"/>
                </a:lnTo>
                <a:lnTo>
                  <a:pt x="113537" y="102234"/>
                </a:lnTo>
                <a:lnTo>
                  <a:pt x="113537" y="82422"/>
                </a:lnTo>
                <a:close/>
              </a:path>
              <a:path w="569595" h="143510">
                <a:moveTo>
                  <a:pt x="218948" y="72262"/>
                </a:moveTo>
                <a:lnTo>
                  <a:pt x="207644" y="72262"/>
                </a:lnTo>
                <a:lnTo>
                  <a:pt x="207644" y="88899"/>
                </a:lnTo>
                <a:lnTo>
                  <a:pt x="198334" y="89685"/>
                </a:lnTo>
                <a:lnTo>
                  <a:pt x="167258" y="107695"/>
                </a:lnTo>
                <a:lnTo>
                  <a:pt x="167258" y="123570"/>
                </a:lnTo>
                <a:lnTo>
                  <a:pt x="202753" y="141662"/>
                </a:lnTo>
                <a:lnTo>
                  <a:pt x="213232" y="142112"/>
                </a:lnTo>
                <a:lnTo>
                  <a:pt x="223785" y="141662"/>
                </a:lnTo>
                <a:lnTo>
                  <a:pt x="232981" y="140319"/>
                </a:lnTo>
                <a:lnTo>
                  <a:pt x="240843" y="138094"/>
                </a:lnTo>
                <a:lnTo>
                  <a:pt x="247395" y="135000"/>
                </a:lnTo>
                <a:lnTo>
                  <a:pt x="251396" y="132587"/>
                </a:lnTo>
                <a:lnTo>
                  <a:pt x="213232" y="132587"/>
                </a:lnTo>
                <a:lnTo>
                  <a:pt x="205351" y="132302"/>
                </a:lnTo>
                <a:lnTo>
                  <a:pt x="178815" y="120649"/>
                </a:lnTo>
                <a:lnTo>
                  <a:pt x="178815" y="109854"/>
                </a:lnTo>
                <a:lnTo>
                  <a:pt x="213232" y="98170"/>
                </a:lnTo>
                <a:lnTo>
                  <a:pt x="250900" y="98170"/>
                </a:lnTo>
                <a:lnTo>
                  <a:pt x="249047" y="96900"/>
                </a:lnTo>
                <a:lnTo>
                  <a:pt x="243308" y="93686"/>
                </a:lnTo>
                <a:lnTo>
                  <a:pt x="236378" y="91281"/>
                </a:lnTo>
                <a:lnTo>
                  <a:pt x="228258" y="89685"/>
                </a:lnTo>
                <a:lnTo>
                  <a:pt x="218948" y="88899"/>
                </a:lnTo>
                <a:lnTo>
                  <a:pt x="218948" y="72262"/>
                </a:lnTo>
                <a:close/>
              </a:path>
              <a:path w="569595" h="143510">
                <a:moveTo>
                  <a:pt x="250900" y="98170"/>
                </a:moveTo>
                <a:lnTo>
                  <a:pt x="213232" y="98170"/>
                </a:lnTo>
                <a:lnTo>
                  <a:pt x="221261" y="98454"/>
                </a:lnTo>
                <a:lnTo>
                  <a:pt x="228219" y="99298"/>
                </a:lnTo>
                <a:lnTo>
                  <a:pt x="234128" y="100689"/>
                </a:lnTo>
                <a:lnTo>
                  <a:pt x="239013" y="102615"/>
                </a:lnTo>
                <a:lnTo>
                  <a:pt x="244855" y="105663"/>
                </a:lnTo>
                <a:lnTo>
                  <a:pt x="247776" y="109854"/>
                </a:lnTo>
                <a:lnTo>
                  <a:pt x="247776" y="120649"/>
                </a:lnTo>
                <a:lnTo>
                  <a:pt x="213232" y="132587"/>
                </a:lnTo>
                <a:lnTo>
                  <a:pt x="251396" y="132587"/>
                </a:lnTo>
                <a:lnTo>
                  <a:pt x="255397" y="130174"/>
                </a:lnTo>
                <a:lnTo>
                  <a:pt x="259333" y="123570"/>
                </a:lnTo>
                <a:lnTo>
                  <a:pt x="259333" y="107695"/>
                </a:lnTo>
                <a:lnTo>
                  <a:pt x="255904" y="101599"/>
                </a:lnTo>
                <a:lnTo>
                  <a:pt x="250900" y="98170"/>
                </a:lnTo>
                <a:close/>
              </a:path>
              <a:path w="569595" h="143510">
                <a:moveTo>
                  <a:pt x="279907" y="62229"/>
                </a:moveTo>
                <a:lnTo>
                  <a:pt x="146684" y="62229"/>
                </a:lnTo>
                <a:lnTo>
                  <a:pt x="146684" y="72262"/>
                </a:lnTo>
                <a:lnTo>
                  <a:pt x="279907" y="72262"/>
                </a:lnTo>
                <a:lnTo>
                  <a:pt x="279907" y="62229"/>
                </a:lnTo>
                <a:close/>
              </a:path>
              <a:path w="569595" h="143510">
                <a:moveTo>
                  <a:pt x="356869" y="73659"/>
                </a:moveTo>
                <a:lnTo>
                  <a:pt x="345693" y="73659"/>
                </a:lnTo>
                <a:lnTo>
                  <a:pt x="345693" y="107949"/>
                </a:lnTo>
                <a:lnTo>
                  <a:pt x="302640" y="108203"/>
                </a:lnTo>
                <a:lnTo>
                  <a:pt x="303656" y="117982"/>
                </a:lnTo>
                <a:lnTo>
                  <a:pt x="367482" y="117018"/>
                </a:lnTo>
                <a:lnTo>
                  <a:pt x="380269" y="116617"/>
                </a:lnTo>
                <a:lnTo>
                  <a:pt x="390532" y="116169"/>
                </a:lnTo>
                <a:lnTo>
                  <a:pt x="398272" y="115696"/>
                </a:lnTo>
                <a:lnTo>
                  <a:pt x="397630" y="107568"/>
                </a:lnTo>
                <a:lnTo>
                  <a:pt x="356869" y="107568"/>
                </a:lnTo>
                <a:lnTo>
                  <a:pt x="356869" y="73659"/>
                </a:lnTo>
                <a:close/>
              </a:path>
              <a:path w="569595" h="143510">
                <a:moveTo>
                  <a:pt x="397509" y="106044"/>
                </a:moveTo>
                <a:lnTo>
                  <a:pt x="390320" y="106586"/>
                </a:lnTo>
                <a:lnTo>
                  <a:pt x="381142" y="107045"/>
                </a:lnTo>
                <a:lnTo>
                  <a:pt x="369988" y="107384"/>
                </a:lnTo>
                <a:lnTo>
                  <a:pt x="356869" y="107568"/>
                </a:lnTo>
                <a:lnTo>
                  <a:pt x="397630" y="107568"/>
                </a:lnTo>
                <a:lnTo>
                  <a:pt x="397509" y="106044"/>
                </a:lnTo>
                <a:close/>
              </a:path>
              <a:path w="569595" h="143510">
                <a:moveTo>
                  <a:pt x="385317" y="13715"/>
                </a:moveTo>
                <a:lnTo>
                  <a:pt x="314578" y="13715"/>
                </a:lnTo>
                <a:lnTo>
                  <a:pt x="314578" y="73659"/>
                </a:lnTo>
                <a:lnTo>
                  <a:pt x="387095" y="73659"/>
                </a:lnTo>
                <a:lnTo>
                  <a:pt x="387095" y="63753"/>
                </a:lnTo>
                <a:lnTo>
                  <a:pt x="325754" y="63753"/>
                </a:lnTo>
                <a:lnTo>
                  <a:pt x="325754" y="23621"/>
                </a:lnTo>
                <a:lnTo>
                  <a:pt x="385317" y="23621"/>
                </a:lnTo>
                <a:lnTo>
                  <a:pt x="385317" y="13715"/>
                </a:lnTo>
                <a:close/>
              </a:path>
              <a:path w="569595" h="143510">
                <a:moveTo>
                  <a:pt x="502030" y="22478"/>
                </a:moveTo>
                <a:lnTo>
                  <a:pt x="490981" y="22478"/>
                </a:lnTo>
                <a:lnTo>
                  <a:pt x="490981" y="34416"/>
                </a:lnTo>
                <a:lnTo>
                  <a:pt x="490319" y="44011"/>
                </a:lnTo>
                <a:lnTo>
                  <a:pt x="474997" y="81367"/>
                </a:lnTo>
                <a:lnTo>
                  <a:pt x="453262" y="102869"/>
                </a:lnTo>
                <a:lnTo>
                  <a:pt x="461517" y="110489"/>
                </a:lnTo>
                <a:lnTo>
                  <a:pt x="488265" y="80230"/>
                </a:lnTo>
                <a:lnTo>
                  <a:pt x="496569" y="62102"/>
                </a:lnTo>
                <a:lnTo>
                  <a:pt x="507893" y="62102"/>
                </a:lnTo>
                <a:lnTo>
                  <a:pt x="504682" y="52974"/>
                </a:lnTo>
                <a:lnTo>
                  <a:pt x="502695" y="43535"/>
                </a:lnTo>
                <a:lnTo>
                  <a:pt x="502057" y="34416"/>
                </a:lnTo>
                <a:lnTo>
                  <a:pt x="502030" y="22478"/>
                </a:lnTo>
                <a:close/>
              </a:path>
              <a:path w="569595" h="143510">
                <a:moveTo>
                  <a:pt x="507893" y="62102"/>
                </a:moveTo>
                <a:lnTo>
                  <a:pt x="496569" y="62102"/>
                </a:lnTo>
                <a:lnTo>
                  <a:pt x="498427" y="67413"/>
                </a:lnTo>
                <a:lnTo>
                  <a:pt x="525466" y="103221"/>
                </a:lnTo>
                <a:lnTo>
                  <a:pt x="531749" y="108457"/>
                </a:lnTo>
                <a:lnTo>
                  <a:pt x="539495" y="99948"/>
                </a:lnTo>
                <a:lnTo>
                  <a:pt x="531663" y="94523"/>
                </a:lnTo>
                <a:lnTo>
                  <a:pt x="524557" y="87979"/>
                </a:lnTo>
                <a:lnTo>
                  <a:pt x="518189" y="80339"/>
                </a:lnTo>
                <a:lnTo>
                  <a:pt x="512572" y="71627"/>
                </a:lnTo>
                <a:lnTo>
                  <a:pt x="507978" y="62343"/>
                </a:lnTo>
                <a:lnTo>
                  <a:pt x="507893" y="62102"/>
                </a:lnTo>
                <a:close/>
              </a:path>
              <a:path w="569595" h="143510">
                <a:moveTo>
                  <a:pt x="534415" y="12572"/>
                </a:moveTo>
                <a:lnTo>
                  <a:pt x="458977" y="12572"/>
                </a:lnTo>
                <a:lnTo>
                  <a:pt x="458977" y="22478"/>
                </a:lnTo>
                <a:lnTo>
                  <a:pt x="534415" y="22478"/>
                </a:lnTo>
                <a:lnTo>
                  <a:pt x="534415" y="12572"/>
                </a:lnTo>
                <a:close/>
              </a:path>
              <a:path w="569595" h="143510">
                <a:moveTo>
                  <a:pt x="47878" y="16382"/>
                </a:moveTo>
                <a:lnTo>
                  <a:pt x="37210" y="16382"/>
                </a:lnTo>
                <a:lnTo>
                  <a:pt x="37210" y="18795"/>
                </a:lnTo>
                <a:lnTo>
                  <a:pt x="36544" y="26177"/>
                </a:lnTo>
                <a:lnTo>
                  <a:pt x="14652" y="60134"/>
                </a:lnTo>
                <a:lnTo>
                  <a:pt x="0" y="69468"/>
                </a:lnTo>
                <a:lnTo>
                  <a:pt x="8000" y="76961"/>
                </a:lnTo>
                <a:lnTo>
                  <a:pt x="40004" y="46989"/>
                </a:lnTo>
                <a:lnTo>
                  <a:pt x="42672" y="40893"/>
                </a:lnTo>
                <a:lnTo>
                  <a:pt x="55168" y="40893"/>
                </a:lnTo>
                <a:lnTo>
                  <a:pt x="54201" y="39566"/>
                </a:lnTo>
                <a:lnTo>
                  <a:pt x="50704" y="32750"/>
                </a:lnTo>
                <a:lnTo>
                  <a:pt x="48589" y="25814"/>
                </a:lnTo>
                <a:lnTo>
                  <a:pt x="47878" y="18795"/>
                </a:lnTo>
                <a:lnTo>
                  <a:pt x="47878" y="16382"/>
                </a:lnTo>
                <a:close/>
              </a:path>
              <a:path w="569595" h="143510">
                <a:moveTo>
                  <a:pt x="55168" y="40893"/>
                </a:moveTo>
                <a:lnTo>
                  <a:pt x="42672" y="40893"/>
                </a:lnTo>
                <a:lnTo>
                  <a:pt x="45465" y="46481"/>
                </a:lnTo>
                <a:lnTo>
                  <a:pt x="50164" y="52450"/>
                </a:lnTo>
                <a:lnTo>
                  <a:pt x="63924" y="65182"/>
                </a:lnTo>
                <a:lnTo>
                  <a:pt x="70484" y="69976"/>
                </a:lnTo>
                <a:lnTo>
                  <a:pt x="76834" y="73278"/>
                </a:lnTo>
                <a:lnTo>
                  <a:pt x="84327" y="65404"/>
                </a:lnTo>
                <a:lnTo>
                  <a:pt x="77396" y="61997"/>
                </a:lnTo>
                <a:lnTo>
                  <a:pt x="70881" y="57673"/>
                </a:lnTo>
                <a:lnTo>
                  <a:pt x="64771" y="52421"/>
                </a:lnTo>
                <a:lnTo>
                  <a:pt x="59054" y="46227"/>
                </a:lnTo>
                <a:lnTo>
                  <a:pt x="55168" y="40893"/>
                </a:lnTo>
                <a:close/>
              </a:path>
              <a:path w="569595" h="143510">
                <a:moveTo>
                  <a:pt x="80136" y="6476"/>
                </a:moveTo>
                <a:lnTo>
                  <a:pt x="4572" y="6476"/>
                </a:lnTo>
                <a:lnTo>
                  <a:pt x="4572" y="16382"/>
                </a:lnTo>
                <a:lnTo>
                  <a:pt x="80136" y="16382"/>
                </a:lnTo>
                <a:lnTo>
                  <a:pt x="80136" y="6476"/>
                </a:lnTo>
                <a:close/>
              </a:path>
              <a:path w="569595" h="143510">
                <a:moveTo>
                  <a:pt x="227232" y="24891"/>
                </a:moveTo>
                <a:lnTo>
                  <a:pt x="213486" y="24891"/>
                </a:lnTo>
                <a:lnTo>
                  <a:pt x="216890" y="29227"/>
                </a:lnTo>
                <a:lnTo>
                  <a:pt x="250507" y="48434"/>
                </a:lnTo>
                <a:lnTo>
                  <a:pt x="267080" y="52323"/>
                </a:lnTo>
                <a:lnTo>
                  <a:pt x="272923" y="43179"/>
                </a:lnTo>
                <a:lnTo>
                  <a:pt x="263614" y="41892"/>
                </a:lnTo>
                <a:lnTo>
                  <a:pt x="254746" y="39735"/>
                </a:lnTo>
                <a:lnTo>
                  <a:pt x="246330" y="36697"/>
                </a:lnTo>
                <a:lnTo>
                  <a:pt x="238378" y="32765"/>
                </a:lnTo>
                <a:lnTo>
                  <a:pt x="231330" y="28311"/>
                </a:lnTo>
                <a:lnTo>
                  <a:pt x="227232" y="24891"/>
                </a:lnTo>
                <a:close/>
              </a:path>
              <a:path w="569595" h="143510">
                <a:moveTo>
                  <a:pt x="219328" y="13969"/>
                </a:moveTo>
                <a:lnTo>
                  <a:pt x="207390" y="13969"/>
                </a:lnTo>
                <a:lnTo>
                  <a:pt x="204821" y="18944"/>
                </a:lnTo>
                <a:lnTo>
                  <a:pt x="200739" y="23764"/>
                </a:lnTo>
                <a:lnTo>
                  <a:pt x="162815" y="42036"/>
                </a:lnTo>
                <a:lnTo>
                  <a:pt x="153669" y="43179"/>
                </a:lnTo>
                <a:lnTo>
                  <a:pt x="160274" y="52069"/>
                </a:lnTo>
                <a:lnTo>
                  <a:pt x="199699" y="37036"/>
                </a:lnTo>
                <a:lnTo>
                  <a:pt x="213486" y="24891"/>
                </a:lnTo>
                <a:lnTo>
                  <a:pt x="227232" y="24891"/>
                </a:lnTo>
                <a:lnTo>
                  <a:pt x="225805" y="23701"/>
                </a:lnTo>
                <a:lnTo>
                  <a:pt x="221805" y="18924"/>
                </a:lnTo>
                <a:lnTo>
                  <a:pt x="219328" y="13969"/>
                </a:lnTo>
                <a:close/>
              </a:path>
              <a:path w="569595" h="143510">
                <a:moveTo>
                  <a:pt x="265049" y="3936"/>
                </a:moveTo>
                <a:lnTo>
                  <a:pt x="161543" y="3936"/>
                </a:lnTo>
                <a:lnTo>
                  <a:pt x="161543" y="13969"/>
                </a:lnTo>
                <a:lnTo>
                  <a:pt x="265049" y="13969"/>
                </a:lnTo>
                <a:lnTo>
                  <a:pt x="265049" y="3936"/>
                </a:lnTo>
                <a:close/>
              </a:path>
              <a:path w="569595" h="143510">
                <a:moveTo>
                  <a:pt x="569340" y="0"/>
                </a:moveTo>
                <a:lnTo>
                  <a:pt x="558164" y="0"/>
                </a:lnTo>
                <a:lnTo>
                  <a:pt x="558164" y="143509"/>
                </a:lnTo>
                <a:lnTo>
                  <a:pt x="569340" y="143509"/>
                </a:lnTo>
                <a:lnTo>
                  <a:pt x="569340" y="0"/>
                </a:lnTo>
                <a:close/>
              </a:path>
              <a:path w="569595" h="143510">
                <a:moveTo>
                  <a:pt x="419353" y="0"/>
                </a:moveTo>
                <a:lnTo>
                  <a:pt x="408177" y="0"/>
                </a:lnTo>
                <a:lnTo>
                  <a:pt x="408177" y="143509"/>
                </a:lnTo>
                <a:lnTo>
                  <a:pt x="419353" y="143509"/>
                </a:lnTo>
                <a:lnTo>
                  <a:pt x="419353" y="0"/>
                </a:lnTo>
                <a:close/>
              </a:path>
              <a:path w="569595" h="143510">
                <a:moveTo>
                  <a:pt x="113537" y="0"/>
                </a:moveTo>
                <a:lnTo>
                  <a:pt x="102361" y="0"/>
                </a:lnTo>
                <a:lnTo>
                  <a:pt x="102361" y="74675"/>
                </a:lnTo>
                <a:lnTo>
                  <a:pt x="113537" y="74675"/>
                </a:lnTo>
                <a:lnTo>
                  <a:pt x="11353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9344025" y="5990844"/>
            <a:ext cx="433070" cy="143510"/>
          </a:xfrm>
          <a:custGeom>
            <a:avLst/>
            <a:gdLst/>
            <a:ahLst/>
            <a:cxnLst/>
            <a:rect l="l" t="t" r="r" b="b"/>
            <a:pathLst>
              <a:path w="433070" h="143510">
                <a:moveTo>
                  <a:pt x="92582" y="101345"/>
                </a:moveTo>
                <a:lnTo>
                  <a:pt x="74802" y="101345"/>
                </a:lnTo>
                <a:lnTo>
                  <a:pt x="67691" y="103250"/>
                </a:lnTo>
                <a:lnTo>
                  <a:pt x="62483" y="106806"/>
                </a:lnTo>
                <a:lnTo>
                  <a:pt x="57276" y="110489"/>
                </a:lnTo>
                <a:lnTo>
                  <a:pt x="54736" y="115188"/>
                </a:lnTo>
                <a:lnTo>
                  <a:pt x="54736" y="127126"/>
                </a:lnTo>
                <a:lnTo>
                  <a:pt x="57276" y="131952"/>
                </a:lnTo>
                <a:lnTo>
                  <a:pt x="62483" y="135508"/>
                </a:lnTo>
                <a:lnTo>
                  <a:pt x="67564" y="139191"/>
                </a:lnTo>
                <a:lnTo>
                  <a:pt x="74675" y="140969"/>
                </a:lnTo>
                <a:lnTo>
                  <a:pt x="92709" y="140969"/>
                </a:lnTo>
                <a:lnTo>
                  <a:pt x="99695" y="139191"/>
                </a:lnTo>
                <a:lnTo>
                  <a:pt x="109619" y="132206"/>
                </a:lnTo>
                <a:lnTo>
                  <a:pt x="77850" y="132206"/>
                </a:lnTo>
                <a:lnTo>
                  <a:pt x="73405" y="131190"/>
                </a:lnTo>
                <a:lnTo>
                  <a:pt x="70103" y="129031"/>
                </a:lnTo>
                <a:lnTo>
                  <a:pt x="66928" y="126999"/>
                </a:lnTo>
                <a:lnTo>
                  <a:pt x="65404" y="124332"/>
                </a:lnTo>
                <a:lnTo>
                  <a:pt x="65404" y="117982"/>
                </a:lnTo>
                <a:lnTo>
                  <a:pt x="66928" y="115442"/>
                </a:lnTo>
                <a:lnTo>
                  <a:pt x="70230" y="113410"/>
                </a:lnTo>
                <a:lnTo>
                  <a:pt x="73405" y="111378"/>
                </a:lnTo>
                <a:lnTo>
                  <a:pt x="77977" y="110362"/>
                </a:lnTo>
                <a:lnTo>
                  <a:pt x="109802" y="110362"/>
                </a:lnTo>
                <a:lnTo>
                  <a:pt x="104775" y="106806"/>
                </a:lnTo>
                <a:lnTo>
                  <a:pt x="99568" y="103250"/>
                </a:lnTo>
                <a:lnTo>
                  <a:pt x="92582" y="101345"/>
                </a:lnTo>
                <a:close/>
              </a:path>
              <a:path w="433070" h="143510">
                <a:moveTo>
                  <a:pt x="109802" y="110362"/>
                </a:moveTo>
                <a:lnTo>
                  <a:pt x="89407" y="110362"/>
                </a:lnTo>
                <a:lnTo>
                  <a:pt x="93852" y="111378"/>
                </a:lnTo>
                <a:lnTo>
                  <a:pt x="97154" y="113537"/>
                </a:lnTo>
                <a:lnTo>
                  <a:pt x="100329" y="115569"/>
                </a:lnTo>
                <a:lnTo>
                  <a:pt x="101898" y="117982"/>
                </a:lnTo>
                <a:lnTo>
                  <a:pt x="101980" y="124332"/>
                </a:lnTo>
                <a:lnTo>
                  <a:pt x="100329" y="126872"/>
                </a:lnTo>
                <a:lnTo>
                  <a:pt x="93979" y="131190"/>
                </a:lnTo>
                <a:lnTo>
                  <a:pt x="89534" y="132206"/>
                </a:lnTo>
                <a:lnTo>
                  <a:pt x="109619" y="132206"/>
                </a:lnTo>
                <a:lnTo>
                  <a:pt x="109981" y="131952"/>
                </a:lnTo>
                <a:lnTo>
                  <a:pt x="112649" y="127126"/>
                </a:lnTo>
                <a:lnTo>
                  <a:pt x="112649" y="115188"/>
                </a:lnTo>
                <a:lnTo>
                  <a:pt x="109981" y="110489"/>
                </a:lnTo>
                <a:lnTo>
                  <a:pt x="109802" y="110362"/>
                </a:lnTo>
                <a:close/>
              </a:path>
              <a:path w="433070" h="143510">
                <a:moveTo>
                  <a:pt x="410718" y="99186"/>
                </a:moveTo>
                <a:lnTo>
                  <a:pt x="318389" y="99186"/>
                </a:lnTo>
                <a:lnTo>
                  <a:pt x="318389" y="109219"/>
                </a:lnTo>
                <a:lnTo>
                  <a:pt x="399669" y="109219"/>
                </a:lnTo>
                <a:lnTo>
                  <a:pt x="399669" y="143509"/>
                </a:lnTo>
                <a:lnTo>
                  <a:pt x="410718" y="143509"/>
                </a:lnTo>
                <a:lnTo>
                  <a:pt x="410718" y="99186"/>
                </a:lnTo>
                <a:close/>
              </a:path>
              <a:path w="433070" h="143510">
                <a:moveTo>
                  <a:pt x="21971" y="82168"/>
                </a:moveTo>
                <a:lnTo>
                  <a:pt x="10922" y="82168"/>
                </a:lnTo>
                <a:lnTo>
                  <a:pt x="10922" y="138429"/>
                </a:lnTo>
                <a:lnTo>
                  <a:pt x="23018" y="138334"/>
                </a:lnTo>
                <a:lnTo>
                  <a:pt x="33972" y="138048"/>
                </a:lnTo>
                <a:lnTo>
                  <a:pt x="43783" y="137572"/>
                </a:lnTo>
                <a:lnTo>
                  <a:pt x="52450" y="136905"/>
                </a:lnTo>
                <a:lnTo>
                  <a:pt x="52017" y="128777"/>
                </a:lnTo>
                <a:lnTo>
                  <a:pt x="21971" y="128777"/>
                </a:lnTo>
                <a:lnTo>
                  <a:pt x="21971" y="82168"/>
                </a:lnTo>
                <a:close/>
              </a:path>
              <a:path w="433070" h="143510">
                <a:moveTo>
                  <a:pt x="51943" y="127380"/>
                </a:moveTo>
                <a:lnTo>
                  <a:pt x="45081" y="128027"/>
                </a:lnTo>
                <a:lnTo>
                  <a:pt x="37814" y="128460"/>
                </a:lnTo>
                <a:lnTo>
                  <a:pt x="30118" y="128702"/>
                </a:lnTo>
                <a:lnTo>
                  <a:pt x="21971" y="128777"/>
                </a:lnTo>
                <a:lnTo>
                  <a:pt x="52017" y="128777"/>
                </a:lnTo>
                <a:lnTo>
                  <a:pt x="51943" y="127380"/>
                </a:lnTo>
                <a:close/>
              </a:path>
              <a:path w="433070" h="143510">
                <a:moveTo>
                  <a:pt x="119125" y="85851"/>
                </a:moveTo>
                <a:lnTo>
                  <a:pt x="48132" y="85851"/>
                </a:lnTo>
                <a:lnTo>
                  <a:pt x="48132" y="95630"/>
                </a:lnTo>
                <a:lnTo>
                  <a:pt x="119125" y="95630"/>
                </a:lnTo>
                <a:lnTo>
                  <a:pt x="119125" y="85851"/>
                </a:lnTo>
                <a:close/>
              </a:path>
              <a:path w="433070" h="143510">
                <a:moveTo>
                  <a:pt x="89153" y="70738"/>
                </a:moveTo>
                <a:lnTo>
                  <a:pt x="77977" y="70738"/>
                </a:lnTo>
                <a:lnTo>
                  <a:pt x="77977" y="85851"/>
                </a:lnTo>
                <a:lnTo>
                  <a:pt x="89153" y="85851"/>
                </a:lnTo>
                <a:lnTo>
                  <a:pt x="89153" y="70738"/>
                </a:lnTo>
                <a:close/>
              </a:path>
              <a:path w="433070" h="143510">
                <a:moveTo>
                  <a:pt x="280289" y="111378"/>
                </a:moveTo>
                <a:lnTo>
                  <a:pt x="147066" y="111378"/>
                </a:lnTo>
                <a:lnTo>
                  <a:pt x="147066" y="121284"/>
                </a:lnTo>
                <a:lnTo>
                  <a:pt x="280289" y="121284"/>
                </a:lnTo>
                <a:lnTo>
                  <a:pt x="280289" y="111378"/>
                </a:lnTo>
                <a:close/>
              </a:path>
              <a:path w="433070" h="143510">
                <a:moveTo>
                  <a:pt x="219328" y="78231"/>
                </a:moveTo>
                <a:lnTo>
                  <a:pt x="208025" y="78231"/>
                </a:lnTo>
                <a:lnTo>
                  <a:pt x="208025" y="111378"/>
                </a:lnTo>
                <a:lnTo>
                  <a:pt x="219328" y="111378"/>
                </a:lnTo>
                <a:lnTo>
                  <a:pt x="219328" y="78231"/>
                </a:lnTo>
                <a:close/>
              </a:path>
              <a:path w="433070" h="143510">
                <a:moveTo>
                  <a:pt x="257682" y="13588"/>
                </a:moveTo>
                <a:lnTo>
                  <a:pt x="169672" y="13588"/>
                </a:lnTo>
                <a:lnTo>
                  <a:pt x="169672" y="78231"/>
                </a:lnTo>
                <a:lnTo>
                  <a:pt x="259969" y="78231"/>
                </a:lnTo>
                <a:lnTo>
                  <a:pt x="259969" y="68325"/>
                </a:lnTo>
                <a:lnTo>
                  <a:pt x="180721" y="68325"/>
                </a:lnTo>
                <a:lnTo>
                  <a:pt x="180721" y="23494"/>
                </a:lnTo>
                <a:lnTo>
                  <a:pt x="257682" y="23494"/>
                </a:lnTo>
                <a:lnTo>
                  <a:pt x="257682" y="13588"/>
                </a:lnTo>
                <a:close/>
              </a:path>
              <a:path w="433070" h="143510">
                <a:moveTo>
                  <a:pt x="36449" y="2285"/>
                </a:moveTo>
                <a:lnTo>
                  <a:pt x="2555" y="22463"/>
                </a:lnTo>
                <a:lnTo>
                  <a:pt x="0" y="35686"/>
                </a:lnTo>
                <a:lnTo>
                  <a:pt x="635" y="42543"/>
                </a:lnTo>
                <a:lnTo>
                  <a:pt x="28733" y="68492"/>
                </a:lnTo>
                <a:lnTo>
                  <a:pt x="36449" y="69087"/>
                </a:lnTo>
                <a:lnTo>
                  <a:pt x="44092" y="68492"/>
                </a:lnTo>
                <a:lnTo>
                  <a:pt x="51022" y="66706"/>
                </a:lnTo>
                <a:lnTo>
                  <a:pt x="57237" y="63730"/>
                </a:lnTo>
                <a:lnTo>
                  <a:pt x="62738" y="59562"/>
                </a:lnTo>
                <a:lnTo>
                  <a:pt x="28828" y="59435"/>
                </a:lnTo>
                <a:lnTo>
                  <a:pt x="22605" y="57276"/>
                </a:lnTo>
                <a:lnTo>
                  <a:pt x="13461" y="48640"/>
                </a:lnTo>
                <a:lnTo>
                  <a:pt x="11175" y="42925"/>
                </a:lnTo>
                <a:lnTo>
                  <a:pt x="11175" y="28574"/>
                </a:lnTo>
                <a:lnTo>
                  <a:pt x="13461" y="22859"/>
                </a:lnTo>
                <a:lnTo>
                  <a:pt x="18033" y="18541"/>
                </a:lnTo>
                <a:lnTo>
                  <a:pt x="22605" y="14096"/>
                </a:lnTo>
                <a:lnTo>
                  <a:pt x="28828" y="11937"/>
                </a:lnTo>
                <a:lnTo>
                  <a:pt x="62850" y="11937"/>
                </a:lnTo>
                <a:lnTo>
                  <a:pt x="57237" y="7643"/>
                </a:lnTo>
                <a:lnTo>
                  <a:pt x="51022" y="4667"/>
                </a:lnTo>
                <a:lnTo>
                  <a:pt x="44092" y="2881"/>
                </a:lnTo>
                <a:lnTo>
                  <a:pt x="36449" y="2285"/>
                </a:lnTo>
                <a:close/>
              </a:path>
              <a:path w="433070" h="143510">
                <a:moveTo>
                  <a:pt x="62850" y="11937"/>
                </a:moveTo>
                <a:lnTo>
                  <a:pt x="44069" y="11937"/>
                </a:lnTo>
                <a:lnTo>
                  <a:pt x="50165" y="14096"/>
                </a:lnTo>
                <a:lnTo>
                  <a:pt x="54736" y="18541"/>
                </a:lnTo>
                <a:lnTo>
                  <a:pt x="59435" y="22859"/>
                </a:lnTo>
                <a:lnTo>
                  <a:pt x="61722" y="28574"/>
                </a:lnTo>
                <a:lnTo>
                  <a:pt x="61722" y="42925"/>
                </a:lnTo>
                <a:lnTo>
                  <a:pt x="59435" y="48640"/>
                </a:lnTo>
                <a:lnTo>
                  <a:pt x="54736" y="52958"/>
                </a:lnTo>
                <a:lnTo>
                  <a:pt x="50165" y="57276"/>
                </a:lnTo>
                <a:lnTo>
                  <a:pt x="44069" y="59435"/>
                </a:lnTo>
                <a:lnTo>
                  <a:pt x="62848" y="59435"/>
                </a:lnTo>
                <a:lnTo>
                  <a:pt x="67165" y="54492"/>
                </a:lnTo>
                <a:lnTo>
                  <a:pt x="70315" y="48863"/>
                </a:lnTo>
                <a:lnTo>
                  <a:pt x="72257" y="42543"/>
                </a:lnTo>
                <a:lnTo>
                  <a:pt x="72898" y="35686"/>
                </a:lnTo>
                <a:lnTo>
                  <a:pt x="72257" y="28759"/>
                </a:lnTo>
                <a:lnTo>
                  <a:pt x="70342" y="22463"/>
                </a:lnTo>
                <a:lnTo>
                  <a:pt x="67165" y="16809"/>
                </a:lnTo>
                <a:lnTo>
                  <a:pt x="62850" y="11937"/>
                </a:lnTo>
                <a:close/>
              </a:path>
              <a:path w="433070" h="143510">
                <a:moveTo>
                  <a:pt x="432689" y="75691"/>
                </a:moveTo>
                <a:lnTo>
                  <a:pt x="299466" y="75691"/>
                </a:lnTo>
                <a:lnTo>
                  <a:pt x="299466" y="85343"/>
                </a:lnTo>
                <a:lnTo>
                  <a:pt x="432689" y="85343"/>
                </a:lnTo>
                <a:lnTo>
                  <a:pt x="432689" y="75691"/>
                </a:lnTo>
                <a:close/>
              </a:path>
              <a:path w="433070" h="143510">
                <a:moveTo>
                  <a:pt x="371728" y="59943"/>
                </a:moveTo>
                <a:lnTo>
                  <a:pt x="360425" y="59943"/>
                </a:lnTo>
                <a:lnTo>
                  <a:pt x="360425" y="75691"/>
                </a:lnTo>
                <a:lnTo>
                  <a:pt x="371728" y="75691"/>
                </a:lnTo>
                <a:lnTo>
                  <a:pt x="371728" y="59943"/>
                </a:lnTo>
                <a:close/>
              </a:path>
              <a:path w="433070" h="143510">
                <a:moveTo>
                  <a:pt x="410209" y="3174"/>
                </a:moveTo>
                <a:lnTo>
                  <a:pt x="321818" y="3174"/>
                </a:lnTo>
                <a:lnTo>
                  <a:pt x="321818" y="12953"/>
                </a:lnTo>
                <a:lnTo>
                  <a:pt x="399288" y="12953"/>
                </a:lnTo>
                <a:lnTo>
                  <a:pt x="399288" y="26415"/>
                </a:lnTo>
                <a:lnTo>
                  <a:pt x="321818" y="26415"/>
                </a:lnTo>
                <a:lnTo>
                  <a:pt x="321818" y="59943"/>
                </a:lnTo>
                <a:lnTo>
                  <a:pt x="413639" y="59943"/>
                </a:lnTo>
                <a:lnTo>
                  <a:pt x="413639" y="50164"/>
                </a:lnTo>
                <a:lnTo>
                  <a:pt x="332867" y="50164"/>
                </a:lnTo>
                <a:lnTo>
                  <a:pt x="332867" y="35940"/>
                </a:lnTo>
                <a:lnTo>
                  <a:pt x="410209" y="35940"/>
                </a:lnTo>
                <a:lnTo>
                  <a:pt x="410209" y="3174"/>
                </a:lnTo>
                <a:close/>
              </a:path>
              <a:path w="433070" h="143510">
                <a:moveTo>
                  <a:pt x="107315" y="0"/>
                </a:moveTo>
                <a:lnTo>
                  <a:pt x="96139" y="0"/>
                </a:lnTo>
                <a:lnTo>
                  <a:pt x="96139" y="69341"/>
                </a:lnTo>
                <a:lnTo>
                  <a:pt x="107315" y="69341"/>
                </a:lnTo>
                <a:lnTo>
                  <a:pt x="107315" y="40385"/>
                </a:lnTo>
                <a:lnTo>
                  <a:pt x="128904" y="40385"/>
                </a:lnTo>
                <a:lnTo>
                  <a:pt x="128904" y="30479"/>
                </a:lnTo>
                <a:lnTo>
                  <a:pt x="107315" y="30479"/>
                </a:lnTo>
                <a:lnTo>
                  <a:pt x="10731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9849866" y="5990844"/>
            <a:ext cx="271145" cy="143510"/>
          </a:xfrm>
          <a:custGeom>
            <a:avLst/>
            <a:gdLst/>
            <a:ahLst/>
            <a:cxnLst/>
            <a:rect l="l" t="t" r="r" b="b"/>
            <a:pathLst>
              <a:path w="271145" h="143510">
                <a:moveTo>
                  <a:pt x="36449" y="97281"/>
                </a:moveTo>
                <a:lnTo>
                  <a:pt x="25273" y="97281"/>
                </a:lnTo>
                <a:lnTo>
                  <a:pt x="25273" y="138683"/>
                </a:lnTo>
                <a:lnTo>
                  <a:pt x="118744" y="138683"/>
                </a:lnTo>
                <a:lnTo>
                  <a:pt x="118744" y="128777"/>
                </a:lnTo>
                <a:lnTo>
                  <a:pt x="36449" y="128777"/>
                </a:lnTo>
                <a:lnTo>
                  <a:pt x="36449" y="97281"/>
                </a:lnTo>
                <a:close/>
              </a:path>
              <a:path w="271145" h="143510">
                <a:moveTo>
                  <a:pt x="114934" y="0"/>
                </a:moveTo>
                <a:lnTo>
                  <a:pt x="103758" y="0"/>
                </a:lnTo>
                <a:lnTo>
                  <a:pt x="103758" y="107060"/>
                </a:lnTo>
                <a:lnTo>
                  <a:pt x="114934" y="107060"/>
                </a:lnTo>
                <a:lnTo>
                  <a:pt x="114934" y="63118"/>
                </a:lnTo>
                <a:lnTo>
                  <a:pt x="136398" y="63118"/>
                </a:lnTo>
                <a:lnTo>
                  <a:pt x="136398" y="53085"/>
                </a:lnTo>
                <a:lnTo>
                  <a:pt x="114934" y="53085"/>
                </a:lnTo>
                <a:lnTo>
                  <a:pt x="114934" y="0"/>
                </a:lnTo>
                <a:close/>
              </a:path>
              <a:path w="271145" h="143510">
                <a:moveTo>
                  <a:pt x="46481" y="41147"/>
                </a:moveTo>
                <a:lnTo>
                  <a:pt x="35305" y="41147"/>
                </a:lnTo>
                <a:lnTo>
                  <a:pt x="35305" y="73024"/>
                </a:lnTo>
                <a:lnTo>
                  <a:pt x="18367" y="73374"/>
                </a:lnTo>
                <a:lnTo>
                  <a:pt x="0" y="73532"/>
                </a:lnTo>
                <a:lnTo>
                  <a:pt x="1015" y="83311"/>
                </a:lnTo>
                <a:lnTo>
                  <a:pt x="50800" y="82549"/>
                </a:lnTo>
                <a:lnTo>
                  <a:pt x="77581" y="81724"/>
                </a:lnTo>
                <a:lnTo>
                  <a:pt x="86786" y="81299"/>
                </a:lnTo>
                <a:lnTo>
                  <a:pt x="93217" y="80898"/>
                </a:lnTo>
                <a:lnTo>
                  <a:pt x="92791" y="72897"/>
                </a:lnTo>
                <a:lnTo>
                  <a:pt x="46481" y="72897"/>
                </a:lnTo>
                <a:lnTo>
                  <a:pt x="46481" y="41147"/>
                </a:lnTo>
                <a:close/>
              </a:path>
              <a:path w="271145" h="143510">
                <a:moveTo>
                  <a:pt x="92709" y="71373"/>
                </a:moveTo>
                <a:lnTo>
                  <a:pt x="82879" y="71897"/>
                </a:lnTo>
                <a:lnTo>
                  <a:pt x="71881" y="72326"/>
                </a:lnTo>
                <a:lnTo>
                  <a:pt x="46481" y="72897"/>
                </a:lnTo>
                <a:lnTo>
                  <a:pt x="92791" y="72897"/>
                </a:lnTo>
                <a:lnTo>
                  <a:pt x="92709" y="71373"/>
                </a:lnTo>
                <a:close/>
              </a:path>
              <a:path w="271145" h="143510">
                <a:moveTo>
                  <a:pt x="83438" y="9778"/>
                </a:moveTo>
                <a:lnTo>
                  <a:pt x="12064" y="9778"/>
                </a:lnTo>
                <a:lnTo>
                  <a:pt x="12064" y="19684"/>
                </a:lnTo>
                <a:lnTo>
                  <a:pt x="72389" y="19684"/>
                </a:lnTo>
                <a:lnTo>
                  <a:pt x="72268" y="29446"/>
                </a:lnTo>
                <a:lnTo>
                  <a:pt x="71897" y="39290"/>
                </a:lnTo>
                <a:lnTo>
                  <a:pt x="71264" y="49206"/>
                </a:lnTo>
                <a:lnTo>
                  <a:pt x="70357" y="59181"/>
                </a:lnTo>
                <a:lnTo>
                  <a:pt x="81152" y="59943"/>
                </a:lnTo>
                <a:lnTo>
                  <a:pt x="82153" y="48944"/>
                </a:lnTo>
                <a:lnTo>
                  <a:pt x="82867" y="36909"/>
                </a:lnTo>
                <a:lnTo>
                  <a:pt x="83296" y="23850"/>
                </a:lnTo>
                <a:lnTo>
                  <a:pt x="83438" y="9778"/>
                </a:lnTo>
                <a:close/>
              </a:path>
              <a:path w="271145" h="143510">
                <a:moveTo>
                  <a:pt x="229742" y="12699"/>
                </a:moveTo>
                <a:lnTo>
                  <a:pt x="164083" y="12699"/>
                </a:lnTo>
                <a:lnTo>
                  <a:pt x="164083" y="22605"/>
                </a:lnTo>
                <a:lnTo>
                  <a:pt x="218693" y="22605"/>
                </a:lnTo>
                <a:lnTo>
                  <a:pt x="218693" y="55625"/>
                </a:lnTo>
                <a:lnTo>
                  <a:pt x="164083" y="55625"/>
                </a:lnTo>
                <a:lnTo>
                  <a:pt x="164083" y="112648"/>
                </a:lnTo>
                <a:lnTo>
                  <a:pt x="192724" y="112434"/>
                </a:lnTo>
                <a:lnTo>
                  <a:pt x="215757" y="111791"/>
                </a:lnTo>
                <a:lnTo>
                  <a:pt x="233146" y="110720"/>
                </a:lnTo>
                <a:lnTo>
                  <a:pt x="244855" y="109219"/>
                </a:lnTo>
                <a:lnTo>
                  <a:pt x="243992" y="102742"/>
                </a:lnTo>
                <a:lnTo>
                  <a:pt x="175259" y="102742"/>
                </a:lnTo>
                <a:lnTo>
                  <a:pt x="175259" y="65277"/>
                </a:lnTo>
                <a:lnTo>
                  <a:pt x="229742" y="65277"/>
                </a:lnTo>
                <a:lnTo>
                  <a:pt x="229742" y="12699"/>
                </a:lnTo>
                <a:close/>
              </a:path>
              <a:path w="271145" h="143510">
                <a:moveTo>
                  <a:pt x="243585" y="99694"/>
                </a:moveTo>
                <a:lnTo>
                  <a:pt x="233963" y="101028"/>
                </a:lnTo>
                <a:lnTo>
                  <a:pt x="219376" y="101981"/>
                </a:lnTo>
                <a:lnTo>
                  <a:pt x="199812" y="102552"/>
                </a:lnTo>
                <a:lnTo>
                  <a:pt x="175259" y="102742"/>
                </a:lnTo>
                <a:lnTo>
                  <a:pt x="243992" y="102742"/>
                </a:lnTo>
                <a:lnTo>
                  <a:pt x="243585" y="99694"/>
                </a:lnTo>
                <a:close/>
              </a:path>
              <a:path w="271145" h="143510">
                <a:moveTo>
                  <a:pt x="271144" y="0"/>
                </a:moveTo>
                <a:lnTo>
                  <a:pt x="259968" y="0"/>
                </a:lnTo>
                <a:lnTo>
                  <a:pt x="259968" y="143509"/>
                </a:lnTo>
                <a:lnTo>
                  <a:pt x="271144" y="143509"/>
                </a:lnTo>
                <a:lnTo>
                  <a:pt x="27114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7" name="object 9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36082" y="6325996"/>
            <a:ext cx="96138" cy="123189"/>
          </a:xfrm>
          <a:prstGeom prst="rect">
            <a:avLst/>
          </a:prstGeom>
        </p:spPr>
      </p:pic>
      <p:sp>
        <p:nvSpPr>
          <p:cNvPr id="98" name="object 98" descr=""/>
          <p:cNvSpPr/>
          <p:nvPr/>
        </p:nvSpPr>
        <p:spPr>
          <a:xfrm>
            <a:off x="5921883" y="6303263"/>
            <a:ext cx="594995" cy="143510"/>
          </a:xfrm>
          <a:custGeom>
            <a:avLst/>
            <a:gdLst/>
            <a:ahLst/>
            <a:cxnLst/>
            <a:rect l="l" t="t" r="r" b="b"/>
            <a:pathLst>
              <a:path w="594995" h="143510">
                <a:moveTo>
                  <a:pt x="72262" y="72263"/>
                </a:moveTo>
                <a:lnTo>
                  <a:pt x="60959" y="72263"/>
                </a:lnTo>
                <a:lnTo>
                  <a:pt x="60959" y="88900"/>
                </a:lnTo>
                <a:lnTo>
                  <a:pt x="51649" y="89739"/>
                </a:lnTo>
                <a:lnTo>
                  <a:pt x="20574" y="107696"/>
                </a:lnTo>
                <a:lnTo>
                  <a:pt x="20574" y="123571"/>
                </a:lnTo>
                <a:lnTo>
                  <a:pt x="56068" y="141662"/>
                </a:lnTo>
                <a:lnTo>
                  <a:pt x="66547" y="142113"/>
                </a:lnTo>
                <a:lnTo>
                  <a:pt x="77100" y="141662"/>
                </a:lnTo>
                <a:lnTo>
                  <a:pt x="86296" y="140319"/>
                </a:lnTo>
                <a:lnTo>
                  <a:pt x="94158" y="138094"/>
                </a:lnTo>
                <a:lnTo>
                  <a:pt x="100711" y="135001"/>
                </a:lnTo>
                <a:lnTo>
                  <a:pt x="104711" y="132588"/>
                </a:lnTo>
                <a:lnTo>
                  <a:pt x="66547" y="132588"/>
                </a:lnTo>
                <a:lnTo>
                  <a:pt x="58666" y="132302"/>
                </a:lnTo>
                <a:lnTo>
                  <a:pt x="32130" y="120650"/>
                </a:lnTo>
                <a:lnTo>
                  <a:pt x="32130" y="109855"/>
                </a:lnTo>
                <a:lnTo>
                  <a:pt x="66547" y="98171"/>
                </a:lnTo>
                <a:lnTo>
                  <a:pt x="104215" y="98171"/>
                </a:lnTo>
                <a:lnTo>
                  <a:pt x="102362" y="96901"/>
                </a:lnTo>
                <a:lnTo>
                  <a:pt x="96623" y="93704"/>
                </a:lnTo>
                <a:lnTo>
                  <a:pt x="89693" y="91328"/>
                </a:lnTo>
                <a:lnTo>
                  <a:pt x="81573" y="89739"/>
                </a:lnTo>
                <a:lnTo>
                  <a:pt x="72262" y="88900"/>
                </a:lnTo>
                <a:lnTo>
                  <a:pt x="72262" y="72263"/>
                </a:lnTo>
                <a:close/>
              </a:path>
              <a:path w="594995" h="143510">
                <a:moveTo>
                  <a:pt x="104215" y="98171"/>
                </a:moveTo>
                <a:lnTo>
                  <a:pt x="66547" y="98171"/>
                </a:lnTo>
                <a:lnTo>
                  <a:pt x="74576" y="98456"/>
                </a:lnTo>
                <a:lnTo>
                  <a:pt x="81534" y="99314"/>
                </a:lnTo>
                <a:lnTo>
                  <a:pt x="87443" y="100742"/>
                </a:lnTo>
                <a:lnTo>
                  <a:pt x="92328" y="102743"/>
                </a:lnTo>
                <a:lnTo>
                  <a:pt x="98170" y="105664"/>
                </a:lnTo>
                <a:lnTo>
                  <a:pt x="101091" y="109855"/>
                </a:lnTo>
                <a:lnTo>
                  <a:pt x="101091" y="120650"/>
                </a:lnTo>
                <a:lnTo>
                  <a:pt x="66547" y="132588"/>
                </a:lnTo>
                <a:lnTo>
                  <a:pt x="104711" y="132588"/>
                </a:lnTo>
                <a:lnTo>
                  <a:pt x="108712" y="130175"/>
                </a:lnTo>
                <a:lnTo>
                  <a:pt x="112649" y="123571"/>
                </a:lnTo>
                <a:lnTo>
                  <a:pt x="112649" y="107696"/>
                </a:lnTo>
                <a:lnTo>
                  <a:pt x="109219" y="101600"/>
                </a:lnTo>
                <a:lnTo>
                  <a:pt x="104215" y="98171"/>
                </a:lnTo>
                <a:close/>
              </a:path>
              <a:path w="594995" h="143510">
                <a:moveTo>
                  <a:pt x="133222" y="62230"/>
                </a:moveTo>
                <a:lnTo>
                  <a:pt x="0" y="62230"/>
                </a:lnTo>
                <a:lnTo>
                  <a:pt x="0" y="72263"/>
                </a:lnTo>
                <a:lnTo>
                  <a:pt x="133222" y="72263"/>
                </a:lnTo>
                <a:lnTo>
                  <a:pt x="133222" y="62230"/>
                </a:lnTo>
                <a:close/>
              </a:path>
              <a:path w="594995" h="143510">
                <a:moveTo>
                  <a:pt x="285622" y="110998"/>
                </a:moveTo>
                <a:lnTo>
                  <a:pt x="152400" y="110998"/>
                </a:lnTo>
                <a:lnTo>
                  <a:pt x="152400" y="120904"/>
                </a:lnTo>
                <a:lnTo>
                  <a:pt x="285622" y="120904"/>
                </a:lnTo>
                <a:lnTo>
                  <a:pt x="285622" y="110998"/>
                </a:lnTo>
                <a:close/>
              </a:path>
              <a:path w="594995" h="143510">
                <a:moveTo>
                  <a:pt x="218947" y="10668"/>
                </a:moveTo>
                <a:lnTo>
                  <a:pt x="178061" y="25189"/>
                </a:lnTo>
                <a:lnTo>
                  <a:pt x="170561" y="46228"/>
                </a:lnTo>
                <a:lnTo>
                  <a:pt x="171582" y="55044"/>
                </a:lnTo>
                <a:lnTo>
                  <a:pt x="174640" y="62658"/>
                </a:lnTo>
                <a:lnTo>
                  <a:pt x="179722" y="69105"/>
                </a:lnTo>
                <a:lnTo>
                  <a:pt x="186816" y="74422"/>
                </a:lnTo>
                <a:lnTo>
                  <a:pt x="186816" y="110998"/>
                </a:lnTo>
                <a:lnTo>
                  <a:pt x="197992" y="110998"/>
                </a:lnTo>
                <a:lnTo>
                  <a:pt x="197992" y="78994"/>
                </a:lnTo>
                <a:lnTo>
                  <a:pt x="251205" y="78994"/>
                </a:lnTo>
                <a:lnTo>
                  <a:pt x="251205" y="74422"/>
                </a:lnTo>
                <a:lnTo>
                  <a:pt x="254560" y="71882"/>
                </a:lnTo>
                <a:lnTo>
                  <a:pt x="218947" y="71882"/>
                </a:lnTo>
                <a:lnTo>
                  <a:pt x="182117" y="54229"/>
                </a:lnTo>
                <a:lnTo>
                  <a:pt x="182117" y="38227"/>
                </a:lnTo>
                <a:lnTo>
                  <a:pt x="218947" y="20447"/>
                </a:lnTo>
                <a:lnTo>
                  <a:pt x="254433" y="20447"/>
                </a:lnTo>
                <a:lnTo>
                  <a:pt x="254000" y="20066"/>
                </a:lnTo>
                <a:lnTo>
                  <a:pt x="246880" y="15972"/>
                </a:lnTo>
                <a:lnTo>
                  <a:pt x="238664" y="13033"/>
                </a:lnTo>
                <a:lnTo>
                  <a:pt x="229354" y="11261"/>
                </a:lnTo>
                <a:lnTo>
                  <a:pt x="218947" y="10668"/>
                </a:lnTo>
                <a:close/>
              </a:path>
              <a:path w="594995" h="143510">
                <a:moveTo>
                  <a:pt x="251205" y="78994"/>
                </a:moveTo>
                <a:lnTo>
                  <a:pt x="240029" y="78994"/>
                </a:lnTo>
                <a:lnTo>
                  <a:pt x="240029" y="110998"/>
                </a:lnTo>
                <a:lnTo>
                  <a:pt x="251205" y="110998"/>
                </a:lnTo>
                <a:lnTo>
                  <a:pt x="251205" y="78994"/>
                </a:lnTo>
                <a:close/>
              </a:path>
              <a:path w="594995" h="143510">
                <a:moveTo>
                  <a:pt x="240029" y="78994"/>
                </a:moveTo>
                <a:lnTo>
                  <a:pt x="197992" y="78994"/>
                </a:lnTo>
                <a:lnTo>
                  <a:pt x="204596" y="80772"/>
                </a:lnTo>
                <a:lnTo>
                  <a:pt x="211581" y="81788"/>
                </a:lnTo>
                <a:lnTo>
                  <a:pt x="227075" y="81788"/>
                </a:lnTo>
                <a:lnTo>
                  <a:pt x="234061" y="80772"/>
                </a:lnTo>
                <a:lnTo>
                  <a:pt x="240029" y="78994"/>
                </a:lnTo>
                <a:close/>
              </a:path>
              <a:path w="594995" h="143510">
                <a:moveTo>
                  <a:pt x="254433" y="20447"/>
                </a:moveTo>
                <a:lnTo>
                  <a:pt x="218947" y="20447"/>
                </a:lnTo>
                <a:lnTo>
                  <a:pt x="226829" y="20875"/>
                </a:lnTo>
                <a:lnTo>
                  <a:pt x="233902" y="22161"/>
                </a:lnTo>
                <a:lnTo>
                  <a:pt x="240164" y="24304"/>
                </a:lnTo>
                <a:lnTo>
                  <a:pt x="245617" y="27305"/>
                </a:lnTo>
                <a:lnTo>
                  <a:pt x="252349" y="32004"/>
                </a:lnTo>
                <a:lnTo>
                  <a:pt x="255777" y="38227"/>
                </a:lnTo>
                <a:lnTo>
                  <a:pt x="255777" y="54229"/>
                </a:lnTo>
                <a:lnTo>
                  <a:pt x="218947" y="71882"/>
                </a:lnTo>
                <a:lnTo>
                  <a:pt x="254560" y="71882"/>
                </a:lnTo>
                <a:lnTo>
                  <a:pt x="258226" y="69105"/>
                </a:lnTo>
                <a:lnTo>
                  <a:pt x="263270" y="62658"/>
                </a:lnTo>
                <a:lnTo>
                  <a:pt x="266315" y="55044"/>
                </a:lnTo>
                <a:lnTo>
                  <a:pt x="267334" y="46228"/>
                </a:lnTo>
                <a:lnTo>
                  <a:pt x="266494" y="38227"/>
                </a:lnTo>
                <a:lnTo>
                  <a:pt x="264001" y="31242"/>
                </a:lnTo>
                <a:lnTo>
                  <a:pt x="259834" y="25189"/>
                </a:lnTo>
                <a:lnTo>
                  <a:pt x="254433" y="20447"/>
                </a:lnTo>
                <a:close/>
              </a:path>
              <a:path w="594995" h="143510">
                <a:moveTo>
                  <a:pt x="438022" y="111379"/>
                </a:moveTo>
                <a:lnTo>
                  <a:pt x="304800" y="111379"/>
                </a:lnTo>
                <a:lnTo>
                  <a:pt x="304800" y="121285"/>
                </a:lnTo>
                <a:lnTo>
                  <a:pt x="438022" y="121285"/>
                </a:lnTo>
                <a:lnTo>
                  <a:pt x="438022" y="111379"/>
                </a:lnTo>
                <a:close/>
              </a:path>
              <a:path w="594995" h="143510">
                <a:moveTo>
                  <a:pt x="377063" y="78232"/>
                </a:moveTo>
                <a:lnTo>
                  <a:pt x="365759" y="78232"/>
                </a:lnTo>
                <a:lnTo>
                  <a:pt x="365759" y="111379"/>
                </a:lnTo>
                <a:lnTo>
                  <a:pt x="377063" y="111379"/>
                </a:lnTo>
                <a:lnTo>
                  <a:pt x="377063" y="78232"/>
                </a:lnTo>
                <a:close/>
              </a:path>
              <a:path w="594995" h="143510">
                <a:moveTo>
                  <a:pt x="415416" y="13589"/>
                </a:moveTo>
                <a:lnTo>
                  <a:pt x="327405" y="13589"/>
                </a:lnTo>
                <a:lnTo>
                  <a:pt x="327405" y="78232"/>
                </a:lnTo>
                <a:lnTo>
                  <a:pt x="417702" y="78232"/>
                </a:lnTo>
                <a:lnTo>
                  <a:pt x="417702" y="68326"/>
                </a:lnTo>
                <a:lnTo>
                  <a:pt x="338454" y="68326"/>
                </a:lnTo>
                <a:lnTo>
                  <a:pt x="338454" y="23495"/>
                </a:lnTo>
                <a:lnTo>
                  <a:pt x="415416" y="23495"/>
                </a:lnTo>
                <a:lnTo>
                  <a:pt x="415416" y="13589"/>
                </a:lnTo>
                <a:close/>
              </a:path>
              <a:path w="594995" h="143510">
                <a:moveTo>
                  <a:pt x="533526" y="12827"/>
                </a:moveTo>
                <a:lnTo>
                  <a:pt x="466470" y="12827"/>
                </a:lnTo>
                <a:lnTo>
                  <a:pt x="466470" y="22733"/>
                </a:lnTo>
                <a:lnTo>
                  <a:pt x="521588" y="22733"/>
                </a:lnTo>
                <a:lnTo>
                  <a:pt x="519209" y="35802"/>
                </a:lnTo>
                <a:lnTo>
                  <a:pt x="500761" y="70485"/>
                </a:lnTo>
                <a:lnTo>
                  <a:pt x="471400" y="95255"/>
                </a:lnTo>
                <a:lnTo>
                  <a:pt x="460375" y="100584"/>
                </a:lnTo>
                <a:lnTo>
                  <a:pt x="469011" y="109601"/>
                </a:lnTo>
                <a:lnTo>
                  <a:pt x="496629" y="90193"/>
                </a:lnTo>
                <a:lnTo>
                  <a:pt x="516604" y="67595"/>
                </a:lnTo>
                <a:lnTo>
                  <a:pt x="528911" y="41806"/>
                </a:lnTo>
                <a:lnTo>
                  <a:pt x="533526" y="12827"/>
                </a:lnTo>
                <a:close/>
              </a:path>
              <a:path w="594995" h="143510">
                <a:moveTo>
                  <a:pt x="80560" y="24892"/>
                </a:moveTo>
                <a:lnTo>
                  <a:pt x="66801" y="24892"/>
                </a:lnTo>
                <a:lnTo>
                  <a:pt x="70205" y="29227"/>
                </a:lnTo>
                <a:lnTo>
                  <a:pt x="103822" y="48434"/>
                </a:lnTo>
                <a:lnTo>
                  <a:pt x="120395" y="52324"/>
                </a:lnTo>
                <a:lnTo>
                  <a:pt x="126237" y="43180"/>
                </a:lnTo>
                <a:lnTo>
                  <a:pt x="116929" y="41892"/>
                </a:lnTo>
                <a:lnTo>
                  <a:pt x="108061" y="39735"/>
                </a:lnTo>
                <a:lnTo>
                  <a:pt x="99645" y="36697"/>
                </a:lnTo>
                <a:lnTo>
                  <a:pt x="91693" y="32766"/>
                </a:lnTo>
                <a:lnTo>
                  <a:pt x="84647" y="28311"/>
                </a:lnTo>
                <a:lnTo>
                  <a:pt x="80560" y="24892"/>
                </a:lnTo>
                <a:close/>
              </a:path>
              <a:path w="594995" h="143510">
                <a:moveTo>
                  <a:pt x="72770" y="13970"/>
                </a:moveTo>
                <a:lnTo>
                  <a:pt x="60705" y="13970"/>
                </a:lnTo>
                <a:lnTo>
                  <a:pt x="58136" y="18944"/>
                </a:lnTo>
                <a:lnTo>
                  <a:pt x="54054" y="23764"/>
                </a:lnTo>
                <a:lnTo>
                  <a:pt x="16130" y="42037"/>
                </a:lnTo>
                <a:lnTo>
                  <a:pt x="6984" y="43180"/>
                </a:lnTo>
                <a:lnTo>
                  <a:pt x="13588" y="52070"/>
                </a:lnTo>
                <a:lnTo>
                  <a:pt x="53014" y="37036"/>
                </a:lnTo>
                <a:lnTo>
                  <a:pt x="66801" y="24892"/>
                </a:lnTo>
                <a:lnTo>
                  <a:pt x="80560" y="24892"/>
                </a:lnTo>
                <a:lnTo>
                  <a:pt x="79136" y="23701"/>
                </a:lnTo>
                <a:lnTo>
                  <a:pt x="75174" y="18924"/>
                </a:lnTo>
                <a:lnTo>
                  <a:pt x="72770" y="13970"/>
                </a:lnTo>
                <a:close/>
              </a:path>
              <a:path w="594995" h="143510">
                <a:moveTo>
                  <a:pt x="118363" y="3937"/>
                </a:moveTo>
                <a:lnTo>
                  <a:pt x="14858" y="3937"/>
                </a:lnTo>
                <a:lnTo>
                  <a:pt x="14858" y="13970"/>
                </a:lnTo>
                <a:lnTo>
                  <a:pt x="118363" y="13970"/>
                </a:lnTo>
                <a:lnTo>
                  <a:pt x="118363" y="3937"/>
                </a:lnTo>
                <a:close/>
              </a:path>
              <a:path w="594995" h="143510">
                <a:moveTo>
                  <a:pt x="568959" y="0"/>
                </a:moveTo>
                <a:lnTo>
                  <a:pt x="557783" y="0"/>
                </a:lnTo>
                <a:lnTo>
                  <a:pt x="557783" y="143510"/>
                </a:lnTo>
                <a:lnTo>
                  <a:pt x="568959" y="143510"/>
                </a:lnTo>
                <a:lnTo>
                  <a:pt x="568959" y="69088"/>
                </a:lnTo>
                <a:lnTo>
                  <a:pt x="594613" y="69088"/>
                </a:lnTo>
                <a:lnTo>
                  <a:pt x="594613" y="59182"/>
                </a:lnTo>
                <a:lnTo>
                  <a:pt x="568959" y="59182"/>
                </a:lnTo>
                <a:lnTo>
                  <a:pt x="56895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6586346" y="6305803"/>
            <a:ext cx="285750" cy="137160"/>
          </a:xfrm>
          <a:custGeom>
            <a:avLst/>
            <a:gdLst/>
            <a:ahLst/>
            <a:cxnLst/>
            <a:rect l="l" t="t" r="r" b="b"/>
            <a:pathLst>
              <a:path w="285750" h="137160">
                <a:moveTo>
                  <a:pt x="115824" y="127381"/>
                </a:moveTo>
                <a:lnTo>
                  <a:pt x="17399" y="127381"/>
                </a:lnTo>
                <a:lnTo>
                  <a:pt x="17399" y="137033"/>
                </a:lnTo>
                <a:lnTo>
                  <a:pt x="115824" y="137033"/>
                </a:lnTo>
                <a:lnTo>
                  <a:pt x="115824" y="127381"/>
                </a:lnTo>
                <a:close/>
              </a:path>
              <a:path w="285750" h="137160">
                <a:moveTo>
                  <a:pt x="47878" y="97409"/>
                </a:moveTo>
                <a:lnTo>
                  <a:pt x="36956" y="97409"/>
                </a:lnTo>
                <a:lnTo>
                  <a:pt x="36956" y="127381"/>
                </a:lnTo>
                <a:lnTo>
                  <a:pt x="47878" y="127381"/>
                </a:lnTo>
                <a:lnTo>
                  <a:pt x="47878" y="97409"/>
                </a:lnTo>
                <a:close/>
              </a:path>
              <a:path w="285750" h="137160">
                <a:moveTo>
                  <a:pt x="96266" y="97409"/>
                </a:moveTo>
                <a:lnTo>
                  <a:pt x="85344" y="97409"/>
                </a:lnTo>
                <a:lnTo>
                  <a:pt x="85344" y="127381"/>
                </a:lnTo>
                <a:lnTo>
                  <a:pt x="96266" y="127381"/>
                </a:lnTo>
                <a:lnTo>
                  <a:pt x="96266" y="97409"/>
                </a:lnTo>
                <a:close/>
              </a:path>
              <a:path w="285750" h="137160">
                <a:moveTo>
                  <a:pt x="114046" y="87630"/>
                </a:moveTo>
                <a:lnTo>
                  <a:pt x="19176" y="87630"/>
                </a:lnTo>
                <a:lnTo>
                  <a:pt x="19176" y="97409"/>
                </a:lnTo>
                <a:lnTo>
                  <a:pt x="114046" y="97409"/>
                </a:lnTo>
                <a:lnTo>
                  <a:pt x="114046" y="87630"/>
                </a:lnTo>
                <a:close/>
              </a:path>
              <a:path w="285750" h="137160">
                <a:moveTo>
                  <a:pt x="185927" y="95885"/>
                </a:moveTo>
                <a:lnTo>
                  <a:pt x="174625" y="95885"/>
                </a:lnTo>
                <a:lnTo>
                  <a:pt x="174625" y="136144"/>
                </a:lnTo>
                <a:lnTo>
                  <a:pt x="266700" y="136144"/>
                </a:lnTo>
                <a:lnTo>
                  <a:pt x="266700" y="126238"/>
                </a:lnTo>
                <a:lnTo>
                  <a:pt x="185927" y="126238"/>
                </a:lnTo>
                <a:lnTo>
                  <a:pt x="185927" y="95885"/>
                </a:lnTo>
                <a:close/>
              </a:path>
              <a:path w="285750" h="137160">
                <a:moveTo>
                  <a:pt x="285623" y="71882"/>
                </a:moveTo>
                <a:lnTo>
                  <a:pt x="152400" y="71882"/>
                </a:lnTo>
                <a:lnTo>
                  <a:pt x="152400" y="81915"/>
                </a:lnTo>
                <a:lnTo>
                  <a:pt x="285623" y="81915"/>
                </a:lnTo>
                <a:lnTo>
                  <a:pt x="285623" y="71882"/>
                </a:lnTo>
                <a:close/>
              </a:path>
              <a:path w="285750" h="137160">
                <a:moveTo>
                  <a:pt x="218948" y="0"/>
                </a:moveTo>
                <a:lnTo>
                  <a:pt x="178307" y="13208"/>
                </a:lnTo>
                <a:lnTo>
                  <a:pt x="174371" y="20066"/>
                </a:lnTo>
                <a:lnTo>
                  <a:pt x="174371" y="37084"/>
                </a:lnTo>
                <a:lnTo>
                  <a:pt x="208968" y="56903"/>
                </a:lnTo>
                <a:lnTo>
                  <a:pt x="218948" y="57404"/>
                </a:lnTo>
                <a:lnTo>
                  <a:pt x="228947" y="56903"/>
                </a:lnTo>
                <a:lnTo>
                  <a:pt x="237791" y="55403"/>
                </a:lnTo>
                <a:lnTo>
                  <a:pt x="245469" y="52903"/>
                </a:lnTo>
                <a:lnTo>
                  <a:pt x="251968" y="49403"/>
                </a:lnTo>
                <a:lnTo>
                  <a:pt x="254348" y="47752"/>
                </a:lnTo>
                <a:lnTo>
                  <a:pt x="208533" y="47752"/>
                </a:lnTo>
                <a:lnTo>
                  <a:pt x="200405" y="46101"/>
                </a:lnTo>
                <a:lnTo>
                  <a:pt x="194691" y="42545"/>
                </a:lnTo>
                <a:lnTo>
                  <a:pt x="188849" y="39116"/>
                </a:lnTo>
                <a:lnTo>
                  <a:pt x="185927" y="34417"/>
                </a:lnTo>
                <a:lnTo>
                  <a:pt x="185927" y="22733"/>
                </a:lnTo>
                <a:lnTo>
                  <a:pt x="188849" y="18034"/>
                </a:lnTo>
                <a:lnTo>
                  <a:pt x="194691" y="14605"/>
                </a:lnTo>
                <a:lnTo>
                  <a:pt x="200405" y="11176"/>
                </a:lnTo>
                <a:lnTo>
                  <a:pt x="208533" y="9398"/>
                </a:lnTo>
                <a:lnTo>
                  <a:pt x="254308" y="9398"/>
                </a:lnTo>
                <a:lnTo>
                  <a:pt x="252095" y="7874"/>
                </a:lnTo>
                <a:lnTo>
                  <a:pt x="245594" y="4393"/>
                </a:lnTo>
                <a:lnTo>
                  <a:pt x="237902" y="1936"/>
                </a:lnTo>
                <a:lnTo>
                  <a:pt x="229020" y="480"/>
                </a:lnTo>
                <a:lnTo>
                  <a:pt x="218948" y="0"/>
                </a:lnTo>
                <a:close/>
              </a:path>
              <a:path w="285750" h="137160">
                <a:moveTo>
                  <a:pt x="254308" y="9398"/>
                </a:moveTo>
                <a:lnTo>
                  <a:pt x="229488" y="9398"/>
                </a:lnTo>
                <a:lnTo>
                  <a:pt x="237617" y="11176"/>
                </a:lnTo>
                <a:lnTo>
                  <a:pt x="243331" y="14605"/>
                </a:lnTo>
                <a:lnTo>
                  <a:pt x="249174" y="18034"/>
                </a:lnTo>
                <a:lnTo>
                  <a:pt x="252095" y="22733"/>
                </a:lnTo>
                <a:lnTo>
                  <a:pt x="252095" y="34417"/>
                </a:lnTo>
                <a:lnTo>
                  <a:pt x="249174" y="39116"/>
                </a:lnTo>
                <a:lnTo>
                  <a:pt x="243331" y="42545"/>
                </a:lnTo>
                <a:lnTo>
                  <a:pt x="237617" y="46101"/>
                </a:lnTo>
                <a:lnTo>
                  <a:pt x="229488" y="47752"/>
                </a:lnTo>
                <a:lnTo>
                  <a:pt x="254348" y="47752"/>
                </a:lnTo>
                <a:lnTo>
                  <a:pt x="259842" y="43942"/>
                </a:lnTo>
                <a:lnTo>
                  <a:pt x="263778" y="37084"/>
                </a:lnTo>
                <a:lnTo>
                  <a:pt x="263778" y="20066"/>
                </a:lnTo>
                <a:lnTo>
                  <a:pt x="259842" y="13208"/>
                </a:lnTo>
                <a:lnTo>
                  <a:pt x="254308" y="9398"/>
                </a:lnTo>
                <a:close/>
              </a:path>
              <a:path w="285750" h="137160">
                <a:moveTo>
                  <a:pt x="133223" y="63373"/>
                </a:moveTo>
                <a:lnTo>
                  <a:pt x="0" y="63373"/>
                </a:lnTo>
                <a:lnTo>
                  <a:pt x="0" y="73279"/>
                </a:lnTo>
                <a:lnTo>
                  <a:pt x="133223" y="73279"/>
                </a:lnTo>
                <a:lnTo>
                  <a:pt x="133223" y="63373"/>
                </a:lnTo>
                <a:close/>
              </a:path>
              <a:path w="285750" h="137160">
                <a:moveTo>
                  <a:pt x="72262" y="44196"/>
                </a:moveTo>
                <a:lnTo>
                  <a:pt x="60959" y="44196"/>
                </a:lnTo>
                <a:lnTo>
                  <a:pt x="60959" y="63373"/>
                </a:lnTo>
                <a:lnTo>
                  <a:pt x="72262" y="63373"/>
                </a:lnTo>
                <a:lnTo>
                  <a:pt x="72262" y="44196"/>
                </a:lnTo>
                <a:close/>
              </a:path>
              <a:path w="285750" h="137160">
                <a:moveTo>
                  <a:pt x="34289" y="254"/>
                </a:moveTo>
                <a:lnTo>
                  <a:pt x="23113" y="254"/>
                </a:lnTo>
                <a:lnTo>
                  <a:pt x="23113" y="44196"/>
                </a:lnTo>
                <a:lnTo>
                  <a:pt x="113664" y="44196"/>
                </a:lnTo>
                <a:lnTo>
                  <a:pt x="113664" y="34290"/>
                </a:lnTo>
                <a:lnTo>
                  <a:pt x="34289" y="34290"/>
                </a:lnTo>
                <a:lnTo>
                  <a:pt x="34289" y="2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6946518" y="6303263"/>
            <a:ext cx="1187450" cy="143510"/>
          </a:xfrm>
          <a:custGeom>
            <a:avLst/>
            <a:gdLst/>
            <a:ahLst/>
            <a:cxnLst/>
            <a:rect l="l" t="t" r="r" b="b"/>
            <a:pathLst>
              <a:path w="1187450" h="143510">
                <a:moveTo>
                  <a:pt x="893190" y="109601"/>
                </a:moveTo>
                <a:lnTo>
                  <a:pt x="759967" y="109601"/>
                </a:lnTo>
                <a:lnTo>
                  <a:pt x="759967" y="119507"/>
                </a:lnTo>
                <a:lnTo>
                  <a:pt x="893190" y="119507"/>
                </a:lnTo>
                <a:lnTo>
                  <a:pt x="893190" y="109601"/>
                </a:lnTo>
                <a:close/>
              </a:path>
              <a:path w="1187450" h="143510">
                <a:moveTo>
                  <a:pt x="1034287" y="88900"/>
                </a:moveTo>
                <a:lnTo>
                  <a:pt x="944372" y="88900"/>
                </a:lnTo>
                <a:lnTo>
                  <a:pt x="944372" y="139573"/>
                </a:lnTo>
                <a:lnTo>
                  <a:pt x="1034287" y="139573"/>
                </a:lnTo>
                <a:lnTo>
                  <a:pt x="1034287" y="129921"/>
                </a:lnTo>
                <a:lnTo>
                  <a:pt x="955421" y="129921"/>
                </a:lnTo>
                <a:lnTo>
                  <a:pt x="955421" y="98679"/>
                </a:lnTo>
                <a:lnTo>
                  <a:pt x="1034287" y="98679"/>
                </a:lnTo>
                <a:lnTo>
                  <a:pt x="1034287" y="88900"/>
                </a:lnTo>
                <a:close/>
              </a:path>
              <a:path w="1187450" h="143510">
                <a:moveTo>
                  <a:pt x="1034287" y="98679"/>
                </a:moveTo>
                <a:lnTo>
                  <a:pt x="1023365" y="98679"/>
                </a:lnTo>
                <a:lnTo>
                  <a:pt x="1023365" y="129921"/>
                </a:lnTo>
                <a:lnTo>
                  <a:pt x="1034287" y="129921"/>
                </a:lnTo>
                <a:lnTo>
                  <a:pt x="1034287" y="98679"/>
                </a:lnTo>
                <a:close/>
              </a:path>
              <a:path w="1187450" h="143510">
                <a:moveTo>
                  <a:pt x="73278" y="85852"/>
                </a:moveTo>
                <a:lnTo>
                  <a:pt x="30352" y="98679"/>
                </a:lnTo>
                <a:lnTo>
                  <a:pt x="26288" y="105410"/>
                </a:lnTo>
                <a:lnTo>
                  <a:pt x="26288" y="121793"/>
                </a:lnTo>
                <a:lnTo>
                  <a:pt x="62682" y="140999"/>
                </a:lnTo>
                <a:lnTo>
                  <a:pt x="73278" y="141478"/>
                </a:lnTo>
                <a:lnTo>
                  <a:pt x="83875" y="140999"/>
                </a:lnTo>
                <a:lnTo>
                  <a:pt x="93186" y="139557"/>
                </a:lnTo>
                <a:lnTo>
                  <a:pt x="101211" y="137138"/>
                </a:lnTo>
                <a:lnTo>
                  <a:pt x="107950" y="133731"/>
                </a:lnTo>
                <a:lnTo>
                  <a:pt x="110970" y="131826"/>
                </a:lnTo>
                <a:lnTo>
                  <a:pt x="73278" y="131826"/>
                </a:lnTo>
                <a:lnTo>
                  <a:pt x="65299" y="131514"/>
                </a:lnTo>
                <a:lnTo>
                  <a:pt x="38226" y="118999"/>
                </a:lnTo>
                <a:lnTo>
                  <a:pt x="38314" y="108204"/>
                </a:lnTo>
                <a:lnTo>
                  <a:pt x="73278" y="95250"/>
                </a:lnTo>
                <a:lnTo>
                  <a:pt x="110852" y="95250"/>
                </a:lnTo>
                <a:lnTo>
                  <a:pt x="108076" y="93472"/>
                </a:lnTo>
                <a:lnTo>
                  <a:pt x="101318" y="90138"/>
                </a:lnTo>
                <a:lnTo>
                  <a:pt x="93249" y="87757"/>
                </a:lnTo>
                <a:lnTo>
                  <a:pt x="83895" y="86328"/>
                </a:lnTo>
                <a:lnTo>
                  <a:pt x="73278" y="85852"/>
                </a:lnTo>
                <a:close/>
              </a:path>
              <a:path w="1187450" h="143510">
                <a:moveTo>
                  <a:pt x="110852" y="95250"/>
                </a:moveTo>
                <a:lnTo>
                  <a:pt x="73278" y="95250"/>
                </a:lnTo>
                <a:lnTo>
                  <a:pt x="81276" y="95581"/>
                </a:lnTo>
                <a:lnTo>
                  <a:pt x="88296" y="96567"/>
                </a:lnTo>
                <a:lnTo>
                  <a:pt x="94317" y="98196"/>
                </a:lnTo>
                <a:lnTo>
                  <a:pt x="99313" y="100457"/>
                </a:lnTo>
                <a:lnTo>
                  <a:pt x="105282" y="103886"/>
                </a:lnTo>
                <a:lnTo>
                  <a:pt x="108330" y="108204"/>
                </a:lnTo>
                <a:lnTo>
                  <a:pt x="108330" y="118999"/>
                </a:lnTo>
                <a:lnTo>
                  <a:pt x="73278" y="131826"/>
                </a:lnTo>
                <a:lnTo>
                  <a:pt x="110970" y="131826"/>
                </a:lnTo>
                <a:lnTo>
                  <a:pt x="116204" y="128524"/>
                </a:lnTo>
                <a:lnTo>
                  <a:pt x="120269" y="121793"/>
                </a:lnTo>
                <a:lnTo>
                  <a:pt x="120269" y="105410"/>
                </a:lnTo>
                <a:lnTo>
                  <a:pt x="116204" y="98679"/>
                </a:lnTo>
                <a:lnTo>
                  <a:pt x="110852" y="95250"/>
                </a:lnTo>
                <a:close/>
              </a:path>
              <a:path w="1187450" h="143510">
                <a:moveTo>
                  <a:pt x="283590" y="112141"/>
                </a:moveTo>
                <a:lnTo>
                  <a:pt x="150367" y="112141"/>
                </a:lnTo>
                <a:lnTo>
                  <a:pt x="150367" y="122047"/>
                </a:lnTo>
                <a:lnTo>
                  <a:pt x="283590" y="122047"/>
                </a:lnTo>
                <a:lnTo>
                  <a:pt x="283590" y="112141"/>
                </a:lnTo>
                <a:close/>
              </a:path>
              <a:path w="1187450" h="143510">
                <a:moveTo>
                  <a:pt x="222630" y="81280"/>
                </a:moveTo>
                <a:lnTo>
                  <a:pt x="211327" y="81280"/>
                </a:lnTo>
                <a:lnTo>
                  <a:pt x="211327" y="112141"/>
                </a:lnTo>
                <a:lnTo>
                  <a:pt x="222630" y="112141"/>
                </a:lnTo>
                <a:lnTo>
                  <a:pt x="222630" y="81280"/>
                </a:lnTo>
                <a:close/>
              </a:path>
              <a:path w="1187450" h="143510">
                <a:moveTo>
                  <a:pt x="183006" y="12319"/>
                </a:moveTo>
                <a:lnTo>
                  <a:pt x="171830" y="12319"/>
                </a:lnTo>
                <a:lnTo>
                  <a:pt x="171830" y="81280"/>
                </a:lnTo>
                <a:lnTo>
                  <a:pt x="261874" y="81280"/>
                </a:lnTo>
                <a:lnTo>
                  <a:pt x="261874" y="71120"/>
                </a:lnTo>
                <a:lnTo>
                  <a:pt x="183006" y="71120"/>
                </a:lnTo>
                <a:lnTo>
                  <a:pt x="183006" y="47244"/>
                </a:lnTo>
                <a:lnTo>
                  <a:pt x="261874" y="47244"/>
                </a:lnTo>
                <a:lnTo>
                  <a:pt x="261874" y="37211"/>
                </a:lnTo>
                <a:lnTo>
                  <a:pt x="183006" y="37211"/>
                </a:lnTo>
                <a:lnTo>
                  <a:pt x="183006" y="12319"/>
                </a:lnTo>
                <a:close/>
              </a:path>
              <a:path w="1187450" h="143510">
                <a:moveTo>
                  <a:pt x="261874" y="47244"/>
                </a:moveTo>
                <a:lnTo>
                  <a:pt x="250951" y="47244"/>
                </a:lnTo>
                <a:lnTo>
                  <a:pt x="250951" y="71120"/>
                </a:lnTo>
                <a:lnTo>
                  <a:pt x="261874" y="71120"/>
                </a:lnTo>
                <a:lnTo>
                  <a:pt x="261874" y="47244"/>
                </a:lnTo>
                <a:close/>
              </a:path>
              <a:path w="1187450" h="143510">
                <a:moveTo>
                  <a:pt x="261874" y="12319"/>
                </a:moveTo>
                <a:lnTo>
                  <a:pt x="250951" y="12319"/>
                </a:lnTo>
                <a:lnTo>
                  <a:pt x="250951" y="37211"/>
                </a:lnTo>
                <a:lnTo>
                  <a:pt x="261874" y="37211"/>
                </a:lnTo>
                <a:lnTo>
                  <a:pt x="261874" y="12319"/>
                </a:lnTo>
                <a:close/>
              </a:path>
              <a:path w="1187450" h="143510">
                <a:moveTo>
                  <a:pt x="1161541" y="62992"/>
                </a:moveTo>
                <a:lnTo>
                  <a:pt x="1150365" y="62992"/>
                </a:lnTo>
                <a:lnTo>
                  <a:pt x="1150365" y="139192"/>
                </a:lnTo>
                <a:lnTo>
                  <a:pt x="1161541" y="139192"/>
                </a:lnTo>
                <a:lnTo>
                  <a:pt x="1161541" y="62992"/>
                </a:lnTo>
                <a:close/>
              </a:path>
              <a:path w="1187450" h="143510">
                <a:moveTo>
                  <a:pt x="1111377" y="9652"/>
                </a:moveTo>
                <a:lnTo>
                  <a:pt x="1101852" y="9652"/>
                </a:lnTo>
                <a:lnTo>
                  <a:pt x="1094755" y="10437"/>
                </a:lnTo>
                <a:lnTo>
                  <a:pt x="1070985" y="47299"/>
                </a:lnTo>
                <a:lnTo>
                  <a:pt x="1070482" y="58420"/>
                </a:lnTo>
                <a:lnTo>
                  <a:pt x="1070985" y="69469"/>
                </a:lnTo>
                <a:lnTo>
                  <a:pt x="1088516" y="104044"/>
                </a:lnTo>
                <a:lnTo>
                  <a:pt x="1101852" y="107188"/>
                </a:lnTo>
                <a:lnTo>
                  <a:pt x="1111377" y="107188"/>
                </a:lnTo>
                <a:lnTo>
                  <a:pt x="1118870" y="103378"/>
                </a:lnTo>
                <a:lnTo>
                  <a:pt x="1123256" y="97155"/>
                </a:lnTo>
                <a:lnTo>
                  <a:pt x="1095121" y="97155"/>
                </a:lnTo>
                <a:lnTo>
                  <a:pt x="1090040" y="93853"/>
                </a:lnTo>
                <a:lnTo>
                  <a:pt x="1081277" y="58420"/>
                </a:lnTo>
                <a:lnTo>
                  <a:pt x="1081591" y="49486"/>
                </a:lnTo>
                <a:lnTo>
                  <a:pt x="1095121" y="19685"/>
                </a:lnTo>
                <a:lnTo>
                  <a:pt x="1123390" y="19685"/>
                </a:lnTo>
                <a:lnTo>
                  <a:pt x="1118870" y="13335"/>
                </a:lnTo>
                <a:lnTo>
                  <a:pt x="1111377" y="9652"/>
                </a:lnTo>
                <a:close/>
              </a:path>
              <a:path w="1187450" h="143510">
                <a:moveTo>
                  <a:pt x="1123390" y="19685"/>
                </a:moveTo>
                <a:lnTo>
                  <a:pt x="1108455" y="19685"/>
                </a:lnTo>
                <a:lnTo>
                  <a:pt x="1113535" y="22987"/>
                </a:lnTo>
                <a:lnTo>
                  <a:pt x="1117091" y="29591"/>
                </a:lnTo>
                <a:lnTo>
                  <a:pt x="1119425" y="35113"/>
                </a:lnTo>
                <a:lnTo>
                  <a:pt x="1121092" y="41767"/>
                </a:lnTo>
                <a:lnTo>
                  <a:pt x="1122092" y="49539"/>
                </a:lnTo>
                <a:lnTo>
                  <a:pt x="1122426" y="58420"/>
                </a:lnTo>
                <a:lnTo>
                  <a:pt x="1122085" y="67282"/>
                </a:lnTo>
                <a:lnTo>
                  <a:pt x="1108455" y="97155"/>
                </a:lnTo>
                <a:lnTo>
                  <a:pt x="1123256" y="97155"/>
                </a:lnTo>
                <a:lnTo>
                  <a:pt x="1133221" y="62992"/>
                </a:lnTo>
                <a:lnTo>
                  <a:pt x="1161541" y="62992"/>
                </a:lnTo>
                <a:lnTo>
                  <a:pt x="1161541" y="53086"/>
                </a:lnTo>
                <a:lnTo>
                  <a:pt x="1133094" y="53086"/>
                </a:lnTo>
                <a:lnTo>
                  <a:pt x="1132240" y="43205"/>
                </a:lnTo>
                <a:lnTo>
                  <a:pt x="1130458" y="34528"/>
                </a:lnTo>
                <a:lnTo>
                  <a:pt x="1127771" y="27064"/>
                </a:lnTo>
                <a:lnTo>
                  <a:pt x="1124203" y="20828"/>
                </a:lnTo>
                <a:lnTo>
                  <a:pt x="1123390" y="19685"/>
                </a:lnTo>
                <a:close/>
              </a:path>
              <a:path w="1187450" h="143510">
                <a:moveTo>
                  <a:pt x="1161541" y="2921"/>
                </a:moveTo>
                <a:lnTo>
                  <a:pt x="1150365" y="2921"/>
                </a:lnTo>
                <a:lnTo>
                  <a:pt x="1150365" y="53086"/>
                </a:lnTo>
                <a:lnTo>
                  <a:pt x="1161541" y="53086"/>
                </a:lnTo>
                <a:lnTo>
                  <a:pt x="1161541" y="2921"/>
                </a:lnTo>
                <a:close/>
              </a:path>
              <a:path w="1187450" h="143510">
                <a:moveTo>
                  <a:pt x="531622" y="12700"/>
                </a:moveTo>
                <a:lnTo>
                  <a:pt x="465962" y="12700"/>
                </a:lnTo>
                <a:lnTo>
                  <a:pt x="465962" y="22606"/>
                </a:lnTo>
                <a:lnTo>
                  <a:pt x="520573" y="22606"/>
                </a:lnTo>
                <a:lnTo>
                  <a:pt x="520573" y="55626"/>
                </a:lnTo>
                <a:lnTo>
                  <a:pt x="465962" y="55626"/>
                </a:lnTo>
                <a:lnTo>
                  <a:pt x="465962" y="112649"/>
                </a:lnTo>
                <a:lnTo>
                  <a:pt x="494603" y="112434"/>
                </a:lnTo>
                <a:lnTo>
                  <a:pt x="517636" y="111791"/>
                </a:lnTo>
                <a:lnTo>
                  <a:pt x="535025" y="110720"/>
                </a:lnTo>
                <a:lnTo>
                  <a:pt x="546734" y="109220"/>
                </a:lnTo>
                <a:lnTo>
                  <a:pt x="545871" y="102743"/>
                </a:lnTo>
                <a:lnTo>
                  <a:pt x="477138" y="102743"/>
                </a:lnTo>
                <a:lnTo>
                  <a:pt x="477138" y="65278"/>
                </a:lnTo>
                <a:lnTo>
                  <a:pt x="531622" y="65278"/>
                </a:lnTo>
                <a:lnTo>
                  <a:pt x="531622" y="12700"/>
                </a:lnTo>
                <a:close/>
              </a:path>
              <a:path w="1187450" h="143510">
                <a:moveTo>
                  <a:pt x="545464" y="99695"/>
                </a:moveTo>
                <a:lnTo>
                  <a:pt x="535842" y="101028"/>
                </a:lnTo>
                <a:lnTo>
                  <a:pt x="521255" y="101981"/>
                </a:lnTo>
                <a:lnTo>
                  <a:pt x="501691" y="102552"/>
                </a:lnTo>
                <a:lnTo>
                  <a:pt x="477138" y="102743"/>
                </a:lnTo>
                <a:lnTo>
                  <a:pt x="545871" y="102743"/>
                </a:lnTo>
                <a:lnTo>
                  <a:pt x="545464" y="99695"/>
                </a:lnTo>
                <a:close/>
              </a:path>
              <a:path w="1187450" h="143510">
                <a:moveTo>
                  <a:pt x="832230" y="11684"/>
                </a:moveTo>
                <a:lnTo>
                  <a:pt x="820801" y="11684"/>
                </a:lnTo>
                <a:lnTo>
                  <a:pt x="820801" y="19177"/>
                </a:lnTo>
                <a:lnTo>
                  <a:pt x="819870" y="25941"/>
                </a:lnTo>
                <a:lnTo>
                  <a:pt x="788320" y="60086"/>
                </a:lnTo>
                <a:lnTo>
                  <a:pt x="765682" y="67818"/>
                </a:lnTo>
                <a:lnTo>
                  <a:pt x="773176" y="76708"/>
                </a:lnTo>
                <a:lnTo>
                  <a:pt x="812815" y="54661"/>
                </a:lnTo>
                <a:lnTo>
                  <a:pt x="826388" y="37338"/>
                </a:lnTo>
                <a:lnTo>
                  <a:pt x="838911" y="37338"/>
                </a:lnTo>
                <a:lnTo>
                  <a:pt x="836025" y="32988"/>
                </a:lnTo>
                <a:lnTo>
                  <a:pt x="833181" y="26011"/>
                </a:lnTo>
                <a:lnTo>
                  <a:pt x="832230" y="19177"/>
                </a:lnTo>
                <a:lnTo>
                  <a:pt x="832230" y="11684"/>
                </a:lnTo>
                <a:close/>
              </a:path>
              <a:path w="1187450" h="143510">
                <a:moveTo>
                  <a:pt x="838911" y="37338"/>
                </a:moveTo>
                <a:lnTo>
                  <a:pt x="826388" y="37338"/>
                </a:lnTo>
                <a:lnTo>
                  <a:pt x="829746" y="42939"/>
                </a:lnTo>
                <a:lnTo>
                  <a:pt x="862710" y="69627"/>
                </a:lnTo>
                <a:lnTo>
                  <a:pt x="879601" y="76581"/>
                </a:lnTo>
                <a:lnTo>
                  <a:pt x="887476" y="67691"/>
                </a:lnTo>
                <a:lnTo>
                  <a:pt x="875615" y="64337"/>
                </a:lnTo>
                <a:lnTo>
                  <a:pt x="864981" y="59817"/>
                </a:lnTo>
                <a:lnTo>
                  <a:pt x="855549" y="54143"/>
                </a:lnTo>
                <a:lnTo>
                  <a:pt x="847344" y="47371"/>
                </a:lnTo>
                <a:lnTo>
                  <a:pt x="840738" y="40090"/>
                </a:lnTo>
                <a:lnTo>
                  <a:pt x="838911" y="37338"/>
                </a:lnTo>
                <a:close/>
              </a:path>
              <a:path w="1187450" h="143510">
                <a:moveTo>
                  <a:pt x="657098" y="9906"/>
                </a:moveTo>
                <a:lnTo>
                  <a:pt x="646176" y="9906"/>
                </a:lnTo>
                <a:lnTo>
                  <a:pt x="646176" y="33401"/>
                </a:lnTo>
                <a:lnTo>
                  <a:pt x="645511" y="42973"/>
                </a:lnTo>
                <a:lnTo>
                  <a:pt x="629943" y="79952"/>
                </a:lnTo>
                <a:lnTo>
                  <a:pt x="607440" y="101473"/>
                </a:lnTo>
                <a:lnTo>
                  <a:pt x="615950" y="108966"/>
                </a:lnTo>
                <a:lnTo>
                  <a:pt x="642816" y="78714"/>
                </a:lnTo>
                <a:lnTo>
                  <a:pt x="651763" y="59944"/>
                </a:lnTo>
                <a:lnTo>
                  <a:pt x="662841" y="59944"/>
                </a:lnTo>
                <a:lnTo>
                  <a:pt x="659733" y="51308"/>
                </a:lnTo>
                <a:lnTo>
                  <a:pt x="657760" y="42160"/>
                </a:lnTo>
                <a:lnTo>
                  <a:pt x="657134" y="33401"/>
                </a:lnTo>
                <a:lnTo>
                  <a:pt x="657098" y="9906"/>
                </a:lnTo>
                <a:close/>
              </a:path>
              <a:path w="1187450" h="143510">
                <a:moveTo>
                  <a:pt x="662841" y="59944"/>
                </a:moveTo>
                <a:lnTo>
                  <a:pt x="651763" y="59944"/>
                </a:lnTo>
                <a:lnTo>
                  <a:pt x="653669" y="65230"/>
                </a:lnTo>
                <a:lnTo>
                  <a:pt x="676068" y="96805"/>
                </a:lnTo>
                <a:lnTo>
                  <a:pt x="687704" y="107188"/>
                </a:lnTo>
                <a:lnTo>
                  <a:pt x="695578" y="98425"/>
                </a:lnTo>
                <a:lnTo>
                  <a:pt x="687147" y="92338"/>
                </a:lnTo>
                <a:lnTo>
                  <a:pt x="679735" y="85502"/>
                </a:lnTo>
                <a:lnTo>
                  <a:pt x="673183" y="77815"/>
                </a:lnTo>
                <a:lnTo>
                  <a:pt x="667511" y="69342"/>
                </a:lnTo>
                <a:lnTo>
                  <a:pt x="662991" y="60360"/>
                </a:lnTo>
                <a:lnTo>
                  <a:pt x="662841" y="59944"/>
                </a:lnTo>
                <a:close/>
              </a:path>
              <a:path w="1187450" h="143510">
                <a:moveTo>
                  <a:pt x="1008379" y="2921"/>
                </a:moveTo>
                <a:lnTo>
                  <a:pt x="997457" y="2921"/>
                </a:lnTo>
                <a:lnTo>
                  <a:pt x="997457" y="36068"/>
                </a:lnTo>
                <a:lnTo>
                  <a:pt x="977773" y="36068"/>
                </a:lnTo>
                <a:lnTo>
                  <a:pt x="977773" y="45974"/>
                </a:lnTo>
                <a:lnTo>
                  <a:pt x="997457" y="45974"/>
                </a:lnTo>
                <a:lnTo>
                  <a:pt x="997457" y="80899"/>
                </a:lnTo>
                <a:lnTo>
                  <a:pt x="1008379" y="80899"/>
                </a:lnTo>
                <a:lnTo>
                  <a:pt x="1008379" y="2921"/>
                </a:lnTo>
                <a:close/>
              </a:path>
              <a:path w="1187450" h="143510">
                <a:moveTo>
                  <a:pt x="980821" y="7366"/>
                </a:moveTo>
                <a:lnTo>
                  <a:pt x="925956" y="7366"/>
                </a:lnTo>
                <a:lnTo>
                  <a:pt x="925956" y="75946"/>
                </a:lnTo>
                <a:lnTo>
                  <a:pt x="943645" y="75850"/>
                </a:lnTo>
                <a:lnTo>
                  <a:pt x="959167" y="75565"/>
                </a:lnTo>
                <a:lnTo>
                  <a:pt x="972498" y="75088"/>
                </a:lnTo>
                <a:lnTo>
                  <a:pt x="983614" y="74422"/>
                </a:lnTo>
                <a:lnTo>
                  <a:pt x="983078" y="66167"/>
                </a:lnTo>
                <a:lnTo>
                  <a:pt x="936878" y="66167"/>
                </a:lnTo>
                <a:lnTo>
                  <a:pt x="936878" y="46990"/>
                </a:lnTo>
                <a:lnTo>
                  <a:pt x="968755" y="46990"/>
                </a:lnTo>
                <a:lnTo>
                  <a:pt x="968755" y="37338"/>
                </a:lnTo>
                <a:lnTo>
                  <a:pt x="936878" y="37338"/>
                </a:lnTo>
                <a:lnTo>
                  <a:pt x="936878" y="17018"/>
                </a:lnTo>
                <a:lnTo>
                  <a:pt x="980821" y="17018"/>
                </a:lnTo>
                <a:lnTo>
                  <a:pt x="980821" y="7366"/>
                </a:lnTo>
                <a:close/>
              </a:path>
              <a:path w="1187450" h="143510">
                <a:moveTo>
                  <a:pt x="982979" y="64643"/>
                </a:moveTo>
                <a:lnTo>
                  <a:pt x="974669" y="65309"/>
                </a:lnTo>
                <a:lnTo>
                  <a:pt x="964215" y="65786"/>
                </a:lnTo>
                <a:lnTo>
                  <a:pt x="951618" y="66071"/>
                </a:lnTo>
                <a:lnTo>
                  <a:pt x="936878" y="66167"/>
                </a:lnTo>
                <a:lnTo>
                  <a:pt x="983078" y="66167"/>
                </a:lnTo>
                <a:lnTo>
                  <a:pt x="982979" y="64643"/>
                </a:lnTo>
                <a:close/>
              </a:path>
              <a:path w="1187450" h="143510">
                <a:moveTo>
                  <a:pt x="117348" y="0"/>
                </a:moveTo>
                <a:lnTo>
                  <a:pt x="106172" y="0"/>
                </a:lnTo>
                <a:lnTo>
                  <a:pt x="106172" y="32385"/>
                </a:lnTo>
                <a:lnTo>
                  <a:pt x="72644" y="32385"/>
                </a:lnTo>
                <a:lnTo>
                  <a:pt x="72644" y="42164"/>
                </a:lnTo>
                <a:lnTo>
                  <a:pt x="106172" y="42164"/>
                </a:lnTo>
                <a:lnTo>
                  <a:pt x="106172" y="82931"/>
                </a:lnTo>
                <a:lnTo>
                  <a:pt x="117348" y="82931"/>
                </a:lnTo>
                <a:lnTo>
                  <a:pt x="117348" y="0"/>
                </a:lnTo>
                <a:close/>
              </a:path>
              <a:path w="1187450" h="143510">
                <a:moveTo>
                  <a:pt x="46989" y="16383"/>
                </a:moveTo>
                <a:lnTo>
                  <a:pt x="36195" y="16383"/>
                </a:lnTo>
                <a:lnTo>
                  <a:pt x="36195" y="19939"/>
                </a:lnTo>
                <a:lnTo>
                  <a:pt x="35550" y="27560"/>
                </a:lnTo>
                <a:lnTo>
                  <a:pt x="14128" y="61690"/>
                </a:lnTo>
                <a:lnTo>
                  <a:pt x="0" y="70739"/>
                </a:lnTo>
                <a:lnTo>
                  <a:pt x="7874" y="78359"/>
                </a:lnTo>
                <a:lnTo>
                  <a:pt x="39242" y="48387"/>
                </a:lnTo>
                <a:lnTo>
                  <a:pt x="42036" y="42037"/>
                </a:lnTo>
                <a:lnTo>
                  <a:pt x="53889" y="42037"/>
                </a:lnTo>
                <a:lnTo>
                  <a:pt x="53044" y="40852"/>
                </a:lnTo>
                <a:lnTo>
                  <a:pt x="49672" y="34051"/>
                </a:lnTo>
                <a:lnTo>
                  <a:pt x="47658" y="27084"/>
                </a:lnTo>
                <a:lnTo>
                  <a:pt x="46989" y="19939"/>
                </a:lnTo>
                <a:lnTo>
                  <a:pt x="46989" y="16383"/>
                </a:lnTo>
                <a:close/>
              </a:path>
              <a:path w="1187450" h="143510">
                <a:moveTo>
                  <a:pt x="53889" y="42037"/>
                </a:moveTo>
                <a:lnTo>
                  <a:pt x="42036" y="42037"/>
                </a:lnTo>
                <a:lnTo>
                  <a:pt x="44703" y="47625"/>
                </a:lnTo>
                <a:lnTo>
                  <a:pt x="75310" y="74676"/>
                </a:lnTo>
                <a:lnTo>
                  <a:pt x="82930" y="66675"/>
                </a:lnTo>
                <a:lnTo>
                  <a:pt x="76001" y="63196"/>
                </a:lnTo>
                <a:lnTo>
                  <a:pt x="69500" y="58848"/>
                </a:lnTo>
                <a:lnTo>
                  <a:pt x="63404" y="53594"/>
                </a:lnTo>
                <a:lnTo>
                  <a:pt x="57784" y="47498"/>
                </a:lnTo>
                <a:lnTo>
                  <a:pt x="53889" y="42037"/>
                </a:lnTo>
                <a:close/>
              </a:path>
              <a:path w="1187450" h="143510">
                <a:moveTo>
                  <a:pt x="78612" y="6477"/>
                </a:moveTo>
                <a:lnTo>
                  <a:pt x="4699" y="6477"/>
                </a:lnTo>
                <a:lnTo>
                  <a:pt x="4699" y="16383"/>
                </a:lnTo>
                <a:lnTo>
                  <a:pt x="78612" y="16383"/>
                </a:lnTo>
                <a:lnTo>
                  <a:pt x="78612" y="6477"/>
                </a:lnTo>
                <a:close/>
              </a:path>
              <a:path w="1187450" h="143510">
                <a:moveTo>
                  <a:pt x="1187323" y="0"/>
                </a:moveTo>
                <a:lnTo>
                  <a:pt x="1176147" y="0"/>
                </a:lnTo>
                <a:lnTo>
                  <a:pt x="1176147" y="143510"/>
                </a:lnTo>
                <a:lnTo>
                  <a:pt x="1187323" y="143510"/>
                </a:lnTo>
                <a:lnTo>
                  <a:pt x="1187323" y="0"/>
                </a:lnTo>
                <a:close/>
              </a:path>
              <a:path w="1187450" h="143510">
                <a:moveTo>
                  <a:pt x="1034287" y="0"/>
                </a:moveTo>
                <a:lnTo>
                  <a:pt x="1023111" y="0"/>
                </a:lnTo>
                <a:lnTo>
                  <a:pt x="1023111" y="80899"/>
                </a:lnTo>
                <a:lnTo>
                  <a:pt x="1034287" y="80899"/>
                </a:lnTo>
                <a:lnTo>
                  <a:pt x="1034287" y="0"/>
                </a:lnTo>
                <a:close/>
              </a:path>
              <a:path w="1187450" h="143510">
                <a:moveTo>
                  <a:pt x="726948" y="0"/>
                </a:moveTo>
                <a:lnTo>
                  <a:pt x="715772" y="0"/>
                </a:lnTo>
                <a:lnTo>
                  <a:pt x="715772" y="143510"/>
                </a:lnTo>
                <a:lnTo>
                  <a:pt x="726948" y="143510"/>
                </a:lnTo>
                <a:lnTo>
                  <a:pt x="726948" y="0"/>
                </a:lnTo>
                <a:close/>
              </a:path>
              <a:path w="1187450" h="143510">
                <a:moveTo>
                  <a:pt x="573024" y="0"/>
                </a:moveTo>
                <a:lnTo>
                  <a:pt x="561848" y="0"/>
                </a:lnTo>
                <a:lnTo>
                  <a:pt x="561848" y="143510"/>
                </a:lnTo>
                <a:lnTo>
                  <a:pt x="573024" y="143510"/>
                </a:lnTo>
                <a:lnTo>
                  <a:pt x="573024" y="0"/>
                </a:lnTo>
                <a:close/>
              </a:path>
              <a:path w="1187450" h="143510">
                <a:moveTo>
                  <a:pt x="422148" y="0"/>
                </a:moveTo>
                <a:lnTo>
                  <a:pt x="410972" y="0"/>
                </a:lnTo>
                <a:lnTo>
                  <a:pt x="410972" y="53467"/>
                </a:lnTo>
                <a:lnTo>
                  <a:pt x="379729" y="53467"/>
                </a:lnTo>
                <a:lnTo>
                  <a:pt x="379729" y="63373"/>
                </a:lnTo>
                <a:lnTo>
                  <a:pt x="410972" y="63373"/>
                </a:lnTo>
                <a:lnTo>
                  <a:pt x="410972" y="143510"/>
                </a:lnTo>
                <a:lnTo>
                  <a:pt x="422148" y="143510"/>
                </a:lnTo>
                <a:lnTo>
                  <a:pt x="422148" y="0"/>
                </a:lnTo>
                <a:close/>
              </a:path>
              <a:path w="1187450" h="143510">
                <a:moveTo>
                  <a:pt x="353822" y="29972"/>
                </a:moveTo>
                <a:lnTo>
                  <a:pt x="342773" y="29972"/>
                </a:lnTo>
                <a:lnTo>
                  <a:pt x="342727" y="44323"/>
                </a:lnTo>
                <a:lnTo>
                  <a:pt x="342060" y="51814"/>
                </a:lnTo>
                <a:lnTo>
                  <a:pt x="318976" y="91709"/>
                </a:lnTo>
                <a:lnTo>
                  <a:pt x="304291" y="101727"/>
                </a:lnTo>
                <a:lnTo>
                  <a:pt x="312800" y="110363"/>
                </a:lnTo>
                <a:lnTo>
                  <a:pt x="343344" y="77597"/>
                </a:lnTo>
                <a:lnTo>
                  <a:pt x="348360" y="66929"/>
                </a:lnTo>
                <a:lnTo>
                  <a:pt x="359855" y="66929"/>
                </a:lnTo>
                <a:lnTo>
                  <a:pt x="356425" y="59356"/>
                </a:lnTo>
                <a:lnTo>
                  <a:pt x="354333" y="51750"/>
                </a:lnTo>
                <a:lnTo>
                  <a:pt x="353695" y="44323"/>
                </a:lnTo>
                <a:lnTo>
                  <a:pt x="353822" y="29972"/>
                </a:lnTo>
                <a:close/>
              </a:path>
              <a:path w="1187450" h="143510">
                <a:moveTo>
                  <a:pt x="359855" y="66929"/>
                </a:moveTo>
                <a:lnTo>
                  <a:pt x="348360" y="66929"/>
                </a:lnTo>
                <a:lnTo>
                  <a:pt x="350660" y="72024"/>
                </a:lnTo>
                <a:lnTo>
                  <a:pt x="379196" y="103520"/>
                </a:lnTo>
                <a:lnTo>
                  <a:pt x="384936" y="107188"/>
                </a:lnTo>
                <a:lnTo>
                  <a:pt x="392810" y="98298"/>
                </a:lnTo>
                <a:lnTo>
                  <a:pt x="384833" y="94186"/>
                </a:lnTo>
                <a:lnTo>
                  <a:pt x="377555" y="88963"/>
                </a:lnTo>
                <a:lnTo>
                  <a:pt x="370897" y="82581"/>
                </a:lnTo>
                <a:lnTo>
                  <a:pt x="364871" y="75057"/>
                </a:lnTo>
                <a:lnTo>
                  <a:pt x="359945" y="67129"/>
                </a:lnTo>
                <a:lnTo>
                  <a:pt x="359855" y="66929"/>
                </a:lnTo>
                <a:close/>
              </a:path>
              <a:path w="1187450" h="143510">
                <a:moveTo>
                  <a:pt x="388620" y="20066"/>
                </a:moveTo>
                <a:lnTo>
                  <a:pt x="307848" y="20066"/>
                </a:lnTo>
                <a:lnTo>
                  <a:pt x="307848" y="29972"/>
                </a:lnTo>
                <a:lnTo>
                  <a:pt x="388620" y="29972"/>
                </a:lnTo>
                <a:lnTo>
                  <a:pt x="388620" y="20066"/>
                </a:lnTo>
                <a:close/>
              </a:path>
              <a:path w="1187450" h="143510">
                <a:moveTo>
                  <a:pt x="353695" y="0"/>
                </a:moveTo>
                <a:lnTo>
                  <a:pt x="342646" y="0"/>
                </a:lnTo>
                <a:lnTo>
                  <a:pt x="342646" y="20066"/>
                </a:lnTo>
                <a:lnTo>
                  <a:pt x="353695" y="20066"/>
                </a:lnTo>
                <a:lnTo>
                  <a:pt x="35369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8228583" y="6303263"/>
            <a:ext cx="414655" cy="143510"/>
          </a:xfrm>
          <a:custGeom>
            <a:avLst/>
            <a:gdLst/>
            <a:ahLst/>
            <a:cxnLst/>
            <a:rect l="l" t="t" r="r" b="b"/>
            <a:pathLst>
              <a:path w="414654" h="143510">
                <a:moveTo>
                  <a:pt x="189484" y="45720"/>
                </a:moveTo>
                <a:lnTo>
                  <a:pt x="171450" y="45720"/>
                </a:lnTo>
                <a:lnTo>
                  <a:pt x="163830" y="48768"/>
                </a:lnTo>
                <a:lnTo>
                  <a:pt x="157607" y="54737"/>
                </a:lnTo>
                <a:lnTo>
                  <a:pt x="151511" y="60706"/>
                </a:lnTo>
                <a:lnTo>
                  <a:pt x="148514" y="68072"/>
                </a:lnTo>
                <a:lnTo>
                  <a:pt x="148463" y="86487"/>
                </a:lnTo>
                <a:lnTo>
                  <a:pt x="151511" y="93980"/>
                </a:lnTo>
                <a:lnTo>
                  <a:pt x="157734" y="99949"/>
                </a:lnTo>
                <a:lnTo>
                  <a:pt x="163830" y="105918"/>
                </a:lnTo>
                <a:lnTo>
                  <a:pt x="171450" y="108839"/>
                </a:lnTo>
                <a:lnTo>
                  <a:pt x="189484" y="108839"/>
                </a:lnTo>
                <a:lnTo>
                  <a:pt x="196976" y="105918"/>
                </a:lnTo>
                <a:lnTo>
                  <a:pt x="203073" y="99949"/>
                </a:lnTo>
                <a:lnTo>
                  <a:pt x="204019" y="99060"/>
                </a:lnTo>
                <a:lnTo>
                  <a:pt x="174117" y="99060"/>
                </a:lnTo>
                <a:lnTo>
                  <a:pt x="169037" y="97028"/>
                </a:lnTo>
                <a:lnTo>
                  <a:pt x="165100" y="92964"/>
                </a:lnTo>
                <a:lnTo>
                  <a:pt x="161036" y="88900"/>
                </a:lnTo>
                <a:lnTo>
                  <a:pt x="159131" y="83693"/>
                </a:lnTo>
                <a:lnTo>
                  <a:pt x="159177" y="70866"/>
                </a:lnTo>
                <a:lnTo>
                  <a:pt x="161036" y="65786"/>
                </a:lnTo>
                <a:lnTo>
                  <a:pt x="164973" y="61595"/>
                </a:lnTo>
                <a:lnTo>
                  <a:pt x="169037" y="57531"/>
                </a:lnTo>
                <a:lnTo>
                  <a:pt x="174117" y="55499"/>
                </a:lnTo>
                <a:lnTo>
                  <a:pt x="204107" y="55499"/>
                </a:lnTo>
                <a:lnTo>
                  <a:pt x="197104" y="48641"/>
                </a:lnTo>
                <a:lnTo>
                  <a:pt x="189484" y="45720"/>
                </a:lnTo>
                <a:close/>
              </a:path>
              <a:path w="414654" h="143510">
                <a:moveTo>
                  <a:pt x="204107" y="55499"/>
                </a:moveTo>
                <a:lnTo>
                  <a:pt x="186690" y="55499"/>
                </a:lnTo>
                <a:lnTo>
                  <a:pt x="191897" y="57531"/>
                </a:lnTo>
                <a:lnTo>
                  <a:pt x="199771" y="65659"/>
                </a:lnTo>
                <a:lnTo>
                  <a:pt x="201802" y="70866"/>
                </a:lnTo>
                <a:lnTo>
                  <a:pt x="201802" y="83693"/>
                </a:lnTo>
                <a:lnTo>
                  <a:pt x="199771" y="88900"/>
                </a:lnTo>
                <a:lnTo>
                  <a:pt x="195834" y="92964"/>
                </a:lnTo>
                <a:lnTo>
                  <a:pt x="191770" y="97028"/>
                </a:lnTo>
                <a:lnTo>
                  <a:pt x="186690" y="99060"/>
                </a:lnTo>
                <a:lnTo>
                  <a:pt x="204019" y="99060"/>
                </a:lnTo>
                <a:lnTo>
                  <a:pt x="209296" y="94107"/>
                </a:lnTo>
                <a:lnTo>
                  <a:pt x="212344" y="86487"/>
                </a:lnTo>
                <a:lnTo>
                  <a:pt x="212344" y="68072"/>
                </a:lnTo>
                <a:lnTo>
                  <a:pt x="209296" y="60579"/>
                </a:lnTo>
                <a:lnTo>
                  <a:pt x="204107" y="55499"/>
                </a:lnTo>
                <a:close/>
              </a:path>
              <a:path w="414654" h="143510">
                <a:moveTo>
                  <a:pt x="55118" y="12700"/>
                </a:moveTo>
                <a:lnTo>
                  <a:pt x="0" y="12700"/>
                </a:lnTo>
                <a:lnTo>
                  <a:pt x="0" y="104902"/>
                </a:lnTo>
                <a:lnTo>
                  <a:pt x="18903" y="104761"/>
                </a:lnTo>
                <a:lnTo>
                  <a:pt x="35401" y="104346"/>
                </a:lnTo>
                <a:lnTo>
                  <a:pt x="49470" y="103669"/>
                </a:lnTo>
                <a:lnTo>
                  <a:pt x="61087" y="102743"/>
                </a:lnTo>
                <a:lnTo>
                  <a:pt x="60467" y="94996"/>
                </a:lnTo>
                <a:lnTo>
                  <a:pt x="11049" y="94996"/>
                </a:lnTo>
                <a:lnTo>
                  <a:pt x="11049" y="22606"/>
                </a:lnTo>
                <a:lnTo>
                  <a:pt x="55118" y="22606"/>
                </a:lnTo>
                <a:lnTo>
                  <a:pt x="55118" y="12700"/>
                </a:lnTo>
                <a:close/>
              </a:path>
              <a:path w="414654" h="143510">
                <a:moveTo>
                  <a:pt x="60325" y="93218"/>
                </a:moveTo>
                <a:lnTo>
                  <a:pt x="53010" y="93978"/>
                </a:lnTo>
                <a:lnTo>
                  <a:pt x="44577" y="94535"/>
                </a:lnTo>
                <a:lnTo>
                  <a:pt x="35000" y="94878"/>
                </a:lnTo>
                <a:lnTo>
                  <a:pt x="24257" y="94996"/>
                </a:lnTo>
                <a:lnTo>
                  <a:pt x="60467" y="94996"/>
                </a:lnTo>
                <a:lnTo>
                  <a:pt x="60325" y="93218"/>
                </a:lnTo>
                <a:close/>
              </a:path>
              <a:path w="414654" h="143510">
                <a:moveTo>
                  <a:pt x="414147" y="0"/>
                </a:moveTo>
                <a:lnTo>
                  <a:pt x="402971" y="0"/>
                </a:lnTo>
                <a:lnTo>
                  <a:pt x="402971" y="47117"/>
                </a:lnTo>
                <a:lnTo>
                  <a:pt x="369443" y="47117"/>
                </a:lnTo>
                <a:lnTo>
                  <a:pt x="369443" y="57023"/>
                </a:lnTo>
                <a:lnTo>
                  <a:pt x="402971" y="57023"/>
                </a:lnTo>
                <a:lnTo>
                  <a:pt x="402971" y="143510"/>
                </a:lnTo>
                <a:lnTo>
                  <a:pt x="414147" y="143510"/>
                </a:lnTo>
                <a:lnTo>
                  <a:pt x="414147" y="0"/>
                </a:lnTo>
                <a:close/>
              </a:path>
              <a:path w="414654" h="143510">
                <a:moveTo>
                  <a:pt x="344424" y="9906"/>
                </a:moveTo>
                <a:lnTo>
                  <a:pt x="333501" y="9906"/>
                </a:lnTo>
                <a:lnTo>
                  <a:pt x="333501" y="33401"/>
                </a:lnTo>
                <a:lnTo>
                  <a:pt x="332837" y="42973"/>
                </a:lnTo>
                <a:lnTo>
                  <a:pt x="317269" y="79952"/>
                </a:lnTo>
                <a:lnTo>
                  <a:pt x="294767" y="101473"/>
                </a:lnTo>
                <a:lnTo>
                  <a:pt x="303275" y="108966"/>
                </a:lnTo>
                <a:lnTo>
                  <a:pt x="330196" y="78714"/>
                </a:lnTo>
                <a:lnTo>
                  <a:pt x="339090" y="59944"/>
                </a:lnTo>
                <a:lnTo>
                  <a:pt x="350167" y="59944"/>
                </a:lnTo>
                <a:lnTo>
                  <a:pt x="347059" y="51308"/>
                </a:lnTo>
                <a:lnTo>
                  <a:pt x="345086" y="42160"/>
                </a:lnTo>
                <a:lnTo>
                  <a:pt x="344460" y="33401"/>
                </a:lnTo>
                <a:lnTo>
                  <a:pt x="344424" y="9906"/>
                </a:lnTo>
                <a:close/>
              </a:path>
              <a:path w="414654" h="143510">
                <a:moveTo>
                  <a:pt x="350167" y="59944"/>
                </a:moveTo>
                <a:lnTo>
                  <a:pt x="339090" y="59944"/>
                </a:lnTo>
                <a:lnTo>
                  <a:pt x="340995" y="65230"/>
                </a:lnTo>
                <a:lnTo>
                  <a:pt x="363394" y="96805"/>
                </a:lnTo>
                <a:lnTo>
                  <a:pt x="375031" y="107188"/>
                </a:lnTo>
                <a:lnTo>
                  <a:pt x="382905" y="98425"/>
                </a:lnTo>
                <a:lnTo>
                  <a:pt x="374473" y="92338"/>
                </a:lnTo>
                <a:lnTo>
                  <a:pt x="367061" y="85502"/>
                </a:lnTo>
                <a:lnTo>
                  <a:pt x="360509" y="77815"/>
                </a:lnTo>
                <a:lnTo>
                  <a:pt x="354838" y="69342"/>
                </a:lnTo>
                <a:lnTo>
                  <a:pt x="350317" y="60360"/>
                </a:lnTo>
                <a:lnTo>
                  <a:pt x="350167" y="59944"/>
                </a:lnTo>
                <a:close/>
              </a:path>
              <a:path w="414654" h="143510">
                <a:moveTo>
                  <a:pt x="217550" y="25781"/>
                </a:moveTo>
                <a:lnTo>
                  <a:pt x="142621" y="25781"/>
                </a:lnTo>
                <a:lnTo>
                  <a:pt x="142621" y="35687"/>
                </a:lnTo>
                <a:lnTo>
                  <a:pt x="217550" y="35687"/>
                </a:lnTo>
                <a:lnTo>
                  <a:pt x="217550" y="25781"/>
                </a:lnTo>
                <a:close/>
              </a:path>
              <a:path w="414654" h="143510">
                <a:moveTo>
                  <a:pt x="185674" y="3556"/>
                </a:moveTo>
                <a:lnTo>
                  <a:pt x="174498" y="3556"/>
                </a:lnTo>
                <a:lnTo>
                  <a:pt x="174498" y="25781"/>
                </a:lnTo>
                <a:lnTo>
                  <a:pt x="185674" y="25781"/>
                </a:lnTo>
                <a:lnTo>
                  <a:pt x="185674" y="3556"/>
                </a:lnTo>
                <a:close/>
              </a:path>
              <a:path w="414654" h="143510">
                <a:moveTo>
                  <a:pt x="265811" y="76073"/>
                </a:moveTo>
                <a:lnTo>
                  <a:pt x="254635" y="76073"/>
                </a:lnTo>
                <a:lnTo>
                  <a:pt x="254635" y="143510"/>
                </a:lnTo>
                <a:lnTo>
                  <a:pt x="265811" y="143510"/>
                </a:lnTo>
                <a:lnTo>
                  <a:pt x="265811" y="76073"/>
                </a:lnTo>
                <a:close/>
              </a:path>
              <a:path w="414654" h="143510">
                <a:moveTo>
                  <a:pt x="237617" y="2794"/>
                </a:moveTo>
                <a:lnTo>
                  <a:pt x="226695" y="2794"/>
                </a:lnTo>
                <a:lnTo>
                  <a:pt x="226695" y="139065"/>
                </a:lnTo>
                <a:lnTo>
                  <a:pt x="237617" y="139065"/>
                </a:lnTo>
                <a:lnTo>
                  <a:pt x="237617" y="76073"/>
                </a:lnTo>
                <a:lnTo>
                  <a:pt x="265811" y="76073"/>
                </a:lnTo>
                <a:lnTo>
                  <a:pt x="265811" y="66167"/>
                </a:lnTo>
                <a:lnTo>
                  <a:pt x="237617" y="66167"/>
                </a:lnTo>
                <a:lnTo>
                  <a:pt x="237617" y="2794"/>
                </a:lnTo>
                <a:close/>
              </a:path>
              <a:path w="414654" h="143510">
                <a:moveTo>
                  <a:pt x="265811" y="0"/>
                </a:moveTo>
                <a:lnTo>
                  <a:pt x="254635" y="0"/>
                </a:lnTo>
                <a:lnTo>
                  <a:pt x="254635" y="66167"/>
                </a:lnTo>
                <a:lnTo>
                  <a:pt x="265811" y="66167"/>
                </a:lnTo>
                <a:lnTo>
                  <a:pt x="265811" y="0"/>
                </a:lnTo>
                <a:close/>
              </a:path>
              <a:path w="414654" h="143510">
                <a:moveTo>
                  <a:pt x="112268" y="68961"/>
                </a:moveTo>
                <a:lnTo>
                  <a:pt x="101092" y="68961"/>
                </a:lnTo>
                <a:lnTo>
                  <a:pt x="101092" y="143510"/>
                </a:lnTo>
                <a:lnTo>
                  <a:pt x="112268" y="143510"/>
                </a:lnTo>
                <a:lnTo>
                  <a:pt x="112268" y="68961"/>
                </a:lnTo>
                <a:close/>
              </a:path>
              <a:path w="414654" h="143510">
                <a:moveTo>
                  <a:pt x="82676" y="2921"/>
                </a:moveTo>
                <a:lnTo>
                  <a:pt x="71627" y="2921"/>
                </a:lnTo>
                <a:lnTo>
                  <a:pt x="71627" y="139192"/>
                </a:lnTo>
                <a:lnTo>
                  <a:pt x="82676" y="139192"/>
                </a:lnTo>
                <a:lnTo>
                  <a:pt x="82676" y="68961"/>
                </a:lnTo>
                <a:lnTo>
                  <a:pt x="112268" y="68961"/>
                </a:lnTo>
                <a:lnTo>
                  <a:pt x="112268" y="59055"/>
                </a:lnTo>
                <a:lnTo>
                  <a:pt x="82676" y="59055"/>
                </a:lnTo>
                <a:lnTo>
                  <a:pt x="82676" y="2921"/>
                </a:lnTo>
                <a:close/>
              </a:path>
              <a:path w="414654" h="143510">
                <a:moveTo>
                  <a:pt x="112268" y="0"/>
                </a:moveTo>
                <a:lnTo>
                  <a:pt x="101092" y="0"/>
                </a:lnTo>
                <a:lnTo>
                  <a:pt x="101092" y="59055"/>
                </a:lnTo>
                <a:lnTo>
                  <a:pt x="112268" y="59055"/>
                </a:lnTo>
                <a:lnTo>
                  <a:pt x="1122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8729344" y="6303263"/>
            <a:ext cx="438150" cy="143510"/>
          </a:xfrm>
          <a:custGeom>
            <a:avLst/>
            <a:gdLst/>
            <a:ahLst/>
            <a:cxnLst/>
            <a:rect l="l" t="t" r="r" b="b"/>
            <a:pathLst>
              <a:path w="438150" h="143510">
                <a:moveTo>
                  <a:pt x="99440" y="105410"/>
                </a:moveTo>
                <a:lnTo>
                  <a:pt x="92297" y="105937"/>
                </a:lnTo>
                <a:lnTo>
                  <a:pt x="82296" y="106394"/>
                </a:lnTo>
                <a:lnTo>
                  <a:pt x="53721" y="107188"/>
                </a:lnTo>
                <a:lnTo>
                  <a:pt x="0" y="107950"/>
                </a:lnTo>
                <a:lnTo>
                  <a:pt x="1143" y="117475"/>
                </a:lnTo>
                <a:lnTo>
                  <a:pt x="53975" y="116840"/>
                </a:lnTo>
                <a:lnTo>
                  <a:pt x="82740" y="115998"/>
                </a:lnTo>
                <a:lnTo>
                  <a:pt x="92836" y="115536"/>
                </a:lnTo>
                <a:lnTo>
                  <a:pt x="100075" y="115062"/>
                </a:lnTo>
                <a:lnTo>
                  <a:pt x="99440" y="105410"/>
                </a:lnTo>
                <a:close/>
              </a:path>
              <a:path w="438150" h="143510">
                <a:moveTo>
                  <a:pt x="185165" y="95377"/>
                </a:moveTo>
                <a:lnTo>
                  <a:pt x="174116" y="95377"/>
                </a:lnTo>
                <a:lnTo>
                  <a:pt x="174116" y="138684"/>
                </a:lnTo>
                <a:lnTo>
                  <a:pt x="266446" y="138684"/>
                </a:lnTo>
                <a:lnTo>
                  <a:pt x="266446" y="128778"/>
                </a:lnTo>
                <a:lnTo>
                  <a:pt x="185165" y="128778"/>
                </a:lnTo>
                <a:lnTo>
                  <a:pt x="185165" y="95377"/>
                </a:lnTo>
                <a:close/>
              </a:path>
              <a:path w="438150" h="143510">
                <a:moveTo>
                  <a:pt x="285369" y="74422"/>
                </a:moveTo>
                <a:lnTo>
                  <a:pt x="152146" y="74422"/>
                </a:lnTo>
                <a:lnTo>
                  <a:pt x="152146" y="84455"/>
                </a:lnTo>
                <a:lnTo>
                  <a:pt x="285369" y="84455"/>
                </a:lnTo>
                <a:lnTo>
                  <a:pt x="285369" y="74422"/>
                </a:lnTo>
                <a:close/>
              </a:path>
              <a:path w="438150" h="143510">
                <a:moveTo>
                  <a:pt x="224408" y="51054"/>
                </a:moveTo>
                <a:lnTo>
                  <a:pt x="213105" y="51054"/>
                </a:lnTo>
                <a:lnTo>
                  <a:pt x="213105" y="74422"/>
                </a:lnTo>
                <a:lnTo>
                  <a:pt x="224408" y="74422"/>
                </a:lnTo>
                <a:lnTo>
                  <a:pt x="224408" y="51054"/>
                </a:lnTo>
                <a:close/>
              </a:path>
              <a:path w="438150" h="143510">
                <a:moveTo>
                  <a:pt x="224408" y="15875"/>
                </a:moveTo>
                <a:lnTo>
                  <a:pt x="213105" y="15875"/>
                </a:lnTo>
                <a:lnTo>
                  <a:pt x="211109" y="21304"/>
                </a:lnTo>
                <a:lnTo>
                  <a:pt x="207422" y="26543"/>
                </a:lnTo>
                <a:lnTo>
                  <a:pt x="168943" y="46414"/>
                </a:lnTo>
                <a:lnTo>
                  <a:pt x="159130" y="47752"/>
                </a:lnTo>
                <a:lnTo>
                  <a:pt x="165734" y="56769"/>
                </a:lnTo>
                <a:lnTo>
                  <a:pt x="205321" y="41130"/>
                </a:lnTo>
                <a:lnTo>
                  <a:pt x="218948" y="28575"/>
                </a:lnTo>
                <a:lnTo>
                  <a:pt x="232043" y="28575"/>
                </a:lnTo>
                <a:lnTo>
                  <a:pt x="230028" y="26654"/>
                </a:lnTo>
                <a:lnTo>
                  <a:pt x="226385" y="21377"/>
                </a:lnTo>
                <a:lnTo>
                  <a:pt x="224408" y="15875"/>
                </a:lnTo>
                <a:close/>
              </a:path>
              <a:path w="438150" h="143510">
                <a:moveTo>
                  <a:pt x="232043" y="28575"/>
                </a:moveTo>
                <a:lnTo>
                  <a:pt x="218948" y="28575"/>
                </a:lnTo>
                <a:lnTo>
                  <a:pt x="222400" y="33023"/>
                </a:lnTo>
                <a:lnTo>
                  <a:pt x="255746" y="52736"/>
                </a:lnTo>
                <a:lnTo>
                  <a:pt x="272541" y="56769"/>
                </a:lnTo>
                <a:lnTo>
                  <a:pt x="278383" y="47752"/>
                </a:lnTo>
                <a:lnTo>
                  <a:pt x="268408" y="46487"/>
                </a:lnTo>
                <a:lnTo>
                  <a:pt x="259064" y="44211"/>
                </a:lnTo>
                <a:lnTo>
                  <a:pt x="250362" y="40911"/>
                </a:lnTo>
                <a:lnTo>
                  <a:pt x="242315" y="36576"/>
                </a:lnTo>
                <a:lnTo>
                  <a:pt x="235338" y="31716"/>
                </a:lnTo>
                <a:lnTo>
                  <a:pt x="232043" y="28575"/>
                </a:lnTo>
                <a:close/>
              </a:path>
              <a:path w="438150" h="143510">
                <a:moveTo>
                  <a:pt x="270509" y="5842"/>
                </a:moveTo>
                <a:lnTo>
                  <a:pt x="167004" y="5842"/>
                </a:lnTo>
                <a:lnTo>
                  <a:pt x="167004" y="15875"/>
                </a:lnTo>
                <a:lnTo>
                  <a:pt x="270509" y="15875"/>
                </a:lnTo>
                <a:lnTo>
                  <a:pt x="270509" y="5842"/>
                </a:lnTo>
                <a:close/>
              </a:path>
              <a:path w="438150" h="143510">
                <a:moveTo>
                  <a:pt x="48513" y="10922"/>
                </a:moveTo>
                <a:lnTo>
                  <a:pt x="13287" y="31765"/>
                </a:lnTo>
                <a:lnTo>
                  <a:pt x="10540" y="45085"/>
                </a:lnTo>
                <a:lnTo>
                  <a:pt x="11229" y="52185"/>
                </a:lnTo>
                <a:lnTo>
                  <a:pt x="40768" y="78777"/>
                </a:lnTo>
                <a:lnTo>
                  <a:pt x="48513" y="79375"/>
                </a:lnTo>
                <a:lnTo>
                  <a:pt x="56276" y="78777"/>
                </a:lnTo>
                <a:lnTo>
                  <a:pt x="63372" y="76977"/>
                </a:lnTo>
                <a:lnTo>
                  <a:pt x="69802" y="73963"/>
                </a:lnTo>
                <a:lnTo>
                  <a:pt x="75564" y="69723"/>
                </a:lnTo>
                <a:lnTo>
                  <a:pt x="75798" y="69469"/>
                </a:lnTo>
                <a:lnTo>
                  <a:pt x="41148" y="69469"/>
                </a:lnTo>
                <a:lnTo>
                  <a:pt x="34925" y="67310"/>
                </a:lnTo>
                <a:lnTo>
                  <a:pt x="29718" y="62738"/>
                </a:lnTo>
                <a:lnTo>
                  <a:pt x="24637" y="58166"/>
                </a:lnTo>
                <a:lnTo>
                  <a:pt x="21971" y="52324"/>
                </a:lnTo>
                <a:lnTo>
                  <a:pt x="21971" y="37973"/>
                </a:lnTo>
                <a:lnTo>
                  <a:pt x="24510" y="32258"/>
                </a:lnTo>
                <a:lnTo>
                  <a:pt x="34671" y="23114"/>
                </a:lnTo>
                <a:lnTo>
                  <a:pt x="40894" y="20828"/>
                </a:lnTo>
                <a:lnTo>
                  <a:pt x="75564" y="20828"/>
                </a:lnTo>
                <a:lnTo>
                  <a:pt x="69802" y="16494"/>
                </a:lnTo>
                <a:lnTo>
                  <a:pt x="63373" y="13398"/>
                </a:lnTo>
                <a:lnTo>
                  <a:pt x="56276" y="11541"/>
                </a:lnTo>
                <a:lnTo>
                  <a:pt x="48513" y="10922"/>
                </a:lnTo>
                <a:close/>
              </a:path>
              <a:path w="438150" h="143510">
                <a:moveTo>
                  <a:pt x="75564" y="20828"/>
                </a:moveTo>
                <a:lnTo>
                  <a:pt x="56133" y="20828"/>
                </a:lnTo>
                <a:lnTo>
                  <a:pt x="62356" y="22987"/>
                </a:lnTo>
                <a:lnTo>
                  <a:pt x="72516" y="32131"/>
                </a:lnTo>
                <a:lnTo>
                  <a:pt x="75056" y="37973"/>
                </a:lnTo>
                <a:lnTo>
                  <a:pt x="75056" y="52324"/>
                </a:lnTo>
                <a:lnTo>
                  <a:pt x="72516" y="58166"/>
                </a:lnTo>
                <a:lnTo>
                  <a:pt x="67436" y="62738"/>
                </a:lnTo>
                <a:lnTo>
                  <a:pt x="62229" y="67310"/>
                </a:lnTo>
                <a:lnTo>
                  <a:pt x="56006" y="69469"/>
                </a:lnTo>
                <a:lnTo>
                  <a:pt x="75798" y="69469"/>
                </a:lnTo>
                <a:lnTo>
                  <a:pt x="80325" y="64533"/>
                </a:lnTo>
                <a:lnTo>
                  <a:pt x="83755" y="58642"/>
                </a:lnTo>
                <a:lnTo>
                  <a:pt x="85800" y="52185"/>
                </a:lnTo>
                <a:lnTo>
                  <a:pt x="86486" y="45085"/>
                </a:lnTo>
                <a:lnTo>
                  <a:pt x="85798" y="38205"/>
                </a:lnTo>
                <a:lnTo>
                  <a:pt x="83740" y="31861"/>
                </a:lnTo>
                <a:lnTo>
                  <a:pt x="80325" y="26064"/>
                </a:lnTo>
                <a:lnTo>
                  <a:pt x="75564" y="20828"/>
                </a:lnTo>
                <a:close/>
              </a:path>
              <a:path w="438150" h="143510">
                <a:moveTo>
                  <a:pt x="437769" y="111379"/>
                </a:moveTo>
                <a:lnTo>
                  <a:pt x="304546" y="111379"/>
                </a:lnTo>
                <a:lnTo>
                  <a:pt x="304546" y="121285"/>
                </a:lnTo>
                <a:lnTo>
                  <a:pt x="437769" y="121285"/>
                </a:lnTo>
                <a:lnTo>
                  <a:pt x="437769" y="111379"/>
                </a:lnTo>
                <a:close/>
              </a:path>
              <a:path w="438150" h="143510">
                <a:moveTo>
                  <a:pt x="376808" y="78232"/>
                </a:moveTo>
                <a:lnTo>
                  <a:pt x="365505" y="78232"/>
                </a:lnTo>
                <a:lnTo>
                  <a:pt x="365505" y="111379"/>
                </a:lnTo>
                <a:lnTo>
                  <a:pt x="376808" y="111379"/>
                </a:lnTo>
                <a:lnTo>
                  <a:pt x="376808" y="78232"/>
                </a:lnTo>
                <a:close/>
              </a:path>
              <a:path w="438150" h="143510">
                <a:moveTo>
                  <a:pt x="415162" y="13589"/>
                </a:moveTo>
                <a:lnTo>
                  <a:pt x="327151" y="13589"/>
                </a:lnTo>
                <a:lnTo>
                  <a:pt x="327151" y="78232"/>
                </a:lnTo>
                <a:lnTo>
                  <a:pt x="417449" y="78232"/>
                </a:lnTo>
                <a:lnTo>
                  <a:pt x="417449" y="68326"/>
                </a:lnTo>
                <a:lnTo>
                  <a:pt x="338200" y="68326"/>
                </a:lnTo>
                <a:lnTo>
                  <a:pt x="338200" y="23495"/>
                </a:lnTo>
                <a:lnTo>
                  <a:pt x="415162" y="23495"/>
                </a:lnTo>
                <a:lnTo>
                  <a:pt x="415162" y="13589"/>
                </a:lnTo>
                <a:close/>
              </a:path>
              <a:path w="438150" h="143510">
                <a:moveTo>
                  <a:pt x="120650" y="0"/>
                </a:moveTo>
                <a:lnTo>
                  <a:pt x="109474" y="0"/>
                </a:lnTo>
                <a:lnTo>
                  <a:pt x="109474" y="143510"/>
                </a:lnTo>
                <a:lnTo>
                  <a:pt x="120650" y="143510"/>
                </a:lnTo>
                <a:lnTo>
                  <a:pt x="1206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9240266" y="6303263"/>
            <a:ext cx="271145" cy="143510"/>
          </a:xfrm>
          <a:custGeom>
            <a:avLst/>
            <a:gdLst/>
            <a:ahLst/>
            <a:cxnLst/>
            <a:rect l="l" t="t" r="r" b="b"/>
            <a:pathLst>
              <a:path w="271145" h="143510">
                <a:moveTo>
                  <a:pt x="36449" y="97282"/>
                </a:moveTo>
                <a:lnTo>
                  <a:pt x="25273" y="97282"/>
                </a:lnTo>
                <a:lnTo>
                  <a:pt x="25273" y="138684"/>
                </a:lnTo>
                <a:lnTo>
                  <a:pt x="118744" y="138684"/>
                </a:lnTo>
                <a:lnTo>
                  <a:pt x="118744" y="128778"/>
                </a:lnTo>
                <a:lnTo>
                  <a:pt x="36449" y="128778"/>
                </a:lnTo>
                <a:lnTo>
                  <a:pt x="36449" y="97282"/>
                </a:lnTo>
                <a:close/>
              </a:path>
              <a:path w="271145" h="143510">
                <a:moveTo>
                  <a:pt x="114934" y="0"/>
                </a:moveTo>
                <a:lnTo>
                  <a:pt x="103758" y="0"/>
                </a:lnTo>
                <a:lnTo>
                  <a:pt x="103758" y="107061"/>
                </a:lnTo>
                <a:lnTo>
                  <a:pt x="114934" y="107061"/>
                </a:lnTo>
                <a:lnTo>
                  <a:pt x="114934" y="63119"/>
                </a:lnTo>
                <a:lnTo>
                  <a:pt x="136398" y="63119"/>
                </a:lnTo>
                <a:lnTo>
                  <a:pt x="136398" y="53086"/>
                </a:lnTo>
                <a:lnTo>
                  <a:pt x="114934" y="53086"/>
                </a:lnTo>
                <a:lnTo>
                  <a:pt x="114934" y="0"/>
                </a:lnTo>
                <a:close/>
              </a:path>
              <a:path w="271145" h="143510">
                <a:moveTo>
                  <a:pt x="46481" y="41148"/>
                </a:moveTo>
                <a:lnTo>
                  <a:pt x="35305" y="41148"/>
                </a:lnTo>
                <a:lnTo>
                  <a:pt x="35305" y="73025"/>
                </a:lnTo>
                <a:lnTo>
                  <a:pt x="18367" y="73374"/>
                </a:lnTo>
                <a:lnTo>
                  <a:pt x="0" y="73533"/>
                </a:lnTo>
                <a:lnTo>
                  <a:pt x="1015" y="83312"/>
                </a:lnTo>
                <a:lnTo>
                  <a:pt x="50800" y="82550"/>
                </a:lnTo>
                <a:lnTo>
                  <a:pt x="77581" y="81724"/>
                </a:lnTo>
                <a:lnTo>
                  <a:pt x="86786" y="81299"/>
                </a:lnTo>
                <a:lnTo>
                  <a:pt x="93217" y="80899"/>
                </a:lnTo>
                <a:lnTo>
                  <a:pt x="92791" y="72898"/>
                </a:lnTo>
                <a:lnTo>
                  <a:pt x="46481" y="72898"/>
                </a:lnTo>
                <a:lnTo>
                  <a:pt x="46481" y="41148"/>
                </a:lnTo>
                <a:close/>
              </a:path>
              <a:path w="271145" h="143510">
                <a:moveTo>
                  <a:pt x="92709" y="71374"/>
                </a:moveTo>
                <a:lnTo>
                  <a:pt x="82879" y="71897"/>
                </a:lnTo>
                <a:lnTo>
                  <a:pt x="71881" y="72326"/>
                </a:lnTo>
                <a:lnTo>
                  <a:pt x="46481" y="72898"/>
                </a:lnTo>
                <a:lnTo>
                  <a:pt x="92791" y="72898"/>
                </a:lnTo>
                <a:lnTo>
                  <a:pt x="92709" y="71374"/>
                </a:lnTo>
                <a:close/>
              </a:path>
              <a:path w="271145" h="143510">
                <a:moveTo>
                  <a:pt x="83438" y="9779"/>
                </a:moveTo>
                <a:lnTo>
                  <a:pt x="12064" y="9779"/>
                </a:lnTo>
                <a:lnTo>
                  <a:pt x="12064" y="19685"/>
                </a:lnTo>
                <a:lnTo>
                  <a:pt x="72389" y="19685"/>
                </a:lnTo>
                <a:lnTo>
                  <a:pt x="72268" y="29446"/>
                </a:lnTo>
                <a:lnTo>
                  <a:pt x="71897" y="39290"/>
                </a:lnTo>
                <a:lnTo>
                  <a:pt x="71264" y="49206"/>
                </a:lnTo>
                <a:lnTo>
                  <a:pt x="70357" y="59182"/>
                </a:lnTo>
                <a:lnTo>
                  <a:pt x="81152" y="59944"/>
                </a:lnTo>
                <a:lnTo>
                  <a:pt x="82153" y="48944"/>
                </a:lnTo>
                <a:lnTo>
                  <a:pt x="82867" y="36909"/>
                </a:lnTo>
                <a:lnTo>
                  <a:pt x="83296" y="23850"/>
                </a:lnTo>
                <a:lnTo>
                  <a:pt x="83438" y="9779"/>
                </a:lnTo>
                <a:close/>
              </a:path>
              <a:path w="271145" h="143510">
                <a:moveTo>
                  <a:pt x="229742" y="12700"/>
                </a:moveTo>
                <a:lnTo>
                  <a:pt x="164083" y="12700"/>
                </a:lnTo>
                <a:lnTo>
                  <a:pt x="164083" y="22606"/>
                </a:lnTo>
                <a:lnTo>
                  <a:pt x="218693" y="22606"/>
                </a:lnTo>
                <a:lnTo>
                  <a:pt x="218693" y="55626"/>
                </a:lnTo>
                <a:lnTo>
                  <a:pt x="164083" y="55626"/>
                </a:lnTo>
                <a:lnTo>
                  <a:pt x="164083" y="112649"/>
                </a:lnTo>
                <a:lnTo>
                  <a:pt x="192724" y="112434"/>
                </a:lnTo>
                <a:lnTo>
                  <a:pt x="215757" y="111791"/>
                </a:lnTo>
                <a:lnTo>
                  <a:pt x="233146" y="110720"/>
                </a:lnTo>
                <a:lnTo>
                  <a:pt x="244855" y="109220"/>
                </a:lnTo>
                <a:lnTo>
                  <a:pt x="243992" y="102743"/>
                </a:lnTo>
                <a:lnTo>
                  <a:pt x="175259" y="102743"/>
                </a:lnTo>
                <a:lnTo>
                  <a:pt x="175259" y="65278"/>
                </a:lnTo>
                <a:lnTo>
                  <a:pt x="229742" y="65278"/>
                </a:lnTo>
                <a:lnTo>
                  <a:pt x="229742" y="12700"/>
                </a:lnTo>
                <a:close/>
              </a:path>
              <a:path w="271145" h="143510">
                <a:moveTo>
                  <a:pt x="243585" y="99695"/>
                </a:moveTo>
                <a:lnTo>
                  <a:pt x="233963" y="101028"/>
                </a:lnTo>
                <a:lnTo>
                  <a:pt x="219376" y="101981"/>
                </a:lnTo>
                <a:lnTo>
                  <a:pt x="199812" y="102552"/>
                </a:lnTo>
                <a:lnTo>
                  <a:pt x="175259" y="102743"/>
                </a:lnTo>
                <a:lnTo>
                  <a:pt x="243992" y="102743"/>
                </a:lnTo>
                <a:lnTo>
                  <a:pt x="243585" y="99695"/>
                </a:lnTo>
                <a:close/>
              </a:path>
              <a:path w="271145" h="143510">
                <a:moveTo>
                  <a:pt x="271144" y="0"/>
                </a:moveTo>
                <a:lnTo>
                  <a:pt x="259968" y="0"/>
                </a:lnTo>
                <a:lnTo>
                  <a:pt x="259968" y="143510"/>
                </a:lnTo>
                <a:lnTo>
                  <a:pt x="271144" y="143510"/>
                </a:lnTo>
                <a:lnTo>
                  <a:pt x="27114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4" name="object 10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97008" y="6313296"/>
            <a:ext cx="137795" cy="125348"/>
          </a:xfrm>
          <a:prstGeom prst="rect">
            <a:avLst/>
          </a:prstGeom>
        </p:spPr>
      </p:pic>
      <p:pic>
        <p:nvPicPr>
          <p:cNvPr id="105" name="object 10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4425" y="1125600"/>
            <a:ext cx="987971" cy="190881"/>
          </a:xfrm>
          <a:prstGeom prst="rect">
            <a:avLst/>
          </a:prstGeom>
        </p:spPr>
      </p:pic>
      <p:pic>
        <p:nvPicPr>
          <p:cNvPr id="106" name="object 10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52600" y="1125600"/>
            <a:ext cx="1393317" cy="190881"/>
          </a:xfrm>
          <a:prstGeom prst="rect">
            <a:avLst/>
          </a:prstGeom>
        </p:spPr>
      </p:pic>
      <p:pic>
        <p:nvPicPr>
          <p:cNvPr id="107" name="object 10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257041" y="1125600"/>
            <a:ext cx="368935" cy="190881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722878" y="1125600"/>
            <a:ext cx="159004" cy="190881"/>
          </a:xfrm>
          <a:prstGeom prst="rect">
            <a:avLst/>
          </a:prstGeom>
        </p:spPr>
      </p:pic>
      <p:pic>
        <p:nvPicPr>
          <p:cNvPr id="109" name="object 10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007484" y="1121917"/>
            <a:ext cx="579374" cy="194437"/>
          </a:xfrm>
          <a:prstGeom prst="rect">
            <a:avLst/>
          </a:prstGeom>
        </p:spPr>
      </p:pic>
      <p:pic>
        <p:nvPicPr>
          <p:cNvPr id="110" name="object 110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678679" y="1129664"/>
            <a:ext cx="177165" cy="186816"/>
          </a:xfrm>
          <a:prstGeom prst="rect">
            <a:avLst/>
          </a:prstGeom>
        </p:spPr>
      </p:pic>
      <p:pic>
        <p:nvPicPr>
          <p:cNvPr id="111" name="object 111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959350" y="1125600"/>
            <a:ext cx="375030" cy="191643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442711" y="1125600"/>
            <a:ext cx="976757" cy="190881"/>
          </a:xfrm>
          <a:prstGeom prst="rect">
            <a:avLst/>
          </a:prstGeom>
        </p:spPr>
      </p:pic>
      <p:pic>
        <p:nvPicPr>
          <p:cNvPr id="113" name="object 113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515227" y="1125600"/>
            <a:ext cx="366775" cy="190881"/>
          </a:xfrm>
          <a:prstGeom prst="rect">
            <a:avLst/>
          </a:prstGeom>
        </p:spPr>
      </p:pic>
      <p:pic>
        <p:nvPicPr>
          <p:cNvPr id="114" name="object 114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406385" y="1124457"/>
            <a:ext cx="585343" cy="192024"/>
          </a:xfrm>
          <a:prstGeom prst="rect">
            <a:avLst/>
          </a:prstGeom>
        </p:spPr>
      </p:pic>
      <p:pic>
        <p:nvPicPr>
          <p:cNvPr id="115" name="object 115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927088" y="1125600"/>
            <a:ext cx="377825" cy="190881"/>
          </a:xfrm>
          <a:prstGeom prst="rect">
            <a:avLst/>
          </a:prstGeom>
        </p:spPr>
      </p:pic>
      <p:pic>
        <p:nvPicPr>
          <p:cNvPr id="116" name="object 116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092693" y="1125600"/>
            <a:ext cx="575817" cy="188087"/>
          </a:xfrm>
          <a:prstGeom prst="rect">
            <a:avLst/>
          </a:prstGeom>
        </p:spPr>
      </p:pic>
      <p:pic>
        <p:nvPicPr>
          <p:cNvPr id="117" name="object 117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766047" y="1128902"/>
            <a:ext cx="582549" cy="187579"/>
          </a:xfrm>
          <a:prstGeom prst="rect">
            <a:avLst/>
          </a:prstGeom>
        </p:spPr>
      </p:pic>
      <p:pic>
        <p:nvPicPr>
          <p:cNvPr id="118" name="object 118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446386" y="1125600"/>
            <a:ext cx="569214" cy="190881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62838" y="1393824"/>
            <a:ext cx="570763" cy="190881"/>
          </a:xfrm>
          <a:prstGeom prst="rect">
            <a:avLst/>
          </a:prstGeom>
        </p:spPr>
      </p:pic>
      <p:pic>
        <p:nvPicPr>
          <p:cNvPr id="120" name="object 120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356613" y="1393824"/>
            <a:ext cx="153289" cy="190881"/>
          </a:xfrm>
          <a:prstGeom prst="rect">
            <a:avLst/>
          </a:prstGeom>
        </p:spPr>
      </p:pic>
      <p:pic>
        <p:nvPicPr>
          <p:cNvPr id="121" name="object 121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027427" y="1393824"/>
            <a:ext cx="584962" cy="190881"/>
          </a:xfrm>
          <a:prstGeom prst="rect">
            <a:avLst/>
          </a:prstGeom>
        </p:spPr>
      </p:pic>
      <p:pic>
        <p:nvPicPr>
          <p:cNvPr id="122" name="object 122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30933" y="1393824"/>
            <a:ext cx="351663" cy="190881"/>
          </a:xfrm>
          <a:prstGeom prst="rect">
            <a:avLst/>
          </a:prstGeom>
        </p:spPr>
      </p:pic>
      <p:pic>
        <p:nvPicPr>
          <p:cNvPr id="123" name="object 123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708148" y="1393824"/>
            <a:ext cx="771398" cy="190881"/>
          </a:xfrm>
          <a:prstGeom prst="rect">
            <a:avLst/>
          </a:prstGeom>
        </p:spPr>
      </p:pic>
      <p:pic>
        <p:nvPicPr>
          <p:cNvPr id="124" name="object 124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600322" y="1393824"/>
            <a:ext cx="574293" cy="190119"/>
          </a:xfrm>
          <a:prstGeom prst="rect">
            <a:avLst/>
          </a:prstGeom>
        </p:spPr>
      </p:pic>
      <p:grpSp>
        <p:nvGrpSpPr>
          <p:cNvPr id="125" name="object 125" descr=""/>
          <p:cNvGrpSpPr/>
          <p:nvPr/>
        </p:nvGrpSpPr>
        <p:grpSpPr>
          <a:xfrm>
            <a:off x="4273296" y="1393824"/>
            <a:ext cx="765175" cy="191135"/>
            <a:chOff x="4273296" y="1393824"/>
            <a:chExt cx="765175" cy="191135"/>
          </a:xfrm>
        </p:grpSpPr>
        <p:pic>
          <p:nvPicPr>
            <p:cNvPr id="126" name="object 12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73296" y="1393824"/>
              <a:ext cx="363600" cy="190881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80712" y="1393824"/>
              <a:ext cx="357504" cy="190881"/>
            </a:xfrm>
            <a:prstGeom prst="rect">
              <a:avLst/>
            </a:prstGeom>
          </p:spPr>
        </p:pic>
      </p:grpSp>
      <p:pic>
        <p:nvPicPr>
          <p:cNvPr id="128" name="object 128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155946" y="1393824"/>
            <a:ext cx="789558" cy="190881"/>
          </a:xfrm>
          <a:prstGeom prst="rect">
            <a:avLst/>
          </a:prstGeom>
        </p:spPr>
      </p:pic>
      <p:grpSp>
        <p:nvGrpSpPr>
          <p:cNvPr id="129" name="object 129" descr=""/>
          <p:cNvGrpSpPr/>
          <p:nvPr/>
        </p:nvGrpSpPr>
        <p:grpSpPr>
          <a:xfrm>
            <a:off x="6042533" y="1393824"/>
            <a:ext cx="424180" cy="191135"/>
            <a:chOff x="6042533" y="1393824"/>
            <a:chExt cx="424180" cy="191135"/>
          </a:xfrm>
        </p:grpSpPr>
        <p:pic>
          <p:nvPicPr>
            <p:cNvPr id="130" name="object 13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42533" y="1393824"/>
              <a:ext cx="383413" cy="190881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444996" y="1547113"/>
              <a:ext cx="21716" cy="22098"/>
            </a:xfrm>
            <a:prstGeom prst="rect">
              <a:avLst/>
            </a:prstGeom>
          </p:spPr>
        </p:pic>
      </p:grpSp>
      <p:sp>
        <p:nvSpPr>
          <p:cNvPr id="132" name="object 13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658368" y="2341117"/>
            <a:ext cx="9607550" cy="4479290"/>
            <a:chOff x="658368" y="2341117"/>
            <a:chExt cx="9607550" cy="4479290"/>
          </a:xfrm>
        </p:grpSpPr>
        <p:sp>
          <p:nvSpPr>
            <p:cNvPr id="9" name="object 9" descr=""/>
            <p:cNvSpPr/>
            <p:nvPr/>
          </p:nvSpPr>
          <p:spPr>
            <a:xfrm>
              <a:off x="658368" y="3895343"/>
              <a:ext cx="9607550" cy="2924810"/>
            </a:xfrm>
            <a:custGeom>
              <a:avLst/>
              <a:gdLst/>
              <a:ahLst/>
              <a:cxnLst/>
              <a:rect l="l" t="t" r="r" b="b"/>
              <a:pathLst>
                <a:path w="9607550" h="2924809">
                  <a:moveTo>
                    <a:pt x="9607296" y="1578864"/>
                  </a:moveTo>
                  <a:lnTo>
                    <a:pt x="9590532" y="1578864"/>
                  </a:lnTo>
                  <a:lnTo>
                    <a:pt x="9590532" y="0"/>
                  </a:lnTo>
                  <a:lnTo>
                    <a:pt x="4795266" y="205359"/>
                  </a:lnTo>
                  <a:lnTo>
                    <a:pt x="0" y="0"/>
                  </a:lnTo>
                  <a:lnTo>
                    <a:pt x="0" y="1578864"/>
                  </a:lnTo>
                  <a:lnTo>
                    <a:pt x="0" y="1994662"/>
                  </a:lnTo>
                  <a:lnTo>
                    <a:pt x="0" y="2924556"/>
                  </a:lnTo>
                  <a:lnTo>
                    <a:pt x="9607296" y="2924556"/>
                  </a:lnTo>
                  <a:lnTo>
                    <a:pt x="9607296" y="157886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92" y="2341117"/>
              <a:ext cx="9605772" cy="158927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853817" y="2988055"/>
              <a:ext cx="2358390" cy="193040"/>
            </a:xfrm>
            <a:custGeom>
              <a:avLst/>
              <a:gdLst/>
              <a:ahLst/>
              <a:cxnLst/>
              <a:rect l="l" t="t" r="r" b="b"/>
              <a:pathLst>
                <a:path w="2358390" h="193039">
                  <a:moveTo>
                    <a:pt x="156083" y="169164"/>
                  </a:moveTo>
                  <a:lnTo>
                    <a:pt x="51054" y="169164"/>
                  </a:lnTo>
                  <a:lnTo>
                    <a:pt x="51054" y="157480"/>
                  </a:lnTo>
                  <a:lnTo>
                    <a:pt x="151130" y="157480"/>
                  </a:lnTo>
                  <a:lnTo>
                    <a:pt x="151130" y="106934"/>
                  </a:lnTo>
                  <a:lnTo>
                    <a:pt x="26289" y="106934"/>
                  </a:lnTo>
                  <a:lnTo>
                    <a:pt x="26289" y="127635"/>
                  </a:lnTo>
                  <a:lnTo>
                    <a:pt x="126492" y="127635"/>
                  </a:lnTo>
                  <a:lnTo>
                    <a:pt x="126492" y="138684"/>
                  </a:lnTo>
                  <a:lnTo>
                    <a:pt x="26289" y="138684"/>
                  </a:lnTo>
                  <a:lnTo>
                    <a:pt x="26289" y="189865"/>
                  </a:lnTo>
                  <a:lnTo>
                    <a:pt x="156083" y="189865"/>
                  </a:lnTo>
                  <a:lnTo>
                    <a:pt x="156083" y="169164"/>
                  </a:lnTo>
                  <a:close/>
                </a:path>
                <a:path w="2358390" h="193039">
                  <a:moveTo>
                    <a:pt x="177165" y="74168"/>
                  </a:moveTo>
                  <a:lnTo>
                    <a:pt x="148082" y="74168"/>
                  </a:lnTo>
                  <a:lnTo>
                    <a:pt x="149402" y="59436"/>
                  </a:lnTo>
                  <a:lnTo>
                    <a:pt x="149631" y="55499"/>
                  </a:lnTo>
                  <a:lnTo>
                    <a:pt x="150355" y="42799"/>
                  </a:lnTo>
                  <a:lnTo>
                    <a:pt x="150939" y="24269"/>
                  </a:lnTo>
                  <a:lnTo>
                    <a:pt x="151130" y="3810"/>
                  </a:lnTo>
                  <a:lnTo>
                    <a:pt x="26416" y="3810"/>
                  </a:lnTo>
                  <a:lnTo>
                    <a:pt x="26416" y="24384"/>
                  </a:lnTo>
                  <a:lnTo>
                    <a:pt x="126492" y="24384"/>
                  </a:lnTo>
                  <a:lnTo>
                    <a:pt x="126238" y="36449"/>
                  </a:lnTo>
                  <a:lnTo>
                    <a:pt x="17907" y="40005"/>
                  </a:lnTo>
                  <a:lnTo>
                    <a:pt x="23495" y="60579"/>
                  </a:lnTo>
                  <a:lnTo>
                    <a:pt x="125476" y="55499"/>
                  </a:lnTo>
                  <a:lnTo>
                    <a:pt x="124841" y="64770"/>
                  </a:lnTo>
                  <a:lnTo>
                    <a:pt x="124460" y="70993"/>
                  </a:lnTo>
                  <a:lnTo>
                    <a:pt x="124206" y="74168"/>
                  </a:lnTo>
                  <a:lnTo>
                    <a:pt x="0" y="74168"/>
                  </a:lnTo>
                  <a:lnTo>
                    <a:pt x="0" y="94996"/>
                  </a:lnTo>
                  <a:lnTo>
                    <a:pt x="177165" y="94996"/>
                  </a:lnTo>
                  <a:lnTo>
                    <a:pt x="177165" y="74168"/>
                  </a:lnTo>
                  <a:close/>
                </a:path>
                <a:path w="2358390" h="193039">
                  <a:moveTo>
                    <a:pt x="322199" y="144145"/>
                  </a:moveTo>
                  <a:lnTo>
                    <a:pt x="319620" y="128016"/>
                  </a:lnTo>
                  <a:lnTo>
                    <a:pt x="318897" y="123444"/>
                  </a:lnTo>
                  <a:lnTo>
                    <a:pt x="304838" y="125450"/>
                  </a:lnTo>
                  <a:lnTo>
                    <a:pt x="286524" y="126885"/>
                  </a:lnTo>
                  <a:lnTo>
                    <a:pt x="263931" y="127736"/>
                  </a:lnTo>
                  <a:lnTo>
                    <a:pt x="237109" y="128016"/>
                  </a:lnTo>
                  <a:lnTo>
                    <a:pt x="237109" y="89408"/>
                  </a:lnTo>
                  <a:lnTo>
                    <a:pt x="302260" y="89408"/>
                  </a:lnTo>
                  <a:lnTo>
                    <a:pt x="302260" y="15748"/>
                  </a:lnTo>
                  <a:lnTo>
                    <a:pt x="212090" y="15748"/>
                  </a:lnTo>
                  <a:lnTo>
                    <a:pt x="212090" y="36576"/>
                  </a:lnTo>
                  <a:lnTo>
                    <a:pt x="277241" y="36576"/>
                  </a:lnTo>
                  <a:lnTo>
                    <a:pt x="277241" y="68834"/>
                  </a:lnTo>
                  <a:lnTo>
                    <a:pt x="212090" y="68834"/>
                  </a:lnTo>
                  <a:lnTo>
                    <a:pt x="212090" y="148971"/>
                  </a:lnTo>
                  <a:lnTo>
                    <a:pt x="249593" y="148666"/>
                  </a:lnTo>
                  <a:lnTo>
                    <a:pt x="280428" y="147751"/>
                  </a:lnTo>
                  <a:lnTo>
                    <a:pt x="304609" y="146240"/>
                  </a:lnTo>
                  <a:lnTo>
                    <a:pt x="322199" y="144145"/>
                  </a:lnTo>
                  <a:close/>
                </a:path>
                <a:path w="2358390" h="193039">
                  <a:moveTo>
                    <a:pt x="386334" y="74930"/>
                  </a:moveTo>
                  <a:lnTo>
                    <a:pt x="356489" y="74930"/>
                  </a:lnTo>
                  <a:lnTo>
                    <a:pt x="356489" y="1524"/>
                  </a:lnTo>
                  <a:lnTo>
                    <a:pt x="331851" y="1524"/>
                  </a:lnTo>
                  <a:lnTo>
                    <a:pt x="331851" y="192532"/>
                  </a:lnTo>
                  <a:lnTo>
                    <a:pt x="356489" y="192532"/>
                  </a:lnTo>
                  <a:lnTo>
                    <a:pt x="356489" y="95758"/>
                  </a:lnTo>
                  <a:lnTo>
                    <a:pt x="386334" y="95758"/>
                  </a:lnTo>
                  <a:lnTo>
                    <a:pt x="386334" y="74930"/>
                  </a:lnTo>
                  <a:close/>
                </a:path>
                <a:path w="2358390" h="193039">
                  <a:moveTo>
                    <a:pt x="557149" y="47625"/>
                  </a:moveTo>
                  <a:lnTo>
                    <a:pt x="531368" y="11442"/>
                  </a:lnTo>
                  <a:lnTo>
                    <a:pt x="531368" y="40386"/>
                  </a:lnTo>
                  <a:lnTo>
                    <a:pt x="531368" y="54737"/>
                  </a:lnTo>
                  <a:lnTo>
                    <a:pt x="493522" y="70612"/>
                  </a:lnTo>
                  <a:lnTo>
                    <a:pt x="484759" y="70243"/>
                  </a:lnTo>
                  <a:lnTo>
                    <a:pt x="455663" y="54737"/>
                  </a:lnTo>
                  <a:lnTo>
                    <a:pt x="455663" y="40386"/>
                  </a:lnTo>
                  <a:lnTo>
                    <a:pt x="493522" y="24384"/>
                  </a:lnTo>
                  <a:lnTo>
                    <a:pt x="502208" y="24790"/>
                  </a:lnTo>
                  <a:lnTo>
                    <a:pt x="531368" y="40386"/>
                  </a:lnTo>
                  <a:lnTo>
                    <a:pt x="531368" y="11442"/>
                  </a:lnTo>
                  <a:lnTo>
                    <a:pt x="530860" y="11163"/>
                  </a:lnTo>
                  <a:lnTo>
                    <a:pt x="520014" y="7518"/>
                  </a:lnTo>
                  <a:lnTo>
                    <a:pt x="507568" y="5308"/>
                  </a:lnTo>
                  <a:lnTo>
                    <a:pt x="493522" y="4572"/>
                  </a:lnTo>
                  <a:lnTo>
                    <a:pt x="479704" y="5321"/>
                  </a:lnTo>
                  <a:lnTo>
                    <a:pt x="439864" y="22771"/>
                  </a:lnTo>
                  <a:lnTo>
                    <a:pt x="430263" y="47625"/>
                  </a:lnTo>
                  <a:lnTo>
                    <a:pt x="431342" y="57137"/>
                  </a:lnTo>
                  <a:lnTo>
                    <a:pt x="467601" y="88709"/>
                  </a:lnTo>
                  <a:lnTo>
                    <a:pt x="493903" y="91694"/>
                  </a:lnTo>
                  <a:lnTo>
                    <a:pt x="507873" y="90944"/>
                  </a:lnTo>
                  <a:lnTo>
                    <a:pt x="547712" y="73063"/>
                  </a:lnTo>
                  <a:lnTo>
                    <a:pt x="549414" y="70612"/>
                  </a:lnTo>
                  <a:lnTo>
                    <a:pt x="552958" y="65544"/>
                  </a:lnTo>
                  <a:lnTo>
                    <a:pt x="556094" y="57061"/>
                  </a:lnTo>
                  <a:lnTo>
                    <a:pt x="557149" y="47625"/>
                  </a:lnTo>
                  <a:close/>
                </a:path>
                <a:path w="2358390" h="193039">
                  <a:moveTo>
                    <a:pt x="582549" y="106807"/>
                  </a:moveTo>
                  <a:lnTo>
                    <a:pt x="405384" y="106807"/>
                  </a:lnTo>
                  <a:lnTo>
                    <a:pt x="405384" y="127889"/>
                  </a:lnTo>
                  <a:lnTo>
                    <a:pt x="481330" y="127889"/>
                  </a:lnTo>
                  <a:lnTo>
                    <a:pt x="481330" y="192532"/>
                  </a:lnTo>
                  <a:lnTo>
                    <a:pt x="506349" y="192532"/>
                  </a:lnTo>
                  <a:lnTo>
                    <a:pt x="506349" y="127889"/>
                  </a:lnTo>
                  <a:lnTo>
                    <a:pt x="582549" y="127889"/>
                  </a:lnTo>
                  <a:lnTo>
                    <a:pt x="582549" y="106807"/>
                  </a:lnTo>
                  <a:close/>
                </a:path>
                <a:path w="2358390" h="193039">
                  <a:moveTo>
                    <a:pt x="759841" y="85090"/>
                  </a:moveTo>
                  <a:lnTo>
                    <a:pt x="661162" y="85090"/>
                  </a:lnTo>
                  <a:lnTo>
                    <a:pt x="661162" y="39116"/>
                  </a:lnTo>
                  <a:lnTo>
                    <a:pt x="756920" y="39116"/>
                  </a:lnTo>
                  <a:lnTo>
                    <a:pt x="756920" y="18415"/>
                  </a:lnTo>
                  <a:lnTo>
                    <a:pt x="636270" y="18415"/>
                  </a:lnTo>
                  <a:lnTo>
                    <a:pt x="636270" y="105791"/>
                  </a:lnTo>
                  <a:lnTo>
                    <a:pt x="759841" y="105791"/>
                  </a:lnTo>
                  <a:lnTo>
                    <a:pt x="759841" y="85090"/>
                  </a:lnTo>
                  <a:close/>
                </a:path>
                <a:path w="2358390" h="193039">
                  <a:moveTo>
                    <a:pt x="785241" y="143637"/>
                  </a:moveTo>
                  <a:lnTo>
                    <a:pt x="608076" y="143637"/>
                  </a:lnTo>
                  <a:lnTo>
                    <a:pt x="608076" y="164338"/>
                  </a:lnTo>
                  <a:lnTo>
                    <a:pt x="785241" y="164338"/>
                  </a:lnTo>
                  <a:lnTo>
                    <a:pt x="785241" y="143637"/>
                  </a:lnTo>
                  <a:close/>
                </a:path>
                <a:path w="2358390" h="193039">
                  <a:moveTo>
                    <a:pt x="929640" y="125730"/>
                  </a:moveTo>
                  <a:lnTo>
                    <a:pt x="896416" y="97282"/>
                  </a:lnTo>
                  <a:lnTo>
                    <a:pt x="880910" y="51435"/>
                  </a:lnTo>
                  <a:lnTo>
                    <a:pt x="880872" y="14351"/>
                  </a:lnTo>
                  <a:lnTo>
                    <a:pt x="856107" y="14351"/>
                  </a:lnTo>
                  <a:lnTo>
                    <a:pt x="856107" y="51435"/>
                  </a:lnTo>
                  <a:lnTo>
                    <a:pt x="855192" y="63182"/>
                  </a:lnTo>
                  <a:lnTo>
                    <a:pt x="834034" y="108089"/>
                  </a:lnTo>
                  <a:lnTo>
                    <a:pt x="805307" y="131318"/>
                  </a:lnTo>
                  <a:lnTo>
                    <a:pt x="824484" y="148336"/>
                  </a:lnTo>
                  <a:lnTo>
                    <a:pt x="837869" y="137655"/>
                  </a:lnTo>
                  <a:lnTo>
                    <a:pt x="849655" y="125577"/>
                  </a:lnTo>
                  <a:lnTo>
                    <a:pt x="859878" y="112128"/>
                  </a:lnTo>
                  <a:lnTo>
                    <a:pt x="868553" y="97282"/>
                  </a:lnTo>
                  <a:lnTo>
                    <a:pt x="876642" y="110553"/>
                  </a:lnTo>
                  <a:lnTo>
                    <a:pt x="886625" y="122923"/>
                  </a:lnTo>
                  <a:lnTo>
                    <a:pt x="898499" y="134416"/>
                  </a:lnTo>
                  <a:lnTo>
                    <a:pt x="912241" y="145034"/>
                  </a:lnTo>
                  <a:lnTo>
                    <a:pt x="929640" y="125730"/>
                  </a:lnTo>
                  <a:close/>
                </a:path>
                <a:path w="2358390" h="193039">
                  <a:moveTo>
                    <a:pt x="974471" y="1524"/>
                  </a:moveTo>
                  <a:lnTo>
                    <a:pt x="949833" y="1524"/>
                  </a:lnTo>
                  <a:lnTo>
                    <a:pt x="949833" y="59309"/>
                  </a:lnTo>
                  <a:lnTo>
                    <a:pt x="908431" y="59309"/>
                  </a:lnTo>
                  <a:lnTo>
                    <a:pt x="908431" y="80264"/>
                  </a:lnTo>
                  <a:lnTo>
                    <a:pt x="949833" y="80264"/>
                  </a:lnTo>
                  <a:lnTo>
                    <a:pt x="949833" y="192532"/>
                  </a:lnTo>
                  <a:lnTo>
                    <a:pt x="974471" y="192532"/>
                  </a:lnTo>
                  <a:lnTo>
                    <a:pt x="974471" y="1524"/>
                  </a:lnTo>
                  <a:close/>
                </a:path>
                <a:path w="2358390" h="193039">
                  <a:moveTo>
                    <a:pt x="1117219" y="15367"/>
                  </a:moveTo>
                  <a:lnTo>
                    <a:pt x="1092454" y="15367"/>
                  </a:lnTo>
                  <a:lnTo>
                    <a:pt x="1092454" y="58420"/>
                  </a:lnTo>
                  <a:lnTo>
                    <a:pt x="1092454" y="79375"/>
                  </a:lnTo>
                  <a:lnTo>
                    <a:pt x="1092454" y="119888"/>
                  </a:lnTo>
                  <a:lnTo>
                    <a:pt x="1048512" y="119888"/>
                  </a:lnTo>
                  <a:lnTo>
                    <a:pt x="1048512" y="79375"/>
                  </a:lnTo>
                  <a:lnTo>
                    <a:pt x="1092454" y="79375"/>
                  </a:lnTo>
                  <a:lnTo>
                    <a:pt x="1092454" y="58420"/>
                  </a:lnTo>
                  <a:lnTo>
                    <a:pt x="1048512" y="58420"/>
                  </a:lnTo>
                  <a:lnTo>
                    <a:pt x="1048512" y="15367"/>
                  </a:lnTo>
                  <a:lnTo>
                    <a:pt x="1024255" y="15367"/>
                  </a:lnTo>
                  <a:lnTo>
                    <a:pt x="1024255" y="140843"/>
                  </a:lnTo>
                  <a:lnTo>
                    <a:pt x="1117219" y="140843"/>
                  </a:lnTo>
                  <a:lnTo>
                    <a:pt x="1117219" y="119888"/>
                  </a:lnTo>
                  <a:lnTo>
                    <a:pt x="1117219" y="79375"/>
                  </a:lnTo>
                  <a:lnTo>
                    <a:pt x="1117219" y="58420"/>
                  </a:lnTo>
                  <a:lnTo>
                    <a:pt x="1117219" y="15367"/>
                  </a:lnTo>
                  <a:close/>
                </a:path>
                <a:path w="2358390" h="193039">
                  <a:moveTo>
                    <a:pt x="1173353" y="1524"/>
                  </a:moveTo>
                  <a:lnTo>
                    <a:pt x="1148969" y="1524"/>
                  </a:lnTo>
                  <a:lnTo>
                    <a:pt x="1148969" y="192532"/>
                  </a:lnTo>
                  <a:lnTo>
                    <a:pt x="1173353" y="192532"/>
                  </a:lnTo>
                  <a:lnTo>
                    <a:pt x="1173353" y="1524"/>
                  </a:lnTo>
                  <a:close/>
                </a:path>
                <a:path w="2358390" h="193039">
                  <a:moveTo>
                    <a:pt x="1387475" y="86741"/>
                  </a:moveTo>
                  <a:lnTo>
                    <a:pt x="1345603" y="69926"/>
                  </a:lnTo>
                  <a:lnTo>
                    <a:pt x="1318387" y="36118"/>
                  </a:lnTo>
                  <a:lnTo>
                    <a:pt x="1317244" y="28067"/>
                  </a:lnTo>
                  <a:lnTo>
                    <a:pt x="1317244" y="13970"/>
                  </a:lnTo>
                  <a:lnTo>
                    <a:pt x="1292098" y="13970"/>
                  </a:lnTo>
                  <a:lnTo>
                    <a:pt x="1292098" y="28067"/>
                  </a:lnTo>
                  <a:lnTo>
                    <a:pt x="1290942" y="36258"/>
                  </a:lnTo>
                  <a:lnTo>
                    <a:pt x="1263700" y="69938"/>
                  </a:lnTo>
                  <a:lnTo>
                    <a:pt x="1221613" y="86741"/>
                  </a:lnTo>
                  <a:lnTo>
                    <a:pt x="1235964" y="105918"/>
                  </a:lnTo>
                  <a:lnTo>
                    <a:pt x="1275842" y="87630"/>
                  </a:lnTo>
                  <a:lnTo>
                    <a:pt x="1304544" y="60325"/>
                  </a:lnTo>
                  <a:lnTo>
                    <a:pt x="1310068" y="67284"/>
                  </a:lnTo>
                  <a:lnTo>
                    <a:pt x="1343113" y="93014"/>
                  </a:lnTo>
                  <a:lnTo>
                    <a:pt x="1372997" y="105791"/>
                  </a:lnTo>
                  <a:lnTo>
                    <a:pt x="1387475" y="86741"/>
                  </a:lnTo>
                  <a:close/>
                </a:path>
                <a:path w="2358390" h="193039">
                  <a:moveTo>
                    <a:pt x="1393317" y="143637"/>
                  </a:moveTo>
                  <a:lnTo>
                    <a:pt x="1216152" y="143637"/>
                  </a:lnTo>
                  <a:lnTo>
                    <a:pt x="1216152" y="164084"/>
                  </a:lnTo>
                  <a:lnTo>
                    <a:pt x="1393317" y="164084"/>
                  </a:lnTo>
                  <a:lnTo>
                    <a:pt x="1393317" y="143637"/>
                  </a:lnTo>
                  <a:close/>
                </a:path>
                <a:path w="2358390" h="193039">
                  <a:moveTo>
                    <a:pt x="1600454" y="79883"/>
                  </a:moveTo>
                  <a:lnTo>
                    <a:pt x="1599577" y="65278"/>
                  </a:lnTo>
                  <a:lnTo>
                    <a:pt x="1597037" y="52451"/>
                  </a:lnTo>
                  <a:lnTo>
                    <a:pt x="1592783" y="41173"/>
                  </a:lnTo>
                  <a:lnTo>
                    <a:pt x="1588884" y="34798"/>
                  </a:lnTo>
                  <a:lnTo>
                    <a:pt x="1586865" y="31496"/>
                  </a:lnTo>
                  <a:lnTo>
                    <a:pt x="1579448" y="23736"/>
                  </a:lnTo>
                  <a:lnTo>
                    <a:pt x="1576451" y="21793"/>
                  </a:lnTo>
                  <a:lnTo>
                    <a:pt x="1576451" y="80010"/>
                  </a:lnTo>
                  <a:lnTo>
                    <a:pt x="1575968" y="89941"/>
                  </a:lnTo>
                  <a:lnTo>
                    <a:pt x="1557782" y="125222"/>
                  </a:lnTo>
                  <a:lnTo>
                    <a:pt x="1543177" y="125222"/>
                  </a:lnTo>
                  <a:lnTo>
                    <a:pt x="1524952" y="89801"/>
                  </a:lnTo>
                  <a:lnTo>
                    <a:pt x="1524508" y="79883"/>
                  </a:lnTo>
                  <a:lnTo>
                    <a:pt x="1524952" y="70154"/>
                  </a:lnTo>
                  <a:lnTo>
                    <a:pt x="1542923" y="34798"/>
                  </a:lnTo>
                  <a:lnTo>
                    <a:pt x="1558036" y="34798"/>
                  </a:lnTo>
                  <a:lnTo>
                    <a:pt x="1575993" y="70154"/>
                  </a:lnTo>
                  <a:lnTo>
                    <a:pt x="1576451" y="80010"/>
                  </a:lnTo>
                  <a:lnTo>
                    <a:pt x="1576451" y="21793"/>
                  </a:lnTo>
                  <a:lnTo>
                    <a:pt x="1570939" y="18186"/>
                  </a:lnTo>
                  <a:lnTo>
                    <a:pt x="1561299" y="14833"/>
                  </a:lnTo>
                  <a:lnTo>
                    <a:pt x="1550543" y="13716"/>
                  </a:lnTo>
                  <a:lnTo>
                    <a:pt x="1539684" y="14820"/>
                  </a:lnTo>
                  <a:lnTo>
                    <a:pt x="1507959" y="40995"/>
                  </a:lnTo>
                  <a:lnTo>
                    <a:pt x="1500251" y="79883"/>
                  </a:lnTo>
                  <a:lnTo>
                    <a:pt x="1501101" y="94272"/>
                  </a:lnTo>
                  <a:lnTo>
                    <a:pt x="1521396" y="135978"/>
                  </a:lnTo>
                  <a:lnTo>
                    <a:pt x="1550543" y="146050"/>
                  </a:lnTo>
                  <a:lnTo>
                    <a:pt x="1561376" y="144932"/>
                  </a:lnTo>
                  <a:lnTo>
                    <a:pt x="1592783" y="118605"/>
                  </a:lnTo>
                  <a:lnTo>
                    <a:pt x="1599590" y="94411"/>
                  </a:lnTo>
                  <a:lnTo>
                    <a:pt x="1600454" y="79883"/>
                  </a:lnTo>
                  <a:close/>
                </a:path>
                <a:path w="2358390" h="193039">
                  <a:moveTo>
                    <a:pt x="1653794" y="1524"/>
                  </a:moveTo>
                  <a:lnTo>
                    <a:pt x="1629283" y="1524"/>
                  </a:lnTo>
                  <a:lnTo>
                    <a:pt x="1629283" y="192532"/>
                  </a:lnTo>
                  <a:lnTo>
                    <a:pt x="1653794" y="192532"/>
                  </a:lnTo>
                  <a:lnTo>
                    <a:pt x="1653794" y="1524"/>
                  </a:lnTo>
                  <a:close/>
                </a:path>
                <a:path w="2358390" h="193039">
                  <a:moveTo>
                    <a:pt x="1849628" y="155575"/>
                  </a:moveTo>
                  <a:lnTo>
                    <a:pt x="1848573" y="147485"/>
                  </a:lnTo>
                  <a:lnTo>
                    <a:pt x="1845437" y="140309"/>
                  </a:lnTo>
                  <a:lnTo>
                    <a:pt x="1844713" y="139446"/>
                  </a:lnTo>
                  <a:lnTo>
                    <a:pt x="1840191" y="134048"/>
                  </a:lnTo>
                  <a:lnTo>
                    <a:pt x="1832864" y="128651"/>
                  </a:lnTo>
                  <a:lnTo>
                    <a:pt x="1824228" y="124701"/>
                  </a:lnTo>
                  <a:lnTo>
                    <a:pt x="1824228" y="155575"/>
                  </a:lnTo>
                  <a:lnTo>
                    <a:pt x="1824228" y="160655"/>
                  </a:lnTo>
                  <a:lnTo>
                    <a:pt x="1784731" y="172212"/>
                  </a:lnTo>
                  <a:lnTo>
                    <a:pt x="1775587" y="171932"/>
                  </a:lnTo>
                  <a:lnTo>
                    <a:pt x="1745234" y="160655"/>
                  </a:lnTo>
                  <a:lnTo>
                    <a:pt x="1745234" y="155575"/>
                  </a:lnTo>
                  <a:lnTo>
                    <a:pt x="1747697" y="148501"/>
                  </a:lnTo>
                  <a:lnTo>
                    <a:pt x="1755114" y="143471"/>
                  </a:lnTo>
                  <a:lnTo>
                    <a:pt x="1767459" y="140449"/>
                  </a:lnTo>
                  <a:lnTo>
                    <a:pt x="1784731" y="139446"/>
                  </a:lnTo>
                  <a:lnTo>
                    <a:pt x="1801990" y="140449"/>
                  </a:lnTo>
                  <a:lnTo>
                    <a:pt x="1814334" y="143471"/>
                  </a:lnTo>
                  <a:lnTo>
                    <a:pt x="1821751" y="148501"/>
                  </a:lnTo>
                  <a:lnTo>
                    <a:pt x="1824228" y="155575"/>
                  </a:lnTo>
                  <a:lnTo>
                    <a:pt x="1824228" y="124701"/>
                  </a:lnTo>
                  <a:lnTo>
                    <a:pt x="1823618" y="124421"/>
                  </a:lnTo>
                  <a:lnTo>
                    <a:pt x="1812505" y="121399"/>
                  </a:lnTo>
                  <a:lnTo>
                    <a:pt x="1799526" y="119608"/>
                  </a:lnTo>
                  <a:lnTo>
                    <a:pt x="1784731" y="118999"/>
                  </a:lnTo>
                  <a:lnTo>
                    <a:pt x="1770011" y="119608"/>
                  </a:lnTo>
                  <a:lnTo>
                    <a:pt x="1729384" y="133921"/>
                  </a:lnTo>
                  <a:lnTo>
                    <a:pt x="1719961" y="155575"/>
                  </a:lnTo>
                  <a:lnTo>
                    <a:pt x="1721002" y="163868"/>
                  </a:lnTo>
                  <a:lnTo>
                    <a:pt x="1757108" y="190093"/>
                  </a:lnTo>
                  <a:lnTo>
                    <a:pt x="1784731" y="192532"/>
                  </a:lnTo>
                  <a:lnTo>
                    <a:pt x="1799437" y="191922"/>
                  </a:lnTo>
                  <a:lnTo>
                    <a:pt x="1840141" y="177533"/>
                  </a:lnTo>
                  <a:lnTo>
                    <a:pt x="1848573" y="163868"/>
                  </a:lnTo>
                  <a:lnTo>
                    <a:pt x="1849628" y="155575"/>
                  </a:lnTo>
                  <a:close/>
                </a:path>
                <a:path w="2358390" h="193039">
                  <a:moveTo>
                    <a:pt x="1873377" y="91567"/>
                  </a:moveTo>
                  <a:lnTo>
                    <a:pt x="1828673" y="91567"/>
                  </a:lnTo>
                  <a:lnTo>
                    <a:pt x="1828673" y="76327"/>
                  </a:lnTo>
                  <a:lnTo>
                    <a:pt x="1828673" y="76200"/>
                  </a:lnTo>
                  <a:lnTo>
                    <a:pt x="1828673" y="69469"/>
                  </a:lnTo>
                  <a:lnTo>
                    <a:pt x="1837651" y="64185"/>
                  </a:lnTo>
                  <a:lnTo>
                    <a:pt x="1843659" y="58039"/>
                  </a:lnTo>
                  <a:lnTo>
                    <a:pt x="1844027" y="57658"/>
                  </a:lnTo>
                  <a:lnTo>
                    <a:pt x="1847850" y="49898"/>
                  </a:lnTo>
                  <a:lnTo>
                    <a:pt x="1849120" y="40894"/>
                  </a:lnTo>
                  <a:lnTo>
                    <a:pt x="1848091" y="32804"/>
                  </a:lnTo>
                  <a:lnTo>
                    <a:pt x="1823847" y="10337"/>
                  </a:lnTo>
                  <a:lnTo>
                    <a:pt x="1823847" y="35560"/>
                  </a:lnTo>
                  <a:lnTo>
                    <a:pt x="1823847" y="40894"/>
                  </a:lnTo>
                  <a:lnTo>
                    <a:pt x="1821395" y="48399"/>
                  </a:lnTo>
                  <a:lnTo>
                    <a:pt x="1814042" y="53759"/>
                  </a:lnTo>
                  <a:lnTo>
                    <a:pt x="1804035" y="56400"/>
                  </a:lnTo>
                  <a:lnTo>
                    <a:pt x="1804035" y="76327"/>
                  </a:lnTo>
                  <a:lnTo>
                    <a:pt x="1804035" y="91567"/>
                  </a:lnTo>
                  <a:lnTo>
                    <a:pt x="1765300" y="91567"/>
                  </a:lnTo>
                  <a:lnTo>
                    <a:pt x="1765300" y="76200"/>
                  </a:lnTo>
                  <a:lnTo>
                    <a:pt x="1771142" y="76962"/>
                  </a:lnTo>
                  <a:lnTo>
                    <a:pt x="1777746" y="77343"/>
                  </a:lnTo>
                  <a:lnTo>
                    <a:pt x="1791716" y="77343"/>
                  </a:lnTo>
                  <a:lnTo>
                    <a:pt x="1798066" y="77089"/>
                  </a:lnTo>
                  <a:lnTo>
                    <a:pt x="1804035" y="76327"/>
                  </a:lnTo>
                  <a:lnTo>
                    <a:pt x="1804035" y="56400"/>
                  </a:lnTo>
                  <a:lnTo>
                    <a:pt x="1801825" y="56972"/>
                  </a:lnTo>
                  <a:lnTo>
                    <a:pt x="1784731" y="58039"/>
                  </a:lnTo>
                  <a:lnTo>
                    <a:pt x="1745615" y="46228"/>
                  </a:lnTo>
                  <a:lnTo>
                    <a:pt x="1745615" y="35560"/>
                  </a:lnTo>
                  <a:lnTo>
                    <a:pt x="1784731" y="23622"/>
                  </a:lnTo>
                  <a:lnTo>
                    <a:pt x="1793836" y="23914"/>
                  </a:lnTo>
                  <a:lnTo>
                    <a:pt x="1823847" y="35560"/>
                  </a:lnTo>
                  <a:lnTo>
                    <a:pt x="1823847" y="10337"/>
                  </a:lnTo>
                  <a:lnTo>
                    <a:pt x="1823212" y="10045"/>
                  </a:lnTo>
                  <a:lnTo>
                    <a:pt x="1812175" y="7023"/>
                  </a:lnTo>
                  <a:lnTo>
                    <a:pt x="1799348" y="5194"/>
                  </a:lnTo>
                  <a:lnTo>
                    <a:pt x="1784731" y="4572"/>
                  </a:lnTo>
                  <a:lnTo>
                    <a:pt x="1770151" y="5194"/>
                  </a:lnTo>
                  <a:lnTo>
                    <a:pt x="1729714" y="19469"/>
                  </a:lnTo>
                  <a:lnTo>
                    <a:pt x="1720342" y="40894"/>
                  </a:lnTo>
                  <a:lnTo>
                    <a:pt x="1721599" y="49758"/>
                  </a:lnTo>
                  <a:lnTo>
                    <a:pt x="1725396" y="57467"/>
                  </a:lnTo>
                  <a:lnTo>
                    <a:pt x="1731746" y="64046"/>
                  </a:lnTo>
                  <a:lnTo>
                    <a:pt x="1740662" y="69469"/>
                  </a:lnTo>
                  <a:lnTo>
                    <a:pt x="1740662" y="91567"/>
                  </a:lnTo>
                  <a:lnTo>
                    <a:pt x="1696212" y="91567"/>
                  </a:lnTo>
                  <a:lnTo>
                    <a:pt x="1696212" y="112395"/>
                  </a:lnTo>
                  <a:lnTo>
                    <a:pt x="1873377" y="112395"/>
                  </a:lnTo>
                  <a:lnTo>
                    <a:pt x="1873377" y="91567"/>
                  </a:lnTo>
                  <a:close/>
                </a:path>
                <a:path w="2358390" h="193039">
                  <a:moveTo>
                    <a:pt x="2089150" y="95377"/>
                  </a:moveTo>
                  <a:lnTo>
                    <a:pt x="2055749" y="74549"/>
                  </a:lnTo>
                  <a:lnTo>
                    <a:pt x="2042541" y="32893"/>
                  </a:lnTo>
                  <a:lnTo>
                    <a:pt x="2080895" y="32893"/>
                  </a:lnTo>
                  <a:lnTo>
                    <a:pt x="2080895" y="12319"/>
                  </a:lnTo>
                  <a:lnTo>
                    <a:pt x="1978406" y="12319"/>
                  </a:lnTo>
                  <a:lnTo>
                    <a:pt x="1978406" y="32893"/>
                  </a:lnTo>
                  <a:lnTo>
                    <a:pt x="2017649" y="32893"/>
                  </a:lnTo>
                  <a:lnTo>
                    <a:pt x="2017649" y="43942"/>
                  </a:lnTo>
                  <a:lnTo>
                    <a:pt x="1996541" y="86575"/>
                  </a:lnTo>
                  <a:lnTo>
                    <a:pt x="1970024" y="103251"/>
                  </a:lnTo>
                  <a:lnTo>
                    <a:pt x="1987677" y="120777"/>
                  </a:lnTo>
                  <a:lnTo>
                    <a:pt x="2018639" y="95656"/>
                  </a:lnTo>
                  <a:lnTo>
                    <a:pt x="2030857" y="78359"/>
                  </a:lnTo>
                  <a:lnTo>
                    <a:pt x="2039353" y="89103"/>
                  </a:lnTo>
                  <a:lnTo>
                    <a:pt x="2049272" y="98666"/>
                  </a:lnTo>
                  <a:lnTo>
                    <a:pt x="2060600" y="107061"/>
                  </a:lnTo>
                  <a:lnTo>
                    <a:pt x="2073402" y="114300"/>
                  </a:lnTo>
                  <a:lnTo>
                    <a:pt x="2089150" y="95377"/>
                  </a:lnTo>
                  <a:close/>
                </a:path>
                <a:path w="2358390" h="193039">
                  <a:moveTo>
                    <a:pt x="2135378" y="1524"/>
                  </a:moveTo>
                  <a:lnTo>
                    <a:pt x="2111121" y="1524"/>
                  </a:lnTo>
                  <a:lnTo>
                    <a:pt x="2111121" y="50419"/>
                  </a:lnTo>
                  <a:lnTo>
                    <a:pt x="2073910" y="50419"/>
                  </a:lnTo>
                  <a:lnTo>
                    <a:pt x="2073910" y="70231"/>
                  </a:lnTo>
                  <a:lnTo>
                    <a:pt x="2111121" y="70231"/>
                  </a:lnTo>
                  <a:lnTo>
                    <a:pt x="2111121" y="138176"/>
                  </a:lnTo>
                  <a:lnTo>
                    <a:pt x="2135378" y="138176"/>
                  </a:lnTo>
                  <a:lnTo>
                    <a:pt x="2135378" y="1524"/>
                  </a:lnTo>
                  <a:close/>
                </a:path>
                <a:path w="2358390" h="193039">
                  <a:moveTo>
                    <a:pt x="2137410" y="165227"/>
                  </a:moveTo>
                  <a:lnTo>
                    <a:pt x="2035429" y="165227"/>
                  </a:lnTo>
                  <a:lnTo>
                    <a:pt x="2035429" y="122174"/>
                  </a:lnTo>
                  <a:lnTo>
                    <a:pt x="2010537" y="122174"/>
                  </a:lnTo>
                  <a:lnTo>
                    <a:pt x="2010537" y="186055"/>
                  </a:lnTo>
                  <a:lnTo>
                    <a:pt x="2137410" y="186055"/>
                  </a:lnTo>
                  <a:lnTo>
                    <a:pt x="2137410" y="165227"/>
                  </a:lnTo>
                  <a:close/>
                </a:path>
                <a:path w="2358390" h="193039">
                  <a:moveTo>
                    <a:pt x="2295906" y="17399"/>
                  </a:moveTo>
                  <a:lnTo>
                    <a:pt x="2250948" y="17399"/>
                  </a:lnTo>
                  <a:lnTo>
                    <a:pt x="2250948" y="0"/>
                  </a:lnTo>
                  <a:lnTo>
                    <a:pt x="2225929" y="0"/>
                  </a:lnTo>
                  <a:lnTo>
                    <a:pt x="2225929" y="17399"/>
                  </a:lnTo>
                  <a:lnTo>
                    <a:pt x="2179955" y="17399"/>
                  </a:lnTo>
                  <a:lnTo>
                    <a:pt x="2179955" y="36449"/>
                  </a:lnTo>
                  <a:lnTo>
                    <a:pt x="2295906" y="36449"/>
                  </a:lnTo>
                  <a:lnTo>
                    <a:pt x="2295906" y="17399"/>
                  </a:lnTo>
                  <a:close/>
                </a:path>
                <a:path w="2358390" h="193039">
                  <a:moveTo>
                    <a:pt x="2299589" y="128651"/>
                  </a:moveTo>
                  <a:lnTo>
                    <a:pt x="2298204" y="111633"/>
                  </a:lnTo>
                  <a:lnTo>
                    <a:pt x="2298065" y="109855"/>
                  </a:lnTo>
                  <a:lnTo>
                    <a:pt x="2286673" y="110477"/>
                  </a:lnTo>
                  <a:lnTo>
                    <a:pt x="2274989" y="110985"/>
                  </a:lnTo>
                  <a:lnTo>
                    <a:pt x="2263000" y="111379"/>
                  </a:lnTo>
                  <a:lnTo>
                    <a:pt x="2250694" y="111633"/>
                  </a:lnTo>
                  <a:lnTo>
                    <a:pt x="2250694" y="99822"/>
                  </a:lnTo>
                  <a:lnTo>
                    <a:pt x="2259292" y="98374"/>
                  </a:lnTo>
                  <a:lnTo>
                    <a:pt x="2266835" y="96253"/>
                  </a:lnTo>
                  <a:lnTo>
                    <a:pt x="2273249" y="93510"/>
                  </a:lnTo>
                  <a:lnTo>
                    <a:pt x="2278634" y="90043"/>
                  </a:lnTo>
                  <a:lnTo>
                    <a:pt x="2284984" y="85090"/>
                  </a:lnTo>
                  <a:lnTo>
                    <a:pt x="2286495" y="82169"/>
                  </a:lnTo>
                  <a:lnTo>
                    <a:pt x="2288286" y="78740"/>
                  </a:lnTo>
                  <a:lnTo>
                    <a:pt x="2288286" y="70993"/>
                  </a:lnTo>
                  <a:lnTo>
                    <a:pt x="2287397" y="64731"/>
                  </a:lnTo>
                  <a:lnTo>
                    <a:pt x="2263521" y="45008"/>
                  </a:lnTo>
                  <a:lnTo>
                    <a:pt x="2263521" y="70993"/>
                  </a:lnTo>
                  <a:lnTo>
                    <a:pt x="2263521" y="74422"/>
                  </a:lnTo>
                  <a:lnTo>
                    <a:pt x="2261235" y="77089"/>
                  </a:lnTo>
                  <a:lnTo>
                    <a:pt x="2256917" y="79121"/>
                  </a:lnTo>
                  <a:lnTo>
                    <a:pt x="2252472" y="81153"/>
                  </a:lnTo>
                  <a:lnTo>
                    <a:pt x="2246376" y="82169"/>
                  </a:lnTo>
                  <a:lnTo>
                    <a:pt x="2238375" y="82169"/>
                  </a:lnTo>
                  <a:lnTo>
                    <a:pt x="2227275" y="81483"/>
                  </a:lnTo>
                  <a:lnTo>
                    <a:pt x="2219337" y="79400"/>
                  </a:lnTo>
                  <a:lnTo>
                    <a:pt x="2214562" y="75907"/>
                  </a:lnTo>
                  <a:lnTo>
                    <a:pt x="2212975" y="70993"/>
                  </a:lnTo>
                  <a:lnTo>
                    <a:pt x="2214562" y="66167"/>
                  </a:lnTo>
                  <a:lnTo>
                    <a:pt x="2219337" y="62712"/>
                  </a:lnTo>
                  <a:lnTo>
                    <a:pt x="2227275" y="60642"/>
                  </a:lnTo>
                  <a:lnTo>
                    <a:pt x="2238375" y="59944"/>
                  </a:lnTo>
                  <a:lnTo>
                    <a:pt x="2249373" y="60642"/>
                  </a:lnTo>
                  <a:lnTo>
                    <a:pt x="2257221" y="62712"/>
                  </a:lnTo>
                  <a:lnTo>
                    <a:pt x="2261946" y="66167"/>
                  </a:lnTo>
                  <a:lnTo>
                    <a:pt x="2263521" y="70993"/>
                  </a:lnTo>
                  <a:lnTo>
                    <a:pt x="2263521" y="45008"/>
                  </a:lnTo>
                  <a:lnTo>
                    <a:pt x="2258542" y="43484"/>
                  </a:lnTo>
                  <a:lnTo>
                    <a:pt x="2248992" y="41935"/>
                  </a:lnTo>
                  <a:lnTo>
                    <a:pt x="2238375" y="41402"/>
                  </a:lnTo>
                  <a:lnTo>
                    <a:pt x="2227440" y="41910"/>
                  </a:lnTo>
                  <a:lnTo>
                    <a:pt x="2191613" y="58724"/>
                  </a:lnTo>
                  <a:lnTo>
                    <a:pt x="2188210" y="70993"/>
                  </a:lnTo>
                  <a:lnTo>
                    <a:pt x="2188273" y="78740"/>
                  </a:lnTo>
                  <a:lnTo>
                    <a:pt x="2225802" y="99695"/>
                  </a:lnTo>
                  <a:lnTo>
                    <a:pt x="2225802" y="112268"/>
                  </a:lnTo>
                  <a:lnTo>
                    <a:pt x="2173859" y="112649"/>
                  </a:lnTo>
                  <a:lnTo>
                    <a:pt x="2176272" y="132461"/>
                  </a:lnTo>
                  <a:lnTo>
                    <a:pt x="2206625" y="132232"/>
                  </a:lnTo>
                  <a:lnTo>
                    <a:pt x="2237308" y="131521"/>
                  </a:lnTo>
                  <a:lnTo>
                    <a:pt x="2268296" y="130327"/>
                  </a:lnTo>
                  <a:lnTo>
                    <a:pt x="2299589" y="128651"/>
                  </a:lnTo>
                  <a:close/>
                </a:path>
                <a:path w="2358390" h="193039">
                  <a:moveTo>
                    <a:pt x="2333244" y="169418"/>
                  </a:moveTo>
                  <a:lnTo>
                    <a:pt x="2229485" y="169418"/>
                  </a:lnTo>
                  <a:lnTo>
                    <a:pt x="2229485" y="139192"/>
                  </a:lnTo>
                  <a:lnTo>
                    <a:pt x="2204466" y="139192"/>
                  </a:lnTo>
                  <a:lnTo>
                    <a:pt x="2204466" y="190119"/>
                  </a:lnTo>
                  <a:lnTo>
                    <a:pt x="2333244" y="190119"/>
                  </a:lnTo>
                  <a:lnTo>
                    <a:pt x="2333244" y="169418"/>
                  </a:lnTo>
                  <a:close/>
                </a:path>
                <a:path w="2358390" h="193039">
                  <a:moveTo>
                    <a:pt x="2358136" y="67310"/>
                  </a:moveTo>
                  <a:lnTo>
                    <a:pt x="2330577" y="67310"/>
                  </a:lnTo>
                  <a:lnTo>
                    <a:pt x="2330577" y="1524"/>
                  </a:lnTo>
                  <a:lnTo>
                    <a:pt x="2305685" y="1524"/>
                  </a:lnTo>
                  <a:lnTo>
                    <a:pt x="2305685" y="144145"/>
                  </a:lnTo>
                  <a:lnTo>
                    <a:pt x="2330577" y="144145"/>
                  </a:lnTo>
                  <a:lnTo>
                    <a:pt x="2330577" y="88011"/>
                  </a:lnTo>
                  <a:lnTo>
                    <a:pt x="2358136" y="88011"/>
                  </a:lnTo>
                  <a:lnTo>
                    <a:pt x="2358136" y="67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5584" y="2989579"/>
              <a:ext cx="164591" cy="19100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578729" y="2986912"/>
              <a:ext cx="1065530" cy="193675"/>
            </a:xfrm>
            <a:custGeom>
              <a:avLst/>
              <a:gdLst/>
              <a:ahLst/>
              <a:cxnLst/>
              <a:rect l="l" t="t" r="r" b="b"/>
              <a:pathLst>
                <a:path w="1065529" h="193675">
                  <a:moveTo>
                    <a:pt x="153416" y="156718"/>
                  </a:moveTo>
                  <a:lnTo>
                    <a:pt x="152361" y="148628"/>
                  </a:lnTo>
                  <a:lnTo>
                    <a:pt x="149225" y="141452"/>
                  </a:lnTo>
                  <a:lnTo>
                    <a:pt x="148501" y="140589"/>
                  </a:lnTo>
                  <a:lnTo>
                    <a:pt x="143979" y="135191"/>
                  </a:lnTo>
                  <a:lnTo>
                    <a:pt x="136652" y="129794"/>
                  </a:lnTo>
                  <a:lnTo>
                    <a:pt x="128016" y="125844"/>
                  </a:lnTo>
                  <a:lnTo>
                    <a:pt x="128016" y="156718"/>
                  </a:lnTo>
                  <a:lnTo>
                    <a:pt x="128016" y="161798"/>
                  </a:lnTo>
                  <a:lnTo>
                    <a:pt x="88519" y="173355"/>
                  </a:lnTo>
                  <a:lnTo>
                    <a:pt x="79375" y="173075"/>
                  </a:lnTo>
                  <a:lnTo>
                    <a:pt x="49022" y="161798"/>
                  </a:lnTo>
                  <a:lnTo>
                    <a:pt x="49022" y="156718"/>
                  </a:lnTo>
                  <a:lnTo>
                    <a:pt x="51485" y="149644"/>
                  </a:lnTo>
                  <a:lnTo>
                    <a:pt x="58902" y="144614"/>
                  </a:lnTo>
                  <a:lnTo>
                    <a:pt x="71247" y="141592"/>
                  </a:lnTo>
                  <a:lnTo>
                    <a:pt x="88519" y="140589"/>
                  </a:lnTo>
                  <a:lnTo>
                    <a:pt x="105778" y="141592"/>
                  </a:lnTo>
                  <a:lnTo>
                    <a:pt x="118122" y="144614"/>
                  </a:lnTo>
                  <a:lnTo>
                    <a:pt x="125539" y="149644"/>
                  </a:lnTo>
                  <a:lnTo>
                    <a:pt x="128016" y="156718"/>
                  </a:lnTo>
                  <a:lnTo>
                    <a:pt x="128016" y="125844"/>
                  </a:lnTo>
                  <a:lnTo>
                    <a:pt x="127406" y="125564"/>
                  </a:lnTo>
                  <a:lnTo>
                    <a:pt x="116293" y="122542"/>
                  </a:lnTo>
                  <a:lnTo>
                    <a:pt x="103314" y="120751"/>
                  </a:lnTo>
                  <a:lnTo>
                    <a:pt x="88519" y="120142"/>
                  </a:lnTo>
                  <a:lnTo>
                    <a:pt x="73799" y="120751"/>
                  </a:lnTo>
                  <a:lnTo>
                    <a:pt x="33172" y="135064"/>
                  </a:lnTo>
                  <a:lnTo>
                    <a:pt x="23749" y="156718"/>
                  </a:lnTo>
                  <a:lnTo>
                    <a:pt x="24790" y="165011"/>
                  </a:lnTo>
                  <a:lnTo>
                    <a:pt x="60896" y="191236"/>
                  </a:lnTo>
                  <a:lnTo>
                    <a:pt x="88519" y="193675"/>
                  </a:lnTo>
                  <a:lnTo>
                    <a:pt x="103225" y="193065"/>
                  </a:lnTo>
                  <a:lnTo>
                    <a:pt x="143929" y="178676"/>
                  </a:lnTo>
                  <a:lnTo>
                    <a:pt x="152361" y="165011"/>
                  </a:lnTo>
                  <a:lnTo>
                    <a:pt x="153416" y="156718"/>
                  </a:lnTo>
                  <a:close/>
                </a:path>
                <a:path w="1065529" h="193675">
                  <a:moveTo>
                    <a:pt x="169545" y="57023"/>
                  </a:moveTo>
                  <a:lnTo>
                    <a:pt x="129032" y="47498"/>
                  </a:lnTo>
                  <a:lnTo>
                    <a:pt x="103759" y="28067"/>
                  </a:lnTo>
                  <a:lnTo>
                    <a:pt x="156845" y="28067"/>
                  </a:lnTo>
                  <a:lnTo>
                    <a:pt x="156845" y="7112"/>
                  </a:lnTo>
                  <a:lnTo>
                    <a:pt x="20193" y="7112"/>
                  </a:lnTo>
                  <a:lnTo>
                    <a:pt x="20193" y="28067"/>
                  </a:lnTo>
                  <a:lnTo>
                    <a:pt x="73533" y="28067"/>
                  </a:lnTo>
                  <a:lnTo>
                    <a:pt x="69811" y="33312"/>
                  </a:lnTo>
                  <a:lnTo>
                    <a:pt x="28981" y="53784"/>
                  </a:lnTo>
                  <a:lnTo>
                    <a:pt x="6477" y="57023"/>
                  </a:lnTo>
                  <a:lnTo>
                    <a:pt x="20447" y="75438"/>
                  </a:lnTo>
                  <a:lnTo>
                    <a:pt x="60071" y="63627"/>
                  </a:lnTo>
                  <a:lnTo>
                    <a:pt x="88519" y="44831"/>
                  </a:lnTo>
                  <a:lnTo>
                    <a:pt x="101473" y="55486"/>
                  </a:lnTo>
                  <a:lnTo>
                    <a:pt x="117297" y="64173"/>
                  </a:lnTo>
                  <a:lnTo>
                    <a:pt x="136004" y="70916"/>
                  </a:lnTo>
                  <a:lnTo>
                    <a:pt x="157607" y="75692"/>
                  </a:lnTo>
                  <a:lnTo>
                    <a:pt x="169545" y="57023"/>
                  </a:lnTo>
                  <a:close/>
                </a:path>
                <a:path w="1065529" h="193675">
                  <a:moveTo>
                    <a:pt x="177165" y="88773"/>
                  </a:moveTo>
                  <a:lnTo>
                    <a:pt x="100965" y="88773"/>
                  </a:lnTo>
                  <a:lnTo>
                    <a:pt x="100965" y="66548"/>
                  </a:lnTo>
                  <a:lnTo>
                    <a:pt x="75946" y="66548"/>
                  </a:lnTo>
                  <a:lnTo>
                    <a:pt x="75946" y="88773"/>
                  </a:lnTo>
                  <a:lnTo>
                    <a:pt x="0" y="88773"/>
                  </a:lnTo>
                  <a:lnTo>
                    <a:pt x="0" y="109728"/>
                  </a:lnTo>
                  <a:lnTo>
                    <a:pt x="177165" y="109728"/>
                  </a:lnTo>
                  <a:lnTo>
                    <a:pt x="177165" y="88773"/>
                  </a:lnTo>
                  <a:close/>
                </a:path>
                <a:path w="1065529" h="193675">
                  <a:moveTo>
                    <a:pt x="379857" y="147574"/>
                  </a:moveTo>
                  <a:lnTo>
                    <a:pt x="333629" y="147574"/>
                  </a:lnTo>
                  <a:lnTo>
                    <a:pt x="333629" y="117475"/>
                  </a:lnTo>
                  <a:lnTo>
                    <a:pt x="358267" y="117475"/>
                  </a:lnTo>
                  <a:lnTo>
                    <a:pt x="358267" y="96901"/>
                  </a:lnTo>
                  <a:lnTo>
                    <a:pt x="308610" y="96901"/>
                  </a:lnTo>
                  <a:lnTo>
                    <a:pt x="308610" y="117475"/>
                  </a:lnTo>
                  <a:lnTo>
                    <a:pt x="308610" y="147574"/>
                  </a:lnTo>
                  <a:lnTo>
                    <a:pt x="275844" y="147574"/>
                  </a:lnTo>
                  <a:lnTo>
                    <a:pt x="275844" y="117475"/>
                  </a:lnTo>
                  <a:lnTo>
                    <a:pt x="308610" y="117475"/>
                  </a:lnTo>
                  <a:lnTo>
                    <a:pt x="308610" y="96901"/>
                  </a:lnTo>
                  <a:lnTo>
                    <a:pt x="252349" y="96901"/>
                  </a:lnTo>
                  <a:lnTo>
                    <a:pt x="252349" y="77470"/>
                  </a:lnTo>
                  <a:lnTo>
                    <a:pt x="354457" y="77470"/>
                  </a:lnTo>
                  <a:lnTo>
                    <a:pt x="354457" y="19304"/>
                  </a:lnTo>
                  <a:lnTo>
                    <a:pt x="227838" y="19304"/>
                  </a:lnTo>
                  <a:lnTo>
                    <a:pt x="227838" y="39878"/>
                  </a:lnTo>
                  <a:lnTo>
                    <a:pt x="329565" y="39878"/>
                  </a:lnTo>
                  <a:lnTo>
                    <a:pt x="329565" y="58293"/>
                  </a:lnTo>
                  <a:lnTo>
                    <a:pt x="227330" y="58293"/>
                  </a:lnTo>
                  <a:lnTo>
                    <a:pt x="227330" y="117475"/>
                  </a:lnTo>
                  <a:lnTo>
                    <a:pt x="250825" y="117475"/>
                  </a:lnTo>
                  <a:lnTo>
                    <a:pt x="250825" y="147574"/>
                  </a:lnTo>
                  <a:lnTo>
                    <a:pt x="202692" y="147574"/>
                  </a:lnTo>
                  <a:lnTo>
                    <a:pt x="202692" y="168148"/>
                  </a:lnTo>
                  <a:lnTo>
                    <a:pt x="379857" y="168148"/>
                  </a:lnTo>
                  <a:lnTo>
                    <a:pt x="379857" y="147574"/>
                  </a:lnTo>
                  <a:close/>
                </a:path>
                <a:path w="1065529" h="193675">
                  <a:moveTo>
                    <a:pt x="535432" y="6604"/>
                  </a:moveTo>
                  <a:lnTo>
                    <a:pt x="512191" y="6604"/>
                  </a:lnTo>
                  <a:lnTo>
                    <a:pt x="512191" y="69596"/>
                  </a:lnTo>
                  <a:lnTo>
                    <a:pt x="492887" y="69596"/>
                  </a:lnTo>
                  <a:lnTo>
                    <a:pt x="491363" y="56908"/>
                  </a:lnTo>
                  <a:lnTo>
                    <a:pt x="488696" y="45885"/>
                  </a:lnTo>
                  <a:lnTo>
                    <a:pt x="484886" y="36525"/>
                  </a:lnTo>
                  <a:lnTo>
                    <a:pt x="484670" y="36195"/>
                  </a:lnTo>
                  <a:lnTo>
                    <a:pt x="479933" y="28829"/>
                  </a:lnTo>
                  <a:lnTo>
                    <a:pt x="473925" y="22834"/>
                  </a:lnTo>
                  <a:lnTo>
                    <a:pt x="469519" y="20116"/>
                  </a:lnTo>
                  <a:lnTo>
                    <a:pt x="469519" y="81153"/>
                  </a:lnTo>
                  <a:lnTo>
                    <a:pt x="469201" y="91452"/>
                  </a:lnTo>
                  <a:lnTo>
                    <a:pt x="456438" y="126111"/>
                  </a:lnTo>
                  <a:lnTo>
                    <a:pt x="450215" y="126111"/>
                  </a:lnTo>
                  <a:lnTo>
                    <a:pt x="441629" y="123304"/>
                  </a:lnTo>
                  <a:lnTo>
                    <a:pt x="435521" y="114871"/>
                  </a:lnTo>
                  <a:lnTo>
                    <a:pt x="431863" y="100825"/>
                  </a:lnTo>
                  <a:lnTo>
                    <a:pt x="430657" y="81153"/>
                  </a:lnTo>
                  <a:lnTo>
                    <a:pt x="431863" y="61493"/>
                  </a:lnTo>
                  <a:lnTo>
                    <a:pt x="435521" y="47434"/>
                  </a:lnTo>
                  <a:lnTo>
                    <a:pt x="441629" y="39014"/>
                  </a:lnTo>
                  <a:lnTo>
                    <a:pt x="450215" y="36195"/>
                  </a:lnTo>
                  <a:lnTo>
                    <a:pt x="456438" y="36195"/>
                  </a:lnTo>
                  <a:lnTo>
                    <a:pt x="469519" y="81153"/>
                  </a:lnTo>
                  <a:lnTo>
                    <a:pt x="469519" y="20116"/>
                  </a:lnTo>
                  <a:lnTo>
                    <a:pt x="466979" y="18542"/>
                  </a:lnTo>
                  <a:lnTo>
                    <a:pt x="459066" y="15976"/>
                  </a:lnTo>
                  <a:lnTo>
                    <a:pt x="450215" y="15113"/>
                  </a:lnTo>
                  <a:lnTo>
                    <a:pt x="440258" y="16192"/>
                  </a:lnTo>
                  <a:lnTo>
                    <a:pt x="409549" y="52984"/>
                  </a:lnTo>
                  <a:lnTo>
                    <a:pt x="406781" y="81153"/>
                  </a:lnTo>
                  <a:lnTo>
                    <a:pt x="407466" y="96278"/>
                  </a:lnTo>
                  <a:lnTo>
                    <a:pt x="424040" y="137668"/>
                  </a:lnTo>
                  <a:lnTo>
                    <a:pt x="450215" y="147193"/>
                  </a:lnTo>
                  <a:lnTo>
                    <a:pt x="459232" y="146316"/>
                  </a:lnTo>
                  <a:lnTo>
                    <a:pt x="467258" y="143662"/>
                  </a:lnTo>
                  <a:lnTo>
                    <a:pt x="474281" y="139217"/>
                  </a:lnTo>
                  <a:lnTo>
                    <a:pt x="480314" y="132969"/>
                  </a:lnTo>
                  <a:lnTo>
                    <a:pt x="484632" y="126111"/>
                  </a:lnTo>
                  <a:lnTo>
                    <a:pt x="485317" y="125044"/>
                  </a:lnTo>
                  <a:lnTo>
                    <a:pt x="489102" y="115354"/>
                  </a:lnTo>
                  <a:lnTo>
                    <a:pt x="491705" y="103898"/>
                  </a:lnTo>
                  <a:lnTo>
                    <a:pt x="493141" y="90678"/>
                  </a:lnTo>
                  <a:lnTo>
                    <a:pt x="512191" y="90678"/>
                  </a:lnTo>
                  <a:lnTo>
                    <a:pt x="512191" y="187960"/>
                  </a:lnTo>
                  <a:lnTo>
                    <a:pt x="535432" y="187960"/>
                  </a:lnTo>
                  <a:lnTo>
                    <a:pt x="535432" y="90678"/>
                  </a:lnTo>
                  <a:lnTo>
                    <a:pt x="535432" y="69596"/>
                  </a:lnTo>
                  <a:lnTo>
                    <a:pt x="535432" y="6604"/>
                  </a:lnTo>
                  <a:close/>
                </a:path>
                <a:path w="1065529" h="193675">
                  <a:moveTo>
                    <a:pt x="572389" y="2667"/>
                  </a:moveTo>
                  <a:lnTo>
                    <a:pt x="548513" y="2667"/>
                  </a:lnTo>
                  <a:lnTo>
                    <a:pt x="548513" y="193675"/>
                  </a:lnTo>
                  <a:lnTo>
                    <a:pt x="572389" y="193675"/>
                  </a:lnTo>
                  <a:lnTo>
                    <a:pt x="572389" y="2667"/>
                  </a:lnTo>
                  <a:close/>
                </a:path>
                <a:path w="1065529" h="193675">
                  <a:moveTo>
                    <a:pt x="768096" y="137287"/>
                  </a:moveTo>
                  <a:lnTo>
                    <a:pt x="766546" y="119634"/>
                  </a:lnTo>
                  <a:lnTo>
                    <a:pt x="766318" y="116967"/>
                  </a:lnTo>
                  <a:lnTo>
                    <a:pt x="755789" y="118135"/>
                  </a:lnTo>
                  <a:lnTo>
                    <a:pt x="744956" y="118973"/>
                  </a:lnTo>
                  <a:lnTo>
                    <a:pt x="733831" y="119468"/>
                  </a:lnTo>
                  <a:lnTo>
                    <a:pt x="722376" y="119634"/>
                  </a:lnTo>
                  <a:lnTo>
                    <a:pt x="711327" y="119634"/>
                  </a:lnTo>
                  <a:lnTo>
                    <a:pt x="711327" y="39878"/>
                  </a:lnTo>
                  <a:lnTo>
                    <a:pt x="762254" y="39878"/>
                  </a:lnTo>
                  <a:lnTo>
                    <a:pt x="762254" y="18923"/>
                  </a:lnTo>
                  <a:lnTo>
                    <a:pt x="686943" y="18923"/>
                  </a:lnTo>
                  <a:lnTo>
                    <a:pt x="686943" y="140589"/>
                  </a:lnTo>
                  <a:lnTo>
                    <a:pt x="711568" y="140385"/>
                  </a:lnTo>
                  <a:lnTo>
                    <a:pt x="733272" y="139750"/>
                  </a:lnTo>
                  <a:lnTo>
                    <a:pt x="752106" y="138722"/>
                  </a:lnTo>
                  <a:lnTo>
                    <a:pt x="768096" y="137287"/>
                  </a:lnTo>
                  <a:close/>
                </a:path>
                <a:path w="1065529" h="193675">
                  <a:moveTo>
                    <a:pt x="845820" y="2667"/>
                  </a:moveTo>
                  <a:lnTo>
                    <a:pt x="821182" y="2667"/>
                  </a:lnTo>
                  <a:lnTo>
                    <a:pt x="821182" y="77343"/>
                  </a:lnTo>
                  <a:lnTo>
                    <a:pt x="803910" y="77343"/>
                  </a:lnTo>
                  <a:lnTo>
                    <a:pt x="803910" y="6604"/>
                  </a:lnTo>
                  <a:lnTo>
                    <a:pt x="779399" y="6604"/>
                  </a:lnTo>
                  <a:lnTo>
                    <a:pt x="779399" y="187960"/>
                  </a:lnTo>
                  <a:lnTo>
                    <a:pt x="803910" y="187960"/>
                  </a:lnTo>
                  <a:lnTo>
                    <a:pt x="803910" y="98171"/>
                  </a:lnTo>
                  <a:lnTo>
                    <a:pt x="821182" y="98171"/>
                  </a:lnTo>
                  <a:lnTo>
                    <a:pt x="821182" y="193675"/>
                  </a:lnTo>
                  <a:lnTo>
                    <a:pt x="845820" y="193675"/>
                  </a:lnTo>
                  <a:lnTo>
                    <a:pt x="845820" y="98171"/>
                  </a:lnTo>
                  <a:lnTo>
                    <a:pt x="845820" y="77343"/>
                  </a:lnTo>
                  <a:lnTo>
                    <a:pt x="845820" y="2667"/>
                  </a:lnTo>
                  <a:close/>
                </a:path>
                <a:path w="1065529" h="193675">
                  <a:moveTo>
                    <a:pt x="992251" y="86233"/>
                  </a:moveTo>
                  <a:lnTo>
                    <a:pt x="967486" y="54368"/>
                  </a:lnTo>
                  <a:lnTo>
                    <a:pt x="967486" y="81407"/>
                  </a:lnTo>
                  <a:lnTo>
                    <a:pt x="967486" y="91186"/>
                  </a:lnTo>
                  <a:lnTo>
                    <a:pt x="965327" y="95123"/>
                  </a:lnTo>
                  <a:lnTo>
                    <a:pt x="961136" y="97917"/>
                  </a:lnTo>
                  <a:lnTo>
                    <a:pt x="956945" y="100838"/>
                  </a:lnTo>
                  <a:lnTo>
                    <a:pt x="950849" y="102235"/>
                  </a:lnTo>
                  <a:lnTo>
                    <a:pt x="934720" y="102235"/>
                  </a:lnTo>
                  <a:lnTo>
                    <a:pt x="928624" y="100838"/>
                  </a:lnTo>
                  <a:lnTo>
                    <a:pt x="924560" y="97917"/>
                  </a:lnTo>
                  <a:lnTo>
                    <a:pt x="920369" y="94996"/>
                  </a:lnTo>
                  <a:lnTo>
                    <a:pt x="918337" y="91186"/>
                  </a:lnTo>
                  <a:lnTo>
                    <a:pt x="918337" y="81407"/>
                  </a:lnTo>
                  <a:lnTo>
                    <a:pt x="920369" y="77597"/>
                  </a:lnTo>
                  <a:lnTo>
                    <a:pt x="924687" y="74803"/>
                  </a:lnTo>
                  <a:lnTo>
                    <a:pt x="928865" y="72009"/>
                  </a:lnTo>
                  <a:lnTo>
                    <a:pt x="934974" y="70612"/>
                  </a:lnTo>
                  <a:lnTo>
                    <a:pt x="950595" y="70612"/>
                  </a:lnTo>
                  <a:lnTo>
                    <a:pt x="956691" y="72009"/>
                  </a:lnTo>
                  <a:lnTo>
                    <a:pt x="961009" y="74803"/>
                  </a:lnTo>
                  <a:lnTo>
                    <a:pt x="965327" y="77470"/>
                  </a:lnTo>
                  <a:lnTo>
                    <a:pt x="942721" y="50165"/>
                  </a:lnTo>
                  <a:lnTo>
                    <a:pt x="932027" y="50812"/>
                  </a:lnTo>
                  <a:lnTo>
                    <a:pt x="896721" y="71856"/>
                  </a:lnTo>
                  <a:lnTo>
                    <a:pt x="893318" y="86233"/>
                  </a:lnTo>
                  <a:lnTo>
                    <a:pt x="894168" y="93802"/>
                  </a:lnTo>
                  <a:lnTo>
                    <a:pt x="922489" y="119926"/>
                  </a:lnTo>
                  <a:lnTo>
                    <a:pt x="942467" y="122428"/>
                  </a:lnTo>
                  <a:lnTo>
                    <a:pt x="953223" y="121793"/>
                  </a:lnTo>
                  <a:lnTo>
                    <a:pt x="987729" y="102235"/>
                  </a:lnTo>
                  <a:lnTo>
                    <a:pt x="991387" y="93789"/>
                  </a:lnTo>
                  <a:lnTo>
                    <a:pt x="992251" y="86233"/>
                  </a:lnTo>
                  <a:close/>
                </a:path>
                <a:path w="1065529" h="193675">
                  <a:moveTo>
                    <a:pt x="1000760" y="21463"/>
                  </a:moveTo>
                  <a:lnTo>
                    <a:pt x="954659" y="21463"/>
                  </a:lnTo>
                  <a:lnTo>
                    <a:pt x="954659" y="0"/>
                  </a:lnTo>
                  <a:lnTo>
                    <a:pt x="929767" y="0"/>
                  </a:lnTo>
                  <a:lnTo>
                    <a:pt x="929767" y="21463"/>
                  </a:lnTo>
                  <a:lnTo>
                    <a:pt x="883793" y="21463"/>
                  </a:lnTo>
                  <a:lnTo>
                    <a:pt x="883793" y="41402"/>
                  </a:lnTo>
                  <a:lnTo>
                    <a:pt x="1000760" y="41402"/>
                  </a:lnTo>
                  <a:lnTo>
                    <a:pt x="1000760" y="21463"/>
                  </a:lnTo>
                  <a:close/>
                </a:path>
                <a:path w="1065529" h="193675">
                  <a:moveTo>
                    <a:pt x="1041273" y="166751"/>
                  </a:moveTo>
                  <a:lnTo>
                    <a:pt x="938276" y="166751"/>
                  </a:lnTo>
                  <a:lnTo>
                    <a:pt x="938276" y="131191"/>
                  </a:lnTo>
                  <a:lnTo>
                    <a:pt x="913384" y="131191"/>
                  </a:lnTo>
                  <a:lnTo>
                    <a:pt x="913384" y="187579"/>
                  </a:lnTo>
                  <a:lnTo>
                    <a:pt x="1041273" y="187579"/>
                  </a:lnTo>
                  <a:lnTo>
                    <a:pt x="1041273" y="166751"/>
                  </a:lnTo>
                  <a:close/>
                </a:path>
                <a:path w="1065529" h="193675">
                  <a:moveTo>
                    <a:pt x="1065149" y="65532"/>
                  </a:moveTo>
                  <a:lnTo>
                    <a:pt x="1035939" y="65532"/>
                  </a:lnTo>
                  <a:lnTo>
                    <a:pt x="1035939" y="2667"/>
                  </a:lnTo>
                  <a:lnTo>
                    <a:pt x="1011301" y="2667"/>
                  </a:lnTo>
                  <a:lnTo>
                    <a:pt x="1011301" y="141351"/>
                  </a:lnTo>
                  <a:lnTo>
                    <a:pt x="1035939" y="141351"/>
                  </a:lnTo>
                  <a:lnTo>
                    <a:pt x="1035939" y="86487"/>
                  </a:lnTo>
                  <a:lnTo>
                    <a:pt x="1065149" y="86487"/>
                  </a:lnTo>
                  <a:lnTo>
                    <a:pt x="1065149" y="65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736969" y="2986785"/>
              <a:ext cx="1325245" cy="194310"/>
            </a:xfrm>
            <a:custGeom>
              <a:avLst/>
              <a:gdLst/>
              <a:ahLst/>
              <a:cxnLst/>
              <a:rect l="l" t="t" r="r" b="b"/>
              <a:pathLst>
                <a:path w="1325245" h="194310">
                  <a:moveTo>
                    <a:pt x="171323" y="54737"/>
                  </a:moveTo>
                  <a:lnTo>
                    <a:pt x="132461" y="49403"/>
                  </a:lnTo>
                  <a:lnTo>
                    <a:pt x="130962" y="48895"/>
                  </a:lnTo>
                  <a:lnTo>
                    <a:pt x="123952" y="46520"/>
                  </a:lnTo>
                  <a:lnTo>
                    <a:pt x="116713" y="43192"/>
                  </a:lnTo>
                  <a:lnTo>
                    <a:pt x="110705" y="39370"/>
                  </a:lnTo>
                  <a:lnTo>
                    <a:pt x="105918" y="35052"/>
                  </a:lnTo>
                  <a:lnTo>
                    <a:pt x="157607" y="35052"/>
                  </a:lnTo>
                  <a:lnTo>
                    <a:pt x="157607" y="15621"/>
                  </a:lnTo>
                  <a:lnTo>
                    <a:pt x="101092" y="15621"/>
                  </a:lnTo>
                  <a:lnTo>
                    <a:pt x="101092" y="0"/>
                  </a:lnTo>
                  <a:lnTo>
                    <a:pt x="76200" y="0"/>
                  </a:lnTo>
                  <a:lnTo>
                    <a:pt x="76200" y="15621"/>
                  </a:lnTo>
                  <a:lnTo>
                    <a:pt x="19431" y="15621"/>
                  </a:lnTo>
                  <a:lnTo>
                    <a:pt x="19431" y="35052"/>
                  </a:lnTo>
                  <a:lnTo>
                    <a:pt x="71374" y="35052"/>
                  </a:lnTo>
                  <a:lnTo>
                    <a:pt x="66700" y="39471"/>
                  </a:lnTo>
                  <a:lnTo>
                    <a:pt x="25311" y="54013"/>
                  </a:lnTo>
                  <a:lnTo>
                    <a:pt x="4191" y="55245"/>
                  </a:lnTo>
                  <a:lnTo>
                    <a:pt x="17145" y="74168"/>
                  </a:lnTo>
                  <a:lnTo>
                    <a:pt x="59182" y="65151"/>
                  </a:lnTo>
                  <a:lnTo>
                    <a:pt x="88773" y="48895"/>
                  </a:lnTo>
                  <a:lnTo>
                    <a:pt x="94386" y="53276"/>
                  </a:lnTo>
                  <a:lnTo>
                    <a:pt x="129514" y="68351"/>
                  </a:lnTo>
                  <a:lnTo>
                    <a:pt x="159131" y="73787"/>
                  </a:lnTo>
                  <a:lnTo>
                    <a:pt x="171323" y="54737"/>
                  </a:lnTo>
                  <a:close/>
                </a:path>
                <a:path w="1325245" h="194310">
                  <a:moveTo>
                    <a:pt x="177165" y="79883"/>
                  </a:moveTo>
                  <a:lnTo>
                    <a:pt x="0" y="79883"/>
                  </a:lnTo>
                  <a:lnTo>
                    <a:pt x="0" y="100076"/>
                  </a:lnTo>
                  <a:lnTo>
                    <a:pt x="75946" y="100076"/>
                  </a:lnTo>
                  <a:lnTo>
                    <a:pt x="75946" y="111760"/>
                  </a:lnTo>
                  <a:lnTo>
                    <a:pt x="25908" y="111760"/>
                  </a:lnTo>
                  <a:lnTo>
                    <a:pt x="25908" y="131445"/>
                  </a:lnTo>
                  <a:lnTo>
                    <a:pt x="126238" y="131445"/>
                  </a:lnTo>
                  <a:lnTo>
                    <a:pt x="126238" y="141478"/>
                  </a:lnTo>
                  <a:lnTo>
                    <a:pt x="25908" y="141478"/>
                  </a:lnTo>
                  <a:lnTo>
                    <a:pt x="25908" y="190500"/>
                  </a:lnTo>
                  <a:lnTo>
                    <a:pt x="155575" y="190500"/>
                  </a:lnTo>
                  <a:lnTo>
                    <a:pt x="155575" y="170688"/>
                  </a:lnTo>
                  <a:lnTo>
                    <a:pt x="50673" y="170688"/>
                  </a:lnTo>
                  <a:lnTo>
                    <a:pt x="50673" y="160528"/>
                  </a:lnTo>
                  <a:lnTo>
                    <a:pt x="151003" y="160528"/>
                  </a:lnTo>
                  <a:lnTo>
                    <a:pt x="151003" y="111760"/>
                  </a:lnTo>
                  <a:lnTo>
                    <a:pt x="100965" y="111760"/>
                  </a:lnTo>
                  <a:lnTo>
                    <a:pt x="100965" y="100076"/>
                  </a:lnTo>
                  <a:lnTo>
                    <a:pt x="177165" y="100076"/>
                  </a:lnTo>
                  <a:lnTo>
                    <a:pt x="177165" y="79883"/>
                  </a:lnTo>
                  <a:close/>
                </a:path>
                <a:path w="1325245" h="194310">
                  <a:moveTo>
                    <a:pt x="379857" y="88392"/>
                  </a:moveTo>
                  <a:lnTo>
                    <a:pt x="350393" y="88392"/>
                  </a:lnTo>
                  <a:lnTo>
                    <a:pt x="351891" y="67729"/>
                  </a:lnTo>
                  <a:lnTo>
                    <a:pt x="352958" y="47980"/>
                  </a:lnTo>
                  <a:lnTo>
                    <a:pt x="353606" y="29146"/>
                  </a:lnTo>
                  <a:lnTo>
                    <a:pt x="353822" y="11176"/>
                  </a:lnTo>
                  <a:lnTo>
                    <a:pt x="229616" y="11176"/>
                  </a:lnTo>
                  <a:lnTo>
                    <a:pt x="229616" y="32004"/>
                  </a:lnTo>
                  <a:lnTo>
                    <a:pt x="329184" y="32004"/>
                  </a:lnTo>
                  <a:lnTo>
                    <a:pt x="329006" y="43103"/>
                  </a:lnTo>
                  <a:lnTo>
                    <a:pt x="328510" y="56197"/>
                  </a:lnTo>
                  <a:lnTo>
                    <a:pt x="327672" y="71297"/>
                  </a:lnTo>
                  <a:lnTo>
                    <a:pt x="326517" y="88392"/>
                  </a:lnTo>
                  <a:lnTo>
                    <a:pt x="202692" y="88392"/>
                  </a:lnTo>
                  <a:lnTo>
                    <a:pt x="202692" y="109474"/>
                  </a:lnTo>
                  <a:lnTo>
                    <a:pt x="277241" y="109474"/>
                  </a:lnTo>
                  <a:lnTo>
                    <a:pt x="277241" y="193802"/>
                  </a:lnTo>
                  <a:lnTo>
                    <a:pt x="302260" y="193802"/>
                  </a:lnTo>
                  <a:lnTo>
                    <a:pt x="302260" y="109474"/>
                  </a:lnTo>
                  <a:lnTo>
                    <a:pt x="379857" y="109474"/>
                  </a:lnTo>
                  <a:lnTo>
                    <a:pt x="379857" y="88392"/>
                  </a:lnTo>
                  <a:close/>
                </a:path>
                <a:path w="1325245" h="194310">
                  <a:moveTo>
                    <a:pt x="594106" y="96647"/>
                  </a:moveTo>
                  <a:lnTo>
                    <a:pt x="560705" y="75819"/>
                  </a:lnTo>
                  <a:lnTo>
                    <a:pt x="547497" y="34163"/>
                  </a:lnTo>
                  <a:lnTo>
                    <a:pt x="585851" y="34163"/>
                  </a:lnTo>
                  <a:lnTo>
                    <a:pt x="585851" y="13589"/>
                  </a:lnTo>
                  <a:lnTo>
                    <a:pt x="483362" y="13589"/>
                  </a:lnTo>
                  <a:lnTo>
                    <a:pt x="483362" y="34163"/>
                  </a:lnTo>
                  <a:lnTo>
                    <a:pt x="522605" y="34163"/>
                  </a:lnTo>
                  <a:lnTo>
                    <a:pt x="522605" y="45212"/>
                  </a:lnTo>
                  <a:lnTo>
                    <a:pt x="501497" y="87845"/>
                  </a:lnTo>
                  <a:lnTo>
                    <a:pt x="474980" y="104521"/>
                  </a:lnTo>
                  <a:lnTo>
                    <a:pt x="492633" y="122047"/>
                  </a:lnTo>
                  <a:lnTo>
                    <a:pt x="523595" y="96926"/>
                  </a:lnTo>
                  <a:lnTo>
                    <a:pt x="535813" y="79629"/>
                  </a:lnTo>
                  <a:lnTo>
                    <a:pt x="544309" y="90373"/>
                  </a:lnTo>
                  <a:lnTo>
                    <a:pt x="554228" y="99936"/>
                  </a:lnTo>
                  <a:lnTo>
                    <a:pt x="565556" y="108331"/>
                  </a:lnTo>
                  <a:lnTo>
                    <a:pt x="578358" y="115570"/>
                  </a:lnTo>
                  <a:lnTo>
                    <a:pt x="594106" y="96647"/>
                  </a:lnTo>
                  <a:close/>
                </a:path>
                <a:path w="1325245" h="194310">
                  <a:moveTo>
                    <a:pt x="640334" y="2794"/>
                  </a:moveTo>
                  <a:lnTo>
                    <a:pt x="616077" y="2794"/>
                  </a:lnTo>
                  <a:lnTo>
                    <a:pt x="616077" y="51689"/>
                  </a:lnTo>
                  <a:lnTo>
                    <a:pt x="578866" y="51689"/>
                  </a:lnTo>
                  <a:lnTo>
                    <a:pt x="578866" y="71501"/>
                  </a:lnTo>
                  <a:lnTo>
                    <a:pt x="616077" y="71501"/>
                  </a:lnTo>
                  <a:lnTo>
                    <a:pt x="616077" y="139446"/>
                  </a:lnTo>
                  <a:lnTo>
                    <a:pt x="640334" y="139446"/>
                  </a:lnTo>
                  <a:lnTo>
                    <a:pt x="640334" y="2794"/>
                  </a:lnTo>
                  <a:close/>
                </a:path>
                <a:path w="1325245" h="194310">
                  <a:moveTo>
                    <a:pt x="642366" y="166497"/>
                  </a:moveTo>
                  <a:lnTo>
                    <a:pt x="540385" y="166497"/>
                  </a:lnTo>
                  <a:lnTo>
                    <a:pt x="540385" y="123444"/>
                  </a:lnTo>
                  <a:lnTo>
                    <a:pt x="515493" y="123444"/>
                  </a:lnTo>
                  <a:lnTo>
                    <a:pt x="515493" y="187325"/>
                  </a:lnTo>
                  <a:lnTo>
                    <a:pt x="642366" y="187325"/>
                  </a:lnTo>
                  <a:lnTo>
                    <a:pt x="642366" y="166497"/>
                  </a:lnTo>
                  <a:close/>
                </a:path>
                <a:path w="1325245" h="194310">
                  <a:moveTo>
                    <a:pt x="799211" y="102743"/>
                  </a:moveTo>
                  <a:lnTo>
                    <a:pt x="797140" y="86360"/>
                  </a:lnTo>
                  <a:lnTo>
                    <a:pt x="796671" y="82550"/>
                  </a:lnTo>
                  <a:lnTo>
                    <a:pt x="785241" y="84226"/>
                  </a:lnTo>
                  <a:lnTo>
                    <a:pt x="771144" y="85407"/>
                  </a:lnTo>
                  <a:lnTo>
                    <a:pt x="754380" y="86131"/>
                  </a:lnTo>
                  <a:lnTo>
                    <a:pt x="734949" y="86360"/>
                  </a:lnTo>
                  <a:lnTo>
                    <a:pt x="712851" y="86360"/>
                  </a:lnTo>
                  <a:lnTo>
                    <a:pt x="712851" y="67310"/>
                  </a:lnTo>
                  <a:lnTo>
                    <a:pt x="779780" y="67310"/>
                  </a:lnTo>
                  <a:lnTo>
                    <a:pt x="779780" y="10160"/>
                  </a:lnTo>
                  <a:lnTo>
                    <a:pt x="688213" y="10160"/>
                  </a:lnTo>
                  <a:lnTo>
                    <a:pt x="688213" y="30988"/>
                  </a:lnTo>
                  <a:lnTo>
                    <a:pt x="755015" y="30988"/>
                  </a:lnTo>
                  <a:lnTo>
                    <a:pt x="755015" y="47625"/>
                  </a:lnTo>
                  <a:lnTo>
                    <a:pt x="688213" y="47625"/>
                  </a:lnTo>
                  <a:lnTo>
                    <a:pt x="688213" y="107061"/>
                  </a:lnTo>
                  <a:lnTo>
                    <a:pt x="725043" y="107061"/>
                  </a:lnTo>
                  <a:lnTo>
                    <a:pt x="748372" y="106807"/>
                  </a:lnTo>
                  <a:lnTo>
                    <a:pt x="768502" y="106006"/>
                  </a:lnTo>
                  <a:lnTo>
                    <a:pt x="785431" y="104660"/>
                  </a:lnTo>
                  <a:lnTo>
                    <a:pt x="799211" y="102743"/>
                  </a:lnTo>
                  <a:close/>
                </a:path>
                <a:path w="1325245" h="194310">
                  <a:moveTo>
                    <a:pt x="833755" y="122555"/>
                  </a:moveTo>
                  <a:lnTo>
                    <a:pt x="708406" y="122555"/>
                  </a:lnTo>
                  <a:lnTo>
                    <a:pt x="708406" y="143510"/>
                  </a:lnTo>
                  <a:lnTo>
                    <a:pt x="808990" y="143510"/>
                  </a:lnTo>
                  <a:lnTo>
                    <a:pt x="808990" y="193802"/>
                  </a:lnTo>
                  <a:lnTo>
                    <a:pt x="833755" y="193802"/>
                  </a:lnTo>
                  <a:lnTo>
                    <a:pt x="833755" y="122555"/>
                  </a:lnTo>
                  <a:close/>
                </a:path>
                <a:path w="1325245" h="194310">
                  <a:moveTo>
                    <a:pt x="863092" y="72644"/>
                  </a:moveTo>
                  <a:lnTo>
                    <a:pt x="833755" y="72644"/>
                  </a:lnTo>
                  <a:lnTo>
                    <a:pt x="833755" y="50800"/>
                  </a:lnTo>
                  <a:lnTo>
                    <a:pt x="862711" y="50800"/>
                  </a:lnTo>
                  <a:lnTo>
                    <a:pt x="862711" y="30607"/>
                  </a:lnTo>
                  <a:lnTo>
                    <a:pt x="833755" y="30607"/>
                  </a:lnTo>
                  <a:lnTo>
                    <a:pt x="833755" y="2794"/>
                  </a:lnTo>
                  <a:lnTo>
                    <a:pt x="808863" y="2794"/>
                  </a:lnTo>
                  <a:lnTo>
                    <a:pt x="808863" y="114427"/>
                  </a:lnTo>
                  <a:lnTo>
                    <a:pt x="833755" y="114427"/>
                  </a:lnTo>
                  <a:lnTo>
                    <a:pt x="833755" y="92837"/>
                  </a:lnTo>
                  <a:lnTo>
                    <a:pt x="863092" y="92837"/>
                  </a:lnTo>
                  <a:lnTo>
                    <a:pt x="863092" y="72644"/>
                  </a:lnTo>
                  <a:close/>
                </a:path>
                <a:path w="1325245" h="194310">
                  <a:moveTo>
                    <a:pt x="1062482" y="81153"/>
                  </a:moveTo>
                  <a:lnTo>
                    <a:pt x="1061605" y="66548"/>
                  </a:lnTo>
                  <a:lnTo>
                    <a:pt x="1059065" y="53721"/>
                  </a:lnTo>
                  <a:lnTo>
                    <a:pt x="1054811" y="42443"/>
                  </a:lnTo>
                  <a:lnTo>
                    <a:pt x="1050912" y="36068"/>
                  </a:lnTo>
                  <a:lnTo>
                    <a:pt x="1048893" y="32766"/>
                  </a:lnTo>
                  <a:lnTo>
                    <a:pt x="1041476" y="25006"/>
                  </a:lnTo>
                  <a:lnTo>
                    <a:pt x="1038479" y="23063"/>
                  </a:lnTo>
                  <a:lnTo>
                    <a:pt x="1038479" y="81280"/>
                  </a:lnTo>
                  <a:lnTo>
                    <a:pt x="1037996" y="91211"/>
                  </a:lnTo>
                  <a:lnTo>
                    <a:pt x="1019810" y="126492"/>
                  </a:lnTo>
                  <a:lnTo>
                    <a:pt x="1005205" y="126492"/>
                  </a:lnTo>
                  <a:lnTo>
                    <a:pt x="986980" y="91071"/>
                  </a:lnTo>
                  <a:lnTo>
                    <a:pt x="986536" y="81153"/>
                  </a:lnTo>
                  <a:lnTo>
                    <a:pt x="986980" y="71424"/>
                  </a:lnTo>
                  <a:lnTo>
                    <a:pt x="1004951" y="36068"/>
                  </a:lnTo>
                  <a:lnTo>
                    <a:pt x="1020064" y="36068"/>
                  </a:lnTo>
                  <a:lnTo>
                    <a:pt x="1038021" y="71424"/>
                  </a:lnTo>
                  <a:lnTo>
                    <a:pt x="1038479" y="81280"/>
                  </a:lnTo>
                  <a:lnTo>
                    <a:pt x="1038479" y="23063"/>
                  </a:lnTo>
                  <a:lnTo>
                    <a:pt x="1032967" y="19456"/>
                  </a:lnTo>
                  <a:lnTo>
                    <a:pt x="1023327" y="16103"/>
                  </a:lnTo>
                  <a:lnTo>
                    <a:pt x="1012571" y="14986"/>
                  </a:lnTo>
                  <a:lnTo>
                    <a:pt x="1001699" y="16090"/>
                  </a:lnTo>
                  <a:lnTo>
                    <a:pt x="969987" y="42265"/>
                  </a:lnTo>
                  <a:lnTo>
                    <a:pt x="962279" y="81153"/>
                  </a:lnTo>
                  <a:lnTo>
                    <a:pt x="963129" y="95542"/>
                  </a:lnTo>
                  <a:lnTo>
                    <a:pt x="983424" y="137248"/>
                  </a:lnTo>
                  <a:lnTo>
                    <a:pt x="1012571" y="147320"/>
                  </a:lnTo>
                  <a:lnTo>
                    <a:pt x="1023404" y="146202"/>
                  </a:lnTo>
                  <a:lnTo>
                    <a:pt x="1054811" y="119875"/>
                  </a:lnTo>
                  <a:lnTo>
                    <a:pt x="1061618" y="95681"/>
                  </a:lnTo>
                  <a:lnTo>
                    <a:pt x="1062482" y="81153"/>
                  </a:lnTo>
                  <a:close/>
                </a:path>
                <a:path w="1325245" h="194310">
                  <a:moveTo>
                    <a:pt x="1115822" y="2794"/>
                  </a:moveTo>
                  <a:lnTo>
                    <a:pt x="1091311" y="2794"/>
                  </a:lnTo>
                  <a:lnTo>
                    <a:pt x="1091311" y="193802"/>
                  </a:lnTo>
                  <a:lnTo>
                    <a:pt x="1115822" y="193802"/>
                  </a:lnTo>
                  <a:lnTo>
                    <a:pt x="1115822" y="2794"/>
                  </a:lnTo>
                  <a:close/>
                </a:path>
                <a:path w="1325245" h="194310">
                  <a:moveTo>
                    <a:pt x="1251077" y="81915"/>
                  </a:moveTo>
                  <a:lnTo>
                    <a:pt x="1227074" y="50952"/>
                  </a:lnTo>
                  <a:lnTo>
                    <a:pt x="1227074" y="77724"/>
                  </a:lnTo>
                  <a:lnTo>
                    <a:pt x="1227074" y="85852"/>
                  </a:lnTo>
                  <a:lnTo>
                    <a:pt x="1225169" y="89281"/>
                  </a:lnTo>
                  <a:lnTo>
                    <a:pt x="1221359" y="91948"/>
                  </a:lnTo>
                  <a:lnTo>
                    <a:pt x="1217549" y="94742"/>
                  </a:lnTo>
                  <a:lnTo>
                    <a:pt x="1212596" y="96012"/>
                  </a:lnTo>
                  <a:lnTo>
                    <a:pt x="1200150" y="96012"/>
                  </a:lnTo>
                  <a:lnTo>
                    <a:pt x="1195197" y="94742"/>
                  </a:lnTo>
                  <a:lnTo>
                    <a:pt x="1191641" y="92202"/>
                  </a:lnTo>
                  <a:lnTo>
                    <a:pt x="1187958" y="89662"/>
                  </a:lnTo>
                  <a:lnTo>
                    <a:pt x="1186180" y="86233"/>
                  </a:lnTo>
                  <a:lnTo>
                    <a:pt x="1186180" y="77724"/>
                  </a:lnTo>
                  <a:lnTo>
                    <a:pt x="1188085" y="74295"/>
                  </a:lnTo>
                  <a:lnTo>
                    <a:pt x="1191768" y="71628"/>
                  </a:lnTo>
                  <a:lnTo>
                    <a:pt x="1195578" y="68961"/>
                  </a:lnTo>
                  <a:lnTo>
                    <a:pt x="1200404" y="67691"/>
                  </a:lnTo>
                  <a:lnTo>
                    <a:pt x="1212850" y="67691"/>
                  </a:lnTo>
                  <a:lnTo>
                    <a:pt x="1217803" y="68961"/>
                  </a:lnTo>
                  <a:lnTo>
                    <a:pt x="1225169" y="74295"/>
                  </a:lnTo>
                  <a:lnTo>
                    <a:pt x="1227074" y="77724"/>
                  </a:lnTo>
                  <a:lnTo>
                    <a:pt x="1227074" y="50952"/>
                  </a:lnTo>
                  <a:lnTo>
                    <a:pt x="1224635" y="49999"/>
                  </a:lnTo>
                  <a:lnTo>
                    <a:pt x="1216088" y="48221"/>
                  </a:lnTo>
                  <a:lnTo>
                    <a:pt x="1206627" y="47625"/>
                  </a:lnTo>
                  <a:lnTo>
                    <a:pt x="1197089" y="48221"/>
                  </a:lnTo>
                  <a:lnTo>
                    <a:pt x="1163053" y="74498"/>
                  </a:lnTo>
                  <a:lnTo>
                    <a:pt x="1162304" y="81915"/>
                  </a:lnTo>
                  <a:lnTo>
                    <a:pt x="1163040" y="89281"/>
                  </a:lnTo>
                  <a:lnTo>
                    <a:pt x="1197102" y="115620"/>
                  </a:lnTo>
                  <a:lnTo>
                    <a:pt x="1206627" y="116205"/>
                  </a:lnTo>
                  <a:lnTo>
                    <a:pt x="1216215" y="115620"/>
                  </a:lnTo>
                  <a:lnTo>
                    <a:pt x="1248067" y="96012"/>
                  </a:lnTo>
                  <a:lnTo>
                    <a:pt x="1250226" y="89662"/>
                  </a:lnTo>
                  <a:lnTo>
                    <a:pt x="1250327" y="89281"/>
                  </a:lnTo>
                  <a:lnTo>
                    <a:pt x="1251077" y="81915"/>
                  </a:lnTo>
                  <a:close/>
                </a:path>
                <a:path w="1325245" h="194310">
                  <a:moveTo>
                    <a:pt x="1255268" y="21463"/>
                  </a:moveTo>
                  <a:lnTo>
                    <a:pt x="1218819" y="21463"/>
                  </a:lnTo>
                  <a:lnTo>
                    <a:pt x="1218819" y="1905"/>
                  </a:lnTo>
                  <a:lnTo>
                    <a:pt x="1194181" y="1905"/>
                  </a:lnTo>
                  <a:lnTo>
                    <a:pt x="1194181" y="21463"/>
                  </a:lnTo>
                  <a:lnTo>
                    <a:pt x="1156970" y="21463"/>
                  </a:lnTo>
                  <a:lnTo>
                    <a:pt x="1156970" y="41529"/>
                  </a:lnTo>
                  <a:lnTo>
                    <a:pt x="1255268" y="41529"/>
                  </a:lnTo>
                  <a:lnTo>
                    <a:pt x="1255268" y="21463"/>
                  </a:lnTo>
                  <a:close/>
                </a:path>
                <a:path w="1325245" h="194310">
                  <a:moveTo>
                    <a:pt x="1323721" y="2794"/>
                  </a:moveTo>
                  <a:lnTo>
                    <a:pt x="1299210" y="2794"/>
                  </a:lnTo>
                  <a:lnTo>
                    <a:pt x="1299210" y="57912"/>
                  </a:lnTo>
                  <a:lnTo>
                    <a:pt x="1287526" y="57912"/>
                  </a:lnTo>
                  <a:lnTo>
                    <a:pt x="1287526" y="6731"/>
                  </a:lnTo>
                  <a:lnTo>
                    <a:pt x="1263396" y="6731"/>
                  </a:lnTo>
                  <a:lnTo>
                    <a:pt x="1263396" y="112268"/>
                  </a:lnTo>
                  <a:lnTo>
                    <a:pt x="1287526" y="112268"/>
                  </a:lnTo>
                  <a:lnTo>
                    <a:pt x="1287526" y="78867"/>
                  </a:lnTo>
                  <a:lnTo>
                    <a:pt x="1299210" y="78867"/>
                  </a:lnTo>
                  <a:lnTo>
                    <a:pt x="1299210" y="118872"/>
                  </a:lnTo>
                  <a:lnTo>
                    <a:pt x="1323721" y="118872"/>
                  </a:lnTo>
                  <a:lnTo>
                    <a:pt x="1323721" y="78867"/>
                  </a:lnTo>
                  <a:lnTo>
                    <a:pt x="1323721" y="57912"/>
                  </a:lnTo>
                  <a:lnTo>
                    <a:pt x="1323721" y="2794"/>
                  </a:lnTo>
                  <a:close/>
                </a:path>
                <a:path w="1325245" h="194310">
                  <a:moveTo>
                    <a:pt x="1324737" y="156464"/>
                  </a:moveTo>
                  <a:lnTo>
                    <a:pt x="1323657" y="148564"/>
                  </a:lnTo>
                  <a:lnTo>
                    <a:pt x="1320431" y="141439"/>
                  </a:lnTo>
                  <a:lnTo>
                    <a:pt x="1318844" y="139573"/>
                  </a:lnTo>
                  <a:lnTo>
                    <a:pt x="1315034" y="135089"/>
                  </a:lnTo>
                  <a:lnTo>
                    <a:pt x="1307465" y="129540"/>
                  </a:lnTo>
                  <a:lnTo>
                    <a:pt x="1299464" y="125730"/>
                  </a:lnTo>
                  <a:lnTo>
                    <a:pt x="1299464" y="151384"/>
                  </a:lnTo>
                  <a:lnTo>
                    <a:pt x="1299464" y="161671"/>
                  </a:lnTo>
                  <a:lnTo>
                    <a:pt x="1260094" y="173228"/>
                  </a:lnTo>
                  <a:lnTo>
                    <a:pt x="1251038" y="172948"/>
                  </a:lnTo>
                  <a:lnTo>
                    <a:pt x="1220597" y="161671"/>
                  </a:lnTo>
                  <a:lnTo>
                    <a:pt x="1220597" y="151384"/>
                  </a:lnTo>
                  <a:lnTo>
                    <a:pt x="1260094" y="139573"/>
                  </a:lnTo>
                  <a:lnTo>
                    <a:pt x="1269276" y="139865"/>
                  </a:lnTo>
                  <a:lnTo>
                    <a:pt x="1299464" y="151384"/>
                  </a:lnTo>
                  <a:lnTo>
                    <a:pt x="1299464" y="125730"/>
                  </a:lnTo>
                  <a:lnTo>
                    <a:pt x="1298054" y="125044"/>
                  </a:lnTo>
                  <a:lnTo>
                    <a:pt x="1287018" y="121831"/>
                  </a:lnTo>
                  <a:lnTo>
                    <a:pt x="1274305" y="119900"/>
                  </a:lnTo>
                  <a:lnTo>
                    <a:pt x="1260094" y="119253"/>
                  </a:lnTo>
                  <a:lnTo>
                    <a:pt x="1245806" y="119900"/>
                  </a:lnTo>
                  <a:lnTo>
                    <a:pt x="1205014" y="134950"/>
                  </a:lnTo>
                  <a:lnTo>
                    <a:pt x="1195324" y="156464"/>
                  </a:lnTo>
                  <a:lnTo>
                    <a:pt x="1196390" y="164515"/>
                  </a:lnTo>
                  <a:lnTo>
                    <a:pt x="1232827" y="191058"/>
                  </a:lnTo>
                  <a:lnTo>
                    <a:pt x="1260094" y="193548"/>
                  </a:lnTo>
                  <a:lnTo>
                    <a:pt x="1274572" y="192913"/>
                  </a:lnTo>
                  <a:lnTo>
                    <a:pt x="1315199" y="177863"/>
                  </a:lnTo>
                  <a:lnTo>
                    <a:pt x="1319085" y="173228"/>
                  </a:lnTo>
                  <a:lnTo>
                    <a:pt x="1320507" y="171551"/>
                  </a:lnTo>
                  <a:lnTo>
                    <a:pt x="1323682" y="164426"/>
                  </a:lnTo>
                  <a:lnTo>
                    <a:pt x="1324737" y="15646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90561" y="4645151"/>
              <a:ext cx="2392045" cy="157480"/>
            </a:xfrm>
            <a:custGeom>
              <a:avLst/>
              <a:gdLst/>
              <a:ahLst/>
              <a:cxnLst/>
              <a:rect l="l" t="t" r="r" b="b"/>
              <a:pathLst>
                <a:path w="2392045" h="157479">
                  <a:moveTo>
                    <a:pt x="23368" y="62738"/>
                  </a:moveTo>
                  <a:lnTo>
                    <a:pt x="13322" y="52578"/>
                  </a:lnTo>
                  <a:lnTo>
                    <a:pt x="11684" y="52578"/>
                  </a:lnTo>
                  <a:lnTo>
                    <a:pt x="10045" y="52578"/>
                  </a:lnTo>
                  <a:lnTo>
                    <a:pt x="0" y="62738"/>
                  </a:lnTo>
                  <a:lnTo>
                    <a:pt x="0" y="65913"/>
                  </a:lnTo>
                  <a:lnTo>
                    <a:pt x="304" y="67437"/>
                  </a:lnTo>
                  <a:lnTo>
                    <a:pt x="927" y="68834"/>
                  </a:lnTo>
                  <a:lnTo>
                    <a:pt x="1549" y="70358"/>
                  </a:lnTo>
                  <a:lnTo>
                    <a:pt x="2374" y="71501"/>
                  </a:lnTo>
                  <a:lnTo>
                    <a:pt x="3416" y="72517"/>
                  </a:lnTo>
                  <a:lnTo>
                    <a:pt x="4470" y="73660"/>
                  </a:lnTo>
                  <a:lnTo>
                    <a:pt x="5689" y="74422"/>
                  </a:lnTo>
                  <a:lnTo>
                    <a:pt x="8521" y="75692"/>
                  </a:lnTo>
                  <a:lnTo>
                    <a:pt x="10045" y="75946"/>
                  </a:lnTo>
                  <a:lnTo>
                    <a:pt x="13322" y="75946"/>
                  </a:lnTo>
                  <a:lnTo>
                    <a:pt x="14846" y="75692"/>
                  </a:lnTo>
                  <a:lnTo>
                    <a:pt x="17678" y="74422"/>
                  </a:lnTo>
                  <a:lnTo>
                    <a:pt x="18897" y="73660"/>
                  </a:lnTo>
                  <a:lnTo>
                    <a:pt x="19939" y="72517"/>
                  </a:lnTo>
                  <a:lnTo>
                    <a:pt x="20980" y="71501"/>
                  </a:lnTo>
                  <a:lnTo>
                    <a:pt x="21818" y="70358"/>
                  </a:lnTo>
                  <a:lnTo>
                    <a:pt x="23050" y="67437"/>
                  </a:lnTo>
                  <a:lnTo>
                    <a:pt x="23368" y="65913"/>
                  </a:lnTo>
                  <a:lnTo>
                    <a:pt x="23368" y="62738"/>
                  </a:lnTo>
                  <a:close/>
                </a:path>
                <a:path w="2392045" h="157479">
                  <a:moveTo>
                    <a:pt x="226974" y="42799"/>
                  </a:moveTo>
                  <a:lnTo>
                    <a:pt x="184632" y="33020"/>
                  </a:lnTo>
                  <a:lnTo>
                    <a:pt x="174663" y="22479"/>
                  </a:lnTo>
                  <a:lnTo>
                    <a:pt x="218706" y="22479"/>
                  </a:lnTo>
                  <a:lnTo>
                    <a:pt x="218706" y="12573"/>
                  </a:lnTo>
                  <a:lnTo>
                    <a:pt x="173469" y="12573"/>
                  </a:lnTo>
                  <a:lnTo>
                    <a:pt x="173469" y="0"/>
                  </a:lnTo>
                  <a:lnTo>
                    <a:pt x="162153" y="0"/>
                  </a:lnTo>
                  <a:lnTo>
                    <a:pt x="162153" y="12573"/>
                  </a:lnTo>
                  <a:lnTo>
                    <a:pt x="116611" y="12573"/>
                  </a:lnTo>
                  <a:lnTo>
                    <a:pt x="116611" y="22479"/>
                  </a:lnTo>
                  <a:lnTo>
                    <a:pt x="160667" y="22479"/>
                  </a:lnTo>
                  <a:lnTo>
                    <a:pt x="157556" y="26924"/>
                  </a:lnTo>
                  <a:lnTo>
                    <a:pt x="115824" y="42684"/>
                  </a:lnTo>
                  <a:lnTo>
                    <a:pt x="108356" y="42799"/>
                  </a:lnTo>
                  <a:lnTo>
                    <a:pt x="114452" y="52578"/>
                  </a:lnTo>
                  <a:lnTo>
                    <a:pt x="156984" y="40513"/>
                  </a:lnTo>
                  <a:lnTo>
                    <a:pt x="167957" y="31496"/>
                  </a:lnTo>
                  <a:lnTo>
                    <a:pt x="172034" y="36195"/>
                  </a:lnTo>
                  <a:lnTo>
                    <a:pt x="213283" y="51638"/>
                  </a:lnTo>
                  <a:lnTo>
                    <a:pt x="221615" y="52705"/>
                  </a:lnTo>
                  <a:lnTo>
                    <a:pt x="226974" y="42799"/>
                  </a:lnTo>
                  <a:close/>
                </a:path>
                <a:path w="2392045" h="157479">
                  <a:moveTo>
                    <a:pt x="234264" y="62992"/>
                  </a:moveTo>
                  <a:lnTo>
                    <a:pt x="101066" y="62992"/>
                  </a:lnTo>
                  <a:lnTo>
                    <a:pt x="101066" y="72898"/>
                  </a:lnTo>
                  <a:lnTo>
                    <a:pt x="162013" y="72898"/>
                  </a:lnTo>
                  <a:lnTo>
                    <a:pt x="162013" y="87122"/>
                  </a:lnTo>
                  <a:lnTo>
                    <a:pt x="122859" y="87122"/>
                  </a:lnTo>
                  <a:lnTo>
                    <a:pt x="122859" y="96901"/>
                  </a:lnTo>
                  <a:lnTo>
                    <a:pt x="201371" y="96901"/>
                  </a:lnTo>
                  <a:lnTo>
                    <a:pt x="201371" y="109601"/>
                  </a:lnTo>
                  <a:lnTo>
                    <a:pt x="122859" y="109601"/>
                  </a:lnTo>
                  <a:lnTo>
                    <a:pt x="122859" y="141986"/>
                  </a:lnTo>
                  <a:lnTo>
                    <a:pt x="216103" y="141986"/>
                  </a:lnTo>
                  <a:lnTo>
                    <a:pt x="216103" y="132080"/>
                  </a:lnTo>
                  <a:lnTo>
                    <a:pt x="133807" y="132080"/>
                  </a:lnTo>
                  <a:lnTo>
                    <a:pt x="133807" y="119126"/>
                  </a:lnTo>
                  <a:lnTo>
                    <a:pt x="212305" y="119126"/>
                  </a:lnTo>
                  <a:lnTo>
                    <a:pt x="212305" y="87122"/>
                  </a:lnTo>
                  <a:lnTo>
                    <a:pt x="173316" y="87122"/>
                  </a:lnTo>
                  <a:lnTo>
                    <a:pt x="173316" y="72898"/>
                  </a:lnTo>
                  <a:lnTo>
                    <a:pt x="234264" y="72898"/>
                  </a:lnTo>
                  <a:lnTo>
                    <a:pt x="234264" y="62992"/>
                  </a:lnTo>
                  <a:close/>
                </a:path>
                <a:path w="2392045" h="157479">
                  <a:moveTo>
                    <a:pt x="386626" y="68961"/>
                  </a:moveTo>
                  <a:lnTo>
                    <a:pt x="364020" y="68961"/>
                  </a:lnTo>
                  <a:lnTo>
                    <a:pt x="364921" y="56235"/>
                  </a:lnTo>
                  <a:lnTo>
                    <a:pt x="365556" y="41846"/>
                  </a:lnTo>
                  <a:lnTo>
                    <a:pt x="365925" y="25857"/>
                  </a:lnTo>
                  <a:lnTo>
                    <a:pt x="366052" y="8255"/>
                  </a:lnTo>
                  <a:lnTo>
                    <a:pt x="275120" y="8255"/>
                  </a:lnTo>
                  <a:lnTo>
                    <a:pt x="275120" y="18161"/>
                  </a:lnTo>
                  <a:lnTo>
                    <a:pt x="355003" y="18161"/>
                  </a:lnTo>
                  <a:lnTo>
                    <a:pt x="354876" y="33782"/>
                  </a:lnTo>
                  <a:lnTo>
                    <a:pt x="354533" y="47472"/>
                  </a:lnTo>
                  <a:lnTo>
                    <a:pt x="353974" y="59207"/>
                  </a:lnTo>
                  <a:lnTo>
                    <a:pt x="353225" y="68961"/>
                  </a:lnTo>
                  <a:lnTo>
                    <a:pt x="253466" y="68961"/>
                  </a:lnTo>
                  <a:lnTo>
                    <a:pt x="253466" y="78994"/>
                  </a:lnTo>
                  <a:lnTo>
                    <a:pt x="313220" y="78994"/>
                  </a:lnTo>
                  <a:lnTo>
                    <a:pt x="313220" y="145542"/>
                  </a:lnTo>
                  <a:lnTo>
                    <a:pt x="324269" y="145542"/>
                  </a:lnTo>
                  <a:lnTo>
                    <a:pt x="324269" y="78994"/>
                  </a:lnTo>
                  <a:lnTo>
                    <a:pt x="386626" y="78994"/>
                  </a:lnTo>
                  <a:lnTo>
                    <a:pt x="386626" y="68961"/>
                  </a:lnTo>
                  <a:close/>
                </a:path>
                <a:path w="2392045" h="157479">
                  <a:moveTo>
                    <a:pt x="544614" y="74803"/>
                  </a:moveTo>
                  <a:lnTo>
                    <a:pt x="515289" y="47244"/>
                  </a:lnTo>
                  <a:lnTo>
                    <a:pt x="508673" y="25146"/>
                  </a:lnTo>
                  <a:lnTo>
                    <a:pt x="508673" y="19812"/>
                  </a:lnTo>
                  <a:lnTo>
                    <a:pt x="539788" y="19812"/>
                  </a:lnTo>
                  <a:lnTo>
                    <a:pt x="539788" y="9652"/>
                  </a:lnTo>
                  <a:lnTo>
                    <a:pt x="465874" y="9652"/>
                  </a:lnTo>
                  <a:lnTo>
                    <a:pt x="465874" y="19812"/>
                  </a:lnTo>
                  <a:lnTo>
                    <a:pt x="497751" y="19812"/>
                  </a:lnTo>
                  <a:lnTo>
                    <a:pt x="497751" y="25146"/>
                  </a:lnTo>
                  <a:lnTo>
                    <a:pt x="481457" y="63106"/>
                  </a:lnTo>
                  <a:lnTo>
                    <a:pt x="461048" y="78867"/>
                  </a:lnTo>
                  <a:lnTo>
                    <a:pt x="469049" y="86614"/>
                  </a:lnTo>
                  <a:lnTo>
                    <a:pt x="497890" y="57645"/>
                  </a:lnTo>
                  <a:lnTo>
                    <a:pt x="503593" y="47244"/>
                  </a:lnTo>
                  <a:lnTo>
                    <a:pt x="506133" y="52832"/>
                  </a:lnTo>
                  <a:lnTo>
                    <a:pt x="537121" y="82804"/>
                  </a:lnTo>
                  <a:lnTo>
                    <a:pt x="544614" y="74803"/>
                  </a:lnTo>
                  <a:close/>
                </a:path>
                <a:path w="2392045" h="157479">
                  <a:moveTo>
                    <a:pt x="576872" y="1905"/>
                  </a:moveTo>
                  <a:lnTo>
                    <a:pt x="565823" y="1905"/>
                  </a:lnTo>
                  <a:lnTo>
                    <a:pt x="565823" y="38227"/>
                  </a:lnTo>
                  <a:lnTo>
                    <a:pt x="532168" y="38227"/>
                  </a:lnTo>
                  <a:lnTo>
                    <a:pt x="532168" y="48133"/>
                  </a:lnTo>
                  <a:lnTo>
                    <a:pt x="565823" y="48133"/>
                  </a:lnTo>
                  <a:lnTo>
                    <a:pt x="565823" y="104013"/>
                  </a:lnTo>
                  <a:lnTo>
                    <a:pt x="576872" y="104013"/>
                  </a:lnTo>
                  <a:lnTo>
                    <a:pt x="576872" y="1905"/>
                  </a:lnTo>
                  <a:close/>
                </a:path>
                <a:path w="2392045" h="157479">
                  <a:moveTo>
                    <a:pt x="580682" y="131064"/>
                  </a:moveTo>
                  <a:lnTo>
                    <a:pt x="499656" y="131064"/>
                  </a:lnTo>
                  <a:lnTo>
                    <a:pt x="499656" y="93853"/>
                  </a:lnTo>
                  <a:lnTo>
                    <a:pt x="488480" y="93853"/>
                  </a:lnTo>
                  <a:lnTo>
                    <a:pt x="488480" y="140843"/>
                  </a:lnTo>
                  <a:lnTo>
                    <a:pt x="580682" y="140843"/>
                  </a:lnTo>
                  <a:lnTo>
                    <a:pt x="580682" y="131064"/>
                  </a:lnTo>
                  <a:close/>
                </a:path>
                <a:path w="2392045" h="157479">
                  <a:moveTo>
                    <a:pt x="699173" y="75438"/>
                  </a:moveTo>
                  <a:lnTo>
                    <a:pt x="697776" y="68453"/>
                  </a:lnTo>
                  <a:lnTo>
                    <a:pt x="697268" y="65913"/>
                  </a:lnTo>
                  <a:lnTo>
                    <a:pt x="691807" y="67056"/>
                  </a:lnTo>
                  <a:lnTo>
                    <a:pt x="685457" y="67691"/>
                  </a:lnTo>
                  <a:lnTo>
                    <a:pt x="671233" y="68186"/>
                  </a:lnTo>
                  <a:lnTo>
                    <a:pt x="661339" y="68351"/>
                  </a:lnTo>
                  <a:lnTo>
                    <a:pt x="632752" y="68453"/>
                  </a:lnTo>
                  <a:lnTo>
                    <a:pt x="632752" y="46609"/>
                  </a:lnTo>
                  <a:lnTo>
                    <a:pt x="685838" y="46609"/>
                  </a:lnTo>
                  <a:lnTo>
                    <a:pt x="685838" y="7366"/>
                  </a:lnTo>
                  <a:lnTo>
                    <a:pt x="621703" y="7366"/>
                  </a:lnTo>
                  <a:lnTo>
                    <a:pt x="621703" y="17018"/>
                  </a:lnTo>
                  <a:lnTo>
                    <a:pt x="674662" y="17018"/>
                  </a:lnTo>
                  <a:lnTo>
                    <a:pt x="674662" y="36830"/>
                  </a:lnTo>
                  <a:lnTo>
                    <a:pt x="621703" y="36830"/>
                  </a:lnTo>
                  <a:lnTo>
                    <a:pt x="621703" y="78105"/>
                  </a:lnTo>
                  <a:lnTo>
                    <a:pt x="667562" y="77901"/>
                  </a:lnTo>
                  <a:lnTo>
                    <a:pt x="675424" y="77724"/>
                  </a:lnTo>
                  <a:lnTo>
                    <a:pt x="683425" y="77470"/>
                  </a:lnTo>
                  <a:lnTo>
                    <a:pt x="691299" y="76708"/>
                  </a:lnTo>
                  <a:lnTo>
                    <a:pt x="699173" y="75438"/>
                  </a:lnTo>
                  <a:close/>
                </a:path>
                <a:path w="2392045" h="157479">
                  <a:moveTo>
                    <a:pt x="724065" y="93472"/>
                  </a:moveTo>
                  <a:lnTo>
                    <a:pt x="631990" y="93472"/>
                  </a:lnTo>
                  <a:lnTo>
                    <a:pt x="631990" y="103505"/>
                  </a:lnTo>
                  <a:lnTo>
                    <a:pt x="713016" y="103505"/>
                  </a:lnTo>
                  <a:lnTo>
                    <a:pt x="713016" y="145542"/>
                  </a:lnTo>
                  <a:lnTo>
                    <a:pt x="724065" y="145542"/>
                  </a:lnTo>
                  <a:lnTo>
                    <a:pt x="724065" y="93472"/>
                  </a:lnTo>
                  <a:close/>
                </a:path>
                <a:path w="2392045" h="157479">
                  <a:moveTo>
                    <a:pt x="745655" y="23876"/>
                  </a:moveTo>
                  <a:lnTo>
                    <a:pt x="724065" y="23876"/>
                  </a:lnTo>
                  <a:lnTo>
                    <a:pt x="724065" y="1905"/>
                  </a:lnTo>
                  <a:lnTo>
                    <a:pt x="713016" y="1905"/>
                  </a:lnTo>
                  <a:lnTo>
                    <a:pt x="713016" y="85471"/>
                  </a:lnTo>
                  <a:lnTo>
                    <a:pt x="724065" y="85471"/>
                  </a:lnTo>
                  <a:lnTo>
                    <a:pt x="724065" y="65024"/>
                  </a:lnTo>
                  <a:lnTo>
                    <a:pt x="745655" y="65024"/>
                  </a:lnTo>
                  <a:lnTo>
                    <a:pt x="745655" y="55372"/>
                  </a:lnTo>
                  <a:lnTo>
                    <a:pt x="724065" y="55372"/>
                  </a:lnTo>
                  <a:lnTo>
                    <a:pt x="724065" y="33655"/>
                  </a:lnTo>
                  <a:lnTo>
                    <a:pt x="745655" y="33655"/>
                  </a:lnTo>
                  <a:lnTo>
                    <a:pt x="745655" y="23876"/>
                  </a:lnTo>
                  <a:close/>
                </a:path>
                <a:path w="2392045" h="157479">
                  <a:moveTo>
                    <a:pt x="893102" y="8636"/>
                  </a:moveTo>
                  <a:lnTo>
                    <a:pt x="882180" y="8636"/>
                  </a:lnTo>
                  <a:lnTo>
                    <a:pt x="882180" y="33528"/>
                  </a:lnTo>
                  <a:lnTo>
                    <a:pt x="882180" y="43307"/>
                  </a:lnTo>
                  <a:lnTo>
                    <a:pt x="882180" y="66548"/>
                  </a:lnTo>
                  <a:lnTo>
                    <a:pt x="838238" y="66548"/>
                  </a:lnTo>
                  <a:lnTo>
                    <a:pt x="838238" y="43307"/>
                  </a:lnTo>
                  <a:lnTo>
                    <a:pt x="882180" y="43307"/>
                  </a:lnTo>
                  <a:lnTo>
                    <a:pt x="882180" y="33528"/>
                  </a:lnTo>
                  <a:lnTo>
                    <a:pt x="838238" y="33528"/>
                  </a:lnTo>
                  <a:lnTo>
                    <a:pt x="838238" y="8636"/>
                  </a:lnTo>
                  <a:lnTo>
                    <a:pt x="827316" y="8636"/>
                  </a:lnTo>
                  <a:lnTo>
                    <a:pt x="827316" y="76327"/>
                  </a:lnTo>
                  <a:lnTo>
                    <a:pt x="893102" y="76327"/>
                  </a:lnTo>
                  <a:lnTo>
                    <a:pt x="893102" y="66548"/>
                  </a:lnTo>
                  <a:lnTo>
                    <a:pt x="893102" y="43307"/>
                  </a:lnTo>
                  <a:lnTo>
                    <a:pt x="893102" y="33528"/>
                  </a:lnTo>
                  <a:lnTo>
                    <a:pt x="893102" y="8636"/>
                  </a:lnTo>
                  <a:close/>
                </a:path>
                <a:path w="2392045" h="157479">
                  <a:moveTo>
                    <a:pt x="933742" y="108712"/>
                  </a:moveTo>
                  <a:lnTo>
                    <a:pt x="929678" y="102362"/>
                  </a:lnTo>
                  <a:lnTo>
                    <a:pt x="925779" y="100076"/>
                  </a:lnTo>
                  <a:lnTo>
                    <a:pt x="922058" y="97891"/>
                  </a:lnTo>
                  <a:lnTo>
                    <a:pt x="922058" y="122174"/>
                  </a:lnTo>
                  <a:lnTo>
                    <a:pt x="919010" y="126365"/>
                  </a:lnTo>
                  <a:lnTo>
                    <a:pt x="887006" y="133985"/>
                  </a:lnTo>
                  <a:lnTo>
                    <a:pt x="879017" y="133705"/>
                  </a:lnTo>
                  <a:lnTo>
                    <a:pt x="852081" y="122174"/>
                  </a:lnTo>
                  <a:lnTo>
                    <a:pt x="852081" y="111506"/>
                  </a:lnTo>
                  <a:lnTo>
                    <a:pt x="895070" y="100368"/>
                  </a:lnTo>
                  <a:lnTo>
                    <a:pt x="922058" y="122174"/>
                  </a:lnTo>
                  <a:lnTo>
                    <a:pt x="922058" y="97891"/>
                  </a:lnTo>
                  <a:lnTo>
                    <a:pt x="887006" y="90551"/>
                  </a:lnTo>
                  <a:lnTo>
                    <a:pt x="876338" y="91008"/>
                  </a:lnTo>
                  <a:lnTo>
                    <a:pt x="840346" y="108712"/>
                  </a:lnTo>
                  <a:lnTo>
                    <a:pt x="840346" y="125095"/>
                  </a:lnTo>
                  <a:lnTo>
                    <a:pt x="876401" y="143065"/>
                  </a:lnTo>
                  <a:lnTo>
                    <a:pt x="887006" y="143510"/>
                  </a:lnTo>
                  <a:lnTo>
                    <a:pt x="897572" y="143078"/>
                  </a:lnTo>
                  <a:lnTo>
                    <a:pt x="906843" y="141770"/>
                  </a:lnTo>
                  <a:lnTo>
                    <a:pt x="914819" y="139547"/>
                  </a:lnTo>
                  <a:lnTo>
                    <a:pt x="921550" y="136398"/>
                  </a:lnTo>
                  <a:lnTo>
                    <a:pt x="925614" y="133985"/>
                  </a:lnTo>
                  <a:lnTo>
                    <a:pt x="929678" y="131572"/>
                  </a:lnTo>
                  <a:lnTo>
                    <a:pt x="933742" y="125095"/>
                  </a:lnTo>
                  <a:lnTo>
                    <a:pt x="933742" y="108712"/>
                  </a:lnTo>
                  <a:close/>
                </a:path>
                <a:path w="2392045" h="157479">
                  <a:moveTo>
                    <a:pt x="952919" y="41783"/>
                  </a:moveTo>
                  <a:lnTo>
                    <a:pt x="931329" y="41783"/>
                  </a:lnTo>
                  <a:lnTo>
                    <a:pt x="931329" y="1905"/>
                  </a:lnTo>
                  <a:lnTo>
                    <a:pt x="920280" y="1905"/>
                  </a:lnTo>
                  <a:lnTo>
                    <a:pt x="920280" y="86868"/>
                  </a:lnTo>
                  <a:lnTo>
                    <a:pt x="931329" y="86868"/>
                  </a:lnTo>
                  <a:lnTo>
                    <a:pt x="931329" y="51689"/>
                  </a:lnTo>
                  <a:lnTo>
                    <a:pt x="952919" y="51689"/>
                  </a:lnTo>
                  <a:lnTo>
                    <a:pt x="952919" y="41783"/>
                  </a:lnTo>
                  <a:close/>
                </a:path>
                <a:path w="2392045" h="157479">
                  <a:moveTo>
                    <a:pt x="1090587" y="84074"/>
                  </a:moveTo>
                  <a:lnTo>
                    <a:pt x="1079665" y="84074"/>
                  </a:lnTo>
                  <a:lnTo>
                    <a:pt x="1079665" y="103886"/>
                  </a:lnTo>
                  <a:lnTo>
                    <a:pt x="1079665" y="113665"/>
                  </a:lnTo>
                  <a:lnTo>
                    <a:pt x="1079665" y="131826"/>
                  </a:lnTo>
                  <a:lnTo>
                    <a:pt x="1013371" y="131826"/>
                  </a:lnTo>
                  <a:lnTo>
                    <a:pt x="1013371" y="113665"/>
                  </a:lnTo>
                  <a:lnTo>
                    <a:pt x="1079665" y="113665"/>
                  </a:lnTo>
                  <a:lnTo>
                    <a:pt x="1079665" y="103886"/>
                  </a:lnTo>
                  <a:lnTo>
                    <a:pt x="1013371" y="103886"/>
                  </a:lnTo>
                  <a:lnTo>
                    <a:pt x="1013371" y="84074"/>
                  </a:lnTo>
                  <a:lnTo>
                    <a:pt x="1002322" y="84074"/>
                  </a:lnTo>
                  <a:lnTo>
                    <a:pt x="1002322" y="141605"/>
                  </a:lnTo>
                  <a:lnTo>
                    <a:pt x="1090587" y="141605"/>
                  </a:lnTo>
                  <a:lnTo>
                    <a:pt x="1090587" y="131826"/>
                  </a:lnTo>
                  <a:lnTo>
                    <a:pt x="1090587" y="113665"/>
                  </a:lnTo>
                  <a:lnTo>
                    <a:pt x="1090587" y="103886"/>
                  </a:lnTo>
                  <a:lnTo>
                    <a:pt x="1090587" y="84074"/>
                  </a:lnTo>
                  <a:close/>
                </a:path>
                <a:path w="2392045" h="157479">
                  <a:moveTo>
                    <a:pt x="1090714" y="1905"/>
                  </a:moveTo>
                  <a:lnTo>
                    <a:pt x="1079665" y="1905"/>
                  </a:lnTo>
                  <a:lnTo>
                    <a:pt x="1079665" y="34290"/>
                  </a:lnTo>
                  <a:lnTo>
                    <a:pt x="1052614" y="34290"/>
                  </a:lnTo>
                  <a:lnTo>
                    <a:pt x="1052614" y="29718"/>
                  </a:lnTo>
                  <a:lnTo>
                    <a:pt x="1052614" y="6604"/>
                  </a:lnTo>
                  <a:lnTo>
                    <a:pt x="1041565" y="6604"/>
                  </a:lnTo>
                  <a:lnTo>
                    <a:pt x="1041565" y="29718"/>
                  </a:lnTo>
                  <a:lnTo>
                    <a:pt x="1041565" y="39497"/>
                  </a:lnTo>
                  <a:lnTo>
                    <a:pt x="1041565" y="60833"/>
                  </a:lnTo>
                  <a:lnTo>
                    <a:pt x="997369" y="60833"/>
                  </a:lnTo>
                  <a:lnTo>
                    <a:pt x="997369" y="39497"/>
                  </a:lnTo>
                  <a:lnTo>
                    <a:pt x="1041565" y="39497"/>
                  </a:lnTo>
                  <a:lnTo>
                    <a:pt x="1041565" y="29718"/>
                  </a:lnTo>
                  <a:lnTo>
                    <a:pt x="997369" y="29718"/>
                  </a:lnTo>
                  <a:lnTo>
                    <a:pt x="997369" y="6604"/>
                  </a:lnTo>
                  <a:lnTo>
                    <a:pt x="986320" y="6604"/>
                  </a:lnTo>
                  <a:lnTo>
                    <a:pt x="986320" y="70739"/>
                  </a:lnTo>
                  <a:lnTo>
                    <a:pt x="1052614" y="70739"/>
                  </a:lnTo>
                  <a:lnTo>
                    <a:pt x="1052614" y="60833"/>
                  </a:lnTo>
                  <a:lnTo>
                    <a:pt x="1052614" y="44323"/>
                  </a:lnTo>
                  <a:lnTo>
                    <a:pt x="1079665" y="44323"/>
                  </a:lnTo>
                  <a:lnTo>
                    <a:pt x="1079665" y="76200"/>
                  </a:lnTo>
                  <a:lnTo>
                    <a:pt x="1090714" y="76200"/>
                  </a:lnTo>
                  <a:lnTo>
                    <a:pt x="1090714" y="44323"/>
                  </a:lnTo>
                  <a:lnTo>
                    <a:pt x="1090714" y="39497"/>
                  </a:lnTo>
                  <a:lnTo>
                    <a:pt x="1090714" y="34290"/>
                  </a:lnTo>
                  <a:lnTo>
                    <a:pt x="1090714" y="1905"/>
                  </a:lnTo>
                  <a:close/>
                </a:path>
                <a:path w="2392045" h="157479">
                  <a:moveTo>
                    <a:pt x="1159040" y="22606"/>
                  </a:moveTo>
                  <a:lnTo>
                    <a:pt x="1148245" y="22606"/>
                  </a:lnTo>
                  <a:lnTo>
                    <a:pt x="1137983" y="37274"/>
                  </a:lnTo>
                  <a:lnTo>
                    <a:pt x="1130630" y="53467"/>
                  </a:lnTo>
                  <a:lnTo>
                    <a:pt x="1126223" y="71183"/>
                  </a:lnTo>
                  <a:lnTo>
                    <a:pt x="1124750" y="90424"/>
                  </a:lnTo>
                  <a:lnTo>
                    <a:pt x="1126223" y="109448"/>
                  </a:lnTo>
                  <a:lnTo>
                    <a:pt x="1130630" y="126898"/>
                  </a:lnTo>
                  <a:lnTo>
                    <a:pt x="1137983" y="142735"/>
                  </a:lnTo>
                  <a:lnTo>
                    <a:pt x="1148245" y="156972"/>
                  </a:lnTo>
                  <a:lnTo>
                    <a:pt x="1158913" y="156972"/>
                  </a:lnTo>
                  <a:lnTo>
                    <a:pt x="1148422" y="142087"/>
                  </a:lnTo>
                  <a:lnTo>
                    <a:pt x="1140968" y="126009"/>
                  </a:lnTo>
                  <a:lnTo>
                    <a:pt x="1136510" y="108699"/>
                  </a:lnTo>
                  <a:lnTo>
                    <a:pt x="1135037" y="90170"/>
                  </a:lnTo>
                  <a:lnTo>
                    <a:pt x="1136535" y="71577"/>
                  </a:lnTo>
                  <a:lnTo>
                    <a:pt x="1141031" y="54102"/>
                  </a:lnTo>
                  <a:lnTo>
                    <a:pt x="1148537" y="37782"/>
                  </a:lnTo>
                  <a:lnTo>
                    <a:pt x="1159040" y="22606"/>
                  </a:lnTo>
                  <a:close/>
                </a:path>
                <a:path w="2392045" h="157479">
                  <a:moveTo>
                    <a:pt x="1250988" y="60325"/>
                  </a:moveTo>
                  <a:lnTo>
                    <a:pt x="1239939" y="23469"/>
                  </a:lnTo>
                  <a:lnTo>
                    <a:pt x="1239939" y="60325"/>
                  </a:lnTo>
                  <a:lnTo>
                    <a:pt x="1239481" y="68668"/>
                  </a:lnTo>
                  <a:lnTo>
                    <a:pt x="1221651" y="99314"/>
                  </a:lnTo>
                  <a:lnTo>
                    <a:pt x="1206665" y="99314"/>
                  </a:lnTo>
                  <a:lnTo>
                    <a:pt x="1188377" y="60325"/>
                  </a:lnTo>
                  <a:lnTo>
                    <a:pt x="1188821" y="51904"/>
                  </a:lnTo>
                  <a:lnTo>
                    <a:pt x="1206538" y="21336"/>
                  </a:lnTo>
                  <a:lnTo>
                    <a:pt x="1221905" y="21336"/>
                  </a:lnTo>
                  <a:lnTo>
                    <a:pt x="1239939" y="60325"/>
                  </a:lnTo>
                  <a:lnTo>
                    <a:pt x="1239939" y="23469"/>
                  </a:lnTo>
                  <a:lnTo>
                    <a:pt x="1214158" y="11430"/>
                  </a:lnTo>
                  <a:lnTo>
                    <a:pt x="1206271" y="12242"/>
                  </a:lnTo>
                  <a:lnTo>
                    <a:pt x="1178318" y="49517"/>
                  </a:lnTo>
                  <a:lnTo>
                    <a:pt x="1177709" y="60325"/>
                  </a:lnTo>
                  <a:lnTo>
                    <a:pt x="1178344" y="71069"/>
                  </a:lnTo>
                  <a:lnTo>
                    <a:pt x="1199413" y="105968"/>
                  </a:lnTo>
                  <a:lnTo>
                    <a:pt x="1214158" y="109220"/>
                  </a:lnTo>
                  <a:lnTo>
                    <a:pt x="1222019" y="108407"/>
                  </a:lnTo>
                  <a:lnTo>
                    <a:pt x="1229080" y="105956"/>
                  </a:lnTo>
                  <a:lnTo>
                    <a:pt x="1235316" y="101892"/>
                  </a:lnTo>
                  <a:lnTo>
                    <a:pt x="1237780" y="99314"/>
                  </a:lnTo>
                  <a:lnTo>
                    <a:pt x="1240828" y="96139"/>
                  </a:lnTo>
                  <a:lnTo>
                    <a:pt x="1245247" y="88976"/>
                  </a:lnTo>
                  <a:lnTo>
                    <a:pt x="1248422" y="80619"/>
                  </a:lnTo>
                  <a:lnTo>
                    <a:pt x="1250340" y="70993"/>
                  </a:lnTo>
                  <a:lnTo>
                    <a:pt x="1250988" y="60325"/>
                  </a:lnTo>
                  <a:close/>
                </a:path>
                <a:path w="2392045" h="157479">
                  <a:moveTo>
                    <a:pt x="1288707" y="1905"/>
                  </a:moveTo>
                  <a:lnTo>
                    <a:pt x="1277531" y="1905"/>
                  </a:lnTo>
                  <a:lnTo>
                    <a:pt x="1277531" y="145542"/>
                  </a:lnTo>
                  <a:lnTo>
                    <a:pt x="1288707" y="145542"/>
                  </a:lnTo>
                  <a:lnTo>
                    <a:pt x="1288707" y="1905"/>
                  </a:lnTo>
                  <a:close/>
                </a:path>
                <a:path w="2392045" h="157479">
                  <a:moveTo>
                    <a:pt x="1407198" y="74803"/>
                  </a:moveTo>
                  <a:lnTo>
                    <a:pt x="1377873" y="47244"/>
                  </a:lnTo>
                  <a:lnTo>
                    <a:pt x="1371257" y="25146"/>
                  </a:lnTo>
                  <a:lnTo>
                    <a:pt x="1371257" y="19812"/>
                  </a:lnTo>
                  <a:lnTo>
                    <a:pt x="1402372" y="19812"/>
                  </a:lnTo>
                  <a:lnTo>
                    <a:pt x="1402372" y="9652"/>
                  </a:lnTo>
                  <a:lnTo>
                    <a:pt x="1328458" y="9652"/>
                  </a:lnTo>
                  <a:lnTo>
                    <a:pt x="1328458" y="19812"/>
                  </a:lnTo>
                  <a:lnTo>
                    <a:pt x="1360335" y="19812"/>
                  </a:lnTo>
                  <a:lnTo>
                    <a:pt x="1360335" y="25146"/>
                  </a:lnTo>
                  <a:lnTo>
                    <a:pt x="1344041" y="63106"/>
                  </a:lnTo>
                  <a:lnTo>
                    <a:pt x="1323632" y="78867"/>
                  </a:lnTo>
                  <a:lnTo>
                    <a:pt x="1331633" y="86614"/>
                  </a:lnTo>
                  <a:lnTo>
                    <a:pt x="1360474" y="57645"/>
                  </a:lnTo>
                  <a:lnTo>
                    <a:pt x="1366177" y="47244"/>
                  </a:lnTo>
                  <a:lnTo>
                    <a:pt x="1368717" y="52832"/>
                  </a:lnTo>
                  <a:lnTo>
                    <a:pt x="1399705" y="82804"/>
                  </a:lnTo>
                  <a:lnTo>
                    <a:pt x="1407198" y="74803"/>
                  </a:lnTo>
                  <a:close/>
                </a:path>
                <a:path w="2392045" h="157479">
                  <a:moveTo>
                    <a:pt x="1439456" y="1905"/>
                  </a:moveTo>
                  <a:lnTo>
                    <a:pt x="1428407" y="1905"/>
                  </a:lnTo>
                  <a:lnTo>
                    <a:pt x="1428407" y="38227"/>
                  </a:lnTo>
                  <a:lnTo>
                    <a:pt x="1394752" y="38227"/>
                  </a:lnTo>
                  <a:lnTo>
                    <a:pt x="1394752" y="48133"/>
                  </a:lnTo>
                  <a:lnTo>
                    <a:pt x="1428407" y="48133"/>
                  </a:lnTo>
                  <a:lnTo>
                    <a:pt x="1428407" y="104013"/>
                  </a:lnTo>
                  <a:lnTo>
                    <a:pt x="1439456" y="104013"/>
                  </a:lnTo>
                  <a:lnTo>
                    <a:pt x="1439456" y="1905"/>
                  </a:lnTo>
                  <a:close/>
                </a:path>
                <a:path w="2392045" h="157479">
                  <a:moveTo>
                    <a:pt x="1443266" y="131064"/>
                  </a:moveTo>
                  <a:lnTo>
                    <a:pt x="1362240" y="131064"/>
                  </a:lnTo>
                  <a:lnTo>
                    <a:pt x="1362240" y="93853"/>
                  </a:lnTo>
                  <a:lnTo>
                    <a:pt x="1351064" y="93853"/>
                  </a:lnTo>
                  <a:lnTo>
                    <a:pt x="1351064" y="140843"/>
                  </a:lnTo>
                  <a:lnTo>
                    <a:pt x="1443266" y="140843"/>
                  </a:lnTo>
                  <a:lnTo>
                    <a:pt x="1443266" y="131064"/>
                  </a:lnTo>
                  <a:close/>
                </a:path>
                <a:path w="2392045" h="157479">
                  <a:moveTo>
                    <a:pt x="1488097" y="114808"/>
                  </a:moveTo>
                  <a:lnTo>
                    <a:pt x="1476540" y="114808"/>
                  </a:lnTo>
                  <a:lnTo>
                    <a:pt x="1467523" y="152400"/>
                  </a:lnTo>
                  <a:lnTo>
                    <a:pt x="1475778" y="152400"/>
                  </a:lnTo>
                  <a:lnTo>
                    <a:pt x="1488097" y="114808"/>
                  </a:lnTo>
                  <a:close/>
                </a:path>
                <a:path w="2392045" h="157479">
                  <a:moveTo>
                    <a:pt x="1632242" y="104648"/>
                  </a:moveTo>
                  <a:lnTo>
                    <a:pt x="1631607" y="96901"/>
                  </a:lnTo>
                  <a:lnTo>
                    <a:pt x="1631480" y="95250"/>
                  </a:lnTo>
                  <a:lnTo>
                    <a:pt x="1624139" y="95999"/>
                  </a:lnTo>
                  <a:lnTo>
                    <a:pt x="1615681" y="96507"/>
                  </a:lnTo>
                  <a:lnTo>
                    <a:pt x="1606092" y="96812"/>
                  </a:lnTo>
                  <a:lnTo>
                    <a:pt x="1595412" y="96901"/>
                  </a:lnTo>
                  <a:lnTo>
                    <a:pt x="1582077" y="96901"/>
                  </a:lnTo>
                  <a:lnTo>
                    <a:pt x="1582077" y="24511"/>
                  </a:lnTo>
                  <a:lnTo>
                    <a:pt x="1626146" y="24511"/>
                  </a:lnTo>
                  <a:lnTo>
                    <a:pt x="1626146" y="14605"/>
                  </a:lnTo>
                  <a:lnTo>
                    <a:pt x="1571155" y="14605"/>
                  </a:lnTo>
                  <a:lnTo>
                    <a:pt x="1571155" y="106807"/>
                  </a:lnTo>
                  <a:lnTo>
                    <a:pt x="1590040" y="106667"/>
                  </a:lnTo>
                  <a:lnTo>
                    <a:pt x="1606499" y="106260"/>
                  </a:lnTo>
                  <a:lnTo>
                    <a:pt x="1620570" y="105575"/>
                  </a:lnTo>
                  <a:lnTo>
                    <a:pt x="1632242" y="104648"/>
                  </a:lnTo>
                  <a:close/>
                </a:path>
                <a:path w="2392045" h="157479">
                  <a:moveTo>
                    <a:pt x="1683296" y="1905"/>
                  </a:moveTo>
                  <a:lnTo>
                    <a:pt x="1672120" y="1905"/>
                  </a:lnTo>
                  <a:lnTo>
                    <a:pt x="1672120" y="60960"/>
                  </a:lnTo>
                  <a:lnTo>
                    <a:pt x="1653705" y="60960"/>
                  </a:lnTo>
                  <a:lnTo>
                    <a:pt x="1653705" y="4826"/>
                  </a:lnTo>
                  <a:lnTo>
                    <a:pt x="1642783" y="4826"/>
                  </a:lnTo>
                  <a:lnTo>
                    <a:pt x="1642783" y="141097"/>
                  </a:lnTo>
                  <a:lnTo>
                    <a:pt x="1653705" y="141097"/>
                  </a:lnTo>
                  <a:lnTo>
                    <a:pt x="1653705" y="70866"/>
                  </a:lnTo>
                  <a:lnTo>
                    <a:pt x="1672120" y="70866"/>
                  </a:lnTo>
                  <a:lnTo>
                    <a:pt x="1672120" y="145542"/>
                  </a:lnTo>
                  <a:lnTo>
                    <a:pt x="1683296" y="145542"/>
                  </a:lnTo>
                  <a:lnTo>
                    <a:pt x="1683296" y="70866"/>
                  </a:lnTo>
                  <a:lnTo>
                    <a:pt x="1683296" y="60960"/>
                  </a:lnTo>
                  <a:lnTo>
                    <a:pt x="1683296" y="1905"/>
                  </a:lnTo>
                  <a:close/>
                </a:path>
                <a:path w="2392045" h="157479">
                  <a:moveTo>
                    <a:pt x="1788198" y="102108"/>
                  </a:moveTo>
                  <a:lnTo>
                    <a:pt x="1762709" y="72771"/>
                  </a:lnTo>
                  <a:lnTo>
                    <a:pt x="1761921" y="71310"/>
                  </a:lnTo>
                  <a:lnTo>
                    <a:pt x="1758950" y="63487"/>
                  </a:lnTo>
                  <a:lnTo>
                    <a:pt x="1757159" y="55613"/>
                  </a:lnTo>
                  <a:lnTo>
                    <a:pt x="1756575" y="47752"/>
                  </a:lnTo>
                  <a:lnTo>
                    <a:pt x="1756575" y="33528"/>
                  </a:lnTo>
                  <a:lnTo>
                    <a:pt x="1783880" y="33528"/>
                  </a:lnTo>
                  <a:lnTo>
                    <a:pt x="1783880" y="23622"/>
                  </a:lnTo>
                  <a:lnTo>
                    <a:pt x="1756448" y="23622"/>
                  </a:lnTo>
                  <a:lnTo>
                    <a:pt x="1756448" y="4318"/>
                  </a:lnTo>
                  <a:lnTo>
                    <a:pt x="1745272" y="4318"/>
                  </a:lnTo>
                  <a:lnTo>
                    <a:pt x="1745272" y="23622"/>
                  </a:lnTo>
                  <a:lnTo>
                    <a:pt x="1717967" y="23622"/>
                  </a:lnTo>
                  <a:lnTo>
                    <a:pt x="1717967" y="33528"/>
                  </a:lnTo>
                  <a:lnTo>
                    <a:pt x="1745399" y="33528"/>
                  </a:lnTo>
                  <a:lnTo>
                    <a:pt x="1745361" y="47752"/>
                  </a:lnTo>
                  <a:lnTo>
                    <a:pt x="1731111" y="88709"/>
                  </a:lnTo>
                  <a:lnTo>
                    <a:pt x="1714030" y="105918"/>
                  </a:lnTo>
                  <a:lnTo>
                    <a:pt x="1723555" y="113411"/>
                  </a:lnTo>
                  <a:lnTo>
                    <a:pt x="1749463" y="78867"/>
                  </a:lnTo>
                  <a:lnTo>
                    <a:pt x="1751241" y="72771"/>
                  </a:lnTo>
                  <a:lnTo>
                    <a:pt x="1753400" y="78613"/>
                  </a:lnTo>
                  <a:lnTo>
                    <a:pt x="1757210" y="85217"/>
                  </a:lnTo>
                  <a:lnTo>
                    <a:pt x="1768386" y="99949"/>
                  </a:lnTo>
                  <a:lnTo>
                    <a:pt x="1773847" y="105664"/>
                  </a:lnTo>
                  <a:lnTo>
                    <a:pt x="1779181" y="109855"/>
                  </a:lnTo>
                  <a:lnTo>
                    <a:pt x="1788198" y="102108"/>
                  </a:lnTo>
                  <a:close/>
                </a:path>
                <a:path w="2392045" h="157479">
                  <a:moveTo>
                    <a:pt x="1810042" y="4826"/>
                  </a:moveTo>
                  <a:lnTo>
                    <a:pt x="1799120" y="4826"/>
                  </a:lnTo>
                  <a:lnTo>
                    <a:pt x="1799120" y="55753"/>
                  </a:lnTo>
                  <a:lnTo>
                    <a:pt x="1773593" y="55753"/>
                  </a:lnTo>
                  <a:lnTo>
                    <a:pt x="1773593" y="65659"/>
                  </a:lnTo>
                  <a:lnTo>
                    <a:pt x="1799120" y="65659"/>
                  </a:lnTo>
                  <a:lnTo>
                    <a:pt x="1799120" y="141097"/>
                  </a:lnTo>
                  <a:lnTo>
                    <a:pt x="1810042" y="141097"/>
                  </a:lnTo>
                  <a:lnTo>
                    <a:pt x="1810042" y="4826"/>
                  </a:lnTo>
                  <a:close/>
                </a:path>
                <a:path w="2392045" h="157479">
                  <a:moveTo>
                    <a:pt x="1835823" y="1905"/>
                  </a:moveTo>
                  <a:lnTo>
                    <a:pt x="1824520" y="1905"/>
                  </a:lnTo>
                  <a:lnTo>
                    <a:pt x="1824520" y="145542"/>
                  </a:lnTo>
                  <a:lnTo>
                    <a:pt x="1835823" y="145542"/>
                  </a:lnTo>
                  <a:lnTo>
                    <a:pt x="1835823" y="1905"/>
                  </a:lnTo>
                  <a:close/>
                </a:path>
                <a:path w="2392045" h="157479">
                  <a:moveTo>
                    <a:pt x="1879765" y="114808"/>
                  </a:moveTo>
                  <a:lnTo>
                    <a:pt x="1868208" y="114808"/>
                  </a:lnTo>
                  <a:lnTo>
                    <a:pt x="1859191" y="152400"/>
                  </a:lnTo>
                  <a:lnTo>
                    <a:pt x="1867446" y="152400"/>
                  </a:lnTo>
                  <a:lnTo>
                    <a:pt x="1879765" y="114808"/>
                  </a:lnTo>
                  <a:close/>
                </a:path>
                <a:path w="2392045" h="157479">
                  <a:moveTo>
                    <a:pt x="2027212" y="103886"/>
                  </a:moveTo>
                  <a:lnTo>
                    <a:pt x="2002358" y="69164"/>
                  </a:lnTo>
                  <a:lnTo>
                    <a:pt x="2002104" y="68326"/>
                  </a:lnTo>
                  <a:lnTo>
                    <a:pt x="1999665" y="60413"/>
                  </a:lnTo>
                  <a:lnTo>
                    <a:pt x="1998027" y="51587"/>
                  </a:lnTo>
                  <a:lnTo>
                    <a:pt x="1997494" y="42799"/>
                  </a:lnTo>
                  <a:lnTo>
                    <a:pt x="1997494" y="24384"/>
                  </a:lnTo>
                  <a:lnTo>
                    <a:pt x="2024672" y="24384"/>
                  </a:lnTo>
                  <a:lnTo>
                    <a:pt x="2024672" y="14478"/>
                  </a:lnTo>
                  <a:lnTo>
                    <a:pt x="1959521" y="14478"/>
                  </a:lnTo>
                  <a:lnTo>
                    <a:pt x="1959521" y="24384"/>
                  </a:lnTo>
                  <a:lnTo>
                    <a:pt x="1986572" y="24384"/>
                  </a:lnTo>
                  <a:lnTo>
                    <a:pt x="1986572" y="42799"/>
                  </a:lnTo>
                  <a:lnTo>
                    <a:pt x="1971941" y="87426"/>
                  </a:lnTo>
                  <a:lnTo>
                    <a:pt x="1954441" y="106172"/>
                  </a:lnTo>
                  <a:lnTo>
                    <a:pt x="1963077" y="113030"/>
                  </a:lnTo>
                  <a:lnTo>
                    <a:pt x="1986953" y="82550"/>
                  </a:lnTo>
                  <a:lnTo>
                    <a:pt x="1991652" y="68326"/>
                  </a:lnTo>
                  <a:lnTo>
                    <a:pt x="1993176" y="74422"/>
                  </a:lnTo>
                  <a:lnTo>
                    <a:pt x="2014321" y="106311"/>
                  </a:lnTo>
                  <a:lnTo>
                    <a:pt x="2018830" y="110998"/>
                  </a:lnTo>
                  <a:lnTo>
                    <a:pt x="2027212" y="103886"/>
                  </a:lnTo>
                  <a:close/>
                </a:path>
                <a:path w="2392045" h="157479">
                  <a:moveTo>
                    <a:pt x="2074964" y="1905"/>
                  </a:moveTo>
                  <a:lnTo>
                    <a:pt x="2063788" y="1905"/>
                  </a:lnTo>
                  <a:lnTo>
                    <a:pt x="2063788" y="65659"/>
                  </a:lnTo>
                  <a:lnTo>
                    <a:pt x="2046770" y="65659"/>
                  </a:lnTo>
                  <a:lnTo>
                    <a:pt x="2046770" y="4826"/>
                  </a:lnTo>
                  <a:lnTo>
                    <a:pt x="2035721" y="4826"/>
                  </a:lnTo>
                  <a:lnTo>
                    <a:pt x="2035721" y="141097"/>
                  </a:lnTo>
                  <a:lnTo>
                    <a:pt x="2046770" y="141097"/>
                  </a:lnTo>
                  <a:lnTo>
                    <a:pt x="2046770" y="75565"/>
                  </a:lnTo>
                  <a:lnTo>
                    <a:pt x="2063788" y="75565"/>
                  </a:lnTo>
                  <a:lnTo>
                    <a:pt x="2063788" y="145542"/>
                  </a:lnTo>
                  <a:lnTo>
                    <a:pt x="2074964" y="145542"/>
                  </a:lnTo>
                  <a:lnTo>
                    <a:pt x="2074964" y="75565"/>
                  </a:lnTo>
                  <a:lnTo>
                    <a:pt x="2074964" y="65659"/>
                  </a:lnTo>
                  <a:lnTo>
                    <a:pt x="2074964" y="1905"/>
                  </a:lnTo>
                  <a:close/>
                </a:path>
                <a:path w="2392045" h="157479">
                  <a:moveTo>
                    <a:pt x="2168817" y="14478"/>
                  </a:moveTo>
                  <a:lnTo>
                    <a:pt x="2114588" y="14478"/>
                  </a:lnTo>
                  <a:lnTo>
                    <a:pt x="2114588" y="24257"/>
                  </a:lnTo>
                  <a:lnTo>
                    <a:pt x="2157006" y="24257"/>
                  </a:lnTo>
                  <a:lnTo>
                    <a:pt x="2155406" y="36245"/>
                  </a:lnTo>
                  <a:lnTo>
                    <a:pt x="2132749" y="81229"/>
                  </a:lnTo>
                  <a:lnTo>
                    <a:pt x="2105952" y="103632"/>
                  </a:lnTo>
                  <a:lnTo>
                    <a:pt x="2114842" y="111252"/>
                  </a:lnTo>
                  <a:lnTo>
                    <a:pt x="2137575" y="91630"/>
                  </a:lnTo>
                  <a:lnTo>
                    <a:pt x="2154161" y="68973"/>
                  </a:lnTo>
                  <a:lnTo>
                    <a:pt x="2164575" y="43243"/>
                  </a:lnTo>
                  <a:lnTo>
                    <a:pt x="2168817" y="14478"/>
                  </a:lnTo>
                  <a:close/>
                </a:path>
                <a:path w="2392045" h="157479">
                  <a:moveTo>
                    <a:pt x="2226602" y="1905"/>
                  </a:moveTo>
                  <a:lnTo>
                    <a:pt x="2215426" y="1905"/>
                  </a:lnTo>
                  <a:lnTo>
                    <a:pt x="2215426" y="64262"/>
                  </a:lnTo>
                  <a:lnTo>
                    <a:pt x="2197646" y="64262"/>
                  </a:lnTo>
                  <a:lnTo>
                    <a:pt x="2197646" y="4826"/>
                  </a:lnTo>
                  <a:lnTo>
                    <a:pt x="2186724" y="4826"/>
                  </a:lnTo>
                  <a:lnTo>
                    <a:pt x="2186724" y="141097"/>
                  </a:lnTo>
                  <a:lnTo>
                    <a:pt x="2197646" y="141097"/>
                  </a:lnTo>
                  <a:lnTo>
                    <a:pt x="2197646" y="74168"/>
                  </a:lnTo>
                  <a:lnTo>
                    <a:pt x="2215426" y="74168"/>
                  </a:lnTo>
                  <a:lnTo>
                    <a:pt x="2215426" y="145542"/>
                  </a:lnTo>
                  <a:lnTo>
                    <a:pt x="2226602" y="145542"/>
                  </a:lnTo>
                  <a:lnTo>
                    <a:pt x="2226602" y="74168"/>
                  </a:lnTo>
                  <a:lnTo>
                    <a:pt x="2226602" y="64262"/>
                  </a:lnTo>
                  <a:lnTo>
                    <a:pt x="2226602" y="1905"/>
                  </a:lnTo>
                  <a:close/>
                </a:path>
                <a:path w="2392045" h="157479">
                  <a:moveTo>
                    <a:pt x="2331758" y="6858"/>
                  </a:moveTo>
                  <a:lnTo>
                    <a:pt x="2320836" y="6858"/>
                  </a:lnTo>
                  <a:lnTo>
                    <a:pt x="2320836" y="29210"/>
                  </a:lnTo>
                  <a:lnTo>
                    <a:pt x="2320836" y="38862"/>
                  </a:lnTo>
                  <a:lnTo>
                    <a:pt x="2320836" y="57658"/>
                  </a:lnTo>
                  <a:lnTo>
                    <a:pt x="2276881" y="57658"/>
                  </a:lnTo>
                  <a:lnTo>
                    <a:pt x="2276881" y="38862"/>
                  </a:lnTo>
                  <a:lnTo>
                    <a:pt x="2320836" y="38862"/>
                  </a:lnTo>
                  <a:lnTo>
                    <a:pt x="2320836" y="29210"/>
                  </a:lnTo>
                  <a:lnTo>
                    <a:pt x="2276881" y="29210"/>
                  </a:lnTo>
                  <a:lnTo>
                    <a:pt x="2276881" y="6858"/>
                  </a:lnTo>
                  <a:lnTo>
                    <a:pt x="2265972" y="6858"/>
                  </a:lnTo>
                  <a:lnTo>
                    <a:pt x="2265972" y="67183"/>
                  </a:lnTo>
                  <a:lnTo>
                    <a:pt x="2331758" y="67183"/>
                  </a:lnTo>
                  <a:lnTo>
                    <a:pt x="2331758" y="57658"/>
                  </a:lnTo>
                  <a:lnTo>
                    <a:pt x="2331758" y="38862"/>
                  </a:lnTo>
                  <a:lnTo>
                    <a:pt x="2331758" y="29210"/>
                  </a:lnTo>
                  <a:lnTo>
                    <a:pt x="2331758" y="6858"/>
                  </a:lnTo>
                  <a:close/>
                </a:path>
                <a:path w="2392045" h="157479">
                  <a:moveTo>
                    <a:pt x="2373922" y="133985"/>
                  </a:moveTo>
                  <a:lnTo>
                    <a:pt x="2293277" y="133985"/>
                  </a:lnTo>
                  <a:lnTo>
                    <a:pt x="2293277" y="117729"/>
                  </a:lnTo>
                  <a:lnTo>
                    <a:pt x="2369985" y="117729"/>
                  </a:lnTo>
                  <a:lnTo>
                    <a:pt x="2369985" y="82804"/>
                  </a:lnTo>
                  <a:lnTo>
                    <a:pt x="2282342" y="82804"/>
                  </a:lnTo>
                  <a:lnTo>
                    <a:pt x="2282342" y="92710"/>
                  </a:lnTo>
                  <a:lnTo>
                    <a:pt x="2359063" y="92710"/>
                  </a:lnTo>
                  <a:lnTo>
                    <a:pt x="2359063" y="108458"/>
                  </a:lnTo>
                  <a:lnTo>
                    <a:pt x="2282342" y="108458"/>
                  </a:lnTo>
                  <a:lnTo>
                    <a:pt x="2282342" y="143764"/>
                  </a:lnTo>
                  <a:lnTo>
                    <a:pt x="2373922" y="143764"/>
                  </a:lnTo>
                  <a:lnTo>
                    <a:pt x="2373922" y="133985"/>
                  </a:lnTo>
                  <a:close/>
                </a:path>
                <a:path w="2392045" h="157479">
                  <a:moveTo>
                    <a:pt x="2391575" y="36830"/>
                  </a:moveTo>
                  <a:lnTo>
                    <a:pt x="2369985" y="36830"/>
                  </a:lnTo>
                  <a:lnTo>
                    <a:pt x="2369985" y="1905"/>
                  </a:lnTo>
                  <a:lnTo>
                    <a:pt x="2359063" y="1905"/>
                  </a:lnTo>
                  <a:lnTo>
                    <a:pt x="2359063" y="74930"/>
                  </a:lnTo>
                  <a:lnTo>
                    <a:pt x="2369985" y="74930"/>
                  </a:lnTo>
                  <a:lnTo>
                    <a:pt x="2369985" y="46736"/>
                  </a:lnTo>
                  <a:lnTo>
                    <a:pt x="2391575" y="46736"/>
                  </a:lnTo>
                  <a:lnTo>
                    <a:pt x="2391575" y="3683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5288" y="4651247"/>
              <a:ext cx="179070" cy="15087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90561" y="4939664"/>
              <a:ext cx="2820670" cy="436245"/>
            </a:xfrm>
            <a:custGeom>
              <a:avLst/>
              <a:gdLst/>
              <a:ahLst/>
              <a:cxnLst/>
              <a:rect l="l" t="t" r="r" b="b"/>
              <a:pathLst>
                <a:path w="2820670" h="436245">
                  <a:moveTo>
                    <a:pt x="23368" y="353441"/>
                  </a:moveTo>
                  <a:lnTo>
                    <a:pt x="13322" y="343281"/>
                  </a:lnTo>
                  <a:lnTo>
                    <a:pt x="11684" y="343281"/>
                  </a:lnTo>
                  <a:lnTo>
                    <a:pt x="10045" y="343281"/>
                  </a:lnTo>
                  <a:lnTo>
                    <a:pt x="0" y="353441"/>
                  </a:lnTo>
                  <a:lnTo>
                    <a:pt x="0" y="356616"/>
                  </a:lnTo>
                  <a:lnTo>
                    <a:pt x="304" y="358140"/>
                  </a:lnTo>
                  <a:lnTo>
                    <a:pt x="927" y="359537"/>
                  </a:lnTo>
                  <a:lnTo>
                    <a:pt x="1549" y="361061"/>
                  </a:lnTo>
                  <a:lnTo>
                    <a:pt x="2374" y="362204"/>
                  </a:lnTo>
                  <a:lnTo>
                    <a:pt x="3416" y="363220"/>
                  </a:lnTo>
                  <a:lnTo>
                    <a:pt x="4470" y="364363"/>
                  </a:lnTo>
                  <a:lnTo>
                    <a:pt x="5689" y="365125"/>
                  </a:lnTo>
                  <a:lnTo>
                    <a:pt x="8521" y="366395"/>
                  </a:lnTo>
                  <a:lnTo>
                    <a:pt x="10045" y="366649"/>
                  </a:lnTo>
                  <a:lnTo>
                    <a:pt x="13322" y="366649"/>
                  </a:lnTo>
                  <a:lnTo>
                    <a:pt x="14846" y="366395"/>
                  </a:lnTo>
                  <a:lnTo>
                    <a:pt x="17678" y="365125"/>
                  </a:lnTo>
                  <a:lnTo>
                    <a:pt x="18897" y="364363"/>
                  </a:lnTo>
                  <a:lnTo>
                    <a:pt x="19939" y="363220"/>
                  </a:lnTo>
                  <a:lnTo>
                    <a:pt x="20980" y="362204"/>
                  </a:lnTo>
                  <a:lnTo>
                    <a:pt x="21818" y="361061"/>
                  </a:lnTo>
                  <a:lnTo>
                    <a:pt x="23050" y="358140"/>
                  </a:lnTo>
                  <a:lnTo>
                    <a:pt x="23368" y="356616"/>
                  </a:lnTo>
                  <a:lnTo>
                    <a:pt x="23368" y="353441"/>
                  </a:lnTo>
                  <a:close/>
                </a:path>
                <a:path w="2820670" h="436245">
                  <a:moveTo>
                    <a:pt x="23368" y="60833"/>
                  </a:moveTo>
                  <a:lnTo>
                    <a:pt x="13322" y="50673"/>
                  </a:lnTo>
                  <a:lnTo>
                    <a:pt x="11684" y="50673"/>
                  </a:lnTo>
                  <a:lnTo>
                    <a:pt x="10045" y="50673"/>
                  </a:lnTo>
                  <a:lnTo>
                    <a:pt x="0" y="60833"/>
                  </a:lnTo>
                  <a:lnTo>
                    <a:pt x="0" y="64008"/>
                  </a:lnTo>
                  <a:lnTo>
                    <a:pt x="304" y="65532"/>
                  </a:lnTo>
                  <a:lnTo>
                    <a:pt x="927" y="66929"/>
                  </a:lnTo>
                  <a:lnTo>
                    <a:pt x="1549" y="68453"/>
                  </a:lnTo>
                  <a:lnTo>
                    <a:pt x="2374" y="69596"/>
                  </a:lnTo>
                  <a:lnTo>
                    <a:pt x="3416" y="70612"/>
                  </a:lnTo>
                  <a:lnTo>
                    <a:pt x="4470" y="71755"/>
                  </a:lnTo>
                  <a:lnTo>
                    <a:pt x="5689" y="72517"/>
                  </a:lnTo>
                  <a:lnTo>
                    <a:pt x="8521" y="73787"/>
                  </a:lnTo>
                  <a:lnTo>
                    <a:pt x="10045" y="74041"/>
                  </a:lnTo>
                  <a:lnTo>
                    <a:pt x="13322" y="74041"/>
                  </a:lnTo>
                  <a:lnTo>
                    <a:pt x="14846" y="73787"/>
                  </a:lnTo>
                  <a:lnTo>
                    <a:pt x="17678" y="72517"/>
                  </a:lnTo>
                  <a:lnTo>
                    <a:pt x="18897" y="71755"/>
                  </a:lnTo>
                  <a:lnTo>
                    <a:pt x="19939" y="70612"/>
                  </a:lnTo>
                  <a:lnTo>
                    <a:pt x="20980" y="69596"/>
                  </a:lnTo>
                  <a:lnTo>
                    <a:pt x="21818" y="68453"/>
                  </a:lnTo>
                  <a:lnTo>
                    <a:pt x="23050" y="65532"/>
                  </a:lnTo>
                  <a:lnTo>
                    <a:pt x="23368" y="64008"/>
                  </a:lnTo>
                  <a:lnTo>
                    <a:pt x="23368" y="60833"/>
                  </a:lnTo>
                  <a:close/>
                </a:path>
                <a:path w="2820670" h="436245">
                  <a:moveTo>
                    <a:pt x="172199" y="102743"/>
                  </a:moveTo>
                  <a:lnTo>
                    <a:pt x="171589" y="94996"/>
                  </a:lnTo>
                  <a:lnTo>
                    <a:pt x="171462" y="93345"/>
                  </a:lnTo>
                  <a:lnTo>
                    <a:pt x="164122" y="94094"/>
                  </a:lnTo>
                  <a:lnTo>
                    <a:pt x="155663" y="94602"/>
                  </a:lnTo>
                  <a:lnTo>
                    <a:pt x="146075" y="94907"/>
                  </a:lnTo>
                  <a:lnTo>
                    <a:pt x="135369" y="94996"/>
                  </a:lnTo>
                  <a:lnTo>
                    <a:pt x="122123" y="94996"/>
                  </a:lnTo>
                  <a:lnTo>
                    <a:pt x="122123" y="22606"/>
                  </a:lnTo>
                  <a:lnTo>
                    <a:pt x="166179" y="22606"/>
                  </a:lnTo>
                  <a:lnTo>
                    <a:pt x="166179" y="12700"/>
                  </a:lnTo>
                  <a:lnTo>
                    <a:pt x="111112" y="12700"/>
                  </a:lnTo>
                  <a:lnTo>
                    <a:pt x="111112" y="104902"/>
                  </a:lnTo>
                  <a:lnTo>
                    <a:pt x="130022" y="104762"/>
                  </a:lnTo>
                  <a:lnTo>
                    <a:pt x="146507" y="104355"/>
                  </a:lnTo>
                  <a:lnTo>
                    <a:pt x="160566" y="103670"/>
                  </a:lnTo>
                  <a:lnTo>
                    <a:pt x="172199" y="102743"/>
                  </a:lnTo>
                  <a:close/>
                </a:path>
                <a:path w="2820670" h="436245">
                  <a:moveTo>
                    <a:pt x="178968" y="305943"/>
                  </a:moveTo>
                  <a:lnTo>
                    <a:pt x="111709" y="305943"/>
                  </a:lnTo>
                  <a:lnTo>
                    <a:pt x="111709" y="315849"/>
                  </a:lnTo>
                  <a:lnTo>
                    <a:pt x="167068" y="315849"/>
                  </a:lnTo>
                  <a:lnTo>
                    <a:pt x="164439" y="329145"/>
                  </a:lnTo>
                  <a:lnTo>
                    <a:pt x="146088" y="363855"/>
                  </a:lnTo>
                  <a:lnTo>
                    <a:pt x="116878" y="388327"/>
                  </a:lnTo>
                  <a:lnTo>
                    <a:pt x="105829" y="393700"/>
                  </a:lnTo>
                  <a:lnTo>
                    <a:pt x="114312" y="402717"/>
                  </a:lnTo>
                  <a:lnTo>
                    <a:pt x="152666" y="372618"/>
                  </a:lnTo>
                  <a:lnTo>
                    <a:pt x="174434" y="334505"/>
                  </a:lnTo>
                  <a:lnTo>
                    <a:pt x="177698" y="320522"/>
                  </a:lnTo>
                  <a:lnTo>
                    <a:pt x="178968" y="305943"/>
                  </a:lnTo>
                  <a:close/>
                </a:path>
                <a:path w="2820670" h="436245">
                  <a:moveTo>
                    <a:pt x="218859" y="292608"/>
                  </a:moveTo>
                  <a:lnTo>
                    <a:pt x="207772" y="292608"/>
                  </a:lnTo>
                  <a:lnTo>
                    <a:pt x="207772" y="436245"/>
                  </a:lnTo>
                  <a:lnTo>
                    <a:pt x="218859" y="436245"/>
                  </a:lnTo>
                  <a:lnTo>
                    <a:pt x="218859" y="292608"/>
                  </a:lnTo>
                  <a:close/>
                </a:path>
                <a:path w="2820670" h="436245">
                  <a:moveTo>
                    <a:pt x="223329" y="0"/>
                  </a:moveTo>
                  <a:lnTo>
                    <a:pt x="212166" y="0"/>
                  </a:lnTo>
                  <a:lnTo>
                    <a:pt x="212166" y="59055"/>
                  </a:lnTo>
                  <a:lnTo>
                    <a:pt x="193713" y="59055"/>
                  </a:lnTo>
                  <a:lnTo>
                    <a:pt x="193713" y="2921"/>
                  </a:lnTo>
                  <a:lnTo>
                    <a:pt x="182765" y="2921"/>
                  </a:lnTo>
                  <a:lnTo>
                    <a:pt x="182765" y="139192"/>
                  </a:lnTo>
                  <a:lnTo>
                    <a:pt x="193713" y="139192"/>
                  </a:lnTo>
                  <a:lnTo>
                    <a:pt x="193713" y="68961"/>
                  </a:lnTo>
                  <a:lnTo>
                    <a:pt x="212166" y="68961"/>
                  </a:lnTo>
                  <a:lnTo>
                    <a:pt x="212166" y="143637"/>
                  </a:lnTo>
                  <a:lnTo>
                    <a:pt x="223329" y="143637"/>
                  </a:lnTo>
                  <a:lnTo>
                    <a:pt x="223329" y="68961"/>
                  </a:lnTo>
                  <a:lnTo>
                    <a:pt x="223329" y="59055"/>
                  </a:lnTo>
                  <a:lnTo>
                    <a:pt x="223329" y="0"/>
                  </a:lnTo>
                  <a:close/>
                </a:path>
                <a:path w="2820670" h="436245">
                  <a:moveTo>
                    <a:pt x="328206" y="100203"/>
                  </a:moveTo>
                  <a:lnTo>
                    <a:pt x="302717" y="70866"/>
                  </a:lnTo>
                  <a:lnTo>
                    <a:pt x="301929" y="69405"/>
                  </a:lnTo>
                  <a:lnTo>
                    <a:pt x="298958" y="61582"/>
                  </a:lnTo>
                  <a:lnTo>
                    <a:pt x="297167" y="53708"/>
                  </a:lnTo>
                  <a:lnTo>
                    <a:pt x="296583" y="45847"/>
                  </a:lnTo>
                  <a:lnTo>
                    <a:pt x="296583" y="31623"/>
                  </a:lnTo>
                  <a:lnTo>
                    <a:pt x="323888" y="31623"/>
                  </a:lnTo>
                  <a:lnTo>
                    <a:pt x="323888" y="21717"/>
                  </a:lnTo>
                  <a:lnTo>
                    <a:pt x="296456" y="21717"/>
                  </a:lnTo>
                  <a:lnTo>
                    <a:pt x="296456" y="2413"/>
                  </a:lnTo>
                  <a:lnTo>
                    <a:pt x="285280" y="2413"/>
                  </a:lnTo>
                  <a:lnTo>
                    <a:pt x="285280" y="21717"/>
                  </a:lnTo>
                  <a:lnTo>
                    <a:pt x="258000" y="21717"/>
                  </a:lnTo>
                  <a:lnTo>
                    <a:pt x="258000" y="31623"/>
                  </a:lnTo>
                  <a:lnTo>
                    <a:pt x="285407" y="31623"/>
                  </a:lnTo>
                  <a:lnTo>
                    <a:pt x="285369" y="45847"/>
                  </a:lnTo>
                  <a:lnTo>
                    <a:pt x="271132" y="86804"/>
                  </a:lnTo>
                  <a:lnTo>
                    <a:pt x="254063" y="104013"/>
                  </a:lnTo>
                  <a:lnTo>
                    <a:pt x="263512" y="111506"/>
                  </a:lnTo>
                  <a:lnTo>
                    <a:pt x="289471" y="76962"/>
                  </a:lnTo>
                  <a:lnTo>
                    <a:pt x="291249" y="70866"/>
                  </a:lnTo>
                  <a:lnTo>
                    <a:pt x="293408" y="76708"/>
                  </a:lnTo>
                  <a:lnTo>
                    <a:pt x="297218" y="83312"/>
                  </a:lnTo>
                  <a:lnTo>
                    <a:pt x="308394" y="98044"/>
                  </a:lnTo>
                  <a:lnTo>
                    <a:pt x="313855" y="103759"/>
                  </a:lnTo>
                  <a:lnTo>
                    <a:pt x="319189" y="107950"/>
                  </a:lnTo>
                  <a:lnTo>
                    <a:pt x="328206" y="100203"/>
                  </a:lnTo>
                  <a:close/>
                </a:path>
                <a:path w="2820670" h="436245">
                  <a:moveTo>
                    <a:pt x="350050" y="2921"/>
                  </a:moveTo>
                  <a:lnTo>
                    <a:pt x="339128" y="2921"/>
                  </a:lnTo>
                  <a:lnTo>
                    <a:pt x="339128" y="53848"/>
                  </a:lnTo>
                  <a:lnTo>
                    <a:pt x="313601" y="53848"/>
                  </a:lnTo>
                  <a:lnTo>
                    <a:pt x="313601" y="63754"/>
                  </a:lnTo>
                  <a:lnTo>
                    <a:pt x="339128" y="63754"/>
                  </a:lnTo>
                  <a:lnTo>
                    <a:pt x="339128" y="139192"/>
                  </a:lnTo>
                  <a:lnTo>
                    <a:pt x="350050" y="139192"/>
                  </a:lnTo>
                  <a:lnTo>
                    <a:pt x="350050" y="2921"/>
                  </a:lnTo>
                  <a:close/>
                </a:path>
                <a:path w="2820670" h="436245">
                  <a:moveTo>
                    <a:pt x="367703" y="421513"/>
                  </a:moveTo>
                  <a:lnTo>
                    <a:pt x="286550" y="421513"/>
                  </a:lnTo>
                  <a:lnTo>
                    <a:pt x="286550" y="388112"/>
                  </a:lnTo>
                  <a:lnTo>
                    <a:pt x="275412" y="388112"/>
                  </a:lnTo>
                  <a:lnTo>
                    <a:pt x="275412" y="431419"/>
                  </a:lnTo>
                  <a:lnTo>
                    <a:pt x="367703" y="431419"/>
                  </a:lnTo>
                  <a:lnTo>
                    <a:pt x="367703" y="421513"/>
                  </a:lnTo>
                  <a:close/>
                </a:path>
                <a:path w="2820670" h="436245">
                  <a:moveTo>
                    <a:pt x="375831" y="0"/>
                  </a:moveTo>
                  <a:lnTo>
                    <a:pt x="364528" y="0"/>
                  </a:lnTo>
                  <a:lnTo>
                    <a:pt x="364528" y="143637"/>
                  </a:lnTo>
                  <a:lnTo>
                    <a:pt x="375831" y="143637"/>
                  </a:lnTo>
                  <a:lnTo>
                    <a:pt x="375831" y="0"/>
                  </a:lnTo>
                  <a:close/>
                </a:path>
                <a:path w="2820670" h="436245">
                  <a:moveTo>
                    <a:pt x="379641" y="340360"/>
                  </a:moveTo>
                  <a:lnTo>
                    <a:pt x="336613" y="324383"/>
                  </a:lnTo>
                  <a:lnTo>
                    <a:pt x="325666" y="308483"/>
                  </a:lnTo>
                  <a:lnTo>
                    <a:pt x="371894" y="308483"/>
                  </a:lnTo>
                  <a:lnTo>
                    <a:pt x="371894" y="298450"/>
                  </a:lnTo>
                  <a:lnTo>
                    <a:pt x="268274" y="298450"/>
                  </a:lnTo>
                  <a:lnTo>
                    <a:pt x="268274" y="308483"/>
                  </a:lnTo>
                  <a:lnTo>
                    <a:pt x="314363" y="308483"/>
                  </a:lnTo>
                  <a:lnTo>
                    <a:pt x="312381" y="313918"/>
                  </a:lnTo>
                  <a:lnTo>
                    <a:pt x="279450" y="336727"/>
                  </a:lnTo>
                  <a:lnTo>
                    <a:pt x="260451" y="340360"/>
                  </a:lnTo>
                  <a:lnTo>
                    <a:pt x="267004" y="349377"/>
                  </a:lnTo>
                  <a:lnTo>
                    <a:pt x="306692" y="333794"/>
                  </a:lnTo>
                  <a:lnTo>
                    <a:pt x="320205" y="321183"/>
                  </a:lnTo>
                  <a:lnTo>
                    <a:pt x="323723" y="325691"/>
                  </a:lnTo>
                  <a:lnTo>
                    <a:pt x="357035" y="345414"/>
                  </a:lnTo>
                  <a:lnTo>
                    <a:pt x="373926" y="349377"/>
                  </a:lnTo>
                  <a:lnTo>
                    <a:pt x="379641" y="340360"/>
                  </a:lnTo>
                  <a:close/>
                </a:path>
                <a:path w="2820670" h="436245">
                  <a:moveTo>
                    <a:pt x="386626" y="367030"/>
                  </a:moveTo>
                  <a:lnTo>
                    <a:pt x="325666" y="367030"/>
                  </a:lnTo>
                  <a:lnTo>
                    <a:pt x="325666" y="343662"/>
                  </a:lnTo>
                  <a:lnTo>
                    <a:pt x="314363" y="343662"/>
                  </a:lnTo>
                  <a:lnTo>
                    <a:pt x="314363" y="367030"/>
                  </a:lnTo>
                  <a:lnTo>
                    <a:pt x="253466" y="367030"/>
                  </a:lnTo>
                  <a:lnTo>
                    <a:pt x="253466" y="377063"/>
                  </a:lnTo>
                  <a:lnTo>
                    <a:pt x="386626" y="377063"/>
                  </a:lnTo>
                  <a:lnTo>
                    <a:pt x="386626" y="367030"/>
                  </a:lnTo>
                  <a:close/>
                </a:path>
                <a:path w="2820670" h="436245">
                  <a:moveTo>
                    <a:pt x="546519" y="98552"/>
                  </a:moveTo>
                  <a:lnTo>
                    <a:pt x="518579" y="69469"/>
                  </a:lnTo>
                  <a:lnTo>
                    <a:pt x="513867" y="59944"/>
                  </a:lnTo>
                  <a:lnTo>
                    <a:pt x="510857" y="51473"/>
                  </a:lnTo>
                  <a:lnTo>
                    <a:pt x="508927" y="42252"/>
                  </a:lnTo>
                  <a:lnTo>
                    <a:pt x="508330" y="33528"/>
                  </a:lnTo>
                  <a:lnTo>
                    <a:pt x="508292" y="9906"/>
                  </a:lnTo>
                  <a:lnTo>
                    <a:pt x="497116" y="9906"/>
                  </a:lnTo>
                  <a:lnTo>
                    <a:pt x="497116" y="33528"/>
                  </a:lnTo>
                  <a:lnTo>
                    <a:pt x="496468" y="43027"/>
                  </a:lnTo>
                  <a:lnTo>
                    <a:pt x="481012" y="79959"/>
                  </a:lnTo>
                  <a:lnTo>
                    <a:pt x="458635" y="101600"/>
                  </a:lnTo>
                  <a:lnTo>
                    <a:pt x="467144" y="108966"/>
                  </a:lnTo>
                  <a:lnTo>
                    <a:pt x="493979" y="78536"/>
                  </a:lnTo>
                  <a:lnTo>
                    <a:pt x="502831" y="59944"/>
                  </a:lnTo>
                  <a:lnTo>
                    <a:pt x="504825" y="65328"/>
                  </a:lnTo>
                  <a:lnTo>
                    <a:pt x="527050" y="96774"/>
                  </a:lnTo>
                  <a:lnTo>
                    <a:pt x="538772" y="107188"/>
                  </a:lnTo>
                  <a:lnTo>
                    <a:pt x="546519" y="98552"/>
                  </a:lnTo>
                  <a:close/>
                </a:path>
                <a:path w="2820670" h="436245">
                  <a:moveTo>
                    <a:pt x="574840" y="422275"/>
                  </a:moveTo>
                  <a:lnTo>
                    <a:pt x="492290" y="422275"/>
                  </a:lnTo>
                  <a:lnTo>
                    <a:pt x="492290" y="406654"/>
                  </a:lnTo>
                  <a:lnTo>
                    <a:pt x="570903" y="406654"/>
                  </a:lnTo>
                  <a:lnTo>
                    <a:pt x="570903" y="373253"/>
                  </a:lnTo>
                  <a:lnTo>
                    <a:pt x="481241" y="373253"/>
                  </a:lnTo>
                  <a:lnTo>
                    <a:pt x="481241" y="383286"/>
                  </a:lnTo>
                  <a:lnTo>
                    <a:pt x="559981" y="383286"/>
                  </a:lnTo>
                  <a:lnTo>
                    <a:pt x="559981" y="396875"/>
                  </a:lnTo>
                  <a:lnTo>
                    <a:pt x="481241" y="396875"/>
                  </a:lnTo>
                  <a:lnTo>
                    <a:pt x="481241" y="431927"/>
                  </a:lnTo>
                  <a:lnTo>
                    <a:pt x="574840" y="431927"/>
                  </a:lnTo>
                  <a:lnTo>
                    <a:pt x="574840" y="422275"/>
                  </a:lnTo>
                  <a:close/>
                </a:path>
                <a:path w="2820670" h="436245">
                  <a:moveTo>
                    <a:pt x="592366" y="349377"/>
                  </a:moveTo>
                  <a:lnTo>
                    <a:pt x="571157" y="349377"/>
                  </a:lnTo>
                  <a:lnTo>
                    <a:pt x="571906" y="339471"/>
                  </a:lnTo>
                  <a:lnTo>
                    <a:pt x="572338" y="330200"/>
                  </a:lnTo>
                  <a:lnTo>
                    <a:pt x="572465" y="327279"/>
                  </a:lnTo>
                  <a:lnTo>
                    <a:pt x="572808" y="312801"/>
                  </a:lnTo>
                  <a:lnTo>
                    <a:pt x="572935" y="296037"/>
                  </a:lnTo>
                  <a:lnTo>
                    <a:pt x="481622" y="296037"/>
                  </a:lnTo>
                  <a:lnTo>
                    <a:pt x="481622" y="305562"/>
                  </a:lnTo>
                  <a:lnTo>
                    <a:pt x="561759" y="305562"/>
                  </a:lnTo>
                  <a:lnTo>
                    <a:pt x="561746" y="312801"/>
                  </a:lnTo>
                  <a:lnTo>
                    <a:pt x="561632" y="321183"/>
                  </a:lnTo>
                  <a:lnTo>
                    <a:pt x="475399" y="324231"/>
                  </a:lnTo>
                  <a:lnTo>
                    <a:pt x="478447" y="334391"/>
                  </a:lnTo>
                  <a:lnTo>
                    <a:pt x="561505" y="330200"/>
                  </a:lnTo>
                  <a:lnTo>
                    <a:pt x="560743" y="349123"/>
                  </a:lnTo>
                  <a:lnTo>
                    <a:pt x="560616" y="349377"/>
                  </a:lnTo>
                  <a:lnTo>
                    <a:pt x="459143" y="349377"/>
                  </a:lnTo>
                  <a:lnTo>
                    <a:pt x="459143" y="359156"/>
                  </a:lnTo>
                  <a:lnTo>
                    <a:pt x="592366" y="359156"/>
                  </a:lnTo>
                  <a:lnTo>
                    <a:pt x="592366" y="349377"/>
                  </a:lnTo>
                  <a:close/>
                </a:path>
                <a:path w="2820670" h="436245">
                  <a:moveTo>
                    <a:pt x="595795" y="58420"/>
                  </a:moveTo>
                  <a:lnTo>
                    <a:pt x="570903" y="58420"/>
                  </a:lnTo>
                  <a:lnTo>
                    <a:pt x="570903" y="0"/>
                  </a:lnTo>
                  <a:lnTo>
                    <a:pt x="559854" y="0"/>
                  </a:lnTo>
                  <a:lnTo>
                    <a:pt x="559854" y="143637"/>
                  </a:lnTo>
                  <a:lnTo>
                    <a:pt x="570903" y="143637"/>
                  </a:lnTo>
                  <a:lnTo>
                    <a:pt x="570903" y="68326"/>
                  </a:lnTo>
                  <a:lnTo>
                    <a:pt x="595795" y="68326"/>
                  </a:lnTo>
                  <a:lnTo>
                    <a:pt x="595795" y="58420"/>
                  </a:lnTo>
                  <a:close/>
                </a:path>
                <a:path w="2820670" h="436245">
                  <a:moveTo>
                    <a:pt x="700316" y="400685"/>
                  </a:moveTo>
                  <a:lnTo>
                    <a:pt x="699300" y="394208"/>
                  </a:lnTo>
                  <a:lnTo>
                    <a:pt x="698792" y="390906"/>
                  </a:lnTo>
                  <a:lnTo>
                    <a:pt x="688848" y="392341"/>
                  </a:lnTo>
                  <a:lnTo>
                    <a:pt x="674484" y="393369"/>
                  </a:lnTo>
                  <a:lnTo>
                    <a:pt x="655650" y="394004"/>
                  </a:lnTo>
                  <a:lnTo>
                    <a:pt x="632371" y="394208"/>
                  </a:lnTo>
                  <a:lnTo>
                    <a:pt x="632371" y="357124"/>
                  </a:lnTo>
                  <a:lnTo>
                    <a:pt x="684568" y="357124"/>
                  </a:lnTo>
                  <a:lnTo>
                    <a:pt x="684568" y="305562"/>
                  </a:lnTo>
                  <a:lnTo>
                    <a:pt x="621195" y="305562"/>
                  </a:lnTo>
                  <a:lnTo>
                    <a:pt x="621195" y="315468"/>
                  </a:lnTo>
                  <a:lnTo>
                    <a:pt x="673519" y="315468"/>
                  </a:lnTo>
                  <a:lnTo>
                    <a:pt x="673519" y="347345"/>
                  </a:lnTo>
                  <a:lnTo>
                    <a:pt x="621195" y="347345"/>
                  </a:lnTo>
                  <a:lnTo>
                    <a:pt x="621195" y="403860"/>
                  </a:lnTo>
                  <a:lnTo>
                    <a:pt x="648271" y="403669"/>
                  </a:lnTo>
                  <a:lnTo>
                    <a:pt x="670471" y="403085"/>
                  </a:lnTo>
                  <a:lnTo>
                    <a:pt x="687806" y="402094"/>
                  </a:lnTo>
                  <a:lnTo>
                    <a:pt x="700316" y="400685"/>
                  </a:lnTo>
                  <a:close/>
                </a:path>
                <a:path w="2820670" h="436245">
                  <a:moveTo>
                    <a:pt x="731304" y="80137"/>
                  </a:moveTo>
                  <a:lnTo>
                    <a:pt x="720255" y="80137"/>
                  </a:lnTo>
                  <a:lnTo>
                    <a:pt x="720255" y="101981"/>
                  </a:lnTo>
                  <a:lnTo>
                    <a:pt x="720255" y="111760"/>
                  </a:lnTo>
                  <a:lnTo>
                    <a:pt x="720255" y="130302"/>
                  </a:lnTo>
                  <a:lnTo>
                    <a:pt x="653707" y="130302"/>
                  </a:lnTo>
                  <a:lnTo>
                    <a:pt x="653707" y="111760"/>
                  </a:lnTo>
                  <a:lnTo>
                    <a:pt x="720255" y="111760"/>
                  </a:lnTo>
                  <a:lnTo>
                    <a:pt x="720255" y="101981"/>
                  </a:lnTo>
                  <a:lnTo>
                    <a:pt x="653707" y="101981"/>
                  </a:lnTo>
                  <a:lnTo>
                    <a:pt x="653707" y="80137"/>
                  </a:lnTo>
                  <a:lnTo>
                    <a:pt x="642658" y="80137"/>
                  </a:lnTo>
                  <a:lnTo>
                    <a:pt x="642658" y="140208"/>
                  </a:lnTo>
                  <a:lnTo>
                    <a:pt x="731304" y="140208"/>
                  </a:lnTo>
                  <a:lnTo>
                    <a:pt x="731304" y="130302"/>
                  </a:lnTo>
                  <a:lnTo>
                    <a:pt x="731304" y="111760"/>
                  </a:lnTo>
                  <a:lnTo>
                    <a:pt x="731304" y="101981"/>
                  </a:lnTo>
                  <a:lnTo>
                    <a:pt x="731304" y="80137"/>
                  </a:lnTo>
                  <a:close/>
                </a:path>
                <a:path w="2820670" h="436245">
                  <a:moveTo>
                    <a:pt x="731304" y="254"/>
                  </a:moveTo>
                  <a:lnTo>
                    <a:pt x="720128" y="254"/>
                  </a:lnTo>
                  <a:lnTo>
                    <a:pt x="720128" y="31115"/>
                  </a:lnTo>
                  <a:lnTo>
                    <a:pt x="695363" y="31115"/>
                  </a:lnTo>
                  <a:lnTo>
                    <a:pt x="694093" y="22352"/>
                  </a:lnTo>
                  <a:lnTo>
                    <a:pt x="690156" y="15240"/>
                  </a:lnTo>
                  <a:lnTo>
                    <a:pt x="685457" y="11430"/>
                  </a:lnTo>
                  <a:lnTo>
                    <a:pt x="684568" y="10718"/>
                  </a:lnTo>
                  <a:lnTo>
                    <a:pt x="684568" y="28956"/>
                  </a:lnTo>
                  <a:lnTo>
                    <a:pt x="684568" y="43434"/>
                  </a:lnTo>
                  <a:lnTo>
                    <a:pt x="682282" y="49530"/>
                  </a:lnTo>
                  <a:lnTo>
                    <a:pt x="677583" y="54102"/>
                  </a:lnTo>
                  <a:lnTo>
                    <a:pt x="673011" y="58801"/>
                  </a:lnTo>
                  <a:lnTo>
                    <a:pt x="666788" y="61087"/>
                  </a:lnTo>
                  <a:lnTo>
                    <a:pt x="651548" y="61087"/>
                  </a:lnTo>
                  <a:lnTo>
                    <a:pt x="645452" y="58801"/>
                  </a:lnTo>
                  <a:lnTo>
                    <a:pt x="636181" y="49530"/>
                  </a:lnTo>
                  <a:lnTo>
                    <a:pt x="633895" y="43434"/>
                  </a:lnTo>
                  <a:lnTo>
                    <a:pt x="633895" y="28956"/>
                  </a:lnTo>
                  <a:lnTo>
                    <a:pt x="636181" y="22987"/>
                  </a:lnTo>
                  <a:lnTo>
                    <a:pt x="640880" y="18415"/>
                  </a:lnTo>
                  <a:lnTo>
                    <a:pt x="645579" y="13716"/>
                  </a:lnTo>
                  <a:lnTo>
                    <a:pt x="651675" y="11430"/>
                  </a:lnTo>
                  <a:lnTo>
                    <a:pt x="666788" y="11430"/>
                  </a:lnTo>
                  <a:lnTo>
                    <a:pt x="672871" y="13716"/>
                  </a:lnTo>
                  <a:lnTo>
                    <a:pt x="677583" y="18415"/>
                  </a:lnTo>
                  <a:lnTo>
                    <a:pt x="682282" y="22987"/>
                  </a:lnTo>
                  <a:lnTo>
                    <a:pt x="659168" y="1778"/>
                  </a:lnTo>
                  <a:lnTo>
                    <a:pt x="651522" y="2400"/>
                  </a:lnTo>
                  <a:lnTo>
                    <a:pt x="623582" y="29171"/>
                  </a:lnTo>
                  <a:lnTo>
                    <a:pt x="622973" y="36195"/>
                  </a:lnTo>
                  <a:lnTo>
                    <a:pt x="623595" y="43230"/>
                  </a:lnTo>
                  <a:lnTo>
                    <a:pt x="651598" y="70002"/>
                  </a:lnTo>
                  <a:lnTo>
                    <a:pt x="659168" y="70612"/>
                  </a:lnTo>
                  <a:lnTo>
                    <a:pt x="665975" y="70116"/>
                  </a:lnTo>
                  <a:lnTo>
                    <a:pt x="672287" y="68605"/>
                  </a:lnTo>
                  <a:lnTo>
                    <a:pt x="678116" y="66065"/>
                  </a:lnTo>
                  <a:lnTo>
                    <a:pt x="683425" y="62484"/>
                  </a:lnTo>
                  <a:lnTo>
                    <a:pt x="685215" y="61087"/>
                  </a:lnTo>
                  <a:lnTo>
                    <a:pt x="690283" y="57150"/>
                  </a:lnTo>
                  <a:lnTo>
                    <a:pt x="694220" y="50038"/>
                  </a:lnTo>
                  <a:lnTo>
                    <a:pt x="695490" y="41021"/>
                  </a:lnTo>
                  <a:lnTo>
                    <a:pt x="720128" y="41021"/>
                  </a:lnTo>
                  <a:lnTo>
                    <a:pt x="720128" y="72263"/>
                  </a:lnTo>
                  <a:lnTo>
                    <a:pt x="731304" y="72263"/>
                  </a:lnTo>
                  <a:lnTo>
                    <a:pt x="731304" y="41021"/>
                  </a:lnTo>
                  <a:lnTo>
                    <a:pt x="731304" y="31115"/>
                  </a:lnTo>
                  <a:lnTo>
                    <a:pt x="731304" y="254"/>
                  </a:lnTo>
                  <a:close/>
                </a:path>
                <a:path w="2820670" h="436245">
                  <a:moveTo>
                    <a:pt x="748195" y="353187"/>
                  </a:moveTo>
                  <a:lnTo>
                    <a:pt x="723303" y="353187"/>
                  </a:lnTo>
                  <a:lnTo>
                    <a:pt x="723303" y="292608"/>
                  </a:lnTo>
                  <a:lnTo>
                    <a:pt x="712254" y="292608"/>
                  </a:lnTo>
                  <a:lnTo>
                    <a:pt x="712254" y="436245"/>
                  </a:lnTo>
                  <a:lnTo>
                    <a:pt x="723303" y="436245"/>
                  </a:lnTo>
                  <a:lnTo>
                    <a:pt x="723303" y="363220"/>
                  </a:lnTo>
                  <a:lnTo>
                    <a:pt x="748195" y="363220"/>
                  </a:lnTo>
                  <a:lnTo>
                    <a:pt x="748195" y="353187"/>
                  </a:lnTo>
                  <a:close/>
                </a:path>
                <a:path w="2820670" h="436245">
                  <a:moveTo>
                    <a:pt x="849668" y="100203"/>
                  </a:moveTo>
                  <a:lnTo>
                    <a:pt x="819137" y="63334"/>
                  </a:lnTo>
                  <a:lnTo>
                    <a:pt x="819010" y="62992"/>
                  </a:lnTo>
                  <a:lnTo>
                    <a:pt x="815771" y="54457"/>
                  </a:lnTo>
                  <a:lnTo>
                    <a:pt x="813752" y="45618"/>
                  </a:lnTo>
                  <a:lnTo>
                    <a:pt x="813142" y="37592"/>
                  </a:lnTo>
                  <a:lnTo>
                    <a:pt x="813092" y="22479"/>
                  </a:lnTo>
                  <a:lnTo>
                    <a:pt x="844334" y="22479"/>
                  </a:lnTo>
                  <a:lnTo>
                    <a:pt x="844334" y="12573"/>
                  </a:lnTo>
                  <a:lnTo>
                    <a:pt x="770293" y="12573"/>
                  </a:lnTo>
                  <a:lnTo>
                    <a:pt x="770293" y="22479"/>
                  </a:lnTo>
                  <a:lnTo>
                    <a:pt x="802043" y="22479"/>
                  </a:lnTo>
                  <a:lnTo>
                    <a:pt x="802043" y="37592"/>
                  </a:lnTo>
                  <a:lnTo>
                    <a:pt x="785647" y="82829"/>
                  </a:lnTo>
                  <a:lnTo>
                    <a:pt x="764832" y="103251"/>
                  </a:lnTo>
                  <a:lnTo>
                    <a:pt x="773468" y="110617"/>
                  </a:lnTo>
                  <a:lnTo>
                    <a:pt x="799680" y="80416"/>
                  </a:lnTo>
                  <a:lnTo>
                    <a:pt x="807885" y="62992"/>
                  </a:lnTo>
                  <a:lnTo>
                    <a:pt x="809993" y="68503"/>
                  </a:lnTo>
                  <a:lnTo>
                    <a:pt x="836625" y="104178"/>
                  </a:lnTo>
                  <a:lnTo>
                    <a:pt x="841921" y="108585"/>
                  </a:lnTo>
                  <a:lnTo>
                    <a:pt x="849668" y="100203"/>
                  </a:lnTo>
                  <a:close/>
                </a:path>
                <a:path w="2820670" h="436245">
                  <a:moveTo>
                    <a:pt x="877227" y="325882"/>
                  </a:moveTo>
                  <a:lnTo>
                    <a:pt x="876439" y="319151"/>
                  </a:lnTo>
                  <a:lnTo>
                    <a:pt x="874166" y="313220"/>
                  </a:lnTo>
                  <a:lnTo>
                    <a:pt x="870369" y="307962"/>
                  </a:lnTo>
                  <a:lnTo>
                    <a:pt x="866216" y="304419"/>
                  </a:lnTo>
                  <a:lnTo>
                    <a:pt x="865416" y="303733"/>
                  </a:lnTo>
                  <a:lnTo>
                    <a:pt x="865416" y="319151"/>
                  </a:lnTo>
                  <a:lnTo>
                    <a:pt x="865289" y="332562"/>
                  </a:lnTo>
                  <a:lnTo>
                    <a:pt x="830618" y="347218"/>
                  </a:lnTo>
                  <a:lnTo>
                    <a:pt x="822871" y="346862"/>
                  </a:lnTo>
                  <a:lnTo>
                    <a:pt x="795820" y="319151"/>
                  </a:lnTo>
                  <a:lnTo>
                    <a:pt x="798868" y="313944"/>
                  </a:lnTo>
                  <a:lnTo>
                    <a:pt x="838352" y="304787"/>
                  </a:lnTo>
                  <a:lnTo>
                    <a:pt x="865416" y="319151"/>
                  </a:lnTo>
                  <a:lnTo>
                    <a:pt x="865416" y="303733"/>
                  </a:lnTo>
                  <a:lnTo>
                    <a:pt x="830618" y="295021"/>
                  </a:lnTo>
                  <a:lnTo>
                    <a:pt x="820254" y="295554"/>
                  </a:lnTo>
                  <a:lnTo>
                    <a:pt x="785025" y="319265"/>
                  </a:lnTo>
                  <a:lnTo>
                    <a:pt x="784263" y="325882"/>
                  </a:lnTo>
                  <a:lnTo>
                    <a:pt x="785012" y="332562"/>
                  </a:lnTo>
                  <a:lnTo>
                    <a:pt x="820178" y="355968"/>
                  </a:lnTo>
                  <a:lnTo>
                    <a:pt x="830618" y="356489"/>
                  </a:lnTo>
                  <a:lnTo>
                    <a:pt x="841121" y="355968"/>
                  </a:lnTo>
                  <a:lnTo>
                    <a:pt x="850341" y="354418"/>
                  </a:lnTo>
                  <a:lnTo>
                    <a:pt x="858316" y="351828"/>
                  </a:lnTo>
                  <a:lnTo>
                    <a:pt x="865035" y="348234"/>
                  </a:lnTo>
                  <a:lnTo>
                    <a:pt x="866228" y="347218"/>
                  </a:lnTo>
                  <a:lnTo>
                    <a:pt x="870369" y="343712"/>
                  </a:lnTo>
                  <a:lnTo>
                    <a:pt x="874166" y="338493"/>
                  </a:lnTo>
                  <a:lnTo>
                    <a:pt x="876465" y="332562"/>
                  </a:lnTo>
                  <a:lnTo>
                    <a:pt x="877227" y="325882"/>
                  </a:lnTo>
                  <a:close/>
                </a:path>
                <a:path w="2820670" h="436245">
                  <a:moveTo>
                    <a:pt x="897166" y="372364"/>
                  </a:moveTo>
                  <a:lnTo>
                    <a:pt x="763943" y="372364"/>
                  </a:lnTo>
                  <a:lnTo>
                    <a:pt x="763943" y="382270"/>
                  </a:lnTo>
                  <a:lnTo>
                    <a:pt x="825157" y="382270"/>
                  </a:lnTo>
                  <a:lnTo>
                    <a:pt x="825157" y="436245"/>
                  </a:lnTo>
                  <a:lnTo>
                    <a:pt x="836206" y="436245"/>
                  </a:lnTo>
                  <a:lnTo>
                    <a:pt x="836206" y="382270"/>
                  </a:lnTo>
                  <a:lnTo>
                    <a:pt x="897166" y="382270"/>
                  </a:lnTo>
                  <a:lnTo>
                    <a:pt x="897166" y="372364"/>
                  </a:lnTo>
                  <a:close/>
                </a:path>
                <a:path w="2820670" h="436245">
                  <a:moveTo>
                    <a:pt x="900595" y="58420"/>
                  </a:moveTo>
                  <a:lnTo>
                    <a:pt x="875703" y="58420"/>
                  </a:lnTo>
                  <a:lnTo>
                    <a:pt x="875703" y="0"/>
                  </a:lnTo>
                  <a:lnTo>
                    <a:pt x="864654" y="0"/>
                  </a:lnTo>
                  <a:lnTo>
                    <a:pt x="864654" y="143637"/>
                  </a:lnTo>
                  <a:lnTo>
                    <a:pt x="875703" y="143637"/>
                  </a:lnTo>
                  <a:lnTo>
                    <a:pt x="875703" y="68326"/>
                  </a:lnTo>
                  <a:lnTo>
                    <a:pt x="900595" y="68326"/>
                  </a:lnTo>
                  <a:lnTo>
                    <a:pt x="900595" y="58420"/>
                  </a:lnTo>
                  <a:close/>
                </a:path>
                <a:path w="2820670" h="436245">
                  <a:moveTo>
                    <a:pt x="1029373" y="360553"/>
                  </a:moveTo>
                  <a:lnTo>
                    <a:pt x="950125" y="360553"/>
                  </a:lnTo>
                  <a:lnTo>
                    <a:pt x="950125" y="315976"/>
                  </a:lnTo>
                  <a:lnTo>
                    <a:pt x="1027087" y="315976"/>
                  </a:lnTo>
                  <a:lnTo>
                    <a:pt x="1027087" y="306070"/>
                  </a:lnTo>
                  <a:lnTo>
                    <a:pt x="938949" y="306070"/>
                  </a:lnTo>
                  <a:lnTo>
                    <a:pt x="938949" y="370586"/>
                  </a:lnTo>
                  <a:lnTo>
                    <a:pt x="1029373" y="370586"/>
                  </a:lnTo>
                  <a:lnTo>
                    <a:pt x="1029373" y="360553"/>
                  </a:lnTo>
                  <a:close/>
                </a:path>
                <a:path w="2820670" h="436245">
                  <a:moveTo>
                    <a:pt x="1033183" y="64643"/>
                  </a:moveTo>
                  <a:lnTo>
                    <a:pt x="995337" y="64643"/>
                  </a:lnTo>
                  <a:lnTo>
                    <a:pt x="995337" y="24003"/>
                  </a:lnTo>
                  <a:lnTo>
                    <a:pt x="1031151" y="24003"/>
                  </a:lnTo>
                  <a:lnTo>
                    <a:pt x="1031151" y="13843"/>
                  </a:lnTo>
                  <a:lnTo>
                    <a:pt x="984161" y="13843"/>
                  </a:lnTo>
                  <a:lnTo>
                    <a:pt x="984161" y="24003"/>
                  </a:lnTo>
                  <a:lnTo>
                    <a:pt x="984161" y="64643"/>
                  </a:lnTo>
                  <a:lnTo>
                    <a:pt x="984161" y="74803"/>
                  </a:lnTo>
                  <a:lnTo>
                    <a:pt x="1033183" y="74803"/>
                  </a:lnTo>
                  <a:lnTo>
                    <a:pt x="1033183" y="64643"/>
                  </a:lnTo>
                  <a:close/>
                </a:path>
                <a:path w="2820670" h="436245">
                  <a:moveTo>
                    <a:pt x="1049566" y="401447"/>
                  </a:moveTo>
                  <a:lnTo>
                    <a:pt x="916343" y="401447"/>
                  </a:lnTo>
                  <a:lnTo>
                    <a:pt x="916343" y="411353"/>
                  </a:lnTo>
                  <a:lnTo>
                    <a:pt x="1049566" y="411353"/>
                  </a:lnTo>
                  <a:lnTo>
                    <a:pt x="1049566" y="401447"/>
                  </a:lnTo>
                  <a:close/>
                </a:path>
                <a:path w="2820670" h="436245">
                  <a:moveTo>
                    <a:pt x="1091222" y="64643"/>
                  </a:moveTo>
                  <a:lnTo>
                    <a:pt x="1050836" y="64643"/>
                  </a:lnTo>
                  <a:lnTo>
                    <a:pt x="1050836" y="24003"/>
                  </a:lnTo>
                  <a:lnTo>
                    <a:pt x="1089317" y="24003"/>
                  </a:lnTo>
                  <a:lnTo>
                    <a:pt x="1089317" y="13843"/>
                  </a:lnTo>
                  <a:lnTo>
                    <a:pt x="1039914" y="13843"/>
                  </a:lnTo>
                  <a:lnTo>
                    <a:pt x="1039914" y="24003"/>
                  </a:lnTo>
                  <a:lnTo>
                    <a:pt x="1039914" y="64643"/>
                  </a:lnTo>
                  <a:lnTo>
                    <a:pt x="1039914" y="74803"/>
                  </a:lnTo>
                  <a:lnTo>
                    <a:pt x="1091222" y="74803"/>
                  </a:lnTo>
                  <a:lnTo>
                    <a:pt x="1091222" y="64643"/>
                  </a:lnTo>
                  <a:close/>
                </a:path>
                <a:path w="2820670" h="436245">
                  <a:moveTo>
                    <a:pt x="1104430" y="110998"/>
                  </a:moveTo>
                  <a:lnTo>
                    <a:pt x="1043470" y="110998"/>
                  </a:lnTo>
                  <a:lnTo>
                    <a:pt x="1043470" y="82677"/>
                  </a:lnTo>
                  <a:lnTo>
                    <a:pt x="1032167" y="82677"/>
                  </a:lnTo>
                  <a:lnTo>
                    <a:pt x="1032167" y="110998"/>
                  </a:lnTo>
                  <a:lnTo>
                    <a:pt x="971207" y="110998"/>
                  </a:lnTo>
                  <a:lnTo>
                    <a:pt x="971207" y="120904"/>
                  </a:lnTo>
                  <a:lnTo>
                    <a:pt x="1104430" y="120904"/>
                  </a:lnTo>
                  <a:lnTo>
                    <a:pt x="1104430" y="110998"/>
                  </a:lnTo>
                  <a:close/>
                </a:path>
                <a:path w="2820670" h="436245">
                  <a:moveTo>
                    <a:pt x="1156881" y="391160"/>
                  </a:moveTo>
                  <a:lnTo>
                    <a:pt x="1128941" y="361950"/>
                  </a:lnTo>
                  <a:lnTo>
                    <a:pt x="1124191" y="352552"/>
                  </a:lnTo>
                  <a:lnTo>
                    <a:pt x="1121105" y="343966"/>
                  </a:lnTo>
                  <a:lnTo>
                    <a:pt x="1119162" y="334797"/>
                  </a:lnTo>
                  <a:lnTo>
                    <a:pt x="1118565" y="326136"/>
                  </a:lnTo>
                  <a:lnTo>
                    <a:pt x="1118527" y="302514"/>
                  </a:lnTo>
                  <a:lnTo>
                    <a:pt x="1107478" y="302514"/>
                  </a:lnTo>
                  <a:lnTo>
                    <a:pt x="1107478" y="326136"/>
                  </a:lnTo>
                  <a:lnTo>
                    <a:pt x="1106830" y="335635"/>
                  </a:lnTo>
                  <a:lnTo>
                    <a:pt x="1091298" y="372567"/>
                  </a:lnTo>
                  <a:lnTo>
                    <a:pt x="1068743" y="394208"/>
                  </a:lnTo>
                  <a:lnTo>
                    <a:pt x="1077379" y="401574"/>
                  </a:lnTo>
                  <a:lnTo>
                    <a:pt x="1104188" y="371322"/>
                  </a:lnTo>
                  <a:lnTo>
                    <a:pt x="1113193" y="352552"/>
                  </a:lnTo>
                  <a:lnTo>
                    <a:pt x="1115098" y="357847"/>
                  </a:lnTo>
                  <a:lnTo>
                    <a:pt x="1137399" y="389432"/>
                  </a:lnTo>
                  <a:lnTo>
                    <a:pt x="1149134" y="399796"/>
                  </a:lnTo>
                  <a:lnTo>
                    <a:pt x="1156881" y="391160"/>
                  </a:lnTo>
                  <a:close/>
                </a:path>
                <a:path w="2820670" h="436245">
                  <a:moveTo>
                    <a:pt x="1188123" y="292608"/>
                  </a:moveTo>
                  <a:lnTo>
                    <a:pt x="1176947" y="292608"/>
                  </a:lnTo>
                  <a:lnTo>
                    <a:pt x="1176947" y="339725"/>
                  </a:lnTo>
                  <a:lnTo>
                    <a:pt x="1143546" y="339725"/>
                  </a:lnTo>
                  <a:lnTo>
                    <a:pt x="1143546" y="349631"/>
                  </a:lnTo>
                  <a:lnTo>
                    <a:pt x="1176947" y="349631"/>
                  </a:lnTo>
                  <a:lnTo>
                    <a:pt x="1176947" y="436245"/>
                  </a:lnTo>
                  <a:lnTo>
                    <a:pt x="1188123" y="436245"/>
                  </a:lnTo>
                  <a:lnTo>
                    <a:pt x="1188123" y="292608"/>
                  </a:lnTo>
                  <a:close/>
                </a:path>
                <a:path w="2820670" h="436245">
                  <a:moveTo>
                    <a:pt x="1237272" y="43053"/>
                  </a:moveTo>
                  <a:lnTo>
                    <a:pt x="1158659" y="43053"/>
                  </a:lnTo>
                  <a:lnTo>
                    <a:pt x="1158659" y="4953"/>
                  </a:lnTo>
                  <a:lnTo>
                    <a:pt x="1147610" y="4953"/>
                  </a:lnTo>
                  <a:lnTo>
                    <a:pt x="1147610" y="43053"/>
                  </a:lnTo>
                  <a:lnTo>
                    <a:pt x="1147610" y="53213"/>
                  </a:lnTo>
                  <a:lnTo>
                    <a:pt x="1237272" y="53213"/>
                  </a:lnTo>
                  <a:lnTo>
                    <a:pt x="1237272" y="43053"/>
                  </a:lnTo>
                  <a:close/>
                </a:path>
                <a:path w="2820670" h="436245">
                  <a:moveTo>
                    <a:pt x="1237526" y="128143"/>
                  </a:moveTo>
                  <a:lnTo>
                    <a:pt x="1158151" y="128143"/>
                  </a:lnTo>
                  <a:lnTo>
                    <a:pt x="1158151" y="95123"/>
                  </a:lnTo>
                  <a:lnTo>
                    <a:pt x="1146975" y="95123"/>
                  </a:lnTo>
                  <a:lnTo>
                    <a:pt x="1146975" y="128143"/>
                  </a:lnTo>
                  <a:lnTo>
                    <a:pt x="1146975" y="138303"/>
                  </a:lnTo>
                  <a:lnTo>
                    <a:pt x="1237526" y="138303"/>
                  </a:lnTo>
                  <a:lnTo>
                    <a:pt x="1237526" y="128143"/>
                  </a:lnTo>
                  <a:close/>
                </a:path>
                <a:path w="2820670" h="436245">
                  <a:moveTo>
                    <a:pt x="1256830" y="73152"/>
                  </a:moveTo>
                  <a:lnTo>
                    <a:pt x="1123607" y="73152"/>
                  </a:lnTo>
                  <a:lnTo>
                    <a:pt x="1123607" y="83312"/>
                  </a:lnTo>
                  <a:lnTo>
                    <a:pt x="1256830" y="83312"/>
                  </a:lnTo>
                  <a:lnTo>
                    <a:pt x="1256830" y="73152"/>
                  </a:lnTo>
                  <a:close/>
                </a:path>
                <a:path w="2820670" h="436245">
                  <a:moveTo>
                    <a:pt x="1300010" y="303403"/>
                  </a:moveTo>
                  <a:lnTo>
                    <a:pt x="1288834" y="303403"/>
                  </a:lnTo>
                  <a:lnTo>
                    <a:pt x="1288834" y="340233"/>
                  </a:lnTo>
                  <a:lnTo>
                    <a:pt x="1288834" y="350139"/>
                  </a:lnTo>
                  <a:lnTo>
                    <a:pt x="1288834" y="387223"/>
                  </a:lnTo>
                  <a:lnTo>
                    <a:pt x="1242352" y="387223"/>
                  </a:lnTo>
                  <a:lnTo>
                    <a:pt x="1242352" y="350139"/>
                  </a:lnTo>
                  <a:lnTo>
                    <a:pt x="1288834" y="350139"/>
                  </a:lnTo>
                  <a:lnTo>
                    <a:pt x="1288834" y="340233"/>
                  </a:lnTo>
                  <a:lnTo>
                    <a:pt x="1242352" y="340233"/>
                  </a:lnTo>
                  <a:lnTo>
                    <a:pt x="1242352" y="303403"/>
                  </a:lnTo>
                  <a:lnTo>
                    <a:pt x="1231303" y="303403"/>
                  </a:lnTo>
                  <a:lnTo>
                    <a:pt x="1231303" y="397129"/>
                  </a:lnTo>
                  <a:lnTo>
                    <a:pt x="1300010" y="397129"/>
                  </a:lnTo>
                  <a:lnTo>
                    <a:pt x="1300010" y="387223"/>
                  </a:lnTo>
                  <a:lnTo>
                    <a:pt x="1300010" y="350139"/>
                  </a:lnTo>
                  <a:lnTo>
                    <a:pt x="1300010" y="340233"/>
                  </a:lnTo>
                  <a:lnTo>
                    <a:pt x="1300010" y="303403"/>
                  </a:lnTo>
                  <a:close/>
                </a:path>
                <a:path w="2820670" h="436245">
                  <a:moveTo>
                    <a:pt x="1338999" y="292608"/>
                  </a:moveTo>
                  <a:lnTo>
                    <a:pt x="1327950" y="292608"/>
                  </a:lnTo>
                  <a:lnTo>
                    <a:pt x="1327950" y="436245"/>
                  </a:lnTo>
                  <a:lnTo>
                    <a:pt x="1338999" y="436245"/>
                  </a:lnTo>
                  <a:lnTo>
                    <a:pt x="1338999" y="292608"/>
                  </a:lnTo>
                  <a:close/>
                </a:path>
                <a:path w="2820670" h="436245">
                  <a:moveTo>
                    <a:pt x="1444409" y="130175"/>
                  </a:moveTo>
                  <a:lnTo>
                    <a:pt x="1362113" y="130175"/>
                  </a:lnTo>
                  <a:lnTo>
                    <a:pt x="1362113" y="117221"/>
                  </a:lnTo>
                  <a:lnTo>
                    <a:pt x="1440599" y="117221"/>
                  </a:lnTo>
                  <a:lnTo>
                    <a:pt x="1440599" y="85217"/>
                  </a:lnTo>
                  <a:lnTo>
                    <a:pt x="1351191" y="85217"/>
                  </a:lnTo>
                  <a:lnTo>
                    <a:pt x="1351191" y="94996"/>
                  </a:lnTo>
                  <a:lnTo>
                    <a:pt x="1429677" y="94996"/>
                  </a:lnTo>
                  <a:lnTo>
                    <a:pt x="1429677" y="107696"/>
                  </a:lnTo>
                  <a:lnTo>
                    <a:pt x="1351191" y="107696"/>
                  </a:lnTo>
                  <a:lnTo>
                    <a:pt x="1351191" y="140081"/>
                  </a:lnTo>
                  <a:lnTo>
                    <a:pt x="1444409" y="140081"/>
                  </a:lnTo>
                  <a:lnTo>
                    <a:pt x="1444409" y="130175"/>
                  </a:lnTo>
                  <a:close/>
                </a:path>
                <a:path w="2820670" h="436245">
                  <a:moveTo>
                    <a:pt x="1455585" y="40259"/>
                  </a:moveTo>
                  <a:lnTo>
                    <a:pt x="1417231" y="28067"/>
                  </a:lnTo>
                  <a:lnTo>
                    <a:pt x="1401483" y="6731"/>
                  </a:lnTo>
                  <a:lnTo>
                    <a:pt x="1401483" y="2921"/>
                  </a:lnTo>
                  <a:lnTo>
                    <a:pt x="1390561" y="2921"/>
                  </a:lnTo>
                  <a:lnTo>
                    <a:pt x="1390561" y="6731"/>
                  </a:lnTo>
                  <a:lnTo>
                    <a:pt x="1389570" y="11976"/>
                  </a:lnTo>
                  <a:lnTo>
                    <a:pt x="1357388" y="36055"/>
                  </a:lnTo>
                  <a:lnTo>
                    <a:pt x="1336459" y="40132"/>
                  </a:lnTo>
                  <a:lnTo>
                    <a:pt x="1342936" y="49149"/>
                  </a:lnTo>
                  <a:lnTo>
                    <a:pt x="1387005" y="32131"/>
                  </a:lnTo>
                  <a:lnTo>
                    <a:pt x="1396149" y="21717"/>
                  </a:lnTo>
                  <a:lnTo>
                    <a:pt x="1399349" y="25844"/>
                  </a:lnTo>
                  <a:lnTo>
                    <a:pt x="1432509" y="45402"/>
                  </a:lnTo>
                  <a:lnTo>
                    <a:pt x="1449870" y="49276"/>
                  </a:lnTo>
                  <a:lnTo>
                    <a:pt x="1455585" y="40259"/>
                  </a:lnTo>
                  <a:close/>
                </a:path>
                <a:path w="2820670" h="436245">
                  <a:moveTo>
                    <a:pt x="1462570" y="61595"/>
                  </a:moveTo>
                  <a:lnTo>
                    <a:pt x="1401610" y="61595"/>
                  </a:lnTo>
                  <a:lnTo>
                    <a:pt x="1401610" y="44196"/>
                  </a:lnTo>
                  <a:lnTo>
                    <a:pt x="1390307" y="44196"/>
                  </a:lnTo>
                  <a:lnTo>
                    <a:pt x="1390307" y="61595"/>
                  </a:lnTo>
                  <a:lnTo>
                    <a:pt x="1329347" y="61595"/>
                  </a:lnTo>
                  <a:lnTo>
                    <a:pt x="1329347" y="71755"/>
                  </a:lnTo>
                  <a:lnTo>
                    <a:pt x="1462570" y="71755"/>
                  </a:lnTo>
                  <a:lnTo>
                    <a:pt x="1462570" y="61595"/>
                  </a:lnTo>
                  <a:close/>
                </a:path>
                <a:path w="2820670" h="436245">
                  <a:moveTo>
                    <a:pt x="1501178" y="360299"/>
                  </a:moveTo>
                  <a:lnTo>
                    <a:pt x="1461046" y="339979"/>
                  </a:lnTo>
                  <a:lnTo>
                    <a:pt x="1445806" y="311912"/>
                  </a:lnTo>
                  <a:lnTo>
                    <a:pt x="1445806" y="304292"/>
                  </a:lnTo>
                  <a:lnTo>
                    <a:pt x="1434376" y="304292"/>
                  </a:lnTo>
                  <a:lnTo>
                    <a:pt x="1434376" y="311912"/>
                  </a:lnTo>
                  <a:lnTo>
                    <a:pt x="1433436" y="318604"/>
                  </a:lnTo>
                  <a:lnTo>
                    <a:pt x="1401953" y="352704"/>
                  </a:lnTo>
                  <a:lnTo>
                    <a:pt x="1379258" y="360426"/>
                  </a:lnTo>
                  <a:lnTo>
                    <a:pt x="1386878" y="369316"/>
                  </a:lnTo>
                  <a:lnTo>
                    <a:pt x="1426400" y="347281"/>
                  </a:lnTo>
                  <a:lnTo>
                    <a:pt x="1440091" y="330073"/>
                  </a:lnTo>
                  <a:lnTo>
                    <a:pt x="1443367" y="335622"/>
                  </a:lnTo>
                  <a:lnTo>
                    <a:pt x="1476362" y="362242"/>
                  </a:lnTo>
                  <a:lnTo>
                    <a:pt x="1493304" y="369189"/>
                  </a:lnTo>
                  <a:lnTo>
                    <a:pt x="1501178" y="360299"/>
                  </a:lnTo>
                  <a:close/>
                </a:path>
                <a:path w="2820670" h="436245">
                  <a:moveTo>
                    <a:pt x="1506766" y="402336"/>
                  </a:moveTo>
                  <a:lnTo>
                    <a:pt x="1373543" y="402336"/>
                  </a:lnTo>
                  <a:lnTo>
                    <a:pt x="1373543" y="412115"/>
                  </a:lnTo>
                  <a:lnTo>
                    <a:pt x="1506766" y="412115"/>
                  </a:lnTo>
                  <a:lnTo>
                    <a:pt x="1506766" y="402336"/>
                  </a:lnTo>
                  <a:close/>
                </a:path>
                <a:path w="2820670" h="436245">
                  <a:moveTo>
                    <a:pt x="1596428" y="56642"/>
                  </a:moveTo>
                  <a:lnTo>
                    <a:pt x="1514640" y="56642"/>
                  </a:lnTo>
                  <a:lnTo>
                    <a:pt x="1514640" y="39624"/>
                  </a:lnTo>
                  <a:lnTo>
                    <a:pt x="1592999" y="39624"/>
                  </a:lnTo>
                  <a:lnTo>
                    <a:pt x="1592999" y="4445"/>
                  </a:lnTo>
                  <a:lnTo>
                    <a:pt x="1503718" y="4445"/>
                  </a:lnTo>
                  <a:lnTo>
                    <a:pt x="1503718" y="14478"/>
                  </a:lnTo>
                  <a:lnTo>
                    <a:pt x="1582077" y="14478"/>
                  </a:lnTo>
                  <a:lnTo>
                    <a:pt x="1582077" y="30099"/>
                  </a:lnTo>
                  <a:lnTo>
                    <a:pt x="1503718" y="30099"/>
                  </a:lnTo>
                  <a:lnTo>
                    <a:pt x="1503718" y="66548"/>
                  </a:lnTo>
                  <a:lnTo>
                    <a:pt x="1596428" y="66548"/>
                  </a:lnTo>
                  <a:lnTo>
                    <a:pt x="1596428" y="56642"/>
                  </a:lnTo>
                  <a:close/>
                </a:path>
                <a:path w="2820670" h="436245">
                  <a:moveTo>
                    <a:pt x="1614970" y="82931"/>
                  </a:moveTo>
                  <a:lnTo>
                    <a:pt x="1481747" y="82931"/>
                  </a:lnTo>
                  <a:lnTo>
                    <a:pt x="1481747" y="92964"/>
                  </a:lnTo>
                  <a:lnTo>
                    <a:pt x="1542707" y="92964"/>
                  </a:lnTo>
                  <a:lnTo>
                    <a:pt x="1542707" y="143637"/>
                  </a:lnTo>
                  <a:lnTo>
                    <a:pt x="1554010" y="143637"/>
                  </a:lnTo>
                  <a:lnTo>
                    <a:pt x="1554010" y="92964"/>
                  </a:lnTo>
                  <a:lnTo>
                    <a:pt x="1614970" y="92964"/>
                  </a:lnTo>
                  <a:lnTo>
                    <a:pt x="1614970" y="82931"/>
                  </a:lnTo>
                  <a:close/>
                </a:path>
                <a:path w="2820670" h="436245">
                  <a:moveTo>
                    <a:pt x="1653832" y="395351"/>
                  </a:moveTo>
                  <a:lnTo>
                    <a:pt x="1629041" y="358482"/>
                  </a:lnTo>
                  <a:lnTo>
                    <a:pt x="1624114" y="331597"/>
                  </a:lnTo>
                  <a:lnTo>
                    <a:pt x="1624114" y="315087"/>
                  </a:lnTo>
                  <a:lnTo>
                    <a:pt x="1651292" y="315087"/>
                  </a:lnTo>
                  <a:lnTo>
                    <a:pt x="1651292" y="305181"/>
                  </a:lnTo>
                  <a:lnTo>
                    <a:pt x="1586395" y="305181"/>
                  </a:lnTo>
                  <a:lnTo>
                    <a:pt x="1586395" y="315087"/>
                  </a:lnTo>
                  <a:lnTo>
                    <a:pt x="1613192" y="315087"/>
                  </a:lnTo>
                  <a:lnTo>
                    <a:pt x="1613179" y="331597"/>
                  </a:lnTo>
                  <a:lnTo>
                    <a:pt x="1603413" y="369316"/>
                  </a:lnTo>
                  <a:lnTo>
                    <a:pt x="1581061" y="397510"/>
                  </a:lnTo>
                  <a:lnTo>
                    <a:pt x="1589697" y="404495"/>
                  </a:lnTo>
                  <a:lnTo>
                    <a:pt x="1614601" y="369011"/>
                  </a:lnTo>
                  <a:lnTo>
                    <a:pt x="1618526" y="357759"/>
                  </a:lnTo>
                  <a:lnTo>
                    <a:pt x="1623060" y="370217"/>
                  </a:lnTo>
                  <a:lnTo>
                    <a:pt x="1629079" y="381850"/>
                  </a:lnTo>
                  <a:lnTo>
                    <a:pt x="1636534" y="392645"/>
                  </a:lnTo>
                  <a:lnTo>
                    <a:pt x="1645450" y="402590"/>
                  </a:lnTo>
                  <a:lnTo>
                    <a:pt x="1653832" y="395351"/>
                  </a:lnTo>
                  <a:close/>
                </a:path>
                <a:path w="2820670" h="436245">
                  <a:moveTo>
                    <a:pt x="1676057" y="295529"/>
                  </a:moveTo>
                  <a:lnTo>
                    <a:pt x="1665135" y="295529"/>
                  </a:lnTo>
                  <a:lnTo>
                    <a:pt x="1665135" y="342138"/>
                  </a:lnTo>
                  <a:lnTo>
                    <a:pt x="1640116" y="342138"/>
                  </a:lnTo>
                  <a:lnTo>
                    <a:pt x="1640116" y="351917"/>
                  </a:lnTo>
                  <a:lnTo>
                    <a:pt x="1665135" y="351917"/>
                  </a:lnTo>
                  <a:lnTo>
                    <a:pt x="1665135" y="431800"/>
                  </a:lnTo>
                  <a:lnTo>
                    <a:pt x="1676057" y="431800"/>
                  </a:lnTo>
                  <a:lnTo>
                    <a:pt x="1676057" y="295529"/>
                  </a:lnTo>
                  <a:close/>
                </a:path>
                <a:path w="2820670" h="436245">
                  <a:moveTo>
                    <a:pt x="1702346" y="292608"/>
                  </a:moveTo>
                  <a:lnTo>
                    <a:pt x="1691170" y="292608"/>
                  </a:lnTo>
                  <a:lnTo>
                    <a:pt x="1691170" y="436245"/>
                  </a:lnTo>
                  <a:lnTo>
                    <a:pt x="1702346" y="436245"/>
                  </a:lnTo>
                  <a:lnTo>
                    <a:pt x="1702346" y="292608"/>
                  </a:lnTo>
                  <a:close/>
                </a:path>
                <a:path w="2820670" h="436245">
                  <a:moveTo>
                    <a:pt x="1719618" y="72898"/>
                  </a:moveTo>
                  <a:lnTo>
                    <a:pt x="1690293" y="45339"/>
                  </a:lnTo>
                  <a:lnTo>
                    <a:pt x="1683677" y="23241"/>
                  </a:lnTo>
                  <a:lnTo>
                    <a:pt x="1683677" y="4699"/>
                  </a:lnTo>
                  <a:lnTo>
                    <a:pt x="1672755" y="4699"/>
                  </a:lnTo>
                  <a:lnTo>
                    <a:pt x="1672755" y="23241"/>
                  </a:lnTo>
                  <a:lnTo>
                    <a:pt x="1672082" y="31038"/>
                  </a:lnTo>
                  <a:lnTo>
                    <a:pt x="1650250" y="67398"/>
                  </a:lnTo>
                  <a:lnTo>
                    <a:pt x="1636052" y="76962"/>
                  </a:lnTo>
                  <a:lnTo>
                    <a:pt x="1644053" y="84709"/>
                  </a:lnTo>
                  <a:lnTo>
                    <a:pt x="1672894" y="55740"/>
                  </a:lnTo>
                  <a:lnTo>
                    <a:pt x="1678597" y="45339"/>
                  </a:lnTo>
                  <a:lnTo>
                    <a:pt x="1681137" y="50927"/>
                  </a:lnTo>
                  <a:lnTo>
                    <a:pt x="1712125" y="80899"/>
                  </a:lnTo>
                  <a:lnTo>
                    <a:pt x="1719618" y="72898"/>
                  </a:lnTo>
                  <a:close/>
                </a:path>
                <a:path w="2820670" h="436245">
                  <a:moveTo>
                    <a:pt x="1751876" y="0"/>
                  </a:moveTo>
                  <a:lnTo>
                    <a:pt x="1740827" y="0"/>
                  </a:lnTo>
                  <a:lnTo>
                    <a:pt x="1740827" y="21717"/>
                  </a:lnTo>
                  <a:lnTo>
                    <a:pt x="1713014" y="21717"/>
                  </a:lnTo>
                  <a:lnTo>
                    <a:pt x="1713014" y="31369"/>
                  </a:lnTo>
                  <a:lnTo>
                    <a:pt x="1740827" y="31369"/>
                  </a:lnTo>
                  <a:lnTo>
                    <a:pt x="1740827" y="47625"/>
                  </a:lnTo>
                  <a:lnTo>
                    <a:pt x="1713014" y="47625"/>
                  </a:lnTo>
                  <a:lnTo>
                    <a:pt x="1713014" y="57150"/>
                  </a:lnTo>
                  <a:lnTo>
                    <a:pt x="1740827" y="57150"/>
                  </a:lnTo>
                  <a:lnTo>
                    <a:pt x="1740827" y="104902"/>
                  </a:lnTo>
                  <a:lnTo>
                    <a:pt x="1751876" y="104902"/>
                  </a:lnTo>
                  <a:lnTo>
                    <a:pt x="1751876" y="0"/>
                  </a:lnTo>
                  <a:close/>
                </a:path>
                <a:path w="2820670" h="436245">
                  <a:moveTo>
                    <a:pt x="1755686" y="129159"/>
                  </a:moveTo>
                  <a:lnTo>
                    <a:pt x="1674660" y="129159"/>
                  </a:lnTo>
                  <a:lnTo>
                    <a:pt x="1674660" y="93345"/>
                  </a:lnTo>
                  <a:lnTo>
                    <a:pt x="1663484" y="93345"/>
                  </a:lnTo>
                  <a:lnTo>
                    <a:pt x="1663484" y="138938"/>
                  </a:lnTo>
                  <a:lnTo>
                    <a:pt x="1755686" y="138938"/>
                  </a:lnTo>
                  <a:lnTo>
                    <a:pt x="1755686" y="129159"/>
                  </a:lnTo>
                  <a:close/>
                </a:path>
                <a:path w="2820670" h="436245">
                  <a:moveTo>
                    <a:pt x="1846110" y="398018"/>
                  </a:moveTo>
                  <a:lnTo>
                    <a:pt x="1842046" y="391287"/>
                  </a:lnTo>
                  <a:lnTo>
                    <a:pt x="1837042" y="388112"/>
                  </a:lnTo>
                  <a:lnTo>
                    <a:pt x="1834299" y="386372"/>
                  </a:lnTo>
                  <a:lnTo>
                    <a:pt x="1834299" y="400812"/>
                  </a:lnTo>
                  <a:lnTo>
                    <a:pt x="1834299" y="411861"/>
                  </a:lnTo>
                  <a:lnTo>
                    <a:pt x="1799628" y="424561"/>
                  </a:lnTo>
                  <a:lnTo>
                    <a:pt x="1791716" y="424256"/>
                  </a:lnTo>
                  <a:lnTo>
                    <a:pt x="1764830" y="411861"/>
                  </a:lnTo>
                  <a:lnTo>
                    <a:pt x="1764830" y="400812"/>
                  </a:lnTo>
                  <a:lnTo>
                    <a:pt x="1799628" y="388112"/>
                  </a:lnTo>
                  <a:lnTo>
                    <a:pt x="1807438" y="388429"/>
                  </a:lnTo>
                  <a:lnTo>
                    <a:pt x="1834299" y="400812"/>
                  </a:lnTo>
                  <a:lnTo>
                    <a:pt x="1834299" y="386372"/>
                  </a:lnTo>
                  <a:lnTo>
                    <a:pt x="1799628" y="378587"/>
                  </a:lnTo>
                  <a:lnTo>
                    <a:pt x="1788947" y="379069"/>
                  </a:lnTo>
                  <a:lnTo>
                    <a:pt x="1752892" y="398018"/>
                  </a:lnTo>
                  <a:lnTo>
                    <a:pt x="1752892" y="414655"/>
                  </a:lnTo>
                  <a:lnTo>
                    <a:pt x="1789023" y="433489"/>
                  </a:lnTo>
                  <a:lnTo>
                    <a:pt x="1799628" y="433959"/>
                  </a:lnTo>
                  <a:lnTo>
                    <a:pt x="1810131" y="433489"/>
                  </a:lnTo>
                  <a:lnTo>
                    <a:pt x="1819351" y="432066"/>
                  </a:lnTo>
                  <a:lnTo>
                    <a:pt x="1827326" y="429679"/>
                  </a:lnTo>
                  <a:lnTo>
                    <a:pt x="1834045" y="426339"/>
                  </a:lnTo>
                  <a:lnTo>
                    <a:pt x="1836839" y="424561"/>
                  </a:lnTo>
                  <a:lnTo>
                    <a:pt x="1842046" y="421259"/>
                  </a:lnTo>
                  <a:lnTo>
                    <a:pt x="1846110" y="414655"/>
                  </a:lnTo>
                  <a:lnTo>
                    <a:pt x="1846110" y="398018"/>
                  </a:lnTo>
                  <a:close/>
                </a:path>
                <a:path w="2820670" h="436245">
                  <a:moveTo>
                    <a:pt x="1846999" y="297053"/>
                  </a:moveTo>
                  <a:lnTo>
                    <a:pt x="1756448" y="297053"/>
                  </a:lnTo>
                  <a:lnTo>
                    <a:pt x="1756448" y="307086"/>
                  </a:lnTo>
                  <a:lnTo>
                    <a:pt x="1835823" y="307086"/>
                  </a:lnTo>
                  <a:lnTo>
                    <a:pt x="1835721" y="317500"/>
                  </a:lnTo>
                  <a:lnTo>
                    <a:pt x="1835454" y="327177"/>
                  </a:lnTo>
                  <a:lnTo>
                    <a:pt x="1835010" y="336118"/>
                  </a:lnTo>
                  <a:lnTo>
                    <a:pt x="1834426" y="344297"/>
                  </a:lnTo>
                  <a:lnTo>
                    <a:pt x="1845094" y="345186"/>
                  </a:lnTo>
                  <a:lnTo>
                    <a:pt x="1845919" y="335978"/>
                  </a:lnTo>
                  <a:lnTo>
                    <a:pt x="1846516" y="324891"/>
                  </a:lnTo>
                  <a:lnTo>
                    <a:pt x="1846872" y="311924"/>
                  </a:lnTo>
                  <a:lnTo>
                    <a:pt x="1846999" y="297053"/>
                  </a:lnTo>
                  <a:close/>
                </a:path>
                <a:path w="2820670" h="436245">
                  <a:moveTo>
                    <a:pt x="1866430" y="355600"/>
                  </a:moveTo>
                  <a:lnTo>
                    <a:pt x="1800771" y="355600"/>
                  </a:lnTo>
                  <a:lnTo>
                    <a:pt x="1800771" y="326517"/>
                  </a:lnTo>
                  <a:lnTo>
                    <a:pt x="1789849" y="326517"/>
                  </a:lnTo>
                  <a:lnTo>
                    <a:pt x="1789849" y="355600"/>
                  </a:lnTo>
                  <a:lnTo>
                    <a:pt x="1733207" y="355600"/>
                  </a:lnTo>
                  <a:lnTo>
                    <a:pt x="1733207" y="365506"/>
                  </a:lnTo>
                  <a:lnTo>
                    <a:pt x="1866430" y="365506"/>
                  </a:lnTo>
                  <a:lnTo>
                    <a:pt x="1866430" y="355600"/>
                  </a:lnTo>
                  <a:close/>
                </a:path>
                <a:path w="2820670" h="436245">
                  <a:moveTo>
                    <a:pt x="1971332" y="392811"/>
                  </a:moveTo>
                  <a:lnTo>
                    <a:pt x="1940801" y="355942"/>
                  </a:lnTo>
                  <a:lnTo>
                    <a:pt x="1940674" y="355600"/>
                  </a:lnTo>
                  <a:lnTo>
                    <a:pt x="1937435" y="347065"/>
                  </a:lnTo>
                  <a:lnTo>
                    <a:pt x="1935416" y="338226"/>
                  </a:lnTo>
                  <a:lnTo>
                    <a:pt x="1934806" y="330200"/>
                  </a:lnTo>
                  <a:lnTo>
                    <a:pt x="1934756" y="315087"/>
                  </a:lnTo>
                  <a:lnTo>
                    <a:pt x="1965998" y="315087"/>
                  </a:lnTo>
                  <a:lnTo>
                    <a:pt x="1965998" y="305181"/>
                  </a:lnTo>
                  <a:lnTo>
                    <a:pt x="1891957" y="305181"/>
                  </a:lnTo>
                  <a:lnTo>
                    <a:pt x="1891957" y="315087"/>
                  </a:lnTo>
                  <a:lnTo>
                    <a:pt x="1923707" y="315087"/>
                  </a:lnTo>
                  <a:lnTo>
                    <a:pt x="1923707" y="330200"/>
                  </a:lnTo>
                  <a:lnTo>
                    <a:pt x="1907311" y="375437"/>
                  </a:lnTo>
                  <a:lnTo>
                    <a:pt x="1886496" y="395859"/>
                  </a:lnTo>
                  <a:lnTo>
                    <a:pt x="1895132" y="403225"/>
                  </a:lnTo>
                  <a:lnTo>
                    <a:pt x="1921344" y="373024"/>
                  </a:lnTo>
                  <a:lnTo>
                    <a:pt x="1929549" y="355600"/>
                  </a:lnTo>
                  <a:lnTo>
                    <a:pt x="1931657" y="361111"/>
                  </a:lnTo>
                  <a:lnTo>
                    <a:pt x="1958289" y="396786"/>
                  </a:lnTo>
                  <a:lnTo>
                    <a:pt x="1963585" y="401193"/>
                  </a:lnTo>
                  <a:lnTo>
                    <a:pt x="1971332" y="392811"/>
                  </a:lnTo>
                  <a:close/>
                </a:path>
                <a:path w="2820670" h="436245">
                  <a:moveTo>
                    <a:pt x="2022259" y="351028"/>
                  </a:moveTo>
                  <a:lnTo>
                    <a:pt x="1997367" y="351028"/>
                  </a:lnTo>
                  <a:lnTo>
                    <a:pt x="1997367" y="292608"/>
                  </a:lnTo>
                  <a:lnTo>
                    <a:pt x="1986318" y="292608"/>
                  </a:lnTo>
                  <a:lnTo>
                    <a:pt x="1986318" y="436245"/>
                  </a:lnTo>
                  <a:lnTo>
                    <a:pt x="1997367" y="436245"/>
                  </a:lnTo>
                  <a:lnTo>
                    <a:pt x="1997367" y="360934"/>
                  </a:lnTo>
                  <a:lnTo>
                    <a:pt x="2022259" y="360934"/>
                  </a:lnTo>
                  <a:lnTo>
                    <a:pt x="2022259" y="351028"/>
                  </a:lnTo>
                  <a:close/>
                </a:path>
                <a:path w="2820670" h="436245">
                  <a:moveTo>
                    <a:pt x="2179358" y="391160"/>
                  </a:moveTo>
                  <a:lnTo>
                    <a:pt x="2151291" y="361950"/>
                  </a:lnTo>
                  <a:lnTo>
                    <a:pt x="2146617" y="352552"/>
                  </a:lnTo>
                  <a:lnTo>
                    <a:pt x="2143569" y="343966"/>
                  </a:lnTo>
                  <a:lnTo>
                    <a:pt x="2141639" y="334797"/>
                  </a:lnTo>
                  <a:lnTo>
                    <a:pt x="2141042" y="326136"/>
                  </a:lnTo>
                  <a:lnTo>
                    <a:pt x="2141004" y="302514"/>
                  </a:lnTo>
                  <a:lnTo>
                    <a:pt x="2129955" y="302514"/>
                  </a:lnTo>
                  <a:lnTo>
                    <a:pt x="2129955" y="326136"/>
                  </a:lnTo>
                  <a:lnTo>
                    <a:pt x="2129282" y="335635"/>
                  </a:lnTo>
                  <a:lnTo>
                    <a:pt x="2113711" y="372567"/>
                  </a:lnTo>
                  <a:lnTo>
                    <a:pt x="2091220" y="394208"/>
                  </a:lnTo>
                  <a:lnTo>
                    <a:pt x="2099856" y="401574"/>
                  </a:lnTo>
                  <a:lnTo>
                    <a:pt x="2126665" y="371322"/>
                  </a:lnTo>
                  <a:lnTo>
                    <a:pt x="2135670" y="352552"/>
                  </a:lnTo>
                  <a:lnTo>
                    <a:pt x="2137499" y="357847"/>
                  </a:lnTo>
                  <a:lnTo>
                    <a:pt x="2159876" y="389432"/>
                  </a:lnTo>
                  <a:lnTo>
                    <a:pt x="2171611" y="399796"/>
                  </a:lnTo>
                  <a:lnTo>
                    <a:pt x="2179358" y="391160"/>
                  </a:lnTo>
                  <a:close/>
                </a:path>
                <a:path w="2820670" h="436245">
                  <a:moveTo>
                    <a:pt x="2210727" y="292608"/>
                  </a:moveTo>
                  <a:lnTo>
                    <a:pt x="2199551" y="292608"/>
                  </a:lnTo>
                  <a:lnTo>
                    <a:pt x="2199551" y="436245"/>
                  </a:lnTo>
                  <a:lnTo>
                    <a:pt x="2210727" y="436245"/>
                  </a:lnTo>
                  <a:lnTo>
                    <a:pt x="2210727" y="292608"/>
                  </a:lnTo>
                  <a:close/>
                </a:path>
                <a:path w="2820670" h="436245">
                  <a:moveTo>
                    <a:pt x="2371382" y="360299"/>
                  </a:moveTo>
                  <a:lnTo>
                    <a:pt x="2331250" y="339979"/>
                  </a:lnTo>
                  <a:lnTo>
                    <a:pt x="2322804" y="330073"/>
                  </a:lnTo>
                  <a:lnTo>
                    <a:pt x="2319807" y="325615"/>
                  </a:lnTo>
                  <a:lnTo>
                    <a:pt x="2316962" y="318681"/>
                  </a:lnTo>
                  <a:lnTo>
                    <a:pt x="2316010" y="311912"/>
                  </a:lnTo>
                  <a:lnTo>
                    <a:pt x="2316010" y="304292"/>
                  </a:lnTo>
                  <a:lnTo>
                    <a:pt x="2304567" y="304292"/>
                  </a:lnTo>
                  <a:lnTo>
                    <a:pt x="2304567" y="311912"/>
                  </a:lnTo>
                  <a:lnTo>
                    <a:pt x="2303640" y="318604"/>
                  </a:lnTo>
                  <a:lnTo>
                    <a:pt x="2272157" y="352704"/>
                  </a:lnTo>
                  <a:lnTo>
                    <a:pt x="2249462" y="360426"/>
                  </a:lnTo>
                  <a:lnTo>
                    <a:pt x="2257082" y="369316"/>
                  </a:lnTo>
                  <a:lnTo>
                    <a:pt x="2296604" y="347281"/>
                  </a:lnTo>
                  <a:lnTo>
                    <a:pt x="2310295" y="330073"/>
                  </a:lnTo>
                  <a:lnTo>
                    <a:pt x="2313571" y="335622"/>
                  </a:lnTo>
                  <a:lnTo>
                    <a:pt x="2346566" y="362242"/>
                  </a:lnTo>
                  <a:lnTo>
                    <a:pt x="2363508" y="369189"/>
                  </a:lnTo>
                  <a:lnTo>
                    <a:pt x="2371382" y="360299"/>
                  </a:lnTo>
                  <a:close/>
                </a:path>
                <a:path w="2820670" h="436245">
                  <a:moveTo>
                    <a:pt x="2376970" y="402336"/>
                  </a:moveTo>
                  <a:lnTo>
                    <a:pt x="2243747" y="402336"/>
                  </a:lnTo>
                  <a:lnTo>
                    <a:pt x="2243747" y="412115"/>
                  </a:lnTo>
                  <a:lnTo>
                    <a:pt x="2376970" y="412115"/>
                  </a:lnTo>
                  <a:lnTo>
                    <a:pt x="2376970" y="402336"/>
                  </a:lnTo>
                  <a:close/>
                </a:path>
                <a:path w="2820670" h="436245">
                  <a:moveTo>
                    <a:pt x="2467521" y="367030"/>
                  </a:moveTo>
                  <a:lnTo>
                    <a:pt x="2466873" y="358775"/>
                  </a:lnTo>
                  <a:lnTo>
                    <a:pt x="2466759" y="357251"/>
                  </a:lnTo>
                  <a:lnTo>
                    <a:pt x="2458516" y="357924"/>
                  </a:lnTo>
                  <a:lnTo>
                    <a:pt x="2448102" y="358394"/>
                  </a:lnTo>
                  <a:lnTo>
                    <a:pt x="2435517" y="358686"/>
                  </a:lnTo>
                  <a:lnTo>
                    <a:pt x="2420785" y="358775"/>
                  </a:lnTo>
                  <a:lnTo>
                    <a:pt x="2420785" y="339598"/>
                  </a:lnTo>
                  <a:lnTo>
                    <a:pt x="2452662" y="339598"/>
                  </a:lnTo>
                  <a:lnTo>
                    <a:pt x="2452662" y="330073"/>
                  </a:lnTo>
                  <a:lnTo>
                    <a:pt x="2420785" y="330073"/>
                  </a:lnTo>
                  <a:lnTo>
                    <a:pt x="2420785" y="309753"/>
                  </a:lnTo>
                  <a:lnTo>
                    <a:pt x="2464727" y="309753"/>
                  </a:lnTo>
                  <a:lnTo>
                    <a:pt x="2464727" y="299974"/>
                  </a:lnTo>
                  <a:lnTo>
                    <a:pt x="2409736" y="299974"/>
                  </a:lnTo>
                  <a:lnTo>
                    <a:pt x="2409736" y="368554"/>
                  </a:lnTo>
                  <a:lnTo>
                    <a:pt x="2427478" y="368465"/>
                  </a:lnTo>
                  <a:lnTo>
                    <a:pt x="2443010" y="368173"/>
                  </a:lnTo>
                  <a:lnTo>
                    <a:pt x="2456345" y="367703"/>
                  </a:lnTo>
                  <a:lnTo>
                    <a:pt x="2467521" y="367030"/>
                  </a:lnTo>
                  <a:close/>
                </a:path>
                <a:path w="2820670" h="436245">
                  <a:moveTo>
                    <a:pt x="2492159" y="295529"/>
                  </a:moveTo>
                  <a:lnTo>
                    <a:pt x="2481237" y="295529"/>
                  </a:lnTo>
                  <a:lnTo>
                    <a:pt x="2481237" y="328803"/>
                  </a:lnTo>
                  <a:lnTo>
                    <a:pt x="2461679" y="328803"/>
                  </a:lnTo>
                  <a:lnTo>
                    <a:pt x="2461679" y="338709"/>
                  </a:lnTo>
                  <a:lnTo>
                    <a:pt x="2481237" y="338709"/>
                  </a:lnTo>
                  <a:lnTo>
                    <a:pt x="2481237" y="373507"/>
                  </a:lnTo>
                  <a:lnTo>
                    <a:pt x="2492159" y="373507"/>
                  </a:lnTo>
                  <a:lnTo>
                    <a:pt x="2492159" y="295529"/>
                  </a:lnTo>
                  <a:close/>
                </a:path>
                <a:path w="2820670" h="436245">
                  <a:moveTo>
                    <a:pt x="2518067" y="381508"/>
                  </a:moveTo>
                  <a:lnTo>
                    <a:pt x="2507145" y="381508"/>
                  </a:lnTo>
                  <a:lnTo>
                    <a:pt x="2507145" y="391287"/>
                  </a:lnTo>
                  <a:lnTo>
                    <a:pt x="2507145" y="422529"/>
                  </a:lnTo>
                  <a:lnTo>
                    <a:pt x="2439200" y="422529"/>
                  </a:lnTo>
                  <a:lnTo>
                    <a:pt x="2439200" y="391287"/>
                  </a:lnTo>
                  <a:lnTo>
                    <a:pt x="2507145" y="391287"/>
                  </a:lnTo>
                  <a:lnTo>
                    <a:pt x="2507145" y="381508"/>
                  </a:lnTo>
                  <a:lnTo>
                    <a:pt x="2428151" y="381508"/>
                  </a:lnTo>
                  <a:lnTo>
                    <a:pt x="2428151" y="432308"/>
                  </a:lnTo>
                  <a:lnTo>
                    <a:pt x="2518067" y="432308"/>
                  </a:lnTo>
                  <a:lnTo>
                    <a:pt x="2518067" y="422529"/>
                  </a:lnTo>
                  <a:lnTo>
                    <a:pt x="2518067" y="391287"/>
                  </a:lnTo>
                  <a:lnTo>
                    <a:pt x="2518067" y="381508"/>
                  </a:lnTo>
                  <a:close/>
                </a:path>
                <a:path w="2820670" h="436245">
                  <a:moveTo>
                    <a:pt x="2518067" y="292608"/>
                  </a:moveTo>
                  <a:lnTo>
                    <a:pt x="2507018" y="292608"/>
                  </a:lnTo>
                  <a:lnTo>
                    <a:pt x="2507018" y="373507"/>
                  </a:lnTo>
                  <a:lnTo>
                    <a:pt x="2518067" y="373507"/>
                  </a:lnTo>
                  <a:lnTo>
                    <a:pt x="2518067" y="292608"/>
                  </a:lnTo>
                  <a:close/>
                </a:path>
                <a:path w="2820670" h="436245">
                  <a:moveTo>
                    <a:pt x="2645448" y="295529"/>
                  </a:moveTo>
                  <a:lnTo>
                    <a:pt x="2634272" y="295529"/>
                  </a:lnTo>
                  <a:lnTo>
                    <a:pt x="2634272" y="345694"/>
                  </a:lnTo>
                  <a:lnTo>
                    <a:pt x="2616873" y="345694"/>
                  </a:lnTo>
                  <a:lnTo>
                    <a:pt x="2607068" y="312293"/>
                  </a:lnTo>
                  <a:lnTo>
                    <a:pt x="2606205" y="311086"/>
                  </a:lnTo>
                  <a:lnTo>
                    <a:pt x="2606205" y="351028"/>
                  </a:lnTo>
                  <a:lnTo>
                    <a:pt x="2605862" y="359918"/>
                  </a:lnTo>
                  <a:lnTo>
                    <a:pt x="2592362" y="389763"/>
                  </a:lnTo>
                  <a:lnTo>
                    <a:pt x="2579027" y="389763"/>
                  </a:lnTo>
                  <a:lnTo>
                    <a:pt x="2565057" y="351028"/>
                  </a:lnTo>
                  <a:lnTo>
                    <a:pt x="2565387" y="342150"/>
                  </a:lnTo>
                  <a:lnTo>
                    <a:pt x="2592362" y="312293"/>
                  </a:lnTo>
                  <a:lnTo>
                    <a:pt x="2606205" y="351028"/>
                  </a:lnTo>
                  <a:lnTo>
                    <a:pt x="2606205" y="311086"/>
                  </a:lnTo>
                  <a:lnTo>
                    <a:pt x="2602649" y="306070"/>
                  </a:lnTo>
                  <a:lnTo>
                    <a:pt x="2595156" y="302260"/>
                  </a:lnTo>
                  <a:lnTo>
                    <a:pt x="2585631" y="302260"/>
                  </a:lnTo>
                  <a:lnTo>
                    <a:pt x="2556332" y="330174"/>
                  </a:lnTo>
                  <a:lnTo>
                    <a:pt x="2554262" y="351028"/>
                  </a:lnTo>
                  <a:lnTo>
                    <a:pt x="2554757" y="362153"/>
                  </a:lnTo>
                  <a:lnTo>
                    <a:pt x="2572296" y="396659"/>
                  </a:lnTo>
                  <a:lnTo>
                    <a:pt x="2585631" y="399796"/>
                  </a:lnTo>
                  <a:lnTo>
                    <a:pt x="2595283" y="399796"/>
                  </a:lnTo>
                  <a:lnTo>
                    <a:pt x="2602776" y="395986"/>
                  </a:lnTo>
                  <a:lnTo>
                    <a:pt x="2607132" y="389763"/>
                  </a:lnTo>
                  <a:lnTo>
                    <a:pt x="2608110" y="388366"/>
                  </a:lnTo>
                  <a:lnTo>
                    <a:pt x="2611729" y="381965"/>
                  </a:lnTo>
                  <a:lnTo>
                    <a:pt x="2614434" y="374281"/>
                  </a:lnTo>
                  <a:lnTo>
                    <a:pt x="2616212" y="365582"/>
                  </a:lnTo>
                  <a:lnTo>
                    <a:pt x="2617127" y="355600"/>
                  </a:lnTo>
                  <a:lnTo>
                    <a:pt x="2634272" y="355600"/>
                  </a:lnTo>
                  <a:lnTo>
                    <a:pt x="2634272" y="431800"/>
                  </a:lnTo>
                  <a:lnTo>
                    <a:pt x="2645448" y="431800"/>
                  </a:lnTo>
                  <a:lnTo>
                    <a:pt x="2645448" y="355600"/>
                  </a:lnTo>
                  <a:lnTo>
                    <a:pt x="2645448" y="345694"/>
                  </a:lnTo>
                  <a:lnTo>
                    <a:pt x="2645448" y="295529"/>
                  </a:lnTo>
                  <a:close/>
                </a:path>
                <a:path w="2820670" h="436245">
                  <a:moveTo>
                    <a:pt x="2671229" y="292608"/>
                  </a:moveTo>
                  <a:lnTo>
                    <a:pt x="2660053" y="292608"/>
                  </a:lnTo>
                  <a:lnTo>
                    <a:pt x="2660053" y="436245"/>
                  </a:lnTo>
                  <a:lnTo>
                    <a:pt x="2671229" y="436245"/>
                  </a:lnTo>
                  <a:lnTo>
                    <a:pt x="2671229" y="292608"/>
                  </a:lnTo>
                  <a:close/>
                </a:path>
                <a:path w="2820670" h="436245">
                  <a:moveTo>
                    <a:pt x="2789085" y="391160"/>
                  </a:moveTo>
                  <a:lnTo>
                    <a:pt x="2761145" y="361950"/>
                  </a:lnTo>
                  <a:lnTo>
                    <a:pt x="2756395" y="352552"/>
                  </a:lnTo>
                  <a:lnTo>
                    <a:pt x="2753309" y="343966"/>
                  </a:lnTo>
                  <a:lnTo>
                    <a:pt x="2751366" y="334797"/>
                  </a:lnTo>
                  <a:lnTo>
                    <a:pt x="2750769" y="326136"/>
                  </a:lnTo>
                  <a:lnTo>
                    <a:pt x="2750731" y="302514"/>
                  </a:lnTo>
                  <a:lnTo>
                    <a:pt x="2739682" y="302514"/>
                  </a:lnTo>
                  <a:lnTo>
                    <a:pt x="2739682" y="326136"/>
                  </a:lnTo>
                  <a:lnTo>
                    <a:pt x="2739034" y="335635"/>
                  </a:lnTo>
                  <a:lnTo>
                    <a:pt x="2723502" y="372567"/>
                  </a:lnTo>
                  <a:lnTo>
                    <a:pt x="2700947" y="394208"/>
                  </a:lnTo>
                  <a:lnTo>
                    <a:pt x="2709583" y="401574"/>
                  </a:lnTo>
                  <a:lnTo>
                    <a:pt x="2736392" y="371322"/>
                  </a:lnTo>
                  <a:lnTo>
                    <a:pt x="2745397" y="352552"/>
                  </a:lnTo>
                  <a:lnTo>
                    <a:pt x="2747302" y="357847"/>
                  </a:lnTo>
                  <a:lnTo>
                    <a:pt x="2769603" y="389432"/>
                  </a:lnTo>
                  <a:lnTo>
                    <a:pt x="2781338" y="399796"/>
                  </a:lnTo>
                  <a:lnTo>
                    <a:pt x="2789085" y="391160"/>
                  </a:lnTo>
                  <a:close/>
                </a:path>
                <a:path w="2820670" h="436245">
                  <a:moveTo>
                    <a:pt x="2820327" y="292608"/>
                  </a:moveTo>
                  <a:lnTo>
                    <a:pt x="2809151" y="292608"/>
                  </a:lnTo>
                  <a:lnTo>
                    <a:pt x="2809151" y="339725"/>
                  </a:lnTo>
                  <a:lnTo>
                    <a:pt x="2775750" y="339725"/>
                  </a:lnTo>
                  <a:lnTo>
                    <a:pt x="2775750" y="349631"/>
                  </a:lnTo>
                  <a:lnTo>
                    <a:pt x="2809151" y="349631"/>
                  </a:lnTo>
                  <a:lnTo>
                    <a:pt x="2809151" y="436245"/>
                  </a:lnTo>
                  <a:lnTo>
                    <a:pt x="2820327" y="436245"/>
                  </a:lnTo>
                  <a:lnTo>
                    <a:pt x="2820327" y="29260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903599" y="5229605"/>
              <a:ext cx="1100455" cy="146685"/>
            </a:xfrm>
            <a:custGeom>
              <a:avLst/>
              <a:gdLst/>
              <a:ahLst/>
              <a:cxnLst/>
              <a:rect l="l" t="t" r="r" b="b"/>
              <a:pathLst>
                <a:path w="1100454" h="146685">
                  <a:moveTo>
                    <a:pt x="61087" y="104267"/>
                  </a:moveTo>
                  <a:lnTo>
                    <a:pt x="59969" y="90932"/>
                  </a:lnTo>
                  <a:lnTo>
                    <a:pt x="59817" y="89027"/>
                  </a:lnTo>
                  <a:lnTo>
                    <a:pt x="52006" y="89865"/>
                  </a:lnTo>
                  <a:lnTo>
                    <a:pt x="43815" y="90462"/>
                  </a:lnTo>
                  <a:lnTo>
                    <a:pt x="35242" y="90817"/>
                  </a:lnTo>
                  <a:lnTo>
                    <a:pt x="26289" y="90932"/>
                  </a:lnTo>
                  <a:lnTo>
                    <a:pt x="18288" y="90932"/>
                  </a:lnTo>
                  <a:lnTo>
                    <a:pt x="18288" y="30607"/>
                  </a:lnTo>
                  <a:lnTo>
                    <a:pt x="54864" y="30607"/>
                  </a:lnTo>
                  <a:lnTo>
                    <a:pt x="54864" y="14986"/>
                  </a:lnTo>
                  <a:lnTo>
                    <a:pt x="0" y="14986"/>
                  </a:lnTo>
                  <a:lnTo>
                    <a:pt x="0" y="106426"/>
                  </a:lnTo>
                  <a:lnTo>
                    <a:pt x="21374" y="106286"/>
                  </a:lnTo>
                  <a:lnTo>
                    <a:pt x="38684" y="105879"/>
                  </a:lnTo>
                  <a:lnTo>
                    <a:pt x="51904" y="105194"/>
                  </a:lnTo>
                  <a:lnTo>
                    <a:pt x="61087" y="104267"/>
                  </a:lnTo>
                  <a:close/>
                </a:path>
                <a:path w="1100454" h="146685">
                  <a:moveTo>
                    <a:pt x="88900" y="5588"/>
                  </a:moveTo>
                  <a:lnTo>
                    <a:pt x="70485" y="5588"/>
                  </a:lnTo>
                  <a:lnTo>
                    <a:pt x="70485" y="51435"/>
                  </a:lnTo>
                  <a:lnTo>
                    <a:pt x="43180" y="51435"/>
                  </a:lnTo>
                  <a:lnTo>
                    <a:pt x="43180" y="67183"/>
                  </a:lnTo>
                  <a:lnTo>
                    <a:pt x="70485" y="67183"/>
                  </a:lnTo>
                  <a:lnTo>
                    <a:pt x="70485" y="141986"/>
                  </a:lnTo>
                  <a:lnTo>
                    <a:pt x="88900" y="141986"/>
                  </a:lnTo>
                  <a:lnTo>
                    <a:pt x="88900" y="5588"/>
                  </a:lnTo>
                  <a:close/>
                </a:path>
                <a:path w="1100454" h="146685">
                  <a:moveTo>
                    <a:pt x="118364" y="2667"/>
                  </a:moveTo>
                  <a:lnTo>
                    <a:pt x="99695" y="2667"/>
                  </a:lnTo>
                  <a:lnTo>
                    <a:pt x="99695" y="146304"/>
                  </a:lnTo>
                  <a:lnTo>
                    <a:pt x="118364" y="146304"/>
                  </a:lnTo>
                  <a:lnTo>
                    <a:pt x="118364" y="2667"/>
                  </a:lnTo>
                  <a:close/>
                </a:path>
                <a:path w="1100454" h="146685">
                  <a:moveTo>
                    <a:pt x="226568" y="61595"/>
                  </a:moveTo>
                  <a:lnTo>
                    <a:pt x="225894" y="50596"/>
                  </a:lnTo>
                  <a:lnTo>
                    <a:pt x="223989" y="41008"/>
                  </a:lnTo>
                  <a:lnTo>
                    <a:pt x="220776" y="32550"/>
                  </a:lnTo>
                  <a:lnTo>
                    <a:pt x="217766" y="27686"/>
                  </a:lnTo>
                  <a:lnTo>
                    <a:pt x="216281" y="25273"/>
                  </a:lnTo>
                  <a:lnTo>
                    <a:pt x="210781" y="19443"/>
                  </a:lnTo>
                  <a:lnTo>
                    <a:pt x="208394" y="17894"/>
                  </a:lnTo>
                  <a:lnTo>
                    <a:pt x="208394" y="61595"/>
                  </a:lnTo>
                  <a:lnTo>
                    <a:pt x="208343" y="72529"/>
                  </a:lnTo>
                  <a:lnTo>
                    <a:pt x="206629" y="80518"/>
                  </a:lnTo>
                  <a:lnTo>
                    <a:pt x="202819" y="86487"/>
                  </a:lnTo>
                  <a:lnTo>
                    <a:pt x="199009" y="92583"/>
                  </a:lnTo>
                  <a:lnTo>
                    <a:pt x="194437" y="95631"/>
                  </a:lnTo>
                  <a:lnTo>
                    <a:pt x="183515" y="95631"/>
                  </a:lnTo>
                  <a:lnTo>
                    <a:pt x="169418" y="61595"/>
                  </a:lnTo>
                  <a:lnTo>
                    <a:pt x="169748" y="54305"/>
                  </a:lnTo>
                  <a:lnTo>
                    <a:pt x="183261" y="27686"/>
                  </a:lnTo>
                  <a:lnTo>
                    <a:pt x="194691" y="27686"/>
                  </a:lnTo>
                  <a:lnTo>
                    <a:pt x="208394" y="61595"/>
                  </a:lnTo>
                  <a:lnTo>
                    <a:pt x="208394" y="17894"/>
                  </a:lnTo>
                  <a:lnTo>
                    <a:pt x="204381" y="15278"/>
                  </a:lnTo>
                  <a:lnTo>
                    <a:pt x="197116" y="12776"/>
                  </a:lnTo>
                  <a:lnTo>
                    <a:pt x="188976" y="11938"/>
                  </a:lnTo>
                  <a:lnTo>
                    <a:pt x="180822" y="12763"/>
                  </a:lnTo>
                  <a:lnTo>
                    <a:pt x="153695" y="40855"/>
                  </a:lnTo>
                  <a:lnTo>
                    <a:pt x="151130" y="61595"/>
                  </a:lnTo>
                  <a:lnTo>
                    <a:pt x="151790" y="72529"/>
                  </a:lnTo>
                  <a:lnTo>
                    <a:pt x="173583" y="108051"/>
                  </a:lnTo>
                  <a:lnTo>
                    <a:pt x="188976" y="111379"/>
                  </a:lnTo>
                  <a:lnTo>
                    <a:pt x="197116" y="110553"/>
                  </a:lnTo>
                  <a:lnTo>
                    <a:pt x="204419" y="108038"/>
                  </a:lnTo>
                  <a:lnTo>
                    <a:pt x="210832" y="103886"/>
                  </a:lnTo>
                  <a:lnTo>
                    <a:pt x="216408" y="98044"/>
                  </a:lnTo>
                  <a:lnTo>
                    <a:pt x="217868" y="95631"/>
                  </a:lnTo>
                  <a:lnTo>
                    <a:pt x="220827" y="90766"/>
                  </a:lnTo>
                  <a:lnTo>
                    <a:pt x="224002" y="82257"/>
                  </a:lnTo>
                  <a:lnTo>
                    <a:pt x="225920" y="72529"/>
                  </a:lnTo>
                  <a:lnTo>
                    <a:pt x="226568" y="61595"/>
                  </a:lnTo>
                  <a:close/>
                </a:path>
                <a:path w="1100454" h="146685">
                  <a:moveTo>
                    <a:pt x="266700" y="2667"/>
                  </a:moveTo>
                  <a:lnTo>
                    <a:pt x="248158" y="2667"/>
                  </a:lnTo>
                  <a:lnTo>
                    <a:pt x="248158" y="146304"/>
                  </a:lnTo>
                  <a:lnTo>
                    <a:pt x="266700" y="146304"/>
                  </a:lnTo>
                  <a:lnTo>
                    <a:pt x="266700" y="2667"/>
                  </a:lnTo>
                  <a:close/>
                </a:path>
                <a:path w="1100454" h="146685">
                  <a:moveTo>
                    <a:pt x="385064" y="103886"/>
                  </a:moveTo>
                  <a:lnTo>
                    <a:pt x="384187" y="90678"/>
                  </a:lnTo>
                  <a:lnTo>
                    <a:pt x="384048" y="88519"/>
                  </a:lnTo>
                  <a:lnTo>
                    <a:pt x="374662" y="89446"/>
                  </a:lnTo>
                  <a:lnTo>
                    <a:pt x="362724" y="90131"/>
                  </a:lnTo>
                  <a:lnTo>
                    <a:pt x="348234" y="90538"/>
                  </a:lnTo>
                  <a:lnTo>
                    <a:pt x="331216" y="90678"/>
                  </a:lnTo>
                  <a:lnTo>
                    <a:pt x="323850" y="90678"/>
                  </a:lnTo>
                  <a:lnTo>
                    <a:pt x="323850" y="65405"/>
                  </a:lnTo>
                  <a:lnTo>
                    <a:pt x="365760" y="65405"/>
                  </a:lnTo>
                  <a:lnTo>
                    <a:pt x="365760" y="49784"/>
                  </a:lnTo>
                  <a:lnTo>
                    <a:pt x="323850" y="49784"/>
                  </a:lnTo>
                  <a:lnTo>
                    <a:pt x="323850" y="30988"/>
                  </a:lnTo>
                  <a:lnTo>
                    <a:pt x="377317" y="30988"/>
                  </a:lnTo>
                  <a:lnTo>
                    <a:pt x="377317" y="15240"/>
                  </a:lnTo>
                  <a:lnTo>
                    <a:pt x="305562" y="15240"/>
                  </a:lnTo>
                  <a:lnTo>
                    <a:pt x="305562" y="106172"/>
                  </a:lnTo>
                  <a:lnTo>
                    <a:pt x="348665" y="106070"/>
                  </a:lnTo>
                  <a:lnTo>
                    <a:pt x="377723" y="104673"/>
                  </a:lnTo>
                  <a:lnTo>
                    <a:pt x="385064" y="103886"/>
                  </a:lnTo>
                  <a:close/>
                </a:path>
                <a:path w="1100454" h="146685">
                  <a:moveTo>
                    <a:pt x="421513" y="2667"/>
                  </a:moveTo>
                  <a:lnTo>
                    <a:pt x="403225" y="2667"/>
                  </a:lnTo>
                  <a:lnTo>
                    <a:pt x="403225" y="54864"/>
                  </a:lnTo>
                  <a:lnTo>
                    <a:pt x="377063" y="54864"/>
                  </a:lnTo>
                  <a:lnTo>
                    <a:pt x="377063" y="70485"/>
                  </a:lnTo>
                  <a:lnTo>
                    <a:pt x="403225" y="70485"/>
                  </a:lnTo>
                  <a:lnTo>
                    <a:pt x="403225" y="146304"/>
                  </a:lnTo>
                  <a:lnTo>
                    <a:pt x="421513" y="146304"/>
                  </a:lnTo>
                  <a:lnTo>
                    <a:pt x="421513" y="2667"/>
                  </a:lnTo>
                  <a:close/>
                </a:path>
                <a:path w="1100454" h="146685">
                  <a:moveTo>
                    <a:pt x="567309" y="45720"/>
                  </a:moveTo>
                  <a:lnTo>
                    <a:pt x="489585" y="45720"/>
                  </a:lnTo>
                  <a:lnTo>
                    <a:pt x="489585" y="37465"/>
                  </a:lnTo>
                  <a:lnTo>
                    <a:pt x="564134" y="37465"/>
                  </a:lnTo>
                  <a:lnTo>
                    <a:pt x="564134" y="3556"/>
                  </a:lnTo>
                  <a:lnTo>
                    <a:pt x="471043" y="3556"/>
                  </a:lnTo>
                  <a:lnTo>
                    <a:pt x="471043" y="17145"/>
                  </a:lnTo>
                  <a:lnTo>
                    <a:pt x="545592" y="17145"/>
                  </a:lnTo>
                  <a:lnTo>
                    <a:pt x="545592" y="25146"/>
                  </a:lnTo>
                  <a:lnTo>
                    <a:pt x="471043" y="25146"/>
                  </a:lnTo>
                  <a:lnTo>
                    <a:pt x="471043" y="59182"/>
                  </a:lnTo>
                  <a:lnTo>
                    <a:pt x="567309" y="59182"/>
                  </a:lnTo>
                  <a:lnTo>
                    <a:pt x="567309" y="45720"/>
                  </a:lnTo>
                  <a:close/>
                </a:path>
                <a:path w="1100454" h="146685">
                  <a:moveTo>
                    <a:pt x="567690" y="131445"/>
                  </a:moveTo>
                  <a:lnTo>
                    <a:pt x="488950" y="131445"/>
                  </a:lnTo>
                  <a:lnTo>
                    <a:pt x="488950" y="122682"/>
                  </a:lnTo>
                  <a:lnTo>
                    <a:pt x="564769" y="122682"/>
                  </a:lnTo>
                  <a:lnTo>
                    <a:pt x="564769" y="88646"/>
                  </a:lnTo>
                  <a:lnTo>
                    <a:pt x="470408" y="88646"/>
                  </a:lnTo>
                  <a:lnTo>
                    <a:pt x="470408" y="102108"/>
                  </a:lnTo>
                  <a:lnTo>
                    <a:pt x="545973" y="102108"/>
                  </a:lnTo>
                  <a:lnTo>
                    <a:pt x="545973" y="110490"/>
                  </a:lnTo>
                  <a:lnTo>
                    <a:pt x="470408" y="110490"/>
                  </a:lnTo>
                  <a:lnTo>
                    <a:pt x="470408" y="144780"/>
                  </a:lnTo>
                  <a:lnTo>
                    <a:pt x="567690" y="144780"/>
                  </a:lnTo>
                  <a:lnTo>
                    <a:pt x="567690" y="131445"/>
                  </a:lnTo>
                  <a:close/>
                </a:path>
                <a:path w="1100454" h="146685">
                  <a:moveTo>
                    <a:pt x="584073" y="67056"/>
                  </a:moveTo>
                  <a:lnTo>
                    <a:pt x="450850" y="67056"/>
                  </a:lnTo>
                  <a:lnTo>
                    <a:pt x="450850" y="80391"/>
                  </a:lnTo>
                  <a:lnTo>
                    <a:pt x="584073" y="80391"/>
                  </a:lnTo>
                  <a:lnTo>
                    <a:pt x="584073" y="67056"/>
                  </a:lnTo>
                  <a:close/>
                </a:path>
                <a:path w="1100454" h="146685">
                  <a:moveTo>
                    <a:pt x="771779" y="95631"/>
                  </a:moveTo>
                  <a:lnTo>
                    <a:pt x="675894" y="95631"/>
                  </a:lnTo>
                  <a:lnTo>
                    <a:pt x="675894" y="111506"/>
                  </a:lnTo>
                  <a:lnTo>
                    <a:pt x="752983" y="111506"/>
                  </a:lnTo>
                  <a:lnTo>
                    <a:pt x="752983" y="146304"/>
                  </a:lnTo>
                  <a:lnTo>
                    <a:pt x="771779" y="146304"/>
                  </a:lnTo>
                  <a:lnTo>
                    <a:pt x="771779" y="95631"/>
                  </a:lnTo>
                  <a:close/>
                </a:path>
                <a:path w="1100454" h="146685">
                  <a:moveTo>
                    <a:pt x="791337" y="70358"/>
                  </a:moveTo>
                  <a:lnTo>
                    <a:pt x="734060" y="70358"/>
                  </a:lnTo>
                  <a:lnTo>
                    <a:pt x="734060" y="59309"/>
                  </a:lnTo>
                  <a:lnTo>
                    <a:pt x="771271" y="59309"/>
                  </a:lnTo>
                  <a:lnTo>
                    <a:pt x="771271" y="43688"/>
                  </a:lnTo>
                  <a:lnTo>
                    <a:pt x="771271" y="33274"/>
                  </a:lnTo>
                  <a:lnTo>
                    <a:pt x="771271" y="18034"/>
                  </a:lnTo>
                  <a:lnTo>
                    <a:pt x="771271" y="5080"/>
                  </a:lnTo>
                  <a:lnTo>
                    <a:pt x="752729" y="5080"/>
                  </a:lnTo>
                  <a:lnTo>
                    <a:pt x="752729" y="18034"/>
                  </a:lnTo>
                  <a:lnTo>
                    <a:pt x="752729" y="33274"/>
                  </a:lnTo>
                  <a:lnTo>
                    <a:pt x="752729" y="43688"/>
                  </a:lnTo>
                  <a:lnTo>
                    <a:pt x="696849" y="43688"/>
                  </a:lnTo>
                  <a:lnTo>
                    <a:pt x="696849" y="33274"/>
                  </a:lnTo>
                  <a:lnTo>
                    <a:pt x="752729" y="33274"/>
                  </a:lnTo>
                  <a:lnTo>
                    <a:pt x="752729" y="18034"/>
                  </a:lnTo>
                  <a:lnTo>
                    <a:pt x="696849" y="18034"/>
                  </a:lnTo>
                  <a:lnTo>
                    <a:pt x="696849" y="5080"/>
                  </a:lnTo>
                  <a:lnTo>
                    <a:pt x="678307" y="5080"/>
                  </a:lnTo>
                  <a:lnTo>
                    <a:pt x="678307" y="59309"/>
                  </a:lnTo>
                  <a:lnTo>
                    <a:pt x="715264" y="59309"/>
                  </a:lnTo>
                  <a:lnTo>
                    <a:pt x="715264" y="70358"/>
                  </a:lnTo>
                  <a:lnTo>
                    <a:pt x="658114" y="70358"/>
                  </a:lnTo>
                  <a:lnTo>
                    <a:pt x="658114" y="86106"/>
                  </a:lnTo>
                  <a:lnTo>
                    <a:pt x="791337" y="86106"/>
                  </a:lnTo>
                  <a:lnTo>
                    <a:pt x="791337" y="70358"/>
                  </a:lnTo>
                  <a:close/>
                </a:path>
                <a:path w="1100454" h="146685">
                  <a:moveTo>
                    <a:pt x="943737" y="67056"/>
                  </a:moveTo>
                  <a:lnTo>
                    <a:pt x="921639" y="67056"/>
                  </a:lnTo>
                  <a:lnTo>
                    <a:pt x="922794" y="51511"/>
                  </a:lnTo>
                  <a:lnTo>
                    <a:pt x="923632" y="36664"/>
                  </a:lnTo>
                  <a:lnTo>
                    <a:pt x="924128" y="22504"/>
                  </a:lnTo>
                  <a:lnTo>
                    <a:pt x="924306" y="9017"/>
                  </a:lnTo>
                  <a:lnTo>
                    <a:pt x="830834" y="9017"/>
                  </a:lnTo>
                  <a:lnTo>
                    <a:pt x="830834" y="24638"/>
                  </a:lnTo>
                  <a:lnTo>
                    <a:pt x="905637" y="24638"/>
                  </a:lnTo>
                  <a:lnTo>
                    <a:pt x="905510" y="33007"/>
                  </a:lnTo>
                  <a:lnTo>
                    <a:pt x="905141" y="42849"/>
                  </a:lnTo>
                  <a:lnTo>
                    <a:pt x="904506" y="54203"/>
                  </a:lnTo>
                  <a:lnTo>
                    <a:pt x="903605" y="67056"/>
                  </a:lnTo>
                  <a:lnTo>
                    <a:pt x="810514" y="67056"/>
                  </a:lnTo>
                  <a:lnTo>
                    <a:pt x="810514" y="82804"/>
                  </a:lnTo>
                  <a:lnTo>
                    <a:pt x="866648" y="82804"/>
                  </a:lnTo>
                  <a:lnTo>
                    <a:pt x="866648" y="146304"/>
                  </a:lnTo>
                  <a:lnTo>
                    <a:pt x="885444" y="146304"/>
                  </a:lnTo>
                  <a:lnTo>
                    <a:pt x="885444" y="82804"/>
                  </a:lnTo>
                  <a:lnTo>
                    <a:pt x="943737" y="82804"/>
                  </a:lnTo>
                  <a:lnTo>
                    <a:pt x="943737" y="67056"/>
                  </a:lnTo>
                  <a:close/>
                </a:path>
                <a:path w="1100454" h="146685">
                  <a:moveTo>
                    <a:pt x="1045591" y="49784"/>
                  </a:moveTo>
                  <a:lnTo>
                    <a:pt x="1044270" y="47498"/>
                  </a:lnTo>
                  <a:lnTo>
                    <a:pt x="1042162" y="43815"/>
                  </a:lnTo>
                  <a:lnTo>
                    <a:pt x="1035431" y="39497"/>
                  </a:lnTo>
                  <a:lnTo>
                    <a:pt x="1029995" y="36601"/>
                  </a:lnTo>
                  <a:lnTo>
                    <a:pt x="1026795" y="35572"/>
                  </a:lnTo>
                  <a:lnTo>
                    <a:pt x="1026795" y="50800"/>
                  </a:lnTo>
                  <a:lnTo>
                    <a:pt x="1026795" y="64008"/>
                  </a:lnTo>
                  <a:lnTo>
                    <a:pt x="1020572" y="67310"/>
                  </a:lnTo>
                  <a:lnTo>
                    <a:pt x="995553" y="67310"/>
                  </a:lnTo>
                  <a:lnTo>
                    <a:pt x="989330" y="64008"/>
                  </a:lnTo>
                  <a:lnTo>
                    <a:pt x="989330" y="50800"/>
                  </a:lnTo>
                  <a:lnTo>
                    <a:pt x="995553" y="47498"/>
                  </a:lnTo>
                  <a:lnTo>
                    <a:pt x="1020572" y="47498"/>
                  </a:lnTo>
                  <a:lnTo>
                    <a:pt x="1026795" y="50800"/>
                  </a:lnTo>
                  <a:lnTo>
                    <a:pt x="1026795" y="35572"/>
                  </a:lnTo>
                  <a:lnTo>
                    <a:pt x="1023632" y="34531"/>
                  </a:lnTo>
                  <a:lnTo>
                    <a:pt x="1016292" y="33299"/>
                  </a:lnTo>
                  <a:lnTo>
                    <a:pt x="1008126" y="32893"/>
                  </a:lnTo>
                  <a:lnTo>
                    <a:pt x="999896" y="33312"/>
                  </a:lnTo>
                  <a:lnTo>
                    <a:pt x="970407" y="49784"/>
                  </a:lnTo>
                  <a:lnTo>
                    <a:pt x="970407" y="64897"/>
                  </a:lnTo>
                  <a:lnTo>
                    <a:pt x="1007872" y="81915"/>
                  </a:lnTo>
                  <a:lnTo>
                    <a:pt x="1016101" y="81508"/>
                  </a:lnTo>
                  <a:lnTo>
                    <a:pt x="1044232" y="67310"/>
                  </a:lnTo>
                  <a:lnTo>
                    <a:pt x="1045591" y="64897"/>
                  </a:lnTo>
                  <a:lnTo>
                    <a:pt x="1045591" y="49784"/>
                  </a:lnTo>
                  <a:close/>
                </a:path>
                <a:path w="1100454" h="146685">
                  <a:moveTo>
                    <a:pt x="1051941" y="14097"/>
                  </a:moveTo>
                  <a:lnTo>
                    <a:pt x="1017397" y="14097"/>
                  </a:lnTo>
                  <a:lnTo>
                    <a:pt x="1017397" y="0"/>
                  </a:lnTo>
                  <a:lnTo>
                    <a:pt x="998728" y="0"/>
                  </a:lnTo>
                  <a:lnTo>
                    <a:pt x="998728" y="14097"/>
                  </a:lnTo>
                  <a:lnTo>
                    <a:pt x="964057" y="14097"/>
                  </a:lnTo>
                  <a:lnTo>
                    <a:pt x="964057" y="28448"/>
                  </a:lnTo>
                  <a:lnTo>
                    <a:pt x="1051941" y="28448"/>
                  </a:lnTo>
                  <a:lnTo>
                    <a:pt x="1051941" y="14097"/>
                  </a:lnTo>
                  <a:close/>
                </a:path>
                <a:path w="1100454" h="146685">
                  <a:moveTo>
                    <a:pt x="1082167" y="131064"/>
                  </a:moveTo>
                  <a:lnTo>
                    <a:pt x="1006475" y="131064"/>
                  </a:lnTo>
                  <a:lnTo>
                    <a:pt x="1006475" y="123444"/>
                  </a:lnTo>
                  <a:lnTo>
                    <a:pt x="1078611" y="123444"/>
                  </a:lnTo>
                  <a:lnTo>
                    <a:pt x="1078611" y="88646"/>
                  </a:lnTo>
                  <a:lnTo>
                    <a:pt x="987806" y="88646"/>
                  </a:lnTo>
                  <a:lnTo>
                    <a:pt x="987806" y="103378"/>
                  </a:lnTo>
                  <a:lnTo>
                    <a:pt x="1060196" y="103378"/>
                  </a:lnTo>
                  <a:lnTo>
                    <a:pt x="1060196" y="110490"/>
                  </a:lnTo>
                  <a:lnTo>
                    <a:pt x="987806" y="110490"/>
                  </a:lnTo>
                  <a:lnTo>
                    <a:pt x="987806" y="145669"/>
                  </a:lnTo>
                  <a:lnTo>
                    <a:pt x="1082167" y="145669"/>
                  </a:lnTo>
                  <a:lnTo>
                    <a:pt x="1082167" y="131064"/>
                  </a:lnTo>
                  <a:close/>
                </a:path>
                <a:path w="1100454" h="146685">
                  <a:moveTo>
                    <a:pt x="1100328" y="41529"/>
                  </a:moveTo>
                  <a:lnTo>
                    <a:pt x="1078611" y="41529"/>
                  </a:lnTo>
                  <a:lnTo>
                    <a:pt x="1078611" y="2667"/>
                  </a:lnTo>
                  <a:lnTo>
                    <a:pt x="1059942" y="2667"/>
                  </a:lnTo>
                  <a:lnTo>
                    <a:pt x="1059942" y="82804"/>
                  </a:lnTo>
                  <a:lnTo>
                    <a:pt x="1078611" y="82804"/>
                  </a:lnTo>
                  <a:lnTo>
                    <a:pt x="1078611" y="57277"/>
                  </a:lnTo>
                  <a:lnTo>
                    <a:pt x="1100328" y="57277"/>
                  </a:lnTo>
                  <a:lnTo>
                    <a:pt x="1100328" y="4152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2252" y="5235320"/>
              <a:ext cx="133223" cy="14058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283835" y="5232272"/>
              <a:ext cx="1461770" cy="144145"/>
            </a:xfrm>
            <a:custGeom>
              <a:avLst/>
              <a:gdLst/>
              <a:ahLst/>
              <a:cxnLst/>
              <a:rect l="l" t="t" r="r" b="b"/>
              <a:pathLst>
                <a:path w="1461770" h="144145">
                  <a:moveTo>
                    <a:pt x="64389" y="80772"/>
                  </a:moveTo>
                  <a:lnTo>
                    <a:pt x="47498" y="80772"/>
                  </a:lnTo>
                  <a:lnTo>
                    <a:pt x="47498" y="97917"/>
                  </a:lnTo>
                  <a:lnTo>
                    <a:pt x="47498" y="111633"/>
                  </a:lnTo>
                  <a:lnTo>
                    <a:pt x="47498" y="127000"/>
                  </a:lnTo>
                  <a:lnTo>
                    <a:pt x="25273" y="127000"/>
                  </a:lnTo>
                  <a:lnTo>
                    <a:pt x="25273" y="111633"/>
                  </a:lnTo>
                  <a:lnTo>
                    <a:pt x="47498" y="111633"/>
                  </a:lnTo>
                  <a:lnTo>
                    <a:pt x="47498" y="97917"/>
                  </a:lnTo>
                  <a:lnTo>
                    <a:pt x="25273" y="97917"/>
                  </a:lnTo>
                  <a:lnTo>
                    <a:pt x="25273" y="80772"/>
                  </a:lnTo>
                  <a:lnTo>
                    <a:pt x="8509" y="80772"/>
                  </a:lnTo>
                  <a:lnTo>
                    <a:pt x="8509" y="140716"/>
                  </a:lnTo>
                  <a:lnTo>
                    <a:pt x="64389" y="140716"/>
                  </a:lnTo>
                  <a:lnTo>
                    <a:pt x="64389" y="127000"/>
                  </a:lnTo>
                  <a:lnTo>
                    <a:pt x="64389" y="111633"/>
                  </a:lnTo>
                  <a:lnTo>
                    <a:pt x="64389" y="97917"/>
                  </a:lnTo>
                  <a:lnTo>
                    <a:pt x="64389" y="80772"/>
                  </a:lnTo>
                  <a:close/>
                </a:path>
                <a:path w="1461770" h="144145">
                  <a:moveTo>
                    <a:pt x="117983" y="254"/>
                  </a:moveTo>
                  <a:lnTo>
                    <a:pt x="99441" y="254"/>
                  </a:lnTo>
                  <a:lnTo>
                    <a:pt x="99441" y="29718"/>
                  </a:lnTo>
                  <a:lnTo>
                    <a:pt x="75438" y="29718"/>
                  </a:lnTo>
                  <a:lnTo>
                    <a:pt x="73406" y="21082"/>
                  </a:lnTo>
                  <a:lnTo>
                    <a:pt x="70916" y="17145"/>
                  </a:lnTo>
                  <a:lnTo>
                    <a:pt x="69088" y="14224"/>
                  </a:lnTo>
                  <a:lnTo>
                    <a:pt x="57658" y="5765"/>
                  </a:lnTo>
                  <a:lnTo>
                    <a:pt x="57658" y="43815"/>
                  </a:lnTo>
                  <a:lnTo>
                    <a:pt x="55880" y="48768"/>
                  </a:lnTo>
                  <a:lnTo>
                    <a:pt x="52324" y="52578"/>
                  </a:lnTo>
                  <a:lnTo>
                    <a:pt x="48768" y="56515"/>
                  </a:lnTo>
                  <a:lnTo>
                    <a:pt x="43942" y="58420"/>
                  </a:lnTo>
                  <a:lnTo>
                    <a:pt x="32258" y="58420"/>
                  </a:lnTo>
                  <a:lnTo>
                    <a:pt x="27559" y="56515"/>
                  </a:lnTo>
                  <a:lnTo>
                    <a:pt x="20447" y="48895"/>
                  </a:lnTo>
                  <a:lnTo>
                    <a:pt x="18542" y="43815"/>
                  </a:lnTo>
                  <a:lnTo>
                    <a:pt x="18542" y="31496"/>
                  </a:lnTo>
                  <a:lnTo>
                    <a:pt x="20320" y="26543"/>
                  </a:lnTo>
                  <a:lnTo>
                    <a:pt x="23876" y="22733"/>
                  </a:lnTo>
                  <a:lnTo>
                    <a:pt x="27432" y="19050"/>
                  </a:lnTo>
                  <a:lnTo>
                    <a:pt x="32131" y="17145"/>
                  </a:lnTo>
                  <a:lnTo>
                    <a:pt x="43942" y="17145"/>
                  </a:lnTo>
                  <a:lnTo>
                    <a:pt x="48641" y="19050"/>
                  </a:lnTo>
                  <a:lnTo>
                    <a:pt x="52197" y="22860"/>
                  </a:lnTo>
                  <a:lnTo>
                    <a:pt x="55880" y="26670"/>
                  </a:lnTo>
                  <a:lnTo>
                    <a:pt x="57607" y="31496"/>
                  </a:lnTo>
                  <a:lnTo>
                    <a:pt x="57658" y="43815"/>
                  </a:lnTo>
                  <a:lnTo>
                    <a:pt x="57658" y="5765"/>
                  </a:lnTo>
                  <a:lnTo>
                    <a:pt x="55372" y="4064"/>
                  </a:lnTo>
                  <a:lnTo>
                    <a:pt x="47371" y="1524"/>
                  </a:lnTo>
                  <a:lnTo>
                    <a:pt x="38100" y="1524"/>
                  </a:lnTo>
                  <a:lnTo>
                    <a:pt x="2679" y="23596"/>
                  </a:lnTo>
                  <a:lnTo>
                    <a:pt x="0" y="37719"/>
                  </a:lnTo>
                  <a:lnTo>
                    <a:pt x="660" y="45110"/>
                  </a:lnTo>
                  <a:lnTo>
                    <a:pt x="30238" y="73025"/>
                  </a:lnTo>
                  <a:lnTo>
                    <a:pt x="38100" y="73660"/>
                  </a:lnTo>
                  <a:lnTo>
                    <a:pt x="44907" y="73190"/>
                  </a:lnTo>
                  <a:lnTo>
                    <a:pt x="70713" y="58420"/>
                  </a:lnTo>
                  <a:lnTo>
                    <a:pt x="73660" y="53975"/>
                  </a:lnTo>
                  <a:lnTo>
                    <a:pt x="75565" y="45466"/>
                  </a:lnTo>
                  <a:lnTo>
                    <a:pt x="99441" y="45466"/>
                  </a:lnTo>
                  <a:lnTo>
                    <a:pt x="99441" y="75184"/>
                  </a:lnTo>
                  <a:lnTo>
                    <a:pt x="117983" y="75184"/>
                  </a:lnTo>
                  <a:lnTo>
                    <a:pt x="117983" y="45466"/>
                  </a:lnTo>
                  <a:lnTo>
                    <a:pt x="117983" y="29718"/>
                  </a:lnTo>
                  <a:lnTo>
                    <a:pt x="117983" y="254"/>
                  </a:lnTo>
                  <a:close/>
                </a:path>
                <a:path w="1461770" h="144145">
                  <a:moveTo>
                    <a:pt x="132588" y="130810"/>
                  </a:moveTo>
                  <a:lnTo>
                    <a:pt x="107734" y="101092"/>
                  </a:lnTo>
                  <a:lnTo>
                    <a:pt x="107696" y="80772"/>
                  </a:lnTo>
                  <a:lnTo>
                    <a:pt x="90551" y="80772"/>
                  </a:lnTo>
                  <a:lnTo>
                    <a:pt x="90551" y="101092"/>
                  </a:lnTo>
                  <a:lnTo>
                    <a:pt x="88392" y="108585"/>
                  </a:lnTo>
                  <a:lnTo>
                    <a:pt x="83947" y="115316"/>
                  </a:lnTo>
                  <a:lnTo>
                    <a:pt x="79629" y="122047"/>
                  </a:lnTo>
                  <a:lnTo>
                    <a:pt x="73279" y="127254"/>
                  </a:lnTo>
                  <a:lnTo>
                    <a:pt x="64897" y="130937"/>
                  </a:lnTo>
                  <a:lnTo>
                    <a:pt x="77089" y="143256"/>
                  </a:lnTo>
                  <a:lnTo>
                    <a:pt x="84010" y="138493"/>
                  </a:lnTo>
                  <a:lnTo>
                    <a:pt x="89979" y="133146"/>
                  </a:lnTo>
                  <a:lnTo>
                    <a:pt x="94983" y="127203"/>
                  </a:lnTo>
                  <a:lnTo>
                    <a:pt x="99060" y="120650"/>
                  </a:lnTo>
                  <a:lnTo>
                    <a:pt x="102666" y="126441"/>
                  </a:lnTo>
                  <a:lnTo>
                    <a:pt x="107416" y="132181"/>
                  </a:lnTo>
                  <a:lnTo>
                    <a:pt x="113284" y="137871"/>
                  </a:lnTo>
                  <a:lnTo>
                    <a:pt x="120269" y="143510"/>
                  </a:lnTo>
                  <a:lnTo>
                    <a:pt x="132588" y="130810"/>
                  </a:lnTo>
                  <a:close/>
                </a:path>
                <a:path w="1461770" h="144145">
                  <a:moveTo>
                    <a:pt x="281305" y="108458"/>
                  </a:moveTo>
                  <a:lnTo>
                    <a:pt x="224028" y="108458"/>
                  </a:lnTo>
                  <a:lnTo>
                    <a:pt x="224028" y="79883"/>
                  </a:lnTo>
                  <a:lnTo>
                    <a:pt x="262255" y="79883"/>
                  </a:lnTo>
                  <a:lnTo>
                    <a:pt x="262255" y="64389"/>
                  </a:lnTo>
                  <a:lnTo>
                    <a:pt x="188087" y="64389"/>
                  </a:lnTo>
                  <a:lnTo>
                    <a:pt x="188087" y="28321"/>
                  </a:lnTo>
                  <a:lnTo>
                    <a:pt x="260096" y="28321"/>
                  </a:lnTo>
                  <a:lnTo>
                    <a:pt x="260096" y="12700"/>
                  </a:lnTo>
                  <a:lnTo>
                    <a:pt x="169291" y="12700"/>
                  </a:lnTo>
                  <a:lnTo>
                    <a:pt x="169291" y="79883"/>
                  </a:lnTo>
                  <a:lnTo>
                    <a:pt x="205232" y="79883"/>
                  </a:lnTo>
                  <a:lnTo>
                    <a:pt x="205232" y="108458"/>
                  </a:lnTo>
                  <a:lnTo>
                    <a:pt x="148082" y="108458"/>
                  </a:lnTo>
                  <a:lnTo>
                    <a:pt x="148082" y="123952"/>
                  </a:lnTo>
                  <a:lnTo>
                    <a:pt x="281305" y="123952"/>
                  </a:lnTo>
                  <a:lnTo>
                    <a:pt x="281305" y="108458"/>
                  </a:lnTo>
                  <a:close/>
                </a:path>
                <a:path w="1461770" h="144145">
                  <a:moveTo>
                    <a:pt x="414401" y="95504"/>
                  </a:moveTo>
                  <a:lnTo>
                    <a:pt x="318262" y="95504"/>
                  </a:lnTo>
                  <a:lnTo>
                    <a:pt x="318262" y="111125"/>
                  </a:lnTo>
                  <a:lnTo>
                    <a:pt x="395605" y="111125"/>
                  </a:lnTo>
                  <a:lnTo>
                    <a:pt x="395605" y="143637"/>
                  </a:lnTo>
                  <a:lnTo>
                    <a:pt x="414401" y="143637"/>
                  </a:lnTo>
                  <a:lnTo>
                    <a:pt x="414401" y="95504"/>
                  </a:lnTo>
                  <a:close/>
                </a:path>
                <a:path w="1461770" h="144145">
                  <a:moveTo>
                    <a:pt x="433705" y="71628"/>
                  </a:moveTo>
                  <a:lnTo>
                    <a:pt x="376428" y="71628"/>
                  </a:lnTo>
                  <a:lnTo>
                    <a:pt x="376428" y="61595"/>
                  </a:lnTo>
                  <a:lnTo>
                    <a:pt x="415925" y="61595"/>
                  </a:lnTo>
                  <a:lnTo>
                    <a:pt x="415925" y="46355"/>
                  </a:lnTo>
                  <a:lnTo>
                    <a:pt x="340233" y="46355"/>
                  </a:lnTo>
                  <a:lnTo>
                    <a:pt x="340233" y="38100"/>
                  </a:lnTo>
                  <a:lnTo>
                    <a:pt x="412623" y="38100"/>
                  </a:lnTo>
                  <a:lnTo>
                    <a:pt x="412623" y="1778"/>
                  </a:lnTo>
                  <a:lnTo>
                    <a:pt x="321564" y="1778"/>
                  </a:lnTo>
                  <a:lnTo>
                    <a:pt x="321564" y="16891"/>
                  </a:lnTo>
                  <a:lnTo>
                    <a:pt x="394081" y="16891"/>
                  </a:lnTo>
                  <a:lnTo>
                    <a:pt x="394081" y="24257"/>
                  </a:lnTo>
                  <a:lnTo>
                    <a:pt x="321564" y="24257"/>
                  </a:lnTo>
                  <a:lnTo>
                    <a:pt x="321564" y="61595"/>
                  </a:lnTo>
                  <a:lnTo>
                    <a:pt x="357632" y="61595"/>
                  </a:lnTo>
                  <a:lnTo>
                    <a:pt x="357632" y="71628"/>
                  </a:lnTo>
                  <a:lnTo>
                    <a:pt x="300482" y="71628"/>
                  </a:lnTo>
                  <a:lnTo>
                    <a:pt x="300482" y="86995"/>
                  </a:lnTo>
                  <a:lnTo>
                    <a:pt x="433705" y="86995"/>
                  </a:lnTo>
                  <a:lnTo>
                    <a:pt x="433705" y="71628"/>
                  </a:lnTo>
                  <a:close/>
                </a:path>
                <a:path w="1461770" h="144145">
                  <a:moveTo>
                    <a:pt x="593979" y="12065"/>
                  </a:moveTo>
                  <a:lnTo>
                    <a:pt x="510032" y="12065"/>
                  </a:lnTo>
                  <a:lnTo>
                    <a:pt x="510032" y="27686"/>
                  </a:lnTo>
                  <a:lnTo>
                    <a:pt x="593979" y="27686"/>
                  </a:lnTo>
                  <a:lnTo>
                    <a:pt x="593979" y="12065"/>
                  </a:lnTo>
                  <a:close/>
                </a:path>
                <a:path w="1461770" h="144145">
                  <a:moveTo>
                    <a:pt x="600075" y="104902"/>
                  </a:moveTo>
                  <a:lnTo>
                    <a:pt x="598424" y="89662"/>
                  </a:lnTo>
                  <a:lnTo>
                    <a:pt x="594487" y="90678"/>
                  </a:lnTo>
                  <a:lnTo>
                    <a:pt x="587883" y="91186"/>
                  </a:lnTo>
                  <a:lnTo>
                    <a:pt x="578866" y="91186"/>
                  </a:lnTo>
                  <a:lnTo>
                    <a:pt x="581025" y="37592"/>
                  </a:lnTo>
                  <a:lnTo>
                    <a:pt x="562737" y="37592"/>
                  </a:lnTo>
                  <a:lnTo>
                    <a:pt x="561721" y="91186"/>
                  </a:lnTo>
                  <a:lnTo>
                    <a:pt x="542544" y="91186"/>
                  </a:lnTo>
                  <a:lnTo>
                    <a:pt x="541655" y="37592"/>
                  </a:lnTo>
                  <a:lnTo>
                    <a:pt x="523367" y="37592"/>
                  </a:lnTo>
                  <a:lnTo>
                    <a:pt x="525145" y="91186"/>
                  </a:lnTo>
                  <a:lnTo>
                    <a:pt x="504571" y="91186"/>
                  </a:lnTo>
                  <a:lnTo>
                    <a:pt x="504571" y="106934"/>
                  </a:lnTo>
                  <a:lnTo>
                    <a:pt x="574421" y="106934"/>
                  </a:lnTo>
                  <a:lnTo>
                    <a:pt x="580161" y="106819"/>
                  </a:lnTo>
                  <a:lnTo>
                    <a:pt x="586333" y="106451"/>
                  </a:lnTo>
                  <a:lnTo>
                    <a:pt x="592975" y="105816"/>
                  </a:lnTo>
                  <a:lnTo>
                    <a:pt x="600075" y="104902"/>
                  </a:lnTo>
                  <a:close/>
                </a:path>
                <a:path w="1461770" h="144145">
                  <a:moveTo>
                    <a:pt x="645160" y="56007"/>
                  </a:moveTo>
                  <a:lnTo>
                    <a:pt x="622935" y="56007"/>
                  </a:lnTo>
                  <a:lnTo>
                    <a:pt x="622935" y="0"/>
                  </a:lnTo>
                  <a:lnTo>
                    <a:pt x="604012" y="0"/>
                  </a:lnTo>
                  <a:lnTo>
                    <a:pt x="604012" y="143637"/>
                  </a:lnTo>
                  <a:lnTo>
                    <a:pt x="622681" y="143637"/>
                  </a:lnTo>
                  <a:lnTo>
                    <a:pt x="622681" y="71755"/>
                  </a:lnTo>
                  <a:lnTo>
                    <a:pt x="645160" y="71755"/>
                  </a:lnTo>
                  <a:lnTo>
                    <a:pt x="645160" y="56007"/>
                  </a:lnTo>
                  <a:close/>
                </a:path>
                <a:path w="1461770" h="144145">
                  <a:moveTo>
                    <a:pt x="738505" y="12700"/>
                  </a:moveTo>
                  <a:lnTo>
                    <a:pt x="668147" y="12700"/>
                  </a:lnTo>
                  <a:lnTo>
                    <a:pt x="668147" y="28448"/>
                  </a:lnTo>
                  <a:lnTo>
                    <a:pt x="718693" y="28448"/>
                  </a:lnTo>
                  <a:lnTo>
                    <a:pt x="715975" y="39687"/>
                  </a:lnTo>
                  <a:lnTo>
                    <a:pt x="689521" y="79895"/>
                  </a:lnTo>
                  <a:lnTo>
                    <a:pt x="659384" y="98679"/>
                  </a:lnTo>
                  <a:lnTo>
                    <a:pt x="673735" y="112141"/>
                  </a:lnTo>
                  <a:lnTo>
                    <a:pt x="711860" y="81876"/>
                  </a:lnTo>
                  <a:lnTo>
                    <a:pt x="733894" y="42227"/>
                  </a:lnTo>
                  <a:lnTo>
                    <a:pt x="737209" y="27749"/>
                  </a:lnTo>
                  <a:lnTo>
                    <a:pt x="738505" y="12700"/>
                  </a:lnTo>
                  <a:close/>
                </a:path>
                <a:path w="1461770" h="144145">
                  <a:moveTo>
                    <a:pt x="778764" y="0"/>
                  </a:moveTo>
                  <a:lnTo>
                    <a:pt x="760476" y="0"/>
                  </a:lnTo>
                  <a:lnTo>
                    <a:pt x="760476" y="143637"/>
                  </a:lnTo>
                  <a:lnTo>
                    <a:pt x="778764" y="143637"/>
                  </a:lnTo>
                  <a:lnTo>
                    <a:pt x="778764" y="0"/>
                  </a:lnTo>
                  <a:close/>
                </a:path>
                <a:path w="1461770" h="144145">
                  <a:moveTo>
                    <a:pt x="894588" y="76835"/>
                  </a:moveTo>
                  <a:lnTo>
                    <a:pt x="875919" y="47066"/>
                  </a:lnTo>
                  <a:lnTo>
                    <a:pt x="875919" y="71247"/>
                  </a:lnTo>
                  <a:lnTo>
                    <a:pt x="875919" y="81915"/>
                  </a:lnTo>
                  <a:lnTo>
                    <a:pt x="874268" y="86106"/>
                  </a:lnTo>
                  <a:lnTo>
                    <a:pt x="867283" y="92837"/>
                  </a:lnTo>
                  <a:lnTo>
                    <a:pt x="862584" y="94615"/>
                  </a:lnTo>
                  <a:lnTo>
                    <a:pt x="850646" y="94615"/>
                  </a:lnTo>
                  <a:lnTo>
                    <a:pt x="845947" y="92837"/>
                  </a:lnTo>
                  <a:lnTo>
                    <a:pt x="839089" y="86233"/>
                  </a:lnTo>
                  <a:lnTo>
                    <a:pt x="837438" y="81915"/>
                  </a:lnTo>
                  <a:lnTo>
                    <a:pt x="837438" y="71247"/>
                  </a:lnTo>
                  <a:lnTo>
                    <a:pt x="839216" y="66802"/>
                  </a:lnTo>
                  <a:lnTo>
                    <a:pt x="846074" y="60198"/>
                  </a:lnTo>
                  <a:lnTo>
                    <a:pt x="850773" y="58547"/>
                  </a:lnTo>
                  <a:lnTo>
                    <a:pt x="862584" y="58547"/>
                  </a:lnTo>
                  <a:lnTo>
                    <a:pt x="867283" y="60198"/>
                  </a:lnTo>
                  <a:lnTo>
                    <a:pt x="870712" y="63627"/>
                  </a:lnTo>
                  <a:lnTo>
                    <a:pt x="874268" y="66929"/>
                  </a:lnTo>
                  <a:lnTo>
                    <a:pt x="856615" y="42799"/>
                  </a:lnTo>
                  <a:lnTo>
                    <a:pt x="848525" y="43395"/>
                  </a:lnTo>
                  <a:lnTo>
                    <a:pt x="819429" y="69545"/>
                  </a:lnTo>
                  <a:lnTo>
                    <a:pt x="818769" y="76708"/>
                  </a:lnTo>
                  <a:lnTo>
                    <a:pt x="819429" y="83718"/>
                  </a:lnTo>
                  <a:lnTo>
                    <a:pt x="848575" y="109651"/>
                  </a:lnTo>
                  <a:lnTo>
                    <a:pt x="856488" y="110236"/>
                  </a:lnTo>
                  <a:lnTo>
                    <a:pt x="864628" y="109651"/>
                  </a:lnTo>
                  <a:lnTo>
                    <a:pt x="889342" y="94615"/>
                  </a:lnTo>
                  <a:lnTo>
                    <a:pt x="891933" y="90170"/>
                  </a:lnTo>
                  <a:lnTo>
                    <a:pt x="893914" y="83845"/>
                  </a:lnTo>
                  <a:lnTo>
                    <a:pt x="894588" y="76835"/>
                  </a:lnTo>
                  <a:close/>
                </a:path>
                <a:path w="1461770" h="144145">
                  <a:moveTo>
                    <a:pt x="900684" y="19812"/>
                  </a:moveTo>
                  <a:lnTo>
                    <a:pt x="866267" y="19812"/>
                  </a:lnTo>
                  <a:lnTo>
                    <a:pt x="866267" y="0"/>
                  </a:lnTo>
                  <a:lnTo>
                    <a:pt x="847344" y="0"/>
                  </a:lnTo>
                  <a:lnTo>
                    <a:pt x="847344" y="19812"/>
                  </a:lnTo>
                  <a:lnTo>
                    <a:pt x="812927" y="19812"/>
                  </a:lnTo>
                  <a:lnTo>
                    <a:pt x="812927" y="35560"/>
                  </a:lnTo>
                  <a:lnTo>
                    <a:pt x="900684" y="35560"/>
                  </a:lnTo>
                  <a:lnTo>
                    <a:pt x="900684" y="19812"/>
                  </a:lnTo>
                  <a:close/>
                </a:path>
                <a:path w="1461770" h="144145">
                  <a:moveTo>
                    <a:pt x="949198" y="62357"/>
                  </a:moveTo>
                  <a:lnTo>
                    <a:pt x="926719" y="62357"/>
                  </a:lnTo>
                  <a:lnTo>
                    <a:pt x="926719" y="0"/>
                  </a:lnTo>
                  <a:lnTo>
                    <a:pt x="908050" y="0"/>
                  </a:lnTo>
                  <a:lnTo>
                    <a:pt x="908050" y="143637"/>
                  </a:lnTo>
                  <a:lnTo>
                    <a:pt x="926719" y="143637"/>
                  </a:lnTo>
                  <a:lnTo>
                    <a:pt x="926719" y="78105"/>
                  </a:lnTo>
                  <a:lnTo>
                    <a:pt x="949198" y="78105"/>
                  </a:lnTo>
                  <a:lnTo>
                    <a:pt x="949198" y="62357"/>
                  </a:lnTo>
                  <a:close/>
                </a:path>
                <a:path w="1461770" h="144145">
                  <a:moveTo>
                    <a:pt x="1078357" y="38100"/>
                  </a:moveTo>
                  <a:lnTo>
                    <a:pt x="1002411" y="38100"/>
                  </a:lnTo>
                  <a:lnTo>
                    <a:pt x="1002411" y="7239"/>
                  </a:lnTo>
                  <a:lnTo>
                    <a:pt x="983742" y="7239"/>
                  </a:lnTo>
                  <a:lnTo>
                    <a:pt x="983742" y="53975"/>
                  </a:lnTo>
                  <a:lnTo>
                    <a:pt x="1078357" y="53975"/>
                  </a:lnTo>
                  <a:lnTo>
                    <a:pt x="1078357" y="38100"/>
                  </a:lnTo>
                  <a:close/>
                </a:path>
                <a:path w="1461770" h="144145">
                  <a:moveTo>
                    <a:pt x="1078992" y="121793"/>
                  </a:moveTo>
                  <a:lnTo>
                    <a:pt x="1001776" y="121793"/>
                  </a:lnTo>
                  <a:lnTo>
                    <a:pt x="1001776" y="94996"/>
                  </a:lnTo>
                  <a:lnTo>
                    <a:pt x="982980" y="94996"/>
                  </a:lnTo>
                  <a:lnTo>
                    <a:pt x="982980" y="137541"/>
                  </a:lnTo>
                  <a:lnTo>
                    <a:pt x="1078992" y="137541"/>
                  </a:lnTo>
                  <a:lnTo>
                    <a:pt x="1078992" y="121793"/>
                  </a:lnTo>
                  <a:close/>
                </a:path>
                <a:path w="1461770" h="144145">
                  <a:moveTo>
                    <a:pt x="1096645" y="69088"/>
                  </a:moveTo>
                  <a:lnTo>
                    <a:pt x="963422" y="69088"/>
                  </a:lnTo>
                  <a:lnTo>
                    <a:pt x="963422" y="84836"/>
                  </a:lnTo>
                  <a:lnTo>
                    <a:pt x="1096645" y="84836"/>
                  </a:lnTo>
                  <a:lnTo>
                    <a:pt x="1096645" y="69088"/>
                  </a:lnTo>
                  <a:close/>
                </a:path>
                <a:path w="1461770" h="144145">
                  <a:moveTo>
                    <a:pt x="1258316" y="56515"/>
                  </a:moveTo>
                  <a:lnTo>
                    <a:pt x="1251140" y="54254"/>
                  </a:lnTo>
                  <a:lnTo>
                    <a:pt x="1244638" y="51282"/>
                  </a:lnTo>
                  <a:lnTo>
                    <a:pt x="1238783" y="47586"/>
                  </a:lnTo>
                  <a:lnTo>
                    <a:pt x="1237322" y="46355"/>
                  </a:lnTo>
                  <a:lnTo>
                    <a:pt x="1233538" y="43180"/>
                  </a:lnTo>
                  <a:lnTo>
                    <a:pt x="1227061" y="36830"/>
                  </a:lnTo>
                  <a:lnTo>
                    <a:pt x="1223759" y="29718"/>
                  </a:lnTo>
                  <a:lnTo>
                    <a:pt x="1223759" y="18923"/>
                  </a:lnTo>
                  <a:lnTo>
                    <a:pt x="1252588" y="18923"/>
                  </a:lnTo>
                  <a:lnTo>
                    <a:pt x="1252588" y="3429"/>
                  </a:lnTo>
                  <a:lnTo>
                    <a:pt x="1175512" y="3429"/>
                  </a:lnTo>
                  <a:lnTo>
                    <a:pt x="1175512" y="18923"/>
                  </a:lnTo>
                  <a:lnTo>
                    <a:pt x="1205103" y="18923"/>
                  </a:lnTo>
                  <a:lnTo>
                    <a:pt x="1205103" y="22479"/>
                  </a:lnTo>
                  <a:lnTo>
                    <a:pt x="1183513" y="55968"/>
                  </a:lnTo>
                  <a:lnTo>
                    <a:pt x="1169416" y="62611"/>
                  </a:lnTo>
                  <a:lnTo>
                    <a:pt x="1182370" y="74930"/>
                  </a:lnTo>
                  <a:lnTo>
                    <a:pt x="1212354" y="51282"/>
                  </a:lnTo>
                  <a:lnTo>
                    <a:pt x="1215009" y="46355"/>
                  </a:lnTo>
                  <a:lnTo>
                    <a:pt x="1218184" y="50546"/>
                  </a:lnTo>
                  <a:lnTo>
                    <a:pt x="1223010" y="54991"/>
                  </a:lnTo>
                  <a:lnTo>
                    <a:pt x="1229360" y="59563"/>
                  </a:lnTo>
                  <a:lnTo>
                    <a:pt x="1235710" y="64262"/>
                  </a:lnTo>
                  <a:lnTo>
                    <a:pt x="1241539" y="67564"/>
                  </a:lnTo>
                  <a:lnTo>
                    <a:pt x="1246886" y="69723"/>
                  </a:lnTo>
                  <a:lnTo>
                    <a:pt x="1258316" y="56515"/>
                  </a:lnTo>
                  <a:close/>
                </a:path>
                <a:path w="1461770" h="144145">
                  <a:moveTo>
                    <a:pt x="1293609" y="0"/>
                  </a:moveTo>
                  <a:lnTo>
                    <a:pt x="1275334" y="0"/>
                  </a:lnTo>
                  <a:lnTo>
                    <a:pt x="1275334" y="27686"/>
                  </a:lnTo>
                  <a:lnTo>
                    <a:pt x="1248029" y="27686"/>
                  </a:lnTo>
                  <a:lnTo>
                    <a:pt x="1248029" y="42545"/>
                  </a:lnTo>
                  <a:lnTo>
                    <a:pt x="1275334" y="42545"/>
                  </a:lnTo>
                  <a:lnTo>
                    <a:pt x="1275334" y="72136"/>
                  </a:lnTo>
                  <a:lnTo>
                    <a:pt x="1293609" y="72136"/>
                  </a:lnTo>
                  <a:lnTo>
                    <a:pt x="1293609" y="0"/>
                  </a:lnTo>
                  <a:close/>
                </a:path>
                <a:path w="1461770" h="144145">
                  <a:moveTo>
                    <a:pt x="1297305" y="125730"/>
                  </a:moveTo>
                  <a:lnTo>
                    <a:pt x="1219187" y="125730"/>
                  </a:lnTo>
                  <a:lnTo>
                    <a:pt x="1219187" y="116459"/>
                  </a:lnTo>
                  <a:lnTo>
                    <a:pt x="1293609" y="116459"/>
                  </a:lnTo>
                  <a:lnTo>
                    <a:pt x="1293609" y="77724"/>
                  </a:lnTo>
                  <a:lnTo>
                    <a:pt x="1200785" y="77724"/>
                  </a:lnTo>
                  <a:lnTo>
                    <a:pt x="1200785" y="93472"/>
                  </a:lnTo>
                  <a:lnTo>
                    <a:pt x="1275334" y="93472"/>
                  </a:lnTo>
                  <a:lnTo>
                    <a:pt x="1275334" y="102108"/>
                  </a:lnTo>
                  <a:lnTo>
                    <a:pt x="1200785" y="102108"/>
                  </a:lnTo>
                  <a:lnTo>
                    <a:pt x="1200785" y="141351"/>
                  </a:lnTo>
                  <a:lnTo>
                    <a:pt x="1297305" y="141351"/>
                  </a:lnTo>
                  <a:lnTo>
                    <a:pt x="1297305" y="125730"/>
                  </a:lnTo>
                  <a:close/>
                </a:path>
                <a:path w="1461770" h="144145">
                  <a:moveTo>
                    <a:pt x="1412875" y="94615"/>
                  </a:moveTo>
                  <a:lnTo>
                    <a:pt x="1382331" y="66103"/>
                  </a:lnTo>
                  <a:lnTo>
                    <a:pt x="1376553" y="44958"/>
                  </a:lnTo>
                  <a:lnTo>
                    <a:pt x="1376553" y="34544"/>
                  </a:lnTo>
                  <a:lnTo>
                    <a:pt x="1409446" y="34544"/>
                  </a:lnTo>
                  <a:lnTo>
                    <a:pt x="1409446" y="18796"/>
                  </a:lnTo>
                  <a:lnTo>
                    <a:pt x="1376553" y="18796"/>
                  </a:lnTo>
                  <a:lnTo>
                    <a:pt x="1376553" y="0"/>
                  </a:lnTo>
                  <a:lnTo>
                    <a:pt x="1357757" y="0"/>
                  </a:lnTo>
                  <a:lnTo>
                    <a:pt x="1357757" y="18796"/>
                  </a:lnTo>
                  <a:lnTo>
                    <a:pt x="1325118" y="18796"/>
                  </a:lnTo>
                  <a:lnTo>
                    <a:pt x="1325118" y="34544"/>
                  </a:lnTo>
                  <a:lnTo>
                    <a:pt x="1357884" y="34544"/>
                  </a:lnTo>
                  <a:lnTo>
                    <a:pt x="1357833" y="44958"/>
                  </a:lnTo>
                  <a:lnTo>
                    <a:pt x="1341767" y="82283"/>
                  </a:lnTo>
                  <a:lnTo>
                    <a:pt x="1320914" y="99568"/>
                  </a:lnTo>
                  <a:lnTo>
                    <a:pt x="1334516" y="111887"/>
                  </a:lnTo>
                  <a:lnTo>
                    <a:pt x="1361122" y="84493"/>
                  </a:lnTo>
                  <a:lnTo>
                    <a:pt x="1367155" y="74041"/>
                  </a:lnTo>
                  <a:lnTo>
                    <a:pt x="1373009" y="83007"/>
                  </a:lnTo>
                  <a:lnTo>
                    <a:pt x="1380655" y="91782"/>
                  </a:lnTo>
                  <a:lnTo>
                    <a:pt x="1390103" y="100393"/>
                  </a:lnTo>
                  <a:lnTo>
                    <a:pt x="1401318" y="108839"/>
                  </a:lnTo>
                  <a:lnTo>
                    <a:pt x="1412875" y="94615"/>
                  </a:lnTo>
                  <a:close/>
                </a:path>
                <a:path w="1461770" h="144145">
                  <a:moveTo>
                    <a:pt x="1461389" y="55880"/>
                  </a:moveTo>
                  <a:lnTo>
                    <a:pt x="1439037" y="55880"/>
                  </a:lnTo>
                  <a:lnTo>
                    <a:pt x="1439037" y="0"/>
                  </a:lnTo>
                  <a:lnTo>
                    <a:pt x="1420114" y="0"/>
                  </a:lnTo>
                  <a:lnTo>
                    <a:pt x="1420114" y="143637"/>
                  </a:lnTo>
                  <a:lnTo>
                    <a:pt x="1439037" y="143637"/>
                  </a:lnTo>
                  <a:lnTo>
                    <a:pt x="1439037" y="71628"/>
                  </a:lnTo>
                  <a:lnTo>
                    <a:pt x="1461389" y="71628"/>
                  </a:lnTo>
                  <a:lnTo>
                    <a:pt x="1461389" y="558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2313" y="5232272"/>
              <a:ext cx="123697" cy="14363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024751" y="5232272"/>
              <a:ext cx="269240" cy="143510"/>
            </a:xfrm>
            <a:custGeom>
              <a:avLst/>
              <a:gdLst/>
              <a:ahLst/>
              <a:cxnLst/>
              <a:rect l="l" t="t" r="r" b="b"/>
              <a:pathLst>
                <a:path w="269240" h="143510">
                  <a:moveTo>
                    <a:pt x="194945" y="83566"/>
                  </a:moveTo>
                  <a:lnTo>
                    <a:pt x="176783" y="83566"/>
                  </a:lnTo>
                  <a:lnTo>
                    <a:pt x="176783" y="140588"/>
                  </a:lnTo>
                  <a:lnTo>
                    <a:pt x="268731" y="140588"/>
                  </a:lnTo>
                  <a:lnTo>
                    <a:pt x="268731" y="125349"/>
                  </a:lnTo>
                  <a:lnTo>
                    <a:pt x="194945" y="125349"/>
                  </a:lnTo>
                  <a:lnTo>
                    <a:pt x="194945" y="113411"/>
                  </a:lnTo>
                  <a:lnTo>
                    <a:pt x="268731" y="113411"/>
                  </a:lnTo>
                  <a:lnTo>
                    <a:pt x="268731" y="97917"/>
                  </a:lnTo>
                  <a:lnTo>
                    <a:pt x="194945" y="97917"/>
                  </a:lnTo>
                  <a:lnTo>
                    <a:pt x="194945" y="83566"/>
                  </a:lnTo>
                  <a:close/>
                </a:path>
                <a:path w="269240" h="143510">
                  <a:moveTo>
                    <a:pt x="268731" y="113411"/>
                  </a:moveTo>
                  <a:lnTo>
                    <a:pt x="250571" y="113411"/>
                  </a:lnTo>
                  <a:lnTo>
                    <a:pt x="250571" y="125349"/>
                  </a:lnTo>
                  <a:lnTo>
                    <a:pt x="268731" y="125349"/>
                  </a:lnTo>
                  <a:lnTo>
                    <a:pt x="268731" y="113411"/>
                  </a:lnTo>
                  <a:close/>
                </a:path>
                <a:path w="269240" h="143510">
                  <a:moveTo>
                    <a:pt x="268731" y="83566"/>
                  </a:moveTo>
                  <a:lnTo>
                    <a:pt x="250571" y="83566"/>
                  </a:lnTo>
                  <a:lnTo>
                    <a:pt x="250571" y="97917"/>
                  </a:lnTo>
                  <a:lnTo>
                    <a:pt x="268731" y="97917"/>
                  </a:lnTo>
                  <a:lnTo>
                    <a:pt x="268731" y="83566"/>
                  </a:lnTo>
                  <a:close/>
                </a:path>
                <a:path w="269240" h="143510">
                  <a:moveTo>
                    <a:pt x="63753" y="85979"/>
                  </a:moveTo>
                  <a:lnTo>
                    <a:pt x="20193" y="98932"/>
                  </a:lnTo>
                  <a:lnTo>
                    <a:pt x="16075" y="123062"/>
                  </a:lnTo>
                  <a:lnTo>
                    <a:pt x="20066" y="129920"/>
                  </a:lnTo>
                  <a:lnTo>
                    <a:pt x="63753" y="143001"/>
                  </a:lnTo>
                  <a:lnTo>
                    <a:pt x="74539" y="142523"/>
                  </a:lnTo>
                  <a:lnTo>
                    <a:pt x="108916" y="127507"/>
                  </a:lnTo>
                  <a:lnTo>
                    <a:pt x="63753" y="127507"/>
                  </a:lnTo>
                  <a:lnTo>
                    <a:pt x="51325" y="126676"/>
                  </a:lnTo>
                  <a:lnTo>
                    <a:pt x="42433" y="124190"/>
                  </a:lnTo>
                  <a:lnTo>
                    <a:pt x="37089" y="120060"/>
                  </a:lnTo>
                  <a:lnTo>
                    <a:pt x="35305" y="114300"/>
                  </a:lnTo>
                  <a:lnTo>
                    <a:pt x="37089" y="108725"/>
                  </a:lnTo>
                  <a:lnTo>
                    <a:pt x="42433" y="104759"/>
                  </a:lnTo>
                  <a:lnTo>
                    <a:pt x="51325" y="102387"/>
                  </a:lnTo>
                  <a:lnTo>
                    <a:pt x="63753" y="101600"/>
                  </a:lnTo>
                  <a:lnTo>
                    <a:pt x="109149" y="101600"/>
                  </a:lnTo>
                  <a:lnTo>
                    <a:pt x="107442" y="98806"/>
                  </a:lnTo>
                  <a:lnTo>
                    <a:pt x="99059" y="93725"/>
                  </a:lnTo>
                  <a:lnTo>
                    <a:pt x="92132" y="90318"/>
                  </a:lnTo>
                  <a:lnTo>
                    <a:pt x="83931" y="87899"/>
                  </a:lnTo>
                  <a:lnTo>
                    <a:pt x="74467" y="86457"/>
                  </a:lnTo>
                  <a:lnTo>
                    <a:pt x="63753" y="85979"/>
                  </a:lnTo>
                  <a:close/>
                </a:path>
                <a:path w="269240" h="143510">
                  <a:moveTo>
                    <a:pt x="109149" y="101600"/>
                  </a:moveTo>
                  <a:lnTo>
                    <a:pt x="63753" y="101600"/>
                  </a:lnTo>
                  <a:lnTo>
                    <a:pt x="76328" y="102387"/>
                  </a:lnTo>
                  <a:lnTo>
                    <a:pt x="85296" y="104759"/>
                  </a:lnTo>
                  <a:lnTo>
                    <a:pt x="90668" y="108725"/>
                  </a:lnTo>
                  <a:lnTo>
                    <a:pt x="92455" y="114300"/>
                  </a:lnTo>
                  <a:lnTo>
                    <a:pt x="90668" y="120060"/>
                  </a:lnTo>
                  <a:lnTo>
                    <a:pt x="85296" y="124190"/>
                  </a:lnTo>
                  <a:lnTo>
                    <a:pt x="76328" y="126676"/>
                  </a:lnTo>
                  <a:lnTo>
                    <a:pt x="63753" y="127507"/>
                  </a:lnTo>
                  <a:lnTo>
                    <a:pt x="108916" y="127507"/>
                  </a:lnTo>
                  <a:lnTo>
                    <a:pt x="111632" y="123062"/>
                  </a:lnTo>
                  <a:lnTo>
                    <a:pt x="111632" y="105663"/>
                  </a:lnTo>
                  <a:lnTo>
                    <a:pt x="109149" y="101600"/>
                  </a:lnTo>
                  <a:close/>
                </a:path>
                <a:path w="269240" h="143510">
                  <a:moveTo>
                    <a:pt x="18542" y="6350"/>
                  </a:moveTo>
                  <a:lnTo>
                    <a:pt x="0" y="6350"/>
                  </a:lnTo>
                  <a:lnTo>
                    <a:pt x="0" y="73532"/>
                  </a:lnTo>
                  <a:lnTo>
                    <a:pt x="68452" y="73532"/>
                  </a:lnTo>
                  <a:lnTo>
                    <a:pt x="68452" y="57912"/>
                  </a:lnTo>
                  <a:lnTo>
                    <a:pt x="18542" y="57912"/>
                  </a:lnTo>
                  <a:lnTo>
                    <a:pt x="18542" y="41656"/>
                  </a:lnTo>
                  <a:lnTo>
                    <a:pt x="68452" y="41656"/>
                  </a:lnTo>
                  <a:lnTo>
                    <a:pt x="68452" y="25907"/>
                  </a:lnTo>
                  <a:lnTo>
                    <a:pt x="18542" y="25907"/>
                  </a:lnTo>
                  <a:lnTo>
                    <a:pt x="18542" y="6350"/>
                  </a:lnTo>
                  <a:close/>
                </a:path>
                <a:path w="269240" h="143510">
                  <a:moveTo>
                    <a:pt x="68452" y="41656"/>
                  </a:moveTo>
                  <a:lnTo>
                    <a:pt x="49910" y="41656"/>
                  </a:lnTo>
                  <a:lnTo>
                    <a:pt x="49910" y="57912"/>
                  </a:lnTo>
                  <a:lnTo>
                    <a:pt x="68452" y="57912"/>
                  </a:lnTo>
                  <a:lnTo>
                    <a:pt x="68452" y="41656"/>
                  </a:lnTo>
                  <a:close/>
                </a:path>
                <a:path w="269240" h="143510">
                  <a:moveTo>
                    <a:pt x="68452" y="6350"/>
                  </a:moveTo>
                  <a:lnTo>
                    <a:pt x="49910" y="6350"/>
                  </a:lnTo>
                  <a:lnTo>
                    <a:pt x="49910" y="25907"/>
                  </a:lnTo>
                  <a:lnTo>
                    <a:pt x="68452" y="25907"/>
                  </a:lnTo>
                  <a:lnTo>
                    <a:pt x="68452" y="6350"/>
                  </a:lnTo>
                  <a:close/>
                </a:path>
                <a:path w="269240" h="143510">
                  <a:moveTo>
                    <a:pt x="268858" y="45847"/>
                  </a:moveTo>
                  <a:lnTo>
                    <a:pt x="250571" y="45847"/>
                  </a:lnTo>
                  <a:lnTo>
                    <a:pt x="250571" y="77469"/>
                  </a:lnTo>
                  <a:lnTo>
                    <a:pt x="268858" y="77469"/>
                  </a:lnTo>
                  <a:lnTo>
                    <a:pt x="268858" y="45847"/>
                  </a:lnTo>
                  <a:close/>
                </a:path>
                <a:path w="269240" h="143510">
                  <a:moveTo>
                    <a:pt x="171830" y="4699"/>
                  </a:moveTo>
                  <a:lnTo>
                    <a:pt x="153543" y="4699"/>
                  </a:lnTo>
                  <a:lnTo>
                    <a:pt x="153543" y="69723"/>
                  </a:lnTo>
                  <a:lnTo>
                    <a:pt x="222630" y="69723"/>
                  </a:lnTo>
                  <a:lnTo>
                    <a:pt x="222630" y="54101"/>
                  </a:lnTo>
                  <a:lnTo>
                    <a:pt x="171830" y="54101"/>
                  </a:lnTo>
                  <a:lnTo>
                    <a:pt x="171830" y="39624"/>
                  </a:lnTo>
                  <a:lnTo>
                    <a:pt x="268858" y="39624"/>
                  </a:lnTo>
                  <a:lnTo>
                    <a:pt x="268858" y="30099"/>
                  </a:lnTo>
                  <a:lnTo>
                    <a:pt x="222630" y="30099"/>
                  </a:lnTo>
                  <a:lnTo>
                    <a:pt x="222630" y="24002"/>
                  </a:lnTo>
                  <a:lnTo>
                    <a:pt x="171830" y="24002"/>
                  </a:lnTo>
                  <a:lnTo>
                    <a:pt x="171830" y="4699"/>
                  </a:lnTo>
                  <a:close/>
                </a:path>
                <a:path w="269240" h="143510">
                  <a:moveTo>
                    <a:pt x="268858" y="39624"/>
                  </a:moveTo>
                  <a:lnTo>
                    <a:pt x="204089" y="39624"/>
                  </a:lnTo>
                  <a:lnTo>
                    <a:pt x="204089" y="54101"/>
                  </a:lnTo>
                  <a:lnTo>
                    <a:pt x="222630" y="54101"/>
                  </a:lnTo>
                  <a:lnTo>
                    <a:pt x="222630" y="45847"/>
                  </a:lnTo>
                  <a:lnTo>
                    <a:pt x="268858" y="45847"/>
                  </a:lnTo>
                  <a:lnTo>
                    <a:pt x="268858" y="39624"/>
                  </a:lnTo>
                  <a:close/>
                </a:path>
                <a:path w="269240" h="143510">
                  <a:moveTo>
                    <a:pt x="268858" y="0"/>
                  </a:moveTo>
                  <a:lnTo>
                    <a:pt x="250571" y="0"/>
                  </a:lnTo>
                  <a:lnTo>
                    <a:pt x="250571" y="30099"/>
                  </a:lnTo>
                  <a:lnTo>
                    <a:pt x="268858" y="30099"/>
                  </a:lnTo>
                  <a:lnTo>
                    <a:pt x="268858" y="0"/>
                  </a:lnTo>
                  <a:close/>
                </a:path>
                <a:path w="269240" h="143510">
                  <a:moveTo>
                    <a:pt x="222630" y="4699"/>
                  </a:moveTo>
                  <a:lnTo>
                    <a:pt x="204089" y="4699"/>
                  </a:lnTo>
                  <a:lnTo>
                    <a:pt x="204089" y="24002"/>
                  </a:lnTo>
                  <a:lnTo>
                    <a:pt x="222630" y="24002"/>
                  </a:lnTo>
                  <a:lnTo>
                    <a:pt x="222630" y="4699"/>
                  </a:lnTo>
                  <a:close/>
                </a:path>
                <a:path w="269240" h="143510">
                  <a:moveTo>
                    <a:pt x="109347" y="0"/>
                  </a:moveTo>
                  <a:lnTo>
                    <a:pt x="90677" y="0"/>
                  </a:lnTo>
                  <a:lnTo>
                    <a:pt x="90677" y="83819"/>
                  </a:lnTo>
                  <a:lnTo>
                    <a:pt x="109347" y="83819"/>
                  </a:lnTo>
                  <a:lnTo>
                    <a:pt x="109347" y="50926"/>
                  </a:lnTo>
                  <a:lnTo>
                    <a:pt x="131191" y="50926"/>
                  </a:lnTo>
                  <a:lnTo>
                    <a:pt x="131191" y="35306"/>
                  </a:lnTo>
                  <a:lnTo>
                    <a:pt x="109347" y="35306"/>
                  </a:lnTo>
                  <a:lnTo>
                    <a:pt x="1093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90561" y="5524880"/>
              <a:ext cx="2583180" cy="144145"/>
            </a:xfrm>
            <a:custGeom>
              <a:avLst/>
              <a:gdLst/>
              <a:ahLst/>
              <a:cxnLst/>
              <a:rect l="l" t="t" r="r" b="b"/>
              <a:pathLst>
                <a:path w="2583179" h="144145">
                  <a:moveTo>
                    <a:pt x="23368" y="60833"/>
                  </a:moveTo>
                  <a:lnTo>
                    <a:pt x="13322" y="50673"/>
                  </a:lnTo>
                  <a:lnTo>
                    <a:pt x="11684" y="50673"/>
                  </a:lnTo>
                  <a:lnTo>
                    <a:pt x="10045" y="50673"/>
                  </a:lnTo>
                  <a:lnTo>
                    <a:pt x="0" y="60833"/>
                  </a:lnTo>
                  <a:lnTo>
                    <a:pt x="0" y="64008"/>
                  </a:lnTo>
                  <a:lnTo>
                    <a:pt x="304" y="65532"/>
                  </a:lnTo>
                  <a:lnTo>
                    <a:pt x="927" y="66929"/>
                  </a:lnTo>
                  <a:lnTo>
                    <a:pt x="1549" y="68453"/>
                  </a:lnTo>
                  <a:lnTo>
                    <a:pt x="2374" y="69596"/>
                  </a:lnTo>
                  <a:lnTo>
                    <a:pt x="3416" y="70612"/>
                  </a:lnTo>
                  <a:lnTo>
                    <a:pt x="4470" y="71755"/>
                  </a:lnTo>
                  <a:lnTo>
                    <a:pt x="5689" y="72517"/>
                  </a:lnTo>
                  <a:lnTo>
                    <a:pt x="8521" y="73787"/>
                  </a:lnTo>
                  <a:lnTo>
                    <a:pt x="10045" y="74041"/>
                  </a:lnTo>
                  <a:lnTo>
                    <a:pt x="13322" y="74041"/>
                  </a:lnTo>
                  <a:lnTo>
                    <a:pt x="14846" y="73787"/>
                  </a:lnTo>
                  <a:lnTo>
                    <a:pt x="17678" y="72517"/>
                  </a:lnTo>
                  <a:lnTo>
                    <a:pt x="18897" y="71755"/>
                  </a:lnTo>
                  <a:lnTo>
                    <a:pt x="19939" y="70612"/>
                  </a:lnTo>
                  <a:lnTo>
                    <a:pt x="20980" y="69596"/>
                  </a:lnTo>
                  <a:lnTo>
                    <a:pt x="21818" y="68453"/>
                  </a:lnTo>
                  <a:lnTo>
                    <a:pt x="23050" y="65532"/>
                  </a:lnTo>
                  <a:lnTo>
                    <a:pt x="23368" y="64008"/>
                  </a:lnTo>
                  <a:lnTo>
                    <a:pt x="23368" y="60833"/>
                  </a:lnTo>
                  <a:close/>
                </a:path>
                <a:path w="2583179" h="144145">
                  <a:moveTo>
                    <a:pt x="220726" y="80137"/>
                  </a:moveTo>
                  <a:lnTo>
                    <a:pt x="209702" y="80137"/>
                  </a:lnTo>
                  <a:lnTo>
                    <a:pt x="209702" y="101981"/>
                  </a:lnTo>
                  <a:lnTo>
                    <a:pt x="209702" y="111760"/>
                  </a:lnTo>
                  <a:lnTo>
                    <a:pt x="209702" y="130302"/>
                  </a:lnTo>
                  <a:lnTo>
                    <a:pt x="143103" y="130302"/>
                  </a:lnTo>
                  <a:lnTo>
                    <a:pt x="143103" y="111760"/>
                  </a:lnTo>
                  <a:lnTo>
                    <a:pt x="209702" y="111760"/>
                  </a:lnTo>
                  <a:lnTo>
                    <a:pt x="209702" y="101981"/>
                  </a:lnTo>
                  <a:lnTo>
                    <a:pt x="143103" y="101981"/>
                  </a:lnTo>
                  <a:lnTo>
                    <a:pt x="143103" y="80137"/>
                  </a:lnTo>
                  <a:lnTo>
                    <a:pt x="132168" y="80137"/>
                  </a:lnTo>
                  <a:lnTo>
                    <a:pt x="132168" y="140208"/>
                  </a:lnTo>
                  <a:lnTo>
                    <a:pt x="220726" y="140208"/>
                  </a:lnTo>
                  <a:lnTo>
                    <a:pt x="220726" y="130302"/>
                  </a:lnTo>
                  <a:lnTo>
                    <a:pt x="220726" y="111760"/>
                  </a:lnTo>
                  <a:lnTo>
                    <a:pt x="220726" y="101981"/>
                  </a:lnTo>
                  <a:lnTo>
                    <a:pt x="220726" y="80137"/>
                  </a:lnTo>
                  <a:close/>
                </a:path>
                <a:path w="2583179" h="144145">
                  <a:moveTo>
                    <a:pt x="220726" y="254"/>
                  </a:moveTo>
                  <a:lnTo>
                    <a:pt x="209562" y="254"/>
                  </a:lnTo>
                  <a:lnTo>
                    <a:pt x="209562" y="31115"/>
                  </a:lnTo>
                  <a:lnTo>
                    <a:pt x="184848" y="31115"/>
                  </a:lnTo>
                  <a:lnTo>
                    <a:pt x="183616" y="22352"/>
                  </a:lnTo>
                  <a:lnTo>
                    <a:pt x="179616" y="15240"/>
                  </a:lnTo>
                  <a:lnTo>
                    <a:pt x="174752" y="11303"/>
                  </a:lnTo>
                  <a:lnTo>
                    <a:pt x="174066" y="10756"/>
                  </a:lnTo>
                  <a:lnTo>
                    <a:pt x="174066" y="28956"/>
                  </a:lnTo>
                  <a:lnTo>
                    <a:pt x="174066" y="43434"/>
                  </a:lnTo>
                  <a:lnTo>
                    <a:pt x="171742" y="49530"/>
                  </a:lnTo>
                  <a:lnTo>
                    <a:pt x="167106" y="54102"/>
                  </a:lnTo>
                  <a:lnTo>
                    <a:pt x="162471" y="58801"/>
                  </a:lnTo>
                  <a:lnTo>
                    <a:pt x="156298" y="61087"/>
                  </a:lnTo>
                  <a:lnTo>
                    <a:pt x="141020" y="61087"/>
                  </a:lnTo>
                  <a:lnTo>
                    <a:pt x="134912" y="58801"/>
                  </a:lnTo>
                  <a:lnTo>
                    <a:pt x="130263" y="54102"/>
                  </a:lnTo>
                  <a:lnTo>
                    <a:pt x="125628" y="49530"/>
                  </a:lnTo>
                  <a:lnTo>
                    <a:pt x="123317" y="43434"/>
                  </a:lnTo>
                  <a:lnTo>
                    <a:pt x="123317" y="28956"/>
                  </a:lnTo>
                  <a:lnTo>
                    <a:pt x="125653" y="22987"/>
                  </a:lnTo>
                  <a:lnTo>
                    <a:pt x="130340" y="18415"/>
                  </a:lnTo>
                  <a:lnTo>
                    <a:pt x="135026" y="13716"/>
                  </a:lnTo>
                  <a:lnTo>
                    <a:pt x="141122" y="11303"/>
                  </a:lnTo>
                  <a:lnTo>
                    <a:pt x="156197" y="11303"/>
                  </a:lnTo>
                  <a:lnTo>
                    <a:pt x="162344" y="13716"/>
                  </a:lnTo>
                  <a:lnTo>
                    <a:pt x="167030" y="18415"/>
                  </a:lnTo>
                  <a:lnTo>
                    <a:pt x="171716" y="22987"/>
                  </a:lnTo>
                  <a:lnTo>
                    <a:pt x="148615" y="1778"/>
                  </a:lnTo>
                  <a:lnTo>
                    <a:pt x="140970" y="2400"/>
                  </a:lnTo>
                  <a:lnTo>
                    <a:pt x="112991" y="29171"/>
                  </a:lnTo>
                  <a:lnTo>
                    <a:pt x="112369" y="36195"/>
                  </a:lnTo>
                  <a:lnTo>
                    <a:pt x="113004" y="43230"/>
                  </a:lnTo>
                  <a:lnTo>
                    <a:pt x="141033" y="70002"/>
                  </a:lnTo>
                  <a:lnTo>
                    <a:pt x="148615" y="70612"/>
                  </a:lnTo>
                  <a:lnTo>
                    <a:pt x="155460" y="70116"/>
                  </a:lnTo>
                  <a:lnTo>
                    <a:pt x="161798" y="68605"/>
                  </a:lnTo>
                  <a:lnTo>
                    <a:pt x="167627" y="66065"/>
                  </a:lnTo>
                  <a:lnTo>
                    <a:pt x="172948" y="62484"/>
                  </a:lnTo>
                  <a:lnTo>
                    <a:pt x="174713" y="61087"/>
                  </a:lnTo>
                  <a:lnTo>
                    <a:pt x="179692" y="57150"/>
                  </a:lnTo>
                  <a:lnTo>
                    <a:pt x="183705" y="50038"/>
                  </a:lnTo>
                  <a:lnTo>
                    <a:pt x="185000" y="41021"/>
                  </a:lnTo>
                  <a:lnTo>
                    <a:pt x="209562" y="41021"/>
                  </a:lnTo>
                  <a:lnTo>
                    <a:pt x="209562" y="72263"/>
                  </a:lnTo>
                  <a:lnTo>
                    <a:pt x="220726" y="72263"/>
                  </a:lnTo>
                  <a:lnTo>
                    <a:pt x="220726" y="41021"/>
                  </a:lnTo>
                  <a:lnTo>
                    <a:pt x="220726" y="31115"/>
                  </a:lnTo>
                  <a:lnTo>
                    <a:pt x="220726" y="254"/>
                  </a:lnTo>
                  <a:close/>
                </a:path>
                <a:path w="2583179" h="144145">
                  <a:moveTo>
                    <a:pt x="364401" y="5207"/>
                  </a:moveTo>
                  <a:lnTo>
                    <a:pt x="353479" y="5207"/>
                  </a:lnTo>
                  <a:lnTo>
                    <a:pt x="353479" y="15113"/>
                  </a:lnTo>
                  <a:lnTo>
                    <a:pt x="353479" y="50800"/>
                  </a:lnTo>
                  <a:lnTo>
                    <a:pt x="286550" y="50800"/>
                  </a:lnTo>
                  <a:lnTo>
                    <a:pt x="286550" y="15113"/>
                  </a:lnTo>
                  <a:lnTo>
                    <a:pt x="353479" y="15113"/>
                  </a:lnTo>
                  <a:lnTo>
                    <a:pt x="353479" y="5207"/>
                  </a:lnTo>
                  <a:lnTo>
                    <a:pt x="275564" y="5207"/>
                  </a:lnTo>
                  <a:lnTo>
                    <a:pt x="275564" y="60706"/>
                  </a:lnTo>
                  <a:lnTo>
                    <a:pt x="364401" y="60706"/>
                  </a:lnTo>
                  <a:lnTo>
                    <a:pt x="364401" y="50800"/>
                  </a:lnTo>
                  <a:lnTo>
                    <a:pt x="364401" y="15113"/>
                  </a:lnTo>
                  <a:lnTo>
                    <a:pt x="364401" y="5207"/>
                  </a:lnTo>
                  <a:close/>
                </a:path>
                <a:path w="2583179" h="144145">
                  <a:moveTo>
                    <a:pt x="386626" y="80010"/>
                  </a:moveTo>
                  <a:lnTo>
                    <a:pt x="253466" y="80010"/>
                  </a:lnTo>
                  <a:lnTo>
                    <a:pt x="253466" y="89916"/>
                  </a:lnTo>
                  <a:lnTo>
                    <a:pt x="314363" y="89916"/>
                  </a:lnTo>
                  <a:lnTo>
                    <a:pt x="314363" y="143637"/>
                  </a:lnTo>
                  <a:lnTo>
                    <a:pt x="325666" y="143637"/>
                  </a:lnTo>
                  <a:lnTo>
                    <a:pt x="325666" y="89916"/>
                  </a:lnTo>
                  <a:lnTo>
                    <a:pt x="386626" y="89916"/>
                  </a:lnTo>
                  <a:lnTo>
                    <a:pt x="386626" y="80010"/>
                  </a:lnTo>
                  <a:close/>
                </a:path>
                <a:path w="2583179" h="144145">
                  <a:moveTo>
                    <a:pt x="578904" y="0"/>
                  </a:moveTo>
                  <a:lnTo>
                    <a:pt x="567728" y="0"/>
                  </a:lnTo>
                  <a:lnTo>
                    <a:pt x="567728" y="20574"/>
                  </a:lnTo>
                  <a:lnTo>
                    <a:pt x="567728" y="30353"/>
                  </a:lnTo>
                  <a:lnTo>
                    <a:pt x="567728" y="60198"/>
                  </a:lnTo>
                  <a:lnTo>
                    <a:pt x="541566" y="60198"/>
                  </a:lnTo>
                  <a:lnTo>
                    <a:pt x="543725" y="55118"/>
                  </a:lnTo>
                  <a:lnTo>
                    <a:pt x="544868" y="49403"/>
                  </a:lnTo>
                  <a:lnTo>
                    <a:pt x="544868" y="38862"/>
                  </a:lnTo>
                  <a:lnTo>
                    <a:pt x="544233" y="34544"/>
                  </a:lnTo>
                  <a:lnTo>
                    <a:pt x="542836" y="30353"/>
                  </a:lnTo>
                  <a:lnTo>
                    <a:pt x="567728" y="30353"/>
                  </a:lnTo>
                  <a:lnTo>
                    <a:pt x="567728" y="20574"/>
                  </a:lnTo>
                  <a:lnTo>
                    <a:pt x="538264" y="20574"/>
                  </a:lnTo>
                  <a:lnTo>
                    <a:pt x="533946" y="15735"/>
                  </a:lnTo>
                  <a:lnTo>
                    <a:pt x="533946" y="52070"/>
                  </a:lnTo>
                  <a:lnTo>
                    <a:pt x="531406" y="58928"/>
                  </a:lnTo>
                  <a:lnTo>
                    <a:pt x="521500" y="69342"/>
                  </a:lnTo>
                  <a:lnTo>
                    <a:pt x="515023" y="71882"/>
                  </a:lnTo>
                  <a:lnTo>
                    <a:pt x="499275" y="71882"/>
                  </a:lnTo>
                  <a:lnTo>
                    <a:pt x="492798" y="69342"/>
                  </a:lnTo>
                  <a:lnTo>
                    <a:pt x="487972" y="64135"/>
                  </a:lnTo>
                  <a:lnTo>
                    <a:pt x="483019" y="59055"/>
                  </a:lnTo>
                  <a:lnTo>
                    <a:pt x="480606" y="52070"/>
                  </a:lnTo>
                  <a:lnTo>
                    <a:pt x="480644" y="34544"/>
                  </a:lnTo>
                  <a:lnTo>
                    <a:pt x="483019" y="27686"/>
                  </a:lnTo>
                  <a:lnTo>
                    <a:pt x="487972" y="22606"/>
                  </a:lnTo>
                  <a:lnTo>
                    <a:pt x="492798" y="17399"/>
                  </a:lnTo>
                  <a:lnTo>
                    <a:pt x="499275" y="14859"/>
                  </a:lnTo>
                  <a:lnTo>
                    <a:pt x="515023" y="14859"/>
                  </a:lnTo>
                  <a:lnTo>
                    <a:pt x="521500" y="17399"/>
                  </a:lnTo>
                  <a:lnTo>
                    <a:pt x="531406" y="27813"/>
                  </a:lnTo>
                  <a:lnTo>
                    <a:pt x="533895" y="34544"/>
                  </a:lnTo>
                  <a:lnTo>
                    <a:pt x="533946" y="52070"/>
                  </a:lnTo>
                  <a:lnTo>
                    <a:pt x="533946" y="15735"/>
                  </a:lnTo>
                  <a:lnTo>
                    <a:pt x="507022" y="5080"/>
                  </a:lnTo>
                  <a:lnTo>
                    <a:pt x="499325" y="5753"/>
                  </a:lnTo>
                  <a:lnTo>
                    <a:pt x="470090" y="35153"/>
                  </a:lnTo>
                  <a:lnTo>
                    <a:pt x="469430" y="43307"/>
                  </a:lnTo>
                  <a:lnTo>
                    <a:pt x="470090" y="51384"/>
                  </a:lnTo>
                  <a:lnTo>
                    <a:pt x="499275" y="81000"/>
                  </a:lnTo>
                  <a:lnTo>
                    <a:pt x="507022" y="81661"/>
                  </a:lnTo>
                  <a:lnTo>
                    <a:pt x="515200" y="80937"/>
                  </a:lnTo>
                  <a:lnTo>
                    <a:pt x="522617" y="78727"/>
                  </a:lnTo>
                  <a:lnTo>
                    <a:pt x="529247" y="75082"/>
                  </a:lnTo>
                  <a:lnTo>
                    <a:pt x="532904" y="71882"/>
                  </a:lnTo>
                  <a:lnTo>
                    <a:pt x="535089" y="69977"/>
                  </a:lnTo>
                  <a:lnTo>
                    <a:pt x="567728" y="69977"/>
                  </a:lnTo>
                  <a:lnTo>
                    <a:pt x="567728" y="104902"/>
                  </a:lnTo>
                  <a:lnTo>
                    <a:pt x="578904" y="104902"/>
                  </a:lnTo>
                  <a:lnTo>
                    <a:pt x="578904" y="69977"/>
                  </a:lnTo>
                  <a:lnTo>
                    <a:pt x="578904" y="60198"/>
                  </a:lnTo>
                  <a:lnTo>
                    <a:pt x="578904" y="30353"/>
                  </a:lnTo>
                  <a:lnTo>
                    <a:pt x="578904" y="20574"/>
                  </a:lnTo>
                  <a:lnTo>
                    <a:pt x="578904" y="0"/>
                  </a:lnTo>
                  <a:close/>
                </a:path>
                <a:path w="2583179" h="144145">
                  <a:moveTo>
                    <a:pt x="582333" y="129159"/>
                  </a:moveTo>
                  <a:lnTo>
                    <a:pt x="501307" y="129159"/>
                  </a:lnTo>
                  <a:lnTo>
                    <a:pt x="501307" y="94996"/>
                  </a:lnTo>
                  <a:lnTo>
                    <a:pt x="490131" y="94996"/>
                  </a:lnTo>
                  <a:lnTo>
                    <a:pt x="490131" y="139192"/>
                  </a:lnTo>
                  <a:lnTo>
                    <a:pt x="582333" y="139192"/>
                  </a:lnTo>
                  <a:lnTo>
                    <a:pt x="582333" y="129159"/>
                  </a:lnTo>
                  <a:close/>
                </a:path>
                <a:path w="2583179" h="144145">
                  <a:moveTo>
                    <a:pt x="722795" y="93980"/>
                  </a:moveTo>
                  <a:lnTo>
                    <a:pt x="630466" y="93980"/>
                  </a:lnTo>
                  <a:lnTo>
                    <a:pt x="630466" y="103886"/>
                  </a:lnTo>
                  <a:lnTo>
                    <a:pt x="711746" y="103886"/>
                  </a:lnTo>
                  <a:lnTo>
                    <a:pt x="711746" y="143637"/>
                  </a:lnTo>
                  <a:lnTo>
                    <a:pt x="722795" y="143637"/>
                  </a:lnTo>
                  <a:lnTo>
                    <a:pt x="722795" y="93980"/>
                  </a:lnTo>
                  <a:close/>
                </a:path>
                <a:path w="2583179" h="144145">
                  <a:moveTo>
                    <a:pt x="737781" y="43180"/>
                  </a:moveTo>
                  <a:lnTo>
                    <a:pt x="699554" y="29718"/>
                  </a:lnTo>
                  <a:lnTo>
                    <a:pt x="691413" y="22606"/>
                  </a:lnTo>
                  <a:lnTo>
                    <a:pt x="687641" y="18338"/>
                  </a:lnTo>
                  <a:lnTo>
                    <a:pt x="684669" y="12877"/>
                  </a:lnTo>
                  <a:lnTo>
                    <a:pt x="683679" y="7493"/>
                  </a:lnTo>
                  <a:lnTo>
                    <a:pt x="683679" y="2667"/>
                  </a:lnTo>
                  <a:lnTo>
                    <a:pt x="672757" y="2667"/>
                  </a:lnTo>
                  <a:lnTo>
                    <a:pt x="672757" y="7493"/>
                  </a:lnTo>
                  <a:lnTo>
                    <a:pt x="671753" y="12877"/>
                  </a:lnTo>
                  <a:lnTo>
                    <a:pt x="639432" y="38341"/>
                  </a:lnTo>
                  <a:lnTo>
                    <a:pt x="618655" y="42545"/>
                  </a:lnTo>
                  <a:lnTo>
                    <a:pt x="625132" y="51562"/>
                  </a:lnTo>
                  <a:lnTo>
                    <a:pt x="664832" y="35433"/>
                  </a:lnTo>
                  <a:lnTo>
                    <a:pt x="678345" y="22606"/>
                  </a:lnTo>
                  <a:lnTo>
                    <a:pt x="681926" y="27165"/>
                  </a:lnTo>
                  <a:lnTo>
                    <a:pt x="714705" y="47713"/>
                  </a:lnTo>
                  <a:lnTo>
                    <a:pt x="732066" y="51943"/>
                  </a:lnTo>
                  <a:lnTo>
                    <a:pt x="737781" y="43180"/>
                  </a:lnTo>
                  <a:close/>
                </a:path>
                <a:path w="2583179" h="144145">
                  <a:moveTo>
                    <a:pt x="744766" y="67691"/>
                  </a:moveTo>
                  <a:lnTo>
                    <a:pt x="683806" y="67691"/>
                  </a:lnTo>
                  <a:lnTo>
                    <a:pt x="683806" y="46736"/>
                  </a:lnTo>
                  <a:lnTo>
                    <a:pt x="672490" y="46736"/>
                  </a:lnTo>
                  <a:lnTo>
                    <a:pt x="672490" y="67691"/>
                  </a:lnTo>
                  <a:lnTo>
                    <a:pt x="611543" y="67691"/>
                  </a:lnTo>
                  <a:lnTo>
                    <a:pt x="611543" y="77724"/>
                  </a:lnTo>
                  <a:lnTo>
                    <a:pt x="744766" y="77724"/>
                  </a:lnTo>
                  <a:lnTo>
                    <a:pt x="744766" y="67691"/>
                  </a:lnTo>
                  <a:close/>
                </a:path>
                <a:path w="2583179" h="144145">
                  <a:moveTo>
                    <a:pt x="848906" y="66675"/>
                  </a:moveTo>
                  <a:lnTo>
                    <a:pt x="819988" y="42037"/>
                  </a:lnTo>
                  <a:lnTo>
                    <a:pt x="819137" y="40855"/>
                  </a:lnTo>
                  <a:lnTo>
                    <a:pt x="815771" y="34061"/>
                  </a:lnTo>
                  <a:lnTo>
                    <a:pt x="813752" y="27089"/>
                  </a:lnTo>
                  <a:lnTo>
                    <a:pt x="813092" y="19939"/>
                  </a:lnTo>
                  <a:lnTo>
                    <a:pt x="813092" y="4699"/>
                  </a:lnTo>
                  <a:lnTo>
                    <a:pt x="802297" y="4699"/>
                  </a:lnTo>
                  <a:lnTo>
                    <a:pt x="802297" y="19939"/>
                  </a:lnTo>
                  <a:lnTo>
                    <a:pt x="801624" y="27571"/>
                  </a:lnTo>
                  <a:lnTo>
                    <a:pt x="780161" y="61696"/>
                  </a:lnTo>
                  <a:lnTo>
                    <a:pt x="765975" y="70739"/>
                  </a:lnTo>
                  <a:lnTo>
                    <a:pt x="773849" y="78359"/>
                  </a:lnTo>
                  <a:lnTo>
                    <a:pt x="805218" y="48387"/>
                  </a:lnTo>
                  <a:lnTo>
                    <a:pt x="808012" y="42037"/>
                  </a:lnTo>
                  <a:lnTo>
                    <a:pt x="810679" y="47625"/>
                  </a:lnTo>
                  <a:lnTo>
                    <a:pt x="815289" y="53644"/>
                  </a:lnTo>
                  <a:lnTo>
                    <a:pt x="821855" y="59944"/>
                  </a:lnTo>
                  <a:lnTo>
                    <a:pt x="828332" y="66294"/>
                  </a:lnTo>
                  <a:lnTo>
                    <a:pt x="834936" y="71247"/>
                  </a:lnTo>
                  <a:lnTo>
                    <a:pt x="841413" y="74803"/>
                  </a:lnTo>
                  <a:lnTo>
                    <a:pt x="848906" y="66675"/>
                  </a:lnTo>
                  <a:close/>
                </a:path>
                <a:path w="2583179" h="144145">
                  <a:moveTo>
                    <a:pt x="883323" y="0"/>
                  </a:moveTo>
                  <a:lnTo>
                    <a:pt x="872147" y="0"/>
                  </a:lnTo>
                  <a:lnTo>
                    <a:pt x="872147" y="30226"/>
                  </a:lnTo>
                  <a:lnTo>
                    <a:pt x="838746" y="30226"/>
                  </a:lnTo>
                  <a:lnTo>
                    <a:pt x="838746" y="40132"/>
                  </a:lnTo>
                  <a:lnTo>
                    <a:pt x="872147" y="40132"/>
                  </a:lnTo>
                  <a:lnTo>
                    <a:pt x="872147" y="82931"/>
                  </a:lnTo>
                  <a:lnTo>
                    <a:pt x="883323" y="82931"/>
                  </a:lnTo>
                  <a:lnTo>
                    <a:pt x="883323" y="0"/>
                  </a:lnTo>
                  <a:close/>
                </a:path>
                <a:path w="2583179" h="144145">
                  <a:moveTo>
                    <a:pt x="886244" y="105410"/>
                  </a:moveTo>
                  <a:lnTo>
                    <a:pt x="882180" y="98679"/>
                  </a:lnTo>
                  <a:lnTo>
                    <a:pt x="876693" y="95250"/>
                  </a:lnTo>
                  <a:lnTo>
                    <a:pt x="874306" y="93764"/>
                  </a:lnTo>
                  <a:lnTo>
                    <a:pt x="874306" y="108204"/>
                  </a:lnTo>
                  <a:lnTo>
                    <a:pt x="874306" y="118999"/>
                  </a:lnTo>
                  <a:lnTo>
                    <a:pt x="839254" y="131953"/>
                  </a:lnTo>
                  <a:lnTo>
                    <a:pt x="831265" y="131622"/>
                  </a:lnTo>
                  <a:lnTo>
                    <a:pt x="804202" y="118999"/>
                  </a:lnTo>
                  <a:lnTo>
                    <a:pt x="804278" y="108204"/>
                  </a:lnTo>
                  <a:lnTo>
                    <a:pt x="839254" y="95250"/>
                  </a:lnTo>
                  <a:lnTo>
                    <a:pt x="847305" y="95592"/>
                  </a:lnTo>
                  <a:lnTo>
                    <a:pt x="874306" y="108204"/>
                  </a:lnTo>
                  <a:lnTo>
                    <a:pt x="874306" y="93764"/>
                  </a:lnTo>
                  <a:lnTo>
                    <a:pt x="839254" y="85852"/>
                  </a:lnTo>
                  <a:lnTo>
                    <a:pt x="828649" y="86334"/>
                  </a:lnTo>
                  <a:lnTo>
                    <a:pt x="792391" y="105410"/>
                  </a:lnTo>
                  <a:lnTo>
                    <a:pt x="792391" y="121793"/>
                  </a:lnTo>
                  <a:lnTo>
                    <a:pt x="828649" y="141008"/>
                  </a:lnTo>
                  <a:lnTo>
                    <a:pt x="839254" y="141478"/>
                  </a:lnTo>
                  <a:lnTo>
                    <a:pt x="849858" y="141008"/>
                  </a:lnTo>
                  <a:lnTo>
                    <a:pt x="859218" y="139560"/>
                  </a:lnTo>
                  <a:lnTo>
                    <a:pt x="867283" y="137147"/>
                  </a:lnTo>
                  <a:lnTo>
                    <a:pt x="874052" y="133731"/>
                  </a:lnTo>
                  <a:lnTo>
                    <a:pt x="876820" y="131953"/>
                  </a:lnTo>
                  <a:lnTo>
                    <a:pt x="882180" y="128524"/>
                  </a:lnTo>
                  <a:lnTo>
                    <a:pt x="886244" y="121793"/>
                  </a:lnTo>
                  <a:lnTo>
                    <a:pt x="886244" y="105410"/>
                  </a:lnTo>
                  <a:close/>
                </a:path>
                <a:path w="2583179" h="144145">
                  <a:moveTo>
                    <a:pt x="1028992" y="18161"/>
                  </a:moveTo>
                  <a:lnTo>
                    <a:pt x="1025055" y="11938"/>
                  </a:lnTo>
                  <a:lnTo>
                    <a:pt x="1020775" y="9525"/>
                  </a:lnTo>
                  <a:lnTo>
                    <a:pt x="1017435" y="7645"/>
                  </a:lnTo>
                  <a:lnTo>
                    <a:pt x="1017435" y="21082"/>
                  </a:lnTo>
                  <a:lnTo>
                    <a:pt x="1017333" y="30988"/>
                  </a:lnTo>
                  <a:lnTo>
                    <a:pt x="983018" y="42545"/>
                  </a:lnTo>
                  <a:lnTo>
                    <a:pt x="975271" y="42265"/>
                  </a:lnTo>
                  <a:lnTo>
                    <a:pt x="948601" y="30988"/>
                  </a:lnTo>
                  <a:lnTo>
                    <a:pt x="948601" y="21082"/>
                  </a:lnTo>
                  <a:lnTo>
                    <a:pt x="983018" y="9525"/>
                  </a:lnTo>
                  <a:lnTo>
                    <a:pt x="990752" y="9817"/>
                  </a:lnTo>
                  <a:lnTo>
                    <a:pt x="1017435" y="21082"/>
                  </a:lnTo>
                  <a:lnTo>
                    <a:pt x="1017435" y="7645"/>
                  </a:lnTo>
                  <a:lnTo>
                    <a:pt x="983018" y="635"/>
                  </a:lnTo>
                  <a:lnTo>
                    <a:pt x="972604" y="1066"/>
                  </a:lnTo>
                  <a:lnTo>
                    <a:pt x="937120" y="18161"/>
                  </a:lnTo>
                  <a:lnTo>
                    <a:pt x="937044" y="33655"/>
                  </a:lnTo>
                  <a:lnTo>
                    <a:pt x="940981" y="39751"/>
                  </a:lnTo>
                  <a:lnTo>
                    <a:pt x="983018" y="51308"/>
                  </a:lnTo>
                  <a:lnTo>
                    <a:pt x="993495" y="50888"/>
                  </a:lnTo>
                  <a:lnTo>
                    <a:pt x="1002665" y="49606"/>
                  </a:lnTo>
                  <a:lnTo>
                    <a:pt x="1010551" y="47459"/>
                  </a:lnTo>
                  <a:lnTo>
                    <a:pt x="1017181" y="44450"/>
                  </a:lnTo>
                  <a:lnTo>
                    <a:pt x="1020457" y="42545"/>
                  </a:lnTo>
                  <a:lnTo>
                    <a:pt x="1025055" y="39878"/>
                  </a:lnTo>
                  <a:lnTo>
                    <a:pt x="1028992" y="33655"/>
                  </a:lnTo>
                  <a:lnTo>
                    <a:pt x="1028992" y="18161"/>
                  </a:lnTo>
                  <a:close/>
                </a:path>
                <a:path w="2583179" h="144145">
                  <a:moveTo>
                    <a:pt x="1031786" y="132842"/>
                  </a:moveTo>
                  <a:lnTo>
                    <a:pt x="948855" y="132842"/>
                  </a:lnTo>
                  <a:lnTo>
                    <a:pt x="948855" y="117983"/>
                  </a:lnTo>
                  <a:lnTo>
                    <a:pt x="1027976" y="117983"/>
                  </a:lnTo>
                  <a:lnTo>
                    <a:pt x="1027976" y="85979"/>
                  </a:lnTo>
                  <a:lnTo>
                    <a:pt x="937933" y="85979"/>
                  </a:lnTo>
                  <a:lnTo>
                    <a:pt x="937933" y="95250"/>
                  </a:lnTo>
                  <a:lnTo>
                    <a:pt x="1017054" y="95250"/>
                  </a:lnTo>
                  <a:lnTo>
                    <a:pt x="1017054" y="109347"/>
                  </a:lnTo>
                  <a:lnTo>
                    <a:pt x="937933" y="109347"/>
                  </a:lnTo>
                  <a:lnTo>
                    <a:pt x="937933" y="142113"/>
                  </a:lnTo>
                  <a:lnTo>
                    <a:pt x="1031786" y="142113"/>
                  </a:lnTo>
                  <a:lnTo>
                    <a:pt x="1031786" y="132842"/>
                  </a:lnTo>
                  <a:close/>
                </a:path>
                <a:path w="2583179" h="144145">
                  <a:moveTo>
                    <a:pt x="1049566" y="63500"/>
                  </a:moveTo>
                  <a:lnTo>
                    <a:pt x="916343" y="63500"/>
                  </a:lnTo>
                  <a:lnTo>
                    <a:pt x="916343" y="72644"/>
                  </a:lnTo>
                  <a:lnTo>
                    <a:pt x="1049566" y="72644"/>
                  </a:lnTo>
                  <a:lnTo>
                    <a:pt x="1049566" y="63500"/>
                  </a:lnTo>
                  <a:close/>
                </a:path>
                <a:path w="2583179" h="144145">
                  <a:moveTo>
                    <a:pt x="1236764" y="33147"/>
                  </a:moveTo>
                  <a:lnTo>
                    <a:pt x="1224762" y="10718"/>
                  </a:lnTo>
                  <a:lnTo>
                    <a:pt x="1224762" y="26454"/>
                  </a:lnTo>
                  <a:lnTo>
                    <a:pt x="1224699" y="39839"/>
                  </a:lnTo>
                  <a:lnTo>
                    <a:pt x="1190282" y="54483"/>
                  </a:lnTo>
                  <a:lnTo>
                    <a:pt x="1182535" y="54127"/>
                  </a:lnTo>
                  <a:lnTo>
                    <a:pt x="1155661" y="26454"/>
                  </a:lnTo>
                  <a:lnTo>
                    <a:pt x="1158659" y="21336"/>
                  </a:lnTo>
                  <a:lnTo>
                    <a:pt x="1190282" y="11684"/>
                  </a:lnTo>
                  <a:lnTo>
                    <a:pt x="1198016" y="12052"/>
                  </a:lnTo>
                  <a:lnTo>
                    <a:pt x="1224762" y="26454"/>
                  </a:lnTo>
                  <a:lnTo>
                    <a:pt x="1224762" y="10718"/>
                  </a:lnTo>
                  <a:lnTo>
                    <a:pt x="1190282" y="2032"/>
                  </a:lnTo>
                  <a:lnTo>
                    <a:pt x="1180007" y="2578"/>
                  </a:lnTo>
                  <a:lnTo>
                    <a:pt x="1144816" y="26454"/>
                  </a:lnTo>
                  <a:lnTo>
                    <a:pt x="1144054" y="33147"/>
                  </a:lnTo>
                  <a:lnTo>
                    <a:pt x="1144816" y="39916"/>
                  </a:lnTo>
                  <a:lnTo>
                    <a:pt x="1179918" y="63360"/>
                  </a:lnTo>
                  <a:lnTo>
                    <a:pt x="1190282" y="63881"/>
                  </a:lnTo>
                  <a:lnTo>
                    <a:pt x="1200708" y="63360"/>
                  </a:lnTo>
                  <a:lnTo>
                    <a:pt x="1209903" y="61810"/>
                  </a:lnTo>
                  <a:lnTo>
                    <a:pt x="1217853" y="59220"/>
                  </a:lnTo>
                  <a:lnTo>
                    <a:pt x="1224572" y="55626"/>
                  </a:lnTo>
                  <a:lnTo>
                    <a:pt x="1225905" y="54483"/>
                  </a:lnTo>
                  <a:lnTo>
                    <a:pt x="1229893" y="51079"/>
                  </a:lnTo>
                  <a:lnTo>
                    <a:pt x="1233716" y="45821"/>
                  </a:lnTo>
                  <a:lnTo>
                    <a:pt x="1235964" y="39916"/>
                  </a:lnTo>
                  <a:lnTo>
                    <a:pt x="1236014" y="39624"/>
                  </a:lnTo>
                  <a:lnTo>
                    <a:pt x="1236764" y="33147"/>
                  </a:lnTo>
                  <a:close/>
                </a:path>
                <a:path w="2583179" h="144145">
                  <a:moveTo>
                    <a:pt x="1256830" y="80391"/>
                  </a:moveTo>
                  <a:lnTo>
                    <a:pt x="1123607" y="80391"/>
                  </a:lnTo>
                  <a:lnTo>
                    <a:pt x="1123607" y="90424"/>
                  </a:lnTo>
                  <a:lnTo>
                    <a:pt x="1159548" y="90424"/>
                  </a:lnTo>
                  <a:lnTo>
                    <a:pt x="1159548" y="143510"/>
                  </a:lnTo>
                  <a:lnTo>
                    <a:pt x="1170724" y="143510"/>
                  </a:lnTo>
                  <a:lnTo>
                    <a:pt x="1170724" y="90424"/>
                  </a:lnTo>
                  <a:lnTo>
                    <a:pt x="1209713" y="90424"/>
                  </a:lnTo>
                  <a:lnTo>
                    <a:pt x="1209713" y="143510"/>
                  </a:lnTo>
                  <a:lnTo>
                    <a:pt x="1220889" y="143510"/>
                  </a:lnTo>
                  <a:lnTo>
                    <a:pt x="1220889" y="90424"/>
                  </a:lnTo>
                  <a:lnTo>
                    <a:pt x="1256830" y="90424"/>
                  </a:lnTo>
                  <a:lnTo>
                    <a:pt x="1256830" y="80391"/>
                  </a:lnTo>
                  <a:close/>
                </a:path>
                <a:path w="2583179" h="144145">
                  <a:moveTo>
                    <a:pt x="1364018" y="99949"/>
                  </a:moveTo>
                  <a:lnTo>
                    <a:pt x="1337221" y="71628"/>
                  </a:lnTo>
                  <a:lnTo>
                    <a:pt x="1326705" y="34544"/>
                  </a:lnTo>
                  <a:lnTo>
                    <a:pt x="1326680" y="22479"/>
                  </a:lnTo>
                  <a:lnTo>
                    <a:pt x="1358938" y="22479"/>
                  </a:lnTo>
                  <a:lnTo>
                    <a:pt x="1358938" y="12573"/>
                  </a:lnTo>
                  <a:lnTo>
                    <a:pt x="1283500" y="12573"/>
                  </a:lnTo>
                  <a:lnTo>
                    <a:pt x="1283500" y="22479"/>
                  </a:lnTo>
                  <a:lnTo>
                    <a:pt x="1315504" y="22479"/>
                  </a:lnTo>
                  <a:lnTo>
                    <a:pt x="1315504" y="34544"/>
                  </a:lnTo>
                  <a:lnTo>
                    <a:pt x="1305217" y="72517"/>
                  </a:lnTo>
                  <a:lnTo>
                    <a:pt x="1277785" y="102870"/>
                  </a:lnTo>
                  <a:lnTo>
                    <a:pt x="1286167" y="110617"/>
                  </a:lnTo>
                  <a:lnTo>
                    <a:pt x="1312849" y="80238"/>
                  </a:lnTo>
                  <a:lnTo>
                    <a:pt x="1321219" y="62103"/>
                  </a:lnTo>
                  <a:lnTo>
                    <a:pt x="1322997" y="67437"/>
                  </a:lnTo>
                  <a:lnTo>
                    <a:pt x="1350048" y="103289"/>
                  </a:lnTo>
                  <a:lnTo>
                    <a:pt x="1356398" y="108585"/>
                  </a:lnTo>
                  <a:lnTo>
                    <a:pt x="1364018" y="99949"/>
                  </a:lnTo>
                  <a:close/>
                </a:path>
                <a:path w="2583179" h="144145">
                  <a:moveTo>
                    <a:pt x="1393863" y="0"/>
                  </a:moveTo>
                  <a:lnTo>
                    <a:pt x="1382814" y="0"/>
                  </a:lnTo>
                  <a:lnTo>
                    <a:pt x="1382814" y="143637"/>
                  </a:lnTo>
                  <a:lnTo>
                    <a:pt x="1393863" y="143637"/>
                  </a:lnTo>
                  <a:lnTo>
                    <a:pt x="1393863" y="0"/>
                  </a:lnTo>
                  <a:close/>
                </a:path>
                <a:path w="2583179" h="144145">
                  <a:moveTo>
                    <a:pt x="1508798" y="85344"/>
                  </a:moveTo>
                  <a:lnTo>
                    <a:pt x="1508734" y="66929"/>
                  </a:lnTo>
                  <a:lnTo>
                    <a:pt x="1505369" y="59309"/>
                  </a:lnTo>
                  <a:lnTo>
                    <a:pt x="1499057" y="53594"/>
                  </a:lnTo>
                  <a:lnTo>
                    <a:pt x="1498638" y="53213"/>
                  </a:lnTo>
                  <a:lnTo>
                    <a:pt x="1497876" y="52654"/>
                  </a:lnTo>
                  <a:lnTo>
                    <a:pt x="1497876" y="69850"/>
                  </a:lnTo>
                  <a:lnTo>
                    <a:pt x="1497876" y="82296"/>
                  </a:lnTo>
                  <a:lnTo>
                    <a:pt x="1495463" y="87503"/>
                  </a:lnTo>
                  <a:lnTo>
                    <a:pt x="1490764" y="91948"/>
                  </a:lnTo>
                  <a:lnTo>
                    <a:pt x="1485938" y="96266"/>
                  </a:lnTo>
                  <a:lnTo>
                    <a:pt x="1479969" y="98552"/>
                  </a:lnTo>
                  <a:lnTo>
                    <a:pt x="1465364" y="98552"/>
                  </a:lnTo>
                  <a:lnTo>
                    <a:pt x="1459395" y="96266"/>
                  </a:lnTo>
                  <a:lnTo>
                    <a:pt x="1454569" y="91948"/>
                  </a:lnTo>
                  <a:lnTo>
                    <a:pt x="1449870" y="87503"/>
                  </a:lnTo>
                  <a:lnTo>
                    <a:pt x="1447457" y="82296"/>
                  </a:lnTo>
                  <a:lnTo>
                    <a:pt x="1447457" y="69850"/>
                  </a:lnTo>
                  <a:lnTo>
                    <a:pt x="1449870" y="64643"/>
                  </a:lnTo>
                  <a:lnTo>
                    <a:pt x="1459268" y="55753"/>
                  </a:lnTo>
                  <a:lnTo>
                    <a:pt x="1465364" y="53594"/>
                  </a:lnTo>
                  <a:lnTo>
                    <a:pt x="1479969" y="53594"/>
                  </a:lnTo>
                  <a:lnTo>
                    <a:pt x="1486065" y="55753"/>
                  </a:lnTo>
                  <a:lnTo>
                    <a:pt x="1495463" y="64643"/>
                  </a:lnTo>
                  <a:lnTo>
                    <a:pt x="1497876" y="69850"/>
                  </a:lnTo>
                  <a:lnTo>
                    <a:pt x="1497876" y="52654"/>
                  </a:lnTo>
                  <a:lnTo>
                    <a:pt x="1493227" y="49212"/>
                  </a:lnTo>
                  <a:lnTo>
                    <a:pt x="1487106" y="46355"/>
                  </a:lnTo>
                  <a:lnTo>
                    <a:pt x="1480273" y="44640"/>
                  </a:lnTo>
                  <a:lnTo>
                    <a:pt x="1472730" y="44069"/>
                  </a:lnTo>
                  <a:lnTo>
                    <a:pt x="1465084" y="44640"/>
                  </a:lnTo>
                  <a:lnTo>
                    <a:pt x="1436535" y="66929"/>
                  </a:lnTo>
                  <a:lnTo>
                    <a:pt x="1436649" y="85344"/>
                  </a:lnTo>
                  <a:lnTo>
                    <a:pt x="1472476" y="107950"/>
                  </a:lnTo>
                  <a:lnTo>
                    <a:pt x="1480172" y="107378"/>
                  </a:lnTo>
                  <a:lnTo>
                    <a:pt x="1487106" y="105664"/>
                  </a:lnTo>
                  <a:lnTo>
                    <a:pt x="1493227" y="102870"/>
                  </a:lnTo>
                  <a:lnTo>
                    <a:pt x="1498638" y="98933"/>
                  </a:lnTo>
                  <a:lnTo>
                    <a:pt x="1499057" y="98552"/>
                  </a:lnTo>
                  <a:lnTo>
                    <a:pt x="1505369" y="92837"/>
                  </a:lnTo>
                  <a:lnTo>
                    <a:pt x="1508798" y="85344"/>
                  </a:lnTo>
                  <a:close/>
                </a:path>
                <a:path w="2583179" h="144145">
                  <a:moveTo>
                    <a:pt x="1515275" y="22860"/>
                  </a:moveTo>
                  <a:lnTo>
                    <a:pt x="1478191" y="22860"/>
                  </a:lnTo>
                  <a:lnTo>
                    <a:pt x="1478191" y="0"/>
                  </a:lnTo>
                  <a:lnTo>
                    <a:pt x="1467015" y="0"/>
                  </a:lnTo>
                  <a:lnTo>
                    <a:pt x="1467015" y="22860"/>
                  </a:lnTo>
                  <a:lnTo>
                    <a:pt x="1430058" y="22860"/>
                  </a:lnTo>
                  <a:lnTo>
                    <a:pt x="1430058" y="32893"/>
                  </a:lnTo>
                  <a:lnTo>
                    <a:pt x="1515275" y="32893"/>
                  </a:lnTo>
                  <a:lnTo>
                    <a:pt x="1515275" y="22860"/>
                  </a:lnTo>
                  <a:close/>
                </a:path>
                <a:path w="2583179" h="144145">
                  <a:moveTo>
                    <a:pt x="1564424" y="66040"/>
                  </a:moveTo>
                  <a:lnTo>
                    <a:pt x="1540167" y="66040"/>
                  </a:lnTo>
                  <a:lnTo>
                    <a:pt x="1540167" y="0"/>
                  </a:lnTo>
                  <a:lnTo>
                    <a:pt x="1529118" y="0"/>
                  </a:lnTo>
                  <a:lnTo>
                    <a:pt x="1529118" y="143637"/>
                  </a:lnTo>
                  <a:lnTo>
                    <a:pt x="1540167" y="143637"/>
                  </a:lnTo>
                  <a:lnTo>
                    <a:pt x="1540167" y="75946"/>
                  </a:lnTo>
                  <a:lnTo>
                    <a:pt x="1564424" y="75946"/>
                  </a:lnTo>
                  <a:lnTo>
                    <a:pt x="1564424" y="66040"/>
                  </a:lnTo>
                  <a:close/>
                </a:path>
                <a:path w="2583179" h="144145">
                  <a:moveTo>
                    <a:pt x="1700314" y="0"/>
                  </a:moveTo>
                  <a:lnTo>
                    <a:pt x="1689265" y="0"/>
                  </a:lnTo>
                  <a:lnTo>
                    <a:pt x="1689265" y="22352"/>
                  </a:lnTo>
                  <a:lnTo>
                    <a:pt x="1689265" y="31877"/>
                  </a:lnTo>
                  <a:lnTo>
                    <a:pt x="1689265" y="54991"/>
                  </a:lnTo>
                  <a:lnTo>
                    <a:pt x="1660563" y="54991"/>
                  </a:lnTo>
                  <a:lnTo>
                    <a:pt x="1660563" y="31877"/>
                  </a:lnTo>
                  <a:lnTo>
                    <a:pt x="1689265" y="31877"/>
                  </a:lnTo>
                  <a:lnTo>
                    <a:pt x="1689265" y="22352"/>
                  </a:lnTo>
                  <a:lnTo>
                    <a:pt x="1660563" y="22352"/>
                  </a:lnTo>
                  <a:lnTo>
                    <a:pt x="1660563" y="18034"/>
                  </a:lnTo>
                  <a:lnTo>
                    <a:pt x="1660563" y="8128"/>
                  </a:lnTo>
                  <a:lnTo>
                    <a:pt x="1649514" y="8128"/>
                  </a:lnTo>
                  <a:lnTo>
                    <a:pt x="1649514" y="18034"/>
                  </a:lnTo>
                  <a:lnTo>
                    <a:pt x="1649514" y="68834"/>
                  </a:lnTo>
                  <a:lnTo>
                    <a:pt x="1605826" y="68834"/>
                  </a:lnTo>
                  <a:lnTo>
                    <a:pt x="1605826" y="18034"/>
                  </a:lnTo>
                  <a:lnTo>
                    <a:pt x="1649514" y="18034"/>
                  </a:lnTo>
                  <a:lnTo>
                    <a:pt x="1649514" y="8128"/>
                  </a:lnTo>
                  <a:lnTo>
                    <a:pt x="1594650" y="8128"/>
                  </a:lnTo>
                  <a:lnTo>
                    <a:pt x="1594650" y="78740"/>
                  </a:lnTo>
                  <a:lnTo>
                    <a:pt x="1660563" y="78740"/>
                  </a:lnTo>
                  <a:lnTo>
                    <a:pt x="1660563" y="68834"/>
                  </a:lnTo>
                  <a:lnTo>
                    <a:pt x="1660563" y="64643"/>
                  </a:lnTo>
                  <a:lnTo>
                    <a:pt x="1689265" y="64643"/>
                  </a:lnTo>
                  <a:lnTo>
                    <a:pt x="1689265" y="104902"/>
                  </a:lnTo>
                  <a:lnTo>
                    <a:pt x="1700314" y="104902"/>
                  </a:lnTo>
                  <a:lnTo>
                    <a:pt x="1700314" y="64643"/>
                  </a:lnTo>
                  <a:lnTo>
                    <a:pt x="1700314" y="54991"/>
                  </a:lnTo>
                  <a:lnTo>
                    <a:pt x="1700314" y="31877"/>
                  </a:lnTo>
                  <a:lnTo>
                    <a:pt x="1700314" y="22352"/>
                  </a:lnTo>
                  <a:lnTo>
                    <a:pt x="1700314" y="0"/>
                  </a:lnTo>
                  <a:close/>
                </a:path>
                <a:path w="2583179" h="144145">
                  <a:moveTo>
                    <a:pt x="1704759" y="129667"/>
                  </a:moveTo>
                  <a:lnTo>
                    <a:pt x="1623733" y="129667"/>
                  </a:lnTo>
                  <a:lnTo>
                    <a:pt x="1623733" y="94234"/>
                  </a:lnTo>
                  <a:lnTo>
                    <a:pt x="1612557" y="94234"/>
                  </a:lnTo>
                  <a:lnTo>
                    <a:pt x="1612557" y="139446"/>
                  </a:lnTo>
                  <a:lnTo>
                    <a:pt x="1704759" y="139446"/>
                  </a:lnTo>
                  <a:lnTo>
                    <a:pt x="1704759" y="129667"/>
                  </a:lnTo>
                  <a:close/>
                </a:path>
                <a:path w="2583179" h="144145">
                  <a:moveTo>
                    <a:pt x="1821345" y="98552"/>
                  </a:moveTo>
                  <a:lnTo>
                    <a:pt x="1793405" y="69342"/>
                  </a:lnTo>
                  <a:lnTo>
                    <a:pt x="1788655" y="59944"/>
                  </a:lnTo>
                  <a:lnTo>
                    <a:pt x="1785569" y="51358"/>
                  </a:lnTo>
                  <a:lnTo>
                    <a:pt x="1783626" y="42189"/>
                  </a:lnTo>
                  <a:lnTo>
                    <a:pt x="1783029" y="33528"/>
                  </a:lnTo>
                  <a:lnTo>
                    <a:pt x="1782991" y="9906"/>
                  </a:lnTo>
                  <a:lnTo>
                    <a:pt x="1771942" y="9906"/>
                  </a:lnTo>
                  <a:lnTo>
                    <a:pt x="1771942" y="33528"/>
                  </a:lnTo>
                  <a:lnTo>
                    <a:pt x="1771294" y="43027"/>
                  </a:lnTo>
                  <a:lnTo>
                    <a:pt x="1755762" y="79959"/>
                  </a:lnTo>
                  <a:lnTo>
                    <a:pt x="1733207" y="101600"/>
                  </a:lnTo>
                  <a:lnTo>
                    <a:pt x="1741843" y="108966"/>
                  </a:lnTo>
                  <a:lnTo>
                    <a:pt x="1768652" y="78714"/>
                  </a:lnTo>
                  <a:lnTo>
                    <a:pt x="1777657" y="59944"/>
                  </a:lnTo>
                  <a:lnTo>
                    <a:pt x="1779562" y="65239"/>
                  </a:lnTo>
                  <a:lnTo>
                    <a:pt x="1801863" y="96824"/>
                  </a:lnTo>
                  <a:lnTo>
                    <a:pt x="1813598" y="107188"/>
                  </a:lnTo>
                  <a:lnTo>
                    <a:pt x="1821345" y="98552"/>
                  </a:lnTo>
                  <a:close/>
                </a:path>
                <a:path w="2583179" h="144145">
                  <a:moveTo>
                    <a:pt x="1852587" y="0"/>
                  </a:moveTo>
                  <a:lnTo>
                    <a:pt x="1841411" y="0"/>
                  </a:lnTo>
                  <a:lnTo>
                    <a:pt x="1841411" y="47117"/>
                  </a:lnTo>
                  <a:lnTo>
                    <a:pt x="1808010" y="47117"/>
                  </a:lnTo>
                  <a:lnTo>
                    <a:pt x="1808010" y="57023"/>
                  </a:lnTo>
                  <a:lnTo>
                    <a:pt x="1841411" y="57023"/>
                  </a:lnTo>
                  <a:lnTo>
                    <a:pt x="1841411" y="143637"/>
                  </a:lnTo>
                  <a:lnTo>
                    <a:pt x="1852587" y="143637"/>
                  </a:lnTo>
                  <a:lnTo>
                    <a:pt x="1852587" y="0"/>
                  </a:lnTo>
                  <a:close/>
                </a:path>
                <a:path w="2583179" h="144145">
                  <a:moveTo>
                    <a:pt x="2016925" y="13335"/>
                  </a:moveTo>
                  <a:lnTo>
                    <a:pt x="1949615" y="13335"/>
                  </a:lnTo>
                  <a:lnTo>
                    <a:pt x="1949615" y="23241"/>
                  </a:lnTo>
                  <a:lnTo>
                    <a:pt x="2004987" y="23241"/>
                  </a:lnTo>
                  <a:lnTo>
                    <a:pt x="2002383" y="36537"/>
                  </a:lnTo>
                  <a:lnTo>
                    <a:pt x="1984032" y="71247"/>
                  </a:lnTo>
                  <a:lnTo>
                    <a:pt x="1954784" y="95719"/>
                  </a:lnTo>
                  <a:lnTo>
                    <a:pt x="1943773" y="101092"/>
                  </a:lnTo>
                  <a:lnTo>
                    <a:pt x="1952282" y="110109"/>
                  </a:lnTo>
                  <a:lnTo>
                    <a:pt x="1990585" y="80010"/>
                  </a:lnTo>
                  <a:lnTo>
                    <a:pt x="2012353" y="41897"/>
                  </a:lnTo>
                  <a:lnTo>
                    <a:pt x="2015629" y="27914"/>
                  </a:lnTo>
                  <a:lnTo>
                    <a:pt x="2016925" y="13335"/>
                  </a:lnTo>
                  <a:close/>
                </a:path>
                <a:path w="2583179" h="144145">
                  <a:moveTo>
                    <a:pt x="2056803" y="0"/>
                  </a:moveTo>
                  <a:lnTo>
                    <a:pt x="2045754" y="0"/>
                  </a:lnTo>
                  <a:lnTo>
                    <a:pt x="2045754" y="143637"/>
                  </a:lnTo>
                  <a:lnTo>
                    <a:pt x="2056803" y="143637"/>
                  </a:lnTo>
                  <a:lnTo>
                    <a:pt x="2056803" y="0"/>
                  </a:lnTo>
                  <a:close/>
                </a:path>
                <a:path w="2583179" h="144145">
                  <a:moveTo>
                    <a:pt x="2205647" y="128905"/>
                  </a:moveTo>
                  <a:lnTo>
                    <a:pt x="2124494" y="128905"/>
                  </a:lnTo>
                  <a:lnTo>
                    <a:pt x="2124494" y="95504"/>
                  </a:lnTo>
                  <a:lnTo>
                    <a:pt x="2113318" y="95504"/>
                  </a:lnTo>
                  <a:lnTo>
                    <a:pt x="2113318" y="138811"/>
                  </a:lnTo>
                  <a:lnTo>
                    <a:pt x="2205647" y="138811"/>
                  </a:lnTo>
                  <a:lnTo>
                    <a:pt x="2205647" y="128905"/>
                  </a:lnTo>
                  <a:close/>
                </a:path>
                <a:path w="2583179" h="144145">
                  <a:moveTo>
                    <a:pt x="2217585" y="47752"/>
                  </a:moveTo>
                  <a:lnTo>
                    <a:pt x="2174557" y="31775"/>
                  </a:lnTo>
                  <a:lnTo>
                    <a:pt x="2163610" y="15875"/>
                  </a:lnTo>
                  <a:lnTo>
                    <a:pt x="2209838" y="15875"/>
                  </a:lnTo>
                  <a:lnTo>
                    <a:pt x="2209838" y="5842"/>
                  </a:lnTo>
                  <a:lnTo>
                    <a:pt x="2106206" y="5842"/>
                  </a:lnTo>
                  <a:lnTo>
                    <a:pt x="2106206" y="15875"/>
                  </a:lnTo>
                  <a:lnTo>
                    <a:pt x="2152307" y="15875"/>
                  </a:lnTo>
                  <a:lnTo>
                    <a:pt x="2150326" y="21310"/>
                  </a:lnTo>
                  <a:lnTo>
                    <a:pt x="2117407" y="44119"/>
                  </a:lnTo>
                  <a:lnTo>
                    <a:pt x="2098459" y="47752"/>
                  </a:lnTo>
                  <a:lnTo>
                    <a:pt x="2104936" y="56769"/>
                  </a:lnTo>
                  <a:lnTo>
                    <a:pt x="2144636" y="41186"/>
                  </a:lnTo>
                  <a:lnTo>
                    <a:pt x="2158149" y="28575"/>
                  </a:lnTo>
                  <a:lnTo>
                    <a:pt x="2161667" y="33083"/>
                  </a:lnTo>
                  <a:lnTo>
                    <a:pt x="2194966" y="52806"/>
                  </a:lnTo>
                  <a:lnTo>
                    <a:pt x="2211870" y="56769"/>
                  </a:lnTo>
                  <a:lnTo>
                    <a:pt x="2217585" y="47752"/>
                  </a:lnTo>
                  <a:close/>
                </a:path>
                <a:path w="2583179" h="144145">
                  <a:moveTo>
                    <a:pt x="2224570" y="74422"/>
                  </a:moveTo>
                  <a:lnTo>
                    <a:pt x="2163610" y="74422"/>
                  </a:lnTo>
                  <a:lnTo>
                    <a:pt x="2163610" y="51054"/>
                  </a:lnTo>
                  <a:lnTo>
                    <a:pt x="2152307" y="51054"/>
                  </a:lnTo>
                  <a:lnTo>
                    <a:pt x="2152307" y="74422"/>
                  </a:lnTo>
                  <a:lnTo>
                    <a:pt x="2091347" y="74422"/>
                  </a:lnTo>
                  <a:lnTo>
                    <a:pt x="2091347" y="84455"/>
                  </a:lnTo>
                  <a:lnTo>
                    <a:pt x="2224570" y="84455"/>
                  </a:lnTo>
                  <a:lnTo>
                    <a:pt x="2224570" y="74422"/>
                  </a:lnTo>
                  <a:close/>
                </a:path>
                <a:path w="2583179" h="144145">
                  <a:moveTo>
                    <a:pt x="2416848" y="80137"/>
                  </a:moveTo>
                  <a:lnTo>
                    <a:pt x="2405799" y="80137"/>
                  </a:lnTo>
                  <a:lnTo>
                    <a:pt x="2405799" y="101981"/>
                  </a:lnTo>
                  <a:lnTo>
                    <a:pt x="2405799" y="111760"/>
                  </a:lnTo>
                  <a:lnTo>
                    <a:pt x="2405799" y="130302"/>
                  </a:lnTo>
                  <a:lnTo>
                    <a:pt x="2339251" y="130302"/>
                  </a:lnTo>
                  <a:lnTo>
                    <a:pt x="2339251" y="111760"/>
                  </a:lnTo>
                  <a:lnTo>
                    <a:pt x="2405799" y="111760"/>
                  </a:lnTo>
                  <a:lnTo>
                    <a:pt x="2405799" y="101981"/>
                  </a:lnTo>
                  <a:lnTo>
                    <a:pt x="2339251" y="101981"/>
                  </a:lnTo>
                  <a:lnTo>
                    <a:pt x="2339251" y="80137"/>
                  </a:lnTo>
                  <a:lnTo>
                    <a:pt x="2328202" y="80137"/>
                  </a:lnTo>
                  <a:lnTo>
                    <a:pt x="2328202" y="140208"/>
                  </a:lnTo>
                  <a:lnTo>
                    <a:pt x="2416848" y="140208"/>
                  </a:lnTo>
                  <a:lnTo>
                    <a:pt x="2416848" y="130302"/>
                  </a:lnTo>
                  <a:lnTo>
                    <a:pt x="2416848" y="111760"/>
                  </a:lnTo>
                  <a:lnTo>
                    <a:pt x="2416848" y="101981"/>
                  </a:lnTo>
                  <a:lnTo>
                    <a:pt x="2416848" y="80137"/>
                  </a:lnTo>
                  <a:close/>
                </a:path>
                <a:path w="2583179" h="144145">
                  <a:moveTo>
                    <a:pt x="2416848" y="254"/>
                  </a:moveTo>
                  <a:lnTo>
                    <a:pt x="2405672" y="254"/>
                  </a:lnTo>
                  <a:lnTo>
                    <a:pt x="2405672" y="31115"/>
                  </a:lnTo>
                  <a:lnTo>
                    <a:pt x="2380907" y="31115"/>
                  </a:lnTo>
                  <a:lnTo>
                    <a:pt x="2379637" y="22352"/>
                  </a:lnTo>
                  <a:lnTo>
                    <a:pt x="2375700" y="15240"/>
                  </a:lnTo>
                  <a:lnTo>
                    <a:pt x="2370836" y="11303"/>
                  </a:lnTo>
                  <a:lnTo>
                    <a:pt x="2370112" y="10718"/>
                  </a:lnTo>
                  <a:lnTo>
                    <a:pt x="2370112" y="28956"/>
                  </a:lnTo>
                  <a:lnTo>
                    <a:pt x="2370112" y="43434"/>
                  </a:lnTo>
                  <a:lnTo>
                    <a:pt x="2367826" y="49530"/>
                  </a:lnTo>
                  <a:lnTo>
                    <a:pt x="2363127" y="54102"/>
                  </a:lnTo>
                  <a:lnTo>
                    <a:pt x="2358555" y="58801"/>
                  </a:lnTo>
                  <a:lnTo>
                    <a:pt x="2352332" y="61087"/>
                  </a:lnTo>
                  <a:lnTo>
                    <a:pt x="2337079" y="61087"/>
                  </a:lnTo>
                  <a:lnTo>
                    <a:pt x="2330996" y="58801"/>
                  </a:lnTo>
                  <a:lnTo>
                    <a:pt x="2321725" y="49530"/>
                  </a:lnTo>
                  <a:lnTo>
                    <a:pt x="2319439" y="43434"/>
                  </a:lnTo>
                  <a:lnTo>
                    <a:pt x="2319439" y="28956"/>
                  </a:lnTo>
                  <a:lnTo>
                    <a:pt x="2321725" y="22987"/>
                  </a:lnTo>
                  <a:lnTo>
                    <a:pt x="2326424" y="18415"/>
                  </a:lnTo>
                  <a:lnTo>
                    <a:pt x="2331123" y="13716"/>
                  </a:lnTo>
                  <a:lnTo>
                    <a:pt x="2337206" y="11303"/>
                  </a:lnTo>
                  <a:lnTo>
                    <a:pt x="2352332" y="11303"/>
                  </a:lnTo>
                  <a:lnTo>
                    <a:pt x="2358428" y="13716"/>
                  </a:lnTo>
                  <a:lnTo>
                    <a:pt x="2363127" y="18415"/>
                  </a:lnTo>
                  <a:lnTo>
                    <a:pt x="2367826" y="22987"/>
                  </a:lnTo>
                  <a:lnTo>
                    <a:pt x="2344712" y="1778"/>
                  </a:lnTo>
                  <a:lnTo>
                    <a:pt x="2337066" y="2400"/>
                  </a:lnTo>
                  <a:lnTo>
                    <a:pt x="2309126" y="29171"/>
                  </a:lnTo>
                  <a:lnTo>
                    <a:pt x="2308504" y="36195"/>
                  </a:lnTo>
                  <a:lnTo>
                    <a:pt x="2309139" y="43230"/>
                  </a:lnTo>
                  <a:lnTo>
                    <a:pt x="2337143" y="70002"/>
                  </a:lnTo>
                  <a:lnTo>
                    <a:pt x="2344712" y="70612"/>
                  </a:lnTo>
                  <a:lnTo>
                    <a:pt x="2351519" y="70116"/>
                  </a:lnTo>
                  <a:lnTo>
                    <a:pt x="2357831" y="68605"/>
                  </a:lnTo>
                  <a:lnTo>
                    <a:pt x="2363660" y="66065"/>
                  </a:lnTo>
                  <a:lnTo>
                    <a:pt x="2368969" y="62484"/>
                  </a:lnTo>
                  <a:lnTo>
                    <a:pt x="2370759" y="61087"/>
                  </a:lnTo>
                  <a:lnTo>
                    <a:pt x="2375827" y="57150"/>
                  </a:lnTo>
                  <a:lnTo>
                    <a:pt x="2379764" y="50038"/>
                  </a:lnTo>
                  <a:lnTo>
                    <a:pt x="2381034" y="41021"/>
                  </a:lnTo>
                  <a:lnTo>
                    <a:pt x="2405672" y="41021"/>
                  </a:lnTo>
                  <a:lnTo>
                    <a:pt x="2405672" y="72263"/>
                  </a:lnTo>
                  <a:lnTo>
                    <a:pt x="2416848" y="72263"/>
                  </a:lnTo>
                  <a:lnTo>
                    <a:pt x="2416848" y="41021"/>
                  </a:lnTo>
                  <a:lnTo>
                    <a:pt x="2416848" y="31115"/>
                  </a:lnTo>
                  <a:lnTo>
                    <a:pt x="2416848" y="254"/>
                  </a:lnTo>
                  <a:close/>
                </a:path>
                <a:path w="2583179" h="144145">
                  <a:moveTo>
                    <a:pt x="2560485" y="5207"/>
                  </a:moveTo>
                  <a:lnTo>
                    <a:pt x="2549563" y="5207"/>
                  </a:lnTo>
                  <a:lnTo>
                    <a:pt x="2549563" y="15113"/>
                  </a:lnTo>
                  <a:lnTo>
                    <a:pt x="2549563" y="50800"/>
                  </a:lnTo>
                  <a:lnTo>
                    <a:pt x="2482634" y="50800"/>
                  </a:lnTo>
                  <a:lnTo>
                    <a:pt x="2482634" y="15113"/>
                  </a:lnTo>
                  <a:lnTo>
                    <a:pt x="2549563" y="15113"/>
                  </a:lnTo>
                  <a:lnTo>
                    <a:pt x="2549563" y="5207"/>
                  </a:lnTo>
                  <a:lnTo>
                    <a:pt x="2471585" y="5207"/>
                  </a:lnTo>
                  <a:lnTo>
                    <a:pt x="2471585" y="60706"/>
                  </a:lnTo>
                  <a:lnTo>
                    <a:pt x="2560485" y="60706"/>
                  </a:lnTo>
                  <a:lnTo>
                    <a:pt x="2560485" y="50800"/>
                  </a:lnTo>
                  <a:lnTo>
                    <a:pt x="2560485" y="15113"/>
                  </a:lnTo>
                  <a:lnTo>
                    <a:pt x="2560485" y="5207"/>
                  </a:lnTo>
                  <a:close/>
                </a:path>
                <a:path w="2583179" h="144145">
                  <a:moveTo>
                    <a:pt x="2582710" y="80010"/>
                  </a:moveTo>
                  <a:lnTo>
                    <a:pt x="2449487" y="80010"/>
                  </a:lnTo>
                  <a:lnTo>
                    <a:pt x="2449487" y="89916"/>
                  </a:lnTo>
                  <a:lnTo>
                    <a:pt x="2510447" y="89916"/>
                  </a:lnTo>
                  <a:lnTo>
                    <a:pt x="2510447" y="143637"/>
                  </a:lnTo>
                  <a:lnTo>
                    <a:pt x="2521750" y="143637"/>
                  </a:lnTo>
                  <a:lnTo>
                    <a:pt x="2521750" y="89916"/>
                  </a:lnTo>
                  <a:lnTo>
                    <a:pt x="2582710" y="89916"/>
                  </a:lnTo>
                  <a:lnTo>
                    <a:pt x="2582710" y="8001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2425" y="5524880"/>
              <a:ext cx="116332" cy="14046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865118" y="5524880"/>
              <a:ext cx="2625725" cy="144145"/>
            </a:xfrm>
            <a:custGeom>
              <a:avLst/>
              <a:gdLst/>
              <a:ahLst/>
              <a:cxnLst/>
              <a:rect l="l" t="t" r="r" b="b"/>
              <a:pathLst>
                <a:path w="2625725" h="144145">
                  <a:moveTo>
                    <a:pt x="58420" y="104140"/>
                  </a:moveTo>
                  <a:lnTo>
                    <a:pt x="57759" y="96139"/>
                  </a:lnTo>
                  <a:lnTo>
                    <a:pt x="57658" y="94742"/>
                  </a:lnTo>
                  <a:lnTo>
                    <a:pt x="50888" y="95389"/>
                  </a:lnTo>
                  <a:lnTo>
                    <a:pt x="40868" y="95834"/>
                  </a:lnTo>
                  <a:lnTo>
                    <a:pt x="27597" y="96075"/>
                  </a:lnTo>
                  <a:lnTo>
                    <a:pt x="11049" y="96139"/>
                  </a:lnTo>
                  <a:lnTo>
                    <a:pt x="11049" y="21844"/>
                  </a:lnTo>
                  <a:lnTo>
                    <a:pt x="53086" y="21844"/>
                  </a:lnTo>
                  <a:lnTo>
                    <a:pt x="53086" y="11938"/>
                  </a:lnTo>
                  <a:lnTo>
                    <a:pt x="0" y="11938"/>
                  </a:lnTo>
                  <a:lnTo>
                    <a:pt x="0" y="105918"/>
                  </a:lnTo>
                  <a:lnTo>
                    <a:pt x="20231" y="105829"/>
                  </a:lnTo>
                  <a:lnTo>
                    <a:pt x="36728" y="105511"/>
                  </a:lnTo>
                  <a:lnTo>
                    <a:pt x="49466" y="104965"/>
                  </a:lnTo>
                  <a:lnTo>
                    <a:pt x="58420" y="104140"/>
                  </a:lnTo>
                  <a:close/>
                </a:path>
                <a:path w="2625725" h="144145">
                  <a:moveTo>
                    <a:pt x="82169" y="2921"/>
                  </a:moveTo>
                  <a:lnTo>
                    <a:pt x="71247" y="2921"/>
                  </a:lnTo>
                  <a:lnTo>
                    <a:pt x="71247" y="52324"/>
                  </a:lnTo>
                  <a:lnTo>
                    <a:pt x="41529" y="52324"/>
                  </a:lnTo>
                  <a:lnTo>
                    <a:pt x="41529" y="62103"/>
                  </a:lnTo>
                  <a:lnTo>
                    <a:pt x="71247" y="62103"/>
                  </a:lnTo>
                  <a:lnTo>
                    <a:pt x="71247" y="138938"/>
                  </a:lnTo>
                  <a:lnTo>
                    <a:pt x="82169" y="138938"/>
                  </a:lnTo>
                  <a:lnTo>
                    <a:pt x="82169" y="2921"/>
                  </a:lnTo>
                  <a:close/>
                </a:path>
                <a:path w="2625725" h="144145">
                  <a:moveTo>
                    <a:pt x="109601" y="0"/>
                  </a:moveTo>
                  <a:lnTo>
                    <a:pt x="98552" y="0"/>
                  </a:lnTo>
                  <a:lnTo>
                    <a:pt x="98552" y="143637"/>
                  </a:lnTo>
                  <a:lnTo>
                    <a:pt x="109601" y="143637"/>
                  </a:lnTo>
                  <a:lnTo>
                    <a:pt x="109601" y="0"/>
                  </a:lnTo>
                  <a:close/>
                </a:path>
                <a:path w="2625725" h="144145">
                  <a:moveTo>
                    <a:pt x="221996" y="58420"/>
                  </a:moveTo>
                  <a:lnTo>
                    <a:pt x="210947" y="21564"/>
                  </a:lnTo>
                  <a:lnTo>
                    <a:pt x="210947" y="58420"/>
                  </a:lnTo>
                  <a:lnTo>
                    <a:pt x="210489" y="66763"/>
                  </a:lnTo>
                  <a:lnTo>
                    <a:pt x="192659" y="97409"/>
                  </a:lnTo>
                  <a:lnTo>
                    <a:pt x="177673" y="97409"/>
                  </a:lnTo>
                  <a:lnTo>
                    <a:pt x="159385" y="58420"/>
                  </a:lnTo>
                  <a:lnTo>
                    <a:pt x="159829" y="49999"/>
                  </a:lnTo>
                  <a:lnTo>
                    <a:pt x="177546" y="19431"/>
                  </a:lnTo>
                  <a:lnTo>
                    <a:pt x="192913" y="19431"/>
                  </a:lnTo>
                  <a:lnTo>
                    <a:pt x="210947" y="58420"/>
                  </a:lnTo>
                  <a:lnTo>
                    <a:pt x="210947" y="21564"/>
                  </a:lnTo>
                  <a:lnTo>
                    <a:pt x="185166" y="9525"/>
                  </a:lnTo>
                  <a:lnTo>
                    <a:pt x="177279" y="10337"/>
                  </a:lnTo>
                  <a:lnTo>
                    <a:pt x="149326" y="47612"/>
                  </a:lnTo>
                  <a:lnTo>
                    <a:pt x="148717" y="58420"/>
                  </a:lnTo>
                  <a:lnTo>
                    <a:pt x="149352" y="69164"/>
                  </a:lnTo>
                  <a:lnTo>
                    <a:pt x="170421" y="104063"/>
                  </a:lnTo>
                  <a:lnTo>
                    <a:pt x="185166" y="107315"/>
                  </a:lnTo>
                  <a:lnTo>
                    <a:pt x="193027" y="106502"/>
                  </a:lnTo>
                  <a:lnTo>
                    <a:pt x="200088" y="104051"/>
                  </a:lnTo>
                  <a:lnTo>
                    <a:pt x="206324" y="99987"/>
                  </a:lnTo>
                  <a:lnTo>
                    <a:pt x="208788" y="97409"/>
                  </a:lnTo>
                  <a:lnTo>
                    <a:pt x="211836" y="94234"/>
                  </a:lnTo>
                  <a:lnTo>
                    <a:pt x="216255" y="87071"/>
                  </a:lnTo>
                  <a:lnTo>
                    <a:pt x="219430" y="78714"/>
                  </a:lnTo>
                  <a:lnTo>
                    <a:pt x="221348" y="69088"/>
                  </a:lnTo>
                  <a:lnTo>
                    <a:pt x="221996" y="58420"/>
                  </a:lnTo>
                  <a:close/>
                </a:path>
                <a:path w="2625725" h="144145">
                  <a:moveTo>
                    <a:pt x="259715" y="0"/>
                  </a:moveTo>
                  <a:lnTo>
                    <a:pt x="248539" y="0"/>
                  </a:lnTo>
                  <a:lnTo>
                    <a:pt x="248539" y="143637"/>
                  </a:lnTo>
                  <a:lnTo>
                    <a:pt x="259715" y="143637"/>
                  </a:lnTo>
                  <a:lnTo>
                    <a:pt x="259715" y="0"/>
                  </a:lnTo>
                  <a:close/>
                </a:path>
                <a:path w="2625725" h="144145">
                  <a:moveTo>
                    <a:pt x="382524" y="106299"/>
                  </a:moveTo>
                  <a:lnTo>
                    <a:pt x="381901" y="98552"/>
                  </a:lnTo>
                  <a:lnTo>
                    <a:pt x="381762" y="96647"/>
                  </a:lnTo>
                  <a:lnTo>
                    <a:pt x="373278" y="97485"/>
                  </a:lnTo>
                  <a:lnTo>
                    <a:pt x="362534" y="98082"/>
                  </a:lnTo>
                  <a:lnTo>
                    <a:pt x="349516" y="98437"/>
                  </a:lnTo>
                  <a:lnTo>
                    <a:pt x="334264" y="98552"/>
                  </a:lnTo>
                  <a:lnTo>
                    <a:pt x="316992" y="98552"/>
                  </a:lnTo>
                  <a:lnTo>
                    <a:pt x="316992" y="63119"/>
                  </a:lnTo>
                  <a:lnTo>
                    <a:pt x="358902" y="63119"/>
                  </a:lnTo>
                  <a:lnTo>
                    <a:pt x="358902" y="53594"/>
                  </a:lnTo>
                  <a:lnTo>
                    <a:pt x="316992" y="53594"/>
                  </a:lnTo>
                  <a:lnTo>
                    <a:pt x="316992" y="22352"/>
                  </a:lnTo>
                  <a:lnTo>
                    <a:pt x="374650" y="22352"/>
                  </a:lnTo>
                  <a:lnTo>
                    <a:pt x="374650" y="12319"/>
                  </a:lnTo>
                  <a:lnTo>
                    <a:pt x="305943" y="12319"/>
                  </a:lnTo>
                  <a:lnTo>
                    <a:pt x="305943" y="108204"/>
                  </a:lnTo>
                  <a:lnTo>
                    <a:pt x="349821" y="108102"/>
                  </a:lnTo>
                  <a:lnTo>
                    <a:pt x="358013" y="107950"/>
                  </a:lnTo>
                  <a:lnTo>
                    <a:pt x="366776" y="107696"/>
                  </a:lnTo>
                  <a:lnTo>
                    <a:pt x="374904" y="107188"/>
                  </a:lnTo>
                  <a:lnTo>
                    <a:pt x="382524" y="106299"/>
                  </a:lnTo>
                  <a:close/>
                </a:path>
                <a:path w="2625725" h="144145">
                  <a:moveTo>
                    <a:pt x="410718" y="0"/>
                  </a:moveTo>
                  <a:lnTo>
                    <a:pt x="399669" y="0"/>
                  </a:lnTo>
                  <a:lnTo>
                    <a:pt x="399669" y="60579"/>
                  </a:lnTo>
                  <a:lnTo>
                    <a:pt x="371475" y="60579"/>
                  </a:lnTo>
                  <a:lnTo>
                    <a:pt x="371475" y="70358"/>
                  </a:lnTo>
                  <a:lnTo>
                    <a:pt x="399669" y="70358"/>
                  </a:lnTo>
                  <a:lnTo>
                    <a:pt x="399669" y="143637"/>
                  </a:lnTo>
                  <a:lnTo>
                    <a:pt x="410718" y="143637"/>
                  </a:lnTo>
                  <a:lnTo>
                    <a:pt x="410718" y="0"/>
                  </a:lnTo>
                  <a:close/>
                </a:path>
                <a:path w="2625725" h="144145">
                  <a:moveTo>
                    <a:pt x="559943" y="45847"/>
                  </a:moveTo>
                  <a:lnTo>
                    <a:pt x="477774" y="45847"/>
                  </a:lnTo>
                  <a:lnTo>
                    <a:pt x="477774" y="32893"/>
                  </a:lnTo>
                  <a:lnTo>
                    <a:pt x="556768" y="32893"/>
                  </a:lnTo>
                  <a:lnTo>
                    <a:pt x="556768" y="2540"/>
                  </a:lnTo>
                  <a:lnTo>
                    <a:pt x="466852" y="2540"/>
                  </a:lnTo>
                  <a:lnTo>
                    <a:pt x="466852" y="11938"/>
                  </a:lnTo>
                  <a:lnTo>
                    <a:pt x="545846" y="11938"/>
                  </a:lnTo>
                  <a:lnTo>
                    <a:pt x="545846" y="24257"/>
                  </a:lnTo>
                  <a:lnTo>
                    <a:pt x="466852" y="24257"/>
                  </a:lnTo>
                  <a:lnTo>
                    <a:pt x="466852" y="55372"/>
                  </a:lnTo>
                  <a:lnTo>
                    <a:pt x="559943" y="55372"/>
                  </a:lnTo>
                  <a:lnTo>
                    <a:pt x="559943" y="45847"/>
                  </a:lnTo>
                  <a:close/>
                </a:path>
                <a:path w="2625725" h="144145">
                  <a:moveTo>
                    <a:pt x="560197" y="132715"/>
                  </a:moveTo>
                  <a:lnTo>
                    <a:pt x="477393" y="132715"/>
                  </a:lnTo>
                  <a:lnTo>
                    <a:pt x="477393" y="119507"/>
                  </a:lnTo>
                  <a:lnTo>
                    <a:pt x="557022" y="119507"/>
                  </a:lnTo>
                  <a:lnTo>
                    <a:pt x="557022" y="88900"/>
                  </a:lnTo>
                  <a:lnTo>
                    <a:pt x="466344" y="88900"/>
                  </a:lnTo>
                  <a:lnTo>
                    <a:pt x="466344" y="98298"/>
                  </a:lnTo>
                  <a:lnTo>
                    <a:pt x="546100" y="98298"/>
                  </a:lnTo>
                  <a:lnTo>
                    <a:pt x="546100" y="110744"/>
                  </a:lnTo>
                  <a:lnTo>
                    <a:pt x="466344" y="110744"/>
                  </a:lnTo>
                  <a:lnTo>
                    <a:pt x="466344" y="142113"/>
                  </a:lnTo>
                  <a:lnTo>
                    <a:pt x="560197" y="142113"/>
                  </a:lnTo>
                  <a:lnTo>
                    <a:pt x="560197" y="132715"/>
                  </a:lnTo>
                  <a:close/>
                </a:path>
                <a:path w="2625725" h="144145">
                  <a:moveTo>
                    <a:pt x="578358" y="67437"/>
                  </a:moveTo>
                  <a:lnTo>
                    <a:pt x="445135" y="67437"/>
                  </a:lnTo>
                  <a:lnTo>
                    <a:pt x="445135" y="76835"/>
                  </a:lnTo>
                  <a:lnTo>
                    <a:pt x="578358" y="76835"/>
                  </a:lnTo>
                  <a:lnTo>
                    <a:pt x="578358" y="67437"/>
                  </a:lnTo>
                  <a:close/>
                </a:path>
                <a:path w="2625725" h="144145">
                  <a:moveTo>
                    <a:pt x="723646" y="102743"/>
                  </a:moveTo>
                  <a:lnTo>
                    <a:pt x="723011" y="94996"/>
                  </a:lnTo>
                  <a:lnTo>
                    <a:pt x="722884" y="93345"/>
                  </a:lnTo>
                  <a:lnTo>
                    <a:pt x="715543" y="94094"/>
                  </a:lnTo>
                  <a:lnTo>
                    <a:pt x="707085" y="94602"/>
                  </a:lnTo>
                  <a:lnTo>
                    <a:pt x="697496" y="94907"/>
                  </a:lnTo>
                  <a:lnTo>
                    <a:pt x="686816" y="94996"/>
                  </a:lnTo>
                  <a:lnTo>
                    <a:pt x="673481" y="94996"/>
                  </a:lnTo>
                  <a:lnTo>
                    <a:pt x="673481" y="22606"/>
                  </a:lnTo>
                  <a:lnTo>
                    <a:pt x="717550" y="22606"/>
                  </a:lnTo>
                  <a:lnTo>
                    <a:pt x="717550" y="12700"/>
                  </a:lnTo>
                  <a:lnTo>
                    <a:pt x="662559" y="12700"/>
                  </a:lnTo>
                  <a:lnTo>
                    <a:pt x="662559" y="104902"/>
                  </a:lnTo>
                  <a:lnTo>
                    <a:pt x="681443" y="104762"/>
                  </a:lnTo>
                  <a:lnTo>
                    <a:pt x="697903" y="104355"/>
                  </a:lnTo>
                  <a:lnTo>
                    <a:pt x="711974" y="103670"/>
                  </a:lnTo>
                  <a:lnTo>
                    <a:pt x="723646" y="102743"/>
                  </a:lnTo>
                  <a:close/>
                </a:path>
                <a:path w="2625725" h="144145">
                  <a:moveTo>
                    <a:pt x="774700" y="0"/>
                  </a:moveTo>
                  <a:lnTo>
                    <a:pt x="763524" y="0"/>
                  </a:lnTo>
                  <a:lnTo>
                    <a:pt x="763524" y="59055"/>
                  </a:lnTo>
                  <a:lnTo>
                    <a:pt x="745109" y="59055"/>
                  </a:lnTo>
                  <a:lnTo>
                    <a:pt x="745109" y="2921"/>
                  </a:lnTo>
                  <a:lnTo>
                    <a:pt x="734187" y="2921"/>
                  </a:lnTo>
                  <a:lnTo>
                    <a:pt x="734187" y="139192"/>
                  </a:lnTo>
                  <a:lnTo>
                    <a:pt x="745109" y="139192"/>
                  </a:lnTo>
                  <a:lnTo>
                    <a:pt x="745109" y="68961"/>
                  </a:lnTo>
                  <a:lnTo>
                    <a:pt x="763524" y="68961"/>
                  </a:lnTo>
                  <a:lnTo>
                    <a:pt x="763524" y="143637"/>
                  </a:lnTo>
                  <a:lnTo>
                    <a:pt x="774700" y="143637"/>
                  </a:lnTo>
                  <a:lnTo>
                    <a:pt x="774700" y="68961"/>
                  </a:lnTo>
                  <a:lnTo>
                    <a:pt x="774700" y="59055"/>
                  </a:lnTo>
                  <a:lnTo>
                    <a:pt x="774700" y="0"/>
                  </a:lnTo>
                  <a:close/>
                </a:path>
                <a:path w="2625725" h="144145">
                  <a:moveTo>
                    <a:pt x="879602" y="100203"/>
                  </a:moveTo>
                  <a:lnTo>
                    <a:pt x="854113" y="70866"/>
                  </a:lnTo>
                  <a:lnTo>
                    <a:pt x="853325" y="69405"/>
                  </a:lnTo>
                  <a:lnTo>
                    <a:pt x="850353" y="61582"/>
                  </a:lnTo>
                  <a:lnTo>
                    <a:pt x="848563" y="53708"/>
                  </a:lnTo>
                  <a:lnTo>
                    <a:pt x="847979" y="45847"/>
                  </a:lnTo>
                  <a:lnTo>
                    <a:pt x="847979" y="31623"/>
                  </a:lnTo>
                  <a:lnTo>
                    <a:pt x="875284" y="31623"/>
                  </a:lnTo>
                  <a:lnTo>
                    <a:pt x="875284" y="21717"/>
                  </a:lnTo>
                  <a:lnTo>
                    <a:pt x="847852" y="21717"/>
                  </a:lnTo>
                  <a:lnTo>
                    <a:pt x="847852" y="2413"/>
                  </a:lnTo>
                  <a:lnTo>
                    <a:pt x="836676" y="2413"/>
                  </a:lnTo>
                  <a:lnTo>
                    <a:pt x="836676" y="21717"/>
                  </a:lnTo>
                  <a:lnTo>
                    <a:pt x="809371" y="21717"/>
                  </a:lnTo>
                  <a:lnTo>
                    <a:pt x="809371" y="31623"/>
                  </a:lnTo>
                  <a:lnTo>
                    <a:pt x="836803" y="31623"/>
                  </a:lnTo>
                  <a:lnTo>
                    <a:pt x="836764" y="45847"/>
                  </a:lnTo>
                  <a:lnTo>
                    <a:pt x="822515" y="86804"/>
                  </a:lnTo>
                  <a:lnTo>
                    <a:pt x="805434" y="104013"/>
                  </a:lnTo>
                  <a:lnTo>
                    <a:pt x="814959" y="111506"/>
                  </a:lnTo>
                  <a:lnTo>
                    <a:pt x="840867" y="76962"/>
                  </a:lnTo>
                  <a:lnTo>
                    <a:pt x="842645" y="70866"/>
                  </a:lnTo>
                  <a:lnTo>
                    <a:pt x="844804" y="76708"/>
                  </a:lnTo>
                  <a:lnTo>
                    <a:pt x="848614" y="83312"/>
                  </a:lnTo>
                  <a:lnTo>
                    <a:pt x="859790" y="98044"/>
                  </a:lnTo>
                  <a:lnTo>
                    <a:pt x="865251" y="103759"/>
                  </a:lnTo>
                  <a:lnTo>
                    <a:pt x="870585" y="107950"/>
                  </a:lnTo>
                  <a:lnTo>
                    <a:pt x="879602" y="100203"/>
                  </a:lnTo>
                  <a:close/>
                </a:path>
                <a:path w="2625725" h="144145">
                  <a:moveTo>
                    <a:pt x="901446" y="2921"/>
                  </a:moveTo>
                  <a:lnTo>
                    <a:pt x="890524" y="2921"/>
                  </a:lnTo>
                  <a:lnTo>
                    <a:pt x="890524" y="53848"/>
                  </a:lnTo>
                  <a:lnTo>
                    <a:pt x="864997" y="53848"/>
                  </a:lnTo>
                  <a:lnTo>
                    <a:pt x="864997" y="63754"/>
                  </a:lnTo>
                  <a:lnTo>
                    <a:pt x="890524" y="63754"/>
                  </a:lnTo>
                  <a:lnTo>
                    <a:pt x="890524" y="139192"/>
                  </a:lnTo>
                  <a:lnTo>
                    <a:pt x="901446" y="139192"/>
                  </a:lnTo>
                  <a:lnTo>
                    <a:pt x="901446" y="2921"/>
                  </a:lnTo>
                  <a:close/>
                </a:path>
                <a:path w="2625725" h="144145">
                  <a:moveTo>
                    <a:pt x="927227" y="0"/>
                  </a:moveTo>
                  <a:lnTo>
                    <a:pt x="915924" y="0"/>
                  </a:lnTo>
                  <a:lnTo>
                    <a:pt x="915924" y="143637"/>
                  </a:lnTo>
                  <a:lnTo>
                    <a:pt x="927227" y="143637"/>
                  </a:lnTo>
                  <a:lnTo>
                    <a:pt x="927227" y="0"/>
                  </a:lnTo>
                  <a:close/>
                </a:path>
                <a:path w="2625725" h="144145">
                  <a:moveTo>
                    <a:pt x="1098550" y="98552"/>
                  </a:moveTo>
                  <a:lnTo>
                    <a:pt x="1070483" y="69342"/>
                  </a:lnTo>
                  <a:lnTo>
                    <a:pt x="1065809" y="59944"/>
                  </a:lnTo>
                  <a:lnTo>
                    <a:pt x="1062761" y="51358"/>
                  </a:lnTo>
                  <a:lnTo>
                    <a:pt x="1060831" y="42189"/>
                  </a:lnTo>
                  <a:lnTo>
                    <a:pt x="1060234" y="33528"/>
                  </a:lnTo>
                  <a:lnTo>
                    <a:pt x="1060196" y="9906"/>
                  </a:lnTo>
                  <a:lnTo>
                    <a:pt x="1049147" y="9906"/>
                  </a:lnTo>
                  <a:lnTo>
                    <a:pt x="1049147" y="33528"/>
                  </a:lnTo>
                  <a:lnTo>
                    <a:pt x="1048473" y="43027"/>
                  </a:lnTo>
                  <a:lnTo>
                    <a:pt x="1032903" y="79959"/>
                  </a:lnTo>
                  <a:lnTo>
                    <a:pt x="1010412" y="101600"/>
                  </a:lnTo>
                  <a:lnTo>
                    <a:pt x="1019048" y="108966"/>
                  </a:lnTo>
                  <a:lnTo>
                    <a:pt x="1045857" y="78714"/>
                  </a:lnTo>
                  <a:lnTo>
                    <a:pt x="1054862" y="59944"/>
                  </a:lnTo>
                  <a:lnTo>
                    <a:pt x="1056690" y="65239"/>
                  </a:lnTo>
                  <a:lnTo>
                    <a:pt x="1079068" y="96824"/>
                  </a:lnTo>
                  <a:lnTo>
                    <a:pt x="1090803" y="107188"/>
                  </a:lnTo>
                  <a:lnTo>
                    <a:pt x="1098550" y="98552"/>
                  </a:lnTo>
                  <a:close/>
                </a:path>
                <a:path w="2625725" h="144145">
                  <a:moveTo>
                    <a:pt x="1129919" y="0"/>
                  </a:moveTo>
                  <a:lnTo>
                    <a:pt x="1118743" y="0"/>
                  </a:lnTo>
                  <a:lnTo>
                    <a:pt x="1118743" y="143637"/>
                  </a:lnTo>
                  <a:lnTo>
                    <a:pt x="1129919" y="143637"/>
                  </a:lnTo>
                  <a:lnTo>
                    <a:pt x="1129919" y="0"/>
                  </a:lnTo>
                  <a:close/>
                </a:path>
                <a:path w="2625725" h="144145">
                  <a:moveTo>
                    <a:pt x="1290574" y="67691"/>
                  </a:moveTo>
                  <a:lnTo>
                    <a:pt x="1250442" y="47371"/>
                  </a:lnTo>
                  <a:lnTo>
                    <a:pt x="1235202" y="19304"/>
                  </a:lnTo>
                  <a:lnTo>
                    <a:pt x="1235202" y="11684"/>
                  </a:lnTo>
                  <a:lnTo>
                    <a:pt x="1223772" y="11684"/>
                  </a:lnTo>
                  <a:lnTo>
                    <a:pt x="1223772" y="19304"/>
                  </a:lnTo>
                  <a:lnTo>
                    <a:pt x="1222832" y="25996"/>
                  </a:lnTo>
                  <a:lnTo>
                    <a:pt x="1191348" y="60096"/>
                  </a:lnTo>
                  <a:lnTo>
                    <a:pt x="1168654" y="67818"/>
                  </a:lnTo>
                  <a:lnTo>
                    <a:pt x="1176274" y="76708"/>
                  </a:lnTo>
                  <a:lnTo>
                    <a:pt x="1215796" y="54673"/>
                  </a:lnTo>
                  <a:lnTo>
                    <a:pt x="1229487" y="37465"/>
                  </a:lnTo>
                  <a:lnTo>
                    <a:pt x="1232763" y="43014"/>
                  </a:lnTo>
                  <a:lnTo>
                    <a:pt x="1265758" y="69634"/>
                  </a:lnTo>
                  <a:lnTo>
                    <a:pt x="1282700" y="76581"/>
                  </a:lnTo>
                  <a:lnTo>
                    <a:pt x="1290574" y="67691"/>
                  </a:lnTo>
                  <a:close/>
                </a:path>
                <a:path w="2625725" h="144145">
                  <a:moveTo>
                    <a:pt x="1296162" y="109728"/>
                  </a:moveTo>
                  <a:lnTo>
                    <a:pt x="1162939" y="109728"/>
                  </a:lnTo>
                  <a:lnTo>
                    <a:pt x="1162939" y="119507"/>
                  </a:lnTo>
                  <a:lnTo>
                    <a:pt x="1296162" y="119507"/>
                  </a:lnTo>
                  <a:lnTo>
                    <a:pt x="1296162" y="109728"/>
                  </a:lnTo>
                  <a:close/>
                </a:path>
                <a:path w="2625725" h="144145">
                  <a:moveTo>
                    <a:pt x="1386713" y="74422"/>
                  </a:moveTo>
                  <a:lnTo>
                    <a:pt x="1386065" y="66167"/>
                  </a:lnTo>
                  <a:lnTo>
                    <a:pt x="1385951" y="64643"/>
                  </a:lnTo>
                  <a:lnTo>
                    <a:pt x="1377708" y="65316"/>
                  </a:lnTo>
                  <a:lnTo>
                    <a:pt x="1367294" y="65786"/>
                  </a:lnTo>
                  <a:lnTo>
                    <a:pt x="1354709" y="66078"/>
                  </a:lnTo>
                  <a:lnTo>
                    <a:pt x="1339977" y="66167"/>
                  </a:lnTo>
                  <a:lnTo>
                    <a:pt x="1339977" y="46990"/>
                  </a:lnTo>
                  <a:lnTo>
                    <a:pt x="1371854" y="46990"/>
                  </a:lnTo>
                  <a:lnTo>
                    <a:pt x="1371854" y="37465"/>
                  </a:lnTo>
                  <a:lnTo>
                    <a:pt x="1339977" y="37465"/>
                  </a:lnTo>
                  <a:lnTo>
                    <a:pt x="1339977" y="17145"/>
                  </a:lnTo>
                  <a:lnTo>
                    <a:pt x="1383919" y="17145"/>
                  </a:lnTo>
                  <a:lnTo>
                    <a:pt x="1383919" y="7366"/>
                  </a:lnTo>
                  <a:lnTo>
                    <a:pt x="1328928" y="7366"/>
                  </a:lnTo>
                  <a:lnTo>
                    <a:pt x="1328928" y="75946"/>
                  </a:lnTo>
                  <a:lnTo>
                    <a:pt x="1346669" y="75857"/>
                  </a:lnTo>
                  <a:lnTo>
                    <a:pt x="1362189" y="75565"/>
                  </a:lnTo>
                  <a:lnTo>
                    <a:pt x="1375537" y="75095"/>
                  </a:lnTo>
                  <a:lnTo>
                    <a:pt x="1386713" y="74422"/>
                  </a:lnTo>
                  <a:close/>
                </a:path>
                <a:path w="2625725" h="144145">
                  <a:moveTo>
                    <a:pt x="1411351" y="2921"/>
                  </a:moveTo>
                  <a:lnTo>
                    <a:pt x="1400429" y="2921"/>
                  </a:lnTo>
                  <a:lnTo>
                    <a:pt x="1400429" y="36195"/>
                  </a:lnTo>
                  <a:lnTo>
                    <a:pt x="1380871" y="36195"/>
                  </a:lnTo>
                  <a:lnTo>
                    <a:pt x="1380871" y="46101"/>
                  </a:lnTo>
                  <a:lnTo>
                    <a:pt x="1400429" y="46101"/>
                  </a:lnTo>
                  <a:lnTo>
                    <a:pt x="1400429" y="80899"/>
                  </a:lnTo>
                  <a:lnTo>
                    <a:pt x="1411351" y="80899"/>
                  </a:lnTo>
                  <a:lnTo>
                    <a:pt x="1411351" y="2921"/>
                  </a:lnTo>
                  <a:close/>
                </a:path>
                <a:path w="2625725" h="144145">
                  <a:moveTo>
                    <a:pt x="1437259" y="88900"/>
                  </a:moveTo>
                  <a:lnTo>
                    <a:pt x="1426337" y="88900"/>
                  </a:lnTo>
                  <a:lnTo>
                    <a:pt x="1426337" y="98679"/>
                  </a:lnTo>
                  <a:lnTo>
                    <a:pt x="1426337" y="129921"/>
                  </a:lnTo>
                  <a:lnTo>
                    <a:pt x="1358392" y="129921"/>
                  </a:lnTo>
                  <a:lnTo>
                    <a:pt x="1358392" y="98679"/>
                  </a:lnTo>
                  <a:lnTo>
                    <a:pt x="1426337" y="98679"/>
                  </a:lnTo>
                  <a:lnTo>
                    <a:pt x="1426337" y="88900"/>
                  </a:lnTo>
                  <a:lnTo>
                    <a:pt x="1347343" y="88900"/>
                  </a:lnTo>
                  <a:lnTo>
                    <a:pt x="1347343" y="139700"/>
                  </a:lnTo>
                  <a:lnTo>
                    <a:pt x="1437259" y="139700"/>
                  </a:lnTo>
                  <a:lnTo>
                    <a:pt x="1437259" y="129921"/>
                  </a:lnTo>
                  <a:lnTo>
                    <a:pt x="1437259" y="98679"/>
                  </a:lnTo>
                  <a:lnTo>
                    <a:pt x="1437259" y="88900"/>
                  </a:lnTo>
                  <a:close/>
                </a:path>
                <a:path w="2625725" h="144145">
                  <a:moveTo>
                    <a:pt x="1437259" y="0"/>
                  </a:moveTo>
                  <a:lnTo>
                    <a:pt x="1426210" y="0"/>
                  </a:lnTo>
                  <a:lnTo>
                    <a:pt x="1426210" y="80899"/>
                  </a:lnTo>
                  <a:lnTo>
                    <a:pt x="1437259" y="80899"/>
                  </a:lnTo>
                  <a:lnTo>
                    <a:pt x="1437259" y="0"/>
                  </a:lnTo>
                  <a:close/>
                </a:path>
                <a:path w="2625725" h="144145">
                  <a:moveTo>
                    <a:pt x="1564640" y="2921"/>
                  </a:moveTo>
                  <a:lnTo>
                    <a:pt x="1553464" y="2921"/>
                  </a:lnTo>
                  <a:lnTo>
                    <a:pt x="1553464" y="53086"/>
                  </a:lnTo>
                  <a:lnTo>
                    <a:pt x="1536065" y="53086"/>
                  </a:lnTo>
                  <a:lnTo>
                    <a:pt x="1526336" y="19685"/>
                  </a:lnTo>
                  <a:lnTo>
                    <a:pt x="1525397" y="18389"/>
                  </a:lnTo>
                  <a:lnTo>
                    <a:pt x="1525397" y="58420"/>
                  </a:lnTo>
                  <a:lnTo>
                    <a:pt x="1525054" y="67310"/>
                  </a:lnTo>
                  <a:lnTo>
                    <a:pt x="1511554" y="97155"/>
                  </a:lnTo>
                  <a:lnTo>
                    <a:pt x="1498219" y="97155"/>
                  </a:lnTo>
                  <a:lnTo>
                    <a:pt x="1484249" y="58420"/>
                  </a:lnTo>
                  <a:lnTo>
                    <a:pt x="1484579" y="49542"/>
                  </a:lnTo>
                  <a:lnTo>
                    <a:pt x="1511554" y="19685"/>
                  </a:lnTo>
                  <a:lnTo>
                    <a:pt x="1525397" y="58420"/>
                  </a:lnTo>
                  <a:lnTo>
                    <a:pt x="1525397" y="18389"/>
                  </a:lnTo>
                  <a:lnTo>
                    <a:pt x="1521841" y="13462"/>
                  </a:lnTo>
                  <a:lnTo>
                    <a:pt x="1514348" y="9652"/>
                  </a:lnTo>
                  <a:lnTo>
                    <a:pt x="1504823" y="9652"/>
                  </a:lnTo>
                  <a:lnTo>
                    <a:pt x="1475524" y="37566"/>
                  </a:lnTo>
                  <a:lnTo>
                    <a:pt x="1473454" y="58420"/>
                  </a:lnTo>
                  <a:lnTo>
                    <a:pt x="1473949" y="69545"/>
                  </a:lnTo>
                  <a:lnTo>
                    <a:pt x="1491488" y="104051"/>
                  </a:lnTo>
                  <a:lnTo>
                    <a:pt x="1504823" y="107188"/>
                  </a:lnTo>
                  <a:lnTo>
                    <a:pt x="1514475" y="107188"/>
                  </a:lnTo>
                  <a:lnTo>
                    <a:pt x="1521968" y="103378"/>
                  </a:lnTo>
                  <a:lnTo>
                    <a:pt x="1526324" y="97155"/>
                  </a:lnTo>
                  <a:lnTo>
                    <a:pt x="1527302" y="95758"/>
                  </a:lnTo>
                  <a:lnTo>
                    <a:pt x="1530921" y="89357"/>
                  </a:lnTo>
                  <a:lnTo>
                    <a:pt x="1533626" y="81673"/>
                  </a:lnTo>
                  <a:lnTo>
                    <a:pt x="1535404" y="72974"/>
                  </a:lnTo>
                  <a:lnTo>
                    <a:pt x="1536319" y="62992"/>
                  </a:lnTo>
                  <a:lnTo>
                    <a:pt x="1553464" y="62992"/>
                  </a:lnTo>
                  <a:lnTo>
                    <a:pt x="1553464" y="139192"/>
                  </a:lnTo>
                  <a:lnTo>
                    <a:pt x="1564640" y="139192"/>
                  </a:lnTo>
                  <a:lnTo>
                    <a:pt x="1564640" y="62992"/>
                  </a:lnTo>
                  <a:lnTo>
                    <a:pt x="1564640" y="53086"/>
                  </a:lnTo>
                  <a:lnTo>
                    <a:pt x="1564640" y="2921"/>
                  </a:lnTo>
                  <a:close/>
                </a:path>
                <a:path w="2625725" h="144145">
                  <a:moveTo>
                    <a:pt x="1590421" y="0"/>
                  </a:moveTo>
                  <a:lnTo>
                    <a:pt x="1579245" y="0"/>
                  </a:lnTo>
                  <a:lnTo>
                    <a:pt x="1579245" y="143637"/>
                  </a:lnTo>
                  <a:lnTo>
                    <a:pt x="1590421" y="143637"/>
                  </a:lnTo>
                  <a:lnTo>
                    <a:pt x="1590421" y="0"/>
                  </a:lnTo>
                  <a:close/>
                </a:path>
                <a:path w="2625725" h="144145">
                  <a:moveTo>
                    <a:pt x="1756664" y="58420"/>
                  </a:moveTo>
                  <a:lnTo>
                    <a:pt x="1745615" y="21564"/>
                  </a:lnTo>
                  <a:lnTo>
                    <a:pt x="1745615" y="58420"/>
                  </a:lnTo>
                  <a:lnTo>
                    <a:pt x="1745157" y="66763"/>
                  </a:lnTo>
                  <a:lnTo>
                    <a:pt x="1727327" y="97409"/>
                  </a:lnTo>
                  <a:lnTo>
                    <a:pt x="1712341" y="97409"/>
                  </a:lnTo>
                  <a:lnTo>
                    <a:pt x="1694053" y="58420"/>
                  </a:lnTo>
                  <a:lnTo>
                    <a:pt x="1694497" y="49999"/>
                  </a:lnTo>
                  <a:lnTo>
                    <a:pt x="1712214" y="19431"/>
                  </a:lnTo>
                  <a:lnTo>
                    <a:pt x="1727581" y="19431"/>
                  </a:lnTo>
                  <a:lnTo>
                    <a:pt x="1745615" y="58420"/>
                  </a:lnTo>
                  <a:lnTo>
                    <a:pt x="1745615" y="21564"/>
                  </a:lnTo>
                  <a:lnTo>
                    <a:pt x="1719834" y="9525"/>
                  </a:lnTo>
                  <a:lnTo>
                    <a:pt x="1711947" y="10337"/>
                  </a:lnTo>
                  <a:lnTo>
                    <a:pt x="1683994" y="47612"/>
                  </a:lnTo>
                  <a:lnTo>
                    <a:pt x="1683385" y="58420"/>
                  </a:lnTo>
                  <a:lnTo>
                    <a:pt x="1684020" y="69164"/>
                  </a:lnTo>
                  <a:lnTo>
                    <a:pt x="1705089" y="104063"/>
                  </a:lnTo>
                  <a:lnTo>
                    <a:pt x="1719834" y="107315"/>
                  </a:lnTo>
                  <a:lnTo>
                    <a:pt x="1727695" y="106502"/>
                  </a:lnTo>
                  <a:lnTo>
                    <a:pt x="1734756" y="104051"/>
                  </a:lnTo>
                  <a:lnTo>
                    <a:pt x="1740992" y="99987"/>
                  </a:lnTo>
                  <a:lnTo>
                    <a:pt x="1743456" y="97409"/>
                  </a:lnTo>
                  <a:lnTo>
                    <a:pt x="1746504" y="94234"/>
                  </a:lnTo>
                  <a:lnTo>
                    <a:pt x="1750923" y="87071"/>
                  </a:lnTo>
                  <a:lnTo>
                    <a:pt x="1754098" y="78714"/>
                  </a:lnTo>
                  <a:lnTo>
                    <a:pt x="1756016" y="69088"/>
                  </a:lnTo>
                  <a:lnTo>
                    <a:pt x="1756664" y="58420"/>
                  </a:lnTo>
                  <a:close/>
                </a:path>
                <a:path w="2625725" h="144145">
                  <a:moveTo>
                    <a:pt x="1794383" y="0"/>
                  </a:moveTo>
                  <a:lnTo>
                    <a:pt x="1783207" y="0"/>
                  </a:lnTo>
                  <a:lnTo>
                    <a:pt x="1783207" y="143637"/>
                  </a:lnTo>
                  <a:lnTo>
                    <a:pt x="1794383" y="143637"/>
                  </a:lnTo>
                  <a:lnTo>
                    <a:pt x="1794383" y="0"/>
                  </a:lnTo>
                  <a:close/>
                </a:path>
                <a:path w="2625725" h="144145">
                  <a:moveTo>
                    <a:pt x="1912874" y="72898"/>
                  </a:moveTo>
                  <a:lnTo>
                    <a:pt x="1883549" y="45339"/>
                  </a:lnTo>
                  <a:lnTo>
                    <a:pt x="1876933" y="23241"/>
                  </a:lnTo>
                  <a:lnTo>
                    <a:pt x="1876933" y="17907"/>
                  </a:lnTo>
                  <a:lnTo>
                    <a:pt x="1908048" y="17907"/>
                  </a:lnTo>
                  <a:lnTo>
                    <a:pt x="1908048" y="7747"/>
                  </a:lnTo>
                  <a:lnTo>
                    <a:pt x="1834134" y="7747"/>
                  </a:lnTo>
                  <a:lnTo>
                    <a:pt x="1834134" y="17907"/>
                  </a:lnTo>
                  <a:lnTo>
                    <a:pt x="1866011" y="17907"/>
                  </a:lnTo>
                  <a:lnTo>
                    <a:pt x="1866011" y="23241"/>
                  </a:lnTo>
                  <a:lnTo>
                    <a:pt x="1849716" y="61201"/>
                  </a:lnTo>
                  <a:lnTo>
                    <a:pt x="1829308" y="76962"/>
                  </a:lnTo>
                  <a:lnTo>
                    <a:pt x="1837309" y="84709"/>
                  </a:lnTo>
                  <a:lnTo>
                    <a:pt x="1866150" y="55740"/>
                  </a:lnTo>
                  <a:lnTo>
                    <a:pt x="1871853" y="45339"/>
                  </a:lnTo>
                  <a:lnTo>
                    <a:pt x="1874393" y="50927"/>
                  </a:lnTo>
                  <a:lnTo>
                    <a:pt x="1905381" y="80899"/>
                  </a:lnTo>
                  <a:lnTo>
                    <a:pt x="1912874" y="72898"/>
                  </a:lnTo>
                  <a:close/>
                </a:path>
                <a:path w="2625725" h="144145">
                  <a:moveTo>
                    <a:pt x="1945132" y="0"/>
                  </a:moveTo>
                  <a:lnTo>
                    <a:pt x="1934083" y="0"/>
                  </a:lnTo>
                  <a:lnTo>
                    <a:pt x="1934083" y="36322"/>
                  </a:lnTo>
                  <a:lnTo>
                    <a:pt x="1900428" y="36322"/>
                  </a:lnTo>
                  <a:lnTo>
                    <a:pt x="1900428" y="46228"/>
                  </a:lnTo>
                  <a:lnTo>
                    <a:pt x="1934083" y="46228"/>
                  </a:lnTo>
                  <a:lnTo>
                    <a:pt x="1934083" y="102108"/>
                  </a:lnTo>
                  <a:lnTo>
                    <a:pt x="1945132" y="102108"/>
                  </a:lnTo>
                  <a:lnTo>
                    <a:pt x="1945132" y="0"/>
                  </a:lnTo>
                  <a:close/>
                </a:path>
                <a:path w="2625725" h="144145">
                  <a:moveTo>
                    <a:pt x="1948942" y="129159"/>
                  </a:moveTo>
                  <a:lnTo>
                    <a:pt x="1867916" y="129159"/>
                  </a:lnTo>
                  <a:lnTo>
                    <a:pt x="1867916" y="91948"/>
                  </a:lnTo>
                  <a:lnTo>
                    <a:pt x="1856740" y="91948"/>
                  </a:lnTo>
                  <a:lnTo>
                    <a:pt x="1856740" y="138938"/>
                  </a:lnTo>
                  <a:lnTo>
                    <a:pt x="1948942" y="138938"/>
                  </a:lnTo>
                  <a:lnTo>
                    <a:pt x="1948942" y="129159"/>
                  </a:lnTo>
                  <a:close/>
                </a:path>
                <a:path w="2625725" h="144145">
                  <a:moveTo>
                    <a:pt x="2060194" y="85344"/>
                  </a:moveTo>
                  <a:lnTo>
                    <a:pt x="2060130" y="66929"/>
                  </a:lnTo>
                  <a:lnTo>
                    <a:pt x="2056765" y="59309"/>
                  </a:lnTo>
                  <a:lnTo>
                    <a:pt x="2050453" y="53594"/>
                  </a:lnTo>
                  <a:lnTo>
                    <a:pt x="2050034" y="53213"/>
                  </a:lnTo>
                  <a:lnTo>
                    <a:pt x="2049272" y="52654"/>
                  </a:lnTo>
                  <a:lnTo>
                    <a:pt x="2049272" y="69850"/>
                  </a:lnTo>
                  <a:lnTo>
                    <a:pt x="2049272" y="82296"/>
                  </a:lnTo>
                  <a:lnTo>
                    <a:pt x="2046859" y="87503"/>
                  </a:lnTo>
                  <a:lnTo>
                    <a:pt x="2042160" y="91948"/>
                  </a:lnTo>
                  <a:lnTo>
                    <a:pt x="2037334" y="96266"/>
                  </a:lnTo>
                  <a:lnTo>
                    <a:pt x="2031365" y="98552"/>
                  </a:lnTo>
                  <a:lnTo>
                    <a:pt x="2016760" y="98552"/>
                  </a:lnTo>
                  <a:lnTo>
                    <a:pt x="2010791" y="96266"/>
                  </a:lnTo>
                  <a:lnTo>
                    <a:pt x="2005965" y="91948"/>
                  </a:lnTo>
                  <a:lnTo>
                    <a:pt x="2001266" y="87503"/>
                  </a:lnTo>
                  <a:lnTo>
                    <a:pt x="1998853" y="82296"/>
                  </a:lnTo>
                  <a:lnTo>
                    <a:pt x="1998853" y="69850"/>
                  </a:lnTo>
                  <a:lnTo>
                    <a:pt x="2001266" y="64643"/>
                  </a:lnTo>
                  <a:lnTo>
                    <a:pt x="2010664" y="55753"/>
                  </a:lnTo>
                  <a:lnTo>
                    <a:pt x="2016760" y="53594"/>
                  </a:lnTo>
                  <a:lnTo>
                    <a:pt x="2031365" y="53594"/>
                  </a:lnTo>
                  <a:lnTo>
                    <a:pt x="2037461" y="55753"/>
                  </a:lnTo>
                  <a:lnTo>
                    <a:pt x="2046859" y="64643"/>
                  </a:lnTo>
                  <a:lnTo>
                    <a:pt x="2049272" y="69850"/>
                  </a:lnTo>
                  <a:lnTo>
                    <a:pt x="2049272" y="52654"/>
                  </a:lnTo>
                  <a:lnTo>
                    <a:pt x="2044623" y="49212"/>
                  </a:lnTo>
                  <a:lnTo>
                    <a:pt x="2038502" y="46355"/>
                  </a:lnTo>
                  <a:lnTo>
                    <a:pt x="2031669" y="44640"/>
                  </a:lnTo>
                  <a:lnTo>
                    <a:pt x="2024126" y="44069"/>
                  </a:lnTo>
                  <a:lnTo>
                    <a:pt x="2016480" y="44640"/>
                  </a:lnTo>
                  <a:lnTo>
                    <a:pt x="1987931" y="66929"/>
                  </a:lnTo>
                  <a:lnTo>
                    <a:pt x="1988045" y="85344"/>
                  </a:lnTo>
                  <a:lnTo>
                    <a:pt x="2023872" y="107950"/>
                  </a:lnTo>
                  <a:lnTo>
                    <a:pt x="2031568" y="107378"/>
                  </a:lnTo>
                  <a:lnTo>
                    <a:pt x="2038502" y="105664"/>
                  </a:lnTo>
                  <a:lnTo>
                    <a:pt x="2044623" y="102870"/>
                  </a:lnTo>
                  <a:lnTo>
                    <a:pt x="2050034" y="98933"/>
                  </a:lnTo>
                  <a:lnTo>
                    <a:pt x="2050453" y="98552"/>
                  </a:lnTo>
                  <a:lnTo>
                    <a:pt x="2056765" y="92837"/>
                  </a:lnTo>
                  <a:lnTo>
                    <a:pt x="2060194" y="85344"/>
                  </a:lnTo>
                  <a:close/>
                </a:path>
                <a:path w="2625725" h="144145">
                  <a:moveTo>
                    <a:pt x="2066671" y="22860"/>
                  </a:moveTo>
                  <a:lnTo>
                    <a:pt x="2029587" y="22860"/>
                  </a:lnTo>
                  <a:lnTo>
                    <a:pt x="2029587" y="0"/>
                  </a:lnTo>
                  <a:lnTo>
                    <a:pt x="2018411" y="0"/>
                  </a:lnTo>
                  <a:lnTo>
                    <a:pt x="2018411" y="22860"/>
                  </a:lnTo>
                  <a:lnTo>
                    <a:pt x="1981454" y="22860"/>
                  </a:lnTo>
                  <a:lnTo>
                    <a:pt x="1981454" y="32893"/>
                  </a:lnTo>
                  <a:lnTo>
                    <a:pt x="2066671" y="32893"/>
                  </a:lnTo>
                  <a:lnTo>
                    <a:pt x="2066671" y="22860"/>
                  </a:lnTo>
                  <a:close/>
                </a:path>
                <a:path w="2625725" h="144145">
                  <a:moveTo>
                    <a:pt x="2115820" y="66040"/>
                  </a:moveTo>
                  <a:lnTo>
                    <a:pt x="2091563" y="66040"/>
                  </a:lnTo>
                  <a:lnTo>
                    <a:pt x="2091563" y="0"/>
                  </a:lnTo>
                  <a:lnTo>
                    <a:pt x="2080514" y="0"/>
                  </a:lnTo>
                  <a:lnTo>
                    <a:pt x="2080514" y="143637"/>
                  </a:lnTo>
                  <a:lnTo>
                    <a:pt x="2091563" y="143637"/>
                  </a:lnTo>
                  <a:lnTo>
                    <a:pt x="2091563" y="75946"/>
                  </a:lnTo>
                  <a:lnTo>
                    <a:pt x="2115820" y="75946"/>
                  </a:lnTo>
                  <a:lnTo>
                    <a:pt x="2115820" y="66040"/>
                  </a:lnTo>
                  <a:close/>
                </a:path>
                <a:path w="2625725" h="144145">
                  <a:moveTo>
                    <a:pt x="2245868" y="43561"/>
                  </a:moveTo>
                  <a:lnTo>
                    <a:pt x="2167255" y="43561"/>
                  </a:lnTo>
                  <a:lnTo>
                    <a:pt x="2167255" y="5207"/>
                  </a:lnTo>
                  <a:lnTo>
                    <a:pt x="2156206" y="5207"/>
                  </a:lnTo>
                  <a:lnTo>
                    <a:pt x="2156206" y="53467"/>
                  </a:lnTo>
                  <a:lnTo>
                    <a:pt x="2245868" y="53467"/>
                  </a:lnTo>
                  <a:lnTo>
                    <a:pt x="2245868" y="43561"/>
                  </a:lnTo>
                  <a:close/>
                </a:path>
                <a:path w="2625725" h="144145">
                  <a:moveTo>
                    <a:pt x="2246122" y="128016"/>
                  </a:moveTo>
                  <a:lnTo>
                    <a:pt x="2166747" y="128016"/>
                  </a:lnTo>
                  <a:lnTo>
                    <a:pt x="2166747" y="95504"/>
                  </a:lnTo>
                  <a:lnTo>
                    <a:pt x="2155571" y="95504"/>
                  </a:lnTo>
                  <a:lnTo>
                    <a:pt x="2155571" y="138049"/>
                  </a:lnTo>
                  <a:lnTo>
                    <a:pt x="2246122" y="138049"/>
                  </a:lnTo>
                  <a:lnTo>
                    <a:pt x="2246122" y="128016"/>
                  </a:lnTo>
                  <a:close/>
                </a:path>
                <a:path w="2625725" h="144145">
                  <a:moveTo>
                    <a:pt x="2265426" y="73152"/>
                  </a:moveTo>
                  <a:lnTo>
                    <a:pt x="2132203" y="73152"/>
                  </a:lnTo>
                  <a:lnTo>
                    <a:pt x="2132203" y="83312"/>
                  </a:lnTo>
                  <a:lnTo>
                    <a:pt x="2265426" y="83312"/>
                  </a:lnTo>
                  <a:lnTo>
                    <a:pt x="2265426" y="73152"/>
                  </a:lnTo>
                  <a:close/>
                </a:path>
                <a:path w="2625725" h="144145">
                  <a:moveTo>
                    <a:pt x="2423668" y="59055"/>
                  </a:moveTo>
                  <a:lnTo>
                    <a:pt x="2390368" y="31330"/>
                  </a:lnTo>
                  <a:lnTo>
                    <a:pt x="2387727" y="18669"/>
                  </a:lnTo>
                  <a:lnTo>
                    <a:pt x="2387727" y="14859"/>
                  </a:lnTo>
                  <a:lnTo>
                    <a:pt x="2418588" y="14859"/>
                  </a:lnTo>
                  <a:lnTo>
                    <a:pt x="2418588" y="4953"/>
                  </a:lnTo>
                  <a:lnTo>
                    <a:pt x="2344674" y="4953"/>
                  </a:lnTo>
                  <a:lnTo>
                    <a:pt x="2344674" y="14859"/>
                  </a:lnTo>
                  <a:lnTo>
                    <a:pt x="2376805" y="14859"/>
                  </a:lnTo>
                  <a:lnTo>
                    <a:pt x="2376805" y="18669"/>
                  </a:lnTo>
                  <a:lnTo>
                    <a:pt x="2355342" y="55397"/>
                  </a:lnTo>
                  <a:lnTo>
                    <a:pt x="2340356" y="64389"/>
                  </a:lnTo>
                  <a:lnTo>
                    <a:pt x="2348230" y="71882"/>
                  </a:lnTo>
                  <a:lnTo>
                    <a:pt x="2359431" y="65100"/>
                  </a:lnTo>
                  <a:lnTo>
                    <a:pt x="2368880" y="57315"/>
                  </a:lnTo>
                  <a:lnTo>
                    <a:pt x="2376525" y="48526"/>
                  </a:lnTo>
                  <a:lnTo>
                    <a:pt x="2382393" y="38735"/>
                  </a:lnTo>
                  <a:lnTo>
                    <a:pt x="2385187" y="43942"/>
                  </a:lnTo>
                  <a:lnTo>
                    <a:pt x="2389759" y="49276"/>
                  </a:lnTo>
                  <a:lnTo>
                    <a:pt x="2402586" y="60325"/>
                  </a:lnTo>
                  <a:lnTo>
                    <a:pt x="2409317" y="64516"/>
                  </a:lnTo>
                  <a:lnTo>
                    <a:pt x="2416175" y="67564"/>
                  </a:lnTo>
                  <a:lnTo>
                    <a:pt x="2423668" y="59055"/>
                  </a:lnTo>
                  <a:close/>
                </a:path>
                <a:path w="2625725" h="144145">
                  <a:moveTo>
                    <a:pt x="2455672" y="0"/>
                  </a:moveTo>
                  <a:lnTo>
                    <a:pt x="2444623" y="0"/>
                  </a:lnTo>
                  <a:lnTo>
                    <a:pt x="2444623" y="28702"/>
                  </a:lnTo>
                  <a:lnTo>
                    <a:pt x="2412492" y="28702"/>
                  </a:lnTo>
                  <a:lnTo>
                    <a:pt x="2412492" y="38735"/>
                  </a:lnTo>
                  <a:lnTo>
                    <a:pt x="2444623" y="38735"/>
                  </a:lnTo>
                  <a:lnTo>
                    <a:pt x="2444623" y="71882"/>
                  </a:lnTo>
                  <a:lnTo>
                    <a:pt x="2455672" y="71882"/>
                  </a:lnTo>
                  <a:lnTo>
                    <a:pt x="2455672" y="0"/>
                  </a:lnTo>
                  <a:close/>
                </a:path>
                <a:path w="2625725" h="144145">
                  <a:moveTo>
                    <a:pt x="2459609" y="130302"/>
                  </a:moveTo>
                  <a:lnTo>
                    <a:pt x="2378202" y="130302"/>
                  </a:lnTo>
                  <a:lnTo>
                    <a:pt x="2378202" y="114300"/>
                  </a:lnTo>
                  <a:lnTo>
                    <a:pt x="2455672" y="114300"/>
                  </a:lnTo>
                  <a:lnTo>
                    <a:pt x="2455672" y="79502"/>
                  </a:lnTo>
                  <a:lnTo>
                    <a:pt x="2367280" y="79502"/>
                  </a:lnTo>
                  <a:lnTo>
                    <a:pt x="2367280" y="89408"/>
                  </a:lnTo>
                  <a:lnTo>
                    <a:pt x="2444750" y="89408"/>
                  </a:lnTo>
                  <a:lnTo>
                    <a:pt x="2444750" y="104775"/>
                  </a:lnTo>
                  <a:lnTo>
                    <a:pt x="2367280" y="104775"/>
                  </a:lnTo>
                  <a:lnTo>
                    <a:pt x="2367280" y="140208"/>
                  </a:lnTo>
                  <a:lnTo>
                    <a:pt x="2459609" y="140208"/>
                  </a:lnTo>
                  <a:lnTo>
                    <a:pt x="2459609" y="130302"/>
                  </a:lnTo>
                  <a:close/>
                </a:path>
                <a:path w="2625725" h="144145">
                  <a:moveTo>
                    <a:pt x="2578989" y="98298"/>
                  </a:moveTo>
                  <a:lnTo>
                    <a:pt x="2546502" y="68097"/>
                  </a:lnTo>
                  <a:lnTo>
                    <a:pt x="2545918" y="66802"/>
                  </a:lnTo>
                  <a:lnTo>
                    <a:pt x="2542959" y="60312"/>
                  </a:lnTo>
                  <a:lnTo>
                    <a:pt x="2540825" y="52539"/>
                  </a:lnTo>
                  <a:lnTo>
                    <a:pt x="2540127" y="44958"/>
                  </a:lnTo>
                  <a:lnTo>
                    <a:pt x="2540127" y="30099"/>
                  </a:lnTo>
                  <a:lnTo>
                    <a:pt x="2575052" y="30099"/>
                  </a:lnTo>
                  <a:lnTo>
                    <a:pt x="2575052" y="20193"/>
                  </a:lnTo>
                  <a:lnTo>
                    <a:pt x="2540127" y="20193"/>
                  </a:lnTo>
                  <a:lnTo>
                    <a:pt x="2540127" y="0"/>
                  </a:lnTo>
                  <a:lnTo>
                    <a:pt x="2529078" y="0"/>
                  </a:lnTo>
                  <a:lnTo>
                    <a:pt x="2529078" y="20193"/>
                  </a:lnTo>
                  <a:lnTo>
                    <a:pt x="2494153" y="20193"/>
                  </a:lnTo>
                  <a:lnTo>
                    <a:pt x="2494153" y="30099"/>
                  </a:lnTo>
                  <a:lnTo>
                    <a:pt x="2529205" y="30099"/>
                  </a:lnTo>
                  <a:lnTo>
                    <a:pt x="2529167" y="44958"/>
                  </a:lnTo>
                  <a:lnTo>
                    <a:pt x="2511996" y="85102"/>
                  </a:lnTo>
                  <a:lnTo>
                    <a:pt x="2490978" y="101727"/>
                  </a:lnTo>
                  <a:lnTo>
                    <a:pt x="2499233" y="109982"/>
                  </a:lnTo>
                  <a:lnTo>
                    <a:pt x="2529878" y="77012"/>
                  </a:lnTo>
                  <a:lnTo>
                    <a:pt x="2534793" y="66802"/>
                  </a:lnTo>
                  <a:lnTo>
                    <a:pt x="2537079" y="73025"/>
                  </a:lnTo>
                  <a:lnTo>
                    <a:pt x="2565362" y="103238"/>
                  </a:lnTo>
                  <a:lnTo>
                    <a:pt x="2571369" y="107061"/>
                  </a:lnTo>
                  <a:lnTo>
                    <a:pt x="2578989" y="98298"/>
                  </a:lnTo>
                  <a:close/>
                </a:path>
                <a:path w="2625725" h="144145">
                  <a:moveTo>
                    <a:pt x="2625598" y="60706"/>
                  </a:moveTo>
                  <a:lnTo>
                    <a:pt x="2602103" y="60706"/>
                  </a:lnTo>
                  <a:lnTo>
                    <a:pt x="2602103" y="0"/>
                  </a:lnTo>
                  <a:lnTo>
                    <a:pt x="2591054" y="0"/>
                  </a:lnTo>
                  <a:lnTo>
                    <a:pt x="2591054" y="143637"/>
                  </a:lnTo>
                  <a:lnTo>
                    <a:pt x="2602103" y="143637"/>
                  </a:lnTo>
                  <a:lnTo>
                    <a:pt x="2602103" y="70739"/>
                  </a:lnTo>
                  <a:lnTo>
                    <a:pt x="2625598" y="70739"/>
                  </a:lnTo>
                  <a:lnTo>
                    <a:pt x="2625598" y="6070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76314" y="5524880"/>
              <a:ext cx="116331" cy="140462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990561" y="5524880"/>
              <a:ext cx="6050280" cy="436245"/>
            </a:xfrm>
            <a:custGeom>
              <a:avLst/>
              <a:gdLst/>
              <a:ahLst/>
              <a:cxnLst/>
              <a:rect l="l" t="t" r="r" b="b"/>
              <a:pathLst>
                <a:path w="6050280" h="436245">
                  <a:moveTo>
                    <a:pt x="23368" y="353441"/>
                  </a:moveTo>
                  <a:lnTo>
                    <a:pt x="13322" y="343281"/>
                  </a:lnTo>
                  <a:lnTo>
                    <a:pt x="11684" y="343281"/>
                  </a:lnTo>
                  <a:lnTo>
                    <a:pt x="10045" y="343281"/>
                  </a:lnTo>
                  <a:lnTo>
                    <a:pt x="0" y="353441"/>
                  </a:lnTo>
                  <a:lnTo>
                    <a:pt x="0" y="356616"/>
                  </a:lnTo>
                  <a:lnTo>
                    <a:pt x="304" y="358140"/>
                  </a:lnTo>
                  <a:lnTo>
                    <a:pt x="927" y="359537"/>
                  </a:lnTo>
                  <a:lnTo>
                    <a:pt x="1549" y="361061"/>
                  </a:lnTo>
                  <a:lnTo>
                    <a:pt x="2374" y="362204"/>
                  </a:lnTo>
                  <a:lnTo>
                    <a:pt x="3416" y="363220"/>
                  </a:lnTo>
                  <a:lnTo>
                    <a:pt x="4470" y="364363"/>
                  </a:lnTo>
                  <a:lnTo>
                    <a:pt x="5689" y="365125"/>
                  </a:lnTo>
                  <a:lnTo>
                    <a:pt x="8521" y="366395"/>
                  </a:lnTo>
                  <a:lnTo>
                    <a:pt x="10045" y="366649"/>
                  </a:lnTo>
                  <a:lnTo>
                    <a:pt x="13322" y="366649"/>
                  </a:lnTo>
                  <a:lnTo>
                    <a:pt x="14846" y="366395"/>
                  </a:lnTo>
                  <a:lnTo>
                    <a:pt x="17678" y="365125"/>
                  </a:lnTo>
                  <a:lnTo>
                    <a:pt x="18897" y="364363"/>
                  </a:lnTo>
                  <a:lnTo>
                    <a:pt x="19939" y="363220"/>
                  </a:lnTo>
                  <a:lnTo>
                    <a:pt x="20980" y="362204"/>
                  </a:lnTo>
                  <a:lnTo>
                    <a:pt x="21818" y="361061"/>
                  </a:lnTo>
                  <a:lnTo>
                    <a:pt x="23050" y="358140"/>
                  </a:lnTo>
                  <a:lnTo>
                    <a:pt x="23368" y="356616"/>
                  </a:lnTo>
                  <a:lnTo>
                    <a:pt x="23368" y="353441"/>
                  </a:lnTo>
                  <a:close/>
                </a:path>
                <a:path w="6050280" h="436245">
                  <a:moveTo>
                    <a:pt x="182626" y="351028"/>
                  </a:moveTo>
                  <a:lnTo>
                    <a:pt x="171602" y="314159"/>
                  </a:lnTo>
                  <a:lnTo>
                    <a:pt x="171602" y="351028"/>
                  </a:lnTo>
                  <a:lnTo>
                    <a:pt x="171145" y="359371"/>
                  </a:lnTo>
                  <a:lnTo>
                    <a:pt x="153352" y="390017"/>
                  </a:lnTo>
                  <a:lnTo>
                    <a:pt x="138315" y="390017"/>
                  </a:lnTo>
                  <a:lnTo>
                    <a:pt x="120116" y="351028"/>
                  </a:lnTo>
                  <a:lnTo>
                    <a:pt x="120561" y="342607"/>
                  </a:lnTo>
                  <a:lnTo>
                    <a:pt x="138214" y="312039"/>
                  </a:lnTo>
                  <a:lnTo>
                    <a:pt x="153543" y="312039"/>
                  </a:lnTo>
                  <a:lnTo>
                    <a:pt x="171602" y="351028"/>
                  </a:lnTo>
                  <a:lnTo>
                    <a:pt x="171602" y="314159"/>
                  </a:lnTo>
                  <a:lnTo>
                    <a:pt x="145859" y="302133"/>
                  </a:lnTo>
                  <a:lnTo>
                    <a:pt x="137972" y="302945"/>
                  </a:lnTo>
                  <a:lnTo>
                    <a:pt x="109943" y="340220"/>
                  </a:lnTo>
                  <a:lnTo>
                    <a:pt x="109321" y="351028"/>
                  </a:lnTo>
                  <a:lnTo>
                    <a:pt x="109956" y="361772"/>
                  </a:lnTo>
                  <a:lnTo>
                    <a:pt x="131102" y="396671"/>
                  </a:lnTo>
                  <a:lnTo>
                    <a:pt x="145859" y="399923"/>
                  </a:lnTo>
                  <a:lnTo>
                    <a:pt x="153682" y="399110"/>
                  </a:lnTo>
                  <a:lnTo>
                    <a:pt x="160756" y="396659"/>
                  </a:lnTo>
                  <a:lnTo>
                    <a:pt x="166992" y="392595"/>
                  </a:lnTo>
                  <a:lnTo>
                    <a:pt x="169430" y="390017"/>
                  </a:lnTo>
                  <a:lnTo>
                    <a:pt x="172466" y="386842"/>
                  </a:lnTo>
                  <a:lnTo>
                    <a:pt x="176898" y="379679"/>
                  </a:lnTo>
                  <a:lnTo>
                    <a:pt x="180073" y="371322"/>
                  </a:lnTo>
                  <a:lnTo>
                    <a:pt x="181991" y="361696"/>
                  </a:lnTo>
                  <a:lnTo>
                    <a:pt x="182626" y="351028"/>
                  </a:lnTo>
                  <a:close/>
                </a:path>
                <a:path w="6050280" h="436245">
                  <a:moveTo>
                    <a:pt x="220421" y="292608"/>
                  </a:moveTo>
                  <a:lnTo>
                    <a:pt x="209257" y="292608"/>
                  </a:lnTo>
                  <a:lnTo>
                    <a:pt x="209257" y="436245"/>
                  </a:lnTo>
                  <a:lnTo>
                    <a:pt x="220421" y="436245"/>
                  </a:lnTo>
                  <a:lnTo>
                    <a:pt x="220421" y="292608"/>
                  </a:lnTo>
                  <a:close/>
                </a:path>
                <a:path w="6050280" h="436245">
                  <a:moveTo>
                    <a:pt x="338874" y="365506"/>
                  </a:moveTo>
                  <a:lnTo>
                    <a:pt x="309549" y="337947"/>
                  </a:lnTo>
                  <a:lnTo>
                    <a:pt x="302933" y="315849"/>
                  </a:lnTo>
                  <a:lnTo>
                    <a:pt x="302933" y="310515"/>
                  </a:lnTo>
                  <a:lnTo>
                    <a:pt x="334048" y="310515"/>
                  </a:lnTo>
                  <a:lnTo>
                    <a:pt x="334048" y="300355"/>
                  </a:lnTo>
                  <a:lnTo>
                    <a:pt x="260159" y="300355"/>
                  </a:lnTo>
                  <a:lnTo>
                    <a:pt x="260159" y="310515"/>
                  </a:lnTo>
                  <a:lnTo>
                    <a:pt x="292011" y="310515"/>
                  </a:lnTo>
                  <a:lnTo>
                    <a:pt x="292011" y="315849"/>
                  </a:lnTo>
                  <a:lnTo>
                    <a:pt x="275691" y="353809"/>
                  </a:lnTo>
                  <a:lnTo>
                    <a:pt x="255320" y="369570"/>
                  </a:lnTo>
                  <a:lnTo>
                    <a:pt x="263359" y="377317"/>
                  </a:lnTo>
                  <a:lnTo>
                    <a:pt x="292150" y="348348"/>
                  </a:lnTo>
                  <a:lnTo>
                    <a:pt x="297853" y="337947"/>
                  </a:lnTo>
                  <a:lnTo>
                    <a:pt x="300393" y="343535"/>
                  </a:lnTo>
                  <a:lnTo>
                    <a:pt x="331381" y="373507"/>
                  </a:lnTo>
                  <a:lnTo>
                    <a:pt x="338874" y="365506"/>
                  </a:lnTo>
                  <a:close/>
                </a:path>
                <a:path w="6050280" h="436245">
                  <a:moveTo>
                    <a:pt x="371132" y="292608"/>
                  </a:moveTo>
                  <a:lnTo>
                    <a:pt x="360083" y="292608"/>
                  </a:lnTo>
                  <a:lnTo>
                    <a:pt x="360083" y="328930"/>
                  </a:lnTo>
                  <a:lnTo>
                    <a:pt x="326428" y="328930"/>
                  </a:lnTo>
                  <a:lnTo>
                    <a:pt x="326428" y="338836"/>
                  </a:lnTo>
                  <a:lnTo>
                    <a:pt x="360083" y="338836"/>
                  </a:lnTo>
                  <a:lnTo>
                    <a:pt x="360083" y="394716"/>
                  </a:lnTo>
                  <a:lnTo>
                    <a:pt x="371132" y="394716"/>
                  </a:lnTo>
                  <a:lnTo>
                    <a:pt x="371132" y="292608"/>
                  </a:lnTo>
                  <a:close/>
                </a:path>
                <a:path w="6050280" h="436245">
                  <a:moveTo>
                    <a:pt x="374942" y="421767"/>
                  </a:moveTo>
                  <a:lnTo>
                    <a:pt x="293916" y="421767"/>
                  </a:lnTo>
                  <a:lnTo>
                    <a:pt x="293916" y="384556"/>
                  </a:lnTo>
                  <a:lnTo>
                    <a:pt x="282740" y="384556"/>
                  </a:lnTo>
                  <a:lnTo>
                    <a:pt x="282740" y="431546"/>
                  </a:lnTo>
                  <a:lnTo>
                    <a:pt x="374942" y="431546"/>
                  </a:lnTo>
                  <a:lnTo>
                    <a:pt x="374942" y="421767"/>
                  </a:lnTo>
                  <a:close/>
                </a:path>
                <a:path w="6050280" h="436245">
                  <a:moveTo>
                    <a:pt x="547154" y="391160"/>
                  </a:moveTo>
                  <a:lnTo>
                    <a:pt x="519087" y="361950"/>
                  </a:lnTo>
                  <a:lnTo>
                    <a:pt x="514413" y="352552"/>
                  </a:lnTo>
                  <a:lnTo>
                    <a:pt x="511365" y="343966"/>
                  </a:lnTo>
                  <a:lnTo>
                    <a:pt x="509435" y="334797"/>
                  </a:lnTo>
                  <a:lnTo>
                    <a:pt x="508838" y="326136"/>
                  </a:lnTo>
                  <a:lnTo>
                    <a:pt x="508800" y="302514"/>
                  </a:lnTo>
                  <a:lnTo>
                    <a:pt x="497751" y="302514"/>
                  </a:lnTo>
                  <a:lnTo>
                    <a:pt x="497751" y="326136"/>
                  </a:lnTo>
                  <a:lnTo>
                    <a:pt x="497078" y="335635"/>
                  </a:lnTo>
                  <a:lnTo>
                    <a:pt x="481507" y="372567"/>
                  </a:lnTo>
                  <a:lnTo>
                    <a:pt x="459016" y="394208"/>
                  </a:lnTo>
                  <a:lnTo>
                    <a:pt x="467652" y="401574"/>
                  </a:lnTo>
                  <a:lnTo>
                    <a:pt x="494461" y="371322"/>
                  </a:lnTo>
                  <a:lnTo>
                    <a:pt x="503466" y="352552"/>
                  </a:lnTo>
                  <a:lnTo>
                    <a:pt x="505294" y="357847"/>
                  </a:lnTo>
                  <a:lnTo>
                    <a:pt x="527672" y="389432"/>
                  </a:lnTo>
                  <a:lnTo>
                    <a:pt x="539407" y="399796"/>
                  </a:lnTo>
                  <a:lnTo>
                    <a:pt x="547154" y="391160"/>
                  </a:lnTo>
                  <a:close/>
                </a:path>
                <a:path w="6050280" h="436245">
                  <a:moveTo>
                    <a:pt x="578523" y="292608"/>
                  </a:moveTo>
                  <a:lnTo>
                    <a:pt x="567347" y="292608"/>
                  </a:lnTo>
                  <a:lnTo>
                    <a:pt x="567347" y="436245"/>
                  </a:lnTo>
                  <a:lnTo>
                    <a:pt x="578523" y="436245"/>
                  </a:lnTo>
                  <a:lnTo>
                    <a:pt x="578523" y="292608"/>
                  </a:lnTo>
                  <a:close/>
                </a:path>
                <a:path w="6050280" h="436245">
                  <a:moveTo>
                    <a:pt x="696506" y="359283"/>
                  </a:moveTo>
                  <a:lnTo>
                    <a:pt x="667588" y="334645"/>
                  </a:lnTo>
                  <a:lnTo>
                    <a:pt x="666737" y="333463"/>
                  </a:lnTo>
                  <a:lnTo>
                    <a:pt x="663371" y="326669"/>
                  </a:lnTo>
                  <a:lnTo>
                    <a:pt x="661352" y="319697"/>
                  </a:lnTo>
                  <a:lnTo>
                    <a:pt x="660692" y="312547"/>
                  </a:lnTo>
                  <a:lnTo>
                    <a:pt x="660692" y="308991"/>
                  </a:lnTo>
                  <a:lnTo>
                    <a:pt x="692188" y="308991"/>
                  </a:lnTo>
                  <a:lnTo>
                    <a:pt x="692188" y="299085"/>
                  </a:lnTo>
                  <a:lnTo>
                    <a:pt x="618274" y="299085"/>
                  </a:lnTo>
                  <a:lnTo>
                    <a:pt x="618274" y="308991"/>
                  </a:lnTo>
                  <a:lnTo>
                    <a:pt x="649884" y="308991"/>
                  </a:lnTo>
                  <a:lnTo>
                    <a:pt x="649884" y="312547"/>
                  </a:lnTo>
                  <a:lnTo>
                    <a:pt x="633933" y="348564"/>
                  </a:lnTo>
                  <a:lnTo>
                    <a:pt x="613575" y="363347"/>
                  </a:lnTo>
                  <a:lnTo>
                    <a:pt x="621449" y="370967"/>
                  </a:lnTo>
                  <a:lnTo>
                    <a:pt x="652818" y="340995"/>
                  </a:lnTo>
                  <a:lnTo>
                    <a:pt x="655612" y="334645"/>
                  </a:lnTo>
                  <a:lnTo>
                    <a:pt x="658279" y="340233"/>
                  </a:lnTo>
                  <a:lnTo>
                    <a:pt x="662889" y="346252"/>
                  </a:lnTo>
                  <a:lnTo>
                    <a:pt x="669455" y="352552"/>
                  </a:lnTo>
                  <a:lnTo>
                    <a:pt x="675932" y="358902"/>
                  </a:lnTo>
                  <a:lnTo>
                    <a:pt x="682536" y="363855"/>
                  </a:lnTo>
                  <a:lnTo>
                    <a:pt x="689013" y="367411"/>
                  </a:lnTo>
                  <a:lnTo>
                    <a:pt x="696506" y="359283"/>
                  </a:lnTo>
                  <a:close/>
                </a:path>
                <a:path w="6050280" h="436245">
                  <a:moveTo>
                    <a:pt x="729399" y="380746"/>
                  </a:moveTo>
                  <a:lnTo>
                    <a:pt x="718477" y="380746"/>
                  </a:lnTo>
                  <a:lnTo>
                    <a:pt x="718477" y="390525"/>
                  </a:lnTo>
                  <a:lnTo>
                    <a:pt x="718477" y="422529"/>
                  </a:lnTo>
                  <a:lnTo>
                    <a:pt x="651675" y="422529"/>
                  </a:lnTo>
                  <a:lnTo>
                    <a:pt x="651675" y="390525"/>
                  </a:lnTo>
                  <a:lnTo>
                    <a:pt x="718477" y="390525"/>
                  </a:lnTo>
                  <a:lnTo>
                    <a:pt x="718477" y="380746"/>
                  </a:lnTo>
                  <a:lnTo>
                    <a:pt x="640740" y="380746"/>
                  </a:lnTo>
                  <a:lnTo>
                    <a:pt x="640740" y="432308"/>
                  </a:lnTo>
                  <a:lnTo>
                    <a:pt x="729399" y="432308"/>
                  </a:lnTo>
                  <a:lnTo>
                    <a:pt x="729399" y="422529"/>
                  </a:lnTo>
                  <a:lnTo>
                    <a:pt x="729399" y="390525"/>
                  </a:lnTo>
                  <a:lnTo>
                    <a:pt x="729399" y="380746"/>
                  </a:lnTo>
                  <a:close/>
                </a:path>
                <a:path w="6050280" h="436245">
                  <a:moveTo>
                    <a:pt x="729399" y="292608"/>
                  </a:moveTo>
                  <a:lnTo>
                    <a:pt x="718350" y="292608"/>
                  </a:lnTo>
                  <a:lnTo>
                    <a:pt x="718350" y="325247"/>
                  </a:lnTo>
                  <a:lnTo>
                    <a:pt x="684060" y="325247"/>
                  </a:lnTo>
                  <a:lnTo>
                    <a:pt x="684060" y="335280"/>
                  </a:lnTo>
                  <a:lnTo>
                    <a:pt x="718350" y="335280"/>
                  </a:lnTo>
                  <a:lnTo>
                    <a:pt x="718350" y="372491"/>
                  </a:lnTo>
                  <a:lnTo>
                    <a:pt x="729399" y="372491"/>
                  </a:lnTo>
                  <a:lnTo>
                    <a:pt x="729399" y="292608"/>
                  </a:lnTo>
                  <a:close/>
                </a:path>
                <a:path w="6050280" h="436245">
                  <a:moveTo>
                    <a:pt x="5852198" y="6731"/>
                  </a:moveTo>
                  <a:lnTo>
                    <a:pt x="5841276" y="6731"/>
                  </a:lnTo>
                  <a:lnTo>
                    <a:pt x="5841276" y="31623"/>
                  </a:lnTo>
                  <a:lnTo>
                    <a:pt x="5841276" y="41402"/>
                  </a:lnTo>
                  <a:lnTo>
                    <a:pt x="5841276" y="64643"/>
                  </a:lnTo>
                  <a:lnTo>
                    <a:pt x="5797334" y="64643"/>
                  </a:lnTo>
                  <a:lnTo>
                    <a:pt x="5797334" y="41402"/>
                  </a:lnTo>
                  <a:lnTo>
                    <a:pt x="5841276" y="41402"/>
                  </a:lnTo>
                  <a:lnTo>
                    <a:pt x="5841276" y="31623"/>
                  </a:lnTo>
                  <a:lnTo>
                    <a:pt x="5797334" y="31623"/>
                  </a:lnTo>
                  <a:lnTo>
                    <a:pt x="5797334" y="6731"/>
                  </a:lnTo>
                  <a:lnTo>
                    <a:pt x="5786412" y="6731"/>
                  </a:lnTo>
                  <a:lnTo>
                    <a:pt x="5786412" y="74422"/>
                  </a:lnTo>
                  <a:lnTo>
                    <a:pt x="5852198" y="74422"/>
                  </a:lnTo>
                  <a:lnTo>
                    <a:pt x="5852198" y="64643"/>
                  </a:lnTo>
                  <a:lnTo>
                    <a:pt x="5852198" y="41402"/>
                  </a:lnTo>
                  <a:lnTo>
                    <a:pt x="5852198" y="31623"/>
                  </a:lnTo>
                  <a:lnTo>
                    <a:pt x="5852198" y="6731"/>
                  </a:lnTo>
                  <a:close/>
                </a:path>
                <a:path w="6050280" h="436245">
                  <a:moveTo>
                    <a:pt x="5892838" y="106807"/>
                  </a:moveTo>
                  <a:lnTo>
                    <a:pt x="5888774" y="100457"/>
                  </a:lnTo>
                  <a:lnTo>
                    <a:pt x="5884875" y="98171"/>
                  </a:lnTo>
                  <a:lnTo>
                    <a:pt x="5881154" y="95986"/>
                  </a:lnTo>
                  <a:lnTo>
                    <a:pt x="5881154" y="120269"/>
                  </a:lnTo>
                  <a:lnTo>
                    <a:pt x="5878106" y="124460"/>
                  </a:lnTo>
                  <a:lnTo>
                    <a:pt x="5846102" y="132080"/>
                  </a:lnTo>
                  <a:lnTo>
                    <a:pt x="5838114" y="131800"/>
                  </a:lnTo>
                  <a:lnTo>
                    <a:pt x="5811177" y="120269"/>
                  </a:lnTo>
                  <a:lnTo>
                    <a:pt x="5811177" y="109601"/>
                  </a:lnTo>
                  <a:lnTo>
                    <a:pt x="5854166" y="98463"/>
                  </a:lnTo>
                  <a:lnTo>
                    <a:pt x="5881154" y="120269"/>
                  </a:lnTo>
                  <a:lnTo>
                    <a:pt x="5881154" y="95986"/>
                  </a:lnTo>
                  <a:lnTo>
                    <a:pt x="5846102" y="88646"/>
                  </a:lnTo>
                  <a:lnTo>
                    <a:pt x="5835434" y="89103"/>
                  </a:lnTo>
                  <a:lnTo>
                    <a:pt x="5799442" y="106807"/>
                  </a:lnTo>
                  <a:lnTo>
                    <a:pt x="5799442" y="123190"/>
                  </a:lnTo>
                  <a:lnTo>
                    <a:pt x="5835497" y="141160"/>
                  </a:lnTo>
                  <a:lnTo>
                    <a:pt x="5846102" y="141605"/>
                  </a:lnTo>
                  <a:lnTo>
                    <a:pt x="5856668" y="141173"/>
                  </a:lnTo>
                  <a:lnTo>
                    <a:pt x="5865939" y="139865"/>
                  </a:lnTo>
                  <a:lnTo>
                    <a:pt x="5873915" y="137642"/>
                  </a:lnTo>
                  <a:lnTo>
                    <a:pt x="5880646" y="134493"/>
                  </a:lnTo>
                  <a:lnTo>
                    <a:pt x="5884697" y="132080"/>
                  </a:lnTo>
                  <a:lnTo>
                    <a:pt x="5888774" y="129667"/>
                  </a:lnTo>
                  <a:lnTo>
                    <a:pt x="5892838" y="123190"/>
                  </a:lnTo>
                  <a:lnTo>
                    <a:pt x="5892838" y="106807"/>
                  </a:lnTo>
                  <a:close/>
                </a:path>
                <a:path w="6050280" h="436245">
                  <a:moveTo>
                    <a:pt x="5912015" y="39878"/>
                  </a:moveTo>
                  <a:lnTo>
                    <a:pt x="5890425" y="39878"/>
                  </a:lnTo>
                  <a:lnTo>
                    <a:pt x="5890425" y="0"/>
                  </a:lnTo>
                  <a:lnTo>
                    <a:pt x="5879376" y="0"/>
                  </a:lnTo>
                  <a:lnTo>
                    <a:pt x="5879376" y="84963"/>
                  </a:lnTo>
                  <a:lnTo>
                    <a:pt x="5890425" y="84963"/>
                  </a:lnTo>
                  <a:lnTo>
                    <a:pt x="5890425" y="49784"/>
                  </a:lnTo>
                  <a:lnTo>
                    <a:pt x="5912015" y="49784"/>
                  </a:lnTo>
                  <a:lnTo>
                    <a:pt x="5912015" y="39878"/>
                  </a:lnTo>
                  <a:close/>
                </a:path>
                <a:path w="6050280" h="436245">
                  <a:moveTo>
                    <a:pt x="6049683" y="82169"/>
                  </a:moveTo>
                  <a:lnTo>
                    <a:pt x="6038761" y="82169"/>
                  </a:lnTo>
                  <a:lnTo>
                    <a:pt x="6038761" y="101981"/>
                  </a:lnTo>
                  <a:lnTo>
                    <a:pt x="6038761" y="111760"/>
                  </a:lnTo>
                  <a:lnTo>
                    <a:pt x="6038761" y="129921"/>
                  </a:lnTo>
                  <a:lnTo>
                    <a:pt x="5972467" y="129921"/>
                  </a:lnTo>
                  <a:lnTo>
                    <a:pt x="5972467" y="111760"/>
                  </a:lnTo>
                  <a:lnTo>
                    <a:pt x="6038761" y="111760"/>
                  </a:lnTo>
                  <a:lnTo>
                    <a:pt x="6038761" y="101981"/>
                  </a:lnTo>
                  <a:lnTo>
                    <a:pt x="5972467" y="101981"/>
                  </a:lnTo>
                  <a:lnTo>
                    <a:pt x="5972467" y="82169"/>
                  </a:lnTo>
                  <a:lnTo>
                    <a:pt x="5961418" y="82169"/>
                  </a:lnTo>
                  <a:lnTo>
                    <a:pt x="5961418" y="139700"/>
                  </a:lnTo>
                  <a:lnTo>
                    <a:pt x="6049683" y="139700"/>
                  </a:lnTo>
                  <a:lnTo>
                    <a:pt x="6049683" y="129921"/>
                  </a:lnTo>
                  <a:lnTo>
                    <a:pt x="6049683" y="111760"/>
                  </a:lnTo>
                  <a:lnTo>
                    <a:pt x="6049683" y="101981"/>
                  </a:lnTo>
                  <a:lnTo>
                    <a:pt x="6049683" y="82169"/>
                  </a:lnTo>
                  <a:close/>
                </a:path>
                <a:path w="6050280" h="436245">
                  <a:moveTo>
                    <a:pt x="6049810" y="0"/>
                  </a:moveTo>
                  <a:lnTo>
                    <a:pt x="6038761" y="0"/>
                  </a:lnTo>
                  <a:lnTo>
                    <a:pt x="6038761" y="32385"/>
                  </a:lnTo>
                  <a:lnTo>
                    <a:pt x="6011710" y="32385"/>
                  </a:lnTo>
                  <a:lnTo>
                    <a:pt x="6011710" y="27813"/>
                  </a:lnTo>
                  <a:lnTo>
                    <a:pt x="6011710" y="4699"/>
                  </a:lnTo>
                  <a:lnTo>
                    <a:pt x="6000661" y="4699"/>
                  </a:lnTo>
                  <a:lnTo>
                    <a:pt x="6000661" y="27813"/>
                  </a:lnTo>
                  <a:lnTo>
                    <a:pt x="6000661" y="37592"/>
                  </a:lnTo>
                  <a:lnTo>
                    <a:pt x="6000661" y="58928"/>
                  </a:lnTo>
                  <a:lnTo>
                    <a:pt x="5956465" y="58928"/>
                  </a:lnTo>
                  <a:lnTo>
                    <a:pt x="5956465" y="37592"/>
                  </a:lnTo>
                  <a:lnTo>
                    <a:pt x="6000661" y="37592"/>
                  </a:lnTo>
                  <a:lnTo>
                    <a:pt x="6000661" y="27813"/>
                  </a:lnTo>
                  <a:lnTo>
                    <a:pt x="5956465" y="27813"/>
                  </a:lnTo>
                  <a:lnTo>
                    <a:pt x="5956465" y="4699"/>
                  </a:lnTo>
                  <a:lnTo>
                    <a:pt x="5945416" y="4699"/>
                  </a:lnTo>
                  <a:lnTo>
                    <a:pt x="5945416" y="68834"/>
                  </a:lnTo>
                  <a:lnTo>
                    <a:pt x="6011710" y="68834"/>
                  </a:lnTo>
                  <a:lnTo>
                    <a:pt x="6011710" y="58928"/>
                  </a:lnTo>
                  <a:lnTo>
                    <a:pt x="6011710" y="42418"/>
                  </a:lnTo>
                  <a:lnTo>
                    <a:pt x="6038761" y="42418"/>
                  </a:lnTo>
                  <a:lnTo>
                    <a:pt x="6038761" y="74295"/>
                  </a:lnTo>
                  <a:lnTo>
                    <a:pt x="6049810" y="74295"/>
                  </a:lnTo>
                  <a:lnTo>
                    <a:pt x="6049810" y="42418"/>
                  </a:lnTo>
                  <a:lnTo>
                    <a:pt x="6049810" y="37592"/>
                  </a:lnTo>
                  <a:lnTo>
                    <a:pt x="6049810" y="32385"/>
                  </a:lnTo>
                  <a:lnTo>
                    <a:pt x="604981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4481" y="5817489"/>
              <a:ext cx="116331" cy="140461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2015109" y="5817488"/>
              <a:ext cx="968375" cy="150495"/>
            </a:xfrm>
            <a:custGeom>
              <a:avLst/>
              <a:gdLst/>
              <a:ahLst/>
              <a:cxnLst/>
              <a:rect l="l" t="t" r="r" b="b"/>
              <a:pathLst>
                <a:path w="968375" h="150495">
                  <a:moveTo>
                    <a:pt x="127635" y="67564"/>
                  </a:moveTo>
                  <a:lnTo>
                    <a:pt x="87376" y="46736"/>
                  </a:lnTo>
                  <a:lnTo>
                    <a:pt x="79209" y="37084"/>
                  </a:lnTo>
                  <a:lnTo>
                    <a:pt x="76047" y="32372"/>
                  </a:lnTo>
                  <a:lnTo>
                    <a:pt x="73202" y="25577"/>
                  </a:lnTo>
                  <a:lnTo>
                    <a:pt x="72263" y="19050"/>
                  </a:lnTo>
                  <a:lnTo>
                    <a:pt x="72263" y="11557"/>
                  </a:lnTo>
                  <a:lnTo>
                    <a:pt x="60833" y="11557"/>
                  </a:lnTo>
                  <a:lnTo>
                    <a:pt x="60833" y="19050"/>
                  </a:lnTo>
                  <a:lnTo>
                    <a:pt x="59893" y="25654"/>
                  </a:lnTo>
                  <a:lnTo>
                    <a:pt x="28346" y="59563"/>
                  </a:lnTo>
                  <a:lnTo>
                    <a:pt x="5715" y="67564"/>
                  </a:lnTo>
                  <a:lnTo>
                    <a:pt x="13335" y="76454"/>
                  </a:lnTo>
                  <a:lnTo>
                    <a:pt x="52895" y="54533"/>
                  </a:lnTo>
                  <a:lnTo>
                    <a:pt x="66548" y="37084"/>
                  </a:lnTo>
                  <a:lnTo>
                    <a:pt x="69900" y="42786"/>
                  </a:lnTo>
                  <a:lnTo>
                    <a:pt x="103187" y="69532"/>
                  </a:lnTo>
                  <a:lnTo>
                    <a:pt x="119761" y="76200"/>
                  </a:lnTo>
                  <a:lnTo>
                    <a:pt x="127635" y="67564"/>
                  </a:lnTo>
                  <a:close/>
                </a:path>
                <a:path w="968375" h="150495">
                  <a:moveTo>
                    <a:pt x="133223" y="111125"/>
                  </a:moveTo>
                  <a:lnTo>
                    <a:pt x="72263" y="111125"/>
                  </a:lnTo>
                  <a:lnTo>
                    <a:pt x="72263" y="76200"/>
                  </a:lnTo>
                  <a:lnTo>
                    <a:pt x="60960" y="76200"/>
                  </a:lnTo>
                  <a:lnTo>
                    <a:pt x="60960" y="111125"/>
                  </a:lnTo>
                  <a:lnTo>
                    <a:pt x="0" y="111125"/>
                  </a:lnTo>
                  <a:lnTo>
                    <a:pt x="0" y="121031"/>
                  </a:lnTo>
                  <a:lnTo>
                    <a:pt x="133223" y="121031"/>
                  </a:lnTo>
                  <a:lnTo>
                    <a:pt x="133223" y="111125"/>
                  </a:lnTo>
                  <a:close/>
                </a:path>
                <a:path w="968375" h="150495">
                  <a:moveTo>
                    <a:pt x="285623" y="110998"/>
                  </a:moveTo>
                  <a:lnTo>
                    <a:pt x="251206" y="110998"/>
                  </a:lnTo>
                  <a:lnTo>
                    <a:pt x="251206" y="78994"/>
                  </a:lnTo>
                  <a:lnTo>
                    <a:pt x="251206" y="74422"/>
                  </a:lnTo>
                  <a:lnTo>
                    <a:pt x="254609" y="71882"/>
                  </a:lnTo>
                  <a:lnTo>
                    <a:pt x="258279" y="69164"/>
                  </a:lnTo>
                  <a:lnTo>
                    <a:pt x="263309" y="62712"/>
                  </a:lnTo>
                  <a:lnTo>
                    <a:pt x="266331" y="55067"/>
                  </a:lnTo>
                  <a:lnTo>
                    <a:pt x="267335" y="46228"/>
                  </a:lnTo>
                  <a:lnTo>
                    <a:pt x="266496" y="38303"/>
                  </a:lnTo>
                  <a:lnTo>
                    <a:pt x="264007" y="31292"/>
                  </a:lnTo>
                  <a:lnTo>
                    <a:pt x="259880" y="25209"/>
                  </a:lnTo>
                  <a:lnTo>
                    <a:pt x="255778" y="21551"/>
                  </a:lnTo>
                  <a:lnTo>
                    <a:pt x="255778" y="38227"/>
                  </a:lnTo>
                  <a:lnTo>
                    <a:pt x="255778" y="54229"/>
                  </a:lnTo>
                  <a:lnTo>
                    <a:pt x="252476" y="60452"/>
                  </a:lnTo>
                  <a:lnTo>
                    <a:pt x="245745" y="65024"/>
                  </a:lnTo>
                  <a:lnTo>
                    <a:pt x="240284" y="68033"/>
                  </a:lnTo>
                  <a:lnTo>
                    <a:pt x="240157" y="68084"/>
                  </a:lnTo>
                  <a:lnTo>
                    <a:pt x="240157" y="78994"/>
                  </a:lnTo>
                  <a:lnTo>
                    <a:pt x="240157" y="110998"/>
                  </a:lnTo>
                  <a:lnTo>
                    <a:pt x="197993" y="110998"/>
                  </a:lnTo>
                  <a:lnTo>
                    <a:pt x="197993" y="78994"/>
                  </a:lnTo>
                  <a:lnTo>
                    <a:pt x="204597" y="80899"/>
                  </a:lnTo>
                  <a:lnTo>
                    <a:pt x="211709" y="81788"/>
                  </a:lnTo>
                  <a:lnTo>
                    <a:pt x="227203" y="81788"/>
                  </a:lnTo>
                  <a:lnTo>
                    <a:pt x="234188" y="80899"/>
                  </a:lnTo>
                  <a:lnTo>
                    <a:pt x="240157" y="78994"/>
                  </a:lnTo>
                  <a:lnTo>
                    <a:pt x="240157" y="68084"/>
                  </a:lnTo>
                  <a:lnTo>
                    <a:pt x="234022" y="70180"/>
                  </a:lnTo>
                  <a:lnTo>
                    <a:pt x="226949" y="71462"/>
                  </a:lnTo>
                  <a:lnTo>
                    <a:pt x="219075" y="71882"/>
                  </a:lnTo>
                  <a:lnTo>
                    <a:pt x="211188" y="71462"/>
                  </a:lnTo>
                  <a:lnTo>
                    <a:pt x="204101" y="70180"/>
                  </a:lnTo>
                  <a:lnTo>
                    <a:pt x="197802" y="68033"/>
                  </a:lnTo>
                  <a:lnTo>
                    <a:pt x="192278" y="65024"/>
                  </a:lnTo>
                  <a:lnTo>
                    <a:pt x="185547" y="60579"/>
                  </a:lnTo>
                  <a:lnTo>
                    <a:pt x="182118" y="54229"/>
                  </a:lnTo>
                  <a:lnTo>
                    <a:pt x="182118" y="38227"/>
                  </a:lnTo>
                  <a:lnTo>
                    <a:pt x="219075" y="20447"/>
                  </a:lnTo>
                  <a:lnTo>
                    <a:pt x="226872" y="20878"/>
                  </a:lnTo>
                  <a:lnTo>
                    <a:pt x="255778" y="38227"/>
                  </a:lnTo>
                  <a:lnTo>
                    <a:pt x="255778" y="21551"/>
                  </a:lnTo>
                  <a:lnTo>
                    <a:pt x="254546" y="20447"/>
                  </a:lnTo>
                  <a:lnTo>
                    <a:pt x="254127" y="20066"/>
                  </a:lnTo>
                  <a:lnTo>
                    <a:pt x="246926" y="15976"/>
                  </a:lnTo>
                  <a:lnTo>
                    <a:pt x="238683" y="13042"/>
                  </a:lnTo>
                  <a:lnTo>
                    <a:pt x="229400" y="11264"/>
                  </a:lnTo>
                  <a:lnTo>
                    <a:pt x="219075" y="10668"/>
                  </a:lnTo>
                  <a:lnTo>
                    <a:pt x="208737" y="11264"/>
                  </a:lnTo>
                  <a:lnTo>
                    <a:pt x="173901" y="31292"/>
                  </a:lnTo>
                  <a:lnTo>
                    <a:pt x="170561" y="46228"/>
                  </a:lnTo>
                  <a:lnTo>
                    <a:pt x="171577" y="55067"/>
                  </a:lnTo>
                  <a:lnTo>
                    <a:pt x="174650" y="62712"/>
                  </a:lnTo>
                  <a:lnTo>
                    <a:pt x="179768" y="69164"/>
                  </a:lnTo>
                  <a:lnTo>
                    <a:pt x="186944" y="74422"/>
                  </a:lnTo>
                  <a:lnTo>
                    <a:pt x="186944" y="110998"/>
                  </a:lnTo>
                  <a:lnTo>
                    <a:pt x="152400" y="110998"/>
                  </a:lnTo>
                  <a:lnTo>
                    <a:pt x="152400" y="120904"/>
                  </a:lnTo>
                  <a:lnTo>
                    <a:pt x="285623" y="120904"/>
                  </a:lnTo>
                  <a:lnTo>
                    <a:pt x="285623" y="110998"/>
                  </a:lnTo>
                  <a:close/>
                </a:path>
                <a:path w="968375" h="150495">
                  <a:moveTo>
                    <a:pt x="392811" y="98552"/>
                  </a:moveTo>
                  <a:lnTo>
                    <a:pt x="364744" y="69342"/>
                  </a:lnTo>
                  <a:lnTo>
                    <a:pt x="360070" y="59944"/>
                  </a:lnTo>
                  <a:lnTo>
                    <a:pt x="357022" y="51358"/>
                  </a:lnTo>
                  <a:lnTo>
                    <a:pt x="355092" y="42189"/>
                  </a:lnTo>
                  <a:lnTo>
                    <a:pt x="354495" y="33528"/>
                  </a:lnTo>
                  <a:lnTo>
                    <a:pt x="354457" y="9906"/>
                  </a:lnTo>
                  <a:lnTo>
                    <a:pt x="343408" y="9906"/>
                  </a:lnTo>
                  <a:lnTo>
                    <a:pt x="343408" y="33528"/>
                  </a:lnTo>
                  <a:lnTo>
                    <a:pt x="342734" y="43027"/>
                  </a:lnTo>
                  <a:lnTo>
                    <a:pt x="327164" y="79959"/>
                  </a:lnTo>
                  <a:lnTo>
                    <a:pt x="304673" y="101600"/>
                  </a:lnTo>
                  <a:lnTo>
                    <a:pt x="313309" y="108966"/>
                  </a:lnTo>
                  <a:lnTo>
                    <a:pt x="340118" y="78714"/>
                  </a:lnTo>
                  <a:lnTo>
                    <a:pt x="349123" y="59944"/>
                  </a:lnTo>
                  <a:lnTo>
                    <a:pt x="350951" y="65239"/>
                  </a:lnTo>
                  <a:lnTo>
                    <a:pt x="373329" y="96824"/>
                  </a:lnTo>
                  <a:lnTo>
                    <a:pt x="385064" y="107188"/>
                  </a:lnTo>
                  <a:lnTo>
                    <a:pt x="392811" y="98552"/>
                  </a:lnTo>
                  <a:close/>
                </a:path>
                <a:path w="968375" h="150495">
                  <a:moveTo>
                    <a:pt x="424180" y="0"/>
                  </a:moveTo>
                  <a:lnTo>
                    <a:pt x="413004" y="0"/>
                  </a:lnTo>
                  <a:lnTo>
                    <a:pt x="413004" y="143637"/>
                  </a:lnTo>
                  <a:lnTo>
                    <a:pt x="424180" y="143637"/>
                  </a:lnTo>
                  <a:lnTo>
                    <a:pt x="424180" y="0"/>
                  </a:lnTo>
                  <a:close/>
                </a:path>
                <a:path w="968375" h="150495">
                  <a:moveTo>
                    <a:pt x="531241" y="8763"/>
                  </a:moveTo>
                  <a:lnTo>
                    <a:pt x="467487" y="8763"/>
                  </a:lnTo>
                  <a:lnTo>
                    <a:pt x="467487" y="18796"/>
                  </a:lnTo>
                  <a:lnTo>
                    <a:pt x="518160" y="18796"/>
                  </a:lnTo>
                  <a:lnTo>
                    <a:pt x="515708" y="28041"/>
                  </a:lnTo>
                  <a:lnTo>
                    <a:pt x="488276" y="62674"/>
                  </a:lnTo>
                  <a:lnTo>
                    <a:pt x="458851" y="78740"/>
                  </a:lnTo>
                  <a:lnTo>
                    <a:pt x="466598" y="87376"/>
                  </a:lnTo>
                  <a:lnTo>
                    <a:pt x="508508" y="58547"/>
                  </a:lnTo>
                  <a:lnTo>
                    <a:pt x="528878" y="22872"/>
                  </a:lnTo>
                  <a:lnTo>
                    <a:pt x="531241" y="8763"/>
                  </a:lnTo>
                  <a:close/>
                </a:path>
                <a:path w="968375" h="150495">
                  <a:moveTo>
                    <a:pt x="573659" y="127889"/>
                  </a:moveTo>
                  <a:lnTo>
                    <a:pt x="493522" y="127889"/>
                  </a:lnTo>
                  <a:lnTo>
                    <a:pt x="493522" y="94234"/>
                  </a:lnTo>
                  <a:lnTo>
                    <a:pt x="482473" y="94234"/>
                  </a:lnTo>
                  <a:lnTo>
                    <a:pt x="482473" y="137922"/>
                  </a:lnTo>
                  <a:lnTo>
                    <a:pt x="573659" y="137922"/>
                  </a:lnTo>
                  <a:lnTo>
                    <a:pt x="573659" y="127889"/>
                  </a:lnTo>
                  <a:close/>
                </a:path>
                <a:path w="968375" h="150495">
                  <a:moveTo>
                    <a:pt x="591312" y="45847"/>
                  </a:moveTo>
                  <a:lnTo>
                    <a:pt x="569722" y="45847"/>
                  </a:lnTo>
                  <a:lnTo>
                    <a:pt x="569722" y="0"/>
                  </a:lnTo>
                  <a:lnTo>
                    <a:pt x="558673" y="0"/>
                  </a:lnTo>
                  <a:lnTo>
                    <a:pt x="558673" y="104902"/>
                  </a:lnTo>
                  <a:lnTo>
                    <a:pt x="569722" y="104902"/>
                  </a:lnTo>
                  <a:lnTo>
                    <a:pt x="569722" y="55880"/>
                  </a:lnTo>
                  <a:lnTo>
                    <a:pt x="591312" y="55880"/>
                  </a:lnTo>
                  <a:lnTo>
                    <a:pt x="591312" y="45847"/>
                  </a:lnTo>
                  <a:close/>
                </a:path>
                <a:path w="968375" h="150495">
                  <a:moveTo>
                    <a:pt x="623570" y="112903"/>
                  </a:moveTo>
                  <a:lnTo>
                    <a:pt x="612013" y="112903"/>
                  </a:lnTo>
                  <a:lnTo>
                    <a:pt x="602996" y="150495"/>
                  </a:lnTo>
                  <a:lnTo>
                    <a:pt x="611251" y="150495"/>
                  </a:lnTo>
                  <a:lnTo>
                    <a:pt x="623570" y="112903"/>
                  </a:lnTo>
                  <a:close/>
                </a:path>
                <a:path w="968375" h="150495">
                  <a:moveTo>
                    <a:pt x="782447" y="41910"/>
                  </a:moveTo>
                  <a:lnTo>
                    <a:pt x="771525" y="15430"/>
                  </a:lnTo>
                  <a:lnTo>
                    <a:pt x="771525" y="33909"/>
                  </a:lnTo>
                  <a:lnTo>
                    <a:pt x="771525" y="50038"/>
                  </a:lnTo>
                  <a:lnTo>
                    <a:pt x="769112" y="56388"/>
                  </a:lnTo>
                  <a:lnTo>
                    <a:pt x="759206" y="66040"/>
                  </a:lnTo>
                  <a:lnTo>
                    <a:pt x="752856" y="68580"/>
                  </a:lnTo>
                  <a:lnTo>
                    <a:pt x="737108" y="68580"/>
                  </a:lnTo>
                  <a:lnTo>
                    <a:pt x="730758" y="66040"/>
                  </a:lnTo>
                  <a:lnTo>
                    <a:pt x="725805" y="61214"/>
                  </a:lnTo>
                  <a:lnTo>
                    <a:pt x="720979" y="56388"/>
                  </a:lnTo>
                  <a:lnTo>
                    <a:pt x="718439" y="50038"/>
                  </a:lnTo>
                  <a:lnTo>
                    <a:pt x="718439" y="33909"/>
                  </a:lnTo>
                  <a:lnTo>
                    <a:pt x="720979" y="27432"/>
                  </a:lnTo>
                  <a:lnTo>
                    <a:pt x="730758" y="17907"/>
                  </a:lnTo>
                  <a:lnTo>
                    <a:pt x="737108" y="15494"/>
                  </a:lnTo>
                  <a:lnTo>
                    <a:pt x="752856" y="15494"/>
                  </a:lnTo>
                  <a:lnTo>
                    <a:pt x="759206" y="17907"/>
                  </a:lnTo>
                  <a:lnTo>
                    <a:pt x="764159" y="22733"/>
                  </a:lnTo>
                  <a:lnTo>
                    <a:pt x="769112" y="27432"/>
                  </a:lnTo>
                  <a:lnTo>
                    <a:pt x="771525" y="33909"/>
                  </a:lnTo>
                  <a:lnTo>
                    <a:pt x="771525" y="15430"/>
                  </a:lnTo>
                  <a:lnTo>
                    <a:pt x="766102" y="11214"/>
                  </a:lnTo>
                  <a:lnTo>
                    <a:pt x="759752" y="8089"/>
                  </a:lnTo>
                  <a:lnTo>
                    <a:pt x="752716" y="6210"/>
                  </a:lnTo>
                  <a:lnTo>
                    <a:pt x="744982" y="5588"/>
                  </a:lnTo>
                  <a:lnTo>
                    <a:pt x="737235" y="6210"/>
                  </a:lnTo>
                  <a:lnTo>
                    <a:pt x="707948" y="34201"/>
                  </a:lnTo>
                  <a:lnTo>
                    <a:pt x="707263" y="41910"/>
                  </a:lnTo>
                  <a:lnTo>
                    <a:pt x="707948" y="49631"/>
                  </a:lnTo>
                  <a:lnTo>
                    <a:pt x="737285" y="77736"/>
                  </a:lnTo>
                  <a:lnTo>
                    <a:pt x="744982" y="78359"/>
                  </a:lnTo>
                  <a:lnTo>
                    <a:pt x="752665" y="77736"/>
                  </a:lnTo>
                  <a:lnTo>
                    <a:pt x="759701" y="75857"/>
                  </a:lnTo>
                  <a:lnTo>
                    <a:pt x="766089" y="72682"/>
                  </a:lnTo>
                  <a:lnTo>
                    <a:pt x="771283" y="68580"/>
                  </a:lnTo>
                  <a:lnTo>
                    <a:pt x="771779" y="68199"/>
                  </a:lnTo>
                  <a:lnTo>
                    <a:pt x="776439" y="62776"/>
                  </a:lnTo>
                  <a:lnTo>
                    <a:pt x="779780" y="56578"/>
                  </a:lnTo>
                  <a:lnTo>
                    <a:pt x="781773" y="49631"/>
                  </a:lnTo>
                  <a:lnTo>
                    <a:pt x="782447" y="41910"/>
                  </a:lnTo>
                  <a:close/>
                </a:path>
                <a:path w="968375" h="150495">
                  <a:moveTo>
                    <a:pt x="815848" y="0"/>
                  </a:moveTo>
                  <a:lnTo>
                    <a:pt x="804672" y="0"/>
                  </a:lnTo>
                  <a:lnTo>
                    <a:pt x="804672" y="104902"/>
                  </a:lnTo>
                  <a:lnTo>
                    <a:pt x="815848" y="104902"/>
                  </a:lnTo>
                  <a:lnTo>
                    <a:pt x="815848" y="0"/>
                  </a:lnTo>
                  <a:close/>
                </a:path>
                <a:path w="968375" h="150495">
                  <a:moveTo>
                    <a:pt x="819658" y="128016"/>
                  </a:moveTo>
                  <a:lnTo>
                    <a:pt x="736473" y="128016"/>
                  </a:lnTo>
                  <a:lnTo>
                    <a:pt x="736473" y="91567"/>
                  </a:lnTo>
                  <a:lnTo>
                    <a:pt x="725297" y="91567"/>
                  </a:lnTo>
                  <a:lnTo>
                    <a:pt x="725297" y="138049"/>
                  </a:lnTo>
                  <a:lnTo>
                    <a:pt x="819658" y="138049"/>
                  </a:lnTo>
                  <a:lnTo>
                    <a:pt x="819658" y="128016"/>
                  </a:lnTo>
                  <a:close/>
                </a:path>
                <a:path w="968375" h="150495">
                  <a:moveTo>
                    <a:pt x="930529" y="75565"/>
                  </a:moveTo>
                  <a:lnTo>
                    <a:pt x="929309" y="68580"/>
                  </a:lnTo>
                  <a:lnTo>
                    <a:pt x="928878" y="66040"/>
                  </a:lnTo>
                  <a:lnTo>
                    <a:pt x="921588" y="67144"/>
                  </a:lnTo>
                  <a:lnTo>
                    <a:pt x="912888" y="67932"/>
                  </a:lnTo>
                  <a:lnTo>
                    <a:pt x="902779" y="68427"/>
                  </a:lnTo>
                  <a:lnTo>
                    <a:pt x="891286" y="68580"/>
                  </a:lnTo>
                  <a:lnTo>
                    <a:pt x="874141" y="68580"/>
                  </a:lnTo>
                  <a:lnTo>
                    <a:pt x="874141" y="45593"/>
                  </a:lnTo>
                  <a:lnTo>
                    <a:pt x="922020" y="45593"/>
                  </a:lnTo>
                  <a:lnTo>
                    <a:pt x="922020" y="6350"/>
                  </a:lnTo>
                  <a:lnTo>
                    <a:pt x="862965" y="6350"/>
                  </a:lnTo>
                  <a:lnTo>
                    <a:pt x="862965" y="16002"/>
                  </a:lnTo>
                  <a:lnTo>
                    <a:pt x="910971" y="16002"/>
                  </a:lnTo>
                  <a:lnTo>
                    <a:pt x="910971" y="36195"/>
                  </a:lnTo>
                  <a:lnTo>
                    <a:pt x="862965" y="36195"/>
                  </a:lnTo>
                  <a:lnTo>
                    <a:pt x="862965" y="78232"/>
                  </a:lnTo>
                  <a:lnTo>
                    <a:pt x="901090" y="78028"/>
                  </a:lnTo>
                  <a:lnTo>
                    <a:pt x="908050" y="77851"/>
                  </a:lnTo>
                  <a:lnTo>
                    <a:pt x="915416" y="77470"/>
                  </a:lnTo>
                  <a:lnTo>
                    <a:pt x="922782" y="76708"/>
                  </a:lnTo>
                  <a:lnTo>
                    <a:pt x="930529" y="75565"/>
                  </a:lnTo>
                  <a:close/>
                </a:path>
                <a:path w="968375" h="150495">
                  <a:moveTo>
                    <a:pt x="968248" y="92710"/>
                  </a:moveTo>
                  <a:lnTo>
                    <a:pt x="874776" y="92710"/>
                  </a:lnTo>
                  <a:lnTo>
                    <a:pt x="874776" y="102616"/>
                  </a:lnTo>
                  <a:lnTo>
                    <a:pt x="957072" y="102616"/>
                  </a:lnTo>
                  <a:lnTo>
                    <a:pt x="957072" y="143637"/>
                  </a:lnTo>
                  <a:lnTo>
                    <a:pt x="968248" y="143637"/>
                  </a:lnTo>
                  <a:lnTo>
                    <a:pt x="968248" y="92710"/>
                  </a:lnTo>
                  <a:close/>
                </a:path>
                <a:path w="968375" h="150495">
                  <a:moveTo>
                    <a:pt x="968248" y="0"/>
                  </a:moveTo>
                  <a:lnTo>
                    <a:pt x="957072" y="0"/>
                  </a:lnTo>
                  <a:lnTo>
                    <a:pt x="957072" y="22352"/>
                  </a:lnTo>
                  <a:lnTo>
                    <a:pt x="930910" y="22352"/>
                  </a:lnTo>
                  <a:lnTo>
                    <a:pt x="930910" y="31877"/>
                  </a:lnTo>
                  <a:lnTo>
                    <a:pt x="957072" y="31877"/>
                  </a:lnTo>
                  <a:lnTo>
                    <a:pt x="957072" y="49276"/>
                  </a:lnTo>
                  <a:lnTo>
                    <a:pt x="930656" y="49276"/>
                  </a:lnTo>
                  <a:lnTo>
                    <a:pt x="930656" y="58928"/>
                  </a:lnTo>
                  <a:lnTo>
                    <a:pt x="957072" y="58928"/>
                  </a:lnTo>
                  <a:lnTo>
                    <a:pt x="957072" y="84836"/>
                  </a:lnTo>
                  <a:lnTo>
                    <a:pt x="968248" y="84836"/>
                  </a:lnTo>
                  <a:lnTo>
                    <a:pt x="96824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6353" y="5817489"/>
              <a:ext cx="116331" cy="140461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287141" y="5817489"/>
              <a:ext cx="275590" cy="144145"/>
            </a:xfrm>
            <a:custGeom>
              <a:avLst/>
              <a:gdLst/>
              <a:ahLst/>
              <a:cxnLst/>
              <a:rect l="l" t="t" r="r" b="b"/>
              <a:pathLst>
                <a:path w="275589" h="144145">
                  <a:moveTo>
                    <a:pt x="208914" y="89661"/>
                  </a:moveTo>
                  <a:lnTo>
                    <a:pt x="166878" y="101472"/>
                  </a:lnTo>
                  <a:lnTo>
                    <a:pt x="162941" y="108076"/>
                  </a:lnTo>
                  <a:lnTo>
                    <a:pt x="162941" y="124586"/>
                  </a:lnTo>
                  <a:lnTo>
                    <a:pt x="198362" y="142424"/>
                  </a:lnTo>
                  <a:lnTo>
                    <a:pt x="208914" y="142874"/>
                  </a:lnTo>
                  <a:lnTo>
                    <a:pt x="219414" y="142424"/>
                  </a:lnTo>
                  <a:lnTo>
                    <a:pt x="228615" y="141081"/>
                  </a:lnTo>
                  <a:lnTo>
                    <a:pt x="236507" y="138856"/>
                  </a:lnTo>
                  <a:lnTo>
                    <a:pt x="243078" y="135762"/>
                  </a:lnTo>
                  <a:lnTo>
                    <a:pt x="247121" y="133349"/>
                  </a:lnTo>
                  <a:lnTo>
                    <a:pt x="208914" y="133349"/>
                  </a:lnTo>
                  <a:lnTo>
                    <a:pt x="200868" y="133084"/>
                  </a:lnTo>
                  <a:lnTo>
                    <a:pt x="174498" y="121665"/>
                  </a:lnTo>
                  <a:lnTo>
                    <a:pt x="174498" y="110997"/>
                  </a:lnTo>
                  <a:lnTo>
                    <a:pt x="208914" y="99059"/>
                  </a:lnTo>
                  <a:lnTo>
                    <a:pt x="246908" y="99059"/>
                  </a:lnTo>
                  <a:lnTo>
                    <a:pt x="243078" y="96773"/>
                  </a:lnTo>
                  <a:lnTo>
                    <a:pt x="236454" y="93680"/>
                  </a:lnTo>
                  <a:lnTo>
                    <a:pt x="228568" y="91455"/>
                  </a:lnTo>
                  <a:lnTo>
                    <a:pt x="219396" y="90112"/>
                  </a:lnTo>
                  <a:lnTo>
                    <a:pt x="208914" y="89661"/>
                  </a:lnTo>
                  <a:close/>
                </a:path>
                <a:path w="275589" h="144145">
                  <a:moveTo>
                    <a:pt x="246908" y="99059"/>
                  </a:moveTo>
                  <a:lnTo>
                    <a:pt x="208914" y="99059"/>
                  </a:lnTo>
                  <a:lnTo>
                    <a:pt x="216886" y="99347"/>
                  </a:lnTo>
                  <a:lnTo>
                    <a:pt x="223855" y="100218"/>
                  </a:lnTo>
                  <a:lnTo>
                    <a:pt x="229685" y="101631"/>
                  </a:lnTo>
                  <a:lnTo>
                    <a:pt x="234569" y="103631"/>
                  </a:lnTo>
                  <a:lnTo>
                    <a:pt x="240411" y="106679"/>
                  </a:lnTo>
                  <a:lnTo>
                    <a:pt x="243332" y="110997"/>
                  </a:lnTo>
                  <a:lnTo>
                    <a:pt x="243332" y="121665"/>
                  </a:lnTo>
                  <a:lnTo>
                    <a:pt x="208914" y="133349"/>
                  </a:lnTo>
                  <a:lnTo>
                    <a:pt x="247121" y="133349"/>
                  </a:lnTo>
                  <a:lnTo>
                    <a:pt x="250951" y="131063"/>
                  </a:lnTo>
                  <a:lnTo>
                    <a:pt x="254888" y="124586"/>
                  </a:lnTo>
                  <a:lnTo>
                    <a:pt x="254888" y="108076"/>
                  </a:lnTo>
                  <a:lnTo>
                    <a:pt x="250951" y="101472"/>
                  </a:lnTo>
                  <a:lnTo>
                    <a:pt x="246908" y="99059"/>
                  </a:lnTo>
                  <a:close/>
                </a:path>
                <a:path w="275589" h="144145">
                  <a:moveTo>
                    <a:pt x="11049" y="10794"/>
                  </a:moveTo>
                  <a:lnTo>
                    <a:pt x="0" y="10794"/>
                  </a:lnTo>
                  <a:lnTo>
                    <a:pt x="0" y="104520"/>
                  </a:lnTo>
                  <a:lnTo>
                    <a:pt x="68707" y="104520"/>
                  </a:lnTo>
                  <a:lnTo>
                    <a:pt x="68707" y="94614"/>
                  </a:lnTo>
                  <a:lnTo>
                    <a:pt x="11049" y="94614"/>
                  </a:lnTo>
                  <a:lnTo>
                    <a:pt x="11049" y="57530"/>
                  </a:lnTo>
                  <a:lnTo>
                    <a:pt x="68707" y="57530"/>
                  </a:lnTo>
                  <a:lnTo>
                    <a:pt x="68707" y="47624"/>
                  </a:lnTo>
                  <a:lnTo>
                    <a:pt x="11049" y="47624"/>
                  </a:lnTo>
                  <a:lnTo>
                    <a:pt x="11049" y="10794"/>
                  </a:lnTo>
                  <a:close/>
                </a:path>
                <a:path w="275589" h="144145">
                  <a:moveTo>
                    <a:pt x="68707" y="57530"/>
                  </a:moveTo>
                  <a:lnTo>
                    <a:pt x="57531" y="57530"/>
                  </a:lnTo>
                  <a:lnTo>
                    <a:pt x="57531" y="94614"/>
                  </a:lnTo>
                  <a:lnTo>
                    <a:pt x="68707" y="94614"/>
                  </a:lnTo>
                  <a:lnTo>
                    <a:pt x="68707" y="57530"/>
                  </a:lnTo>
                  <a:close/>
                </a:path>
                <a:path w="275589" h="144145">
                  <a:moveTo>
                    <a:pt x="68707" y="10794"/>
                  </a:moveTo>
                  <a:lnTo>
                    <a:pt x="57531" y="10794"/>
                  </a:lnTo>
                  <a:lnTo>
                    <a:pt x="57531" y="47624"/>
                  </a:lnTo>
                  <a:lnTo>
                    <a:pt x="68707" y="47624"/>
                  </a:lnTo>
                  <a:lnTo>
                    <a:pt x="68707" y="10794"/>
                  </a:lnTo>
                  <a:close/>
                </a:path>
                <a:path w="275589" h="144145">
                  <a:moveTo>
                    <a:pt x="275463" y="70103"/>
                  </a:moveTo>
                  <a:lnTo>
                    <a:pt x="142239" y="70103"/>
                  </a:lnTo>
                  <a:lnTo>
                    <a:pt x="142239" y="80009"/>
                  </a:lnTo>
                  <a:lnTo>
                    <a:pt x="275463" y="80009"/>
                  </a:lnTo>
                  <a:lnTo>
                    <a:pt x="275463" y="70103"/>
                  </a:lnTo>
                  <a:close/>
                </a:path>
                <a:path w="275589" h="144145">
                  <a:moveTo>
                    <a:pt x="208914" y="1904"/>
                  </a:moveTo>
                  <a:lnTo>
                    <a:pt x="167259" y="13461"/>
                  </a:lnTo>
                  <a:lnTo>
                    <a:pt x="163322" y="20065"/>
                  </a:lnTo>
                  <a:lnTo>
                    <a:pt x="163322" y="28574"/>
                  </a:lnTo>
                  <a:lnTo>
                    <a:pt x="164246" y="35175"/>
                  </a:lnTo>
                  <a:lnTo>
                    <a:pt x="167004" y="40893"/>
                  </a:lnTo>
                  <a:lnTo>
                    <a:pt x="171573" y="45755"/>
                  </a:lnTo>
                  <a:lnTo>
                    <a:pt x="177926" y="49783"/>
                  </a:lnTo>
                  <a:lnTo>
                    <a:pt x="177926" y="70103"/>
                  </a:lnTo>
                  <a:lnTo>
                    <a:pt x="189103" y="70103"/>
                  </a:lnTo>
                  <a:lnTo>
                    <a:pt x="189103" y="53212"/>
                  </a:lnTo>
                  <a:lnTo>
                    <a:pt x="239649" y="53212"/>
                  </a:lnTo>
                  <a:lnTo>
                    <a:pt x="239649" y="49783"/>
                  </a:lnTo>
                  <a:lnTo>
                    <a:pt x="246129" y="45880"/>
                  </a:lnTo>
                  <a:lnTo>
                    <a:pt x="246282" y="45719"/>
                  </a:lnTo>
                  <a:lnTo>
                    <a:pt x="208914" y="45719"/>
                  </a:lnTo>
                  <a:lnTo>
                    <a:pt x="200890" y="45434"/>
                  </a:lnTo>
                  <a:lnTo>
                    <a:pt x="174879" y="33908"/>
                  </a:lnTo>
                  <a:lnTo>
                    <a:pt x="174879" y="28574"/>
                  </a:lnTo>
                  <a:lnTo>
                    <a:pt x="177000" y="21074"/>
                  </a:lnTo>
                  <a:lnTo>
                    <a:pt x="183372" y="15716"/>
                  </a:lnTo>
                  <a:lnTo>
                    <a:pt x="194006" y="12501"/>
                  </a:lnTo>
                  <a:lnTo>
                    <a:pt x="208914" y="11429"/>
                  </a:lnTo>
                  <a:lnTo>
                    <a:pt x="246944" y="11429"/>
                  </a:lnTo>
                  <a:lnTo>
                    <a:pt x="242570" y="8889"/>
                  </a:lnTo>
                  <a:lnTo>
                    <a:pt x="236043" y="5816"/>
                  </a:lnTo>
                  <a:lnTo>
                    <a:pt x="228266" y="3635"/>
                  </a:lnTo>
                  <a:lnTo>
                    <a:pt x="219227" y="2335"/>
                  </a:lnTo>
                  <a:lnTo>
                    <a:pt x="208914" y="1904"/>
                  </a:lnTo>
                  <a:close/>
                </a:path>
                <a:path w="275589" h="144145">
                  <a:moveTo>
                    <a:pt x="239649" y="53466"/>
                  </a:moveTo>
                  <a:lnTo>
                    <a:pt x="228600" y="53466"/>
                  </a:lnTo>
                  <a:lnTo>
                    <a:pt x="228600" y="70103"/>
                  </a:lnTo>
                  <a:lnTo>
                    <a:pt x="239649" y="70103"/>
                  </a:lnTo>
                  <a:lnTo>
                    <a:pt x="239649" y="53466"/>
                  </a:lnTo>
                  <a:close/>
                </a:path>
                <a:path w="275589" h="144145">
                  <a:moveTo>
                    <a:pt x="239649" y="53212"/>
                  </a:moveTo>
                  <a:lnTo>
                    <a:pt x="189103" y="53212"/>
                  </a:lnTo>
                  <a:lnTo>
                    <a:pt x="195199" y="54609"/>
                  </a:lnTo>
                  <a:lnTo>
                    <a:pt x="201803" y="55244"/>
                  </a:lnTo>
                  <a:lnTo>
                    <a:pt x="216535" y="55244"/>
                  </a:lnTo>
                  <a:lnTo>
                    <a:pt x="223012" y="54609"/>
                  </a:lnTo>
                  <a:lnTo>
                    <a:pt x="228600" y="53466"/>
                  </a:lnTo>
                  <a:lnTo>
                    <a:pt x="239649" y="53466"/>
                  </a:lnTo>
                  <a:lnTo>
                    <a:pt x="239649" y="53212"/>
                  </a:lnTo>
                  <a:close/>
                </a:path>
                <a:path w="275589" h="144145">
                  <a:moveTo>
                    <a:pt x="246944" y="11429"/>
                  </a:moveTo>
                  <a:lnTo>
                    <a:pt x="208914" y="11429"/>
                  </a:lnTo>
                  <a:lnTo>
                    <a:pt x="223770" y="12501"/>
                  </a:lnTo>
                  <a:lnTo>
                    <a:pt x="234410" y="15716"/>
                  </a:lnTo>
                  <a:lnTo>
                    <a:pt x="240811" y="21074"/>
                  </a:lnTo>
                  <a:lnTo>
                    <a:pt x="242950" y="28574"/>
                  </a:lnTo>
                  <a:lnTo>
                    <a:pt x="242950" y="33908"/>
                  </a:lnTo>
                  <a:lnTo>
                    <a:pt x="208914" y="45719"/>
                  </a:lnTo>
                  <a:lnTo>
                    <a:pt x="246282" y="45719"/>
                  </a:lnTo>
                  <a:lnTo>
                    <a:pt x="250729" y="41036"/>
                  </a:lnTo>
                  <a:lnTo>
                    <a:pt x="253472" y="35264"/>
                  </a:lnTo>
                  <a:lnTo>
                    <a:pt x="254381" y="28574"/>
                  </a:lnTo>
                  <a:lnTo>
                    <a:pt x="254381" y="20065"/>
                  </a:lnTo>
                  <a:lnTo>
                    <a:pt x="250444" y="13461"/>
                  </a:lnTo>
                  <a:lnTo>
                    <a:pt x="246944" y="11429"/>
                  </a:lnTo>
                  <a:close/>
                </a:path>
                <a:path w="275589" h="144145">
                  <a:moveTo>
                    <a:pt x="107696" y="0"/>
                  </a:moveTo>
                  <a:lnTo>
                    <a:pt x="96647" y="0"/>
                  </a:lnTo>
                  <a:lnTo>
                    <a:pt x="96647" y="143636"/>
                  </a:lnTo>
                  <a:lnTo>
                    <a:pt x="107696" y="143636"/>
                  </a:lnTo>
                  <a:lnTo>
                    <a:pt x="10769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548" y="4344035"/>
              <a:ext cx="114668" cy="14909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6350" y="4320032"/>
              <a:ext cx="139661" cy="167893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266278" y="4316729"/>
              <a:ext cx="2782570" cy="171450"/>
            </a:xfrm>
            <a:custGeom>
              <a:avLst/>
              <a:gdLst/>
              <a:ahLst/>
              <a:cxnLst/>
              <a:rect l="l" t="t" r="r" b="b"/>
              <a:pathLst>
                <a:path w="2782570" h="171450">
                  <a:moveTo>
                    <a:pt x="149390" y="58166"/>
                  </a:moveTo>
                  <a:lnTo>
                    <a:pt x="105321" y="42291"/>
                  </a:lnTo>
                  <a:lnTo>
                    <a:pt x="88684" y="14478"/>
                  </a:lnTo>
                  <a:lnTo>
                    <a:pt x="88684" y="6858"/>
                  </a:lnTo>
                  <a:lnTo>
                    <a:pt x="66840" y="6858"/>
                  </a:lnTo>
                  <a:lnTo>
                    <a:pt x="66840" y="14478"/>
                  </a:lnTo>
                  <a:lnTo>
                    <a:pt x="65786" y="21844"/>
                  </a:lnTo>
                  <a:lnTo>
                    <a:pt x="30581" y="52374"/>
                  </a:lnTo>
                  <a:lnTo>
                    <a:pt x="5753" y="58039"/>
                  </a:lnTo>
                  <a:lnTo>
                    <a:pt x="18707" y="74549"/>
                  </a:lnTo>
                  <a:lnTo>
                    <a:pt x="61544" y="56743"/>
                  </a:lnTo>
                  <a:lnTo>
                    <a:pt x="77762" y="41275"/>
                  </a:lnTo>
                  <a:lnTo>
                    <a:pt x="81902" y="46304"/>
                  </a:lnTo>
                  <a:lnTo>
                    <a:pt x="119202" y="69138"/>
                  </a:lnTo>
                  <a:lnTo>
                    <a:pt x="138214" y="74549"/>
                  </a:lnTo>
                  <a:lnTo>
                    <a:pt x="149390" y="58166"/>
                  </a:lnTo>
                  <a:close/>
                </a:path>
                <a:path w="2782570" h="171450">
                  <a:moveTo>
                    <a:pt x="155867" y="90424"/>
                  </a:moveTo>
                  <a:lnTo>
                    <a:pt x="0" y="90424"/>
                  </a:lnTo>
                  <a:lnTo>
                    <a:pt x="0" y="108712"/>
                  </a:lnTo>
                  <a:lnTo>
                    <a:pt x="66840" y="108712"/>
                  </a:lnTo>
                  <a:lnTo>
                    <a:pt x="66840" y="171196"/>
                  </a:lnTo>
                  <a:lnTo>
                    <a:pt x="88684" y="171196"/>
                  </a:lnTo>
                  <a:lnTo>
                    <a:pt x="88684" y="108712"/>
                  </a:lnTo>
                  <a:lnTo>
                    <a:pt x="155867" y="108712"/>
                  </a:lnTo>
                  <a:lnTo>
                    <a:pt x="155867" y="90424"/>
                  </a:lnTo>
                  <a:close/>
                </a:path>
                <a:path w="2782570" h="171450">
                  <a:moveTo>
                    <a:pt x="283883" y="89535"/>
                  </a:moveTo>
                  <a:lnTo>
                    <a:pt x="281762" y="75311"/>
                  </a:lnTo>
                  <a:lnTo>
                    <a:pt x="281216" y="71628"/>
                  </a:lnTo>
                  <a:lnTo>
                    <a:pt x="275755" y="73152"/>
                  </a:lnTo>
                  <a:lnTo>
                    <a:pt x="268643" y="74168"/>
                  </a:lnTo>
                  <a:lnTo>
                    <a:pt x="251942" y="74891"/>
                  </a:lnTo>
                  <a:lnTo>
                    <a:pt x="241109" y="75120"/>
                  </a:lnTo>
                  <a:lnTo>
                    <a:pt x="210731" y="75311"/>
                  </a:lnTo>
                  <a:lnTo>
                    <a:pt x="210731" y="59055"/>
                  </a:lnTo>
                  <a:lnTo>
                    <a:pt x="270040" y="59055"/>
                  </a:lnTo>
                  <a:lnTo>
                    <a:pt x="270040" y="9144"/>
                  </a:lnTo>
                  <a:lnTo>
                    <a:pt x="189395" y="9144"/>
                  </a:lnTo>
                  <a:lnTo>
                    <a:pt x="189395" y="26924"/>
                  </a:lnTo>
                  <a:lnTo>
                    <a:pt x="248450" y="26924"/>
                  </a:lnTo>
                  <a:lnTo>
                    <a:pt x="248450" y="41910"/>
                  </a:lnTo>
                  <a:lnTo>
                    <a:pt x="189395" y="41910"/>
                  </a:lnTo>
                  <a:lnTo>
                    <a:pt x="189395" y="93091"/>
                  </a:lnTo>
                  <a:lnTo>
                    <a:pt x="229781" y="93218"/>
                  </a:lnTo>
                  <a:lnTo>
                    <a:pt x="238391" y="93179"/>
                  </a:lnTo>
                  <a:lnTo>
                    <a:pt x="274358" y="90932"/>
                  </a:lnTo>
                  <a:lnTo>
                    <a:pt x="283883" y="89535"/>
                  </a:lnTo>
                  <a:close/>
                </a:path>
                <a:path w="2782570" h="171450">
                  <a:moveTo>
                    <a:pt x="319570" y="3302"/>
                  </a:moveTo>
                  <a:lnTo>
                    <a:pt x="298107" y="3302"/>
                  </a:lnTo>
                  <a:lnTo>
                    <a:pt x="298107" y="95123"/>
                  </a:lnTo>
                  <a:lnTo>
                    <a:pt x="319570" y="95123"/>
                  </a:lnTo>
                  <a:lnTo>
                    <a:pt x="319570" y="3302"/>
                  </a:lnTo>
                  <a:close/>
                </a:path>
                <a:path w="2782570" h="171450">
                  <a:moveTo>
                    <a:pt x="319824" y="102362"/>
                  </a:moveTo>
                  <a:lnTo>
                    <a:pt x="298615" y="102362"/>
                  </a:lnTo>
                  <a:lnTo>
                    <a:pt x="298615" y="118745"/>
                  </a:lnTo>
                  <a:lnTo>
                    <a:pt x="298615" y="137033"/>
                  </a:lnTo>
                  <a:lnTo>
                    <a:pt x="298615" y="149733"/>
                  </a:lnTo>
                  <a:lnTo>
                    <a:pt x="233083" y="149733"/>
                  </a:lnTo>
                  <a:lnTo>
                    <a:pt x="233083" y="137033"/>
                  </a:lnTo>
                  <a:lnTo>
                    <a:pt x="298615" y="137033"/>
                  </a:lnTo>
                  <a:lnTo>
                    <a:pt x="298615" y="118745"/>
                  </a:lnTo>
                  <a:lnTo>
                    <a:pt x="233083" y="118745"/>
                  </a:lnTo>
                  <a:lnTo>
                    <a:pt x="233083" y="102362"/>
                  </a:lnTo>
                  <a:lnTo>
                    <a:pt x="211620" y="102362"/>
                  </a:lnTo>
                  <a:lnTo>
                    <a:pt x="211620" y="167640"/>
                  </a:lnTo>
                  <a:lnTo>
                    <a:pt x="319824" y="167640"/>
                  </a:lnTo>
                  <a:lnTo>
                    <a:pt x="319824" y="149733"/>
                  </a:lnTo>
                  <a:lnTo>
                    <a:pt x="319824" y="137033"/>
                  </a:lnTo>
                  <a:lnTo>
                    <a:pt x="319824" y="118745"/>
                  </a:lnTo>
                  <a:lnTo>
                    <a:pt x="319824" y="102362"/>
                  </a:lnTo>
                  <a:close/>
                </a:path>
                <a:path w="2782570" h="171450">
                  <a:moveTo>
                    <a:pt x="453301" y="76708"/>
                  </a:moveTo>
                  <a:lnTo>
                    <a:pt x="431457" y="48729"/>
                  </a:lnTo>
                  <a:lnTo>
                    <a:pt x="431457" y="72390"/>
                  </a:lnTo>
                  <a:lnTo>
                    <a:pt x="431457" y="81026"/>
                  </a:lnTo>
                  <a:lnTo>
                    <a:pt x="429679" y="84582"/>
                  </a:lnTo>
                  <a:lnTo>
                    <a:pt x="425996" y="86995"/>
                  </a:lnTo>
                  <a:lnTo>
                    <a:pt x="422313" y="89535"/>
                  </a:lnTo>
                  <a:lnTo>
                    <a:pt x="416852" y="90805"/>
                  </a:lnTo>
                  <a:lnTo>
                    <a:pt x="402755" y="90805"/>
                  </a:lnTo>
                  <a:lnTo>
                    <a:pt x="397421" y="89535"/>
                  </a:lnTo>
                  <a:lnTo>
                    <a:pt x="390042" y="84455"/>
                  </a:lnTo>
                  <a:lnTo>
                    <a:pt x="388277" y="81026"/>
                  </a:lnTo>
                  <a:lnTo>
                    <a:pt x="388340" y="72390"/>
                  </a:lnTo>
                  <a:lnTo>
                    <a:pt x="390042" y="69088"/>
                  </a:lnTo>
                  <a:lnTo>
                    <a:pt x="393865" y="66675"/>
                  </a:lnTo>
                  <a:lnTo>
                    <a:pt x="397535" y="64262"/>
                  </a:lnTo>
                  <a:lnTo>
                    <a:pt x="402882" y="62992"/>
                  </a:lnTo>
                  <a:lnTo>
                    <a:pt x="416725" y="62992"/>
                  </a:lnTo>
                  <a:lnTo>
                    <a:pt x="422071" y="64160"/>
                  </a:lnTo>
                  <a:lnTo>
                    <a:pt x="425869" y="66675"/>
                  </a:lnTo>
                  <a:lnTo>
                    <a:pt x="429552" y="69088"/>
                  </a:lnTo>
                  <a:lnTo>
                    <a:pt x="409740" y="44958"/>
                  </a:lnTo>
                  <a:lnTo>
                    <a:pt x="400329" y="45529"/>
                  </a:lnTo>
                  <a:lnTo>
                    <a:pt x="367042" y="70142"/>
                  </a:lnTo>
                  <a:lnTo>
                    <a:pt x="366306" y="76708"/>
                  </a:lnTo>
                  <a:lnTo>
                    <a:pt x="367042" y="83362"/>
                  </a:lnTo>
                  <a:lnTo>
                    <a:pt x="400240" y="108038"/>
                  </a:lnTo>
                  <a:lnTo>
                    <a:pt x="409486" y="108585"/>
                  </a:lnTo>
                  <a:lnTo>
                    <a:pt x="418973" y="108026"/>
                  </a:lnTo>
                  <a:lnTo>
                    <a:pt x="449287" y="90805"/>
                  </a:lnTo>
                  <a:lnTo>
                    <a:pt x="450278" y="89382"/>
                  </a:lnTo>
                  <a:lnTo>
                    <a:pt x="452539" y="83362"/>
                  </a:lnTo>
                  <a:lnTo>
                    <a:pt x="453301" y="76708"/>
                  </a:lnTo>
                  <a:close/>
                </a:path>
                <a:path w="2782570" h="171450">
                  <a:moveTo>
                    <a:pt x="460794" y="19812"/>
                  </a:moveTo>
                  <a:lnTo>
                    <a:pt x="420281" y="19812"/>
                  </a:lnTo>
                  <a:lnTo>
                    <a:pt x="420281" y="889"/>
                  </a:lnTo>
                  <a:lnTo>
                    <a:pt x="398310" y="889"/>
                  </a:lnTo>
                  <a:lnTo>
                    <a:pt x="398310" y="19812"/>
                  </a:lnTo>
                  <a:lnTo>
                    <a:pt x="357797" y="19812"/>
                  </a:lnTo>
                  <a:lnTo>
                    <a:pt x="357797" y="37338"/>
                  </a:lnTo>
                  <a:lnTo>
                    <a:pt x="460794" y="37338"/>
                  </a:lnTo>
                  <a:lnTo>
                    <a:pt x="460794" y="19812"/>
                  </a:lnTo>
                  <a:close/>
                </a:path>
                <a:path w="2782570" h="171450">
                  <a:moveTo>
                    <a:pt x="496481" y="147574"/>
                  </a:moveTo>
                  <a:lnTo>
                    <a:pt x="405803" y="147574"/>
                  </a:lnTo>
                  <a:lnTo>
                    <a:pt x="405803" y="116205"/>
                  </a:lnTo>
                  <a:lnTo>
                    <a:pt x="383832" y="116205"/>
                  </a:lnTo>
                  <a:lnTo>
                    <a:pt x="383832" y="165874"/>
                  </a:lnTo>
                  <a:lnTo>
                    <a:pt x="496481" y="165874"/>
                  </a:lnTo>
                  <a:lnTo>
                    <a:pt x="496481" y="147574"/>
                  </a:lnTo>
                  <a:close/>
                </a:path>
                <a:path w="2782570" h="171450">
                  <a:moveTo>
                    <a:pt x="517436" y="58547"/>
                  </a:moveTo>
                  <a:lnTo>
                    <a:pt x="491782" y="58547"/>
                  </a:lnTo>
                  <a:lnTo>
                    <a:pt x="491782" y="3302"/>
                  </a:lnTo>
                  <a:lnTo>
                    <a:pt x="470065" y="3302"/>
                  </a:lnTo>
                  <a:lnTo>
                    <a:pt x="470065" y="125222"/>
                  </a:lnTo>
                  <a:lnTo>
                    <a:pt x="491782" y="125222"/>
                  </a:lnTo>
                  <a:lnTo>
                    <a:pt x="491782" y="76962"/>
                  </a:lnTo>
                  <a:lnTo>
                    <a:pt x="517436" y="76962"/>
                  </a:lnTo>
                  <a:lnTo>
                    <a:pt x="517436" y="58547"/>
                  </a:lnTo>
                  <a:close/>
                </a:path>
                <a:path w="2782570" h="171450">
                  <a:moveTo>
                    <a:pt x="745020" y="48895"/>
                  </a:moveTo>
                  <a:lnTo>
                    <a:pt x="703402" y="41706"/>
                  </a:lnTo>
                  <a:lnTo>
                    <a:pt x="687616" y="31623"/>
                  </a:lnTo>
                  <a:lnTo>
                    <a:pt x="733082" y="31623"/>
                  </a:lnTo>
                  <a:lnTo>
                    <a:pt x="733082" y="14478"/>
                  </a:lnTo>
                  <a:lnTo>
                    <a:pt x="683298" y="14478"/>
                  </a:lnTo>
                  <a:lnTo>
                    <a:pt x="683298" y="762"/>
                  </a:lnTo>
                  <a:lnTo>
                    <a:pt x="661454" y="762"/>
                  </a:lnTo>
                  <a:lnTo>
                    <a:pt x="661454" y="14478"/>
                  </a:lnTo>
                  <a:lnTo>
                    <a:pt x="611543" y="14478"/>
                  </a:lnTo>
                  <a:lnTo>
                    <a:pt x="611543" y="31623"/>
                  </a:lnTo>
                  <a:lnTo>
                    <a:pt x="657136" y="31623"/>
                  </a:lnTo>
                  <a:lnTo>
                    <a:pt x="653034" y="35509"/>
                  </a:lnTo>
                  <a:lnTo>
                    <a:pt x="616686" y="48234"/>
                  </a:lnTo>
                  <a:lnTo>
                    <a:pt x="598081" y="49403"/>
                  </a:lnTo>
                  <a:lnTo>
                    <a:pt x="609511" y="66040"/>
                  </a:lnTo>
                  <a:lnTo>
                    <a:pt x="654812" y="54737"/>
                  </a:lnTo>
                  <a:lnTo>
                    <a:pt x="672503" y="43688"/>
                  </a:lnTo>
                  <a:lnTo>
                    <a:pt x="677456" y="47574"/>
                  </a:lnTo>
                  <a:lnTo>
                    <a:pt x="717156" y="63093"/>
                  </a:lnTo>
                  <a:lnTo>
                    <a:pt x="734352" y="65659"/>
                  </a:lnTo>
                  <a:lnTo>
                    <a:pt x="745020" y="48895"/>
                  </a:lnTo>
                  <a:close/>
                </a:path>
                <a:path w="2782570" h="171450">
                  <a:moveTo>
                    <a:pt x="750227" y="70993"/>
                  </a:moveTo>
                  <a:lnTo>
                    <a:pt x="594398" y="70993"/>
                  </a:lnTo>
                  <a:lnTo>
                    <a:pt x="594398" y="88900"/>
                  </a:lnTo>
                  <a:lnTo>
                    <a:pt x="661200" y="88900"/>
                  </a:lnTo>
                  <a:lnTo>
                    <a:pt x="661200" y="99060"/>
                  </a:lnTo>
                  <a:lnTo>
                    <a:pt x="617131" y="99060"/>
                  </a:lnTo>
                  <a:lnTo>
                    <a:pt x="617131" y="116459"/>
                  </a:lnTo>
                  <a:lnTo>
                    <a:pt x="705396" y="116459"/>
                  </a:lnTo>
                  <a:lnTo>
                    <a:pt x="705396" y="125222"/>
                  </a:lnTo>
                  <a:lnTo>
                    <a:pt x="617131" y="125222"/>
                  </a:lnTo>
                  <a:lnTo>
                    <a:pt x="617131" y="168287"/>
                  </a:lnTo>
                  <a:lnTo>
                    <a:pt x="731304" y="168287"/>
                  </a:lnTo>
                  <a:lnTo>
                    <a:pt x="731304" y="150888"/>
                  </a:lnTo>
                  <a:lnTo>
                    <a:pt x="638975" y="150888"/>
                  </a:lnTo>
                  <a:lnTo>
                    <a:pt x="638975" y="141986"/>
                  </a:lnTo>
                  <a:lnTo>
                    <a:pt x="727240" y="141986"/>
                  </a:lnTo>
                  <a:lnTo>
                    <a:pt x="727240" y="99060"/>
                  </a:lnTo>
                  <a:lnTo>
                    <a:pt x="683171" y="99060"/>
                  </a:lnTo>
                  <a:lnTo>
                    <a:pt x="683171" y="88900"/>
                  </a:lnTo>
                  <a:lnTo>
                    <a:pt x="750227" y="88900"/>
                  </a:lnTo>
                  <a:lnTo>
                    <a:pt x="750227" y="70993"/>
                  </a:lnTo>
                  <a:close/>
                </a:path>
                <a:path w="2782570" h="171450">
                  <a:moveTo>
                    <a:pt x="928535" y="78486"/>
                  </a:moveTo>
                  <a:lnTo>
                    <a:pt x="902627" y="78486"/>
                  </a:lnTo>
                  <a:lnTo>
                    <a:pt x="903947" y="60325"/>
                  </a:lnTo>
                  <a:lnTo>
                    <a:pt x="904900" y="42951"/>
                  </a:lnTo>
                  <a:lnTo>
                    <a:pt x="905484" y="26365"/>
                  </a:lnTo>
                  <a:lnTo>
                    <a:pt x="905675" y="10541"/>
                  </a:lnTo>
                  <a:lnTo>
                    <a:pt x="796328" y="10541"/>
                  </a:lnTo>
                  <a:lnTo>
                    <a:pt x="796328" y="28956"/>
                  </a:lnTo>
                  <a:lnTo>
                    <a:pt x="883958" y="28956"/>
                  </a:lnTo>
                  <a:lnTo>
                    <a:pt x="883805" y="38696"/>
                  </a:lnTo>
                  <a:lnTo>
                    <a:pt x="883361" y="50203"/>
                  </a:lnTo>
                  <a:lnTo>
                    <a:pt x="882611" y="63461"/>
                  </a:lnTo>
                  <a:lnTo>
                    <a:pt x="881545" y="78486"/>
                  </a:lnTo>
                  <a:lnTo>
                    <a:pt x="772706" y="78486"/>
                  </a:lnTo>
                  <a:lnTo>
                    <a:pt x="772706" y="97028"/>
                  </a:lnTo>
                  <a:lnTo>
                    <a:pt x="838365" y="97028"/>
                  </a:lnTo>
                  <a:lnTo>
                    <a:pt x="838365" y="171196"/>
                  </a:lnTo>
                  <a:lnTo>
                    <a:pt x="860209" y="171196"/>
                  </a:lnTo>
                  <a:lnTo>
                    <a:pt x="860209" y="97028"/>
                  </a:lnTo>
                  <a:lnTo>
                    <a:pt x="928535" y="97028"/>
                  </a:lnTo>
                  <a:lnTo>
                    <a:pt x="928535" y="78486"/>
                  </a:lnTo>
                  <a:close/>
                </a:path>
                <a:path w="2782570" h="171450">
                  <a:moveTo>
                    <a:pt x="1114971" y="85852"/>
                  </a:moveTo>
                  <a:lnTo>
                    <a:pt x="1080528" y="61061"/>
                  </a:lnTo>
                  <a:lnTo>
                    <a:pt x="1073950" y="30861"/>
                  </a:lnTo>
                  <a:lnTo>
                    <a:pt x="1107732" y="30861"/>
                  </a:lnTo>
                  <a:lnTo>
                    <a:pt x="1107732" y="12700"/>
                  </a:lnTo>
                  <a:lnTo>
                    <a:pt x="1017562" y="12700"/>
                  </a:lnTo>
                  <a:lnTo>
                    <a:pt x="1017562" y="30861"/>
                  </a:lnTo>
                  <a:lnTo>
                    <a:pt x="1052106" y="30861"/>
                  </a:lnTo>
                  <a:lnTo>
                    <a:pt x="1052106" y="40513"/>
                  </a:lnTo>
                  <a:lnTo>
                    <a:pt x="1033475" y="78003"/>
                  </a:lnTo>
                  <a:lnTo>
                    <a:pt x="1010196" y="92710"/>
                  </a:lnTo>
                  <a:lnTo>
                    <a:pt x="1025690" y="108077"/>
                  </a:lnTo>
                  <a:lnTo>
                    <a:pt x="1057465" y="80746"/>
                  </a:lnTo>
                  <a:lnTo>
                    <a:pt x="1063663" y="70866"/>
                  </a:lnTo>
                  <a:lnTo>
                    <a:pt x="1071130" y="80276"/>
                  </a:lnTo>
                  <a:lnTo>
                    <a:pt x="1079868" y="88671"/>
                  </a:lnTo>
                  <a:lnTo>
                    <a:pt x="1089850" y="96037"/>
                  </a:lnTo>
                  <a:lnTo>
                    <a:pt x="1101128" y="102362"/>
                  </a:lnTo>
                  <a:lnTo>
                    <a:pt x="1114971" y="85852"/>
                  </a:lnTo>
                  <a:close/>
                </a:path>
                <a:path w="2782570" h="171450">
                  <a:moveTo>
                    <a:pt x="1155738" y="3302"/>
                  </a:moveTo>
                  <a:lnTo>
                    <a:pt x="1134275" y="3302"/>
                  </a:lnTo>
                  <a:lnTo>
                    <a:pt x="1134275" y="46228"/>
                  </a:lnTo>
                  <a:lnTo>
                    <a:pt x="1101636" y="46228"/>
                  </a:lnTo>
                  <a:lnTo>
                    <a:pt x="1101636" y="63627"/>
                  </a:lnTo>
                  <a:lnTo>
                    <a:pt x="1134275" y="63627"/>
                  </a:lnTo>
                  <a:lnTo>
                    <a:pt x="1134275" y="123444"/>
                  </a:lnTo>
                  <a:lnTo>
                    <a:pt x="1155738" y="123444"/>
                  </a:lnTo>
                  <a:lnTo>
                    <a:pt x="1155738" y="3302"/>
                  </a:lnTo>
                  <a:close/>
                </a:path>
                <a:path w="2782570" h="171450">
                  <a:moveTo>
                    <a:pt x="1157389" y="147193"/>
                  </a:moveTo>
                  <a:lnTo>
                    <a:pt x="1067727" y="147193"/>
                  </a:lnTo>
                  <a:lnTo>
                    <a:pt x="1067727" y="109347"/>
                  </a:lnTo>
                  <a:lnTo>
                    <a:pt x="1045756" y="109347"/>
                  </a:lnTo>
                  <a:lnTo>
                    <a:pt x="1045756" y="165481"/>
                  </a:lnTo>
                  <a:lnTo>
                    <a:pt x="1157389" y="165481"/>
                  </a:lnTo>
                  <a:lnTo>
                    <a:pt x="1157389" y="147193"/>
                  </a:lnTo>
                  <a:close/>
                </a:path>
                <a:path w="2782570" h="171450">
                  <a:moveTo>
                    <a:pt x="1295438" y="91186"/>
                  </a:moveTo>
                  <a:lnTo>
                    <a:pt x="1293583" y="76708"/>
                  </a:lnTo>
                  <a:lnTo>
                    <a:pt x="1293152" y="73279"/>
                  </a:lnTo>
                  <a:lnTo>
                    <a:pt x="1283106" y="74790"/>
                  </a:lnTo>
                  <a:lnTo>
                    <a:pt x="1270698" y="75857"/>
                  </a:lnTo>
                  <a:lnTo>
                    <a:pt x="1255966" y="76504"/>
                  </a:lnTo>
                  <a:lnTo>
                    <a:pt x="1238923" y="76708"/>
                  </a:lnTo>
                  <a:lnTo>
                    <a:pt x="1219492" y="76708"/>
                  </a:lnTo>
                  <a:lnTo>
                    <a:pt x="1219492" y="59944"/>
                  </a:lnTo>
                  <a:lnTo>
                    <a:pt x="1278293" y="59944"/>
                  </a:lnTo>
                  <a:lnTo>
                    <a:pt x="1278293" y="9652"/>
                  </a:lnTo>
                  <a:lnTo>
                    <a:pt x="1197775" y="9652"/>
                  </a:lnTo>
                  <a:lnTo>
                    <a:pt x="1197775" y="28067"/>
                  </a:lnTo>
                  <a:lnTo>
                    <a:pt x="1256576" y="28067"/>
                  </a:lnTo>
                  <a:lnTo>
                    <a:pt x="1256576" y="42672"/>
                  </a:lnTo>
                  <a:lnTo>
                    <a:pt x="1197775" y="42672"/>
                  </a:lnTo>
                  <a:lnTo>
                    <a:pt x="1197775" y="94869"/>
                  </a:lnTo>
                  <a:lnTo>
                    <a:pt x="1230160" y="94869"/>
                  </a:lnTo>
                  <a:lnTo>
                    <a:pt x="1250657" y="94653"/>
                  </a:lnTo>
                  <a:lnTo>
                    <a:pt x="1268361" y="93980"/>
                  </a:lnTo>
                  <a:lnTo>
                    <a:pt x="1283284" y="92837"/>
                  </a:lnTo>
                  <a:lnTo>
                    <a:pt x="1295438" y="91186"/>
                  </a:lnTo>
                  <a:close/>
                </a:path>
                <a:path w="2782570" h="171450">
                  <a:moveTo>
                    <a:pt x="1325791" y="108585"/>
                  </a:moveTo>
                  <a:lnTo>
                    <a:pt x="1215555" y="108585"/>
                  </a:lnTo>
                  <a:lnTo>
                    <a:pt x="1215555" y="127000"/>
                  </a:lnTo>
                  <a:lnTo>
                    <a:pt x="1304074" y="127000"/>
                  </a:lnTo>
                  <a:lnTo>
                    <a:pt x="1304074" y="171196"/>
                  </a:lnTo>
                  <a:lnTo>
                    <a:pt x="1325791" y="171196"/>
                  </a:lnTo>
                  <a:lnTo>
                    <a:pt x="1325791" y="108585"/>
                  </a:lnTo>
                  <a:close/>
                </a:path>
                <a:path w="2782570" h="171450">
                  <a:moveTo>
                    <a:pt x="1351572" y="64643"/>
                  </a:moveTo>
                  <a:lnTo>
                    <a:pt x="1325791" y="64643"/>
                  </a:lnTo>
                  <a:lnTo>
                    <a:pt x="1325791" y="45466"/>
                  </a:lnTo>
                  <a:lnTo>
                    <a:pt x="1351191" y="45466"/>
                  </a:lnTo>
                  <a:lnTo>
                    <a:pt x="1351191" y="27686"/>
                  </a:lnTo>
                  <a:lnTo>
                    <a:pt x="1325791" y="27686"/>
                  </a:lnTo>
                  <a:lnTo>
                    <a:pt x="1325791" y="3302"/>
                  </a:lnTo>
                  <a:lnTo>
                    <a:pt x="1303820" y="3302"/>
                  </a:lnTo>
                  <a:lnTo>
                    <a:pt x="1303820" y="101473"/>
                  </a:lnTo>
                  <a:lnTo>
                    <a:pt x="1325791" y="101473"/>
                  </a:lnTo>
                  <a:lnTo>
                    <a:pt x="1325791" y="82423"/>
                  </a:lnTo>
                  <a:lnTo>
                    <a:pt x="1351572" y="82423"/>
                  </a:lnTo>
                  <a:lnTo>
                    <a:pt x="1351572" y="64643"/>
                  </a:lnTo>
                  <a:close/>
                </a:path>
                <a:path w="2782570" h="171450">
                  <a:moveTo>
                    <a:pt x="1523657" y="72136"/>
                  </a:moveTo>
                  <a:lnTo>
                    <a:pt x="1522895" y="59410"/>
                  </a:lnTo>
                  <a:lnTo>
                    <a:pt x="1520621" y="48056"/>
                  </a:lnTo>
                  <a:lnTo>
                    <a:pt x="1516849" y="38125"/>
                  </a:lnTo>
                  <a:lnTo>
                    <a:pt x="1513382" y="32512"/>
                  </a:lnTo>
                  <a:lnTo>
                    <a:pt x="1511592" y="29591"/>
                  </a:lnTo>
                  <a:lnTo>
                    <a:pt x="1505153" y="22758"/>
                  </a:lnTo>
                  <a:lnTo>
                    <a:pt x="1502448" y="21005"/>
                  </a:lnTo>
                  <a:lnTo>
                    <a:pt x="1502448" y="72263"/>
                  </a:lnTo>
                  <a:lnTo>
                    <a:pt x="1502029" y="81013"/>
                  </a:lnTo>
                  <a:lnTo>
                    <a:pt x="1486065" y="112014"/>
                  </a:lnTo>
                  <a:lnTo>
                    <a:pt x="1473238" y="112014"/>
                  </a:lnTo>
                  <a:lnTo>
                    <a:pt x="1456728" y="72136"/>
                  </a:lnTo>
                  <a:lnTo>
                    <a:pt x="1457121" y="63576"/>
                  </a:lnTo>
                  <a:lnTo>
                    <a:pt x="1472984" y="32512"/>
                  </a:lnTo>
                  <a:lnTo>
                    <a:pt x="1486319" y="32512"/>
                  </a:lnTo>
                  <a:lnTo>
                    <a:pt x="1502448" y="72263"/>
                  </a:lnTo>
                  <a:lnTo>
                    <a:pt x="1502448" y="21005"/>
                  </a:lnTo>
                  <a:lnTo>
                    <a:pt x="1497647" y="17868"/>
                  </a:lnTo>
                  <a:lnTo>
                    <a:pt x="1489189" y="14947"/>
                  </a:lnTo>
                  <a:lnTo>
                    <a:pt x="1479715" y="13970"/>
                  </a:lnTo>
                  <a:lnTo>
                    <a:pt x="1470126" y="14947"/>
                  </a:lnTo>
                  <a:lnTo>
                    <a:pt x="1438414" y="47853"/>
                  </a:lnTo>
                  <a:lnTo>
                    <a:pt x="1435392" y="72136"/>
                  </a:lnTo>
                  <a:lnTo>
                    <a:pt x="1436154" y="84810"/>
                  </a:lnTo>
                  <a:lnTo>
                    <a:pt x="1454086" y="121488"/>
                  </a:lnTo>
                  <a:lnTo>
                    <a:pt x="1479715" y="130429"/>
                  </a:lnTo>
                  <a:lnTo>
                    <a:pt x="1489214" y="129438"/>
                  </a:lnTo>
                  <a:lnTo>
                    <a:pt x="1497736" y="126453"/>
                  </a:lnTo>
                  <a:lnTo>
                    <a:pt x="1505216" y="121539"/>
                  </a:lnTo>
                  <a:lnTo>
                    <a:pt x="1511719" y="114681"/>
                  </a:lnTo>
                  <a:lnTo>
                    <a:pt x="1513344" y="112014"/>
                  </a:lnTo>
                  <a:lnTo>
                    <a:pt x="1516900" y="106184"/>
                  </a:lnTo>
                  <a:lnTo>
                    <a:pt x="1520634" y="96266"/>
                  </a:lnTo>
                  <a:lnTo>
                    <a:pt x="1522895" y="84937"/>
                  </a:lnTo>
                  <a:lnTo>
                    <a:pt x="1523657" y="72136"/>
                  </a:lnTo>
                  <a:close/>
                </a:path>
                <a:path w="2782570" h="171450">
                  <a:moveTo>
                    <a:pt x="1570520" y="3302"/>
                  </a:moveTo>
                  <a:lnTo>
                    <a:pt x="1548930" y="3302"/>
                  </a:lnTo>
                  <a:lnTo>
                    <a:pt x="1548930" y="171196"/>
                  </a:lnTo>
                  <a:lnTo>
                    <a:pt x="1570520" y="171196"/>
                  </a:lnTo>
                  <a:lnTo>
                    <a:pt x="1570520" y="3302"/>
                  </a:lnTo>
                  <a:close/>
                </a:path>
                <a:path w="2782570" h="171450">
                  <a:moveTo>
                    <a:pt x="1689519" y="63627"/>
                  </a:moveTo>
                  <a:lnTo>
                    <a:pt x="1687893" y="60325"/>
                  </a:lnTo>
                  <a:lnTo>
                    <a:pt x="1685963" y="56388"/>
                  </a:lnTo>
                  <a:lnTo>
                    <a:pt x="1678724" y="50927"/>
                  </a:lnTo>
                  <a:lnTo>
                    <a:pt x="1672932" y="47345"/>
                  </a:lnTo>
                  <a:lnTo>
                    <a:pt x="1668437" y="45605"/>
                  </a:lnTo>
                  <a:lnTo>
                    <a:pt x="1668437" y="69215"/>
                  </a:lnTo>
                  <a:lnTo>
                    <a:pt x="1668437" y="76327"/>
                  </a:lnTo>
                  <a:lnTo>
                    <a:pt x="1666786" y="79248"/>
                  </a:lnTo>
                  <a:lnTo>
                    <a:pt x="1663357" y="81661"/>
                  </a:lnTo>
                  <a:lnTo>
                    <a:pt x="1660055" y="84074"/>
                  </a:lnTo>
                  <a:lnTo>
                    <a:pt x="1655737" y="85217"/>
                  </a:lnTo>
                  <a:lnTo>
                    <a:pt x="1644815" y="85217"/>
                  </a:lnTo>
                  <a:lnTo>
                    <a:pt x="1640370" y="84074"/>
                  </a:lnTo>
                  <a:lnTo>
                    <a:pt x="1637195" y="81915"/>
                  </a:lnTo>
                  <a:lnTo>
                    <a:pt x="1634020" y="79629"/>
                  </a:lnTo>
                  <a:lnTo>
                    <a:pt x="1632496" y="76581"/>
                  </a:lnTo>
                  <a:lnTo>
                    <a:pt x="1632496" y="69215"/>
                  </a:lnTo>
                  <a:lnTo>
                    <a:pt x="1634147" y="66167"/>
                  </a:lnTo>
                  <a:lnTo>
                    <a:pt x="1637322" y="63754"/>
                  </a:lnTo>
                  <a:lnTo>
                    <a:pt x="1640624" y="61468"/>
                  </a:lnTo>
                  <a:lnTo>
                    <a:pt x="1644942" y="60325"/>
                  </a:lnTo>
                  <a:lnTo>
                    <a:pt x="1655864" y="60325"/>
                  </a:lnTo>
                  <a:lnTo>
                    <a:pt x="1660309" y="61468"/>
                  </a:lnTo>
                  <a:lnTo>
                    <a:pt x="1663484" y="63754"/>
                  </a:lnTo>
                  <a:lnTo>
                    <a:pt x="1666786" y="66167"/>
                  </a:lnTo>
                  <a:lnTo>
                    <a:pt x="1668437" y="69215"/>
                  </a:lnTo>
                  <a:lnTo>
                    <a:pt x="1668437" y="45605"/>
                  </a:lnTo>
                  <a:lnTo>
                    <a:pt x="1666278" y="44754"/>
                  </a:lnTo>
                  <a:lnTo>
                    <a:pt x="1658721" y="43192"/>
                  </a:lnTo>
                  <a:lnTo>
                    <a:pt x="1650403" y="42672"/>
                  </a:lnTo>
                  <a:lnTo>
                    <a:pt x="1642033" y="43205"/>
                  </a:lnTo>
                  <a:lnTo>
                    <a:pt x="1611414" y="63627"/>
                  </a:lnTo>
                  <a:lnTo>
                    <a:pt x="1611414" y="82042"/>
                  </a:lnTo>
                  <a:lnTo>
                    <a:pt x="1650403" y="102997"/>
                  </a:lnTo>
                  <a:lnTo>
                    <a:pt x="1658886" y="102476"/>
                  </a:lnTo>
                  <a:lnTo>
                    <a:pt x="1687982" y="85217"/>
                  </a:lnTo>
                  <a:lnTo>
                    <a:pt x="1689519" y="82042"/>
                  </a:lnTo>
                  <a:lnTo>
                    <a:pt x="1689519" y="63627"/>
                  </a:lnTo>
                  <a:close/>
                </a:path>
                <a:path w="2782570" h="171450">
                  <a:moveTo>
                    <a:pt x="1693202" y="19558"/>
                  </a:moveTo>
                  <a:lnTo>
                    <a:pt x="1661071" y="19558"/>
                  </a:lnTo>
                  <a:lnTo>
                    <a:pt x="1661071" y="2413"/>
                  </a:lnTo>
                  <a:lnTo>
                    <a:pt x="1639481" y="2413"/>
                  </a:lnTo>
                  <a:lnTo>
                    <a:pt x="1639481" y="19558"/>
                  </a:lnTo>
                  <a:lnTo>
                    <a:pt x="1606715" y="19558"/>
                  </a:lnTo>
                  <a:lnTo>
                    <a:pt x="1606715" y="37338"/>
                  </a:lnTo>
                  <a:lnTo>
                    <a:pt x="1693202" y="37338"/>
                  </a:lnTo>
                  <a:lnTo>
                    <a:pt x="1693202" y="19558"/>
                  </a:lnTo>
                  <a:close/>
                </a:path>
                <a:path w="2782570" h="171450">
                  <a:moveTo>
                    <a:pt x="1753527" y="3302"/>
                  </a:moveTo>
                  <a:lnTo>
                    <a:pt x="1731937" y="3302"/>
                  </a:lnTo>
                  <a:lnTo>
                    <a:pt x="1731937" y="51689"/>
                  </a:lnTo>
                  <a:lnTo>
                    <a:pt x="1721650" y="51689"/>
                  </a:lnTo>
                  <a:lnTo>
                    <a:pt x="1721650" y="6604"/>
                  </a:lnTo>
                  <a:lnTo>
                    <a:pt x="1700314" y="6604"/>
                  </a:lnTo>
                  <a:lnTo>
                    <a:pt x="1700314" y="99568"/>
                  </a:lnTo>
                  <a:lnTo>
                    <a:pt x="1721650" y="99568"/>
                  </a:lnTo>
                  <a:lnTo>
                    <a:pt x="1721650" y="70104"/>
                  </a:lnTo>
                  <a:lnTo>
                    <a:pt x="1731937" y="70104"/>
                  </a:lnTo>
                  <a:lnTo>
                    <a:pt x="1731937" y="105410"/>
                  </a:lnTo>
                  <a:lnTo>
                    <a:pt x="1753527" y="105410"/>
                  </a:lnTo>
                  <a:lnTo>
                    <a:pt x="1753527" y="70104"/>
                  </a:lnTo>
                  <a:lnTo>
                    <a:pt x="1753527" y="51689"/>
                  </a:lnTo>
                  <a:lnTo>
                    <a:pt x="1753527" y="3302"/>
                  </a:lnTo>
                  <a:close/>
                </a:path>
                <a:path w="2782570" h="171450">
                  <a:moveTo>
                    <a:pt x="1754289" y="138430"/>
                  </a:moveTo>
                  <a:lnTo>
                    <a:pt x="1732064" y="111328"/>
                  </a:lnTo>
                  <a:lnTo>
                    <a:pt x="1732064" y="133858"/>
                  </a:lnTo>
                  <a:lnTo>
                    <a:pt x="1732064" y="143014"/>
                  </a:lnTo>
                  <a:lnTo>
                    <a:pt x="1697520" y="153174"/>
                  </a:lnTo>
                  <a:lnTo>
                    <a:pt x="1689531" y="152933"/>
                  </a:lnTo>
                  <a:lnTo>
                    <a:pt x="1662722" y="143014"/>
                  </a:lnTo>
                  <a:lnTo>
                    <a:pt x="1662823" y="133858"/>
                  </a:lnTo>
                  <a:lnTo>
                    <a:pt x="1697520" y="123571"/>
                  </a:lnTo>
                  <a:lnTo>
                    <a:pt x="1705559" y="123837"/>
                  </a:lnTo>
                  <a:lnTo>
                    <a:pt x="1732064" y="133858"/>
                  </a:lnTo>
                  <a:lnTo>
                    <a:pt x="1732064" y="111328"/>
                  </a:lnTo>
                  <a:lnTo>
                    <a:pt x="1730857" y="110756"/>
                  </a:lnTo>
                  <a:lnTo>
                    <a:pt x="1721154" y="107937"/>
                  </a:lnTo>
                  <a:lnTo>
                    <a:pt x="1710042" y="106235"/>
                  </a:lnTo>
                  <a:lnTo>
                    <a:pt x="1697520" y="105664"/>
                  </a:lnTo>
                  <a:lnTo>
                    <a:pt x="1684909" y="106222"/>
                  </a:lnTo>
                  <a:lnTo>
                    <a:pt x="1649056" y="119468"/>
                  </a:lnTo>
                  <a:lnTo>
                    <a:pt x="1640497" y="138430"/>
                  </a:lnTo>
                  <a:lnTo>
                    <a:pt x="1641424" y="145491"/>
                  </a:lnTo>
                  <a:lnTo>
                    <a:pt x="1673491" y="168821"/>
                  </a:lnTo>
                  <a:lnTo>
                    <a:pt x="1697520" y="171069"/>
                  </a:lnTo>
                  <a:lnTo>
                    <a:pt x="1710207" y="170510"/>
                  </a:lnTo>
                  <a:lnTo>
                    <a:pt x="1745919" y="157226"/>
                  </a:lnTo>
                  <a:lnTo>
                    <a:pt x="1753349" y="145415"/>
                  </a:lnTo>
                  <a:lnTo>
                    <a:pt x="1754289" y="138430"/>
                  </a:lnTo>
                  <a:close/>
                </a:path>
                <a:path w="2782570" h="171450">
                  <a:moveTo>
                    <a:pt x="1997621" y="83058"/>
                  </a:moveTo>
                  <a:lnTo>
                    <a:pt x="1954060" y="64008"/>
                  </a:lnTo>
                  <a:lnTo>
                    <a:pt x="1949996" y="60325"/>
                  </a:lnTo>
                  <a:lnTo>
                    <a:pt x="1946630" y="57277"/>
                  </a:lnTo>
                  <a:lnTo>
                    <a:pt x="1941131" y="50380"/>
                  </a:lnTo>
                  <a:lnTo>
                    <a:pt x="1937588" y="43319"/>
                  </a:lnTo>
                  <a:lnTo>
                    <a:pt x="1936026" y="36068"/>
                  </a:lnTo>
                  <a:lnTo>
                    <a:pt x="1985924" y="36068"/>
                  </a:lnTo>
                  <a:lnTo>
                    <a:pt x="1985924" y="18034"/>
                  </a:lnTo>
                  <a:lnTo>
                    <a:pt x="1863890" y="18034"/>
                  </a:lnTo>
                  <a:lnTo>
                    <a:pt x="1863890" y="36068"/>
                  </a:lnTo>
                  <a:lnTo>
                    <a:pt x="1913928" y="36068"/>
                  </a:lnTo>
                  <a:lnTo>
                    <a:pt x="1912137" y="43383"/>
                  </a:lnTo>
                  <a:lnTo>
                    <a:pt x="1885111" y="71513"/>
                  </a:lnTo>
                  <a:lnTo>
                    <a:pt x="1851698" y="83058"/>
                  </a:lnTo>
                  <a:lnTo>
                    <a:pt x="1865795" y="99568"/>
                  </a:lnTo>
                  <a:lnTo>
                    <a:pt x="1901736" y="82423"/>
                  </a:lnTo>
                  <a:lnTo>
                    <a:pt x="1924850" y="60325"/>
                  </a:lnTo>
                  <a:lnTo>
                    <a:pt x="1928964" y="65735"/>
                  </a:lnTo>
                  <a:lnTo>
                    <a:pt x="1967204" y="93065"/>
                  </a:lnTo>
                  <a:lnTo>
                    <a:pt x="1984413" y="99568"/>
                  </a:lnTo>
                  <a:lnTo>
                    <a:pt x="1997621" y="83058"/>
                  </a:lnTo>
                  <a:close/>
                </a:path>
                <a:path w="2782570" h="171450">
                  <a:moveTo>
                    <a:pt x="2002955" y="130048"/>
                  </a:moveTo>
                  <a:lnTo>
                    <a:pt x="1935899" y="130048"/>
                  </a:lnTo>
                  <a:lnTo>
                    <a:pt x="1935899" y="92583"/>
                  </a:lnTo>
                  <a:lnTo>
                    <a:pt x="1913928" y="92583"/>
                  </a:lnTo>
                  <a:lnTo>
                    <a:pt x="1913928" y="130048"/>
                  </a:lnTo>
                  <a:lnTo>
                    <a:pt x="1847126" y="130048"/>
                  </a:lnTo>
                  <a:lnTo>
                    <a:pt x="1847126" y="148082"/>
                  </a:lnTo>
                  <a:lnTo>
                    <a:pt x="2002955" y="148082"/>
                  </a:lnTo>
                  <a:lnTo>
                    <a:pt x="2002955" y="130048"/>
                  </a:lnTo>
                  <a:close/>
                </a:path>
                <a:path w="2782570" h="171450">
                  <a:moveTo>
                    <a:pt x="2129320" y="81534"/>
                  </a:moveTo>
                  <a:lnTo>
                    <a:pt x="2120595" y="78206"/>
                  </a:lnTo>
                  <a:lnTo>
                    <a:pt x="2112759" y="74091"/>
                  </a:lnTo>
                  <a:lnTo>
                    <a:pt x="2105787" y="69202"/>
                  </a:lnTo>
                  <a:lnTo>
                    <a:pt x="2103920" y="67437"/>
                  </a:lnTo>
                  <a:lnTo>
                    <a:pt x="2099729" y="63500"/>
                  </a:lnTo>
                  <a:lnTo>
                    <a:pt x="2088299" y="28575"/>
                  </a:lnTo>
                  <a:lnTo>
                    <a:pt x="2122081" y="28575"/>
                  </a:lnTo>
                  <a:lnTo>
                    <a:pt x="2122081" y="10414"/>
                  </a:lnTo>
                  <a:lnTo>
                    <a:pt x="2031784" y="10414"/>
                  </a:lnTo>
                  <a:lnTo>
                    <a:pt x="2031784" y="28575"/>
                  </a:lnTo>
                  <a:lnTo>
                    <a:pt x="2066455" y="28575"/>
                  </a:lnTo>
                  <a:lnTo>
                    <a:pt x="2066455" y="37084"/>
                  </a:lnTo>
                  <a:lnTo>
                    <a:pt x="2047824" y="74028"/>
                  </a:lnTo>
                  <a:lnTo>
                    <a:pt x="2024545" y="88519"/>
                  </a:lnTo>
                  <a:lnTo>
                    <a:pt x="2040026" y="103759"/>
                  </a:lnTo>
                  <a:lnTo>
                    <a:pt x="2070023" y="79857"/>
                  </a:lnTo>
                  <a:lnTo>
                    <a:pt x="2078012" y="67437"/>
                  </a:lnTo>
                  <a:lnTo>
                    <a:pt x="2084908" y="75920"/>
                  </a:lnTo>
                  <a:lnTo>
                    <a:pt x="2093455" y="83858"/>
                  </a:lnTo>
                  <a:lnTo>
                    <a:pt x="2103628" y="91262"/>
                  </a:lnTo>
                  <a:lnTo>
                    <a:pt x="2115477" y="98171"/>
                  </a:lnTo>
                  <a:lnTo>
                    <a:pt x="2129320" y="81534"/>
                  </a:lnTo>
                  <a:close/>
                </a:path>
                <a:path w="2782570" h="171450">
                  <a:moveTo>
                    <a:pt x="2166912" y="107950"/>
                  </a:moveTo>
                  <a:lnTo>
                    <a:pt x="2055012" y="107950"/>
                  </a:lnTo>
                  <a:lnTo>
                    <a:pt x="2055012" y="126238"/>
                  </a:lnTo>
                  <a:lnTo>
                    <a:pt x="2145195" y="126238"/>
                  </a:lnTo>
                  <a:lnTo>
                    <a:pt x="2145195" y="171196"/>
                  </a:lnTo>
                  <a:lnTo>
                    <a:pt x="2166912" y="171196"/>
                  </a:lnTo>
                  <a:lnTo>
                    <a:pt x="2166912" y="107950"/>
                  </a:lnTo>
                  <a:close/>
                </a:path>
                <a:path w="2782570" h="171450">
                  <a:moveTo>
                    <a:pt x="2166912" y="3302"/>
                  </a:moveTo>
                  <a:lnTo>
                    <a:pt x="2145576" y="3302"/>
                  </a:lnTo>
                  <a:lnTo>
                    <a:pt x="2145576" y="100711"/>
                  </a:lnTo>
                  <a:lnTo>
                    <a:pt x="2166912" y="100711"/>
                  </a:lnTo>
                  <a:lnTo>
                    <a:pt x="2166912" y="3302"/>
                  </a:lnTo>
                  <a:close/>
                </a:path>
                <a:path w="2782570" h="171450">
                  <a:moveTo>
                    <a:pt x="2347506" y="3302"/>
                  </a:moveTo>
                  <a:lnTo>
                    <a:pt x="2326043" y="3302"/>
                  </a:lnTo>
                  <a:lnTo>
                    <a:pt x="2326043" y="24130"/>
                  </a:lnTo>
                  <a:lnTo>
                    <a:pt x="2326043" y="40513"/>
                  </a:lnTo>
                  <a:lnTo>
                    <a:pt x="2326043" y="56769"/>
                  </a:lnTo>
                  <a:lnTo>
                    <a:pt x="2293404" y="56769"/>
                  </a:lnTo>
                  <a:lnTo>
                    <a:pt x="2293404" y="47879"/>
                  </a:lnTo>
                  <a:lnTo>
                    <a:pt x="2293404" y="40513"/>
                  </a:lnTo>
                  <a:lnTo>
                    <a:pt x="2326043" y="40513"/>
                  </a:lnTo>
                  <a:lnTo>
                    <a:pt x="2326043" y="24130"/>
                  </a:lnTo>
                  <a:lnTo>
                    <a:pt x="2293404" y="24130"/>
                  </a:lnTo>
                  <a:lnTo>
                    <a:pt x="2293404" y="8763"/>
                  </a:lnTo>
                  <a:lnTo>
                    <a:pt x="2271814" y="8763"/>
                  </a:lnTo>
                  <a:lnTo>
                    <a:pt x="2271814" y="29464"/>
                  </a:lnTo>
                  <a:lnTo>
                    <a:pt x="2271814" y="47879"/>
                  </a:lnTo>
                  <a:lnTo>
                    <a:pt x="2271814" y="66548"/>
                  </a:lnTo>
                  <a:lnTo>
                    <a:pt x="2233968" y="66548"/>
                  </a:lnTo>
                  <a:lnTo>
                    <a:pt x="2233968" y="47879"/>
                  </a:lnTo>
                  <a:lnTo>
                    <a:pt x="2271814" y="47879"/>
                  </a:lnTo>
                  <a:lnTo>
                    <a:pt x="2271814" y="29464"/>
                  </a:lnTo>
                  <a:lnTo>
                    <a:pt x="2233968" y="29464"/>
                  </a:lnTo>
                  <a:lnTo>
                    <a:pt x="2233968" y="8763"/>
                  </a:lnTo>
                  <a:lnTo>
                    <a:pt x="2212632" y="8763"/>
                  </a:lnTo>
                  <a:lnTo>
                    <a:pt x="2212632" y="84709"/>
                  </a:lnTo>
                  <a:lnTo>
                    <a:pt x="2293404" y="84709"/>
                  </a:lnTo>
                  <a:lnTo>
                    <a:pt x="2293404" y="73152"/>
                  </a:lnTo>
                  <a:lnTo>
                    <a:pt x="2326043" y="73152"/>
                  </a:lnTo>
                  <a:lnTo>
                    <a:pt x="2326043" y="87630"/>
                  </a:lnTo>
                  <a:lnTo>
                    <a:pt x="2347506" y="87630"/>
                  </a:lnTo>
                  <a:lnTo>
                    <a:pt x="2347506" y="73152"/>
                  </a:lnTo>
                  <a:lnTo>
                    <a:pt x="2347506" y="66548"/>
                  </a:lnTo>
                  <a:lnTo>
                    <a:pt x="2347506" y="56769"/>
                  </a:lnTo>
                  <a:lnTo>
                    <a:pt x="2347506" y="40513"/>
                  </a:lnTo>
                  <a:lnTo>
                    <a:pt x="2347506" y="29464"/>
                  </a:lnTo>
                  <a:lnTo>
                    <a:pt x="2347506" y="24130"/>
                  </a:lnTo>
                  <a:lnTo>
                    <a:pt x="2347506" y="3302"/>
                  </a:lnTo>
                  <a:close/>
                </a:path>
                <a:path w="2782570" h="171450">
                  <a:moveTo>
                    <a:pt x="2351697" y="150749"/>
                  </a:moveTo>
                  <a:lnTo>
                    <a:pt x="2260384" y="150749"/>
                  </a:lnTo>
                  <a:lnTo>
                    <a:pt x="2260384" y="139839"/>
                  </a:lnTo>
                  <a:lnTo>
                    <a:pt x="2347506" y="139839"/>
                  </a:lnTo>
                  <a:lnTo>
                    <a:pt x="2347506" y="94869"/>
                  </a:lnTo>
                  <a:lnTo>
                    <a:pt x="2238794" y="94869"/>
                  </a:lnTo>
                  <a:lnTo>
                    <a:pt x="2238794" y="112649"/>
                  </a:lnTo>
                  <a:lnTo>
                    <a:pt x="2326043" y="112649"/>
                  </a:lnTo>
                  <a:lnTo>
                    <a:pt x="2326043" y="123063"/>
                  </a:lnTo>
                  <a:lnTo>
                    <a:pt x="2238794" y="123063"/>
                  </a:lnTo>
                  <a:lnTo>
                    <a:pt x="2238794" y="168529"/>
                  </a:lnTo>
                  <a:lnTo>
                    <a:pt x="2351697" y="168529"/>
                  </a:lnTo>
                  <a:lnTo>
                    <a:pt x="2351697" y="150749"/>
                  </a:lnTo>
                  <a:close/>
                </a:path>
                <a:path w="2782570" h="171450">
                  <a:moveTo>
                    <a:pt x="2586520" y="3302"/>
                  </a:moveTo>
                  <a:lnTo>
                    <a:pt x="2564930" y="3302"/>
                  </a:lnTo>
                  <a:lnTo>
                    <a:pt x="2564930" y="24003"/>
                  </a:lnTo>
                  <a:lnTo>
                    <a:pt x="2564930" y="41402"/>
                  </a:lnTo>
                  <a:lnTo>
                    <a:pt x="2564930" y="62484"/>
                  </a:lnTo>
                  <a:lnTo>
                    <a:pt x="2537117" y="62484"/>
                  </a:lnTo>
                  <a:lnTo>
                    <a:pt x="2538006" y="59309"/>
                  </a:lnTo>
                  <a:lnTo>
                    <a:pt x="2538387" y="55626"/>
                  </a:lnTo>
                  <a:lnTo>
                    <a:pt x="2538387" y="48260"/>
                  </a:lnTo>
                  <a:lnTo>
                    <a:pt x="2538133" y="44958"/>
                  </a:lnTo>
                  <a:lnTo>
                    <a:pt x="2537371" y="41402"/>
                  </a:lnTo>
                  <a:lnTo>
                    <a:pt x="2564930" y="41402"/>
                  </a:lnTo>
                  <a:lnTo>
                    <a:pt x="2564930" y="24003"/>
                  </a:lnTo>
                  <a:lnTo>
                    <a:pt x="2529624" y="24003"/>
                  </a:lnTo>
                  <a:lnTo>
                    <a:pt x="2522423" y="16586"/>
                  </a:lnTo>
                  <a:lnTo>
                    <a:pt x="2516797" y="13042"/>
                  </a:lnTo>
                  <a:lnTo>
                    <a:pt x="2516797" y="43434"/>
                  </a:lnTo>
                  <a:lnTo>
                    <a:pt x="2516797" y="59690"/>
                  </a:lnTo>
                  <a:lnTo>
                    <a:pt x="2514765" y="66040"/>
                  </a:lnTo>
                  <a:lnTo>
                    <a:pt x="2506383" y="75438"/>
                  </a:lnTo>
                  <a:lnTo>
                    <a:pt x="2500668" y="77724"/>
                  </a:lnTo>
                  <a:lnTo>
                    <a:pt x="2486317" y="77724"/>
                  </a:lnTo>
                  <a:lnTo>
                    <a:pt x="2480602" y="75438"/>
                  </a:lnTo>
                  <a:lnTo>
                    <a:pt x="2472093" y="65913"/>
                  </a:lnTo>
                  <a:lnTo>
                    <a:pt x="2470099" y="59690"/>
                  </a:lnTo>
                  <a:lnTo>
                    <a:pt x="2470061" y="43434"/>
                  </a:lnTo>
                  <a:lnTo>
                    <a:pt x="2472220" y="36957"/>
                  </a:lnTo>
                  <a:lnTo>
                    <a:pt x="2480602" y="27559"/>
                  </a:lnTo>
                  <a:lnTo>
                    <a:pt x="2486317" y="25146"/>
                  </a:lnTo>
                  <a:lnTo>
                    <a:pt x="2500541" y="25146"/>
                  </a:lnTo>
                  <a:lnTo>
                    <a:pt x="2506256" y="27559"/>
                  </a:lnTo>
                  <a:lnTo>
                    <a:pt x="2514638" y="36957"/>
                  </a:lnTo>
                  <a:lnTo>
                    <a:pt x="2516797" y="43434"/>
                  </a:lnTo>
                  <a:lnTo>
                    <a:pt x="2516797" y="13042"/>
                  </a:lnTo>
                  <a:lnTo>
                    <a:pt x="2513990" y="11264"/>
                  </a:lnTo>
                  <a:lnTo>
                    <a:pt x="2504325" y="8064"/>
                  </a:lnTo>
                  <a:lnTo>
                    <a:pt x="2493429" y="6985"/>
                  </a:lnTo>
                  <a:lnTo>
                    <a:pt x="2484132" y="7772"/>
                  </a:lnTo>
                  <a:lnTo>
                    <a:pt x="2451747" y="33629"/>
                  </a:lnTo>
                  <a:lnTo>
                    <a:pt x="2448598" y="51435"/>
                  </a:lnTo>
                  <a:lnTo>
                    <a:pt x="2449385" y="60794"/>
                  </a:lnTo>
                  <a:lnTo>
                    <a:pt x="2475687" y="92875"/>
                  </a:lnTo>
                  <a:lnTo>
                    <a:pt x="2493429" y="96012"/>
                  </a:lnTo>
                  <a:lnTo>
                    <a:pt x="2504084" y="94996"/>
                  </a:lnTo>
                  <a:lnTo>
                    <a:pt x="2513596" y="91935"/>
                  </a:lnTo>
                  <a:lnTo>
                    <a:pt x="2521940" y="86855"/>
                  </a:lnTo>
                  <a:lnTo>
                    <a:pt x="2529116" y="79756"/>
                  </a:lnTo>
                  <a:lnTo>
                    <a:pt x="2564930" y="79756"/>
                  </a:lnTo>
                  <a:lnTo>
                    <a:pt x="2564930" y="99695"/>
                  </a:lnTo>
                  <a:lnTo>
                    <a:pt x="2586520" y="99695"/>
                  </a:lnTo>
                  <a:lnTo>
                    <a:pt x="2586520" y="79756"/>
                  </a:lnTo>
                  <a:lnTo>
                    <a:pt x="2586520" y="77724"/>
                  </a:lnTo>
                  <a:lnTo>
                    <a:pt x="2586520" y="62484"/>
                  </a:lnTo>
                  <a:lnTo>
                    <a:pt x="2586520" y="41402"/>
                  </a:lnTo>
                  <a:lnTo>
                    <a:pt x="2586520" y="25146"/>
                  </a:lnTo>
                  <a:lnTo>
                    <a:pt x="2586520" y="24003"/>
                  </a:lnTo>
                  <a:lnTo>
                    <a:pt x="2586520" y="3302"/>
                  </a:lnTo>
                  <a:close/>
                </a:path>
                <a:path w="2782570" h="171450">
                  <a:moveTo>
                    <a:pt x="2586774" y="107061"/>
                  </a:moveTo>
                  <a:lnTo>
                    <a:pt x="2474760" y="107061"/>
                  </a:lnTo>
                  <a:lnTo>
                    <a:pt x="2474760" y="125349"/>
                  </a:lnTo>
                  <a:lnTo>
                    <a:pt x="2564930" y="125349"/>
                  </a:lnTo>
                  <a:lnTo>
                    <a:pt x="2564930" y="171196"/>
                  </a:lnTo>
                  <a:lnTo>
                    <a:pt x="2586774" y="171196"/>
                  </a:lnTo>
                  <a:lnTo>
                    <a:pt x="2586774" y="107061"/>
                  </a:lnTo>
                  <a:close/>
                </a:path>
                <a:path w="2782570" h="171450">
                  <a:moveTo>
                    <a:pt x="2717965" y="76073"/>
                  </a:moveTo>
                  <a:lnTo>
                    <a:pt x="2695994" y="41630"/>
                  </a:lnTo>
                  <a:lnTo>
                    <a:pt x="2695994" y="59563"/>
                  </a:lnTo>
                  <a:lnTo>
                    <a:pt x="2695994" y="74930"/>
                  </a:lnTo>
                  <a:lnTo>
                    <a:pt x="2688628" y="78867"/>
                  </a:lnTo>
                  <a:lnTo>
                    <a:pt x="2659418" y="78867"/>
                  </a:lnTo>
                  <a:lnTo>
                    <a:pt x="2652052" y="74930"/>
                  </a:lnTo>
                  <a:lnTo>
                    <a:pt x="2652052" y="59563"/>
                  </a:lnTo>
                  <a:lnTo>
                    <a:pt x="2659418" y="55626"/>
                  </a:lnTo>
                  <a:lnTo>
                    <a:pt x="2688628" y="55626"/>
                  </a:lnTo>
                  <a:lnTo>
                    <a:pt x="2695994" y="59563"/>
                  </a:lnTo>
                  <a:lnTo>
                    <a:pt x="2695994" y="41630"/>
                  </a:lnTo>
                  <a:lnTo>
                    <a:pt x="2692222" y="40411"/>
                  </a:lnTo>
                  <a:lnTo>
                    <a:pt x="2683662" y="38963"/>
                  </a:lnTo>
                  <a:lnTo>
                    <a:pt x="2674023" y="38481"/>
                  </a:lnTo>
                  <a:lnTo>
                    <a:pt x="2664498" y="38963"/>
                  </a:lnTo>
                  <a:lnTo>
                    <a:pt x="2629954" y="58293"/>
                  </a:lnTo>
                  <a:lnTo>
                    <a:pt x="2629954" y="76073"/>
                  </a:lnTo>
                  <a:lnTo>
                    <a:pt x="2664282" y="95516"/>
                  </a:lnTo>
                  <a:lnTo>
                    <a:pt x="2673896" y="96012"/>
                  </a:lnTo>
                  <a:lnTo>
                    <a:pt x="2683497" y="95516"/>
                  </a:lnTo>
                  <a:lnTo>
                    <a:pt x="2716339" y="78867"/>
                  </a:lnTo>
                  <a:lnTo>
                    <a:pt x="2717965" y="76073"/>
                  </a:lnTo>
                  <a:close/>
                </a:path>
                <a:path w="2782570" h="171450">
                  <a:moveTo>
                    <a:pt x="2725458" y="16510"/>
                  </a:moveTo>
                  <a:lnTo>
                    <a:pt x="2684945" y="16510"/>
                  </a:lnTo>
                  <a:lnTo>
                    <a:pt x="2684945" y="0"/>
                  </a:lnTo>
                  <a:lnTo>
                    <a:pt x="2663101" y="0"/>
                  </a:lnTo>
                  <a:lnTo>
                    <a:pt x="2663101" y="16510"/>
                  </a:lnTo>
                  <a:lnTo>
                    <a:pt x="2622461" y="16510"/>
                  </a:lnTo>
                  <a:lnTo>
                    <a:pt x="2622461" y="33401"/>
                  </a:lnTo>
                  <a:lnTo>
                    <a:pt x="2725458" y="33401"/>
                  </a:lnTo>
                  <a:lnTo>
                    <a:pt x="2725458" y="16510"/>
                  </a:lnTo>
                  <a:close/>
                </a:path>
                <a:path w="2782570" h="171450">
                  <a:moveTo>
                    <a:pt x="2760764" y="153301"/>
                  </a:moveTo>
                  <a:lnTo>
                    <a:pt x="2672118" y="153301"/>
                  </a:lnTo>
                  <a:lnTo>
                    <a:pt x="2672118" y="144538"/>
                  </a:lnTo>
                  <a:lnTo>
                    <a:pt x="2756573" y="144538"/>
                  </a:lnTo>
                  <a:lnTo>
                    <a:pt x="2756573" y="103759"/>
                  </a:lnTo>
                  <a:lnTo>
                    <a:pt x="2650401" y="103759"/>
                  </a:lnTo>
                  <a:lnTo>
                    <a:pt x="2650401" y="120904"/>
                  </a:lnTo>
                  <a:lnTo>
                    <a:pt x="2735110" y="120904"/>
                  </a:lnTo>
                  <a:lnTo>
                    <a:pt x="2735110" y="129286"/>
                  </a:lnTo>
                  <a:lnTo>
                    <a:pt x="2650401" y="129286"/>
                  </a:lnTo>
                  <a:lnTo>
                    <a:pt x="2650401" y="170561"/>
                  </a:lnTo>
                  <a:lnTo>
                    <a:pt x="2760764" y="170561"/>
                  </a:lnTo>
                  <a:lnTo>
                    <a:pt x="2760764" y="153301"/>
                  </a:lnTo>
                  <a:close/>
                </a:path>
                <a:path w="2782570" h="171450">
                  <a:moveTo>
                    <a:pt x="2781973" y="48641"/>
                  </a:moveTo>
                  <a:lnTo>
                    <a:pt x="2756573" y="48641"/>
                  </a:lnTo>
                  <a:lnTo>
                    <a:pt x="2756573" y="3302"/>
                  </a:lnTo>
                  <a:lnTo>
                    <a:pt x="2734729" y="3302"/>
                  </a:lnTo>
                  <a:lnTo>
                    <a:pt x="2734729" y="97028"/>
                  </a:lnTo>
                  <a:lnTo>
                    <a:pt x="2756573" y="97028"/>
                  </a:lnTo>
                  <a:lnTo>
                    <a:pt x="2756573" y="67056"/>
                  </a:lnTo>
                  <a:lnTo>
                    <a:pt x="2781973" y="67056"/>
                  </a:lnTo>
                  <a:lnTo>
                    <a:pt x="2781973" y="4864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8040" y="4320032"/>
              <a:ext cx="144780" cy="167893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360164" y="4319142"/>
              <a:ext cx="2595880" cy="168910"/>
            </a:xfrm>
            <a:custGeom>
              <a:avLst/>
              <a:gdLst/>
              <a:ahLst/>
              <a:cxnLst/>
              <a:rect l="l" t="t" r="r" b="b"/>
              <a:pathLst>
                <a:path w="2595879" h="168910">
                  <a:moveTo>
                    <a:pt x="89535" y="80645"/>
                  </a:moveTo>
                  <a:lnTo>
                    <a:pt x="56769" y="49530"/>
                  </a:lnTo>
                  <a:lnTo>
                    <a:pt x="56769" y="36830"/>
                  </a:lnTo>
                  <a:lnTo>
                    <a:pt x="85471" y="36830"/>
                  </a:lnTo>
                  <a:lnTo>
                    <a:pt x="85471" y="18669"/>
                  </a:lnTo>
                  <a:lnTo>
                    <a:pt x="56769" y="18669"/>
                  </a:lnTo>
                  <a:lnTo>
                    <a:pt x="56769" y="889"/>
                  </a:lnTo>
                  <a:lnTo>
                    <a:pt x="35052" y="889"/>
                  </a:lnTo>
                  <a:lnTo>
                    <a:pt x="35052" y="18669"/>
                  </a:lnTo>
                  <a:lnTo>
                    <a:pt x="6096" y="18669"/>
                  </a:lnTo>
                  <a:lnTo>
                    <a:pt x="6096" y="36830"/>
                  </a:lnTo>
                  <a:lnTo>
                    <a:pt x="35052" y="36830"/>
                  </a:lnTo>
                  <a:lnTo>
                    <a:pt x="35052" y="41148"/>
                  </a:lnTo>
                  <a:lnTo>
                    <a:pt x="14058" y="78028"/>
                  </a:lnTo>
                  <a:lnTo>
                    <a:pt x="0" y="86487"/>
                  </a:lnTo>
                  <a:lnTo>
                    <a:pt x="14986" y="101219"/>
                  </a:lnTo>
                  <a:lnTo>
                    <a:pt x="25133" y="93586"/>
                  </a:lnTo>
                  <a:lnTo>
                    <a:pt x="33680" y="85725"/>
                  </a:lnTo>
                  <a:lnTo>
                    <a:pt x="40665" y="77685"/>
                  </a:lnTo>
                  <a:lnTo>
                    <a:pt x="46101" y="69469"/>
                  </a:lnTo>
                  <a:lnTo>
                    <a:pt x="52285" y="77571"/>
                  </a:lnTo>
                  <a:lnTo>
                    <a:pt x="59397" y="84734"/>
                  </a:lnTo>
                  <a:lnTo>
                    <a:pt x="67424" y="90957"/>
                  </a:lnTo>
                  <a:lnTo>
                    <a:pt x="76327" y="96266"/>
                  </a:lnTo>
                  <a:lnTo>
                    <a:pt x="89535" y="80645"/>
                  </a:lnTo>
                  <a:close/>
                </a:path>
                <a:path w="2595879" h="168910">
                  <a:moveTo>
                    <a:pt x="151638" y="104775"/>
                  </a:moveTo>
                  <a:lnTo>
                    <a:pt x="40132" y="104775"/>
                  </a:lnTo>
                  <a:lnTo>
                    <a:pt x="40132" y="123317"/>
                  </a:lnTo>
                  <a:lnTo>
                    <a:pt x="129794" y="123317"/>
                  </a:lnTo>
                  <a:lnTo>
                    <a:pt x="129794" y="168783"/>
                  </a:lnTo>
                  <a:lnTo>
                    <a:pt x="151638" y="168783"/>
                  </a:lnTo>
                  <a:lnTo>
                    <a:pt x="151638" y="104775"/>
                  </a:lnTo>
                  <a:close/>
                </a:path>
                <a:path w="2595879" h="168910">
                  <a:moveTo>
                    <a:pt x="151638" y="889"/>
                  </a:moveTo>
                  <a:lnTo>
                    <a:pt x="130048" y="889"/>
                  </a:lnTo>
                  <a:lnTo>
                    <a:pt x="130048" y="45466"/>
                  </a:lnTo>
                  <a:lnTo>
                    <a:pt x="116840" y="45466"/>
                  </a:lnTo>
                  <a:lnTo>
                    <a:pt x="116840" y="4191"/>
                  </a:lnTo>
                  <a:lnTo>
                    <a:pt x="95377" y="4191"/>
                  </a:lnTo>
                  <a:lnTo>
                    <a:pt x="95377" y="97663"/>
                  </a:lnTo>
                  <a:lnTo>
                    <a:pt x="116840" y="97663"/>
                  </a:lnTo>
                  <a:lnTo>
                    <a:pt x="116840" y="63754"/>
                  </a:lnTo>
                  <a:lnTo>
                    <a:pt x="130048" y="63754"/>
                  </a:lnTo>
                  <a:lnTo>
                    <a:pt x="130048" y="97663"/>
                  </a:lnTo>
                  <a:lnTo>
                    <a:pt x="151638" y="97663"/>
                  </a:lnTo>
                  <a:lnTo>
                    <a:pt x="151638" y="63754"/>
                  </a:lnTo>
                  <a:lnTo>
                    <a:pt x="151638" y="45466"/>
                  </a:lnTo>
                  <a:lnTo>
                    <a:pt x="151638" y="889"/>
                  </a:lnTo>
                  <a:close/>
                </a:path>
                <a:path w="2595879" h="168910">
                  <a:moveTo>
                    <a:pt x="280543" y="46990"/>
                  </a:moveTo>
                  <a:lnTo>
                    <a:pt x="261099" y="11544"/>
                  </a:lnTo>
                  <a:lnTo>
                    <a:pt x="258953" y="10528"/>
                  </a:lnTo>
                  <a:lnTo>
                    <a:pt x="258953" y="39751"/>
                  </a:lnTo>
                  <a:lnTo>
                    <a:pt x="258953" y="54102"/>
                  </a:lnTo>
                  <a:lnTo>
                    <a:pt x="256794" y="59944"/>
                  </a:lnTo>
                  <a:lnTo>
                    <a:pt x="248158" y="68834"/>
                  </a:lnTo>
                  <a:lnTo>
                    <a:pt x="242570" y="71120"/>
                  </a:lnTo>
                  <a:lnTo>
                    <a:pt x="228727" y="71120"/>
                  </a:lnTo>
                  <a:lnTo>
                    <a:pt x="223139" y="68834"/>
                  </a:lnTo>
                  <a:lnTo>
                    <a:pt x="218694" y="64389"/>
                  </a:lnTo>
                  <a:lnTo>
                    <a:pt x="214376" y="59817"/>
                  </a:lnTo>
                  <a:lnTo>
                    <a:pt x="212217" y="54102"/>
                  </a:lnTo>
                  <a:lnTo>
                    <a:pt x="212217" y="39751"/>
                  </a:lnTo>
                  <a:lnTo>
                    <a:pt x="214376" y="33909"/>
                  </a:lnTo>
                  <a:lnTo>
                    <a:pt x="218567" y="29591"/>
                  </a:lnTo>
                  <a:lnTo>
                    <a:pt x="222885" y="25273"/>
                  </a:lnTo>
                  <a:lnTo>
                    <a:pt x="228473" y="23114"/>
                  </a:lnTo>
                  <a:lnTo>
                    <a:pt x="242697" y="23114"/>
                  </a:lnTo>
                  <a:lnTo>
                    <a:pt x="248285" y="25273"/>
                  </a:lnTo>
                  <a:lnTo>
                    <a:pt x="253085" y="30099"/>
                  </a:lnTo>
                  <a:lnTo>
                    <a:pt x="256794" y="33909"/>
                  </a:lnTo>
                  <a:lnTo>
                    <a:pt x="258953" y="39751"/>
                  </a:lnTo>
                  <a:lnTo>
                    <a:pt x="258953" y="10528"/>
                  </a:lnTo>
                  <a:lnTo>
                    <a:pt x="253466" y="7899"/>
                  </a:lnTo>
                  <a:lnTo>
                    <a:pt x="244957" y="5689"/>
                  </a:lnTo>
                  <a:lnTo>
                    <a:pt x="235585" y="4953"/>
                  </a:lnTo>
                  <a:lnTo>
                    <a:pt x="226199" y="5689"/>
                  </a:lnTo>
                  <a:lnTo>
                    <a:pt x="193814" y="30099"/>
                  </a:lnTo>
                  <a:lnTo>
                    <a:pt x="190627" y="46990"/>
                  </a:lnTo>
                  <a:lnTo>
                    <a:pt x="191427" y="56070"/>
                  </a:lnTo>
                  <a:lnTo>
                    <a:pt x="217779" y="86410"/>
                  </a:lnTo>
                  <a:lnTo>
                    <a:pt x="235585" y="89281"/>
                  </a:lnTo>
                  <a:lnTo>
                    <a:pt x="244957" y="88557"/>
                  </a:lnTo>
                  <a:lnTo>
                    <a:pt x="277380" y="64058"/>
                  </a:lnTo>
                  <a:lnTo>
                    <a:pt x="279742" y="55981"/>
                  </a:lnTo>
                  <a:lnTo>
                    <a:pt x="280543" y="46990"/>
                  </a:lnTo>
                  <a:close/>
                </a:path>
                <a:path w="2595879" h="168910">
                  <a:moveTo>
                    <a:pt x="325501" y="102997"/>
                  </a:moveTo>
                  <a:lnTo>
                    <a:pt x="304165" y="102997"/>
                  </a:lnTo>
                  <a:lnTo>
                    <a:pt x="304165" y="121158"/>
                  </a:lnTo>
                  <a:lnTo>
                    <a:pt x="304165" y="147066"/>
                  </a:lnTo>
                  <a:lnTo>
                    <a:pt x="238506" y="147066"/>
                  </a:lnTo>
                  <a:lnTo>
                    <a:pt x="238506" y="121158"/>
                  </a:lnTo>
                  <a:lnTo>
                    <a:pt x="304165" y="121158"/>
                  </a:lnTo>
                  <a:lnTo>
                    <a:pt x="304165" y="102997"/>
                  </a:lnTo>
                  <a:lnTo>
                    <a:pt x="217043" y="102997"/>
                  </a:lnTo>
                  <a:lnTo>
                    <a:pt x="217043" y="165227"/>
                  </a:lnTo>
                  <a:lnTo>
                    <a:pt x="325501" y="165227"/>
                  </a:lnTo>
                  <a:lnTo>
                    <a:pt x="325501" y="147066"/>
                  </a:lnTo>
                  <a:lnTo>
                    <a:pt x="325501" y="121158"/>
                  </a:lnTo>
                  <a:lnTo>
                    <a:pt x="325501" y="102997"/>
                  </a:lnTo>
                  <a:close/>
                </a:path>
                <a:path w="2595879" h="168910">
                  <a:moveTo>
                    <a:pt x="325501" y="889"/>
                  </a:moveTo>
                  <a:lnTo>
                    <a:pt x="304038" y="889"/>
                  </a:lnTo>
                  <a:lnTo>
                    <a:pt x="304038" y="95885"/>
                  </a:lnTo>
                  <a:lnTo>
                    <a:pt x="325501" y="95885"/>
                  </a:lnTo>
                  <a:lnTo>
                    <a:pt x="325501" y="889"/>
                  </a:lnTo>
                  <a:close/>
                </a:path>
                <a:path w="2595879" h="168910">
                  <a:moveTo>
                    <a:pt x="477012" y="4191"/>
                  </a:moveTo>
                  <a:lnTo>
                    <a:pt x="456438" y="4191"/>
                  </a:lnTo>
                  <a:lnTo>
                    <a:pt x="456438" y="59690"/>
                  </a:lnTo>
                  <a:lnTo>
                    <a:pt x="439547" y="59690"/>
                  </a:lnTo>
                  <a:lnTo>
                    <a:pt x="422846" y="18491"/>
                  </a:lnTo>
                  <a:lnTo>
                    <a:pt x="419100" y="16179"/>
                  </a:lnTo>
                  <a:lnTo>
                    <a:pt x="419100" y="69850"/>
                  </a:lnTo>
                  <a:lnTo>
                    <a:pt x="418807" y="78905"/>
                  </a:lnTo>
                  <a:lnTo>
                    <a:pt x="407416" y="109347"/>
                  </a:lnTo>
                  <a:lnTo>
                    <a:pt x="401955" y="109347"/>
                  </a:lnTo>
                  <a:lnTo>
                    <a:pt x="394449" y="106895"/>
                  </a:lnTo>
                  <a:lnTo>
                    <a:pt x="389089" y="99504"/>
                  </a:lnTo>
                  <a:lnTo>
                    <a:pt x="385876" y="87172"/>
                  </a:lnTo>
                  <a:lnTo>
                    <a:pt x="384810" y="69850"/>
                  </a:lnTo>
                  <a:lnTo>
                    <a:pt x="385876" y="52514"/>
                  </a:lnTo>
                  <a:lnTo>
                    <a:pt x="389089" y="40132"/>
                  </a:lnTo>
                  <a:lnTo>
                    <a:pt x="394449" y="32702"/>
                  </a:lnTo>
                  <a:lnTo>
                    <a:pt x="401955" y="30226"/>
                  </a:lnTo>
                  <a:lnTo>
                    <a:pt x="407543" y="30226"/>
                  </a:lnTo>
                  <a:lnTo>
                    <a:pt x="419100" y="69850"/>
                  </a:lnTo>
                  <a:lnTo>
                    <a:pt x="419100" y="16179"/>
                  </a:lnTo>
                  <a:lnTo>
                    <a:pt x="416737" y="14719"/>
                  </a:lnTo>
                  <a:lnTo>
                    <a:pt x="409790" y="12446"/>
                  </a:lnTo>
                  <a:lnTo>
                    <a:pt x="401955" y="11684"/>
                  </a:lnTo>
                  <a:lnTo>
                    <a:pt x="393242" y="12636"/>
                  </a:lnTo>
                  <a:lnTo>
                    <a:pt x="366204" y="45046"/>
                  </a:lnTo>
                  <a:lnTo>
                    <a:pt x="363728" y="69850"/>
                  </a:lnTo>
                  <a:lnTo>
                    <a:pt x="364337" y="83134"/>
                  </a:lnTo>
                  <a:lnTo>
                    <a:pt x="378980" y="119557"/>
                  </a:lnTo>
                  <a:lnTo>
                    <a:pt x="401955" y="128016"/>
                  </a:lnTo>
                  <a:lnTo>
                    <a:pt x="409905" y="127241"/>
                  </a:lnTo>
                  <a:lnTo>
                    <a:pt x="416979" y="124879"/>
                  </a:lnTo>
                  <a:lnTo>
                    <a:pt x="423189" y="120954"/>
                  </a:lnTo>
                  <a:lnTo>
                    <a:pt x="428498" y="115443"/>
                  </a:lnTo>
                  <a:lnTo>
                    <a:pt x="432346" y="109347"/>
                  </a:lnTo>
                  <a:lnTo>
                    <a:pt x="432904" y="108470"/>
                  </a:lnTo>
                  <a:lnTo>
                    <a:pt x="436232" y="99936"/>
                  </a:lnTo>
                  <a:lnTo>
                    <a:pt x="438531" y="89852"/>
                  </a:lnTo>
                  <a:lnTo>
                    <a:pt x="439801" y="78232"/>
                  </a:lnTo>
                  <a:lnTo>
                    <a:pt x="456438" y="78232"/>
                  </a:lnTo>
                  <a:lnTo>
                    <a:pt x="456438" y="163830"/>
                  </a:lnTo>
                  <a:lnTo>
                    <a:pt x="477012" y="163830"/>
                  </a:lnTo>
                  <a:lnTo>
                    <a:pt x="477012" y="78232"/>
                  </a:lnTo>
                  <a:lnTo>
                    <a:pt x="477012" y="59690"/>
                  </a:lnTo>
                  <a:lnTo>
                    <a:pt x="477012" y="4191"/>
                  </a:lnTo>
                  <a:close/>
                </a:path>
                <a:path w="2595879" h="168910">
                  <a:moveTo>
                    <a:pt x="509524" y="889"/>
                  </a:moveTo>
                  <a:lnTo>
                    <a:pt x="488442" y="889"/>
                  </a:lnTo>
                  <a:lnTo>
                    <a:pt x="488442" y="168783"/>
                  </a:lnTo>
                  <a:lnTo>
                    <a:pt x="509524" y="168783"/>
                  </a:lnTo>
                  <a:lnTo>
                    <a:pt x="509524" y="889"/>
                  </a:lnTo>
                  <a:close/>
                </a:path>
                <a:path w="2595879" h="168910">
                  <a:moveTo>
                    <a:pt x="656590" y="121158"/>
                  </a:moveTo>
                  <a:lnTo>
                    <a:pt x="654050" y="106934"/>
                  </a:lnTo>
                  <a:lnTo>
                    <a:pt x="653415" y="103378"/>
                  </a:lnTo>
                  <a:lnTo>
                    <a:pt x="645922" y="105791"/>
                  </a:lnTo>
                  <a:lnTo>
                    <a:pt x="637921" y="106934"/>
                  </a:lnTo>
                  <a:lnTo>
                    <a:pt x="629285" y="106934"/>
                  </a:lnTo>
                  <a:lnTo>
                    <a:pt x="629285" y="33528"/>
                  </a:lnTo>
                  <a:lnTo>
                    <a:pt x="652780" y="33528"/>
                  </a:lnTo>
                  <a:lnTo>
                    <a:pt x="652780" y="15240"/>
                  </a:lnTo>
                  <a:lnTo>
                    <a:pt x="607568" y="15240"/>
                  </a:lnTo>
                  <a:lnTo>
                    <a:pt x="607568" y="125095"/>
                  </a:lnTo>
                  <a:lnTo>
                    <a:pt x="622706" y="124866"/>
                  </a:lnTo>
                  <a:lnTo>
                    <a:pt x="635927" y="124129"/>
                  </a:lnTo>
                  <a:lnTo>
                    <a:pt x="647230" y="122910"/>
                  </a:lnTo>
                  <a:lnTo>
                    <a:pt x="656590" y="121158"/>
                  </a:lnTo>
                  <a:close/>
                </a:path>
                <a:path w="2595879" h="168910">
                  <a:moveTo>
                    <a:pt x="713613" y="122174"/>
                  </a:moveTo>
                  <a:lnTo>
                    <a:pt x="711492" y="107188"/>
                  </a:lnTo>
                  <a:lnTo>
                    <a:pt x="711073" y="104140"/>
                  </a:lnTo>
                  <a:lnTo>
                    <a:pt x="704265" y="105486"/>
                  </a:lnTo>
                  <a:lnTo>
                    <a:pt x="697191" y="106426"/>
                  </a:lnTo>
                  <a:lnTo>
                    <a:pt x="689889" y="107010"/>
                  </a:lnTo>
                  <a:lnTo>
                    <a:pt x="682371" y="107188"/>
                  </a:lnTo>
                  <a:lnTo>
                    <a:pt x="682371" y="33528"/>
                  </a:lnTo>
                  <a:lnTo>
                    <a:pt x="705993" y="33528"/>
                  </a:lnTo>
                  <a:lnTo>
                    <a:pt x="705993" y="15240"/>
                  </a:lnTo>
                  <a:lnTo>
                    <a:pt x="660781" y="15240"/>
                  </a:lnTo>
                  <a:lnTo>
                    <a:pt x="660781" y="125222"/>
                  </a:lnTo>
                  <a:lnTo>
                    <a:pt x="679221" y="125031"/>
                  </a:lnTo>
                  <a:lnTo>
                    <a:pt x="694194" y="124460"/>
                  </a:lnTo>
                  <a:lnTo>
                    <a:pt x="705650" y="123507"/>
                  </a:lnTo>
                  <a:lnTo>
                    <a:pt x="713613" y="122174"/>
                  </a:lnTo>
                  <a:close/>
                </a:path>
                <a:path w="2595879" h="168910">
                  <a:moveTo>
                    <a:pt x="764286" y="65405"/>
                  </a:moveTo>
                  <a:lnTo>
                    <a:pt x="740537" y="65405"/>
                  </a:lnTo>
                  <a:lnTo>
                    <a:pt x="740537" y="889"/>
                  </a:lnTo>
                  <a:lnTo>
                    <a:pt x="718566" y="889"/>
                  </a:lnTo>
                  <a:lnTo>
                    <a:pt x="718566" y="168783"/>
                  </a:lnTo>
                  <a:lnTo>
                    <a:pt x="740537" y="168783"/>
                  </a:lnTo>
                  <a:lnTo>
                    <a:pt x="740537" y="83693"/>
                  </a:lnTo>
                  <a:lnTo>
                    <a:pt x="764286" y="83693"/>
                  </a:lnTo>
                  <a:lnTo>
                    <a:pt x="764286" y="65405"/>
                  </a:lnTo>
                  <a:close/>
                </a:path>
                <a:path w="2595879" h="168910">
                  <a:moveTo>
                    <a:pt x="885317" y="126238"/>
                  </a:moveTo>
                  <a:lnTo>
                    <a:pt x="883043" y="112141"/>
                  </a:lnTo>
                  <a:lnTo>
                    <a:pt x="882396" y="108077"/>
                  </a:lnTo>
                  <a:lnTo>
                    <a:pt x="870026" y="109842"/>
                  </a:lnTo>
                  <a:lnTo>
                    <a:pt x="853909" y="111112"/>
                  </a:lnTo>
                  <a:lnTo>
                    <a:pt x="834021" y="111887"/>
                  </a:lnTo>
                  <a:lnTo>
                    <a:pt x="810387" y="112141"/>
                  </a:lnTo>
                  <a:lnTo>
                    <a:pt x="810387" y="78105"/>
                  </a:lnTo>
                  <a:lnTo>
                    <a:pt x="867664" y="78105"/>
                  </a:lnTo>
                  <a:lnTo>
                    <a:pt x="867664" y="13335"/>
                  </a:lnTo>
                  <a:lnTo>
                    <a:pt x="788416" y="13335"/>
                  </a:lnTo>
                  <a:lnTo>
                    <a:pt x="788416" y="31623"/>
                  </a:lnTo>
                  <a:lnTo>
                    <a:pt x="845820" y="31623"/>
                  </a:lnTo>
                  <a:lnTo>
                    <a:pt x="845820" y="60071"/>
                  </a:lnTo>
                  <a:lnTo>
                    <a:pt x="788416" y="60071"/>
                  </a:lnTo>
                  <a:lnTo>
                    <a:pt x="788416" y="130429"/>
                  </a:lnTo>
                  <a:lnTo>
                    <a:pt x="821397" y="130175"/>
                  </a:lnTo>
                  <a:lnTo>
                    <a:pt x="848525" y="129387"/>
                  </a:lnTo>
                  <a:lnTo>
                    <a:pt x="869835" y="128079"/>
                  </a:lnTo>
                  <a:lnTo>
                    <a:pt x="885317" y="126238"/>
                  </a:lnTo>
                  <a:close/>
                </a:path>
                <a:path w="2595879" h="168910">
                  <a:moveTo>
                    <a:pt x="941705" y="65405"/>
                  </a:moveTo>
                  <a:lnTo>
                    <a:pt x="915416" y="65405"/>
                  </a:lnTo>
                  <a:lnTo>
                    <a:pt x="915416" y="889"/>
                  </a:lnTo>
                  <a:lnTo>
                    <a:pt x="893699" y="889"/>
                  </a:lnTo>
                  <a:lnTo>
                    <a:pt x="893699" y="168783"/>
                  </a:lnTo>
                  <a:lnTo>
                    <a:pt x="915416" y="168783"/>
                  </a:lnTo>
                  <a:lnTo>
                    <a:pt x="915416" y="83693"/>
                  </a:lnTo>
                  <a:lnTo>
                    <a:pt x="941705" y="83693"/>
                  </a:lnTo>
                  <a:lnTo>
                    <a:pt x="941705" y="65405"/>
                  </a:lnTo>
                  <a:close/>
                </a:path>
                <a:path w="2595879" h="168910">
                  <a:moveTo>
                    <a:pt x="1104265" y="113538"/>
                  </a:moveTo>
                  <a:lnTo>
                    <a:pt x="1074026" y="70777"/>
                  </a:lnTo>
                  <a:lnTo>
                    <a:pt x="1072007" y="51689"/>
                  </a:lnTo>
                  <a:lnTo>
                    <a:pt x="1072007" y="12192"/>
                  </a:lnTo>
                  <a:lnTo>
                    <a:pt x="1051179" y="12192"/>
                  </a:lnTo>
                  <a:lnTo>
                    <a:pt x="1051115" y="51689"/>
                  </a:lnTo>
                  <a:lnTo>
                    <a:pt x="1042200" y="90741"/>
                  </a:lnTo>
                  <a:lnTo>
                    <a:pt x="1015238" y="118872"/>
                  </a:lnTo>
                  <a:lnTo>
                    <a:pt x="1030986" y="132969"/>
                  </a:lnTo>
                  <a:lnTo>
                    <a:pt x="1059053" y="100965"/>
                  </a:lnTo>
                  <a:lnTo>
                    <a:pt x="1061593" y="94742"/>
                  </a:lnTo>
                  <a:lnTo>
                    <a:pt x="1066660" y="103873"/>
                  </a:lnTo>
                  <a:lnTo>
                    <a:pt x="1072908" y="112560"/>
                  </a:lnTo>
                  <a:lnTo>
                    <a:pt x="1080325" y="120827"/>
                  </a:lnTo>
                  <a:lnTo>
                    <a:pt x="1088898" y="128663"/>
                  </a:lnTo>
                  <a:lnTo>
                    <a:pt x="1104265" y="113538"/>
                  </a:lnTo>
                  <a:close/>
                </a:path>
                <a:path w="2595879" h="168910">
                  <a:moveTo>
                    <a:pt x="1131570" y="4191"/>
                  </a:moveTo>
                  <a:lnTo>
                    <a:pt x="1109980" y="4191"/>
                  </a:lnTo>
                  <a:lnTo>
                    <a:pt x="1109980" y="53594"/>
                  </a:lnTo>
                  <a:lnTo>
                    <a:pt x="1085723" y="53594"/>
                  </a:lnTo>
                  <a:lnTo>
                    <a:pt x="1085723" y="72009"/>
                  </a:lnTo>
                  <a:lnTo>
                    <a:pt x="1109980" y="72009"/>
                  </a:lnTo>
                  <a:lnTo>
                    <a:pt x="1109980" y="163830"/>
                  </a:lnTo>
                  <a:lnTo>
                    <a:pt x="1131570" y="163830"/>
                  </a:lnTo>
                  <a:lnTo>
                    <a:pt x="1131570" y="4191"/>
                  </a:lnTo>
                  <a:close/>
                </a:path>
                <a:path w="2595879" h="168910">
                  <a:moveTo>
                    <a:pt x="1165606" y="889"/>
                  </a:moveTo>
                  <a:lnTo>
                    <a:pt x="1143889" y="889"/>
                  </a:lnTo>
                  <a:lnTo>
                    <a:pt x="1143889" y="168783"/>
                  </a:lnTo>
                  <a:lnTo>
                    <a:pt x="1165606" y="168783"/>
                  </a:lnTo>
                  <a:lnTo>
                    <a:pt x="1165606" y="889"/>
                  </a:lnTo>
                  <a:close/>
                </a:path>
                <a:path w="2595879" h="168910">
                  <a:moveTo>
                    <a:pt x="1330071" y="5842"/>
                  </a:moveTo>
                  <a:lnTo>
                    <a:pt x="1308227" y="5842"/>
                  </a:lnTo>
                  <a:lnTo>
                    <a:pt x="1308227" y="24638"/>
                  </a:lnTo>
                  <a:lnTo>
                    <a:pt x="1308227" y="43053"/>
                  </a:lnTo>
                  <a:lnTo>
                    <a:pt x="1308227" y="59309"/>
                  </a:lnTo>
                  <a:lnTo>
                    <a:pt x="1242949" y="59309"/>
                  </a:lnTo>
                  <a:lnTo>
                    <a:pt x="1242949" y="43053"/>
                  </a:lnTo>
                  <a:lnTo>
                    <a:pt x="1308227" y="43053"/>
                  </a:lnTo>
                  <a:lnTo>
                    <a:pt x="1308227" y="24638"/>
                  </a:lnTo>
                  <a:lnTo>
                    <a:pt x="1242949" y="24638"/>
                  </a:lnTo>
                  <a:lnTo>
                    <a:pt x="1242949" y="5842"/>
                  </a:lnTo>
                  <a:lnTo>
                    <a:pt x="1221232" y="5842"/>
                  </a:lnTo>
                  <a:lnTo>
                    <a:pt x="1221232" y="77597"/>
                  </a:lnTo>
                  <a:lnTo>
                    <a:pt x="1330071" y="77597"/>
                  </a:lnTo>
                  <a:lnTo>
                    <a:pt x="1330071" y="59309"/>
                  </a:lnTo>
                  <a:lnTo>
                    <a:pt x="1330071" y="43053"/>
                  </a:lnTo>
                  <a:lnTo>
                    <a:pt x="1330071" y="24638"/>
                  </a:lnTo>
                  <a:lnTo>
                    <a:pt x="1330071" y="5842"/>
                  </a:lnTo>
                  <a:close/>
                </a:path>
                <a:path w="2595879" h="168910">
                  <a:moveTo>
                    <a:pt x="1353566" y="93345"/>
                  </a:moveTo>
                  <a:lnTo>
                    <a:pt x="1197737" y="93345"/>
                  </a:lnTo>
                  <a:lnTo>
                    <a:pt x="1197737" y="111760"/>
                  </a:lnTo>
                  <a:lnTo>
                    <a:pt x="1264539" y="111760"/>
                  </a:lnTo>
                  <a:lnTo>
                    <a:pt x="1264539" y="168783"/>
                  </a:lnTo>
                  <a:lnTo>
                    <a:pt x="1286383" y="168783"/>
                  </a:lnTo>
                  <a:lnTo>
                    <a:pt x="1286383" y="111760"/>
                  </a:lnTo>
                  <a:lnTo>
                    <a:pt x="1353566" y="111760"/>
                  </a:lnTo>
                  <a:lnTo>
                    <a:pt x="1353566" y="93345"/>
                  </a:lnTo>
                  <a:close/>
                </a:path>
                <a:path w="2595879" h="168910">
                  <a:moveTo>
                    <a:pt x="1531112" y="69723"/>
                  </a:moveTo>
                  <a:lnTo>
                    <a:pt x="1530350" y="56997"/>
                  </a:lnTo>
                  <a:lnTo>
                    <a:pt x="1528076" y="45643"/>
                  </a:lnTo>
                  <a:lnTo>
                    <a:pt x="1524304" y="35712"/>
                  </a:lnTo>
                  <a:lnTo>
                    <a:pt x="1520837" y="30099"/>
                  </a:lnTo>
                  <a:lnTo>
                    <a:pt x="1519047" y="27178"/>
                  </a:lnTo>
                  <a:lnTo>
                    <a:pt x="1512608" y="20345"/>
                  </a:lnTo>
                  <a:lnTo>
                    <a:pt x="1509903" y="18592"/>
                  </a:lnTo>
                  <a:lnTo>
                    <a:pt x="1509903" y="69850"/>
                  </a:lnTo>
                  <a:lnTo>
                    <a:pt x="1509483" y="78600"/>
                  </a:lnTo>
                  <a:lnTo>
                    <a:pt x="1493520" y="109601"/>
                  </a:lnTo>
                  <a:lnTo>
                    <a:pt x="1480693" y="109601"/>
                  </a:lnTo>
                  <a:lnTo>
                    <a:pt x="1464183" y="69723"/>
                  </a:lnTo>
                  <a:lnTo>
                    <a:pt x="1464576" y="61163"/>
                  </a:lnTo>
                  <a:lnTo>
                    <a:pt x="1480439" y="30099"/>
                  </a:lnTo>
                  <a:lnTo>
                    <a:pt x="1493774" y="30099"/>
                  </a:lnTo>
                  <a:lnTo>
                    <a:pt x="1509903" y="69850"/>
                  </a:lnTo>
                  <a:lnTo>
                    <a:pt x="1509903" y="18592"/>
                  </a:lnTo>
                  <a:lnTo>
                    <a:pt x="1505102" y="15455"/>
                  </a:lnTo>
                  <a:lnTo>
                    <a:pt x="1496644" y="12534"/>
                  </a:lnTo>
                  <a:lnTo>
                    <a:pt x="1487170" y="11557"/>
                  </a:lnTo>
                  <a:lnTo>
                    <a:pt x="1477581" y="12534"/>
                  </a:lnTo>
                  <a:lnTo>
                    <a:pt x="1445869" y="45440"/>
                  </a:lnTo>
                  <a:lnTo>
                    <a:pt x="1442847" y="69723"/>
                  </a:lnTo>
                  <a:lnTo>
                    <a:pt x="1443596" y="82397"/>
                  </a:lnTo>
                  <a:lnTo>
                    <a:pt x="1461541" y="119075"/>
                  </a:lnTo>
                  <a:lnTo>
                    <a:pt x="1487170" y="128016"/>
                  </a:lnTo>
                  <a:lnTo>
                    <a:pt x="1496669" y="127025"/>
                  </a:lnTo>
                  <a:lnTo>
                    <a:pt x="1505191" y="124040"/>
                  </a:lnTo>
                  <a:lnTo>
                    <a:pt x="1512671" y="119126"/>
                  </a:lnTo>
                  <a:lnTo>
                    <a:pt x="1519174" y="112268"/>
                  </a:lnTo>
                  <a:lnTo>
                    <a:pt x="1520799" y="109601"/>
                  </a:lnTo>
                  <a:lnTo>
                    <a:pt x="1524355" y="103771"/>
                  </a:lnTo>
                  <a:lnTo>
                    <a:pt x="1528089" y="93853"/>
                  </a:lnTo>
                  <a:lnTo>
                    <a:pt x="1530350" y="82524"/>
                  </a:lnTo>
                  <a:lnTo>
                    <a:pt x="1531112" y="69723"/>
                  </a:lnTo>
                  <a:close/>
                </a:path>
                <a:path w="2595879" h="168910">
                  <a:moveTo>
                    <a:pt x="1577975" y="889"/>
                  </a:moveTo>
                  <a:lnTo>
                    <a:pt x="1556385" y="889"/>
                  </a:lnTo>
                  <a:lnTo>
                    <a:pt x="1556385" y="168783"/>
                  </a:lnTo>
                  <a:lnTo>
                    <a:pt x="1577975" y="168783"/>
                  </a:lnTo>
                  <a:lnTo>
                    <a:pt x="1577975" y="889"/>
                  </a:lnTo>
                  <a:close/>
                </a:path>
                <a:path w="2595879" h="168910">
                  <a:moveTo>
                    <a:pt x="1696974" y="61214"/>
                  </a:moveTo>
                  <a:lnTo>
                    <a:pt x="1695284" y="57912"/>
                  </a:lnTo>
                  <a:lnTo>
                    <a:pt x="1693291" y="53975"/>
                  </a:lnTo>
                  <a:lnTo>
                    <a:pt x="1686179" y="48514"/>
                  </a:lnTo>
                  <a:lnTo>
                    <a:pt x="1680387" y="44932"/>
                  </a:lnTo>
                  <a:lnTo>
                    <a:pt x="1675892" y="43192"/>
                  </a:lnTo>
                  <a:lnTo>
                    <a:pt x="1675892" y="66802"/>
                  </a:lnTo>
                  <a:lnTo>
                    <a:pt x="1675892" y="73914"/>
                  </a:lnTo>
                  <a:lnTo>
                    <a:pt x="1674241" y="76835"/>
                  </a:lnTo>
                  <a:lnTo>
                    <a:pt x="1670812" y="79248"/>
                  </a:lnTo>
                  <a:lnTo>
                    <a:pt x="1667510" y="81661"/>
                  </a:lnTo>
                  <a:lnTo>
                    <a:pt x="1663065" y="82804"/>
                  </a:lnTo>
                  <a:lnTo>
                    <a:pt x="1652270" y="82804"/>
                  </a:lnTo>
                  <a:lnTo>
                    <a:pt x="1647825" y="81661"/>
                  </a:lnTo>
                  <a:lnTo>
                    <a:pt x="1644650" y="79502"/>
                  </a:lnTo>
                  <a:lnTo>
                    <a:pt x="1641475" y="77216"/>
                  </a:lnTo>
                  <a:lnTo>
                    <a:pt x="1639951" y="74168"/>
                  </a:lnTo>
                  <a:lnTo>
                    <a:pt x="1639951" y="66802"/>
                  </a:lnTo>
                  <a:lnTo>
                    <a:pt x="1641602" y="63754"/>
                  </a:lnTo>
                  <a:lnTo>
                    <a:pt x="1644777" y="61341"/>
                  </a:lnTo>
                  <a:lnTo>
                    <a:pt x="1648079" y="59055"/>
                  </a:lnTo>
                  <a:lnTo>
                    <a:pt x="1652397" y="57912"/>
                  </a:lnTo>
                  <a:lnTo>
                    <a:pt x="1663319" y="57912"/>
                  </a:lnTo>
                  <a:lnTo>
                    <a:pt x="1667764" y="59055"/>
                  </a:lnTo>
                  <a:lnTo>
                    <a:pt x="1670939" y="61341"/>
                  </a:lnTo>
                  <a:lnTo>
                    <a:pt x="1674241" y="63754"/>
                  </a:lnTo>
                  <a:lnTo>
                    <a:pt x="1675892" y="66802"/>
                  </a:lnTo>
                  <a:lnTo>
                    <a:pt x="1675892" y="43192"/>
                  </a:lnTo>
                  <a:lnTo>
                    <a:pt x="1673720" y="42341"/>
                  </a:lnTo>
                  <a:lnTo>
                    <a:pt x="1666176" y="40779"/>
                  </a:lnTo>
                  <a:lnTo>
                    <a:pt x="1657858" y="40259"/>
                  </a:lnTo>
                  <a:lnTo>
                    <a:pt x="1649488" y="40792"/>
                  </a:lnTo>
                  <a:lnTo>
                    <a:pt x="1618869" y="61214"/>
                  </a:lnTo>
                  <a:lnTo>
                    <a:pt x="1618869" y="79629"/>
                  </a:lnTo>
                  <a:lnTo>
                    <a:pt x="1657858" y="100584"/>
                  </a:lnTo>
                  <a:lnTo>
                    <a:pt x="1666341" y="100063"/>
                  </a:lnTo>
                  <a:lnTo>
                    <a:pt x="1695437" y="82804"/>
                  </a:lnTo>
                  <a:lnTo>
                    <a:pt x="1696974" y="79629"/>
                  </a:lnTo>
                  <a:lnTo>
                    <a:pt x="1696974" y="61214"/>
                  </a:lnTo>
                  <a:close/>
                </a:path>
                <a:path w="2595879" h="168910">
                  <a:moveTo>
                    <a:pt x="1700657" y="17145"/>
                  </a:moveTo>
                  <a:lnTo>
                    <a:pt x="1668526" y="17145"/>
                  </a:lnTo>
                  <a:lnTo>
                    <a:pt x="1668526" y="0"/>
                  </a:lnTo>
                  <a:lnTo>
                    <a:pt x="1646936" y="0"/>
                  </a:lnTo>
                  <a:lnTo>
                    <a:pt x="1646936" y="17145"/>
                  </a:lnTo>
                  <a:lnTo>
                    <a:pt x="1614170" y="17145"/>
                  </a:lnTo>
                  <a:lnTo>
                    <a:pt x="1614170" y="34925"/>
                  </a:lnTo>
                  <a:lnTo>
                    <a:pt x="1700657" y="34925"/>
                  </a:lnTo>
                  <a:lnTo>
                    <a:pt x="1700657" y="17145"/>
                  </a:lnTo>
                  <a:close/>
                </a:path>
                <a:path w="2595879" h="168910">
                  <a:moveTo>
                    <a:pt x="1760982" y="889"/>
                  </a:moveTo>
                  <a:lnTo>
                    <a:pt x="1739392" y="889"/>
                  </a:lnTo>
                  <a:lnTo>
                    <a:pt x="1739392" y="49276"/>
                  </a:lnTo>
                  <a:lnTo>
                    <a:pt x="1729105" y="49276"/>
                  </a:lnTo>
                  <a:lnTo>
                    <a:pt x="1729105" y="4191"/>
                  </a:lnTo>
                  <a:lnTo>
                    <a:pt x="1707769" y="4191"/>
                  </a:lnTo>
                  <a:lnTo>
                    <a:pt x="1707769" y="97155"/>
                  </a:lnTo>
                  <a:lnTo>
                    <a:pt x="1729105" y="97155"/>
                  </a:lnTo>
                  <a:lnTo>
                    <a:pt x="1729105" y="67691"/>
                  </a:lnTo>
                  <a:lnTo>
                    <a:pt x="1739392" y="67691"/>
                  </a:lnTo>
                  <a:lnTo>
                    <a:pt x="1739392" y="102997"/>
                  </a:lnTo>
                  <a:lnTo>
                    <a:pt x="1760982" y="102997"/>
                  </a:lnTo>
                  <a:lnTo>
                    <a:pt x="1760982" y="67691"/>
                  </a:lnTo>
                  <a:lnTo>
                    <a:pt x="1760982" y="49276"/>
                  </a:lnTo>
                  <a:lnTo>
                    <a:pt x="1760982" y="889"/>
                  </a:lnTo>
                  <a:close/>
                </a:path>
                <a:path w="2595879" h="168910">
                  <a:moveTo>
                    <a:pt x="1761744" y="136017"/>
                  </a:moveTo>
                  <a:lnTo>
                    <a:pt x="1739519" y="108915"/>
                  </a:lnTo>
                  <a:lnTo>
                    <a:pt x="1739519" y="131445"/>
                  </a:lnTo>
                  <a:lnTo>
                    <a:pt x="1739519" y="140601"/>
                  </a:lnTo>
                  <a:lnTo>
                    <a:pt x="1704975" y="150761"/>
                  </a:lnTo>
                  <a:lnTo>
                    <a:pt x="1696986" y="150520"/>
                  </a:lnTo>
                  <a:lnTo>
                    <a:pt x="1670177" y="140601"/>
                  </a:lnTo>
                  <a:lnTo>
                    <a:pt x="1670278" y="131445"/>
                  </a:lnTo>
                  <a:lnTo>
                    <a:pt x="1704975" y="121158"/>
                  </a:lnTo>
                  <a:lnTo>
                    <a:pt x="1713014" y="121424"/>
                  </a:lnTo>
                  <a:lnTo>
                    <a:pt x="1739519" y="131445"/>
                  </a:lnTo>
                  <a:lnTo>
                    <a:pt x="1739519" y="108915"/>
                  </a:lnTo>
                  <a:lnTo>
                    <a:pt x="1738312" y="108343"/>
                  </a:lnTo>
                  <a:lnTo>
                    <a:pt x="1728609" y="105524"/>
                  </a:lnTo>
                  <a:lnTo>
                    <a:pt x="1717497" y="103822"/>
                  </a:lnTo>
                  <a:lnTo>
                    <a:pt x="1704975" y="103251"/>
                  </a:lnTo>
                  <a:lnTo>
                    <a:pt x="1692363" y="103809"/>
                  </a:lnTo>
                  <a:lnTo>
                    <a:pt x="1656524" y="117055"/>
                  </a:lnTo>
                  <a:lnTo>
                    <a:pt x="1647952" y="136017"/>
                  </a:lnTo>
                  <a:lnTo>
                    <a:pt x="1648879" y="143078"/>
                  </a:lnTo>
                  <a:lnTo>
                    <a:pt x="1680946" y="166408"/>
                  </a:lnTo>
                  <a:lnTo>
                    <a:pt x="1704975" y="168656"/>
                  </a:lnTo>
                  <a:lnTo>
                    <a:pt x="1717662" y="168097"/>
                  </a:lnTo>
                  <a:lnTo>
                    <a:pt x="1753374" y="154813"/>
                  </a:lnTo>
                  <a:lnTo>
                    <a:pt x="1760804" y="143002"/>
                  </a:lnTo>
                  <a:lnTo>
                    <a:pt x="1761744" y="136017"/>
                  </a:lnTo>
                  <a:close/>
                </a:path>
                <a:path w="2595879" h="168910">
                  <a:moveTo>
                    <a:pt x="1955419" y="66802"/>
                  </a:moveTo>
                  <a:lnTo>
                    <a:pt x="1947049" y="64211"/>
                  </a:lnTo>
                  <a:lnTo>
                    <a:pt x="1939480" y="60769"/>
                  </a:lnTo>
                  <a:lnTo>
                    <a:pt x="1932660" y="56489"/>
                  </a:lnTo>
                  <a:lnTo>
                    <a:pt x="1931060" y="55118"/>
                  </a:lnTo>
                  <a:lnTo>
                    <a:pt x="1926590" y="51308"/>
                  </a:lnTo>
                  <a:lnTo>
                    <a:pt x="1915033" y="22987"/>
                  </a:lnTo>
                  <a:lnTo>
                    <a:pt x="1948815" y="22987"/>
                  </a:lnTo>
                  <a:lnTo>
                    <a:pt x="1948815" y="4699"/>
                  </a:lnTo>
                  <a:lnTo>
                    <a:pt x="1858645" y="4699"/>
                  </a:lnTo>
                  <a:lnTo>
                    <a:pt x="1858645" y="22987"/>
                  </a:lnTo>
                  <a:lnTo>
                    <a:pt x="1893189" y="22987"/>
                  </a:lnTo>
                  <a:lnTo>
                    <a:pt x="1893189" y="27051"/>
                  </a:lnTo>
                  <a:lnTo>
                    <a:pt x="1875066" y="61099"/>
                  </a:lnTo>
                  <a:lnTo>
                    <a:pt x="1851406" y="73914"/>
                  </a:lnTo>
                  <a:lnTo>
                    <a:pt x="1866646" y="88392"/>
                  </a:lnTo>
                  <a:lnTo>
                    <a:pt x="1901698" y="60833"/>
                  </a:lnTo>
                  <a:lnTo>
                    <a:pt x="1904746" y="55118"/>
                  </a:lnTo>
                  <a:lnTo>
                    <a:pt x="1908556" y="59944"/>
                  </a:lnTo>
                  <a:lnTo>
                    <a:pt x="1914144" y="65151"/>
                  </a:lnTo>
                  <a:lnTo>
                    <a:pt x="1921687" y="70535"/>
                  </a:lnTo>
                  <a:lnTo>
                    <a:pt x="1929003" y="75946"/>
                  </a:lnTo>
                  <a:lnTo>
                    <a:pt x="1935861" y="79883"/>
                  </a:lnTo>
                  <a:lnTo>
                    <a:pt x="1942211" y="82296"/>
                  </a:lnTo>
                  <a:lnTo>
                    <a:pt x="1955419" y="66802"/>
                  </a:lnTo>
                  <a:close/>
                </a:path>
                <a:path w="2595879" h="168910">
                  <a:moveTo>
                    <a:pt x="1996821" y="889"/>
                  </a:moveTo>
                  <a:lnTo>
                    <a:pt x="1975358" y="889"/>
                  </a:lnTo>
                  <a:lnTo>
                    <a:pt x="1975358" y="33147"/>
                  </a:lnTo>
                  <a:lnTo>
                    <a:pt x="1943354" y="33147"/>
                  </a:lnTo>
                  <a:lnTo>
                    <a:pt x="1943354" y="50546"/>
                  </a:lnTo>
                  <a:lnTo>
                    <a:pt x="1975358" y="50546"/>
                  </a:lnTo>
                  <a:lnTo>
                    <a:pt x="1975358" y="85217"/>
                  </a:lnTo>
                  <a:lnTo>
                    <a:pt x="1996821" y="85217"/>
                  </a:lnTo>
                  <a:lnTo>
                    <a:pt x="1996821" y="889"/>
                  </a:lnTo>
                  <a:close/>
                </a:path>
                <a:path w="2595879" h="168910">
                  <a:moveTo>
                    <a:pt x="2001012" y="147828"/>
                  </a:moveTo>
                  <a:lnTo>
                    <a:pt x="1909699" y="147828"/>
                  </a:lnTo>
                  <a:lnTo>
                    <a:pt x="1909699" y="137033"/>
                  </a:lnTo>
                  <a:lnTo>
                    <a:pt x="1996821" y="137033"/>
                  </a:lnTo>
                  <a:lnTo>
                    <a:pt x="1996821" y="91694"/>
                  </a:lnTo>
                  <a:lnTo>
                    <a:pt x="1888109" y="91694"/>
                  </a:lnTo>
                  <a:lnTo>
                    <a:pt x="1888109" y="110109"/>
                  </a:lnTo>
                  <a:lnTo>
                    <a:pt x="1975358" y="110109"/>
                  </a:lnTo>
                  <a:lnTo>
                    <a:pt x="1975358" y="120269"/>
                  </a:lnTo>
                  <a:lnTo>
                    <a:pt x="1888109" y="120269"/>
                  </a:lnTo>
                  <a:lnTo>
                    <a:pt x="1888109" y="166116"/>
                  </a:lnTo>
                  <a:lnTo>
                    <a:pt x="2001012" y="166116"/>
                  </a:lnTo>
                  <a:lnTo>
                    <a:pt x="2001012" y="147828"/>
                  </a:lnTo>
                  <a:close/>
                </a:path>
                <a:path w="2595879" h="168910">
                  <a:moveTo>
                    <a:pt x="2136267" y="111379"/>
                  </a:moveTo>
                  <a:lnTo>
                    <a:pt x="2105787" y="86487"/>
                  </a:lnTo>
                  <a:lnTo>
                    <a:pt x="2093722" y="53467"/>
                  </a:lnTo>
                  <a:lnTo>
                    <a:pt x="2093722" y="41148"/>
                  </a:lnTo>
                  <a:lnTo>
                    <a:pt x="2132203" y="41148"/>
                  </a:lnTo>
                  <a:lnTo>
                    <a:pt x="2132203" y="22733"/>
                  </a:lnTo>
                  <a:lnTo>
                    <a:pt x="2093722" y="22733"/>
                  </a:lnTo>
                  <a:lnTo>
                    <a:pt x="2093722" y="889"/>
                  </a:lnTo>
                  <a:lnTo>
                    <a:pt x="2071751" y="889"/>
                  </a:lnTo>
                  <a:lnTo>
                    <a:pt x="2071751" y="22733"/>
                  </a:lnTo>
                  <a:lnTo>
                    <a:pt x="2033651" y="22733"/>
                  </a:lnTo>
                  <a:lnTo>
                    <a:pt x="2033651" y="41148"/>
                  </a:lnTo>
                  <a:lnTo>
                    <a:pt x="2072005" y="41148"/>
                  </a:lnTo>
                  <a:lnTo>
                    <a:pt x="2071928" y="53467"/>
                  </a:lnTo>
                  <a:lnTo>
                    <a:pt x="2053107" y="97015"/>
                  </a:lnTo>
                  <a:lnTo>
                    <a:pt x="2028825" y="117221"/>
                  </a:lnTo>
                  <a:lnTo>
                    <a:pt x="2044573" y="131711"/>
                  </a:lnTo>
                  <a:lnTo>
                    <a:pt x="2075751" y="99606"/>
                  </a:lnTo>
                  <a:lnTo>
                    <a:pt x="2082927" y="87503"/>
                  </a:lnTo>
                  <a:lnTo>
                    <a:pt x="2089708" y="97917"/>
                  </a:lnTo>
                  <a:lnTo>
                    <a:pt x="2098624" y="108165"/>
                  </a:lnTo>
                  <a:lnTo>
                    <a:pt x="2109660" y="118249"/>
                  </a:lnTo>
                  <a:lnTo>
                    <a:pt x="2122805" y="128143"/>
                  </a:lnTo>
                  <a:lnTo>
                    <a:pt x="2136267" y="111379"/>
                  </a:lnTo>
                  <a:close/>
                </a:path>
                <a:path w="2595879" h="168910">
                  <a:moveTo>
                    <a:pt x="2193036" y="66167"/>
                  </a:moveTo>
                  <a:lnTo>
                    <a:pt x="2166874" y="66167"/>
                  </a:lnTo>
                  <a:lnTo>
                    <a:pt x="2166874" y="889"/>
                  </a:lnTo>
                  <a:lnTo>
                    <a:pt x="2144776" y="889"/>
                  </a:lnTo>
                  <a:lnTo>
                    <a:pt x="2144776" y="168783"/>
                  </a:lnTo>
                  <a:lnTo>
                    <a:pt x="2166874" y="168783"/>
                  </a:lnTo>
                  <a:lnTo>
                    <a:pt x="2166874" y="84455"/>
                  </a:lnTo>
                  <a:lnTo>
                    <a:pt x="2193036" y="84455"/>
                  </a:lnTo>
                  <a:lnTo>
                    <a:pt x="2193036" y="66167"/>
                  </a:lnTo>
                  <a:close/>
                </a:path>
                <a:path w="2595879" h="168910">
                  <a:moveTo>
                    <a:pt x="2419985" y="55753"/>
                  </a:moveTo>
                  <a:lnTo>
                    <a:pt x="2375916" y="39878"/>
                  </a:lnTo>
                  <a:lnTo>
                    <a:pt x="2359279" y="12065"/>
                  </a:lnTo>
                  <a:lnTo>
                    <a:pt x="2359279" y="4445"/>
                  </a:lnTo>
                  <a:lnTo>
                    <a:pt x="2337435" y="4445"/>
                  </a:lnTo>
                  <a:lnTo>
                    <a:pt x="2337435" y="12065"/>
                  </a:lnTo>
                  <a:lnTo>
                    <a:pt x="2336381" y="19431"/>
                  </a:lnTo>
                  <a:lnTo>
                    <a:pt x="2301176" y="49961"/>
                  </a:lnTo>
                  <a:lnTo>
                    <a:pt x="2276335" y="55626"/>
                  </a:lnTo>
                  <a:lnTo>
                    <a:pt x="2289302" y="72136"/>
                  </a:lnTo>
                  <a:lnTo>
                    <a:pt x="2332139" y="54330"/>
                  </a:lnTo>
                  <a:lnTo>
                    <a:pt x="2348357" y="38862"/>
                  </a:lnTo>
                  <a:lnTo>
                    <a:pt x="2352497" y="43891"/>
                  </a:lnTo>
                  <a:lnTo>
                    <a:pt x="2389797" y="66725"/>
                  </a:lnTo>
                  <a:lnTo>
                    <a:pt x="2408809" y="72136"/>
                  </a:lnTo>
                  <a:lnTo>
                    <a:pt x="2419985" y="55753"/>
                  </a:lnTo>
                  <a:close/>
                </a:path>
                <a:path w="2595879" h="168910">
                  <a:moveTo>
                    <a:pt x="2426462" y="88011"/>
                  </a:moveTo>
                  <a:lnTo>
                    <a:pt x="2270633" y="88011"/>
                  </a:lnTo>
                  <a:lnTo>
                    <a:pt x="2270633" y="106299"/>
                  </a:lnTo>
                  <a:lnTo>
                    <a:pt x="2337435" y="106299"/>
                  </a:lnTo>
                  <a:lnTo>
                    <a:pt x="2337435" y="168783"/>
                  </a:lnTo>
                  <a:lnTo>
                    <a:pt x="2359279" y="168783"/>
                  </a:lnTo>
                  <a:lnTo>
                    <a:pt x="2359279" y="106299"/>
                  </a:lnTo>
                  <a:lnTo>
                    <a:pt x="2426462" y="106299"/>
                  </a:lnTo>
                  <a:lnTo>
                    <a:pt x="2426462" y="88011"/>
                  </a:lnTo>
                  <a:close/>
                </a:path>
                <a:path w="2595879" h="168910">
                  <a:moveTo>
                    <a:pt x="2530602" y="61214"/>
                  </a:moveTo>
                  <a:lnTo>
                    <a:pt x="2528913" y="57912"/>
                  </a:lnTo>
                  <a:lnTo>
                    <a:pt x="2526919" y="53975"/>
                  </a:lnTo>
                  <a:lnTo>
                    <a:pt x="2519807" y="48514"/>
                  </a:lnTo>
                  <a:lnTo>
                    <a:pt x="2514015" y="44932"/>
                  </a:lnTo>
                  <a:lnTo>
                    <a:pt x="2509520" y="43192"/>
                  </a:lnTo>
                  <a:lnTo>
                    <a:pt x="2509520" y="66802"/>
                  </a:lnTo>
                  <a:lnTo>
                    <a:pt x="2509520" y="73914"/>
                  </a:lnTo>
                  <a:lnTo>
                    <a:pt x="2507869" y="76835"/>
                  </a:lnTo>
                  <a:lnTo>
                    <a:pt x="2504440" y="79248"/>
                  </a:lnTo>
                  <a:lnTo>
                    <a:pt x="2501138" y="81661"/>
                  </a:lnTo>
                  <a:lnTo>
                    <a:pt x="2496693" y="82804"/>
                  </a:lnTo>
                  <a:lnTo>
                    <a:pt x="2485898" y="82804"/>
                  </a:lnTo>
                  <a:lnTo>
                    <a:pt x="2481453" y="81661"/>
                  </a:lnTo>
                  <a:lnTo>
                    <a:pt x="2478278" y="79502"/>
                  </a:lnTo>
                  <a:lnTo>
                    <a:pt x="2475103" y="77216"/>
                  </a:lnTo>
                  <a:lnTo>
                    <a:pt x="2473579" y="74168"/>
                  </a:lnTo>
                  <a:lnTo>
                    <a:pt x="2473579" y="66802"/>
                  </a:lnTo>
                  <a:lnTo>
                    <a:pt x="2475230" y="63754"/>
                  </a:lnTo>
                  <a:lnTo>
                    <a:pt x="2478405" y="61341"/>
                  </a:lnTo>
                  <a:lnTo>
                    <a:pt x="2481707" y="59055"/>
                  </a:lnTo>
                  <a:lnTo>
                    <a:pt x="2486025" y="57912"/>
                  </a:lnTo>
                  <a:lnTo>
                    <a:pt x="2496947" y="57912"/>
                  </a:lnTo>
                  <a:lnTo>
                    <a:pt x="2501392" y="59055"/>
                  </a:lnTo>
                  <a:lnTo>
                    <a:pt x="2504567" y="61341"/>
                  </a:lnTo>
                  <a:lnTo>
                    <a:pt x="2507869" y="63754"/>
                  </a:lnTo>
                  <a:lnTo>
                    <a:pt x="2509520" y="66802"/>
                  </a:lnTo>
                  <a:lnTo>
                    <a:pt x="2509520" y="43192"/>
                  </a:lnTo>
                  <a:lnTo>
                    <a:pt x="2507361" y="42341"/>
                  </a:lnTo>
                  <a:lnTo>
                    <a:pt x="2499804" y="40779"/>
                  </a:lnTo>
                  <a:lnTo>
                    <a:pt x="2491486" y="40259"/>
                  </a:lnTo>
                  <a:lnTo>
                    <a:pt x="2483116" y="40792"/>
                  </a:lnTo>
                  <a:lnTo>
                    <a:pt x="2452497" y="61214"/>
                  </a:lnTo>
                  <a:lnTo>
                    <a:pt x="2452497" y="79629"/>
                  </a:lnTo>
                  <a:lnTo>
                    <a:pt x="2491486" y="100584"/>
                  </a:lnTo>
                  <a:lnTo>
                    <a:pt x="2499969" y="100063"/>
                  </a:lnTo>
                  <a:lnTo>
                    <a:pt x="2529065" y="82804"/>
                  </a:lnTo>
                  <a:lnTo>
                    <a:pt x="2530602" y="79629"/>
                  </a:lnTo>
                  <a:lnTo>
                    <a:pt x="2530602" y="61214"/>
                  </a:lnTo>
                  <a:close/>
                </a:path>
                <a:path w="2595879" h="168910">
                  <a:moveTo>
                    <a:pt x="2534285" y="17145"/>
                  </a:moveTo>
                  <a:lnTo>
                    <a:pt x="2502154" y="17145"/>
                  </a:lnTo>
                  <a:lnTo>
                    <a:pt x="2502154" y="0"/>
                  </a:lnTo>
                  <a:lnTo>
                    <a:pt x="2480564" y="0"/>
                  </a:lnTo>
                  <a:lnTo>
                    <a:pt x="2480564" y="17145"/>
                  </a:lnTo>
                  <a:lnTo>
                    <a:pt x="2447798" y="17145"/>
                  </a:lnTo>
                  <a:lnTo>
                    <a:pt x="2447798" y="34925"/>
                  </a:lnTo>
                  <a:lnTo>
                    <a:pt x="2534285" y="34925"/>
                  </a:lnTo>
                  <a:lnTo>
                    <a:pt x="2534285" y="17145"/>
                  </a:lnTo>
                  <a:close/>
                </a:path>
                <a:path w="2595879" h="168910">
                  <a:moveTo>
                    <a:pt x="2594610" y="889"/>
                  </a:moveTo>
                  <a:lnTo>
                    <a:pt x="2573020" y="889"/>
                  </a:lnTo>
                  <a:lnTo>
                    <a:pt x="2573020" y="49276"/>
                  </a:lnTo>
                  <a:lnTo>
                    <a:pt x="2562733" y="49276"/>
                  </a:lnTo>
                  <a:lnTo>
                    <a:pt x="2562733" y="4191"/>
                  </a:lnTo>
                  <a:lnTo>
                    <a:pt x="2541397" y="4191"/>
                  </a:lnTo>
                  <a:lnTo>
                    <a:pt x="2541397" y="97155"/>
                  </a:lnTo>
                  <a:lnTo>
                    <a:pt x="2562733" y="97155"/>
                  </a:lnTo>
                  <a:lnTo>
                    <a:pt x="2562733" y="67691"/>
                  </a:lnTo>
                  <a:lnTo>
                    <a:pt x="2573020" y="67691"/>
                  </a:lnTo>
                  <a:lnTo>
                    <a:pt x="2573020" y="102997"/>
                  </a:lnTo>
                  <a:lnTo>
                    <a:pt x="2594610" y="102997"/>
                  </a:lnTo>
                  <a:lnTo>
                    <a:pt x="2594610" y="67691"/>
                  </a:lnTo>
                  <a:lnTo>
                    <a:pt x="2594610" y="49276"/>
                  </a:lnTo>
                  <a:lnTo>
                    <a:pt x="2594610" y="889"/>
                  </a:lnTo>
                  <a:close/>
                </a:path>
                <a:path w="2595879" h="168910">
                  <a:moveTo>
                    <a:pt x="2595372" y="136017"/>
                  </a:moveTo>
                  <a:lnTo>
                    <a:pt x="2573147" y="108915"/>
                  </a:lnTo>
                  <a:lnTo>
                    <a:pt x="2573147" y="131445"/>
                  </a:lnTo>
                  <a:lnTo>
                    <a:pt x="2573147" y="140601"/>
                  </a:lnTo>
                  <a:lnTo>
                    <a:pt x="2538603" y="150761"/>
                  </a:lnTo>
                  <a:lnTo>
                    <a:pt x="2530614" y="150520"/>
                  </a:lnTo>
                  <a:lnTo>
                    <a:pt x="2503805" y="140601"/>
                  </a:lnTo>
                  <a:lnTo>
                    <a:pt x="2503906" y="131445"/>
                  </a:lnTo>
                  <a:lnTo>
                    <a:pt x="2538603" y="121158"/>
                  </a:lnTo>
                  <a:lnTo>
                    <a:pt x="2546642" y="121424"/>
                  </a:lnTo>
                  <a:lnTo>
                    <a:pt x="2573147" y="131445"/>
                  </a:lnTo>
                  <a:lnTo>
                    <a:pt x="2573147" y="108915"/>
                  </a:lnTo>
                  <a:lnTo>
                    <a:pt x="2571940" y="108343"/>
                  </a:lnTo>
                  <a:lnTo>
                    <a:pt x="2562237" y="105524"/>
                  </a:lnTo>
                  <a:lnTo>
                    <a:pt x="2551125" y="103822"/>
                  </a:lnTo>
                  <a:lnTo>
                    <a:pt x="2538603" y="103251"/>
                  </a:lnTo>
                  <a:lnTo>
                    <a:pt x="2525992" y="103809"/>
                  </a:lnTo>
                  <a:lnTo>
                    <a:pt x="2490152" y="117055"/>
                  </a:lnTo>
                  <a:lnTo>
                    <a:pt x="2481580" y="136017"/>
                  </a:lnTo>
                  <a:lnTo>
                    <a:pt x="2482507" y="143078"/>
                  </a:lnTo>
                  <a:lnTo>
                    <a:pt x="2514574" y="166408"/>
                  </a:lnTo>
                  <a:lnTo>
                    <a:pt x="2538603" y="168656"/>
                  </a:lnTo>
                  <a:lnTo>
                    <a:pt x="2551290" y="168097"/>
                  </a:lnTo>
                  <a:lnTo>
                    <a:pt x="2587002" y="154813"/>
                  </a:lnTo>
                  <a:lnTo>
                    <a:pt x="2594432" y="143002"/>
                  </a:lnTo>
                  <a:lnTo>
                    <a:pt x="2595372" y="13601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9596" y="6266814"/>
              <a:ext cx="113550" cy="113538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1071816" y="6246113"/>
              <a:ext cx="991869" cy="146050"/>
            </a:xfrm>
            <a:custGeom>
              <a:avLst/>
              <a:gdLst/>
              <a:ahLst/>
              <a:cxnLst/>
              <a:rect l="l" t="t" r="r" b="b"/>
              <a:pathLst>
                <a:path w="991869" h="146050">
                  <a:moveTo>
                    <a:pt x="125907" y="42926"/>
                  </a:moveTo>
                  <a:lnTo>
                    <a:pt x="83566" y="33147"/>
                  </a:lnTo>
                  <a:lnTo>
                    <a:pt x="73596" y="22606"/>
                  </a:lnTo>
                  <a:lnTo>
                    <a:pt x="117640" y="22606"/>
                  </a:lnTo>
                  <a:lnTo>
                    <a:pt x="117640" y="12700"/>
                  </a:lnTo>
                  <a:lnTo>
                    <a:pt x="72402" y="12700"/>
                  </a:lnTo>
                  <a:lnTo>
                    <a:pt x="72402" y="0"/>
                  </a:lnTo>
                  <a:lnTo>
                    <a:pt x="61087" y="0"/>
                  </a:lnTo>
                  <a:lnTo>
                    <a:pt x="61087" y="12700"/>
                  </a:lnTo>
                  <a:lnTo>
                    <a:pt x="15544" y="12700"/>
                  </a:lnTo>
                  <a:lnTo>
                    <a:pt x="15544" y="22606"/>
                  </a:lnTo>
                  <a:lnTo>
                    <a:pt x="59601" y="22606"/>
                  </a:lnTo>
                  <a:lnTo>
                    <a:pt x="56489" y="26987"/>
                  </a:lnTo>
                  <a:lnTo>
                    <a:pt x="14757" y="42811"/>
                  </a:lnTo>
                  <a:lnTo>
                    <a:pt x="7289" y="42926"/>
                  </a:lnTo>
                  <a:lnTo>
                    <a:pt x="13385" y="52705"/>
                  </a:lnTo>
                  <a:lnTo>
                    <a:pt x="55918" y="40640"/>
                  </a:lnTo>
                  <a:lnTo>
                    <a:pt x="66890" y="31623"/>
                  </a:lnTo>
                  <a:lnTo>
                    <a:pt x="70967" y="36322"/>
                  </a:lnTo>
                  <a:lnTo>
                    <a:pt x="112217" y="51765"/>
                  </a:lnTo>
                  <a:lnTo>
                    <a:pt x="120548" y="52832"/>
                  </a:lnTo>
                  <a:lnTo>
                    <a:pt x="125907" y="42926"/>
                  </a:lnTo>
                  <a:close/>
                </a:path>
                <a:path w="991869" h="146050">
                  <a:moveTo>
                    <a:pt x="133197" y="63119"/>
                  </a:moveTo>
                  <a:lnTo>
                    <a:pt x="0" y="63119"/>
                  </a:lnTo>
                  <a:lnTo>
                    <a:pt x="0" y="73025"/>
                  </a:lnTo>
                  <a:lnTo>
                    <a:pt x="60947" y="73025"/>
                  </a:lnTo>
                  <a:lnTo>
                    <a:pt x="60947" y="87249"/>
                  </a:lnTo>
                  <a:lnTo>
                    <a:pt x="21805" y="87249"/>
                  </a:lnTo>
                  <a:lnTo>
                    <a:pt x="21805" y="97028"/>
                  </a:lnTo>
                  <a:lnTo>
                    <a:pt x="100304" y="97028"/>
                  </a:lnTo>
                  <a:lnTo>
                    <a:pt x="100304" y="109728"/>
                  </a:lnTo>
                  <a:lnTo>
                    <a:pt x="21805" y="109728"/>
                  </a:lnTo>
                  <a:lnTo>
                    <a:pt x="21805" y="142113"/>
                  </a:lnTo>
                  <a:lnTo>
                    <a:pt x="115036" y="142113"/>
                  </a:lnTo>
                  <a:lnTo>
                    <a:pt x="115036" y="132207"/>
                  </a:lnTo>
                  <a:lnTo>
                    <a:pt x="32740" y="132207"/>
                  </a:lnTo>
                  <a:lnTo>
                    <a:pt x="32740" y="119253"/>
                  </a:lnTo>
                  <a:lnTo>
                    <a:pt x="111252" y="119253"/>
                  </a:lnTo>
                  <a:lnTo>
                    <a:pt x="111252" y="87249"/>
                  </a:lnTo>
                  <a:lnTo>
                    <a:pt x="72250" y="87249"/>
                  </a:lnTo>
                  <a:lnTo>
                    <a:pt x="72250" y="73025"/>
                  </a:lnTo>
                  <a:lnTo>
                    <a:pt x="133197" y="73025"/>
                  </a:lnTo>
                  <a:lnTo>
                    <a:pt x="133197" y="63119"/>
                  </a:lnTo>
                  <a:close/>
                </a:path>
                <a:path w="991869" h="146050">
                  <a:moveTo>
                    <a:pt x="285559" y="69088"/>
                  </a:moveTo>
                  <a:lnTo>
                    <a:pt x="262953" y="69088"/>
                  </a:lnTo>
                  <a:lnTo>
                    <a:pt x="263855" y="56299"/>
                  </a:lnTo>
                  <a:lnTo>
                    <a:pt x="264490" y="41910"/>
                  </a:lnTo>
                  <a:lnTo>
                    <a:pt x="264858" y="25908"/>
                  </a:lnTo>
                  <a:lnTo>
                    <a:pt x="264985" y="8255"/>
                  </a:lnTo>
                  <a:lnTo>
                    <a:pt x="174053" y="8255"/>
                  </a:lnTo>
                  <a:lnTo>
                    <a:pt x="174053" y="18161"/>
                  </a:lnTo>
                  <a:lnTo>
                    <a:pt x="253936" y="18161"/>
                  </a:lnTo>
                  <a:lnTo>
                    <a:pt x="253809" y="33858"/>
                  </a:lnTo>
                  <a:lnTo>
                    <a:pt x="253466" y="47586"/>
                  </a:lnTo>
                  <a:lnTo>
                    <a:pt x="252907" y="59334"/>
                  </a:lnTo>
                  <a:lnTo>
                    <a:pt x="252158" y="69088"/>
                  </a:lnTo>
                  <a:lnTo>
                    <a:pt x="152400" y="69088"/>
                  </a:lnTo>
                  <a:lnTo>
                    <a:pt x="152400" y="79121"/>
                  </a:lnTo>
                  <a:lnTo>
                    <a:pt x="212153" y="79121"/>
                  </a:lnTo>
                  <a:lnTo>
                    <a:pt x="212153" y="145669"/>
                  </a:lnTo>
                  <a:lnTo>
                    <a:pt x="223202" y="145669"/>
                  </a:lnTo>
                  <a:lnTo>
                    <a:pt x="223202" y="79121"/>
                  </a:lnTo>
                  <a:lnTo>
                    <a:pt x="285559" y="79121"/>
                  </a:lnTo>
                  <a:lnTo>
                    <a:pt x="285559" y="69088"/>
                  </a:lnTo>
                  <a:close/>
                </a:path>
                <a:path w="991869" h="146050">
                  <a:moveTo>
                    <a:pt x="443547" y="74930"/>
                  </a:moveTo>
                  <a:lnTo>
                    <a:pt x="414235" y="47371"/>
                  </a:lnTo>
                  <a:lnTo>
                    <a:pt x="413816" y="46748"/>
                  </a:lnTo>
                  <a:lnTo>
                    <a:pt x="410362" y="39522"/>
                  </a:lnTo>
                  <a:lnTo>
                    <a:pt x="408292" y="32321"/>
                  </a:lnTo>
                  <a:lnTo>
                    <a:pt x="407606" y="25146"/>
                  </a:lnTo>
                  <a:lnTo>
                    <a:pt x="407606" y="19939"/>
                  </a:lnTo>
                  <a:lnTo>
                    <a:pt x="438721" y="19939"/>
                  </a:lnTo>
                  <a:lnTo>
                    <a:pt x="438721" y="9779"/>
                  </a:lnTo>
                  <a:lnTo>
                    <a:pt x="364807" y="9779"/>
                  </a:lnTo>
                  <a:lnTo>
                    <a:pt x="364807" y="19939"/>
                  </a:lnTo>
                  <a:lnTo>
                    <a:pt x="396684" y="19939"/>
                  </a:lnTo>
                  <a:lnTo>
                    <a:pt x="396684" y="25146"/>
                  </a:lnTo>
                  <a:lnTo>
                    <a:pt x="380390" y="63157"/>
                  </a:lnTo>
                  <a:lnTo>
                    <a:pt x="359981" y="78994"/>
                  </a:lnTo>
                  <a:lnTo>
                    <a:pt x="367982" y="86614"/>
                  </a:lnTo>
                  <a:lnTo>
                    <a:pt x="396824" y="57708"/>
                  </a:lnTo>
                  <a:lnTo>
                    <a:pt x="402526" y="47371"/>
                  </a:lnTo>
                  <a:lnTo>
                    <a:pt x="405066" y="52959"/>
                  </a:lnTo>
                  <a:lnTo>
                    <a:pt x="436054" y="82931"/>
                  </a:lnTo>
                  <a:lnTo>
                    <a:pt x="443547" y="74930"/>
                  </a:lnTo>
                  <a:close/>
                </a:path>
                <a:path w="991869" h="146050">
                  <a:moveTo>
                    <a:pt x="475805" y="2032"/>
                  </a:moveTo>
                  <a:lnTo>
                    <a:pt x="464756" y="2032"/>
                  </a:lnTo>
                  <a:lnTo>
                    <a:pt x="464756" y="38354"/>
                  </a:lnTo>
                  <a:lnTo>
                    <a:pt x="431101" y="38354"/>
                  </a:lnTo>
                  <a:lnTo>
                    <a:pt x="431101" y="48260"/>
                  </a:lnTo>
                  <a:lnTo>
                    <a:pt x="464756" y="48260"/>
                  </a:lnTo>
                  <a:lnTo>
                    <a:pt x="464756" y="104140"/>
                  </a:lnTo>
                  <a:lnTo>
                    <a:pt x="475805" y="104140"/>
                  </a:lnTo>
                  <a:lnTo>
                    <a:pt x="475805" y="2032"/>
                  </a:lnTo>
                  <a:close/>
                </a:path>
                <a:path w="991869" h="146050">
                  <a:moveTo>
                    <a:pt x="479615" y="131191"/>
                  </a:moveTo>
                  <a:lnTo>
                    <a:pt x="398589" y="131191"/>
                  </a:lnTo>
                  <a:lnTo>
                    <a:pt x="398589" y="93980"/>
                  </a:lnTo>
                  <a:lnTo>
                    <a:pt x="387413" y="93980"/>
                  </a:lnTo>
                  <a:lnTo>
                    <a:pt x="387413" y="140970"/>
                  </a:lnTo>
                  <a:lnTo>
                    <a:pt x="479615" y="140970"/>
                  </a:lnTo>
                  <a:lnTo>
                    <a:pt x="479615" y="131191"/>
                  </a:lnTo>
                  <a:close/>
                </a:path>
                <a:path w="991869" h="146050">
                  <a:moveTo>
                    <a:pt x="598106" y="75565"/>
                  </a:moveTo>
                  <a:lnTo>
                    <a:pt x="596709" y="68580"/>
                  </a:lnTo>
                  <a:lnTo>
                    <a:pt x="596201" y="66040"/>
                  </a:lnTo>
                  <a:lnTo>
                    <a:pt x="590740" y="67056"/>
                  </a:lnTo>
                  <a:lnTo>
                    <a:pt x="584390" y="67818"/>
                  </a:lnTo>
                  <a:lnTo>
                    <a:pt x="570166" y="68262"/>
                  </a:lnTo>
                  <a:lnTo>
                    <a:pt x="560273" y="68427"/>
                  </a:lnTo>
                  <a:lnTo>
                    <a:pt x="531685" y="68580"/>
                  </a:lnTo>
                  <a:lnTo>
                    <a:pt x="531685" y="46736"/>
                  </a:lnTo>
                  <a:lnTo>
                    <a:pt x="584771" y="46736"/>
                  </a:lnTo>
                  <a:lnTo>
                    <a:pt x="584771" y="7366"/>
                  </a:lnTo>
                  <a:lnTo>
                    <a:pt x="520636" y="7366"/>
                  </a:lnTo>
                  <a:lnTo>
                    <a:pt x="520636" y="17145"/>
                  </a:lnTo>
                  <a:lnTo>
                    <a:pt x="573595" y="17145"/>
                  </a:lnTo>
                  <a:lnTo>
                    <a:pt x="573595" y="36957"/>
                  </a:lnTo>
                  <a:lnTo>
                    <a:pt x="520636" y="36957"/>
                  </a:lnTo>
                  <a:lnTo>
                    <a:pt x="520636" y="78232"/>
                  </a:lnTo>
                  <a:lnTo>
                    <a:pt x="566496" y="78028"/>
                  </a:lnTo>
                  <a:lnTo>
                    <a:pt x="574357" y="77851"/>
                  </a:lnTo>
                  <a:lnTo>
                    <a:pt x="582358" y="77597"/>
                  </a:lnTo>
                  <a:lnTo>
                    <a:pt x="590232" y="76835"/>
                  </a:lnTo>
                  <a:lnTo>
                    <a:pt x="598106" y="75565"/>
                  </a:lnTo>
                  <a:close/>
                </a:path>
                <a:path w="991869" h="146050">
                  <a:moveTo>
                    <a:pt x="622998" y="93472"/>
                  </a:moveTo>
                  <a:lnTo>
                    <a:pt x="530923" y="93472"/>
                  </a:lnTo>
                  <a:lnTo>
                    <a:pt x="530923" y="103505"/>
                  </a:lnTo>
                  <a:lnTo>
                    <a:pt x="611949" y="103505"/>
                  </a:lnTo>
                  <a:lnTo>
                    <a:pt x="611949" y="145669"/>
                  </a:lnTo>
                  <a:lnTo>
                    <a:pt x="622998" y="145669"/>
                  </a:lnTo>
                  <a:lnTo>
                    <a:pt x="622998" y="93472"/>
                  </a:lnTo>
                  <a:close/>
                </a:path>
                <a:path w="991869" h="146050">
                  <a:moveTo>
                    <a:pt x="644588" y="24003"/>
                  </a:moveTo>
                  <a:lnTo>
                    <a:pt x="622998" y="24003"/>
                  </a:lnTo>
                  <a:lnTo>
                    <a:pt x="622998" y="2032"/>
                  </a:lnTo>
                  <a:lnTo>
                    <a:pt x="611949" y="2032"/>
                  </a:lnTo>
                  <a:lnTo>
                    <a:pt x="611949" y="85598"/>
                  </a:lnTo>
                  <a:lnTo>
                    <a:pt x="622998" y="85598"/>
                  </a:lnTo>
                  <a:lnTo>
                    <a:pt x="622998" y="65151"/>
                  </a:lnTo>
                  <a:lnTo>
                    <a:pt x="644588" y="65151"/>
                  </a:lnTo>
                  <a:lnTo>
                    <a:pt x="644588" y="55372"/>
                  </a:lnTo>
                  <a:lnTo>
                    <a:pt x="622998" y="55372"/>
                  </a:lnTo>
                  <a:lnTo>
                    <a:pt x="622998" y="33782"/>
                  </a:lnTo>
                  <a:lnTo>
                    <a:pt x="644588" y="33782"/>
                  </a:lnTo>
                  <a:lnTo>
                    <a:pt x="644588" y="24003"/>
                  </a:lnTo>
                  <a:close/>
                </a:path>
                <a:path w="991869" h="146050">
                  <a:moveTo>
                    <a:pt x="797877" y="60452"/>
                  </a:moveTo>
                  <a:lnTo>
                    <a:pt x="786828" y="23596"/>
                  </a:lnTo>
                  <a:lnTo>
                    <a:pt x="786828" y="60452"/>
                  </a:lnTo>
                  <a:lnTo>
                    <a:pt x="786358" y="68795"/>
                  </a:lnTo>
                  <a:lnTo>
                    <a:pt x="768540" y="99441"/>
                  </a:lnTo>
                  <a:lnTo>
                    <a:pt x="753554" y="99441"/>
                  </a:lnTo>
                  <a:lnTo>
                    <a:pt x="735266" y="60452"/>
                  </a:lnTo>
                  <a:lnTo>
                    <a:pt x="735711" y="52031"/>
                  </a:lnTo>
                  <a:lnTo>
                    <a:pt x="753427" y="21463"/>
                  </a:lnTo>
                  <a:lnTo>
                    <a:pt x="768794" y="21463"/>
                  </a:lnTo>
                  <a:lnTo>
                    <a:pt x="786828" y="60452"/>
                  </a:lnTo>
                  <a:lnTo>
                    <a:pt x="786828" y="23596"/>
                  </a:lnTo>
                  <a:lnTo>
                    <a:pt x="761047" y="11557"/>
                  </a:lnTo>
                  <a:lnTo>
                    <a:pt x="753160" y="12369"/>
                  </a:lnTo>
                  <a:lnTo>
                    <a:pt x="725208" y="49644"/>
                  </a:lnTo>
                  <a:lnTo>
                    <a:pt x="724598" y="60452"/>
                  </a:lnTo>
                  <a:lnTo>
                    <a:pt x="725233" y="71196"/>
                  </a:lnTo>
                  <a:lnTo>
                    <a:pt x="746302" y="106095"/>
                  </a:lnTo>
                  <a:lnTo>
                    <a:pt x="761047" y="109347"/>
                  </a:lnTo>
                  <a:lnTo>
                    <a:pt x="768908" y="108534"/>
                  </a:lnTo>
                  <a:lnTo>
                    <a:pt x="775970" y="106083"/>
                  </a:lnTo>
                  <a:lnTo>
                    <a:pt x="782205" y="102019"/>
                  </a:lnTo>
                  <a:lnTo>
                    <a:pt x="784669" y="99441"/>
                  </a:lnTo>
                  <a:lnTo>
                    <a:pt x="787717" y="96266"/>
                  </a:lnTo>
                  <a:lnTo>
                    <a:pt x="792137" y="89103"/>
                  </a:lnTo>
                  <a:lnTo>
                    <a:pt x="795312" y="80746"/>
                  </a:lnTo>
                  <a:lnTo>
                    <a:pt x="797229" y="71120"/>
                  </a:lnTo>
                  <a:lnTo>
                    <a:pt x="797877" y="60452"/>
                  </a:lnTo>
                  <a:close/>
                </a:path>
                <a:path w="991869" h="146050">
                  <a:moveTo>
                    <a:pt x="835596" y="2032"/>
                  </a:moveTo>
                  <a:lnTo>
                    <a:pt x="824420" y="2032"/>
                  </a:lnTo>
                  <a:lnTo>
                    <a:pt x="824420" y="145669"/>
                  </a:lnTo>
                  <a:lnTo>
                    <a:pt x="835596" y="145669"/>
                  </a:lnTo>
                  <a:lnTo>
                    <a:pt x="835596" y="2032"/>
                  </a:lnTo>
                  <a:close/>
                </a:path>
                <a:path w="991869" h="146050">
                  <a:moveTo>
                    <a:pt x="938466" y="53848"/>
                  </a:moveTo>
                  <a:lnTo>
                    <a:pt x="935545" y="48133"/>
                  </a:lnTo>
                  <a:lnTo>
                    <a:pt x="932840" y="45974"/>
                  </a:lnTo>
                  <a:lnTo>
                    <a:pt x="929830" y="43561"/>
                  </a:lnTo>
                  <a:lnTo>
                    <a:pt x="928179" y="42278"/>
                  </a:lnTo>
                  <a:lnTo>
                    <a:pt x="928179" y="56388"/>
                  </a:lnTo>
                  <a:lnTo>
                    <a:pt x="928179" y="64897"/>
                  </a:lnTo>
                  <a:lnTo>
                    <a:pt x="926147" y="68453"/>
                  </a:lnTo>
                  <a:lnTo>
                    <a:pt x="922083" y="71247"/>
                  </a:lnTo>
                  <a:lnTo>
                    <a:pt x="918019" y="73914"/>
                  </a:lnTo>
                  <a:lnTo>
                    <a:pt x="913066" y="75311"/>
                  </a:lnTo>
                  <a:lnTo>
                    <a:pt x="901509" y="75311"/>
                  </a:lnTo>
                  <a:lnTo>
                    <a:pt x="896556" y="73914"/>
                  </a:lnTo>
                  <a:lnTo>
                    <a:pt x="892619" y="71247"/>
                  </a:lnTo>
                  <a:lnTo>
                    <a:pt x="888555" y="68453"/>
                  </a:lnTo>
                  <a:lnTo>
                    <a:pt x="886523" y="64897"/>
                  </a:lnTo>
                  <a:lnTo>
                    <a:pt x="886523" y="56388"/>
                  </a:lnTo>
                  <a:lnTo>
                    <a:pt x="888555" y="52832"/>
                  </a:lnTo>
                  <a:lnTo>
                    <a:pt x="892492" y="50038"/>
                  </a:lnTo>
                  <a:lnTo>
                    <a:pt x="896556" y="47371"/>
                  </a:lnTo>
                  <a:lnTo>
                    <a:pt x="901382" y="45974"/>
                  </a:lnTo>
                  <a:lnTo>
                    <a:pt x="913066" y="45974"/>
                  </a:lnTo>
                  <a:lnTo>
                    <a:pt x="918019" y="47371"/>
                  </a:lnTo>
                  <a:lnTo>
                    <a:pt x="922083" y="50038"/>
                  </a:lnTo>
                  <a:lnTo>
                    <a:pt x="926147" y="52832"/>
                  </a:lnTo>
                  <a:lnTo>
                    <a:pt x="928179" y="56388"/>
                  </a:lnTo>
                  <a:lnTo>
                    <a:pt x="928179" y="42278"/>
                  </a:lnTo>
                  <a:lnTo>
                    <a:pt x="924115" y="39116"/>
                  </a:lnTo>
                  <a:lnTo>
                    <a:pt x="916495" y="36830"/>
                  </a:lnTo>
                  <a:lnTo>
                    <a:pt x="897953" y="36830"/>
                  </a:lnTo>
                  <a:lnTo>
                    <a:pt x="890333" y="39116"/>
                  </a:lnTo>
                  <a:lnTo>
                    <a:pt x="884618" y="43561"/>
                  </a:lnTo>
                  <a:lnTo>
                    <a:pt x="878903" y="48133"/>
                  </a:lnTo>
                  <a:lnTo>
                    <a:pt x="875982" y="53848"/>
                  </a:lnTo>
                  <a:lnTo>
                    <a:pt x="875982" y="67564"/>
                  </a:lnTo>
                  <a:lnTo>
                    <a:pt x="878776" y="73279"/>
                  </a:lnTo>
                  <a:lnTo>
                    <a:pt x="884618" y="77851"/>
                  </a:lnTo>
                  <a:lnTo>
                    <a:pt x="890333" y="82423"/>
                  </a:lnTo>
                  <a:lnTo>
                    <a:pt x="897826" y="84709"/>
                  </a:lnTo>
                  <a:lnTo>
                    <a:pt x="916749" y="84709"/>
                  </a:lnTo>
                  <a:lnTo>
                    <a:pt x="924242" y="82423"/>
                  </a:lnTo>
                  <a:lnTo>
                    <a:pt x="933119" y="75311"/>
                  </a:lnTo>
                  <a:lnTo>
                    <a:pt x="935672" y="73279"/>
                  </a:lnTo>
                  <a:lnTo>
                    <a:pt x="938466" y="67564"/>
                  </a:lnTo>
                  <a:lnTo>
                    <a:pt x="938466" y="53848"/>
                  </a:lnTo>
                  <a:close/>
                </a:path>
                <a:path w="991869" h="146050">
                  <a:moveTo>
                    <a:pt x="943800" y="20701"/>
                  </a:moveTo>
                  <a:lnTo>
                    <a:pt x="912558" y="20701"/>
                  </a:lnTo>
                  <a:lnTo>
                    <a:pt x="912558" y="3302"/>
                  </a:lnTo>
                  <a:lnTo>
                    <a:pt x="901509" y="3302"/>
                  </a:lnTo>
                  <a:lnTo>
                    <a:pt x="901509" y="20701"/>
                  </a:lnTo>
                  <a:lnTo>
                    <a:pt x="870013" y="20701"/>
                  </a:lnTo>
                  <a:lnTo>
                    <a:pt x="870013" y="30480"/>
                  </a:lnTo>
                  <a:lnTo>
                    <a:pt x="943800" y="30480"/>
                  </a:lnTo>
                  <a:lnTo>
                    <a:pt x="943800" y="20701"/>
                  </a:lnTo>
                  <a:close/>
                </a:path>
                <a:path w="991869" h="146050">
                  <a:moveTo>
                    <a:pt x="990917" y="2032"/>
                  </a:moveTo>
                  <a:lnTo>
                    <a:pt x="979868" y="2032"/>
                  </a:lnTo>
                  <a:lnTo>
                    <a:pt x="979868" y="45466"/>
                  </a:lnTo>
                  <a:lnTo>
                    <a:pt x="963231" y="45466"/>
                  </a:lnTo>
                  <a:lnTo>
                    <a:pt x="963231" y="4953"/>
                  </a:lnTo>
                  <a:lnTo>
                    <a:pt x="952182" y="4953"/>
                  </a:lnTo>
                  <a:lnTo>
                    <a:pt x="952182" y="85852"/>
                  </a:lnTo>
                  <a:lnTo>
                    <a:pt x="963231" y="85852"/>
                  </a:lnTo>
                  <a:lnTo>
                    <a:pt x="963231" y="55245"/>
                  </a:lnTo>
                  <a:lnTo>
                    <a:pt x="979868" y="55245"/>
                  </a:lnTo>
                  <a:lnTo>
                    <a:pt x="979868" y="90043"/>
                  </a:lnTo>
                  <a:lnTo>
                    <a:pt x="990917" y="90043"/>
                  </a:lnTo>
                  <a:lnTo>
                    <a:pt x="990917" y="55245"/>
                  </a:lnTo>
                  <a:lnTo>
                    <a:pt x="990917" y="45466"/>
                  </a:lnTo>
                  <a:lnTo>
                    <a:pt x="990917" y="2032"/>
                  </a:lnTo>
                  <a:close/>
                </a:path>
                <a:path w="991869" h="146050">
                  <a:moveTo>
                    <a:pt x="991806" y="126746"/>
                  </a:moveTo>
                  <a:lnTo>
                    <a:pt x="991717" y="110490"/>
                  </a:lnTo>
                  <a:lnTo>
                    <a:pt x="987742" y="104267"/>
                  </a:lnTo>
                  <a:lnTo>
                    <a:pt x="984300" y="102362"/>
                  </a:lnTo>
                  <a:lnTo>
                    <a:pt x="980122" y="100050"/>
                  </a:lnTo>
                  <a:lnTo>
                    <a:pt x="980122" y="118618"/>
                  </a:lnTo>
                  <a:lnTo>
                    <a:pt x="977836" y="125793"/>
                  </a:lnTo>
                  <a:lnTo>
                    <a:pt x="970978" y="130911"/>
                  </a:lnTo>
                  <a:lnTo>
                    <a:pt x="959548" y="133985"/>
                  </a:lnTo>
                  <a:lnTo>
                    <a:pt x="943546" y="135001"/>
                  </a:lnTo>
                  <a:lnTo>
                    <a:pt x="927608" y="133985"/>
                  </a:lnTo>
                  <a:lnTo>
                    <a:pt x="916216" y="130911"/>
                  </a:lnTo>
                  <a:lnTo>
                    <a:pt x="909370" y="125793"/>
                  </a:lnTo>
                  <a:lnTo>
                    <a:pt x="907097" y="118618"/>
                  </a:lnTo>
                  <a:lnTo>
                    <a:pt x="909370" y="111531"/>
                  </a:lnTo>
                  <a:lnTo>
                    <a:pt x="916216" y="106451"/>
                  </a:lnTo>
                  <a:lnTo>
                    <a:pt x="927608" y="103390"/>
                  </a:lnTo>
                  <a:lnTo>
                    <a:pt x="943546" y="102362"/>
                  </a:lnTo>
                  <a:lnTo>
                    <a:pt x="959548" y="103390"/>
                  </a:lnTo>
                  <a:lnTo>
                    <a:pt x="970978" y="106451"/>
                  </a:lnTo>
                  <a:lnTo>
                    <a:pt x="977836" y="111531"/>
                  </a:lnTo>
                  <a:lnTo>
                    <a:pt x="980122" y="118618"/>
                  </a:lnTo>
                  <a:lnTo>
                    <a:pt x="980122" y="100050"/>
                  </a:lnTo>
                  <a:lnTo>
                    <a:pt x="943546" y="92964"/>
                  </a:lnTo>
                  <a:lnTo>
                    <a:pt x="932446" y="93383"/>
                  </a:lnTo>
                  <a:lnTo>
                    <a:pt x="895159" y="110490"/>
                  </a:lnTo>
                  <a:lnTo>
                    <a:pt x="895159" y="126746"/>
                  </a:lnTo>
                  <a:lnTo>
                    <a:pt x="932446" y="143979"/>
                  </a:lnTo>
                  <a:lnTo>
                    <a:pt x="943546" y="144399"/>
                  </a:lnTo>
                  <a:lnTo>
                    <a:pt x="954633" y="143979"/>
                  </a:lnTo>
                  <a:lnTo>
                    <a:pt x="964323" y="142684"/>
                  </a:lnTo>
                  <a:lnTo>
                    <a:pt x="972591" y="140550"/>
                  </a:lnTo>
                  <a:lnTo>
                    <a:pt x="979487" y="137541"/>
                  </a:lnTo>
                  <a:lnTo>
                    <a:pt x="984072" y="135001"/>
                  </a:lnTo>
                  <a:lnTo>
                    <a:pt x="987742" y="132969"/>
                  </a:lnTo>
                  <a:lnTo>
                    <a:pt x="991806" y="12674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47570" y="6248146"/>
              <a:ext cx="119506" cy="143637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2353437" y="6248145"/>
              <a:ext cx="2007870" cy="144145"/>
            </a:xfrm>
            <a:custGeom>
              <a:avLst/>
              <a:gdLst/>
              <a:ahLst/>
              <a:cxnLst/>
              <a:rect l="l" t="t" r="r" b="b"/>
              <a:pathLst>
                <a:path w="2007870" h="144145">
                  <a:moveTo>
                    <a:pt x="117348" y="126111"/>
                  </a:moveTo>
                  <a:lnTo>
                    <a:pt x="38481" y="126111"/>
                  </a:lnTo>
                  <a:lnTo>
                    <a:pt x="38481" y="117221"/>
                  </a:lnTo>
                  <a:lnTo>
                    <a:pt x="113792" y="117221"/>
                  </a:lnTo>
                  <a:lnTo>
                    <a:pt x="113792" y="79248"/>
                  </a:lnTo>
                  <a:lnTo>
                    <a:pt x="19812" y="79248"/>
                  </a:lnTo>
                  <a:lnTo>
                    <a:pt x="19812" y="94869"/>
                  </a:lnTo>
                  <a:lnTo>
                    <a:pt x="95123" y="94869"/>
                  </a:lnTo>
                  <a:lnTo>
                    <a:pt x="95123" y="103124"/>
                  </a:lnTo>
                  <a:lnTo>
                    <a:pt x="19812" y="103124"/>
                  </a:lnTo>
                  <a:lnTo>
                    <a:pt x="19812" y="141605"/>
                  </a:lnTo>
                  <a:lnTo>
                    <a:pt x="117348" y="141605"/>
                  </a:lnTo>
                  <a:lnTo>
                    <a:pt x="117348" y="126111"/>
                  </a:lnTo>
                  <a:close/>
                </a:path>
                <a:path w="2007870" h="144145">
                  <a:moveTo>
                    <a:pt x="133223" y="54610"/>
                  </a:moveTo>
                  <a:lnTo>
                    <a:pt x="111506" y="54610"/>
                  </a:lnTo>
                  <a:lnTo>
                    <a:pt x="112496" y="43522"/>
                  </a:lnTo>
                  <a:lnTo>
                    <a:pt x="112661" y="40640"/>
                  </a:lnTo>
                  <a:lnTo>
                    <a:pt x="113220" y="31013"/>
                  </a:lnTo>
                  <a:lnTo>
                    <a:pt x="113639" y="17094"/>
                  </a:lnTo>
                  <a:lnTo>
                    <a:pt x="113792" y="1778"/>
                  </a:lnTo>
                  <a:lnTo>
                    <a:pt x="20066" y="1778"/>
                  </a:lnTo>
                  <a:lnTo>
                    <a:pt x="20066" y="17272"/>
                  </a:lnTo>
                  <a:lnTo>
                    <a:pt x="95123" y="17272"/>
                  </a:lnTo>
                  <a:lnTo>
                    <a:pt x="94996" y="26289"/>
                  </a:lnTo>
                  <a:lnTo>
                    <a:pt x="13589" y="28956"/>
                  </a:lnTo>
                  <a:lnTo>
                    <a:pt x="17780" y="44323"/>
                  </a:lnTo>
                  <a:lnTo>
                    <a:pt x="94361" y="40640"/>
                  </a:lnTo>
                  <a:lnTo>
                    <a:pt x="93980" y="47625"/>
                  </a:lnTo>
                  <a:lnTo>
                    <a:pt x="93599" y="52197"/>
                  </a:lnTo>
                  <a:lnTo>
                    <a:pt x="93472" y="54610"/>
                  </a:lnTo>
                  <a:lnTo>
                    <a:pt x="0" y="54610"/>
                  </a:lnTo>
                  <a:lnTo>
                    <a:pt x="0" y="70231"/>
                  </a:lnTo>
                  <a:lnTo>
                    <a:pt x="133223" y="70231"/>
                  </a:lnTo>
                  <a:lnTo>
                    <a:pt x="133223" y="54610"/>
                  </a:lnTo>
                  <a:close/>
                </a:path>
                <a:path w="2007870" h="144145">
                  <a:moveTo>
                    <a:pt x="242316" y="107188"/>
                  </a:moveTo>
                  <a:lnTo>
                    <a:pt x="240334" y="95123"/>
                  </a:lnTo>
                  <a:lnTo>
                    <a:pt x="239776" y="91694"/>
                  </a:lnTo>
                  <a:lnTo>
                    <a:pt x="229273" y="93205"/>
                  </a:lnTo>
                  <a:lnTo>
                    <a:pt x="215519" y="94272"/>
                  </a:lnTo>
                  <a:lnTo>
                    <a:pt x="198513" y="94919"/>
                  </a:lnTo>
                  <a:lnTo>
                    <a:pt x="178308" y="95123"/>
                  </a:lnTo>
                  <a:lnTo>
                    <a:pt x="178308" y="66040"/>
                  </a:lnTo>
                  <a:lnTo>
                    <a:pt x="227330" y="66040"/>
                  </a:lnTo>
                  <a:lnTo>
                    <a:pt x="227330" y="10668"/>
                  </a:lnTo>
                  <a:lnTo>
                    <a:pt x="159639" y="10668"/>
                  </a:lnTo>
                  <a:lnTo>
                    <a:pt x="159639" y="26416"/>
                  </a:lnTo>
                  <a:lnTo>
                    <a:pt x="208534" y="26416"/>
                  </a:lnTo>
                  <a:lnTo>
                    <a:pt x="208534" y="50673"/>
                  </a:lnTo>
                  <a:lnTo>
                    <a:pt x="159639" y="50673"/>
                  </a:lnTo>
                  <a:lnTo>
                    <a:pt x="159639" y="110871"/>
                  </a:lnTo>
                  <a:lnTo>
                    <a:pt x="187807" y="110642"/>
                  </a:lnTo>
                  <a:lnTo>
                    <a:pt x="210972" y="109943"/>
                  </a:lnTo>
                  <a:lnTo>
                    <a:pt x="229146" y="108788"/>
                  </a:lnTo>
                  <a:lnTo>
                    <a:pt x="242316" y="107188"/>
                  </a:lnTo>
                  <a:close/>
                </a:path>
                <a:path w="2007870" h="144145">
                  <a:moveTo>
                    <a:pt x="290576" y="55118"/>
                  </a:moveTo>
                  <a:lnTo>
                    <a:pt x="268097" y="55118"/>
                  </a:lnTo>
                  <a:lnTo>
                    <a:pt x="268097" y="0"/>
                  </a:lnTo>
                  <a:lnTo>
                    <a:pt x="249555" y="0"/>
                  </a:lnTo>
                  <a:lnTo>
                    <a:pt x="249555" y="143637"/>
                  </a:lnTo>
                  <a:lnTo>
                    <a:pt x="268097" y="143637"/>
                  </a:lnTo>
                  <a:lnTo>
                    <a:pt x="268097" y="70866"/>
                  </a:lnTo>
                  <a:lnTo>
                    <a:pt x="290576" y="70866"/>
                  </a:lnTo>
                  <a:lnTo>
                    <a:pt x="290576" y="55118"/>
                  </a:lnTo>
                  <a:close/>
                </a:path>
                <a:path w="2007870" h="144145">
                  <a:moveTo>
                    <a:pt x="418973" y="34671"/>
                  </a:moveTo>
                  <a:lnTo>
                    <a:pt x="399669" y="7493"/>
                  </a:lnTo>
                  <a:lnTo>
                    <a:pt x="399669" y="29210"/>
                  </a:lnTo>
                  <a:lnTo>
                    <a:pt x="399669" y="40005"/>
                  </a:lnTo>
                  <a:lnTo>
                    <a:pt x="397256" y="44323"/>
                  </a:lnTo>
                  <a:lnTo>
                    <a:pt x="392303" y="47371"/>
                  </a:lnTo>
                  <a:lnTo>
                    <a:pt x="387477" y="50419"/>
                  </a:lnTo>
                  <a:lnTo>
                    <a:pt x="380365" y="51943"/>
                  </a:lnTo>
                  <a:lnTo>
                    <a:pt x="361823" y="51943"/>
                  </a:lnTo>
                  <a:lnTo>
                    <a:pt x="354711" y="50419"/>
                  </a:lnTo>
                  <a:lnTo>
                    <a:pt x="349885" y="47371"/>
                  </a:lnTo>
                  <a:lnTo>
                    <a:pt x="345059" y="44196"/>
                  </a:lnTo>
                  <a:lnTo>
                    <a:pt x="342646" y="40005"/>
                  </a:lnTo>
                  <a:lnTo>
                    <a:pt x="342646" y="29210"/>
                  </a:lnTo>
                  <a:lnTo>
                    <a:pt x="345059" y="25019"/>
                  </a:lnTo>
                  <a:lnTo>
                    <a:pt x="349885" y="21844"/>
                  </a:lnTo>
                  <a:lnTo>
                    <a:pt x="354711" y="18796"/>
                  </a:lnTo>
                  <a:lnTo>
                    <a:pt x="361823" y="17272"/>
                  </a:lnTo>
                  <a:lnTo>
                    <a:pt x="380365" y="17272"/>
                  </a:lnTo>
                  <a:lnTo>
                    <a:pt x="387477" y="18796"/>
                  </a:lnTo>
                  <a:lnTo>
                    <a:pt x="397256" y="25019"/>
                  </a:lnTo>
                  <a:lnTo>
                    <a:pt x="399669" y="29210"/>
                  </a:lnTo>
                  <a:lnTo>
                    <a:pt x="399669" y="7493"/>
                  </a:lnTo>
                  <a:lnTo>
                    <a:pt x="399288" y="7277"/>
                  </a:lnTo>
                  <a:lnTo>
                    <a:pt x="391121" y="4495"/>
                  </a:lnTo>
                  <a:lnTo>
                    <a:pt x="381762" y="2844"/>
                  </a:lnTo>
                  <a:lnTo>
                    <a:pt x="371221" y="2286"/>
                  </a:lnTo>
                  <a:lnTo>
                    <a:pt x="360832" y="2857"/>
                  </a:lnTo>
                  <a:lnTo>
                    <a:pt x="326809" y="21501"/>
                  </a:lnTo>
                  <a:lnTo>
                    <a:pt x="323596" y="34671"/>
                  </a:lnTo>
                  <a:lnTo>
                    <a:pt x="324396" y="41821"/>
                  </a:lnTo>
                  <a:lnTo>
                    <a:pt x="360997" y="67259"/>
                  </a:lnTo>
                  <a:lnTo>
                    <a:pt x="371475" y="67818"/>
                  </a:lnTo>
                  <a:lnTo>
                    <a:pt x="382003" y="67246"/>
                  </a:lnTo>
                  <a:lnTo>
                    <a:pt x="413143" y="51943"/>
                  </a:lnTo>
                  <a:lnTo>
                    <a:pt x="415823" y="48107"/>
                  </a:lnTo>
                  <a:lnTo>
                    <a:pt x="418185" y="41744"/>
                  </a:lnTo>
                  <a:lnTo>
                    <a:pt x="418973" y="34671"/>
                  </a:lnTo>
                  <a:close/>
                </a:path>
                <a:path w="2007870" h="144145">
                  <a:moveTo>
                    <a:pt x="438023" y="79121"/>
                  </a:moveTo>
                  <a:lnTo>
                    <a:pt x="304800" y="79121"/>
                  </a:lnTo>
                  <a:lnTo>
                    <a:pt x="304800" y="94996"/>
                  </a:lnTo>
                  <a:lnTo>
                    <a:pt x="361950" y="94996"/>
                  </a:lnTo>
                  <a:lnTo>
                    <a:pt x="361950" y="143637"/>
                  </a:lnTo>
                  <a:lnTo>
                    <a:pt x="380746" y="143637"/>
                  </a:lnTo>
                  <a:lnTo>
                    <a:pt x="380746" y="94996"/>
                  </a:lnTo>
                  <a:lnTo>
                    <a:pt x="438023" y="94996"/>
                  </a:lnTo>
                  <a:lnTo>
                    <a:pt x="438023" y="79121"/>
                  </a:lnTo>
                  <a:close/>
                </a:path>
                <a:path w="2007870" h="144145">
                  <a:moveTo>
                    <a:pt x="571373" y="62865"/>
                  </a:moveTo>
                  <a:lnTo>
                    <a:pt x="497205" y="62865"/>
                  </a:lnTo>
                  <a:lnTo>
                    <a:pt x="497205" y="28194"/>
                  </a:lnTo>
                  <a:lnTo>
                    <a:pt x="569214" y="28194"/>
                  </a:lnTo>
                  <a:lnTo>
                    <a:pt x="569214" y="12700"/>
                  </a:lnTo>
                  <a:lnTo>
                    <a:pt x="478409" y="12700"/>
                  </a:lnTo>
                  <a:lnTo>
                    <a:pt x="478409" y="78359"/>
                  </a:lnTo>
                  <a:lnTo>
                    <a:pt x="571373" y="78359"/>
                  </a:lnTo>
                  <a:lnTo>
                    <a:pt x="571373" y="62865"/>
                  </a:lnTo>
                  <a:close/>
                </a:path>
                <a:path w="2007870" h="144145">
                  <a:moveTo>
                    <a:pt x="590423" y="106934"/>
                  </a:moveTo>
                  <a:lnTo>
                    <a:pt x="457200" y="106934"/>
                  </a:lnTo>
                  <a:lnTo>
                    <a:pt x="457200" y="122428"/>
                  </a:lnTo>
                  <a:lnTo>
                    <a:pt x="590423" y="122428"/>
                  </a:lnTo>
                  <a:lnTo>
                    <a:pt x="590423" y="106934"/>
                  </a:lnTo>
                  <a:close/>
                </a:path>
                <a:path w="2007870" h="144145">
                  <a:moveTo>
                    <a:pt x="699135" y="93472"/>
                  </a:moveTo>
                  <a:lnTo>
                    <a:pt x="691718" y="89573"/>
                  </a:lnTo>
                  <a:lnTo>
                    <a:pt x="684923" y="84493"/>
                  </a:lnTo>
                  <a:lnTo>
                    <a:pt x="678713" y="78232"/>
                  </a:lnTo>
                  <a:lnTo>
                    <a:pt x="674052" y="72009"/>
                  </a:lnTo>
                  <a:lnTo>
                    <a:pt x="673100" y="70739"/>
                  </a:lnTo>
                  <a:lnTo>
                    <a:pt x="662432" y="9652"/>
                  </a:lnTo>
                  <a:lnTo>
                    <a:pt x="643763" y="9652"/>
                  </a:lnTo>
                  <a:lnTo>
                    <a:pt x="643763" y="37592"/>
                  </a:lnTo>
                  <a:lnTo>
                    <a:pt x="643089" y="46405"/>
                  </a:lnTo>
                  <a:lnTo>
                    <a:pt x="620674" y="86995"/>
                  </a:lnTo>
                  <a:lnTo>
                    <a:pt x="605536" y="97536"/>
                  </a:lnTo>
                  <a:lnTo>
                    <a:pt x="620014" y="110363"/>
                  </a:lnTo>
                  <a:lnTo>
                    <a:pt x="630085" y="102336"/>
                  </a:lnTo>
                  <a:lnTo>
                    <a:pt x="638962" y="93294"/>
                  </a:lnTo>
                  <a:lnTo>
                    <a:pt x="646658" y="83185"/>
                  </a:lnTo>
                  <a:lnTo>
                    <a:pt x="653161" y="72009"/>
                  </a:lnTo>
                  <a:lnTo>
                    <a:pt x="659218" y="81965"/>
                  </a:lnTo>
                  <a:lnTo>
                    <a:pt x="666750" y="91274"/>
                  </a:lnTo>
                  <a:lnTo>
                    <a:pt x="675690" y="99923"/>
                  </a:lnTo>
                  <a:lnTo>
                    <a:pt x="686054" y="107950"/>
                  </a:lnTo>
                  <a:lnTo>
                    <a:pt x="699135" y="93472"/>
                  </a:lnTo>
                  <a:close/>
                </a:path>
                <a:path w="2007870" h="144145">
                  <a:moveTo>
                    <a:pt x="732790" y="0"/>
                  </a:moveTo>
                  <a:lnTo>
                    <a:pt x="714248" y="0"/>
                  </a:lnTo>
                  <a:lnTo>
                    <a:pt x="714248" y="43434"/>
                  </a:lnTo>
                  <a:lnTo>
                    <a:pt x="683133" y="43434"/>
                  </a:lnTo>
                  <a:lnTo>
                    <a:pt x="683133" y="59182"/>
                  </a:lnTo>
                  <a:lnTo>
                    <a:pt x="714248" y="59182"/>
                  </a:lnTo>
                  <a:lnTo>
                    <a:pt x="714248" y="143637"/>
                  </a:lnTo>
                  <a:lnTo>
                    <a:pt x="732790" y="143637"/>
                  </a:lnTo>
                  <a:lnTo>
                    <a:pt x="732790" y="0"/>
                  </a:lnTo>
                  <a:close/>
                </a:path>
                <a:path w="2007870" h="144145">
                  <a:moveTo>
                    <a:pt x="840105" y="10414"/>
                  </a:moveTo>
                  <a:lnTo>
                    <a:pt x="821563" y="10414"/>
                  </a:lnTo>
                  <a:lnTo>
                    <a:pt x="821563" y="42799"/>
                  </a:lnTo>
                  <a:lnTo>
                    <a:pt x="821563" y="58547"/>
                  </a:lnTo>
                  <a:lnTo>
                    <a:pt x="821563" y="89027"/>
                  </a:lnTo>
                  <a:lnTo>
                    <a:pt x="788416" y="89027"/>
                  </a:lnTo>
                  <a:lnTo>
                    <a:pt x="788416" y="58547"/>
                  </a:lnTo>
                  <a:lnTo>
                    <a:pt x="821563" y="58547"/>
                  </a:lnTo>
                  <a:lnTo>
                    <a:pt x="821563" y="42799"/>
                  </a:lnTo>
                  <a:lnTo>
                    <a:pt x="788416" y="42799"/>
                  </a:lnTo>
                  <a:lnTo>
                    <a:pt x="788416" y="10414"/>
                  </a:lnTo>
                  <a:lnTo>
                    <a:pt x="770128" y="10414"/>
                  </a:lnTo>
                  <a:lnTo>
                    <a:pt x="770128" y="104775"/>
                  </a:lnTo>
                  <a:lnTo>
                    <a:pt x="840105" y="104775"/>
                  </a:lnTo>
                  <a:lnTo>
                    <a:pt x="840105" y="89027"/>
                  </a:lnTo>
                  <a:lnTo>
                    <a:pt x="840105" y="58547"/>
                  </a:lnTo>
                  <a:lnTo>
                    <a:pt x="840105" y="42799"/>
                  </a:lnTo>
                  <a:lnTo>
                    <a:pt x="840105" y="10414"/>
                  </a:lnTo>
                  <a:close/>
                </a:path>
                <a:path w="2007870" h="144145">
                  <a:moveTo>
                    <a:pt x="882269" y="0"/>
                  </a:moveTo>
                  <a:lnTo>
                    <a:pt x="863981" y="0"/>
                  </a:lnTo>
                  <a:lnTo>
                    <a:pt x="863981" y="143637"/>
                  </a:lnTo>
                  <a:lnTo>
                    <a:pt x="882269" y="143637"/>
                  </a:lnTo>
                  <a:lnTo>
                    <a:pt x="882269" y="0"/>
                  </a:lnTo>
                  <a:close/>
                </a:path>
                <a:path w="2007870" h="144145">
                  <a:moveTo>
                    <a:pt x="1043305" y="64008"/>
                  </a:moveTo>
                  <a:lnTo>
                    <a:pt x="1004189" y="45212"/>
                  </a:lnTo>
                  <a:lnTo>
                    <a:pt x="990473" y="19939"/>
                  </a:lnTo>
                  <a:lnTo>
                    <a:pt x="990473" y="9398"/>
                  </a:lnTo>
                  <a:lnTo>
                    <a:pt x="971550" y="9398"/>
                  </a:lnTo>
                  <a:lnTo>
                    <a:pt x="971550" y="19939"/>
                  </a:lnTo>
                  <a:lnTo>
                    <a:pt x="970686" y="26111"/>
                  </a:lnTo>
                  <a:lnTo>
                    <a:pt x="941082" y="56616"/>
                  </a:lnTo>
                  <a:lnTo>
                    <a:pt x="918591" y="64008"/>
                  </a:lnTo>
                  <a:lnTo>
                    <a:pt x="929386" y="78486"/>
                  </a:lnTo>
                  <a:lnTo>
                    <a:pt x="966050" y="59918"/>
                  </a:lnTo>
                  <a:lnTo>
                    <a:pt x="980948" y="44196"/>
                  </a:lnTo>
                  <a:lnTo>
                    <a:pt x="985088" y="49466"/>
                  </a:lnTo>
                  <a:lnTo>
                    <a:pt x="1017333" y="72618"/>
                  </a:lnTo>
                  <a:lnTo>
                    <a:pt x="1032383" y="78359"/>
                  </a:lnTo>
                  <a:lnTo>
                    <a:pt x="1043305" y="64008"/>
                  </a:lnTo>
                  <a:close/>
                </a:path>
                <a:path w="2007870" h="144145">
                  <a:moveTo>
                    <a:pt x="1047623" y="106934"/>
                  </a:moveTo>
                  <a:lnTo>
                    <a:pt x="914400" y="106934"/>
                  </a:lnTo>
                  <a:lnTo>
                    <a:pt x="914400" y="122174"/>
                  </a:lnTo>
                  <a:lnTo>
                    <a:pt x="1047623" y="122174"/>
                  </a:lnTo>
                  <a:lnTo>
                    <a:pt x="1047623" y="106934"/>
                  </a:lnTo>
                  <a:close/>
                </a:path>
                <a:path w="2007870" h="144145">
                  <a:moveTo>
                    <a:pt x="1139571" y="94869"/>
                  </a:moveTo>
                  <a:lnTo>
                    <a:pt x="1133513" y="90246"/>
                  </a:lnTo>
                  <a:lnTo>
                    <a:pt x="1128141" y="85115"/>
                  </a:lnTo>
                  <a:lnTo>
                    <a:pt x="1123416" y="79425"/>
                  </a:lnTo>
                  <a:lnTo>
                    <a:pt x="1122654" y="78232"/>
                  </a:lnTo>
                  <a:lnTo>
                    <a:pt x="1119378" y="73152"/>
                  </a:lnTo>
                  <a:lnTo>
                    <a:pt x="1116203" y="66535"/>
                  </a:lnTo>
                  <a:lnTo>
                    <a:pt x="1113942" y="59651"/>
                  </a:lnTo>
                  <a:lnTo>
                    <a:pt x="1112583" y="52489"/>
                  </a:lnTo>
                  <a:lnTo>
                    <a:pt x="1112139" y="45085"/>
                  </a:lnTo>
                  <a:lnTo>
                    <a:pt x="1112139" y="27686"/>
                  </a:lnTo>
                  <a:lnTo>
                    <a:pt x="1134110" y="27686"/>
                  </a:lnTo>
                  <a:lnTo>
                    <a:pt x="1134110" y="12065"/>
                  </a:lnTo>
                  <a:lnTo>
                    <a:pt x="1069340" y="12065"/>
                  </a:lnTo>
                  <a:lnTo>
                    <a:pt x="1069340" y="27686"/>
                  </a:lnTo>
                  <a:lnTo>
                    <a:pt x="1093978" y="27686"/>
                  </a:lnTo>
                  <a:lnTo>
                    <a:pt x="1093876" y="45085"/>
                  </a:lnTo>
                  <a:lnTo>
                    <a:pt x="1081557" y="82740"/>
                  </a:lnTo>
                  <a:lnTo>
                    <a:pt x="1063371" y="100203"/>
                  </a:lnTo>
                  <a:lnTo>
                    <a:pt x="1077087" y="111887"/>
                  </a:lnTo>
                  <a:lnTo>
                    <a:pt x="1103122" y="78232"/>
                  </a:lnTo>
                  <a:lnTo>
                    <a:pt x="1105027" y="82423"/>
                  </a:lnTo>
                  <a:lnTo>
                    <a:pt x="1108456" y="87503"/>
                  </a:lnTo>
                  <a:lnTo>
                    <a:pt x="1118362" y="99695"/>
                  </a:lnTo>
                  <a:lnTo>
                    <a:pt x="1122934" y="104267"/>
                  </a:lnTo>
                  <a:lnTo>
                    <a:pt x="1126871" y="107188"/>
                  </a:lnTo>
                  <a:lnTo>
                    <a:pt x="1139571" y="94869"/>
                  </a:lnTo>
                  <a:close/>
                </a:path>
                <a:path w="2007870" h="144145">
                  <a:moveTo>
                    <a:pt x="1162685" y="2921"/>
                  </a:moveTo>
                  <a:lnTo>
                    <a:pt x="1144270" y="2921"/>
                  </a:lnTo>
                  <a:lnTo>
                    <a:pt x="1144270" y="47244"/>
                  </a:lnTo>
                  <a:lnTo>
                    <a:pt x="1124458" y="47244"/>
                  </a:lnTo>
                  <a:lnTo>
                    <a:pt x="1124458" y="62357"/>
                  </a:lnTo>
                  <a:lnTo>
                    <a:pt x="1144270" y="62357"/>
                  </a:lnTo>
                  <a:lnTo>
                    <a:pt x="1144270" y="139319"/>
                  </a:lnTo>
                  <a:lnTo>
                    <a:pt x="1162685" y="139319"/>
                  </a:lnTo>
                  <a:lnTo>
                    <a:pt x="1162685" y="2921"/>
                  </a:lnTo>
                  <a:close/>
                </a:path>
                <a:path w="2007870" h="144145">
                  <a:moveTo>
                    <a:pt x="1191895" y="0"/>
                  </a:moveTo>
                  <a:lnTo>
                    <a:pt x="1173480" y="0"/>
                  </a:lnTo>
                  <a:lnTo>
                    <a:pt x="1173480" y="143637"/>
                  </a:lnTo>
                  <a:lnTo>
                    <a:pt x="1191895" y="143637"/>
                  </a:lnTo>
                  <a:lnTo>
                    <a:pt x="1191895" y="0"/>
                  </a:lnTo>
                  <a:close/>
                </a:path>
                <a:path w="2007870" h="144145">
                  <a:moveTo>
                    <a:pt x="1332357" y="3175"/>
                  </a:moveTo>
                  <a:lnTo>
                    <a:pt x="1239266" y="3175"/>
                  </a:lnTo>
                  <a:lnTo>
                    <a:pt x="1239266" y="18923"/>
                  </a:lnTo>
                  <a:lnTo>
                    <a:pt x="1313815" y="18923"/>
                  </a:lnTo>
                  <a:lnTo>
                    <a:pt x="1313522" y="30581"/>
                  </a:lnTo>
                  <a:lnTo>
                    <a:pt x="1313192" y="40220"/>
                  </a:lnTo>
                  <a:lnTo>
                    <a:pt x="1312786" y="47879"/>
                  </a:lnTo>
                  <a:lnTo>
                    <a:pt x="1312291" y="53594"/>
                  </a:lnTo>
                  <a:lnTo>
                    <a:pt x="1330198" y="54483"/>
                  </a:lnTo>
                  <a:lnTo>
                    <a:pt x="1331112" y="44081"/>
                  </a:lnTo>
                  <a:lnTo>
                    <a:pt x="1331798" y="32067"/>
                  </a:lnTo>
                  <a:lnTo>
                    <a:pt x="1332204" y="18453"/>
                  </a:lnTo>
                  <a:lnTo>
                    <a:pt x="1332357" y="3175"/>
                  </a:lnTo>
                  <a:close/>
                </a:path>
                <a:path w="2007870" h="144145">
                  <a:moveTo>
                    <a:pt x="1335405" y="105283"/>
                  </a:moveTo>
                  <a:lnTo>
                    <a:pt x="1332738" y="100838"/>
                  </a:lnTo>
                  <a:lnTo>
                    <a:pt x="1331214" y="98298"/>
                  </a:lnTo>
                  <a:lnTo>
                    <a:pt x="1322578" y="93345"/>
                  </a:lnTo>
                  <a:lnTo>
                    <a:pt x="1316101" y="90322"/>
                  </a:lnTo>
                  <a:lnTo>
                    <a:pt x="1316101" y="110109"/>
                  </a:lnTo>
                  <a:lnTo>
                    <a:pt x="1316101" y="118237"/>
                  </a:lnTo>
                  <a:lnTo>
                    <a:pt x="1313561" y="121412"/>
                  </a:lnTo>
                  <a:lnTo>
                    <a:pt x="1308354" y="123952"/>
                  </a:lnTo>
                  <a:lnTo>
                    <a:pt x="1303274" y="126365"/>
                  </a:lnTo>
                  <a:lnTo>
                    <a:pt x="1295908" y="127635"/>
                  </a:lnTo>
                  <a:lnTo>
                    <a:pt x="1276350" y="127635"/>
                  </a:lnTo>
                  <a:lnTo>
                    <a:pt x="1268857" y="126365"/>
                  </a:lnTo>
                  <a:lnTo>
                    <a:pt x="1263777" y="123825"/>
                  </a:lnTo>
                  <a:lnTo>
                    <a:pt x="1258570" y="121412"/>
                  </a:lnTo>
                  <a:lnTo>
                    <a:pt x="1256118" y="118237"/>
                  </a:lnTo>
                  <a:lnTo>
                    <a:pt x="1256118" y="110109"/>
                  </a:lnTo>
                  <a:lnTo>
                    <a:pt x="1258570" y="106934"/>
                  </a:lnTo>
                  <a:lnTo>
                    <a:pt x="1263777" y="104521"/>
                  </a:lnTo>
                  <a:lnTo>
                    <a:pt x="1268857" y="101981"/>
                  </a:lnTo>
                  <a:lnTo>
                    <a:pt x="1276350" y="100838"/>
                  </a:lnTo>
                  <a:lnTo>
                    <a:pt x="1295908" y="100838"/>
                  </a:lnTo>
                  <a:lnTo>
                    <a:pt x="1303274" y="101981"/>
                  </a:lnTo>
                  <a:lnTo>
                    <a:pt x="1308354" y="104521"/>
                  </a:lnTo>
                  <a:lnTo>
                    <a:pt x="1313561" y="106934"/>
                  </a:lnTo>
                  <a:lnTo>
                    <a:pt x="1286129" y="85852"/>
                  </a:lnTo>
                  <a:lnTo>
                    <a:pt x="1275054" y="86334"/>
                  </a:lnTo>
                  <a:lnTo>
                    <a:pt x="1236929" y="105283"/>
                  </a:lnTo>
                  <a:lnTo>
                    <a:pt x="1236853" y="122809"/>
                  </a:lnTo>
                  <a:lnTo>
                    <a:pt x="1241171" y="129667"/>
                  </a:lnTo>
                  <a:lnTo>
                    <a:pt x="1286129" y="142494"/>
                  </a:lnTo>
                  <a:lnTo>
                    <a:pt x="1297178" y="142049"/>
                  </a:lnTo>
                  <a:lnTo>
                    <a:pt x="1332522" y="127635"/>
                  </a:lnTo>
                  <a:lnTo>
                    <a:pt x="1335405" y="123063"/>
                  </a:lnTo>
                  <a:lnTo>
                    <a:pt x="1335405" y="105283"/>
                  </a:lnTo>
                  <a:close/>
                </a:path>
                <a:path w="2007870" h="144145">
                  <a:moveTo>
                    <a:pt x="1352423" y="61722"/>
                  </a:moveTo>
                  <a:lnTo>
                    <a:pt x="1288034" y="61722"/>
                  </a:lnTo>
                  <a:lnTo>
                    <a:pt x="1288034" y="34036"/>
                  </a:lnTo>
                  <a:lnTo>
                    <a:pt x="1269111" y="34036"/>
                  </a:lnTo>
                  <a:lnTo>
                    <a:pt x="1269111" y="61722"/>
                  </a:lnTo>
                  <a:lnTo>
                    <a:pt x="1219200" y="61722"/>
                  </a:lnTo>
                  <a:lnTo>
                    <a:pt x="1219200" y="77470"/>
                  </a:lnTo>
                  <a:lnTo>
                    <a:pt x="1352423" y="77470"/>
                  </a:lnTo>
                  <a:lnTo>
                    <a:pt x="1352423" y="61722"/>
                  </a:lnTo>
                  <a:close/>
                </a:path>
                <a:path w="2007870" h="144145">
                  <a:moveTo>
                    <a:pt x="1459865" y="94361"/>
                  </a:moveTo>
                  <a:lnTo>
                    <a:pt x="1430477" y="65760"/>
                  </a:lnTo>
                  <a:lnTo>
                    <a:pt x="1424432" y="27813"/>
                  </a:lnTo>
                  <a:lnTo>
                    <a:pt x="1454912" y="27813"/>
                  </a:lnTo>
                  <a:lnTo>
                    <a:pt x="1454912" y="12065"/>
                  </a:lnTo>
                  <a:lnTo>
                    <a:pt x="1374648" y="12065"/>
                  </a:lnTo>
                  <a:lnTo>
                    <a:pt x="1374648" y="27813"/>
                  </a:lnTo>
                  <a:lnTo>
                    <a:pt x="1405763" y="27813"/>
                  </a:lnTo>
                  <a:lnTo>
                    <a:pt x="1405763" y="43434"/>
                  </a:lnTo>
                  <a:lnTo>
                    <a:pt x="1388795" y="83400"/>
                  </a:lnTo>
                  <a:lnTo>
                    <a:pt x="1369314" y="98933"/>
                  </a:lnTo>
                  <a:lnTo>
                    <a:pt x="1383157" y="110871"/>
                  </a:lnTo>
                  <a:lnTo>
                    <a:pt x="1412189" y="79070"/>
                  </a:lnTo>
                  <a:lnTo>
                    <a:pt x="1415288" y="73787"/>
                  </a:lnTo>
                  <a:lnTo>
                    <a:pt x="1420952" y="82727"/>
                  </a:lnTo>
                  <a:lnTo>
                    <a:pt x="1428216" y="91414"/>
                  </a:lnTo>
                  <a:lnTo>
                    <a:pt x="1437093" y="99872"/>
                  </a:lnTo>
                  <a:lnTo>
                    <a:pt x="1447546" y="108077"/>
                  </a:lnTo>
                  <a:lnTo>
                    <a:pt x="1459865" y="94361"/>
                  </a:lnTo>
                  <a:close/>
                </a:path>
                <a:path w="2007870" h="144145">
                  <a:moveTo>
                    <a:pt x="1509776" y="55118"/>
                  </a:moveTo>
                  <a:lnTo>
                    <a:pt x="1487297" y="55118"/>
                  </a:lnTo>
                  <a:lnTo>
                    <a:pt x="1487297" y="0"/>
                  </a:lnTo>
                  <a:lnTo>
                    <a:pt x="1468755" y="0"/>
                  </a:lnTo>
                  <a:lnTo>
                    <a:pt x="1468755" y="143637"/>
                  </a:lnTo>
                  <a:lnTo>
                    <a:pt x="1487297" y="143637"/>
                  </a:lnTo>
                  <a:lnTo>
                    <a:pt x="1487297" y="70866"/>
                  </a:lnTo>
                  <a:lnTo>
                    <a:pt x="1509776" y="70866"/>
                  </a:lnTo>
                  <a:lnTo>
                    <a:pt x="1509776" y="55118"/>
                  </a:lnTo>
                  <a:close/>
                </a:path>
                <a:path w="2007870" h="144145">
                  <a:moveTo>
                    <a:pt x="1609979" y="45085"/>
                  </a:moveTo>
                  <a:lnTo>
                    <a:pt x="1590929" y="13576"/>
                  </a:lnTo>
                  <a:lnTo>
                    <a:pt x="1590929" y="50927"/>
                  </a:lnTo>
                  <a:lnTo>
                    <a:pt x="1589024" y="55753"/>
                  </a:lnTo>
                  <a:lnTo>
                    <a:pt x="1585150" y="59626"/>
                  </a:lnTo>
                  <a:lnTo>
                    <a:pt x="1581404" y="63500"/>
                  </a:lnTo>
                  <a:lnTo>
                    <a:pt x="1576324" y="65405"/>
                  </a:lnTo>
                  <a:lnTo>
                    <a:pt x="1564005" y="65405"/>
                  </a:lnTo>
                  <a:lnTo>
                    <a:pt x="1559052" y="63500"/>
                  </a:lnTo>
                  <a:lnTo>
                    <a:pt x="1551178" y="55880"/>
                  </a:lnTo>
                  <a:lnTo>
                    <a:pt x="1549273" y="50927"/>
                  </a:lnTo>
                  <a:lnTo>
                    <a:pt x="1549273" y="39116"/>
                  </a:lnTo>
                  <a:lnTo>
                    <a:pt x="1551178" y="34290"/>
                  </a:lnTo>
                  <a:lnTo>
                    <a:pt x="1554988" y="30353"/>
                  </a:lnTo>
                  <a:lnTo>
                    <a:pt x="1558798" y="26543"/>
                  </a:lnTo>
                  <a:lnTo>
                    <a:pt x="1563878" y="24638"/>
                  </a:lnTo>
                  <a:lnTo>
                    <a:pt x="1576197" y="24638"/>
                  </a:lnTo>
                  <a:lnTo>
                    <a:pt x="1581277" y="26543"/>
                  </a:lnTo>
                  <a:lnTo>
                    <a:pt x="1585125" y="30530"/>
                  </a:lnTo>
                  <a:lnTo>
                    <a:pt x="1589024" y="34417"/>
                  </a:lnTo>
                  <a:lnTo>
                    <a:pt x="1590827" y="39116"/>
                  </a:lnTo>
                  <a:lnTo>
                    <a:pt x="1590929" y="50927"/>
                  </a:lnTo>
                  <a:lnTo>
                    <a:pt x="1590929" y="13576"/>
                  </a:lnTo>
                  <a:lnTo>
                    <a:pt x="1586255" y="11391"/>
                  </a:lnTo>
                  <a:lnTo>
                    <a:pt x="1578851" y="9512"/>
                  </a:lnTo>
                  <a:lnTo>
                    <a:pt x="1570736" y="8890"/>
                  </a:lnTo>
                  <a:lnTo>
                    <a:pt x="1562493" y="9512"/>
                  </a:lnTo>
                  <a:lnTo>
                    <a:pt x="1530934" y="37452"/>
                  </a:lnTo>
                  <a:lnTo>
                    <a:pt x="1530223" y="45085"/>
                  </a:lnTo>
                  <a:lnTo>
                    <a:pt x="1530934" y="52730"/>
                  </a:lnTo>
                  <a:lnTo>
                    <a:pt x="1561769" y="80543"/>
                  </a:lnTo>
                  <a:lnTo>
                    <a:pt x="1569847" y="81153"/>
                  </a:lnTo>
                  <a:lnTo>
                    <a:pt x="1578051" y="80543"/>
                  </a:lnTo>
                  <a:lnTo>
                    <a:pt x="1603667" y="65405"/>
                  </a:lnTo>
                  <a:lnTo>
                    <a:pt x="1607108" y="59563"/>
                  </a:lnTo>
                  <a:lnTo>
                    <a:pt x="1609255" y="52717"/>
                  </a:lnTo>
                  <a:lnTo>
                    <a:pt x="1609979" y="45085"/>
                  </a:lnTo>
                  <a:close/>
                </a:path>
                <a:path w="2007870" h="144145">
                  <a:moveTo>
                    <a:pt x="1623314" y="117348"/>
                  </a:moveTo>
                  <a:lnTo>
                    <a:pt x="1622171" y="101981"/>
                  </a:lnTo>
                  <a:lnTo>
                    <a:pt x="1603070" y="102908"/>
                  </a:lnTo>
                  <a:lnTo>
                    <a:pt x="1579689" y="103593"/>
                  </a:lnTo>
                  <a:lnTo>
                    <a:pt x="1552016" y="104000"/>
                  </a:lnTo>
                  <a:lnTo>
                    <a:pt x="1520063" y="104140"/>
                  </a:lnTo>
                  <a:lnTo>
                    <a:pt x="1522095" y="119888"/>
                  </a:lnTo>
                  <a:lnTo>
                    <a:pt x="1548625" y="119735"/>
                  </a:lnTo>
                  <a:lnTo>
                    <a:pt x="1574317" y="119240"/>
                  </a:lnTo>
                  <a:lnTo>
                    <a:pt x="1599209" y="118452"/>
                  </a:lnTo>
                  <a:lnTo>
                    <a:pt x="1623314" y="117348"/>
                  </a:lnTo>
                  <a:close/>
                </a:path>
                <a:path w="2007870" h="144145">
                  <a:moveTo>
                    <a:pt x="1647190" y="0"/>
                  </a:moveTo>
                  <a:lnTo>
                    <a:pt x="1628775" y="0"/>
                  </a:lnTo>
                  <a:lnTo>
                    <a:pt x="1628775" y="143637"/>
                  </a:lnTo>
                  <a:lnTo>
                    <a:pt x="1647190" y="143637"/>
                  </a:lnTo>
                  <a:lnTo>
                    <a:pt x="1647190" y="0"/>
                  </a:lnTo>
                  <a:close/>
                </a:path>
                <a:path w="2007870" h="144145">
                  <a:moveTo>
                    <a:pt x="1820291" y="94361"/>
                  </a:moveTo>
                  <a:lnTo>
                    <a:pt x="1790903" y="65201"/>
                  </a:lnTo>
                  <a:lnTo>
                    <a:pt x="1784858" y="27813"/>
                  </a:lnTo>
                  <a:lnTo>
                    <a:pt x="1815211" y="27813"/>
                  </a:lnTo>
                  <a:lnTo>
                    <a:pt x="1815211" y="12065"/>
                  </a:lnTo>
                  <a:lnTo>
                    <a:pt x="1735074" y="12065"/>
                  </a:lnTo>
                  <a:lnTo>
                    <a:pt x="1735074" y="27813"/>
                  </a:lnTo>
                  <a:lnTo>
                    <a:pt x="1766189" y="27813"/>
                  </a:lnTo>
                  <a:lnTo>
                    <a:pt x="1766189" y="43053"/>
                  </a:lnTo>
                  <a:lnTo>
                    <a:pt x="1749044" y="83362"/>
                  </a:lnTo>
                  <a:lnTo>
                    <a:pt x="1729867" y="98933"/>
                  </a:lnTo>
                  <a:lnTo>
                    <a:pt x="1743583" y="110871"/>
                  </a:lnTo>
                  <a:lnTo>
                    <a:pt x="1752079" y="104178"/>
                  </a:lnTo>
                  <a:lnTo>
                    <a:pt x="1760258" y="95694"/>
                  </a:lnTo>
                  <a:lnTo>
                    <a:pt x="1768132" y="85407"/>
                  </a:lnTo>
                  <a:lnTo>
                    <a:pt x="1775714" y="73279"/>
                  </a:lnTo>
                  <a:lnTo>
                    <a:pt x="1782013" y="82905"/>
                  </a:lnTo>
                  <a:lnTo>
                    <a:pt x="1789506" y="91922"/>
                  </a:lnTo>
                  <a:lnTo>
                    <a:pt x="1798154" y="100330"/>
                  </a:lnTo>
                  <a:lnTo>
                    <a:pt x="1807972" y="108077"/>
                  </a:lnTo>
                  <a:lnTo>
                    <a:pt x="1820291" y="94361"/>
                  </a:lnTo>
                  <a:close/>
                </a:path>
                <a:path w="2007870" h="144145">
                  <a:moveTo>
                    <a:pt x="1851279" y="0"/>
                  </a:moveTo>
                  <a:lnTo>
                    <a:pt x="1832991" y="0"/>
                  </a:lnTo>
                  <a:lnTo>
                    <a:pt x="1832991" y="143637"/>
                  </a:lnTo>
                  <a:lnTo>
                    <a:pt x="1851279" y="143637"/>
                  </a:lnTo>
                  <a:lnTo>
                    <a:pt x="1851279" y="0"/>
                  </a:lnTo>
                  <a:close/>
                </a:path>
                <a:path w="2007870" h="144145">
                  <a:moveTo>
                    <a:pt x="1968500" y="20955"/>
                  </a:moveTo>
                  <a:lnTo>
                    <a:pt x="1966544" y="17272"/>
                  </a:lnTo>
                  <a:lnTo>
                    <a:pt x="1965071" y="14478"/>
                  </a:lnTo>
                  <a:lnTo>
                    <a:pt x="1958340" y="9779"/>
                  </a:lnTo>
                  <a:lnTo>
                    <a:pt x="1952853" y="6705"/>
                  </a:lnTo>
                  <a:lnTo>
                    <a:pt x="1950085" y="5753"/>
                  </a:lnTo>
                  <a:lnTo>
                    <a:pt x="1950085" y="25400"/>
                  </a:lnTo>
                  <a:lnTo>
                    <a:pt x="1949996" y="32385"/>
                  </a:lnTo>
                  <a:lnTo>
                    <a:pt x="1948307" y="35052"/>
                  </a:lnTo>
                  <a:lnTo>
                    <a:pt x="1945005" y="37338"/>
                  </a:lnTo>
                  <a:lnTo>
                    <a:pt x="1941703" y="39751"/>
                  </a:lnTo>
                  <a:lnTo>
                    <a:pt x="1937131" y="40894"/>
                  </a:lnTo>
                  <a:lnTo>
                    <a:pt x="1925574" y="40894"/>
                  </a:lnTo>
                  <a:lnTo>
                    <a:pt x="1921002" y="39751"/>
                  </a:lnTo>
                  <a:lnTo>
                    <a:pt x="1914398" y="35179"/>
                  </a:lnTo>
                  <a:lnTo>
                    <a:pt x="1912874" y="32385"/>
                  </a:lnTo>
                  <a:lnTo>
                    <a:pt x="1912874" y="25654"/>
                  </a:lnTo>
                  <a:lnTo>
                    <a:pt x="1914525" y="22987"/>
                  </a:lnTo>
                  <a:lnTo>
                    <a:pt x="1921129" y="18415"/>
                  </a:lnTo>
                  <a:lnTo>
                    <a:pt x="1925701" y="17272"/>
                  </a:lnTo>
                  <a:lnTo>
                    <a:pt x="1937385" y="17272"/>
                  </a:lnTo>
                  <a:lnTo>
                    <a:pt x="1942084" y="18288"/>
                  </a:lnTo>
                  <a:lnTo>
                    <a:pt x="1948434" y="22606"/>
                  </a:lnTo>
                  <a:lnTo>
                    <a:pt x="1950085" y="25400"/>
                  </a:lnTo>
                  <a:lnTo>
                    <a:pt x="1950085" y="5753"/>
                  </a:lnTo>
                  <a:lnTo>
                    <a:pt x="1946541" y="4533"/>
                  </a:lnTo>
                  <a:lnTo>
                    <a:pt x="1939378" y="3225"/>
                  </a:lnTo>
                  <a:lnTo>
                    <a:pt x="1931416" y="2794"/>
                  </a:lnTo>
                  <a:lnTo>
                    <a:pt x="1923656" y="3251"/>
                  </a:lnTo>
                  <a:lnTo>
                    <a:pt x="1894205" y="36957"/>
                  </a:lnTo>
                  <a:lnTo>
                    <a:pt x="1897634" y="43307"/>
                  </a:lnTo>
                  <a:lnTo>
                    <a:pt x="1931416" y="55372"/>
                  </a:lnTo>
                  <a:lnTo>
                    <a:pt x="1939226" y="54927"/>
                  </a:lnTo>
                  <a:lnTo>
                    <a:pt x="1966366" y="40894"/>
                  </a:lnTo>
                  <a:lnTo>
                    <a:pt x="1968500" y="36957"/>
                  </a:lnTo>
                  <a:lnTo>
                    <a:pt x="1968500" y="20955"/>
                  </a:lnTo>
                  <a:close/>
                </a:path>
                <a:path w="2007870" h="144145">
                  <a:moveTo>
                    <a:pt x="1978406" y="75184"/>
                  </a:moveTo>
                  <a:lnTo>
                    <a:pt x="1977136" y="59817"/>
                  </a:lnTo>
                  <a:lnTo>
                    <a:pt x="1956181" y="60985"/>
                  </a:lnTo>
                  <a:lnTo>
                    <a:pt x="1933702" y="61823"/>
                  </a:lnTo>
                  <a:lnTo>
                    <a:pt x="1909699" y="62318"/>
                  </a:lnTo>
                  <a:lnTo>
                    <a:pt x="1884172" y="62484"/>
                  </a:lnTo>
                  <a:lnTo>
                    <a:pt x="1886712" y="78740"/>
                  </a:lnTo>
                  <a:lnTo>
                    <a:pt x="1895373" y="78676"/>
                  </a:lnTo>
                  <a:lnTo>
                    <a:pt x="1915731" y="78155"/>
                  </a:lnTo>
                  <a:lnTo>
                    <a:pt x="1927479" y="77724"/>
                  </a:lnTo>
                  <a:lnTo>
                    <a:pt x="1927479" y="106934"/>
                  </a:lnTo>
                  <a:lnTo>
                    <a:pt x="1945640" y="106934"/>
                  </a:lnTo>
                  <a:lnTo>
                    <a:pt x="1945640" y="77724"/>
                  </a:lnTo>
                  <a:lnTo>
                    <a:pt x="1945640" y="76962"/>
                  </a:lnTo>
                  <a:lnTo>
                    <a:pt x="1953831" y="76631"/>
                  </a:lnTo>
                  <a:lnTo>
                    <a:pt x="1970214" y="75730"/>
                  </a:lnTo>
                  <a:lnTo>
                    <a:pt x="1978406" y="75184"/>
                  </a:lnTo>
                  <a:close/>
                </a:path>
                <a:path w="2007870" h="144145">
                  <a:moveTo>
                    <a:pt x="2004314" y="0"/>
                  </a:moveTo>
                  <a:lnTo>
                    <a:pt x="1985518" y="0"/>
                  </a:lnTo>
                  <a:lnTo>
                    <a:pt x="1985518" y="84328"/>
                  </a:lnTo>
                  <a:lnTo>
                    <a:pt x="1957705" y="84328"/>
                  </a:lnTo>
                  <a:lnTo>
                    <a:pt x="1957705" y="98806"/>
                  </a:lnTo>
                  <a:lnTo>
                    <a:pt x="1985518" y="98806"/>
                  </a:lnTo>
                  <a:lnTo>
                    <a:pt x="1985518" y="109093"/>
                  </a:lnTo>
                  <a:lnTo>
                    <a:pt x="2004314" y="109093"/>
                  </a:lnTo>
                  <a:lnTo>
                    <a:pt x="2004314" y="0"/>
                  </a:lnTo>
                  <a:close/>
                </a:path>
                <a:path w="2007870" h="144145">
                  <a:moveTo>
                    <a:pt x="2007743" y="123317"/>
                  </a:moveTo>
                  <a:lnTo>
                    <a:pt x="1923923" y="123317"/>
                  </a:lnTo>
                  <a:lnTo>
                    <a:pt x="1923923" y="94742"/>
                  </a:lnTo>
                  <a:lnTo>
                    <a:pt x="1905381" y="94742"/>
                  </a:lnTo>
                  <a:lnTo>
                    <a:pt x="1905381" y="139065"/>
                  </a:lnTo>
                  <a:lnTo>
                    <a:pt x="2007743" y="139065"/>
                  </a:lnTo>
                  <a:lnTo>
                    <a:pt x="2007743" y="12331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89501" y="6248780"/>
              <a:ext cx="133223" cy="14147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4595241" y="6247002"/>
              <a:ext cx="798195" cy="144780"/>
            </a:xfrm>
            <a:custGeom>
              <a:avLst/>
              <a:gdLst/>
              <a:ahLst/>
              <a:cxnLst/>
              <a:rect l="l" t="t" r="r" b="b"/>
              <a:pathLst>
                <a:path w="798195" h="144779">
                  <a:moveTo>
                    <a:pt x="126238" y="46736"/>
                  </a:moveTo>
                  <a:lnTo>
                    <a:pt x="86728" y="36410"/>
                  </a:lnTo>
                  <a:lnTo>
                    <a:pt x="73406" y="23241"/>
                  </a:lnTo>
                  <a:lnTo>
                    <a:pt x="117729" y="23241"/>
                  </a:lnTo>
                  <a:lnTo>
                    <a:pt x="117729" y="13335"/>
                  </a:lnTo>
                  <a:lnTo>
                    <a:pt x="72517" y="13335"/>
                  </a:lnTo>
                  <a:lnTo>
                    <a:pt x="72517" y="0"/>
                  </a:lnTo>
                  <a:lnTo>
                    <a:pt x="61214" y="0"/>
                  </a:lnTo>
                  <a:lnTo>
                    <a:pt x="61214" y="13335"/>
                  </a:lnTo>
                  <a:lnTo>
                    <a:pt x="15621" y="13335"/>
                  </a:lnTo>
                  <a:lnTo>
                    <a:pt x="15621" y="23241"/>
                  </a:lnTo>
                  <a:lnTo>
                    <a:pt x="59944" y="23241"/>
                  </a:lnTo>
                  <a:lnTo>
                    <a:pt x="57010" y="28003"/>
                  </a:lnTo>
                  <a:lnTo>
                    <a:pt x="14986" y="46443"/>
                  </a:lnTo>
                  <a:lnTo>
                    <a:pt x="7112" y="46863"/>
                  </a:lnTo>
                  <a:lnTo>
                    <a:pt x="13462" y="57023"/>
                  </a:lnTo>
                  <a:lnTo>
                    <a:pt x="52717" y="44145"/>
                  </a:lnTo>
                  <a:lnTo>
                    <a:pt x="66802" y="32766"/>
                  </a:lnTo>
                  <a:lnTo>
                    <a:pt x="69989" y="36347"/>
                  </a:lnTo>
                  <a:lnTo>
                    <a:pt x="104533" y="53924"/>
                  </a:lnTo>
                  <a:lnTo>
                    <a:pt x="120650" y="57150"/>
                  </a:lnTo>
                  <a:lnTo>
                    <a:pt x="126238" y="46736"/>
                  </a:lnTo>
                  <a:close/>
                </a:path>
                <a:path w="798195" h="144779">
                  <a:moveTo>
                    <a:pt x="133223" y="67691"/>
                  </a:moveTo>
                  <a:lnTo>
                    <a:pt x="0" y="67691"/>
                  </a:lnTo>
                  <a:lnTo>
                    <a:pt x="0" y="77470"/>
                  </a:lnTo>
                  <a:lnTo>
                    <a:pt x="60960" y="77470"/>
                  </a:lnTo>
                  <a:lnTo>
                    <a:pt x="60960" y="90043"/>
                  </a:lnTo>
                  <a:lnTo>
                    <a:pt x="24130" y="102743"/>
                  </a:lnTo>
                  <a:lnTo>
                    <a:pt x="20701" y="108839"/>
                  </a:lnTo>
                  <a:lnTo>
                    <a:pt x="20701" y="124714"/>
                  </a:lnTo>
                  <a:lnTo>
                    <a:pt x="56172" y="142811"/>
                  </a:lnTo>
                  <a:lnTo>
                    <a:pt x="66675" y="143256"/>
                  </a:lnTo>
                  <a:lnTo>
                    <a:pt x="77165" y="142811"/>
                  </a:lnTo>
                  <a:lnTo>
                    <a:pt x="86372" y="141465"/>
                  </a:lnTo>
                  <a:lnTo>
                    <a:pt x="94259" y="139242"/>
                  </a:lnTo>
                  <a:lnTo>
                    <a:pt x="100838" y="136144"/>
                  </a:lnTo>
                  <a:lnTo>
                    <a:pt x="104775" y="133731"/>
                  </a:lnTo>
                  <a:lnTo>
                    <a:pt x="108712" y="131318"/>
                  </a:lnTo>
                  <a:lnTo>
                    <a:pt x="112649" y="124714"/>
                  </a:lnTo>
                  <a:lnTo>
                    <a:pt x="112649" y="108839"/>
                  </a:lnTo>
                  <a:lnTo>
                    <a:pt x="109220" y="102743"/>
                  </a:lnTo>
                  <a:lnTo>
                    <a:pt x="104203" y="99314"/>
                  </a:lnTo>
                  <a:lnTo>
                    <a:pt x="102362" y="98044"/>
                  </a:lnTo>
                  <a:lnTo>
                    <a:pt x="101092" y="97345"/>
                  </a:lnTo>
                  <a:lnTo>
                    <a:pt x="101092" y="110998"/>
                  </a:lnTo>
                  <a:lnTo>
                    <a:pt x="101092" y="121793"/>
                  </a:lnTo>
                  <a:lnTo>
                    <a:pt x="66675" y="133731"/>
                  </a:lnTo>
                  <a:lnTo>
                    <a:pt x="58762" y="133451"/>
                  </a:lnTo>
                  <a:lnTo>
                    <a:pt x="32258" y="121793"/>
                  </a:lnTo>
                  <a:lnTo>
                    <a:pt x="32258" y="110998"/>
                  </a:lnTo>
                  <a:lnTo>
                    <a:pt x="66675" y="99314"/>
                  </a:lnTo>
                  <a:lnTo>
                    <a:pt x="74637" y="99606"/>
                  </a:lnTo>
                  <a:lnTo>
                    <a:pt x="101092" y="110998"/>
                  </a:lnTo>
                  <a:lnTo>
                    <a:pt x="101092" y="97345"/>
                  </a:lnTo>
                  <a:lnTo>
                    <a:pt x="96621" y="94856"/>
                  </a:lnTo>
                  <a:lnTo>
                    <a:pt x="89687" y="92481"/>
                  </a:lnTo>
                  <a:lnTo>
                    <a:pt x="81572" y="90893"/>
                  </a:lnTo>
                  <a:lnTo>
                    <a:pt x="72263" y="90043"/>
                  </a:lnTo>
                  <a:lnTo>
                    <a:pt x="72263" y="77470"/>
                  </a:lnTo>
                  <a:lnTo>
                    <a:pt x="133223" y="77470"/>
                  </a:lnTo>
                  <a:lnTo>
                    <a:pt x="133223" y="67691"/>
                  </a:lnTo>
                  <a:close/>
                </a:path>
                <a:path w="798195" h="144779">
                  <a:moveTo>
                    <a:pt x="263271" y="4953"/>
                  </a:moveTo>
                  <a:lnTo>
                    <a:pt x="252222" y="4953"/>
                  </a:lnTo>
                  <a:lnTo>
                    <a:pt x="252222" y="23622"/>
                  </a:lnTo>
                  <a:lnTo>
                    <a:pt x="252222" y="33528"/>
                  </a:lnTo>
                  <a:lnTo>
                    <a:pt x="252222" y="50165"/>
                  </a:lnTo>
                  <a:lnTo>
                    <a:pt x="185928" y="50165"/>
                  </a:lnTo>
                  <a:lnTo>
                    <a:pt x="185928" y="33528"/>
                  </a:lnTo>
                  <a:lnTo>
                    <a:pt x="252222" y="33528"/>
                  </a:lnTo>
                  <a:lnTo>
                    <a:pt x="252222" y="23622"/>
                  </a:lnTo>
                  <a:lnTo>
                    <a:pt x="185928" y="23622"/>
                  </a:lnTo>
                  <a:lnTo>
                    <a:pt x="185928" y="4953"/>
                  </a:lnTo>
                  <a:lnTo>
                    <a:pt x="174752" y="4953"/>
                  </a:lnTo>
                  <a:lnTo>
                    <a:pt x="174752" y="60071"/>
                  </a:lnTo>
                  <a:lnTo>
                    <a:pt x="263271" y="60071"/>
                  </a:lnTo>
                  <a:lnTo>
                    <a:pt x="263271" y="50165"/>
                  </a:lnTo>
                  <a:lnTo>
                    <a:pt x="263271" y="33528"/>
                  </a:lnTo>
                  <a:lnTo>
                    <a:pt x="263271" y="23622"/>
                  </a:lnTo>
                  <a:lnTo>
                    <a:pt x="263271" y="4953"/>
                  </a:lnTo>
                  <a:close/>
                </a:path>
                <a:path w="798195" h="144779">
                  <a:moveTo>
                    <a:pt x="267081" y="130556"/>
                  </a:moveTo>
                  <a:lnTo>
                    <a:pt x="184658" y="130556"/>
                  </a:lnTo>
                  <a:lnTo>
                    <a:pt x="184658" y="99314"/>
                  </a:lnTo>
                  <a:lnTo>
                    <a:pt x="173482" y="99314"/>
                  </a:lnTo>
                  <a:lnTo>
                    <a:pt x="173482" y="140462"/>
                  </a:lnTo>
                  <a:lnTo>
                    <a:pt x="267081" y="140462"/>
                  </a:lnTo>
                  <a:lnTo>
                    <a:pt x="267081" y="130556"/>
                  </a:lnTo>
                  <a:close/>
                </a:path>
                <a:path w="798195" h="144779">
                  <a:moveTo>
                    <a:pt x="285623" y="77089"/>
                  </a:moveTo>
                  <a:lnTo>
                    <a:pt x="152400" y="77089"/>
                  </a:lnTo>
                  <a:lnTo>
                    <a:pt x="152400" y="86995"/>
                  </a:lnTo>
                  <a:lnTo>
                    <a:pt x="213995" y="86995"/>
                  </a:lnTo>
                  <a:lnTo>
                    <a:pt x="213995" y="119507"/>
                  </a:lnTo>
                  <a:lnTo>
                    <a:pt x="225171" y="119507"/>
                  </a:lnTo>
                  <a:lnTo>
                    <a:pt x="225171" y="86995"/>
                  </a:lnTo>
                  <a:lnTo>
                    <a:pt x="285623" y="86995"/>
                  </a:lnTo>
                  <a:lnTo>
                    <a:pt x="285623" y="77089"/>
                  </a:lnTo>
                  <a:close/>
                </a:path>
                <a:path w="798195" h="144779">
                  <a:moveTo>
                    <a:pt x="387858" y="86487"/>
                  </a:moveTo>
                  <a:lnTo>
                    <a:pt x="387794" y="68072"/>
                  </a:lnTo>
                  <a:lnTo>
                    <a:pt x="384556" y="60579"/>
                  </a:lnTo>
                  <a:lnTo>
                    <a:pt x="378117" y="54737"/>
                  </a:lnTo>
                  <a:lnTo>
                    <a:pt x="377698" y="54356"/>
                  </a:lnTo>
                  <a:lnTo>
                    <a:pt x="377063" y="53898"/>
                  </a:lnTo>
                  <a:lnTo>
                    <a:pt x="377063" y="71120"/>
                  </a:lnTo>
                  <a:lnTo>
                    <a:pt x="377063" y="83312"/>
                  </a:lnTo>
                  <a:lnTo>
                    <a:pt x="374777" y="88519"/>
                  </a:lnTo>
                  <a:lnTo>
                    <a:pt x="365125" y="97409"/>
                  </a:lnTo>
                  <a:lnTo>
                    <a:pt x="359029" y="99568"/>
                  </a:lnTo>
                  <a:lnTo>
                    <a:pt x="344424" y="99568"/>
                  </a:lnTo>
                  <a:lnTo>
                    <a:pt x="338328" y="97409"/>
                  </a:lnTo>
                  <a:lnTo>
                    <a:pt x="328803" y="88646"/>
                  </a:lnTo>
                  <a:lnTo>
                    <a:pt x="326390" y="83312"/>
                  </a:lnTo>
                  <a:lnTo>
                    <a:pt x="326390" y="71120"/>
                  </a:lnTo>
                  <a:lnTo>
                    <a:pt x="328803" y="65786"/>
                  </a:lnTo>
                  <a:lnTo>
                    <a:pt x="333502" y="61341"/>
                  </a:lnTo>
                  <a:lnTo>
                    <a:pt x="338328" y="56896"/>
                  </a:lnTo>
                  <a:lnTo>
                    <a:pt x="344297" y="54737"/>
                  </a:lnTo>
                  <a:lnTo>
                    <a:pt x="359029" y="54737"/>
                  </a:lnTo>
                  <a:lnTo>
                    <a:pt x="365125" y="56896"/>
                  </a:lnTo>
                  <a:lnTo>
                    <a:pt x="374777" y="65786"/>
                  </a:lnTo>
                  <a:lnTo>
                    <a:pt x="377063" y="71120"/>
                  </a:lnTo>
                  <a:lnTo>
                    <a:pt x="377063" y="53898"/>
                  </a:lnTo>
                  <a:lnTo>
                    <a:pt x="372287" y="50368"/>
                  </a:lnTo>
                  <a:lnTo>
                    <a:pt x="366153" y="47498"/>
                  </a:lnTo>
                  <a:lnTo>
                    <a:pt x="359283" y="45783"/>
                  </a:lnTo>
                  <a:lnTo>
                    <a:pt x="351663" y="45212"/>
                  </a:lnTo>
                  <a:lnTo>
                    <a:pt x="344017" y="45783"/>
                  </a:lnTo>
                  <a:lnTo>
                    <a:pt x="315341" y="68072"/>
                  </a:lnTo>
                  <a:lnTo>
                    <a:pt x="315455" y="86487"/>
                  </a:lnTo>
                  <a:lnTo>
                    <a:pt x="351536" y="109093"/>
                  </a:lnTo>
                  <a:lnTo>
                    <a:pt x="359181" y="108521"/>
                  </a:lnTo>
                  <a:lnTo>
                    <a:pt x="366115" y="106807"/>
                  </a:lnTo>
                  <a:lnTo>
                    <a:pt x="372262" y="104013"/>
                  </a:lnTo>
                  <a:lnTo>
                    <a:pt x="377698" y="100076"/>
                  </a:lnTo>
                  <a:lnTo>
                    <a:pt x="378269" y="99568"/>
                  </a:lnTo>
                  <a:lnTo>
                    <a:pt x="384556" y="94107"/>
                  </a:lnTo>
                  <a:lnTo>
                    <a:pt x="387858" y="86487"/>
                  </a:lnTo>
                  <a:close/>
                </a:path>
                <a:path w="798195" h="144779">
                  <a:moveTo>
                    <a:pt x="395478" y="24003"/>
                  </a:moveTo>
                  <a:lnTo>
                    <a:pt x="357124" y="24003"/>
                  </a:lnTo>
                  <a:lnTo>
                    <a:pt x="357124" y="1143"/>
                  </a:lnTo>
                  <a:lnTo>
                    <a:pt x="345948" y="1143"/>
                  </a:lnTo>
                  <a:lnTo>
                    <a:pt x="345948" y="24003"/>
                  </a:lnTo>
                  <a:lnTo>
                    <a:pt x="307848" y="24003"/>
                  </a:lnTo>
                  <a:lnTo>
                    <a:pt x="307848" y="34036"/>
                  </a:lnTo>
                  <a:lnTo>
                    <a:pt x="395478" y="34036"/>
                  </a:lnTo>
                  <a:lnTo>
                    <a:pt x="395478" y="24003"/>
                  </a:lnTo>
                  <a:close/>
                </a:path>
                <a:path w="798195" h="144779">
                  <a:moveTo>
                    <a:pt x="422783" y="1143"/>
                  </a:moveTo>
                  <a:lnTo>
                    <a:pt x="411734" y="1143"/>
                  </a:lnTo>
                  <a:lnTo>
                    <a:pt x="411734" y="144780"/>
                  </a:lnTo>
                  <a:lnTo>
                    <a:pt x="422783" y="144780"/>
                  </a:lnTo>
                  <a:lnTo>
                    <a:pt x="422783" y="1143"/>
                  </a:lnTo>
                  <a:close/>
                </a:path>
                <a:path w="798195" h="144779">
                  <a:moveTo>
                    <a:pt x="586359" y="6731"/>
                  </a:moveTo>
                  <a:lnTo>
                    <a:pt x="575437" y="6731"/>
                  </a:lnTo>
                  <a:lnTo>
                    <a:pt x="575437" y="30607"/>
                  </a:lnTo>
                  <a:lnTo>
                    <a:pt x="575437" y="40259"/>
                  </a:lnTo>
                  <a:lnTo>
                    <a:pt x="575437" y="61468"/>
                  </a:lnTo>
                  <a:lnTo>
                    <a:pt x="531495" y="61468"/>
                  </a:lnTo>
                  <a:lnTo>
                    <a:pt x="531495" y="40259"/>
                  </a:lnTo>
                  <a:lnTo>
                    <a:pt x="575437" y="40259"/>
                  </a:lnTo>
                  <a:lnTo>
                    <a:pt x="575437" y="30607"/>
                  </a:lnTo>
                  <a:lnTo>
                    <a:pt x="531495" y="30607"/>
                  </a:lnTo>
                  <a:lnTo>
                    <a:pt x="531495" y="6731"/>
                  </a:lnTo>
                  <a:lnTo>
                    <a:pt x="520573" y="6731"/>
                  </a:lnTo>
                  <a:lnTo>
                    <a:pt x="520573" y="71247"/>
                  </a:lnTo>
                  <a:lnTo>
                    <a:pt x="586359" y="71247"/>
                  </a:lnTo>
                  <a:lnTo>
                    <a:pt x="586359" y="61468"/>
                  </a:lnTo>
                  <a:lnTo>
                    <a:pt x="586359" y="40259"/>
                  </a:lnTo>
                  <a:lnTo>
                    <a:pt x="586359" y="30607"/>
                  </a:lnTo>
                  <a:lnTo>
                    <a:pt x="586359" y="6731"/>
                  </a:lnTo>
                  <a:close/>
                </a:path>
                <a:path w="798195" h="144779">
                  <a:moveTo>
                    <a:pt x="627126" y="130937"/>
                  </a:moveTo>
                  <a:lnTo>
                    <a:pt x="548005" y="130937"/>
                  </a:lnTo>
                  <a:lnTo>
                    <a:pt x="548005" y="99060"/>
                  </a:lnTo>
                  <a:lnTo>
                    <a:pt x="624713" y="99060"/>
                  </a:lnTo>
                  <a:lnTo>
                    <a:pt x="624713" y="89027"/>
                  </a:lnTo>
                  <a:lnTo>
                    <a:pt x="536956" y="89027"/>
                  </a:lnTo>
                  <a:lnTo>
                    <a:pt x="536956" y="140716"/>
                  </a:lnTo>
                  <a:lnTo>
                    <a:pt x="627126" y="140716"/>
                  </a:lnTo>
                  <a:lnTo>
                    <a:pt x="627126" y="130937"/>
                  </a:lnTo>
                  <a:close/>
                </a:path>
                <a:path w="798195" h="144779">
                  <a:moveTo>
                    <a:pt x="646176" y="38481"/>
                  </a:moveTo>
                  <a:lnTo>
                    <a:pt x="624713" y="38481"/>
                  </a:lnTo>
                  <a:lnTo>
                    <a:pt x="624713" y="1143"/>
                  </a:lnTo>
                  <a:lnTo>
                    <a:pt x="613664" y="1143"/>
                  </a:lnTo>
                  <a:lnTo>
                    <a:pt x="613664" y="81026"/>
                  </a:lnTo>
                  <a:lnTo>
                    <a:pt x="624713" y="81026"/>
                  </a:lnTo>
                  <a:lnTo>
                    <a:pt x="624713" y="48641"/>
                  </a:lnTo>
                  <a:lnTo>
                    <a:pt x="646176" y="48641"/>
                  </a:lnTo>
                  <a:lnTo>
                    <a:pt x="646176" y="38481"/>
                  </a:lnTo>
                  <a:close/>
                </a:path>
                <a:path w="798195" h="144779">
                  <a:moveTo>
                    <a:pt x="777113" y="19304"/>
                  </a:moveTo>
                  <a:lnTo>
                    <a:pt x="773176" y="13081"/>
                  </a:lnTo>
                  <a:lnTo>
                    <a:pt x="768896" y="10668"/>
                  </a:lnTo>
                  <a:lnTo>
                    <a:pt x="765454" y="8724"/>
                  </a:lnTo>
                  <a:lnTo>
                    <a:pt x="765454" y="22098"/>
                  </a:lnTo>
                  <a:lnTo>
                    <a:pt x="765454" y="32131"/>
                  </a:lnTo>
                  <a:lnTo>
                    <a:pt x="762508" y="35941"/>
                  </a:lnTo>
                  <a:lnTo>
                    <a:pt x="731139" y="43688"/>
                  </a:lnTo>
                  <a:lnTo>
                    <a:pt x="723392" y="43408"/>
                  </a:lnTo>
                  <a:lnTo>
                    <a:pt x="696722" y="32131"/>
                  </a:lnTo>
                  <a:lnTo>
                    <a:pt x="696722" y="22098"/>
                  </a:lnTo>
                  <a:lnTo>
                    <a:pt x="731139" y="10668"/>
                  </a:lnTo>
                  <a:lnTo>
                    <a:pt x="738873" y="10960"/>
                  </a:lnTo>
                  <a:lnTo>
                    <a:pt x="765454" y="22098"/>
                  </a:lnTo>
                  <a:lnTo>
                    <a:pt x="765454" y="8724"/>
                  </a:lnTo>
                  <a:lnTo>
                    <a:pt x="731139" y="1778"/>
                  </a:lnTo>
                  <a:lnTo>
                    <a:pt x="720725" y="2209"/>
                  </a:lnTo>
                  <a:lnTo>
                    <a:pt x="685241" y="19304"/>
                  </a:lnTo>
                  <a:lnTo>
                    <a:pt x="685165" y="34798"/>
                  </a:lnTo>
                  <a:lnTo>
                    <a:pt x="689102" y="40894"/>
                  </a:lnTo>
                  <a:lnTo>
                    <a:pt x="731139" y="52324"/>
                  </a:lnTo>
                  <a:lnTo>
                    <a:pt x="741616" y="51904"/>
                  </a:lnTo>
                  <a:lnTo>
                    <a:pt x="750785" y="50609"/>
                  </a:lnTo>
                  <a:lnTo>
                    <a:pt x="758672" y="48475"/>
                  </a:lnTo>
                  <a:lnTo>
                    <a:pt x="765302" y="45466"/>
                  </a:lnTo>
                  <a:lnTo>
                    <a:pt x="768438" y="43688"/>
                  </a:lnTo>
                  <a:lnTo>
                    <a:pt x="773176" y="41021"/>
                  </a:lnTo>
                  <a:lnTo>
                    <a:pt x="777113" y="34798"/>
                  </a:lnTo>
                  <a:lnTo>
                    <a:pt x="777113" y="19304"/>
                  </a:lnTo>
                  <a:close/>
                </a:path>
                <a:path w="798195" h="144779">
                  <a:moveTo>
                    <a:pt x="779907" y="133985"/>
                  </a:moveTo>
                  <a:lnTo>
                    <a:pt x="696976" y="133985"/>
                  </a:lnTo>
                  <a:lnTo>
                    <a:pt x="696976" y="119126"/>
                  </a:lnTo>
                  <a:lnTo>
                    <a:pt x="776097" y="119126"/>
                  </a:lnTo>
                  <a:lnTo>
                    <a:pt x="776097" y="87122"/>
                  </a:lnTo>
                  <a:lnTo>
                    <a:pt x="686054" y="87122"/>
                  </a:lnTo>
                  <a:lnTo>
                    <a:pt x="686054" y="96393"/>
                  </a:lnTo>
                  <a:lnTo>
                    <a:pt x="765175" y="96393"/>
                  </a:lnTo>
                  <a:lnTo>
                    <a:pt x="765175" y="110363"/>
                  </a:lnTo>
                  <a:lnTo>
                    <a:pt x="686054" y="110363"/>
                  </a:lnTo>
                  <a:lnTo>
                    <a:pt x="686054" y="143256"/>
                  </a:lnTo>
                  <a:lnTo>
                    <a:pt x="779907" y="143256"/>
                  </a:lnTo>
                  <a:lnTo>
                    <a:pt x="779907" y="133985"/>
                  </a:lnTo>
                  <a:close/>
                </a:path>
                <a:path w="798195" h="144779">
                  <a:moveTo>
                    <a:pt x="797687" y="64516"/>
                  </a:moveTo>
                  <a:lnTo>
                    <a:pt x="664464" y="64516"/>
                  </a:lnTo>
                  <a:lnTo>
                    <a:pt x="664464" y="73787"/>
                  </a:lnTo>
                  <a:lnTo>
                    <a:pt x="797687" y="73787"/>
                  </a:lnTo>
                  <a:lnTo>
                    <a:pt x="797687" y="6451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5445" y="6252717"/>
              <a:ext cx="133222" cy="139065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5681599" y="6248145"/>
              <a:ext cx="2155190" cy="144145"/>
            </a:xfrm>
            <a:custGeom>
              <a:avLst/>
              <a:gdLst/>
              <a:ahLst/>
              <a:cxnLst/>
              <a:rect l="l" t="t" r="r" b="b"/>
              <a:pathLst>
                <a:path w="2155190" h="144145">
                  <a:moveTo>
                    <a:pt x="65659" y="122936"/>
                  </a:moveTo>
                  <a:lnTo>
                    <a:pt x="59563" y="120777"/>
                  </a:lnTo>
                  <a:lnTo>
                    <a:pt x="54483" y="117094"/>
                  </a:lnTo>
                  <a:lnTo>
                    <a:pt x="50419" y="111633"/>
                  </a:lnTo>
                  <a:lnTo>
                    <a:pt x="46228" y="106172"/>
                  </a:lnTo>
                  <a:lnTo>
                    <a:pt x="44196" y="99822"/>
                  </a:lnTo>
                  <a:lnTo>
                    <a:pt x="44196" y="86487"/>
                  </a:lnTo>
                  <a:lnTo>
                    <a:pt x="33401" y="86487"/>
                  </a:lnTo>
                  <a:lnTo>
                    <a:pt x="33401" y="100965"/>
                  </a:lnTo>
                  <a:lnTo>
                    <a:pt x="30734" y="108839"/>
                  </a:lnTo>
                  <a:lnTo>
                    <a:pt x="3683" y="134366"/>
                  </a:lnTo>
                  <a:lnTo>
                    <a:pt x="12192" y="141478"/>
                  </a:lnTo>
                  <a:lnTo>
                    <a:pt x="20878" y="135394"/>
                  </a:lnTo>
                  <a:lnTo>
                    <a:pt x="28270" y="128371"/>
                  </a:lnTo>
                  <a:lnTo>
                    <a:pt x="34353" y="120446"/>
                  </a:lnTo>
                  <a:lnTo>
                    <a:pt x="39116" y="111633"/>
                  </a:lnTo>
                  <a:lnTo>
                    <a:pt x="42062" y="116522"/>
                  </a:lnTo>
                  <a:lnTo>
                    <a:pt x="46126" y="121246"/>
                  </a:lnTo>
                  <a:lnTo>
                    <a:pt x="51295" y="125806"/>
                  </a:lnTo>
                  <a:lnTo>
                    <a:pt x="57531" y="130175"/>
                  </a:lnTo>
                  <a:lnTo>
                    <a:pt x="65659" y="122936"/>
                  </a:lnTo>
                  <a:close/>
                </a:path>
                <a:path w="2155190" h="144145">
                  <a:moveTo>
                    <a:pt x="72898" y="38608"/>
                  </a:moveTo>
                  <a:lnTo>
                    <a:pt x="62407" y="13716"/>
                  </a:lnTo>
                  <a:lnTo>
                    <a:pt x="61849" y="13284"/>
                  </a:lnTo>
                  <a:lnTo>
                    <a:pt x="61849" y="45974"/>
                  </a:lnTo>
                  <a:lnTo>
                    <a:pt x="59563" y="51943"/>
                  </a:lnTo>
                  <a:lnTo>
                    <a:pt x="54864" y="56642"/>
                  </a:lnTo>
                  <a:lnTo>
                    <a:pt x="50165" y="61214"/>
                  </a:lnTo>
                  <a:lnTo>
                    <a:pt x="44069" y="63627"/>
                  </a:lnTo>
                  <a:lnTo>
                    <a:pt x="28956" y="63627"/>
                  </a:lnTo>
                  <a:lnTo>
                    <a:pt x="22860" y="61214"/>
                  </a:lnTo>
                  <a:lnTo>
                    <a:pt x="18161" y="56642"/>
                  </a:lnTo>
                  <a:lnTo>
                    <a:pt x="13462" y="51943"/>
                  </a:lnTo>
                  <a:lnTo>
                    <a:pt x="11176" y="45974"/>
                  </a:lnTo>
                  <a:lnTo>
                    <a:pt x="11176" y="31242"/>
                  </a:lnTo>
                  <a:lnTo>
                    <a:pt x="13462" y="25273"/>
                  </a:lnTo>
                  <a:lnTo>
                    <a:pt x="18161" y="20701"/>
                  </a:lnTo>
                  <a:lnTo>
                    <a:pt x="22860" y="16002"/>
                  </a:lnTo>
                  <a:lnTo>
                    <a:pt x="28956" y="13716"/>
                  </a:lnTo>
                  <a:lnTo>
                    <a:pt x="44069" y="13716"/>
                  </a:lnTo>
                  <a:lnTo>
                    <a:pt x="61849" y="45974"/>
                  </a:lnTo>
                  <a:lnTo>
                    <a:pt x="61849" y="13284"/>
                  </a:lnTo>
                  <a:lnTo>
                    <a:pt x="57302" y="9740"/>
                  </a:lnTo>
                  <a:lnTo>
                    <a:pt x="51117" y="6718"/>
                  </a:lnTo>
                  <a:lnTo>
                    <a:pt x="44157" y="4927"/>
                  </a:lnTo>
                  <a:lnTo>
                    <a:pt x="36449" y="4318"/>
                  </a:lnTo>
                  <a:lnTo>
                    <a:pt x="28727" y="4927"/>
                  </a:lnTo>
                  <a:lnTo>
                    <a:pt x="635" y="31496"/>
                  </a:lnTo>
                  <a:lnTo>
                    <a:pt x="0" y="38608"/>
                  </a:lnTo>
                  <a:lnTo>
                    <a:pt x="635" y="45732"/>
                  </a:lnTo>
                  <a:lnTo>
                    <a:pt x="28803" y="72415"/>
                  </a:lnTo>
                  <a:lnTo>
                    <a:pt x="36449" y="73025"/>
                  </a:lnTo>
                  <a:lnTo>
                    <a:pt x="44081" y="72428"/>
                  </a:lnTo>
                  <a:lnTo>
                    <a:pt x="51015" y="70637"/>
                  </a:lnTo>
                  <a:lnTo>
                    <a:pt x="57226" y="67614"/>
                  </a:lnTo>
                  <a:lnTo>
                    <a:pt x="62407" y="63627"/>
                  </a:lnTo>
                  <a:lnTo>
                    <a:pt x="62738" y="63373"/>
                  </a:lnTo>
                  <a:lnTo>
                    <a:pt x="67157" y="58191"/>
                  </a:lnTo>
                  <a:lnTo>
                    <a:pt x="70332" y="52324"/>
                  </a:lnTo>
                  <a:lnTo>
                    <a:pt x="72199" y="45974"/>
                  </a:lnTo>
                  <a:lnTo>
                    <a:pt x="72263" y="45732"/>
                  </a:lnTo>
                  <a:lnTo>
                    <a:pt x="72898" y="38608"/>
                  </a:lnTo>
                  <a:close/>
                </a:path>
                <a:path w="2155190" h="144145">
                  <a:moveTo>
                    <a:pt x="108966" y="0"/>
                  </a:moveTo>
                  <a:lnTo>
                    <a:pt x="97790" y="0"/>
                  </a:lnTo>
                  <a:lnTo>
                    <a:pt x="97790" y="79248"/>
                  </a:lnTo>
                  <a:lnTo>
                    <a:pt x="108966" y="79248"/>
                  </a:lnTo>
                  <a:lnTo>
                    <a:pt x="108966" y="0"/>
                  </a:lnTo>
                  <a:close/>
                </a:path>
                <a:path w="2155190" h="144145">
                  <a:moveTo>
                    <a:pt x="125857" y="132588"/>
                  </a:moveTo>
                  <a:lnTo>
                    <a:pt x="98971" y="105143"/>
                  </a:lnTo>
                  <a:lnTo>
                    <a:pt x="96901" y="92583"/>
                  </a:lnTo>
                  <a:lnTo>
                    <a:pt x="96901" y="86233"/>
                  </a:lnTo>
                  <a:lnTo>
                    <a:pt x="85979" y="86233"/>
                  </a:lnTo>
                  <a:lnTo>
                    <a:pt x="85979" y="92583"/>
                  </a:lnTo>
                  <a:lnTo>
                    <a:pt x="85471" y="99047"/>
                  </a:lnTo>
                  <a:lnTo>
                    <a:pt x="63233" y="131013"/>
                  </a:lnTo>
                  <a:lnTo>
                    <a:pt x="57150" y="134366"/>
                  </a:lnTo>
                  <a:lnTo>
                    <a:pt x="65405" y="141732"/>
                  </a:lnTo>
                  <a:lnTo>
                    <a:pt x="91567" y="113284"/>
                  </a:lnTo>
                  <a:lnTo>
                    <a:pt x="93599" y="117856"/>
                  </a:lnTo>
                  <a:lnTo>
                    <a:pt x="97282" y="122936"/>
                  </a:lnTo>
                  <a:lnTo>
                    <a:pt x="107569" y="133731"/>
                  </a:lnTo>
                  <a:lnTo>
                    <a:pt x="112649" y="137668"/>
                  </a:lnTo>
                  <a:lnTo>
                    <a:pt x="117602" y="140208"/>
                  </a:lnTo>
                  <a:lnTo>
                    <a:pt x="125857" y="132588"/>
                  </a:lnTo>
                  <a:close/>
                </a:path>
                <a:path w="2155190" h="144145">
                  <a:moveTo>
                    <a:pt x="275209" y="111379"/>
                  </a:moveTo>
                  <a:lnTo>
                    <a:pt x="214249" y="111379"/>
                  </a:lnTo>
                  <a:lnTo>
                    <a:pt x="214249" y="78232"/>
                  </a:lnTo>
                  <a:lnTo>
                    <a:pt x="255016" y="78232"/>
                  </a:lnTo>
                  <a:lnTo>
                    <a:pt x="255016" y="68326"/>
                  </a:lnTo>
                  <a:lnTo>
                    <a:pt x="175768" y="68326"/>
                  </a:lnTo>
                  <a:lnTo>
                    <a:pt x="175768" y="23495"/>
                  </a:lnTo>
                  <a:lnTo>
                    <a:pt x="252730" y="23495"/>
                  </a:lnTo>
                  <a:lnTo>
                    <a:pt x="252730" y="13589"/>
                  </a:lnTo>
                  <a:lnTo>
                    <a:pt x="164592" y="13589"/>
                  </a:lnTo>
                  <a:lnTo>
                    <a:pt x="164592" y="78232"/>
                  </a:lnTo>
                  <a:lnTo>
                    <a:pt x="202946" y="78232"/>
                  </a:lnTo>
                  <a:lnTo>
                    <a:pt x="202946" y="111379"/>
                  </a:lnTo>
                  <a:lnTo>
                    <a:pt x="141986" y="111379"/>
                  </a:lnTo>
                  <a:lnTo>
                    <a:pt x="141986" y="121285"/>
                  </a:lnTo>
                  <a:lnTo>
                    <a:pt x="275209" y="121285"/>
                  </a:lnTo>
                  <a:lnTo>
                    <a:pt x="275209" y="111379"/>
                  </a:lnTo>
                  <a:close/>
                </a:path>
                <a:path w="2155190" h="144145">
                  <a:moveTo>
                    <a:pt x="405638" y="99187"/>
                  </a:moveTo>
                  <a:lnTo>
                    <a:pt x="313309" y="99187"/>
                  </a:lnTo>
                  <a:lnTo>
                    <a:pt x="313309" y="109220"/>
                  </a:lnTo>
                  <a:lnTo>
                    <a:pt x="394589" y="109220"/>
                  </a:lnTo>
                  <a:lnTo>
                    <a:pt x="394589" y="143637"/>
                  </a:lnTo>
                  <a:lnTo>
                    <a:pt x="405638" y="143637"/>
                  </a:lnTo>
                  <a:lnTo>
                    <a:pt x="405638" y="99187"/>
                  </a:lnTo>
                  <a:close/>
                </a:path>
                <a:path w="2155190" h="144145">
                  <a:moveTo>
                    <a:pt x="427609" y="75692"/>
                  </a:moveTo>
                  <a:lnTo>
                    <a:pt x="366649" y="75692"/>
                  </a:lnTo>
                  <a:lnTo>
                    <a:pt x="366649" y="59944"/>
                  </a:lnTo>
                  <a:lnTo>
                    <a:pt x="408559" y="59944"/>
                  </a:lnTo>
                  <a:lnTo>
                    <a:pt x="408559" y="50165"/>
                  </a:lnTo>
                  <a:lnTo>
                    <a:pt x="327914" y="50165"/>
                  </a:lnTo>
                  <a:lnTo>
                    <a:pt x="327914" y="35941"/>
                  </a:lnTo>
                  <a:lnTo>
                    <a:pt x="405257" y="35941"/>
                  </a:lnTo>
                  <a:lnTo>
                    <a:pt x="405257" y="3175"/>
                  </a:lnTo>
                  <a:lnTo>
                    <a:pt x="316865" y="3175"/>
                  </a:lnTo>
                  <a:lnTo>
                    <a:pt x="316865" y="12954"/>
                  </a:lnTo>
                  <a:lnTo>
                    <a:pt x="394208" y="12954"/>
                  </a:lnTo>
                  <a:lnTo>
                    <a:pt x="394208" y="26416"/>
                  </a:lnTo>
                  <a:lnTo>
                    <a:pt x="316865" y="26416"/>
                  </a:lnTo>
                  <a:lnTo>
                    <a:pt x="316865" y="59944"/>
                  </a:lnTo>
                  <a:lnTo>
                    <a:pt x="355346" y="59944"/>
                  </a:lnTo>
                  <a:lnTo>
                    <a:pt x="355346" y="75692"/>
                  </a:lnTo>
                  <a:lnTo>
                    <a:pt x="294386" y="75692"/>
                  </a:lnTo>
                  <a:lnTo>
                    <a:pt x="294386" y="85344"/>
                  </a:lnTo>
                  <a:lnTo>
                    <a:pt x="427609" y="85344"/>
                  </a:lnTo>
                  <a:lnTo>
                    <a:pt x="427609" y="75692"/>
                  </a:lnTo>
                  <a:close/>
                </a:path>
                <a:path w="2155190" h="144145">
                  <a:moveTo>
                    <a:pt x="596900" y="2921"/>
                  </a:moveTo>
                  <a:lnTo>
                    <a:pt x="578485" y="2921"/>
                  </a:lnTo>
                  <a:lnTo>
                    <a:pt x="578485" y="34671"/>
                  </a:lnTo>
                  <a:lnTo>
                    <a:pt x="562991" y="34671"/>
                  </a:lnTo>
                  <a:lnTo>
                    <a:pt x="564388" y="28575"/>
                  </a:lnTo>
                  <a:lnTo>
                    <a:pt x="565531" y="21082"/>
                  </a:lnTo>
                  <a:lnTo>
                    <a:pt x="566420" y="12065"/>
                  </a:lnTo>
                  <a:lnTo>
                    <a:pt x="508381" y="12065"/>
                  </a:lnTo>
                  <a:lnTo>
                    <a:pt x="508381" y="27686"/>
                  </a:lnTo>
                  <a:lnTo>
                    <a:pt x="546481" y="27686"/>
                  </a:lnTo>
                  <a:lnTo>
                    <a:pt x="543661" y="39763"/>
                  </a:lnTo>
                  <a:lnTo>
                    <a:pt x="520928" y="81483"/>
                  </a:lnTo>
                  <a:lnTo>
                    <a:pt x="500507" y="99822"/>
                  </a:lnTo>
                  <a:lnTo>
                    <a:pt x="516255" y="111633"/>
                  </a:lnTo>
                  <a:lnTo>
                    <a:pt x="546544" y="75603"/>
                  </a:lnTo>
                  <a:lnTo>
                    <a:pt x="558546" y="50165"/>
                  </a:lnTo>
                  <a:lnTo>
                    <a:pt x="578485" y="50165"/>
                  </a:lnTo>
                  <a:lnTo>
                    <a:pt x="578485" y="73025"/>
                  </a:lnTo>
                  <a:lnTo>
                    <a:pt x="550799" y="73025"/>
                  </a:lnTo>
                  <a:lnTo>
                    <a:pt x="550799" y="88646"/>
                  </a:lnTo>
                  <a:lnTo>
                    <a:pt x="578485" y="88646"/>
                  </a:lnTo>
                  <a:lnTo>
                    <a:pt x="578485" y="139319"/>
                  </a:lnTo>
                  <a:lnTo>
                    <a:pt x="596900" y="139319"/>
                  </a:lnTo>
                  <a:lnTo>
                    <a:pt x="596900" y="50165"/>
                  </a:lnTo>
                  <a:lnTo>
                    <a:pt x="596900" y="34671"/>
                  </a:lnTo>
                  <a:lnTo>
                    <a:pt x="596900" y="2921"/>
                  </a:lnTo>
                  <a:close/>
                </a:path>
                <a:path w="2155190" h="144145">
                  <a:moveTo>
                    <a:pt x="626618" y="0"/>
                  </a:moveTo>
                  <a:lnTo>
                    <a:pt x="608076" y="0"/>
                  </a:lnTo>
                  <a:lnTo>
                    <a:pt x="608076" y="143637"/>
                  </a:lnTo>
                  <a:lnTo>
                    <a:pt x="626618" y="143637"/>
                  </a:lnTo>
                  <a:lnTo>
                    <a:pt x="626618" y="0"/>
                  </a:lnTo>
                  <a:close/>
                </a:path>
                <a:path w="2155190" h="144145">
                  <a:moveTo>
                    <a:pt x="732790" y="40132"/>
                  </a:moveTo>
                  <a:lnTo>
                    <a:pt x="732091" y="32677"/>
                  </a:lnTo>
                  <a:lnTo>
                    <a:pt x="730059" y="25895"/>
                  </a:lnTo>
                  <a:lnTo>
                    <a:pt x="726681" y="19761"/>
                  </a:lnTo>
                  <a:lnTo>
                    <a:pt x="726186" y="19177"/>
                  </a:lnTo>
                  <a:lnTo>
                    <a:pt x="721995" y="14224"/>
                  </a:lnTo>
                  <a:lnTo>
                    <a:pt x="716203" y="9728"/>
                  </a:lnTo>
                  <a:lnTo>
                    <a:pt x="714121" y="8699"/>
                  </a:lnTo>
                  <a:lnTo>
                    <a:pt x="714121" y="34036"/>
                  </a:lnTo>
                  <a:lnTo>
                    <a:pt x="714121" y="46228"/>
                  </a:lnTo>
                  <a:lnTo>
                    <a:pt x="712343" y="51181"/>
                  </a:lnTo>
                  <a:lnTo>
                    <a:pt x="708787" y="54991"/>
                  </a:lnTo>
                  <a:lnTo>
                    <a:pt x="705231" y="58928"/>
                  </a:lnTo>
                  <a:lnTo>
                    <a:pt x="700405" y="60833"/>
                  </a:lnTo>
                  <a:lnTo>
                    <a:pt x="688467" y="60833"/>
                  </a:lnTo>
                  <a:lnTo>
                    <a:pt x="683768" y="58928"/>
                  </a:lnTo>
                  <a:lnTo>
                    <a:pt x="676783" y="51181"/>
                  </a:lnTo>
                  <a:lnTo>
                    <a:pt x="675005" y="46228"/>
                  </a:lnTo>
                  <a:lnTo>
                    <a:pt x="675005" y="34036"/>
                  </a:lnTo>
                  <a:lnTo>
                    <a:pt x="676783" y="29083"/>
                  </a:lnTo>
                  <a:lnTo>
                    <a:pt x="683641" y="21209"/>
                  </a:lnTo>
                  <a:lnTo>
                    <a:pt x="688467" y="19177"/>
                  </a:lnTo>
                  <a:lnTo>
                    <a:pt x="700532" y="19177"/>
                  </a:lnTo>
                  <a:lnTo>
                    <a:pt x="705231" y="21209"/>
                  </a:lnTo>
                  <a:lnTo>
                    <a:pt x="712343" y="29083"/>
                  </a:lnTo>
                  <a:lnTo>
                    <a:pt x="714121" y="34036"/>
                  </a:lnTo>
                  <a:lnTo>
                    <a:pt x="714121" y="8699"/>
                  </a:lnTo>
                  <a:lnTo>
                    <a:pt x="709701" y="6515"/>
                  </a:lnTo>
                  <a:lnTo>
                    <a:pt x="702487" y="4584"/>
                  </a:lnTo>
                  <a:lnTo>
                    <a:pt x="694563" y="3937"/>
                  </a:lnTo>
                  <a:lnTo>
                    <a:pt x="686549" y="4584"/>
                  </a:lnTo>
                  <a:lnTo>
                    <a:pt x="656894" y="32677"/>
                  </a:lnTo>
                  <a:lnTo>
                    <a:pt x="656209" y="40132"/>
                  </a:lnTo>
                  <a:lnTo>
                    <a:pt x="656894" y="47536"/>
                  </a:lnTo>
                  <a:lnTo>
                    <a:pt x="686549" y="75565"/>
                  </a:lnTo>
                  <a:lnTo>
                    <a:pt x="694563" y="76200"/>
                  </a:lnTo>
                  <a:lnTo>
                    <a:pt x="702487" y="75565"/>
                  </a:lnTo>
                  <a:lnTo>
                    <a:pt x="709701" y="73634"/>
                  </a:lnTo>
                  <a:lnTo>
                    <a:pt x="716203" y="70421"/>
                  </a:lnTo>
                  <a:lnTo>
                    <a:pt x="721995" y="65913"/>
                  </a:lnTo>
                  <a:lnTo>
                    <a:pt x="726338" y="60833"/>
                  </a:lnTo>
                  <a:lnTo>
                    <a:pt x="726681" y="60439"/>
                  </a:lnTo>
                  <a:lnTo>
                    <a:pt x="730059" y="54317"/>
                  </a:lnTo>
                  <a:lnTo>
                    <a:pt x="732091" y="47536"/>
                  </a:lnTo>
                  <a:lnTo>
                    <a:pt x="732790" y="40132"/>
                  </a:lnTo>
                  <a:close/>
                </a:path>
                <a:path w="2155190" h="144145">
                  <a:moveTo>
                    <a:pt x="769747" y="89535"/>
                  </a:moveTo>
                  <a:lnTo>
                    <a:pt x="675640" y="89535"/>
                  </a:lnTo>
                  <a:lnTo>
                    <a:pt x="675640" y="105156"/>
                  </a:lnTo>
                  <a:lnTo>
                    <a:pt x="751205" y="105156"/>
                  </a:lnTo>
                  <a:lnTo>
                    <a:pt x="751205" y="143637"/>
                  </a:lnTo>
                  <a:lnTo>
                    <a:pt x="769747" y="143637"/>
                  </a:lnTo>
                  <a:lnTo>
                    <a:pt x="769747" y="89535"/>
                  </a:lnTo>
                  <a:close/>
                </a:path>
                <a:path w="2155190" h="144145">
                  <a:moveTo>
                    <a:pt x="791591" y="19939"/>
                  </a:moveTo>
                  <a:lnTo>
                    <a:pt x="769747" y="19939"/>
                  </a:lnTo>
                  <a:lnTo>
                    <a:pt x="769747" y="0"/>
                  </a:lnTo>
                  <a:lnTo>
                    <a:pt x="751078" y="0"/>
                  </a:lnTo>
                  <a:lnTo>
                    <a:pt x="751078" y="82931"/>
                  </a:lnTo>
                  <a:lnTo>
                    <a:pt x="769747" y="82931"/>
                  </a:lnTo>
                  <a:lnTo>
                    <a:pt x="769747" y="66294"/>
                  </a:lnTo>
                  <a:lnTo>
                    <a:pt x="791591" y="66294"/>
                  </a:lnTo>
                  <a:lnTo>
                    <a:pt x="791591" y="50800"/>
                  </a:lnTo>
                  <a:lnTo>
                    <a:pt x="769747" y="50800"/>
                  </a:lnTo>
                  <a:lnTo>
                    <a:pt x="769747" y="35687"/>
                  </a:lnTo>
                  <a:lnTo>
                    <a:pt x="791591" y="35687"/>
                  </a:lnTo>
                  <a:lnTo>
                    <a:pt x="791591" y="19939"/>
                  </a:lnTo>
                  <a:close/>
                </a:path>
                <a:path w="2155190" h="144145">
                  <a:moveTo>
                    <a:pt x="895972" y="93472"/>
                  </a:moveTo>
                  <a:lnTo>
                    <a:pt x="888568" y="89573"/>
                  </a:lnTo>
                  <a:lnTo>
                    <a:pt x="881773" y="84493"/>
                  </a:lnTo>
                  <a:lnTo>
                    <a:pt x="875563" y="78232"/>
                  </a:lnTo>
                  <a:lnTo>
                    <a:pt x="870902" y="72009"/>
                  </a:lnTo>
                  <a:lnTo>
                    <a:pt x="869950" y="70739"/>
                  </a:lnTo>
                  <a:lnTo>
                    <a:pt x="859282" y="9652"/>
                  </a:lnTo>
                  <a:lnTo>
                    <a:pt x="840600" y="9652"/>
                  </a:lnTo>
                  <a:lnTo>
                    <a:pt x="840600" y="37592"/>
                  </a:lnTo>
                  <a:lnTo>
                    <a:pt x="839939" y="46405"/>
                  </a:lnTo>
                  <a:lnTo>
                    <a:pt x="817524" y="86995"/>
                  </a:lnTo>
                  <a:lnTo>
                    <a:pt x="802386" y="97536"/>
                  </a:lnTo>
                  <a:lnTo>
                    <a:pt x="816864" y="110363"/>
                  </a:lnTo>
                  <a:lnTo>
                    <a:pt x="826935" y="102336"/>
                  </a:lnTo>
                  <a:lnTo>
                    <a:pt x="835812" y="93294"/>
                  </a:lnTo>
                  <a:lnTo>
                    <a:pt x="843508" y="83185"/>
                  </a:lnTo>
                  <a:lnTo>
                    <a:pt x="849998" y="72009"/>
                  </a:lnTo>
                  <a:lnTo>
                    <a:pt x="856068" y="81965"/>
                  </a:lnTo>
                  <a:lnTo>
                    <a:pt x="863600" y="91274"/>
                  </a:lnTo>
                  <a:lnTo>
                    <a:pt x="872540" y="99923"/>
                  </a:lnTo>
                  <a:lnTo>
                    <a:pt x="882904" y="107950"/>
                  </a:lnTo>
                  <a:lnTo>
                    <a:pt x="895972" y="93472"/>
                  </a:lnTo>
                  <a:close/>
                </a:path>
                <a:path w="2155190" h="144145">
                  <a:moveTo>
                    <a:pt x="929640" y="0"/>
                  </a:moveTo>
                  <a:lnTo>
                    <a:pt x="911098" y="0"/>
                  </a:lnTo>
                  <a:lnTo>
                    <a:pt x="911098" y="43434"/>
                  </a:lnTo>
                  <a:lnTo>
                    <a:pt x="879970" y="43434"/>
                  </a:lnTo>
                  <a:lnTo>
                    <a:pt x="879970" y="59182"/>
                  </a:lnTo>
                  <a:lnTo>
                    <a:pt x="911098" y="59182"/>
                  </a:lnTo>
                  <a:lnTo>
                    <a:pt x="911098" y="143637"/>
                  </a:lnTo>
                  <a:lnTo>
                    <a:pt x="929640" y="143637"/>
                  </a:lnTo>
                  <a:lnTo>
                    <a:pt x="929640" y="0"/>
                  </a:lnTo>
                  <a:close/>
                </a:path>
                <a:path w="2155190" h="144145">
                  <a:moveTo>
                    <a:pt x="1056767" y="2921"/>
                  </a:moveTo>
                  <a:lnTo>
                    <a:pt x="1039241" y="2921"/>
                  </a:lnTo>
                  <a:lnTo>
                    <a:pt x="1039241" y="50292"/>
                  </a:lnTo>
                  <a:lnTo>
                    <a:pt x="1024763" y="50292"/>
                  </a:lnTo>
                  <a:lnTo>
                    <a:pt x="1009396" y="12827"/>
                  </a:lnTo>
                  <a:lnTo>
                    <a:pt x="1007237" y="11823"/>
                  </a:lnTo>
                  <a:lnTo>
                    <a:pt x="1007237" y="59055"/>
                  </a:lnTo>
                  <a:lnTo>
                    <a:pt x="1007173" y="70370"/>
                  </a:lnTo>
                  <a:lnTo>
                    <a:pt x="1005967" y="78359"/>
                  </a:lnTo>
                  <a:lnTo>
                    <a:pt x="1003427" y="84074"/>
                  </a:lnTo>
                  <a:lnTo>
                    <a:pt x="1000887" y="89916"/>
                  </a:lnTo>
                  <a:lnTo>
                    <a:pt x="997331" y="92837"/>
                  </a:lnTo>
                  <a:lnTo>
                    <a:pt x="992632" y="92837"/>
                  </a:lnTo>
                  <a:lnTo>
                    <a:pt x="986193" y="90728"/>
                  </a:lnTo>
                  <a:lnTo>
                    <a:pt x="981595" y="84378"/>
                  </a:lnTo>
                  <a:lnTo>
                    <a:pt x="978814" y="73825"/>
                  </a:lnTo>
                  <a:lnTo>
                    <a:pt x="977900" y="59055"/>
                  </a:lnTo>
                  <a:lnTo>
                    <a:pt x="978814" y="44221"/>
                  </a:lnTo>
                  <a:lnTo>
                    <a:pt x="981595" y="33629"/>
                  </a:lnTo>
                  <a:lnTo>
                    <a:pt x="986193" y="27266"/>
                  </a:lnTo>
                  <a:lnTo>
                    <a:pt x="992632" y="25146"/>
                  </a:lnTo>
                  <a:lnTo>
                    <a:pt x="997331" y="25146"/>
                  </a:lnTo>
                  <a:lnTo>
                    <a:pt x="1007237" y="59055"/>
                  </a:lnTo>
                  <a:lnTo>
                    <a:pt x="1007237" y="11823"/>
                  </a:lnTo>
                  <a:lnTo>
                    <a:pt x="1002030" y="9398"/>
                  </a:lnTo>
                  <a:lnTo>
                    <a:pt x="992632" y="9398"/>
                  </a:lnTo>
                  <a:lnTo>
                    <a:pt x="962088" y="37833"/>
                  </a:lnTo>
                  <a:lnTo>
                    <a:pt x="959993" y="59055"/>
                  </a:lnTo>
                  <a:lnTo>
                    <a:pt x="960513" y="70370"/>
                  </a:lnTo>
                  <a:lnTo>
                    <a:pt x="978598" y="105498"/>
                  </a:lnTo>
                  <a:lnTo>
                    <a:pt x="992632" y="108712"/>
                  </a:lnTo>
                  <a:lnTo>
                    <a:pt x="1002157" y="108712"/>
                  </a:lnTo>
                  <a:lnTo>
                    <a:pt x="1009777" y="105156"/>
                  </a:lnTo>
                  <a:lnTo>
                    <a:pt x="1015365" y="98044"/>
                  </a:lnTo>
                  <a:lnTo>
                    <a:pt x="1018552" y="92837"/>
                  </a:lnTo>
                  <a:lnTo>
                    <a:pt x="1019048" y="92049"/>
                  </a:lnTo>
                  <a:lnTo>
                    <a:pt x="1021880" y="84734"/>
                  </a:lnTo>
                  <a:lnTo>
                    <a:pt x="1023835" y="76098"/>
                  </a:lnTo>
                  <a:lnTo>
                    <a:pt x="1024890" y="66167"/>
                  </a:lnTo>
                  <a:lnTo>
                    <a:pt x="1039241" y="66167"/>
                  </a:lnTo>
                  <a:lnTo>
                    <a:pt x="1039241" y="139319"/>
                  </a:lnTo>
                  <a:lnTo>
                    <a:pt x="1056767" y="139319"/>
                  </a:lnTo>
                  <a:lnTo>
                    <a:pt x="1056767" y="66167"/>
                  </a:lnTo>
                  <a:lnTo>
                    <a:pt x="1056767" y="50292"/>
                  </a:lnTo>
                  <a:lnTo>
                    <a:pt x="1056767" y="2921"/>
                  </a:lnTo>
                  <a:close/>
                </a:path>
                <a:path w="2155190" h="144145">
                  <a:moveTo>
                    <a:pt x="1084580" y="0"/>
                  </a:moveTo>
                  <a:lnTo>
                    <a:pt x="1066546" y="0"/>
                  </a:lnTo>
                  <a:lnTo>
                    <a:pt x="1066546" y="143637"/>
                  </a:lnTo>
                  <a:lnTo>
                    <a:pt x="1084580" y="143637"/>
                  </a:lnTo>
                  <a:lnTo>
                    <a:pt x="1084580" y="0"/>
                  </a:lnTo>
                  <a:close/>
                </a:path>
                <a:path w="2155190" h="144145">
                  <a:moveTo>
                    <a:pt x="1247902" y="7620"/>
                  </a:moveTo>
                  <a:lnTo>
                    <a:pt x="1173988" y="7620"/>
                  </a:lnTo>
                  <a:lnTo>
                    <a:pt x="1173988" y="23368"/>
                  </a:lnTo>
                  <a:lnTo>
                    <a:pt x="1229106" y="23368"/>
                  </a:lnTo>
                  <a:lnTo>
                    <a:pt x="1228813" y="32727"/>
                  </a:lnTo>
                  <a:lnTo>
                    <a:pt x="1228356" y="41567"/>
                  </a:lnTo>
                  <a:lnTo>
                    <a:pt x="1227721" y="49872"/>
                  </a:lnTo>
                  <a:lnTo>
                    <a:pt x="1226947" y="57658"/>
                  </a:lnTo>
                  <a:lnTo>
                    <a:pt x="1245235" y="59309"/>
                  </a:lnTo>
                  <a:lnTo>
                    <a:pt x="1246390" y="48082"/>
                  </a:lnTo>
                  <a:lnTo>
                    <a:pt x="1247228" y="35712"/>
                  </a:lnTo>
                  <a:lnTo>
                    <a:pt x="1247724" y="22225"/>
                  </a:lnTo>
                  <a:lnTo>
                    <a:pt x="1247902" y="7620"/>
                  </a:lnTo>
                  <a:close/>
                </a:path>
                <a:path w="2155190" h="144145">
                  <a:moveTo>
                    <a:pt x="1258443" y="82423"/>
                  </a:moveTo>
                  <a:lnTo>
                    <a:pt x="1257427" y="68961"/>
                  </a:lnTo>
                  <a:lnTo>
                    <a:pt x="1257300" y="67183"/>
                  </a:lnTo>
                  <a:lnTo>
                    <a:pt x="1249438" y="67665"/>
                  </a:lnTo>
                  <a:lnTo>
                    <a:pt x="1239177" y="68122"/>
                  </a:lnTo>
                  <a:lnTo>
                    <a:pt x="1211453" y="68961"/>
                  </a:lnTo>
                  <a:lnTo>
                    <a:pt x="1211453" y="40640"/>
                  </a:lnTo>
                  <a:lnTo>
                    <a:pt x="1192657" y="40640"/>
                  </a:lnTo>
                  <a:lnTo>
                    <a:pt x="1192657" y="69088"/>
                  </a:lnTo>
                  <a:lnTo>
                    <a:pt x="1186459" y="69240"/>
                  </a:lnTo>
                  <a:lnTo>
                    <a:pt x="1161288" y="69342"/>
                  </a:lnTo>
                  <a:lnTo>
                    <a:pt x="1163193" y="85090"/>
                  </a:lnTo>
                  <a:lnTo>
                    <a:pt x="1188212" y="84924"/>
                  </a:lnTo>
                  <a:lnTo>
                    <a:pt x="1212430" y="84429"/>
                  </a:lnTo>
                  <a:lnTo>
                    <a:pt x="1235837" y="83591"/>
                  </a:lnTo>
                  <a:lnTo>
                    <a:pt x="1258443" y="82423"/>
                  </a:lnTo>
                  <a:close/>
                </a:path>
                <a:path w="2155190" h="144145">
                  <a:moveTo>
                    <a:pt x="1283716" y="123063"/>
                  </a:moveTo>
                  <a:lnTo>
                    <a:pt x="1203198" y="123063"/>
                  </a:lnTo>
                  <a:lnTo>
                    <a:pt x="1203198" y="92964"/>
                  </a:lnTo>
                  <a:lnTo>
                    <a:pt x="1184402" y="92964"/>
                  </a:lnTo>
                  <a:lnTo>
                    <a:pt x="1184402" y="138684"/>
                  </a:lnTo>
                  <a:lnTo>
                    <a:pt x="1283716" y="138684"/>
                  </a:lnTo>
                  <a:lnTo>
                    <a:pt x="1283716" y="123063"/>
                  </a:lnTo>
                  <a:close/>
                </a:path>
                <a:path w="2155190" h="144145">
                  <a:moveTo>
                    <a:pt x="1303020" y="46990"/>
                  </a:moveTo>
                  <a:lnTo>
                    <a:pt x="1281811" y="46990"/>
                  </a:lnTo>
                  <a:lnTo>
                    <a:pt x="1281811" y="0"/>
                  </a:lnTo>
                  <a:lnTo>
                    <a:pt x="1263142" y="0"/>
                  </a:lnTo>
                  <a:lnTo>
                    <a:pt x="1263142" y="105283"/>
                  </a:lnTo>
                  <a:lnTo>
                    <a:pt x="1281811" y="105283"/>
                  </a:lnTo>
                  <a:lnTo>
                    <a:pt x="1281811" y="62865"/>
                  </a:lnTo>
                  <a:lnTo>
                    <a:pt x="1303020" y="62865"/>
                  </a:lnTo>
                  <a:lnTo>
                    <a:pt x="1303020" y="46990"/>
                  </a:lnTo>
                  <a:close/>
                </a:path>
                <a:path w="2155190" h="144145">
                  <a:moveTo>
                    <a:pt x="1396873" y="79629"/>
                  </a:moveTo>
                  <a:lnTo>
                    <a:pt x="1395044" y="67437"/>
                  </a:lnTo>
                  <a:lnTo>
                    <a:pt x="1394587" y="64389"/>
                  </a:lnTo>
                  <a:lnTo>
                    <a:pt x="1389253" y="65659"/>
                  </a:lnTo>
                  <a:lnTo>
                    <a:pt x="1383665" y="66548"/>
                  </a:lnTo>
                  <a:lnTo>
                    <a:pt x="1372387" y="67068"/>
                  </a:lnTo>
                  <a:lnTo>
                    <a:pt x="1364830" y="67271"/>
                  </a:lnTo>
                  <a:lnTo>
                    <a:pt x="1343279" y="67437"/>
                  </a:lnTo>
                  <a:lnTo>
                    <a:pt x="1343279" y="51816"/>
                  </a:lnTo>
                  <a:lnTo>
                    <a:pt x="1391031" y="51816"/>
                  </a:lnTo>
                  <a:lnTo>
                    <a:pt x="1391031" y="6604"/>
                  </a:lnTo>
                  <a:lnTo>
                    <a:pt x="1324991" y="6604"/>
                  </a:lnTo>
                  <a:lnTo>
                    <a:pt x="1324991" y="21844"/>
                  </a:lnTo>
                  <a:lnTo>
                    <a:pt x="1372743" y="21844"/>
                  </a:lnTo>
                  <a:lnTo>
                    <a:pt x="1372743" y="36957"/>
                  </a:lnTo>
                  <a:lnTo>
                    <a:pt x="1324991" y="36957"/>
                  </a:lnTo>
                  <a:lnTo>
                    <a:pt x="1324991" y="82677"/>
                  </a:lnTo>
                  <a:lnTo>
                    <a:pt x="1366545" y="82524"/>
                  </a:lnTo>
                  <a:lnTo>
                    <a:pt x="1377442" y="82296"/>
                  </a:lnTo>
                  <a:lnTo>
                    <a:pt x="1385570" y="81280"/>
                  </a:lnTo>
                  <a:lnTo>
                    <a:pt x="1396873" y="79629"/>
                  </a:lnTo>
                  <a:close/>
                </a:path>
                <a:path w="2155190" h="144145">
                  <a:moveTo>
                    <a:pt x="1439291" y="0"/>
                  </a:moveTo>
                  <a:lnTo>
                    <a:pt x="1421003" y="0"/>
                  </a:lnTo>
                  <a:lnTo>
                    <a:pt x="1421003" y="21209"/>
                  </a:lnTo>
                  <a:lnTo>
                    <a:pt x="1399794" y="21209"/>
                  </a:lnTo>
                  <a:lnTo>
                    <a:pt x="1399794" y="36703"/>
                  </a:lnTo>
                  <a:lnTo>
                    <a:pt x="1421003" y="36703"/>
                  </a:lnTo>
                  <a:lnTo>
                    <a:pt x="1421003" y="51435"/>
                  </a:lnTo>
                  <a:lnTo>
                    <a:pt x="1399667" y="51435"/>
                  </a:lnTo>
                  <a:lnTo>
                    <a:pt x="1399667" y="66802"/>
                  </a:lnTo>
                  <a:lnTo>
                    <a:pt x="1421003" y="66802"/>
                  </a:lnTo>
                  <a:lnTo>
                    <a:pt x="1421003" y="102616"/>
                  </a:lnTo>
                  <a:lnTo>
                    <a:pt x="1439291" y="102616"/>
                  </a:lnTo>
                  <a:lnTo>
                    <a:pt x="1439291" y="0"/>
                  </a:lnTo>
                  <a:close/>
                </a:path>
                <a:path w="2155190" h="144145">
                  <a:moveTo>
                    <a:pt x="1442720" y="122936"/>
                  </a:moveTo>
                  <a:lnTo>
                    <a:pt x="1365885" y="122936"/>
                  </a:lnTo>
                  <a:lnTo>
                    <a:pt x="1365885" y="91821"/>
                  </a:lnTo>
                  <a:lnTo>
                    <a:pt x="1347216" y="91821"/>
                  </a:lnTo>
                  <a:lnTo>
                    <a:pt x="1347216" y="138557"/>
                  </a:lnTo>
                  <a:lnTo>
                    <a:pt x="1442720" y="138557"/>
                  </a:lnTo>
                  <a:lnTo>
                    <a:pt x="1442720" y="122936"/>
                  </a:lnTo>
                  <a:close/>
                </a:path>
                <a:path w="2155190" h="144145">
                  <a:moveTo>
                    <a:pt x="1592072" y="98425"/>
                  </a:moveTo>
                  <a:lnTo>
                    <a:pt x="1590484" y="85725"/>
                  </a:lnTo>
                  <a:lnTo>
                    <a:pt x="1590167" y="83185"/>
                  </a:lnTo>
                  <a:lnTo>
                    <a:pt x="1581492" y="84289"/>
                  </a:lnTo>
                  <a:lnTo>
                    <a:pt x="1572069" y="85077"/>
                  </a:lnTo>
                  <a:lnTo>
                    <a:pt x="1561871" y="85572"/>
                  </a:lnTo>
                  <a:lnTo>
                    <a:pt x="1550924" y="85725"/>
                  </a:lnTo>
                  <a:lnTo>
                    <a:pt x="1550924" y="11303"/>
                  </a:lnTo>
                  <a:lnTo>
                    <a:pt x="1532636" y="11303"/>
                  </a:lnTo>
                  <a:lnTo>
                    <a:pt x="1532636" y="101346"/>
                  </a:lnTo>
                  <a:lnTo>
                    <a:pt x="1556626" y="101244"/>
                  </a:lnTo>
                  <a:lnTo>
                    <a:pt x="1565211" y="101079"/>
                  </a:lnTo>
                  <a:lnTo>
                    <a:pt x="1571498" y="100838"/>
                  </a:lnTo>
                  <a:lnTo>
                    <a:pt x="1578229" y="100457"/>
                  </a:lnTo>
                  <a:lnTo>
                    <a:pt x="1585087" y="99695"/>
                  </a:lnTo>
                  <a:lnTo>
                    <a:pt x="1592072" y="98425"/>
                  </a:lnTo>
                  <a:close/>
                </a:path>
                <a:path w="2155190" h="144145">
                  <a:moveTo>
                    <a:pt x="1647825" y="0"/>
                  </a:moveTo>
                  <a:lnTo>
                    <a:pt x="1629156" y="0"/>
                  </a:lnTo>
                  <a:lnTo>
                    <a:pt x="1629156" y="56134"/>
                  </a:lnTo>
                  <a:lnTo>
                    <a:pt x="1616075" y="56134"/>
                  </a:lnTo>
                  <a:lnTo>
                    <a:pt x="1616075" y="2921"/>
                  </a:lnTo>
                  <a:lnTo>
                    <a:pt x="1597660" y="2921"/>
                  </a:lnTo>
                  <a:lnTo>
                    <a:pt x="1597660" y="139319"/>
                  </a:lnTo>
                  <a:lnTo>
                    <a:pt x="1616075" y="139319"/>
                  </a:lnTo>
                  <a:lnTo>
                    <a:pt x="1616075" y="71882"/>
                  </a:lnTo>
                  <a:lnTo>
                    <a:pt x="1629156" y="71882"/>
                  </a:lnTo>
                  <a:lnTo>
                    <a:pt x="1629156" y="143637"/>
                  </a:lnTo>
                  <a:lnTo>
                    <a:pt x="1647825" y="143637"/>
                  </a:lnTo>
                  <a:lnTo>
                    <a:pt x="1647825" y="71882"/>
                  </a:lnTo>
                  <a:lnTo>
                    <a:pt x="1647825" y="56134"/>
                  </a:lnTo>
                  <a:lnTo>
                    <a:pt x="1647825" y="0"/>
                  </a:lnTo>
                  <a:close/>
                </a:path>
                <a:path w="2155190" h="144145">
                  <a:moveTo>
                    <a:pt x="1792097" y="107188"/>
                  </a:moveTo>
                  <a:lnTo>
                    <a:pt x="1789874" y="103632"/>
                  </a:lnTo>
                  <a:lnTo>
                    <a:pt x="1787906" y="100457"/>
                  </a:lnTo>
                  <a:lnTo>
                    <a:pt x="1779524" y="95631"/>
                  </a:lnTo>
                  <a:lnTo>
                    <a:pt x="1773047" y="92633"/>
                  </a:lnTo>
                  <a:lnTo>
                    <a:pt x="1773047" y="115824"/>
                  </a:lnTo>
                  <a:lnTo>
                    <a:pt x="1773047" y="119634"/>
                  </a:lnTo>
                  <a:lnTo>
                    <a:pt x="1770507" y="122682"/>
                  </a:lnTo>
                  <a:lnTo>
                    <a:pt x="1765427" y="124968"/>
                  </a:lnTo>
                  <a:lnTo>
                    <a:pt x="1760474" y="127254"/>
                  </a:lnTo>
                  <a:lnTo>
                    <a:pt x="1753108" y="128270"/>
                  </a:lnTo>
                  <a:lnTo>
                    <a:pt x="1733550" y="128270"/>
                  </a:lnTo>
                  <a:lnTo>
                    <a:pt x="1726184" y="127254"/>
                  </a:lnTo>
                  <a:lnTo>
                    <a:pt x="1721104" y="124968"/>
                  </a:lnTo>
                  <a:lnTo>
                    <a:pt x="1716151" y="122682"/>
                  </a:lnTo>
                  <a:lnTo>
                    <a:pt x="1713611" y="119634"/>
                  </a:lnTo>
                  <a:lnTo>
                    <a:pt x="1713611" y="115824"/>
                  </a:lnTo>
                  <a:lnTo>
                    <a:pt x="1715465" y="110490"/>
                  </a:lnTo>
                  <a:lnTo>
                    <a:pt x="1721040" y="106680"/>
                  </a:lnTo>
                  <a:lnTo>
                    <a:pt x="1730324" y="104406"/>
                  </a:lnTo>
                  <a:lnTo>
                    <a:pt x="1743329" y="103632"/>
                  </a:lnTo>
                  <a:lnTo>
                    <a:pt x="1756321" y="104406"/>
                  </a:lnTo>
                  <a:lnTo>
                    <a:pt x="1765617" y="106680"/>
                  </a:lnTo>
                  <a:lnTo>
                    <a:pt x="1771180" y="110490"/>
                  </a:lnTo>
                  <a:lnTo>
                    <a:pt x="1773047" y="115824"/>
                  </a:lnTo>
                  <a:lnTo>
                    <a:pt x="1773047" y="92633"/>
                  </a:lnTo>
                  <a:lnTo>
                    <a:pt x="1772539" y="92392"/>
                  </a:lnTo>
                  <a:lnTo>
                    <a:pt x="1764182" y="90093"/>
                  </a:lnTo>
                  <a:lnTo>
                    <a:pt x="1754390" y="88722"/>
                  </a:lnTo>
                  <a:lnTo>
                    <a:pt x="1743329" y="88265"/>
                  </a:lnTo>
                  <a:lnTo>
                    <a:pt x="1732267" y="88722"/>
                  </a:lnTo>
                  <a:lnTo>
                    <a:pt x="1694561" y="107188"/>
                  </a:lnTo>
                  <a:lnTo>
                    <a:pt x="1694561" y="124714"/>
                  </a:lnTo>
                  <a:lnTo>
                    <a:pt x="1732216" y="143167"/>
                  </a:lnTo>
                  <a:lnTo>
                    <a:pt x="1743329" y="143637"/>
                  </a:lnTo>
                  <a:lnTo>
                    <a:pt x="1754365" y="143167"/>
                  </a:lnTo>
                  <a:lnTo>
                    <a:pt x="1789874" y="128270"/>
                  </a:lnTo>
                  <a:lnTo>
                    <a:pt x="1792097" y="124714"/>
                  </a:lnTo>
                  <a:lnTo>
                    <a:pt x="1792097" y="107188"/>
                  </a:lnTo>
                  <a:close/>
                </a:path>
                <a:path w="2155190" h="144145">
                  <a:moveTo>
                    <a:pt x="1809877" y="67691"/>
                  </a:moveTo>
                  <a:lnTo>
                    <a:pt x="1776349" y="67691"/>
                  </a:lnTo>
                  <a:lnTo>
                    <a:pt x="1776349" y="56261"/>
                  </a:lnTo>
                  <a:lnTo>
                    <a:pt x="1776349" y="56134"/>
                  </a:lnTo>
                  <a:lnTo>
                    <a:pt x="1776349" y="51054"/>
                  </a:lnTo>
                  <a:lnTo>
                    <a:pt x="1783080" y="47078"/>
                  </a:lnTo>
                  <a:lnTo>
                    <a:pt x="1787525" y="42545"/>
                  </a:lnTo>
                  <a:lnTo>
                    <a:pt x="1787880" y="42189"/>
                  </a:lnTo>
                  <a:lnTo>
                    <a:pt x="1790750" y="36360"/>
                  </a:lnTo>
                  <a:lnTo>
                    <a:pt x="1791716" y="29591"/>
                  </a:lnTo>
                  <a:lnTo>
                    <a:pt x="1791716" y="20955"/>
                  </a:lnTo>
                  <a:lnTo>
                    <a:pt x="1788972" y="16637"/>
                  </a:lnTo>
                  <a:lnTo>
                    <a:pt x="1787525" y="14351"/>
                  </a:lnTo>
                  <a:lnTo>
                    <a:pt x="1779143" y="9525"/>
                  </a:lnTo>
                  <a:lnTo>
                    <a:pt x="1772666" y="6591"/>
                  </a:lnTo>
                  <a:lnTo>
                    <a:pt x="1772666" y="25527"/>
                  </a:lnTo>
                  <a:lnTo>
                    <a:pt x="1772666" y="29591"/>
                  </a:lnTo>
                  <a:lnTo>
                    <a:pt x="1770824" y="35267"/>
                  </a:lnTo>
                  <a:lnTo>
                    <a:pt x="1765325" y="39319"/>
                  </a:lnTo>
                  <a:lnTo>
                    <a:pt x="1757807" y="41313"/>
                  </a:lnTo>
                  <a:lnTo>
                    <a:pt x="1757807" y="56261"/>
                  </a:lnTo>
                  <a:lnTo>
                    <a:pt x="1757807" y="67691"/>
                  </a:lnTo>
                  <a:lnTo>
                    <a:pt x="1728597" y="67691"/>
                  </a:lnTo>
                  <a:lnTo>
                    <a:pt x="1728597" y="56134"/>
                  </a:lnTo>
                  <a:lnTo>
                    <a:pt x="1733169" y="56769"/>
                  </a:lnTo>
                  <a:lnTo>
                    <a:pt x="1737995" y="57023"/>
                  </a:lnTo>
                  <a:lnTo>
                    <a:pt x="1748536" y="57023"/>
                  </a:lnTo>
                  <a:lnTo>
                    <a:pt x="1753362" y="56769"/>
                  </a:lnTo>
                  <a:lnTo>
                    <a:pt x="1757807" y="56261"/>
                  </a:lnTo>
                  <a:lnTo>
                    <a:pt x="1757807" y="41313"/>
                  </a:lnTo>
                  <a:lnTo>
                    <a:pt x="1756156" y="41744"/>
                  </a:lnTo>
                  <a:lnTo>
                    <a:pt x="1743329" y="42545"/>
                  </a:lnTo>
                  <a:lnTo>
                    <a:pt x="1733931" y="42545"/>
                  </a:lnTo>
                  <a:lnTo>
                    <a:pt x="1726692" y="41402"/>
                  </a:lnTo>
                  <a:lnTo>
                    <a:pt x="1716532" y="36830"/>
                  </a:lnTo>
                  <a:lnTo>
                    <a:pt x="1713865" y="33655"/>
                  </a:lnTo>
                  <a:lnTo>
                    <a:pt x="1713865" y="25527"/>
                  </a:lnTo>
                  <a:lnTo>
                    <a:pt x="1716405" y="22352"/>
                  </a:lnTo>
                  <a:lnTo>
                    <a:pt x="1721358" y="20066"/>
                  </a:lnTo>
                  <a:lnTo>
                    <a:pt x="1726438" y="17780"/>
                  </a:lnTo>
                  <a:lnTo>
                    <a:pt x="1733677" y="16637"/>
                  </a:lnTo>
                  <a:lnTo>
                    <a:pt x="1752981" y="16637"/>
                  </a:lnTo>
                  <a:lnTo>
                    <a:pt x="1760347" y="17780"/>
                  </a:lnTo>
                  <a:lnTo>
                    <a:pt x="1770253" y="22352"/>
                  </a:lnTo>
                  <a:lnTo>
                    <a:pt x="1772666" y="25527"/>
                  </a:lnTo>
                  <a:lnTo>
                    <a:pt x="1772666" y="6591"/>
                  </a:lnTo>
                  <a:lnTo>
                    <a:pt x="1772183" y="6362"/>
                  </a:lnTo>
                  <a:lnTo>
                    <a:pt x="1763903" y="4102"/>
                  </a:lnTo>
                  <a:lnTo>
                    <a:pt x="1754276" y="2743"/>
                  </a:lnTo>
                  <a:lnTo>
                    <a:pt x="1743329" y="2286"/>
                  </a:lnTo>
                  <a:lnTo>
                    <a:pt x="1732343" y="2743"/>
                  </a:lnTo>
                  <a:lnTo>
                    <a:pt x="1694815" y="20955"/>
                  </a:lnTo>
                  <a:lnTo>
                    <a:pt x="1694815" y="29591"/>
                  </a:lnTo>
                  <a:lnTo>
                    <a:pt x="1695767" y="36233"/>
                  </a:lnTo>
                  <a:lnTo>
                    <a:pt x="1698637" y="42037"/>
                  </a:lnTo>
                  <a:lnTo>
                    <a:pt x="1703438" y="46990"/>
                  </a:lnTo>
                  <a:lnTo>
                    <a:pt x="1710182" y="51054"/>
                  </a:lnTo>
                  <a:lnTo>
                    <a:pt x="1710182" y="67691"/>
                  </a:lnTo>
                  <a:lnTo>
                    <a:pt x="1676654" y="67691"/>
                  </a:lnTo>
                  <a:lnTo>
                    <a:pt x="1676654" y="83439"/>
                  </a:lnTo>
                  <a:lnTo>
                    <a:pt x="1809877" y="83439"/>
                  </a:lnTo>
                  <a:lnTo>
                    <a:pt x="1809877" y="67691"/>
                  </a:lnTo>
                  <a:close/>
                </a:path>
                <a:path w="2155190" h="144145">
                  <a:moveTo>
                    <a:pt x="2005457" y="0"/>
                  </a:moveTo>
                  <a:lnTo>
                    <a:pt x="1986915" y="0"/>
                  </a:lnTo>
                  <a:lnTo>
                    <a:pt x="1986915" y="19939"/>
                  </a:lnTo>
                  <a:lnTo>
                    <a:pt x="1986915" y="34925"/>
                  </a:lnTo>
                  <a:lnTo>
                    <a:pt x="1986915" y="48895"/>
                  </a:lnTo>
                  <a:lnTo>
                    <a:pt x="1959356" y="48895"/>
                  </a:lnTo>
                  <a:lnTo>
                    <a:pt x="1959356" y="34925"/>
                  </a:lnTo>
                  <a:lnTo>
                    <a:pt x="1986915" y="34925"/>
                  </a:lnTo>
                  <a:lnTo>
                    <a:pt x="1986915" y="19939"/>
                  </a:lnTo>
                  <a:lnTo>
                    <a:pt x="1959356" y="19939"/>
                  </a:lnTo>
                  <a:lnTo>
                    <a:pt x="1959356" y="8128"/>
                  </a:lnTo>
                  <a:lnTo>
                    <a:pt x="1941195" y="8128"/>
                  </a:lnTo>
                  <a:lnTo>
                    <a:pt x="1941195" y="23749"/>
                  </a:lnTo>
                  <a:lnTo>
                    <a:pt x="1941195" y="59055"/>
                  </a:lnTo>
                  <a:lnTo>
                    <a:pt x="1908937" y="59055"/>
                  </a:lnTo>
                  <a:lnTo>
                    <a:pt x="1908937" y="23749"/>
                  </a:lnTo>
                  <a:lnTo>
                    <a:pt x="1941195" y="23749"/>
                  </a:lnTo>
                  <a:lnTo>
                    <a:pt x="1941195" y="8128"/>
                  </a:lnTo>
                  <a:lnTo>
                    <a:pt x="1890776" y="8128"/>
                  </a:lnTo>
                  <a:lnTo>
                    <a:pt x="1890776" y="74803"/>
                  </a:lnTo>
                  <a:lnTo>
                    <a:pt x="1959356" y="74803"/>
                  </a:lnTo>
                  <a:lnTo>
                    <a:pt x="1959356" y="64008"/>
                  </a:lnTo>
                  <a:lnTo>
                    <a:pt x="1986915" y="64008"/>
                  </a:lnTo>
                  <a:lnTo>
                    <a:pt x="1986915" y="82931"/>
                  </a:lnTo>
                  <a:lnTo>
                    <a:pt x="2005457" y="82931"/>
                  </a:lnTo>
                  <a:lnTo>
                    <a:pt x="2005457" y="64008"/>
                  </a:lnTo>
                  <a:lnTo>
                    <a:pt x="2005457" y="59055"/>
                  </a:lnTo>
                  <a:lnTo>
                    <a:pt x="2005457" y="48895"/>
                  </a:lnTo>
                  <a:lnTo>
                    <a:pt x="2005457" y="34925"/>
                  </a:lnTo>
                  <a:lnTo>
                    <a:pt x="2005457" y="23749"/>
                  </a:lnTo>
                  <a:lnTo>
                    <a:pt x="2005457" y="19939"/>
                  </a:lnTo>
                  <a:lnTo>
                    <a:pt x="2005457" y="0"/>
                  </a:lnTo>
                  <a:close/>
                </a:path>
                <a:path w="2155190" h="144145">
                  <a:moveTo>
                    <a:pt x="2006854" y="104775"/>
                  </a:moveTo>
                  <a:lnTo>
                    <a:pt x="2003374" y="99060"/>
                  </a:lnTo>
                  <a:lnTo>
                    <a:pt x="2002536" y="97663"/>
                  </a:lnTo>
                  <a:lnTo>
                    <a:pt x="1994154" y="92075"/>
                  </a:lnTo>
                  <a:lnTo>
                    <a:pt x="1987931" y="88785"/>
                  </a:lnTo>
                  <a:lnTo>
                    <a:pt x="1987931" y="109347"/>
                  </a:lnTo>
                  <a:lnTo>
                    <a:pt x="1987931" y="117983"/>
                  </a:lnTo>
                  <a:lnTo>
                    <a:pt x="1985518" y="121412"/>
                  </a:lnTo>
                  <a:lnTo>
                    <a:pt x="1980692" y="124079"/>
                  </a:lnTo>
                  <a:lnTo>
                    <a:pt x="1975993" y="126746"/>
                  </a:lnTo>
                  <a:lnTo>
                    <a:pt x="1968881" y="128016"/>
                  </a:lnTo>
                  <a:lnTo>
                    <a:pt x="1949958" y="128016"/>
                  </a:lnTo>
                  <a:lnTo>
                    <a:pt x="1942846" y="126746"/>
                  </a:lnTo>
                  <a:lnTo>
                    <a:pt x="1938147" y="123952"/>
                  </a:lnTo>
                  <a:lnTo>
                    <a:pt x="1933448" y="121285"/>
                  </a:lnTo>
                  <a:lnTo>
                    <a:pt x="1931123" y="117983"/>
                  </a:lnTo>
                  <a:lnTo>
                    <a:pt x="1931035" y="109347"/>
                  </a:lnTo>
                  <a:lnTo>
                    <a:pt x="1933321" y="105918"/>
                  </a:lnTo>
                  <a:lnTo>
                    <a:pt x="1938020" y="103124"/>
                  </a:lnTo>
                  <a:lnTo>
                    <a:pt x="1942719" y="100457"/>
                  </a:lnTo>
                  <a:lnTo>
                    <a:pt x="1949831" y="99060"/>
                  </a:lnTo>
                  <a:lnTo>
                    <a:pt x="1968881" y="99060"/>
                  </a:lnTo>
                  <a:lnTo>
                    <a:pt x="1975993" y="100457"/>
                  </a:lnTo>
                  <a:lnTo>
                    <a:pt x="1980819" y="103124"/>
                  </a:lnTo>
                  <a:lnTo>
                    <a:pt x="1985518" y="105791"/>
                  </a:lnTo>
                  <a:lnTo>
                    <a:pt x="1987931" y="109347"/>
                  </a:lnTo>
                  <a:lnTo>
                    <a:pt x="1987931" y="88785"/>
                  </a:lnTo>
                  <a:lnTo>
                    <a:pt x="1987257" y="88417"/>
                  </a:lnTo>
                  <a:lnTo>
                    <a:pt x="1979180" y="85788"/>
                  </a:lnTo>
                  <a:lnTo>
                    <a:pt x="1969833" y="84226"/>
                  </a:lnTo>
                  <a:lnTo>
                    <a:pt x="1959356" y="83693"/>
                  </a:lnTo>
                  <a:lnTo>
                    <a:pt x="1948878" y="84226"/>
                  </a:lnTo>
                  <a:lnTo>
                    <a:pt x="1912112" y="104775"/>
                  </a:lnTo>
                  <a:lnTo>
                    <a:pt x="1912112" y="122428"/>
                  </a:lnTo>
                  <a:lnTo>
                    <a:pt x="1948891" y="142887"/>
                  </a:lnTo>
                  <a:lnTo>
                    <a:pt x="1959356" y="143383"/>
                  </a:lnTo>
                  <a:lnTo>
                    <a:pt x="1969871" y="142887"/>
                  </a:lnTo>
                  <a:lnTo>
                    <a:pt x="2003450" y="128016"/>
                  </a:lnTo>
                  <a:lnTo>
                    <a:pt x="2006854" y="122428"/>
                  </a:lnTo>
                  <a:lnTo>
                    <a:pt x="2006854" y="104775"/>
                  </a:lnTo>
                  <a:close/>
                </a:path>
                <a:path w="2155190" h="144145">
                  <a:moveTo>
                    <a:pt x="2126107" y="93091"/>
                  </a:moveTo>
                  <a:lnTo>
                    <a:pt x="2118601" y="89166"/>
                  </a:lnTo>
                  <a:lnTo>
                    <a:pt x="2111730" y="84048"/>
                  </a:lnTo>
                  <a:lnTo>
                    <a:pt x="2105507" y="77736"/>
                  </a:lnTo>
                  <a:lnTo>
                    <a:pt x="2101545" y="72390"/>
                  </a:lnTo>
                  <a:lnTo>
                    <a:pt x="2099945" y="70231"/>
                  </a:lnTo>
                  <a:lnTo>
                    <a:pt x="2089531" y="9652"/>
                  </a:lnTo>
                  <a:lnTo>
                    <a:pt x="2070735" y="9652"/>
                  </a:lnTo>
                  <a:lnTo>
                    <a:pt x="2070735" y="37592"/>
                  </a:lnTo>
                  <a:lnTo>
                    <a:pt x="2070061" y="46316"/>
                  </a:lnTo>
                  <a:lnTo>
                    <a:pt x="2047760" y="86639"/>
                  </a:lnTo>
                  <a:lnTo>
                    <a:pt x="2032508" y="97282"/>
                  </a:lnTo>
                  <a:lnTo>
                    <a:pt x="2047113" y="110363"/>
                  </a:lnTo>
                  <a:lnTo>
                    <a:pt x="2057158" y="102362"/>
                  </a:lnTo>
                  <a:lnTo>
                    <a:pt x="2065997" y="93383"/>
                  </a:lnTo>
                  <a:lnTo>
                    <a:pt x="2073643" y="83400"/>
                  </a:lnTo>
                  <a:lnTo>
                    <a:pt x="2080133" y="72390"/>
                  </a:lnTo>
                  <a:lnTo>
                    <a:pt x="2086762" y="82613"/>
                  </a:lnTo>
                  <a:lnTo>
                    <a:pt x="2094484" y="91935"/>
                  </a:lnTo>
                  <a:lnTo>
                    <a:pt x="2103234" y="100380"/>
                  </a:lnTo>
                  <a:lnTo>
                    <a:pt x="2113026" y="107950"/>
                  </a:lnTo>
                  <a:lnTo>
                    <a:pt x="2126107" y="93091"/>
                  </a:lnTo>
                  <a:close/>
                </a:path>
                <a:path w="2155190" h="144145">
                  <a:moveTo>
                    <a:pt x="2155063" y="0"/>
                  </a:moveTo>
                  <a:lnTo>
                    <a:pt x="2136521" y="0"/>
                  </a:lnTo>
                  <a:lnTo>
                    <a:pt x="2136521" y="143637"/>
                  </a:lnTo>
                  <a:lnTo>
                    <a:pt x="2155063" y="143637"/>
                  </a:lnTo>
                  <a:lnTo>
                    <a:pt x="215506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18069" y="6251321"/>
              <a:ext cx="141097" cy="134747"/>
            </a:xfrm>
            <a:prstGeom prst="rect">
              <a:avLst/>
            </a:prstGeom>
          </p:spPr>
        </p:pic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646887" y="684402"/>
            <a:ext cx="9685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72320" algn="l"/>
              </a:tabLst>
            </a:pPr>
            <a:r>
              <a:rPr dirty="0" spc="-90"/>
              <a:t>2.7.1</a:t>
            </a:r>
            <a:r>
              <a:rPr dirty="0"/>
              <a:t> 이용 종료</a:t>
            </a:r>
            <a:r>
              <a:rPr dirty="0" spc="-220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7" name="object 47" descr=""/>
          <p:cNvSpPr txBox="1"/>
          <p:nvPr/>
        </p:nvSpPr>
        <p:spPr>
          <a:xfrm>
            <a:off x="1302258" y="439928"/>
            <a:ext cx="273113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4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절차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 2.7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종료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64425" y="1125600"/>
            <a:ext cx="987971" cy="190881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752600" y="1125600"/>
            <a:ext cx="1393317" cy="190881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252851" y="1125600"/>
            <a:ext cx="558926" cy="190881"/>
          </a:xfrm>
          <a:prstGeom prst="rect">
            <a:avLst/>
          </a:prstGeom>
        </p:spPr>
      </p:pic>
      <p:grpSp>
        <p:nvGrpSpPr>
          <p:cNvPr id="51" name="object 51" descr=""/>
          <p:cNvGrpSpPr/>
          <p:nvPr/>
        </p:nvGrpSpPr>
        <p:grpSpPr>
          <a:xfrm>
            <a:off x="3927347" y="1125600"/>
            <a:ext cx="858519" cy="206375"/>
            <a:chOff x="3927347" y="1125600"/>
            <a:chExt cx="858519" cy="206375"/>
          </a:xfrm>
        </p:grpSpPr>
        <p:pic>
          <p:nvPicPr>
            <p:cNvPr id="52" name="object 5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27347" y="1130045"/>
              <a:ext cx="379856" cy="18643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35398" y="1153032"/>
              <a:ext cx="55245" cy="17868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11725" y="1125600"/>
              <a:ext cx="374014" cy="190881"/>
            </a:xfrm>
            <a:prstGeom prst="rect">
              <a:avLst/>
            </a:prstGeom>
          </p:spPr>
        </p:pic>
      </p:grpSp>
      <p:pic>
        <p:nvPicPr>
          <p:cNvPr id="55" name="object 5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881117" y="1125600"/>
            <a:ext cx="372110" cy="190881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312664" y="1210176"/>
            <a:ext cx="31137" cy="30359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391403" y="1125600"/>
            <a:ext cx="371729" cy="190881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871971" y="1130299"/>
            <a:ext cx="582549" cy="186182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559550" y="1122933"/>
            <a:ext cx="379095" cy="187579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036054" y="1125600"/>
            <a:ext cx="562864" cy="190881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705979" y="1125600"/>
            <a:ext cx="588010" cy="190881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399398" y="1125600"/>
            <a:ext cx="361315" cy="190881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869680" y="1130299"/>
            <a:ext cx="177165" cy="186182"/>
          </a:xfrm>
          <a:prstGeom prst="rect">
            <a:avLst/>
          </a:prstGeom>
        </p:spPr>
      </p:pic>
      <p:grpSp>
        <p:nvGrpSpPr>
          <p:cNvPr id="64" name="object 64" descr=""/>
          <p:cNvGrpSpPr/>
          <p:nvPr/>
        </p:nvGrpSpPr>
        <p:grpSpPr>
          <a:xfrm>
            <a:off x="9145523" y="1122933"/>
            <a:ext cx="858519" cy="208915"/>
            <a:chOff x="9145523" y="1122933"/>
            <a:chExt cx="858519" cy="208915"/>
          </a:xfrm>
        </p:grpSpPr>
        <p:pic>
          <p:nvPicPr>
            <p:cNvPr id="65" name="object 6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45523" y="1122933"/>
              <a:ext cx="449960" cy="208788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628631" y="1125600"/>
              <a:ext cx="375285" cy="190881"/>
            </a:xfrm>
            <a:prstGeom prst="rect">
              <a:avLst/>
            </a:prstGeom>
          </p:spPr>
        </p:pic>
      </p:grpSp>
      <p:pic>
        <p:nvPicPr>
          <p:cNvPr id="67" name="object 6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68883" y="1393824"/>
            <a:ext cx="375386" cy="190881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42174" y="1393824"/>
            <a:ext cx="364934" cy="190881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20011" y="1393824"/>
            <a:ext cx="568198" cy="190881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301239" y="1390903"/>
            <a:ext cx="379857" cy="193802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777744" y="1393824"/>
            <a:ext cx="574420" cy="190881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465957" y="1393824"/>
            <a:ext cx="379856" cy="190881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946271" y="1393824"/>
            <a:ext cx="560704" cy="190881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625975" y="1393824"/>
            <a:ext cx="361314" cy="190881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108955" y="1393824"/>
            <a:ext cx="164592" cy="190881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369814" y="1393824"/>
            <a:ext cx="364616" cy="190881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849111" y="1398523"/>
            <a:ext cx="177164" cy="186182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121400" y="1391157"/>
            <a:ext cx="590169" cy="193548"/>
          </a:xfrm>
          <a:prstGeom prst="rect">
            <a:avLst/>
          </a:prstGeom>
        </p:spPr>
      </p:pic>
      <p:grpSp>
        <p:nvGrpSpPr>
          <p:cNvPr id="79" name="object 79" descr=""/>
          <p:cNvGrpSpPr/>
          <p:nvPr/>
        </p:nvGrpSpPr>
        <p:grpSpPr>
          <a:xfrm>
            <a:off x="6804659" y="1393824"/>
            <a:ext cx="582930" cy="191135"/>
            <a:chOff x="6804659" y="1393824"/>
            <a:chExt cx="582930" cy="191135"/>
          </a:xfrm>
        </p:grpSpPr>
        <p:pic>
          <p:nvPicPr>
            <p:cNvPr id="80" name="object 8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04659" y="1393824"/>
              <a:ext cx="363220" cy="190881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238237" y="1511807"/>
              <a:ext cx="124713" cy="71120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210043" y="1483359"/>
              <a:ext cx="177164" cy="12573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238745" y="1397507"/>
              <a:ext cx="123825" cy="69850"/>
            </a:xfrm>
            <a:prstGeom prst="rect">
              <a:avLst/>
            </a:prstGeom>
          </p:spPr>
        </p:pic>
      </p:grpSp>
      <p:pic>
        <p:nvPicPr>
          <p:cNvPr id="84" name="object 84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486015" y="1393570"/>
            <a:ext cx="585469" cy="191135"/>
          </a:xfrm>
          <a:prstGeom prst="rect">
            <a:avLst/>
          </a:prstGeom>
        </p:spPr>
      </p:pic>
      <p:grpSp>
        <p:nvGrpSpPr>
          <p:cNvPr id="85" name="object 85" descr=""/>
          <p:cNvGrpSpPr/>
          <p:nvPr/>
        </p:nvGrpSpPr>
        <p:grpSpPr>
          <a:xfrm>
            <a:off x="8168513" y="1393824"/>
            <a:ext cx="424180" cy="191135"/>
            <a:chOff x="8168513" y="1393824"/>
            <a:chExt cx="424180" cy="191135"/>
          </a:xfrm>
        </p:grpSpPr>
        <p:pic>
          <p:nvPicPr>
            <p:cNvPr id="86" name="object 86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168513" y="1393824"/>
              <a:ext cx="383412" cy="190881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570976" y="1547113"/>
              <a:ext cx="21717" cy="22098"/>
            </a:xfrm>
            <a:prstGeom prst="rect">
              <a:avLst/>
            </a:prstGeom>
          </p:spPr>
        </p:pic>
      </p:grpSp>
      <p:sp>
        <p:nvSpPr>
          <p:cNvPr id="88" name="object 8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907395" cy="7775575"/>
            <a:chOff x="0" y="0"/>
            <a:chExt cx="10907395" cy="7775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7268" cy="777544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569" y="3972559"/>
              <a:ext cx="3249955" cy="47917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8833" y="3972559"/>
              <a:ext cx="1830451" cy="49263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1128" y="3974972"/>
              <a:ext cx="1027176" cy="47675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9640" y="3984878"/>
              <a:ext cx="104139" cy="45643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990" y="2577972"/>
              <a:ext cx="1587690" cy="98653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772" y="4942332"/>
              <a:ext cx="145846" cy="18973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65225" y="4911851"/>
              <a:ext cx="3983990" cy="1224280"/>
            </a:xfrm>
            <a:custGeom>
              <a:avLst/>
              <a:gdLst/>
              <a:ahLst/>
              <a:cxnLst/>
              <a:rect l="l" t="t" r="r" b="b"/>
              <a:pathLst>
                <a:path w="3983990" h="1224279">
                  <a:moveTo>
                    <a:pt x="107492" y="1110615"/>
                  </a:moveTo>
                  <a:lnTo>
                    <a:pt x="89369" y="1075270"/>
                  </a:lnTo>
                  <a:lnTo>
                    <a:pt x="64249" y="1066800"/>
                  </a:lnTo>
                  <a:lnTo>
                    <a:pt x="64249" y="1066419"/>
                  </a:lnTo>
                  <a:lnTo>
                    <a:pt x="80276" y="1059522"/>
                  </a:lnTo>
                  <a:lnTo>
                    <a:pt x="91732" y="1049451"/>
                  </a:lnTo>
                  <a:lnTo>
                    <a:pt x="98602" y="1036231"/>
                  </a:lnTo>
                  <a:lnTo>
                    <a:pt x="100901" y="1019810"/>
                  </a:lnTo>
                  <a:lnTo>
                    <a:pt x="100012" y="1010627"/>
                  </a:lnTo>
                  <a:lnTo>
                    <a:pt x="70751" y="979360"/>
                  </a:lnTo>
                  <a:lnTo>
                    <a:pt x="50825" y="976376"/>
                  </a:lnTo>
                  <a:lnTo>
                    <a:pt x="39243" y="977023"/>
                  </a:lnTo>
                  <a:lnTo>
                    <a:pt x="28486" y="978966"/>
                  </a:lnTo>
                  <a:lnTo>
                    <a:pt x="18542" y="982218"/>
                  </a:lnTo>
                  <a:lnTo>
                    <a:pt x="9436" y="986790"/>
                  </a:lnTo>
                  <a:lnTo>
                    <a:pt x="9436" y="1006602"/>
                  </a:lnTo>
                  <a:lnTo>
                    <a:pt x="18097" y="1000772"/>
                  </a:lnTo>
                  <a:lnTo>
                    <a:pt x="27051" y="996607"/>
                  </a:lnTo>
                  <a:lnTo>
                    <a:pt x="36296" y="994105"/>
                  </a:lnTo>
                  <a:lnTo>
                    <a:pt x="45847" y="993267"/>
                  </a:lnTo>
                  <a:lnTo>
                    <a:pt x="61125" y="995248"/>
                  </a:lnTo>
                  <a:lnTo>
                    <a:pt x="72034" y="1001179"/>
                  </a:lnTo>
                  <a:lnTo>
                    <a:pt x="78587" y="1011059"/>
                  </a:lnTo>
                  <a:lnTo>
                    <a:pt x="80772" y="1024890"/>
                  </a:lnTo>
                  <a:lnTo>
                    <a:pt x="77901" y="1039914"/>
                  </a:lnTo>
                  <a:lnTo>
                    <a:pt x="69303" y="1050671"/>
                  </a:lnTo>
                  <a:lnTo>
                    <a:pt x="54978" y="1057148"/>
                  </a:lnTo>
                  <a:lnTo>
                    <a:pt x="34912" y="1059307"/>
                  </a:lnTo>
                  <a:lnTo>
                    <a:pt x="20497" y="1059307"/>
                  </a:lnTo>
                  <a:lnTo>
                    <a:pt x="20497" y="1076071"/>
                  </a:lnTo>
                  <a:lnTo>
                    <a:pt x="35661" y="1076071"/>
                  </a:lnTo>
                  <a:lnTo>
                    <a:pt x="58216" y="1078357"/>
                  </a:lnTo>
                  <a:lnTo>
                    <a:pt x="74333" y="1085215"/>
                  </a:lnTo>
                  <a:lnTo>
                    <a:pt x="84010" y="1096645"/>
                  </a:lnTo>
                  <a:lnTo>
                    <a:pt x="87236" y="1112647"/>
                  </a:lnTo>
                  <a:lnTo>
                    <a:pt x="86499" y="1120508"/>
                  </a:lnTo>
                  <a:lnTo>
                    <a:pt x="53708" y="1147991"/>
                  </a:lnTo>
                  <a:lnTo>
                    <a:pt x="44615" y="1148588"/>
                  </a:lnTo>
                  <a:lnTo>
                    <a:pt x="33197" y="1147660"/>
                  </a:lnTo>
                  <a:lnTo>
                    <a:pt x="22364" y="1144879"/>
                  </a:lnTo>
                  <a:lnTo>
                    <a:pt x="12077" y="1140231"/>
                  </a:lnTo>
                  <a:lnTo>
                    <a:pt x="2362" y="1133729"/>
                  </a:lnTo>
                  <a:lnTo>
                    <a:pt x="2362" y="1155573"/>
                  </a:lnTo>
                  <a:lnTo>
                    <a:pt x="10744" y="1159840"/>
                  </a:lnTo>
                  <a:lnTo>
                    <a:pt x="20408" y="1162900"/>
                  </a:lnTo>
                  <a:lnTo>
                    <a:pt x="31318" y="1164742"/>
                  </a:lnTo>
                  <a:lnTo>
                    <a:pt x="43497" y="1165352"/>
                  </a:lnTo>
                  <a:lnTo>
                    <a:pt x="56794" y="1164424"/>
                  </a:lnTo>
                  <a:lnTo>
                    <a:pt x="68884" y="1161643"/>
                  </a:lnTo>
                  <a:lnTo>
                    <a:pt x="79756" y="1156995"/>
                  </a:lnTo>
                  <a:lnTo>
                    <a:pt x="89408" y="1150493"/>
                  </a:lnTo>
                  <a:lnTo>
                    <a:pt x="91262" y="1148588"/>
                  </a:lnTo>
                  <a:lnTo>
                    <a:pt x="97307" y="1142377"/>
                  </a:lnTo>
                  <a:lnTo>
                    <a:pt x="102958" y="1133030"/>
                  </a:lnTo>
                  <a:lnTo>
                    <a:pt x="106349" y="1122464"/>
                  </a:lnTo>
                  <a:lnTo>
                    <a:pt x="107492" y="1110615"/>
                  </a:lnTo>
                  <a:close/>
                </a:path>
                <a:path w="3983990" h="1224279">
                  <a:moveTo>
                    <a:pt x="109728" y="671957"/>
                  </a:moveTo>
                  <a:lnTo>
                    <a:pt x="20993" y="671957"/>
                  </a:lnTo>
                  <a:lnTo>
                    <a:pt x="20993" y="665734"/>
                  </a:lnTo>
                  <a:lnTo>
                    <a:pt x="47040" y="632129"/>
                  </a:lnTo>
                  <a:lnTo>
                    <a:pt x="64744" y="619252"/>
                  </a:lnTo>
                  <a:lnTo>
                    <a:pt x="74993" y="611416"/>
                  </a:lnTo>
                  <a:lnTo>
                    <a:pt x="100076" y="580910"/>
                  </a:lnTo>
                  <a:lnTo>
                    <a:pt x="105257" y="553974"/>
                  </a:lnTo>
                  <a:lnTo>
                    <a:pt x="104355" y="543064"/>
                  </a:lnTo>
                  <a:lnTo>
                    <a:pt x="74256" y="507288"/>
                  </a:lnTo>
                  <a:lnTo>
                    <a:pt x="53060" y="503936"/>
                  </a:lnTo>
                  <a:lnTo>
                    <a:pt x="39598" y="505040"/>
                  </a:lnTo>
                  <a:lnTo>
                    <a:pt x="27457" y="508317"/>
                  </a:lnTo>
                  <a:lnTo>
                    <a:pt x="16611" y="513803"/>
                  </a:lnTo>
                  <a:lnTo>
                    <a:pt x="7073" y="521462"/>
                  </a:lnTo>
                  <a:lnTo>
                    <a:pt x="7073" y="542798"/>
                  </a:lnTo>
                  <a:lnTo>
                    <a:pt x="11811" y="537921"/>
                  </a:lnTo>
                  <a:lnTo>
                    <a:pt x="16827" y="533577"/>
                  </a:lnTo>
                  <a:lnTo>
                    <a:pt x="22123" y="529780"/>
                  </a:lnTo>
                  <a:lnTo>
                    <a:pt x="27711" y="526542"/>
                  </a:lnTo>
                  <a:lnTo>
                    <a:pt x="35331" y="522605"/>
                  </a:lnTo>
                  <a:lnTo>
                    <a:pt x="42951" y="520700"/>
                  </a:lnTo>
                  <a:lnTo>
                    <a:pt x="50571" y="520700"/>
                  </a:lnTo>
                  <a:lnTo>
                    <a:pt x="83566" y="541108"/>
                  </a:lnTo>
                  <a:lnTo>
                    <a:pt x="85991" y="555752"/>
                  </a:lnTo>
                  <a:lnTo>
                    <a:pt x="85458" y="563359"/>
                  </a:lnTo>
                  <a:lnTo>
                    <a:pt x="58445" y="602742"/>
                  </a:lnTo>
                  <a:lnTo>
                    <a:pt x="39306" y="616623"/>
                  </a:lnTo>
                  <a:lnTo>
                    <a:pt x="30759" y="623176"/>
                  </a:lnTo>
                  <a:lnTo>
                    <a:pt x="4165" y="655193"/>
                  </a:lnTo>
                  <a:lnTo>
                    <a:pt x="0" y="680847"/>
                  </a:lnTo>
                  <a:lnTo>
                    <a:pt x="0" y="689864"/>
                  </a:lnTo>
                  <a:lnTo>
                    <a:pt x="109728" y="689864"/>
                  </a:lnTo>
                  <a:lnTo>
                    <a:pt x="109728" y="671957"/>
                  </a:lnTo>
                  <a:close/>
                </a:path>
                <a:path w="3983990" h="1224279">
                  <a:moveTo>
                    <a:pt x="158394" y="1147445"/>
                  </a:moveTo>
                  <a:lnTo>
                    <a:pt x="157035" y="1144143"/>
                  </a:lnTo>
                  <a:lnTo>
                    <a:pt x="151561" y="1138809"/>
                  </a:lnTo>
                  <a:lnTo>
                    <a:pt x="148374" y="1137412"/>
                  </a:lnTo>
                  <a:lnTo>
                    <a:pt x="141084" y="1137412"/>
                  </a:lnTo>
                  <a:lnTo>
                    <a:pt x="137896" y="1138809"/>
                  </a:lnTo>
                  <a:lnTo>
                    <a:pt x="132422" y="1144143"/>
                  </a:lnTo>
                  <a:lnTo>
                    <a:pt x="131064" y="1147445"/>
                  </a:lnTo>
                  <a:lnTo>
                    <a:pt x="131064" y="1155192"/>
                  </a:lnTo>
                  <a:lnTo>
                    <a:pt x="132410" y="1158367"/>
                  </a:lnTo>
                  <a:lnTo>
                    <a:pt x="135102" y="1161034"/>
                  </a:lnTo>
                  <a:lnTo>
                    <a:pt x="137795" y="1163828"/>
                  </a:lnTo>
                  <a:lnTo>
                    <a:pt x="141008" y="1165098"/>
                  </a:lnTo>
                  <a:lnTo>
                    <a:pt x="148463" y="1165098"/>
                  </a:lnTo>
                  <a:lnTo>
                    <a:pt x="151663" y="1163701"/>
                  </a:lnTo>
                  <a:lnTo>
                    <a:pt x="154355" y="1160907"/>
                  </a:lnTo>
                  <a:lnTo>
                    <a:pt x="157048" y="1158240"/>
                  </a:lnTo>
                  <a:lnTo>
                    <a:pt x="158280" y="1155192"/>
                  </a:lnTo>
                  <a:lnTo>
                    <a:pt x="158394" y="1147445"/>
                  </a:lnTo>
                  <a:close/>
                </a:path>
                <a:path w="3983990" h="1224279">
                  <a:moveTo>
                    <a:pt x="158394" y="675005"/>
                  </a:moveTo>
                  <a:lnTo>
                    <a:pt x="157035" y="671703"/>
                  </a:lnTo>
                  <a:lnTo>
                    <a:pt x="151561" y="666369"/>
                  </a:lnTo>
                  <a:lnTo>
                    <a:pt x="148374" y="664972"/>
                  </a:lnTo>
                  <a:lnTo>
                    <a:pt x="141084" y="664972"/>
                  </a:lnTo>
                  <a:lnTo>
                    <a:pt x="137896" y="666369"/>
                  </a:lnTo>
                  <a:lnTo>
                    <a:pt x="132422" y="671703"/>
                  </a:lnTo>
                  <a:lnTo>
                    <a:pt x="131064" y="675005"/>
                  </a:lnTo>
                  <a:lnTo>
                    <a:pt x="131064" y="682752"/>
                  </a:lnTo>
                  <a:lnTo>
                    <a:pt x="132410" y="685927"/>
                  </a:lnTo>
                  <a:lnTo>
                    <a:pt x="135102" y="688594"/>
                  </a:lnTo>
                  <a:lnTo>
                    <a:pt x="137795" y="691388"/>
                  </a:lnTo>
                  <a:lnTo>
                    <a:pt x="141008" y="692658"/>
                  </a:lnTo>
                  <a:lnTo>
                    <a:pt x="148463" y="692658"/>
                  </a:lnTo>
                  <a:lnTo>
                    <a:pt x="151663" y="691261"/>
                  </a:lnTo>
                  <a:lnTo>
                    <a:pt x="154355" y="688467"/>
                  </a:lnTo>
                  <a:lnTo>
                    <a:pt x="157048" y="685800"/>
                  </a:lnTo>
                  <a:lnTo>
                    <a:pt x="158280" y="682752"/>
                  </a:lnTo>
                  <a:lnTo>
                    <a:pt x="158394" y="675005"/>
                  </a:lnTo>
                  <a:close/>
                </a:path>
                <a:path w="3983990" h="1224279">
                  <a:moveTo>
                    <a:pt x="391515" y="983996"/>
                  </a:moveTo>
                  <a:lnTo>
                    <a:pt x="382460" y="980668"/>
                  </a:lnTo>
                  <a:lnTo>
                    <a:pt x="372275" y="978281"/>
                  </a:lnTo>
                  <a:lnTo>
                    <a:pt x="360934" y="976858"/>
                  </a:lnTo>
                  <a:lnTo>
                    <a:pt x="348462" y="976376"/>
                  </a:lnTo>
                  <a:lnTo>
                    <a:pt x="328917" y="978115"/>
                  </a:lnTo>
                  <a:lnTo>
                    <a:pt x="281533" y="1004062"/>
                  </a:lnTo>
                  <a:lnTo>
                    <a:pt x="257175" y="1053985"/>
                  </a:lnTo>
                  <a:lnTo>
                    <a:pt x="255562" y="1074293"/>
                  </a:lnTo>
                  <a:lnTo>
                    <a:pt x="257022" y="1093482"/>
                  </a:lnTo>
                  <a:lnTo>
                    <a:pt x="279057" y="1139952"/>
                  </a:lnTo>
                  <a:lnTo>
                    <a:pt x="322834" y="1163764"/>
                  </a:lnTo>
                  <a:lnTo>
                    <a:pt x="341223" y="1165352"/>
                  </a:lnTo>
                  <a:lnTo>
                    <a:pt x="355650" y="1164666"/>
                  </a:lnTo>
                  <a:lnTo>
                    <a:pt x="368846" y="1162608"/>
                  </a:lnTo>
                  <a:lnTo>
                    <a:pt x="380796" y="1159192"/>
                  </a:lnTo>
                  <a:lnTo>
                    <a:pt x="391515" y="1154430"/>
                  </a:lnTo>
                  <a:lnTo>
                    <a:pt x="391515" y="1147064"/>
                  </a:lnTo>
                  <a:lnTo>
                    <a:pt x="391515" y="1134872"/>
                  </a:lnTo>
                  <a:lnTo>
                    <a:pt x="380936" y="1140206"/>
                  </a:lnTo>
                  <a:lnTo>
                    <a:pt x="369430" y="1144016"/>
                  </a:lnTo>
                  <a:lnTo>
                    <a:pt x="356984" y="1146302"/>
                  </a:lnTo>
                  <a:lnTo>
                    <a:pt x="343636" y="1147064"/>
                  </a:lnTo>
                  <a:lnTo>
                    <a:pt x="329171" y="1145806"/>
                  </a:lnTo>
                  <a:lnTo>
                    <a:pt x="294957" y="1126617"/>
                  </a:lnTo>
                  <a:lnTo>
                    <a:pt x="277825" y="1088847"/>
                  </a:lnTo>
                  <a:lnTo>
                    <a:pt x="276694" y="1073150"/>
                  </a:lnTo>
                  <a:lnTo>
                    <a:pt x="277901" y="1056703"/>
                  </a:lnTo>
                  <a:lnTo>
                    <a:pt x="296075" y="1016762"/>
                  </a:lnTo>
                  <a:lnTo>
                    <a:pt x="332651" y="996162"/>
                  </a:lnTo>
                  <a:lnTo>
                    <a:pt x="348208" y="994791"/>
                  </a:lnTo>
                  <a:lnTo>
                    <a:pt x="359841" y="995464"/>
                  </a:lnTo>
                  <a:lnTo>
                    <a:pt x="370954" y="997483"/>
                  </a:lnTo>
                  <a:lnTo>
                    <a:pt x="381508" y="1000848"/>
                  </a:lnTo>
                  <a:lnTo>
                    <a:pt x="391515" y="1005586"/>
                  </a:lnTo>
                  <a:lnTo>
                    <a:pt x="391515" y="994791"/>
                  </a:lnTo>
                  <a:lnTo>
                    <a:pt x="391515" y="983996"/>
                  </a:lnTo>
                  <a:close/>
                </a:path>
                <a:path w="3983990" h="1224279">
                  <a:moveTo>
                    <a:pt x="391515" y="511556"/>
                  </a:moveTo>
                  <a:lnTo>
                    <a:pt x="382460" y="508228"/>
                  </a:lnTo>
                  <a:lnTo>
                    <a:pt x="372275" y="505841"/>
                  </a:lnTo>
                  <a:lnTo>
                    <a:pt x="360934" y="504418"/>
                  </a:lnTo>
                  <a:lnTo>
                    <a:pt x="348462" y="503936"/>
                  </a:lnTo>
                  <a:lnTo>
                    <a:pt x="328917" y="505675"/>
                  </a:lnTo>
                  <a:lnTo>
                    <a:pt x="281533" y="531622"/>
                  </a:lnTo>
                  <a:lnTo>
                    <a:pt x="257175" y="581545"/>
                  </a:lnTo>
                  <a:lnTo>
                    <a:pt x="255562" y="601853"/>
                  </a:lnTo>
                  <a:lnTo>
                    <a:pt x="257022" y="621042"/>
                  </a:lnTo>
                  <a:lnTo>
                    <a:pt x="279057" y="667512"/>
                  </a:lnTo>
                  <a:lnTo>
                    <a:pt x="322834" y="691324"/>
                  </a:lnTo>
                  <a:lnTo>
                    <a:pt x="341223" y="692912"/>
                  </a:lnTo>
                  <a:lnTo>
                    <a:pt x="355650" y="692226"/>
                  </a:lnTo>
                  <a:lnTo>
                    <a:pt x="368846" y="690168"/>
                  </a:lnTo>
                  <a:lnTo>
                    <a:pt x="380796" y="686752"/>
                  </a:lnTo>
                  <a:lnTo>
                    <a:pt x="391515" y="681990"/>
                  </a:lnTo>
                  <a:lnTo>
                    <a:pt x="391515" y="674624"/>
                  </a:lnTo>
                  <a:lnTo>
                    <a:pt x="391515" y="662432"/>
                  </a:lnTo>
                  <a:lnTo>
                    <a:pt x="380936" y="667766"/>
                  </a:lnTo>
                  <a:lnTo>
                    <a:pt x="369430" y="671576"/>
                  </a:lnTo>
                  <a:lnTo>
                    <a:pt x="356984" y="673862"/>
                  </a:lnTo>
                  <a:lnTo>
                    <a:pt x="343636" y="674624"/>
                  </a:lnTo>
                  <a:lnTo>
                    <a:pt x="329171" y="673366"/>
                  </a:lnTo>
                  <a:lnTo>
                    <a:pt x="294957" y="654177"/>
                  </a:lnTo>
                  <a:lnTo>
                    <a:pt x="277825" y="616407"/>
                  </a:lnTo>
                  <a:lnTo>
                    <a:pt x="276694" y="600710"/>
                  </a:lnTo>
                  <a:lnTo>
                    <a:pt x="277901" y="584263"/>
                  </a:lnTo>
                  <a:lnTo>
                    <a:pt x="296075" y="544322"/>
                  </a:lnTo>
                  <a:lnTo>
                    <a:pt x="332651" y="523722"/>
                  </a:lnTo>
                  <a:lnTo>
                    <a:pt x="348208" y="522351"/>
                  </a:lnTo>
                  <a:lnTo>
                    <a:pt x="359841" y="523024"/>
                  </a:lnTo>
                  <a:lnTo>
                    <a:pt x="370954" y="525043"/>
                  </a:lnTo>
                  <a:lnTo>
                    <a:pt x="381508" y="528408"/>
                  </a:lnTo>
                  <a:lnTo>
                    <a:pt x="391515" y="533146"/>
                  </a:lnTo>
                  <a:lnTo>
                    <a:pt x="391515" y="522351"/>
                  </a:lnTo>
                  <a:lnTo>
                    <a:pt x="391515" y="511556"/>
                  </a:lnTo>
                  <a:close/>
                </a:path>
                <a:path w="3983990" h="1224279">
                  <a:moveTo>
                    <a:pt x="452475" y="216408"/>
                  </a:moveTo>
                  <a:lnTo>
                    <a:pt x="314553" y="216408"/>
                  </a:lnTo>
                  <a:lnTo>
                    <a:pt x="314553" y="190373"/>
                  </a:lnTo>
                  <a:lnTo>
                    <a:pt x="445998" y="190373"/>
                  </a:lnTo>
                  <a:lnTo>
                    <a:pt x="445998" y="134620"/>
                  </a:lnTo>
                  <a:lnTo>
                    <a:pt x="296329" y="134620"/>
                  </a:lnTo>
                  <a:lnTo>
                    <a:pt x="296329" y="151257"/>
                  </a:lnTo>
                  <a:lnTo>
                    <a:pt x="427710" y="151257"/>
                  </a:lnTo>
                  <a:lnTo>
                    <a:pt x="427710" y="174117"/>
                  </a:lnTo>
                  <a:lnTo>
                    <a:pt x="296329" y="174117"/>
                  </a:lnTo>
                  <a:lnTo>
                    <a:pt x="296329" y="232664"/>
                  </a:lnTo>
                  <a:lnTo>
                    <a:pt x="452475" y="232664"/>
                  </a:lnTo>
                  <a:lnTo>
                    <a:pt x="452475" y="216408"/>
                  </a:lnTo>
                  <a:close/>
                </a:path>
                <a:path w="3983990" h="1224279">
                  <a:moveTo>
                    <a:pt x="481812" y="94742"/>
                  </a:moveTo>
                  <a:lnTo>
                    <a:pt x="446506" y="94742"/>
                  </a:lnTo>
                  <a:lnTo>
                    <a:pt x="447738" y="78244"/>
                  </a:lnTo>
                  <a:lnTo>
                    <a:pt x="448411" y="62611"/>
                  </a:lnTo>
                  <a:lnTo>
                    <a:pt x="448614" y="57886"/>
                  </a:lnTo>
                  <a:lnTo>
                    <a:pt x="449122" y="33667"/>
                  </a:lnTo>
                  <a:lnTo>
                    <a:pt x="449300" y="5588"/>
                  </a:lnTo>
                  <a:lnTo>
                    <a:pt x="296824" y="5588"/>
                  </a:lnTo>
                  <a:lnTo>
                    <a:pt x="296824" y="21717"/>
                  </a:lnTo>
                  <a:lnTo>
                    <a:pt x="430631" y="21717"/>
                  </a:lnTo>
                  <a:lnTo>
                    <a:pt x="430618" y="33667"/>
                  </a:lnTo>
                  <a:lnTo>
                    <a:pt x="430377" y="47625"/>
                  </a:lnTo>
                  <a:lnTo>
                    <a:pt x="286385" y="52705"/>
                  </a:lnTo>
                  <a:lnTo>
                    <a:pt x="291477" y="69723"/>
                  </a:lnTo>
                  <a:lnTo>
                    <a:pt x="430123" y="62611"/>
                  </a:lnTo>
                  <a:lnTo>
                    <a:pt x="429234" y="86398"/>
                  </a:lnTo>
                  <a:lnTo>
                    <a:pt x="428942" y="92519"/>
                  </a:lnTo>
                  <a:lnTo>
                    <a:pt x="428726" y="94742"/>
                  </a:lnTo>
                  <a:lnTo>
                    <a:pt x="259422" y="94742"/>
                  </a:lnTo>
                  <a:lnTo>
                    <a:pt x="259422" y="110998"/>
                  </a:lnTo>
                  <a:lnTo>
                    <a:pt x="481812" y="110998"/>
                  </a:lnTo>
                  <a:lnTo>
                    <a:pt x="481812" y="94742"/>
                  </a:lnTo>
                  <a:close/>
                </a:path>
                <a:path w="3983990" h="1224279">
                  <a:moveTo>
                    <a:pt x="521309" y="1116457"/>
                  </a:moveTo>
                  <a:lnTo>
                    <a:pt x="496709" y="1075867"/>
                  </a:lnTo>
                  <a:lnTo>
                    <a:pt x="461619" y="1056259"/>
                  </a:lnTo>
                  <a:lnTo>
                    <a:pt x="452513" y="1051115"/>
                  </a:lnTo>
                  <a:lnTo>
                    <a:pt x="445477" y="1046543"/>
                  </a:lnTo>
                  <a:lnTo>
                    <a:pt x="440537" y="1042543"/>
                  </a:lnTo>
                  <a:lnTo>
                    <a:pt x="435457" y="1037463"/>
                  </a:lnTo>
                  <a:lnTo>
                    <a:pt x="432790" y="1030986"/>
                  </a:lnTo>
                  <a:lnTo>
                    <a:pt x="432866" y="1014196"/>
                  </a:lnTo>
                  <a:lnTo>
                    <a:pt x="472160" y="995045"/>
                  </a:lnTo>
                  <a:lnTo>
                    <a:pt x="484314" y="995743"/>
                  </a:lnTo>
                  <a:lnTo>
                    <a:pt x="495287" y="997813"/>
                  </a:lnTo>
                  <a:lnTo>
                    <a:pt x="505028" y="1001268"/>
                  </a:lnTo>
                  <a:lnTo>
                    <a:pt x="513562" y="1006094"/>
                  </a:lnTo>
                  <a:lnTo>
                    <a:pt x="513562" y="995045"/>
                  </a:lnTo>
                  <a:lnTo>
                    <a:pt x="513562" y="982853"/>
                  </a:lnTo>
                  <a:lnTo>
                    <a:pt x="506768" y="980020"/>
                  </a:lnTo>
                  <a:lnTo>
                    <a:pt x="498043" y="978001"/>
                  </a:lnTo>
                  <a:lnTo>
                    <a:pt x="487387" y="976782"/>
                  </a:lnTo>
                  <a:lnTo>
                    <a:pt x="474827" y="976376"/>
                  </a:lnTo>
                  <a:lnTo>
                    <a:pt x="462013" y="977188"/>
                  </a:lnTo>
                  <a:lnTo>
                    <a:pt x="421932" y="996530"/>
                  </a:lnTo>
                  <a:lnTo>
                    <a:pt x="411708" y="1024763"/>
                  </a:lnTo>
                  <a:lnTo>
                    <a:pt x="412318" y="1032865"/>
                  </a:lnTo>
                  <a:lnTo>
                    <a:pt x="435610" y="1064361"/>
                  </a:lnTo>
                  <a:lnTo>
                    <a:pt x="467042" y="1082065"/>
                  </a:lnTo>
                  <a:lnTo>
                    <a:pt x="474929" y="1086332"/>
                  </a:lnTo>
                  <a:lnTo>
                    <a:pt x="500354" y="1112393"/>
                  </a:lnTo>
                  <a:lnTo>
                    <a:pt x="500354" y="1117854"/>
                  </a:lnTo>
                  <a:lnTo>
                    <a:pt x="497852" y="1130528"/>
                  </a:lnTo>
                  <a:lnTo>
                    <a:pt x="490347" y="1139571"/>
                  </a:lnTo>
                  <a:lnTo>
                    <a:pt x="477850" y="1145006"/>
                  </a:lnTo>
                  <a:lnTo>
                    <a:pt x="460349" y="1146810"/>
                  </a:lnTo>
                  <a:lnTo>
                    <a:pt x="454202" y="1146556"/>
                  </a:lnTo>
                  <a:lnTo>
                    <a:pt x="416013" y="1134084"/>
                  </a:lnTo>
                  <a:lnTo>
                    <a:pt x="411454" y="1130554"/>
                  </a:lnTo>
                  <a:lnTo>
                    <a:pt x="411454" y="1154811"/>
                  </a:lnTo>
                  <a:lnTo>
                    <a:pt x="415899" y="1157732"/>
                  </a:lnTo>
                  <a:lnTo>
                    <a:pt x="423011" y="1160272"/>
                  </a:lnTo>
                  <a:lnTo>
                    <a:pt x="442315" y="1164336"/>
                  </a:lnTo>
                  <a:lnTo>
                    <a:pt x="450316" y="1165352"/>
                  </a:lnTo>
                  <a:lnTo>
                    <a:pt x="456666" y="1165352"/>
                  </a:lnTo>
                  <a:lnTo>
                    <a:pt x="494753" y="1158290"/>
                  </a:lnTo>
                  <a:lnTo>
                    <a:pt x="510552" y="1146810"/>
                  </a:lnTo>
                  <a:lnTo>
                    <a:pt x="511657" y="1145794"/>
                  </a:lnTo>
                  <a:lnTo>
                    <a:pt x="517017" y="1137386"/>
                  </a:lnTo>
                  <a:lnTo>
                    <a:pt x="520230" y="1127607"/>
                  </a:lnTo>
                  <a:lnTo>
                    <a:pt x="521309" y="1116457"/>
                  </a:lnTo>
                  <a:close/>
                </a:path>
                <a:path w="3983990" h="1224279">
                  <a:moveTo>
                    <a:pt x="521309" y="644017"/>
                  </a:moveTo>
                  <a:lnTo>
                    <a:pt x="496709" y="603427"/>
                  </a:lnTo>
                  <a:lnTo>
                    <a:pt x="461619" y="583819"/>
                  </a:lnTo>
                  <a:lnTo>
                    <a:pt x="452513" y="578675"/>
                  </a:lnTo>
                  <a:lnTo>
                    <a:pt x="445477" y="574103"/>
                  </a:lnTo>
                  <a:lnTo>
                    <a:pt x="440537" y="570103"/>
                  </a:lnTo>
                  <a:lnTo>
                    <a:pt x="435457" y="565023"/>
                  </a:lnTo>
                  <a:lnTo>
                    <a:pt x="432790" y="558546"/>
                  </a:lnTo>
                  <a:lnTo>
                    <a:pt x="432866" y="541756"/>
                  </a:lnTo>
                  <a:lnTo>
                    <a:pt x="472160" y="522605"/>
                  </a:lnTo>
                  <a:lnTo>
                    <a:pt x="484314" y="523303"/>
                  </a:lnTo>
                  <a:lnTo>
                    <a:pt x="495287" y="525373"/>
                  </a:lnTo>
                  <a:lnTo>
                    <a:pt x="505028" y="528828"/>
                  </a:lnTo>
                  <a:lnTo>
                    <a:pt x="513562" y="533654"/>
                  </a:lnTo>
                  <a:lnTo>
                    <a:pt x="513562" y="522605"/>
                  </a:lnTo>
                  <a:lnTo>
                    <a:pt x="513562" y="510413"/>
                  </a:lnTo>
                  <a:lnTo>
                    <a:pt x="506768" y="507580"/>
                  </a:lnTo>
                  <a:lnTo>
                    <a:pt x="498043" y="505561"/>
                  </a:lnTo>
                  <a:lnTo>
                    <a:pt x="487387" y="504342"/>
                  </a:lnTo>
                  <a:lnTo>
                    <a:pt x="474827" y="503936"/>
                  </a:lnTo>
                  <a:lnTo>
                    <a:pt x="462013" y="504748"/>
                  </a:lnTo>
                  <a:lnTo>
                    <a:pt x="421932" y="524090"/>
                  </a:lnTo>
                  <a:lnTo>
                    <a:pt x="411708" y="552323"/>
                  </a:lnTo>
                  <a:lnTo>
                    <a:pt x="412318" y="560425"/>
                  </a:lnTo>
                  <a:lnTo>
                    <a:pt x="435610" y="591921"/>
                  </a:lnTo>
                  <a:lnTo>
                    <a:pt x="467042" y="609625"/>
                  </a:lnTo>
                  <a:lnTo>
                    <a:pt x="474929" y="613892"/>
                  </a:lnTo>
                  <a:lnTo>
                    <a:pt x="500354" y="639953"/>
                  </a:lnTo>
                  <a:lnTo>
                    <a:pt x="500354" y="645414"/>
                  </a:lnTo>
                  <a:lnTo>
                    <a:pt x="497852" y="658088"/>
                  </a:lnTo>
                  <a:lnTo>
                    <a:pt x="490347" y="667131"/>
                  </a:lnTo>
                  <a:lnTo>
                    <a:pt x="477850" y="672566"/>
                  </a:lnTo>
                  <a:lnTo>
                    <a:pt x="460349" y="674370"/>
                  </a:lnTo>
                  <a:lnTo>
                    <a:pt x="454202" y="674116"/>
                  </a:lnTo>
                  <a:lnTo>
                    <a:pt x="416013" y="661644"/>
                  </a:lnTo>
                  <a:lnTo>
                    <a:pt x="411454" y="658114"/>
                  </a:lnTo>
                  <a:lnTo>
                    <a:pt x="411454" y="682371"/>
                  </a:lnTo>
                  <a:lnTo>
                    <a:pt x="415899" y="685292"/>
                  </a:lnTo>
                  <a:lnTo>
                    <a:pt x="423011" y="687832"/>
                  </a:lnTo>
                  <a:lnTo>
                    <a:pt x="442315" y="691896"/>
                  </a:lnTo>
                  <a:lnTo>
                    <a:pt x="450316" y="692912"/>
                  </a:lnTo>
                  <a:lnTo>
                    <a:pt x="456666" y="692912"/>
                  </a:lnTo>
                  <a:lnTo>
                    <a:pt x="494753" y="685850"/>
                  </a:lnTo>
                  <a:lnTo>
                    <a:pt x="510552" y="674370"/>
                  </a:lnTo>
                  <a:lnTo>
                    <a:pt x="511657" y="673354"/>
                  </a:lnTo>
                  <a:lnTo>
                    <a:pt x="517017" y="664946"/>
                  </a:lnTo>
                  <a:lnTo>
                    <a:pt x="520230" y="655167"/>
                  </a:lnTo>
                  <a:lnTo>
                    <a:pt x="521309" y="644017"/>
                  </a:lnTo>
                  <a:close/>
                </a:path>
                <a:path w="3983990" h="1224279">
                  <a:moveTo>
                    <a:pt x="652881" y="180467"/>
                  </a:moveTo>
                  <a:lnTo>
                    <a:pt x="651167" y="169545"/>
                  </a:lnTo>
                  <a:lnTo>
                    <a:pt x="650341" y="164211"/>
                  </a:lnTo>
                  <a:lnTo>
                    <a:pt x="633768" y="166547"/>
                  </a:lnTo>
                  <a:lnTo>
                    <a:pt x="609765" y="168211"/>
                  </a:lnTo>
                  <a:lnTo>
                    <a:pt x="578332" y="169214"/>
                  </a:lnTo>
                  <a:lnTo>
                    <a:pt x="539470" y="169545"/>
                  </a:lnTo>
                  <a:lnTo>
                    <a:pt x="539470" y="107696"/>
                  </a:lnTo>
                  <a:lnTo>
                    <a:pt x="626719" y="107696"/>
                  </a:lnTo>
                  <a:lnTo>
                    <a:pt x="626719" y="21717"/>
                  </a:lnTo>
                  <a:lnTo>
                    <a:pt x="520801" y="21717"/>
                  </a:lnTo>
                  <a:lnTo>
                    <a:pt x="520801" y="38227"/>
                  </a:lnTo>
                  <a:lnTo>
                    <a:pt x="608177" y="38227"/>
                  </a:lnTo>
                  <a:lnTo>
                    <a:pt x="608177" y="91313"/>
                  </a:lnTo>
                  <a:lnTo>
                    <a:pt x="520801" y="91313"/>
                  </a:lnTo>
                  <a:lnTo>
                    <a:pt x="520801" y="185801"/>
                  </a:lnTo>
                  <a:lnTo>
                    <a:pt x="565988" y="185470"/>
                  </a:lnTo>
                  <a:lnTo>
                    <a:pt x="603072" y="184467"/>
                  </a:lnTo>
                  <a:lnTo>
                    <a:pt x="632040" y="182803"/>
                  </a:lnTo>
                  <a:lnTo>
                    <a:pt x="652881" y="180467"/>
                  </a:lnTo>
                  <a:close/>
                </a:path>
                <a:path w="3983990" h="1224279">
                  <a:moveTo>
                    <a:pt x="659866" y="1033780"/>
                  </a:moveTo>
                  <a:lnTo>
                    <a:pt x="658863" y="1021562"/>
                  </a:lnTo>
                  <a:lnTo>
                    <a:pt x="655866" y="1010818"/>
                  </a:lnTo>
                  <a:lnTo>
                    <a:pt x="650862" y="1001509"/>
                  </a:lnTo>
                  <a:lnTo>
                    <a:pt x="647700" y="997966"/>
                  </a:lnTo>
                  <a:lnTo>
                    <a:pt x="643864" y="993648"/>
                  </a:lnTo>
                  <a:lnTo>
                    <a:pt x="638784" y="990079"/>
                  </a:lnTo>
                  <a:lnTo>
                    <a:pt x="638784" y="1034796"/>
                  </a:lnTo>
                  <a:lnTo>
                    <a:pt x="638035" y="1043686"/>
                  </a:lnTo>
                  <a:lnTo>
                    <a:pt x="603123" y="1073404"/>
                  </a:lnTo>
                  <a:lnTo>
                    <a:pt x="592556" y="1074039"/>
                  </a:lnTo>
                  <a:lnTo>
                    <a:pt x="569569" y="1074039"/>
                  </a:lnTo>
                  <a:lnTo>
                    <a:pt x="569569" y="997966"/>
                  </a:lnTo>
                  <a:lnTo>
                    <a:pt x="595350" y="997966"/>
                  </a:lnTo>
                  <a:lnTo>
                    <a:pt x="614349" y="1000277"/>
                  </a:lnTo>
                  <a:lnTo>
                    <a:pt x="627926" y="1007198"/>
                  </a:lnTo>
                  <a:lnTo>
                    <a:pt x="636066" y="1018705"/>
                  </a:lnTo>
                  <a:lnTo>
                    <a:pt x="638784" y="1034796"/>
                  </a:lnTo>
                  <a:lnTo>
                    <a:pt x="638784" y="990079"/>
                  </a:lnTo>
                  <a:lnTo>
                    <a:pt x="634974" y="987399"/>
                  </a:lnTo>
                  <a:lnTo>
                    <a:pt x="624522" y="982903"/>
                  </a:lnTo>
                  <a:lnTo>
                    <a:pt x="612495" y="980211"/>
                  </a:lnTo>
                  <a:lnTo>
                    <a:pt x="598906" y="979297"/>
                  </a:lnTo>
                  <a:lnTo>
                    <a:pt x="549503" y="979297"/>
                  </a:lnTo>
                  <a:lnTo>
                    <a:pt x="549503" y="1162304"/>
                  </a:lnTo>
                  <a:lnTo>
                    <a:pt x="569569" y="1162304"/>
                  </a:lnTo>
                  <a:lnTo>
                    <a:pt x="569569" y="1092835"/>
                  </a:lnTo>
                  <a:lnTo>
                    <a:pt x="594080" y="1092835"/>
                  </a:lnTo>
                  <a:lnTo>
                    <a:pt x="641070" y="1077087"/>
                  </a:lnTo>
                  <a:lnTo>
                    <a:pt x="643877" y="1074039"/>
                  </a:lnTo>
                  <a:lnTo>
                    <a:pt x="649300" y="1068171"/>
                  </a:lnTo>
                  <a:lnTo>
                    <a:pt x="655180" y="1057960"/>
                  </a:lnTo>
                  <a:lnTo>
                    <a:pt x="658685" y="1046505"/>
                  </a:lnTo>
                  <a:lnTo>
                    <a:pt x="659866" y="1033780"/>
                  </a:lnTo>
                  <a:close/>
                </a:path>
                <a:path w="3983990" h="1224279">
                  <a:moveTo>
                    <a:pt x="659866" y="561340"/>
                  </a:moveTo>
                  <a:lnTo>
                    <a:pt x="658863" y="549122"/>
                  </a:lnTo>
                  <a:lnTo>
                    <a:pt x="655866" y="538378"/>
                  </a:lnTo>
                  <a:lnTo>
                    <a:pt x="650862" y="529069"/>
                  </a:lnTo>
                  <a:lnTo>
                    <a:pt x="647700" y="525526"/>
                  </a:lnTo>
                  <a:lnTo>
                    <a:pt x="643864" y="521208"/>
                  </a:lnTo>
                  <a:lnTo>
                    <a:pt x="638784" y="517639"/>
                  </a:lnTo>
                  <a:lnTo>
                    <a:pt x="638784" y="562356"/>
                  </a:lnTo>
                  <a:lnTo>
                    <a:pt x="638035" y="571246"/>
                  </a:lnTo>
                  <a:lnTo>
                    <a:pt x="603123" y="600964"/>
                  </a:lnTo>
                  <a:lnTo>
                    <a:pt x="592556" y="601599"/>
                  </a:lnTo>
                  <a:lnTo>
                    <a:pt x="569569" y="601599"/>
                  </a:lnTo>
                  <a:lnTo>
                    <a:pt x="569569" y="525526"/>
                  </a:lnTo>
                  <a:lnTo>
                    <a:pt x="595350" y="525526"/>
                  </a:lnTo>
                  <a:lnTo>
                    <a:pt x="614349" y="527837"/>
                  </a:lnTo>
                  <a:lnTo>
                    <a:pt x="627926" y="534758"/>
                  </a:lnTo>
                  <a:lnTo>
                    <a:pt x="636066" y="546265"/>
                  </a:lnTo>
                  <a:lnTo>
                    <a:pt x="638784" y="562356"/>
                  </a:lnTo>
                  <a:lnTo>
                    <a:pt x="638784" y="517639"/>
                  </a:lnTo>
                  <a:lnTo>
                    <a:pt x="634974" y="514959"/>
                  </a:lnTo>
                  <a:lnTo>
                    <a:pt x="624522" y="510463"/>
                  </a:lnTo>
                  <a:lnTo>
                    <a:pt x="612495" y="507771"/>
                  </a:lnTo>
                  <a:lnTo>
                    <a:pt x="598906" y="506857"/>
                  </a:lnTo>
                  <a:lnTo>
                    <a:pt x="549503" y="506857"/>
                  </a:lnTo>
                  <a:lnTo>
                    <a:pt x="549503" y="689864"/>
                  </a:lnTo>
                  <a:lnTo>
                    <a:pt x="569569" y="689864"/>
                  </a:lnTo>
                  <a:lnTo>
                    <a:pt x="569569" y="620395"/>
                  </a:lnTo>
                  <a:lnTo>
                    <a:pt x="594080" y="620395"/>
                  </a:lnTo>
                  <a:lnTo>
                    <a:pt x="641070" y="604647"/>
                  </a:lnTo>
                  <a:lnTo>
                    <a:pt x="643877" y="601599"/>
                  </a:lnTo>
                  <a:lnTo>
                    <a:pt x="649300" y="595731"/>
                  </a:lnTo>
                  <a:lnTo>
                    <a:pt x="655180" y="585520"/>
                  </a:lnTo>
                  <a:lnTo>
                    <a:pt x="658685" y="574065"/>
                  </a:lnTo>
                  <a:lnTo>
                    <a:pt x="659866" y="561340"/>
                  </a:lnTo>
                  <a:close/>
                </a:path>
                <a:path w="3983990" h="1224279">
                  <a:moveTo>
                    <a:pt x="732764" y="101092"/>
                  </a:moveTo>
                  <a:lnTo>
                    <a:pt x="691362" y="101092"/>
                  </a:lnTo>
                  <a:lnTo>
                    <a:pt x="691362" y="0"/>
                  </a:lnTo>
                  <a:lnTo>
                    <a:pt x="672807" y="0"/>
                  </a:lnTo>
                  <a:lnTo>
                    <a:pt x="672807" y="239776"/>
                  </a:lnTo>
                  <a:lnTo>
                    <a:pt x="691362" y="239776"/>
                  </a:lnTo>
                  <a:lnTo>
                    <a:pt x="691362" y="117856"/>
                  </a:lnTo>
                  <a:lnTo>
                    <a:pt x="732764" y="117856"/>
                  </a:lnTo>
                  <a:lnTo>
                    <a:pt x="732764" y="101092"/>
                  </a:lnTo>
                  <a:close/>
                </a:path>
                <a:path w="3983990" h="1224279">
                  <a:moveTo>
                    <a:pt x="892403" y="1014857"/>
                  </a:moveTo>
                  <a:lnTo>
                    <a:pt x="874750" y="971550"/>
                  </a:lnTo>
                  <a:lnTo>
                    <a:pt x="874623" y="971461"/>
                  </a:lnTo>
                  <a:lnTo>
                    <a:pt x="874623" y="1014857"/>
                  </a:lnTo>
                  <a:lnTo>
                    <a:pt x="873848" y="1024458"/>
                  </a:lnTo>
                  <a:lnTo>
                    <a:pt x="848106" y="1056271"/>
                  </a:lnTo>
                  <a:lnTo>
                    <a:pt x="830300" y="1059307"/>
                  </a:lnTo>
                  <a:lnTo>
                    <a:pt x="820864" y="1058557"/>
                  </a:lnTo>
                  <a:lnTo>
                    <a:pt x="789038" y="1033043"/>
                  </a:lnTo>
                  <a:lnTo>
                    <a:pt x="785977" y="1014857"/>
                  </a:lnTo>
                  <a:lnTo>
                    <a:pt x="786752" y="1005344"/>
                  </a:lnTo>
                  <a:lnTo>
                    <a:pt x="812482" y="973645"/>
                  </a:lnTo>
                  <a:lnTo>
                    <a:pt x="830300" y="970661"/>
                  </a:lnTo>
                  <a:lnTo>
                    <a:pt x="839647" y="971410"/>
                  </a:lnTo>
                  <a:lnTo>
                    <a:pt x="871550" y="996797"/>
                  </a:lnTo>
                  <a:lnTo>
                    <a:pt x="874623" y="1014857"/>
                  </a:lnTo>
                  <a:lnTo>
                    <a:pt x="874623" y="971461"/>
                  </a:lnTo>
                  <a:lnTo>
                    <a:pt x="830300" y="954913"/>
                  </a:lnTo>
                  <a:lnTo>
                    <a:pt x="817422" y="955941"/>
                  </a:lnTo>
                  <a:lnTo>
                    <a:pt x="777951" y="980363"/>
                  </a:lnTo>
                  <a:lnTo>
                    <a:pt x="767943" y="1014857"/>
                  </a:lnTo>
                  <a:lnTo>
                    <a:pt x="769061" y="1027595"/>
                  </a:lnTo>
                  <a:lnTo>
                    <a:pt x="795274" y="1065834"/>
                  </a:lnTo>
                  <a:lnTo>
                    <a:pt x="830300" y="1075309"/>
                  </a:lnTo>
                  <a:lnTo>
                    <a:pt x="843064" y="1074242"/>
                  </a:lnTo>
                  <a:lnTo>
                    <a:pt x="854697" y="1071054"/>
                  </a:lnTo>
                  <a:lnTo>
                    <a:pt x="865212" y="1065784"/>
                  </a:lnTo>
                  <a:lnTo>
                    <a:pt x="873480" y="1059307"/>
                  </a:lnTo>
                  <a:lnTo>
                    <a:pt x="874623" y="1058418"/>
                  </a:lnTo>
                  <a:lnTo>
                    <a:pt x="882383" y="1049350"/>
                  </a:lnTo>
                  <a:lnTo>
                    <a:pt x="887933" y="1039075"/>
                  </a:lnTo>
                  <a:lnTo>
                    <a:pt x="891286" y="1027582"/>
                  </a:lnTo>
                  <a:lnTo>
                    <a:pt x="892403" y="1014857"/>
                  </a:lnTo>
                  <a:close/>
                </a:path>
                <a:path w="3983990" h="1224279">
                  <a:moveTo>
                    <a:pt x="892403" y="542417"/>
                  </a:moveTo>
                  <a:lnTo>
                    <a:pt x="874750" y="499110"/>
                  </a:lnTo>
                  <a:lnTo>
                    <a:pt x="874623" y="499021"/>
                  </a:lnTo>
                  <a:lnTo>
                    <a:pt x="874623" y="542417"/>
                  </a:lnTo>
                  <a:lnTo>
                    <a:pt x="873848" y="552018"/>
                  </a:lnTo>
                  <a:lnTo>
                    <a:pt x="848106" y="583819"/>
                  </a:lnTo>
                  <a:lnTo>
                    <a:pt x="830300" y="586867"/>
                  </a:lnTo>
                  <a:lnTo>
                    <a:pt x="820864" y="586105"/>
                  </a:lnTo>
                  <a:lnTo>
                    <a:pt x="789038" y="560603"/>
                  </a:lnTo>
                  <a:lnTo>
                    <a:pt x="785977" y="542417"/>
                  </a:lnTo>
                  <a:lnTo>
                    <a:pt x="786752" y="532904"/>
                  </a:lnTo>
                  <a:lnTo>
                    <a:pt x="812482" y="501205"/>
                  </a:lnTo>
                  <a:lnTo>
                    <a:pt x="830300" y="498221"/>
                  </a:lnTo>
                  <a:lnTo>
                    <a:pt x="839647" y="498970"/>
                  </a:lnTo>
                  <a:lnTo>
                    <a:pt x="871550" y="524357"/>
                  </a:lnTo>
                  <a:lnTo>
                    <a:pt x="874623" y="542417"/>
                  </a:lnTo>
                  <a:lnTo>
                    <a:pt x="874623" y="499021"/>
                  </a:lnTo>
                  <a:lnTo>
                    <a:pt x="830300" y="482473"/>
                  </a:lnTo>
                  <a:lnTo>
                    <a:pt x="817422" y="483501"/>
                  </a:lnTo>
                  <a:lnTo>
                    <a:pt x="777951" y="507923"/>
                  </a:lnTo>
                  <a:lnTo>
                    <a:pt x="767943" y="542417"/>
                  </a:lnTo>
                  <a:lnTo>
                    <a:pt x="769061" y="555155"/>
                  </a:lnTo>
                  <a:lnTo>
                    <a:pt x="795274" y="593394"/>
                  </a:lnTo>
                  <a:lnTo>
                    <a:pt x="830300" y="602869"/>
                  </a:lnTo>
                  <a:lnTo>
                    <a:pt x="843064" y="601802"/>
                  </a:lnTo>
                  <a:lnTo>
                    <a:pt x="854697" y="598614"/>
                  </a:lnTo>
                  <a:lnTo>
                    <a:pt x="865212" y="593344"/>
                  </a:lnTo>
                  <a:lnTo>
                    <a:pt x="873480" y="586867"/>
                  </a:lnTo>
                  <a:lnTo>
                    <a:pt x="874623" y="585978"/>
                  </a:lnTo>
                  <a:lnTo>
                    <a:pt x="882383" y="576910"/>
                  </a:lnTo>
                  <a:lnTo>
                    <a:pt x="887933" y="566635"/>
                  </a:lnTo>
                  <a:lnTo>
                    <a:pt x="891286" y="555142"/>
                  </a:lnTo>
                  <a:lnTo>
                    <a:pt x="892403" y="542417"/>
                  </a:lnTo>
                  <a:close/>
                </a:path>
                <a:path w="3983990" h="1224279">
                  <a:moveTo>
                    <a:pt x="939266" y="55499"/>
                  </a:moveTo>
                  <a:lnTo>
                    <a:pt x="921016" y="19685"/>
                  </a:lnTo>
                  <a:lnTo>
                    <a:pt x="919454" y="18351"/>
                  </a:lnTo>
                  <a:lnTo>
                    <a:pt x="919454" y="55499"/>
                  </a:lnTo>
                  <a:lnTo>
                    <a:pt x="918476" y="63271"/>
                  </a:lnTo>
                  <a:lnTo>
                    <a:pt x="885698" y="88747"/>
                  </a:lnTo>
                  <a:lnTo>
                    <a:pt x="861415" y="91186"/>
                  </a:lnTo>
                  <a:lnTo>
                    <a:pt x="848461" y="90576"/>
                  </a:lnTo>
                  <a:lnTo>
                    <a:pt x="811999" y="76276"/>
                  </a:lnTo>
                  <a:lnTo>
                    <a:pt x="803376" y="55499"/>
                  </a:lnTo>
                  <a:lnTo>
                    <a:pt x="804329" y="47574"/>
                  </a:lnTo>
                  <a:lnTo>
                    <a:pt x="837031" y="22072"/>
                  </a:lnTo>
                  <a:lnTo>
                    <a:pt x="861415" y="19685"/>
                  </a:lnTo>
                  <a:lnTo>
                    <a:pt x="874293" y="20281"/>
                  </a:lnTo>
                  <a:lnTo>
                    <a:pt x="910767" y="34429"/>
                  </a:lnTo>
                  <a:lnTo>
                    <a:pt x="919454" y="55499"/>
                  </a:lnTo>
                  <a:lnTo>
                    <a:pt x="919454" y="18351"/>
                  </a:lnTo>
                  <a:lnTo>
                    <a:pt x="878941" y="4800"/>
                  </a:lnTo>
                  <a:lnTo>
                    <a:pt x="861415" y="3937"/>
                  </a:lnTo>
                  <a:lnTo>
                    <a:pt x="844054" y="4826"/>
                  </a:lnTo>
                  <a:lnTo>
                    <a:pt x="804265" y="18161"/>
                  </a:lnTo>
                  <a:lnTo>
                    <a:pt x="783945" y="55499"/>
                  </a:lnTo>
                  <a:lnTo>
                    <a:pt x="785202" y="66624"/>
                  </a:lnTo>
                  <a:lnTo>
                    <a:pt x="815403" y="98869"/>
                  </a:lnTo>
                  <a:lnTo>
                    <a:pt x="861415" y="106680"/>
                  </a:lnTo>
                  <a:lnTo>
                    <a:pt x="878928" y="105803"/>
                  </a:lnTo>
                  <a:lnTo>
                    <a:pt x="894359" y="103187"/>
                  </a:lnTo>
                  <a:lnTo>
                    <a:pt x="907707" y="98869"/>
                  </a:lnTo>
                  <a:lnTo>
                    <a:pt x="918946" y="92837"/>
                  </a:lnTo>
                  <a:lnTo>
                    <a:pt x="920889" y="91186"/>
                  </a:lnTo>
                  <a:lnTo>
                    <a:pt x="927849" y="85293"/>
                  </a:lnTo>
                  <a:lnTo>
                    <a:pt x="934199" y="76555"/>
                  </a:lnTo>
                  <a:lnTo>
                    <a:pt x="937996" y="66624"/>
                  </a:lnTo>
                  <a:lnTo>
                    <a:pt x="939266" y="55499"/>
                  </a:lnTo>
                  <a:close/>
                </a:path>
                <a:path w="3983990" h="1224279">
                  <a:moveTo>
                    <a:pt x="954760" y="1160018"/>
                  </a:moveTo>
                  <a:lnTo>
                    <a:pt x="817092" y="1160018"/>
                  </a:lnTo>
                  <a:lnTo>
                    <a:pt x="817092" y="1097915"/>
                  </a:lnTo>
                  <a:lnTo>
                    <a:pt x="798169" y="1097915"/>
                  </a:lnTo>
                  <a:lnTo>
                    <a:pt x="798169" y="1176528"/>
                  </a:lnTo>
                  <a:lnTo>
                    <a:pt x="954760" y="1176528"/>
                  </a:lnTo>
                  <a:lnTo>
                    <a:pt x="954760" y="1160018"/>
                  </a:lnTo>
                  <a:close/>
                </a:path>
                <a:path w="3983990" h="1224279">
                  <a:moveTo>
                    <a:pt x="954760" y="687578"/>
                  </a:moveTo>
                  <a:lnTo>
                    <a:pt x="817092" y="687578"/>
                  </a:lnTo>
                  <a:lnTo>
                    <a:pt x="817092" y="625475"/>
                  </a:lnTo>
                  <a:lnTo>
                    <a:pt x="798169" y="625475"/>
                  </a:lnTo>
                  <a:lnTo>
                    <a:pt x="798169" y="704088"/>
                  </a:lnTo>
                  <a:lnTo>
                    <a:pt x="954760" y="704088"/>
                  </a:lnTo>
                  <a:lnTo>
                    <a:pt x="954760" y="687578"/>
                  </a:lnTo>
                  <a:close/>
                </a:path>
                <a:path w="3983990" h="1224279">
                  <a:moveTo>
                    <a:pt x="972540" y="133096"/>
                  </a:moveTo>
                  <a:lnTo>
                    <a:pt x="750163" y="133096"/>
                  </a:lnTo>
                  <a:lnTo>
                    <a:pt x="750163" y="149606"/>
                  </a:lnTo>
                  <a:lnTo>
                    <a:pt x="852144" y="149606"/>
                  </a:lnTo>
                  <a:lnTo>
                    <a:pt x="852144" y="239776"/>
                  </a:lnTo>
                  <a:lnTo>
                    <a:pt x="870813" y="239776"/>
                  </a:lnTo>
                  <a:lnTo>
                    <a:pt x="870813" y="149606"/>
                  </a:lnTo>
                  <a:lnTo>
                    <a:pt x="972540" y="149606"/>
                  </a:lnTo>
                  <a:lnTo>
                    <a:pt x="972540" y="133096"/>
                  </a:lnTo>
                  <a:close/>
                </a:path>
                <a:path w="3983990" h="1224279">
                  <a:moveTo>
                    <a:pt x="983462" y="1021715"/>
                  </a:moveTo>
                  <a:lnTo>
                    <a:pt x="947267" y="1021715"/>
                  </a:lnTo>
                  <a:lnTo>
                    <a:pt x="947267" y="944880"/>
                  </a:lnTo>
                  <a:lnTo>
                    <a:pt x="928852" y="944880"/>
                  </a:lnTo>
                  <a:lnTo>
                    <a:pt x="928852" y="1119759"/>
                  </a:lnTo>
                  <a:lnTo>
                    <a:pt x="947267" y="1119759"/>
                  </a:lnTo>
                  <a:lnTo>
                    <a:pt x="947267" y="1038606"/>
                  </a:lnTo>
                  <a:lnTo>
                    <a:pt x="983462" y="1038606"/>
                  </a:lnTo>
                  <a:lnTo>
                    <a:pt x="983462" y="1021715"/>
                  </a:lnTo>
                  <a:close/>
                </a:path>
                <a:path w="3983990" h="1224279">
                  <a:moveTo>
                    <a:pt x="983462" y="549275"/>
                  </a:moveTo>
                  <a:lnTo>
                    <a:pt x="947267" y="549275"/>
                  </a:lnTo>
                  <a:lnTo>
                    <a:pt x="947267" y="472440"/>
                  </a:lnTo>
                  <a:lnTo>
                    <a:pt x="928852" y="472440"/>
                  </a:lnTo>
                  <a:lnTo>
                    <a:pt x="928852" y="647319"/>
                  </a:lnTo>
                  <a:lnTo>
                    <a:pt x="947267" y="647319"/>
                  </a:lnTo>
                  <a:lnTo>
                    <a:pt x="947267" y="566166"/>
                  </a:lnTo>
                  <a:lnTo>
                    <a:pt x="983462" y="566166"/>
                  </a:lnTo>
                  <a:lnTo>
                    <a:pt x="983462" y="549275"/>
                  </a:lnTo>
                  <a:close/>
                </a:path>
                <a:path w="3983990" h="1224279">
                  <a:moveTo>
                    <a:pt x="1147165" y="1066546"/>
                  </a:moveTo>
                  <a:lnTo>
                    <a:pt x="1115225" y="1042873"/>
                  </a:lnTo>
                  <a:lnTo>
                    <a:pt x="1098156" y="1020445"/>
                  </a:lnTo>
                  <a:lnTo>
                    <a:pt x="1097559" y="1019556"/>
                  </a:lnTo>
                  <a:lnTo>
                    <a:pt x="1091806" y="1007529"/>
                  </a:lnTo>
                  <a:lnTo>
                    <a:pt x="1088364" y="995553"/>
                  </a:lnTo>
                  <a:lnTo>
                    <a:pt x="1087221" y="983615"/>
                  </a:lnTo>
                  <a:lnTo>
                    <a:pt x="1087221" y="974725"/>
                  </a:lnTo>
                  <a:lnTo>
                    <a:pt x="1139291" y="974725"/>
                  </a:lnTo>
                  <a:lnTo>
                    <a:pt x="1139291" y="957834"/>
                  </a:lnTo>
                  <a:lnTo>
                    <a:pt x="1015847" y="957834"/>
                  </a:lnTo>
                  <a:lnTo>
                    <a:pt x="1015847" y="974725"/>
                  </a:lnTo>
                  <a:lnTo>
                    <a:pt x="1069060" y="974725"/>
                  </a:lnTo>
                  <a:lnTo>
                    <a:pt x="1069060" y="983615"/>
                  </a:lnTo>
                  <a:lnTo>
                    <a:pt x="1058976" y="1022337"/>
                  </a:lnTo>
                  <a:lnTo>
                    <a:pt x="1031430" y="1057376"/>
                  </a:lnTo>
                  <a:lnTo>
                    <a:pt x="1007719" y="1073404"/>
                  </a:lnTo>
                  <a:lnTo>
                    <a:pt x="1021181" y="1086231"/>
                  </a:lnTo>
                  <a:lnTo>
                    <a:pt x="1054709" y="1056894"/>
                  </a:lnTo>
                  <a:lnTo>
                    <a:pt x="1078712" y="1020445"/>
                  </a:lnTo>
                  <a:lnTo>
                    <a:pt x="1082598" y="1027760"/>
                  </a:lnTo>
                  <a:lnTo>
                    <a:pt x="1109205" y="1060081"/>
                  </a:lnTo>
                  <a:lnTo>
                    <a:pt x="1134719" y="1080008"/>
                  </a:lnTo>
                  <a:lnTo>
                    <a:pt x="1147165" y="1066546"/>
                  </a:lnTo>
                  <a:close/>
                </a:path>
                <a:path w="3983990" h="1224279">
                  <a:moveTo>
                    <a:pt x="1147165" y="594106"/>
                  </a:moveTo>
                  <a:lnTo>
                    <a:pt x="1115225" y="570433"/>
                  </a:lnTo>
                  <a:lnTo>
                    <a:pt x="1098156" y="548005"/>
                  </a:lnTo>
                  <a:lnTo>
                    <a:pt x="1097559" y="547116"/>
                  </a:lnTo>
                  <a:lnTo>
                    <a:pt x="1091806" y="535089"/>
                  </a:lnTo>
                  <a:lnTo>
                    <a:pt x="1088364" y="523113"/>
                  </a:lnTo>
                  <a:lnTo>
                    <a:pt x="1087221" y="511175"/>
                  </a:lnTo>
                  <a:lnTo>
                    <a:pt x="1087221" y="502285"/>
                  </a:lnTo>
                  <a:lnTo>
                    <a:pt x="1139291" y="502285"/>
                  </a:lnTo>
                  <a:lnTo>
                    <a:pt x="1139291" y="485394"/>
                  </a:lnTo>
                  <a:lnTo>
                    <a:pt x="1015847" y="485394"/>
                  </a:lnTo>
                  <a:lnTo>
                    <a:pt x="1015847" y="502285"/>
                  </a:lnTo>
                  <a:lnTo>
                    <a:pt x="1069060" y="502285"/>
                  </a:lnTo>
                  <a:lnTo>
                    <a:pt x="1069060" y="511175"/>
                  </a:lnTo>
                  <a:lnTo>
                    <a:pt x="1058976" y="549897"/>
                  </a:lnTo>
                  <a:lnTo>
                    <a:pt x="1031430" y="584936"/>
                  </a:lnTo>
                  <a:lnTo>
                    <a:pt x="1007719" y="600964"/>
                  </a:lnTo>
                  <a:lnTo>
                    <a:pt x="1021181" y="613791"/>
                  </a:lnTo>
                  <a:lnTo>
                    <a:pt x="1054709" y="584454"/>
                  </a:lnTo>
                  <a:lnTo>
                    <a:pt x="1078712" y="548005"/>
                  </a:lnTo>
                  <a:lnTo>
                    <a:pt x="1082598" y="555320"/>
                  </a:lnTo>
                  <a:lnTo>
                    <a:pt x="1109205" y="587641"/>
                  </a:lnTo>
                  <a:lnTo>
                    <a:pt x="1134719" y="607568"/>
                  </a:lnTo>
                  <a:lnTo>
                    <a:pt x="1147165" y="594106"/>
                  </a:lnTo>
                  <a:close/>
                </a:path>
                <a:path w="3983990" h="1224279">
                  <a:moveTo>
                    <a:pt x="1184122" y="113538"/>
                  </a:moveTo>
                  <a:lnTo>
                    <a:pt x="1051788" y="113538"/>
                  </a:lnTo>
                  <a:lnTo>
                    <a:pt x="1051788" y="38989"/>
                  </a:lnTo>
                  <a:lnTo>
                    <a:pt x="1180312" y="38989"/>
                  </a:lnTo>
                  <a:lnTo>
                    <a:pt x="1180312" y="22352"/>
                  </a:lnTo>
                  <a:lnTo>
                    <a:pt x="1033119" y="22352"/>
                  </a:lnTo>
                  <a:lnTo>
                    <a:pt x="1033119" y="130175"/>
                  </a:lnTo>
                  <a:lnTo>
                    <a:pt x="1184122" y="130175"/>
                  </a:lnTo>
                  <a:lnTo>
                    <a:pt x="1184122" y="113538"/>
                  </a:lnTo>
                  <a:close/>
                </a:path>
                <a:path w="3983990" h="1224279">
                  <a:moveTo>
                    <a:pt x="1201140" y="944880"/>
                  </a:moveTo>
                  <a:lnTo>
                    <a:pt x="1182598" y="944880"/>
                  </a:lnTo>
                  <a:lnTo>
                    <a:pt x="1182598" y="1005459"/>
                  </a:lnTo>
                  <a:lnTo>
                    <a:pt x="1126591" y="1005459"/>
                  </a:lnTo>
                  <a:lnTo>
                    <a:pt x="1126591" y="1022096"/>
                  </a:lnTo>
                  <a:lnTo>
                    <a:pt x="1182598" y="1022096"/>
                  </a:lnTo>
                  <a:lnTo>
                    <a:pt x="1182598" y="1115441"/>
                  </a:lnTo>
                  <a:lnTo>
                    <a:pt x="1201140" y="1115441"/>
                  </a:lnTo>
                  <a:lnTo>
                    <a:pt x="1201140" y="944880"/>
                  </a:lnTo>
                  <a:close/>
                </a:path>
                <a:path w="3983990" h="1224279">
                  <a:moveTo>
                    <a:pt x="1201140" y="472440"/>
                  </a:moveTo>
                  <a:lnTo>
                    <a:pt x="1182598" y="472440"/>
                  </a:lnTo>
                  <a:lnTo>
                    <a:pt x="1182598" y="533019"/>
                  </a:lnTo>
                  <a:lnTo>
                    <a:pt x="1126591" y="533019"/>
                  </a:lnTo>
                  <a:lnTo>
                    <a:pt x="1126591" y="549656"/>
                  </a:lnTo>
                  <a:lnTo>
                    <a:pt x="1182598" y="549656"/>
                  </a:lnTo>
                  <a:lnTo>
                    <a:pt x="1182598" y="643001"/>
                  </a:lnTo>
                  <a:lnTo>
                    <a:pt x="1201140" y="643001"/>
                  </a:lnTo>
                  <a:lnTo>
                    <a:pt x="1201140" y="472440"/>
                  </a:lnTo>
                  <a:close/>
                </a:path>
                <a:path w="3983990" h="1224279">
                  <a:moveTo>
                    <a:pt x="1207490" y="1160526"/>
                  </a:moveTo>
                  <a:lnTo>
                    <a:pt x="1072108" y="1160526"/>
                  </a:lnTo>
                  <a:lnTo>
                    <a:pt x="1072108" y="1098423"/>
                  </a:lnTo>
                  <a:lnTo>
                    <a:pt x="1053439" y="1098423"/>
                  </a:lnTo>
                  <a:lnTo>
                    <a:pt x="1053439" y="1176782"/>
                  </a:lnTo>
                  <a:lnTo>
                    <a:pt x="1207490" y="1176782"/>
                  </a:lnTo>
                  <a:lnTo>
                    <a:pt x="1207490" y="1160526"/>
                  </a:lnTo>
                  <a:close/>
                </a:path>
                <a:path w="3983990" h="1224279">
                  <a:moveTo>
                    <a:pt x="1207490" y="688086"/>
                  </a:moveTo>
                  <a:lnTo>
                    <a:pt x="1072108" y="688086"/>
                  </a:lnTo>
                  <a:lnTo>
                    <a:pt x="1072108" y="625983"/>
                  </a:lnTo>
                  <a:lnTo>
                    <a:pt x="1053439" y="625983"/>
                  </a:lnTo>
                  <a:lnTo>
                    <a:pt x="1053439" y="704342"/>
                  </a:lnTo>
                  <a:lnTo>
                    <a:pt x="1207490" y="704342"/>
                  </a:lnTo>
                  <a:lnTo>
                    <a:pt x="1207490" y="688086"/>
                  </a:lnTo>
                  <a:close/>
                </a:path>
                <a:path w="3983990" h="1224279">
                  <a:moveTo>
                    <a:pt x="1217904" y="181737"/>
                  </a:moveTo>
                  <a:lnTo>
                    <a:pt x="995527" y="181737"/>
                  </a:lnTo>
                  <a:lnTo>
                    <a:pt x="995527" y="198247"/>
                  </a:lnTo>
                  <a:lnTo>
                    <a:pt x="1217904" y="198247"/>
                  </a:lnTo>
                  <a:lnTo>
                    <a:pt x="1217904" y="181737"/>
                  </a:lnTo>
                  <a:close/>
                </a:path>
                <a:path w="3983990" h="1224279">
                  <a:moveTo>
                    <a:pt x="1387957" y="164465"/>
                  </a:moveTo>
                  <a:lnTo>
                    <a:pt x="1350645" y="129895"/>
                  </a:lnTo>
                  <a:lnTo>
                    <a:pt x="1328178" y="85686"/>
                  </a:lnTo>
                  <a:lnTo>
                    <a:pt x="1323822" y="16510"/>
                  </a:lnTo>
                  <a:lnTo>
                    <a:pt x="1305534" y="16510"/>
                  </a:lnTo>
                  <a:lnTo>
                    <a:pt x="1305534" y="55880"/>
                  </a:lnTo>
                  <a:lnTo>
                    <a:pt x="1304429" y="71818"/>
                  </a:lnTo>
                  <a:lnTo>
                    <a:pt x="1288008" y="118745"/>
                  </a:lnTo>
                  <a:lnTo>
                    <a:pt x="1254912" y="158940"/>
                  </a:lnTo>
                  <a:lnTo>
                    <a:pt x="1240891" y="169545"/>
                  </a:lnTo>
                  <a:lnTo>
                    <a:pt x="1255115" y="181991"/>
                  </a:lnTo>
                  <a:lnTo>
                    <a:pt x="1283500" y="154228"/>
                  </a:lnTo>
                  <a:lnTo>
                    <a:pt x="1306372" y="120497"/>
                  </a:lnTo>
                  <a:lnTo>
                    <a:pt x="1314932" y="100076"/>
                  </a:lnTo>
                  <a:lnTo>
                    <a:pt x="1318094" y="108940"/>
                  </a:lnTo>
                  <a:lnTo>
                    <a:pt x="1346212" y="151460"/>
                  </a:lnTo>
                  <a:lnTo>
                    <a:pt x="1375003" y="178943"/>
                  </a:lnTo>
                  <a:lnTo>
                    <a:pt x="1387957" y="164465"/>
                  </a:lnTo>
                  <a:close/>
                </a:path>
                <a:path w="3983990" h="1224279">
                  <a:moveTo>
                    <a:pt x="1391767" y="1056132"/>
                  </a:moveTo>
                  <a:lnTo>
                    <a:pt x="1359306" y="1034478"/>
                  </a:lnTo>
                  <a:lnTo>
                    <a:pt x="1343507" y="1015111"/>
                  </a:lnTo>
                  <a:lnTo>
                    <a:pt x="1342072" y="1013091"/>
                  </a:lnTo>
                  <a:lnTo>
                    <a:pt x="1336433" y="1001699"/>
                  </a:lnTo>
                  <a:lnTo>
                    <a:pt x="1333068" y="990092"/>
                  </a:lnTo>
                  <a:lnTo>
                    <a:pt x="1331950" y="978281"/>
                  </a:lnTo>
                  <a:lnTo>
                    <a:pt x="1331950" y="952754"/>
                  </a:lnTo>
                  <a:lnTo>
                    <a:pt x="1313916" y="952754"/>
                  </a:lnTo>
                  <a:lnTo>
                    <a:pt x="1313916" y="978281"/>
                  </a:lnTo>
                  <a:lnTo>
                    <a:pt x="1312811" y="990981"/>
                  </a:lnTo>
                  <a:lnTo>
                    <a:pt x="1296517" y="1027303"/>
                  </a:lnTo>
                  <a:lnTo>
                    <a:pt x="1265656" y="1056132"/>
                  </a:lnTo>
                  <a:lnTo>
                    <a:pt x="1253337" y="1062990"/>
                  </a:lnTo>
                  <a:lnTo>
                    <a:pt x="1266545" y="1075817"/>
                  </a:lnTo>
                  <a:lnTo>
                    <a:pt x="1299946" y="1048639"/>
                  </a:lnTo>
                  <a:lnTo>
                    <a:pt x="1323568" y="1015111"/>
                  </a:lnTo>
                  <a:lnTo>
                    <a:pt x="1327492" y="1022197"/>
                  </a:lnTo>
                  <a:lnTo>
                    <a:pt x="1354734" y="1052436"/>
                  </a:lnTo>
                  <a:lnTo>
                    <a:pt x="1379321" y="1069721"/>
                  </a:lnTo>
                  <a:lnTo>
                    <a:pt x="1391767" y="1056132"/>
                  </a:lnTo>
                  <a:close/>
                </a:path>
                <a:path w="3983990" h="1224279">
                  <a:moveTo>
                    <a:pt x="1391767" y="583692"/>
                  </a:moveTo>
                  <a:lnTo>
                    <a:pt x="1359306" y="562038"/>
                  </a:lnTo>
                  <a:lnTo>
                    <a:pt x="1343507" y="542671"/>
                  </a:lnTo>
                  <a:lnTo>
                    <a:pt x="1342072" y="540651"/>
                  </a:lnTo>
                  <a:lnTo>
                    <a:pt x="1336433" y="529259"/>
                  </a:lnTo>
                  <a:lnTo>
                    <a:pt x="1333068" y="517652"/>
                  </a:lnTo>
                  <a:lnTo>
                    <a:pt x="1331950" y="505841"/>
                  </a:lnTo>
                  <a:lnTo>
                    <a:pt x="1331950" y="480314"/>
                  </a:lnTo>
                  <a:lnTo>
                    <a:pt x="1313916" y="480314"/>
                  </a:lnTo>
                  <a:lnTo>
                    <a:pt x="1313916" y="505841"/>
                  </a:lnTo>
                  <a:lnTo>
                    <a:pt x="1312811" y="518541"/>
                  </a:lnTo>
                  <a:lnTo>
                    <a:pt x="1296517" y="554863"/>
                  </a:lnTo>
                  <a:lnTo>
                    <a:pt x="1265656" y="583692"/>
                  </a:lnTo>
                  <a:lnTo>
                    <a:pt x="1253337" y="590550"/>
                  </a:lnTo>
                  <a:lnTo>
                    <a:pt x="1266545" y="603377"/>
                  </a:lnTo>
                  <a:lnTo>
                    <a:pt x="1299946" y="576199"/>
                  </a:lnTo>
                  <a:lnTo>
                    <a:pt x="1323568" y="542671"/>
                  </a:lnTo>
                  <a:lnTo>
                    <a:pt x="1327492" y="549757"/>
                  </a:lnTo>
                  <a:lnTo>
                    <a:pt x="1354734" y="579996"/>
                  </a:lnTo>
                  <a:lnTo>
                    <a:pt x="1379321" y="597281"/>
                  </a:lnTo>
                  <a:lnTo>
                    <a:pt x="1391767" y="583692"/>
                  </a:lnTo>
                  <a:close/>
                </a:path>
                <a:path w="3983990" h="1224279">
                  <a:moveTo>
                    <a:pt x="1440154" y="0"/>
                  </a:moveTo>
                  <a:lnTo>
                    <a:pt x="1421612" y="0"/>
                  </a:lnTo>
                  <a:lnTo>
                    <a:pt x="1421612" y="78740"/>
                  </a:lnTo>
                  <a:lnTo>
                    <a:pt x="1365605" y="78740"/>
                  </a:lnTo>
                  <a:lnTo>
                    <a:pt x="1365605" y="95250"/>
                  </a:lnTo>
                  <a:lnTo>
                    <a:pt x="1421612" y="95250"/>
                  </a:lnTo>
                  <a:lnTo>
                    <a:pt x="1421612" y="239776"/>
                  </a:lnTo>
                  <a:lnTo>
                    <a:pt x="1440154" y="239776"/>
                  </a:lnTo>
                  <a:lnTo>
                    <a:pt x="1440154" y="0"/>
                  </a:lnTo>
                  <a:close/>
                </a:path>
                <a:path w="3983990" h="1224279">
                  <a:moveTo>
                    <a:pt x="1449298" y="944880"/>
                  </a:moveTo>
                  <a:lnTo>
                    <a:pt x="1430756" y="944880"/>
                  </a:lnTo>
                  <a:lnTo>
                    <a:pt x="1430756" y="995299"/>
                  </a:lnTo>
                  <a:lnTo>
                    <a:pt x="1374749" y="995299"/>
                  </a:lnTo>
                  <a:lnTo>
                    <a:pt x="1374749" y="1011936"/>
                  </a:lnTo>
                  <a:lnTo>
                    <a:pt x="1430756" y="1011936"/>
                  </a:lnTo>
                  <a:lnTo>
                    <a:pt x="1430756" y="1083310"/>
                  </a:lnTo>
                  <a:lnTo>
                    <a:pt x="1449298" y="1083310"/>
                  </a:lnTo>
                  <a:lnTo>
                    <a:pt x="1449298" y="944880"/>
                  </a:lnTo>
                  <a:close/>
                </a:path>
                <a:path w="3983990" h="1224279">
                  <a:moveTo>
                    <a:pt x="1449298" y="472440"/>
                  </a:moveTo>
                  <a:lnTo>
                    <a:pt x="1430756" y="472440"/>
                  </a:lnTo>
                  <a:lnTo>
                    <a:pt x="1430756" y="522859"/>
                  </a:lnTo>
                  <a:lnTo>
                    <a:pt x="1374749" y="522859"/>
                  </a:lnTo>
                  <a:lnTo>
                    <a:pt x="1374749" y="539496"/>
                  </a:lnTo>
                  <a:lnTo>
                    <a:pt x="1430756" y="539496"/>
                  </a:lnTo>
                  <a:lnTo>
                    <a:pt x="1430756" y="610870"/>
                  </a:lnTo>
                  <a:lnTo>
                    <a:pt x="1449298" y="610870"/>
                  </a:lnTo>
                  <a:lnTo>
                    <a:pt x="1449298" y="472440"/>
                  </a:lnTo>
                  <a:close/>
                </a:path>
                <a:path w="3983990" h="1224279">
                  <a:moveTo>
                    <a:pt x="1454251" y="1134491"/>
                  </a:moveTo>
                  <a:lnTo>
                    <a:pt x="1434312" y="1101483"/>
                  </a:lnTo>
                  <a:lnTo>
                    <a:pt x="1434312" y="1134491"/>
                  </a:lnTo>
                  <a:lnTo>
                    <a:pt x="1433360" y="1141006"/>
                  </a:lnTo>
                  <a:lnTo>
                    <a:pt x="1400721" y="1162989"/>
                  </a:lnTo>
                  <a:lnTo>
                    <a:pt x="1375765" y="1165098"/>
                  </a:lnTo>
                  <a:lnTo>
                    <a:pt x="1362405" y="1164577"/>
                  </a:lnTo>
                  <a:lnTo>
                    <a:pt x="1325727" y="1152004"/>
                  </a:lnTo>
                  <a:lnTo>
                    <a:pt x="1317218" y="1134491"/>
                  </a:lnTo>
                  <a:lnTo>
                    <a:pt x="1318158" y="1128191"/>
                  </a:lnTo>
                  <a:lnTo>
                    <a:pt x="1350708" y="1106144"/>
                  </a:lnTo>
                  <a:lnTo>
                    <a:pt x="1375765" y="1104011"/>
                  </a:lnTo>
                  <a:lnTo>
                    <a:pt x="1389151" y="1104544"/>
                  </a:lnTo>
                  <a:lnTo>
                    <a:pt x="1425892" y="1117117"/>
                  </a:lnTo>
                  <a:lnTo>
                    <a:pt x="1434312" y="1134491"/>
                  </a:lnTo>
                  <a:lnTo>
                    <a:pt x="1434312" y="1101483"/>
                  </a:lnTo>
                  <a:lnTo>
                    <a:pt x="1393520" y="1089063"/>
                  </a:lnTo>
                  <a:lnTo>
                    <a:pt x="1375765" y="1088263"/>
                  </a:lnTo>
                  <a:lnTo>
                    <a:pt x="1357998" y="1089063"/>
                  </a:lnTo>
                  <a:lnTo>
                    <a:pt x="1317726" y="1101090"/>
                  </a:lnTo>
                  <a:lnTo>
                    <a:pt x="1297406" y="1134491"/>
                  </a:lnTo>
                  <a:lnTo>
                    <a:pt x="1298663" y="1144384"/>
                  </a:lnTo>
                  <a:lnTo>
                    <a:pt x="1329105" y="1173822"/>
                  </a:lnTo>
                  <a:lnTo>
                    <a:pt x="1375765" y="1181100"/>
                  </a:lnTo>
                  <a:lnTo>
                    <a:pt x="1393456" y="1180299"/>
                  </a:lnTo>
                  <a:lnTo>
                    <a:pt x="1409014" y="1177874"/>
                  </a:lnTo>
                  <a:lnTo>
                    <a:pt x="1422463" y="1173822"/>
                  </a:lnTo>
                  <a:lnTo>
                    <a:pt x="1433804" y="1168146"/>
                  </a:lnTo>
                  <a:lnTo>
                    <a:pt x="1437716" y="1165098"/>
                  </a:lnTo>
                  <a:lnTo>
                    <a:pt x="1442720" y="1161199"/>
                  </a:lnTo>
                  <a:lnTo>
                    <a:pt x="1449120" y="1153274"/>
                  </a:lnTo>
                  <a:lnTo>
                    <a:pt x="1452956" y="1144384"/>
                  </a:lnTo>
                  <a:lnTo>
                    <a:pt x="1454251" y="1134491"/>
                  </a:lnTo>
                  <a:close/>
                </a:path>
                <a:path w="3983990" h="1224279">
                  <a:moveTo>
                    <a:pt x="1454251" y="662051"/>
                  </a:moveTo>
                  <a:lnTo>
                    <a:pt x="1434312" y="629043"/>
                  </a:lnTo>
                  <a:lnTo>
                    <a:pt x="1434312" y="662051"/>
                  </a:lnTo>
                  <a:lnTo>
                    <a:pt x="1433360" y="668566"/>
                  </a:lnTo>
                  <a:lnTo>
                    <a:pt x="1400721" y="690549"/>
                  </a:lnTo>
                  <a:lnTo>
                    <a:pt x="1375765" y="692658"/>
                  </a:lnTo>
                  <a:lnTo>
                    <a:pt x="1362405" y="692137"/>
                  </a:lnTo>
                  <a:lnTo>
                    <a:pt x="1325727" y="679564"/>
                  </a:lnTo>
                  <a:lnTo>
                    <a:pt x="1317218" y="662051"/>
                  </a:lnTo>
                  <a:lnTo>
                    <a:pt x="1318158" y="655751"/>
                  </a:lnTo>
                  <a:lnTo>
                    <a:pt x="1350708" y="633704"/>
                  </a:lnTo>
                  <a:lnTo>
                    <a:pt x="1375765" y="631571"/>
                  </a:lnTo>
                  <a:lnTo>
                    <a:pt x="1389151" y="632104"/>
                  </a:lnTo>
                  <a:lnTo>
                    <a:pt x="1425892" y="644677"/>
                  </a:lnTo>
                  <a:lnTo>
                    <a:pt x="1434312" y="662051"/>
                  </a:lnTo>
                  <a:lnTo>
                    <a:pt x="1434312" y="629043"/>
                  </a:lnTo>
                  <a:lnTo>
                    <a:pt x="1393520" y="616623"/>
                  </a:lnTo>
                  <a:lnTo>
                    <a:pt x="1375765" y="615823"/>
                  </a:lnTo>
                  <a:lnTo>
                    <a:pt x="1357998" y="616623"/>
                  </a:lnTo>
                  <a:lnTo>
                    <a:pt x="1317726" y="628650"/>
                  </a:lnTo>
                  <a:lnTo>
                    <a:pt x="1297406" y="662051"/>
                  </a:lnTo>
                  <a:lnTo>
                    <a:pt x="1298663" y="671944"/>
                  </a:lnTo>
                  <a:lnTo>
                    <a:pt x="1329105" y="701382"/>
                  </a:lnTo>
                  <a:lnTo>
                    <a:pt x="1375765" y="708660"/>
                  </a:lnTo>
                  <a:lnTo>
                    <a:pt x="1393456" y="707859"/>
                  </a:lnTo>
                  <a:lnTo>
                    <a:pt x="1409014" y="705421"/>
                  </a:lnTo>
                  <a:lnTo>
                    <a:pt x="1422463" y="701382"/>
                  </a:lnTo>
                  <a:lnTo>
                    <a:pt x="1433804" y="695706"/>
                  </a:lnTo>
                  <a:lnTo>
                    <a:pt x="1437716" y="692658"/>
                  </a:lnTo>
                  <a:lnTo>
                    <a:pt x="1442720" y="688759"/>
                  </a:lnTo>
                  <a:lnTo>
                    <a:pt x="1449120" y="680834"/>
                  </a:lnTo>
                  <a:lnTo>
                    <a:pt x="1452956" y="671944"/>
                  </a:lnTo>
                  <a:lnTo>
                    <a:pt x="1454251" y="662051"/>
                  </a:lnTo>
                  <a:close/>
                </a:path>
                <a:path w="3983990" h="1224279">
                  <a:moveTo>
                    <a:pt x="1617827" y="18034"/>
                  </a:moveTo>
                  <a:lnTo>
                    <a:pt x="1599158" y="18034"/>
                  </a:lnTo>
                  <a:lnTo>
                    <a:pt x="1599158" y="79502"/>
                  </a:lnTo>
                  <a:lnTo>
                    <a:pt x="1599158" y="96012"/>
                  </a:lnTo>
                  <a:lnTo>
                    <a:pt x="1599158" y="157861"/>
                  </a:lnTo>
                  <a:lnTo>
                    <a:pt x="1521688" y="157861"/>
                  </a:lnTo>
                  <a:lnTo>
                    <a:pt x="1521688" y="96012"/>
                  </a:lnTo>
                  <a:lnTo>
                    <a:pt x="1599158" y="96012"/>
                  </a:lnTo>
                  <a:lnTo>
                    <a:pt x="1599158" y="79502"/>
                  </a:lnTo>
                  <a:lnTo>
                    <a:pt x="1521688" y="79502"/>
                  </a:lnTo>
                  <a:lnTo>
                    <a:pt x="1521688" y="18034"/>
                  </a:lnTo>
                  <a:lnTo>
                    <a:pt x="1503019" y="18034"/>
                  </a:lnTo>
                  <a:lnTo>
                    <a:pt x="1503019" y="174371"/>
                  </a:lnTo>
                  <a:lnTo>
                    <a:pt x="1617827" y="174371"/>
                  </a:lnTo>
                  <a:lnTo>
                    <a:pt x="1617827" y="157861"/>
                  </a:lnTo>
                  <a:lnTo>
                    <a:pt x="1617827" y="96012"/>
                  </a:lnTo>
                  <a:lnTo>
                    <a:pt x="1617827" y="79502"/>
                  </a:lnTo>
                  <a:lnTo>
                    <a:pt x="1617827" y="18034"/>
                  </a:lnTo>
                  <a:close/>
                </a:path>
                <a:path w="3983990" h="1224279">
                  <a:moveTo>
                    <a:pt x="1682978" y="0"/>
                  </a:moveTo>
                  <a:lnTo>
                    <a:pt x="1664436" y="0"/>
                  </a:lnTo>
                  <a:lnTo>
                    <a:pt x="1664436" y="239776"/>
                  </a:lnTo>
                  <a:lnTo>
                    <a:pt x="1682978" y="239776"/>
                  </a:lnTo>
                  <a:lnTo>
                    <a:pt x="1682978" y="0"/>
                  </a:lnTo>
                  <a:close/>
                </a:path>
                <a:path w="3983990" h="1224279">
                  <a:moveTo>
                    <a:pt x="1719935" y="957072"/>
                  </a:moveTo>
                  <a:lnTo>
                    <a:pt x="1590141" y="957072"/>
                  </a:lnTo>
                  <a:lnTo>
                    <a:pt x="1590141" y="973328"/>
                  </a:lnTo>
                  <a:lnTo>
                    <a:pt x="1719935" y="973328"/>
                  </a:lnTo>
                  <a:lnTo>
                    <a:pt x="1719935" y="957072"/>
                  </a:lnTo>
                  <a:close/>
                </a:path>
                <a:path w="3983990" h="1224279">
                  <a:moveTo>
                    <a:pt x="1719935" y="484632"/>
                  </a:moveTo>
                  <a:lnTo>
                    <a:pt x="1590141" y="484632"/>
                  </a:lnTo>
                  <a:lnTo>
                    <a:pt x="1590141" y="500888"/>
                  </a:lnTo>
                  <a:lnTo>
                    <a:pt x="1719935" y="500888"/>
                  </a:lnTo>
                  <a:lnTo>
                    <a:pt x="1719935" y="484632"/>
                  </a:lnTo>
                  <a:close/>
                </a:path>
                <a:path w="3983990" h="1224279">
                  <a:moveTo>
                    <a:pt x="1729841" y="1072896"/>
                  </a:moveTo>
                  <a:lnTo>
                    <a:pt x="1728762" y="1059434"/>
                  </a:lnTo>
                  <a:lnTo>
                    <a:pt x="1728571" y="1056894"/>
                  </a:lnTo>
                  <a:lnTo>
                    <a:pt x="1720583" y="1058049"/>
                  </a:lnTo>
                  <a:lnTo>
                    <a:pt x="1711706" y="1058837"/>
                  </a:lnTo>
                  <a:lnTo>
                    <a:pt x="1701914" y="1059294"/>
                  </a:lnTo>
                  <a:lnTo>
                    <a:pt x="1691233" y="1059434"/>
                  </a:lnTo>
                  <a:lnTo>
                    <a:pt x="1694281" y="984250"/>
                  </a:lnTo>
                  <a:lnTo>
                    <a:pt x="1676120" y="984250"/>
                  </a:lnTo>
                  <a:lnTo>
                    <a:pt x="1673961" y="1059688"/>
                  </a:lnTo>
                  <a:lnTo>
                    <a:pt x="1634464" y="1059688"/>
                  </a:lnTo>
                  <a:lnTo>
                    <a:pt x="1632178" y="984250"/>
                  </a:lnTo>
                  <a:lnTo>
                    <a:pt x="1614017" y="984250"/>
                  </a:lnTo>
                  <a:lnTo>
                    <a:pt x="1616938" y="1059688"/>
                  </a:lnTo>
                  <a:lnTo>
                    <a:pt x="1584299" y="1059688"/>
                  </a:lnTo>
                  <a:lnTo>
                    <a:pt x="1584299" y="1076071"/>
                  </a:lnTo>
                  <a:lnTo>
                    <a:pt x="1687042" y="1076071"/>
                  </a:lnTo>
                  <a:lnTo>
                    <a:pt x="1699920" y="1075867"/>
                  </a:lnTo>
                  <a:lnTo>
                    <a:pt x="1711337" y="1075245"/>
                  </a:lnTo>
                  <a:lnTo>
                    <a:pt x="1721307" y="1074254"/>
                  </a:lnTo>
                  <a:lnTo>
                    <a:pt x="1729841" y="1072896"/>
                  </a:lnTo>
                  <a:close/>
                </a:path>
                <a:path w="3983990" h="1224279">
                  <a:moveTo>
                    <a:pt x="1729841" y="600456"/>
                  </a:moveTo>
                  <a:lnTo>
                    <a:pt x="1728762" y="586994"/>
                  </a:lnTo>
                  <a:lnTo>
                    <a:pt x="1728571" y="584454"/>
                  </a:lnTo>
                  <a:lnTo>
                    <a:pt x="1720583" y="585609"/>
                  </a:lnTo>
                  <a:lnTo>
                    <a:pt x="1711706" y="586397"/>
                  </a:lnTo>
                  <a:lnTo>
                    <a:pt x="1701914" y="586854"/>
                  </a:lnTo>
                  <a:lnTo>
                    <a:pt x="1691233" y="586994"/>
                  </a:lnTo>
                  <a:lnTo>
                    <a:pt x="1694281" y="511810"/>
                  </a:lnTo>
                  <a:lnTo>
                    <a:pt x="1676120" y="511810"/>
                  </a:lnTo>
                  <a:lnTo>
                    <a:pt x="1673961" y="587248"/>
                  </a:lnTo>
                  <a:lnTo>
                    <a:pt x="1634464" y="587248"/>
                  </a:lnTo>
                  <a:lnTo>
                    <a:pt x="1632178" y="511810"/>
                  </a:lnTo>
                  <a:lnTo>
                    <a:pt x="1614017" y="511810"/>
                  </a:lnTo>
                  <a:lnTo>
                    <a:pt x="1616938" y="587248"/>
                  </a:lnTo>
                  <a:lnTo>
                    <a:pt x="1584299" y="587248"/>
                  </a:lnTo>
                  <a:lnTo>
                    <a:pt x="1584299" y="603631"/>
                  </a:lnTo>
                  <a:lnTo>
                    <a:pt x="1687042" y="603631"/>
                  </a:lnTo>
                  <a:lnTo>
                    <a:pt x="1699920" y="603427"/>
                  </a:lnTo>
                  <a:lnTo>
                    <a:pt x="1711337" y="602805"/>
                  </a:lnTo>
                  <a:lnTo>
                    <a:pt x="1721307" y="601814"/>
                  </a:lnTo>
                  <a:lnTo>
                    <a:pt x="1729841" y="600456"/>
                  </a:lnTo>
                  <a:close/>
                </a:path>
                <a:path w="3983990" h="1224279">
                  <a:moveTo>
                    <a:pt x="1773910" y="944880"/>
                  </a:moveTo>
                  <a:lnTo>
                    <a:pt x="1755368" y="944880"/>
                  </a:lnTo>
                  <a:lnTo>
                    <a:pt x="1755368" y="988695"/>
                  </a:lnTo>
                  <a:lnTo>
                    <a:pt x="1713077" y="988695"/>
                  </a:lnTo>
                  <a:lnTo>
                    <a:pt x="1713077" y="1004443"/>
                  </a:lnTo>
                  <a:lnTo>
                    <a:pt x="1755368" y="1004443"/>
                  </a:lnTo>
                  <a:lnTo>
                    <a:pt x="1755368" y="1027430"/>
                  </a:lnTo>
                  <a:lnTo>
                    <a:pt x="1713077" y="1027430"/>
                  </a:lnTo>
                  <a:lnTo>
                    <a:pt x="1713077" y="1043178"/>
                  </a:lnTo>
                  <a:lnTo>
                    <a:pt x="1755368" y="1043178"/>
                  </a:lnTo>
                  <a:lnTo>
                    <a:pt x="1755368" y="1087501"/>
                  </a:lnTo>
                  <a:lnTo>
                    <a:pt x="1773910" y="1087501"/>
                  </a:lnTo>
                  <a:lnTo>
                    <a:pt x="1773910" y="944880"/>
                  </a:lnTo>
                  <a:close/>
                </a:path>
                <a:path w="3983990" h="1224279">
                  <a:moveTo>
                    <a:pt x="1773910" y="472440"/>
                  </a:moveTo>
                  <a:lnTo>
                    <a:pt x="1755368" y="472440"/>
                  </a:lnTo>
                  <a:lnTo>
                    <a:pt x="1755368" y="516255"/>
                  </a:lnTo>
                  <a:lnTo>
                    <a:pt x="1713077" y="516255"/>
                  </a:lnTo>
                  <a:lnTo>
                    <a:pt x="1713077" y="532003"/>
                  </a:lnTo>
                  <a:lnTo>
                    <a:pt x="1755368" y="532003"/>
                  </a:lnTo>
                  <a:lnTo>
                    <a:pt x="1755368" y="554990"/>
                  </a:lnTo>
                  <a:lnTo>
                    <a:pt x="1713077" y="554990"/>
                  </a:lnTo>
                  <a:lnTo>
                    <a:pt x="1713077" y="570738"/>
                  </a:lnTo>
                  <a:lnTo>
                    <a:pt x="1755368" y="570738"/>
                  </a:lnTo>
                  <a:lnTo>
                    <a:pt x="1755368" y="615061"/>
                  </a:lnTo>
                  <a:lnTo>
                    <a:pt x="1773910" y="615061"/>
                  </a:lnTo>
                  <a:lnTo>
                    <a:pt x="1773910" y="472440"/>
                  </a:lnTo>
                  <a:close/>
                </a:path>
                <a:path w="3983990" h="1224279">
                  <a:moveTo>
                    <a:pt x="1778482" y="1138682"/>
                  </a:moveTo>
                  <a:lnTo>
                    <a:pt x="1758924" y="1106754"/>
                  </a:lnTo>
                  <a:lnTo>
                    <a:pt x="1758924" y="1138682"/>
                  </a:lnTo>
                  <a:lnTo>
                    <a:pt x="1757946" y="1145006"/>
                  </a:lnTo>
                  <a:lnTo>
                    <a:pt x="1724660" y="1165656"/>
                  </a:lnTo>
                  <a:lnTo>
                    <a:pt x="1699615" y="1167638"/>
                  </a:lnTo>
                  <a:lnTo>
                    <a:pt x="1686318" y="1167142"/>
                  </a:lnTo>
                  <a:lnTo>
                    <a:pt x="1649488" y="1155534"/>
                  </a:lnTo>
                  <a:lnTo>
                    <a:pt x="1640814" y="1138682"/>
                  </a:lnTo>
                  <a:lnTo>
                    <a:pt x="1641767" y="1132306"/>
                  </a:lnTo>
                  <a:lnTo>
                    <a:pt x="1674583" y="1111529"/>
                  </a:lnTo>
                  <a:lnTo>
                    <a:pt x="1699615" y="1109599"/>
                  </a:lnTo>
                  <a:lnTo>
                    <a:pt x="1712988" y="1110081"/>
                  </a:lnTo>
                  <a:lnTo>
                    <a:pt x="1750187" y="1121664"/>
                  </a:lnTo>
                  <a:lnTo>
                    <a:pt x="1758924" y="1138682"/>
                  </a:lnTo>
                  <a:lnTo>
                    <a:pt x="1758924" y="1106754"/>
                  </a:lnTo>
                  <a:lnTo>
                    <a:pt x="1717611" y="1094625"/>
                  </a:lnTo>
                  <a:lnTo>
                    <a:pt x="1699615" y="1093851"/>
                  </a:lnTo>
                  <a:lnTo>
                    <a:pt x="1681607" y="1094625"/>
                  </a:lnTo>
                  <a:lnTo>
                    <a:pt x="1641195" y="1106170"/>
                  </a:lnTo>
                  <a:lnTo>
                    <a:pt x="1621002" y="1138682"/>
                  </a:lnTo>
                  <a:lnTo>
                    <a:pt x="1622259" y="1148308"/>
                  </a:lnTo>
                  <a:lnTo>
                    <a:pt x="1652600" y="1176731"/>
                  </a:lnTo>
                  <a:lnTo>
                    <a:pt x="1699615" y="1183640"/>
                  </a:lnTo>
                  <a:lnTo>
                    <a:pt x="1717471" y="1182878"/>
                  </a:lnTo>
                  <a:lnTo>
                    <a:pt x="1733143" y="1180579"/>
                  </a:lnTo>
                  <a:lnTo>
                    <a:pt x="1746618" y="1176731"/>
                  </a:lnTo>
                  <a:lnTo>
                    <a:pt x="1757908" y="1171321"/>
                  </a:lnTo>
                  <a:lnTo>
                    <a:pt x="1762861" y="1167638"/>
                  </a:lnTo>
                  <a:lnTo>
                    <a:pt x="1766900" y="1164640"/>
                  </a:lnTo>
                  <a:lnTo>
                    <a:pt x="1773339" y="1156957"/>
                  </a:lnTo>
                  <a:lnTo>
                    <a:pt x="1777187" y="1148308"/>
                  </a:lnTo>
                  <a:lnTo>
                    <a:pt x="1778482" y="1138682"/>
                  </a:lnTo>
                  <a:close/>
                </a:path>
                <a:path w="3983990" h="1224279">
                  <a:moveTo>
                    <a:pt x="1778482" y="666242"/>
                  </a:moveTo>
                  <a:lnTo>
                    <a:pt x="1758924" y="634314"/>
                  </a:lnTo>
                  <a:lnTo>
                    <a:pt x="1758924" y="666242"/>
                  </a:lnTo>
                  <a:lnTo>
                    <a:pt x="1757946" y="672566"/>
                  </a:lnTo>
                  <a:lnTo>
                    <a:pt x="1724660" y="693216"/>
                  </a:lnTo>
                  <a:lnTo>
                    <a:pt x="1699615" y="695198"/>
                  </a:lnTo>
                  <a:lnTo>
                    <a:pt x="1686318" y="694702"/>
                  </a:lnTo>
                  <a:lnTo>
                    <a:pt x="1649488" y="683094"/>
                  </a:lnTo>
                  <a:lnTo>
                    <a:pt x="1640814" y="666242"/>
                  </a:lnTo>
                  <a:lnTo>
                    <a:pt x="1641767" y="659866"/>
                  </a:lnTo>
                  <a:lnTo>
                    <a:pt x="1674583" y="639089"/>
                  </a:lnTo>
                  <a:lnTo>
                    <a:pt x="1699615" y="637159"/>
                  </a:lnTo>
                  <a:lnTo>
                    <a:pt x="1712988" y="637641"/>
                  </a:lnTo>
                  <a:lnTo>
                    <a:pt x="1750187" y="649224"/>
                  </a:lnTo>
                  <a:lnTo>
                    <a:pt x="1758924" y="666242"/>
                  </a:lnTo>
                  <a:lnTo>
                    <a:pt x="1758924" y="634314"/>
                  </a:lnTo>
                  <a:lnTo>
                    <a:pt x="1717611" y="622185"/>
                  </a:lnTo>
                  <a:lnTo>
                    <a:pt x="1699615" y="621411"/>
                  </a:lnTo>
                  <a:lnTo>
                    <a:pt x="1681607" y="622185"/>
                  </a:lnTo>
                  <a:lnTo>
                    <a:pt x="1641195" y="633730"/>
                  </a:lnTo>
                  <a:lnTo>
                    <a:pt x="1621002" y="666242"/>
                  </a:lnTo>
                  <a:lnTo>
                    <a:pt x="1622259" y="675868"/>
                  </a:lnTo>
                  <a:lnTo>
                    <a:pt x="1652600" y="704291"/>
                  </a:lnTo>
                  <a:lnTo>
                    <a:pt x="1699615" y="711200"/>
                  </a:lnTo>
                  <a:lnTo>
                    <a:pt x="1717471" y="710438"/>
                  </a:lnTo>
                  <a:lnTo>
                    <a:pt x="1733143" y="708139"/>
                  </a:lnTo>
                  <a:lnTo>
                    <a:pt x="1746618" y="704291"/>
                  </a:lnTo>
                  <a:lnTo>
                    <a:pt x="1757908" y="698881"/>
                  </a:lnTo>
                  <a:lnTo>
                    <a:pt x="1762861" y="695198"/>
                  </a:lnTo>
                  <a:lnTo>
                    <a:pt x="1766900" y="692200"/>
                  </a:lnTo>
                  <a:lnTo>
                    <a:pt x="1773339" y="684517"/>
                  </a:lnTo>
                  <a:lnTo>
                    <a:pt x="1777187" y="675868"/>
                  </a:lnTo>
                  <a:lnTo>
                    <a:pt x="1778482" y="666242"/>
                  </a:lnTo>
                  <a:close/>
                </a:path>
                <a:path w="3983990" h="1224279">
                  <a:moveTo>
                    <a:pt x="1944598" y="113030"/>
                  </a:moveTo>
                  <a:lnTo>
                    <a:pt x="1906968" y="99885"/>
                  </a:lnTo>
                  <a:lnTo>
                    <a:pt x="1866455" y="66979"/>
                  </a:lnTo>
                  <a:lnTo>
                    <a:pt x="1863394" y="62357"/>
                  </a:lnTo>
                  <a:lnTo>
                    <a:pt x="1858568" y="55105"/>
                  </a:lnTo>
                  <a:lnTo>
                    <a:pt x="1853831" y="43497"/>
                  </a:lnTo>
                  <a:lnTo>
                    <a:pt x="1852269" y="32131"/>
                  </a:lnTo>
                  <a:lnTo>
                    <a:pt x="1852269" y="19431"/>
                  </a:lnTo>
                  <a:lnTo>
                    <a:pt x="1833092" y="19431"/>
                  </a:lnTo>
                  <a:lnTo>
                    <a:pt x="1833092" y="32131"/>
                  </a:lnTo>
                  <a:lnTo>
                    <a:pt x="1831530" y="43370"/>
                  </a:lnTo>
                  <a:lnTo>
                    <a:pt x="1808200" y="79375"/>
                  </a:lnTo>
                  <a:lnTo>
                    <a:pt x="1761058" y="107810"/>
                  </a:lnTo>
                  <a:lnTo>
                    <a:pt x="1741017" y="113284"/>
                  </a:lnTo>
                  <a:lnTo>
                    <a:pt x="1753717" y="128016"/>
                  </a:lnTo>
                  <a:lnTo>
                    <a:pt x="1795221" y="109829"/>
                  </a:lnTo>
                  <a:lnTo>
                    <a:pt x="1829498" y="81597"/>
                  </a:lnTo>
                  <a:lnTo>
                    <a:pt x="1842617" y="62357"/>
                  </a:lnTo>
                  <a:lnTo>
                    <a:pt x="1848116" y="71704"/>
                  </a:lnTo>
                  <a:lnTo>
                    <a:pt x="1876996" y="99885"/>
                  </a:lnTo>
                  <a:lnTo>
                    <a:pt x="1917052" y="122656"/>
                  </a:lnTo>
                  <a:lnTo>
                    <a:pt x="1931390" y="127762"/>
                  </a:lnTo>
                  <a:lnTo>
                    <a:pt x="1944598" y="113030"/>
                  </a:lnTo>
                  <a:close/>
                </a:path>
                <a:path w="3983990" h="1224279">
                  <a:moveTo>
                    <a:pt x="1947519" y="966343"/>
                  </a:moveTo>
                  <a:lnTo>
                    <a:pt x="1835505" y="966343"/>
                  </a:lnTo>
                  <a:lnTo>
                    <a:pt x="1835505" y="982853"/>
                  </a:lnTo>
                  <a:lnTo>
                    <a:pt x="1927580" y="982853"/>
                  </a:lnTo>
                  <a:lnTo>
                    <a:pt x="1923542" y="1004697"/>
                  </a:lnTo>
                  <a:lnTo>
                    <a:pt x="1906155" y="1044562"/>
                  </a:lnTo>
                  <a:lnTo>
                    <a:pt x="1877415" y="1078826"/>
                  </a:lnTo>
                  <a:lnTo>
                    <a:pt x="1843697" y="1103972"/>
                  </a:lnTo>
                  <a:lnTo>
                    <a:pt x="1825345" y="1112901"/>
                  </a:lnTo>
                  <a:lnTo>
                    <a:pt x="1839569" y="1128014"/>
                  </a:lnTo>
                  <a:lnTo>
                    <a:pt x="1885734" y="1095540"/>
                  </a:lnTo>
                  <a:lnTo>
                    <a:pt x="1919109" y="1057757"/>
                  </a:lnTo>
                  <a:lnTo>
                    <a:pt x="1939696" y="1014679"/>
                  </a:lnTo>
                  <a:lnTo>
                    <a:pt x="1947519" y="966343"/>
                  </a:lnTo>
                  <a:close/>
                </a:path>
                <a:path w="3983990" h="1224279">
                  <a:moveTo>
                    <a:pt x="1947519" y="493903"/>
                  </a:moveTo>
                  <a:lnTo>
                    <a:pt x="1835505" y="493903"/>
                  </a:lnTo>
                  <a:lnTo>
                    <a:pt x="1835505" y="510413"/>
                  </a:lnTo>
                  <a:lnTo>
                    <a:pt x="1927580" y="510413"/>
                  </a:lnTo>
                  <a:lnTo>
                    <a:pt x="1923542" y="532257"/>
                  </a:lnTo>
                  <a:lnTo>
                    <a:pt x="1906155" y="572122"/>
                  </a:lnTo>
                  <a:lnTo>
                    <a:pt x="1877415" y="606386"/>
                  </a:lnTo>
                  <a:lnTo>
                    <a:pt x="1843697" y="631532"/>
                  </a:lnTo>
                  <a:lnTo>
                    <a:pt x="1825345" y="640461"/>
                  </a:lnTo>
                  <a:lnTo>
                    <a:pt x="1839569" y="655574"/>
                  </a:lnTo>
                  <a:lnTo>
                    <a:pt x="1885734" y="623100"/>
                  </a:lnTo>
                  <a:lnTo>
                    <a:pt x="1919109" y="585317"/>
                  </a:lnTo>
                  <a:lnTo>
                    <a:pt x="1939696" y="542239"/>
                  </a:lnTo>
                  <a:lnTo>
                    <a:pt x="1947519" y="493903"/>
                  </a:lnTo>
                  <a:close/>
                </a:path>
                <a:path w="3983990" h="1224279">
                  <a:moveTo>
                    <a:pt x="1953996" y="183134"/>
                  </a:moveTo>
                  <a:lnTo>
                    <a:pt x="1731619" y="183134"/>
                  </a:lnTo>
                  <a:lnTo>
                    <a:pt x="1731619" y="199644"/>
                  </a:lnTo>
                  <a:lnTo>
                    <a:pt x="1953996" y="199644"/>
                  </a:lnTo>
                  <a:lnTo>
                    <a:pt x="1953996" y="183134"/>
                  </a:lnTo>
                  <a:close/>
                </a:path>
                <a:path w="3983990" h="1224279">
                  <a:moveTo>
                    <a:pt x="2049500" y="1043686"/>
                  </a:moveTo>
                  <a:lnTo>
                    <a:pt x="2006574" y="1043686"/>
                  </a:lnTo>
                  <a:lnTo>
                    <a:pt x="2006574" y="944880"/>
                  </a:lnTo>
                  <a:lnTo>
                    <a:pt x="1988032" y="944880"/>
                  </a:lnTo>
                  <a:lnTo>
                    <a:pt x="1988032" y="1184656"/>
                  </a:lnTo>
                  <a:lnTo>
                    <a:pt x="2006574" y="1184656"/>
                  </a:lnTo>
                  <a:lnTo>
                    <a:pt x="2006574" y="1060196"/>
                  </a:lnTo>
                  <a:lnTo>
                    <a:pt x="2049500" y="1060196"/>
                  </a:lnTo>
                  <a:lnTo>
                    <a:pt x="2049500" y="1043686"/>
                  </a:lnTo>
                  <a:close/>
                </a:path>
                <a:path w="3983990" h="1224279">
                  <a:moveTo>
                    <a:pt x="2049500" y="571246"/>
                  </a:moveTo>
                  <a:lnTo>
                    <a:pt x="2006574" y="571246"/>
                  </a:lnTo>
                  <a:lnTo>
                    <a:pt x="2006574" y="472440"/>
                  </a:lnTo>
                  <a:lnTo>
                    <a:pt x="1988032" y="472440"/>
                  </a:lnTo>
                  <a:lnTo>
                    <a:pt x="1988032" y="712216"/>
                  </a:lnTo>
                  <a:lnTo>
                    <a:pt x="2006574" y="712216"/>
                  </a:lnTo>
                  <a:lnTo>
                    <a:pt x="2006574" y="587756"/>
                  </a:lnTo>
                  <a:lnTo>
                    <a:pt x="2049500" y="587756"/>
                  </a:lnTo>
                  <a:lnTo>
                    <a:pt x="2049500" y="571246"/>
                  </a:lnTo>
                  <a:close/>
                </a:path>
                <a:path w="3983990" h="1224279">
                  <a:moveTo>
                    <a:pt x="2193899" y="97409"/>
                  </a:moveTo>
                  <a:lnTo>
                    <a:pt x="2184412" y="49479"/>
                  </a:lnTo>
                  <a:lnTo>
                    <a:pt x="2175484" y="36004"/>
                  </a:lnTo>
                  <a:lnTo>
                    <a:pt x="2175484" y="97409"/>
                  </a:lnTo>
                  <a:lnTo>
                    <a:pt x="2174735" y="111366"/>
                  </a:lnTo>
                  <a:lnTo>
                    <a:pt x="2156917" y="152565"/>
                  </a:lnTo>
                  <a:lnTo>
                    <a:pt x="2132558" y="162687"/>
                  </a:lnTo>
                  <a:lnTo>
                    <a:pt x="2123541" y="161569"/>
                  </a:lnTo>
                  <a:lnTo>
                    <a:pt x="2092528" y="123888"/>
                  </a:lnTo>
                  <a:lnTo>
                    <a:pt x="2089505" y="97409"/>
                  </a:lnTo>
                  <a:lnTo>
                    <a:pt x="2090267" y="83388"/>
                  </a:lnTo>
                  <a:lnTo>
                    <a:pt x="2107869" y="42354"/>
                  </a:lnTo>
                  <a:lnTo>
                    <a:pt x="2132558" y="32385"/>
                  </a:lnTo>
                  <a:lnTo>
                    <a:pt x="2141715" y="33489"/>
                  </a:lnTo>
                  <a:lnTo>
                    <a:pt x="2172525" y="70840"/>
                  </a:lnTo>
                  <a:lnTo>
                    <a:pt x="2175484" y="97409"/>
                  </a:lnTo>
                  <a:lnTo>
                    <a:pt x="2175484" y="36004"/>
                  </a:lnTo>
                  <a:lnTo>
                    <a:pt x="2132558" y="15875"/>
                  </a:lnTo>
                  <a:lnTo>
                    <a:pt x="2119363" y="17233"/>
                  </a:lnTo>
                  <a:lnTo>
                    <a:pt x="2080895" y="49479"/>
                  </a:lnTo>
                  <a:lnTo>
                    <a:pt x="2071471" y="97409"/>
                  </a:lnTo>
                  <a:lnTo>
                    <a:pt x="2072551" y="115366"/>
                  </a:lnTo>
                  <a:lnTo>
                    <a:pt x="2088362" y="157226"/>
                  </a:lnTo>
                  <a:lnTo>
                    <a:pt x="2132558" y="179197"/>
                  </a:lnTo>
                  <a:lnTo>
                    <a:pt x="2145627" y="177838"/>
                  </a:lnTo>
                  <a:lnTo>
                    <a:pt x="2157399" y="173761"/>
                  </a:lnTo>
                  <a:lnTo>
                    <a:pt x="2167864" y="166928"/>
                  </a:lnTo>
                  <a:lnTo>
                    <a:pt x="2171903" y="162687"/>
                  </a:lnTo>
                  <a:lnTo>
                    <a:pt x="2177008" y="157353"/>
                  </a:lnTo>
                  <a:lnTo>
                    <a:pt x="2184412" y="145326"/>
                  </a:lnTo>
                  <a:lnTo>
                    <a:pt x="2189683" y="131343"/>
                  </a:lnTo>
                  <a:lnTo>
                    <a:pt x="2192845" y="115303"/>
                  </a:lnTo>
                  <a:lnTo>
                    <a:pt x="2193899" y="97409"/>
                  </a:lnTo>
                  <a:close/>
                </a:path>
                <a:path w="3983990" h="1224279">
                  <a:moveTo>
                    <a:pt x="2257018" y="0"/>
                  </a:moveTo>
                  <a:lnTo>
                    <a:pt x="2238476" y="0"/>
                  </a:lnTo>
                  <a:lnTo>
                    <a:pt x="2238476" y="239776"/>
                  </a:lnTo>
                  <a:lnTo>
                    <a:pt x="2257018" y="239776"/>
                  </a:lnTo>
                  <a:lnTo>
                    <a:pt x="2257018" y="0"/>
                  </a:lnTo>
                  <a:close/>
                </a:path>
                <a:path w="3983990" h="1224279">
                  <a:moveTo>
                    <a:pt x="2278227" y="983996"/>
                  </a:moveTo>
                  <a:lnTo>
                    <a:pt x="2269172" y="980668"/>
                  </a:lnTo>
                  <a:lnTo>
                    <a:pt x="2258987" y="978281"/>
                  </a:lnTo>
                  <a:lnTo>
                    <a:pt x="2247646" y="976858"/>
                  </a:lnTo>
                  <a:lnTo>
                    <a:pt x="2235174" y="976376"/>
                  </a:lnTo>
                  <a:lnTo>
                    <a:pt x="2215616" y="978115"/>
                  </a:lnTo>
                  <a:lnTo>
                    <a:pt x="2168245" y="1004062"/>
                  </a:lnTo>
                  <a:lnTo>
                    <a:pt x="2143950" y="1053985"/>
                  </a:lnTo>
                  <a:lnTo>
                    <a:pt x="2142337" y="1074293"/>
                  </a:lnTo>
                  <a:lnTo>
                    <a:pt x="2143785" y="1093482"/>
                  </a:lnTo>
                  <a:lnTo>
                    <a:pt x="2165705" y="1139952"/>
                  </a:lnTo>
                  <a:lnTo>
                    <a:pt x="2209546" y="1163764"/>
                  </a:lnTo>
                  <a:lnTo>
                    <a:pt x="2227935" y="1165352"/>
                  </a:lnTo>
                  <a:lnTo>
                    <a:pt x="2242362" y="1164666"/>
                  </a:lnTo>
                  <a:lnTo>
                    <a:pt x="2255558" y="1162608"/>
                  </a:lnTo>
                  <a:lnTo>
                    <a:pt x="2267508" y="1159192"/>
                  </a:lnTo>
                  <a:lnTo>
                    <a:pt x="2278227" y="1154430"/>
                  </a:lnTo>
                  <a:lnTo>
                    <a:pt x="2278227" y="1147064"/>
                  </a:lnTo>
                  <a:lnTo>
                    <a:pt x="2278227" y="1134872"/>
                  </a:lnTo>
                  <a:lnTo>
                    <a:pt x="2267648" y="1140206"/>
                  </a:lnTo>
                  <a:lnTo>
                    <a:pt x="2256142" y="1144016"/>
                  </a:lnTo>
                  <a:lnTo>
                    <a:pt x="2243696" y="1146302"/>
                  </a:lnTo>
                  <a:lnTo>
                    <a:pt x="2230348" y="1147064"/>
                  </a:lnTo>
                  <a:lnTo>
                    <a:pt x="2215883" y="1145806"/>
                  </a:lnTo>
                  <a:lnTo>
                    <a:pt x="2181707" y="1126617"/>
                  </a:lnTo>
                  <a:lnTo>
                    <a:pt x="2164562" y="1088847"/>
                  </a:lnTo>
                  <a:lnTo>
                    <a:pt x="2163419" y="1073150"/>
                  </a:lnTo>
                  <a:lnTo>
                    <a:pt x="2164626" y="1056703"/>
                  </a:lnTo>
                  <a:lnTo>
                    <a:pt x="2182850" y="1016762"/>
                  </a:lnTo>
                  <a:lnTo>
                    <a:pt x="2219363" y="996162"/>
                  </a:lnTo>
                  <a:lnTo>
                    <a:pt x="2234920" y="994791"/>
                  </a:lnTo>
                  <a:lnTo>
                    <a:pt x="2246553" y="995464"/>
                  </a:lnTo>
                  <a:lnTo>
                    <a:pt x="2257666" y="997483"/>
                  </a:lnTo>
                  <a:lnTo>
                    <a:pt x="2268220" y="1000848"/>
                  </a:lnTo>
                  <a:lnTo>
                    <a:pt x="2278227" y="1005586"/>
                  </a:lnTo>
                  <a:lnTo>
                    <a:pt x="2278227" y="994791"/>
                  </a:lnTo>
                  <a:lnTo>
                    <a:pt x="2278227" y="983996"/>
                  </a:lnTo>
                  <a:close/>
                </a:path>
                <a:path w="3983990" h="1224279">
                  <a:moveTo>
                    <a:pt x="2285593" y="584200"/>
                  </a:moveTo>
                  <a:lnTo>
                    <a:pt x="2252586" y="562063"/>
                  </a:lnTo>
                  <a:lnTo>
                    <a:pt x="2237473" y="543433"/>
                  </a:lnTo>
                  <a:lnTo>
                    <a:pt x="2235530" y="540651"/>
                  </a:lnTo>
                  <a:lnTo>
                    <a:pt x="2229980" y="529259"/>
                  </a:lnTo>
                  <a:lnTo>
                    <a:pt x="2226627" y="517652"/>
                  </a:lnTo>
                  <a:lnTo>
                    <a:pt x="2225522" y="505841"/>
                  </a:lnTo>
                  <a:lnTo>
                    <a:pt x="2225522" y="480695"/>
                  </a:lnTo>
                  <a:lnTo>
                    <a:pt x="2207742" y="480695"/>
                  </a:lnTo>
                  <a:lnTo>
                    <a:pt x="2207742" y="505841"/>
                  </a:lnTo>
                  <a:lnTo>
                    <a:pt x="2206637" y="518414"/>
                  </a:lnTo>
                  <a:lnTo>
                    <a:pt x="2190216" y="554736"/>
                  </a:lnTo>
                  <a:lnTo>
                    <a:pt x="2158987" y="583996"/>
                  </a:lnTo>
                  <a:lnTo>
                    <a:pt x="2146401" y="591058"/>
                  </a:lnTo>
                  <a:lnTo>
                    <a:pt x="2159863" y="603885"/>
                  </a:lnTo>
                  <a:lnTo>
                    <a:pt x="2194153" y="576453"/>
                  </a:lnTo>
                  <a:lnTo>
                    <a:pt x="2217140" y="543433"/>
                  </a:lnTo>
                  <a:lnTo>
                    <a:pt x="2221014" y="550367"/>
                  </a:lnTo>
                  <a:lnTo>
                    <a:pt x="2249030" y="580758"/>
                  </a:lnTo>
                  <a:lnTo>
                    <a:pt x="2273401" y="597789"/>
                  </a:lnTo>
                  <a:lnTo>
                    <a:pt x="2285593" y="584200"/>
                  </a:lnTo>
                  <a:close/>
                </a:path>
                <a:path w="3983990" h="1224279">
                  <a:moveTo>
                    <a:pt x="2338044" y="663575"/>
                  </a:moveTo>
                  <a:lnTo>
                    <a:pt x="2318486" y="630872"/>
                  </a:lnTo>
                  <a:lnTo>
                    <a:pt x="2318486" y="663575"/>
                  </a:lnTo>
                  <a:lnTo>
                    <a:pt x="2317521" y="670204"/>
                  </a:lnTo>
                  <a:lnTo>
                    <a:pt x="2284717" y="692327"/>
                  </a:lnTo>
                  <a:lnTo>
                    <a:pt x="2259812" y="694436"/>
                  </a:lnTo>
                  <a:lnTo>
                    <a:pt x="2246757" y="693915"/>
                  </a:lnTo>
                  <a:lnTo>
                    <a:pt x="2210143" y="681393"/>
                  </a:lnTo>
                  <a:lnTo>
                    <a:pt x="2201519" y="663575"/>
                  </a:lnTo>
                  <a:lnTo>
                    <a:pt x="2202472" y="657059"/>
                  </a:lnTo>
                  <a:lnTo>
                    <a:pt x="2235136" y="635190"/>
                  </a:lnTo>
                  <a:lnTo>
                    <a:pt x="2259812" y="633095"/>
                  </a:lnTo>
                  <a:lnTo>
                    <a:pt x="2273071" y="633628"/>
                  </a:lnTo>
                  <a:lnTo>
                    <a:pt x="2309914" y="646137"/>
                  </a:lnTo>
                  <a:lnTo>
                    <a:pt x="2318486" y="663575"/>
                  </a:lnTo>
                  <a:lnTo>
                    <a:pt x="2318486" y="630872"/>
                  </a:lnTo>
                  <a:lnTo>
                    <a:pt x="2277478" y="618032"/>
                  </a:lnTo>
                  <a:lnTo>
                    <a:pt x="2259812" y="617220"/>
                  </a:lnTo>
                  <a:lnTo>
                    <a:pt x="2242210" y="618032"/>
                  </a:lnTo>
                  <a:lnTo>
                    <a:pt x="2202154" y="630174"/>
                  </a:lnTo>
                  <a:lnTo>
                    <a:pt x="2181834" y="663575"/>
                  </a:lnTo>
                  <a:lnTo>
                    <a:pt x="2183104" y="673481"/>
                  </a:lnTo>
                  <a:lnTo>
                    <a:pt x="2213330" y="702906"/>
                  </a:lnTo>
                  <a:lnTo>
                    <a:pt x="2259812" y="710184"/>
                  </a:lnTo>
                  <a:lnTo>
                    <a:pt x="2277503" y="709383"/>
                  </a:lnTo>
                  <a:lnTo>
                    <a:pt x="2293048" y="706945"/>
                  </a:lnTo>
                  <a:lnTo>
                    <a:pt x="2306459" y="702906"/>
                  </a:lnTo>
                  <a:lnTo>
                    <a:pt x="2317724" y="697230"/>
                  </a:lnTo>
                  <a:lnTo>
                    <a:pt x="2321306" y="694436"/>
                  </a:lnTo>
                  <a:lnTo>
                    <a:pt x="2326576" y="690333"/>
                  </a:lnTo>
                  <a:lnTo>
                    <a:pt x="2332926" y="682409"/>
                  </a:lnTo>
                  <a:lnTo>
                    <a:pt x="2336762" y="673468"/>
                  </a:lnTo>
                  <a:lnTo>
                    <a:pt x="2338044" y="663575"/>
                  </a:lnTo>
                  <a:close/>
                </a:path>
                <a:path w="3983990" h="1224279">
                  <a:moveTo>
                    <a:pt x="2370048" y="538099"/>
                  </a:moveTo>
                  <a:lnTo>
                    <a:pt x="2333841" y="538099"/>
                  </a:lnTo>
                  <a:lnTo>
                    <a:pt x="2333841" y="472440"/>
                  </a:lnTo>
                  <a:lnTo>
                    <a:pt x="2315438" y="472440"/>
                  </a:lnTo>
                  <a:lnTo>
                    <a:pt x="2315438" y="610616"/>
                  </a:lnTo>
                  <a:lnTo>
                    <a:pt x="2333841" y="610616"/>
                  </a:lnTo>
                  <a:lnTo>
                    <a:pt x="2333841" y="554990"/>
                  </a:lnTo>
                  <a:lnTo>
                    <a:pt x="2370048" y="554990"/>
                  </a:lnTo>
                  <a:lnTo>
                    <a:pt x="2370048" y="538099"/>
                  </a:lnTo>
                  <a:close/>
                </a:path>
                <a:path w="3983990" h="1224279">
                  <a:moveTo>
                    <a:pt x="2396464" y="1076833"/>
                  </a:moveTo>
                  <a:lnTo>
                    <a:pt x="2370899" y="1031709"/>
                  </a:lnTo>
                  <a:lnTo>
                    <a:pt x="2350998" y="1028700"/>
                  </a:lnTo>
                  <a:lnTo>
                    <a:pt x="2338895" y="1029474"/>
                  </a:lnTo>
                  <a:lnTo>
                    <a:pt x="2327529" y="1031773"/>
                  </a:lnTo>
                  <a:lnTo>
                    <a:pt x="2316886" y="1035621"/>
                  </a:lnTo>
                  <a:lnTo>
                    <a:pt x="2306917" y="1041019"/>
                  </a:lnTo>
                  <a:lnTo>
                    <a:pt x="2306917" y="1061847"/>
                  </a:lnTo>
                  <a:lnTo>
                    <a:pt x="2316594" y="1054760"/>
                  </a:lnTo>
                  <a:lnTo>
                    <a:pt x="2326906" y="1049680"/>
                  </a:lnTo>
                  <a:lnTo>
                    <a:pt x="2337879" y="1046619"/>
                  </a:lnTo>
                  <a:lnTo>
                    <a:pt x="2349474" y="1045591"/>
                  </a:lnTo>
                  <a:lnTo>
                    <a:pt x="2361298" y="1047724"/>
                  </a:lnTo>
                  <a:lnTo>
                    <a:pt x="2369756" y="1054087"/>
                  </a:lnTo>
                  <a:lnTo>
                    <a:pt x="2374823" y="1064729"/>
                  </a:lnTo>
                  <a:lnTo>
                    <a:pt x="2376525" y="1079627"/>
                  </a:lnTo>
                  <a:lnTo>
                    <a:pt x="2376525" y="1096010"/>
                  </a:lnTo>
                  <a:lnTo>
                    <a:pt x="2376525" y="1109218"/>
                  </a:lnTo>
                  <a:lnTo>
                    <a:pt x="2354592" y="1145692"/>
                  </a:lnTo>
                  <a:lnTo>
                    <a:pt x="2340191" y="1148461"/>
                  </a:lnTo>
                  <a:lnTo>
                    <a:pt x="2332583" y="1148461"/>
                  </a:lnTo>
                  <a:lnTo>
                    <a:pt x="2326360" y="1146429"/>
                  </a:lnTo>
                  <a:lnTo>
                    <a:pt x="2316962" y="1138301"/>
                  </a:lnTo>
                  <a:lnTo>
                    <a:pt x="2314676" y="1132967"/>
                  </a:lnTo>
                  <a:lnTo>
                    <a:pt x="2314778" y="1117320"/>
                  </a:lnTo>
                  <a:lnTo>
                    <a:pt x="2317089" y="1111377"/>
                  </a:lnTo>
                  <a:lnTo>
                    <a:pt x="2322030" y="1107694"/>
                  </a:lnTo>
                  <a:lnTo>
                    <a:pt x="2326868" y="1104011"/>
                  </a:lnTo>
                  <a:lnTo>
                    <a:pt x="2334488" y="1101598"/>
                  </a:lnTo>
                  <a:lnTo>
                    <a:pt x="2376525" y="1096010"/>
                  </a:lnTo>
                  <a:lnTo>
                    <a:pt x="2376525" y="1079627"/>
                  </a:lnTo>
                  <a:lnTo>
                    <a:pt x="2337143" y="1085342"/>
                  </a:lnTo>
                  <a:lnTo>
                    <a:pt x="2296896" y="1111453"/>
                  </a:lnTo>
                  <a:lnTo>
                    <a:pt x="2294217" y="1127760"/>
                  </a:lnTo>
                  <a:lnTo>
                    <a:pt x="2294915" y="1135913"/>
                  </a:lnTo>
                  <a:lnTo>
                    <a:pt x="2326703" y="1164717"/>
                  </a:lnTo>
                  <a:lnTo>
                    <a:pt x="2335758" y="1165352"/>
                  </a:lnTo>
                  <a:lnTo>
                    <a:pt x="2348255" y="1163878"/>
                  </a:lnTo>
                  <a:lnTo>
                    <a:pt x="2359101" y="1159446"/>
                  </a:lnTo>
                  <a:lnTo>
                    <a:pt x="2368308" y="1152067"/>
                  </a:lnTo>
                  <a:lnTo>
                    <a:pt x="2370950" y="1148461"/>
                  </a:lnTo>
                  <a:lnTo>
                    <a:pt x="2375890" y="1141730"/>
                  </a:lnTo>
                  <a:lnTo>
                    <a:pt x="2376652" y="1141730"/>
                  </a:lnTo>
                  <a:lnTo>
                    <a:pt x="2376652" y="1162304"/>
                  </a:lnTo>
                  <a:lnTo>
                    <a:pt x="2396464" y="1162304"/>
                  </a:lnTo>
                  <a:lnTo>
                    <a:pt x="2396464" y="1141730"/>
                  </a:lnTo>
                  <a:lnTo>
                    <a:pt x="2396464" y="1096010"/>
                  </a:lnTo>
                  <a:lnTo>
                    <a:pt x="2396464" y="1076833"/>
                  </a:lnTo>
                  <a:close/>
                </a:path>
                <a:path w="3983990" h="1224279">
                  <a:moveTo>
                    <a:pt x="2491079" y="194310"/>
                  </a:moveTo>
                  <a:lnTo>
                    <a:pt x="2489835" y="184404"/>
                  </a:lnTo>
                  <a:lnTo>
                    <a:pt x="2486126" y="175641"/>
                  </a:lnTo>
                  <a:lnTo>
                    <a:pt x="2479929" y="168021"/>
                  </a:lnTo>
                  <a:lnTo>
                    <a:pt x="2476525" y="165481"/>
                  </a:lnTo>
                  <a:lnTo>
                    <a:pt x="2471902" y="162026"/>
                  </a:lnTo>
                  <a:lnTo>
                    <a:pt x="2471902" y="194310"/>
                  </a:lnTo>
                  <a:lnTo>
                    <a:pt x="2470988" y="200621"/>
                  </a:lnTo>
                  <a:lnTo>
                    <a:pt x="2427694" y="222288"/>
                  </a:lnTo>
                  <a:lnTo>
                    <a:pt x="2414371" y="222758"/>
                  </a:lnTo>
                  <a:lnTo>
                    <a:pt x="2400960" y="222288"/>
                  </a:lnTo>
                  <a:lnTo>
                    <a:pt x="2360460" y="206222"/>
                  </a:lnTo>
                  <a:lnTo>
                    <a:pt x="2356828" y="194310"/>
                  </a:lnTo>
                  <a:lnTo>
                    <a:pt x="2357742" y="187909"/>
                  </a:lnTo>
                  <a:lnTo>
                    <a:pt x="2400960" y="165963"/>
                  </a:lnTo>
                  <a:lnTo>
                    <a:pt x="2439212" y="167398"/>
                  </a:lnTo>
                  <a:lnTo>
                    <a:pt x="2471902" y="194310"/>
                  </a:lnTo>
                  <a:lnTo>
                    <a:pt x="2471902" y="162026"/>
                  </a:lnTo>
                  <a:lnTo>
                    <a:pt x="2431846" y="150368"/>
                  </a:lnTo>
                  <a:lnTo>
                    <a:pt x="2414371" y="149606"/>
                  </a:lnTo>
                  <a:lnTo>
                    <a:pt x="2396871" y="150368"/>
                  </a:lnTo>
                  <a:lnTo>
                    <a:pt x="2357348" y="161544"/>
                  </a:lnTo>
                  <a:lnTo>
                    <a:pt x="2337536" y="194310"/>
                  </a:lnTo>
                  <a:lnTo>
                    <a:pt x="2338768" y="204050"/>
                  </a:lnTo>
                  <a:lnTo>
                    <a:pt x="2368143" y="231863"/>
                  </a:lnTo>
                  <a:lnTo>
                    <a:pt x="2414371" y="238506"/>
                  </a:lnTo>
                  <a:lnTo>
                    <a:pt x="2431935" y="237769"/>
                  </a:lnTo>
                  <a:lnTo>
                    <a:pt x="2471394" y="226695"/>
                  </a:lnTo>
                  <a:lnTo>
                    <a:pt x="2489860" y="204050"/>
                  </a:lnTo>
                  <a:lnTo>
                    <a:pt x="2491079" y="194310"/>
                  </a:lnTo>
                  <a:close/>
                </a:path>
                <a:path w="3983990" h="1224279">
                  <a:moveTo>
                    <a:pt x="2504922" y="1119632"/>
                  </a:moveTo>
                  <a:lnTo>
                    <a:pt x="2467330" y="1089152"/>
                  </a:lnTo>
                  <a:lnTo>
                    <a:pt x="2455773" y="1084580"/>
                  </a:lnTo>
                  <a:lnTo>
                    <a:pt x="2448280" y="1080770"/>
                  </a:lnTo>
                  <a:lnTo>
                    <a:pt x="2441422" y="1074674"/>
                  </a:lnTo>
                  <a:lnTo>
                    <a:pt x="2439771" y="1070229"/>
                  </a:lnTo>
                  <a:lnTo>
                    <a:pt x="2439771" y="1059053"/>
                  </a:lnTo>
                  <a:lnTo>
                    <a:pt x="2442057" y="1054608"/>
                  </a:lnTo>
                  <a:lnTo>
                    <a:pt x="2451328" y="1047369"/>
                  </a:lnTo>
                  <a:lnTo>
                    <a:pt x="2457678" y="1045591"/>
                  </a:lnTo>
                  <a:lnTo>
                    <a:pt x="2465806" y="1045591"/>
                  </a:lnTo>
                  <a:lnTo>
                    <a:pt x="2474874" y="1046187"/>
                  </a:lnTo>
                  <a:lnTo>
                    <a:pt x="2483434" y="1047965"/>
                  </a:lnTo>
                  <a:lnTo>
                    <a:pt x="2491498" y="1050899"/>
                  </a:lnTo>
                  <a:lnTo>
                    <a:pt x="2499080" y="1054989"/>
                  </a:lnTo>
                  <a:lnTo>
                    <a:pt x="2499080" y="1045591"/>
                  </a:lnTo>
                  <a:lnTo>
                    <a:pt x="2468981" y="1028700"/>
                  </a:lnTo>
                  <a:lnTo>
                    <a:pt x="2458974" y="1029347"/>
                  </a:lnTo>
                  <a:lnTo>
                    <a:pt x="2422944" y="1051115"/>
                  </a:lnTo>
                  <a:lnTo>
                    <a:pt x="2419324" y="1066165"/>
                  </a:lnTo>
                  <a:lnTo>
                    <a:pt x="2419324" y="1074801"/>
                  </a:lnTo>
                  <a:lnTo>
                    <a:pt x="2454503" y="1104265"/>
                  </a:lnTo>
                  <a:lnTo>
                    <a:pt x="2462707" y="1107516"/>
                  </a:lnTo>
                  <a:lnTo>
                    <a:pt x="2469451" y="1110576"/>
                  </a:lnTo>
                  <a:lnTo>
                    <a:pt x="2474709" y="1113472"/>
                  </a:lnTo>
                  <a:lnTo>
                    <a:pt x="2478506" y="1116203"/>
                  </a:lnTo>
                  <a:lnTo>
                    <a:pt x="2482570" y="1119759"/>
                  </a:lnTo>
                  <a:lnTo>
                    <a:pt x="2484602" y="1124204"/>
                  </a:lnTo>
                  <a:lnTo>
                    <a:pt x="2484602" y="1129538"/>
                  </a:lnTo>
                  <a:lnTo>
                    <a:pt x="2482862" y="1137780"/>
                  </a:lnTo>
                  <a:lnTo>
                    <a:pt x="2477643" y="1143660"/>
                  </a:lnTo>
                  <a:lnTo>
                    <a:pt x="2468956" y="1147165"/>
                  </a:lnTo>
                  <a:lnTo>
                    <a:pt x="2456789" y="1148334"/>
                  </a:lnTo>
                  <a:lnTo>
                    <a:pt x="2446705" y="1147546"/>
                  </a:lnTo>
                  <a:lnTo>
                    <a:pt x="2437066" y="1145184"/>
                  </a:lnTo>
                  <a:lnTo>
                    <a:pt x="2427846" y="1141209"/>
                  </a:lnTo>
                  <a:lnTo>
                    <a:pt x="2419070" y="1135634"/>
                  </a:lnTo>
                  <a:lnTo>
                    <a:pt x="2419070" y="1157478"/>
                  </a:lnTo>
                  <a:lnTo>
                    <a:pt x="2426665" y="1160907"/>
                  </a:lnTo>
                  <a:lnTo>
                    <a:pt x="2434971" y="1163370"/>
                  </a:lnTo>
                  <a:lnTo>
                    <a:pt x="2444000" y="1164856"/>
                  </a:lnTo>
                  <a:lnTo>
                    <a:pt x="2453741" y="1165352"/>
                  </a:lnTo>
                  <a:lnTo>
                    <a:pt x="2464460" y="1164729"/>
                  </a:lnTo>
                  <a:lnTo>
                    <a:pt x="2497772" y="1148334"/>
                  </a:lnTo>
                  <a:lnTo>
                    <a:pt x="2501315" y="1143292"/>
                  </a:lnTo>
                  <a:lnTo>
                    <a:pt x="2504008" y="1135976"/>
                  </a:lnTo>
                  <a:lnTo>
                    <a:pt x="2504922" y="1127760"/>
                  </a:lnTo>
                  <a:lnTo>
                    <a:pt x="2504922" y="1119632"/>
                  </a:lnTo>
                  <a:close/>
                </a:path>
                <a:path w="3983990" h="1224279">
                  <a:moveTo>
                    <a:pt x="2513431" y="644017"/>
                  </a:moveTo>
                  <a:lnTo>
                    <a:pt x="2486063" y="611339"/>
                  </a:lnTo>
                  <a:lnTo>
                    <a:pt x="2471597" y="581025"/>
                  </a:lnTo>
                  <a:lnTo>
                    <a:pt x="2467445" y="567486"/>
                  </a:lnTo>
                  <a:lnTo>
                    <a:pt x="2464689" y="552551"/>
                  </a:lnTo>
                  <a:lnTo>
                    <a:pt x="2463774" y="537591"/>
                  </a:lnTo>
                  <a:lnTo>
                    <a:pt x="2463774" y="489966"/>
                  </a:lnTo>
                  <a:lnTo>
                    <a:pt x="2445486" y="489966"/>
                  </a:lnTo>
                  <a:lnTo>
                    <a:pt x="2445461" y="537591"/>
                  </a:lnTo>
                  <a:lnTo>
                    <a:pt x="2436266" y="584390"/>
                  </a:lnTo>
                  <a:lnTo>
                    <a:pt x="2411666" y="628357"/>
                  </a:lnTo>
                  <a:lnTo>
                    <a:pt x="2391765" y="647573"/>
                  </a:lnTo>
                  <a:lnTo>
                    <a:pt x="2406243" y="659257"/>
                  </a:lnTo>
                  <a:lnTo>
                    <a:pt x="2436342" y="621411"/>
                  </a:lnTo>
                  <a:lnTo>
                    <a:pt x="2454376" y="581025"/>
                  </a:lnTo>
                  <a:lnTo>
                    <a:pt x="2461971" y="601992"/>
                  </a:lnTo>
                  <a:lnTo>
                    <a:pt x="2471991" y="621461"/>
                  </a:lnTo>
                  <a:lnTo>
                    <a:pt x="2484450" y="639483"/>
                  </a:lnTo>
                  <a:lnTo>
                    <a:pt x="2499334" y="656082"/>
                  </a:lnTo>
                  <a:lnTo>
                    <a:pt x="2513431" y="644017"/>
                  </a:lnTo>
                  <a:close/>
                </a:path>
                <a:path w="3983990" h="1224279">
                  <a:moveTo>
                    <a:pt x="2525496" y="117094"/>
                  </a:moveTo>
                  <a:lnTo>
                    <a:pt x="2465806" y="117094"/>
                  </a:lnTo>
                  <a:lnTo>
                    <a:pt x="2465806" y="89154"/>
                  </a:lnTo>
                  <a:lnTo>
                    <a:pt x="2465806" y="88900"/>
                  </a:lnTo>
                  <a:lnTo>
                    <a:pt x="2465806" y="83058"/>
                  </a:lnTo>
                  <a:lnTo>
                    <a:pt x="2476538" y="76492"/>
                  </a:lnTo>
                  <a:lnTo>
                    <a:pt x="2476690" y="76327"/>
                  </a:lnTo>
                  <a:lnTo>
                    <a:pt x="2484196" y="68389"/>
                  </a:lnTo>
                  <a:lnTo>
                    <a:pt x="2488781" y="58775"/>
                  </a:lnTo>
                  <a:lnTo>
                    <a:pt x="2490317" y="47625"/>
                  </a:lnTo>
                  <a:lnTo>
                    <a:pt x="2489098" y="37579"/>
                  </a:lnTo>
                  <a:lnTo>
                    <a:pt x="2485428" y="28752"/>
                  </a:lnTo>
                  <a:lnTo>
                    <a:pt x="2479268" y="21145"/>
                  </a:lnTo>
                  <a:lnTo>
                    <a:pt x="2476284" y="18923"/>
                  </a:lnTo>
                  <a:lnTo>
                    <a:pt x="2471140" y="15113"/>
                  </a:lnTo>
                  <a:lnTo>
                    <a:pt x="2471140" y="47625"/>
                  </a:lnTo>
                  <a:lnTo>
                    <a:pt x="2471140" y="56642"/>
                  </a:lnTo>
                  <a:lnTo>
                    <a:pt x="2466441" y="63754"/>
                  </a:lnTo>
                  <a:lnTo>
                    <a:pt x="2457043" y="68707"/>
                  </a:lnTo>
                  <a:lnTo>
                    <a:pt x="2449080" y="72047"/>
                  </a:lnTo>
                  <a:lnTo>
                    <a:pt x="2447137" y="72529"/>
                  </a:lnTo>
                  <a:lnTo>
                    <a:pt x="2447137" y="89154"/>
                  </a:lnTo>
                  <a:lnTo>
                    <a:pt x="2447137" y="117094"/>
                  </a:lnTo>
                  <a:lnTo>
                    <a:pt x="2381224" y="117094"/>
                  </a:lnTo>
                  <a:lnTo>
                    <a:pt x="2381224" y="88900"/>
                  </a:lnTo>
                  <a:lnTo>
                    <a:pt x="2389073" y="90309"/>
                  </a:lnTo>
                  <a:lnTo>
                    <a:pt x="2397226" y="91300"/>
                  </a:lnTo>
                  <a:lnTo>
                    <a:pt x="2405646" y="91884"/>
                  </a:lnTo>
                  <a:lnTo>
                    <a:pt x="2414371" y="92075"/>
                  </a:lnTo>
                  <a:lnTo>
                    <a:pt x="2423503" y="91909"/>
                  </a:lnTo>
                  <a:lnTo>
                    <a:pt x="2432037" y="91376"/>
                  </a:lnTo>
                  <a:lnTo>
                    <a:pt x="2439924" y="90474"/>
                  </a:lnTo>
                  <a:lnTo>
                    <a:pt x="2447137" y="89154"/>
                  </a:lnTo>
                  <a:lnTo>
                    <a:pt x="2447137" y="72529"/>
                  </a:lnTo>
                  <a:lnTo>
                    <a:pt x="2439327" y="74434"/>
                  </a:lnTo>
                  <a:lnTo>
                    <a:pt x="2427744" y="75857"/>
                  </a:lnTo>
                  <a:lnTo>
                    <a:pt x="2414371" y="76327"/>
                  </a:lnTo>
                  <a:lnTo>
                    <a:pt x="2400985" y="75857"/>
                  </a:lnTo>
                  <a:lnTo>
                    <a:pt x="2389416" y="74434"/>
                  </a:lnTo>
                  <a:lnTo>
                    <a:pt x="2357475" y="47625"/>
                  </a:lnTo>
                  <a:lnTo>
                    <a:pt x="2361031" y="35052"/>
                  </a:lnTo>
                  <a:lnTo>
                    <a:pt x="2371725" y="26085"/>
                  </a:lnTo>
                  <a:lnTo>
                    <a:pt x="2389505" y="20713"/>
                  </a:lnTo>
                  <a:lnTo>
                    <a:pt x="2414371" y="18923"/>
                  </a:lnTo>
                  <a:lnTo>
                    <a:pt x="2439200" y="20713"/>
                  </a:lnTo>
                  <a:lnTo>
                    <a:pt x="2456942" y="26085"/>
                  </a:lnTo>
                  <a:lnTo>
                    <a:pt x="2467584" y="35052"/>
                  </a:lnTo>
                  <a:lnTo>
                    <a:pt x="2471140" y="47625"/>
                  </a:lnTo>
                  <a:lnTo>
                    <a:pt x="2471140" y="15113"/>
                  </a:lnTo>
                  <a:lnTo>
                    <a:pt x="2431529" y="3898"/>
                  </a:lnTo>
                  <a:lnTo>
                    <a:pt x="2414371" y="3175"/>
                  </a:lnTo>
                  <a:lnTo>
                    <a:pt x="2397125" y="3898"/>
                  </a:lnTo>
                  <a:lnTo>
                    <a:pt x="2357983" y="14732"/>
                  </a:lnTo>
                  <a:lnTo>
                    <a:pt x="2338298" y="47625"/>
                  </a:lnTo>
                  <a:lnTo>
                    <a:pt x="2339810" y="58635"/>
                  </a:lnTo>
                  <a:lnTo>
                    <a:pt x="2344382" y="68199"/>
                  </a:lnTo>
                  <a:lnTo>
                    <a:pt x="2352014" y="76352"/>
                  </a:lnTo>
                  <a:lnTo>
                    <a:pt x="2362682" y="83058"/>
                  </a:lnTo>
                  <a:lnTo>
                    <a:pt x="2362682" y="117094"/>
                  </a:lnTo>
                  <a:lnTo>
                    <a:pt x="2303119" y="117094"/>
                  </a:lnTo>
                  <a:lnTo>
                    <a:pt x="2303119" y="133604"/>
                  </a:lnTo>
                  <a:lnTo>
                    <a:pt x="2525496" y="133604"/>
                  </a:lnTo>
                  <a:lnTo>
                    <a:pt x="2525496" y="117094"/>
                  </a:lnTo>
                  <a:close/>
                </a:path>
                <a:path w="3983990" h="1224279">
                  <a:moveTo>
                    <a:pt x="2550515" y="477266"/>
                  </a:moveTo>
                  <a:lnTo>
                    <a:pt x="2532354" y="477266"/>
                  </a:lnTo>
                  <a:lnTo>
                    <a:pt x="2532354" y="554990"/>
                  </a:lnTo>
                  <a:lnTo>
                    <a:pt x="2490571" y="554990"/>
                  </a:lnTo>
                  <a:lnTo>
                    <a:pt x="2490571" y="571500"/>
                  </a:lnTo>
                  <a:lnTo>
                    <a:pt x="2532354" y="571500"/>
                  </a:lnTo>
                  <a:lnTo>
                    <a:pt x="2532354" y="704850"/>
                  </a:lnTo>
                  <a:lnTo>
                    <a:pt x="2550515" y="704850"/>
                  </a:lnTo>
                  <a:lnTo>
                    <a:pt x="2550515" y="477266"/>
                  </a:lnTo>
                  <a:close/>
                </a:path>
                <a:path w="3983990" h="1224279">
                  <a:moveTo>
                    <a:pt x="2594330" y="472440"/>
                  </a:moveTo>
                  <a:lnTo>
                    <a:pt x="2575788" y="472440"/>
                  </a:lnTo>
                  <a:lnTo>
                    <a:pt x="2575788" y="712216"/>
                  </a:lnTo>
                  <a:lnTo>
                    <a:pt x="2594330" y="712216"/>
                  </a:lnTo>
                  <a:lnTo>
                    <a:pt x="2594330" y="472440"/>
                  </a:lnTo>
                  <a:close/>
                </a:path>
                <a:path w="3983990" h="1224279">
                  <a:moveTo>
                    <a:pt x="2632049" y="1091184"/>
                  </a:moveTo>
                  <a:lnTo>
                    <a:pt x="2618321" y="1045591"/>
                  </a:lnTo>
                  <a:lnTo>
                    <a:pt x="2618079" y="1045210"/>
                  </a:lnTo>
                  <a:lnTo>
                    <a:pt x="2611602" y="1039164"/>
                  </a:lnTo>
                  <a:lnTo>
                    <a:pt x="2611602" y="1084453"/>
                  </a:lnTo>
                  <a:lnTo>
                    <a:pt x="2539720" y="1084453"/>
                  </a:lnTo>
                  <a:lnTo>
                    <a:pt x="2564752" y="1048258"/>
                  </a:lnTo>
                  <a:lnTo>
                    <a:pt x="2578455" y="1045591"/>
                  </a:lnTo>
                  <a:lnTo>
                    <a:pt x="2585834" y="1046238"/>
                  </a:lnTo>
                  <a:lnTo>
                    <a:pt x="2611043" y="1075817"/>
                  </a:lnTo>
                  <a:lnTo>
                    <a:pt x="2611602" y="1084453"/>
                  </a:lnTo>
                  <a:lnTo>
                    <a:pt x="2611602" y="1039164"/>
                  </a:lnTo>
                  <a:lnTo>
                    <a:pt x="2610332" y="1037971"/>
                  </a:lnTo>
                  <a:lnTo>
                    <a:pt x="2601201" y="1032814"/>
                  </a:lnTo>
                  <a:lnTo>
                    <a:pt x="2590660" y="1029728"/>
                  </a:lnTo>
                  <a:lnTo>
                    <a:pt x="2578709" y="1028700"/>
                  </a:lnTo>
                  <a:lnTo>
                    <a:pt x="2566555" y="1029919"/>
                  </a:lnTo>
                  <a:lnTo>
                    <a:pt x="2528659" y="1058494"/>
                  </a:lnTo>
                  <a:lnTo>
                    <a:pt x="2519019" y="1097280"/>
                  </a:lnTo>
                  <a:lnTo>
                    <a:pt x="2519984" y="1112405"/>
                  </a:lnTo>
                  <a:lnTo>
                    <a:pt x="2543187" y="1155230"/>
                  </a:lnTo>
                  <a:lnTo>
                    <a:pt x="2577820" y="1165352"/>
                  </a:lnTo>
                  <a:lnTo>
                    <a:pt x="2591079" y="1164564"/>
                  </a:lnTo>
                  <a:lnTo>
                    <a:pt x="2603055" y="1162177"/>
                  </a:lnTo>
                  <a:lnTo>
                    <a:pt x="2613749" y="1158176"/>
                  </a:lnTo>
                  <a:lnTo>
                    <a:pt x="2623159" y="1152525"/>
                  </a:lnTo>
                  <a:lnTo>
                    <a:pt x="2623159" y="1148461"/>
                  </a:lnTo>
                  <a:lnTo>
                    <a:pt x="2623159" y="1133729"/>
                  </a:lnTo>
                  <a:lnTo>
                    <a:pt x="2613749" y="1140167"/>
                  </a:lnTo>
                  <a:lnTo>
                    <a:pt x="2603817" y="1144765"/>
                  </a:lnTo>
                  <a:lnTo>
                    <a:pt x="2593365" y="1147546"/>
                  </a:lnTo>
                  <a:lnTo>
                    <a:pt x="2582392" y="1148461"/>
                  </a:lnTo>
                  <a:lnTo>
                    <a:pt x="2573236" y="1147724"/>
                  </a:lnTo>
                  <a:lnTo>
                    <a:pt x="2542781" y="1121854"/>
                  </a:lnTo>
                  <a:lnTo>
                    <a:pt x="2539466" y="1101852"/>
                  </a:lnTo>
                  <a:lnTo>
                    <a:pt x="2632049" y="1101852"/>
                  </a:lnTo>
                  <a:lnTo>
                    <a:pt x="2632049" y="1091184"/>
                  </a:lnTo>
                  <a:close/>
                </a:path>
                <a:path w="3983990" h="1224279">
                  <a:moveTo>
                    <a:pt x="2770860" y="187325"/>
                  </a:moveTo>
                  <a:lnTo>
                    <a:pt x="2669133" y="187325"/>
                  </a:lnTo>
                  <a:lnTo>
                    <a:pt x="2669133" y="135763"/>
                  </a:lnTo>
                  <a:lnTo>
                    <a:pt x="2734792" y="135763"/>
                  </a:lnTo>
                  <a:lnTo>
                    <a:pt x="2734792" y="118872"/>
                  </a:lnTo>
                  <a:lnTo>
                    <a:pt x="2734792" y="78994"/>
                  </a:lnTo>
                  <a:lnTo>
                    <a:pt x="2734792" y="62230"/>
                  </a:lnTo>
                  <a:lnTo>
                    <a:pt x="2734792" y="20701"/>
                  </a:lnTo>
                  <a:lnTo>
                    <a:pt x="2716504" y="20701"/>
                  </a:lnTo>
                  <a:lnTo>
                    <a:pt x="2716504" y="62230"/>
                  </a:lnTo>
                  <a:lnTo>
                    <a:pt x="2716504" y="78994"/>
                  </a:lnTo>
                  <a:lnTo>
                    <a:pt x="2716504" y="118872"/>
                  </a:lnTo>
                  <a:lnTo>
                    <a:pt x="2602839" y="118872"/>
                  </a:lnTo>
                  <a:lnTo>
                    <a:pt x="2602839" y="78994"/>
                  </a:lnTo>
                  <a:lnTo>
                    <a:pt x="2716504" y="78994"/>
                  </a:lnTo>
                  <a:lnTo>
                    <a:pt x="2716504" y="62230"/>
                  </a:lnTo>
                  <a:lnTo>
                    <a:pt x="2602839" y="62230"/>
                  </a:lnTo>
                  <a:lnTo>
                    <a:pt x="2602839" y="20701"/>
                  </a:lnTo>
                  <a:lnTo>
                    <a:pt x="2584424" y="20701"/>
                  </a:lnTo>
                  <a:lnTo>
                    <a:pt x="2584424" y="135763"/>
                  </a:lnTo>
                  <a:lnTo>
                    <a:pt x="2650210" y="135763"/>
                  </a:lnTo>
                  <a:lnTo>
                    <a:pt x="2650210" y="187325"/>
                  </a:lnTo>
                  <a:lnTo>
                    <a:pt x="2548483" y="187325"/>
                  </a:lnTo>
                  <a:lnTo>
                    <a:pt x="2548483" y="203835"/>
                  </a:lnTo>
                  <a:lnTo>
                    <a:pt x="2770860" y="203835"/>
                  </a:lnTo>
                  <a:lnTo>
                    <a:pt x="2770860" y="187325"/>
                  </a:lnTo>
                  <a:close/>
                </a:path>
                <a:path w="3983990" h="1224279">
                  <a:moveTo>
                    <a:pt x="2840837" y="1116457"/>
                  </a:moveTo>
                  <a:lnTo>
                    <a:pt x="2816237" y="1075867"/>
                  </a:lnTo>
                  <a:lnTo>
                    <a:pt x="2781147" y="1056259"/>
                  </a:lnTo>
                  <a:lnTo>
                    <a:pt x="2772041" y="1051115"/>
                  </a:lnTo>
                  <a:lnTo>
                    <a:pt x="2765006" y="1046543"/>
                  </a:lnTo>
                  <a:lnTo>
                    <a:pt x="2760065" y="1042543"/>
                  </a:lnTo>
                  <a:lnTo>
                    <a:pt x="2754985" y="1037463"/>
                  </a:lnTo>
                  <a:lnTo>
                    <a:pt x="2752318" y="1030986"/>
                  </a:lnTo>
                  <a:lnTo>
                    <a:pt x="2752394" y="1014196"/>
                  </a:lnTo>
                  <a:lnTo>
                    <a:pt x="2791688" y="995045"/>
                  </a:lnTo>
                  <a:lnTo>
                    <a:pt x="2803842" y="995743"/>
                  </a:lnTo>
                  <a:lnTo>
                    <a:pt x="2814815" y="997813"/>
                  </a:lnTo>
                  <a:lnTo>
                    <a:pt x="2824556" y="1001268"/>
                  </a:lnTo>
                  <a:lnTo>
                    <a:pt x="2833090" y="1006094"/>
                  </a:lnTo>
                  <a:lnTo>
                    <a:pt x="2833090" y="995045"/>
                  </a:lnTo>
                  <a:lnTo>
                    <a:pt x="2833090" y="982853"/>
                  </a:lnTo>
                  <a:lnTo>
                    <a:pt x="2826296" y="980020"/>
                  </a:lnTo>
                  <a:lnTo>
                    <a:pt x="2817571" y="978001"/>
                  </a:lnTo>
                  <a:lnTo>
                    <a:pt x="2806916" y="976782"/>
                  </a:lnTo>
                  <a:lnTo>
                    <a:pt x="2794355" y="976376"/>
                  </a:lnTo>
                  <a:lnTo>
                    <a:pt x="2781541" y="977188"/>
                  </a:lnTo>
                  <a:lnTo>
                    <a:pt x="2741460" y="996530"/>
                  </a:lnTo>
                  <a:lnTo>
                    <a:pt x="2731236" y="1024763"/>
                  </a:lnTo>
                  <a:lnTo>
                    <a:pt x="2731846" y="1032865"/>
                  </a:lnTo>
                  <a:lnTo>
                    <a:pt x="2755138" y="1064361"/>
                  </a:lnTo>
                  <a:lnTo>
                    <a:pt x="2786570" y="1082065"/>
                  </a:lnTo>
                  <a:lnTo>
                    <a:pt x="2794457" y="1086332"/>
                  </a:lnTo>
                  <a:lnTo>
                    <a:pt x="2819882" y="1112393"/>
                  </a:lnTo>
                  <a:lnTo>
                    <a:pt x="2819882" y="1117854"/>
                  </a:lnTo>
                  <a:lnTo>
                    <a:pt x="2817380" y="1130528"/>
                  </a:lnTo>
                  <a:lnTo>
                    <a:pt x="2809875" y="1139571"/>
                  </a:lnTo>
                  <a:lnTo>
                    <a:pt x="2797378" y="1145006"/>
                  </a:lnTo>
                  <a:lnTo>
                    <a:pt x="2779877" y="1146810"/>
                  </a:lnTo>
                  <a:lnTo>
                    <a:pt x="2773730" y="1146556"/>
                  </a:lnTo>
                  <a:lnTo>
                    <a:pt x="2735542" y="1134084"/>
                  </a:lnTo>
                  <a:lnTo>
                    <a:pt x="2730982" y="1130554"/>
                  </a:lnTo>
                  <a:lnTo>
                    <a:pt x="2730982" y="1154811"/>
                  </a:lnTo>
                  <a:lnTo>
                    <a:pt x="2735427" y="1157732"/>
                  </a:lnTo>
                  <a:lnTo>
                    <a:pt x="2742539" y="1160272"/>
                  </a:lnTo>
                  <a:lnTo>
                    <a:pt x="2761843" y="1164336"/>
                  </a:lnTo>
                  <a:lnTo>
                    <a:pt x="2769844" y="1165352"/>
                  </a:lnTo>
                  <a:lnTo>
                    <a:pt x="2776194" y="1165352"/>
                  </a:lnTo>
                  <a:lnTo>
                    <a:pt x="2814282" y="1158290"/>
                  </a:lnTo>
                  <a:lnTo>
                    <a:pt x="2830080" y="1146810"/>
                  </a:lnTo>
                  <a:lnTo>
                    <a:pt x="2831185" y="1145794"/>
                  </a:lnTo>
                  <a:lnTo>
                    <a:pt x="2836545" y="1137386"/>
                  </a:lnTo>
                  <a:lnTo>
                    <a:pt x="2839758" y="1127607"/>
                  </a:lnTo>
                  <a:lnTo>
                    <a:pt x="2840837" y="1116457"/>
                  </a:lnTo>
                  <a:close/>
                </a:path>
                <a:path w="3983990" h="1224279">
                  <a:moveTo>
                    <a:pt x="2916529" y="1031621"/>
                  </a:moveTo>
                  <a:lnTo>
                    <a:pt x="2883382" y="1031621"/>
                  </a:lnTo>
                  <a:lnTo>
                    <a:pt x="2883382" y="993267"/>
                  </a:lnTo>
                  <a:lnTo>
                    <a:pt x="2863824" y="999617"/>
                  </a:lnTo>
                  <a:lnTo>
                    <a:pt x="2863824" y="1031621"/>
                  </a:lnTo>
                  <a:lnTo>
                    <a:pt x="2841218" y="1031621"/>
                  </a:lnTo>
                  <a:lnTo>
                    <a:pt x="2841218" y="1048639"/>
                  </a:lnTo>
                  <a:lnTo>
                    <a:pt x="2863824" y="1048639"/>
                  </a:lnTo>
                  <a:lnTo>
                    <a:pt x="2863824" y="1127252"/>
                  </a:lnTo>
                  <a:lnTo>
                    <a:pt x="2865920" y="1143838"/>
                  </a:lnTo>
                  <a:lnTo>
                    <a:pt x="2872219" y="1155661"/>
                  </a:lnTo>
                  <a:lnTo>
                    <a:pt x="2882735" y="1162748"/>
                  </a:lnTo>
                  <a:lnTo>
                    <a:pt x="2897479" y="1165098"/>
                  </a:lnTo>
                  <a:lnTo>
                    <a:pt x="2905226" y="1165098"/>
                  </a:lnTo>
                  <a:lnTo>
                    <a:pt x="2911576" y="1163701"/>
                  </a:lnTo>
                  <a:lnTo>
                    <a:pt x="2916529" y="1161034"/>
                  </a:lnTo>
                  <a:lnTo>
                    <a:pt x="2916529" y="1148334"/>
                  </a:lnTo>
                  <a:lnTo>
                    <a:pt x="2916529" y="1144016"/>
                  </a:lnTo>
                  <a:lnTo>
                    <a:pt x="2912719" y="1146937"/>
                  </a:lnTo>
                  <a:lnTo>
                    <a:pt x="2908147" y="1148334"/>
                  </a:lnTo>
                  <a:lnTo>
                    <a:pt x="2896082" y="1148334"/>
                  </a:lnTo>
                  <a:lnTo>
                    <a:pt x="2891129" y="1146556"/>
                  </a:lnTo>
                  <a:lnTo>
                    <a:pt x="2888081" y="1142873"/>
                  </a:lnTo>
                  <a:lnTo>
                    <a:pt x="2884906" y="1139190"/>
                  </a:lnTo>
                  <a:lnTo>
                    <a:pt x="2883382" y="1132840"/>
                  </a:lnTo>
                  <a:lnTo>
                    <a:pt x="2883382" y="1048639"/>
                  </a:lnTo>
                  <a:lnTo>
                    <a:pt x="2916529" y="1048639"/>
                  </a:lnTo>
                  <a:lnTo>
                    <a:pt x="2916529" y="1031621"/>
                  </a:lnTo>
                  <a:close/>
                </a:path>
                <a:path w="3983990" h="1224279">
                  <a:moveTo>
                    <a:pt x="2979902" y="22606"/>
                  </a:moveTo>
                  <a:lnTo>
                    <a:pt x="2826105" y="22606"/>
                  </a:lnTo>
                  <a:lnTo>
                    <a:pt x="2826105" y="39370"/>
                  </a:lnTo>
                  <a:lnTo>
                    <a:pt x="2961360" y="39370"/>
                  </a:lnTo>
                  <a:lnTo>
                    <a:pt x="2961348" y="77216"/>
                  </a:lnTo>
                  <a:lnTo>
                    <a:pt x="2961068" y="93916"/>
                  </a:lnTo>
                  <a:lnTo>
                    <a:pt x="2960243" y="111785"/>
                  </a:lnTo>
                  <a:lnTo>
                    <a:pt x="2958884" y="130441"/>
                  </a:lnTo>
                  <a:lnTo>
                    <a:pt x="2957042" y="149860"/>
                  </a:lnTo>
                  <a:lnTo>
                    <a:pt x="2975076" y="151511"/>
                  </a:lnTo>
                  <a:lnTo>
                    <a:pt x="2977159" y="132588"/>
                  </a:lnTo>
                  <a:lnTo>
                    <a:pt x="2978670" y="113893"/>
                  </a:lnTo>
                  <a:lnTo>
                    <a:pt x="2979585" y="95440"/>
                  </a:lnTo>
                  <a:lnTo>
                    <a:pt x="2979902" y="77216"/>
                  </a:lnTo>
                  <a:lnTo>
                    <a:pt x="2979902" y="22606"/>
                  </a:lnTo>
                  <a:close/>
                </a:path>
                <a:path w="3983990" h="1224279">
                  <a:moveTo>
                    <a:pt x="3016224" y="180213"/>
                  </a:moveTo>
                  <a:lnTo>
                    <a:pt x="2900654" y="180213"/>
                  </a:lnTo>
                  <a:lnTo>
                    <a:pt x="2900654" y="102108"/>
                  </a:lnTo>
                  <a:lnTo>
                    <a:pt x="2882239" y="102108"/>
                  </a:lnTo>
                  <a:lnTo>
                    <a:pt x="2882239" y="180213"/>
                  </a:lnTo>
                  <a:lnTo>
                    <a:pt x="2793847" y="180213"/>
                  </a:lnTo>
                  <a:lnTo>
                    <a:pt x="2793847" y="196977"/>
                  </a:lnTo>
                  <a:lnTo>
                    <a:pt x="3016224" y="196977"/>
                  </a:lnTo>
                  <a:lnTo>
                    <a:pt x="3016224" y="180213"/>
                  </a:lnTo>
                  <a:close/>
                </a:path>
                <a:path w="3983990" h="1224279">
                  <a:moveTo>
                    <a:pt x="3040862" y="1031621"/>
                  </a:moveTo>
                  <a:lnTo>
                    <a:pt x="3021050" y="1031621"/>
                  </a:lnTo>
                  <a:lnTo>
                    <a:pt x="3021050" y="1106805"/>
                  </a:lnTo>
                  <a:lnTo>
                    <a:pt x="3020428" y="1115644"/>
                  </a:lnTo>
                  <a:lnTo>
                    <a:pt x="2992628" y="1147876"/>
                  </a:lnTo>
                  <a:lnTo>
                    <a:pt x="2985109" y="1148588"/>
                  </a:lnTo>
                  <a:lnTo>
                    <a:pt x="2971101" y="1145959"/>
                  </a:lnTo>
                  <a:lnTo>
                    <a:pt x="2961106" y="1138034"/>
                  </a:lnTo>
                  <a:lnTo>
                    <a:pt x="2955099" y="1124864"/>
                  </a:lnTo>
                  <a:lnTo>
                    <a:pt x="2953143" y="1106805"/>
                  </a:lnTo>
                  <a:lnTo>
                    <a:pt x="2953105" y="1031621"/>
                  </a:lnTo>
                  <a:lnTo>
                    <a:pt x="2933547" y="1031621"/>
                  </a:lnTo>
                  <a:lnTo>
                    <a:pt x="2933547" y="1109726"/>
                  </a:lnTo>
                  <a:lnTo>
                    <a:pt x="2936468" y="1134071"/>
                  </a:lnTo>
                  <a:lnTo>
                    <a:pt x="2945244" y="1151445"/>
                  </a:lnTo>
                  <a:lnTo>
                    <a:pt x="2959849" y="1161884"/>
                  </a:lnTo>
                  <a:lnTo>
                    <a:pt x="2980283" y="1165352"/>
                  </a:lnTo>
                  <a:lnTo>
                    <a:pt x="2993085" y="1163878"/>
                  </a:lnTo>
                  <a:lnTo>
                    <a:pt x="3004070" y="1159433"/>
                  </a:lnTo>
                  <a:lnTo>
                    <a:pt x="3013227" y="1152017"/>
                  </a:lnTo>
                  <a:lnTo>
                    <a:pt x="3015627" y="1148588"/>
                  </a:lnTo>
                  <a:lnTo>
                    <a:pt x="3020542" y="1141603"/>
                  </a:lnTo>
                  <a:lnTo>
                    <a:pt x="3021050" y="1141603"/>
                  </a:lnTo>
                  <a:lnTo>
                    <a:pt x="3021050" y="1162304"/>
                  </a:lnTo>
                  <a:lnTo>
                    <a:pt x="3040862" y="1162304"/>
                  </a:lnTo>
                  <a:lnTo>
                    <a:pt x="3040862" y="1141603"/>
                  </a:lnTo>
                  <a:lnTo>
                    <a:pt x="3040862" y="1031621"/>
                  </a:lnTo>
                  <a:close/>
                </a:path>
                <a:path w="3983990" h="1224279">
                  <a:moveTo>
                    <a:pt x="3185388" y="969010"/>
                  </a:moveTo>
                  <a:lnTo>
                    <a:pt x="3165830" y="969010"/>
                  </a:lnTo>
                  <a:lnTo>
                    <a:pt x="3165830" y="1050036"/>
                  </a:lnTo>
                  <a:lnTo>
                    <a:pt x="3165830" y="1083564"/>
                  </a:lnTo>
                  <a:lnTo>
                    <a:pt x="3165830" y="1103503"/>
                  </a:lnTo>
                  <a:lnTo>
                    <a:pt x="3165106" y="1112812"/>
                  </a:lnTo>
                  <a:lnTo>
                    <a:pt x="3141586" y="1145374"/>
                  </a:lnTo>
                  <a:lnTo>
                    <a:pt x="3125698" y="1148588"/>
                  </a:lnTo>
                  <a:lnTo>
                    <a:pt x="3117024" y="1147762"/>
                  </a:lnTo>
                  <a:lnTo>
                    <a:pt x="3088868" y="1119276"/>
                  </a:lnTo>
                  <a:lnTo>
                    <a:pt x="3086201" y="1099058"/>
                  </a:lnTo>
                  <a:lnTo>
                    <a:pt x="3086912" y="1087323"/>
                  </a:lnTo>
                  <a:lnTo>
                    <a:pt x="3110750" y="1048956"/>
                  </a:lnTo>
                  <a:lnTo>
                    <a:pt x="3128111" y="1045337"/>
                  </a:lnTo>
                  <a:lnTo>
                    <a:pt x="3135846" y="1046035"/>
                  </a:lnTo>
                  <a:lnTo>
                    <a:pt x="3165157" y="1075944"/>
                  </a:lnTo>
                  <a:lnTo>
                    <a:pt x="3165830" y="1083564"/>
                  </a:lnTo>
                  <a:lnTo>
                    <a:pt x="3165830" y="1050036"/>
                  </a:lnTo>
                  <a:lnTo>
                    <a:pt x="3165322" y="1050036"/>
                  </a:lnTo>
                  <a:lnTo>
                    <a:pt x="3161703" y="1045337"/>
                  </a:lnTo>
                  <a:lnTo>
                    <a:pt x="3158147" y="1040701"/>
                  </a:lnTo>
                  <a:lnTo>
                    <a:pt x="3149181" y="1034034"/>
                  </a:lnTo>
                  <a:lnTo>
                    <a:pt x="3138424" y="1030033"/>
                  </a:lnTo>
                  <a:lnTo>
                    <a:pt x="3125825" y="1028700"/>
                  </a:lnTo>
                  <a:lnTo>
                    <a:pt x="3113049" y="1029919"/>
                  </a:lnTo>
                  <a:lnTo>
                    <a:pt x="3075457" y="1058862"/>
                  </a:lnTo>
                  <a:lnTo>
                    <a:pt x="3066135" y="1099947"/>
                  </a:lnTo>
                  <a:lnTo>
                    <a:pt x="3067050" y="1114298"/>
                  </a:lnTo>
                  <a:lnTo>
                    <a:pt x="3088894" y="1155496"/>
                  </a:lnTo>
                  <a:lnTo>
                    <a:pt x="3120237" y="1165352"/>
                  </a:lnTo>
                  <a:lnTo>
                    <a:pt x="3134550" y="1163764"/>
                  </a:lnTo>
                  <a:lnTo>
                    <a:pt x="3146818" y="1158976"/>
                  </a:lnTo>
                  <a:lnTo>
                    <a:pt x="3157080" y="1151001"/>
                  </a:lnTo>
                  <a:lnTo>
                    <a:pt x="3158845" y="1148588"/>
                  </a:lnTo>
                  <a:lnTo>
                    <a:pt x="3165322" y="1139825"/>
                  </a:lnTo>
                  <a:lnTo>
                    <a:pt x="3165830" y="1139825"/>
                  </a:lnTo>
                  <a:lnTo>
                    <a:pt x="3165830" y="1162304"/>
                  </a:lnTo>
                  <a:lnTo>
                    <a:pt x="3185388" y="1162304"/>
                  </a:lnTo>
                  <a:lnTo>
                    <a:pt x="3185388" y="1139825"/>
                  </a:lnTo>
                  <a:lnTo>
                    <a:pt x="3185388" y="1050036"/>
                  </a:lnTo>
                  <a:lnTo>
                    <a:pt x="3185388" y="969010"/>
                  </a:lnTo>
                  <a:close/>
                </a:path>
                <a:path w="3983990" h="1224279">
                  <a:moveTo>
                    <a:pt x="3222091" y="199009"/>
                  </a:moveTo>
                  <a:lnTo>
                    <a:pt x="3148177" y="199009"/>
                  </a:lnTo>
                  <a:lnTo>
                    <a:pt x="3148177" y="34417"/>
                  </a:lnTo>
                  <a:lnTo>
                    <a:pt x="3128111" y="34417"/>
                  </a:lnTo>
                  <a:lnTo>
                    <a:pt x="3128111" y="217424"/>
                  </a:lnTo>
                  <a:lnTo>
                    <a:pt x="3222091" y="217424"/>
                  </a:lnTo>
                  <a:lnTo>
                    <a:pt x="3222091" y="199009"/>
                  </a:lnTo>
                  <a:close/>
                </a:path>
                <a:path w="3983990" h="1224279">
                  <a:moveTo>
                    <a:pt x="3257905" y="86741"/>
                  </a:moveTo>
                  <a:lnTo>
                    <a:pt x="3238220" y="86741"/>
                  </a:lnTo>
                  <a:lnTo>
                    <a:pt x="3238220" y="217424"/>
                  </a:lnTo>
                  <a:lnTo>
                    <a:pt x="3257905" y="217424"/>
                  </a:lnTo>
                  <a:lnTo>
                    <a:pt x="3257905" y="86741"/>
                  </a:lnTo>
                  <a:close/>
                </a:path>
                <a:path w="3983990" h="1224279">
                  <a:moveTo>
                    <a:pt x="3261461" y="43561"/>
                  </a:moveTo>
                  <a:lnTo>
                    <a:pt x="3261410" y="36068"/>
                  </a:lnTo>
                  <a:lnTo>
                    <a:pt x="3260191" y="33020"/>
                  </a:lnTo>
                  <a:lnTo>
                    <a:pt x="3255111" y="27940"/>
                  </a:lnTo>
                  <a:lnTo>
                    <a:pt x="3252063" y="26670"/>
                  </a:lnTo>
                  <a:lnTo>
                    <a:pt x="3244697" y="26670"/>
                  </a:lnTo>
                  <a:lnTo>
                    <a:pt x="3241649" y="27940"/>
                  </a:lnTo>
                  <a:lnTo>
                    <a:pt x="3239236" y="30480"/>
                  </a:lnTo>
                  <a:lnTo>
                    <a:pt x="3236696" y="32893"/>
                  </a:lnTo>
                  <a:lnTo>
                    <a:pt x="3235426" y="36068"/>
                  </a:lnTo>
                  <a:lnTo>
                    <a:pt x="3235426" y="43561"/>
                  </a:lnTo>
                  <a:lnTo>
                    <a:pt x="3236696" y="46736"/>
                  </a:lnTo>
                  <a:lnTo>
                    <a:pt x="3239236" y="49149"/>
                  </a:lnTo>
                  <a:lnTo>
                    <a:pt x="3241649" y="51689"/>
                  </a:lnTo>
                  <a:lnTo>
                    <a:pt x="3244697" y="52832"/>
                  </a:lnTo>
                  <a:lnTo>
                    <a:pt x="3252063" y="52832"/>
                  </a:lnTo>
                  <a:lnTo>
                    <a:pt x="3255111" y="51562"/>
                  </a:lnTo>
                  <a:lnTo>
                    <a:pt x="3257651" y="49149"/>
                  </a:lnTo>
                  <a:lnTo>
                    <a:pt x="3260191" y="46609"/>
                  </a:lnTo>
                  <a:lnTo>
                    <a:pt x="3261461" y="43561"/>
                  </a:lnTo>
                  <a:close/>
                </a:path>
                <a:path w="3983990" h="1224279">
                  <a:moveTo>
                    <a:pt x="3322421" y="1031621"/>
                  </a:moveTo>
                  <a:lnTo>
                    <a:pt x="3301974" y="1031621"/>
                  </a:lnTo>
                  <a:lnTo>
                    <a:pt x="3264001" y="1133856"/>
                  </a:lnTo>
                  <a:lnTo>
                    <a:pt x="3261588" y="1142873"/>
                  </a:lnTo>
                  <a:lnTo>
                    <a:pt x="3260953" y="1142873"/>
                  </a:lnTo>
                  <a:lnTo>
                    <a:pt x="3258413" y="1134237"/>
                  </a:lnTo>
                  <a:lnTo>
                    <a:pt x="3258159" y="1133602"/>
                  </a:lnTo>
                  <a:lnTo>
                    <a:pt x="3222218" y="1031621"/>
                  </a:lnTo>
                  <a:lnTo>
                    <a:pt x="3200247" y="1031621"/>
                  </a:lnTo>
                  <a:lnTo>
                    <a:pt x="3251174" y="1162050"/>
                  </a:lnTo>
                  <a:lnTo>
                    <a:pt x="3240506" y="1187196"/>
                  </a:lnTo>
                  <a:lnTo>
                    <a:pt x="3236074" y="1195616"/>
                  </a:lnTo>
                  <a:lnTo>
                    <a:pt x="3230613" y="1201597"/>
                  </a:lnTo>
                  <a:lnTo>
                    <a:pt x="3224123" y="1205191"/>
                  </a:lnTo>
                  <a:lnTo>
                    <a:pt x="3216630" y="1206373"/>
                  </a:lnTo>
                  <a:lnTo>
                    <a:pt x="3212820" y="1206373"/>
                  </a:lnTo>
                  <a:lnTo>
                    <a:pt x="3208883" y="1205750"/>
                  </a:lnTo>
                  <a:lnTo>
                    <a:pt x="3204692" y="1204214"/>
                  </a:lnTo>
                  <a:lnTo>
                    <a:pt x="3204692" y="1222248"/>
                  </a:lnTo>
                  <a:lnTo>
                    <a:pt x="3208756" y="1223264"/>
                  </a:lnTo>
                  <a:lnTo>
                    <a:pt x="3213074" y="1223772"/>
                  </a:lnTo>
                  <a:lnTo>
                    <a:pt x="3217519" y="1223772"/>
                  </a:lnTo>
                  <a:lnTo>
                    <a:pt x="3230994" y="1221282"/>
                  </a:lnTo>
                  <a:lnTo>
                    <a:pt x="3242881" y="1213789"/>
                  </a:lnTo>
                  <a:lnTo>
                    <a:pt x="3249015" y="1206373"/>
                  </a:lnTo>
                  <a:lnTo>
                    <a:pt x="3253194" y="1201331"/>
                  </a:lnTo>
                  <a:lnTo>
                    <a:pt x="3261969" y="1183894"/>
                  </a:lnTo>
                  <a:lnTo>
                    <a:pt x="3278251" y="1142873"/>
                  </a:lnTo>
                  <a:lnTo>
                    <a:pt x="3322421" y="1031621"/>
                  </a:lnTo>
                  <a:close/>
                </a:path>
                <a:path w="3983990" h="1224279">
                  <a:moveTo>
                    <a:pt x="3354679" y="23495"/>
                  </a:moveTo>
                  <a:lnTo>
                    <a:pt x="3351123" y="21971"/>
                  </a:lnTo>
                  <a:lnTo>
                    <a:pt x="3346170" y="21336"/>
                  </a:lnTo>
                  <a:lnTo>
                    <a:pt x="3339820" y="21336"/>
                  </a:lnTo>
                  <a:lnTo>
                    <a:pt x="3305784" y="39458"/>
                  </a:lnTo>
                  <a:lnTo>
                    <a:pt x="3299307" y="65278"/>
                  </a:lnTo>
                  <a:lnTo>
                    <a:pt x="3299307" y="86741"/>
                  </a:lnTo>
                  <a:lnTo>
                    <a:pt x="3276828" y="86741"/>
                  </a:lnTo>
                  <a:lnTo>
                    <a:pt x="3276828" y="103759"/>
                  </a:lnTo>
                  <a:lnTo>
                    <a:pt x="3299307" y="103759"/>
                  </a:lnTo>
                  <a:lnTo>
                    <a:pt x="3299307" y="217424"/>
                  </a:lnTo>
                  <a:lnTo>
                    <a:pt x="3318611" y="217424"/>
                  </a:lnTo>
                  <a:lnTo>
                    <a:pt x="3318611" y="103759"/>
                  </a:lnTo>
                  <a:lnTo>
                    <a:pt x="3349218" y="103759"/>
                  </a:lnTo>
                  <a:lnTo>
                    <a:pt x="3349218" y="86741"/>
                  </a:lnTo>
                  <a:lnTo>
                    <a:pt x="3318611" y="86741"/>
                  </a:lnTo>
                  <a:lnTo>
                    <a:pt x="3318713" y="65278"/>
                  </a:lnTo>
                  <a:lnTo>
                    <a:pt x="3319983" y="53987"/>
                  </a:lnTo>
                  <a:lnTo>
                    <a:pt x="3324136" y="45212"/>
                  </a:lnTo>
                  <a:lnTo>
                    <a:pt x="3331032" y="39979"/>
                  </a:lnTo>
                  <a:lnTo>
                    <a:pt x="3340709" y="38227"/>
                  </a:lnTo>
                  <a:lnTo>
                    <a:pt x="3345916" y="38227"/>
                  </a:lnTo>
                  <a:lnTo>
                    <a:pt x="3350615" y="39243"/>
                  </a:lnTo>
                  <a:lnTo>
                    <a:pt x="3354679" y="41529"/>
                  </a:lnTo>
                  <a:lnTo>
                    <a:pt x="3354679" y="38227"/>
                  </a:lnTo>
                  <a:lnTo>
                    <a:pt x="3354679" y="23495"/>
                  </a:lnTo>
                  <a:close/>
                </a:path>
                <a:path w="3983990" h="1224279">
                  <a:moveTo>
                    <a:pt x="3467201" y="146304"/>
                  </a:moveTo>
                  <a:lnTo>
                    <a:pt x="3453473" y="100711"/>
                  </a:lnTo>
                  <a:lnTo>
                    <a:pt x="3453231" y="100330"/>
                  </a:lnTo>
                  <a:lnTo>
                    <a:pt x="3446754" y="94284"/>
                  </a:lnTo>
                  <a:lnTo>
                    <a:pt x="3446754" y="139573"/>
                  </a:lnTo>
                  <a:lnTo>
                    <a:pt x="3374872" y="139573"/>
                  </a:lnTo>
                  <a:lnTo>
                    <a:pt x="3399904" y="103378"/>
                  </a:lnTo>
                  <a:lnTo>
                    <a:pt x="3413607" y="100711"/>
                  </a:lnTo>
                  <a:lnTo>
                    <a:pt x="3420986" y="101358"/>
                  </a:lnTo>
                  <a:lnTo>
                    <a:pt x="3446195" y="130937"/>
                  </a:lnTo>
                  <a:lnTo>
                    <a:pt x="3446754" y="139573"/>
                  </a:lnTo>
                  <a:lnTo>
                    <a:pt x="3446754" y="94284"/>
                  </a:lnTo>
                  <a:lnTo>
                    <a:pt x="3445484" y="93091"/>
                  </a:lnTo>
                  <a:lnTo>
                    <a:pt x="3436353" y="87934"/>
                  </a:lnTo>
                  <a:lnTo>
                    <a:pt x="3425812" y="84848"/>
                  </a:lnTo>
                  <a:lnTo>
                    <a:pt x="3413861" y="83820"/>
                  </a:lnTo>
                  <a:lnTo>
                    <a:pt x="3401707" y="85039"/>
                  </a:lnTo>
                  <a:lnTo>
                    <a:pt x="3363811" y="113614"/>
                  </a:lnTo>
                  <a:lnTo>
                    <a:pt x="3354171" y="152400"/>
                  </a:lnTo>
                  <a:lnTo>
                    <a:pt x="3355136" y="167525"/>
                  </a:lnTo>
                  <a:lnTo>
                    <a:pt x="3378339" y="210350"/>
                  </a:lnTo>
                  <a:lnTo>
                    <a:pt x="3412972" y="220472"/>
                  </a:lnTo>
                  <a:lnTo>
                    <a:pt x="3426231" y="219684"/>
                  </a:lnTo>
                  <a:lnTo>
                    <a:pt x="3438207" y="217309"/>
                  </a:lnTo>
                  <a:lnTo>
                    <a:pt x="3448901" y="213296"/>
                  </a:lnTo>
                  <a:lnTo>
                    <a:pt x="3458311" y="207645"/>
                  </a:lnTo>
                  <a:lnTo>
                    <a:pt x="3458311" y="203581"/>
                  </a:lnTo>
                  <a:lnTo>
                    <a:pt x="3458311" y="188849"/>
                  </a:lnTo>
                  <a:lnTo>
                    <a:pt x="3448901" y="195287"/>
                  </a:lnTo>
                  <a:lnTo>
                    <a:pt x="3438969" y="199885"/>
                  </a:lnTo>
                  <a:lnTo>
                    <a:pt x="3428517" y="202666"/>
                  </a:lnTo>
                  <a:lnTo>
                    <a:pt x="3417544" y="203581"/>
                  </a:lnTo>
                  <a:lnTo>
                    <a:pt x="3408400" y="202844"/>
                  </a:lnTo>
                  <a:lnTo>
                    <a:pt x="3377933" y="176974"/>
                  </a:lnTo>
                  <a:lnTo>
                    <a:pt x="3374618" y="156972"/>
                  </a:lnTo>
                  <a:lnTo>
                    <a:pt x="3467201" y="156972"/>
                  </a:lnTo>
                  <a:lnTo>
                    <a:pt x="3467201" y="146304"/>
                  </a:lnTo>
                  <a:close/>
                </a:path>
                <a:path w="3983990" h="1224279">
                  <a:moveTo>
                    <a:pt x="3578199" y="90170"/>
                  </a:moveTo>
                  <a:lnTo>
                    <a:pt x="3571329" y="87363"/>
                  </a:lnTo>
                  <a:lnTo>
                    <a:pt x="3564051" y="85382"/>
                  </a:lnTo>
                  <a:lnTo>
                    <a:pt x="3556317" y="84213"/>
                  </a:lnTo>
                  <a:lnTo>
                    <a:pt x="3548100" y="83820"/>
                  </a:lnTo>
                  <a:lnTo>
                    <a:pt x="3533521" y="85039"/>
                  </a:lnTo>
                  <a:lnTo>
                    <a:pt x="3499078" y="103251"/>
                  </a:lnTo>
                  <a:lnTo>
                    <a:pt x="3481819" y="139687"/>
                  </a:lnTo>
                  <a:lnTo>
                    <a:pt x="3480663" y="155067"/>
                  </a:lnTo>
                  <a:lnTo>
                    <a:pt x="3481743" y="169176"/>
                  </a:lnTo>
                  <a:lnTo>
                    <a:pt x="3507219" y="210400"/>
                  </a:lnTo>
                  <a:lnTo>
                    <a:pt x="3542639" y="220472"/>
                  </a:lnTo>
                  <a:lnTo>
                    <a:pt x="3552355" y="219900"/>
                  </a:lnTo>
                  <a:lnTo>
                    <a:pt x="3561499" y="218186"/>
                  </a:lnTo>
                  <a:lnTo>
                    <a:pt x="3570071" y="215328"/>
                  </a:lnTo>
                  <a:lnTo>
                    <a:pt x="3578072" y="211328"/>
                  </a:lnTo>
                  <a:lnTo>
                    <a:pt x="3578072" y="203708"/>
                  </a:lnTo>
                  <a:lnTo>
                    <a:pt x="3578072" y="192278"/>
                  </a:lnTo>
                  <a:lnTo>
                    <a:pt x="3570325" y="197281"/>
                  </a:lnTo>
                  <a:lnTo>
                    <a:pt x="3562337" y="200850"/>
                  </a:lnTo>
                  <a:lnTo>
                    <a:pt x="3554082" y="202996"/>
                  </a:lnTo>
                  <a:lnTo>
                    <a:pt x="3545560" y="203708"/>
                  </a:lnTo>
                  <a:lnTo>
                    <a:pt x="3535705" y="202857"/>
                  </a:lnTo>
                  <a:lnTo>
                    <a:pt x="3503688" y="173990"/>
                  </a:lnTo>
                  <a:lnTo>
                    <a:pt x="3500729" y="153416"/>
                  </a:lnTo>
                  <a:lnTo>
                    <a:pt x="3501529" y="142011"/>
                  </a:lnTo>
                  <a:lnTo>
                    <a:pt x="3520808" y="108610"/>
                  </a:lnTo>
                  <a:lnTo>
                    <a:pt x="3546957" y="100457"/>
                  </a:lnTo>
                  <a:lnTo>
                    <a:pt x="3555123" y="101104"/>
                  </a:lnTo>
                  <a:lnTo>
                    <a:pt x="3563048" y="103035"/>
                  </a:lnTo>
                  <a:lnTo>
                    <a:pt x="3570744" y="106248"/>
                  </a:lnTo>
                  <a:lnTo>
                    <a:pt x="3578199" y="110744"/>
                  </a:lnTo>
                  <a:lnTo>
                    <a:pt x="3578199" y="100457"/>
                  </a:lnTo>
                  <a:lnTo>
                    <a:pt x="3578199" y="90170"/>
                  </a:lnTo>
                  <a:close/>
                </a:path>
                <a:path w="3983990" h="1224279">
                  <a:moveTo>
                    <a:pt x="3703421" y="86741"/>
                  </a:moveTo>
                  <a:lnTo>
                    <a:pt x="3682974" y="86741"/>
                  </a:lnTo>
                  <a:lnTo>
                    <a:pt x="3645001" y="188976"/>
                  </a:lnTo>
                  <a:lnTo>
                    <a:pt x="3642588" y="197993"/>
                  </a:lnTo>
                  <a:lnTo>
                    <a:pt x="3641953" y="197993"/>
                  </a:lnTo>
                  <a:lnTo>
                    <a:pt x="3639413" y="189357"/>
                  </a:lnTo>
                  <a:lnTo>
                    <a:pt x="3639159" y="188722"/>
                  </a:lnTo>
                  <a:lnTo>
                    <a:pt x="3603218" y="86741"/>
                  </a:lnTo>
                  <a:lnTo>
                    <a:pt x="3581247" y="86741"/>
                  </a:lnTo>
                  <a:lnTo>
                    <a:pt x="3632174" y="217170"/>
                  </a:lnTo>
                  <a:lnTo>
                    <a:pt x="3621506" y="242316"/>
                  </a:lnTo>
                  <a:lnTo>
                    <a:pt x="3617074" y="250736"/>
                  </a:lnTo>
                  <a:lnTo>
                    <a:pt x="3611613" y="256717"/>
                  </a:lnTo>
                  <a:lnTo>
                    <a:pt x="3605123" y="260311"/>
                  </a:lnTo>
                  <a:lnTo>
                    <a:pt x="3597630" y="261493"/>
                  </a:lnTo>
                  <a:lnTo>
                    <a:pt x="3593820" y="261493"/>
                  </a:lnTo>
                  <a:lnTo>
                    <a:pt x="3589883" y="260858"/>
                  </a:lnTo>
                  <a:lnTo>
                    <a:pt x="3585692" y="259334"/>
                  </a:lnTo>
                  <a:lnTo>
                    <a:pt x="3585692" y="277368"/>
                  </a:lnTo>
                  <a:lnTo>
                    <a:pt x="3589756" y="278384"/>
                  </a:lnTo>
                  <a:lnTo>
                    <a:pt x="3594074" y="278892"/>
                  </a:lnTo>
                  <a:lnTo>
                    <a:pt x="3598519" y="278892"/>
                  </a:lnTo>
                  <a:lnTo>
                    <a:pt x="3611994" y="276402"/>
                  </a:lnTo>
                  <a:lnTo>
                    <a:pt x="3623881" y="268909"/>
                  </a:lnTo>
                  <a:lnTo>
                    <a:pt x="3630015" y="261493"/>
                  </a:lnTo>
                  <a:lnTo>
                    <a:pt x="3634194" y="256451"/>
                  </a:lnTo>
                  <a:lnTo>
                    <a:pt x="3642969" y="239014"/>
                  </a:lnTo>
                  <a:lnTo>
                    <a:pt x="3659251" y="197993"/>
                  </a:lnTo>
                  <a:lnTo>
                    <a:pt x="3703421" y="86741"/>
                  </a:lnTo>
                  <a:close/>
                </a:path>
                <a:path w="3983990" h="1224279">
                  <a:moveTo>
                    <a:pt x="3803751" y="90170"/>
                  </a:moveTo>
                  <a:lnTo>
                    <a:pt x="3796881" y="87363"/>
                  </a:lnTo>
                  <a:lnTo>
                    <a:pt x="3789603" y="85382"/>
                  </a:lnTo>
                  <a:lnTo>
                    <a:pt x="3781869" y="84213"/>
                  </a:lnTo>
                  <a:lnTo>
                    <a:pt x="3773652" y="83820"/>
                  </a:lnTo>
                  <a:lnTo>
                    <a:pt x="3759073" y="85039"/>
                  </a:lnTo>
                  <a:lnTo>
                    <a:pt x="3724630" y="103251"/>
                  </a:lnTo>
                  <a:lnTo>
                    <a:pt x="3707371" y="139687"/>
                  </a:lnTo>
                  <a:lnTo>
                    <a:pt x="3706215" y="155067"/>
                  </a:lnTo>
                  <a:lnTo>
                    <a:pt x="3707295" y="169176"/>
                  </a:lnTo>
                  <a:lnTo>
                    <a:pt x="3732771" y="210400"/>
                  </a:lnTo>
                  <a:lnTo>
                    <a:pt x="3768191" y="220472"/>
                  </a:lnTo>
                  <a:lnTo>
                    <a:pt x="3777894" y="219900"/>
                  </a:lnTo>
                  <a:lnTo>
                    <a:pt x="3787051" y="218186"/>
                  </a:lnTo>
                  <a:lnTo>
                    <a:pt x="3795623" y="215328"/>
                  </a:lnTo>
                  <a:lnTo>
                    <a:pt x="3803624" y="211328"/>
                  </a:lnTo>
                  <a:lnTo>
                    <a:pt x="3803624" y="203708"/>
                  </a:lnTo>
                  <a:lnTo>
                    <a:pt x="3803624" y="192278"/>
                  </a:lnTo>
                  <a:lnTo>
                    <a:pt x="3795877" y="197281"/>
                  </a:lnTo>
                  <a:lnTo>
                    <a:pt x="3787889" y="200850"/>
                  </a:lnTo>
                  <a:lnTo>
                    <a:pt x="3779634" y="202996"/>
                  </a:lnTo>
                  <a:lnTo>
                    <a:pt x="3771112" y="203708"/>
                  </a:lnTo>
                  <a:lnTo>
                    <a:pt x="3761257" y="202857"/>
                  </a:lnTo>
                  <a:lnTo>
                    <a:pt x="3729240" y="173990"/>
                  </a:lnTo>
                  <a:lnTo>
                    <a:pt x="3726281" y="153416"/>
                  </a:lnTo>
                  <a:lnTo>
                    <a:pt x="3727081" y="142011"/>
                  </a:lnTo>
                  <a:lnTo>
                    <a:pt x="3746360" y="108610"/>
                  </a:lnTo>
                  <a:lnTo>
                    <a:pt x="3772509" y="100457"/>
                  </a:lnTo>
                  <a:lnTo>
                    <a:pt x="3780675" y="101104"/>
                  </a:lnTo>
                  <a:lnTo>
                    <a:pt x="3788600" y="103035"/>
                  </a:lnTo>
                  <a:lnTo>
                    <a:pt x="3796296" y="106248"/>
                  </a:lnTo>
                  <a:lnTo>
                    <a:pt x="3803751" y="110744"/>
                  </a:lnTo>
                  <a:lnTo>
                    <a:pt x="3803751" y="100457"/>
                  </a:lnTo>
                  <a:lnTo>
                    <a:pt x="3803751" y="90170"/>
                  </a:lnTo>
                  <a:close/>
                </a:path>
                <a:path w="3983990" h="1224279">
                  <a:moveTo>
                    <a:pt x="3846169" y="24130"/>
                  </a:moveTo>
                  <a:lnTo>
                    <a:pt x="3826484" y="24130"/>
                  </a:lnTo>
                  <a:lnTo>
                    <a:pt x="3826484" y="217424"/>
                  </a:lnTo>
                  <a:lnTo>
                    <a:pt x="3846169" y="217424"/>
                  </a:lnTo>
                  <a:lnTo>
                    <a:pt x="3846169" y="24130"/>
                  </a:lnTo>
                  <a:close/>
                </a:path>
                <a:path w="3983990" h="1224279">
                  <a:moveTo>
                    <a:pt x="3983837" y="146304"/>
                  </a:moveTo>
                  <a:lnTo>
                    <a:pt x="3970109" y="100711"/>
                  </a:lnTo>
                  <a:lnTo>
                    <a:pt x="3969867" y="100330"/>
                  </a:lnTo>
                  <a:lnTo>
                    <a:pt x="3963390" y="94284"/>
                  </a:lnTo>
                  <a:lnTo>
                    <a:pt x="3963390" y="139573"/>
                  </a:lnTo>
                  <a:lnTo>
                    <a:pt x="3891508" y="139573"/>
                  </a:lnTo>
                  <a:lnTo>
                    <a:pt x="3916540" y="103378"/>
                  </a:lnTo>
                  <a:lnTo>
                    <a:pt x="3930243" y="100711"/>
                  </a:lnTo>
                  <a:lnTo>
                    <a:pt x="3937622" y="101358"/>
                  </a:lnTo>
                  <a:lnTo>
                    <a:pt x="3962831" y="130937"/>
                  </a:lnTo>
                  <a:lnTo>
                    <a:pt x="3963390" y="139573"/>
                  </a:lnTo>
                  <a:lnTo>
                    <a:pt x="3963390" y="94284"/>
                  </a:lnTo>
                  <a:lnTo>
                    <a:pt x="3962120" y="93091"/>
                  </a:lnTo>
                  <a:lnTo>
                    <a:pt x="3952989" y="87934"/>
                  </a:lnTo>
                  <a:lnTo>
                    <a:pt x="3942448" y="84848"/>
                  </a:lnTo>
                  <a:lnTo>
                    <a:pt x="3930497" y="83820"/>
                  </a:lnTo>
                  <a:lnTo>
                    <a:pt x="3918343" y="85039"/>
                  </a:lnTo>
                  <a:lnTo>
                    <a:pt x="3880447" y="113614"/>
                  </a:lnTo>
                  <a:lnTo>
                    <a:pt x="3870807" y="152400"/>
                  </a:lnTo>
                  <a:lnTo>
                    <a:pt x="3871772" y="167525"/>
                  </a:lnTo>
                  <a:lnTo>
                    <a:pt x="3894975" y="210350"/>
                  </a:lnTo>
                  <a:lnTo>
                    <a:pt x="3929608" y="220472"/>
                  </a:lnTo>
                  <a:lnTo>
                    <a:pt x="3942867" y="219684"/>
                  </a:lnTo>
                  <a:lnTo>
                    <a:pt x="3954843" y="217309"/>
                  </a:lnTo>
                  <a:lnTo>
                    <a:pt x="3965537" y="213296"/>
                  </a:lnTo>
                  <a:lnTo>
                    <a:pt x="3974947" y="207645"/>
                  </a:lnTo>
                  <a:lnTo>
                    <a:pt x="3974947" y="203581"/>
                  </a:lnTo>
                  <a:lnTo>
                    <a:pt x="3974947" y="188849"/>
                  </a:lnTo>
                  <a:lnTo>
                    <a:pt x="3965537" y="195287"/>
                  </a:lnTo>
                  <a:lnTo>
                    <a:pt x="3955605" y="199885"/>
                  </a:lnTo>
                  <a:lnTo>
                    <a:pt x="3945153" y="202666"/>
                  </a:lnTo>
                  <a:lnTo>
                    <a:pt x="3934180" y="203581"/>
                  </a:lnTo>
                  <a:lnTo>
                    <a:pt x="3925024" y="202844"/>
                  </a:lnTo>
                  <a:lnTo>
                    <a:pt x="3894569" y="176974"/>
                  </a:lnTo>
                  <a:lnTo>
                    <a:pt x="3891254" y="156972"/>
                  </a:lnTo>
                  <a:lnTo>
                    <a:pt x="3983837" y="156972"/>
                  </a:lnTo>
                  <a:lnTo>
                    <a:pt x="3983837" y="1463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3.1.1</a:t>
            </a:r>
            <a:r>
              <a:rPr dirty="0"/>
              <a:t> 클라우드서비스 이용보고 Lifecycle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45243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이용보고(실무)</a:t>
            </a:r>
            <a:r>
              <a:rPr dirty="0" sz="1050" spc="-4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 3.1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5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Lifecycle</a:t>
            </a:r>
            <a:endParaRPr sz="1050">
              <a:latin typeface="Malgun Gothic"/>
              <a:cs typeface="Malgun Gothic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53795" y="2282951"/>
            <a:ext cx="9610725" cy="632460"/>
            <a:chOff x="653795" y="2282951"/>
            <a:chExt cx="9610725" cy="632460"/>
          </a:xfrm>
        </p:grpSpPr>
        <p:sp>
          <p:nvSpPr>
            <p:cNvPr id="11" name="object 11" descr=""/>
            <p:cNvSpPr/>
            <p:nvPr/>
          </p:nvSpPr>
          <p:spPr>
            <a:xfrm>
              <a:off x="659891" y="2289047"/>
              <a:ext cx="2470785" cy="620395"/>
            </a:xfrm>
            <a:custGeom>
              <a:avLst/>
              <a:gdLst/>
              <a:ahLst/>
              <a:cxnLst/>
              <a:rect l="l" t="t" r="r" b="b"/>
              <a:pathLst>
                <a:path w="2470785" h="620394">
                  <a:moveTo>
                    <a:pt x="2160270" y="0"/>
                  </a:moveTo>
                  <a:lnTo>
                    <a:pt x="0" y="0"/>
                  </a:lnTo>
                  <a:lnTo>
                    <a:pt x="0" y="620267"/>
                  </a:lnTo>
                  <a:lnTo>
                    <a:pt x="2160270" y="620267"/>
                  </a:lnTo>
                  <a:lnTo>
                    <a:pt x="2470404" y="310134"/>
                  </a:lnTo>
                  <a:lnTo>
                    <a:pt x="216027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9891" y="2289047"/>
              <a:ext cx="2470785" cy="620395"/>
            </a:xfrm>
            <a:custGeom>
              <a:avLst/>
              <a:gdLst/>
              <a:ahLst/>
              <a:cxnLst/>
              <a:rect l="l" t="t" r="r" b="b"/>
              <a:pathLst>
                <a:path w="2470785" h="620394">
                  <a:moveTo>
                    <a:pt x="0" y="0"/>
                  </a:moveTo>
                  <a:lnTo>
                    <a:pt x="2160270" y="0"/>
                  </a:lnTo>
                  <a:lnTo>
                    <a:pt x="2470404" y="310134"/>
                  </a:lnTo>
                  <a:lnTo>
                    <a:pt x="2160270" y="620267"/>
                  </a:lnTo>
                  <a:lnTo>
                    <a:pt x="0" y="62026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26908" y="2512948"/>
              <a:ext cx="1164590" cy="170815"/>
            </a:xfrm>
            <a:custGeom>
              <a:avLst/>
              <a:gdLst/>
              <a:ahLst/>
              <a:cxnLst/>
              <a:rect l="l" t="t" r="r" b="b"/>
              <a:pathLst>
                <a:path w="1164589" h="170814">
                  <a:moveTo>
                    <a:pt x="109385" y="112268"/>
                  </a:moveTo>
                  <a:lnTo>
                    <a:pt x="80365" y="87503"/>
                  </a:lnTo>
                  <a:lnTo>
                    <a:pt x="66497" y="46863"/>
                  </a:lnTo>
                  <a:lnTo>
                    <a:pt x="66459" y="13843"/>
                  </a:lnTo>
                  <a:lnTo>
                    <a:pt x="44742" y="13843"/>
                  </a:lnTo>
                  <a:lnTo>
                    <a:pt x="44742" y="46863"/>
                  </a:lnTo>
                  <a:lnTo>
                    <a:pt x="43942" y="57188"/>
                  </a:lnTo>
                  <a:lnTo>
                    <a:pt x="25260" y="96672"/>
                  </a:lnTo>
                  <a:lnTo>
                    <a:pt x="0" y="117094"/>
                  </a:lnTo>
                  <a:lnTo>
                    <a:pt x="16891" y="131699"/>
                  </a:lnTo>
                  <a:lnTo>
                    <a:pt x="28778" y="122301"/>
                  </a:lnTo>
                  <a:lnTo>
                    <a:pt x="39204" y="111798"/>
                  </a:lnTo>
                  <a:lnTo>
                    <a:pt x="48158" y="100203"/>
                  </a:lnTo>
                  <a:lnTo>
                    <a:pt x="55664" y="87503"/>
                  </a:lnTo>
                  <a:lnTo>
                    <a:pt x="62420" y="98679"/>
                  </a:lnTo>
                  <a:lnTo>
                    <a:pt x="71094" y="109283"/>
                  </a:lnTo>
                  <a:lnTo>
                    <a:pt x="81661" y="119329"/>
                  </a:lnTo>
                  <a:lnTo>
                    <a:pt x="94145" y="128778"/>
                  </a:lnTo>
                  <a:lnTo>
                    <a:pt x="109385" y="112268"/>
                  </a:lnTo>
                  <a:close/>
                </a:path>
                <a:path w="1164589" h="170814">
                  <a:moveTo>
                    <a:pt x="166408" y="67056"/>
                  </a:moveTo>
                  <a:lnTo>
                    <a:pt x="140119" y="67056"/>
                  </a:lnTo>
                  <a:lnTo>
                    <a:pt x="140119" y="2540"/>
                  </a:lnTo>
                  <a:lnTo>
                    <a:pt x="118402" y="2540"/>
                  </a:lnTo>
                  <a:lnTo>
                    <a:pt x="118402" y="170561"/>
                  </a:lnTo>
                  <a:lnTo>
                    <a:pt x="140119" y="170561"/>
                  </a:lnTo>
                  <a:lnTo>
                    <a:pt x="140119" y="85471"/>
                  </a:lnTo>
                  <a:lnTo>
                    <a:pt x="166408" y="85471"/>
                  </a:lnTo>
                  <a:lnTo>
                    <a:pt x="166408" y="67056"/>
                  </a:lnTo>
                  <a:close/>
                </a:path>
                <a:path w="1164589" h="170814">
                  <a:moveTo>
                    <a:pt x="326428" y="99949"/>
                  </a:moveTo>
                  <a:lnTo>
                    <a:pt x="305219" y="99949"/>
                  </a:lnTo>
                  <a:lnTo>
                    <a:pt x="305219" y="117094"/>
                  </a:lnTo>
                  <a:lnTo>
                    <a:pt x="305219" y="135255"/>
                  </a:lnTo>
                  <a:lnTo>
                    <a:pt x="305219" y="149098"/>
                  </a:lnTo>
                  <a:lnTo>
                    <a:pt x="239560" y="149098"/>
                  </a:lnTo>
                  <a:lnTo>
                    <a:pt x="239560" y="135255"/>
                  </a:lnTo>
                  <a:lnTo>
                    <a:pt x="305219" y="135255"/>
                  </a:lnTo>
                  <a:lnTo>
                    <a:pt x="305219" y="117094"/>
                  </a:lnTo>
                  <a:lnTo>
                    <a:pt x="239560" y="117094"/>
                  </a:lnTo>
                  <a:lnTo>
                    <a:pt x="239560" y="99949"/>
                  </a:lnTo>
                  <a:lnTo>
                    <a:pt x="218224" y="99949"/>
                  </a:lnTo>
                  <a:lnTo>
                    <a:pt x="218224" y="167005"/>
                  </a:lnTo>
                  <a:lnTo>
                    <a:pt x="326428" y="167005"/>
                  </a:lnTo>
                  <a:lnTo>
                    <a:pt x="326428" y="149098"/>
                  </a:lnTo>
                  <a:lnTo>
                    <a:pt x="326428" y="135255"/>
                  </a:lnTo>
                  <a:lnTo>
                    <a:pt x="326428" y="117094"/>
                  </a:lnTo>
                  <a:lnTo>
                    <a:pt x="326428" y="99949"/>
                  </a:lnTo>
                  <a:close/>
                </a:path>
                <a:path w="1164589" h="170814">
                  <a:moveTo>
                    <a:pt x="326682" y="2540"/>
                  </a:moveTo>
                  <a:lnTo>
                    <a:pt x="305219" y="2540"/>
                  </a:lnTo>
                  <a:lnTo>
                    <a:pt x="305219" y="37719"/>
                  </a:lnTo>
                  <a:lnTo>
                    <a:pt x="275882" y="37719"/>
                  </a:lnTo>
                  <a:lnTo>
                    <a:pt x="255054" y="9982"/>
                  </a:lnTo>
                  <a:lnTo>
                    <a:pt x="255054" y="53721"/>
                  </a:lnTo>
                  <a:lnTo>
                    <a:pt x="253022" y="59563"/>
                  </a:lnTo>
                  <a:lnTo>
                    <a:pt x="244767" y="68580"/>
                  </a:lnTo>
                  <a:lnTo>
                    <a:pt x="239306" y="70866"/>
                  </a:lnTo>
                  <a:lnTo>
                    <a:pt x="225336" y="70866"/>
                  </a:lnTo>
                  <a:lnTo>
                    <a:pt x="219875" y="68580"/>
                  </a:lnTo>
                  <a:lnTo>
                    <a:pt x="215811" y="64135"/>
                  </a:lnTo>
                  <a:lnTo>
                    <a:pt x="211747" y="59563"/>
                  </a:lnTo>
                  <a:lnTo>
                    <a:pt x="209588" y="53721"/>
                  </a:lnTo>
                  <a:lnTo>
                    <a:pt x="209588" y="39497"/>
                  </a:lnTo>
                  <a:lnTo>
                    <a:pt x="211747" y="33655"/>
                  </a:lnTo>
                  <a:lnTo>
                    <a:pt x="215811" y="29210"/>
                  </a:lnTo>
                  <a:lnTo>
                    <a:pt x="220002" y="24765"/>
                  </a:lnTo>
                  <a:lnTo>
                    <a:pt x="225463" y="22479"/>
                  </a:lnTo>
                  <a:lnTo>
                    <a:pt x="239179" y="22479"/>
                  </a:lnTo>
                  <a:lnTo>
                    <a:pt x="244767" y="24765"/>
                  </a:lnTo>
                  <a:lnTo>
                    <a:pt x="253022" y="33782"/>
                  </a:lnTo>
                  <a:lnTo>
                    <a:pt x="255003" y="39497"/>
                  </a:lnTo>
                  <a:lnTo>
                    <a:pt x="255054" y="53721"/>
                  </a:lnTo>
                  <a:lnTo>
                    <a:pt x="255054" y="9982"/>
                  </a:lnTo>
                  <a:lnTo>
                    <a:pt x="254241" y="9461"/>
                  </a:lnTo>
                  <a:lnTo>
                    <a:pt x="247459" y="6616"/>
                  </a:lnTo>
                  <a:lnTo>
                    <a:pt x="240144" y="4902"/>
                  </a:lnTo>
                  <a:lnTo>
                    <a:pt x="232321" y="4318"/>
                  </a:lnTo>
                  <a:lnTo>
                    <a:pt x="223202" y="5080"/>
                  </a:lnTo>
                  <a:lnTo>
                    <a:pt x="191389" y="30137"/>
                  </a:lnTo>
                  <a:lnTo>
                    <a:pt x="188252" y="46609"/>
                  </a:lnTo>
                  <a:lnTo>
                    <a:pt x="189026" y="55283"/>
                  </a:lnTo>
                  <a:lnTo>
                    <a:pt x="214998" y="85686"/>
                  </a:lnTo>
                  <a:lnTo>
                    <a:pt x="232321" y="88646"/>
                  </a:lnTo>
                  <a:lnTo>
                    <a:pt x="240144" y="88099"/>
                  </a:lnTo>
                  <a:lnTo>
                    <a:pt x="273456" y="63169"/>
                  </a:lnTo>
                  <a:lnTo>
                    <a:pt x="275628" y="56261"/>
                  </a:lnTo>
                  <a:lnTo>
                    <a:pt x="305219" y="56261"/>
                  </a:lnTo>
                  <a:lnTo>
                    <a:pt x="305219" y="92837"/>
                  </a:lnTo>
                  <a:lnTo>
                    <a:pt x="326682" y="92837"/>
                  </a:lnTo>
                  <a:lnTo>
                    <a:pt x="326682" y="56261"/>
                  </a:lnTo>
                  <a:lnTo>
                    <a:pt x="326682" y="37719"/>
                  </a:lnTo>
                  <a:lnTo>
                    <a:pt x="326682" y="2540"/>
                  </a:lnTo>
                  <a:close/>
                </a:path>
                <a:path w="1164589" h="170814">
                  <a:moveTo>
                    <a:pt x="515785" y="17399"/>
                  </a:moveTo>
                  <a:lnTo>
                    <a:pt x="433349" y="17399"/>
                  </a:lnTo>
                  <a:lnTo>
                    <a:pt x="433349" y="35814"/>
                  </a:lnTo>
                  <a:lnTo>
                    <a:pt x="492671" y="35814"/>
                  </a:lnTo>
                  <a:lnTo>
                    <a:pt x="489445" y="48983"/>
                  </a:lnTo>
                  <a:lnTo>
                    <a:pt x="468541" y="85344"/>
                  </a:lnTo>
                  <a:lnTo>
                    <a:pt x="435749" y="112242"/>
                  </a:lnTo>
                  <a:lnTo>
                    <a:pt x="423202" y="117983"/>
                  </a:lnTo>
                  <a:lnTo>
                    <a:pt x="440093" y="133731"/>
                  </a:lnTo>
                  <a:lnTo>
                    <a:pt x="471728" y="111493"/>
                  </a:lnTo>
                  <a:lnTo>
                    <a:pt x="504101" y="68249"/>
                  </a:lnTo>
                  <a:lnTo>
                    <a:pt x="514286" y="35052"/>
                  </a:lnTo>
                  <a:lnTo>
                    <a:pt x="515785" y="17399"/>
                  </a:lnTo>
                  <a:close/>
                </a:path>
                <a:path w="1164589" h="170814">
                  <a:moveTo>
                    <a:pt x="562902" y="2540"/>
                  </a:moveTo>
                  <a:lnTo>
                    <a:pt x="541439" y="2540"/>
                  </a:lnTo>
                  <a:lnTo>
                    <a:pt x="541439" y="170561"/>
                  </a:lnTo>
                  <a:lnTo>
                    <a:pt x="562902" y="170561"/>
                  </a:lnTo>
                  <a:lnTo>
                    <a:pt x="562902" y="2540"/>
                  </a:lnTo>
                  <a:close/>
                </a:path>
                <a:path w="1164589" h="170814">
                  <a:moveTo>
                    <a:pt x="710603" y="14986"/>
                  </a:moveTo>
                  <a:lnTo>
                    <a:pt x="670725" y="14986"/>
                  </a:lnTo>
                  <a:lnTo>
                    <a:pt x="670725" y="0"/>
                  </a:lnTo>
                  <a:lnTo>
                    <a:pt x="648881" y="0"/>
                  </a:lnTo>
                  <a:lnTo>
                    <a:pt x="648881" y="14986"/>
                  </a:lnTo>
                  <a:lnTo>
                    <a:pt x="608368" y="14986"/>
                  </a:lnTo>
                  <a:lnTo>
                    <a:pt x="608368" y="32004"/>
                  </a:lnTo>
                  <a:lnTo>
                    <a:pt x="710603" y="32004"/>
                  </a:lnTo>
                  <a:lnTo>
                    <a:pt x="710603" y="14986"/>
                  </a:lnTo>
                  <a:close/>
                </a:path>
                <a:path w="1164589" h="170814">
                  <a:moveTo>
                    <a:pt x="715175" y="111125"/>
                  </a:moveTo>
                  <a:lnTo>
                    <a:pt x="714019" y="96139"/>
                  </a:lnTo>
                  <a:lnTo>
                    <a:pt x="713905" y="94615"/>
                  </a:lnTo>
                  <a:lnTo>
                    <a:pt x="705777" y="95072"/>
                  </a:lnTo>
                  <a:lnTo>
                    <a:pt x="695871" y="95478"/>
                  </a:lnTo>
                  <a:lnTo>
                    <a:pt x="670598" y="96139"/>
                  </a:lnTo>
                  <a:lnTo>
                    <a:pt x="670598" y="86614"/>
                  </a:lnTo>
                  <a:lnTo>
                    <a:pt x="685025" y="83642"/>
                  </a:lnTo>
                  <a:lnTo>
                    <a:pt x="695337" y="78524"/>
                  </a:lnTo>
                  <a:lnTo>
                    <a:pt x="701548" y="71247"/>
                  </a:lnTo>
                  <a:lnTo>
                    <a:pt x="703618" y="61849"/>
                  </a:lnTo>
                  <a:lnTo>
                    <a:pt x="703618" y="54102"/>
                  </a:lnTo>
                  <a:lnTo>
                    <a:pt x="702284" y="52070"/>
                  </a:lnTo>
                  <a:lnTo>
                    <a:pt x="699554" y="47879"/>
                  </a:lnTo>
                  <a:lnTo>
                    <a:pt x="691553" y="43307"/>
                  </a:lnTo>
                  <a:lnTo>
                    <a:pt x="685114" y="40233"/>
                  </a:lnTo>
                  <a:lnTo>
                    <a:pt x="681774" y="39268"/>
                  </a:lnTo>
                  <a:lnTo>
                    <a:pt x="681774" y="55372"/>
                  </a:lnTo>
                  <a:lnTo>
                    <a:pt x="681774" y="64516"/>
                  </a:lnTo>
                  <a:lnTo>
                    <a:pt x="679996" y="66802"/>
                  </a:lnTo>
                  <a:lnTo>
                    <a:pt x="676186" y="68580"/>
                  </a:lnTo>
                  <a:lnTo>
                    <a:pt x="672503" y="70358"/>
                  </a:lnTo>
                  <a:lnTo>
                    <a:pt x="666915" y="71247"/>
                  </a:lnTo>
                  <a:lnTo>
                    <a:pt x="644817" y="71247"/>
                  </a:lnTo>
                  <a:lnTo>
                    <a:pt x="637451" y="68072"/>
                  </a:lnTo>
                  <a:lnTo>
                    <a:pt x="637451" y="55372"/>
                  </a:lnTo>
                  <a:lnTo>
                    <a:pt x="644817" y="52070"/>
                  </a:lnTo>
                  <a:lnTo>
                    <a:pt x="674408" y="52070"/>
                  </a:lnTo>
                  <a:lnTo>
                    <a:pt x="681774" y="55372"/>
                  </a:lnTo>
                  <a:lnTo>
                    <a:pt x="681774" y="39268"/>
                  </a:lnTo>
                  <a:lnTo>
                    <a:pt x="677659" y="38061"/>
                  </a:lnTo>
                  <a:lnTo>
                    <a:pt x="669163" y="36753"/>
                  </a:lnTo>
                  <a:lnTo>
                    <a:pt x="659676" y="36322"/>
                  </a:lnTo>
                  <a:lnTo>
                    <a:pt x="650074" y="36741"/>
                  </a:lnTo>
                  <a:lnTo>
                    <a:pt x="615607" y="53721"/>
                  </a:lnTo>
                  <a:lnTo>
                    <a:pt x="615670" y="68580"/>
                  </a:lnTo>
                  <a:lnTo>
                    <a:pt x="648627" y="86614"/>
                  </a:lnTo>
                  <a:lnTo>
                    <a:pt x="648627" y="96647"/>
                  </a:lnTo>
                  <a:lnTo>
                    <a:pt x="601002" y="97028"/>
                  </a:lnTo>
                  <a:lnTo>
                    <a:pt x="603161" y="114554"/>
                  </a:lnTo>
                  <a:lnTo>
                    <a:pt x="631215" y="114350"/>
                  </a:lnTo>
                  <a:lnTo>
                    <a:pt x="659206" y="113703"/>
                  </a:lnTo>
                  <a:lnTo>
                    <a:pt x="687184" y="112636"/>
                  </a:lnTo>
                  <a:lnTo>
                    <a:pt x="715175" y="111125"/>
                  </a:lnTo>
                  <a:close/>
                </a:path>
                <a:path w="1164589" h="170814">
                  <a:moveTo>
                    <a:pt x="743115" y="122428"/>
                  </a:moveTo>
                  <a:lnTo>
                    <a:pt x="631609" y="122428"/>
                  </a:lnTo>
                  <a:lnTo>
                    <a:pt x="631609" y="140462"/>
                  </a:lnTo>
                  <a:lnTo>
                    <a:pt x="721398" y="140462"/>
                  </a:lnTo>
                  <a:lnTo>
                    <a:pt x="721398" y="170561"/>
                  </a:lnTo>
                  <a:lnTo>
                    <a:pt x="743115" y="170561"/>
                  </a:lnTo>
                  <a:lnTo>
                    <a:pt x="743115" y="122428"/>
                  </a:lnTo>
                  <a:close/>
                </a:path>
                <a:path w="1164589" h="170814">
                  <a:moveTo>
                    <a:pt x="743115" y="2540"/>
                  </a:moveTo>
                  <a:lnTo>
                    <a:pt x="721144" y="2540"/>
                  </a:lnTo>
                  <a:lnTo>
                    <a:pt x="721144" y="116205"/>
                  </a:lnTo>
                  <a:lnTo>
                    <a:pt x="743115" y="116205"/>
                  </a:lnTo>
                  <a:lnTo>
                    <a:pt x="743115" y="2540"/>
                  </a:lnTo>
                  <a:close/>
                </a:path>
                <a:path w="1164589" h="170814">
                  <a:moveTo>
                    <a:pt x="937044" y="87884"/>
                  </a:moveTo>
                  <a:lnTo>
                    <a:pt x="935913" y="71628"/>
                  </a:lnTo>
                  <a:lnTo>
                    <a:pt x="935774" y="69469"/>
                  </a:lnTo>
                  <a:lnTo>
                    <a:pt x="922312" y="70396"/>
                  </a:lnTo>
                  <a:lnTo>
                    <a:pt x="906729" y="71081"/>
                  </a:lnTo>
                  <a:lnTo>
                    <a:pt x="889025" y="71488"/>
                  </a:lnTo>
                  <a:lnTo>
                    <a:pt x="869226" y="71628"/>
                  </a:lnTo>
                  <a:lnTo>
                    <a:pt x="869226" y="31877"/>
                  </a:lnTo>
                  <a:lnTo>
                    <a:pt x="929424" y="31877"/>
                  </a:lnTo>
                  <a:lnTo>
                    <a:pt x="929424" y="13335"/>
                  </a:lnTo>
                  <a:lnTo>
                    <a:pt x="847382" y="13335"/>
                  </a:lnTo>
                  <a:lnTo>
                    <a:pt x="847382" y="90043"/>
                  </a:lnTo>
                  <a:lnTo>
                    <a:pt x="875207" y="89903"/>
                  </a:lnTo>
                  <a:lnTo>
                    <a:pt x="899452" y="89496"/>
                  </a:lnTo>
                  <a:lnTo>
                    <a:pt x="920064" y="88811"/>
                  </a:lnTo>
                  <a:lnTo>
                    <a:pt x="937044" y="87884"/>
                  </a:lnTo>
                  <a:close/>
                </a:path>
                <a:path w="1164589" h="170814">
                  <a:moveTo>
                    <a:pt x="979716" y="146304"/>
                  </a:moveTo>
                  <a:lnTo>
                    <a:pt x="891959" y="146304"/>
                  </a:lnTo>
                  <a:lnTo>
                    <a:pt x="891959" y="106934"/>
                  </a:lnTo>
                  <a:lnTo>
                    <a:pt x="870115" y="106934"/>
                  </a:lnTo>
                  <a:lnTo>
                    <a:pt x="870115" y="164719"/>
                  </a:lnTo>
                  <a:lnTo>
                    <a:pt x="979716" y="164719"/>
                  </a:lnTo>
                  <a:lnTo>
                    <a:pt x="979716" y="146304"/>
                  </a:lnTo>
                  <a:close/>
                </a:path>
                <a:path w="1164589" h="170814">
                  <a:moveTo>
                    <a:pt x="1000798" y="52451"/>
                  </a:moveTo>
                  <a:lnTo>
                    <a:pt x="975017" y="52451"/>
                  </a:lnTo>
                  <a:lnTo>
                    <a:pt x="975017" y="2540"/>
                  </a:lnTo>
                  <a:lnTo>
                    <a:pt x="953427" y="2540"/>
                  </a:lnTo>
                  <a:lnTo>
                    <a:pt x="953427" y="123571"/>
                  </a:lnTo>
                  <a:lnTo>
                    <a:pt x="975017" y="123571"/>
                  </a:lnTo>
                  <a:lnTo>
                    <a:pt x="975017" y="70866"/>
                  </a:lnTo>
                  <a:lnTo>
                    <a:pt x="1000798" y="70866"/>
                  </a:lnTo>
                  <a:lnTo>
                    <a:pt x="1000798" y="52451"/>
                  </a:lnTo>
                  <a:close/>
                </a:path>
                <a:path w="1164589" h="170814">
                  <a:moveTo>
                    <a:pt x="1129703" y="5969"/>
                  </a:moveTo>
                  <a:lnTo>
                    <a:pt x="1108113" y="5969"/>
                  </a:lnTo>
                  <a:lnTo>
                    <a:pt x="1108113" y="43053"/>
                  </a:lnTo>
                  <a:lnTo>
                    <a:pt x="1089952" y="43053"/>
                  </a:lnTo>
                  <a:lnTo>
                    <a:pt x="1091057" y="37490"/>
                  </a:lnTo>
                  <a:lnTo>
                    <a:pt x="1092123" y="31229"/>
                  </a:lnTo>
                  <a:lnTo>
                    <a:pt x="1093101" y="24295"/>
                  </a:lnTo>
                  <a:lnTo>
                    <a:pt x="1094016" y="16637"/>
                  </a:lnTo>
                  <a:lnTo>
                    <a:pt x="1026071" y="16637"/>
                  </a:lnTo>
                  <a:lnTo>
                    <a:pt x="1026071" y="34925"/>
                  </a:lnTo>
                  <a:lnTo>
                    <a:pt x="1070648" y="34925"/>
                  </a:lnTo>
                  <a:lnTo>
                    <a:pt x="1067358" y="49047"/>
                  </a:lnTo>
                  <a:lnTo>
                    <a:pt x="1048931" y="87122"/>
                  </a:lnTo>
                  <a:lnTo>
                    <a:pt x="1016800" y="119380"/>
                  </a:lnTo>
                  <a:lnTo>
                    <a:pt x="1035215" y="133096"/>
                  </a:lnTo>
                  <a:lnTo>
                    <a:pt x="1063790" y="101346"/>
                  </a:lnTo>
                  <a:lnTo>
                    <a:pt x="1084745" y="61214"/>
                  </a:lnTo>
                  <a:lnTo>
                    <a:pt x="1108113" y="61214"/>
                  </a:lnTo>
                  <a:lnTo>
                    <a:pt x="1108113" y="88011"/>
                  </a:lnTo>
                  <a:lnTo>
                    <a:pt x="1075601" y="88011"/>
                  </a:lnTo>
                  <a:lnTo>
                    <a:pt x="1075601" y="106172"/>
                  </a:lnTo>
                  <a:lnTo>
                    <a:pt x="1108113" y="106172"/>
                  </a:lnTo>
                  <a:lnTo>
                    <a:pt x="1108113" y="165608"/>
                  </a:lnTo>
                  <a:lnTo>
                    <a:pt x="1129703" y="165608"/>
                  </a:lnTo>
                  <a:lnTo>
                    <a:pt x="1129703" y="61214"/>
                  </a:lnTo>
                  <a:lnTo>
                    <a:pt x="1129703" y="43053"/>
                  </a:lnTo>
                  <a:lnTo>
                    <a:pt x="1129703" y="5969"/>
                  </a:lnTo>
                  <a:close/>
                </a:path>
                <a:path w="1164589" h="170814">
                  <a:moveTo>
                    <a:pt x="1164374" y="2540"/>
                  </a:moveTo>
                  <a:lnTo>
                    <a:pt x="1142784" y="2540"/>
                  </a:lnTo>
                  <a:lnTo>
                    <a:pt x="1142784" y="170561"/>
                  </a:lnTo>
                  <a:lnTo>
                    <a:pt x="1164374" y="170561"/>
                  </a:lnTo>
                  <a:lnTo>
                    <a:pt x="1164374" y="2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055619" y="2289047"/>
              <a:ext cx="2470785" cy="620395"/>
            </a:xfrm>
            <a:custGeom>
              <a:avLst/>
              <a:gdLst/>
              <a:ahLst/>
              <a:cxnLst/>
              <a:rect l="l" t="t" r="r" b="b"/>
              <a:pathLst>
                <a:path w="2470785" h="620394">
                  <a:moveTo>
                    <a:pt x="2160270" y="0"/>
                  </a:moveTo>
                  <a:lnTo>
                    <a:pt x="0" y="0"/>
                  </a:lnTo>
                  <a:lnTo>
                    <a:pt x="310133" y="310134"/>
                  </a:lnTo>
                  <a:lnTo>
                    <a:pt x="0" y="620267"/>
                  </a:lnTo>
                  <a:lnTo>
                    <a:pt x="2160270" y="620267"/>
                  </a:lnTo>
                  <a:lnTo>
                    <a:pt x="2470404" y="310134"/>
                  </a:lnTo>
                  <a:lnTo>
                    <a:pt x="216027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055619" y="2289047"/>
              <a:ext cx="2470785" cy="620395"/>
            </a:xfrm>
            <a:custGeom>
              <a:avLst/>
              <a:gdLst/>
              <a:ahLst/>
              <a:cxnLst/>
              <a:rect l="l" t="t" r="r" b="b"/>
              <a:pathLst>
                <a:path w="2470785" h="620394">
                  <a:moveTo>
                    <a:pt x="0" y="0"/>
                  </a:moveTo>
                  <a:lnTo>
                    <a:pt x="2160270" y="0"/>
                  </a:lnTo>
                  <a:lnTo>
                    <a:pt x="2470404" y="310134"/>
                  </a:lnTo>
                  <a:lnTo>
                    <a:pt x="2160270" y="620267"/>
                  </a:lnTo>
                  <a:lnTo>
                    <a:pt x="0" y="620267"/>
                  </a:lnTo>
                  <a:lnTo>
                    <a:pt x="310133" y="31013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702177" y="2514726"/>
              <a:ext cx="1164590" cy="168910"/>
            </a:xfrm>
            <a:custGeom>
              <a:avLst/>
              <a:gdLst/>
              <a:ahLst/>
              <a:cxnLst/>
              <a:rect l="l" t="t" r="r" b="b"/>
              <a:pathLst>
                <a:path w="1164589" h="168910">
                  <a:moveTo>
                    <a:pt x="109347" y="110490"/>
                  </a:moveTo>
                  <a:lnTo>
                    <a:pt x="80327" y="85725"/>
                  </a:lnTo>
                  <a:lnTo>
                    <a:pt x="66459" y="45085"/>
                  </a:lnTo>
                  <a:lnTo>
                    <a:pt x="66421" y="12065"/>
                  </a:lnTo>
                  <a:lnTo>
                    <a:pt x="44704" y="12065"/>
                  </a:lnTo>
                  <a:lnTo>
                    <a:pt x="44704" y="45085"/>
                  </a:lnTo>
                  <a:lnTo>
                    <a:pt x="43903" y="55410"/>
                  </a:lnTo>
                  <a:lnTo>
                    <a:pt x="25209" y="94894"/>
                  </a:lnTo>
                  <a:lnTo>
                    <a:pt x="0" y="115316"/>
                  </a:lnTo>
                  <a:lnTo>
                    <a:pt x="16891" y="129921"/>
                  </a:lnTo>
                  <a:lnTo>
                    <a:pt x="28740" y="120523"/>
                  </a:lnTo>
                  <a:lnTo>
                    <a:pt x="39154" y="110020"/>
                  </a:lnTo>
                  <a:lnTo>
                    <a:pt x="48120" y="98425"/>
                  </a:lnTo>
                  <a:lnTo>
                    <a:pt x="55626" y="85725"/>
                  </a:lnTo>
                  <a:lnTo>
                    <a:pt x="62382" y="96901"/>
                  </a:lnTo>
                  <a:lnTo>
                    <a:pt x="71056" y="107505"/>
                  </a:lnTo>
                  <a:lnTo>
                    <a:pt x="81622" y="117551"/>
                  </a:lnTo>
                  <a:lnTo>
                    <a:pt x="94107" y="127000"/>
                  </a:lnTo>
                  <a:lnTo>
                    <a:pt x="109347" y="110490"/>
                  </a:lnTo>
                  <a:close/>
                </a:path>
                <a:path w="1164589" h="168910">
                  <a:moveTo>
                    <a:pt x="166370" y="65278"/>
                  </a:moveTo>
                  <a:lnTo>
                    <a:pt x="140081" y="65278"/>
                  </a:lnTo>
                  <a:lnTo>
                    <a:pt x="140081" y="762"/>
                  </a:lnTo>
                  <a:lnTo>
                    <a:pt x="118364" y="762"/>
                  </a:lnTo>
                  <a:lnTo>
                    <a:pt x="118364" y="168783"/>
                  </a:lnTo>
                  <a:lnTo>
                    <a:pt x="140081" y="168783"/>
                  </a:lnTo>
                  <a:lnTo>
                    <a:pt x="140081" y="83693"/>
                  </a:lnTo>
                  <a:lnTo>
                    <a:pt x="166370" y="83693"/>
                  </a:lnTo>
                  <a:lnTo>
                    <a:pt x="166370" y="65278"/>
                  </a:lnTo>
                  <a:close/>
                </a:path>
                <a:path w="1164589" h="168910">
                  <a:moveTo>
                    <a:pt x="326390" y="98171"/>
                  </a:moveTo>
                  <a:lnTo>
                    <a:pt x="305181" y="98171"/>
                  </a:lnTo>
                  <a:lnTo>
                    <a:pt x="305181" y="115316"/>
                  </a:lnTo>
                  <a:lnTo>
                    <a:pt x="305181" y="133477"/>
                  </a:lnTo>
                  <a:lnTo>
                    <a:pt x="305181" y="147320"/>
                  </a:lnTo>
                  <a:lnTo>
                    <a:pt x="239522" y="147320"/>
                  </a:lnTo>
                  <a:lnTo>
                    <a:pt x="239522" y="133477"/>
                  </a:lnTo>
                  <a:lnTo>
                    <a:pt x="305181" y="133477"/>
                  </a:lnTo>
                  <a:lnTo>
                    <a:pt x="305181" y="115316"/>
                  </a:lnTo>
                  <a:lnTo>
                    <a:pt x="239522" y="115316"/>
                  </a:lnTo>
                  <a:lnTo>
                    <a:pt x="239522" y="98171"/>
                  </a:lnTo>
                  <a:lnTo>
                    <a:pt x="218186" y="98171"/>
                  </a:lnTo>
                  <a:lnTo>
                    <a:pt x="218186" y="165227"/>
                  </a:lnTo>
                  <a:lnTo>
                    <a:pt x="326390" y="165227"/>
                  </a:lnTo>
                  <a:lnTo>
                    <a:pt x="326390" y="147320"/>
                  </a:lnTo>
                  <a:lnTo>
                    <a:pt x="326390" y="133477"/>
                  </a:lnTo>
                  <a:lnTo>
                    <a:pt x="326390" y="115316"/>
                  </a:lnTo>
                  <a:lnTo>
                    <a:pt x="326390" y="98171"/>
                  </a:lnTo>
                  <a:close/>
                </a:path>
                <a:path w="1164589" h="168910">
                  <a:moveTo>
                    <a:pt x="326644" y="762"/>
                  </a:moveTo>
                  <a:lnTo>
                    <a:pt x="305181" y="762"/>
                  </a:lnTo>
                  <a:lnTo>
                    <a:pt x="305181" y="35941"/>
                  </a:lnTo>
                  <a:lnTo>
                    <a:pt x="275717" y="35941"/>
                  </a:lnTo>
                  <a:lnTo>
                    <a:pt x="255016" y="8204"/>
                  </a:lnTo>
                  <a:lnTo>
                    <a:pt x="255016" y="51943"/>
                  </a:lnTo>
                  <a:lnTo>
                    <a:pt x="252984" y="57785"/>
                  </a:lnTo>
                  <a:lnTo>
                    <a:pt x="244729" y="66802"/>
                  </a:lnTo>
                  <a:lnTo>
                    <a:pt x="239268" y="69088"/>
                  </a:lnTo>
                  <a:lnTo>
                    <a:pt x="225298" y="69088"/>
                  </a:lnTo>
                  <a:lnTo>
                    <a:pt x="219837" y="66802"/>
                  </a:lnTo>
                  <a:lnTo>
                    <a:pt x="215773" y="62357"/>
                  </a:lnTo>
                  <a:lnTo>
                    <a:pt x="211709" y="57785"/>
                  </a:lnTo>
                  <a:lnTo>
                    <a:pt x="209550" y="51943"/>
                  </a:lnTo>
                  <a:lnTo>
                    <a:pt x="209550" y="37719"/>
                  </a:lnTo>
                  <a:lnTo>
                    <a:pt x="211709" y="31877"/>
                  </a:lnTo>
                  <a:lnTo>
                    <a:pt x="215773" y="27432"/>
                  </a:lnTo>
                  <a:lnTo>
                    <a:pt x="219964" y="22987"/>
                  </a:lnTo>
                  <a:lnTo>
                    <a:pt x="225425" y="20701"/>
                  </a:lnTo>
                  <a:lnTo>
                    <a:pt x="239141" y="20701"/>
                  </a:lnTo>
                  <a:lnTo>
                    <a:pt x="244729" y="22987"/>
                  </a:lnTo>
                  <a:lnTo>
                    <a:pt x="252984" y="32004"/>
                  </a:lnTo>
                  <a:lnTo>
                    <a:pt x="254965" y="37719"/>
                  </a:lnTo>
                  <a:lnTo>
                    <a:pt x="255016" y="51943"/>
                  </a:lnTo>
                  <a:lnTo>
                    <a:pt x="255016" y="8204"/>
                  </a:lnTo>
                  <a:lnTo>
                    <a:pt x="254203" y="7683"/>
                  </a:lnTo>
                  <a:lnTo>
                    <a:pt x="247421" y="4838"/>
                  </a:lnTo>
                  <a:lnTo>
                    <a:pt x="240106" y="3124"/>
                  </a:lnTo>
                  <a:lnTo>
                    <a:pt x="232283" y="2540"/>
                  </a:lnTo>
                  <a:lnTo>
                    <a:pt x="223164" y="3302"/>
                  </a:lnTo>
                  <a:lnTo>
                    <a:pt x="191350" y="28359"/>
                  </a:lnTo>
                  <a:lnTo>
                    <a:pt x="188214" y="44831"/>
                  </a:lnTo>
                  <a:lnTo>
                    <a:pt x="188988" y="53505"/>
                  </a:lnTo>
                  <a:lnTo>
                    <a:pt x="214909" y="83908"/>
                  </a:lnTo>
                  <a:lnTo>
                    <a:pt x="232283" y="86868"/>
                  </a:lnTo>
                  <a:lnTo>
                    <a:pt x="240106" y="86321"/>
                  </a:lnTo>
                  <a:lnTo>
                    <a:pt x="268986" y="69088"/>
                  </a:lnTo>
                  <a:lnTo>
                    <a:pt x="270154" y="67614"/>
                  </a:lnTo>
                  <a:lnTo>
                    <a:pt x="273418" y="61391"/>
                  </a:lnTo>
                  <a:lnTo>
                    <a:pt x="275590" y="54483"/>
                  </a:lnTo>
                  <a:lnTo>
                    <a:pt x="305181" y="54483"/>
                  </a:lnTo>
                  <a:lnTo>
                    <a:pt x="305181" y="91059"/>
                  </a:lnTo>
                  <a:lnTo>
                    <a:pt x="326644" y="91059"/>
                  </a:lnTo>
                  <a:lnTo>
                    <a:pt x="326644" y="54483"/>
                  </a:lnTo>
                  <a:lnTo>
                    <a:pt x="326644" y="35941"/>
                  </a:lnTo>
                  <a:lnTo>
                    <a:pt x="326644" y="762"/>
                  </a:lnTo>
                  <a:close/>
                </a:path>
                <a:path w="1164589" h="168910">
                  <a:moveTo>
                    <a:pt x="571754" y="55753"/>
                  </a:moveTo>
                  <a:lnTo>
                    <a:pt x="527558" y="39878"/>
                  </a:lnTo>
                  <a:lnTo>
                    <a:pt x="510921" y="12065"/>
                  </a:lnTo>
                  <a:lnTo>
                    <a:pt x="510921" y="4318"/>
                  </a:lnTo>
                  <a:lnTo>
                    <a:pt x="489204" y="4318"/>
                  </a:lnTo>
                  <a:lnTo>
                    <a:pt x="489204" y="12065"/>
                  </a:lnTo>
                  <a:lnTo>
                    <a:pt x="488149" y="19380"/>
                  </a:lnTo>
                  <a:lnTo>
                    <a:pt x="452894" y="49923"/>
                  </a:lnTo>
                  <a:lnTo>
                    <a:pt x="428117" y="55626"/>
                  </a:lnTo>
                  <a:lnTo>
                    <a:pt x="441071" y="72136"/>
                  </a:lnTo>
                  <a:lnTo>
                    <a:pt x="483844" y="54279"/>
                  </a:lnTo>
                  <a:lnTo>
                    <a:pt x="500126" y="38735"/>
                  </a:lnTo>
                  <a:lnTo>
                    <a:pt x="504266" y="43840"/>
                  </a:lnTo>
                  <a:lnTo>
                    <a:pt x="541502" y="66675"/>
                  </a:lnTo>
                  <a:lnTo>
                    <a:pt x="560451" y="72136"/>
                  </a:lnTo>
                  <a:lnTo>
                    <a:pt x="571754" y="55753"/>
                  </a:lnTo>
                  <a:close/>
                </a:path>
                <a:path w="1164589" h="168910">
                  <a:moveTo>
                    <a:pt x="578104" y="88011"/>
                  </a:moveTo>
                  <a:lnTo>
                    <a:pt x="422275" y="88011"/>
                  </a:lnTo>
                  <a:lnTo>
                    <a:pt x="422275" y="106299"/>
                  </a:lnTo>
                  <a:lnTo>
                    <a:pt x="489204" y="106299"/>
                  </a:lnTo>
                  <a:lnTo>
                    <a:pt x="489204" y="168783"/>
                  </a:lnTo>
                  <a:lnTo>
                    <a:pt x="510921" y="168783"/>
                  </a:lnTo>
                  <a:lnTo>
                    <a:pt x="510921" y="106299"/>
                  </a:lnTo>
                  <a:lnTo>
                    <a:pt x="578104" y="106299"/>
                  </a:lnTo>
                  <a:lnTo>
                    <a:pt x="578104" y="88011"/>
                  </a:lnTo>
                  <a:close/>
                </a:path>
                <a:path w="1164589" h="168910">
                  <a:moveTo>
                    <a:pt x="682244" y="79629"/>
                  </a:moveTo>
                  <a:lnTo>
                    <a:pt x="682180" y="61087"/>
                  </a:lnTo>
                  <a:lnTo>
                    <a:pt x="680580" y="57785"/>
                  </a:lnTo>
                  <a:lnTo>
                    <a:pt x="678688" y="53848"/>
                  </a:lnTo>
                  <a:lnTo>
                    <a:pt x="671576" y="48387"/>
                  </a:lnTo>
                  <a:lnTo>
                    <a:pt x="665734" y="44818"/>
                  </a:lnTo>
                  <a:lnTo>
                    <a:pt x="661162" y="43078"/>
                  </a:lnTo>
                  <a:lnTo>
                    <a:pt x="661162" y="66675"/>
                  </a:lnTo>
                  <a:lnTo>
                    <a:pt x="661162" y="73914"/>
                  </a:lnTo>
                  <a:lnTo>
                    <a:pt x="659511" y="76835"/>
                  </a:lnTo>
                  <a:lnTo>
                    <a:pt x="656209" y="79248"/>
                  </a:lnTo>
                  <a:lnTo>
                    <a:pt x="652780" y="81661"/>
                  </a:lnTo>
                  <a:lnTo>
                    <a:pt x="648462" y="82804"/>
                  </a:lnTo>
                  <a:lnTo>
                    <a:pt x="637540" y="82804"/>
                  </a:lnTo>
                  <a:lnTo>
                    <a:pt x="633222" y="81661"/>
                  </a:lnTo>
                  <a:lnTo>
                    <a:pt x="630047" y="79375"/>
                  </a:lnTo>
                  <a:lnTo>
                    <a:pt x="626872" y="77216"/>
                  </a:lnTo>
                  <a:lnTo>
                    <a:pt x="625221" y="74168"/>
                  </a:lnTo>
                  <a:lnTo>
                    <a:pt x="625221" y="66675"/>
                  </a:lnTo>
                  <a:lnTo>
                    <a:pt x="626872" y="63754"/>
                  </a:lnTo>
                  <a:lnTo>
                    <a:pt x="630174" y="61341"/>
                  </a:lnTo>
                  <a:lnTo>
                    <a:pt x="633476" y="59055"/>
                  </a:lnTo>
                  <a:lnTo>
                    <a:pt x="637794" y="57785"/>
                  </a:lnTo>
                  <a:lnTo>
                    <a:pt x="648716" y="57785"/>
                  </a:lnTo>
                  <a:lnTo>
                    <a:pt x="653034" y="59055"/>
                  </a:lnTo>
                  <a:lnTo>
                    <a:pt x="656336" y="61341"/>
                  </a:lnTo>
                  <a:lnTo>
                    <a:pt x="659638" y="63754"/>
                  </a:lnTo>
                  <a:lnTo>
                    <a:pt x="661162" y="66675"/>
                  </a:lnTo>
                  <a:lnTo>
                    <a:pt x="661162" y="43078"/>
                  </a:lnTo>
                  <a:lnTo>
                    <a:pt x="659079" y="42278"/>
                  </a:lnTo>
                  <a:lnTo>
                    <a:pt x="651586" y="40767"/>
                  </a:lnTo>
                  <a:lnTo>
                    <a:pt x="643255" y="40259"/>
                  </a:lnTo>
                  <a:lnTo>
                    <a:pt x="634834" y="40767"/>
                  </a:lnTo>
                  <a:lnTo>
                    <a:pt x="604139" y="61087"/>
                  </a:lnTo>
                  <a:lnTo>
                    <a:pt x="604139" y="79629"/>
                  </a:lnTo>
                  <a:lnTo>
                    <a:pt x="643255" y="100457"/>
                  </a:lnTo>
                  <a:lnTo>
                    <a:pt x="651687" y="99961"/>
                  </a:lnTo>
                  <a:lnTo>
                    <a:pt x="680707" y="82804"/>
                  </a:lnTo>
                  <a:lnTo>
                    <a:pt x="682244" y="79629"/>
                  </a:lnTo>
                  <a:close/>
                </a:path>
                <a:path w="1164589" h="168910">
                  <a:moveTo>
                    <a:pt x="686054" y="17145"/>
                  </a:moveTo>
                  <a:lnTo>
                    <a:pt x="653923" y="17145"/>
                  </a:lnTo>
                  <a:lnTo>
                    <a:pt x="653923" y="0"/>
                  </a:lnTo>
                  <a:lnTo>
                    <a:pt x="632206" y="0"/>
                  </a:lnTo>
                  <a:lnTo>
                    <a:pt x="632206" y="17145"/>
                  </a:lnTo>
                  <a:lnTo>
                    <a:pt x="599567" y="17145"/>
                  </a:lnTo>
                  <a:lnTo>
                    <a:pt x="599567" y="34798"/>
                  </a:lnTo>
                  <a:lnTo>
                    <a:pt x="686054" y="34798"/>
                  </a:lnTo>
                  <a:lnTo>
                    <a:pt x="686054" y="17145"/>
                  </a:lnTo>
                  <a:close/>
                </a:path>
                <a:path w="1164589" h="168910">
                  <a:moveTo>
                    <a:pt x="746252" y="762"/>
                  </a:moveTo>
                  <a:lnTo>
                    <a:pt x="724662" y="762"/>
                  </a:lnTo>
                  <a:lnTo>
                    <a:pt x="724662" y="49276"/>
                  </a:lnTo>
                  <a:lnTo>
                    <a:pt x="714375" y="49276"/>
                  </a:lnTo>
                  <a:lnTo>
                    <a:pt x="714375" y="4191"/>
                  </a:lnTo>
                  <a:lnTo>
                    <a:pt x="693166" y="4191"/>
                  </a:lnTo>
                  <a:lnTo>
                    <a:pt x="693166" y="97155"/>
                  </a:lnTo>
                  <a:lnTo>
                    <a:pt x="714375" y="97155"/>
                  </a:lnTo>
                  <a:lnTo>
                    <a:pt x="714375" y="67691"/>
                  </a:lnTo>
                  <a:lnTo>
                    <a:pt x="724662" y="67691"/>
                  </a:lnTo>
                  <a:lnTo>
                    <a:pt x="724662" y="102997"/>
                  </a:lnTo>
                  <a:lnTo>
                    <a:pt x="746252" y="102997"/>
                  </a:lnTo>
                  <a:lnTo>
                    <a:pt x="746252" y="67691"/>
                  </a:lnTo>
                  <a:lnTo>
                    <a:pt x="746252" y="49276"/>
                  </a:lnTo>
                  <a:lnTo>
                    <a:pt x="746252" y="762"/>
                  </a:lnTo>
                  <a:close/>
                </a:path>
                <a:path w="1164589" h="168910">
                  <a:moveTo>
                    <a:pt x="747141" y="135890"/>
                  </a:moveTo>
                  <a:lnTo>
                    <a:pt x="724916" y="108915"/>
                  </a:lnTo>
                  <a:lnTo>
                    <a:pt x="724916" y="131445"/>
                  </a:lnTo>
                  <a:lnTo>
                    <a:pt x="724916" y="140589"/>
                  </a:lnTo>
                  <a:lnTo>
                    <a:pt x="690245" y="150749"/>
                  </a:lnTo>
                  <a:lnTo>
                    <a:pt x="682269" y="150495"/>
                  </a:lnTo>
                  <a:lnTo>
                    <a:pt x="655662" y="140589"/>
                  </a:lnTo>
                  <a:lnTo>
                    <a:pt x="655675" y="131445"/>
                  </a:lnTo>
                  <a:lnTo>
                    <a:pt x="690245" y="121158"/>
                  </a:lnTo>
                  <a:lnTo>
                    <a:pt x="698284" y="121412"/>
                  </a:lnTo>
                  <a:lnTo>
                    <a:pt x="724916" y="131445"/>
                  </a:lnTo>
                  <a:lnTo>
                    <a:pt x="724916" y="108915"/>
                  </a:lnTo>
                  <a:lnTo>
                    <a:pt x="723633" y="108292"/>
                  </a:lnTo>
                  <a:lnTo>
                    <a:pt x="713930" y="105473"/>
                  </a:lnTo>
                  <a:lnTo>
                    <a:pt x="702741" y="103809"/>
                  </a:lnTo>
                  <a:lnTo>
                    <a:pt x="690245" y="103251"/>
                  </a:lnTo>
                  <a:lnTo>
                    <a:pt x="677672" y="103809"/>
                  </a:lnTo>
                  <a:lnTo>
                    <a:pt x="641781" y="117005"/>
                  </a:lnTo>
                  <a:lnTo>
                    <a:pt x="633222" y="135890"/>
                  </a:lnTo>
                  <a:lnTo>
                    <a:pt x="634161" y="142963"/>
                  </a:lnTo>
                  <a:lnTo>
                    <a:pt x="666330" y="166344"/>
                  </a:lnTo>
                  <a:lnTo>
                    <a:pt x="690245" y="168529"/>
                  </a:lnTo>
                  <a:lnTo>
                    <a:pt x="703008" y="167982"/>
                  </a:lnTo>
                  <a:lnTo>
                    <a:pt x="742137" y="150749"/>
                  </a:lnTo>
                  <a:lnTo>
                    <a:pt x="743407" y="149250"/>
                  </a:lnTo>
                  <a:lnTo>
                    <a:pt x="746201" y="142951"/>
                  </a:lnTo>
                  <a:lnTo>
                    <a:pt x="747141" y="135890"/>
                  </a:lnTo>
                  <a:close/>
                </a:path>
                <a:path w="1164589" h="168910">
                  <a:moveTo>
                    <a:pt x="937006" y="86106"/>
                  </a:moveTo>
                  <a:lnTo>
                    <a:pt x="935761" y="69850"/>
                  </a:lnTo>
                  <a:lnTo>
                    <a:pt x="935609" y="67691"/>
                  </a:lnTo>
                  <a:lnTo>
                    <a:pt x="922223" y="68618"/>
                  </a:lnTo>
                  <a:lnTo>
                    <a:pt x="906678" y="69303"/>
                  </a:lnTo>
                  <a:lnTo>
                    <a:pt x="888987" y="69710"/>
                  </a:lnTo>
                  <a:lnTo>
                    <a:pt x="869188" y="69850"/>
                  </a:lnTo>
                  <a:lnTo>
                    <a:pt x="869188" y="30099"/>
                  </a:lnTo>
                  <a:lnTo>
                    <a:pt x="929386" y="30099"/>
                  </a:lnTo>
                  <a:lnTo>
                    <a:pt x="929386" y="11557"/>
                  </a:lnTo>
                  <a:lnTo>
                    <a:pt x="847344" y="11557"/>
                  </a:lnTo>
                  <a:lnTo>
                    <a:pt x="847344" y="88265"/>
                  </a:lnTo>
                  <a:lnTo>
                    <a:pt x="875157" y="88125"/>
                  </a:lnTo>
                  <a:lnTo>
                    <a:pt x="899363" y="87718"/>
                  </a:lnTo>
                  <a:lnTo>
                    <a:pt x="919975" y="87033"/>
                  </a:lnTo>
                  <a:lnTo>
                    <a:pt x="937006" y="86106"/>
                  </a:lnTo>
                  <a:close/>
                </a:path>
                <a:path w="1164589" h="168910">
                  <a:moveTo>
                    <a:pt x="979678" y="144526"/>
                  </a:moveTo>
                  <a:lnTo>
                    <a:pt x="891921" y="144526"/>
                  </a:lnTo>
                  <a:lnTo>
                    <a:pt x="891921" y="105156"/>
                  </a:lnTo>
                  <a:lnTo>
                    <a:pt x="870077" y="105156"/>
                  </a:lnTo>
                  <a:lnTo>
                    <a:pt x="870077" y="162941"/>
                  </a:lnTo>
                  <a:lnTo>
                    <a:pt x="979678" y="162941"/>
                  </a:lnTo>
                  <a:lnTo>
                    <a:pt x="979678" y="144526"/>
                  </a:lnTo>
                  <a:close/>
                </a:path>
                <a:path w="1164589" h="168910">
                  <a:moveTo>
                    <a:pt x="1000760" y="50673"/>
                  </a:moveTo>
                  <a:lnTo>
                    <a:pt x="974979" y="50673"/>
                  </a:lnTo>
                  <a:lnTo>
                    <a:pt x="974979" y="762"/>
                  </a:lnTo>
                  <a:lnTo>
                    <a:pt x="953389" y="762"/>
                  </a:lnTo>
                  <a:lnTo>
                    <a:pt x="953389" y="121793"/>
                  </a:lnTo>
                  <a:lnTo>
                    <a:pt x="974979" y="121793"/>
                  </a:lnTo>
                  <a:lnTo>
                    <a:pt x="974979" y="69088"/>
                  </a:lnTo>
                  <a:lnTo>
                    <a:pt x="1000760" y="69088"/>
                  </a:lnTo>
                  <a:lnTo>
                    <a:pt x="1000760" y="50673"/>
                  </a:lnTo>
                  <a:close/>
                </a:path>
                <a:path w="1164589" h="168910">
                  <a:moveTo>
                    <a:pt x="1129665" y="4191"/>
                  </a:moveTo>
                  <a:lnTo>
                    <a:pt x="1108075" y="4191"/>
                  </a:lnTo>
                  <a:lnTo>
                    <a:pt x="1108075" y="41275"/>
                  </a:lnTo>
                  <a:lnTo>
                    <a:pt x="1089914" y="41275"/>
                  </a:lnTo>
                  <a:lnTo>
                    <a:pt x="1091018" y="35712"/>
                  </a:lnTo>
                  <a:lnTo>
                    <a:pt x="1092085" y="29451"/>
                  </a:lnTo>
                  <a:lnTo>
                    <a:pt x="1093063" y="22517"/>
                  </a:lnTo>
                  <a:lnTo>
                    <a:pt x="1093978" y="14859"/>
                  </a:lnTo>
                  <a:lnTo>
                    <a:pt x="1026033" y="14859"/>
                  </a:lnTo>
                  <a:lnTo>
                    <a:pt x="1026033" y="33147"/>
                  </a:lnTo>
                  <a:lnTo>
                    <a:pt x="1070610" y="33147"/>
                  </a:lnTo>
                  <a:lnTo>
                    <a:pt x="1067295" y="47269"/>
                  </a:lnTo>
                  <a:lnTo>
                    <a:pt x="1048893" y="85344"/>
                  </a:lnTo>
                  <a:lnTo>
                    <a:pt x="1016762" y="117602"/>
                  </a:lnTo>
                  <a:lnTo>
                    <a:pt x="1035177" y="131318"/>
                  </a:lnTo>
                  <a:lnTo>
                    <a:pt x="1063752" y="99568"/>
                  </a:lnTo>
                  <a:lnTo>
                    <a:pt x="1084707" y="59436"/>
                  </a:lnTo>
                  <a:lnTo>
                    <a:pt x="1108075" y="59436"/>
                  </a:lnTo>
                  <a:lnTo>
                    <a:pt x="1108075" y="86233"/>
                  </a:lnTo>
                  <a:lnTo>
                    <a:pt x="1075563" y="86233"/>
                  </a:lnTo>
                  <a:lnTo>
                    <a:pt x="1075563" y="104394"/>
                  </a:lnTo>
                  <a:lnTo>
                    <a:pt x="1108075" y="104394"/>
                  </a:lnTo>
                  <a:lnTo>
                    <a:pt x="1108075" y="163830"/>
                  </a:lnTo>
                  <a:lnTo>
                    <a:pt x="1129665" y="163830"/>
                  </a:lnTo>
                  <a:lnTo>
                    <a:pt x="1129665" y="59436"/>
                  </a:lnTo>
                  <a:lnTo>
                    <a:pt x="1129665" y="41275"/>
                  </a:lnTo>
                  <a:lnTo>
                    <a:pt x="1129665" y="4191"/>
                  </a:lnTo>
                  <a:close/>
                </a:path>
                <a:path w="1164589" h="168910">
                  <a:moveTo>
                    <a:pt x="1164336" y="762"/>
                  </a:moveTo>
                  <a:lnTo>
                    <a:pt x="1142746" y="762"/>
                  </a:lnTo>
                  <a:lnTo>
                    <a:pt x="1142746" y="168783"/>
                  </a:lnTo>
                  <a:lnTo>
                    <a:pt x="1164336" y="168783"/>
                  </a:lnTo>
                  <a:lnTo>
                    <a:pt x="1164336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391911" y="2289047"/>
              <a:ext cx="2470785" cy="620395"/>
            </a:xfrm>
            <a:custGeom>
              <a:avLst/>
              <a:gdLst/>
              <a:ahLst/>
              <a:cxnLst/>
              <a:rect l="l" t="t" r="r" b="b"/>
              <a:pathLst>
                <a:path w="2470784" h="620394">
                  <a:moveTo>
                    <a:pt x="2160269" y="0"/>
                  </a:moveTo>
                  <a:lnTo>
                    <a:pt x="0" y="0"/>
                  </a:lnTo>
                  <a:lnTo>
                    <a:pt x="310134" y="310134"/>
                  </a:lnTo>
                  <a:lnTo>
                    <a:pt x="0" y="620267"/>
                  </a:lnTo>
                  <a:lnTo>
                    <a:pt x="2160269" y="620267"/>
                  </a:lnTo>
                  <a:lnTo>
                    <a:pt x="2470404" y="310134"/>
                  </a:lnTo>
                  <a:lnTo>
                    <a:pt x="216026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391911" y="2289047"/>
              <a:ext cx="2470785" cy="620395"/>
            </a:xfrm>
            <a:custGeom>
              <a:avLst/>
              <a:gdLst/>
              <a:ahLst/>
              <a:cxnLst/>
              <a:rect l="l" t="t" r="r" b="b"/>
              <a:pathLst>
                <a:path w="2470784" h="620394">
                  <a:moveTo>
                    <a:pt x="0" y="0"/>
                  </a:moveTo>
                  <a:lnTo>
                    <a:pt x="2160269" y="0"/>
                  </a:lnTo>
                  <a:lnTo>
                    <a:pt x="2470404" y="310134"/>
                  </a:lnTo>
                  <a:lnTo>
                    <a:pt x="2160269" y="620267"/>
                  </a:lnTo>
                  <a:lnTo>
                    <a:pt x="0" y="620267"/>
                  </a:lnTo>
                  <a:lnTo>
                    <a:pt x="310134" y="310134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839967" y="2408808"/>
              <a:ext cx="685165" cy="168275"/>
            </a:xfrm>
            <a:custGeom>
              <a:avLst/>
              <a:gdLst/>
              <a:ahLst/>
              <a:cxnLst/>
              <a:rect l="l" t="t" r="r" b="b"/>
              <a:pathLst>
                <a:path w="685165" h="168275">
                  <a:moveTo>
                    <a:pt x="250317" y="103250"/>
                  </a:moveTo>
                  <a:lnTo>
                    <a:pt x="208153" y="111760"/>
                  </a:lnTo>
                  <a:lnTo>
                    <a:pt x="193294" y="135509"/>
                  </a:lnTo>
                  <a:lnTo>
                    <a:pt x="194222" y="142795"/>
                  </a:lnTo>
                  <a:lnTo>
                    <a:pt x="226044" y="165909"/>
                  </a:lnTo>
                  <a:lnTo>
                    <a:pt x="250317" y="168021"/>
                  </a:lnTo>
                  <a:lnTo>
                    <a:pt x="263318" y="167495"/>
                  </a:lnTo>
                  <a:lnTo>
                    <a:pt x="302954" y="150113"/>
                  </a:lnTo>
                  <a:lnTo>
                    <a:pt x="250317" y="150113"/>
                  </a:lnTo>
                  <a:lnTo>
                    <a:pt x="242268" y="149873"/>
                  </a:lnTo>
                  <a:lnTo>
                    <a:pt x="215646" y="139953"/>
                  </a:lnTo>
                  <a:lnTo>
                    <a:pt x="215646" y="135509"/>
                  </a:lnTo>
                  <a:lnTo>
                    <a:pt x="217812" y="129321"/>
                  </a:lnTo>
                  <a:lnTo>
                    <a:pt x="224313" y="124872"/>
                  </a:lnTo>
                  <a:lnTo>
                    <a:pt x="235148" y="122185"/>
                  </a:lnTo>
                  <a:lnTo>
                    <a:pt x="250317" y="121285"/>
                  </a:lnTo>
                  <a:lnTo>
                    <a:pt x="303046" y="121285"/>
                  </a:lnTo>
                  <a:lnTo>
                    <a:pt x="299142" y="116578"/>
                  </a:lnTo>
                  <a:lnTo>
                    <a:pt x="292735" y="111887"/>
                  </a:lnTo>
                  <a:lnTo>
                    <a:pt x="284589" y="108126"/>
                  </a:lnTo>
                  <a:lnTo>
                    <a:pt x="274812" y="105425"/>
                  </a:lnTo>
                  <a:lnTo>
                    <a:pt x="263344" y="103794"/>
                  </a:lnTo>
                  <a:lnTo>
                    <a:pt x="250317" y="103250"/>
                  </a:lnTo>
                  <a:close/>
                </a:path>
                <a:path w="685165" h="168275">
                  <a:moveTo>
                    <a:pt x="303046" y="121285"/>
                  </a:moveTo>
                  <a:lnTo>
                    <a:pt x="250317" y="121285"/>
                  </a:lnTo>
                  <a:lnTo>
                    <a:pt x="265558" y="122185"/>
                  </a:lnTo>
                  <a:lnTo>
                    <a:pt x="276431" y="124872"/>
                  </a:lnTo>
                  <a:lnTo>
                    <a:pt x="282946" y="129321"/>
                  </a:lnTo>
                  <a:lnTo>
                    <a:pt x="285115" y="135509"/>
                  </a:lnTo>
                  <a:lnTo>
                    <a:pt x="285115" y="139953"/>
                  </a:lnTo>
                  <a:lnTo>
                    <a:pt x="250317" y="150113"/>
                  </a:lnTo>
                  <a:lnTo>
                    <a:pt x="302954" y="150113"/>
                  </a:lnTo>
                  <a:lnTo>
                    <a:pt x="303688" y="149225"/>
                  </a:lnTo>
                  <a:lnTo>
                    <a:pt x="306431" y="142795"/>
                  </a:lnTo>
                  <a:lnTo>
                    <a:pt x="307340" y="135509"/>
                  </a:lnTo>
                  <a:lnTo>
                    <a:pt x="306433" y="128389"/>
                  </a:lnTo>
                  <a:lnTo>
                    <a:pt x="303704" y="122078"/>
                  </a:lnTo>
                  <a:lnTo>
                    <a:pt x="303046" y="121285"/>
                  </a:lnTo>
                  <a:close/>
                </a:path>
                <a:path w="685165" h="168275">
                  <a:moveTo>
                    <a:pt x="684911" y="126618"/>
                  </a:moveTo>
                  <a:lnTo>
                    <a:pt x="529082" y="126618"/>
                  </a:lnTo>
                  <a:lnTo>
                    <a:pt x="529082" y="145034"/>
                  </a:lnTo>
                  <a:lnTo>
                    <a:pt x="684911" y="145034"/>
                  </a:lnTo>
                  <a:lnTo>
                    <a:pt x="684911" y="126618"/>
                  </a:lnTo>
                  <a:close/>
                </a:path>
                <a:path w="685165" h="168275">
                  <a:moveTo>
                    <a:pt x="606425" y="70612"/>
                  </a:moveTo>
                  <a:lnTo>
                    <a:pt x="584454" y="70612"/>
                  </a:lnTo>
                  <a:lnTo>
                    <a:pt x="584454" y="126618"/>
                  </a:lnTo>
                  <a:lnTo>
                    <a:pt x="606425" y="126618"/>
                  </a:lnTo>
                  <a:lnTo>
                    <a:pt x="606425" y="70612"/>
                  </a:lnTo>
                  <a:close/>
                </a:path>
                <a:path w="685165" h="168275">
                  <a:moveTo>
                    <a:pt x="662939" y="15366"/>
                  </a:moveTo>
                  <a:lnTo>
                    <a:pt x="548767" y="15366"/>
                  </a:lnTo>
                  <a:lnTo>
                    <a:pt x="548767" y="33400"/>
                  </a:lnTo>
                  <a:lnTo>
                    <a:pt x="640969" y="33400"/>
                  </a:lnTo>
                  <a:lnTo>
                    <a:pt x="640969" y="55879"/>
                  </a:lnTo>
                  <a:lnTo>
                    <a:pt x="640752" y="68236"/>
                  </a:lnTo>
                  <a:lnTo>
                    <a:pt x="640095" y="80914"/>
                  </a:lnTo>
                  <a:lnTo>
                    <a:pt x="638949" y="94214"/>
                  </a:lnTo>
                  <a:lnTo>
                    <a:pt x="637413" y="107187"/>
                  </a:lnTo>
                  <a:lnTo>
                    <a:pt x="659003" y="108838"/>
                  </a:lnTo>
                  <a:lnTo>
                    <a:pt x="660769" y="93902"/>
                  </a:lnTo>
                  <a:lnTo>
                    <a:pt x="661971" y="79660"/>
                  </a:lnTo>
                  <a:lnTo>
                    <a:pt x="662699" y="65154"/>
                  </a:lnTo>
                  <a:lnTo>
                    <a:pt x="662853" y="55879"/>
                  </a:lnTo>
                  <a:lnTo>
                    <a:pt x="662939" y="15366"/>
                  </a:lnTo>
                  <a:close/>
                </a:path>
                <a:path w="685165" h="168275">
                  <a:moveTo>
                    <a:pt x="328295" y="79248"/>
                  </a:moveTo>
                  <a:lnTo>
                    <a:pt x="172466" y="79248"/>
                  </a:lnTo>
                  <a:lnTo>
                    <a:pt x="172466" y="97536"/>
                  </a:lnTo>
                  <a:lnTo>
                    <a:pt x="328295" y="97536"/>
                  </a:lnTo>
                  <a:lnTo>
                    <a:pt x="328295" y="79248"/>
                  </a:lnTo>
                  <a:close/>
                </a:path>
                <a:path w="685165" h="168275">
                  <a:moveTo>
                    <a:pt x="250317" y="2793"/>
                  </a:moveTo>
                  <a:lnTo>
                    <a:pt x="208407" y="11175"/>
                  </a:lnTo>
                  <a:lnTo>
                    <a:pt x="193675" y="34671"/>
                  </a:lnTo>
                  <a:lnTo>
                    <a:pt x="194794" y="42457"/>
                  </a:lnTo>
                  <a:lnTo>
                    <a:pt x="198151" y="49244"/>
                  </a:lnTo>
                  <a:lnTo>
                    <a:pt x="203747" y="55030"/>
                  </a:lnTo>
                  <a:lnTo>
                    <a:pt x="211582" y="59816"/>
                  </a:lnTo>
                  <a:lnTo>
                    <a:pt x="211582" y="79248"/>
                  </a:lnTo>
                  <a:lnTo>
                    <a:pt x="233172" y="79248"/>
                  </a:lnTo>
                  <a:lnTo>
                    <a:pt x="233172" y="65659"/>
                  </a:lnTo>
                  <a:lnTo>
                    <a:pt x="289052" y="65659"/>
                  </a:lnTo>
                  <a:lnTo>
                    <a:pt x="289052" y="59816"/>
                  </a:lnTo>
                  <a:lnTo>
                    <a:pt x="296906" y="55102"/>
                  </a:lnTo>
                  <a:lnTo>
                    <a:pt x="302110" y="49784"/>
                  </a:lnTo>
                  <a:lnTo>
                    <a:pt x="250317" y="49784"/>
                  </a:lnTo>
                  <a:lnTo>
                    <a:pt x="242579" y="49524"/>
                  </a:lnTo>
                  <a:lnTo>
                    <a:pt x="216027" y="39369"/>
                  </a:lnTo>
                  <a:lnTo>
                    <a:pt x="216027" y="29972"/>
                  </a:lnTo>
                  <a:lnTo>
                    <a:pt x="250317" y="19430"/>
                  </a:lnTo>
                  <a:lnTo>
                    <a:pt x="301879" y="19430"/>
                  </a:lnTo>
                  <a:lnTo>
                    <a:pt x="298781" y="15775"/>
                  </a:lnTo>
                  <a:lnTo>
                    <a:pt x="292354" y="11175"/>
                  </a:lnTo>
                  <a:lnTo>
                    <a:pt x="284214" y="7508"/>
                  </a:lnTo>
                  <a:lnTo>
                    <a:pt x="274478" y="4889"/>
                  </a:lnTo>
                  <a:lnTo>
                    <a:pt x="263171" y="3317"/>
                  </a:lnTo>
                  <a:lnTo>
                    <a:pt x="250317" y="2793"/>
                  </a:lnTo>
                  <a:close/>
                </a:path>
                <a:path w="685165" h="168275">
                  <a:moveTo>
                    <a:pt x="289052" y="65912"/>
                  </a:moveTo>
                  <a:lnTo>
                    <a:pt x="267335" y="65912"/>
                  </a:lnTo>
                  <a:lnTo>
                    <a:pt x="267335" y="79248"/>
                  </a:lnTo>
                  <a:lnTo>
                    <a:pt x="289052" y="79248"/>
                  </a:lnTo>
                  <a:lnTo>
                    <a:pt x="289052" y="65912"/>
                  </a:lnTo>
                  <a:close/>
                </a:path>
                <a:path w="685165" h="168275">
                  <a:moveTo>
                    <a:pt x="289052" y="65659"/>
                  </a:moveTo>
                  <a:lnTo>
                    <a:pt x="233172" y="65659"/>
                  </a:lnTo>
                  <a:lnTo>
                    <a:pt x="238379" y="66421"/>
                  </a:lnTo>
                  <a:lnTo>
                    <a:pt x="244094" y="66801"/>
                  </a:lnTo>
                  <a:lnTo>
                    <a:pt x="256412" y="66801"/>
                  </a:lnTo>
                  <a:lnTo>
                    <a:pt x="262128" y="66421"/>
                  </a:lnTo>
                  <a:lnTo>
                    <a:pt x="267335" y="65912"/>
                  </a:lnTo>
                  <a:lnTo>
                    <a:pt x="289052" y="65912"/>
                  </a:lnTo>
                  <a:lnTo>
                    <a:pt x="289052" y="65659"/>
                  </a:lnTo>
                  <a:close/>
                </a:path>
                <a:path w="685165" h="168275">
                  <a:moveTo>
                    <a:pt x="301879" y="19430"/>
                  </a:moveTo>
                  <a:lnTo>
                    <a:pt x="250317" y="19430"/>
                  </a:lnTo>
                  <a:lnTo>
                    <a:pt x="258345" y="19690"/>
                  </a:lnTo>
                  <a:lnTo>
                    <a:pt x="265303" y="20462"/>
                  </a:lnTo>
                  <a:lnTo>
                    <a:pt x="271212" y="21734"/>
                  </a:lnTo>
                  <a:lnTo>
                    <a:pt x="276098" y="23494"/>
                  </a:lnTo>
                  <a:lnTo>
                    <a:pt x="281813" y="26162"/>
                  </a:lnTo>
                  <a:lnTo>
                    <a:pt x="284734" y="29972"/>
                  </a:lnTo>
                  <a:lnTo>
                    <a:pt x="284734" y="34671"/>
                  </a:lnTo>
                  <a:lnTo>
                    <a:pt x="282588" y="41265"/>
                  </a:lnTo>
                  <a:lnTo>
                    <a:pt x="276145" y="45989"/>
                  </a:lnTo>
                  <a:lnTo>
                    <a:pt x="265392" y="48833"/>
                  </a:lnTo>
                  <a:lnTo>
                    <a:pt x="250317" y="49784"/>
                  </a:lnTo>
                  <a:lnTo>
                    <a:pt x="302110" y="49784"/>
                  </a:lnTo>
                  <a:lnTo>
                    <a:pt x="302545" y="49339"/>
                  </a:lnTo>
                  <a:lnTo>
                    <a:pt x="305946" y="42529"/>
                  </a:lnTo>
                  <a:lnTo>
                    <a:pt x="307086" y="34671"/>
                  </a:lnTo>
                  <a:lnTo>
                    <a:pt x="306159" y="27499"/>
                  </a:lnTo>
                  <a:lnTo>
                    <a:pt x="303387" y="21209"/>
                  </a:lnTo>
                  <a:lnTo>
                    <a:pt x="301879" y="19430"/>
                  </a:lnTo>
                  <a:close/>
                </a:path>
                <a:path w="685165" h="168275">
                  <a:moveTo>
                    <a:pt x="506603" y="126618"/>
                  </a:moveTo>
                  <a:lnTo>
                    <a:pt x="350774" y="126618"/>
                  </a:lnTo>
                  <a:lnTo>
                    <a:pt x="350774" y="144779"/>
                  </a:lnTo>
                  <a:lnTo>
                    <a:pt x="506603" y="144779"/>
                  </a:lnTo>
                  <a:lnTo>
                    <a:pt x="506603" y="126618"/>
                  </a:lnTo>
                  <a:close/>
                </a:path>
                <a:path w="685165" h="168275">
                  <a:moveTo>
                    <a:pt x="439547" y="96138"/>
                  </a:moveTo>
                  <a:lnTo>
                    <a:pt x="417576" y="96138"/>
                  </a:lnTo>
                  <a:lnTo>
                    <a:pt x="417576" y="126618"/>
                  </a:lnTo>
                  <a:lnTo>
                    <a:pt x="439547" y="126618"/>
                  </a:lnTo>
                  <a:lnTo>
                    <a:pt x="439547" y="96138"/>
                  </a:lnTo>
                  <a:close/>
                </a:path>
                <a:path w="685165" h="168275">
                  <a:moveTo>
                    <a:pt x="396240" y="12700"/>
                  </a:moveTo>
                  <a:lnTo>
                    <a:pt x="374269" y="12700"/>
                  </a:lnTo>
                  <a:lnTo>
                    <a:pt x="374269" y="96138"/>
                  </a:lnTo>
                  <a:lnTo>
                    <a:pt x="482854" y="96138"/>
                  </a:lnTo>
                  <a:lnTo>
                    <a:pt x="482854" y="77977"/>
                  </a:lnTo>
                  <a:lnTo>
                    <a:pt x="396240" y="77977"/>
                  </a:lnTo>
                  <a:lnTo>
                    <a:pt x="396240" y="56387"/>
                  </a:lnTo>
                  <a:lnTo>
                    <a:pt x="482854" y="56387"/>
                  </a:lnTo>
                  <a:lnTo>
                    <a:pt x="482854" y="37973"/>
                  </a:lnTo>
                  <a:lnTo>
                    <a:pt x="396240" y="37973"/>
                  </a:lnTo>
                  <a:lnTo>
                    <a:pt x="396240" y="12700"/>
                  </a:lnTo>
                  <a:close/>
                </a:path>
                <a:path w="685165" h="168275">
                  <a:moveTo>
                    <a:pt x="482854" y="56387"/>
                  </a:moveTo>
                  <a:lnTo>
                    <a:pt x="461137" y="56387"/>
                  </a:lnTo>
                  <a:lnTo>
                    <a:pt x="461137" y="77977"/>
                  </a:lnTo>
                  <a:lnTo>
                    <a:pt x="482854" y="77977"/>
                  </a:lnTo>
                  <a:lnTo>
                    <a:pt x="482854" y="56387"/>
                  </a:lnTo>
                  <a:close/>
                </a:path>
                <a:path w="685165" h="168275">
                  <a:moveTo>
                    <a:pt x="482854" y="12700"/>
                  </a:moveTo>
                  <a:lnTo>
                    <a:pt x="461137" y="12700"/>
                  </a:lnTo>
                  <a:lnTo>
                    <a:pt x="461137" y="37973"/>
                  </a:lnTo>
                  <a:lnTo>
                    <a:pt x="482854" y="37973"/>
                  </a:lnTo>
                  <a:lnTo>
                    <a:pt x="482854" y="12700"/>
                  </a:lnTo>
                  <a:close/>
                </a:path>
                <a:path w="685165" h="168275">
                  <a:moveTo>
                    <a:pt x="44323" y="10794"/>
                  </a:moveTo>
                  <a:lnTo>
                    <a:pt x="6804" y="34742"/>
                  </a:lnTo>
                  <a:lnTo>
                    <a:pt x="0" y="68961"/>
                  </a:lnTo>
                  <a:lnTo>
                    <a:pt x="762" y="81607"/>
                  </a:lnTo>
                  <a:lnTo>
                    <a:pt x="18712" y="118286"/>
                  </a:lnTo>
                  <a:lnTo>
                    <a:pt x="44323" y="127126"/>
                  </a:lnTo>
                  <a:lnTo>
                    <a:pt x="53829" y="126148"/>
                  </a:lnTo>
                  <a:lnTo>
                    <a:pt x="62349" y="123205"/>
                  </a:lnTo>
                  <a:lnTo>
                    <a:pt x="69826" y="118340"/>
                  </a:lnTo>
                  <a:lnTo>
                    <a:pt x="76327" y="111505"/>
                  </a:lnTo>
                  <a:lnTo>
                    <a:pt x="77966" y="108838"/>
                  </a:lnTo>
                  <a:lnTo>
                    <a:pt x="37846" y="108838"/>
                  </a:lnTo>
                  <a:lnTo>
                    <a:pt x="32385" y="105155"/>
                  </a:lnTo>
                  <a:lnTo>
                    <a:pt x="21341" y="68961"/>
                  </a:lnTo>
                  <a:lnTo>
                    <a:pt x="21740" y="60400"/>
                  </a:lnTo>
                  <a:lnTo>
                    <a:pt x="37592" y="29337"/>
                  </a:lnTo>
                  <a:lnTo>
                    <a:pt x="78108" y="29337"/>
                  </a:lnTo>
                  <a:lnTo>
                    <a:pt x="76327" y="26415"/>
                  </a:lnTo>
                  <a:lnTo>
                    <a:pt x="69826" y="19581"/>
                  </a:lnTo>
                  <a:lnTo>
                    <a:pt x="62325" y="14700"/>
                  </a:lnTo>
                  <a:lnTo>
                    <a:pt x="53824" y="11771"/>
                  </a:lnTo>
                  <a:lnTo>
                    <a:pt x="44323" y="10794"/>
                  </a:lnTo>
                  <a:close/>
                </a:path>
                <a:path w="685165" h="168275">
                  <a:moveTo>
                    <a:pt x="78108" y="29337"/>
                  </a:moveTo>
                  <a:lnTo>
                    <a:pt x="50927" y="29337"/>
                  </a:lnTo>
                  <a:lnTo>
                    <a:pt x="56387" y="32892"/>
                  </a:lnTo>
                  <a:lnTo>
                    <a:pt x="60706" y="40004"/>
                  </a:lnTo>
                  <a:lnTo>
                    <a:pt x="63466" y="45835"/>
                  </a:lnTo>
                  <a:lnTo>
                    <a:pt x="65452" y="52641"/>
                  </a:lnTo>
                  <a:lnTo>
                    <a:pt x="66653" y="60400"/>
                  </a:lnTo>
                  <a:lnTo>
                    <a:pt x="67056" y="69087"/>
                  </a:lnTo>
                  <a:lnTo>
                    <a:pt x="66649" y="77775"/>
                  </a:lnTo>
                  <a:lnTo>
                    <a:pt x="50673" y="108838"/>
                  </a:lnTo>
                  <a:lnTo>
                    <a:pt x="77966" y="108838"/>
                  </a:lnTo>
                  <a:lnTo>
                    <a:pt x="81567" y="102983"/>
                  </a:lnTo>
                  <a:lnTo>
                    <a:pt x="85296" y="93043"/>
                  </a:lnTo>
                  <a:lnTo>
                    <a:pt x="87530" y="81607"/>
                  </a:lnTo>
                  <a:lnTo>
                    <a:pt x="88265" y="68961"/>
                  </a:lnTo>
                  <a:lnTo>
                    <a:pt x="87488" y="56078"/>
                  </a:lnTo>
                  <a:lnTo>
                    <a:pt x="85248" y="44830"/>
                  </a:lnTo>
                  <a:lnTo>
                    <a:pt x="81514" y="34921"/>
                  </a:lnTo>
                  <a:lnTo>
                    <a:pt x="78108" y="29337"/>
                  </a:lnTo>
                  <a:close/>
                </a:path>
                <a:path w="685165" h="168275">
                  <a:moveTo>
                    <a:pt x="135128" y="0"/>
                  </a:moveTo>
                  <a:lnTo>
                    <a:pt x="113537" y="0"/>
                  </a:lnTo>
                  <a:lnTo>
                    <a:pt x="113537" y="168021"/>
                  </a:lnTo>
                  <a:lnTo>
                    <a:pt x="135128" y="168021"/>
                  </a:lnTo>
                  <a:lnTo>
                    <a:pt x="135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969" y="2408808"/>
              <a:ext cx="144779" cy="1680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6824" y="2408808"/>
              <a:ext cx="146176" cy="165353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251702" y="2408808"/>
              <a:ext cx="1169670" cy="381635"/>
            </a:xfrm>
            <a:custGeom>
              <a:avLst/>
              <a:gdLst/>
              <a:ahLst/>
              <a:cxnLst/>
              <a:rect l="l" t="t" r="r" b="b"/>
              <a:pathLst>
                <a:path w="1169670" h="381635">
                  <a:moveTo>
                    <a:pt x="135890" y="357632"/>
                  </a:moveTo>
                  <a:lnTo>
                    <a:pt x="45085" y="357632"/>
                  </a:lnTo>
                  <a:lnTo>
                    <a:pt x="45085" y="324866"/>
                  </a:lnTo>
                  <a:lnTo>
                    <a:pt x="23114" y="324866"/>
                  </a:lnTo>
                  <a:lnTo>
                    <a:pt x="23114" y="376047"/>
                  </a:lnTo>
                  <a:lnTo>
                    <a:pt x="135890" y="376047"/>
                  </a:lnTo>
                  <a:lnTo>
                    <a:pt x="135890" y="357632"/>
                  </a:lnTo>
                  <a:close/>
                </a:path>
                <a:path w="1169670" h="381635">
                  <a:moveTo>
                    <a:pt x="149225" y="266700"/>
                  </a:moveTo>
                  <a:lnTo>
                    <a:pt x="112014" y="257683"/>
                  </a:lnTo>
                  <a:lnTo>
                    <a:pt x="90551" y="239903"/>
                  </a:lnTo>
                  <a:lnTo>
                    <a:pt x="137922" y="239903"/>
                  </a:lnTo>
                  <a:lnTo>
                    <a:pt x="137922" y="221615"/>
                  </a:lnTo>
                  <a:lnTo>
                    <a:pt x="17780" y="221615"/>
                  </a:lnTo>
                  <a:lnTo>
                    <a:pt x="17780" y="239903"/>
                  </a:lnTo>
                  <a:lnTo>
                    <a:pt x="65278" y="239903"/>
                  </a:lnTo>
                  <a:lnTo>
                    <a:pt x="62611" y="244576"/>
                  </a:lnTo>
                  <a:lnTo>
                    <a:pt x="26289" y="263690"/>
                  </a:lnTo>
                  <a:lnTo>
                    <a:pt x="5715" y="266700"/>
                  </a:lnTo>
                  <a:lnTo>
                    <a:pt x="18034" y="283718"/>
                  </a:lnTo>
                  <a:lnTo>
                    <a:pt x="60972" y="269278"/>
                  </a:lnTo>
                  <a:lnTo>
                    <a:pt x="77851" y="256794"/>
                  </a:lnTo>
                  <a:lnTo>
                    <a:pt x="89281" y="266128"/>
                  </a:lnTo>
                  <a:lnTo>
                    <a:pt x="103212" y="273748"/>
                  </a:lnTo>
                  <a:lnTo>
                    <a:pt x="119672" y="279654"/>
                  </a:lnTo>
                  <a:lnTo>
                    <a:pt x="138684" y="283845"/>
                  </a:lnTo>
                  <a:lnTo>
                    <a:pt x="149225" y="266700"/>
                  </a:lnTo>
                  <a:close/>
                </a:path>
                <a:path w="1169670" h="381635">
                  <a:moveTo>
                    <a:pt x="155829" y="294894"/>
                  </a:moveTo>
                  <a:lnTo>
                    <a:pt x="0" y="294894"/>
                  </a:lnTo>
                  <a:lnTo>
                    <a:pt x="0" y="313436"/>
                  </a:lnTo>
                  <a:lnTo>
                    <a:pt x="66802" y="313436"/>
                  </a:lnTo>
                  <a:lnTo>
                    <a:pt x="66802" y="345567"/>
                  </a:lnTo>
                  <a:lnTo>
                    <a:pt x="88773" y="345567"/>
                  </a:lnTo>
                  <a:lnTo>
                    <a:pt x="88773" y="313436"/>
                  </a:lnTo>
                  <a:lnTo>
                    <a:pt x="155829" y="313436"/>
                  </a:lnTo>
                  <a:lnTo>
                    <a:pt x="155829" y="294894"/>
                  </a:lnTo>
                  <a:close/>
                </a:path>
                <a:path w="1169670" h="381635">
                  <a:moveTo>
                    <a:pt x="269621" y="225552"/>
                  </a:moveTo>
                  <a:lnTo>
                    <a:pt x="247904" y="225552"/>
                  </a:lnTo>
                  <a:lnTo>
                    <a:pt x="247904" y="263525"/>
                  </a:lnTo>
                  <a:lnTo>
                    <a:pt x="247904" y="281813"/>
                  </a:lnTo>
                  <a:lnTo>
                    <a:pt x="247904" y="317500"/>
                  </a:lnTo>
                  <a:lnTo>
                    <a:pt x="209042" y="317500"/>
                  </a:lnTo>
                  <a:lnTo>
                    <a:pt x="209042" y="281813"/>
                  </a:lnTo>
                  <a:lnTo>
                    <a:pt x="247904" y="281813"/>
                  </a:lnTo>
                  <a:lnTo>
                    <a:pt x="247904" y="263525"/>
                  </a:lnTo>
                  <a:lnTo>
                    <a:pt x="209042" y="263525"/>
                  </a:lnTo>
                  <a:lnTo>
                    <a:pt x="209042" y="225552"/>
                  </a:lnTo>
                  <a:lnTo>
                    <a:pt x="187833" y="225552"/>
                  </a:lnTo>
                  <a:lnTo>
                    <a:pt x="187833" y="335915"/>
                  </a:lnTo>
                  <a:lnTo>
                    <a:pt x="269621" y="335915"/>
                  </a:lnTo>
                  <a:lnTo>
                    <a:pt x="269621" y="317500"/>
                  </a:lnTo>
                  <a:lnTo>
                    <a:pt x="269621" y="281813"/>
                  </a:lnTo>
                  <a:lnTo>
                    <a:pt x="269621" y="263525"/>
                  </a:lnTo>
                  <a:lnTo>
                    <a:pt x="269621" y="225552"/>
                  </a:lnTo>
                  <a:close/>
                </a:path>
                <a:path w="1169670" h="381635">
                  <a:moveTo>
                    <a:pt x="319024" y="213360"/>
                  </a:moveTo>
                  <a:lnTo>
                    <a:pt x="297561" y="213360"/>
                  </a:lnTo>
                  <a:lnTo>
                    <a:pt x="297561" y="381381"/>
                  </a:lnTo>
                  <a:lnTo>
                    <a:pt x="319024" y="381381"/>
                  </a:lnTo>
                  <a:lnTo>
                    <a:pt x="319024" y="213360"/>
                  </a:lnTo>
                  <a:close/>
                </a:path>
                <a:path w="1169670" h="381635">
                  <a:moveTo>
                    <a:pt x="514731" y="298704"/>
                  </a:moveTo>
                  <a:lnTo>
                    <a:pt x="513486" y="282448"/>
                  </a:lnTo>
                  <a:lnTo>
                    <a:pt x="513334" y="280289"/>
                  </a:lnTo>
                  <a:lnTo>
                    <a:pt x="499897" y="281216"/>
                  </a:lnTo>
                  <a:lnTo>
                    <a:pt x="484339" y="281901"/>
                  </a:lnTo>
                  <a:lnTo>
                    <a:pt x="466648" y="282308"/>
                  </a:lnTo>
                  <a:lnTo>
                    <a:pt x="446786" y="282448"/>
                  </a:lnTo>
                  <a:lnTo>
                    <a:pt x="446786" y="242697"/>
                  </a:lnTo>
                  <a:lnTo>
                    <a:pt x="507111" y="242697"/>
                  </a:lnTo>
                  <a:lnTo>
                    <a:pt x="507111" y="224155"/>
                  </a:lnTo>
                  <a:lnTo>
                    <a:pt x="425069" y="224155"/>
                  </a:lnTo>
                  <a:lnTo>
                    <a:pt x="425069" y="300863"/>
                  </a:lnTo>
                  <a:lnTo>
                    <a:pt x="452882" y="300723"/>
                  </a:lnTo>
                  <a:lnTo>
                    <a:pt x="477088" y="300316"/>
                  </a:lnTo>
                  <a:lnTo>
                    <a:pt x="497700" y="299631"/>
                  </a:lnTo>
                  <a:lnTo>
                    <a:pt x="514731" y="298704"/>
                  </a:lnTo>
                  <a:close/>
                </a:path>
                <a:path w="1169670" h="381635">
                  <a:moveTo>
                    <a:pt x="557403" y="357124"/>
                  </a:moveTo>
                  <a:lnTo>
                    <a:pt x="469646" y="357124"/>
                  </a:lnTo>
                  <a:lnTo>
                    <a:pt x="469646" y="317754"/>
                  </a:lnTo>
                  <a:lnTo>
                    <a:pt x="447675" y="317754"/>
                  </a:lnTo>
                  <a:lnTo>
                    <a:pt x="447675" y="375539"/>
                  </a:lnTo>
                  <a:lnTo>
                    <a:pt x="557403" y="375539"/>
                  </a:lnTo>
                  <a:lnTo>
                    <a:pt x="557403" y="357124"/>
                  </a:lnTo>
                  <a:close/>
                </a:path>
                <a:path w="1169670" h="381635">
                  <a:moveTo>
                    <a:pt x="578358" y="263271"/>
                  </a:moveTo>
                  <a:lnTo>
                    <a:pt x="552704" y="263271"/>
                  </a:lnTo>
                  <a:lnTo>
                    <a:pt x="552704" y="213360"/>
                  </a:lnTo>
                  <a:lnTo>
                    <a:pt x="530987" y="213360"/>
                  </a:lnTo>
                  <a:lnTo>
                    <a:pt x="530987" y="334391"/>
                  </a:lnTo>
                  <a:lnTo>
                    <a:pt x="552704" y="334391"/>
                  </a:lnTo>
                  <a:lnTo>
                    <a:pt x="552704" y="281686"/>
                  </a:lnTo>
                  <a:lnTo>
                    <a:pt x="578358" y="281686"/>
                  </a:lnTo>
                  <a:lnTo>
                    <a:pt x="578358" y="263271"/>
                  </a:lnTo>
                  <a:close/>
                </a:path>
                <a:path w="1169670" h="381635">
                  <a:moveTo>
                    <a:pt x="707263" y="216789"/>
                  </a:moveTo>
                  <a:lnTo>
                    <a:pt x="685673" y="216789"/>
                  </a:lnTo>
                  <a:lnTo>
                    <a:pt x="685673" y="253873"/>
                  </a:lnTo>
                  <a:lnTo>
                    <a:pt x="667512" y="253873"/>
                  </a:lnTo>
                  <a:lnTo>
                    <a:pt x="668693" y="248310"/>
                  </a:lnTo>
                  <a:lnTo>
                    <a:pt x="669772" y="242049"/>
                  </a:lnTo>
                  <a:lnTo>
                    <a:pt x="670737" y="235115"/>
                  </a:lnTo>
                  <a:lnTo>
                    <a:pt x="671576" y="227457"/>
                  </a:lnTo>
                  <a:lnTo>
                    <a:pt x="603631" y="227457"/>
                  </a:lnTo>
                  <a:lnTo>
                    <a:pt x="603631" y="245745"/>
                  </a:lnTo>
                  <a:lnTo>
                    <a:pt x="648208" y="245745"/>
                  </a:lnTo>
                  <a:lnTo>
                    <a:pt x="644918" y="259867"/>
                  </a:lnTo>
                  <a:lnTo>
                    <a:pt x="626491" y="297942"/>
                  </a:lnTo>
                  <a:lnTo>
                    <a:pt x="594487" y="330200"/>
                  </a:lnTo>
                  <a:lnTo>
                    <a:pt x="612775" y="343916"/>
                  </a:lnTo>
                  <a:lnTo>
                    <a:pt x="641350" y="312166"/>
                  </a:lnTo>
                  <a:lnTo>
                    <a:pt x="662432" y="272034"/>
                  </a:lnTo>
                  <a:lnTo>
                    <a:pt x="685673" y="272034"/>
                  </a:lnTo>
                  <a:lnTo>
                    <a:pt x="685673" y="298831"/>
                  </a:lnTo>
                  <a:lnTo>
                    <a:pt x="653288" y="298831"/>
                  </a:lnTo>
                  <a:lnTo>
                    <a:pt x="653288" y="316992"/>
                  </a:lnTo>
                  <a:lnTo>
                    <a:pt x="685673" y="316992"/>
                  </a:lnTo>
                  <a:lnTo>
                    <a:pt x="685673" y="376428"/>
                  </a:lnTo>
                  <a:lnTo>
                    <a:pt x="707263" y="376428"/>
                  </a:lnTo>
                  <a:lnTo>
                    <a:pt x="707263" y="272034"/>
                  </a:lnTo>
                  <a:lnTo>
                    <a:pt x="707263" y="253873"/>
                  </a:lnTo>
                  <a:lnTo>
                    <a:pt x="707263" y="216789"/>
                  </a:lnTo>
                  <a:close/>
                </a:path>
                <a:path w="1169670" h="381635">
                  <a:moveTo>
                    <a:pt x="742061" y="213360"/>
                  </a:moveTo>
                  <a:lnTo>
                    <a:pt x="720344" y="213360"/>
                  </a:lnTo>
                  <a:lnTo>
                    <a:pt x="720344" y="381381"/>
                  </a:lnTo>
                  <a:lnTo>
                    <a:pt x="742061" y="381381"/>
                  </a:lnTo>
                  <a:lnTo>
                    <a:pt x="742061" y="213360"/>
                  </a:lnTo>
                  <a:close/>
                </a:path>
                <a:path w="1169670" h="381635">
                  <a:moveTo>
                    <a:pt x="929259" y="68961"/>
                  </a:moveTo>
                  <a:lnTo>
                    <a:pt x="928471" y="56083"/>
                  </a:lnTo>
                  <a:lnTo>
                    <a:pt x="926236" y="44831"/>
                  </a:lnTo>
                  <a:lnTo>
                    <a:pt x="922502" y="34925"/>
                  </a:lnTo>
                  <a:lnTo>
                    <a:pt x="919099" y="29337"/>
                  </a:lnTo>
                  <a:lnTo>
                    <a:pt x="917321" y="26416"/>
                  </a:lnTo>
                  <a:lnTo>
                    <a:pt x="910818" y="19583"/>
                  </a:lnTo>
                  <a:lnTo>
                    <a:pt x="908050" y="17792"/>
                  </a:lnTo>
                  <a:lnTo>
                    <a:pt x="908050" y="69088"/>
                  </a:lnTo>
                  <a:lnTo>
                    <a:pt x="907630" y="77787"/>
                  </a:lnTo>
                  <a:lnTo>
                    <a:pt x="891667" y="108839"/>
                  </a:lnTo>
                  <a:lnTo>
                    <a:pt x="878840" y="108839"/>
                  </a:lnTo>
                  <a:lnTo>
                    <a:pt x="862330" y="68961"/>
                  </a:lnTo>
                  <a:lnTo>
                    <a:pt x="862723" y="60401"/>
                  </a:lnTo>
                  <a:lnTo>
                    <a:pt x="878586" y="29337"/>
                  </a:lnTo>
                  <a:lnTo>
                    <a:pt x="891921" y="29337"/>
                  </a:lnTo>
                  <a:lnTo>
                    <a:pt x="908050" y="69088"/>
                  </a:lnTo>
                  <a:lnTo>
                    <a:pt x="908050" y="17792"/>
                  </a:lnTo>
                  <a:lnTo>
                    <a:pt x="903312" y="14706"/>
                  </a:lnTo>
                  <a:lnTo>
                    <a:pt x="894816" y="11772"/>
                  </a:lnTo>
                  <a:lnTo>
                    <a:pt x="885317" y="10795"/>
                  </a:lnTo>
                  <a:lnTo>
                    <a:pt x="875728" y="11760"/>
                  </a:lnTo>
                  <a:lnTo>
                    <a:pt x="844016" y="44678"/>
                  </a:lnTo>
                  <a:lnTo>
                    <a:pt x="840994" y="68961"/>
                  </a:lnTo>
                  <a:lnTo>
                    <a:pt x="841756" y="81610"/>
                  </a:lnTo>
                  <a:lnTo>
                    <a:pt x="859701" y="118287"/>
                  </a:lnTo>
                  <a:lnTo>
                    <a:pt x="885317" y="127127"/>
                  </a:lnTo>
                  <a:lnTo>
                    <a:pt x="894816" y="126149"/>
                  </a:lnTo>
                  <a:lnTo>
                    <a:pt x="926287" y="93052"/>
                  </a:lnTo>
                  <a:lnTo>
                    <a:pt x="928522" y="81610"/>
                  </a:lnTo>
                  <a:lnTo>
                    <a:pt x="929259" y="68961"/>
                  </a:lnTo>
                  <a:close/>
                </a:path>
                <a:path w="1169670" h="381635">
                  <a:moveTo>
                    <a:pt x="976122" y="0"/>
                  </a:moveTo>
                  <a:lnTo>
                    <a:pt x="954532" y="0"/>
                  </a:lnTo>
                  <a:lnTo>
                    <a:pt x="954532" y="168021"/>
                  </a:lnTo>
                  <a:lnTo>
                    <a:pt x="976122" y="168021"/>
                  </a:lnTo>
                  <a:lnTo>
                    <a:pt x="976122" y="0"/>
                  </a:lnTo>
                  <a:close/>
                </a:path>
                <a:path w="1169670" h="381635">
                  <a:moveTo>
                    <a:pt x="1148334" y="135509"/>
                  </a:moveTo>
                  <a:lnTo>
                    <a:pt x="1126109" y="108381"/>
                  </a:lnTo>
                  <a:lnTo>
                    <a:pt x="1126109" y="135509"/>
                  </a:lnTo>
                  <a:lnTo>
                    <a:pt x="1126109" y="139954"/>
                  </a:lnTo>
                  <a:lnTo>
                    <a:pt x="1091311" y="150114"/>
                  </a:lnTo>
                  <a:lnTo>
                    <a:pt x="1083259" y="149885"/>
                  </a:lnTo>
                  <a:lnTo>
                    <a:pt x="1056640" y="139954"/>
                  </a:lnTo>
                  <a:lnTo>
                    <a:pt x="1056640" y="135509"/>
                  </a:lnTo>
                  <a:lnTo>
                    <a:pt x="1058799" y="129324"/>
                  </a:lnTo>
                  <a:lnTo>
                    <a:pt x="1065301" y="124879"/>
                  </a:lnTo>
                  <a:lnTo>
                    <a:pt x="1076134" y="122186"/>
                  </a:lnTo>
                  <a:lnTo>
                    <a:pt x="1091311" y="121285"/>
                  </a:lnTo>
                  <a:lnTo>
                    <a:pt x="1106551" y="122186"/>
                  </a:lnTo>
                  <a:lnTo>
                    <a:pt x="1117422" y="124879"/>
                  </a:lnTo>
                  <a:lnTo>
                    <a:pt x="1123937" y="129324"/>
                  </a:lnTo>
                  <a:lnTo>
                    <a:pt x="1126109" y="135509"/>
                  </a:lnTo>
                  <a:lnTo>
                    <a:pt x="1126109" y="108381"/>
                  </a:lnTo>
                  <a:lnTo>
                    <a:pt x="1125575" y="108127"/>
                  </a:lnTo>
                  <a:lnTo>
                    <a:pt x="1115796" y="105435"/>
                  </a:lnTo>
                  <a:lnTo>
                    <a:pt x="1104328" y="103797"/>
                  </a:lnTo>
                  <a:lnTo>
                    <a:pt x="1091311" y="103251"/>
                  </a:lnTo>
                  <a:lnTo>
                    <a:pt x="1078382" y="103797"/>
                  </a:lnTo>
                  <a:lnTo>
                    <a:pt x="1037996" y="121970"/>
                  </a:lnTo>
                  <a:lnTo>
                    <a:pt x="1034288" y="135509"/>
                  </a:lnTo>
                  <a:lnTo>
                    <a:pt x="1035215" y="142798"/>
                  </a:lnTo>
                  <a:lnTo>
                    <a:pt x="1067028" y="165912"/>
                  </a:lnTo>
                  <a:lnTo>
                    <a:pt x="1091311" y="168021"/>
                  </a:lnTo>
                  <a:lnTo>
                    <a:pt x="1104303" y="167500"/>
                  </a:lnTo>
                  <a:lnTo>
                    <a:pt x="1143939" y="150114"/>
                  </a:lnTo>
                  <a:lnTo>
                    <a:pt x="1144676" y="149237"/>
                  </a:lnTo>
                  <a:lnTo>
                    <a:pt x="1147419" y="142798"/>
                  </a:lnTo>
                  <a:lnTo>
                    <a:pt x="1148334" y="135509"/>
                  </a:lnTo>
                  <a:close/>
                </a:path>
                <a:path w="1169670" h="381635">
                  <a:moveTo>
                    <a:pt x="1169289" y="79248"/>
                  </a:moveTo>
                  <a:lnTo>
                    <a:pt x="1130046" y="79248"/>
                  </a:lnTo>
                  <a:lnTo>
                    <a:pt x="1130046" y="65913"/>
                  </a:lnTo>
                  <a:lnTo>
                    <a:pt x="1130046" y="65659"/>
                  </a:lnTo>
                  <a:lnTo>
                    <a:pt x="1130046" y="59817"/>
                  </a:lnTo>
                  <a:lnTo>
                    <a:pt x="1137894" y="55105"/>
                  </a:lnTo>
                  <a:lnTo>
                    <a:pt x="1143101" y="49784"/>
                  </a:lnTo>
                  <a:lnTo>
                    <a:pt x="1143533" y="49339"/>
                  </a:lnTo>
                  <a:lnTo>
                    <a:pt x="1146937" y="42532"/>
                  </a:lnTo>
                  <a:lnTo>
                    <a:pt x="1148080" y="34671"/>
                  </a:lnTo>
                  <a:lnTo>
                    <a:pt x="1147152" y="27508"/>
                  </a:lnTo>
                  <a:lnTo>
                    <a:pt x="1125728" y="7759"/>
                  </a:lnTo>
                  <a:lnTo>
                    <a:pt x="1125728" y="29972"/>
                  </a:lnTo>
                  <a:lnTo>
                    <a:pt x="1125728" y="34671"/>
                  </a:lnTo>
                  <a:lnTo>
                    <a:pt x="1123581" y="41275"/>
                  </a:lnTo>
                  <a:lnTo>
                    <a:pt x="1117130" y="45999"/>
                  </a:lnTo>
                  <a:lnTo>
                    <a:pt x="1108329" y="48336"/>
                  </a:lnTo>
                  <a:lnTo>
                    <a:pt x="1108329" y="65913"/>
                  </a:lnTo>
                  <a:lnTo>
                    <a:pt x="1108329" y="79248"/>
                  </a:lnTo>
                  <a:lnTo>
                    <a:pt x="1074166" y="79248"/>
                  </a:lnTo>
                  <a:lnTo>
                    <a:pt x="1074166" y="65659"/>
                  </a:lnTo>
                  <a:lnTo>
                    <a:pt x="1079373" y="66421"/>
                  </a:lnTo>
                  <a:lnTo>
                    <a:pt x="1085088" y="66802"/>
                  </a:lnTo>
                  <a:lnTo>
                    <a:pt x="1097407" y="66802"/>
                  </a:lnTo>
                  <a:lnTo>
                    <a:pt x="1103122" y="66421"/>
                  </a:lnTo>
                  <a:lnTo>
                    <a:pt x="1108329" y="65913"/>
                  </a:lnTo>
                  <a:lnTo>
                    <a:pt x="1108329" y="48336"/>
                  </a:lnTo>
                  <a:lnTo>
                    <a:pt x="1106385" y="48844"/>
                  </a:lnTo>
                  <a:lnTo>
                    <a:pt x="1091311" y="49784"/>
                  </a:lnTo>
                  <a:lnTo>
                    <a:pt x="1057021" y="39370"/>
                  </a:lnTo>
                  <a:lnTo>
                    <a:pt x="1057021" y="29972"/>
                  </a:lnTo>
                  <a:lnTo>
                    <a:pt x="1091311" y="19431"/>
                  </a:lnTo>
                  <a:lnTo>
                    <a:pt x="1099337" y="19697"/>
                  </a:lnTo>
                  <a:lnTo>
                    <a:pt x="1125728" y="29972"/>
                  </a:lnTo>
                  <a:lnTo>
                    <a:pt x="1125728" y="7759"/>
                  </a:lnTo>
                  <a:lnTo>
                    <a:pt x="1125207" y="7518"/>
                  </a:lnTo>
                  <a:lnTo>
                    <a:pt x="1115466" y="4889"/>
                  </a:lnTo>
                  <a:lnTo>
                    <a:pt x="1104163" y="3327"/>
                  </a:lnTo>
                  <a:lnTo>
                    <a:pt x="1091311" y="2794"/>
                  </a:lnTo>
                  <a:lnTo>
                    <a:pt x="1078471" y="3327"/>
                  </a:lnTo>
                  <a:lnTo>
                    <a:pt x="1038364" y="21209"/>
                  </a:lnTo>
                  <a:lnTo>
                    <a:pt x="1034669" y="34671"/>
                  </a:lnTo>
                  <a:lnTo>
                    <a:pt x="1035786" y="42468"/>
                  </a:lnTo>
                  <a:lnTo>
                    <a:pt x="1039139" y="49250"/>
                  </a:lnTo>
                  <a:lnTo>
                    <a:pt x="1044740" y="55041"/>
                  </a:lnTo>
                  <a:lnTo>
                    <a:pt x="1052576" y="59817"/>
                  </a:lnTo>
                  <a:lnTo>
                    <a:pt x="1052576" y="79248"/>
                  </a:lnTo>
                  <a:lnTo>
                    <a:pt x="1013460" y="79248"/>
                  </a:lnTo>
                  <a:lnTo>
                    <a:pt x="1013460" y="97536"/>
                  </a:lnTo>
                  <a:lnTo>
                    <a:pt x="1169289" y="97536"/>
                  </a:lnTo>
                  <a:lnTo>
                    <a:pt x="1169289" y="79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789164" y="2289047"/>
              <a:ext cx="2468880" cy="620395"/>
            </a:xfrm>
            <a:custGeom>
              <a:avLst/>
              <a:gdLst/>
              <a:ahLst/>
              <a:cxnLst/>
              <a:rect l="l" t="t" r="r" b="b"/>
              <a:pathLst>
                <a:path w="2468879" h="620394">
                  <a:moveTo>
                    <a:pt x="2158745" y="0"/>
                  </a:moveTo>
                  <a:lnTo>
                    <a:pt x="0" y="0"/>
                  </a:lnTo>
                  <a:lnTo>
                    <a:pt x="310133" y="310134"/>
                  </a:lnTo>
                  <a:lnTo>
                    <a:pt x="0" y="620267"/>
                  </a:lnTo>
                  <a:lnTo>
                    <a:pt x="2158745" y="620267"/>
                  </a:lnTo>
                  <a:lnTo>
                    <a:pt x="2468879" y="310134"/>
                  </a:lnTo>
                  <a:lnTo>
                    <a:pt x="215874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789164" y="2289047"/>
              <a:ext cx="2468880" cy="620395"/>
            </a:xfrm>
            <a:custGeom>
              <a:avLst/>
              <a:gdLst/>
              <a:ahLst/>
              <a:cxnLst/>
              <a:rect l="l" t="t" r="r" b="b"/>
              <a:pathLst>
                <a:path w="2468879" h="620394">
                  <a:moveTo>
                    <a:pt x="0" y="0"/>
                  </a:moveTo>
                  <a:lnTo>
                    <a:pt x="2158745" y="0"/>
                  </a:lnTo>
                  <a:lnTo>
                    <a:pt x="2468879" y="310134"/>
                  </a:lnTo>
                  <a:lnTo>
                    <a:pt x="2158745" y="620267"/>
                  </a:lnTo>
                  <a:lnTo>
                    <a:pt x="0" y="620267"/>
                  </a:lnTo>
                  <a:lnTo>
                    <a:pt x="310133" y="310134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647303" y="2515488"/>
              <a:ext cx="742315" cy="168275"/>
            </a:xfrm>
            <a:custGeom>
              <a:avLst/>
              <a:gdLst/>
              <a:ahLst/>
              <a:cxnLst/>
              <a:rect l="l" t="t" r="r" b="b"/>
              <a:pathLst>
                <a:path w="742315" h="168275">
                  <a:moveTo>
                    <a:pt x="134620" y="38862"/>
                  </a:moveTo>
                  <a:lnTo>
                    <a:pt x="133654" y="31432"/>
                  </a:lnTo>
                  <a:lnTo>
                    <a:pt x="130784" y="24752"/>
                  </a:lnTo>
                  <a:lnTo>
                    <a:pt x="128435" y="21844"/>
                  </a:lnTo>
                  <a:lnTo>
                    <a:pt x="125984" y="18808"/>
                  </a:lnTo>
                  <a:lnTo>
                    <a:pt x="119253" y="13589"/>
                  </a:lnTo>
                  <a:lnTo>
                    <a:pt x="112268" y="10083"/>
                  </a:lnTo>
                  <a:lnTo>
                    <a:pt x="112268" y="33782"/>
                  </a:lnTo>
                  <a:lnTo>
                    <a:pt x="112268" y="43942"/>
                  </a:lnTo>
                  <a:lnTo>
                    <a:pt x="77978" y="55372"/>
                  </a:lnTo>
                  <a:lnTo>
                    <a:pt x="70091" y="55092"/>
                  </a:lnTo>
                  <a:lnTo>
                    <a:pt x="43561" y="43942"/>
                  </a:lnTo>
                  <a:lnTo>
                    <a:pt x="43561" y="33782"/>
                  </a:lnTo>
                  <a:lnTo>
                    <a:pt x="77978" y="21844"/>
                  </a:lnTo>
                  <a:lnTo>
                    <a:pt x="85852" y="22136"/>
                  </a:lnTo>
                  <a:lnTo>
                    <a:pt x="112268" y="33782"/>
                  </a:lnTo>
                  <a:lnTo>
                    <a:pt x="112268" y="10083"/>
                  </a:lnTo>
                  <a:lnTo>
                    <a:pt x="110934" y="9410"/>
                  </a:lnTo>
                  <a:lnTo>
                    <a:pt x="101282" y="6388"/>
                  </a:lnTo>
                  <a:lnTo>
                    <a:pt x="90284" y="4559"/>
                  </a:lnTo>
                  <a:lnTo>
                    <a:pt x="77978" y="3937"/>
                  </a:lnTo>
                  <a:lnTo>
                    <a:pt x="65595" y="4559"/>
                  </a:lnTo>
                  <a:lnTo>
                    <a:pt x="29883" y="18808"/>
                  </a:lnTo>
                  <a:lnTo>
                    <a:pt x="21209" y="38862"/>
                  </a:lnTo>
                  <a:lnTo>
                    <a:pt x="22148" y="46291"/>
                  </a:lnTo>
                  <a:lnTo>
                    <a:pt x="54190" y="70853"/>
                  </a:lnTo>
                  <a:lnTo>
                    <a:pt x="77978" y="73152"/>
                  </a:lnTo>
                  <a:lnTo>
                    <a:pt x="90424" y="72580"/>
                  </a:lnTo>
                  <a:lnTo>
                    <a:pt x="126098" y="58762"/>
                  </a:lnTo>
                  <a:lnTo>
                    <a:pt x="133667" y="46278"/>
                  </a:lnTo>
                  <a:lnTo>
                    <a:pt x="134620" y="38862"/>
                  </a:lnTo>
                  <a:close/>
                </a:path>
                <a:path w="742315" h="168275">
                  <a:moveTo>
                    <a:pt x="135128" y="142494"/>
                  </a:moveTo>
                  <a:lnTo>
                    <a:pt x="44704" y="142494"/>
                  </a:lnTo>
                  <a:lnTo>
                    <a:pt x="44704" y="113792"/>
                  </a:lnTo>
                  <a:lnTo>
                    <a:pt x="22860" y="113792"/>
                  </a:lnTo>
                  <a:lnTo>
                    <a:pt x="22860" y="160909"/>
                  </a:lnTo>
                  <a:lnTo>
                    <a:pt x="135128" y="160909"/>
                  </a:lnTo>
                  <a:lnTo>
                    <a:pt x="135128" y="142494"/>
                  </a:lnTo>
                  <a:close/>
                </a:path>
                <a:path w="742315" h="168275">
                  <a:moveTo>
                    <a:pt x="155829" y="84963"/>
                  </a:moveTo>
                  <a:lnTo>
                    <a:pt x="0" y="84963"/>
                  </a:lnTo>
                  <a:lnTo>
                    <a:pt x="0" y="103251"/>
                  </a:lnTo>
                  <a:lnTo>
                    <a:pt x="66929" y="103251"/>
                  </a:lnTo>
                  <a:lnTo>
                    <a:pt x="66929" y="130937"/>
                  </a:lnTo>
                  <a:lnTo>
                    <a:pt x="88773" y="130937"/>
                  </a:lnTo>
                  <a:lnTo>
                    <a:pt x="88773" y="103251"/>
                  </a:lnTo>
                  <a:lnTo>
                    <a:pt x="155829" y="103251"/>
                  </a:lnTo>
                  <a:lnTo>
                    <a:pt x="155829" y="84963"/>
                  </a:lnTo>
                  <a:close/>
                </a:path>
                <a:path w="742315" h="168275">
                  <a:moveTo>
                    <a:pt x="321564" y="0"/>
                  </a:moveTo>
                  <a:lnTo>
                    <a:pt x="299974" y="0"/>
                  </a:lnTo>
                  <a:lnTo>
                    <a:pt x="299974" y="19685"/>
                  </a:lnTo>
                  <a:lnTo>
                    <a:pt x="299974" y="37465"/>
                  </a:lnTo>
                  <a:lnTo>
                    <a:pt x="299974" y="59563"/>
                  </a:lnTo>
                  <a:lnTo>
                    <a:pt x="272034" y="59563"/>
                  </a:lnTo>
                  <a:lnTo>
                    <a:pt x="273177" y="55880"/>
                  </a:lnTo>
                  <a:lnTo>
                    <a:pt x="273685" y="51943"/>
                  </a:lnTo>
                  <a:lnTo>
                    <a:pt x="273685" y="43942"/>
                  </a:lnTo>
                  <a:lnTo>
                    <a:pt x="273304" y="40513"/>
                  </a:lnTo>
                  <a:lnTo>
                    <a:pt x="272542" y="37465"/>
                  </a:lnTo>
                  <a:lnTo>
                    <a:pt x="299974" y="37465"/>
                  </a:lnTo>
                  <a:lnTo>
                    <a:pt x="299974" y="19685"/>
                  </a:lnTo>
                  <a:lnTo>
                    <a:pt x="264033" y="19685"/>
                  </a:lnTo>
                  <a:lnTo>
                    <a:pt x="256933" y="12954"/>
                  </a:lnTo>
                  <a:lnTo>
                    <a:pt x="252095" y="10160"/>
                  </a:lnTo>
                  <a:lnTo>
                    <a:pt x="252095" y="39878"/>
                  </a:lnTo>
                  <a:lnTo>
                    <a:pt x="252095" y="54991"/>
                  </a:lnTo>
                  <a:lnTo>
                    <a:pt x="249936" y="60960"/>
                  </a:lnTo>
                  <a:lnTo>
                    <a:pt x="245491" y="65532"/>
                  </a:lnTo>
                  <a:lnTo>
                    <a:pt x="241173" y="70104"/>
                  </a:lnTo>
                  <a:lnTo>
                    <a:pt x="235458" y="72390"/>
                  </a:lnTo>
                  <a:lnTo>
                    <a:pt x="221488" y="72390"/>
                  </a:lnTo>
                  <a:lnTo>
                    <a:pt x="204978" y="39878"/>
                  </a:lnTo>
                  <a:lnTo>
                    <a:pt x="207137" y="33782"/>
                  </a:lnTo>
                  <a:lnTo>
                    <a:pt x="211569" y="29210"/>
                  </a:lnTo>
                  <a:lnTo>
                    <a:pt x="215646" y="24765"/>
                  </a:lnTo>
                  <a:lnTo>
                    <a:pt x="221361" y="22479"/>
                  </a:lnTo>
                  <a:lnTo>
                    <a:pt x="235712" y="22479"/>
                  </a:lnTo>
                  <a:lnTo>
                    <a:pt x="241427" y="24765"/>
                  </a:lnTo>
                  <a:lnTo>
                    <a:pt x="245859" y="29337"/>
                  </a:lnTo>
                  <a:lnTo>
                    <a:pt x="249936" y="33782"/>
                  </a:lnTo>
                  <a:lnTo>
                    <a:pt x="252095" y="39878"/>
                  </a:lnTo>
                  <a:lnTo>
                    <a:pt x="252095" y="10160"/>
                  </a:lnTo>
                  <a:lnTo>
                    <a:pt x="248627" y="8153"/>
                  </a:lnTo>
                  <a:lnTo>
                    <a:pt x="239128" y="5283"/>
                  </a:lnTo>
                  <a:lnTo>
                    <a:pt x="228473" y="4318"/>
                  </a:lnTo>
                  <a:lnTo>
                    <a:pt x="219176" y="5080"/>
                  </a:lnTo>
                  <a:lnTo>
                    <a:pt x="186626" y="30137"/>
                  </a:lnTo>
                  <a:lnTo>
                    <a:pt x="183388" y="47498"/>
                  </a:lnTo>
                  <a:lnTo>
                    <a:pt x="184188" y="56667"/>
                  </a:lnTo>
                  <a:lnTo>
                    <a:pt x="210832" y="87591"/>
                  </a:lnTo>
                  <a:lnTo>
                    <a:pt x="228473" y="90551"/>
                  </a:lnTo>
                  <a:lnTo>
                    <a:pt x="237972" y="89725"/>
                  </a:lnTo>
                  <a:lnTo>
                    <a:pt x="246672" y="87223"/>
                  </a:lnTo>
                  <a:lnTo>
                    <a:pt x="254596" y="83058"/>
                  </a:lnTo>
                  <a:lnTo>
                    <a:pt x="261747" y="77216"/>
                  </a:lnTo>
                  <a:lnTo>
                    <a:pt x="299974" y="77216"/>
                  </a:lnTo>
                  <a:lnTo>
                    <a:pt x="299974" y="97028"/>
                  </a:lnTo>
                  <a:lnTo>
                    <a:pt x="321564" y="97028"/>
                  </a:lnTo>
                  <a:lnTo>
                    <a:pt x="321564" y="77216"/>
                  </a:lnTo>
                  <a:lnTo>
                    <a:pt x="321564" y="72390"/>
                  </a:lnTo>
                  <a:lnTo>
                    <a:pt x="321564" y="59563"/>
                  </a:lnTo>
                  <a:lnTo>
                    <a:pt x="321564" y="37465"/>
                  </a:lnTo>
                  <a:lnTo>
                    <a:pt x="321564" y="22479"/>
                  </a:lnTo>
                  <a:lnTo>
                    <a:pt x="321564" y="19685"/>
                  </a:lnTo>
                  <a:lnTo>
                    <a:pt x="321564" y="0"/>
                  </a:lnTo>
                  <a:close/>
                </a:path>
                <a:path w="742315" h="168275">
                  <a:moveTo>
                    <a:pt x="324485" y="132334"/>
                  </a:moveTo>
                  <a:lnTo>
                    <a:pt x="323545" y="125031"/>
                  </a:lnTo>
                  <a:lnTo>
                    <a:pt x="320776" y="118427"/>
                  </a:lnTo>
                  <a:lnTo>
                    <a:pt x="318465" y="115443"/>
                  </a:lnTo>
                  <a:lnTo>
                    <a:pt x="316179" y="112483"/>
                  </a:lnTo>
                  <a:lnTo>
                    <a:pt x="309753" y="107188"/>
                  </a:lnTo>
                  <a:lnTo>
                    <a:pt x="302387" y="103301"/>
                  </a:lnTo>
                  <a:lnTo>
                    <a:pt x="302387" y="127381"/>
                  </a:lnTo>
                  <a:lnTo>
                    <a:pt x="302387" y="137541"/>
                  </a:lnTo>
                  <a:lnTo>
                    <a:pt x="268986" y="149225"/>
                  </a:lnTo>
                  <a:lnTo>
                    <a:pt x="258064" y="149225"/>
                  </a:lnTo>
                  <a:lnTo>
                    <a:pt x="235966" y="127381"/>
                  </a:lnTo>
                  <a:lnTo>
                    <a:pt x="238633" y="123190"/>
                  </a:lnTo>
                  <a:lnTo>
                    <a:pt x="244221" y="120142"/>
                  </a:lnTo>
                  <a:lnTo>
                    <a:pt x="249682" y="116967"/>
                  </a:lnTo>
                  <a:lnTo>
                    <a:pt x="257937" y="115443"/>
                  </a:lnTo>
                  <a:lnTo>
                    <a:pt x="268986" y="115443"/>
                  </a:lnTo>
                  <a:lnTo>
                    <a:pt x="302387" y="127381"/>
                  </a:lnTo>
                  <a:lnTo>
                    <a:pt x="302387" y="103301"/>
                  </a:lnTo>
                  <a:lnTo>
                    <a:pt x="301701" y="102933"/>
                  </a:lnTo>
                  <a:lnTo>
                    <a:pt x="292227" y="99872"/>
                  </a:lnTo>
                  <a:lnTo>
                    <a:pt x="281317" y="98031"/>
                  </a:lnTo>
                  <a:lnTo>
                    <a:pt x="268986" y="97409"/>
                  </a:lnTo>
                  <a:lnTo>
                    <a:pt x="256743" y="98031"/>
                  </a:lnTo>
                  <a:lnTo>
                    <a:pt x="217500" y="118389"/>
                  </a:lnTo>
                  <a:lnTo>
                    <a:pt x="213868" y="132334"/>
                  </a:lnTo>
                  <a:lnTo>
                    <a:pt x="214769" y="139776"/>
                  </a:lnTo>
                  <a:lnTo>
                    <a:pt x="245872" y="164871"/>
                  </a:lnTo>
                  <a:lnTo>
                    <a:pt x="268986" y="167259"/>
                  </a:lnTo>
                  <a:lnTo>
                    <a:pt x="281330" y="166662"/>
                  </a:lnTo>
                  <a:lnTo>
                    <a:pt x="318706" y="149225"/>
                  </a:lnTo>
                  <a:lnTo>
                    <a:pt x="320840" y="146456"/>
                  </a:lnTo>
                  <a:lnTo>
                    <a:pt x="323570" y="139776"/>
                  </a:lnTo>
                  <a:lnTo>
                    <a:pt x="324485" y="132334"/>
                  </a:lnTo>
                  <a:close/>
                </a:path>
                <a:path w="742315" h="168275">
                  <a:moveTo>
                    <a:pt x="514731" y="85344"/>
                  </a:moveTo>
                  <a:lnTo>
                    <a:pt x="513486" y="69088"/>
                  </a:lnTo>
                  <a:lnTo>
                    <a:pt x="513334" y="66929"/>
                  </a:lnTo>
                  <a:lnTo>
                    <a:pt x="499897" y="67856"/>
                  </a:lnTo>
                  <a:lnTo>
                    <a:pt x="484339" y="68541"/>
                  </a:lnTo>
                  <a:lnTo>
                    <a:pt x="466648" y="68948"/>
                  </a:lnTo>
                  <a:lnTo>
                    <a:pt x="446786" y="69088"/>
                  </a:lnTo>
                  <a:lnTo>
                    <a:pt x="446786" y="29337"/>
                  </a:lnTo>
                  <a:lnTo>
                    <a:pt x="507111" y="29337"/>
                  </a:lnTo>
                  <a:lnTo>
                    <a:pt x="507111" y="10795"/>
                  </a:lnTo>
                  <a:lnTo>
                    <a:pt x="425069" y="10795"/>
                  </a:lnTo>
                  <a:lnTo>
                    <a:pt x="425069" y="87503"/>
                  </a:lnTo>
                  <a:lnTo>
                    <a:pt x="452882" y="87363"/>
                  </a:lnTo>
                  <a:lnTo>
                    <a:pt x="477088" y="86956"/>
                  </a:lnTo>
                  <a:lnTo>
                    <a:pt x="497700" y="86271"/>
                  </a:lnTo>
                  <a:lnTo>
                    <a:pt x="514731" y="85344"/>
                  </a:lnTo>
                  <a:close/>
                </a:path>
                <a:path w="742315" h="168275">
                  <a:moveTo>
                    <a:pt x="557403" y="143764"/>
                  </a:moveTo>
                  <a:lnTo>
                    <a:pt x="469646" y="143764"/>
                  </a:lnTo>
                  <a:lnTo>
                    <a:pt x="469646" y="104394"/>
                  </a:lnTo>
                  <a:lnTo>
                    <a:pt x="447675" y="104394"/>
                  </a:lnTo>
                  <a:lnTo>
                    <a:pt x="447675" y="162179"/>
                  </a:lnTo>
                  <a:lnTo>
                    <a:pt x="557403" y="162179"/>
                  </a:lnTo>
                  <a:lnTo>
                    <a:pt x="557403" y="143764"/>
                  </a:lnTo>
                  <a:close/>
                </a:path>
                <a:path w="742315" h="168275">
                  <a:moveTo>
                    <a:pt x="578358" y="49911"/>
                  </a:moveTo>
                  <a:lnTo>
                    <a:pt x="552704" y="49911"/>
                  </a:lnTo>
                  <a:lnTo>
                    <a:pt x="552704" y="0"/>
                  </a:lnTo>
                  <a:lnTo>
                    <a:pt x="530987" y="0"/>
                  </a:lnTo>
                  <a:lnTo>
                    <a:pt x="530987" y="121031"/>
                  </a:lnTo>
                  <a:lnTo>
                    <a:pt x="552704" y="121031"/>
                  </a:lnTo>
                  <a:lnTo>
                    <a:pt x="552704" y="68326"/>
                  </a:lnTo>
                  <a:lnTo>
                    <a:pt x="578358" y="68326"/>
                  </a:lnTo>
                  <a:lnTo>
                    <a:pt x="578358" y="49911"/>
                  </a:lnTo>
                  <a:close/>
                </a:path>
                <a:path w="742315" h="168275">
                  <a:moveTo>
                    <a:pt x="707390" y="3429"/>
                  </a:moveTo>
                  <a:lnTo>
                    <a:pt x="685800" y="3429"/>
                  </a:lnTo>
                  <a:lnTo>
                    <a:pt x="685800" y="40513"/>
                  </a:lnTo>
                  <a:lnTo>
                    <a:pt x="667512" y="40513"/>
                  </a:lnTo>
                  <a:lnTo>
                    <a:pt x="668693" y="34950"/>
                  </a:lnTo>
                  <a:lnTo>
                    <a:pt x="669772" y="28689"/>
                  </a:lnTo>
                  <a:lnTo>
                    <a:pt x="670737" y="21755"/>
                  </a:lnTo>
                  <a:lnTo>
                    <a:pt x="671576" y="14097"/>
                  </a:lnTo>
                  <a:lnTo>
                    <a:pt x="603758" y="14097"/>
                  </a:lnTo>
                  <a:lnTo>
                    <a:pt x="603758" y="32385"/>
                  </a:lnTo>
                  <a:lnTo>
                    <a:pt x="648335" y="32385"/>
                  </a:lnTo>
                  <a:lnTo>
                    <a:pt x="644969" y="46507"/>
                  </a:lnTo>
                  <a:lnTo>
                    <a:pt x="626491" y="84582"/>
                  </a:lnTo>
                  <a:lnTo>
                    <a:pt x="594487" y="116840"/>
                  </a:lnTo>
                  <a:lnTo>
                    <a:pt x="612902" y="130556"/>
                  </a:lnTo>
                  <a:lnTo>
                    <a:pt x="641477" y="98806"/>
                  </a:lnTo>
                  <a:lnTo>
                    <a:pt x="662432" y="58674"/>
                  </a:lnTo>
                  <a:lnTo>
                    <a:pt x="685800" y="58674"/>
                  </a:lnTo>
                  <a:lnTo>
                    <a:pt x="685800" y="85471"/>
                  </a:lnTo>
                  <a:lnTo>
                    <a:pt x="653288" y="85471"/>
                  </a:lnTo>
                  <a:lnTo>
                    <a:pt x="653288" y="103632"/>
                  </a:lnTo>
                  <a:lnTo>
                    <a:pt x="685800" y="103632"/>
                  </a:lnTo>
                  <a:lnTo>
                    <a:pt x="685800" y="163068"/>
                  </a:lnTo>
                  <a:lnTo>
                    <a:pt x="707390" y="163068"/>
                  </a:lnTo>
                  <a:lnTo>
                    <a:pt x="707390" y="58674"/>
                  </a:lnTo>
                  <a:lnTo>
                    <a:pt x="707390" y="40513"/>
                  </a:lnTo>
                  <a:lnTo>
                    <a:pt x="707390" y="3429"/>
                  </a:lnTo>
                  <a:close/>
                </a:path>
                <a:path w="742315" h="168275">
                  <a:moveTo>
                    <a:pt x="742061" y="0"/>
                  </a:moveTo>
                  <a:lnTo>
                    <a:pt x="720344" y="0"/>
                  </a:lnTo>
                  <a:lnTo>
                    <a:pt x="720344" y="168021"/>
                  </a:lnTo>
                  <a:lnTo>
                    <a:pt x="742061" y="168021"/>
                  </a:lnTo>
                  <a:lnTo>
                    <a:pt x="7420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/>
          <p:nvPr/>
        </p:nvSpPr>
        <p:spPr>
          <a:xfrm>
            <a:off x="748157" y="6789813"/>
            <a:ext cx="471170" cy="132080"/>
          </a:xfrm>
          <a:custGeom>
            <a:avLst/>
            <a:gdLst/>
            <a:ahLst/>
            <a:cxnLst/>
            <a:rect l="l" t="t" r="r" b="b"/>
            <a:pathLst>
              <a:path w="471169" h="132079">
                <a:moveTo>
                  <a:pt x="53886" y="44780"/>
                </a:moveTo>
                <a:lnTo>
                  <a:pt x="49364" y="32105"/>
                </a:lnTo>
                <a:lnTo>
                  <a:pt x="31572" y="39573"/>
                </a:lnTo>
                <a:lnTo>
                  <a:pt x="34239" y="18961"/>
                </a:lnTo>
                <a:lnTo>
                  <a:pt x="19723" y="18961"/>
                </a:lnTo>
                <a:lnTo>
                  <a:pt x="22326" y="39573"/>
                </a:lnTo>
                <a:lnTo>
                  <a:pt x="4457" y="32105"/>
                </a:lnTo>
                <a:lnTo>
                  <a:pt x="0" y="44780"/>
                </a:lnTo>
                <a:lnTo>
                  <a:pt x="19240" y="47713"/>
                </a:lnTo>
                <a:lnTo>
                  <a:pt x="5626" y="63195"/>
                </a:lnTo>
                <a:lnTo>
                  <a:pt x="16916" y="70993"/>
                </a:lnTo>
                <a:lnTo>
                  <a:pt x="26911" y="52857"/>
                </a:lnTo>
                <a:lnTo>
                  <a:pt x="36969" y="70993"/>
                </a:lnTo>
                <a:lnTo>
                  <a:pt x="48336" y="63195"/>
                </a:lnTo>
                <a:lnTo>
                  <a:pt x="34645" y="47713"/>
                </a:lnTo>
                <a:lnTo>
                  <a:pt x="53886" y="44780"/>
                </a:lnTo>
                <a:close/>
              </a:path>
              <a:path w="471169" h="132079">
                <a:moveTo>
                  <a:pt x="150063" y="85915"/>
                </a:moveTo>
                <a:lnTo>
                  <a:pt x="121818" y="57505"/>
                </a:lnTo>
                <a:lnTo>
                  <a:pt x="116319" y="8839"/>
                </a:lnTo>
                <a:lnTo>
                  <a:pt x="99199" y="8839"/>
                </a:lnTo>
                <a:lnTo>
                  <a:pt x="99199" y="34505"/>
                </a:lnTo>
                <a:lnTo>
                  <a:pt x="98564" y="42646"/>
                </a:lnTo>
                <a:lnTo>
                  <a:pt x="77901" y="80022"/>
                </a:lnTo>
                <a:lnTo>
                  <a:pt x="64008" y="89750"/>
                </a:lnTo>
                <a:lnTo>
                  <a:pt x="77279" y="101523"/>
                </a:lnTo>
                <a:lnTo>
                  <a:pt x="86537" y="94132"/>
                </a:lnTo>
                <a:lnTo>
                  <a:pt x="94691" y="85788"/>
                </a:lnTo>
                <a:lnTo>
                  <a:pt x="101765" y="76479"/>
                </a:lnTo>
                <a:lnTo>
                  <a:pt x="107759" y="66205"/>
                </a:lnTo>
                <a:lnTo>
                  <a:pt x="113360" y="75387"/>
                </a:lnTo>
                <a:lnTo>
                  <a:pt x="120281" y="83959"/>
                </a:lnTo>
                <a:lnTo>
                  <a:pt x="128498" y="91922"/>
                </a:lnTo>
                <a:lnTo>
                  <a:pt x="138023" y="99275"/>
                </a:lnTo>
                <a:lnTo>
                  <a:pt x="150063" y="85915"/>
                </a:lnTo>
                <a:close/>
              </a:path>
              <a:path w="471169" h="132079">
                <a:moveTo>
                  <a:pt x="181076" y="0"/>
                </a:moveTo>
                <a:lnTo>
                  <a:pt x="163969" y="0"/>
                </a:lnTo>
                <a:lnTo>
                  <a:pt x="163969" y="39979"/>
                </a:lnTo>
                <a:lnTo>
                  <a:pt x="135356" y="39979"/>
                </a:lnTo>
                <a:lnTo>
                  <a:pt x="135356" y="54432"/>
                </a:lnTo>
                <a:lnTo>
                  <a:pt x="163969" y="54432"/>
                </a:lnTo>
                <a:lnTo>
                  <a:pt x="163969" y="132067"/>
                </a:lnTo>
                <a:lnTo>
                  <a:pt x="181076" y="132067"/>
                </a:lnTo>
                <a:lnTo>
                  <a:pt x="181076" y="0"/>
                </a:lnTo>
                <a:close/>
              </a:path>
              <a:path w="471169" h="132079">
                <a:moveTo>
                  <a:pt x="279806" y="9512"/>
                </a:moveTo>
                <a:lnTo>
                  <a:pt x="262686" y="9512"/>
                </a:lnTo>
                <a:lnTo>
                  <a:pt x="262686" y="39370"/>
                </a:lnTo>
                <a:lnTo>
                  <a:pt x="262686" y="53809"/>
                </a:lnTo>
                <a:lnTo>
                  <a:pt x="262686" y="81876"/>
                </a:lnTo>
                <a:lnTo>
                  <a:pt x="232219" y="81876"/>
                </a:lnTo>
                <a:lnTo>
                  <a:pt x="232219" y="53809"/>
                </a:lnTo>
                <a:lnTo>
                  <a:pt x="262686" y="53809"/>
                </a:lnTo>
                <a:lnTo>
                  <a:pt x="262686" y="39370"/>
                </a:lnTo>
                <a:lnTo>
                  <a:pt x="232219" y="39370"/>
                </a:lnTo>
                <a:lnTo>
                  <a:pt x="232219" y="9512"/>
                </a:lnTo>
                <a:lnTo>
                  <a:pt x="215455" y="9512"/>
                </a:lnTo>
                <a:lnTo>
                  <a:pt x="215455" y="96329"/>
                </a:lnTo>
                <a:lnTo>
                  <a:pt x="279806" y="96329"/>
                </a:lnTo>
                <a:lnTo>
                  <a:pt x="279806" y="81876"/>
                </a:lnTo>
                <a:lnTo>
                  <a:pt x="279806" y="53809"/>
                </a:lnTo>
                <a:lnTo>
                  <a:pt x="279806" y="39370"/>
                </a:lnTo>
                <a:lnTo>
                  <a:pt x="279806" y="9512"/>
                </a:lnTo>
                <a:close/>
              </a:path>
              <a:path w="471169" h="132079">
                <a:moveTo>
                  <a:pt x="318617" y="0"/>
                </a:moveTo>
                <a:lnTo>
                  <a:pt x="301777" y="0"/>
                </a:lnTo>
                <a:lnTo>
                  <a:pt x="301777" y="132067"/>
                </a:lnTo>
                <a:lnTo>
                  <a:pt x="318617" y="132067"/>
                </a:lnTo>
                <a:lnTo>
                  <a:pt x="318617" y="0"/>
                </a:lnTo>
                <a:close/>
              </a:path>
              <a:path w="471169" h="132079">
                <a:moveTo>
                  <a:pt x="466699" y="58877"/>
                </a:moveTo>
                <a:lnTo>
                  <a:pt x="430796" y="41592"/>
                </a:lnTo>
                <a:lnTo>
                  <a:pt x="418160" y="18351"/>
                </a:lnTo>
                <a:lnTo>
                  <a:pt x="418160" y="8559"/>
                </a:lnTo>
                <a:lnTo>
                  <a:pt x="400773" y="8559"/>
                </a:lnTo>
                <a:lnTo>
                  <a:pt x="400773" y="18351"/>
                </a:lnTo>
                <a:lnTo>
                  <a:pt x="399973" y="24028"/>
                </a:lnTo>
                <a:lnTo>
                  <a:pt x="372770" y="52019"/>
                </a:lnTo>
                <a:lnTo>
                  <a:pt x="351955" y="58877"/>
                </a:lnTo>
                <a:lnTo>
                  <a:pt x="361950" y="72224"/>
                </a:lnTo>
                <a:lnTo>
                  <a:pt x="400977" y="50419"/>
                </a:lnTo>
                <a:lnTo>
                  <a:pt x="409333" y="40665"/>
                </a:lnTo>
                <a:lnTo>
                  <a:pt x="413143" y="45466"/>
                </a:lnTo>
                <a:lnTo>
                  <a:pt x="449707" y="69723"/>
                </a:lnTo>
                <a:lnTo>
                  <a:pt x="456704" y="72085"/>
                </a:lnTo>
                <a:lnTo>
                  <a:pt x="466699" y="58877"/>
                </a:lnTo>
                <a:close/>
              </a:path>
              <a:path w="471169" h="132079">
                <a:moveTo>
                  <a:pt x="470738" y="98310"/>
                </a:moveTo>
                <a:lnTo>
                  <a:pt x="348195" y="98310"/>
                </a:lnTo>
                <a:lnTo>
                  <a:pt x="348195" y="112420"/>
                </a:lnTo>
                <a:lnTo>
                  <a:pt x="470738" y="112420"/>
                </a:lnTo>
                <a:lnTo>
                  <a:pt x="470738" y="9831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283842" y="6795427"/>
            <a:ext cx="262890" cy="121285"/>
          </a:xfrm>
          <a:custGeom>
            <a:avLst/>
            <a:gdLst/>
            <a:ahLst/>
            <a:cxnLst/>
            <a:rect l="l" t="t" r="r" b="b"/>
            <a:pathLst>
              <a:path w="262890" h="121284">
                <a:moveTo>
                  <a:pt x="175387" y="84683"/>
                </a:moveTo>
                <a:lnTo>
                  <a:pt x="158115" y="84683"/>
                </a:lnTo>
                <a:lnTo>
                  <a:pt x="158115" y="120840"/>
                </a:lnTo>
                <a:lnTo>
                  <a:pt x="246379" y="120840"/>
                </a:lnTo>
                <a:lnTo>
                  <a:pt x="246379" y="106387"/>
                </a:lnTo>
                <a:lnTo>
                  <a:pt x="175387" y="106387"/>
                </a:lnTo>
                <a:lnTo>
                  <a:pt x="175387" y="84683"/>
                </a:lnTo>
                <a:close/>
              </a:path>
              <a:path w="262890" h="121284">
                <a:moveTo>
                  <a:pt x="262763" y="63538"/>
                </a:moveTo>
                <a:lnTo>
                  <a:pt x="140207" y="63538"/>
                </a:lnTo>
                <a:lnTo>
                  <a:pt x="140207" y="77978"/>
                </a:lnTo>
                <a:lnTo>
                  <a:pt x="262763" y="77978"/>
                </a:lnTo>
                <a:lnTo>
                  <a:pt x="262763" y="63538"/>
                </a:lnTo>
                <a:close/>
              </a:path>
              <a:path w="262890" h="121284">
                <a:moveTo>
                  <a:pt x="250062" y="38823"/>
                </a:moveTo>
                <a:lnTo>
                  <a:pt x="152653" y="38823"/>
                </a:lnTo>
                <a:lnTo>
                  <a:pt x="152653" y="53124"/>
                </a:lnTo>
                <a:lnTo>
                  <a:pt x="250062" y="53124"/>
                </a:lnTo>
                <a:lnTo>
                  <a:pt x="250062" y="38823"/>
                </a:lnTo>
                <a:close/>
              </a:path>
              <a:path w="262890" h="121284">
                <a:moveTo>
                  <a:pt x="186435" y="17932"/>
                </a:moveTo>
                <a:lnTo>
                  <a:pt x="169418" y="17932"/>
                </a:lnTo>
                <a:lnTo>
                  <a:pt x="170687" y="38823"/>
                </a:lnTo>
                <a:lnTo>
                  <a:pt x="187451" y="38823"/>
                </a:lnTo>
                <a:lnTo>
                  <a:pt x="186435" y="17932"/>
                </a:lnTo>
                <a:close/>
              </a:path>
              <a:path w="262890" h="121284">
                <a:moveTo>
                  <a:pt x="233425" y="17932"/>
                </a:moveTo>
                <a:lnTo>
                  <a:pt x="216407" y="17932"/>
                </a:lnTo>
                <a:lnTo>
                  <a:pt x="215391" y="38823"/>
                </a:lnTo>
                <a:lnTo>
                  <a:pt x="232156" y="38823"/>
                </a:lnTo>
                <a:lnTo>
                  <a:pt x="233425" y="17932"/>
                </a:lnTo>
                <a:close/>
              </a:path>
              <a:path w="262890" h="121284">
                <a:moveTo>
                  <a:pt x="122554" y="94068"/>
                </a:moveTo>
                <a:lnTo>
                  <a:pt x="0" y="94068"/>
                </a:lnTo>
                <a:lnTo>
                  <a:pt x="0" y="108242"/>
                </a:lnTo>
                <a:lnTo>
                  <a:pt x="122554" y="108242"/>
                </a:lnTo>
                <a:lnTo>
                  <a:pt x="122554" y="94068"/>
                </a:lnTo>
                <a:close/>
              </a:path>
              <a:path w="262890" h="121284">
                <a:moveTo>
                  <a:pt x="61213" y="3352"/>
                </a:moveTo>
                <a:lnTo>
                  <a:pt x="22907" y="17427"/>
                </a:lnTo>
                <a:lnTo>
                  <a:pt x="15620" y="37312"/>
                </a:lnTo>
                <a:lnTo>
                  <a:pt x="15643" y="46443"/>
                </a:lnTo>
                <a:lnTo>
                  <a:pt x="52578" y="70789"/>
                </a:lnTo>
                <a:lnTo>
                  <a:pt x="52578" y="94068"/>
                </a:lnTo>
                <a:lnTo>
                  <a:pt x="69850" y="94068"/>
                </a:lnTo>
                <a:lnTo>
                  <a:pt x="69850" y="70789"/>
                </a:lnTo>
                <a:lnTo>
                  <a:pt x="77896" y="69336"/>
                </a:lnTo>
                <a:lnTo>
                  <a:pt x="85074" y="67033"/>
                </a:lnTo>
                <a:lnTo>
                  <a:pt x="91370" y="63878"/>
                </a:lnTo>
                <a:lnTo>
                  <a:pt x="96773" y="59867"/>
                </a:lnTo>
                <a:lnTo>
                  <a:pt x="99799" y="57162"/>
                </a:lnTo>
                <a:lnTo>
                  <a:pt x="52578" y="57162"/>
                </a:lnTo>
                <a:lnTo>
                  <a:pt x="45702" y="55384"/>
                </a:lnTo>
                <a:lnTo>
                  <a:pt x="40712" y="51828"/>
                </a:lnTo>
                <a:lnTo>
                  <a:pt x="35687" y="48323"/>
                </a:lnTo>
                <a:lnTo>
                  <a:pt x="33146" y="43472"/>
                </a:lnTo>
                <a:lnTo>
                  <a:pt x="33146" y="31242"/>
                </a:lnTo>
                <a:lnTo>
                  <a:pt x="35687" y="26428"/>
                </a:lnTo>
                <a:lnTo>
                  <a:pt x="40766" y="22872"/>
                </a:lnTo>
                <a:lnTo>
                  <a:pt x="45719" y="19304"/>
                </a:lnTo>
                <a:lnTo>
                  <a:pt x="52578" y="17526"/>
                </a:lnTo>
                <a:lnTo>
                  <a:pt x="99461" y="17526"/>
                </a:lnTo>
                <a:lnTo>
                  <a:pt x="93725" y="12458"/>
                </a:lnTo>
                <a:lnTo>
                  <a:pt x="86842" y="8474"/>
                </a:lnTo>
                <a:lnTo>
                  <a:pt x="79136" y="5629"/>
                </a:lnTo>
                <a:lnTo>
                  <a:pt x="70598" y="3921"/>
                </a:lnTo>
                <a:lnTo>
                  <a:pt x="61213" y="3352"/>
                </a:lnTo>
                <a:close/>
              </a:path>
              <a:path w="262890" h="121284">
                <a:moveTo>
                  <a:pt x="99461" y="17526"/>
                </a:moveTo>
                <a:lnTo>
                  <a:pt x="69850" y="17526"/>
                </a:lnTo>
                <a:lnTo>
                  <a:pt x="76707" y="19304"/>
                </a:lnTo>
                <a:lnTo>
                  <a:pt x="86613" y="26428"/>
                </a:lnTo>
                <a:lnTo>
                  <a:pt x="89153" y="31242"/>
                </a:lnTo>
                <a:lnTo>
                  <a:pt x="89133" y="43472"/>
                </a:lnTo>
                <a:lnTo>
                  <a:pt x="86613" y="48272"/>
                </a:lnTo>
                <a:lnTo>
                  <a:pt x="81606" y="51866"/>
                </a:lnTo>
                <a:lnTo>
                  <a:pt x="76581" y="55384"/>
                </a:lnTo>
                <a:lnTo>
                  <a:pt x="69850" y="57162"/>
                </a:lnTo>
                <a:lnTo>
                  <a:pt x="99799" y="57162"/>
                </a:lnTo>
                <a:lnTo>
                  <a:pt x="103378" y="53962"/>
                </a:lnTo>
                <a:lnTo>
                  <a:pt x="106679" y="46443"/>
                </a:lnTo>
                <a:lnTo>
                  <a:pt x="106679" y="37312"/>
                </a:lnTo>
                <a:lnTo>
                  <a:pt x="105870" y="29857"/>
                </a:lnTo>
                <a:lnTo>
                  <a:pt x="103441" y="23228"/>
                </a:lnTo>
                <a:lnTo>
                  <a:pt x="99461" y="17526"/>
                </a:lnTo>
                <a:close/>
              </a:path>
              <a:path w="262890" h="121284">
                <a:moveTo>
                  <a:pt x="248538" y="0"/>
                </a:moveTo>
                <a:lnTo>
                  <a:pt x="154304" y="0"/>
                </a:lnTo>
                <a:lnTo>
                  <a:pt x="154304" y="14452"/>
                </a:lnTo>
                <a:lnTo>
                  <a:pt x="248538" y="14452"/>
                </a:lnTo>
                <a:lnTo>
                  <a:pt x="24853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613661" y="6789813"/>
            <a:ext cx="262255" cy="132080"/>
          </a:xfrm>
          <a:custGeom>
            <a:avLst/>
            <a:gdLst/>
            <a:ahLst/>
            <a:cxnLst/>
            <a:rect l="l" t="t" r="r" b="b"/>
            <a:pathLst>
              <a:path w="262255" h="132079">
                <a:moveTo>
                  <a:pt x="175006" y="87630"/>
                </a:moveTo>
                <a:lnTo>
                  <a:pt x="157733" y="87630"/>
                </a:lnTo>
                <a:lnTo>
                  <a:pt x="157733" y="127889"/>
                </a:lnTo>
                <a:lnTo>
                  <a:pt x="246380" y="127889"/>
                </a:lnTo>
                <a:lnTo>
                  <a:pt x="246380" y="113436"/>
                </a:lnTo>
                <a:lnTo>
                  <a:pt x="175006" y="113436"/>
                </a:lnTo>
                <a:lnTo>
                  <a:pt x="175006" y="87630"/>
                </a:lnTo>
                <a:close/>
              </a:path>
              <a:path w="262255" h="132079">
                <a:moveTo>
                  <a:pt x="209423" y="78663"/>
                </a:moveTo>
                <a:lnTo>
                  <a:pt x="192150" y="78663"/>
                </a:lnTo>
                <a:lnTo>
                  <a:pt x="192150" y="103924"/>
                </a:lnTo>
                <a:lnTo>
                  <a:pt x="209423" y="103924"/>
                </a:lnTo>
                <a:lnTo>
                  <a:pt x="209423" y="78663"/>
                </a:lnTo>
                <a:close/>
              </a:path>
              <a:path w="262255" h="132079">
                <a:moveTo>
                  <a:pt x="262127" y="64084"/>
                </a:moveTo>
                <a:lnTo>
                  <a:pt x="139573" y="64084"/>
                </a:lnTo>
                <a:lnTo>
                  <a:pt x="139573" y="78663"/>
                </a:lnTo>
                <a:lnTo>
                  <a:pt x="262127" y="78663"/>
                </a:lnTo>
                <a:lnTo>
                  <a:pt x="262127" y="64084"/>
                </a:lnTo>
                <a:close/>
              </a:path>
              <a:path w="262255" h="132079">
                <a:moveTo>
                  <a:pt x="72770" y="11645"/>
                </a:moveTo>
                <a:lnTo>
                  <a:pt x="8000" y="11645"/>
                </a:lnTo>
                <a:lnTo>
                  <a:pt x="8000" y="26085"/>
                </a:lnTo>
                <a:lnTo>
                  <a:pt x="54610" y="26085"/>
                </a:lnTo>
                <a:lnTo>
                  <a:pt x="52081" y="36455"/>
                </a:lnTo>
                <a:lnTo>
                  <a:pt x="27664" y="73413"/>
                </a:lnTo>
                <a:lnTo>
                  <a:pt x="0" y="90716"/>
                </a:lnTo>
                <a:lnTo>
                  <a:pt x="13207" y="103174"/>
                </a:lnTo>
                <a:lnTo>
                  <a:pt x="48248" y="75273"/>
                </a:lnTo>
                <a:lnTo>
                  <a:pt x="68579" y="38830"/>
                </a:lnTo>
                <a:lnTo>
                  <a:pt x="71627" y="25509"/>
                </a:lnTo>
                <a:lnTo>
                  <a:pt x="72770" y="11645"/>
                </a:lnTo>
                <a:close/>
              </a:path>
              <a:path w="262255" h="132079">
                <a:moveTo>
                  <a:pt x="226208" y="34099"/>
                </a:moveTo>
                <a:lnTo>
                  <a:pt x="200787" y="34099"/>
                </a:lnTo>
                <a:lnTo>
                  <a:pt x="209766" y="41436"/>
                </a:lnTo>
                <a:lnTo>
                  <a:pt x="220710" y="47428"/>
                </a:lnTo>
                <a:lnTo>
                  <a:pt x="233630" y="52076"/>
                </a:lnTo>
                <a:lnTo>
                  <a:pt x="248538" y="55384"/>
                </a:lnTo>
                <a:lnTo>
                  <a:pt x="256920" y="41897"/>
                </a:lnTo>
                <a:lnTo>
                  <a:pt x="249160" y="41197"/>
                </a:lnTo>
                <a:lnTo>
                  <a:pt x="241696" y="39782"/>
                </a:lnTo>
                <a:lnTo>
                  <a:pt x="234543" y="37653"/>
                </a:lnTo>
                <a:lnTo>
                  <a:pt x="227711" y="34810"/>
                </a:lnTo>
                <a:lnTo>
                  <a:pt x="226208" y="34099"/>
                </a:lnTo>
                <a:close/>
              </a:path>
              <a:path w="262255" h="132079">
                <a:moveTo>
                  <a:pt x="210693" y="20878"/>
                </a:moveTo>
                <a:lnTo>
                  <a:pt x="190881" y="20878"/>
                </a:lnTo>
                <a:lnTo>
                  <a:pt x="188975" y="25857"/>
                </a:lnTo>
                <a:lnTo>
                  <a:pt x="183514" y="30416"/>
                </a:lnTo>
                <a:lnTo>
                  <a:pt x="144018" y="41897"/>
                </a:lnTo>
                <a:lnTo>
                  <a:pt x="153669" y="55245"/>
                </a:lnTo>
                <a:lnTo>
                  <a:pt x="190373" y="42938"/>
                </a:lnTo>
                <a:lnTo>
                  <a:pt x="200787" y="34099"/>
                </a:lnTo>
                <a:lnTo>
                  <a:pt x="226208" y="34099"/>
                </a:lnTo>
                <a:lnTo>
                  <a:pt x="218694" y="30543"/>
                </a:lnTo>
                <a:lnTo>
                  <a:pt x="213106" y="25908"/>
                </a:lnTo>
                <a:lnTo>
                  <a:pt x="210693" y="20878"/>
                </a:lnTo>
                <a:close/>
              </a:path>
              <a:path w="262255" h="132079">
                <a:moveTo>
                  <a:pt x="248031" y="6438"/>
                </a:moveTo>
                <a:lnTo>
                  <a:pt x="153543" y="6438"/>
                </a:lnTo>
                <a:lnTo>
                  <a:pt x="153543" y="20878"/>
                </a:lnTo>
                <a:lnTo>
                  <a:pt x="248031" y="20878"/>
                </a:lnTo>
                <a:lnTo>
                  <a:pt x="248031" y="6438"/>
                </a:lnTo>
                <a:close/>
              </a:path>
              <a:path w="262255" h="132079">
                <a:moveTo>
                  <a:pt x="109855" y="0"/>
                </a:moveTo>
                <a:lnTo>
                  <a:pt x="92963" y="0"/>
                </a:lnTo>
                <a:lnTo>
                  <a:pt x="92963" y="132067"/>
                </a:lnTo>
                <a:lnTo>
                  <a:pt x="109855" y="132067"/>
                </a:lnTo>
                <a:lnTo>
                  <a:pt x="1098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938654" y="6836574"/>
            <a:ext cx="23495" cy="74930"/>
          </a:xfrm>
          <a:custGeom>
            <a:avLst/>
            <a:gdLst/>
            <a:ahLst/>
            <a:cxnLst/>
            <a:rect l="l" t="t" r="r" b="b"/>
            <a:pathLst>
              <a:path w="23494" h="74929">
                <a:moveTo>
                  <a:pt x="14731" y="53746"/>
                </a:moveTo>
                <a:lnTo>
                  <a:pt x="8381" y="53746"/>
                </a:lnTo>
                <a:lnTo>
                  <a:pt x="5714" y="54724"/>
                </a:lnTo>
                <a:lnTo>
                  <a:pt x="1143" y="58648"/>
                </a:lnTo>
                <a:lnTo>
                  <a:pt x="0" y="61163"/>
                </a:lnTo>
                <a:lnTo>
                  <a:pt x="57" y="67322"/>
                </a:lnTo>
                <a:lnTo>
                  <a:pt x="1015" y="69672"/>
                </a:lnTo>
                <a:lnTo>
                  <a:pt x="3411" y="71780"/>
                </a:lnTo>
                <a:lnTo>
                  <a:pt x="5461" y="73685"/>
                </a:lnTo>
                <a:lnTo>
                  <a:pt x="8127" y="74688"/>
                </a:lnTo>
                <a:lnTo>
                  <a:pt x="14605" y="74688"/>
                </a:lnTo>
                <a:lnTo>
                  <a:pt x="17399" y="73723"/>
                </a:lnTo>
                <a:lnTo>
                  <a:pt x="19797" y="71678"/>
                </a:lnTo>
                <a:lnTo>
                  <a:pt x="21843" y="69837"/>
                </a:lnTo>
                <a:lnTo>
                  <a:pt x="22987" y="67322"/>
                </a:lnTo>
                <a:lnTo>
                  <a:pt x="22987" y="61163"/>
                </a:lnTo>
                <a:lnTo>
                  <a:pt x="21843" y="58648"/>
                </a:lnTo>
                <a:lnTo>
                  <a:pt x="19684" y="56680"/>
                </a:lnTo>
                <a:lnTo>
                  <a:pt x="17399" y="54724"/>
                </a:lnTo>
                <a:lnTo>
                  <a:pt x="14731" y="53746"/>
                </a:lnTo>
                <a:close/>
              </a:path>
              <a:path w="23494" h="74929">
                <a:moveTo>
                  <a:pt x="14731" y="0"/>
                </a:moveTo>
                <a:lnTo>
                  <a:pt x="8508" y="0"/>
                </a:lnTo>
                <a:lnTo>
                  <a:pt x="5700" y="977"/>
                </a:lnTo>
                <a:lnTo>
                  <a:pt x="1143" y="4851"/>
                </a:lnTo>
                <a:lnTo>
                  <a:pt x="0" y="7353"/>
                </a:lnTo>
                <a:lnTo>
                  <a:pt x="35" y="13550"/>
                </a:lnTo>
                <a:lnTo>
                  <a:pt x="1015" y="15989"/>
                </a:lnTo>
                <a:lnTo>
                  <a:pt x="5587" y="19951"/>
                </a:lnTo>
                <a:lnTo>
                  <a:pt x="8255" y="20942"/>
                </a:lnTo>
                <a:lnTo>
                  <a:pt x="14605" y="20942"/>
                </a:lnTo>
                <a:lnTo>
                  <a:pt x="17399" y="19977"/>
                </a:lnTo>
                <a:lnTo>
                  <a:pt x="19684" y="18034"/>
                </a:lnTo>
                <a:lnTo>
                  <a:pt x="21843" y="16103"/>
                </a:lnTo>
                <a:lnTo>
                  <a:pt x="22987" y="13550"/>
                </a:lnTo>
                <a:lnTo>
                  <a:pt x="22969" y="7353"/>
                </a:lnTo>
                <a:lnTo>
                  <a:pt x="21843" y="4902"/>
                </a:lnTo>
                <a:lnTo>
                  <a:pt x="19684" y="2946"/>
                </a:lnTo>
                <a:lnTo>
                  <a:pt x="17399" y="977"/>
                </a:lnTo>
                <a:lnTo>
                  <a:pt x="1473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026030" y="6788721"/>
            <a:ext cx="262890" cy="133350"/>
          </a:xfrm>
          <a:custGeom>
            <a:avLst/>
            <a:gdLst/>
            <a:ahLst/>
            <a:cxnLst/>
            <a:rect l="l" t="t" r="r" b="b"/>
            <a:pathLst>
              <a:path w="262889" h="133350">
                <a:moveTo>
                  <a:pt x="242569" y="88176"/>
                </a:moveTo>
                <a:lnTo>
                  <a:pt x="157606" y="88176"/>
                </a:lnTo>
                <a:lnTo>
                  <a:pt x="157606" y="97281"/>
                </a:lnTo>
                <a:lnTo>
                  <a:pt x="232282" y="97281"/>
                </a:lnTo>
                <a:lnTo>
                  <a:pt x="232282" y="133159"/>
                </a:lnTo>
                <a:lnTo>
                  <a:pt x="242569" y="133159"/>
                </a:lnTo>
                <a:lnTo>
                  <a:pt x="242569" y="88176"/>
                </a:lnTo>
                <a:close/>
              </a:path>
              <a:path w="262889" h="133350">
                <a:moveTo>
                  <a:pt x="206629" y="72161"/>
                </a:moveTo>
                <a:lnTo>
                  <a:pt x="196214" y="72161"/>
                </a:lnTo>
                <a:lnTo>
                  <a:pt x="196214" y="88176"/>
                </a:lnTo>
                <a:lnTo>
                  <a:pt x="206629" y="88176"/>
                </a:lnTo>
                <a:lnTo>
                  <a:pt x="206629" y="72161"/>
                </a:lnTo>
                <a:close/>
              </a:path>
              <a:path w="262889" h="133350">
                <a:moveTo>
                  <a:pt x="262763" y="62915"/>
                </a:moveTo>
                <a:lnTo>
                  <a:pt x="140207" y="62915"/>
                </a:lnTo>
                <a:lnTo>
                  <a:pt x="140207" y="72161"/>
                </a:lnTo>
                <a:lnTo>
                  <a:pt x="262763" y="72161"/>
                </a:lnTo>
                <a:lnTo>
                  <a:pt x="262763" y="62915"/>
                </a:lnTo>
                <a:close/>
              </a:path>
              <a:path w="262889" h="133350">
                <a:moveTo>
                  <a:pt x="65150" y="72021"/>
                </a:moveTo>
                <a:lnTo>
                  <a:pt x="54991" y="72021"/>
                </a:lnTo>
                <a:lnTo>
                  <a:pt x="54991" y="133159"/>
                </a:lnTo>
                <a:lnTo>
                  <a:pt x="65150" y="133159"/>
                </a:lnTo>
                <a:lnTo>
                  <a:pt x="65150" y="72021"/>
                </a:lnTo>
                <a:close/>
              </a:path>
              <a:path w="262889" h="133350">
                <a:moveTo>
                  <a:pt x="122555" y="62776"/>
                </a:moveTo>
                <a:lnTo>
                  <a:pt x="0" y="62776"/>
                </a:lnTo>
                <a:lnTo>
                  <a:pt x="0" y="72021"/>
                </a:lnTo>
                <a:lnTo>
                  <a:pt x="122555" y="72021"/>
                </a:lnTo>
                <a:lnTo>
                  <a:pt x="122555" y="62776"/>
                </a:lnTo>
                <a:close/>
              </a:path>
              <a:path w="262889" h="133350">
                <a:moveTo>
                  <a:pt x="103505" y="6845"/>
                </a:moveTo>
                <a:lnTo>
                  <a:pt x="19938" y="6845"/>
                </a:lnTo>
                <a:lnTo>
                  <a:pt x="19938" y="15951"/>
                </a:lnTo>
                <a:lnTo>
                  <a:pt x="93344" y="15951"/>
                </a:lnTo>
                <a:lnTo>
                  <a:pt x="93249" y="30350"/>
                </a:lnTo>
                <a:lnTo>
                  <a:pt x="92963" y="42954"/>
                </a:lnTo>
                <a:lnTo>
                  <a:pt x="92487" y="53763"/>
                </a:lnTo>
                <a:lnTo>
                  <a:pt x="91820" y="62776"/>
                </a:lnTo>
                <a:lnTo>
                  <a:pt x="101600" y="62776"/>
                </a:lnTo>
                <a:lnTo>
                  <a:pt x="102433" y="51015"/>
                </a:lnTo>
                <a:lnTo>
                  <a:pt x="103028" y="37772"/>
                </a:lnTo>
                <a:lnTo>
                  <a:pt x="103385" y="23049"/>
                </a:lnTo>
                <a:lnTo>
                  <a:pt x="103505" y="6845"/>
                </a:lnTo>
                <a:close/>
              </a:path>
              <a:path w="262889" h="133350">
                <a:moveTo>
                  <a:pt x="213510" y="30124"/>
                </a:moveTo>
                <a:lnTo>
                  <a:pt x="201549" y="30124"/>
                </a:lnTo>
                <a:lnTo>
                  <a:pt x="204596" y="34505"/>
                </a:lnTo>
                <a:lnTo>
                  <a:pt x="243701" y="51470"/>
                </a:lnTo>
                <a:lnTo>
                  <a:pt x="251079" y="52577"/>
                </a:lnTo>
                <a:lnTo>
                  <a:pt x="256286" y="42989"/>
                </a:lnTo>
                <a:lnTo>
                  <a:pt x="248947" y="42603"/>
                </a:lnTo>
                <a:lnTo>
                  <a:pt x="241585" y="41443"/>
                </a:lnTo>
                <a:lnTo>
                  <a:pt x="234176" y="39506"/>
                </a:lnTo>
                <a:lnTo>
                  <a:pt x="226694" y="36791"/>
                </a:lnTo>
                <a:lnTo>
                  <a:pt x="216662" y="32664"/>
                </a:lnTo>
                <a:lnTo>
                  <a:pt x="213510" y="30124"/>
                </a:lnTo>
                <a:close/>
              </a:path>
              <a:path w="262889" h="133350">
                <a:moveTo>
                  <a:pt x="207644" y="21424"/>
                </a:moveTo>
                <a:lnTo>
                  <a:pt x="195325" y="21424"/>
                </a:lnTo>
                <a:lnTo>
                  <a:pt x="192531" y="27457"/>
                </a:lnTo>
                <a:lnTo>
                  <a:pt x="186181" y="32575"/>
                </a:lnTo>
                <a:lnTo>
                  <a:pt x="146557" y="43129"/>
                </a:lnTo>
                <a:lnTo>
                  <a:pt x="152526" y="52438"/>
                </a:lnTo>
                <a:lnTo>
                  <a:pt x="191646" y="39506"/>
                </a:lnTo>
                <a:lnTo>
                  <a:pt x="201549" y="30124"/>
                </a:lnTo>
                <a:lnTo>
                  <a:pt x="213510" y="30124"/>
                </a:lnTo>
                <a:lnTo>
                  <a:pt x="210312" y="27546"/>
                </a:lnTo>
                <a:lnTo>
                  <a:pt x="207644" y="21424"/>
                </a:lnTo>
                <a:close/>
              </a:path>
              <a:path w="262889" h="133350">
                <a:moveTo>
                  <a:pt x="248412" y="12318"/>
                </a:moveTo>
                <a:lnTo>
                  <a:pt x="154431" y="12318"/>
                </a:lnTo>
                <a:lnTo>
                  <a:pt x="154431" y="21424"/>
                </a:lnTo>
                <a:lnTo>
                  <a:pt x="248412" y="21424"/>
                </a:lnTo>
                <a:lnTo>
                  <a:pt x="248412" y="12318"/>
                </a:lnTo>
                <a:close/>
              </a:path>
              <a:path w="262889" h="133350">
                <a:moveTo>
                  <a:pt x="206756" y="0"/>
                </a:moveTo>
                <a:lnTo>
                  <a:pt x="196342" y="0"/>
                </a:lnTo>
                <a:lnTo>
                  <a:pt x="196342" y="12318"/>
                </a:lnTo>
                <a:lnTo>
                  <a:pt x="206756" y="12318"/>
                </a:lnTo>
                <a:lnTo>
                  <a:pt x="2067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2365629" y="6789813"/>
            <a:ext cx="596265" cy="142875"/>
            <a:chOff x="2365629" y="6789813"/>
            <a:chExt cx="596265" cy="142875"/>
          </a:xfrm>
        </p:grpSpPr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5629" y="6789813"/>
              <a:ext cx="242315" cy="13206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6520" y="6789813"/>
              <a:ext cx="325374" cy="142608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3028695" y="6807136"/>
            <a:ext cx="265430" cy="104139"/>
          </a:xfrm>
          <a:custGeom>
            <a:avLst/>
            <a:gdLst/>
            <a:ahLst/>
            <a:cxnLst/>
            <a:rect l="l" t="t" r="r" b="b"/>
            <a:pathLst>
              <a:path w="265429" h="104140">
                <a:moveTo>
                  <a:pt x="231394" y="1638"/>
                </a:moveTo>
                <a:lnTo>
                  <a:pt x="204216" y="1638"/>
                </a:lnTo>
                <a:lnTo>
                  <a:pt x="204216" y="102412"/>
                </a:lnTo>
                <a:lnTo>
                  <a:pt x="215265" y="102412"/>
                </a:lnTo>
                <a:lnTo>
                  <a:pt x="215265" y="64147"/>
                </a:lnTo>
                <a:lnTo>
                  <a:pt x="228727" y="64147"/>
                </a:lnTo>
                <a:lnTo>
                  <a:pt x="256223" y="53809"/>
                </a:lnTo>
                <a:lnTo>
                  <a:pt x="215265" y="53809"/>
                </a:lnTo>
                <a:lnTo>
                  <a:pt x="215265" y="11912"/>
                </a:lnTo>
                <a:lnTo>
                  <a:pt x="258883" y="11912"/>
                </a:lnTo>
                <a:lnTo>
                  <a:pt x="256158" y="9512"/>
                </a:lnTo>
                <a:lnTo>
                  <a:pt x="251325" y="6069"/>
                </a:lnTo>
                <a:lnTo>
                  <a:pt x="245586" y="3608"/>
                </a:lnTo>
                <a:lnTo>
                  <a:pt x="238942" y="2131"/>
                </a:lnTo>
                <a:lnTo>
                  <a:pt x="231394" y="1638"/>
                </a:lnTo>
                <a:close/>
              </a:path>
              <a:path w="265429" h="104140">
                <a:moveTo>
                  <a:pt x="258883" y="11912"/>
                </a:moveTo>
                <a:lnTo>
                  <a:pt x="229489" y="11912"/>
                </a:lnTo>
                <a:lnTo>
                  <a:pt x="239916" y="13179"/>
                </a:lnTo>
                <a:lnTo>
                  <a:pt x="247380" y="16979"/>
                </a:lnTo>
                <a:lnTo>
                  <a:pt x="251866" y="23314"/>
                </a:lnTo>
                <a:lnTo>
                  <a:pt x="253270" y="31623"/>
                </a:lnTo>
                <a:lnTo>
                  <a:pt x="253365" y="39115"/>
                </a:lnTo>
                <a:lnTo>
                  <a:pt x="251206" y="44450"/>
                </a:lnTo>
                <a:lnTo>
                  <a:pt x="242569" y="51943"/>
                </a:lnTo>
                <a:lnTo>
                  <a:pt x="236219" y="53809"/>
                </a:lnTo>
                <a:lnTo>
                  <a:pt x="256223" y="53809"/>
                </a:lnTo>
                <a:lnTo>
                  <a:pt x="265049" y="22136"/>
                </a:lnTo>
                <a:lnTo>
                  <a:pt x="262128" y="14770"/>
                </a:lnTo>
                <a:lnTo>
                  <a:pt x="258883" y="11912"/>
                </a:lnTo>
                <a:close/>
              </a:path>
              <a:path w="265429" h="104140">
                <a:moveTo>
                  <a:pt x="14478" y="1638"/>
                </a:moveTo>
                <a:lnTo>
                  <a:pt x="0" y="1638"/>
                </a:lnTo>
                <a:lnTo>
                  <a:pt x="0" y="102412"/>
                </a:lnTo>
                <a:lnTo>
                  <a:pt x="10795" y="102412"/>
                </a:lnTo>
                <a:lnTo>
                  <a:pt x="10746" y="22618"/>
                </a:lnTo>
                <a:lnTo>
                  <a:pt x="10541" y="17437"/>
                </a:lnTo>
                <a:lnTo>
                  <a:pt x="10287" y="14922"/>
                </a:lnTo>
                <a:lnTo>
                  <a:pt x="20369" y="14922"/>
                </a:lnTo>
                <a:lnTo>
                  <a:pt x="14478" y="1638"/>
                </a:lnTo>
                <a:close/>
              </a:path>
              <a:path w="265429" h="104140">
                <a:moveTo>
                  <a:pt x="20369" y="14922"/>
                </a:moveTo>
                <a:lnTo>
                  <a:pt x="10541" y="14922"/>
                </a:lnTo>
                <a:lnTo>
                  <a:pt x="11556" y="19672"/>
                </a:lnTo>
                <a:lnTo>
                  <a:pt x="12573" y="23025"/>
                </a:lnTo>
                <a:lnTo>
                  <a:pt x="48514" y="102412"/>
                </a:lnTo>
                <a:lnTo>
                  <a:pt x="53467" y="102412"/>
                </a:lnTo>
                <a:lnTo>
                  <a:pt x="61528" y="84543"/>
                </a:lnTo>
                <a:lnTo>
                  <a:pt x="50673" y="84543"/>
                </a:lnTo>
                <a:lnTo>
                  <a:pt x="50165" y="82359"/>
                </a:lnTo>
                <a:lnTo>
                  <a:pt x="48514" y="78384"/>
                </a:lnTo>
                <a:lnTo>
                  <a:pt x="20369" y="14922"/>
                </a:lnTo>
                <a:close/>
              </a:path>
              <a:path w="265429" h="104140">
                <a:moveTo>
                  <a:pt x="101854" y="14922"/>
                </a:moveTo>
                <a:lnTo>
                  <a:pt x="91948" y="14922"/>
                </a:lnTo>
                <a:lnTo>
                  <a:pt x="91187" y="22618"/>
                </a:lnTo>
                <a:lnTo>
                  <a:pt x="90931" y="29121"/>
                </a:lnTo>
                <a:lnTo>
                  <a:pt x="90931" y="102412"/>
                </a:lnTo>
                <a:lnTo>
                  <a:pt x="101854" y="102412"/>
                </a:lnTo>
                <a:lnTo>
                  <a:pt x="101854" y="14922"/>
                </a:lnTo>
                <a:close/>
              </a:path>
              <a:path w="265429" h="104140">
                <a:moveTo>
                  <a:pt x="101854" y="1638"/>
                </a:moveTo>
                <a:lnTo>
                  <a:pt x="88265" y="1638"/>
                </a:lnTo>
                <a:lnTo>
                  <a:pt x="56006" y="72288"/>
                </a:lnTo>
                <a:lnTo>
                  <a:pt x="51054" y="84543"/>
                </a:lnTo>
                <a:lnTo>
                  <a:pt x="61528" y="84543"/>
                </a:lnTo>
                <a:lnTo>
                  <a:pt x="88646" y="24434"/>
                </a:lnTo>
                <a:lnTo>
                  <a:pt x="89535" y="22618"/>
                </a:lnTo>
                <a:lnTo>
                  <a:pt x="90424" y="19443"/>
                </a:lnTo>
                <a:lnTo>
                  <a:pt x="91567" y="14922"/>
                </a:lnTo>
                <a:lnTo>
                  <a:pt x="101854" y="14922"/>
                </a:lnTo>
                <a:lnTo>
                  <a:pt x="101854" y="1638"/>
                </a:lnTo>
                <a:close/>
              </a:path>
              <a:path w="265429" h="104140">
                <a:moveTo>
                  <a:pt x="123317" y="84962"/>
                </a:moveTo>
                <a:lnTo>
                  <a:pt x="123317" y="98310"/>
                </a:lnTo>
                <a:lnTo>
                  <a:pt x="125730" y="99949"/>
                </a:lnTo>
                <a:lnTo>
                  <a:pt x="129667" y="101333"/>
                </a:lnTo>
                <a:lnTo>
                  <a:pt x="140335" y="103568"/>
                </a:lnTo>
                <a:lnTo>
                  <a:pt x="144780" y="104127"/>
                </a:lnTo>
                <a:lnTo>
                  <a:pt x="148209" y="104127"/>
                </a:lnTo>
                <a:lnTo>
                  <a:pt x="178824" y="93929"/>
                </a:lnTo>
                <a:lnTo>
                  <a:pt x="145923" y="93929"/>
                </a:lnTo>
                <a:lnTo>
                  <a:pt x="141097" y="93103"/>
                </a:lnTo>
                <a:lnTo>
                  <a:pt x="130556" y="89814"/>
                </a:lnTo>
                <a:lnTo>
                  <a:pt x="126492" y="87655"/>
                </a:lnTo>
                <a:lnTo>
                  <a:pt x="123317" y="84962"/>
                </a:lnTo>
                <a:close/>
              </a:path>
              <a:path w="265429" h="104140">
                <a:moveTo>
                  <a:pt x="168148" y="0"/>
                </a:moveTo>
                <a:lnTo>
                  <a:pt x="158242" y="0"/>
                </a:lnTo>
                <a:lnTo>
                  <a:pt x="151193" y="449"/>
                </a:lnTo>
                <a:lnTo>
                  <a:pt x="123443" y="18478"/>
                </a:lnTo>
                <a:lnTo>
                  <a:pt x="123443" y="32854"/>
                </a:lnTo>
                <a:lnTo>
                  <a:pt x="125349" y="37985"/>
                </a:lnTo>
                <a:lnTo>
                  <a:pt x="129031" y="42075"/>
                </a:lnTo>
                <a:lnTo>
                  <a:pt x="132587" y="46151"/>
                </a:lnTo>
                <a:lnTo>
                  <a:pt x="139192" y="50609"/>
                </a:lnTo>
                <a:lnTo>
                  <a:pt x="156337" y="59474"/>
                </a:lnTo>
                <a:lnTo>
                  <a:pt x="161544" y="62293"/>
                </a:lnTo>
                <a:lnTo>
                  <a:pt x="163956" y="63944"/>
                </a:lnTo>
                <a:lnTo>
                  <a:pt x="166497" y="65582"/>
                </a:lnTo>
                <a:lnTo>
                  <a:pt x="168402" y="67564"/>
                </a:lnTo>
                <a:lnTo>
                  <a:pt x="171450" y="72224"/>
                </a:lnTo>
                <a:lnTo>
                  <a:pt x="172339" y="74917"/>
                </a:lnTo>
                <a:lnTo>
                  <a:pt x="172339" y="77978"/>
                </a:lnTo>
                <a:lnTo>
                  <a:pt x="170951" y="84962"/>
                </a:lnTo>
                <a:lnTo>
                  <a:pt x="166814" y="89939"/>
                </a:lnTo>
                <a:lnTo>
                  <a:pt x="159908" y="92931"/>
                </a:lnTo>
                <a:lnTo>
                  <a:pt x="150241" y="93929"/>
                </a:lnTo>
                <a:lnTo>
                  <a:pt x="178824" y="93929"/>
                </a:lnTo>
                <a:lnTo>
                  <a:pt x="180721" y="92544"/>
                </a:lnTo>
                <a:lnTo>
                  <a:pt x="183896" y="85877"/>
                </a:lnTo>
                <a:lnTo>
                  <a:pt x="183896" y="71729"/>
                </a:lnTo>
                <a:lnTo>
                  <a:pt x="148209" y="42786"/>
                </a:lnTo>
                <a:lnTo>
                  <a:pt x="142240" y="39217"/>
                </a:lnTo>
                <a:lnTo>
                  <a:pt x="139319" y="36449"/>
                </a:lnTo>
                <a:lnTo>
                  <a:pt x="136525" y="33693"/>
                </a:lnTo>
                <a:lnTo>
                  <a:pt x="135128" y="30124"/>
                </a:lnTo>
                <a:lnTo>
                  <a:pt x="135128" y="20904"/>
                </a:lnTo>
                <a:lnTo>
                  <a:pt x="137160" y="17119"/>
                </a:lnTo>
                <a:lnTo>
                  <a:pt x="141224" y="14376"/>
                </a:lnTo>
                <a:lnTo>
                  <a:pt x="145161" y="11633"/>
                </a:lnTo>
                <a:lnTo>
                  <a:pt x="150368" y="10274"/>
                </a:lnTo>
                <a:lnTo>
                  <a:pt x="179578" y="10274"/>
                </a:lnTo>
                <a:lnTo>
                  <a:pt x="179578" y="3556"/>
                </a:lnTo>
                <a:lnTo>
                  <a:pt x="175260" y="1181"/>
                </a:lnTo>
                <a:lnTo>
                  <a:pt x="168148" y="0"/>
                </a:lnTo>
                <a:close/>
              </a:path>
              <a:path w="265429" h="104140">
                <a:moveTo>
                  <a:pt x="179578" y="10274"/>
                </a:moveTo>
                <a:lnTo>
                  <a:pt x="166116" y="10274"/>
                </a:lnTo>
                <a:lnTo>
                  <a:pt x="173736" y="12293"/>
                </a:lnTo>
                <a:lnTo>
                  <a:pt x="179578" y="16357"/>
                </a:lnTo>
                <a:lnTo>
                  <a:pt x="179578" y="1027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3366896" y="6789813"/>
            <a:ext cx="520065" cy="132080"/>
          </a:xfrm>
          <a:custGeom>
            <a:avLst/>
            <a:gdLst/>
            <a:ahLst/>
            <a:cxnLst/>
            <a:rect l="l" t="t" r="r" b="b"/>
            <a:pathLst>
              <a:path w="520064" h="132079">
                <a:moveTo>
                  <a:pt x="28193" y="73736"/>
                </a:moveTo>
                <a:lnTo>
                  <a:pt x="18161" y="73736"/>
                </a:lnTo>
                <a:lnTo>
                  <a:pt x="18161" y="128981"/>
                </a:lnTo>
                <a:lnTo>
                  <a:pt x="99694" y="128981"/>
                </a:lnTo>
                <a:lnTo>
                  <a:pt x="99694" y="119875"/>
                </a:lnTo>
                <a:lnTo>
                  <a:pt x="28193" y="119875"/>
                </a:lnTo>
                <a:lnTo>
                  <a:pt x="28193" y="102755"/>
                </a:lnTo>
                <a:lnTo>
                  <a:pt x="99694" y="102755"/>
                </a:lnTo>
                <a:lnTo>
                  <a:pt x="99694" y="93789"/>
                </a:lnTo>
                <a:lnTo>
                  <a:pt x="28193" y="93789"/>
                </a:lnTo>
                <a:lnTo>
                  <a:pt x="28193" y="73736"/>
                </a:lnTo>
                <a:close/>
              </a:path>
              <a:path w="520064" h="132079">
                <a:moveTo>
                  <a:pt x="99694" y="102755"/>
                </a:moveTo>
                <a:lnTo>
                  <a:pt x="89535" y="102755"/>
                </a:lnTo>
                <a:lnTo>
                  <a:pt x="89535" y="119875"/>
                </a:lnTo>
                <a:lnTo>
                  <a:pt x="99694" y="119875"/>
                </a:lnTo>
                <a:lnTo>
                  <a:pt x="99694" y="102755"/>
                </a:lnTo>
                <a:close/>
              </a:path>
              <a:path w="520064" h="132079">
                <a:moveTo>
                  <a:pt x="99694" y="73736"/>
                </a:moveTo>
                <a:lnTo>
                  <a:pt x="89535" y="73736"/>
                </a:lnTo>
                <a:lnTo>
                  <a:pt x="89535" y="93789"/>
                </a:lnTo>
                <a:lnTo>
                  <a:pt x="99694" y="93789"/>
                </a:lnTo>
                <a:lnTo>
                  <a:pt x="99694" y="73736"/>
                </a:lnTo>
                <a:close/>
              </a:path>
              <a:path w="520064" h="132079">
                <a:moveTo>
                  <a:pt x="359028" y="57924"/>
                </a:moveTo>
                <a:lnTo>
                  <a:pt x="348741" y="57924"/>
                </a:lnTo>
                <a:lnTo>
                  <a:pt x="348741" y="128028"/>
                </a:lnTo>
                <a:lnTo>
                  <a:pt x="359028" y="128028"/>
                </a:lnTo>
                <a:lnTo>
                  <a:pt x="359028" y="57924"/>
                </a:lnTo>
                <a:close/>
              </a:path>
              <a:path w="520064" h="132079">
                <a:moveTo>
                  <a:pt x="312800" y="8839"/>
                </a:moveTo>
                <a:lnTo>
                  <a:pt x="294893" y="8839"/>
                </a:lnTo>
                <a:lnTo>
                  <a:pt x="287781" y="12687"/>
                </a:lnTo>
                <a:lnTo>
                  <a:pt x="275208" y="53670"/>
                </a:lnTo>
                <a:lnTo>
                  <a:pt x="275665" y="63895"/>
                </a:lnTo>
                <a:lnTo>
                  <a:pt x="294766" y="98590"/>
                </a:lnTo>
                <a:lnTo>
                  <a:pt x="312927" y="98590"/>
                </a:lnTo>
                <a:lnTo>
                  <a:pt x="319786" y="95059"/>
                </a:lnTo>
                <a:lnTo>
                  <a:pt x="323801" y="89344"/>
                </a:lnTo>
                <a:lnTo>
                  <a:pt x="297941" y="89344"/>
                </a:lnTo>
                <a:lnTo>
                  <a:pt x="293236" y="86283"/>
                </a:lnTo>
                <a:lnTo>
                  <a:pt x="285114" y="53670"/>
                </a:lnTo>
                <a:lnTo>
                  <a:pt x="285422" y="45498"/>
                </a:lnTo>
                <a:lnTo>
                  <a:pt x="297941" y="18072"/>
                </a:lnTo>
                <a:lnTo>
                  <a:pt x="323818" y="18072"/>
                </a:lnTo>
                <a:lnTo>
                  <a:pt x="319658" y="12280"/>
                </a:lnTo>
                <a:lnTo>
                  <a:pt x="312800" y="8839"/>
                </a:lnTo>
                <a:close/>
              </a:path>
              <a:path w="520064" h="132079">
                <a:moveTo>
                  <a:pt x="323818" y="18072"/>
                </a:moveTo>
                <a:lnTo>
                  <a:pt x="310133" y="18072"/>
                </a:lnTo>
                <a:lnTo>
                  <a:pt x="314832" y="21120"/>
                </a:lnTo>
                <a:lnTo>
                  <a:pt x="318135" y="27216"/>
                </a:lnTo>
                <a:lnTo>
                  <a:pt x="320228" y="32297"/>
                </a:lnTo>
                <a:lnTo>
                  <a:pt x="321738" y="38400"/>
                </a:lnTo>
                <a:lnTo>
                  <a:pt x="322653" y="45523"/>
                </a:lnTo>
                <a:lnTo>
                  <a:pt x="322961" y="53670"/>
                </a:lnTo>
                <a:lnTo>
                  <a:pt x="322650" y="61849"/>
                </a:lnTo>
                <a:lnTo>
                  <a:pt x="310133" y="89344"/>
                </a:lnTo>
                <a:lnTo>
                  <a:pt x="323801" y="89344"/>
                </a:lnTo>
                <a:lnTo>
                  <a:pt x="332993" y="57924"/>
                </a:lnTo>
                <a:lnTo>
                  <a:pt x="359028" y="57924"/>
                </a:lnTo>
                <a:lnTo>
                  <a:pt x="359028" y="48818"/>
                </a:lnTo>
                <a:lnTo>
                  <a:pt x="332866" y="48818"/>
                </a:lnTo>
                <a:lnTo>
                  <a:pt x="332059" y="39722"/>
                </a:lnTo>
                <a:lnTo>
                  <a:pt x="330406" y="31750"/>
                </a:lnTo>
                <a:lnTo>
                  <a:pt x="327919" y="24901"/>
                </a:lnTo>
                <a:lnTo>
                  <a:pt x="324612" y="19177"/>
                </a:lnTo>
                <a:lnTo>
                  <a:pt x="323818" y="18072"/>
                </a:lnTo>
                <a:close/>
              </a:path>
              <a:path w="520064" h="132079">
                <a:moveTo>
                  <a:pt x="359028" y="2667"/>
                </a:moveTo>
                <a:lnTo>
                  <a:pt x="348741" y="2667"/>
                </a:lnTo>
                <a:lnTo>
                  <a:pt x="348741" y="48818"/>
                </a:lnTo>
                <a:lnTo>
                  <a:pt x="359028" y="48818"/>
                </a:lnTo>
                <a:lnTo>
                  <a:pt x="359028" y="2667"/>
                </a:lnTo>
                <a:close/>
              </a:path>
              <a:path w="520064" h="132079">
                <a:moveTo>
                  <a:pt x="99694" y="37719"/>
                </a:moveTo>
                <a:lnTo>
                  <a:pt x="89407" y="37719"/>
                </a:lnTo>
                <a:lnTo>
                  <a:pt x="89407" y="66471"/>
                </a:lnTo>
                <a:lnTo>
                  <a:pt x="99694" y="66471"/>
                </a:lnTo>
                <a:lnTo>
                  <a:pt x="99694" y="37719"/>
                </a:lnTo>
                <a:close/>
              </a:path>
              <a:path w="520064" h="132079">
                <a:moveTo>
                  <a:pt x="41910" y="1574"/>
                </a:moveTo>
                <a:lnTo>
                  <a:pt x="33274" y="1574"/>
                </a:lnTo>
                <a:lnTo>
                  <a:pt x="26273" y="2146"/>
                </a:lnTo>
                <a:lnTo>
                  <a:pt x="0" y="24307"/>
                </a:lnTo>
                <a:lnTo>
                  <a:pt x="0" y="42202"/>
                </a:lnTo>
                <a:lnTo>
                  <a:pt x="33274" y="64897"/>
                </a:lnTo>
                <a:lnTo>
                  <a:pt x="42037" y="64897"/>
                </a:lnTo>
                <a:lnTo>
                  <a:pt x="49529" y="62420"/>
                </a:lnTo>
                <a:lnTo>
                  <a:pt x="55625" y="57480"/>
                </a:lnTo>
                <a:lnTo>
                  <a:pt x="57221" y="56210"/>
                </a:lnTo>
                <a:lnTo>
                  <a:pt x="26288" y="56210"/>
                </a:lnTo>
                <a:lnTo>
                  <a:pt x="20700" y="54063"/>
                </a:lnTo>
                <a:lnTo>
                  <a:pt x="16345" y="49733"/>
                </a:lnTo>
                <a:lnTo>
                  <a:pt x="12191" y="45478"/>
                </a:lnTo>
                <a:lnTo>
                  <a:pt x="10032" y="39954"/>
                </a:lnTo>
                <a:lnTo>
                  <a:pt x="10032" y="26581"/>
                </a:lnTo>
                <a:lnTo>
                  <a:pt x="12191" y="21132"/>
                </a:lnTo>
                <a:lnTo>
                  <a:pt x="20827" y="12547"/>
                </a:lnTo>
                <a:lnTo>
                  <a:pt x="26415" y="10414"/>
                </a:lnTo>
                <a:lnTo>
                  <a:pt x="57397" y="10414"/>
                </a:lnTo>
                <a:lnTo>
                  <a:pt x="49402" y="4051"/>
                </a:lnTo>
                <a:lnTo>
                  <a:pt x="41910" y="1574"/>
                </a:lnTo>
                <a:close/>
              </a:path>
              <a:path w="520064" h="132079">
                <a:moveTo>
                  <a:pt x="57397" y="10414"/>
                </a:moveTo>
                <a:lnTo>
                  <a:pt x="40258" y="10414"/>
                </a:lnTo>
                <a:lnTo>
                  <a:pt x="45974" y="12547"/>
                </a:lnTo>
                <a:lnTo>
                  <a:pt x="54610" y="21132"/>
                </a:lnTo>
                <a:lnTo>
                  <a:pt x="56768" y="26581"/>
                </a:lnTo>
                <a:lnTo>
                  <a:pt x="56768" y="39954"/>
                </a:lnTo>
                <a:lnTo>
                  <a:pt x="54610" y="45478"/>
                </a:lnTo>
                <a:lnTo>
                  <a:pt x="50291" y="49771"/>
                </a:lnTo>
                <a:lnTo>
                  <a:pt x="46100" y="54063"/>
                </a:lnTo>
                <a:lnTo>
                  <a:pt x="40386" y="56210"/>
                </a:lnTo>
                <a:lnTo>
                  <a:pt x="57221" y="56210"/>
                </a:lnTo>
                <a:lnTo>
                  <a:pt x="61849" y="52527"/>
                </a:lnTo>
                <a:lnTo>
                  <a:pt x="65531" y="45935"/>
                </a:lnTo>
                <a:lnTo>
                  <a:pt x="66801" y="37719"/>
                </a:lnTo>
                <a:lnTo>
                  <a:pt x="99694" y="37719"/>
                </a:lnTo>
                <a:lnTo>
                  <a:pt x="99694" y="28613"/>
                </a:lnTo>
                <a:lnTo>
                  <a:pt x="66675" y="28613"/>
                </a:lnTo>
                <a:lnTo>
                  <a:pt x="65531" y="20497"/>
                </a:lnTo>
                <a:lnTo>
                  <a:pt x="61849" y="13957"/>
                </a:lnTo>
                <a:lnTo>
                  <a:pt x="57397" y="10414"/>
                </a:lnTo>
                <a:close/>
              </a:path>
              <a:path w="520064" h="132079">
                <a:moveTo>
                  <a:pt x="99694" y="139"/>
                </a:moveTo>
                <a:lnTo>
                  <a:pt x="89407" y="139"/>
                </a:lnTo>
                <a:lnTo>
                  <a:pt x="89407" y="28613"/>
                </a:lnTo>
                <a:lnTo>
                  <a:pt x="99694" y="28613"/>
                </a:lnTo>
                <a:lnTo>
                  <a:pt x="99694" y="139"/>
                </a:lnTo>
                <a:close/>
              </a:path>
              <a:path w="520064" h="132079">
                <a:moveTo>
                  <a:pt x="519938" y="0"/>
                </a:moveTo>
                <a:lnTo>
                  <a:pt x="509650" y="0"/>
                </a:lnTo>
                <a:lnTo>
                  <a:pt x="509650" y="43332"/>
                </a:lnTo>
                <a:lnTo>
                  <a:pt x="478916" y="43332"/>
                </a:lnTo>
                <a:lnTo>
                  <a:pt x="478916" y="52438"/>
                </a:lnTo>
                <a:lnTo>
                  <a:pt x="509650" y="52438"/>
                </a:lnTo>
                <a:lnTo>
                  <a:pt x="509650" y="132067"/>
                </a:lnTo>
                <a:lnTo>
                  <a:pt x="519938" y="132067"/>
                </a:lnTo>
                <a:lnTo>
                  <a:pt x="519938" y="0"/>
                </a:lnTo>
                <a:close/>
              </a:path>
              <a:path w="520064" h="132079">
                <a:moveTo>
                  <a:pt x="455929" y="9105"/>
                </a:moveTo>
                <a:lnTo>
                  <a:pt x="445769" y="9105"/>
                </a:lnTo>
                <a:lnTo>
                  <a:pt x="445769" y="30746"/>
                </a:lnTo>
                <a:lnTo>
                  <a:pt x="445172" y="39535"/>
                </a:lnTo>
                <a:lnTo>
                  <a:pt x="424783" y="80914"/>
                </a:lnTo>
                <a:lnTo>
                  <a:pt x="410210" y="93383"/>
                </a:lnTo>
                <a:lnTo>
                  <a:pt x="418083" y="100228"/>
                </a:lnTo>
                <a:lnTo>
                  <a:pt x="446262" y="66355"/>
                </a:lnTo>
                <a:lnTo>
                  <a:pt x="450976" y="55118"/>
                </a:lnTo>
                <a:lnTo>
                  <a:pt x="461146" y="55118"/>
                </a:lnTo>
                <a:lnTo>
                  <a:pt x="458311" y="47188"/>
                </a:lnTo>
                <a:lnTo>
                  <a:pt x="456525" y="38772"/>
                </a:lnTo>
                <a:lnTo>
                  <a:pt x="455963" y="30746"/>
                </a:lnTo>
                <a:lnTo>
                  <a:pt x="455929" y="9105"/>
                </a:lnTo>
                <a:close/>
              </a:path>
              <a:path w="520064" h="132079">
                <a:moveTo>
                  <a:pt x="461146" y="55118"/>
                </a:moveTo>
                <a:lnTo>
                  <a:pt x="450976" y="55118"/>
                </a:lnTo>
                <a:lnTo>
                  <a:pt x="452754" y="61315"/>
                </a:lnTo>
                <a:lnTo>
                  <a:pt x="478565" y="94070"/>
                </a:lnTo>
                <a:lnTo>
                  <a:pt x="483997" y="98590"/>
                </a:lnTo>
                <a:lnTo>
                  <a:pt x="491236" y="90576"/>
                </a:lnTo>
                <a:lnTo>
                  <a:pt x="483500" y="84928"/>
                </a:lnTo>
                <a:lnTo>
                  <a:pt x="476678" y="78630"/>
                </a:lnTo>
                <a:lnTo>
                  <a:pt x="470644" y="71554"/>
                </a:lnTo>
                <a:lnTo>
                  <a:pt x="465454" y="63741"/>
                </a:lnTo>
                <a:lnTo>
                  <a:pt x="461287" y="55511"/>
                </a:lnTo>
                <a:lnTo>
                  <a:pt x="461146" y="55118"/>
                </a:lnTo>
                <a:close/>
              </a:path>
              <a:path w="520064" h="132079">
                <a:moveTo>
                  <a:pt x="218566" y="2667"/>
                </a:moveTo>
                <a:lnTo>
                  <a:pt x="208533" y="2667"/>
                </a:lnTo>
                <a:lnTo>
                  <a:pt x="208533" y="49504"/>
                </a:lnTo>
                <a:lnTo>
                  <a:pt x="185165" y="49504"/>
                </a:lnTo>
                <a:lnTo>
                  <a:pt x="185165" y="58597"/>
                </a:lnTo>
                <a:lnTo>
                  <a:pt x="208533" y="58597"/>
                </a:lnTo>
                <a:lnTo>
                  <a:pt x="208533" y="128028"/>
                </a:lnTo>
                <a:lnTo>
                  <a:pt x="218566" y="128028"/>
                </a:lnTo>
                <a:lnTo>
                  <a:pt x="218566" y="2667"/>
                </a:lnTo>
                <a:close/>
              </a:path>
              <a:path w="520064" h="132079">
                <a:moveTo>
                  <a:pt x="169417" y="29032"/>
                </a:moveTo>
                <a:lnTo>
                  <a:pt x="159130" y="29032"/>
                </a:lnTo>
                <a:lnTo>
                  <a:pt x="159101" y="42176"/>
                </a:lnTo>
                <a:lnTo>
                  <a:pt x="158603" y="49358"/>
                </a:lnTo>
                <a:lnTo>
                  <a:pt x="141160" y="86134"/>
                </a:lnTo>
                <a:lnTo>
                  <a:pt x="130301" y="95643"/>
                </a:lnTo>
                <a:lnTo>
                  <a:pt x="138937" y="102489"/>
                </a:lnTo>
                <a:lnTo>
                  <a:pt x="144144" y="98247"/>
                </a:lnTo>
                <a:lnTo>
                  <a:pt x="149225" y="92354"/>
                </a:lnTo>
                <a:lnTo>
                  <a:pt x="154304" y="84823"/>
                </a:lnTo>
                <a:lnTo>
                  <a:pt x="159512" y="77292"/>
                </a:lnTo>
                <a:lnTo>
                  <a:pt x="162940" y="70739"/>
                </a:lnTo>
                <a:lnTo>
                  <a:pt x="164591" y="65176"/>
                </a:lnTo>
                <a:lnTo>
                  <a:pt x="175088" y="65176"/>
                </a:lnTo>
                <a:lnTo>
                  <a:pt x="174347" y="63788"/>
                </a:lnTo>
                <a:lnTo>
                  <a:pt x="171608" y="56595"/>
                </a:lnTo>
                <a:lnTo>
                  <a:pt x="169963" y="49358"/>
                </a:lnTo>
                <a:lnTo>
                  <a:pt x="169417" y="42176"/>
                </a:lnTo>
                <a:lnTo>
                  <a:pt x="169417" y="29032"/>
                </a:lnTo>
                <a:close/>
              </a:path>
              <a:path w="520064" h="132079">
                <a:moveTo>
                  <a:pt x="175088" y="65176"/>
                </a:moveTo>
                <a:lnTo>
                  <a:pt x="164591" y="65176"/>
                </a:lnTo>
                <a:lnTo>
                  <a:pt x="166497" y="70561"/>
                </a:lnTo>
                <a:lnTo>
                  <a:pt x="169925" y="76631"/>
                </a:lnTo>
                <a:lnTo>
                  <a:pt x="175165" y="83431"/>
                </a:lnTo>
                <a:lnTo>
                  <a:pt x="180212" y="90144"/>
                </a:lnTo>
                <a:lnTo>
                  <a:pt x="185292" y="95440"/>
                </a:lnTo>
                <a:lnTo>
                  <a:pt x="190245" y="99275"/>
                </a:lnTo>
                <a:lnTo>
                  <a:pt x="198500" y="92151"/>
                </a:lnTo>
                <a:lnTo>
                  <a:pt x="192932" y="88260"/>
                </a:lnTo>
                <a:lnTo>
                  <a:pt x="187637" y="83388"/>
                </a:lnTo>
                <a:lnTo>
                  <a:pt x="182749" y="77665"/>
                </a:lnTo>
                <a:lnTo>
                  <a:pt x="178180" y="70967"/>
                </a:lnTo>
                <a:lnTo>
                  <a:pt x="175088" y="65176"/>
                </a:lnTo>
                <a:close/>
              </a:path>
              <a:path w="520064" h="132079">
                <a:moveTo>
                  <a:pt x="194563" y="19926"/>
                </a:moveTo>
                <a:lnTo>
                  <a:pt x="133985" y="19926"/>
                </a:lnTo>
                <a:lnTo>
                  <a:pt x="133985" y="29032"/>
                </a:lnTo>
                <a:lnTo>
                  <a:pt x="194563" y="29032"/>
                </a:lnTo>
                <a:lnTo>
                  <a:pt x="194563" y="19926"/>
                </a:lnTo>
                <a:close/>
              </a:path>
              <a:path w="520064" h="132079">
                <a:moveTo>
                  <a:pt x="169290" y="2120"/>
                </a:moveTo>
                <a:lnTo>
                  <a:pt x="159003" y="2120"/>
                </a:lnTo>
                <a:lnTo>
                  <a:pt x="159003" y="19926"/>
                </a:lnTo>
                <a:lnTo>
                  <a:pt x="169290" y="19926"/>
                </a:lnTo>
                <a:lnTo>
                  <a:pt x="169290" y="2120"/>
                </a:lnTo>
                <a:close/>
              </a:path>
              <a:path w="520064" h="132079">
                <a:moveTo>
                  <a:pt x="382777" y="0"/>
                </a:moveTo>
                <a:lnTo>
                  <a:pt x="372490" y="0"/>
                </a:lnTo>
                <a:lnTo>
                  <a:pt x="372490" y="132067"/>
                </a:lnTo>
                <a:lnTo>
                  <a:pt x="382777" y="132067"/>
                </a:lnTo>
                <a:lnTo>
                  <a:pt x="382777" y="0"/>
                </a:lnTo>
                <a:close/>
              </a:path>
              <a:path w="520064" h="132079">
                <a:moveTo>
                  <a:pt x="242315" y="0"/>
                </a:moveTo>
                <a:lnTo>
                  <a:pt x="232028" y="0"/>
                </a:lnTo>
                <a:lnTo>
                  <a:pt x="232028" y="132067"/>
                </a:lnTo>
                <a:lnTo>
                  <a:pt x="242315" y="132067"/>
                </a:lnTo>
                <a:lnTo>
                  <a:pt x="24231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3964559" y="6788721"/>
            <a:ext cx="262890" cy="133350"/>
          </a:xfrm>
          <a:custGeom>
            <a:avLst/>
            <a:gdLst/>
            <a:ahLst/>
            <a:cxnLst/>
            <a:rect l="l" t="t" r="r" b="b"/>
            <a:pathLst>
              <a:path w="262889" h="133350">
                <a:moveTo>
                  <a:pt x="242569" y="88176"/>
                </a:moveTo>
                <a:lnTo>
                  <a:pt x="157606" y="88176"/>
                </a:lnTo>
                <a:lnTo>
                  <a:pt x="157606" y="97281"/>
                </a:lnTo>
                <a:lnTo>
                  <a:pt x="232282" y="97281"/>
                </a:lnTo>
                <a:lnTo>
                  <a:pt x="232282" y="133159"/>
                </a:lnTo>
                <a:lnTo>
                  <a:pt x="242569" y="133159"/>
                </a:lnTo>
                <a:lnTo>
                  <a:pt x="242569" y="88176"/>
                </a:lnTo>
                <a:close/>
              </a:path>
              <a:path w="262889" h="133350">
                <a:moveTo>
                  <a:pt x="206628" y="72161"/>
                </a:moveTo>
                <a:lnTo>
                  <a:pt x="196214" y="72161"/>
                </a:lnTo>
                <a:lnTo>
                  <a:pt x="196214" y="88176"/>
                </a:lnTo>
                <a:lnTo>
                  <a:pt x="206628" y="88176"/>
                </a:lnTo>
                <a:lnTo>
                  <a:pt x="206628" y="72161"/>
                </a:lnTo>
                <a:close/>
              </a:path>
              <a:path w="262889" h="133350">
                <a:moveTo>
                  <a:pt x="262763" y="62915"/>
                </a:moveTo>
                <a:lnTo>
                  <a:pt x="140207" y="62915"/>
                </a:lnTo>
                <a:lnTo>
                  <a:pt x="140207" y="72161"/>
                </a:lnTo>
                <a:lnTo>
                  <a:pt x="262763" y="72161"/>
                </a:lnTo>
                <a:lnTo>
                  <a:pt x="262763" y="62915"/>
                </a:lnTo>
                <a:close/>
              </a:path>
              <a:path w="262889" h="133350">
                <a:moveTo>
                  <a:pt x="65150" y="72021"/>
                </a:moveTo>
                <a:lnTo>
                  <a:pt x="54990" y="72021"/>
                </a:lnTo>
                <a:lnTo>
                  <a:pt x="54990" y="133159"/>
                </a:lnTo>
                <a:lnTo>
                  <a:pt x="65150" y="133159"/>
                </a:lnTo>
                <a:lnTo>
                  <a:pt x="65150" y="72021"/>
                </a:lnTo>
                <a:close/>
              </a:path>
              <a:path w="262889" h="133350">
                <a:moveTo>
                  <a:pt x="122554" y="62776"/>
                </a:moveTo>
                <a:lnTo>
                  <a:pt x="0" y="62776"/>
                </a:lnTo>
                <a:lnTo>
                  <a:pt x="0" y="72021"/>
                </a:lnTo>
                <a:lnTo>
                  <a:pt x="122554" y="72021"/>
                </a:lnTo>
                <a:lnTo>
                  <a:pt x="122554" y="62776"/>
                </a:lnTo>
                <a:close/>
              </a:path>
              <a:path w="262889" h="133350">
                <a:moveTo>
                  <a:pt x="103504" y="6845"/>
                </a:moveTo>
                <a:lnTo>
                  <a:pt x="19938" y="6845"/>
                </a:lnTo>
                <a:lnTo>
                  <a:pt x="19938" y="15951"/>
                </a:lnTo>
                <a:lnTo>
                  <a:pt x="93344" y="15951"/>
                </a:lnTo>
                <a:lnTo>
                  <a:pt x="93249" y="30350"/>
                </a:lnTo>
                <a:lnTo>
                  <a:pt x="92963" y="42954"/>
                </a:lnTo>
                <a:lnTo>
                  <a:pt x="92487" y="53763"/>
                </a:lnTo>
                <a:lnTo>
                  <a:pt x="91820" y="62776"/>
                </a:lnTo>
                <a:lnTo>
                  <a:pt x="101600" y="62776"/>
                </a:lnTo>
                <a:lnTo>
                  <a:pt x="102433" y="51015"/>
                </a:lnTo>
                <a:lnTo>
                  <a:pt x="103028" y="37772"/>
                </a:lnTo>
                <a:lnTo>
                  <a:pt x="103385" y="23049"/>
                </a:lnTo>
                <a:lnTo>
                  <a:pt x="103504" y="6845"/>
                </a:lnTo>
                <a:close/>
              </a:path>
              <a:path w="262889" h="133350">
                <a:moveTo>
                  <a:pt x="213510" y="30124"/>
                </a:moveTo>
                <a:lnTo>
                  <a:pt x="201549" y="30124"/>
                </a:lnTo>
                <a:lnTo>
                  <a:pt x="204596" y="34505"/>
                </a:lnTo>
                <a:lnTo>
                  <a:pt x="243701" y="51470"/>
                </a:lnTo>
                <a:lnTo>
                  <a:pt x="251078" y="52577"/>
                </a:lnTo>
                <a:lnTo>
                  <a:pt x="256286" y="42989"/>
                </a:lnTo>
                <a:lnTo>
                  <a:pt x="248947" y="42603"/>
                </a:lnTo>
                <a:lnTo>
                  <a:pt x="241585" y="41443"/>
                </a:lnTo>
                <a:lnTo>
                  <a:pt x="234176" y="39506"/>
                </a:lnTo>
                <a:lnTo>
                  <a:pt x="226694" y="36791"/>
                </a:lnTo>
                <a:lnTo>
                  <a:pt x="216662" y="32664"/>
                </a:lnTo>
                <a:lnTo>
                  <a:pt x="213510" y="30124"/>
                </a:lnTo>
                <a:close/>
              </a:path>
              <a:path w="262889" h="133350">
                <a:moveTo>
                  <a:pt x="207644" y="21424"/>
                </a:moveTo>
                <a:lnTo>
                  <a:pt x="195325" y="21424"/>
                </a:lnTo>
                <a:lnTo>
                  <a:pt x="192531" y="27457"/>
                </a:lnTo>
                <a:lnTo>
                  <a:pt x="186181" y="32575"/>
                </a:lnTo>
                <a:lnTo>
                  <a:pt x="146557" y="43129"/>
                </a:lnTo>
                <a:lnTo>
                  <a:pt x="152526" y="52438"/>
                </a:lnTo>
                <a:lnTo>
                  <a:pt x="191646" y="39506"/>
                </a:lnTo>
                <a:lnTo>
                  <a:pt x="201549" y="30124"/>
                </a:lnTo>
                <a:lnTo>
                  <a:pt x="213510" y="30124"/>
                </a:lnTo>
                <a:lnTo>
                  <a:pt x="210312" y="27546"/>
                </a:lnTo>
                <a:lnTo>
                  <a:pt x="207644" y="21424"/>
                </a:lnTo>
                <a:close/>
              </a:path>
              <a:path w="262889" h="133350">
                <a:moveTo>
                  <a:pt x="248412" y="12318"/>
                </a:moveTo>
                <a:lnTo>
                  <a:pt x="154431" y="12318"/>
                </a:lnTo>
                <a:lnTo>
                  <a:pt x="154431" y="21424"/>
                </a:lnTo>
                <a:lnTo>
                  <a:pt x="248412" y="21424"/>
                </a:lnTo>
                <a:lnTo>
                  <a:pt x="248412" y="12318"/>
                </a:lnTo>
                <a:close/>
              </a:path>
              <a:path w="262889" h="133350">
                <a:moveTo>
                  <a:pt x="206755" y="0"/>
                </a:moveTo>
                <a:lnTo>
                  <a:pt x="196341" y="0"/>
                </a:lnTo>
                <a:lnTo>
                  <a:pt x="196341" y="12318"/>
                </a:lnTo>
                <a:lnTo>
                  <a:pt x="206755" y="12318"/>
                </a:lnTo>
                <a:lnTo>
                  <a:pt x="20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4294759" y="6789813"/>
            <a:ext cx="262255" cy="128905"/>
          </a:xfrm>
          <a:custGeom>
            <a:avLst/>
            <a:gdLst/>
            <a:ahLst/>
            <a:cxnLst/>
            <a:rect l="l" t="t" r="r" b="b"/>
            <a:pathLst>
              <a:path w="262254" h="128904">
                <a:moveTo>
                  <a:pt x="31876" y="91528"/>
                </a:moveTo>
                <a:lnTo>
                  <a:pt x="21716" y="91528"/>
                </a:lnTo>
                <a:lnTo>
                  <a:pt x="21716" y="128841"/>
                </a:lnTo>
                <a:lnTo>
                  <a:pt x="107441" y="128841"/>
                </a:lnTo>
                <a:lnTo>
                  <a:pt x="107441" y="119735"/>
                </a:lnTo>
                <a:lnTo>
                  <a:pt x="31876" y="119735"/>
                </a:lnTo>
                <a:lnTo>
                  <a:pt x="31876" y="91528"/>
                </a:lnTo>
                <a:close/>
              </a:path>
              <a:path w="262254" h="128904">
                <a:moveTo>
                  <a:pt x="104139" y="0"/>
                </a:moveTo>
                <a:lnTo>
                  <a:pt x="93852" y="0"/>
                </a:lnTo>
                <a:lnTo>
                  <a:pt x="93852" y="99275"/>
                </a:lnTo>
                <a:lnTo>
                  <a:pt x="104139" y="99275"/>
                </a:lnTo>
                <a:lnTo>
                  <a:pt x="104139" y="57505"/>
                </a:lnTo>
                <a:lnTo>
                  <a:pt x="124587" y="57505"/>
                </a:lnTo>
                <a:lnTo>
                  <a:pt x="124587" y="48399"/>
                </a:lnTo>
                <a:lnTo>
                  <a:pt x="104139" y="48399"/>
                </a:lnTo>
                <a:lnTo>
                  <a:pt x="104139" y="0"/>
                </a:lnTo>
                <a:close/>
              </a:path>
              <a:path w="262254" h="128904">
                <a:moveTo>
                  <a:pt x="52450" y="4318"/>
                </a:moveTo>
                <a:lnTo>
                  <a:pt x="32130" y="4318"/>
                </a:lnTo>
                <a:lnTo>
                  <a:pt x="24002" y="6807"/>
                </a:lnTo>
                <a:lnTo>
                  <a:pt x="18033" y="11811"/>
                </a:lnTo>
                <a:lnTo>
                  <a:pt x="11937" y="16814"/>
                </a:lnTo>
                <a:lnTo>
                  <a:pt x="8889" y="23164"/>
                </a:lnTo>
                <a:lnTo>
                  <a:pt x="8889" y="37858"/>
                </a:lnTo>
                <a:lnTo>
                  <a:pt x="11429" y="43764"/>
                </a:lnTo>
                <a:lnTo>
                  <a:pt x="21589" y="53390"/>
                </a:lnTo>
                <a:lnTo>
                  <a:pt x="28575" y="56235"/>
                </a:lnTo>
                <a:lnTo>
                  <a:pt x="37337" y="57099"/>
                </a:lnTo>
                <a:lnTo>
                  <a:pt x="37337" y="71678"/>
                </a:lnTo>
                <a:lnTo>
                  <a:pt x="28646" y="71860"/>
                </a:lnTo>
                <a:lnTo>
                  <a:pt x="0" y="72085"/>
                </a:lnTo>
                <a:lnTo>
                  <a:pt x="1015" y="81191"/>
                </a:lnTo>
                <a:lnTo>
                  <a:pt x="18827" y="80997"/>
                </a:lnTo>
                <a:lnTo>
                  <a:pt x="68659" y="79613"/>
                </a:lnTo>
                <a:lnTo>
                  <a:pt x="77698" y="79210"/>
                </a:lnTo>
                <a:lnTo>
                  <a:pt x="84581" y="78803"/>
                </a:lnTo>
                <a:lnTo>
                  <a:pt x="84152" y="71335"/>
                </a:lnTo>
                <a:lnTo>
                  <a:pt x="47625" y="71335"/>
                </a:lnTo>
                <a:lnTo>
                  <a:pt x="47625" y="57099"/>
                </a:lnTo>
                <a:lnTo>
                  <a:pt x="56261" y="56184"/>
                </a:lnTo>
                <a:lnTo>
                  <a:pt x="62991" y="53314"/>
                </a:lnTo>
                <a:lnTo>
                  <a:pt x="67858" y="48679"/>
                </a:lnTo>
                <a:lnTo>
                  <a:pt x="35051" y="48679"/>
                </a:lnTo>
                <a:lnTo>
                  <a:pt x="29447" y="47015"/>
                </a:lnTo>
                <a:lnTo>
                  <a:pt x="25049" y="43637"/>
                </a:lnTo>
                <a:lnTo>
                  <a:pt x="20954" y="40411"/>
                </a:lnTo>
                <a:lnTo>
                  <a:pt x="18923" y="36131"/>
                </a:lnTo>
                <a:lnTo>
                  <a:pt x="18923" y="25488"/>
                </a:lnTo>
                <a:lnTo>
                  <a:pt x="20954" y="21170"/>
                </a:lnTo>
                <a:lnTo>
                  <a:pt x="25273" y="17907"/>
                </a:lnTo>
                <a:lnTo>
                  <a:pt x="29463" y="14643"/>
                </a:lnTo>
                <a:lnTo>
                  <a:pt x="35178" y="13004"/>
                </a:lnTo>
                <a:lnTo>
                  <a:pt x="67972" y="13004"/>
                </a:lnTo>
                <a:lnTo>
                  <a:pt x="60578" y="6807"/>
                </a:lnTo>
                <a:lnTo>
                  <a:pt x="52450" y="4318"/>
                </a:lnTo>
                <a:close/>
              </a:path>
              <a:path w="262254" h="128904">
                <a:moveTo>
                  <a:pt x="84074" y="69964"/>
                </a:moveTo>
                <a:lnTo>
                  <a:pt x="78307" y="70307"/>
                </a:lnTo>
                <a:lnTo>
                  <a:pt x="70326" y="70650"/>
                </a:lnTo>
                <a:lnTo>
                  <a:pt x="47625" y="71335"/>
                </a:lnTo>
                <a:lnTo>
                  <a:pt x="84152" y="71335"/>
                </a:lnTo>
                <a:lnTo>
                  <a:pt x="84074" y="69964"/>
                </a:lnTo>
                <a:close/>
              </a:path>
              <a:path w="262254" h="128904">
                <a:moveTo>
                  <a:pt x="67972" y="13004"/>
                </a:moveTo>
                <a:lnTo>
                  <a:pt x="49402" y="13004"/>
                </a:lnTo>
                <a:lnTo>
                  <a:pt x="55117" y="14655"/>
                </a:lnTo>
                <a:lnTo>
                  <a:pt x="63500" y="21221"/>
                </a:lnTo>
                <a:lnTo>
                  <a:pt x="65508" y="25488"/>
                </a:lnTo>
                <a:lnTo>
                  <a:pt x="65507" y="36131"/>
                </a:lnTo>
                <a:lnTo>
                  <a:pt x="63500" y="40347"/>
                </a:lnTo>
                <a:lnTo>
                  <a:pt x="55117" y="47015"/>
                </a:lnTo>
                <a:lnTo>
                  <a:pt x="49402" y="48679"/>
                </a:lnTo>
                <a:lnTo>
                  <a:pt x="67858" y="48679"/>
                </a:lnTo>
                <a:lnTo>
                  <a:pt x="73025" y="43637"/>
                </a:lnTo>
                <a:lnTo>
                  <a:pt x="75401" y="37858"/>
                </a:lnTo>
                <a:lnTo>
                  <a:pt x="75437" y="23164"/>
                </a:lnTo>
                <a:lnTo>
                  <a:pt x="72516" y="16814"/>
                </a:lnTo>
                <a:lnTo>
                  <a:pt x="67972" y="13004"/>
                </a:lnTo>
                <a:close/>
              </a:path>
              <a:path w="262254" h="128904">
                <a:moveTo>
                  <a:pt x="261746" y="102895"/>
                </a:moveTo>
                <a:lnTo>
                  <a:pt x="139191" y="102895"/>
                </a:lnTo>
                <a:lnTo>
                  <a:pt x="139191" y="112001"/>
                </a:lnTo>
                <a:lnTo>
                  <a:pt x="261746" y="112001"/>
                </a:lnTo>
                <a:lnTo>
                  <a:pt x="261746" y="102895"/>
                </a:lnTo>
                <a:close/>
              </a:path>
              <a:path w="262254" h="128904">
                <a:moveTo>
                  <a:pt x="184912" y="77228"/>
                </a:moveTo>
                <a:lnTo>
                  <a:pt x="174625" y="77228"/>
                </a:lnTo>
                <a:lnTo>
                  <a:pt x="174625" y="102895"/>
                </a:lnTo>
                <a:lnTo>
                  <a:pt x="184912" y="102895"/>
                </a:lnTo>
                <a:lnTo>
                  <a:pt x="184912" y="77228"/>
                </a:lnTo>
                <a:close/>
              </a:path>
              <a:path w="262254" h="128904">
                <a:moveTo>
                  <a:pt x="226187" y="77228"/>
                </a:moveTo>
                <a:lnTo>
                  <a:pt x="216026" y="77228"/>
                </a:lnTo>
                <a:lnTo>
                  <a:pt x="216026" y="102895"/>
                </a:lnTo>
                <a:lnTo>
                  <a:pt x="226187" y="102895"/>
                </a:lnTo>
                <a:lnTo>
                  <a:pt x="226187" y="77228"/>
                </a:lnTo>
                <a:close/>
              </a:path>
              <a:path w="262254" h="128904">
                <a:moveTo>
                  <a:pt x="243077" y="11226"/>
                </a:moveTo>
                <a:lnTo>
                  <a:pt x="157606" y="11226"/>
                </a:lnTo>
                <a:lnTo>
                  <a:pt x="157606" y="20332"/>
                </a:lnTo>
                <a:lnTo>
                  <a:pt x="232663" y="20332"/>
                </a:lnTo>
                <a:lnTo>
                  <a:pt x="232663" y="39090"/>
                </a:lnTo>
                <a:lnTo>
                  <a:pt x="157352" y="39090"/>
                </a:lnTo>
                <a:lnTo>
                  <a:pt x="157352" y="77228"/>
                </a:lnTo>
                <a:lnTo>
                  <a:pt x="246125" y="77228"/>
                </a:lnTo>
                <a:lnTo>
                  <a:pt x="246125" y="68122"/>
                </a:lnTo>
                <a:lnTo>
                  <a:pt x="167766" y="68122"/>
                </a:lnTo>
                <a:lnTo>
                  <a:pt x="167766" y="47929"/>
                </a:lnTo>
                <a:lnTo>
                  <a:pt x="243077" y="47929"/>
                </a:lnTo>
                <a:lnTo>
                  <a:pt x="243077" y="112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22927" y="6789952"/>
            <a:ext cx="152908" cy="138226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0765" y="6789813"/>
            <a:ext cx="252857" cy="132067"/>
          </a:xfrm>
          <a:prstGeom prst="rect">
            <a:avLst/>
          </a:prstGeom>
        </p:spPr>
      </p:pic>
      <p:sp>
        <p:nvSpPr>
          <p:cNvPr id="40" name="object 40" descr=""/>
          <p:cNvSpPr/>
          <p:nvPr/>
        </p:nvSpPr>
        <p:spPr>
          <a:xfrm>
            <a:off x="5179695" y="6789813"/>
            <a:ext cx="393700" cy="132080"/>
          </a:xfrm>
          <a:custGeom>
            <a:avLst/>
            <a:gdLst/>
            <a:ahLst/>
            <a:cxnLst/>
            <a:rect l="l" t="t" r="r" b="b"/>
            <a:pathLst>
              <a:path w="393700" h="132079">
                <a:moveTo>
                  <a:pt x="393318" y="102209"/>
                </a:moveTo>
                <a:lnTo>
                  <a:pt x="270763" y="102209"/>
                </a:lnTo>
                <a:lnTo>
                  <a:pt x="270763" y="111315"/>
                </a:lnTo>
                <a:lnTo>
                  <a:pt x="393318" y="111315"/>
                </a:lnTo>
                <a:lnTo>
                  <a:pt x="393318" y="102209"/>
                </a:lnTo>
                <a:close/>
              </a:path>
              <a:path w="393700" h="132079">
                <a:moveTo>
                  <a:pt x="253110" y="100850"/>
                </a:moveTo>
                <a:lnTo>
                  <a:pt x="130555" y="100850"/>
                </a:lnTo>
                <a:lnTo>
                  <a:pt x="130555" y="109943"/>
                </a:lnTo>
                <a:lnTo>
                  <a:pt x="253110" y="109943"/>
                </a:lnTo>
                <a:lnTo>
                  <a:pt x="253110" y="100850"/>
                </a:lnTo>
                <a:close/>
              </a:path>
              <a:path w="393700" h="132079">
                <a:moveTo>
                  <a:pt x="374268" y="12877"/>
                </a:moveTo>
                <a:lnTo>
                  <a:pt x="290449" y="12877"/>
                </a:lnTo>
                <a:lnTo>
                  <a:pt x="290449" y="77228"/>
                </a:lnTo>
                <a:lnTo>
                  <a:pt x="376427" y="77228"/>
                </a:lnTo>
                <a:lnTo>
                  <a:pt x="376427" y="68122"/>
                </a:lnTo>
                <a:lnTo>
                  <a:pt x="300608" y="68122"/>
                </a:lnTo>
                <a:lnTo>
                  <a:pt x="300608" y="50050"/>
                </a:lnTo>
                <a:lnTo>
                  <a:pt x="370585" y="50050"/>
                </a:lnTo>
                <a:lnTo>
                  <a:pt x="370585" y="40944"/>
                </a:lnTo>
                <a:lnTo>
                  <a:pt x="300608" y="40944"/>
                </a:lnTo>
                <a:lnTo>
                  <a:pt x="300608" y="21844"/>
                </a:lnTo>
                <a:lnTo>
                  <a:pt x="374268" y="21844"/>
                </a:lnTo>
                <a:lnTo>
                  <a:pt x="374268" y="12877"/>
                </a:lnTo>
                <a:close/>
              </a:path>
              <a:path w="393700" h="132079">
                <a:moveTo>
                  <a:pt x="76962" y="2667"/>
                </a:moveTo>
                <a:lnTo>
                  <a:pt x="66801" y="2667"/>
                </a:lnTo>
                <a:lnTo>
                  <a:pt x="66801" y="55791"/>
                </a:lnTo>
                <a:lnTo>
                  <a:pt x="46354" y="55791"/>
                </a:lnTo>
                <a:lnTo>
                  <a:pt x="46354" y="64897"/>
                </a:lnTo>
                <a:lnTo>
                  <a:pt x="66801" y="64897"/>
                </a:lnTo>
                <a:lnTo>
                  <a:pt x="66801" y="127749"/>
                </a:lnTo>
                <a:lnTo>
                  <a:pt x="76962" y="127749"/>
                </a:lnTo>
                <a:lnTo>
                  <a:pt x="76962" y="2667"/>
                </a:lnTo>
                <a:close/>
              </a:path>
              <a:path w="393700" h="132079">
                <a:moveTo>
                  <a:pt x="48767" y="10960"/>
                </a:moveTo>
                <a:lnTo>
                  <a:pt x="0" y="10960"/>
                </a:lnTo>
                <a:lnTo>
                  <a:pt x="0" y="98856"/>
                </a:lnTo>
                <a:lnTo>
                  <a:pt x="19288" y="98749"/>
                </a:lnTo>
                <a:lnTo>
                  <a:pt x="34670" y="98428"/>
                </a:lnTo>
                <a:lnTo>
                  <a:pt x="46148" y="97892"/>
                </a:lnTo>
                <a:lnTo>
                  <a:pt x="53720" y="97142"/>
                </a:lnTo>
                <a:lnTo>
                  <a:pt x="53094" y="89890"/>
                </a:lnTo>
                <a:lnTo>
                  <a:pt x="10287" y="89890"/>
                </a:lnTo>
                <a:lnTo>
                  <a:pt x="10287" y="57785"/>
                </a:lnTo>
                <a:lnTo>
                  <a:pt x="36829" y="57785"/>
                </a:lnTo>
                <a:lnTo>
                  <a:pt x="36829" y="48818"/>
                </a:lnTo>
                <a:lnTo>
                  <a:pt x="10287" y="48818"/>
                </a:lnTo>
                <a:lnTo>
                  <a:pt x="10287" y="20066"/>
                </a:lnTo>
                <a:lnTo>
                  <a:pt x="48767" y="20066"/>
                </a:lnTo>
                <a:lnTo>
                  <a:pt x="48767" y="10960"/>
                </a:lnTo>
                <a:close/>
              </a:path>
              <a:path w="393700" h="132079">
                <a:moveTo>
                  <a:pt x="52958" y="88315"/>
                </a:moveTo>
                <a:lnTo>
                  <a:pt x="46577" y="89006"/>
                </a:lnTo>
                <a:lnTo>
                  <a:pt x="37337" y="89498"/>
                </a:lnTo>
                <a:lnTo>
                  <a:pt x="25241" y="89792"/>
                </a:lnTo>
                <a:lnTo>
                  <a:pt x="10287" y="89890"/>
                </a:lnTo>
                <a:lnTo>
                  <a:pt x="53094" y="89890"/>
                </a:lnTo>
                <a:lnTo>
                  <a:pt x="52958" y="88315"/>
                </a:lnTo>
                <a:close/>
              </a:path>
              <a:path w="393700" h="132079">
                <a:moveTo>
                  <a:pt x="196976" y="10680"/>
                </a:moveTo>
                <a:lnTo>
                  <a:pt x="186435" y="10680"/>
                </a:lnTo>
                <a:lnTo>
                  <a:pt x="186435" y="17665"/>
                </a:lnTo>
                <a:lnTo>
                  <a:pt x="185578" y="23862"/>
                </a:lnTo>
                <a:lnTo>
                  <a:pt x="156622" y="55265"/>
                </a:lnTo>
                <a:lnTo>
                  <a:pt x="135762" y="62369"/>
                </a:lnTo>
                <a:lnTo>
                  <a:pt x="142747" y="70510"/>
                </a:lnTo>
                <a:lnTo>
                  <a:pt x="179123" y="50244"/>
                </a:lnTo>
                <a:lnTo>
                  <a:pt x="191642" y="34366"/>
                </a:lnTo>
                <a:lnTo>
                  <a:pt x="203174" y="34366"/>
                </a:lnTo>
                <a:lnTo>
                  <a:pt x="200485" y="30333"/>
                </a:lnTo>
                <a:lnTo>
                  <a:pt x="197856" y="23928"/>
                </a:lnTo>
                <a:lnTo>
                  <a:pt x="196976" y="17665"/>
                </a:lnTo>
                <a:lnTo>
                  <a:pt x="196976" y="10680"/>
                </a:lnTo>
                <a:close/>
              </a:path>
              <a:path w="393700" h="132079">
                <a:moveTo>
                  <a:pt x="203174" y="34366"/>
                </a:moveTo>
                <a:lnTo>
                  <a:pt x="191642" y="34366"/>
                </a:lnTo>
                <a:lnTo>
                  <a:pt x="194689" y="39483"/>
                </a:lnTo>
                <a:lnTo>
                  <a:pt x="225043" y="64028"/>
                </a:lnTo>
                <a:lnTo>
                  <a:pt x="240664" y="70383"/>
                </a:lnTo>
                <a:lnTo>
                  <a:pt x="247903" y="62230"/>
                </a:lnTo>
                <a:lnTo>
                  <a:pt x="236950" y="59141"/>
                </a:lnTo>
                <a:lnTo>
                  <a:pt x="227099" y="54978"/>
                </a:lnTo>
                <a:lnTo>
                  <a:pt x="218444" y="49789"/>
                </a:lnTo>
                <a:lnTo>
                  <a:pt x="210946" y="43573"/>
                </a:lnTo>
                <a:lnTo>
                  <a:pt x="204841" y="36864"/>
                </a:lnTo>
                <a:lnTo>
                  <a:pt x="203174" y="34366"/>
                </a:lnTo>
                <a:close/>
              </a:path>
              <a:path w="393700" h="132079">
                <a:moveTo>
                  <a:pt x="102234" y="0"/>
                </a:moveTo>
                <a:lnTo>
                  <a:pt x="91947" y="0"/>
                </a:lnTo>
                <a:lnTo>
                  <a:pt x="91947" y="132067"/>
                </a:lnTo>
                <a:lnTo>
                  <a:pt x="102234" y="132067"/>
                </a:lnTo>
                <a:lnTo>
                  <a:pt x="10223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5642355" y="6789813"/>
            <a:ext cx="525145" cy="132080"/>
          </a:xfrm>
          <a:custGeom>
            <a:avLst/>
            <a:gdLst/>
            <a:ahLst/>
            <a:cxnLst/>
            <a:rect l="l" t="t" r="r" b="b"/>
            <a:pathLst>
              <a:path w="525145" h="132079">
                <a:moveTo>
                  <a:pt x="204597" y="83591"/>
                </a:moveTo>
                <a:lnTo>
                  <a:pt x="163957" y="93916"/>
                </a:lnTo>
                <a:lnTo>
                  <a:pt x="160147" y="99745"/>
                </a:lnTo>
                <a:lnTo>
                  <a:pt x="160147" y="114719"/>
                </a:lnTo>
                <a:lnTo>
                  <a:pt x="204597" y="130962"/>
                </a:lnTo>
                <a:lnTo>
                  <a:pt x="214810" y="130569"/>
                </a:lnTo>
                <a:lnTo>
                  <a:pt x="223726" y="129389"/>
                </a:lnTo>
                <a:lnTo>
                  <a:pt x="231332" y="127420"/>
                </a:lnTo>
                <a:lnTo>
                  <a:pt x="237617" y="124663"/>
                </a:lnTo>
                <a:lnTo>
                  <a:pt x="241958" y="122275"/>
                </a:lnTo>
                <a:lnTo>
                  <a:pt x="204597" y="122275"/>
                </a:lnTo>
                <a:lnTo>
                  <a:pt x="189928" y="121337"/>
                </a:lnTo>
                <a:lnTo>
                  <a:pt x="179451" y="118524"/>
                </a:lnTo>
                <a:lnTo>
                  <a:pt x="173164" y="113837"/>
                </a:lnTo>
                <a:lnTo>
                  <a:pt x="171069" y="107276"/>
                </a:lnTo>
                <a:lnTo>
                  <a:pt x="173164" y="100718"/>
                </a:lnTo>
                <a:lnTo>
                  <a:pt x="179451" y="96035"/>
                </a:lnTo>
                <a:lnTo>
                  <a:pt x="189928" y="93226"/>
                </a:lnTo>
                <a:lnTo>
                  <a:pt x="204597" y="92290"/>
                </a:lnTo>
                <a:lnTo>
                  <a:pt x="242063" y="92290"/>
                </a:lnTo>
                <a:lnTo>
                  <a:pt x="237617" y="89852"/>
                </a:lnTo>
                <a:lnTo>
                  <a:pt x="231278" y="87116"/>
                </a:lnTo>
                <a:lnTo>
                  <a:pt x="223678" y="85159"/>
                </a:lnTo>
                <a:lnTo>
                  <a:pt x="214674" y="83979"/>
                </a:lnTo>
                <a:lnTo>
                  <a:pt x="204597" y="83591"/>
                </a:lnTo>
                <a:close/>
              </a:path>
              <a:path w="525145" h="132079">
                <a:moveTo>
                  <a:pt x="242063" y="92290"/>
                </a:moveTo>
                <a:lnTo>
                  <a:pt x="204597" y="92290"/>
                </a:lnTo>
                <a:lnTo>
                  <a:pt x="219285" y="93226"/>
                </a:lnTo>
                <a:lnTo>
                  <a:pt x="229806" y="96035"/>
                </a:lnTo>
                <a:lnTo>
                  <a:pt x="236136" y="100718"/>
                </a:lnTo>
                <a:lnTo>
                  <a:pt x="238252" y="107276"/>
                </a:lnTo>
                <a:lnTo>
                  <a:pt x="236136" y="113837"/>
                </a:lnTo>
                <a:lnTo>
                  <a:pt x="229806" y="118524"/>
                </a:lnTo>
                <a:lnTo>
                  <a:pt x="219285" y="121337"/>
                </a:lnTo>
                <a:lnTo>
                  <a:pt x="204597" y="122275"/>
                </a:lnTo>
                <a:lnTo>
                  <a:pt x="241958" y="122275"/>
                </a:lnTo>
                <a:lnTo>
                  <a:pt x="245237" y="120472"/>
                </a:lnTo>
                <a:lnTo>
                  <a:pt x="249013" y="114719"/>
                </a:lnTo>
                <a:lnTo>
                  <a:pt x="248988" y="99745"/>
                </a:lnTo>
                <a:lnTo>
                  <a:pt x="245237" y="94030"/>
                </a:lnTo>
                <a:lnTo>
                  <a:pt x="242063" y="92290"/>
                </a:lnTo>
                <a:close/>
              </a:path>
              <a:path w="525145" h="132079">
                <a:moveTo>
                  <a:pt x="33401" y="84556"/>
                </a:moveTo>
                <a:lnTo>
                  <a:pt x="23114" y="84556"/>
                </a:lnTo>
                <a:lnTo>
                  <a:pt x="23114" y="127749"/>
                </a:lnTo>
                <a:lnTo>
                  <a:pt x="107950" y="127749"/>
                </a:lnTo>
                <a:lnTo>
                  <a:pt x="107950" y="118783"/>
                </a:lnTo>
                <a:lnTo>
                  <a:pt x="33401" y="118783"/>
                </a:lnTo>
                <a:lnTo>
                  <a:pt x="33401" y="84556"/>
                </a:lnTo>
                <a:close/>
              </a:path>
              <a:path w="525145" h="132079">
                <a:moveTo>
                  <a:pt x="104394" y="0"/>
                </a:moveTo>
                <a:lnTo>
                  <a:pt x="94234" y="0"/>
                </a:lnTo>
                <a:lnTo>
                  <a:pt x="94234" y="93929"/>
                </a:lnTo>
                <a:lnTo>
                  <a:pt x="104394" y="93929"/>
                </a:lnTo>
                <a:lnTo>
                  <a:pt x="104394" y="0"/>
                </a:lnTo>
                <a:close/>
              </a:path>
              <a:path w="525145" h="132079">
                <a:moveTo>
                  <a:pt x="44323" y="16433"/>
                </a:moveTo>
                <a:lnTo>
                  <a:pt x="34290" y="16433"/>
                </a:lnTo>
                <a:lnTo>
                  <a:pt x="34290" y="21297"/>
                </a:lnTo>
                <a:lnTo>
                  <a:pt x="33670" y="28396"/>
                </a:lnTo>
                <a:lnTo>
                  <a:pt x="13335" y="61809"/>
                </a:lnTo>
                <a:lnTo>
                  <a:pt x="0" y="70789"/>
                </a:lnTo>
                <a:lnTo>
                  <a:pt x="7239" y="77838"/>
                </a:lnTo>
                <a:lnTo>
                  <a:pt x="37211" y="47650"/>
                </a:lnTo>
                <a:lnTo>
                  <a:pt x="39624" y="41630"/>
                </a:lnTo>
                <a:lnTo>
                  <a:pt x="50581" y="41630"/>
                </a:lnTo>
                <a:lnTo>
                  <a:pt x="50163" y="41023"/>
                </a:lnTo>
                <a:lnTo>
                  <a:pt x="46910" y="34421"/>
                </a:lnTo>
                <a:lnTo>
                  <a:pt x="44967" y="27846"/>
                </a:lnTo>
                <a:lnTo>
                  <a:pt x="44323" y="21297"/>
                </a:lnTo>
                <a:lnTo>
                  <a:pt x="44323" y="16433"/>
                </a:lnTo>
                <a:close/>
              </a:path>
              <a:path w="525145" h="132079">
                <a:moveTo>
                  <a:pt x="50581" y="41630"/>
                </a:moveTo>
                <a:lnTo>
                  <a:pt x="39624" y="41630"/>
                </a:lnTo>
                <a:lnTo>
                  <a:pt x="42037" y="46824"/>
                </a:lnTo>
                <a:lnTo>
                  <a:pt x="46355" y="52628"/>
                </a:lnTo>
                <a:lnTo>
                  <a:pt x="58547" y="65405"/>
                </a:lnTo>
                <a:lnTo>
                  <a:pt x="64897" y="70535"/>
                </a:lnTo>
                <a:lnTo>
                  <a:pt x="71247" y="74422"/>
                </a:lnTo>
                <a:lnTo>
                  <a:pt x="78105" y="67030"/>
                </a:lnTo>
                <a:lnTo>
                  <a:pt x="71792" y="63532"/>
                </a:lnTo>
                <a:lnTo>
                  <a:pt x="65801" y="59135"/>
                </a:lnTo>
                <a:lnTo>
                  <a:pt x="60120" y="53841"/>
                </a:lnTo>
                <a:lnTo>
                  <a:pt x="54737" y="47650"/>
                </a:lnTo>
                <a:lnTo>
                  <a:pt x="50581" y="41630"/>
                </a:lnTo>
                <a:close/>
              </a:path>
              <a:path w="525145" h="132079">
                <a:moveTo>
                  <a:pt x="73914" y="7124"/>
                </a:moveTo>
                <a:lnTo>
                  <a:pt x="4318" y="7124"/>
                </a:lnTo>
                <a:lnTo>
                  <a:pt x="4318" y="16433"/>
                </a:lnTo>
                <a:lnTo>
                  <a:pt x="73914" y="16433"/>
                </a:lnTo>
                <a:lnTo>
                  <a:pt x="73914" y="7124"/>
                </a:lnTo>
                <a:close/>
              </a:path>
              <a:path w="525145" h="132079">
                <a:moveTo>
                  <a:pt x="326390" y="40525"/>
                </a:moveTo>
                <a:lnTo>
                  <a:pt x="316611" y="40525"/>
                </a:lnTo>
                <a:lnTo>
                  <a:pt x="309610" y="41049"/>
                </a:lnTo>
                <a:lnTo>
                  <a:pt x="283337" y="61531"/>
                </a:lnTo>
                <a:lnTo>
                  <a:pt x="283423" y="78460"/>
                </a:lnTo>
                <a:lnTo>
                  <a:pt x="286512" y="85229"/>
                </a:lnTo>
                <a:lnTo>
                  <a:pt x="292734" y="90957"/>
                </a:lnTo>
                <a:lnTo>
                  <a:pt x="298831" y="96469"/>
                </a:lnTo>
                <a:lnTo>
                  <a:pt x="306705" y="99275"/>
                </a:lnTo>
                <a:lnTo>
                  <a:pt x="316484" y="99275"/>
                </a:lnTo>
                <a:lnTo>
                  <a:pt x="340914" y="90576"/>
                </a:lnTo>
                <a:lnTo>
                  <a:pt x="309880" y="90576"/>
                </a:lnTo>
                <a:lnTo>
                  <a:pt x="304292" y="88557"/>
                </a:lnTo>
                <a:lnTo>
                  <a:pt x="295656" y="80479"/>
                </a:lnTo>
                <a:lnTo>
                  <a:pt x="293497" y="75628"/>
                </a:lnTo>
                <a:lnTo>
                  <a:pt x="293497" y="64262"/>
                </a:lnTo>
                <a:lnTo>
                  <a:pt x="295656" y="59385"/>
                </a:lnTo>
                <a:lnTo>
                  <a:pt x="304292" y="51257"/>
                </a:lnTo>
                <a:lnTo>
                  <a:pt x="309880" y="49225"/>
                </a:lnTo>
                <a:lnTo>
                  <a:pt x="340796" y="49225"/>
                </a:lnTo>
                <a:lnTo>
                  <a:pt x="334391" y="43332"/>
                </a:lnTo>
                <a:lnTo>
                  <a:pt x="326390" y="40525"/>
                </a:lnTo>
                <a:close/>
              </a:path>
              <a:path w="525145" h="132079">
                <a:moveTo>
                  <a:pt x="340796" y="49225"/>
                </a:moveTo>
                <a:lnTo>
                  <a:pt x="323342" y="49225"/>
                </a:lnTo>
                <a:lnTo>
                  <a:pt x="328930" y="51257"/>
                </a:lnTo>
                <a:lnTo>
                  <a:pt x="337566" y="59385"/>
                </a:lnTo>
                <a:lnTo>
                  <a:pt x="339725" y="64262"/>
                </a:lnTo>
                <a:lnTo>
                  <a:pt x="339725" y="75628"/>
                </a:lnTo>
                <a:lnTo>
                  <a:pt x="337566" y="80479"/>
                </a:lnTo>
                <a:lnTo>
                  <a:pt x="333248" y="84518"/>
                </a:lnTo>
                <a:lnTo>
                  <a:pt x="328803" y="88557"/>
                </a:lnTo>
                <a:lnTo>
                  <a:pt x="323342" y="90576"/>
                </a:lnTo>
                <a:lnTo>
                  <a:pt x="340914" y="90576"/>
                </a:lnTo>
                <a:lnTo>
                  <a:pt x="346710" y="85407"/>
                </a:lnTo>
                <a:lnTo>
                  <a:pt x="349758" y="78460"/>
                </a:lnTo>
                <a:lnTo>
                  <a:pt x="349719" y="61531"/>
                </a:lnTo>
                <a:lnTo>
                  <a:pt x="346710" y="54559"/>
                </a:lnTo>
                <a:lnTo>
                  <a:pt x="340796" y="49225"/>
                </a:lnTo>
                <a:close/>
              </a:path>
              <a:path w="525145" h="132079">
                <a:moveTo>
                  <a:pt x="179705" y="31978"/>
                </a:moveTo>
                <a:lnTo>
                  <a:pt x="162560" y="31978"/>
                </a:lnTo>
                <a:lnTo>
                  <a:pt x="155702" y="34048"/>
                </a:lnTo>
                <a:lnTo>
                  <a:pt x="145034" y="42354"/>
                </a:lnTo>
                <a:lnTo>
                  <a:pt x="142494" y="47599"/>
                </a:lnTo>
                <a:lnTo>
                  <a:pt x="142512" y="60286"/>
                </a:lnTo>
                <a:lnTo>
                  <a:pt x="145034" y="65493"/>
                </a:lnTo>
                <a:lnTo>
                  <a:pt x="150399" y="69723"/>
                </a:lnTo>
                <a:lnTo>
                  <a:pt x="155575" y="73888"/>
                </a:lnTo>
                <a:lnTo>
                  <a:pt x="162560" y="75996"/>
                </a:lnTo>
                <a:lnTo>
                  <a:pt x="179959" y="75996"/>
                </a:lnTo>
                <a:lnTo>
                  <a:pt x="186833" y="73888"/>
                </a:lnTo>
                <a:lnTo>
                  <a:pt x="192182" y="69697"/>
                </a:lnTo>
                <a:lnTo>
                  <a:pt x="195008" y="67437"/>
                </a:lnTo>
                <a:lnTo>
                  <a:pt x="165862" y="67437"/>
                </a:lnTo>
                <a:lnTo>
                  <a:pt x="161417" y="66154"/>
                </a:lnTo>
                <a:lnTo>
                  <a:pt x="154051" y="61048"/>
                </a:lnTo>
                <a:lnTo>
                  <a:pt x="152146" y="57823"/>
                </a:lnTo>
                <a:lnTo>
                  <a:pt x="152146" y="49974"/>
                </a:lnTo>
                <a:lnTo>
                  <a:pt x="154051" y="46723"/>
                </a:lnTo>
                <a:lnTo>
                  <a:pt x="157607" y="44196"/>
                </a:lnTo>
                <a:lnTo>
                  <a:pt x="161290" y="41656"/>
                </a:lnTo>
                <a:lnTo>
                  <a:pt x="165862" y="40398"/>
                </a:lnTo>
                <a:lnTo>
                  <a:pt x="194778" y="40398"/>
                </a:lnTo>
                <a:lnTo>
                  <a:pt x="192024" y="38201"/>
                </a:lnTo>
                <a:lnTo>
                  <a:pt x="186690" y="34048"/>
                </a:lnTo>
                <a:lnTo>
                  <a:pt x="179705" y="31978"/>
                </a:lnTo>
                <a:close/>
              </a:path>
              <a:path w="525145" h="132079">
                <a:moveTo>
                  <a:pt x="194778" y="40398"/>
                </a:moveTo>
                <a:lnTo>
                  <a:pt x="176530" y="40398"/>
                </a:lnTo>
                <a:lnTo>
                  <a:pt x="181102" y="41656"/>
                </a:lnTo>
                <a:lnTo>
                  <a:pt x="184785" y="44196"/>
                </a:lnTo>
                <a:lnTo>
                  <a:pt x="188595" y="46723"/>
                </a:lnTo>
                <a:lnTo>
                  <a:pt x="190373" y="49974"/>
                </a:lnTo>
                <a:lnTo>
                  <a:pt x="190373" y="57823"/>
                </a:lnTo>
                <a:lnTo>
                  <a:pt x="188595" y="61048"/>
                </a:lnTo>
                <a:lnTo>
                  <a:pt x="184785" y="63601"/>
                </a:lnTo>
                <a:lnTo>
                  <a:pt x="181102" y="66154"/>
                </a:lnTo>
                <a:lnTo>
                  <a:pt x="176530" y="67437"/>
                </a:lnTo>
                <a:lnTo>
                  <a:pt x="195008" y="67437"/>
                </a:lnTo>
                <a:lnTo>
                  <a:pt x="197358" y="65557"/>
                </a:lnTo>
                <a:lnTo>
                  <a:pt x="199898" y="60286"/>
                </a:lnTo>
                <a:lnTo>
                  <a:pt x="199898" y="47599"/>
                </a:lnTo>
                <a:lnTo>
                  <a:pt x="197231" y="42354"/>
                </a:lnTo>
                <a:lnTo>
                  <a:pt x="194778" y="40398"/>
                </a:lnTo>
                <a:close/>
              </a:path>
              <a:path w="525145" h="132079">
                <a:moveTo>
                  <a:pt x="524637" y="80518"/>
                </a:moveTo>
                <a:lnTo>
                  <a:pt x="514477" y="80518"/>
                </a:lnTo>
                <a:lnTo>
                  <a:pt x="514477" y="132067"/>
                </a:lnTo>
                <a:lnTo>
                  <a:pt x="524637" y="132067"/>
                </a:lnTo>
                <a:lnTo>
                  <a:pt x="524637" y="80518"/>
                </a:lnTo>
                <a:close/>
              </a:path>
              <a:path w="525145" h="132079">
                <a:moveTo>
                  <a:pt x="458089" y="8839"/>
                </a:moveTo>
                <a:lnTo>
                  <a:pt x="426974" y="34932"/>
                </a:lnTo>
                <a:lnTo>
                  <a:pt x="424688" y="53670"/>
                </a:lnTo>
                <a:lnTo>
                  <a:pt x="425259" y="63531"/>
                </a:lnTo>
                <a:lnTo>
                  <a:pt x="450923" y="97835"/>
                </a:lnTo>
                <a:lnTo>
                  <a:pt x="458089" y="98590"/>
                </a:lnTo>
                <a:lnTo>
                  <a:pt x="466994" y="97459"/>
                </a:lnTo>
                <a:lnTo>
                  <a:pt x="474662" y="94068"/>
                </a:lnTo>
                <a:lnTo>
                  <a:pt x="479881" y="89484"/>
                </a:lnTo>
                <a:lnTo>
                  <a:pt x="451104" y="89484"/>
                </a:lnTo>
                <a:lnTo>
                  <a:pt x="445516" y="86220"/>
                </a:lnTo>
                <a:lnTo>
                  <a:pt x="434594" y="53670"/>
                </a:lnTo>
                <a:lnTo>
                  <a:pt x="435008" y="45881"/>
                </a:lnTo>
                <a:lnTo>
                  <a:pt x="451104" y="17932"/>
                </a:lnTo>
                <a:lnTo>
                  <a:pt x="480031" y="17932"/>
                </a:lnTo>
                <a:lnTo>
                  <a:pt x="474757" y="13319"/>
                </a:lnTo>
                <a:lnTo>
                  <a:pt x="467066" y="9958"/>
                </a:lnTo>
                <a:lnTo>
                  <a:pt x="458089" y="8839"/>
                </a:lnTo>
                <a:close/>
              </a:path>
              <a:path w="525145" h="132079">
                <a:moveTo>
                  <a:pt x="480031" y="17932"/>
                </a:moveTo>
                <a:lnTo>
                  <a:pt x="465074" y="17932"/>
                </a:lnTo>
                <a:lnTo>
                  <a:pt x="470789" y="21158"/>
                </a:lnTo>
                <a:lnTo>
                  <a:pt x="475014" y="27660"/>
                </a:lnTo>
                <a:lnTo>
                  <a:pt x="477813" y="32842"/>
                </a:lnTo>
                <a:lnTo>
                  <a:pt x="479852" y="39022"/>
                </a:lnTo>
                <a:lnTo>
                  <a:pt x="481052" y="45881"/>
                </a:lnTo>
                <a:lnTo>
                  <a:pt x="481457" y="53670"/>
                </a:lnTo>
                <a:lnTo>
                  <a:pt x="481040" y="61383"/>
                </a:lnTo>
                <a:lnTo>
                  <a:pt x="464947" y="89484"/>
                </a:lnTo>
                <a:lnTo>
                  <a:pt x="479881" y="89484"/>
                </a:lnTo>
                <a:lnTo>
                  <a:pt x="481091" y="88420"/>
                </a:lnTo>
                <a:lnTo>
                  <a:pt x="486283" y="80518"/>
                </a:lnTo>
                <a:lnTo>
                  <a:pt x="524637" y="80518"/>
                </a:lnTo>
                <a:lnTo>
                  <a:pt x="524637" y="71475"/>
                </a:lnTo>
                <a:lnTo>
                  <a:pt x="489458" y="71475"/>
                </a:lnTo>
                <a:lnTo>
                  <a:pt x="490855" y="66459"/>
                </a:lnTo>
                <a:lnTo>
                  <a:pt x="491505" y="61383"/>
                </a:lnTo>
                <a:lnTo>
                  <a:pt x="491483" y="45881"/>
                </a:lnTo>
                <a:lnTo>
                  <a:pt x="490855" y="40982"/>
                </a:lnTo>
                <a:lnTo>
                  <a:pt x="489458" y="35877"/>
                </a:lnTo>
                <a:lnTo>
                  <a:pt x="524637" y="35877"/>
                </a:lnTo>
                <a:lnTo>
                  <a:pt x="524637" y="26771"/>
                </a:lnTo>
                <a:lnTo>
                  <a:pt x="486283" y="26771"/>
                </a:lnTo>
                <a:lnTo>
                  <a:pt x="481163" y="18922"/>
                </a:lnTo>
                <a:lnTo>
                  <a:pt x="480031" y="17932"/>
                </a:lnTo>
                <a:close/>
              </a:path>
              <a:path w="525145" h="132079">
                <a:moveTo>
                  <a:pt x="524637" y="35877"/>
                </a:moveTo>
                <a:lnTo>
                  <a:pt x="514477" y="35877"/>
                </a:lnTo>
                <a:lnTo>
                  <a:pt x="514477" y="71475"/>
                </a:lnTo>
                <a:lnTo>
                  <a:pt x="524637" y="71475"/>
                </a:lnTo>
                <a:lnTo>
                  <a:pt x="524637" y="35877"/>
                </a:lnTo>
                <a:close/>
              </a:path>
              <a:path w="525145" h="132079">
                <a:moveTo>
                  <a:pt x="524637" y="0"/>
                </a:moveTo>
                <a:lnTo>
                  <a:pt x="514477" y="0"/>
                </a:lnTo>
                <a:lnTo>
                  <a:pt x="514477" y="26771"/>
                </a:lnTo>
                <a:lnTo>
                  <a:pt x="524637" y="26771"/>
                </a:lnTo>
                <a:lnTo>
                  <a:pt x="524637" y="0"/>
                </a:lnTo>
                <a:close/>
              </a:path>
              <a:path w="525145" h="132079">
                <a:moveTo>
                  <a:pt x="204851" y="17119"/>
                </a:moveTo>
                <a:lnTo>
                  <a:pt x="136906" y="17119"/>
                </a:lnTo>
                <a:lnTo>
                  <a:pt x="136906" y="26085"/>
                </a:lnTo>
                <a:lnTo>
                  <a:pt x="204851" y="26085"/>
                </a:lnTo>
                <a:lnTo>
                  <a:pt x="204851" y="17119"/>
                </a:lnTo>
                <a:close/>
              </a:path>
              <a:path w="525145" h="132079">
                <a:moveTo>
                  <a:pt x="176149" y="1092"/>
                </a:moveTo>
                <a:lnTo>
                  <a:pt x="165989" y="1092"/>
                </a:lnTo>
                <a:lnTo>
                  <a:pt x="165989" y="17119"/>
                </a:lnTo>
                <a:lnTo>
                  <a:pt x="176149" y="17119"/>
                </a:lnTo>
                <a:lnTo>
                  <a:pt x="176149" y="1092"/>
                </a:lnTo>
                <a:close/>
              </a:path>
              <a:path w="525145" h="132079">
                <a:moveTo>
                  <a:pt x="378714" y="0"/>
                </a:moveTo>
                <a:lnTo>
                  <a:pt x="368554" y="0"/>
                </a:lnTo>
                <a:lnTo>
                  <a:pt x="368554" y="132067"/>
                </a:lnTo>
                <a:lnTo>
                  <a:pt x="378714" y="132067"/>
                </a:lnTo>
                <a:lnTo>
                  <a:pt x="378714" y="69837"/>
                </a:lnTo>
                <a:lnTo>
                  <a:pt x="401066" y="69837"/>
                </a:lnTo>
                <a:lnTo>
                  <a:pt x="401066" y="60731"/>
                </a:lnTo>
                <a:lnTo>
                  <a:pt x="378714" y="60731"/>
                </a:lnTo>
                <a:lnTo>
                  <a:pt x="378714" y="0"/>
                </a:lnTo>
                <a:close/>
              </a:path>
              <a:path w="525145" h="132079">
                <a:moveTo>
                  <a:pt x="355854" y="21018"/>
                </a:moveTo>
                <a:lnTo>
                  <a:pt x="277368" y="21018"/>
                </a:lnTo>
                <a:lnTo>
                  <a:pt x="277368" y="30264"/>
                </a:lnTo>
                <a:lnTo>
                  <a:pt x="355854" y="30264"/>
                </a:lnTo>
                <a:lnTo>
                  <a:pt x="355854" y="21018"/>
                </a:lnTo>
                <a:close/>
              </a:path>
              <a:path w="525145" h="132079">
                <a:moveTo>
                  <a:pt x="321691" y="0"/>
                </a:moveTo>
                <a:lnTo>
                  <a:pt x="311404" y="0"/>
                </a:lnTo>
                <a:lnTo>
                  <a:pt x="311404" y="21018"/>
                </a:lnTo>
                <a:lnTo>
                  <a:pt x="321691" y="21018"/>
                </a:lnTo>
                <a:lnTo>
                  <a:pt x="321691" y="0"/>
                </a:lnTo>
                <a:close/>
              </a:path>
              <a:path w="525145" h="132079">
                <a:moveTo>
                  <a:pt x="248158" y="48945"/>
                </a:moveTo>
                <a:lnTo>
                  <a:pt x="238125" y="48945"/>
                </a:lnTo>
                <a:lnTo>
                  <a:pt x="238125" y="80924"/>
                </a:lnTo>
                <a:lnTo>
                  <a:pt x="248158" y="80924"/>
                </a:lnTo>
                <a:lnTo>
                  <a:pt x="248158" y="48945"/>
                </a:lnTo>
                <a:close/>
              </a:path>
              <a:path w="525145" h="132079">
                <a:moveTo>
                  <a:pt x="222631" y="2667"/>
                </a:moveTo>
                <a:lnTo>
                  <a:pt x="212598" y="2667"/>
                </a:lnTo>
                <a:lnTo>
                  <a:pt x="212598" y="77089"/>
                </a:lnTo>
                <a:lnTo>
                  <a:pt x="222631" y="77089"/>
                </a:lnTo>
                <a:lnTo>
                  <a:pt x="222631" y="48945"/>
                </a:lnTo>
                <a:lnTo>
                  <a:pt x="248158" y="48945"/>
                </a:lnTo>
                <a:lnTo>
                  <a:pt x="248158" y="39979"/>
                </a:lnTo>
                <a:lnTo>
                  <a:pt x="222631" y="39979"/>
                </a:lnTo>
                <a:lnTo>
                  <a:pt x="222631" y="2667"/>
                </a:lnTo>
                <a:close/>
              </a:path>
              <a:path w="525145" h="132079">
                <a:moveTo>
                  <a:pt x="248158" y="0"/>
                </a:moveTo>
                <a:lnTo>
                  <a:pt x="238125" y="0"/>
                </a:lnTo>
                <a:lnTo>
                  <a:pt x="238125" y="39979"/>
                </a:lnTo>
                <a:lnTo>
                  <a:pt x="248158" y="39979"/>
                </a:lnTo>
                <a:lnTo>
                  <a:pt x="24815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6250304" y="6789813"/>
            <a:ext cx="258445" cy="132080"/>
          </a:xfrm>
          <a:custGeom>
            <a:avLst/>
            <a:gdLst/>
            <a:ahLst/>
            <a:cxnLst/>
            <a:rect l="l" t="t" r="r" b="b"/>
            <a:pathLst>
              <a:path w="258445" h="132079">
                <a:moveTo>
                  <a:pt x="38608" y="83870"/>
                </a:moveTo>
                <a:lnTo>
                  <a:pt x="21336" y="83870"/>
                </a:lnTo>
                <a:lnTo>
                  <a:pt x="21336" y="127469"/>
                </a:lnTo>
                <a:lnTo>
                  <a:pt x="109093" y="127469"/>
                </a:lnTo>
                <a:lnTo>
                  <a:pt x="109093" y="113030"/>
                </a:lnTo>
                <a:lnTo>
                  <a:pt x="38608" y="113030"/>
                </a:lnTo>
                <a:lnTo>
                  <a:pt x="38608" y="83870"/>
                </a:lnTo>
                <a:close/>
              </a:path>
              <a:path w="258445" h="132079">
                <a:moveTo>
                  <a:pt x="106553" y="0"/>
                </a:moveTo>
                <a:lnTo>
                  <a:pt x="89662" y="0"/>
                </a:lnTo>
                <a:lnTo>
                  <a:pt x="89662" y="94068"/>
                </a:lnTo>
                <a:lnTo>
                  <a:pt x="106553" y="94068"/>
                </a:lnTo>
                <a:lnTo>
                  <a:pt x="106553" y="0"/>
                </a:lnTo>
                <a:close/>
              </a:path>
              <a:path w="258445" h="132079">
                <a:moveTo>
                  <a:pt x="35433" y="5207"/>
                </a:moveTo>
                <a:lnTo>
                  <a:pt x="2540" y="26246"/>
                </a:lnTo>
                <a:lnTo>
                  <a:pt x="0" y="40259"/>
                </a:lnTo>
                <a:lnTo>
                  <a:pt x="647" y="47579"/>
                </a:lnTo>
                <a:lnTo>
                  <a:pt x="28152" y="74559"/>
                </a:lnTo>
                <a:lnTo>
                  <a:pt x="35433" y="75171"/>
                </a:lnTo>
                <a:lnTo>
                  <a:pt x="42821" y="74556"/>
                </a:lnTo>
                <a:lnTo>
                  <a:pt x="49532" y="72713"/>
                </a:lnTo>
                <a:lnTo>
                  <a:pt x="55551" y="69642"/>
                </a:lnTo>
                <a:lnTo>
                  <a:pt x="60865" y="65341"/>
                </a:lnTo>
                <a:lnTo>
                  <a:pt x="64759" y="60731"/>
                </a:lnTo>
                <a:lnTo>
                  <a:pt x="29972" y="60731"/>
                </a:lnTo>
                <a:lnTo>
                  <a:pt x="25527" y="58839"/>
                </a:lnTo>
                <a:lnTo>
                  <a:pt x="22098" y="55079"/>
                </a:lnTo>
                <a:lnTo>
                  <a:pt x="18542" y="51308"/>
                </a:lnTo>
                <a:lnTo>
                  <a:pt x="16764" y="46367"/>
                </a:lnTo>
                <a:lnTo>
                  <a:pt x="16764" y="34099"/>
                </a:lnTo>
                <a:lnTo>
                  <a:pt x="18542" y="29121"/>
                </a:lnTo>
                <a:lnTo>
                  <a:pt x="22098" y="25336"/>
                </a:lnTo>
                <a:lnTo>
                  <a:pt x="25527" y="21539"/>
                </a:lnTo>
                <a:lnTo>
                  <a:pt x="29972" y="19646"/>
                </a:lnTo>
                <a:lnTo>
                  <a:pt x="64752" y="19646"/>
                </a:lnTo>
                <a:lnTo>
                  <a:pt x="60833" y="14998"/>
                </a:lnTo>
                <a:lnTo>
                  <a:pt x="55524" y="10714"/>
                </a:lnTo>
                <a:lnTo>
                  <a:pt x="49514" y="7654"/>
                </a:lnTo>
                <a:lnTo>
                  <a:pt x="42812" y="5818"/>
                </a:lnTo>
                <a:lnTo>
                  <a:pt x="35433" y="5207"/>
                </a:lnTo>
                <a:close/>
              </a:path>
              <a:path w="258445" h="132079">
                <a:moveTo>
                  <a:pt x="64752" y="19646"/>
                </a:moveTo>
                <a:lnTo>
                  <a:pt x="41021" y="19646"/>
                </a:lnTo>
                <a:lnTo>
                  <a:pt x="45466" y="21577"/>
                </a:lnTo>
                <a:lnTo>
                  <a:pt x="52324" y="29286"/>
                </a:lnTo>
                <a:lnTo>
                  <a:pt x="54056" y="34099"/>
                </a:lnTo>
                <a:lnTo>
                  <a:pt x="54102" y="46367"/>
                </a:lnTo>
                <a:lnTo>
                  <a:pt x="52450" y="51308"/>
                </a:lnTo>
                <a:lnTo>
                  <a:pt x="45593" y="58839"/>
                </a:lnTo>
                <a:lnTo>
                  <a:pt x="41021" y="60731"/>
                </a:lnTo>
                <a:lnTo>
                  <a:pt x="64759" y="60731"/>
                </a:lnTo>
                <a:lnTo>
                  <a:pt x="65284" y="60093"/>
                </a:lnTo>
                <a:lnTo>
                  <a:pt x="68449" y="54162"/>
                </a:lnTo>
                <a:lnTo>
                  <a:pt x="70352" y="47579"/>
                </a:lnTo>
                <a:lnTo>
                  <a:pt x="70993" y="40259"/>
                </a:lnTo>
                <a:lnTo>
                  <a:pt x="70352" y="32879"/>
                </a:lnTo>
                <a:lnTo>
                  <a:pt x="68437" y="26209"/>
                </a:lnTo>
                <a:lnTo>
                  <a:pt x="65260" y="20249"/>
                </a:lnTo>
                <a:lnTo>
                  <a:pt x="64752" y="19646"/>
                </a:lnTo>
                <a:close/>
              </a:path>
              <a:path w="258445" h="132079">
                <a:moveTo>
                  <a:pt x="205486" y="82981"/>
                </a:moveTo>
                <a:lnTo>
                  <a:pt x="188468" y="82981"/>
                </a:lnTo>
                <a:lnTo>
                  <a:pt x="188468" y="132067"/>
                </a:lnTo>
                <a:lnTo>
                  <a:pt x="205486" y="132067"/>
                </a:lnTo>
                <a:lnTo>
                  <a:pt x="205486" y="82981"/>
                </a:lnTo>
                <a:close/>
              </a:path>
              <a:path w="258445" h="132079">
                <a:moveTo>
                  <a:pt x="258445" y="68529"/>
                </a:moveTo>
                <a:lnTo>
                  <a:pt x="135890" y="68529"/>
                </a:lnTo>
                <a:lnTo>
                  <a:pt x="135890" y="82981"/>
                </a:lnTo>
                <a:lnTo>
                  <a:pt x="258445" y="82981"/>
                </a:lnTo>
                <a:lnTo>
                  <a:pt x="258445" y="68529"/>
                </a:lnTo>
                <a:close/>
              </a:path>
              <a:path w="258445" h="132079">
                <a:moveTo>
                  <a:pt x="205486" y="2806"/>
                </a:moveTo>
                <a:lnTo>
                  <a:pt x="188468" y="2806"/>
                </a:lnTo>
                <a:lnTo>
                  <a:pt x="188468" y="16687"/>
                </a:lnTo>
                <a:lnTo>
                  <a:pt x="184023" y="23914"/>
                </a:lnTo>
                <a:lnTo>
                  <a:pt x="140335" y="43065"/>
                </a:lnTo>
                <a:lnTo>
                  <a:pt x="150622" y="56070"/>
                </a:lnTo>
                <a:lnTo>
                  <a:pt x="186944" y="40855"/>
                </a:lnTo>
                <a:lnTo>
                  <a:pt x="196977" y="29845"/>
                </a:lnTo>
                <a:lnTo>
                  <a:pt x="217565" y="29845"/>
                </a:lnTo>
                <a:lnTo>
                  <a:pt x="212879" y="25627"/>
                </a:lnTo>
                <a:lnTo>
                  <a:pt x="208787" y="20269"/>
                </a:lnTo>
                <a:lnTo>
                  <a:pt x="206315" y="14673"/>
                </a:lnTo>
                <a:lnTo>
                  <a:pt x="205486" y="8839"/>
                </a:lnTo>
                <a:lnTo>
                  <a:pt x="205486" y="2806"/>
                </a:lnTo>
                <a:close/>
              </a:path>
              <a:path w="258445" h="132079">
                <a:moveTo>
                  <a:pt x="217565" y="29845"/>
                </a:moveTo>
                <a:lnTo>
                  <a:pt x="196977" y="29845"/>
                </a:lnTo>
                <a:lnTo>
                  <a:pt x="200818" y="35268"/>
                </a:lnTo>
                <a:lnTo>
                  <a:pt x="236900" y="54196"/>
                </a:lnTo>
                <a:lnTo>
                  <a:pt x="244475" y="56070"/>
                </a:lnTo>
                <a:lnTo>
                  <a:pt x="253365" y="43205"/>
                </a:lnTo>
                <a:lnTo>
                  <a:pt x="243052" y="41498"/>
                </a:lnTo>
                <a:lnTo>
                  <a:pt x="233822" y="38852"/>
                </a:lnTo>
                <a:lnTo>
                  <a:pt x="225623" y="35242"/>
                </a:lnTo>
                <a:lnTo>
                  <a:pt x="218567" y="30746"/>
                </a:lnTo>
                <a:lnTo>
                  <a:pt x="217565" y="2984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6572377" y="6787971"/>
            <a:ext cx="409575" cy="130810"/>
          </a:xfrm>
          <a:custGeom>
            <a:avLst/>
            <a:gdLst/>
            <a:ahLst/>
            <a:cxnLst/>
            <a:rect l="l" t="t" r="r" b="b"/>
            <a:pathLst>
              <a:path w="409575" h="130809">
                <a:moveTo>
                  <a:pt x="41275" y="92964"/>
                </a:moveTo>
                <a:lnTo>
                  <a:pt x="23875" y="92964"/>
                </a:lnTo>
                <a:lnTo>
                  <a:pt x="23875" y="130683"/>
                </a:lnTo>
                <a:lnTo>
                  <a:pt x="112268" y="130683"/>
                </a:lnTo>
                <a:lnTo>
                  <a:pt x="112268" y="116243"/>
                </a:lnTo>
                <a:lnTo>
                  <a:pt x="41275" y="116243"/>
                </a:lnTo>
                <a:lnTo>
                  <a:pt x="41275" y="92964"/>
                </a:lnTo>
                <a:close/>
              </a:path>
              <a:path w="409575" h="130809">
                <a:moveTo>
                  <a:pt x="110617" y="1841"/>
                </a:moveTo>
                <a:lnTo>
                  <a:pt x="93345" y="1841"/>
                </a:lnTo>
                <a:lnTo>
                  <a:pt x="93345" y="96939"/>
                </a:lnTo>
                <a:lnTo>
                  <a:pt x="110617" y="96939"/>
                </a:lnTo>
                <a:lnTo>
                  <a:pt x="110617" y="57772"/>
                </a:lnTo>
                <a:lnTo>
                  <a:pt x="129921" y="57772"/>
                </a:lnTo>
                <a:lnTo>
                  <a:pt x="129921" y="43192"/>
                </a:lnTo>
                <a:lnTo>
                  <a:pt x="110617" y="43192"/>
                </a:lnTo>
                <a:lnTo>
                  <a:pt x="110617" y="1841"/>
                </a:lnTo>
                <a:close/>
              </a:path>
              <a:path w="409575" h="130809">
                <a:moveTo>
                  <a:pt x="45466" y="5613"/>
                </a:moveTo>
                <a:lnTo>
                  <a:pt x="10159" y="25323"/>
                </a:lnTo>
                <a:lnTo>
                  <a:pt x="10180" y="40436"/>
                </a:lnTo>
                <a:lnTo>
                  <a:pt x="36449" y="60718"/>
                </a:lnTo>
                <a:lnTo>
                  <a:pt x="36449" y="71539"/>
                </a:lnTo>
                <a:lnTo>
                  <a:pt x="28164" y="71715"/>
                </a:lnTo>
                <a:lnTo>
                  <a:pt x="0" y="71945"/>
                </a:lnTo>
                <a:lnTo>
                  <a:pt x="1777" y="86258"/>
                </a:lnTo>
                <a:lnTo>
                  <a:pt x="22564" y="86099"/>
                </a:lnTo>
                <a:lnTo>
                  <a:pt x="44148" y="85621"/>
                </a:lnTo>
                <a:lnTo>
                  <a:pt x="66518" y="84827"/>
                </a:lnTo>
                <a:lnTo>
                  <a:pt x="89662" y="83718"/>
                </a:lnTo>
                <a:lnTo>
                  <a:pt x="88635" y="71120"/>
                </a:lnTo>
                <a:lnTo>
                  <a:pt x="53721" y="71120"/>
                </a:lnTo>
                <a:lnTo>
                  <a:pt x="53721" y="60718"/>
                </a:lnTo>
                <a:lnTo>
                  <a:pt x="62102" y="59258"/>
                </a:lnTo>
                <a:lnTo>
                  <a:pt x="68706" y="56083"/>
                </a:lnTo>
                <a:lnTo>
                  <a:pt x="77029" y="47434"/>
                </a:lnTo>
                <a:lnTo>
                  <a:pt x="39624" y="47434"/>
                </a:lnTo>
                <a:lnTo>
                  <a:pt x="35051" y="46177"/>
                </a:lnTo>
                <a:lnTo>
                  <a:pt x="32003" y="43675"/>
                </a:lnTo>
                <a:lnTo>
                  <a:pt x="28828" y="41160"/>
                </a:lnTo>
                <a:lnTo>
                  <a:pt x="27304" y="37782"/>
                </a:lnTo>
                <a:lnTo>
                  <a:pt x="27304" y="29298"/>
                </a:lnTo>
                <a:lnTo>
                  <a:pt x="28828" y="25946"/>
                </a:lnTo>
                <a:lnTo>
                  <a:pt x="35178" y="21018"/>
                </a:lnTo>
                <a:lnTo>
                  <a:pt x="39624" y="19773"/>
                </a:lnTo>
                <a:lnTo>
                  <a:pt x="77760" y="19773"/>
                </a:lnTo>
                <a:lnTo>
                  <a:pt x="77216" y="18669"/>
                </a:lnTo>
                <a:lnTo>
                  <a:pt x="70681" y="13411"/>
                </a:lnTo>
                <a:lnTo>
                  <a:pt x="65470" y="9996"/>
                </a:lnTo>
                <a:lnTo>
                  <a:pt x="59535" y="7559"/>
                </a:lnTo>
                <a:lnTo>
                  <a:pt x="52861" y="6099"/>
                </a:lnTo>
                <a:lnTo>
                  <a:pt x="45466" y="5613"/>
                </a:lnTo>
                <a:close/>
              </a:path>
              <a:path w="409575" h="130809">
                <a:moveTo>
                  <a:pt x="88519" y="69684"/>
                </a:moveTo>
                <a:lnTo>
                  <a:pt x="53721" y="71120"/>
                </a:lnTo>
                <a:lnTo>
                  <a:pt x="88635" y="71120"/>
                </a:lnTo>
                <a:lnTo>
                  <a:pt x="88519" y="69684"/>
                </a:lnTo>
                <a:close/>
              </a:path>
              <a:path w="409575" h="130809">
                <a:moveTo>
                  <a:pt x="77760" y="19773"/>
                </a:moveTo>
                <a:lnTo>
                  <a:pt x="51053" y="19773"/>
                </a:lnTo>
                <a:lnTo>
                  <a:pt x="55499" y="21018"/>
                </a:lnTo>
                <a:lnTo>
                  <a:pt x="61849" y="25946"/>
                </a:lnTo>
                <a:lnTo>
                  <a:pt x="63500" y="29298"/>
                </a:lnTo>
                <a:lnTo>
                  <a:pt x="63500" y="37782"/>
                </a:lnTo>
                <a:lnTo>
                  <a:pt x="61975" y="41160"/>
                </a:lnTo>
                <a:lnTo>
                  <a:pt x="55625" y="46177"/>
                </a:lnTo>
                <a:lnTo>
                  <a:pt x="51180" y="47434"/>
                </a:lnTo>
                <a:lnTo>
                  <a:pt x="77029" y="47434"/>
                </a:lnTo>
                <a:lnTo>
                  <a:pt x="78104" y="46316"/>
                </a:lnTo>
                <a:lnTo>
                  <a:pt x="80518" y="40436"/>
                </a:lnTo>
                <a:lnTo>
                  <a:pt x="80492" y="25323"/>
                </a:lnTo>
                <a:lnTo>
                  <a:pt x="77760" y="19773"/>
                </a:lnTo>
                <a:close/>
              </a:path>
              <a:path w="409575" h="130809">
                <a:moveTo>
                  <a:pt x="321818" y="90703"/>
                </a:moveTo>
                <a:lnTo>
                  <a:pt x="304546" y="90703"/>
                </a:lnTo>
                <a:lnTo>
                  <a:pt x="304546" y="129730"/>
                </a:lnTo>
                <a:lnTo>
                  <a:pt x="393065" y="129730"/>
                </a:lnTo>
                <a:lnTo>
                  <a:pt x="393065" y="115277"/>
                </a:lnTo>
                <a:lnTo>
                  <a:pt x="321818" y="115277"/>
                </a:lnTo>
                <a:lnTo>
                  <a:pt x="321818" y="90703"/>
                </a:lnTo>
                <a:close/>
              </a:path>
              <a:path w="409575" h="130809">
                <a:moveTo>
                  <a:pt x="389381" y="1841"/>
                </a:moveTo>
                <a:lnTo>
                  <a:pt x="372364" y="1841"/>
                </a:lnTo>
                <a:lnTo>
                  <a:pt x="372364" y="97751"/>
                </a:lnTo>
                <a:lnTo>
                  <a:pt x="389381" y="97751"/>
                </a:lnTo>
                <a:lnTo>
                  <a:pt x="389381" y="59766"/>
                </a:lnTo>
                <a:lnTo>
                  <a:pt x="409575" y="59766"/>
                </a:lnTo>
                <a:lnTo>
                  <a:pt x="409575" y="45313"/>
                </a:lnTo>
                <a:lnTo>
                  <a:pt x="389381" y="45313"/>
                </a:lnTo>
                <a:lnTo>
                  <a:pt x="389381" y="1841"/>
                </a:lnTo>
                <a:close/>
              </a:path>
              <a:path w="409575" h="130809">
                <a:moveTo>
                  <a:pt x="324993" y="34632"/>
                </a:moveTo>
                <a:lnTo>
                  <a:pt x="290855" y="52362"/>
                </a:lnTo>
                <a:lnTo>
                  <a:pt x="290829" y="66929"/>
                </a:lnTo>
                <a:lnTo>
                  <a:pt x="293877" y="72923"/>
                </a:lnTo>
                <a:lnTo>
                  <a:pt x="324739" y="84683"/>
                </a:lnTo>
                <a:lnTo>
                  <a:pt x="332220" y="84240"/>
                </a:lnTo>
                <a:lnTo>
                  <a:pt x="357205" y="70713"/>
                </a:lnTo>
                <a:lnTo>
                  <a:pt x="319404" y="70713"/>
                </a:lnTo>
                <a:lnTo>
                  <a:pt x="315214" y="69710"/>
                </a:lnTo>
                <a:lnTo>
                  <a:pt x="312293" y="67703"/>
                </a:lnTo>
                <a:lnTo>
                  <a:pt x="309499" y="65697"/>
                </a:lnTo>
                <a:lnTo>
                  <a:pt x="307996" y="63042"/>
                </a:lnTo>
                <a:lnTo>
                  <a:pt x="307997" y="56248"/>
                </a:lnTo>
                <a:lnTo>
                  <a:pt x="309499" y="53657"/>
                </a:lnTo>
                <a:lnTo>
                  <a:pt x="315341" y="49771"/>
                </a:lnTo>
                <a:lnTo>
                  <a:pt x="319531" y="48806"/>
                </a:lnTo>
                <a:lnTo>
                  <a:pt x="357340" y="48806"/>
                </a:lnTo>
                <a:lnTo>
                  <a:pt x="356107" y="46393"/>
                </a:lnTo>
                <a:lnTo>
                  <a:pt x="349884" y="41681"/>
                </a:lnTo>
                <a:lnTo>
                  <a:pt x="344816" y="38597"/>
                </a:lnTo>
                <a:lnTo>
                  <a:pt x="338962" y="36395"/>
                </a:lnTo>
                <a:lnTo>
                  <a:pt x="332347" y="35073"/>
                </a:lnTo>
                <a:lnTo>
                  <a:pt x="324993" y="34632"/>
                </a:lnTo>
                <a:close/>
              </a:path>
              <a:path w="409575" h="130809">
                <a:moveTo>
                  <a:pt x="357340" y="48806"/>
                </a:moveTo>
                <a:lnTo>
                  <a:pt x="330453" y="48806"/>
                </a:lnTo>
                <a:lnTo>
                  <a:pt x="334645" y="49771"/>
                </a:lnTo>
                <a:lnTo>
                  <a:pt x="337566" y="51676"/>
                </a:lnTo>
                <a:lnTo>
                  <a:pt x="340614" y="53594"/>
                </a:lnTo>
                <a:lnTo>
                  <a:pt x="342011" y="56248"/>
                </a:lnTo>
                <a:lnTo>
                  <a:pt x="342011" y="63042"/>
                </a:lnTo>
                <a:lnTo>
                  <a:pt x="340614" y="65747"/>
                </a:lnTo>
                <a:lnTo>
                  <a:pt x="334772" y="69723"/>
                </a:lnTo>
                <a:lnTo>
                  <a:pt x="330580" y="70713"/>
                </a:lnTo>
                <a:lnTo>
                  <a:pt x="357205" y="70713"/>
                </a:lnTo>
                <a:lnTo>
                  <a:pt x="359130" y="66929"/>
                </a:lnTo>
                <a:lnTo>
                  <a:pt x="359155" y="52362"/>
                </a:lnTo>
                <a:lnTo>
                  <a:pt x="357340" y="48806"/>
                </a:lnTo>
                <a:close/>
              </a:path>
              <a:path w="409575" h="130809">
                <a:moveTo>
                  <a:pt x="364998" y="14846"/>
                </a:moveTo>
                <a:lnTo>
                  <a:pt x="284099" y="14846"/>
                </a:lnTo>
                <a:lnTo>
                  <a:pt x="284099" y="28613"/>
                </a:lnTo>
                <a:lnTo>
                  <a:pt x="364998" y="28613"/>
                </a:lnTo>
                <a:lnTo>
                  <a:pt x="364998" y="14846"/>
                </a:lnTo>
                <a:close/>
              </a:path>
              <a:path w="409575" h="130809">
                <a:moveTo>
                  <a:pt x="333248" y="0"/>
                </a:moveTo>
                <a:lnTo>
                  <a:pt x="315975" y="0"/>
                </a:lnTo>
                <a:lnTo>
                  <a:pt x="315975" y="14846"/>
                </a:lnTo>
                <a:lnTo>
                  <a:pt x="333248" y="14846"/>
                </a:lnTo>
                <a:lnTo>
                  <a:pt x="333248" y="0"/>
                </a:lnTo>
                <a:close/>
              </a:path>
              <a:path w="409575" h="130809">
                <a:moveTo>
                  <a:pt x="265556" y="102069"/>
                </a:moveTo>
                <a:lnTo>
                  <a:pt x="143001" y="102069"/>
                </a:lnTo>
                <a:lnTo>
                  <a:pt x="143001" y="116243"/>
                </a:lnTo>
                <a:lnTo>
                  <a:pt x="265556" y="116243"/>
                </a:lnTo>
                <a:lnTo>
                  <a:pt x="265556" y="102069"/>
                </a:lnTo>
                <a:close/>
              </a:path>
              <a:path w="409575" h="130809">
                <a:moveTo>
                  <a:pt x="193548" y="81191"/>
                </a:moveTo>
                <a:lnTo>
                  <a:pt x="176275" y="81191"/>
                </a:lnTo>
                <a:lnTo>
                  <a:pt x="176275" y="102069"/>
                </a:lnTo>
                <a:lnTo>
                  <a:pt x="193548" y="102069"/>
                </a:lnTo>
                <a:lnTo>
                  <a:pt x="193548" y="81191"/>
                </a:lnTo>
                <a:close/>
              </a:path>
              <a:path w="409575" h="130809">
                <a:moveTo>
                  <a:pt x="233552" y="81191"/>
                </a:moveTo>
                <a:lnTo>
                  <a:pt x="216280" y="81191"/>
                </a:lnTo>
                <a:lnTo>
                  <a:pt x="216280" y="102069"/>
                </a:lnTo>
                <a:lnTo>
                  <a:pt x="233552" y="102069"/>
                </a:lnTo>
                <a:lnTo>
                  <a:pt x="233552" y="81191"/>
                </a:lnTo>
                <a:close/>
              </a:path>
              <a:path w="409575" h="130809">
                <a:moveTo>
                  <a:pt x="248030" y="13347"/>
                </a:moveTo>
                <a:lnTo>
                  <a:pt x="160400" y="13347"/>
                </a:lnTo>
                <a:lnTo>
                  <a:pt x="160400" y="27520"/>
                </a:lnTo>
                <a:lnTo>
                  <a:pt x="230758" y="27520"/>
                </a:lnTo>
                <a:lnTo>
                  <a:pt x="230758" y="40246"/>
                </a:lnTo>
                <a:lnTo>
                  <a:pt x="160020" y="40246"/>
                </a:lnTo>
                <a:lnTo>
                  <a:pt x="160020" y="81191"/>
                </a:lnTo>
                <a:lnTo>
                  <a:pt x="250698" y="81191"/>
                </a:lnTo>
                <a:lnTo>
                  <a:pt x="250698" y="67017"/>
                </a:lnTo>
                <a:lnTo>
                  <a:pt x="177292" y="67017"/>
                </a:lnTo>
                <a:lnTo>
                  <a:pt x="177292" y="53594"/>
                </a:lnTo>
                <a:lnTo>
                  <a:pt x="248030" y="53594"/>
                </a:lnTo>
                <a:lnTo>
                  <a:pt x="248030" y="1334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7040880" y="6789813"/>
            <a:ext cx="405130" cy="132080"/>
          </a:xfrm>
          <a:custGeom>
            <a:avLst/>
            <a:gdLst/>
            <a:ahLst/>
            <a:cxnLst/>
            <a:rect l="l" t="t" r="r" b="b"/>
            <a:pathLst>
              <a:path w="405129" h="132079">
                <a:moveTo>
                  <a:pt x="254762" y="80302"/>
                </a:moveTo>
                <a:lnTo>
                  <a:pt x="169545" y="80302"/>
                </a:lnTo>
                <a:lnTo>
                  <a:pt x="169545" y="129260"/>
                </a:lnTo>
                <a:lnTo>
                  <a:pt x="254762" y="129260"/>
                </a:lnTo>
                <a:lnTo>
                  <a:pt x="254762" y="114947"/>
                </a:lnTo>
                <a:lnTo>
                  <a:pt x="186309" y="114947"/>
                </a:lnTo>
                <a:lnTo>
                  <a:pt x="186309" y="94615"/>
                </a:lnTo>
                <a:lnTo>
                  <a:pt x="254762" y="94615"/>
                </a:lnTo>
                <a:lnTo>
                  <a:pt x="254762" y="80302"/>
                </a:lnTo>
                <a:close/>
              </a:path>
              <a:path w="405129" h="132079">
                <a:moveTo>
                  <a:pt x="254762" y="94615"/>
                </a:moveTo>
                <a:lnTo>
                  <a:pt x="238125" y="94615"/>
                </a:lnTo>
                <a:lnTo>
                  <a:pt x="238125" y="114947"/>
                </a:lnTo>
                <a:lnTo>
                  <a:pt x="254762" y="114947"/>
                </a:lnTo>
                <a:lnTo>
                  <a:pt x="254762" y="94615"/>
                </a:lnTo>
                <a:close/>
              </a:path>
              <a:path w="405129" h="132079">
                <a:moveTo>
                  <a:pt x="386969" y="75577"/>
                </a:moveTo>
                <a:lnTo>
                  <a:pt x="300481" y="75577"/>
                </a:lnTo>
                <a:lnTo>
                  <a:pt x="300481" y="89001"/>
                </a:lnTo>
                <a:lnTo>
                  <a:pt x="369950" y="89001"/>
                </a:lnTo>
                <a:lnTo>
                  <a:pt x="369950" y="97015"/>
                </a:lnTo>
                <a:lnTo>
                  <a:pt x="300481" y="97015"/>
                </a:lnTo>
                <a:lnTo>
                  <a:pt x="300481" y="129946"/>
                </a:lnTo>
                <a:lnTo>
                  <a:pt x="390271" y="129946"/>
                </a:lnTo>
                <a:lnTo>
                  <a:pt x="390271" y="116522"/>
                </a:lnTo>
                <a:lnTo>
                  <a:pt x="317626" y="116522"/>
                </a:lnTo>
                <a:lnTo>
                  <a:pt x="317626" y="108927"/>
                </a:lnTo>
                <a:lnTo>
                  <a:pt x="386969" y="108927"/>
                </a:lnTo>
                <a:lnTo>
                  <a:pt x="386969" y="75577"/>
                </a:lnTo>
                <a:close/>
              </a:path>
              <a:path w="405129" h="132079">
                <a:moveTo>
                  <a:pt x="405129" y="53949"/>
                </a:moveTo>
                <a:lnTo>
                  <a:pt x="282575" y="53949"/>
                </a:lnTo>
                <a:lnTo>
                  <a:pt x="282575" y="67437"/>
                </a:lnTo>
                <a:lnTo>
                  <a:pt x="405129" y="67437"/>
                </a:lnTo>
                <a:lnTo>
                  <a:pt x="405129" y="53949"/>
                </a:lnTo>
                <a:close/>
              </a:path>
              <a:path w="405129" h="132079">
                <a:moveTo>
                  <a:pt x="343789" y="139"/>
                </a:moveTo>
                <a:lnTo>
                  <a:pt x="303149" y="10579"/>
                </a:lnTo>
                <a:lnTo>
                  <a:pt x="299238" y="30530"/>
                </a:lnTo>
                <a:lnTo>
                  <a:pt x="303149" y="36144"/>
                </a:lnTo>
                <a:lnTo>
                  <a:pt x="343789" y="46697"/>
                </a:lnTo>
                <a:lnTo>
                  <a:pt x="353786" y="46300"/>
                </a:lnTo>
                <a:lnTo>
                  <a:pt x="386176" y="33680"/>
                </a:lnTo>
                <a:lnTo>
                  <a:pt x="334899" y="33680"/>
                </a:lnTo>
                <a:lnTo>
                  <a:pt x="328168" y="32740"/>
                </a:lnTo>
                <a:lnTo>
                  <a:pt x="319024" y="28943"/>
                </a:lnTo>
                <a:lnTo>
                  <a:pt x="316738" y="26479"/>
                </a:lnTo>
                <a:lnTo>
                  <a:pt x="316738" y="20497"/>
                </a:lnTo>
                <a:lnTo>
                  <a:pt x="319024" y="18059"/>
                </a:lnTo>
                <a:lnTo>
                  <a:pt x="323469" y="16129"/>
                </a:lnTo>
                <a:lnTo>
                  <a:pt x="328041" y="14185"/>
                </a:lnTo>
                <a:lnTo>
                  <a:pt x="334772" y="13220"/>
                </a:lnTo>
                <a:lnTo>
                  <a:pt x="386335" y="13220"/>
                </a:lnTo>
                <a:lnTo>
                  <a:pt x="384428" y="10464"/>
                </a:lnTo>
                <a:lnTo>
                  <a:pt x="376554" y="6337"/>
                </a:lnTo>
                <a:lnTo>
                  <a:pt x="370131" y="3627"/>
                </a:lnTo>
                <a:lnTo>
                  <a:pt x="362505" y="1690"/>
                </a:lnTo>
                <a:lnTo>
                  <a:pt x="353712" y="527"/>
                </a:lnTo>
                <a:lnTo>
                  <a:pt x="343789" y="139"/>
                </a:lnTo>
                <a:close/>
              </a:path>
              <a:path w="405129" h="132079">
                <a:moveTo>
                  <a:pt x="386335" y="13220"/>
                </a:moveTo>
                <a:lnTo>
                  <a:pt x="352805" y="13220"/>
                </a:lnTo>
                <a:lnTo>
                  <a:pt x="359664" y="14185"/>
                </a:lnTo>
                <a:lnTo>
                  <a:pt x="368553" y="18059"/>
                </a:lnTo>
                <a:lnTo>
                  <a:pt x="370840" y="20497"/>
                </a:lnTo>
                <a:lnTo>
                  <a:pt x="370840" y="26479"/>
                </a:lnTo>
                <a:lnTo>
                  <a:pt x="368553" y="28943"/>
                </a:lnTo>
                <a:lnTo>
                  <a:pt x="359410" y="32740"/>
                </a:lnTo>
                <a:lnTo>
                  <a:pt x="352678" y="33680"/>
                </a:lnTo>
                <a:lnTo>
                  <a:pt x="386176" y="33680"/>
                </a:lnTo>
                <a:lnTo>
                  <a:pt x="388366" y="30530"/>
                </a:lnTo>
                <a:lnTo>
                  <a:pt x="388348" y="16129"/>
                </a:lnTo>
                <a:lnTo>
                  <a:pt x="386335" y="13220"/>
                </a:lnTo>
                <a:close/>
              </a:path>
              <a:path w="405129" h="132079">
                <a:moveTo>
                  <a:pt x="52450" y="8839"/>
                </a:moveTo>
                <a:lnTo>
                  <a:pt x="35178" y="8839"/>
                </a:lnTo>
                <a:lnTo>
                  <a:pt x="35178" y="34505"/>
                </a:lnTo>
                <a:lnTo>
                  <a:pt x="34559" y="42538"/>
                </a:lnTo>
                <a:lnTo>
                  <a:pt x="14017" y="79665"/>
                </a:lnTo>
                <a:lnTo>
                  <a:pt x="0" y="89484"/>
                </a:lnTo>
                <a:lnTo>
                  <a:pt x="13335" y="101523"/>
                </a:lnTo>
                <a:lnTo>
                  <a:pt x="22596" y="94156"/>
                </a:lnTo>
                <a:lnTo>
                  <a:pt x="30749" y="85882"/>
                </a:lnTo>
                <a:lnTo>
                  <a:pt x="37784" y="76701"/>
                </a:lnTo>
                <a:lnTo>
                  <a:pt x="43688" y="66611"/>
                </a:lnTo>
                <a:lnTo>
                  <a:pt x="63568" y="66611"/>
                </a:lnTo>
                <a:lnTo>
                  <a:pt x="52482" y="34505"/>
                </a:lnTo>
                <a:lnTo>
                  <a:pt x="52450" y="8839"/>
                </a:lnTo>
                <a:close/>
              </a:path>
              <a:path w="405129" h="132079">
                <a:moveTo>
                  <a:pt x="63568" y="66611"/>
                </a:moveTo>
                <a:lnTo>
                  <a:pt x="43688" y="66611"/>
                </a:lnTo>
                <a:lnTo>
                  <a:pt x="49859" y="75996"/>
                </a:lnTo>
                <a:lnTo>
                  <a:pt x="56959" y="84567"/>
                </a:lnTo>
                <a:lnTo>
                  <a:pt x="65012" y="92327"/>
                </a:lnTo>
                <a:lnTo>
                  <a:pt x="74041" y="99275"/>
                </a:lnTo>
                <a:lnTo>
                  <a:pt x="86105" y="85648"/>
                </a:lnTo>
                <a:lnTo>
                  <a:pt x="79176" y="81998"/>
                </a:lnTo>
                <a:lnTo>
                  <a:pt x="72866" y="77277"/>
                </a:lnTo>
                <a:lnTo>
                  <a:pt x="67175" y="71488"/>
                </a:lnTo>
                <a:lnTo>
                  <a:pt x="63568" y="66611"/>
                </a:lnTo>
                <a:close/>
              </a:path>
              <a:path w="405129" h="132079">
                <a:moveTo>
                  <a:pt x="191389" y="19786"/>
                </a:moveTo>
                <a:lnTo>
                  <a:pt x="174117" y="19786"/>
                </a:lnTo>
                <a:lnTo>
                  <a:pt x="174117" y="23418"/>
                </a:lnTo>
                <a:lnTo>
                  <a:pt x="173521" y="29438"/>
                </a:lnTo>
                <a:lnTo>
                  <a:pt x="147893" y="60778"/>
                </a:lnTo>
                <a:lnTo>
                  <a:pt x="141224" y="63804"/>
                </a:lnTo>
                <a:lnTo>
                  <a:pt x="153416" y="75857"/>
                </a:lnTo>
                <a:lnTo>
                  <a:pt x="183261" y="47244"/>
                </a:lnTo>
                <a:lnTo>
                  <a:pt x="203680" y="47244"/>
                </a:lnTo>
                <a:lnTo>
                  <a:pt x="200278" y="44094"/>
                </a:lnTo>
                <a:lnTo>
                  <a:pt x="194310" y="37744"/>
                </a:lnTo>
                <a:lnTo>
                  <a:pt x="191389" y="30670"/>
                </a:lnTo>
                <a:lnTo>
                  <a:pt x="191389" y="19786"/>
                </a:lnTo>
                <a:close/>
              </a:path>
              <a:path w="405129" h="132079">
                <a:moveTo>
                  <a:pt x="254762" y="0"/>
                </a:moveTo>
                <a:lnTo>
                  <a:pt x="237998" y="0"/>
                </a:lnTo>
                <a:lnTo>
                  <a:pt x="237998" y="28892"/>
                </a:lnTo>
                <a:lnTo>
                  <a:pt x="213105" y="28892"/>
                </a:lnTo>
                <a:lnTo>
                  <a:pt x="213105" y="42926"/>
                </a:lnTo>
                <a:lnTo>
                  <a:pt x="237998" y="42926"/>
                </a:lnTo>
                <a:lnTo>
                  <a:pt x="237998" y="74764"/>
                </a:lnTo>
                <a:lnTo>
                  <a:pt x="254762" y="74764"/>
                </a:lnTo>
                <a:lnTo>
                  <a:pt x="254762" y="0"/>
                </a:lnTo>
                <a:close/>
              </a:path>
              <a:path w="405129" h="132079">
                <a:moveTo>
                  <a:pt x="203680" y="47244"/>
                </a:moveTo>
                <a:lnTo>
                  <a:pt x="183261" y="47244"/>
                </a:lnTo>
                <a:lnTo>
                  <a:pt x="188954" y="54315"/>
                </a:lnTo>
                <a:lnTo>
                  <a:pt x="195754" y="60690"/>
                </a:lnTo>
                <a:lnTo>
                  <a:pt x="203674" y="66364"/>
                </a:lnTo>
                <a:lnTo>
                  <a:pt x="212725" y="71335"/>
                </a:lnTo>
                <a:lnTo>
                  <a:pt x="223647" y="58331"/>
                </a:lnTo>
                <a:lnTo>
                  <a:pt x="216763" y="55669"/>
                </a:lnTo>
                <a:lnTo>
                  <a:pt x="210557" y="52390"/>
                </a:lnTo>
                <a:lnTo>
                  <a:pt x="205091" y="48549"/>
                </a:lnTo>
                <a:lnTo>
                  <a:pt x="203680" y="47244"/>
                </a:lnTo>
                <a:close/>
              </a:path>
              <a:path w="405129" h="132079">
                <a:moveTo>
                  <a:pt x="217931" y="5473"/>
                </a:moveTo>
                <a:lnTo>
                  <a:pt x="146939" y="5473"/>
                </a:lnTo>
                <a:lnTo>
                  <a:pt x="146939" y="19786"/>
                </a:lnTo>
                <a:lnTo>
                  <a:pt x="217931" y="19786"/>
                </a:lnTo>
                <a:lnTo>
                  <a:pt x="217931" y="5473"/>
                </a:lnTo>
                <a:close/>
              </a:path>
              <a:path w="405129" h="132079">
                <a:moveTo>
                  <a:pt x="112775" y="0"/>
                </a:moveTo>
                <a:lnTo>
                  <a:pt x="95630" y="0"/>
                </a:lnTo>
                <a:lnTo>
                  <a:pt x="95630" y="132067"/>
                </a:lnTo>
                <a:lnTo>
                  <a:pt x="112775" y="132067"/>
                </a:lnTo>
                <a:lnTo>
                  <a:pt x="1127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7507096" y="6789813"/>
            <a:ext cx="407034" cy="132080"/>
          </a:xfrm>
          <a:custGeom>
            <a:avLst/>
            <a:gdLst/>
            <a:ahLst/>
            <a:cxnLst/>
            <a:rect l="l" t="t" r="r" b="b"/>
            <a:pathLst>
              <a:path w="407034" h="132079">
                <a:moveTo>
                  <a:pt x="406780" y="98310"/>
                </a:moveTo>
                <a:lnTo>
                  <a:pt x="284225" y="98310"/>
                </a:lnTo>
                <a:lnTo>
                  <a:pt x="284225" y="112420"/>
                </a:lnTo>
                <a:lnTo>
                  <a:pt x="406780" y="112420"/>
                </a:lnTo>
                <a:lnTo>
                  <a:pt x="406780" y="98310"/>
                </a:lnTo>
                <a:close/>
              </a:path>
              <a:path w="407034" h="132079">
                <a:moveTo>
                  <a:pt x="168275" y="9512"/>
                </a:moveTo>
                <a:lnTo>
                  <a:pt x="151383" y="9512"/>
                </a:lnTo>
                <a:lnTo>
                  <a:pt x="151383" y="96329"/>
                </a:lnTo>
                <a:lnTo>
                  <a:pt x="215773" y="96329"/>
                </a:lnTo>
                <a:lnTo>
                  <a:pt x="215773" y="81876"/>
                </a:lnTo>
                <a:lnTo>
                  <a:pt x="168275" y="81876"/>
                </a:lnTo>
                <a:lnTo>
                  <a:pt x="168275" y="53809"/>
                </a:lnTo>
                <a:lnTo>
                  <a:pt x="215773" y="53809"/>
                </a:lnTo>
                <a:lnTo>
                  <a:pt x="215773" y="39370"/>
                </a:lnTo>
                <a:lnTo>
                  <a:pt x="168275" y="39370"/>
                </a:lnTo>
                <a:lnTo>
                  <a:pt x="168275" y="9512"/>
                </a:lnTo>
                <a:close/>
              </a:path>
              <a:path w="407034" h="132079">
                <a:moveTo>
                  <a:pt x="215773" y="53809"/>
                </a:moveTo>
                <a:lnTo>
                  <a:pt x="198627" y="53809"/>
                </a:lnTo>
                <a:lnTo>
                  <a:pt x="198627" y="81876"/>
                </a:lnTo>
                <a:lnTo>
                  <a:pt x="215773" y="81876"/>
                </a:lnTo>
                <a:lnTo>
                  <a:pt x="215773" y="53809"/>
                </a:lnTo>
                <a:close/>
              </a:path>
              <a:path w="407034" h="132079">
                <a:moveTo>
                  <a:pt x="215773" y="9512"/>
                </a:moveTo>
                <a:lnTo>
                  <a:pt x="198627" y="9512"/>
                </a:lnTo>
                <a:lnTo>
                  <a:pt x="198627" y="39370"/>
                </a:lnTo>
                <a:lnTo>
                  <a:pt x="215773" y="39370"/>
                </a:lnTo>
                <a:lnTo>
                  <a:pt x="215773" y="9512"/>
                </a:lnTo>
                <a:close/>
              </a:path>
              <a:path w="407034" h="132079">
                <a:moveTo>
                  <a:pt x="117094" y="0"/>
                </a:moveTo>
                <a:lnTo>
                  <a:pt x="99949" y="0"/>
                </a:lnTo>
                <a:lnTo>
                  <a:pt x="99949" y="39979"/>
                </a:lnTo>
                <a:lnTo>
                  <a:pt x="71374" y="39979"/>
                </a:lnTo>
                <a:lnTo>
                  <a:pt x="71374" y="54432"/>
                </a:lnTo>
                <a:lnTo>
                  <a:pt x="99949" y="54432"/>
                </a:lnTo>
                <a:lnTo>
                  <a:pt x="99949" y="132067"/>
                </a:lnTo>
                <a:lnTo>
                  <a:pt x="117094" y="132067"/>
                </a:lnTo>
                <a:lnTo>
                  <a:pt x="117094" y="0"/>
                </a:lnTo>
                <a:close/>
              </a:path>
              <a:path w="407034" h="132079">
                <a:moveTo>
                  <a:pt x="52324" y="8839"/>
                </a:moveTo>
                <a:lnTo>
                  <a:pt x="35178" y="8839"/>
                </a:lnTo>
                <a:lnTo>
                  <a:pt x="35178" y="34505"/>
                </a:lnTo>
                <a:lnTo>
                  <a:pt x="34557" y="42635"/>
                </a:lnTo>
                <a:lnTo>
                  <a:pt x="13906" y="80017"/>
                </a:lnTo>
                <a:lnTo>
                  <a:pt x="0" y="89750"/>
                </a:lnTo>
                <a:lnTo>
                  <a:pt x="13334" y="101523"/>
                </a:lnTo>
                <a:lnTo>
                  <a:pt x="22526" y="94130"/>
                </a:lnTo>
                <a:lnTo>
                  <a:pt x="30670" y="85778"/>
                </a:lnTo>
                <a:lnTo>
                  <a:pt x="37766" y="76470"/>
                </a:lnTo>
                <a:lnTo>
                  <a:pt x="43814" y="66205"/>
                </a:lnTo>
                <a:lnTo>
                  <a:pt x="62994" y="66205"/>
                </a:lnTo>
                <a:lnTo>
                  <a:pt x="52355" y="34505"/>
                </a:lnTo>
                <a:lnTo>
                  <a:pt x="52324" y="8839"/>
                </a:lnTo>
                <a:close/>
              </a:path>
              <a:path w="407034" h="132079">
                <a:moveTo>
                  <a:pt x="62994" y="66205"/>
                </a:moveTo>
                <a:lnTo>
                  <a:pt x="43814" y="66205"/>
                </a:lnTo>
                <a:lnTo>
                  <a:pt x="49412" y="75380"/>
                </a:lnTo>
                <a:lnTo>
                  <a:pt x="56308" y="83950"/>
                </a:lnTo>
                <a:lnTo>
                  <a:pt x="64514" y="91915"/>
                </a:lnTo>
                <a:lnTo>
                  <a:pt x="74041" y="99275"/>
                </a:lnTo>
                <a:lnTo>
                  <a:pt x="86105" y="85915"/>
                </a:lnTo>
                <a:lnTo>
                  <a:pt x="79248" y="82350"/>
                </a:lnTo>
                <a:lnTo>
                  <a:pt x="72961" y="77677"/>
                </a:lnTo>
                <a:lnTo>
                  <a:pt x="67246" y="71897"/>
                </a:lnTo>
                <a:lnTo>
                  <a:pt x="62994" y="66205"/>
                </a:lnTo>
                <a:close/>
              </a:path>
              <a:path w="407034" h="132079">
                <a:moveTo>
                  <a:pt x="354202" y="8559"/>
                </a:moveTo>
                <a:lnTo>
                  <a:pt x="336803" y="8559"/>
                </a:lnTo>
                <a:lnTo>
                  <a:pt x="336803" y="18351"/>
                </a:lnTo>
                <a:lnTo>
                  <a:pt x="336016" y="24016"/>
                </a:lnTo>
                <a:lnTo>
                  <a:pt x="308768" y="52009"/>
                </a:lnTo>
                <a:lnTo>
                  <a:pt x="287908" y="58877"/>
                </a:lnTo>
                <a:lnTo>
                  <a:pt x="297942" y="72224"/>
                </a:lnTo>
                <a:lnTo>
                  <a:pt x="336978" y="50419"/>
                </a:lnTo>
                <a:lnTo>
                  <a:pt x="345312" y="40665"/>
                </a:lnTo>
                <a:lnTo>
                  <a:pt x="365934" y="40665"/>
                </a:lnTo>
                <a:lnTo>
                  <a:pt x="361275" y="35532"/>
                </a:lnTo>
                <a:lnTo>
                  <a:pt x="357346" y="29638"/>
                </a:lnTo>
                <a:lnTo>
                  <a:pt x="354988" y="23911"/>
                </a:lnTo>
                <a:lnTo>
                  <a:pt x="354202" y="18351"/>
                </a:lnTo>
                <a:lnTo>
                  <a:pt x="354202" y="8559"/>
                </a:lnTo>
                <a:close/>
              </a:path>
              <a:path w="407034" h="132079">
                <a:moveTo>
                  <a:pt x="365934" y="40665"/>
                </a:moveTo>
                <a:lnTo>
                  <a:pt x="345312" y="40665"/>
                </a:lnTo>
                <a:lnTo>
                  <a:pt x="349144" y="45465"/>
                </a:lnTo>
                <a:lnTo>
                  <a:pt x="385685" y="69713"/>
                </a:lnTo>
                <a:lnTo>
                  <a:pt x="392683" y="72085"/>
                </a:lnTo>
                <a:lnTo>
                  <a:pt x="402717" y="58877"/>
                </a:lnTo>
                <a:lnTo>
                  <a:pt x="391743" y="55924"/>
                </a:lnTo>
                <a:lnTo>
                  <a:pt x="382079" y="52058"/>
                </a:lnTo>
                <a:lnTo>
                  <a:pt x="373733" y="47268"/>
                </a:lnTo>
                <a:lnTo>
                  <a:pt x="366775" y="41592"/>
                </a:lnTo>
                <a:lnTo>
                  <a:pt x="365934" y="40665"/>
                </a:lnTo>
                <a:close/>
              </a:path>
              <a:path w="407034" h="132079">
                <a:moveTo>
                  <a:pt x="254634" y="0"/>
                </a:moveTo>
                <a:lnTo>
                  <a:pt x="237744" y="0"/>
                </a:lnTo>
                <a:lnTo>
                  <a:pt x="237744" y="132067"/>
                </a:lnTo>
                <a:lnTo>
                  <a:pt x="254634" y="132067"/>
                </a:lnTo>
                <a:lnTo>
                  <a:pt x="25463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7980298" y="6795427"/>
            <a:ext cx="262890" cy="121285"/>
          </a:xfrm>
          <a:custGeom>
            <a:avLst/>
            <a:gdLst/>
            <a:ahLst/>
            <a:cxnLst/>
            <a:rect l="l" t="t" r="r" b="b"/>
            <a:pathLst>
              <a:path w="262890" h="121284">
                <a:moveTo>
                  <a:pt x="175386" y="84683"/>
                </a:moveTo>
                <a:lnTo>
                  <a:pt x="158115" y="84683"/>
                </a:lnTo>
                <a:lnTo>
                  <a:pt x="158115" y="120840"/>
                </a:lnTo>
                <a:lnTo>
                  <a:pt x="246379" y="120840"/>
                </a:lnTo>
                <a:lnTo>
                  <a:pt x="246379" y="106387"/>
                </a:lnTo>
                <a:lnTo>
                  <a:pt x="175386" y="106387"/>
                </a:lnTo>
                <a:lnTo>
                  <a:pt x="175386" y="84683"/>
                </a:lnTo>
                <a:close/>
              </a:path>
              <a:path w="262890" h="121284">
                <a:moveTo>
                  <a:pt x="262762" y="63538"/>
                </a:moveTo>
                <a:lnTo>
                  <a:pt x="140207" y="63538"/>
                </a:lnTo>
                <a:lnTo>
                  <a:pt x="140207" y="77978"/>
                </a:lnTo>
                <a:lnTo>
                  <a:pt x="262762" y="77978"/>
                </a:lnTo>
                <a:lnTo>
                  <a:pt x="262762" y="63538"/>
                </a:lnTo>
                <a:close/>
              </a:path>
              <a:path w="262890" h="121284">
                <a:moveTo>
                  <a:pt x="250062" y="38823"/>
                </a:moveTo>
                <a:lnTo>
                  <a:pt x="152653" y="38823"/>
                </a:lnTo>
                <a:lnTo>
                  <a:pt x="152653" y="53124"/>
                </a:lnTo>
                <a:lnTo>
                  <a:pt x="250062" y="53124"/>
                </a:lnTo>
                <a:lnTo>
                  <a:pt x="250062" y="38823"/>
                </a:lnTo>
                <a:close/>
              </a:path>
              <a:path w="262890" h="121284">
                <a:moveTo>
                  <a:pt x="186435" y="17932"/>
                </a:moveTo>
                <a:lnTo>
                  <a:pt x="169418" y="17932"/>
                </a:lnTo>
                <a:lnTo>
                  <a:pt x="170687" y="38823"/>
                </a:lnTo>
                <a:lnTo>
                  <a:pt x="187451" y="38823"/>
                </a:lnTo>
                <a:lnTo>
                  <a:pt x="186435" y="17932"/>
                </a:lnTo>
                <a:close/>
              </a:path>
              <a:path w="262890" h="121284">
                <a:moveTo>
                  <a:pt x="233425" y="17932"/>
                </a:moveTo>
                <a:lnTo>
                  <a:pt x="216407" y="17932"/>
                </a:lnTo>
                <a:lnTo>
                  <a:pt x="215392" y="38823"/>
                </a:lnTo>
                <a:lnTo>
                  <a:pt x="232155" y="38823"/>
                </a:lnTo>
                <a:lnTo>
                  <a:pt x="233425" y="17932"/>
                </a:lnTo>
                <a:close/>
              </a:path>
              <a:path w="262890" h="121284">
                <a:moveTo>
                  <a:pt x="122554" y="94068"/>
                </a:moveTo>
                <a:lnTo>
                  <a:pt x="0" y="94068"/>
                </a:lnTo>
                <a:lnTo>
                  <a:pt x="0" y="108242"/>
                </a:lnTo>
                <a:lnTo>
                  <a:pt x="122554" y="108242"/>
                </a:lnTo>
                <a:lnTo>
                  <a:pt x="122554" y="94068"/>
                </a:lnTo>
                <a:close/>
              </a:path>
              <a:path w="262890" h="121284">
                <a:moveTo>
                  <a:pt x="61214" y="3352"/>
                </a:moveTo>
                <a:lnTo>
                  <a:pt x="22907" y="17427"/>
                </a:lnTo>
                <a:lnTo>
                  <a:pt x="15621" y="37312"/>
                </a:lnTo>
                <a:lnTo>
                  <a:pt x="15643" y="46443"/>
                </a:lnTo>
                <a:lnTo>
                  <a:pt x="52577" y="70789"/>
                </a:lnTo>
                <a:lnTo>
                  <a:pt x="52577" y="94068"/>
                </a:lnTo>
                <a:lnTo>
                  <a:pt x="69850" y="94068"/>
                </a:lnTo>
                <a:lnTo>
                  <a:pt x="69850" y="70789"/>
                </a:lnTo>
                <a:lnTo>
                  <a:pt x="77896" y="69336"/>
                </a:lnTo>
                <a:lnTo>
                  <a:pt x="85074" y="67033"/>
                </a:lnTo>
                <a:lnTo>
                  <a:pt x="91370" y="63878"/>
                </a:lnTo>
                <a:lnTo>
                  <a:pt x="96774" y="59867"/>
                </a:lnTo>
                <a:lnTo>
                  <a:pt x="99799" y="57162"/>
                </a:lnTo>
                <a:lnTo>
                  <a:pt x="52577" y="57162"/>
                </a:lnTo>
                <a:lnTo>
                  <a:pt x="45702" y="55384"/>
                </a:lnTo>
                <a:lnTo>
                  <a:pt x="40712" y="51828"/>
                </a:lnTo>
                <a:lnTo>
                  <a:pt x="35686" y="48323"/>
                </a:lnTo>
                <a:lnTo>
                  <a:pt x="33147" y="43472"/>
                </a:lnTo>
                <a:lnTo>
                  <a:pt x="33147" y="31242"/>
                </a:lnTo>
                <a:lnTo>
                  <a:pt x="35686" y="26428"/>
                </a:lnTo>
                <a:lnTo>
                  <a:pt x="40767" y="22872"/>
                </a:lnTo>
                <a:lnTo>
                  <a:pt x="45720" y="19304"/>
                </a:lnTo>
                <a:lnTo>
                  <a:pt x="52577" y="17526"/>
                </a:lnTo>
                <a:lnTo>
                  <a:pt x="99461" y="17526"/>
                </a:lnTo>
                <a:lnTo>
                  <a:pt x="93725" y="12458"/>
                </a:lnTo>
                <a:lnTo>
                  <a:pt x="86842" y="8474"/>
                </a:lnTo>
                <a:lnTo>
                  <a:pt x="79136" y="5629"/>
                </a:lnTo>
                <a:lnTo>
                  <a:pt x="70598" y="3921"/>
                </a:lnTo>
                <a:lnTo>
                  <a:pt x="61214" y="3352"/>
                </a:lnTo>
                <a:close/>
              </a:path>
              <a:path w="262890" h="121284">
                <a:moveTo>
                  <a:pt x="99461" y="17526"/>
                </a:moveTo>
                <a:lnTo>
                  <a:pt x="69850" y="17526"/>
                </a:lnTo>
                <a:lnTo>
                  <a:pt x="76707" y="19304"/>
                </a:lnTo>
                <a:lnTo>
                  <a:pt x="86614" y="26428"/>
                </a:lnTo>
                <a:lnTo>
                  <a:pt x="89153" y="31242"/>
                </a:lnTo>
                <a:lnTo>
                  <a:pt x="89133" y="43472"/>
                </a:lnTo>
                <a:lnTo>
                  <a:pt x="86614" y="48272"/>
                </a:lnTo>
                <a:lnTo>
                  <a:pt x="81606" y="51866"/>
                </a:lnTo>
                <a:lnTo>
                  <a:pt x="76580" y="55384"/>
                </a:lnTo>
                <a:lnTo>
                  <a:pt x="69850" y="57162"/>
                </a:lnTo>
                <a:lnTo>
                  <a:pt x="99799" y="57162"/>
                </a:lnTo>
                <a:lnTo>
                  <a:pt x="103377" y="53962"/>
                </a:lnTo>
                <a:lnTo>
                  <a:pt x="106679" y="46443"/>
                </a:lnTo>
                <a:lnTo>
                  <a:pt x="106679" y="37312"/>
                </a:lnTo>
                <a:lnTo>
                  <a:pt x="105870" y="29857"/>
                </a:lnTo>
                <a:lnTo>
                  <a:pt x="103441" y="23228"/>
                </a:lnTo>
                <a:lnTo>
                  <a:pt x="99461" y="17526"/>
                </a:lnTo>
                <a:close/>
              </a:path>
              <a:path w="262890" h="121284">
                <a:moveTo>
                  <a:pt x="248539" y="0"/>
                </a:moveTo>
                <a:lnTo>
                  <a:pt x="154304" y="0"/>
                </a:lnTo>
                <a:lnTo>
                  <a:pt x="154304" y="14452"/>
                </a:lnTo>
                <a:lnTo>
                  <a:pt x="248539" y="14452"/>
                </a:lnTo>
                <a:lnTo>
                  <a:pt x="24853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8308593" y="6789813"/>
            <a:ext cx="542925" cy="132080"/>
          </a:xfrm>
          <a:custGeom>
            <a:avLst/>
            <a:gdLst/>
            <a:ahLst/>
            <a:cxnLst/>
            <a:rect l="l" t="t" r="r" b="b"/>
            <a:pathLst>
              <a:path w="542925" h="132079">
                <a:moveTo>
                  <a:pt x="402335" y="98717"/>
                </a:moveTo>
                <a:lnTo>
                  <a:pt x="279780" y="98717"/>
                </a:lnTo>
                <a:lnTo>
                  <a:pt x="279780" y="112890"/>
                </a:lnTo>
                <a:lnTo>
                  <a:pt x="402335" y="112890"/>
                </a:lnTo>
                <a:lnTo>
                  <a:pt x="402335" y="98717"/>
                </a:lnTo>
                <a:close/>
              </a:path>
              <a:path w="542925" h="132079">
                <a:moveTo>
                  <a:pt x="175005" y="87630"/>
                </a:moveTo>
                <a:lnTo>
                  <a:pt x="157733" y="87630"/>
                </a:lnTo>
                <a:lnTo>
                  <a:pt x="157733" y="127889"/>
                </a:lnTo>
                <a:lnTo>
                  <a:pt x="246379" y="127889"/>
                </a:lnTo>
                <a:lnTo>
                  <a:pt x="246379" y="113436"/>
                </a:lnTo>
                <a:lnTo>
                  <a:pt x="175005" y="113436"/>
                </a:lnTo>
                <a:lnTo>
                  <a:pt x="175005" y="87630"/>
                </a:lnTo>
                <a:close/>
              </a:path>
              <a:path w="542925" h="132079">
                <a:moveTo>
                  <a:pt x="209423" y="78663"/>
                </a:moveTo>
                <a:lnTo>
                  <a:pt x="192150" y="78663"/>
                </a:lnTo>
                <a:lnTo>
                  <a:pt x="192150" y="103924"/>
                </a:lnTo>
                <a:lnTo>
                  <a:pt x="209423" y="103924"/>
                </a:lnTo>
                <a:lnTo>
                  <a:pt x="209423" y="78663"/>
                </a:lnTo>
                <a:close/>
              </a:path>
              <a:path w="542925" h="132079">
                <a:moveTo>
                  <a:pt x="262127" y="64084"/>
                </a:moveTo>
                <a:lnTo>
                  <a:pt x="139573" y="64084"/>
                </a:lnTo>
                <a:lnTo>
                  <a:pt x="139573" y="78663"/>
                </a:lnTo>
                <a:lnTo>
                  <a:pt x="262127" y="78663"/>
                </a:lnTo>
                <a:lnTo>
                  <a:pt x="262127" y="64084"/>
                </a:lnTo>
                <a:close/>
              </a:path>
              <a:path w="542925" h="132079">
                <a:moveTo>
                  <a:pt x="340995" y="8966"/>
                </a:moveTo>
                <a:lnTo>
                  <a:pt x="302688" y="23041"/>
                </a:lnTo>
                <a:lnTo>
                  <a:pt x="295401" y="42926"/>
                </a:lnTo>
                <a:lnTo>
                  <a:pt x="296211" y="50412"/>
                </a:lnTo>
                <a:lnTo>
                  <a:pt x="331591" y="76380"/>
                </a:lnTo>
                <a:lnTo>
                  <a:pt x="340995" y="76949"/>
                </a:lnTo>
                <a:lnTo>
                  <a:pt x="350396" y="76380"/>
                </a:lnTo>
                <a:lnTo>
                  <a:pt x="379240" y="62776"/>
                </a:lnTo>
                <a:lnTo>
                  <a:pt x="332358" y="62776"/>
                </a:lnTo>
                <a:lnTo>
                  <a:pt x="325483" y="60998"/>
                </a:lnTo>
                <a:lnTo>
                  <a:pt x="320493" y="57442"/>
                </a:lnTo>
                <a:lnTo>
                  <a:pt x="315467" y="53936"/>
                </a:lnTo>
                <a:lnTo>
                  <a:pt x="312927" y="49085"/>
                </a:lnTo>
                <a:lnTo>
                  <a:pt x="312927" y="36855"/>
                </a:lnTo>
                <a:lnTo>
                  <a:pt x="315467" y="32042"/>
                </a:lnTo>
                <a:lnTo>
                  <a:pt x="320548" y="28486"/>
                </a:lnTo>
                <a:lnTo>
                  <a:pt x="325500" y="24917"/>
                </a:lnTo>
                <a:lnTo>
                  <a:pt x="332358" y="23139"/>
                </a:lnTo>
                <a:lnTo>
                  <a:pt x="379242" y="23139"/>
                </a:lnTo>
                <a:lnTo>
                  <a:pt x="373506" y="18072"/>
                </a:lnTo>
                <a:lnTo>
                  <a:pt x="366623" y="14088"/>
                </a:lnTo>
                <a:lnTo>
                  <a:pt x="358917" y="11242"/>
                </a:lnTo>
                <a:lnTo>
                  <a:pt x="350379" y="9535"/>
                </a:lnTo>
                <a:lnTo>
                  <a:pt x="340995" y="8966"/>
                </a:lnTo>
                <a:close/>
              </a:path>
              <a:path w="542925" h="132079">
                <a:moveTo>
                  <a:pt x="379242" y="23139"/>
                </a:moveTo>
                <a:lnTo>
                  <a:pt x="349630" y="23139"/>
                </a:lnTo>
                <a:lnTo>
                  <a:pt x="356488" y="24917"/>
                </a:lnTo>
                <a:lnTo>
                  <a:pt x="366395" y="32042"/>
                </a:lnTo>
                <a:lnTo>
                  <a:pt x="368934" y="36855"/>
                </a:lnTo>
                <a:lnTo>
                  <a:pt x="368914" y="49085"/>
                </a:lnTo>
                <a:lnTo>
                  <a:pt x="366395" y="53886"/>
                </a:lnTo>
                <a:lnTo>
                  <a:pt x="361387" y="57480"/>
                </a:lnTo>
                <a:lnTo>
                  <a:pt x="356361" y="60998"/>
                </a:lnTo>
                <a:lnTo>
                  <a:pt x="349630" y="62776"/>
                </a:lnTo>
                <a:lnTo>
                  <a:pt x="379240" y="62776"/>
                </a:lnTo>
                <a:lnTo>
                  <a:pt x="383222" y="57061"/>
                </a:lnTo>
                <a:lnTo>
                  <a:pt x="385651" y="50412"/>
                </a:lnTo>
                <a:lnTo>
                  <a:pt x="386460" y="42926"/>
                </a:lnTo>
                <a:lnTo>
                  <a:pt x="385651" y="35470"/>
                </a:lnTo>
                <a:lnTo>
                  <a:pt x="383222" y="28841"/>
                </a:lnTo>
                <a:lnTo>
                  <a:pt x="379242" y="23139"/>
                </a:lnTo>
                <a:close/>
              </a:path>
              <a:path w="542925" h="132079">
                <a:moveTo>
                  <a:pt x="72771" y="11645"/>
                </a:moveTo>
                <a:lnTo>
                  <a:pt x="8000" y="11645"/>
                </a:lnTo>
                <a:lnTo>
                  <a:pt x="8000" y="26085"/>
                </a:lnTo>
                <a:lnTo>
                  <a:pt x="54609" y="26085"/>
                </a:lnTo>
                <a:lnTo>
                  <a:pt x="52081" y="36455"/>
                </a:lnTo>
                <a:lnTo>
                  <a:pt x="27664" y="73413"/>
                </a:lnTo>
                <a:lnTo>
                  <a:pt x="0" y="90716"/>
                </a:lnTo>
                <a:lnTo>
                  <a:pt x="13207" y="103174"/>
                </a:lnTo>
                <a:lnTo>
                  <a:pt x="48248" y="75273"/>
                </a:lnTo>
                <a:lnTo>
                  <a:pt x="68579" y="38830"/>
                </a:lnTo>
                <a:lnTo>
                  <a:pt x="71627" y="25509"/>
                </a:lnTo>
                <a:lnTo>
                  <a:pt x="72771" y="11645"/>
                </a:lnTo>
                <a:close/>
              </a:path>
              <a:path w="542925" h="132079">
                <a:moveTo>
                  <a:pt x="542544" y="99949"/>
                </a:moveTo>
                <a:lnTo>
                  <a:pt x="419988" y="99949"/>
                </a:lnTo>
                <a:lnTo>
                  <a:pt x="419988" y="114261"/>
                </a:lnTo>
                <a:lnTo>
                  <a:pt x="542544" y="114261"/>
                </a:lnTo>
                <a:lnTo>
                  <a:pt x="542544" y="99949"/>
                </a:lnTo>
                <a:close/>
              </a:path>
              <a:path w="542925" h="132079">
                <a:moveTo>
                  <a:pt x="489838" y="81470"/>
                </a:moveTo>
                <a:lnTo>
                  <a:pt x="472694" y="81470"/>
                </a:lnTo>
                <a:lnTo>
                  <a:pt x="472694" y="99949"/>
                </a:lnTo>
                <a:lnTo>
                  <a:pt x="489838" y="99949"/>
                </a:lnTo>
                <a:lnTo>
                  <a:pt x="489838" y="81470"/>
                </a:lnTo>
                <a:close/>
              </a:path>
              <a:path w="542925" h="132079">
                <a:moveTo>
                  <a:pt x="524509" y="11506"/>
                </a:moveTo>
                <a:lnTo>
                  <a:pt x="437641" y="11506"/>
                </a:lnTo>
                <a:lnTo>
                  <a:pt x="437641" y="25679"/>
                </a:lnTo>
                <a:lnTo>
                  <a:pt x="507364" y="25679"/>
                </a:lnTo>
                <a:lnTo>
                  <a:pt x="507364" y="38950"/>
                </a:lnTo>
                <a:lnTo>
                  <a:pt x="437387" y="38950"/>
                </a:lnTo>
                <a:lnTo>
                  <a:pt x="437387" y="81470"/>
                </a:lnTo>
                <a:lnTo>
                  <a:pt x="528065" y="81470"/>
                </a:lnTo>
                <a:lnTo>
                  <a:pt x="528065" y="67297"/>
                </a:lnTo>
                <a:lnTo>
                  <a:pt x="454532" y="67297"/>
                </a:lnTo>
                <a:lnTo>
                  <a:pt x="454532" y="52717"/>
                </a:lnTo>
                <a:lnTo>
                  <a:pt x="524509" y="52717"/>
                </a:lnTo>
                <a:lnTo>
                  <a:pt x="524509" y="11506"/>
                </a:lnTo>
                <a:close/>
              </a:path>
              <a:path w="542925" h="132079">
                <a:moveTo>
                  <a:pt x="226208" y="34099"/>
                </a:moveTo>
                <a:lnTo>
                  <a:pt x="200786" y="34099"/>
                </a:lnTo>
                <a:lnTo>
                  <a:pt x="209766" y="41436"/>
                </a:lnTo>
                <a:lnTo>
                  <a:pt x="220710" y="47428"/>
                </a:lnTo>
                <a:lnTo>
                  <a:pt x="233630" y="52076"/>
                </a:lnTo>
                <a:lnTo>
                  <a:pt x="248538" y="55384"/>
                </a:lnTo>
                <a:lnTo>
                  <a:pt x="256921" y="41897"/>
                </a:lnTo>
                <a:lnTo>
                  <a:pt x="249160" y="41197"/>
                </a:lnTo>
                <a:lnTo>
                  <a:pt x="241696" y="39782"/>
                </a:lnTo>
                <a:lnTo>
                  <a:pt x="234543" y="37653"/>
                </a:lnTo>
                <a:lnTo>
                  <a:pt x="227710" y="34810"/>
                </a:lnTo>
                <a:lnTo>
                  <a:pt x="226208" y="34099"/>
                </a:lnTo>
                <a:close/>
              </a:path>
              <a:path w="542925" h="132079">
                <a:moveTo>
                  <a:pt x="210692" y="20878"/>
                </a:moveTo>
                <a:lnTo>
                  <a:pt x="190880" y="20878"/>
                </a:lnTo>
                <a:lnTo>
                  <a:pt x="188975" y="25857"/>
                </a:lnTo>
                <a:lnTo>
                  <a:pt x="183514" y="30416"/>
                </a:lnTo>
                <a:lnTo>
                  <a:pt x="144017" y="41897"/>
                </a:lnTo>
                <a:lnTo>
                  <a:pt x="153670" y="55245"/>
                </a:lnTo>
                <a:lnTo>
                  <a:pt x="190373" y="42938"/>
                </a:lnTo>
                <a:lnTo>
                  <a:pt x="200786" y="34099"/>
                </a:lnTo>
                <a:lnTo>
                  <a:pt x="226208" y="34099"/>
                </a:lnTo>
                <a:lnTo>
                  <a:pt x="218694" y="30543"/>
                </a:lnTo>
                <a:lnTo>
                  <a:pt x="213105" y="25908"/>
                </a:lnTo>
                <a:lnTo>
                  <a:pt x="210692" y="20878"/>
                </a:lnTo>
                <a:close/>
              </a:path>
              <a:path w="542925" h="132079">
                <a:moveTo>
                  <a:pt x="248030" y="6438"/>
                </a:moveTo>
                <a:lnTo>
                  <a:pt x="153542" y="6438"/>
                </a:lnTo>
                <a:lnTo>
                  <a:pt x="153542" y="20878"/>
                </a:lnTo>
                <a:lnTo>
                  <a:pt x="248030" y="20878"/>
                </a:lnTo>
                <a:lnTo>
                  <a:pt x="248030" y="6438"/>
                </a:lnTo>
                <a:close/>
              </a:path>
              <a:path w="542925" h="132079">
                <a:moveTo>
                  <a:pt x="109854" y="0"/>
                </a:moveTo>
                <a:lnTo>
                  <a:pt x="92963" y="0"/>
                </a:lnTo>
                <a:lnTo>
                  <a:pt x="92963" y="132067"/>
                </a:lnTo>
                <a:lnTo>
                  <a:pt x="109854" y="132067"/>
                </a:lnTo>
                <a:lnTo>
                  <a:pt x="10985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8913749" y="6787971"/>
            <a:ext cx="443865" cy="133985"/>
          </a:xfrm>
          <a:custGeom>
            <a:avLst/>
            <a:gdLst/>
            <a:ahLst/>
            <a:cxnLst/>
            <a:rect l="l" t="t" r="r" b="b"/>
            <a:pathLst>
              <a:path w="443865" h="133984">
                <a:moveTo>
                  <a:pt x="82423" y="62293"/>
                </a:moveTo>
                <a:lnTo>
                  <a:pt x="75603" y="59664"/>
                </a:lnTo>
                <a:lnTo>
                  <a:pt x="69456" y="56426"/>
                </a:lnTo>
                <a:lnTo>
                  <a:pt x="63982" y="52578"/>
                </a:lnTo>
                <a:lnTo>
                  <a:pt x="62509" y="51206"/>
                </a:lnTo>
                <a:lnTo>
                  <a:pt x="59182" y="48120"/>
                </a:lnTo>
                <a:lnTo>
                  <a:pt x="53213" y="41783"/>
                </a:lnTo>
                <a:lnTo>
                  <a:pt x="50165" y="34683"/>
                </a:lnTo>
                <a:lnTo>
                  <a:pt x="50165" y="22034"/>
                </a:lnTo>
                <a:lnTo>
                  <a:pt x="76708" y="22034"/>
                </a:lnTo>
                <a:lnTo>
                  <a:pt x="76708" y="7734"/>
                </a:lnTo>
                <a:lnTo>
                  <a:pt x="5715" y="7734"/>
                </a:lnTo>
                <a:lnTo>
                  <a:pt x="5715" y="22034"/>
                </a:lnTo>
                <a:lnTo>
                  <a:pt x="33020" y="22034"/>
                </a:lnTo>
                <a:lnTo>
                  <a:pt x="33020" y="27381"/>
                </a:lnTo>
                <a:lnTo>
                  <a:pt x="12725" y="61010"/>
                </a:lnTo>
                <a:lnTo>
                  <a:pt x="0" y="67767"/>
                </a:lnTo>
                <a:lnTo>
                  <a:pt x="12192" y="79819"/>
                </a:lnTo>
                <a:lnTo>
                  <a:pt x="42037" y="51206"/>
                </a:lnTo>
                <a:lnTo>
                  <a:pt x="47586" y="58102"/>
                </a:lnTo>
                <a:lnTo>
                  <a:pt x="54330" y="64414"/>
                </a:lnTo>
                <a:lnTo>
                  <a:pt x="62306" y="70154"/>
                </a:lnTo>
                <a:lnTo>
                  <a:pt x="71501" y="75298"/>
                </a:lnTo>
                <a:lnTo>
                  <a:pt x="82423" y="62293"/>
                </a:lnTo>
                <a:close/>
              </a:path>
              <a:path w="443865" h="133984">
                <a:moveTo>
                  <a:pt x="115189" y="1841"/>
                </a:moveTo>
                <a:lnTo>
                  <a:pt x="98298" y="1841"/>
                </a:lnTo>
                <a:lnTo>
                  <a:pt x="98298" y="31686"/>
                </a:lnTo>
                <a:lnTo>
                  <a:pt x="73406" y="31686"/>
                </a:lnTo>
                <a:lnTo>
                  <a:pt x="73406" y="45453"/>
                </a:lnTo>
                <a:lnTo>
                  <a:pt x="98298" y="45453"/>
                </a:lnTo>
                <a:lnTo>
                  <a:pt x="98298" y="77419"/>
                </a:lnTo>
                <a:lnTo>
                  <a:pt x="115189" y="77419"/>
                </a:lnTo>
                <a:lnTo>
                  <a:pt x="115189" y="1841"/>
                </a:lnTo>
                <a:close/>
              </a:path>
              <a:path w="443865" h="133984">
                <a:moveTo>
                  <a:pt x="117221" y="114033"/>
                </a:moveTo>
                <a:lnTo>
                  <a:pt x="117195" y="97828"/>
                </a:lnTo>
                <a:lnTo>
                  <a:pt x="114046" y="92557"/>
                </a:lnTo>
                <a:lnTo>
                  <a:pt x="113284" y="91274"/>
                </a:lnTo>
                <a:lnTo>
                  <a:pt x="105587" y="86080"/>
                </a:lnTo>
                <a:lnTo>
                  <a:pt x="99822" y="83032"/>
                </a:lnTo>
                <a:lnTo>
                  <a:pt x="99822" y="109918"/>
                </a:lnTo>
                <a:lnTo>
                  <a:pt x="97663" y="113131"/>
                </a:lnTo>
                <a:lnTo>
                  <a:pt x="88773" y="117970"/>
                </a:lnTo>
                <a:lnTo>
                  <a:pt x="82296" y="119189"/>
                </a:lnTo>
                <a:lnTo>
                  <a:pt x="64897" y="119189"/>
                </a:lnTo>
                <a:lnTo>
                  <a:pt x="58420" y="117970"/>
                </a:lnTo>
                <a:lnTo>
                  <a:pt x="49784" y="113080"/>
                </a:lnTo>
                <a:lnTo>
                  <a:pt x="47650" y="109918"/>
                </a:lnTo>
                <a:lnTo>
                  <a:pt x="47625" y="101930"/>
                </a:lnTo>
                <a:lnTo>
                  <a:pt x="49784" y="98717"/>
                </a:lnTo>
                <a:lnTo>
                  <a:pt x="53975" y="96253"/>
                </a:lnTo>
                <a:lnTo>
                  <a:pt x="58293" y="93789"/>
                </a:lnTo>
                <a:lnTo>
                  <a:pt x="64897" y="92557"/>
                </a:lnTo>
                <a:lnTo>
                  <a:pt x="82296" y="92557"/>
                </a:lnTo>
                <a:lnTo>
                  <a:pt x="88900" y="93802"/>
                </a:lnTo>
                <a:lnTo>
                  <a:pt x="93218" y="96291"/>
                </a:lnTo>
                <a:lnTo>
                  <a:pt x="97663" y="98767"/>
                </a:lnTo>
                <a:lnTo>
                  <a:pt x="99783" y="101930"/>
                </a:lnTo>
                <a:lnTo>
                  <a:pt x="99822" y="109918"/>
                </a:lnTo>
                <a:lnTo>
                  <a:pt x="99822" y="83032"/>
                </a:lnTo>
                <a:lnTo>
                  <a:pt x="99237" y="82715"/>
                </a:lnTo>
                <a:lnTo>
                  <a:pt x="91770" y="80314"/>
                </a:lnTo>
                <a:lnTo>
                  <a:pt x="83197" y="78867"/>
                </a:lnTo>
                <a:lnTo>
                  <a:pt x="73533" y="78384"/>
                </a:lnTo>
                <a:lnTo>
                  <a:pt x="63893" y="78879"/>
                </a:lnTo>
                <a:lnTo>
                  <a:pt x="30226" y="97828"/>
                </a:lnTo>
                <a:lnTo>
                  <a:pt x="30226" y="114033"/>
                </a:lnTo>
                <a:lnTo>
                  <a:pt x="63881" y="132892"/>
                </a:lnTo>
                <a:lnTo>
                  <a:pt x="73533" y="133362"/>
                </a:lnTo>
                <a:lnTo>
                  <a:pt x="83248" y="132892"/>
                </a:lnTo>
                <a:lnTo>
                  <a:pt x="114236" y="119189"/>
                </a:lnTo>
                <a:lnTo>
                  <a:pt x="117221" y="114033"/>
                </a:lnTo>
                <a:close/>
              </a:path>
              <a:path w="443865" h="133984">
                <a:moveTo>
                  <a:pt x="221488" y="43332"/>
                </a:moveTo>
                <a:lnTo>
                  <a:pt x="220840" y="36258"/>
                </a:lnTo>
                <a:lnTo>
                  <a:pt x="218922" y="29883"/>
                </a:lnTo>
                <a:lnTo>
                  <a:pt x="215874" y="24434"/>
                </a:lnTo>
                <a:lnTo>
                  <a:pt x="215747" y="24206"/>
                </a:lnTo>
                <a:lnTo>
                  <a:pt x="211328" y="19227"/>
                </a:lnTo>
                <a:lnTo>
                  <a:pt x="205841" y="15189"/>
                </a:lnTo>
                <a:lnTo>
                  <a:pt x="203923" y="14300"/>
                </a:lnTo>
                <a:lnTo>
                  <a:pt x="203923" y="48717"/>
                </a:lnTo>
                <a:lnTo>
                  <a:pt x="202184" y="53060"/>
                </a:lnTo>
                <a:lnTo>
                  <a:pt x="198678" y="56718"/>
                </a:lnTo>
                <a:lnTo>
                  <a:pt x="195199" y="60223"/>
                </a:lnTo>
                <a:lnTo>
                  <a:pt x="190500" y="62026"/>
                </a:lnTo>
                <a:lnTo>
                  <a:pt x="179197" y="62026"/>
                </a:lnTo>
                <a:lnTo>
                  <a:pt x="174625" y="60248"/>
                </a:lnTo>
                <a:lnTo>
                  <a:pt x="170840" y="56642"/>
                </a:lnTo>
                <a:lnTo>
                  <a:pt x="167386" y="53174"/>
                </a:lnTo>
                <a:lnTo>
                  <a:pt x="165608" y="48717"/>
                </a:lnTo>
                <a:lnTo>
                  <a:pt x="165608" y="37858"/>
                </a:lnTo>
                <a:lnTo>
                  <a:pt x="167386" y="33337"/>
                </a:lnTo>
                <a:lnTo>
                  <a:pt x="170815" y="29781"/>
                </a:lnTo>
                <a:lnTo>
                  <a:pt x="174371" y="26212"/>
                </a:lnTo>
                <a:lnTo>
                  <a:pt x="179070" y="24434"/>
                </a:lnTo>
                <a:lnTo>
                  <a:pt x="190500" y="24434"/>
                </a:lnTo>
                <a:lnTo>
                  <a:pt x="195072" y="26250"/>
                </a:lnTo>
                <a:lnTo>
                  <a:pt x="202184" y="33502"/>
                </a:lnTo>
                <a:lnTo>
                  <a:pt x="203911" y="37858"/>
                </a:lnTo>
                <a:lnTo>
                  <a:pt x="203923" y="48717"/>
                </a:lnTo>
                <a:lnTo>
                  <a:pt x="203923" y="14300"/>
                </a:lnTo>
                <a:lnTo>
                  <a:pt x="199707" y="12306"/>
                </a:lnTo>
                <a:lnTo>
                  <a:pt x="192887" y="10579"/>
                </a:lnTo>
                <a:lnTo>
                  <a:pt x="185420" y="9994"/>
                </a:lnTo>
                <a:lnTo>
                  <a:pt x="177825" y="10579"/>
                </a:lnTo>
                <a:lnTo>
                  <a:pt x="148742" y="36258"/>
                </a:lnTo>
                <a:lnTo>
                  <a:pt x="148082" y="43332"/>
                </a:lnTo>
                <a:lnTo>
                  <a:pt x="148717" y="50355"/>
                </a:lnTo>
                <a:lnTo>
                  <a:pt x="177177" y="75895"/>
                </a:lnTo>
                <a:lnTo>
                  <a:pt x="184658" y="76466"/>
                </a:lnTo>
                <a:lnTo>
                  <a:pt x="192151" y="75895"/>
                </a:lnTo>
                <a:lnTo>
                  <a:pt x="215671" y="62026"/>
                </a:lnTo>
                <a:lnTo>
                  <a:pt x="218833" y="56642"/>
                </a:lnTo>
                <a:lnTo>
                  <a:pt x="220814" y="50330"/>
                </a:lnTo>
                <a:lnTo>
                  <a:pt x="221488" y="43332"/>
                </a:lnTo>
                <a:close/>
              </a:path>
              <a:path w="443865" h="133984">
                <a:moveTo>
                  <a:pt x="233680" y="109804"/>
                </a:moveTo>
                <a:lnTo>
                  <a:pt x="232791" y="95631"/>
                </a:lnTo>
                <a:lnTo>
                  <a:pt x="215188" y="96507"/>
                </a:lnTo>
                <a:lnTo>
                  <a:pt x="193649" y="97129"/>
                </a:lnTo>
                <a:lnTo>
                  <a:pt x="168186" y="97510"/>
                </a:lnTo>
                <a:lnTo>
                  <a:pt x="138811" y="97624"/>
                </a:lnTo>
                <a:lnTo>
                  <a:pt x="140589" y="112064"/>
                </a:lnTo>
                <a:lnTo>
                  <a:pt x="165036" y="111925"/>
                </a:lnTo>
                <a:lnTo>
                  <a:pt x="188696" y="111506"/>
                </a:lnTo>
                <a:lnTo>
                  <a:pt x="211569" y="110807"/>
                </a:lnTo>
                <a:lnTo>
                  <a:pt x="233680" y="109804"/>
                </a:lnTo>
                <a:close/>
              </a:path>
              <a:path w="443865" h="133984">
                <a:moveTo>
                  <a:pt x="255778" y="1841"/>
                </a:moveTo>
                <a:lnTo>
                  <a:pt x="238760" y="1841"/>
                </a:lnTo>
                <a:lnTo>
                  <a:pt x="238760" y="133908"/>
                </a:lnTo>
                <a:lnTo>
                  <a:pt x="255778" y="133908"/>
                </a:lnTo>
                <a:lnTo>
                  <a:pt x="255778" y="1841"/>
                </a:lnTo>
                <a:close/>
              </a:path>
              <a:path w="443865" h="133984">
                <a:moveTo>
                  <a:pt x="358902" y="48768"/>
                </a:moveTo>
                <a:lnTo>
                  <a:pt x="357276" y="45720"/>
                </a:lnTo>
                <a:lnTo>
                  <a:pt x="355854" y="43040"/>
                </a:lnTo>
                <a:lnTo>
                  <a:pt x="349631" y="38608"/>
                </a:lnTo>
                <a:lnTo>
                  <a:pt x="344551" y="35712"/>
                </a:lnTo>
                <a:lnTo>
                  <a:pt x="341757" y="34734"/>
                </a:lnTo>
                <a:lnTo>
                  <a:pt x="341757" y="49085"/>
                </a:lnTo>
                <a:lnTo>
                  <a:pt x="341757" y="62636"/>
                </a:lnTo>
                <a:lnTo>
                  <a:pt x="336042" y="66065"/>
                </a:lnTo>
                <a:lnTo>
                  <a:pt x="312928" y="66065"/>
                </a:lnTo>
                <a:lnTo>
                  <a:pt x="307213" y="62636"/>
                </a:lnTo>
                <a:lnTo>
                  <a:pt x="307213" y="52781"/>
                </a:lnTo>
                <a:lnTo>
                  <a:pt x="308610" y="50342"/>
                </a:lnTo>
                <a:lnTo>
                  <a:pt x="311404" y="48501"/>
                </a:lnTo>
                <a:lnTo>
                  <a:pt x="314325" y="46647"/>
                </a:lnTo>
                <a:lnTo>
                  <a:pt x="318643" y="45720"/>
                </a:lnTo>
                <a:lnTo>
                  <a:pt x="336042" y="45720"/>
                </a:lnTo>
                <a:lnTo>
                  <a:pt x="341757" y="49085"/>
                </a:lnTo>
                <a:lnTo>
                  <a:pt x="341757" y="34734"/>
                </a:lnTo>
                <a:lnTo>
                  <a:pt x="338670" y="33629"/>
                </a:lnTo>
                <a:lnTo>
                  <a:pt x="331978" y="32385"/>
                </a:lnTo>
                <a:lnTo>
                  <a:pt x="324485" y="31965"/>
                </a:lnTo>
                <a:lnTo>
                  <a:pt x="316903" y="32385"/>
                </a:lnTo>
                <a:lnTo>
                  <a:pt x="289979" y="62953"/>
                </a:lnTo>
                <a:lnTo>
                  <a:pt x="293116" y="68618"/>
                </a:lnTo>
                <a:lnTo>
                  <a:pt x="324231" y="79679"/>
                </a:lnTo>
                <a:lnTo>
                  <a:pt x="331774" y="79273"/>
                </a:lnTo>
                <a:lnTo>
                  <a:pt x="357251" y="66065"/>
                </a:lnTo>
                <a:lnTo>
                  <a:pt x="358902" y="62953"/>
                </a:lnTo>
                <a:lnTo>
                  <a:pt x="358902" y="48768"/>
                </a:lnTo>
                <a:close/>
              </a:path>
              <a:path w="443865" h="133984">
                <a:moveTo>
                  <a:pt x="364490" y="13487"/>
                </a:moveTo>
                <a:lnTo>
                  <a:pt x="332740" y="13487"/>
                </a:lnTo>
                <a:lnTo>
                  <a:pt x="332740" y="0"/>
                </a:lnTo>
                <a:lnTo>
                  <a:pt x="315468" y="0"/>
                </a:lnTo>
                <a:lnTo>
                  <a:pt x="315468" y="13487"/>
                </a:lnTo>
                <a:lnTo>
                  <a:pt x="283591" y="13487"/>
                </a:lnTo>
                <a:lnTo>
                  <a:pt x="283591" y="27241"/>
                </a:lnTo>
                <a:lnTo>
                  <a:pt x="364490" y="27241"/>
                </a:lnTo>
                <a:lnTo>
                  <a:pt x="364490" y="13487"/>
                </a:lnTo>
                <a:close/>
              </a:path>
              <a:path w="443865" h="133984">
                <a:moveTo>
                  <a:pt x="389001" y="86398"/>
                </a:moveTo>
                <a:lnTo>
                  <a:pt x="371983" y="86398"/>
                </a:lnTo>
                <a:lnTo>
                  <a:pt x="371983" y="100838"/>
                </a:lnTo>
                <a:lnTo>
                  <a:pt x="371983" y="117957"/>
                </a:lnTo>
                <a:lnTo>
                  <a:pt x="320167" y="117957"/>
                </a:lnTo>
                <a:lnTo>
                  <a:pt x="320167" y="100838"/>
                </a:lnTo>
                <a:lnTo>
                  <a:pt x="371983" y="100838"/>
                </a:lnTo>
                <a:lnTo>
                  <a:pt x="371983" y="86398"/>
                </a:lnTo>
                <a:lnTo>
                  <a:pt x="303022" y="86398"/>
                </a:lnTo>
                <a:lnTo>
                  <a:pt x="303022" y="132257"/>
                </a:lnTo>
                <a:lnTo>
                  <a:pt x="389001" y="132257"/>
                </a:lnTo>
                <a:lnTo>
                  <a:pt x="389001" y="117957"/>
                </a:lnTo>
                <a:lnTo>
                  <a:pt x="389001" y="100838"/>
                </a:lnTo>
                <a:lnTo>
                  <a:pt x="389001" y="86398"/>
                </a:lnTo>
                <a:close/>
              </a:path>
              <a:path w="443865" h="133984">
                <a:moveTo>
                  <a:pt x="409067" y="38468"/>
                </a:moveTo>
                <a:lnTo>
                  <a:pt x="389001" y="38468"/>
                </a:lnTo>
                <a:lnTo>
                  <a:pt x="389001" y="1841"/>
                </a:lnTo>
                <a:lnTo>
                  <a:pt x="371856" y="1841"/>
                </a:lnTo>
                <a:lnTo>
                  <a:pt x="371856" y="80784"/>
                </a:lnTo>
                <a:lnTo>
                  <a:pt x="389001" y="80784"/>
                </a:lnTo>
                <a:lnTo>
                  <a:pt x="389001" y="52844"/>
                </a:lnTo>
                <a:lnTo>
                  <a:pt x="409067" y="52844"/>
                </a:lnTo>
                <a:lnTo>
                  <a:pt x="409067" y="38468"/>
                </a:lnTo>
                <a:close/>
              </a:path>
              <a:path w="443865" h="133984">
                <a:moveTo>
                  <a:pt x="443865" y="109766"/>
                </a:moveTo>
                <a:lnTo>
                  <a:pt x="442722" y="107251"/>
                </a:lnTo>
                <a:lnTo>
                  <a:pt x="440563" y="105283"/>
                </a:lnTo>
                <a:lnTo>
                  <a:pt x="438277" y="103327"/>
                </a:lnTo>
                <a:lnTo>
                  <a:pt x="435610" y="102349"/>
                </a:lnTo>
                <a:lnTo>
                  <a:pt x="432435" y="102349"/>
                </a:lnTo>
                <a:lnTo>
                  <a:pt x="429260" y="102349"/>
                </a:lnTo>
                <a:lnTo>
                  <a:pt x="426593" y="103327"/>
                </a:lnTo>
                <a:lnTo>
                  <a:pt x="422021" y="107251"/>
                </a:lnTo>
                <a:lnTo>
                  <a:pt x="420878" y="109766"/>
                </a:lnTo>
                <a:lnTo>
                  <a:pt x="420878" y="115785"/>
                </a:lnTo>
                <a:lnTo>
                  <a:pt x="421894" y="118275"/>
                </a:lnTo>
                <a:lnTo>
                  <a:pt x="424180" y="120281"/>
                </a:lnTo>
                <a:lnTo>
                  <a:pt x="426339" y="122288"/>
                </a:lnTo>
                <a:lnTo>
                  <a:pt x="429006" y="123291"/>
                </a:lnTo>
                <a:lnTo>
                  <a:pt x="435483" y="123291"/>
                </a:lnTo>
                <a:lnTo>
                  <a:pt x="438277" y="122326"/>
                </a:lnTo>
                <a:lnTo>
                  <a:pt x="440563" y="120383"/>
                </a:lnTo>
                <a:lnTo>
                  <a:pt x="442722" y="118440"/>
                </a:lnTo>
                <a:lnTo>
                  <a:pt x="443865" y="115925"/>
                </a:lnTo>
                <a:lnTo>
                  <a:pt x="443865" y="10976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 descr=""/>
          <p:cNvGrpSpPr/>
          <p:nvPr/>
        </p:nvGrpSpPr>
        <p:grpSpPr>
          <a:xfrm>
            <a:off x="646176" y="3154679"/>
            <a:ext cx="2217420" cy="632460"/>
            <a:chOff x="646176" y="3154679"/>
            <a:chExt cx="2217420" cy="632460"/>
          </a:xfrm>
        </p:grpSpPr>
        <p:sp>
          <p:nvSpPr>
            <p:cNvPr id="50" name="object 50" descr=""/>
            <p:cNvSpPr/>
            <p:nvPr/>
          </p:nvSpPr>
          <p:spPr>
            <a:xfrm>
              <a:off x="652272" y="3160775"/>
              <a:ext cx="2205355" cy="620395"/>
            </a:xfrm>
            <a:custGeom>
              <a:avLst/>
              <a:gdLst/>
              <a:ahLst/>
              <a:cxnLst/>
              <a:rect l="l" t="t" r="r" b="b"/>
              <a:pathLst>
                <a:path w="2205355" h="620395">
                  <a:moveTo>
                    <a:pt x="2101850" y="0"/>
                  </a:moveTo>
                  <a:lnTo>
                    <a:pt x="103378" y="0"/>
                  </a:lnTo>
                  <a:lnTo>
                    <a:pt x="63141" y="8116"/>
                  </a:lnTo>
                  <a:lnTo>
                    <a:pt x="30281" y="30257"/>
                  </a:lnTo>
                  <a:lnTo>
                    <a:pt x="8125" y="63115"/>
                  </a:lnTo>
                  <a:lnTo>
                    <a:pt x="0" y="103377"/>
                  </a:lnTo>
                  <a:lnTo>
                    <a:pt x="0" y="516889"/>
                  </a:lnTo>
                  <a:lnTo>
                    <a:pt x="8125" y="557152"/>
                  </a:lnTo>
                  <a:lnTo>
                    <a:pt x="30281" y="590010"/>
                  </a:lnTo>
                  <a:lnTo>
                    <a:pt x="63141" y="612151"/>
                  </a:lnTo>
                  <a:lnTo>
                    <a:pt x="103378" y="620268"/>
                  </a:lnTo>
                  <a:lnTo>
                    <a:pt x="2101850" y="620268"/>
                  </a:lnTo>
                  <a:lnTo>
                    <a:pt x="2142112" y="612151"/>
                  </a:lnTo>
                  <a:lnTo>
                    <a:pt x="2174970" y="590010"/>
                  </a:lnTo>
                  <a:lnTo>
                    <a:pt x="2197111" y="557152"/>
                  </a:lnTo>
                  <a:lnTo>
                    <a:pt x="2205228" y="516889"/>
                  </a:lnTo>
                  <a:lnTo>
                    <a:pt x="2205228" y="103377"/>
                  </a:lnTo>
                  <a:lnTo>
                    <a:pt x="2197111" y="63115"/>
                  </a:lnTo>
                  <a:lnTo>
                    <a:pt x="2174970" y="30257"/>
                  </a:lnTo>
                  <a:lnTo>
                    <a:pt x="2142112" y="8116"/>
                  </a:lnTo>
                  <a:lnTo>
                    <a:pt x="210185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52272" y="3160775"/>
              <a:ext cx="2205355" cy="620395"/>
            </a:xfrm>
            <a:custGeom>
              <a:avLst/>
              <a:gdLst/>
              <a:ahLst/>
              <a:cxnLst/>
              <a:rect l="l" t="t" r="r" b="b"/>
              <a:pathLst>
                <a:path w="2205355" h="620395">
                  <a:moveTo>
                    <a:pt x="0" y="103377"/>
                  </a:moveTo>
                  <a:lnTo>
                    <a:pt x="8125" y="63115"/>
                  </a:lnTo>
                  <a:lnTo>
                    <a:pt x="30281" y="30257"/>
                  </a:lnTo>
                  <a:lnTo>
                    <a:pt x="63141" y="8116"/>
                  </a:lnTo>
                  <a:lnTo>
                    <a:pt x="103378" y="0"/>
                  </a:lnTo>
                  <a:lnTo>
                    <a:pt x="2101850" y="0"/>
                  </a:lnTo>
                  <a:lnTo>
                    <a:pt x="2142112" y="8116"/>
                  </a:lnTo>
                  <a:lnTo>
                    <a:pt x="2174970" y="30257"/>
                  </a:lnTo>
                  <a:lnTo>
                    <a:pt x="2197111" y="63115"/>
                  </a:lnTo>
                  <a:lnTo>
                    <a:pt x="2205228" y="103377"/>
                  </a:lnTo>
                  <a:lnTo>
                    <a:pt x="2205228" y="516889"/>
                  </a:lnTo>
                  <a:lnTo>
                    <a:pt x="2197111" y="557152"/>
                  </a:lnTo>
                  <a:lnTo>
                    <a:pt x="2174970" y="590010"/>
                  </a:lnTo>
                  <a:lnTo>
                    <a:pt x="2142112" y="612151"/>
                  </a:lnTo>
                  <a:lnTo>
                    <a:pt x="2101850" y="620268"/>
                  </a:lnTo>
                  <a:lnTo>
                    <a:pt x="103378" y="620268"/>
                  </a:lnTo>
                  <a:lnTo>
                    <a:pt x="63141" y="612151"/>
                  </a:lnTo>
                  <a:lnTo>
                    <a:pt x="30281" y="590010"/>
                  </a:lnTo>
                  <a:lnTo>
                    <a:pt x="8125" y="557152"/>
                  </a:lnTo>
                  <a:lnTo>
                    <a:pt x="0" y="516889"/>
                  </a:lnTo>
                  <a:lnTo>
                    <a:pt x="0" y="103377"/>
                  </a:lnTo>
                  <a:close/>
                </a:path>
              </a:pathLst>
            </a:custGeom>
            <a:ln w="12192">
              <a:solidFill>
                <a:srgbClr val="F8CA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45591" y="3306698"/>
              <a:ext cx="1604645" cy="144145"/>
            </a:xfrm>
            <a:custGeom>
              <a:avLst/>
              <a:gdLst/>
              <a:ahLst/>
              <a:cxnLst/>
              <a:rect l="l" t="t" r="r" b="b"/>
              <a:pathLst>
                <a:path w="1604645" h="144145">
                  <a:moveTo>
                    <a:pt x="117348" y="126111"/>
                  </a:moveTo>
                  <a:lnTo>
                    <a:pt x="38392" y="126111"/>
                  </a:lnTo>
                  <a:lnTo>
                    <a:pt x="38392" y="117221"/>
                  </a:lnTo>
                  <a:lnTo>
                    <a:pt x="113703" y="117221"/>
                  </a:lnTo>
                  <a:lnTo>
                    <a:pt x="113703" y="79248"/>
                  </a:lnTo>
                  <a:lnTo>
                    <a:pt x="19786" y="79248"/>
                  </a:lnTo>
                  <a:lnTo>
                    <a:pt x="19786" y="94869"/>
                  </a:lnTo>
                  <a:lnTo>
                    <a:pt x="95097" y="94869"/>
                  </a:lnTo>
                  <a:lnTo>
                    <a:pt x="95097" y="103124"/>
                  </a:lnTo>
                  <a:lnTo>
                    <a:pt x="19786" y="103124"/>
                  </a:lnTo>
                  <a:lnTo>
                    <a:pt x="19786" y="141605"/>
                  </a:lnTo>
                  <a:lnTo>
                    <a:pt x="117348" y="141605"/>
                  </a:lnTo>
                  <a:lnTo>
                    <a:pt x="117348" y="126111"/>
                  </a:lnTo>
                  <a:close/>
                </a:path>
                <a:path w="1604645" h="144145">
                  <a:moveTo>
                    <a:pt x="133197" y="54610"/>
                  </a:moveTo>
                  <a:lnTo>
                    <a:pt x="111391" y="54610"/>
                  </a:lnTo>
                  <a:lnTo>
                    <a:pt x="112395" y="43535"/>
                  </a:lnTo>
                  <a:lnTo>
                    <a:pt x="112560" y="40640"/>
                  </a:lnTo>
                  <a:lnTo>
                    <a:pt x="113118" y="31051"/>
                  </a:lnTo>
                  <a:lnTo>
                    <a:pt x="113550" y="17145"/>
                  </a:lnTo>
                  <a:lnTo>
                    <a:pt x="113703" y="1778"/>
                  </a:lnTo>
                  <a:lnTo>
                    <a:pt x="19939" y="1778"/>
                  </a:lnTo>
                  <a:lnTo>
                    <a:pt x="19939" y="17272"/>
                  </a:lnTo>
                  <a:lnTo>
                    <a:pt x="95097" y="17272"/>
                  </a:lnTo>
                  <a:lnTo>
                    <a:pt x="94945" y="26289"/>
                  </a:lnTo>
                  <a:lnTo>
                    <a:pt x="13538" y="28956"/>
                  </a:lnTo>
                  <a:lnTo>
                    <a:pt x="17703" y="44450"/>
                  </a:lnTo>
                  <a:lnTo>
                    <a:pt x="94348" y="40640"/>
                  </a:lnTo>
                  <a:lnTo>
                    <a:pt x="93903" y="47625"/>
                  </a:lnTo>
                  <a:lnTo>
                    <a:pt x="93586" y="52197"/>
                  </a:lnTo>
                  <a:lnTo>
                    <a:pt x="93383" y="54610"/>
                  </a:lnTo>
                  <a:lnTo>
                    <a:pt x="0" y="54610"/>
                  </a:lnTo>
                  <a:lnTo>
                    <a:pt x="0" y="70231"/>
                  </a:lnTo>
                  <a:lnTo>
                    <a:pt x="133197" y="70231"/>
                  </a:lnTo>
                  <a:lnTo>
                    <a:pt x="133197" y="54610"/>
                  </a:lnTo>
                  <a:close/>
                </a:path>
                <a:path w="1604645" h="144145">
                  <a:moveTo>
                    <a:pt x="242290" y="107188"/>
                  </a:moveTo>
                  <a:lnTo>
                    <a:pt x="240322" y="95123"/>
                  </a:lnTo>
                  <a:lnTo>
                    <a:pt x="239763" y="91694"/>
                  </a:lnTo>
                  <a:lnTo>
                    <a:pt x="229209" y="93205"/>
                  </a:lnTo>
                  <a:lnTo>
                    <a:pt x="215455" y="94272"/>
                  </a:lnTo>
                  <a:lnTo>
                    <a:pt x="198488" y="94919"/>
                  </a:lnTo>
                  <a:lnTo>
                    <a:pt x="178295" y="95123"/>
                  </a:lnTo>
                  <a:lnTo>
                    <a:pt x="178295" y="66040"/>
                  </a:lnTo>
                  <a:lnTo>
                    <a:pt x="227253" y="66040"/>
                  </a:lnTo>
                  <a:lnTo>
                    <a:pt x="227253" y="10668"/>
                  </a:lnTo>
                  <a:lnTo>
                    <a:pt x="159537" y="10668"/>
                  </a:lnTo>
                  <a:lnTo>
                    <a:pt x="159537" y="26416"/>
                  </a:lnTo>
                  <a:lnTo>
                    <a:pt x="208508" y="26416"/>
                  </a:lnTo>
                  <a:lnTo>
                    <a:pt x="208508" y="50673"/>
                  </a:lnTo>
                  <a:lnTo>
                    <a:pt x="159537" y="50673"/>
                  </a:lnTo>
                  <a:lnTo>
                    <a:pt x="159537" y="110871"/>
                  </a:lnTo>
                  <a:lnTo>
                    <a:pt x="187693" y="110642"/>
                  </a:lnTo>
                  <a:lnTo>
                    <a:pt x="210883" y="109943"/>
                  </a:lnTo>
                  <a:lnTo>
                    <a:pt x="229069" y="108788"/>
                  </a:lnTo>
                  <a:lnTo>
                    <a:pt x="242290" y="107188"/>
                  </a:lnTo>
                  <a:close/>
                </a:path>
                <a:path w="1604645" h="144145">
                  <a:moveTo>
                    <a:pt x="290512" y="55118"/>
                  </a:moveTo>
                  <a:lnTo>
                    <a:pt x="268033" y="55118"/>
                  </a:lnTo>
                  <a:lnTo>
                    <a:pt x="268033" y="0"/>
                  </a:lnTo>
                  <a:lnTo>
                    <a:pt x="249504" y="0"/>
                  </a:lnTo>
                  <a:lnTo>
                    <a:pt x="249504" y="143637"/>
                  </a:lnTo>
                  <a:lnTo>
                    <a:pt x="268033" y="143637"/>
                  </a:lnTo>
                  <a:lnTo>
                    <a:pt x="268033" y="70866"/>
                  </a:lnTo>
                  <a:lnTo>
                    <a:pt x="290512" y="70866"/>
                  </a:lnTo>
                  <a:lnTo>
                    <a:pt x="290512" y="55118"/>
                  </a:lnTo>
                  <a:close/>
                </a:path>
                <a:path w="1604645" h="144145">
                  <a:moveTo>
                    <a:pt x="418947" y="34671"/>
                  </a:moveTo>
                  <a:lnTo>
                    <a:pt x="399592" y="7556"/>
                  </a:lnTo>
                  <a:lnTo>
                    <a:pt x="399592" y="29210"/>
                  </a:lnTo>
                  <a:lnTo>
                    <a:pt x="399592" y="40005"/>
                  </a:lnTo>
                  <a:lnTo>
                    <a:pt x="397154" y="44323"/>
                  </a:lnTo>
                  <a:lnTo>
                    <a:pt x="387388" y="50419"/>
                  </a:lnTo>
                  <a:lnTo>
                    <a:pt x="380326" y="51943"/>
                  </a:lnTo>
                  <a:lnTo>
                    <a:pt x="361772" y="51943"/>
                  </a:lnTo>
                  <a:lnTo>
                    <a:pt x="354685" y="50419"/>
                  </a:lnTo>
                  <a:lnTo>
                    <a:pt x="349846" y="47371"/>
                  </a:lnTo>
                  <a:lnTo>
                    <a:pt x="345020" y="44196"/>
                  </a:lnTo>
                  <a:lnTo>
                    <a:pt x="342595" y="40005"/>
                  </a:lnTo>
                  <a:lnTo>
                    <a:pt x="342595" y="29210"/>
                  </a:lnTo>
                  <a:lnTo>
                    <a:pt x="345008" y="25019"/>
                  </a:lnTo>
                  <a:lnTo>
                    <a:pt x="349821" y="21844"/>
                  </a:lnTo>
                  <a:lnTo>
                    <a:pt x="354622" y="18796"/>
                  </a:lnTo>
                  <a:lnTo>
                    <a:pt x="361721" y="17272"/>
                  </a:lnTo>
                  <a:lnTo>
                    <a:pt x="380326" y="17272"/>
                  </a:lnTo>
                  <a:lnTo>
                    <a:pt x="387388" y="18796"/>
                  </a:lnTo>
                  <a:lnTo>
                    <a:pt x="392264" y="21844"/>
                  </a:lnTo>
                  <a:lnTo>
                    <a:pt x="397154" y="25019"/>
                  </a:lnTo>
                  <a:lnTo>
                    <a:pt x="399592" y="29210"/>
                  </a:lnTo>
                  <a:lnTo>
                    <a:pt x="399592" y="7556"/>
                  </a:lnTo>
                  <a:lnTo>
                    <a:pt x="399199" y="7327"/>
                  </a:lnTo>
                  <a:lnTo>
                    <a:pt x="391020" y="4546"/>
                  </a:lnTo>
                  <a:lnTo>
                    <a:pt x="381647" y="2857"/>
                  </a:lnTo>
                  <a:lnTo>
                    <a:pt x="371094" y="2286"/>
                  </a:lnTo>
                  <a:lnTo>
                    <a:pt x="360718" y="2857"/>
                  </a:lnTo>
                  <a:lnTo>
                    <a:pt x="326745" y="21501"/>
                  </a:lnTo>
                  <a:lnTo>
                    <a:pt x="323545" y="34671"/>
                  </a:lnTo>
                  <a:lnTo>
                    <a:pt x="324345" y="41821"/>
                  </a:lnTo>
                  <a:lnTo>
                    <a:pt x="360921" y="67259"/>
                  </a:lnTo>
                  <a:lnTo>
                    <a:pt x="371398" y="67818"/>
                  </a:lnTo>
                  <a:lnTo>
                    <a:pt x="381914" y="67246"/>
                  </a:lnTo>
                  <a:lnTo>
                    <a:pt x="415772" y="48107"/>
                  </a:lnTo>
                  <a:lnTo>
                    <a:pt x="418147" y="41744"/>
                  </a:lnTo>
                  <a:lnTo>
                    <a:pt x="418947" y="34671"/>
                  </a:lnTo>
                  <a:close/>
                </a:path>
                <a:path w="1604645" h="144145">
                  <a:moveTo>
                    <a:pt x="437997" y="79121"/>
                  </a:moveTo>
                  <a:lnTo>
                    <a:pt x="304800" y="79121"/>
                  </a:lnTo>
                  <a:lnTo>
                    <a:pt x="304800" y="94996"/>
                  </a:lnTo>
                  <a:lnTo>
                    <a:pt x="361950" y="94996"/>
                  </a:lnTo>
                  <a:lnTo>
                    <a:pt x="361950" y="143637"/>
                  </a:lnTo>
                  <a:lnTo>
                    <a:pt x="380695" y="143637"/>
                  </a:lnTo>
                  <a:lnTo>
                    <a:pt x="380695" y="94996"/>
                  </a:lnTo>
                  <a:lnTo>
                    <a:pt x="437997" y="94996"/>
                  </a:lnTo>
                  <a:lnTo>
                    <a:pt x="437997" y="79121"/>
                  </a:lnTo>
                  <a:close/>
                </a:path>
                <a:path w="1604645" h="144145">
                  <a:moveTo>
                    <a:pt x="571347" y="62865"/>
                  </a:moveTo>
                  <a:lnTo>
                    <a:pt x="497179" y="62865"/>
                  </a:lnTo>
                  <a:lnTo>
                    <a:pt x="497179" y="28194"/>
                  </a:lnTo>
                  <a:lnTo>
                    <a:pt x="569188" y="28194"/>
                  </a:lnTo>
                  <a:lnTo>
                    <a:pt x="569188" y="12700"/>
                  </a:lnTo>
                  <a:lnTo>
                    <a:pt x="478383" y="12700"/>
                  </a:lnTo>
                  <a:lnTo>
                    <a:pt x="478383" y="78359"/>
                  </a:lnTo>
                  <a:lnTo>
                    <a:pt x="571347" y="78359"/>
                  </a:lnTo>
                  <a:lnTo>
                    <a:pt x="571347" y="62865"/>
                  </a:lnTo>
                  <a:close/>
                </a:path>
                <a:path w="1604645" h="144145">
                  <a:moveTo>
                    <a:pt x="590397" y="106934"/>
                  </a:moveTo>
                  <a:lnTo>
                    <a:pt x="457174" y="106934"/>
                  </a:lnTo>
                  <a:lnTo>
                    <a:pt x="457174" y="122428"/>
                  </a:lnTo>
                  <a:lnTo>
                    <a:pt x="590397" y="122428"/>
                  </a:lnTo>
                  <a:lnTo>
                    <a:pt x="590397" y="106934"/>
                  </a:lnTo>
                  <a:close/>
                </a:path>
                <a:path w="1604645" h="144145">
                  <a:moveTo>
                    <a:pt x="743432" y="58928"/>
                  </a:moveTo>
                  <a:lnTo>
                    <a:pt x="742759" y="47929"/>
                  </a:lnTo>
                  <a:lnTo>
                    <a:pt x="740854" y="38341"/>
                  </a:lnTo>
                  <a:lnTo>
                    <a:pt x="737641" y="29883"/>
                  </a:lnTo>
                  <a:lnTo>
                    <a:pt x="734631" y="25019"/>
                  </a:lnTo>
                  <a:lnTo>
                    <a:pt x="733145" y="22606"/>
                  </a:lnTo>
                  <a:lnTo>
                    <a:pt x="727583" y="16700"/>
                  </a:lnTo>
                  <a:lnTo>
                    <a:pt x="725258" y="15176"/>
                  </a:lnTo>
                  <a:lnTo>
                    <a:pt x="725258" y="58928"/>
                  </a:lnTo>
                  <a:lnTo>
                    <a:pt x="725182" y="69850"/>
                  </a:lnTo>
                  <a:lnTo>
                    <a:pt x="723366" y="77851"/>
                  </a:lnTo>
                  <a:lnTo>
                    <a:pt x="719683" y="83820"/>
                  </a:lnTo>
                  <a:lnTo>
                    <a:pt x="715873" y="89916"/>
                  </a:lnTo>
                  <a:lnTo>
                    <a:pt x="711301" y="92964"/>
                  </a:lnTo>
                  <a:lnTo>
                    <a:pt x="700252" y="92964"/>
                  </a:lnTo>
                  <a:lnTo>
                    <a:pt x="695680" y="89916"/>
                  </a:lnTo>
                  <a:lnTo>
                    <a:pt x="691870" y="83693"/>
                  </a:lnTo>
                  <a:lnTo>
                    <a:pt x="688060" y="77597"/>
                  </a:lnTo>
                  <a:lnTo>
                    <a:pt x="686384" y="69850"/>
                  </a:lnTo>
                  <a:lnTo>
                    <a:pt x="686282" y="58928"/>
                  </a:lnTo>
                  <a:lnTo>
                    <a:pt x="686612" y="51638"/>
                  </a:lnTo>
                  <a:lnTo>
                    <a:pt x="700125" y="25019"/>
                  </a:lnTo>
                  <a:lnTo>
                    <a:pt x="711555" y="25019"/>
                  </a:lnTo>
                  <a:lnTo>
                    <a:pt x="725258" y="58928"/>
                  </a:lnTo>
                  <a:lnTo>
                    <a:pt x="725258" y="15176"/>
                  </a:lnTo>
                  <a:lnTo>
                    <a:pt x="721156" y="12484"/>
                  </a:lnTo>
                  <a:lnTo>
                    <a:pt x="713943" y="9982"/>
                  </a:lnTo>
                  <a:lnTo>
                    <a:pt x="705840" y="9144"/>
                  </a:lnTo>
                  <a:lnTo>
                    <a:pt x="697611" y="9982"/>
                  </a:lnTo>
                  <a:lnTo>
                    <a:pt x="670560" y="38188"/>
                  </a:lnTo>
                  <a:lnTo>
                    <a:pt x="667994" y="58928"/>
                  </a:lnTo>
                  <a:lnTo>
                    <a:pt x="668642" y="69850"/>
                  </a:lnTo>
                  <a:lnTo>
                    <a:pt x="690384" y="105321"/>
                  </a:lnTo>
                  <a:lnTo>
                    <a:pt x="705840" y="108712"/>
                  </a:lnTo>
                  <a:lnTo>
                    <a:pt x="713981" y="107886"/>
                  </a:lnTo>
                  <a:lnTo>
                    <a:pt x="721245" y="105384"/>
                  </a:lnTo>
                  <a:lnTo>
                    <a:pt x="727646" y="101219"/>
                  </a:lnTo>
                  <a:lnTo>
                    <a:pt x="733145" y="95377"/>
                  </a:lnTo>
                  <a:lnTo>
                    <a:pt x="734618" y="92964"/>
                  </a:lnTo>
                  <a:lnTo>
                    <a:pt x="737641" y="88049"/>
                  </a:lnTo>
                  <a:lnTo>
                    <a:pt x="740854" y="79540"/>
                  </a:lnTo>
                  <a:lnTo>
                    <a:pt x="742784" y="69850"/>
                  </a:lnTo>
                  <a:lnTo>
                    <a:pt x="743432" y="58928"/>
                  </a:lnTo>
                  <a:close/>
                </a:path>
                <a:path w="1604645" h="144145">
                  <a:moveTo>
                    <a:pt x="783437" y="0"/>
                  </a:moveTo>
                  <a:lnTo>
                    <a:pt x="765022" y="0"/>
                  </a:lnTo>
                  <a:lnTo>
                    <a:pt x="765022" y="143637"/>
                  </a:lnTo>
                  <a:lnTo>
                    <a:pt x="783437" y="143637"/>
                  </a:lnTo>
                  <a:lnTo>
                    <a:pt x="783437" y="0"/>
                  </a:lnTo>
                  <a:close/>
                </a:path>
                <a:path w="1604645" h="144145">
                  <a:moveTo>
                    <a:pt x="930630" y="107188"/>
                  </a:moveTo>
                  <a:lnTo>
                    <a:pt x="928484" y="103759"/>
                  </a:lnTo>
                  <a:lnTo>
                    <a:pt x="926439" y="100457"/>
                  </a:lnTo>
                  <a:lnTo>
                    <a:pt x="918184" y="95631"/>
                  </a:lnTo>
                  <a:lnTo>
                    <a:pt x="911580" y="92570"/>
                  </a:lnTo>
                  <a:lnTo>
                    <a:pt x="911580" y="115824"/>
                  </a:lnTo>
                  <a:lnTo>
                    <a:pt x="911580" y="119634"/>
                  </a:lnTo>
                  <a:lnTo>
                    <a:pt x="909167" y="122682"/>
                  </a:lnTo>
                  <a:lnTo>
                    <a:pt x="904087" y="124968"/>
                  </a:lnTo>
                  <a:lnTo>
                    <a:pt x="899134" y="127254"/>
                  </a:lnTo>
                  <a:lnTo>
                    <a:pt x="891768" y="128270"/>
                  </a:lnTo>
                  <a:lnTo>
                    <a:pt x="872210" y="128270"/>
                  </a:lnTo>
                  <a:lnTo>
                    <a:pt x="864717" y="127254"/>
                  </a:lnTo>
                  <a:lnTo>
                    <a:pt x="854811" y="122682"/>
                  </a:lnTo>
                  <a:lnTo>
                    <a:pt x="852271" y="119634"/>
                  </a:lnTo>
                  <a:lnTo>
                    <a:pt x="852271" y="115824"/>
                  </a:lnTo>
                  <a:lnTo>
                    <a:pt x="854125" y="110515"/>
                  </a:lnTo>
                  <a:lnTo>
                    <a:pt x="859701" y="106743"/>
                  </a:lnTo>
                  <a:lnTo>
                    <a:pt x="868984" y="104508"/>
                  </a:lnTo>
                  <a:lnTo>
                    <a:pt x="881989" y="103759"/>
                  </a:lnTo>
                  <a:lnTo>
                    <a:pt x="894905" y="104508"/>
                  </a:lnTo>
                  <a:lnTo>
                    <a:pt x="904163" y="106743"/>
                  </a:lnTo>
                  <a:lnTo>
                    <a:pt x="909713" y="110515"/>
                  </a:lnTo>
                  <a:lnTo>
                    <a:pt x="911580" y="115824"/>
                  </a:lnTo>
                  <a:lnTo>
                    <a:pt x="911580" y="92570"/>
                  </a:lnTo>
                  <a:lnTo>
                    <a:pt x="911199" y="92392"/>
                  </a:lnTo>
                  <a:lnTo>
                    <a:pt x="902843" y="90093"/>
                  </a:lnTo>
                  <a:lnTo>
                    <a:pt x="893051" y="88722"/>
                  </a:lnTo>
                  <a:lnTo>
                    <a:pt x="881989" y="88265"/>
                  </a:lnTo>
                  <a:lnTo>
                    <a:pt x="870915" y="88722"/>
                  </a:lnTo>
                  <a:lnTo>
                    <a:pt x="833221" y="107188"/>
                  </a:lnTo>
                  <a:lnTo>
                    <a:pt x="833221" y="124714"/>
                  </a:lnTo>
                  <a:lnTo>
                    <a:pt x="870864" y="143192"/>
                  </a:lnTo>
                  <a:lnTo>
                    <a:pt x="881989" y="143637"/>
                  </a:lnTo>
                  <a:lnTo>
                    <a:pt x="893025" y="143192"/>
                  </a:lnTo>
                  <a:lnTo>
                    <a:pt x="928408" y="128270"/>
                  </a:lnTo>
                  <a:lnTo>
                    <a:pt x="930630" y="124714"/>
                  </a:lnTo>
                  <a:lnTo>
                    <a:pt x="930630" y="107188"/>
                  </a:lnTo>
                  <a:close/>
                </a:path>
                <a:path w="1604645" h="144145">
                  <a:moveTo>
                    <a:pt x="948537" y="67691"/>
                  </a:moveTo>
                  <a:lnTo>
                    <a:pt x="915009" y="67691"/>
                  </a:lnTo>
                  <a:lnTo>
                    <a:pt x="915009" y="56261"/>
                  </a:lnTo>
                  <a:lnTo>
                    <a:pt x="915009" y="56134"/>
                  </a:lnTo>
                  <a:lnTo>
                    <a:pt x="915009" y="51054"/>
                  </a:lnTo>
                  <a:lnTo>
                    <a:pt x="921740" y="47078"/>
                  </a:lnTo>
                  <a:lnTo>
                    <a:pt x="926185" y="42545"/>
                  </a:lnTo>
                  <a:lnTo>
                    <a:pt x="926541" y="42189"/>
                  </a:lnTo>
                  <a:lnTo>
                    <a:pt x="929411" y="36360"/>
                  </a:lnTo>
                  <a:lnTo>
                    <a:pt x="930376" y="29591"/>
                  </a:lnTo>
                  <a:lnTo>
                    <a:pt x="930376" y="20955"/>
                  </a:lnTo>
                  <a:lnTo>
                    <a:pt x="927633" y="16637"/>
                  </a:lnTo>
                  <a:lnTo>
                    <a:pt x="926185" y="14351"/>
                  </a:lnTo>
                  <a:lnTo>
                    <a:pt x="917803" y="9525"/>
                  </a:lnTo>
                  <a:lnTo>
                    <a:pt x="911326" y="6591"/>
                  </a:lnTo>
                  <a:lnTo>
                    <a:pt x="911326" y="25527"/>
                  </a:lnTo>
                  <a:lnTo>
                    <a:pt x="911326" y="29591"/>
                  </a:lnTo>
                  <a:lnTo>
                    <a:pt x="909485" y="35267"/>
                  </a:lnTo>
                  <a:lnTo>
                    <a:pt x="903986" y="39306"/>
                  </a:lnTo>
                  <a:lnTo>
                    <a:pt x="896467" y="41313"/>
                  </a:lnTo>
                  <a:lnTo>
                    <a:pt x="896467" y="56261"/>
                  </a:lnTo>
                  <a:lnTo>
                    <a:pt x="896467" y="67691"/>
                  </a:lnTo>
                  <a:lnTo>
                    <a:pt x="867257" y="67691"/>
                  </a:lnTo>
                  <a:lnTo>
                    <a:pt x="867257" y="56134"/>
                  </a:lnTo>
                  <a:lnTo>
                    <a:pt x="871702" y="56769"/>
                  </a:lnTo>
                  <a:lnTo>
                    <a:pt x="876655" y="57023"/>
                  </a:lnTo>
                  <a:lnTo>
                    <a:pt x="887196" y="57023"/>
                  </a:lnTo>
                  <a:lnTo>
                    <a:pt x="892022" y="56769"/>
                  </a:lnTo>
                  <a:lnTo>
                    <a:pt x="896467" y="56261"/>
                  </a:lnTo>
                  <a:lnTo>
                    <a:pt x="896467" y="41313"/>
                  </a:lnTo>
                  <a:lnTo>
                    <a:pt x="894816" y="41744"/>
                  </a:lnTo>
                  <a:lnTo>
                    <a:pt x="881989" y="42545"/>
                  </a:lnTo>
                  <a:lnTo>
                    <a:pt x="872591" y="42545"/>
                  </a:lnTo>
                  <a:lnTo>
                    <a:pt x="865352" y="41402"/>
                  </a:lnTo>
                  <a:lnTo>
                    <a:pt x="860145" y="39116"/>
                  </a:lnTo>
                  <a:lnTo>
                    <a:pt x="855065" y="36830"/>
                  </a:lnTo>
                  <a:lnTo>
                    <a:pt x="852525" y="33655"/>
                  </a:lnTo>
                  <a:lnTo>
                    <a:pt x="852525" y="25527"/>
                  </a:lnTo>
                  <a:lnTo>
                    <a:pt x="855065" y="22352"/>
                  </a:lnTo>
                  <a:lnTo>
                    <a:pt x="864971" y="17780"/>
                  </a:lnTo>
                  <a:lnTo>
                    <a:pt x="872337" y="16637"/>
                  </a:lnTo>
                  <a:lnTo>
                    <a:pt x="891641" y="16637"/>
                  </a:lnTo>
                  <a:lnTo>
                    <a:pt x="899007" y="17780"/>
                  </a:lnTo>
                  <a:lnTo>
                    <a:pt x="908913" y="22352"/>
                  </a:lnTo>
                  <a:lnTo>
                    <a:pt x="911326" y="25527"/>
                  </a:lnTo>
                  <a:lnTo>
                    <a:pt x="911326" y="6591"/>
                  </a:lnTo>
                  <a:lnTo>
                    <a:pt x="910844" y="6362"/>
                  </a:lnTo>
                  <a:lnTo>
                    <a:pt x="902563" y="4102"/>
                  </a:lnTo>
                  <a:lnTo>
                    <a:pt x="892937" y="2743"/>
                  </a:lnTo>
                  <a:lnTo>
                    <a:pt x="881989" y="2286"/>
                  </a:lnTo>
                  <a:lnTo>
                    <a:pt x="870953" y="2743"/>
                  </a:lnTo>
                  <a:lnTo>
                    <a:pt x="833475" y="20955"/>
                  </a:lnTo>
                  <a:lnTo>
                    <a:pt x="833475" y="29591"/>
                  </a:lnTo>
                  <a:lnTo>
                    <a:pt x="834428" y="36296"/>
                  </a:lnTo>
                  <a:lnTo>
                    <a:pt x="837285" y="42087"/>
                  </a:lnTo>
                  <a:lnTo>
                    <a:pt x="842048" y="47015"/>
                  </a:lnTo>
                  <a:lnTo>
                    <a:pt x="848715" y="51054"/>
                  </a:lnTo>
                  <a:lnTo>
                    <a:pt x="848715" y="67691"/>
                  </a:lnTo>
                  <a:lnTo>
                    <a:pt x="815314" y="67691"/>
                  </a:lnTo>
                  <a:lnTo>
                    <a:pt x="815314" y="83439"/>
                  </a:lnTo>
                  <a:lnTo>
                    <a:pt x="948537" y="83439"/>
                  </a:lnTo>
                  <a:lnTo>
                    <a:pt x="948537" y="67691"/>
                  </a:lnTo>
                  <a:close/>
                </a:path>
                <a:path w="1604645" h="144145">
                  <a:moveTo>
                    <a:pt x="1100937" y="108204"/>
                  </a:moveTo>
                  <a:lnTo>
                    <a:pt x="1043660" y="108204"/>
                  </a:lnTo>
                  <a:lnTo>
                    <a:pt x="1043660" y="82169"/>
                  </a:lnTo>
                  <a:lnTo>
                    <a:pt x="1080744" y="82169"/>
                  </a:lnTo>
                  <a:lnTo>
                    <a:pt x="1080744" y="66675"/>
                  </a:lnTo>
                  <a:lnTo>
                    <a:pt x="1080744" y="48133"/>
                  </a:lnTo>
                  <a:lnTo>
                    <a:pt x="1080744" y="32512"/>
                  </a:lnTo>
                  <a:lnTo>
                    <a:pt x="1080744" y="10795"/>
                  </a:lnTo>
                  <a:lnTo>
                    <a:pt x="1062075" y="10795"/>
                  </a:lnTo>
                  <a:lnTo>
                    <a:pt x="1062075" y="32512"/>
                  </a:lnTo>
                  <a:lnTo>
                    <a:pt x="1062075" y="48133"/>
                  </a:lnTo>
                  <a:lnTo>
                    <a:pt x="1062075" y="66675"/>
                  </a:lnTo>
                  <a:lnTo>
                    <a:pt x="1006576" y="66675"/>
                  </a:lnTo>
                  <a:lnTo>
                    <a:pt x="1006576" y="48133"/>
                  </a:lnTo>
                  <a:lnTo>
                    <a:pt x="1062075" y="48133"/>
                  </a:lnTo>
                  <a:lnTo>
                    <a:pt x="1062075" y="32512"/>
                  </a:lnTo>
                  <a:lnTo>
                    <a:pt x="1006576" y="32512"/>
                  </a:lnTo>
                  <a:lnTo>
                    <a:pt x="1006576" y="10795"/>
                  </a:lnTo>
                  <a:lnTo>
                    <a:pt x="987780" y="10795"/>
                  </a:lnTo>
                  <a:lnTo>
                    <a:pt x="987780" y="82169"/>
                  </a:lnTo>
                  <a:lnTo>
                    <a:pt x="1024864" y="82169"/>
                  </a:lnTo>
                  <a:lnTo>
                    <a:pt x="1024864" y="108204"/>
                  </a:lnTo>
                  <a:lnTo>
                    <a:pt x="967714" y="108204"/>
                  </a:lnTo>
                  <a:lnTo>
                    <a:pt x="967714" y="123825"/>
                  </a:lnTo>
                  <a:lnTo>
                    <a:pt x="1100937" y="123825"/>
                  </a:lnTo>
                  <a:lnTo>
                    <a:pt x="1100937" y="108204"/>
                  </a:lnTo>
                  <a:close/>
                </a:path>
                <a:path w="1604645" h="144145">
                  <a:moveTo>
                    <a:pt x="1234541" y="13081"/>
                  </a:moveTo>
                  <a:lnTo>
                    <a:pt x="1137005" y="13081"/>
                  </a:lnTo>
                  <a:lnTo>
                    <a:pt x="1137005" y="28575"/>
                  </a:lnTo>
                  <a:lnTo>
                    <a:pt x="1215872" y="28575"/>
                  </a:lnTo>
                  <a:lnTo>
                    <a:pt x="1215872" y="47752"/>
                  </a:lnTo>
                  <a:lnTo>
                    <a:pt x="1215669" y="58356"/>
                  </a:lnTo>
                  <a:lnTo>
                    <a:pt x="1215110" y="69202"/>
                  </a:lnTo>
                  <a:lnTo>
                    <a:pt x="1214132" y="80518"/>
                  </a:lnTo>
                  <a:lnTo>
                    <a:pt x="1212824" y="91694"/>
                  </a:lnTo>
                  <a:lnTo>
                    <a:pt x="1231239" y="92964"/>
                  </a:lnTo>
                  <a:lnTo>
                    <a:pt x="1232725" y="80314"/>
                  </a:lnTo>
                  <a:lnTo>
                    <a:pt x="1233741" y="68097"/>
                  </a:lnTo>
                  <a:lnTo>
                    <a:pt x="1234338" y="55702"/>
                  </a:lnTo>
                  <a:lnTo>
                    <a:pt x="1234465" y="47752"/>
                  </a:lnTo>
                  <a:lnTo>
                    <a:pt x="1234541" y="13081"/>
                  </a:lnTo>
                  <a:close/>
                </a:path>
                <a:path w="1604645" h="144145">
                  <a:moveTo>
                    <a:pt x="1253337" y="108204"/>
                  </a:moveTo>
                  <a:lnTo>
                    <a:pt x="1186281" y="108204"/>
                  </a:lnTo>
                  <a:lnTo>
                    <a:pt x="1186281" y="60325"/>
                  </a:lnTo>
                  <a:lnTo>
                    <a:pt x="1167485" y="60325"/>
                  </a:lnTo>
                  <a:lnTo>
                    <a:pt x="1167485" y="108204"/>
                  </a:lnTo>
                  <a:lnTo>
                    <a:pt x="1120114" y="108204"/>
                  </a:lnTo>
                  <a:lnTo>
                    <a:pt x="1120114" y="123952"/>
                  </a:lnTo>
                  <a:lnTo>
                    <a:pt x="1253337" y="123952"/>
                  </a:lnTo>
                  <a:lnTo>
                    <a:pt x="1253337" y="108204"/>
                  </a:lnTo>
                  <a:close/>
                </a:path>
                <a:path w="1604645" h="144145">
                  <a:moveTo>
                    <a:pt x="1416786" y="93853"/>
                  </a:moveTo>
                  <a:lnTo>
                    <a:pt x="1386205" y="62941"/>
                  </a:lnTo>
                  <a:lnTo>
                    <a:pt x="1380210" y="9652"/>
                  </a:lnTo>
                  <a:lnTo>
                    <a:pt x="1361541" y="9652"/>
                  </a:lnTo>
                  <a:lnTo>
                    <a:pt x="1361541" y="37846"/>
                  </a:lnTo>
                  <a:lnTo>
                    <a:pt x="1360868" y="46659"/>
                  </a:lnTo>
                  <a:lnTo>
                    <a:pt x="1338453" y="87312"/>
                  </a:lnTo>
                  <a:lnTo>
                    <a:pt x="1323314" y="97917"/>
                  </a:lnTo>
                  <a:lnTo>
                    <a:pt x="1337792" y="110363"/>
                  </a:lnTo>
                  <a:lnTo>
                    <a:pt x="1347927" y="102349"/>
                  </a:lnTo>
                  <a:lnTo>
                    <a:pt x="1356817" y="93370"/>
                  </a:lnTo>
                  <a:lnTo>
                    <a:pt x="1364449" y="83451"/>
                  </a:lnTo>
                  <a:lnTo>
                    <a:pt x="1370812" y="72644"/>
                  </a:lnTo>
                  <a:lnTo>
                    <a:pt x="1376641" y="82207"/>
                  </a:lnTo>
                  <a:lnTo>
                    <a:pt x="1384058" y="91249"/>
                  </a:lnTo>
                  <a:lnTo>
                    <a:pt x="1393075" y="99834"/>
                  </a:lnTo>
                  <a:lnTo>
                    <a:pt x="1403705" y="107950"/>
                  </a:lnTo>
                  <a:lnTo>
                    <a:pt x="1416786" y="93853"/>
                  </a:lnTo>
                  <a:close/>
                </a:path>
                <a:path w="1604645" h="144145">
                  <a:moveTo>
                    <a:pt x="1465554" y="55118"/>
                  </a:moveTo>
                  <a:lnTo>
                    <a:pt x="1443075" y="55118"/>
                  </a:lnTo>
                  <a:lnTo>
                    <a:pt x="1443075" y="0"/>
                  </a:lnTo>
                  <a:lnTo>
                    <a:pt x="1424533" y="0"/>
                  </a:lnTo>
                  <a:lnTo>
                    <a:pt x="1424533" y="143637"/>
                  </a:lnTo>
                  <a:lnTo>
                    <a:pt x="1443075" y="143637"/>
                  </a:lnTo>
                  <a:lnTo>
                    <a:pt x="1443075" y="70866"/>
                  </a:lnTo>
                  <a:lnTo>
                    <a:pt x="1465554" y="70866"/>
                  </a:lnTo>
                  <a:lnTo>
                    <a:pt x="1465554" y="55118"/>
                  </a:lnTo>
                  <a:close/>
                </a:path>
                <a:path w="1604645" h="144145">
                  <a:moveTo>
                    <a:pt x="1567916" y="70612"/>
                  </a:moveTo>
                  <a:lnTo>
                    <a:pt x="1560626" y="67767"/>
                  </a:lnTo>
                  <a:lnTo>
                    <a:pt x="1554010" y="64173"/>
                  </a:lnTo>
                  <a:lnTo>
                    <a:pt x="1548053" y="59867"/>
                  </a:lnTo>
                  <a:lnTo>
                    <a:pt x="1545856" y="57785"/>
                  </a:lnTo>
                  <a:lnTo>
                    <a:pt x="1542770" y="54864"/>
                  </a:lnTo>
                  <a:lnTo>
                    <a:pt x="1532864" y="23622"/>
                  </a:lnTo>
                  <a:lnTo>
                    <a:pt x="1561693" y="23622"/>
                  </a:lnTo>
                  <a:lnTo>
                    <a:pt x="1561693" y="8128"/>
                  </a:lnTo>
                  <a:lnTo>
                    <a:pt x="1484604" y="8128"/>
                  </a:lnTo>
                  <a:lnTo>
                    <a:pt x="1484604" y="23622"/>
                  </a:lnTo>
                  <a:lnTo>
                    <a:pt x="1514068" y="23622"/>
                  </a:lnTo>
                  <a:lnTo>
                    <a:pt x="1514068" y="31877"/>
                  </a:lnTo>
                  <a:lnTo>
                    <a:pt x="1492110" y="69088"/>
                  </a:lnTo>
                  <a:lnTo>
                    <a:pt x="1478254" y="76581"/>
                  </a:lnTo>
                  <a:lnTo>
                    <a:pt x="1491589" y="89662"/>
                  </a:lnTo>
                  <a:lnTo>
                    <a:pt x="1521434" y="63119"/>
                  </a:lnTo>
                  <a:lnTo>
                    <a:pt x="1523974" y="57785"/>
                  </a:lnTo>
                  <a:lnTo>
                    <a:pt x="1530400" y="65836"/>
                  </a:lnTo>
                  <a:lnTo>
                    <a:pt x="1537881" y="73025"/>
                  </a:lnTo>
                  <a:lnTo>
                    <a:pt x="1546402" y="79362"/>
                  </a:lnTo>
                  <a:lnTo>
                    <a:pt x="1555978" y="84836"/>
                  </a:lnTo>
                  <a:lnTo>
                    <a:pt x="1567916" y="70612"/>
                  </a:lnTo>
                  <a:close/>
                </a:path>
                <a:path w="1604645" h="144145">
                  <a:moveTo>
                    <a:pt x="1602714" y="0"/>
                  </a:moveTo>
                  <a:lnTo>
                    <a:pt x="1584299" y="0"/>
                  </a:lnTo>
                  <a:lnTo>
                    <a:pt x="1584299" y="36830"/>
                  </a:lnTo>
                  <a:lnTo>
                    <a:pt x="1556486" y="36830"/>
                  </a:lnTo>
                  <a:lnTo>
                    <a:pt x="1556486" y="51689"/>
                  </a:lnTo>
                  <a:lnTo>
                    <a:pt x="1584299" y="51689"/>
                  </a:lnTo>
                  <a:lnTo>
                    <a:pt x="1584299" y="102743"/>
                  </a:lnTo>
                  <a:lnTo>
                    <a:pt x="1602714" y="102743"/>
                  </a:lnTo>
                  <a:lnTo>
                    <a:pt x="1602714" y="0"/>
                  </a:lnTo>
                  <a:close/>
                </a:path>
                <a:path w="1604645" h="144145">
                  <a:moveTo>
                    <a:pt x="1604111" y="123063"/>
                  </a:moveTo>
                  <a:lnTo>
                    <a:pt x="1527530" y="123063"/>
                  </a:lnTo>
                  <a:lnTo>
                    <a:pt x="1527530" y="90805"/>
                  </a:lnTo>
                  <a:lnTo>
                    <a:pt x="1508734" y="90805"/>
                  </a:lnTo>
                  <a:lnTo>
                    <a:pt x="1508734" y="138684"/>
                  </a:lnTo>
                  <a:lnTo>
                    <a:pt x="1604111" y="138684"/>
                  </a:lnTo>
                  <a:lnTo>
                    <a:pt x="1604111" y="12306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1109" y="3313683"/>
              <a:ext cx="133222" cy="13207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6465" y="3489578"/>
              <a:ext cx="112140" cy="143637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646176" y="4035551"/>
            <a:ext cx="2225040" cy="676910"/>
            <a:chOff x="646176" y="4035551"/>
            <a:chExt cx="2225040" cy="676910"/>
          </a:xfrm>
        </p:grpSpPr>
        <p:sp>
          <p:nvSpPr>
            <p:cNvPr id="56" name="object 56" descr=""/>
            <p:cNvSpPr/>
            <p:nvPr/>
          </p:nvSpPr>
          <p:spPr>
            <a:xfrm>
              <a:off x="652272" y="4052315"/>
              <a:ext cx="2205355" cy="620395"/>
            </a:xfrm>
            <a:custGeom>
              <a:avLst/>
              <a:gdLst/>
              <a:ahLst/>
              <a:cxnLst/>
              <a:rect l="l" t="t" r="r" b="b"/>
              <a:pathLst>
                <a:path w="2205355" h="620395">
                  <a:moveTo>
                    <a:pt x="2101850" y="0"/>
                  </a:moveTo>
                  <a:lnTo>
                    <a:pt x="103378" y="0"/>
                  </a:lnTo>
                  <a:lnTo>
                    <a:pt x="63141" y="8116"/>
                  </a:lnTo>
                  <a:lnTo>
                    <a:pt x="30281" y="30257"/>
                  </a:lnTo>
                  <a:lnTo>
                    <a:pt x="8125" y="63115"/>
                  </a:lnTo>
                  <a:lnTo>
                    <a:pt x="0" y="103378"/>
                  </a:lnTo>
                  <a:lnTo>
                    <a:pt x="0" y="516890"/>
                  </a:lnTo>
                  <a:lnTo>
                    <a:pt x="8125" y="557152"/>
                  </a:lnTo>
                  <a:lnTo>
                    <a:pt x="30281" y="590010"/>
                  </a:lnTo>
                  <a:lnTo>
                    <a:pt x="63141" y="612151"/>
                  </a:lnTo>
                  <a:lnTo>
                    <a:pt x="103378" y="620268"/>
                  </a:lnTo>
                  <a:lnTo>
                    <a:pt x="2101850" y="620268"/>
                  </a:lnTo>
                  <a:lnTo>
                    <a:pt x="2142112" y="612151"/>
                  </a:lnTo>
                  <a:lnTo>
                    <a:pt x="2174970" y="590010"/>
                  </a:lnTo>
                  <a:lnTo>
                    <a:pt x="2197111" y="557152"/>
                  </a:lnTo>
                  <a:lnTo>
                    <a:pt x="2205228" y="516890"/>
                  </a:lnTo>
                  <a:lnTo>
                    <a:pt x="2205228" y="103378"/>
                  </a:lnTo>
                  <a:lnTo>
                    <a:pt x="2197111" y="63115"/>
                  </a:lnTo>
                  <a:lnTo>
                    <a:pt x="2174970" y="30257"/>
                  </a:lnTo>
                  <a:lnTo>
                    <a:pt x="2142112" y="8116"/>
                  </a:lnTo>
                  <a:lnTo>
                    <a:pt x="210185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52272" y="4052315"/>
              <a:ext cx="2205355" cy="620395"/>
            </a:xfrm>
            <a:custGeom>
              <a:avLst/>
              <a:gdLst/>
              <a:ahLst/>
              <a:cxnLst/>
              <a:rect l="l" t="t" r="r" b="b"/>
              <a:pathLst>
                <a:path w="2205355" h="620395">
                  <a:moveTo>
                    <a:pt x="0" y="103378"/>
                  </a:moveTo>
                  <a:lnTo>
                    <a:pt x="8125" y="63115"/>
                  </a:lnTo>
                  <a:lnTo>
                    <a:pt x="30281" y="30257"/>
                  </a:lnTo>
                  <a:lnTo>
                    <a:pt x="63141" y="8116"/>
                  </a:lnTo>
                  <a:lnTo>
                    <a:pt x="103378" y="0"/>
                  </a:lnTo>
                  <a:lnTo>
                    <a:pt x="2101850" y="0"/>
                  </a:lnTo>
                  <a:lnTo>
                    <a:pt x="2142112" y="8116"/>
                  </a:lnTo>
                  <a:lnTo>
                    <a:pt x="2174970" y="30257"/>
                  </a:lnTo>
                  <a:lnTo>
                    <a:pt x="2197111" y="63115"/>
                  </a:lnTo>
                  <a:lnTo>
                    <a:pt x="2205228" y="103378"/>
                  </a:lnTo>
                  <a:lnTo>
                    <a:pt x="2205228" y="516890"/>
                  </a:lnTo>
                  <a:lnTo>
                    <a:pt x="2197111" y="557152"/>
                  </a:lnTo>
                  <a:lnTo>
                    <a:pt x="2174970" y="590010"/>
                  </a:lnTo>
                  <a:lnTo>
                    <a:pt x="2142112" y="612151"/>
                  </a:lnTo>
                  <a:lnTo>
                    <a:pt x="2101850" y="620268"/>
                  </a:lnTo>
                  <a:lnTo>
                    <a:pt x="103378" y="620268"/>
                  </a:lnTo>
                  <a:lnTo>
                    <a:pt x="63141" y="612151"/>
                  </a:lnTo>
                  <a:lnTo>
                    <a:pt x="30281" y="590010"/>
                  </a:lnTo>
                  <a:lnTo>
                    <a:pt x="8125" y="557152"/>
                  </a:lnTo>
                  <a:lnTo>
                    <a:pt x="0" y="516890"/>
                  </a:lnTo>
                  <a:lnTo>
                    <a:pt x="0" y="103378"/>
                  </a:lnTo>
                  <a:close/>
                </a:path>
              </a:pathLst>
            </a:custGeom>
            <a:ln w="12192">
              <a:solidFill>
                <a:srgbClr val="F8CA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116406" y="4289551"/>
              <a:ext cx="743585" cy="144145"/>
            </a:xfrm>
            <a:custGeom>
              <a:avLst/>
              <a:gdLst/>
              <a:ahLst/>
              <a:cxnLst/>
              <a:rect l="l" t="t" r="r" b="b"/>
              <a:pathLst>
                <a:path w="743585" h="144145">
                  <a:moveTo>
                    <a:pt x="84239" y="22987"/>
                  </a:moveTo>
                  <a:lnTo>
                    <a:pt x="78549" y="21158"/>
                  </a:lnTo>
                  <a:lnTo>
                    <a:pt x="72212" y="19850"/>
                  </a:lnTo>
                  <a:lnTo>
                    <a:pt x="65227" y="19062"/>
                  </a:lnTo>
                  <a:lnTo>
                    <a:pt x="57594" y="18796"/>
                  </a:lnTo>
                  <a:lnTo>
                    <a:pt x="45516" y="19824"/>
                  </a:lnTo>
                  <a:lnTo>
                    <a:pt x="9080" y="44094"/>
                  </a:lnTo>
                  <a:lnTo>
                    <a:pt x="0" y="77597"/>
                  </a:lnTo>
                  <a:lnTo>
                    <a:pt x="901" y="89369"/>
                  </a:lnTo>
                  <a:lnTo>
                    <a:pt x="22326" y="123723"/>
                  </a:lnTo>
                  <a:lnTo>
                    <a:pt x="53289" y="132080"/>
                  </a:lnTo>
                  <a:lnTo>
                    <a:pt x="62357" y="131711"/>
                  </a:lnTo>
                  <a:lnTo>
                    <a:pt x="70548" y="130556"/>
                  </a:lnTo>
                  <a:lnTo>
                    <a:pt x="77838" y="128651"/>
                  </a:lnTo>
                  <a:lnTo>
                    <a:pt x="84239" y="125984"/>
                  </a:lnTo>
                  <a:lnTo>
                    <a:pt x="84239" y="113538"/>
                  </a:lnTo>
                  <a:lnTo>
                    <a:pt x="84239" y="106426"/>
                  </a:lnTo>
                  <a:lnTo>
                    <a:pt x="78028" y="109575"/>
                  </a:lnTo>
                  <a:lnTo>
                    <a:pt x="71450" y="111798"/>
                  </a:lnTo>
                  <a:lnTo>
                    <a:pt x="64516" y="113106"/>
                  </a:lnTo>
                  <a:lnTo>
                    <a:pt x="57226" y="113538"/>
                  </a:lnTo>
                  <a:lnTo>
                    <a:pt x="49695" y="112915"/>
                  </a:lnTo>
                  <a:lnTo>
                    <a:pt x="22910" y="84277"/>
                  </a:lnTo>
                  <a:lnTo>
                    <a:pt x="22326" y="76200"/>
                  </a:lnTo>
                  <a:lnTo>
                    <a:pt x="22948" y="67945"/>
                  </a:lnTo>
                  <a:lnTo>
                    <a:pt x="51054" y="37909"/>
                  </a:lnTo>
                  <a:lnTo>
                    <a:pt x="58940" y="37211"/>
                  </a:lnTo>
                  <a:lnTo>
                    <a:pt x="65811" y="37617"/>
                  </a:lnTo>
                  <a:lnTo>
                    <a:pt x="72326" y="38836"/>
                  </a:lnTo>
                  <a:lnTo>
                    <a:pt x="78460" y="40855"/>
                  </a:lnTo>
                  <a:lnTo>
                    <a:pt x="84239" y="43688"/>
                  </a:lnTo>
                  <a:lnTo>
                    <a:pt x="84239" y="37211"/>
                  </a:lnTo>
                  <a:lnTo>
                    <a:pt x="84239" y="22987"/>
                  </a:lnTo>
                  <a:close/>
                </a:path>
                <a:path w="743585" h="144145">
                  <a:moveTo>
                    <a:pt x="171627" y="93091"/>
                  </a:moveTo>
                  <a:lnTo>
                    <a:pt x="143002" y="67183"/>
                  </a:lnTo>
                  <a:lnTo>
                    <a:pt x="133680" y="62992"/>
                  </a:lnTo>
                  <a:lnTo>
                    <a:pt x="127749" y="59690"/>
                  </a:lnTo>
                  <a:lnTo>
                    <a:pt x="125222" y="57150"/>
                  </a:lnTo>
                  <a:lnTo>
                    <a:pt x="122694" y="54483"/>
                  </a:lnTo>
                  <a:lnTo>
                    <a:pt x="121424" y="51689"/>
                  </a:lnTo>
                  <a:lnTo>
                    <a:pt x="121424" y="44577"/>
                  </a:lnTo>
                  <a:lnTo>
                    <a:pt x="123253" y="41529"/>
                  </a:lnTo>
                  <a:lnTo>
                    <a:pt x="126898" y="39370"/>
                  </a:lnTo>
                  <a:lnTo>
                    <a:pt x="130543" y="37084"/>
                  </a:lnTo>
                  <a:lnTo>
                    <a:pt x="135318" y="35941"/>
                  </a:lnTo>
                  <a:lnTo>
                    <a:pt x="141224" y="35941"/>
                  </a:lnTo>
                  <a:lnTo>
                    <a:pt x="148463" y="36398"/>
                  </a:lnTo>
                  <a:lnTo>
                    <a:pt x="155155" y="37769"/>
                  </a:lnTo>
                  <a:lnTo>
                    <a:pt x="161315" y="40068"/>
                  </a:lnTo>
                  <a:lnTo>
                    <a:pt x="166928" y="43307"/>
                  </a:lnTo>
                  <a:lnTo>
                    <a:pt x="166928" y="35941"/>
                  </a:lnTo>
                  <a:lnTo>
                    <a:pt x="166928" y="22987"/>
                  </a:lnTo>
                  <a:lnTo>
                    <a:pt x="161645" y="21158"/>
                  </a:lnTo>
                  <a:lnTo>
                    <a:pt x="155511" y="19850"/>
                  </a:lnTo>
                  <a:lnTo>
                    <a:pt x="148513" y="19062"/>
                  </a:lnTo>
                  <a:lnTo>
                    <a:pt x="140627" y="18796"/>
                  </a:lnTo>
                  <a:lnTo>
                    <a:pt x="131762" y="19329"/>
                  </a:lnTo>
                  <a:lnTo>
                    <a:pt x="99809" y="43345"/>
                  </a:lnTo>
                  <a:lnTo>
                    <a:pt x="99098" y="50292"/>
                  </a:lnTo>
                  <a:lnTo>
                    <a:pt x="99098" y="57150"/>
                  </a:lnTo>
                  <a:lnTo>
                    <a:pt x="135661" y="86487"/>
                  </a:lnTo>
                  <a:lnTo>
                    <a:pt x="142392" y="90170"/>
                  </a:lnTo>
                  <a:lnTo>
                    <a:pt x="147942" y="95758"/>
                  </a:lnTo>
                  <a:lnTo>
                    <a:pt x="149326" y="98806"/>
                  </a:lnTo>
                  <a:lnTo>
                    <a:pt x="149326" y="105918"/>
                  </a:lnTo>
                  <a:lnTo>
                    <a:pt x="147675" y="109093"/>
                  </a:lnTo>
                  <a:lnTo>
                    <a:pt x="144348" y="111379"/>
                  </a:lnTo>
                  <a:lnTo>
                    <a:pt x="141020" y="113792"/>
                  </a:lnTo>
                  <a:lnTo>
                    <a:pt x="135991" y="114935"/>
                  </a:lnTo>
                  <a:lnTo>
                    <a:pt x="129235" y="114935"/>
                  </a:lnTo>
                  <a:lnTo>
                    <a:pt x="121056" y="114274"/>
                  </a:lnTo>
                  <a:lnTo>
                    <a:pt x="113360" y="112255"/>
                  </a:lnTo>
                  <a:lnTo>
                    <a:pt x="106146" y="108889"/>
                  </a:lnTo>
                  <a:lnTo>
                    <a:pt x="99402" y="104140"/>
                  </a:lnTo>
                  <a:lnTo>
                    <a:pt x="99402" y="125857"/>
                  </a:lnTo>
                  <a:lnTo>
                    <a:pt x="105625" y="128600"/>
                  </a:lnTo>
                  <a:lnTo>
                    <a:pt x="112737" y="130543"/>
                  </a:lnTo>
                  <a:lnTo>
                    <a:pt x="120700" y="131699"/>
                  </a:lnTo>
                  <a:lnTo>
                    <a:pt x="129540" y="132080"/>
                  </a:lnTo>
                  <a:lnTo>
                    <a:pt x="138950" y="131572"/>
                  </a:lnTo>
                  <a:lnTo>
                    <a:pt x="168236" y="114935"/>
                  </a:lnTo>
                  <a:lnTo>
                    <a:pt x="168859" y="113957"/>
                  </a:lnTo>
                  <a:lnTo>
                    <a:pt x="170929" y="107594"/>
                  </a:lnTo>
                  <a:lnTo>
                    <a:pt x="171627" y="100330"/>
                  </a:lnTo>
                  <a:lnTo>
                    <a:pt x="171627" y="93091"/>
                  </a:lnTo>
                  <a:close/>
                </a:path>
                <a:path w="743585" h="144145">
                  <a:moveTo>
                    <a:pt x="267512" y="54864"/>
                  </a:moveTo>
                  <a:lnTo>
                    <a:pt x="265010" y="39865"/>
                  </a:lnTo>
                  <a:lnTo>
                    <a:pt x="263334" y="37465"/>
                  </a:lnTo>
                  <a:lnTo>
                    <a:pt x="257505" y="29146"/>
                  </a:lnTo>
                  <a:lnTo>
                    <a:pt x="245287" y="22872"/>
                  </a:lnTo>
                  <a:lnTo>
                    <a:pt x="245287" y="55753"/>
                  </a:lnTo>
                  <a:lnTo>
                    <a:pt x="243903" y="64020"/>
                  </a:lnTo>
                  <a:lnTo>
                    <a:pt x="239776" y="69938"/>
                  </a:lnTo>
                  <a:lnTo>
                    <a:pt x="232905" y="73494"/>
                  </a:lnTo>
                  <a:lnTo>
                    <a:pt x="223316" y="74676"/>
                  </a:lnTo>
                  <a:lnTo>
                    <a:pt x="212521" y="74676"/>
                  </a:lnTo>
                  <a:lnTo>
                    <a:pt x="212521" y="37465"/>
                  </a:lnTo>
                  <a:lnTo>
                    <a:pt x="223824" y="37465"/>
                  </a:lnTo>
                  <a:lnTo>
                    <a:pt x="233172" y="38620"/>
                  </a:lnTo>
                  <a:lnTo>
                    <a:pt x="239890" y="42049"/>
                  </a:lnTo>
                  <a:lnTo>
                    <a:pt x="243928" y="47764"/>
                  </a:lnTo>
                  <a:lnTo>
                    <a:pt x="245287" y="55753"/>
                  </a:lnTo>
                  <a:lnTo>
                    <a:pt x="245287" y="22872"/>
                  </a:lnTo>
                  <a:lnTo>
                    <a:pt x="245008" y="22720"/>
                  </a:lnTo>
                  <a:lnTo>
                    <a:pt x="227507" y="20574"/>
                  </a:lnTo>
                  <a:lnTo>
                    <a:pt x="191312" y="20574"/>
                  </a:lnTo>
                  <a:lnTo>
                    <a:pt x="191312" y="130175"/>
                  </a:lnTo>
                  <a:lnTo>
                    <a:pt x="212521" y="130175"/>
                  </a:lnTo>
                  <a:lnTo>
                    <a:pt x="212521" y="91313"/>
                  </a:lnTo>
                  <a:lnTo>
                    <a:pt x="225094" y="91313"/>
                  </a:lnTo>
                  <a:lnTo>
                    <a:pt x="260705" y="76085"/>
                  </a:lnTo>
                  <a:lnTo>
                    <a:pt x="261543" y="74676"/>
                  </a:lnTo>
                  <a:lnTo>
                    <a:pt x="264477" y="69824"/>
                  </a:lnTo>
                  <a:lnTo>
                    <a:pt x="266750" y="62750"/>
                  </a:lnTo>
                  <a:lnTo>
                    <a:pt x="267512" y="54864"/>
                  </a:lnTo>
                  <a:close/>
                </a:path>
                <a:path w="743585" h="144145">
                  <a:moveTo>
                    <a:pt x="418769" y="6096"/>
                  </a:moveTo>
                  <a:lnTo>
                    <a:pt x="339394" y="6096"/>
                  </a:lnTo>
                  <a:lnTo>
                    <a:pt x="339394" y="21336"/>
                  </a:lnTo>
                  <a:lnTo>
                    <a:pt x="418769" y="21336"/>
                  </a:lnTo>
                  <a:lnTo>
                    <a:pt x="418769" y="6096"/>
                  </a:lnTo>
                  <a:close/>
                </a:path>
                <a:path w="743585" h="144145">
                  <a:moveTo>
                    <a:pt x="426262" y="77978"/>
                  </a:moveTo>
                  <a:lnTo>
                    <a:pt x="425005" y="64643"/>
                  </a:lnTo>
                  <a:lnTo>
                    <a:pt x="424865" y="63119"/>
                  </a:lnTo>
                  <a:lnTo>
                    <a:pt x="419277" y="64135"/>
                  </a:lnTo>
                  <a:lnTo>
                    <a:pt x="412546" y="64643"/>
                  </a:lnTo>
                  <a:lnTo>
                    <a:pt x="405053" y="64643"/>
                  </a:lnTo>
                  <a:lnTo>
                    <a:pt x="406577" y="28448"/>
                  </a:lnTo>
                  <a:lnTo>
                    <a:pt x="388416" y="28448"/>
                  </a:lnTo>
                  <a:lnTo>
                    <a:pt x="387527" y="64897"/>
                  </a:lnTo>
                  <a:lnTo>
                    <a:pt x="371017" y="64897"/>
                  </a:lnTo>
                  <a:lnTo>
                    <a:pt x="370001" y="28448"/>
                  </a:lnTo>
                  <a:lnTo>
                    <a:pt x="351586" y="28448"/>
                  </a:lnTo>
                  <a:lnTo>
                    <a:pt x="353237" y="64897"/>
                  </a:lnTo>
                  <a:lnTo>
                    <a:pt x="335711" y="64897"/>
                  </a:lnTo>
                  <a:lnTo>
                    <a:pt x="335711" y="80264"/>
                  </a:lnTo>
                  <a:lnTo>
                    <a:pt x="397306" y="80264"/>
                  </a:lnTo>
                  <a:lnTo>
                    <a:pt x="406615" y="80124"/>
                  </a:lnTo>
                  <a:lnTo>
                    <a:pt x="414540" y="79692"/>
                  </a:lnTo>
                  <a:lnTo>
                    <a:pt x="421093" y="78981"/>
                  </a:lnTo>
                  <a:lnTo>
                    <a:pt x="426262" y="77978"/>
                  </a:lnTo>
                  <a:close/>
                </a:path>
                <a:path w="743585" h="144145">
                  <a:moveTo>
                    <a:pt x="456869" y="0"/>
                  </a:moveTo>
                  <a:lnTo>
                    <a:pt x="438454" y="0"/>
                  </a:lnTo>
                  <a:lnTo>
                    <a:pt x="438454" y="25146"/>
                  </a:lnTo>
                  <a:lnTo>
                    <a:pt x="417880" y="25146"/>
                  </a:lnTo>
                  <a:lnTo>
                    <a:pt x="417880" y="38608"/>
                  </a:lnTo>
                  <a:lnTo>
                    <a:pt x="438454" y="38608"/>
                  </a:lnTo>
                  <a:lnTo>
                    <a:pt x="438454" y="45974"/>
                  </a:lnTo>
                  <a:lnTo>
                    <a:pt x="417880" y="45974"/>
                  </a:lnTo>
                  <a:lnTo>
                    <a:pt x="417880" y="59436"/>
                  </a:lnTo>
                  <a:lnTo>
                    <a:pt x="438454" y="59436"/>
                  </a:lnTo>
                  <a:lnTo>
                    <a:pt x="438454" y="84328"/>
                  </a:lnTo>
                  <a:lnTo>
                    <a:pt x="456869" y="84328"/>
                  </a:lnTo>
                  <a:lnTo>
                    <a:pt x="456869" y="0"/>
                  </a:lnTo>
                  <a:close/>
                </a:path>
                <a:path w="743585" h="144145">
                  <a:moveTo>
                    <a:pt x="460171" y="105283"/>
                  </a:moveTo>
                  <a:lnTo>
                    <a:pt x="457390" y="100711"/>
                  </a:lnTo>
                  <a:lnTo>
                    <a:pt x="455853" y="98171"/>
                  </a:lnTo>
                  <a:lnTo>
                    <a:pt x="447471" y="93091"/>
                  </a:lnTo>
                  <a:lnTo>
                    <a:pt x="441248" y="90144"/>
                  </a:lnTo>
                  <a:lnTo>
                    <a:pt x="441248" y="114554"/>
                  </a:lnTo>
                  <a:lnTo>
                    <a:pt x="439356" y="120637"/>
                  </a:lnTo>
                  <a:lnTo>
                    <a:pt x="433717" y="124955"/>
                  </a:lnTo>
                  <a:lnTo>
                    <a:pt x="424307" y="127546"/>
                  </a:lnTo>
                  <a:lnTo>
                    <a:pt x="411149" y="128397"/>
                  </a:lnTo>
                  <a:lnTo>
                    <a:pt x="398068" y="127546"/>
                  </a:lnTo>
                  <a:lnTo>
                    <a:pt x="388747" y="124955"/>
                  </a:lnTo>
                  <a:lnTo>
                    <a:pt x="383159" y="120637"/>
                  </a:lnTo>
                  <a:lnTo>
                    <a:pt x="381304" y="114554"/>
                  </a:lnTo>
                  <a:lnTo>
                    <a:pt x="383159" y="108483"/>
                  </a:lnTo>
                  <a:lnTo>
                    <a:pt x="388747" y="104165"/>
                  </a:lnTo>
                  <a:lnTo>
                    <a:pt x="398068" y="101574"/>
                  </a:lnTo>
                  <a:lnTo>
                    <a:pt x="411149" y="100711"/>
                  </a:lnTo>
                  <a:lnTo>
                    <a:pt x="424307" y="101574"/>
                  </a:lnTo>
                  <a:lnTo>
                    <a:pt x="433717" y="104165"/>
                  </a:lnTo>
                  <a:lnTo>
                    <a:pt x="439356" y="108483"/>
                  </a:lnTo>
                  <a:lnTo>
                    <a:pt x="441248" y="114554"/>
                  </a:lnTo>
                  <a:lnTo>
                    <a:pt x="441248" y="90144"/>
                  </a:lnTo>
                  <a:lnTo>
                    <a:pt x="440474" y="89763"/>
                  </a:lnTo>
                  <a:lnTo>
                    <a:pt x="432066" y="87388"/>
                  </a:lnTo>
                  <a:lnTo>
                    <a:pt x="422287" y="85953"/>
                  </a:lnTo>
                  <a:lnTo>
                    <a:pt x="411149" y="85471"/>
                  </a:lnTo>
                  <a:lnTo>
                    <a:pt x="400164" y="85979"/>
                  </a:lnTo>
                  <a:lnTo>
                    <a:pt x="362381" y="105664"/>
                  </a:lnTo>
                  <a:lnTo>
                    <a:pt x="362381" y="123825"/>
                  </a:lnTo>
                  <a:lnTo>
                    <a:pt x="399783" y="143167"/>
                  </a:lnTo>
                  <a:lnTo>
                    <a:pt x="411149" y="143637"/>
                  </a:lnTo>
                  <a:lnTo>
                    <a:pt x="422211" y="143167"/>
                  </a:lnTo>
                  <a:lnTo>
                    <a:pt x="457365" y="128397"/>
                  </a:lnTo>
                  <a:lnTo>
                    <a:pt x="460095" y="123825"/>
                  </a:lnTo>
                  <a:lnTo>
                    <a:pt x="460171" y="105283"/>
                  </a:lnTo>
                  <a:close/>
                </a:path>
                <a:path w="743585" h="144145">
                  <a:moveTo>
                    <a:pt x="565708" y="12319"/>
                  </a:moveTo>
                  <a:lnTo>
                    <a:pt x="494588" y="12319"/>
                  </a:lnTo>
                  <a:lnTo>
                    <a:pt x="494588" y="28067"/>
                  </a:lnTo>
                  <a:lnTo>
                    <a:pt x="544499" y="28067"/>
                  </a:lnTo>
                  <a:lnTo>
                    <a:pt x="537083" y="49225"/>
                  </a:lnTo>
                  <a:lnTo>
                    <a:pt x="524929" y="68097"/>
                  </a:lnTo>
                  <a:lnTo>
                    <a:pt x="508025" y="84709"/>
                  </a:lnTo>
                  <a:lnTo>
                    <a:pt x="486333" y="99060"/>
                  </a:lnTo>
                  <a:lnTo>
                    <a:pt x="500303" y="112141"/>
                  </a:lnTo>
                  <a:lnTo>
                    <a:pt x="526681" y="92125"/>
                  </a:lnTo>
                  <a:lnTo>
                    <a:pt x="546379" y="68808"/>
                  </a:lnTo>
                  <a:lnTo>
                    <a:pt x="559396" y="42214"/>
                  </a:lnTo>
                  <a:lnTo>
                    <a:pt x="565708" y="12319"/>
                  </a:lnTo>
                  <a:close/>
                </a:path>
                <a:path w="743585" h="144145">
                  <a:moveTo>
                    <a:pt x="624763" y="56515"/>
                  </a:moveTo>
                  <a:lnTo>
                    <a:pt x="602411" y="56515"/>
                  </a:lnTo>
                  <a:lnTo>
                    <a:pt x="602411" y="0"/>
                  </a:lnTo>
                  <a:lnTo>
                    <a:pt x="583742" y="0"/>
                  </a:lnTo>
                  <a:lnTo>
                    <a:pt x="583742" y="143510"/>
                  </a:lnTo>
                  <a:lnTo>
                    <a:pt x="602411" y="143510"/>
                  </a:lnTo>
                  <a:lnTo>
                    <a:pt x="602411" y="72263"/>
                  </a:lnTo>
                  <a:lnTo>
                    <a:pt x="624763" y="72263"/>
                  </a:lnTo>
                  <a:lnTo>
                    <a:pt x="624763" y="56515"/>
                  </a:lnTo>
                  <a:close/>
                </a:path>
                <a:path w="743585" h="144145">
                  <a:moveTo>
                    <a:pt x="743127" y="18796"/>
                  </a:moveTo>
                  <a:lnTo>
                    <a:pt x="730046" y="18796"/>
                  </a:lnTo>
                  <a:lnTo>
                    <a:pt x="722604" y="24117"/>
                  </a:lnTo>
                  <a:lnTo>
                    <a:pt x="714971" y="28613"/>
                  </a:lnTo>
                  <a:lnTo>
                    <a:pt x="707123" y="32308"/>
                  </a:lnTo>
                  <a:lnTo>
                    <a:pt x="699058" y="35179"/>
                  </a:lnTo>
                  <a:lnTo>
                    <a:pt x="699058" y="53594"/>
                  </a:lnTo>
                  <a:lnTo>
                    <a:pt x="722299" y="44069"/>
                  </a:lnTo>
                  <a:lnTo>
                    <a:pt x="722299" y="130175"/>
                  </a:lnTo>
                  <a:lnTo>
                    <a:pt x="743127" y="130175"/>
                  </a:lnTo>
                  <a:lnTo>
                    <a:pt x="743127" y="1879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4967" y="4289551"/>
              <a:ext cx="140462" cy="143510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2104390" y="4288789"/>
              <a:ext cx="278130" cy="144780"/>
            </a:xfrm>
            <a:custGeom>
              <a:avLst/>
              <a:gdLst/>
              <a:ahLst/>
              <a:cxnLst/>
              <a:rect l="l" t="t" r="r" b="b"/>
              <a:pathLst>
                <a:path w="278130" h="144779">
                  <a:moveTo>
                    <a:pt x="229108" y="88265"/>
                  </a:moveTo>
                  <a:lnTo>
                    <a:pt x="184658" y="100965"/>
                  </a:lnTo>
                  <a:lnTo>
                    <a:pt x="180340" y="107823"/>
                  </a:lnTo>
                  <a:lnTo>
                    <a:pt x="180340" y="124713"/>
                  </a:lnTo>
                  <a:lnTo>
                    <a:pt x="218205" y="143668"/>
                  </a:lnTo>
                  <a:lnTo>
                    <a:pt x="229108" y="144145"/>
                  </a:lnTo>
                  <a:lnTo>
                    <a:pt x="239918" y="143666"/>
                  </a:lnTo>
                  <a:lnTo>
                    <a:pt x="274933" y="128905"/>
                  </a:lnTo>
                  <a:lnTo>
                    <a:pt x="219456" y="128905"/>
                  </a:lnTo>
                  <a:lnTo>
                    <a:pt x="212090" y="127762"/>
                  </a:lnTo>
                  <a:lnTo>
                    <a:pt x="201930" y="123190"/>
                  </a:lnTo>
                  <a:lnTo>
                    <a:pt x="199390" y="120142"/>
                  </a:lnTo>
                  <a:lnTo>
                    <a:pt x="199390" y="112395"/>
                  </a:lnTo>
                  <a:lnTo>
                    <a:pt x="201803" y="109347"/>
                  </a:lnTo>
                  <a:lnTo>
                    <a:pt x="206756" y="107061"/>
                  </a:lnTo>
                  <a:lnTo>
                    <a:pt x="211836" y="104775"/>
                  </a:lnTo>
                  <a:lnTo>
                    <a:pt x="219202" y="103505"/>
                  </a:lnTo>
                  <a:lnTo>
                    <a:pt x="274851" y="103505"/>
                  </a:lnTo>
                  <a:lnTo>
                    <a:pt x="273304" y="101092"/>
                  </a:lnTo>
                  <a:lnTo>
                    <a:pt x="264668" y="96012"/>
                  </a:lnTo>
                  <a:lnTo>
                    <a:pt x="257575" y="92604"/>
                  </a:lnTo>
                  <a:lnTo>
                    <a:pt x="249269" y="90185"/>
                  </a:lnTo>
                  <a:lnTo>
                    <a:pt x="239727" y="88741"/>
                  </a:lnTo>
                  <a:lnTo>
                    <a:pt x="229108" y="88265"/>
                  </a:lnTo>
                  <a:close/>
                </a:path>
                <a:path w="278130" h="144779">
                  <a:moveTo>
                    <a:pt x="274851" y="103505"/>
                  </a:moveTo>
                  <a:lnTo>
                    <a:pt x="238887" y="103505"/>
                  </a:lnTo>
                  <a:lnTo>
                    <a:pt x="246253" y="104775"/>
                  </a:lnTo>
                  <a:lnTo>
                    <a:pt x="256159" y="109347"/>
                  </a:lnTo>
                  <a:lnTo>
                    <a:pt x="258572" y="112395"/>
                  </a:lnTo>
                  <a:lnTo>
                    <a:pt x="258572" y="120142"/>
                  </a:lnTo>
                  <a:lnTo>
                    <a:pt x="256032" y="123317"/>
                  </a:lnTo>
                  <a:lnTo>
                    <a:pt x="251079" y="125475"/>
                  </a:lnTo>
                  <a:lnTo>
                    <a:pt x="245999" y="127762"/>
                  </a:lnTo>
                  <a:lnTo>
                    <a:pt x="238633" y="128905"/>
                  </a:lnTo>
                  <a:lnTo>
                    <a:pt x="274933" y="128905"/>
                  </a:lnTo>
                  <a:lnTo>
                    <a:pt x="277542" y="124713"/>
                  </a:lnTo>
                  <a:lnTo>
                    <a:pt x="277622" y="107823"/>
                  </a:lnTo>
                  <a:lnTo>
                    <a:pt x="274851" y="103505"/>
                  </a:lnTo>
                  <a:close/>
                </a:path>
                <a:path w="278130" h="144779">
                  <a:moveTo>
                    <a:pt x="75818" y="90932"/>
                  </a:moveTo>
                  <a:lnTo>
                    <a:pt x="57150" y="90932"/>
                  </a:lnTo>
                  <a:lnTo>
                    <a:pt x="57150" y="144272"/>
                  </a:lnTo>
                  <a:lnTo>
                    <a:pt x="75818" y="144272"/>
                  </a:lnTo>
                  <a:lnTo>
                    <a:pt x="75818" y="90932"/>
                  </a:lnTo>
                  <a:close/>
                </a:path>
                <a:path w="278130" h="144779">
                  <a:moveTo>
                    <a:pt x="133223" y="75184"/>
                  </a:moveTo>
                  <a:lnTo>
                    <a:pt x="0" y="75184"/>
                  </a:lnTo>
                  <a:lnTo>
                    <a:pt x="0" y="90932"/>
                  </a:lnTo>
                  <a:lnTo>
                    <a:pt x="133223" y="90932"/>
                  </a:lnTo>
                  <a:lnTo>
                    <a:pt x="133223" y="75184"/>
                  </a:lnTo>
                  <a:close/>
                </a:path>
                <a:path w="278130" h="144779">
                  <a:moveTo>
                    <a:pt x="198882" y="34417"/>
                  </a:moveTo>
                  <a:lnTo>
                    <a:pt x="178816" y="34417"/>
                  </a:lnTo>
                  <a:lnTo>
                    <a:pt x="170687" y="36703"/>
                  </a:lnTo>
                  <a:lnTo>
                    <a:pt x="164592" y="41402"/>
                  </a:lnTo>
                  <a:lnTo>
                    <a:pt x="158496" y="45974"/>
                  </a:lnTo>
                  <a:lnTo>
                    <a:pt x="155448" y="52324"/>
                  </a:lnTo>
                  <a:lnTo>
                    <a:pt x="155448" y="68072"/>
                  </a:lnTo>
                  <a:lnTo>
                    <a:pt x="158496" y="74295"/>
                  </a:lnTo>
                  <a:lnTo>
                    <a:pt x="164592" y="78994"/>
                  </a:lnTo>
                  <a:lnTo>
                    <a:pt x="170687" y="83566"/>
                  </a:lnTo>
                  <a:lnTo>
                    <a:pt x="178816" y="85979"/>
                  </a:lnTo>
                  <a:lnTo>
                    <a:pt x="199009" y="85979"/>
                  </a:lnTo>
                  <a:lnTo>
                    <a:pt x="207137" y="83566"/>
                  </a:lnTo>
                  <a:lnTo>
                    <a:pt x="213106" y="78994"/>
                  </a:lnTo>
                  <a:lnTo>
                    <a:pt x="219202" y="74422"/>
                  </a:lnTo>
                  <a:lnTo>
                    <a:pt x="220908" y="70866"/>
                  </a:lnTo>
                  <a:lnTo>
                    <a:pt x="184023" y="70866"/>
                  </a:lnTo>
                  <a:lnTo>
                    <a:pt x="180212" y="69850"/>
                  </a:lnTo>
                  <a:lnTo>
                    <a:pt x="174879" y="66040"/>
                  </a:lnTo>
                  <a:lnTo>
                    <a:pt x="173482" y="63373"/>
                  </a:lnTo>
                  <a:lnTo>
                    <a:pt x="173482" y="57023"/>
                  </a:lnTo>
                  <a:lnTo>
                    <a:pt x="174879" y="54483"/>
                  </a:lnTo>
                  <a:lnTo>
                    <a:pt x="180467" y="50419"/>
                  </a:lnTo>
                  <a:lnTo>
                    <a:pt x="184150" y="49403"/>
                  </a:lnTo>
                  <a:lnTo>
                    <a:pt x="220819" y="49403"/>
                  </a:lnTo>
                  <a:lnTo>
                    <a:pt x="219202" y="46100"/>
                  </a:lnTo>
                  <a:lnTo>
                    <a:pt x="212979" y="41402"/>
                  </a:lnTo>
                  <a:lnTo>
                    <a:pt x="206883" y="36703"/>
                  </a:lnTo>
                  <a:lnTo>
                    <a:pt x="198882" y="34417"/>
                  </a:lnTo>
                  <a:close/>
                </a:path>
                <a:path w="278130" h="144779">
                  <a:moveTo>
                    <a:pt x="220819" y="49403"/>
                  </a:moveTo>
                  <a:lnTo>
                    <a:pt x="193548" y="49403"/>
                  </a:lnTo>
                  <a:lnTo>
                    <a:pt x="197231" y="50419"/>
                  </a:lnTo>
                  <a:lnTo>
                    <a:pt x="202819" y="54483"/>
                  </a:lnTo>
                  <a:lnTo>
                    <a:pt x="204216" y="57023"/>
                  </a:lnTo>
                  <a:lnTo>
                    <a:pt x="204216" y="63119"/>
                  </a:lnTo>
                  <a:lnTo>
                    <a:pt x="202819" y="65659"/>
                  </a:lnTo>
                  <a:lnTo>
                    <a:pt x="199898" y="67691"/>
                  </a:lnTo>
                  <a:lnTo>
                    <a:pt x="196977" y="69850"/>
                  </a:lnTo>
                  <a:lnTo>
                    <a:pt x="193294" y="70866"/>
                  </a:lnTo>
                  <a:lnTo>
                    <a:pt x="220908" y="70866"/>
                  </a:lnTo>
                  <a:lnTo>
                    <a:pt x="222250" y="68072"/>
                  </a:lnTo>
                  <a:lnTo>
                    <a:pt x="222250" y="52324"/>
                  </a:lnTo>
                  <a:lnTo>
                    <a:pt x="220819" y="49403"/>
                  </a:lnTo>
                  <a:close/>
                </a:path>
                <a:path w="278130" h="144779">
                  <a:moveTo>
                    <a:pt x="75818" y="3810"/>
                  </a:moveTo>
                  <a:lnTo>
                    <a:pt x="57150" y="3810"/>
                  </a:lnTo>
                  <a:lnTo>
                    <a:pt x="57150" y="10287"/>
                  </a:lnTo>
                  <a:lnTo>
                    <a:pt x="56247" y="16549"/>
                  </a:lnTo>
                  <a:lnTo>
                    <a:pt x="26162" y="42703"/>
                  </a:lnTo>
                  <a:lnTo>
                    <a:pt x="4953" y="47498"/>
                  </a:lnTo>
                  <a:lnTo>
                    <a:pt x="16002" y="61722"/>
                  </a:lnTo>
                  <a:lnTo>
                    <a:pt x="52615" y="46398"/>
                  </a:lnTo>
                  <a:lnTo>
                    <a:pt x="66421" y="33147"/>
                  </a:lnTo>
                  <a:lnTo>
                    <a:pt x="88904" y="33147"/>
                  </a:lnTo>
                  <a:lnTo>
                    <a:pt x="83802" y="28592"/>
                  </a:lnTo>
                  <a:lnTo>
                    <a:pt x="79359" y="22748"/>
                  </a:lnTo>
                  <a:lnTo>
                    <a:pt x="76702" y="16642"/>
                  </a:lnTo>
                  <a:lnTo>
                    <a:pt x="75818" y="10287"/>
                  </a:lnTo>
                  <a:lnTo>
                    <a:pt x="75818" y="3810"/>
                  </a:lnTo>
                  <a:close/>
                </a:path>
                <a:path w="278130" h="144779">
                  <a:moveTo>
                    <a:pt x="88904" y="33147"/>
                  </a:moveTo>
                  <a:lnTo>
                    <a:pt x="66421" y="33147"/>
                  </a:lnTo>
                  <a:lnTo>
                    <a:pt x="69992" y="37500"/>
                  </a:lnTo>
                  <a:lnTo>
                    <a:pt x="109872" y="59646"/>
                  </a:lnTo>
                  <a:lnTo>
                    <a:pt x="118110" y="61722"/>
                  </a:lnTo>
                  <a:lnTo>
                    <a:pt x="127762" y="47625"/>
                  </a:lnTo>
                  <a:lnTo>
                    <a:pt x="116546" y="45789"/>
                  </a:lnTo>
                  <a:lnTo>
                    <a:pt x="106521" y="42941"/>
                  </a:lnTo>
                  <a:lnTo>
                    <a:pt x="97686" y="39070"/>
                  </a:lnTo>
                  <a:lnTo>
                    <a:pt x="90043" y="34162"/>
                  </a:lnTo>
                  <a:lnTo>
                    <a:pt x="88904" y="33147"/>
                  </a:lnTo>
                  <a:close/>
                </a:path>
                <a:path w="278130" h="144779">
                  <a:moveTo>
                    <a:pt x="276860" y="57912"/>
                  </a:moveTo>
                  <a:lnTo>
                    <a:pt x="258445" y="57912"/>
                  </a:lnTo>
                  <a:lnTo>
                    <a:pt x="258445" y="88011"/>
                  </a:lnTo>
                  <a:lnTo>
                    <a:pt x="276860" y="88011"/>
                  </a:lnTo>
                  <a:lnTo>
                    <a:pt x="276860" y="57912"/>
                  </a:lnTo>
                  <a:close/>
                </a:path>
                <a:path w="278130" h="144779">
                  <a:moveTo>
                    <a:pt x="249682" y="3683"/>
                  </a:moveTo>
                  <a:lnTo>
                    <a:pt x="231521" y="3683"/>
                  </a:lnTo>
                  <a:lnTo>
                    <a:pt x="231521" y="83058"/>
                  </a:lnTo>
                  <a:lnTo>
                    <a:pt x="249682" y="83058"/>
                  </a:lnTo>
                  <a:lnTo>
                    <a:pt x="249682" y="57912"/>
                  </a:lnTo>
                  <a:lnTo>
                    <a:pt x="276860" y="57912"/>
                  </a:lnTo>
                  <a:lnTo>
                    <a:pt x="276860" y="42163"/>
                  </a:lnTo>
                  <a:lnTo>
                    <a:pt x="249682" y="42163"/>
                  </a:lnTo>
                  <a:lnTo>
                    <a:pt x="249682" y="3683"/>
                  </a:lnTo>
                  <a:close/>
                </a:path>
                <a:path w="278130" h="144779">
                  <a:moveTo>
                    <a:pt x="276860" y="762"/>
                  </a:moveTo>
                  <a:lnTo>
                    <a:pt x="258445" y="762"/>
                  </a:lnTo>
                  <a:lnTo>
                    <a:pt x="258445" y="42163"/>
                  </a:lnTo>
                  <a:lnTo>
                    <a:pt x="276860" y="42163"/>
                  </a:lnTo>
                  <a:lnTo>
                    <a:pt x="276860" y="762"/>
                  </a:lnTo>
                  <a:close/>
                </a:path>
                <a:path w="278130" h="144779">
                  <a:moveTo>
                    <a:pt x="225425" y="14732"/>
                  </a:moveTo>
                  <a:lnTo>
                    <a:pt x="151511" y="14732"/>
                  </a:lnTo>
                  <a:lnTo>
                    <a:pt x="151511" y="29845"/>
                  </a:lnTo>
                  <a:lnTo>
                    <a:pt x="225425" y="29845"/>
                  </a:lnTo>
                  <a:lnTo>
                    <a:pt x="225425" y="14732"/>
                  </a:lnTo>
                  <a:close/>
                </a:path>
                <a:path w="278130" h="144779">
                  <a:moveTo>
                    <a:pt x="197993" y="0"/>
                  </a:moveTo>
                  <a:lnTo>
                    <a:pt x="179451" y="0"/>
                  </a:lnTo>
                  <a:lnTo>
                    <a:pt x="179451" y="14732"/>
                  </a:lnTo>
                  <a:lnTo>
                    <a:pt x="197993" y="14732"/>
                  </a:lnTo>
                  <a:lnTo>
                    <a:pt x="19799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60654" y="4048505"/>
              <a:ext cx="2197735" cy="650875"/>
            </a:xfrm>
            <a:custGeom>
              <a:avLst/>
              <a:gdLst/>
              <a:ahLst/>
              <a:cxnLst/>
              <a:rect l="l" t="t" r="r" b="b"/>
              <a:pathLst>
                <a:path w="2197735" h="650875">
                  <a:moveTo>
                    <a:pt x="2197608" y="0"/>
                  </a:moveTo>
                  <a:lnTo>
                    <a:pt x="0" y="0"/>
                  </a:lnTo>
                  <a:lnTo>
                    <a:pt x="0" y="650747"/>
                  </a:lnTo>
                  <a:lnTo>
                    <a:pt x="2197608" y="650747"/>
                  </a:lnTo>
                  <a:lnTo>
                    <a:pt x="2197608" y="0"/>
                  </a:lnTo>
                  <a:close/>
                </a:path>
              </a:pathLst>
            </a:custGeom>
            <a:solidFill>
              <a:srgbClr val="FF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60654" y="4048505"/>
              <a:ext cx="2197735" cy="650875"/>
            </a:xfrm>
            <a:custGeom>
              <a:avLst/>
              <a:gdLst/>
              <a:ahLst/>
              <a:cxnLst/>
              <a:rect l="l" t="t" r="r" b="b"/>
              <a:pathLst>
                <a:path w="2197735" h="650875">
                  <a:moveTo>
                    <a:pt x="0" y="650747"/>
                  </a:moveTo>
                  <a:lnTo>
                    <a:pt x="2197608" y="650747"/>
                  </a:lnTo>
                  <a:lnTo>
                    <a:pt x="2197608" y="0"/>
                  </a:lnTo>
                  <a:lnTo>
                    <a:pt x="0" y="0"/>
                  </a:lnTo>
                  <a:lnTo>
                    <a:pt x="0" y="650747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3" name="object 6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6176" y="4936235"/>
            <a:ext cx="2217420" cy="632459"/>
          </a:xfrm>
          <a:prstGeom prst="rect">
            <a:avLst/>
          </a:prstGeom>
        </p:spPr>
      </p:pic>
      <p:grpSp>
        <p:nvGrpSpPr>
          <p:cNvPr id="64" name="object 64" descr=""/>
          <p:cNvGrpSpPr/>
          <p:nvPr/>
        </p:nvGrpSpPr>
        <p:grpSpPr>
          <a:xfrm>
            <a:off x="646176" y="5829300"/>
            <a:ext cx="2217420" cy="632460"/>
            <a:chOff x="646176" y="5829300"/>
            <a:chExt cx="2217420" cy="632460"/>
          </a:xfrm>
        </p:grpSpPr>
        <p:sp>
          <p:nvSpPr>
            <p:cNvPr id="65" name="object 65" descr=""/>
            <p:cNvSpPr/>
            <p:nvPr/>
          </p:nvSpPr>
          <p:spPr>
            <a:xfrm>
              <a:off x="652272" y="5835395"/>
              <a:ext cx="2205355" cy="620395"/>
            </a:xfrm>
            <a:custGeom>
              <a:avLst/>
              <a:gdLst/>
              <a:ahLst/>
              <a:cxnLst/>
              <a:rect l="l" t="t" r="r" b="b"/>
              <a:pathLst>
                <a:path w="2205355" h="620395">
                  <a:moveTo>
                    <a:pt x="2101850" y="0"/>
                  </a:moveTo>
                  <a:lnTo>
                    <a:pt x="103378" y="0"/>
                  </a:lnTo>
                  <a:lnTo>
                    <a:pt x="63141" y="8116"/>
                  </a:lnTo>
                  <a:lnTo>
                    <a:pt x="30281" y="30257"/>
                  </a:lnTo>
                  <a:lnTo>
                    <a:pt x="8125" y="63115"/>
                  </a:lnTo>
                  <a:lnTo>
                    <a:pt x="0" y="103377"/>
                  </a:lnTo>
                  <a:lnTo>
                    <a:pt x="0" y="516889"/>
                  </a:lnTo>
                  <a:lnTo>
                    <a:pt x="8125" y="557152"/>
                  </a:lnTo>
                  <a:lnTo>
                    <a:pt x="30281" y="590010"/>
                  </a:lnTo>
                  <a:lnTo>
                    <a:pt x="63141" y="612151"/>
                  </a:lnTo>
                  <a:lnTo>
                    <a:pt x="103378" y="620267"/>
                  </a:lnTo>
                  <a:lnTo>
                    <a:pt x="2101850" y="620267"/>
                  </a:lnTo>
                  <a:lnTo>
                    <a:pt x="2142112" y="612151"/>
                  </a:lnTo>
                  <a:lnTo>
                    <a:pt x="2174970" y="590010"/>
                  </a:lnTo>
                  <a:lnTo>
                    <a:pt x="2197111" y="557152"/>
                  </a:lnTo>
                  <a:lnTo>
                    <a:pt x="2205228" y="516889"/>
                  </a:lnTo>
                  <a:lnTo>
                    <a:pt x="2205228" y="103377"/>
                  </a:lnTo>
                  <a:lnTo>
                    <a:pt x="2197111" y="63115"/>
                  </a:lnTo>
                  <a:lnTo>
                    <a:pt x="2174970" y="30257"/>
                  </a:lnTo>
                  <a:lnTo>
                    <a:pt x="2142112" y="8116"/>
                  </a:lnTo>
                  <a:lnTo>
                    <a:pt x="210185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52272" y="5835395"/>
              <a:ext cx="2205355" cy="620395"/>
            </a:xfrm>
            <a:custGeom>
              <a:avLst/>
              <a:gdLst/>
              <a:ahLst/>
              <a:cxnLst/>
              <a:rect l="l" t="t" r="r" b="b"/>
              <a:pathLst>
                <a:path w="2205355" h="620395">
                  <a:moveTo>
                    <a:pt x="0" y="103377"/>
                  </a:moveTo>
                  <a:lnTo>
                    <a:pt x="8125" y="63115"/>
                  </a:lnTo>
                  <a:lnTo>
                    <a:pt x="30281" y="30257"/>
                  </a:lnTo>
                  <a:lnTo>
                    <a:pt x="63141" y="8116"/>
                  </a:lnTo>
                  <a:lnTo>
                    <a:pt x="103378" y="0"/>
                  </a:lnTo>
                  <a:lnTo>
                    <a:pt x="2101850" y="0"/>
                  </a:lnTo>
                  <a:lnTo>
                    <a:pt x="2142112" y="8116"/>
                  </a:lnTo>
                  <a:lnTo>
                    <a:pt x="2174970" y="30257"/>
                  </a:lnTo>
                  <a:lnTo>
                    <a:pt x="2197111" y="63115"/>
                  </a:lnTo>
                  <a:lnTo>
                    <a:pt x="2205228" y="103377"/>
                  </a:lnTo>
                  <a:lnTo>
                    <a:pt x="2205228" y="516889"/>
                  </a:lnTo>
                  <a:lnTo>
                    <a:pt x="2197111" y="557152"/>
                  </a:lnTo>
                  <a:lnTo>
                    <a:pt x="2174970" y="590010"/>
                  </a:lnTo>
                  <a:lnTo>
                    <a:pt x="2142112" y="612151"/>
                  </a:lnTo>
                  <a:lnTo>
                    <a:pt x="2101850" y="620267"/>
                  </a:lnTo>
                  <a:lnTo>
                    <a:pt x="103378" y="620267"/>
                  </a:lnTo>
                  <a:lnTo>
                    <a:pt x="63141" y="612151"/>
                  </a:lnTo>
                  <a:lnTo>
                    <a:pt x="30281" y="590010"/>
                  </a:lnTo>
                  <a:lnTo>
                    <a:pt x="8125" y="557152"/>
                  </a:lnTo>
                  <a:lnTo>
                    <a:pt x="0" y="516889"/>
                  </a:lnTo>
                  <a:lnTo>
                    <a:pt x="0" y="103377"/>
                  </a:lnTo>
                  <a:close/>
                </a:path>
              </a:pathLst>
            </a:custGeom>
            <a:ln w="12191">
              <a:solidFill>
                <a:srgbClr val="F8CA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264234" y="6073266"/>
              <a:ext cx="971550" cy="143510"/>
            </a:xfrm>
            <a:custGeom>
              <a:avLst/>
              <a:gdLst/>
              <a:ahLst/>
              <a:cxnLst/>
              <a:rect l="l" t="t" r="r" b="b"/>
              <a:pathLst>
                <a:path w="971550" h="143510">
                  <a:moveTo>
                    <a:pt x="84251" y="23114"/>
                  </a:moveTo>
                  <a:lnTo>
                    <a:pt x="78574" y="21209"/>
                  </a:lnTo>
                  <a:lnTo>
                    <a:pt x="72250" y="19862"/>
                  </a:lnTo>
                  <a:lnTo>
                    <a:pt x="65239" y="19062"/>
                  </a:lnTo>
                  <a:lnTo>
                    <a:pt x="57581" y="18796"/>
                  </a:lnTo>
                  <a:lnTo>
                    <a:pt x="45504" y="19824"/>
                  </a:lnTo>
                  <a:lnTo>
                    <a:pt x="9093" y="44119"/>
                  </a:lnTo>
                  <a:lnTo>
                    <a:pt x="0" y="77724"/>
                  </a:lnTo>
                  <a:lnTo>
                    <a:pt x="901" y="89420"/>
                  </a:lnTo>
                  <a:lnTo>
                    <a:pt x="22364" y="123723"/>
                  </a:lnTo>
                  <a:lnTo>
                    <a:pt x="53263" y="132080"/>
                  </a:lnTo>
                  <a:lnTo>
                    <a:pt x="62331" y="131699"/>
                  </a:lnTo>
                  <a:lnTo>
                    <a:pt x="70510" y="130556"/>
                  </a:lnTo>
                  <a:lnTo>
                    <a:pt x="77812" y="128651"/>
                  </a:lnTo>
                  <a:lnTo>
                    <a:pt x="84251" y="125984"/>
                  </a:lnTo>
                  <a:lnTo>
                    <a:pt x="84251" y="113665"/>
                  </a:lnTo>
                  <a:lnTo>
                    <a:pt x="84251" y="106426"/>
                  </a:lnTo>
                  <a:lnTo>
                    <a:pt x="78054" y="109601"/>
                  </a:lnTo>
                  <a:lnTo>
                    <a:pt x="71488" y="111861"/>
                  </a:lnTo>
                  <a:lnTo>
                    <a:pt x="64528" y="113220"/>
                  </a:lnTo>
                  <a:lnTo>
                    <a:pt x="57200" y="113665"/>
                  </a:lnTo>
                  <a:lnTo>
                    <a:pt x="49669" y="113030"/>
                  </a:lnTo>
                  <a:lnTo>
                    <a:pt x="22860" y="84277"/>
                  </a:lnTo>
                  <a:lnTo>
                    <a:pt x="22275" y="76200"/>
                  </a:lnTo>
                  <a:lnTo>
                    <a:pt x="22910" y="67945"/>
                  </a:lnTo>
                  <a:lnTo>
                    <a:pt x="51092" y="37909"/>
                  </a:lnTo>
                  <a:lnTo>
                    <a:pt x="58978" y="37211"/>
                  </a:lnTo>
                  <a:lnTo>
                    <a:pt x="65836" y="37617"/>
                  </a:lnTo>
                  <a:lnTo>
                    <a:pt x="72326" y="38836"/>
                  </a:lnTo>
                  <a:lnTo>
                    <a:pt x="78460" y="40855"/>
                  </a:lnTo>
                  <a:lnTo>
                    <a:pt x="84251" y="43688"/>
                  </a:lnTo>
                  <a:lnTo>
                    <a:pt x="84251" y="37211"/>
                  </a:lnTo>
                  <a:lnTo>
                    <a:pt x="84251" y="23114"/>
                  </a:lnTo>
                  <a:close/>
                </a:path>
                <a:path w="971550" h="143510">
                  <a:moveTo>
                    <a:pt x="171627" y="100330"/>
                  </a:moveTo>
                  <a:lnTo>
                    <a:pt x="143052" y="67183"/>
                  </a:lnTo>
                  <a:lnTo>
                    <a:pt x="133654" y="63119"/>
                  </a:lnTo>
                  <a:lnTo>
                    <a:pt x="127812" y="59690"/>
                  </a:lnTo>
                  <a:lnTo>
                    <a:pt x="122732" y="54622"/>
                  </a:lnTo>
                  <a:lnTo>
                    <a:pt x="121462" y="51689"/>
                  </a:lnTo>
                  <a:lnTo>
                    <a:pt x="121462" y="44716"/>
                  </a:lnTo>
                  <a:lnTo>
                    <a:pt x="123240" y="41541"/>
                  </a:lnTo>
                  <a:lnTo>
                    <a:pt x="126923" y="39370"/>
                  </a:lnTo>
                  <a:lnTo>
                    <a:pt x="130479" y="37084"/>
                  </a:lnTo>
                  <a:lnTo>
                    <a:pt x="135305" y="35941"/>
                  </a:lnTo>
                  <a:lnTo>
                    <a:pt x="141274" y="35941"/>
                  </a:lnTo>
                  <a:lnTo>
                    <a:pt x="148450" y="36423"/>
                  </a:lnTo>
                  <a:lnTo>
                    <a:pt x="155143" y="37820"/>
                  </a:lnTo>
                  <a:lnTo>
                    <a:pt x="161302" y="40132"/>
                  </a:lnTo>
                  <a:lnTo>
                    <a:pt x="166928" y="43307"/>
                  </a:lnTo>
                  <a:lnTo>
                    <a:pt x="166928" y="35941"/>
                  </a:lnTo>
                  <a:lnTo>
                    <a:pt x="166928" y="22987"/>
                  </a:lnTo>
                  <a:lnTo>
                    <a:pt x="161632" y="21158"/>
                  </a:lnTo>
                  <a:lnTo>
                    <a:pt x="155486" y="19850"/>
                  </a:lnTo>
                  <a:lnTo>
                    <a:pt x="148488" y="19062"/>
                  </a:lnTo>
                  <a:lnTo>
                    <a:pt x="140639" y="18796"/>
                  </a:lnTo>
                  <a:lnTo>
                    <a:pt x="131749" y="19329"/>
                  </a:lnTo>
                  <a:lnTo>
                    <a:pt x="99822" y="43395"/>
                  </a:lnTo>
                  <a:lnTo>
                    <a:pt x="99110" y="50419"/>
                  </a:lnTo>
                  <a:lnTo>
                    <a:pt x="99110" y="57150"/>
                  </a:lnTo>
                  <a:lnTo>
                    <a:pt x="101142" y="63119"/>
                  </a:lnTo>
                  <a:lnTo>
                    <a:pt x="105206" y="68199"/>
                  </a:lnTo>
                  <a:lnTo>
                    <a:pt x="109270" y="73406"/>
                  </a:lnTo>
                  <a:lnTo>
                    <a:pt x="115874" y="77978"/>
                  </a:lnTo>
                  <a:lnTo>
                    <a:pt x="125018" y="82042"/>
                  </a:lnTo>
                  <a:lnTo>
                    <a:pt x="135686" y="86614"/>
                  </a:lnTo>
                  <a:lnTo>
                    <a:pt x="142417" y="90170"/>
                  </a:lnTo>
                  <a:lnTo>
                    <a:pt x="145326" y="93091"/>
                  </a:lnTo>
                  <a:lnTo>
                    <a:pt x="147878" y="95758"/>
                  </a:lnTo>
                  <a:lnTo>
                    <a:pt x="149275" y="98806"/>
                  </a:lnTo>
                  <a:lnTo>
                    <a:pt x="149275" y="105918"/>
                  </a:lnTo>
                  <a:lnTo>
                    <a:pt x="147624" y="109093"/>
                  </a:lnTo>
                  <a:lnTo>
                    <a:pt x="144322" y="111379"/>
                  </a:lnTo>
                  <a:lnTo>
                    <a:pt x="141020" y="113792"/>
                  </a:lnTo>
                  <a:lnTo>
                    <a:pt x="135940" y="114935"/>
                  </a:lnTo>
                  <a:lnTo>
                    <a:pt x="129209" y="114935"/>
                  </a:lnTo>
                  <a:lnTo>
                    <a:pt x="121056" y="114274"/>
                  </a:lnTo>
                  <a:lnTo>
                    <a:pt x="113372" y="112255"/>
                  </a:lnTo>
                  <a:lnTo>
                    <a:pt x="106146" y="108889"/>
                  </a:lnTo>
                  <a:lnTo>
                    <a:pt x="99364" y="104140"/>
                  </a:lnTo>
                  <a:lnTo>
                    <a:pt x="99364" y="125857"/>
                  </a:lnTo>
                  <a:lnTo>
                    <a:pt x="105600" y="128600"/>
                  </a:lnTo>
                  <a:lnTo>
                    <a:pt x="112712" y="130543"/>
                  </a:lnTo>
                  <a:lnTo>
                    <a:pt x="120700" y="131699"/>
                  </a:lnTo>
                  <a:lnTo>
                    <a:pt x="129590" y="132080"/>
                  </a:lnTo>
                  <a:lnTo>
                    <a:pt x="138963" y="131584"/>
                  </a:lnTo>
                  <a:lnTo>
                    <a:pt x="168236" y="114935"/>
                  </a:lnTo>
                  <a:lnTo>
                    <a:pt x="168859" y="113957"/>
                  </a:lnTo>
                  <a:lnTo>
                    <a:pt x="170929" y="107594"/>
                  </a:lnTo>
                  <a:lnTo>
                    <a:pt x="171627" y="100330"/>
                  </a:lnTo>
                  <a:close/>
                </a:path>
                <a:path w="971550" h="143510">
                  <a:moveTo>
                    <a:pt x="267512" y="54864"/>
                  </a:moveTo>
                  <a:lnTo>
                    <a:pt x="265010" y="39865"/>
                  </a:lnTo>
                  <a:lnTo>
                    <a:pt x="263334" y="37465"/>
                  </a:lnTo>
                  <a:lnTo>
                    <a:pt x="257505" y="29146"/>
                  </a:lnTo>
                  <a:lnTo>
                    <a:pt x="245287" y="22872"/>
                  </a:lnTo>
                  <a:lnTo>
                    <a:pt x="245287" y="55765"/>
                  </a:lnTo>
                  <a:lnTo>
                    <a:pt x="243903" y="64020"/>
                  </a:lnTo>
                  <a:lnTo>
                    <a:pt x="239776" y="69938"/>
                  </a:lnTo>
                  <a:lnTo>
                    <a:pt x="232905" y="73494"/>
                  </a:lnTo>
                  <a:lnTo>
                    <a:pt x="223316" y="74676"/>
                  </a:lnTo>
                  <a:lnTo>
                    <a:pt x="212521" y="74676"/>
                  </a:lnTo>
                  <a:lnTo>
                    <a:pt x="212521" y="37465"/>
                  </a:lnTo>
                  <a:lnTo>
                    <a:pt x="223824" y="37465"/>
                  </a:lnTo>
                  <a:lnTo>
                    <a:pt x="233172" y="38608"/>
                  </a:lnTo>
                  <a:lnTo>
                    <a:pt x="239890" y="42037"/>
                  </a:lnTo>
                  <a:lnTo>
                    <a:pt x="243928" y="47764"/>
                  </a:lnTo>
                  <a:lnTo>
                    <a:pt x="245287" y="55765"/>
                  </a:lnTo>
                  <a:lnTo>
                    <a:pt x="245287" y="22872"/>
                  </a:lnTo>
                  <a:lnTo>
                    <a:pt x="245008" y="22720"/>
                  </a:lnTo>
                  <a:lnTo>
                    <a:pt x="227507" y="20574"/>
                  </a:lnTo>
                  <a:lnTo>
                    <a:pt x="191312" y="20574"/>
                  </a:lnTo>
                  <a:lnTo>
                    <a:pt x="191312" y="130175"/>
                  </a:lnTo>
                  <a:lnTo>
                    <a:pt x="212521" y="130175"/>
                  </a:lnTo>
                  <a:lnTo>
                    <a:pt x="212521" y="91313"/>
                  </a:lnTo>
                  <a:lnTo>
                    <a:pt x="225094" y="91313"/>
                  </a:lnTo>
                  <a:lnTo>
                    <a:pt x="260705" y="76200"/>
                  </a:lnTo>
                  <a:lnTo>
                    <a:pt x="261607" y="74676"/>
                  </a:lnTo>
                  <a:lnTo>
                    <a:pt x="264477" y="69888"/>
                  </a:lnTo>
                  <a:lnTo>
                    <a:pt x="266750" y="62776"/>
                  </a:lnTo>
                  <a:lnTo>
                    <a:pt x="267512" y="54864"/>
                  </a:lnTo>
                  <a:close/>
                </a:path>
                <a:path w="971550" h="143510">
                  <a:moveTo>
                    <a:pt x="429437" y="2921"/>
                  </a:moveTo>
                  <a:lnTo>
                    <a:pt x="411022" y="2921"/>
                  </a:lnTo>
                  <a:lnTo>
                    <a:pt x="411022" y="34544"/>
                  </a:lnTo>
                  <a:lnTo>
                    <a:pt x="395401" y="34544"/>
                  </a:lnTo>
                  <a:lnTo>
                    <a:pt x="396786" y="28575"/>
                  </a:lnTo>
                  <a:lnTo>
                    <a:pt x="398056" y="21082"/>
                  </a:lnTo>
                  <a:lnTo>
                    <a:pt x="398957" y="12065"/>
                  </a:lnTo>
                  <a:lnTo>
                    <a:pt x="340918" y="12065"/>
                  </a:lnTo>
                  <a:lnTo>
                    <a:pt x="340918" y="27559"/>
                  </a:lnTo>
                  <a:lnTo>
                    <a:pt x="379006" y="27559"/>
                  </a:lnTo>
                  <a:lnTo>
                    <a:pt x="376148" y="39662"/>
                  </a:lnTo>
                  <a:lnTo>
                    <a:pt x="353339" y="81419"/>
                  </a:lnTo>
                  <a:lnTo>
                    <a:pt x="333044" y="99822"/>
                  </a:lnTo>
                  <a:lnTo>
                    <a:pt x="348665" y="111506"/>
                  </a:lnTo>
                  <a:lnTo>
                    <a:pt x="379082" y="75526"/>
                  </a:lnTo>
                  <a:lnTo>
                    <a:pt x="391083" y="50165"/>
                  </a:lnTo>
                  <a:lnTo>
                    <a:pt x="411022" y="50165"/>
                  </a:lnTo>
                  <a:lnTo>
                    <a:pt x="411022" y="73025"/>
                  </a:lnTo>
                  <a:lnTo>
                    <a:pt x="383209" y="73025"/>
                  </a:lnTo>
                  <a:lnTo>
                    <a:pt x="383209" y="88519"/>
                  </a:lnTo>
                  <a:lnTo>
                    <a:pt x="411022" y="88519"/>
                  </a:lnTo>
                  <a:lnTo>
                    <a:pt x="411022" y="139319"/>
                  </a:lnTo>
                  <a:lnTo>
                    <a:pt x="429437" y="139319"/>
                  </a:lnTo>
                  <a:lnTo>
                    <a:pt x="429437" y="50165"/>
                  </a:lnTo>
                  <a:lnTo>
                    <a:pt x="429437" y="34544"/>
                  </a:lnTo>
                  <a:lnTo>
                    <a:pt x="429437" y="2921"/>
                  </a:lnTo>
                  <a:close/>
                </a:path>
                <a:path w="971550" h="143510">
                  <a:moveTo>
                    <a:pt x="459155" y="0"/>
                  </a:moveTo>
                  <a:lnTo>
                    <a:pt x="440613" y="0"/>
                  </a:lnTo>
                  <a:lnTo>
                    <a:pt x="440613" y="143510"/>
                  </a:lnTo>
                  <a:lnTo>
                    <a:pt x="459155" y="143510"/>
                  </a:lnTo>
                  <a:lnTo>
                    <a:pt x="459155" y="0"/>
                  </a:lnTo>
                  <a:close/>
                </a:path>
                <a:path w="971550" h="143510">
                  <a:moveTo>
                    <a:pt x="565200" y="40132"/>
                  </a:moveTo>
                  <a:lnTo>
                    <a:pt x="546658" y="8712"/>
                  </a:lnTo>
                  <a:lnTo>
                    <a:pt x="546658" y="34036"/>
                  </a:lnTo>
                  <a:lnTo>
                    <a:pt x="546658" y="46101"/>
                  </a:lnTo>
                  <a:lnTo>
                    <a:pt x="544880" y="51066"/>
                  </a:lnTo>
                  <a:lnTo>
                    <a:pt x="541324" y="55003"/>
                  </a:lnTo>
                  <a:lnTo>
                    <a:pt x="537641" y="58801"/>
                  </a:lnTo>
                  <a:lnTo>
                    <a:pt x="532942" y="60833"/>
                  </a:lnTo>
                  <a:lnTo>
                    <a:pt x="521004" y="60833"/>
                  </a:lnTo>
                  <a:lnTo>
                    <a:pt x="516305" y="58801"/>
                  </a:lnTo>
                  <a:lnTo>
                    <a:pt x="512749" y="55003"/>
                  </a:lnTo>
                  <a:lnTo>
                    <a:pt x="509320" y="51066"/>
                  </a:lnTo>
                  <a:lnTo>
                    <a:pt x="507542" y="46101"/>
                  </a:lnTo>
                  <a:lnTo>
                    <a:pt x="507542" y="34036"/>
                  </a:lnTo>
                  <a:lnTo>
                    <a:pt x="509193" y="28956"/>
                  </a:lnTo>
                  <a:lnTo>
                    <a:pt x="512749" y="25019"/>
                  </a:lnTo>
                  <a:lnTo>
                    <a:pt x="516178" y="21082"/>
                  </a:lnTo>
                  <a:lnTo>
                    <a:pt x="521004" y="19177"/>
                  </a:lnTo>
                  <a:lnTo>
                    <a:pt x="532942" y="19177"/>
                  </a:lnTo>
                  <a:lnTo>
                    <a:pt x="537768" y="21082"/>
                  </a:lnTo>
                  <a:lnTo>
                    <a:pt x="544880" y="28956"/>
                  </a:lnTo>
                  <a:lnTo>
                    <a:pt x="546658" y="34036"/>
                  </a:lnTo>
                  <a:lnTo>
                    <a:pt x="546658" y="8712"/>
                  </a:lnTo>
                  <a:lnTo>
                    <a:pt x="542226" y="6515"/>
                  </a:lnTo>
                  <a:lnTo>
                    <a:pt x="534974" y="4584"/>
                  </a:lnTo>
                  <a:lnTo>
                    <a:pt x="526973" y="3937"/>
                  </a:lnTo>
                  <a:lnTo>
                    <a:pt x="519036" y="4584"/>
                  </a:lnTo>
                  <a:lnTo>
                    <a:pt x="489407" y="32664"/>
                  </a:lnTo>
                  <a:lnTo>
                    <a:pt x="488746" y="40132"/>
                  </a:lnTo>
                  <a:lnTo>
                    <a:pt x="489407" y="47523"/>
                  </a:lnTo>
                  <a:lnTo>
                    <a:pt x="519036" y="75565"/>
                  </a:lnTo>
                  <a:lnTo>
                    <a:pt x="526973" y="76200"/>
                  </a:lnTo>
                  <a:lnTo>
                    <a:pt x="534974" y="75565"/>
                  </a:lnTo>
                  <a:lnTo>
                    <a:pt x="542226" y="73621"/>
                  </a:lnTo>
                  <a:lnTo>
                    <a:pt x="548741" y="70370"/>
                  </a:lnTo>
                  <a:lnTo>
                    <a:pt x="554532" y="65786"/>
                  </a:lnTo>
                  <a:lnTo>
                    <a:pt x="558761" y="60833"/>
                  </a:lnTo>
                  <a:lnTo>
                    <a:pt x="559193" y="60337"/>
                  </a:lnTo>
                  <a:lnTo>
                    <a:pt x="562533" y="54254"/>
                  </a:lnTo>
                  <a:lnTo>
                    <a:pt x="564527" y="47523"/>
                  </a:lnTo>
                  <a:lnTo>
                    <a:pt x="565200" y="40132"/>
                  </a:lnTo>
                  <a:close/>
                </a:path>
                <a:path w="971550" h="143510">
                  <a:moveTo>
                    <a:pt x="602284" y="89408"/>
                  </a:moveTo>
                  <a:lnTo>
                    <a:pt x="508050" y="89408"/>
                  </a:lnTo>
                  <a:lnTo>
                    <a:pt x="508050" y="105156"/>
                  </a:lnTo>
                  <a:lnTo>
                    <a:pt x="583742" y="105156"/>
                  </a:lnTo>
                  <a:lnTo>
                    <a:pt x="583742" y="143510"/>
                  </a:lnTo>
                  <a:lnTo>
                    <a:pt x="602284" y="143510"/>
                  </a:lnTo>
                  <a:lnTo>
                    <a:pt x="602284" y="89408"/>
                  </a:lnTo>
                  <a:close/>
                </a:path>
                <a:path w="971550" h="143510">
                  <a:moveTo>
                    <a:pt x="624001" y="19939"/>
                  </a:moveTo>
                  <a:lnTo>
                    <a:pt x="602284" y="19939"/>
                  </a:lnTo>
                  <a:lnTo>
                    <a:pt x="602284" y="0"/>
                  </a:lnTo>
                  <a:lnTo>
                    <a:pt x="583615" y="0"/>
                  </a:lnTo>
                  <a:lnTo>
                    <a:pt x="583615" y="82931"/>
                  </a:lnTo>
                  <a:lnTo>
                    <a:pt x="602284" y="82931"/>
                  </a:lnTo>
                  <a:lnTo>
                    <a:pt x="602284" y="66294"/>
                  </a:lnTo>
                  <a:lnTo>
                    <a:pt x="624001" y="66294"/>
                  </a:lnTo>
                  <a:lnTo>
                    <a:pt x="624001" y="50685"/>
                  </a:lnTo>
                  <a:lnTo>
                    <a:pt x="602284" y="50685"/>
                  </a:lnTo>
                  <a:lnTo>
                    <a:pt x="602284" y="35687"/>
                  </a:lnTo>
                  <a:lnTo>
                    <a:pt x="624001" y="35687"/>
                  </a:lnTo>
                  <a:lnTo>
                    <a:pt x="624001" y="19939"/>
                  </a:lnTo>
                  <a:close/>
                </a:path>
                <a:path w="971550" h="143510">
                  <a:moveTo>
                    <a:pt x="765987" y="95631"/>
                  </a:moveTo>
                  <a:lnTo>
                    <a:pt x="759675" y="91617"/>
                  </a:lnTo>
                  <a:lnTo>
                    <a:pt x="754075" y="86791"/>
                  </a:lnTo>
                  <a:lnTo>
                    <a:pt x="749198" y="81191"/>
                  </a:lnTo>
                  <a:lnTo>
                    <a:pt x="748347" y="79883"/>
                  </a:lnTo>
                  <a:lnTo>
                    <a:pt x="745032" y="74815"/>
                  </a:lnTo>
                  <a:lnTo>
                    <a:pt x="741616" y="68021"/>
                  </a:lnTo>
                  <a:lnTo>
                    <a:pt x="739203" y="61010"/>
                  </a:lnTo>
                  <a:lnTo>
                    <a:pt x="737755" y="53784"/>
                  </a:lnTo>
                  <a:lnTo>
                    <a:pt x="737285" y="46355"/>
                  </a:lnTo>
                  <a:lnTo>
                    <a:pt x="737285" y="36322"/>
                  </a:lnTo>
                  <a:lnTo>
                    <a:pt x="761415" y="36322"/>
                  </a:lnTo>
                  <a:lnTo>
                    <a:pt x="761415" y="20574"/>
                  </a:lnTo>
                  <a:lnTo>
                    <a:pt x="737158" y="20574"/>
                  </a:lnTo>
                  <a:lnTo>
                    <a:pt x="737158" y="2286"/>
                  </a:lnTo>
                  <a:lnTo>
                    <a:pt x="718870" y="2286"/>
                  </a:lnTo>
                  <a:lnTo>
                    <a:pt x="718870" y="20574"/>
                  </a:lnTo>
                  <a:lnTo>
                    <a:pt x="694740" y="20574"/>
                  </a:lnTo>
                  <a:lnTo>
                    <a:pt x="694740" y="36322"/>
                  </a:lnTo>
                  <a:lnTo>
                    <a:pt x="718997" y="36322"/>
                  </a:lnTo>
                  <a:lnTo>
                    <a:pt x="718959" y="46355"/>
                  </a:lnTo>
                  <a:lnTo>
                    <a:pt x="706539" y="84289"/>
                  </a:lnTo>
                  <a:lnTo>
                    <a:pt x="689787" y="101092"/>
                  </a:lnTo>
                  <a:lnTo>
                    <a:pt x="704138" y="112268"/>
                  </a:lnTo>
                  <a:lnTo>
                    <a:pt x="710996" y="105752"/>
                  </a:lnTo>
                  <a:lnTo>
                    <a:pt x="717296" y="98171"/>
                  </a:lnTo>
                  <a:lnTo>
                    <a:pt x="723049" y="89560"/>
                  </a:lnTo>
                  <a:lnTo>
                    <a:pt x="728268" y="79883"/>
                  </a:lnTo>
                  <a:lnTo>
                    <a:pt x="732967" y="87693"/>
                  </a:lnTo>
                  <a:lnTo>
                    <a:pt x="738708" y="95123"/>
                  </a:lnTo>
                  <a:lnTo>
                    <a:pt x="745439" y="102171"/>
                  </a:lnTo>
                  <a:lnTo>
                    <a:pt x="753160" y="108839"/>
                  </a:lnTo>
                  <a:lnTo>
                    <a:pt x="765987" y="95631"/>
                  </a:lnTo>
                  <a:close/>
                </a:path>
                <a:path w="971550" h="143510">
                  <a:moveTo>
                    <a:pt x="788974" y="2921"/>
                  </a:moveTo>
                  <a:lnTo>
                    <a:pt x="770559" y="2921"/>
                  </a:lnTo>
                  <a:lnTo>
                    <a:pt x="770559" y="51828"/>
                  </a:lnTo>
                  <a:lnTo>
                    <a:pt x="750366" y="51828"/>
                  </a:lnTo>
                  <a:lnTo>
                    <a:pt x="750366" y="67183"/>
                  </a:lnTo>
                  <a:lnTo>
                    <a:pt x="770559" y="67183"/>
                  </a:lnTo>
                  <a:lnTo>
                    <a:pt x="770559" y="139319"/>
                  </a:lnTo>
                  <a:lnTo>
                    <a:pt x="788974" y="139319"/>
                  </a:lnTo>
                  <a:lnTo>
                    <a:pt x="788974" y="2921"/>
                  </a:lnTo>
                  <a:close/>
                </a:path>
                <a:path w="971550" h="143510">
                  <a:moveTo>
                    <a:pt x="817295" y="0"/>
                  </a:moveTo>
                  <a:lnTo>
                    <a:pt x="798753" y="0"/>
                  </a:lnTo>
                  <a:lnTo>
                    <a:pt x="798753" y="143510"/>
                  </a:lnTo>
                  <a:lnTo>
                    <a:pt x="817295" y="143510"/>
                  </a:lnTo>
                  <a:lnTo>
                    <a:pt x="817295" y="0"/>
                  </a:lnTo>
                  <a:close/>
                </a:path>
                <a:path w="971550" h="143510">
                  <a:moveTo>
                    <a:pt x="923975" y="4064"/>
                  </a:moveTo>
                  <a:lnTo>
                    <a:pt x="855141" y="4064"/>
                  </a:lnTo>
                  <a:lnTo>
                    <a:pt x="855141" y="19812"/>
                  </a:lnTo>
                  <a:lnTo>
                    <a:pt x="900734" y="19812"/>
                  </a:lnTo>
                  <a:lnTo>
                    <a:pt x="896391" y="27482"/>
                  </a:lnTo>
                  <a:lnTo>
                    <a:pt x="861021" y="54622"/>
                  </a:lnTo>
                  <a:lnTo>
                    <a:pt x="846251" y="59182"/>
                  </a:lnTo>
                  <a:lnTo>
                    <a:pt x="858316" y="74053"/>
                  </a:lnTo>
                  <a:lnTo>
                    <a:pt x="884555" y="61671"/>
                  </a:lnTo>
                  <a:lnTo>
                    <a:pt x="904240" y="45872"/>
                  </a:lnTo>
                  <a:lnTo>
                    <a:pt x="917371" y="26670"/>
                  </a:lnTo>
                  <a:lnTo>
                    <a:pt x="923975" y="4064"/>
                  </a:lnTo>
                  <a:close/>
                </a:path>
                <a:path w="971550" h="143510">
                  <a:moveTo>
                    <a:pt x="967663" y="0"/>
                  </a:moveTo>
                  <a:lnTo>
                    <a:pt x="949248" y="0"/>
                  </a:lnTo>
                  <a:lnTo>
                    <a:pt x="949248" y="18923"/>
                  </a:lnTo>
                  <a:lnTo>
                    <a:pt x="921689" y="18923"/>
                  </a:lnTo>
                  <a:lnTo>
                    <a:pt x="921689" y="33401"/>
                  </a:lnTo>
                  <a:lnTo>
                    <a:pt x="949248" y="33401"/>
                  </a:lnTo>
                  <a:lnTo>
                    <a:pt x="949248" y="46482"/>
                  </a:lnTo>
                  <a:lnTo>
                    <a:pt x="917752" y="46482"/>
                  </a:lnTo>
                  <a:lnTo>
                    <a:pt x="917752" y="60972"/>
                  </a:lnTo>
                  <a:lnTo>
                    <a:pt x="949248" y="60972"/>
                  </a:lnTo>
                  <a:lnTo>
                    <a:pt x="949248" y="72136"/>
                  </a:lnTo>
                  <a:lnTo>
                    <a:pt x="967663" y="72136"/>
                  </a:lnTo>
                  <a:lnTo>
                    <a:pt x="967663" y="0"/>
                  </a:lnTo>
                  <a:close/>
                </a:path>
                <a:path w="971550" h="143510">
                  <a:moveTo>
                    <a:pt x="971219" y="126238"/>
                  </a:moveTo>
                  <a:lnTo>
                    <a:pt x="893241" y="126238"/>
                  </a:lnTo>
                  <a:lnTo>
                    <a:pt x="893241" y="116459"/>
                  </a:lnTo>
                  <a:lnTo>
                    <a:pt x="967663" y="116459"/>
                  </a:lnTo>
                  <a:lnTo>
                    <a:pt x="967663" y="77724"/>
                  </a:lnTo>
                  <a:lnTo>
                    <a:pt x="874699" y="77724"/>
                  </a:lnTo>
                  <a:lnTo>
                    <a:pt x="874699" y="93091"/>
                  </a:lnTo>
                  <a:lnTo>
                    <a:pt x="949248" y="93091"/>
                  </a:lnTo>
                  <a:lnTo>
                    <a:pt x="949248" y="102362"/>
                  </a:lnTo>
                  <a:lnTo>
                    <a:pt x="874699" y="102362"/>
                  </a:lnTo>
                  <a:lnTo>
                    <a:pt x="874699" y="141605"/>
                  </a:lnTo>
                  <a:lnTo>
                    <a:pt x="971219" y="141605"/>
                  </a:lnTo>
                  <a:lnTo>
                    <a:pt x="971219" y="12623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 descr=""/>
          <p:cNvGrpSpPr/>
          <p:nvPr/>
        </p:nvGrpSpPr>
        <p:grpSpPr>
          <a:xfrm>
            <a:off x="3294888" y="3154679"/>
            <a:ext cx="1993900" cy="3307079"/>
            <a:chOff x="3294888" y="3154679"/>
            <a:chExt cx="1993900" cy="3307079"/>
          </a:xfrm>
        </p:grpSpPr>
        <p:sp>
          <p:nvSpPr>
            <p:cNvPr id="69" name="object 69" descr=""/>
            <p:cNvSpPr/>
            <p:nvPr/>
          </p:nvSpPr>
          <p:spPr>
            <a:xfrm>
              <a:off x="3300984" y="3160775"/>
              <a:ext cx="1981200" cy="3295015"/>
            </a:xfrm>
            <a:custGeom>
              <a:avLst/>
              <a:gdLst/>
              <a:ahLst/>
              <a:cxnLst/>
              <a:rect l="l" t="t" r="r" b="b"/>
              <a:pathLst>
                <a:path w="1981200" h="3295015">
                  <a:moveTo>
                    <a:pt x="1651000" y="0"/>
                  </a:moveTo>
                  <a:lnTo>
                    <a:pt x="330200" y="0"/>
                  </a:lnTo>
                  <a:lnTo>
                    <a:pt x="281403" y="3580"/>
                  </a:lnTo>
                  <a:lnTo>
                    <a:pt x="234831" y="13979"/>
                  </a:lnTo>
                  <a:lnTo>
                    <a:pt x="190992" y="30688"/>
                  </a:lnTo>
                  <a:lnTo>
                    <a:pt x="150399" y="53195"/>
                  </a:lnTo>
                  <a:lnTo>
                    <a:pt x="113561" y="80989"/>
                  </a:lnTo>
                  <a:lnTo>
                    <a:pt x="80989" y="113561"/>
                  </a:lnTo>
                  <a:lnTo>
                    <a:pt x="53195" y="150399"/>
                  </a:lnTo>
                  <a:lnTo>
                    <a:pt x="30688" y="190992"/>
                  </a:lnTo>
                  <a:lnTo>
                    <a:pt x="13979" y="234831"/>
                  </a:lnTo>
                  <a:lnTo>
                    <a:pt x="3580" y="281403"/>
                  </a:lnTo>
                  <a:lnTo>
                    <a:pt x="0" y="330200"/>
                  </a:lnTo>
                  <a:lnTo>
                    <a:pt x="0" y="2964688"/>
                  </a:lnTo>
                  <a:lnTo>
                    <a:pt x="3580" y="3013484"/>
                  </a:lnTo>
                  <a:lnTo>
                    <a:pt x="13979" y="3060056"/>
                  </a:lnTo>
                  <a:lnTo>
                    <a:pt x="30688" y="3103895"/>
                  </a:lnTo>
                  <a:lnTo>
                    <a:pt x="53195" y="3144488"/>
                  </a:lnTo>
                  <a:lnTo>
                    <a:pt x="80989" y="3181326"/>
                  </a:lnTo>
                  <a:lnTo>
                    <a:pt x="113561" y="3213898"/>
                  </a:lnTo>
                  <a:lnTo>
                    <a:pt x="150399" y="3241692"/>
                  </a:lnTo>
                  <a:lnTo>
                    <a:pt x="190992" y="3264199"/>
                  </a:lnTo>
                  <a:lnTo>
                    <a:pt x="234831" y="3280908"/>
                  </a:lnTo>
                  <a:lnTo>
                    <a:pt x="281403" y="3291307"/>
                  </a:lnTo>
                  <a:lnTo>
                    <a:pt x="330200" y="3294888"/>
                  </a:lnTo>
                  <a:lnTo>
                    <a:pt x="1651000" y="3294888"/>
                  </a:lnTo>
                  <a:lnTo>
                    <a:pt x="1699796" y="3291307"/>
                  </a:lnTo>
                  <a:lnTo>
                    <a:pt x="1746368" y="3280908"/>
                  </a:lnTo>
                  <a:lnTo>
                    <a:pt x="1790207" y="3264199"/>
                  </a:lnTo>
                  <a:lnTo>
                    <a:pt x="1830800" y="3241692"/>
                  </a:lnTo>
                  <a:lnTo>
                    <a:pt x="1867638" y="3213898"/>
                  </a:lnTo>
                  <a:lnTo>
                    <a:pt x="1900210" y="3181326"/>
                  </a:lnTo>
                  <a:lnTo>
                    <a:pt x="1928004" y="3144488"/>
                  </a:lnTo>
                  <a:lnTo>
                    <a:pt x="1950511" y="3103895"/>
                  </a:lnTo>
                  <a:lnTo>
                    <a:pt x="1967220" y="3060056"/>
                  </a:lnTo>
                  <a:lnTo>
                    <a:pt x="1977619" y="3013484"/>
                  </a:lnTo>
                  <a:lnTo>
                    <a:pt x="1981200" y="2964688"/>
                  </a:lnTo>
                  <a:lnTo>
                    <a:pt x="1981200" y="330200"/>
                  </a:lnTo>
                  <a:lnTo>
                    <a:pt x="1977619" y="281403"/>
                  </a:lnTo>
                  <a:lnTo>
                    <a:pt x="1967220" y="234831"/>
                  </a:lnTo>
                  <a:lnTo>
                    <a:pt x="1950511" y="190992"/>
                  </a:lnTo>
                  <a:lnTo>
                    <a:pt x="1928004" y="150399"/>
                  </a:lnTo>
                  <a:lnTo>
                    <a:pt x="1900210" y="113561"/>
                  </a:lnTo>
                  <a:lnTo>
                    <a:pt x="1867638" y="80989"/>
                  </a:lnTo>
                  <a:lnTo>
                    <a:pt x="1830800" y="53195"/>
                  </a:lnTo>
                  <a:lnTo>
                    <a:pt x="1790207" y="30688"/>
                  </a:lnTo>
                  <a:lnTo>
                    <a:pt x="1746368" y="13979"/>
                  </a:lnTo>
                  <a:lnTo>
                    <a:pt x="1699796" y="3580"/>
                  </a:lnTo>
                  <a:lnTo>
                    <a:pt x="16510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300984" y="3160775"/>
              <a:ext cx="1981200" cy="3295015"/>
            </a:xfrm>
            <a:custGeom>
              <a:avLst/>
              <a:gdLst/>
              <a:ahLst/>
              <a:cxnLst/>
              <a:rect l="l" t="t" r="r" b="b"/>
              <a:pathLst>
                <a:path w="1981200" h="3295015">
                  <a:moveTo>
                    <a:pt x="0" y="330200"/>
                  </a:moveTo>
                  <a:lnTo>
                    <a:pt x="3580" y="281403"/>
                  </a:lnTo>
                  <a:lnTo>
                    <a:pt x="13979" y="234831"/>
                  </a:lnTo>
                  <a:lnTo>
                    <a:pt x="30688" y="190992"/>
                  </a:lnTo>
                  <a:lnTo>
                    <a:pt x="53195" y="150399"/>
                  </a:lnTo>
                  <a:lnTo>
                    <a:pt x="80989" y="113561"/>
                  </a:lnTo>
                  <a:lnTo>
                    <a:pt x="113561" y="80989"/>
                  </a:lnTo>
                  <a:lnTo>
                    <a:pt x="150399" y="53195"/>
                  </a:lnTo>
                  <a:lnTo>
                    <a:pt x="190992" y="30688"/>
                  </a:lnTo>
                  <a:lnTo>
                    <a:pt x="234831" y="13979"/>
                  </a:lnTo>
                  <a:lnTo>
                    <a:pt x="281403" y="3580"/>
                  </a:lnTo>
                  <a:lnTo>
                    <a:pt x="330200" y="0"/>
                  </a:lnTo>
                  <a:lnTo>
                    <a:pt x="1651000" y="0"/>
                  </a:lnTo>
                  <a:lnTo>
                    <a:pt x="1699796" y="3580"/>
                  </a:lnTo>
                  <a:lnTo>
                    <a:pt x="1746368" y="13979"/>
                  </a:lnTo>
                  <a:lnTo>
                    <a:pt x="1790207" y="30688"/>
                  </a:lnTo>
                  <a:lnTo>
                    <a:pt x="1830800" y="53195"/>
                  </a:lnTo>
                  <a:lnTo>
                    <a:pt x="1867638" y="80989"/>
                  </a:lnTo>
                  <a:lnTo>
                    <a:pt x="1900210" y="113561"/>
                  </a:lnTo>
                  <a:lnTo>
                    <a:pt x="1928004" y="150399"/>
                  </a:lnTo>
                  <a:lnTo>
                    <a:pt x="1950511" y="190992"/>
                  </a:lnTo>
                  <a:lnTo>
                    <a:pt x="1967220" y="234831"/>
                  </a:lnTo>
                  <a:lnTo>
                    <a:pt x="1977619" y="281403"/>
                  </a:lnTo>
                  <a:lnTo>
                    <a:pt x="1981200" y="330200"/>
                  </a:lnTo>
                  <a:lnTo>
                    <a:pt x="1981200" y="2964688"/>
                  </a:lnTo>
                  <a:lnTo>
                    <a:pt x="1977619" y="3013484"/>
                  </a:lnTo>
                  <a:lnTo>
                    <a:pt x="1967220" y="3060056"/>
                  </a:lnTo>
                  <a:lnTo>
                    <a:pt x="1950511" y="3103895"/>
                  </a:lnTo>
                  <a:lnTo>
                    <a:pt x="1928004" y="3144488"/>
                  </a:lnTo>
                  <a:lnTo>
                    <a:pt x="1900210" y="3181326"/>
                  </a:lnTo>
                  <a:lnTo>
                    <a:pt x="1867638" y="3213898"/>
                  </a:lnTo>
                  <a:lnTo>
                    <a:pt x="1830800" y="3241692"/>
                  </a:lnTo>
                  <a:lnTo>
                    <a:pt x="1790207" y="3264199"/>
                  </a:lnTo>
                  <a:lnTo>
                    <a:pt x="1746368" y="3280908"/>
                  </a:lnTo>
                  <a:lnTo>
                    <a:pt x="1699796" y="3291307"/>
                  </a:lnTo>
                  <a:lnTo>
                    <a:pt x="1651000" y="3294888"/>
                  </a:lnTo>
                  <a:lnTo>
                    <a:pt x="330200" y="3294888"/>
                  </a:lnTo>
                  <a:lnTo>
                    <a:pt x="281403" y="3291307"/>
                  </a:lnTo>
                  <a:lnTo>
                    <a:pt x="234831" y="3280908"/>
                  </a:lnTo>
                  <a:lnTo>
                    <a:pt x="190992" y="3264199"/>
                  </a:lnTo>
                  <a:lnTo>
                    <a:pt x="150399" y="3241692"/>
                  </a:lnTo>
                  <a:lnTo>
                    <a:pt x="113561" y="3213898"/>
                  </a:lnTo>
                  <a:lnTo>
                    <a:pt x="80989" y="3181326"/>
                  </a:lnTo>
                  <a:lnTo>
                    <a:pt x="53195" y="3144488"/>
                  </a:lnTo>
                  <a:lnTo>
                    <a:pt x="30688" y="3103895"/>
                  </a:lnTo>
                  <a:lnTo>
                    <a:pt x="13979" y="3060056"/>
                  </a:lnTo>
                  <a:lnTo>
                    <a:pt x="3580" y="3013484"/>
                  </a:lnTo>
                  <a:lnTo>
                    <a:pt x="0" y="2964688"/>
                  </a:lnTo>
                  <a:lnTo>
                    <a:pt x="0" y="330200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864991" y="4734051"/>
              <a:ext cx="285750" cy="145415"/>
            </a:xfrm>
            <a:custGeom>
              <a:avLst/>
              <a:gdLst/>
              <a:ahLst/>
              <a:cxnLst/>
              <a:rect l="l" t="t" r="r" b="b"/>
              <a:pathLst>
                <a:path w="285750" h="145414">
                  <a:moveTo>
                    <a:pt x="266192" y="96012"/>
                  </a:moveTo>
                  <a:lnTo>
                    <a:pt x="170180" y="96012"/>
                  </a:lnTo>
                  <a:lnTo>
                    <a:pt x="170180" y="111760"/>
                  </a:lnTo>
                  <a:lnTo>
                    <a:pt x="247396" y="111760"/>
                  </a:lnTo>
                  <a:lnTo>
                    <a:pt x="247396" y="145161"/>
                  </a:lnTo>
                  <a:lnTo>
                    <a:pt x="266192" y="145161"/>
                  </a:lnTo>
                  <a:lnTo>
                    <a:pt x="266192" y="96012"/>
                  </a:lnTo>
                  <a:close/>
                </a:path>
                <a:path w="285750" h="145414">
                  <a:moveTo>
                    <a:pt x="228346" y="83185"/>
                  </a:moveTo>
                  <a:lnTo>
                    <a:pt x="209550" y="83185"/>
                  </a:lnTo>
                  <a:lnTo>
                    <a:pt x="209550" y="96012"/>
                  </a:lnTo>
                  <a:lnTo>
                    <a:pt x="228346" y="96012"/>
                  </a:lnTo>
                  <a:lnTo>
                    <a:pt x="228346" y="83185"/>
                  </a:lnTo>
                  <a:close/>
                </a:path>
                <a:path w="285750" h="145414">
                  <a:moveTo>
                    <a:pt x="285623" y="67310"/>
                  </a:moveTo>
                  <a:lnTo>
                    <a:pt x="152400" y="67310"/>
                  </a:lnTo>
                  <a:lnTo>
                    <a:pt x="152400" y="83185"/>
                  </a:lnTo>
                  <a:lnTo>
                    <a:pt x="285623" y="83185"/>
                  </a:lnTo>
                  <a:lnTo>
                    <a:pt x="285623" y="67310"/>
                  </a:lnTo>
                  <a:close/>
                </a:path>
                <a:path w="285750" h="145414">
                  <a:moveTo>
                    <a:pt x="74930" y="81788"/>
                  </a:moveTo>
                  <a:lnTo>
                    <a:pt x="56134" y="81788"/>
                  </a:lnTo>
                  <a:lnTo>
                    <a:pt x="56134" y="145161"/>
                  </a:lnTo>
                  <a:lnTo>
                    <a:pt x="74930" y="145161"/>
                  </a:lnTo>
                  <a:lnTo>
                    <a:pt x="74930" y="81788"/>
                  </a:lnTo>
                  <a:close/>
                </a:path>
                <a:path w="285750" h="145414">
                  <a:moveTo>
                    <a:pt x="133223" y="65913"/>
                  </a:moveTo>
                  <a:lnTo>
                    <a:pt x="0" y="65913"/>
                  </a:lnTo>
                  <a:lnTo>
                    <a:pt x="0" y="81788"/>
                  </a:lnTo>
                  <a:lnTo>
                    <a:pt x="133223" y="81788"/>
                  </a:lnTo>
                  <a:lnTo>
                    <a:pt x="133223" y="65913"/>
                  </a:lnTo>
                  <a:close/>
                </a:path>
                <a:path w="285750" h="145414">
                  <a:moveTo>
                    <a:pt x="113792" y="7874"/>
                  </a:moveTo>
                  <a:lnTo>
                    <a:pt x="20320" y="7874"/>
                  </a:lnTo>
                  <a:lnTo>
                    <a:pt x="20320" y="23622"/>
                  </a:lnTo>
                  <a:lnTo>
                    <a:pt x="95123" y="23622"/>
                  </a:lnTo>
                  <a:lnTo>
                    <a:pt x="95001" y="31980"/>
                  </a:lnTo>
                  <a:lnTo>
                    <a:pt x="94630" y="41814"/>
                  </a:lnTo>
                  <a:lnTo>
                    <a:pt x="93997" y="53125"/>
                  </a:lnTo>
                  <a:lnTo>
                    <a:pt x="93091" y="65913"/>
                  </a:lnTo>
                  <a:lnTo>
                    <a:pt x="111125" y="65913"/>
                  </a:lnTo>
                  <a:lnTo>
                    <a:pt x="112291" y="50432"/>
                  </a:lnTo>
                  <a:lnTo>
                    <a:pt x="113125" y="35607"/>
                  </a:lnTo>
                  <a:lnTo>
                    <a:pt x="113625" y="21425"/>
                  </a:lnTo>
                  <a:lnTo>
                    <a:pt x="113792" y="7874"/>
                  </a:lnTo>
                  <a:close/>
                </a:path>
                <a:path w="285750" h="145414">
                  <a:moveTo>
                    <a:pt x="230759" y="28067"/>
                  </a:moveTo>
                  <a:lnTo>
                    <a:pt x="207263" y="28067"/>
                  </a:lnTo>
                  <a:lnTo>
                    <a:pt x="203581" y="33401"/>
                  </a:lnTo>
                  <a:lnTo>
                    <a:pt x="196850" y="37719"/>
                  </a:lnTo>
                  <a:lnTo>
                    <a:pt x="155701" y="45974"/>
                  </a:lnTo>
                  <a:lnTo>
                    <a:pt x="165354" y="60833"/>
                  </a:lnTo>
                  <a:lnTo>
                    <a:pt x="203985" y="50220"/>
                  </a:lnTo>
                  <a:lnTo>
                    <a:pt x="219201" y="40005"/>
                  </a:lnTo>
                  <a:lnTo>
                    <a:pt x="248353" y="40005"/>
                  </a:lnTo>
                  <a:lnTo>
                    <a:pt x="241300" y="37592"/>
                  </a:lnTo>
                  <a:lnTo>
                    <a:pt x="234569" y="33274"/>
                  </a:lnTo>
                  <a:lnTo>
                    <a:pt x="230759" y="28067"/>
                  </a:lnTo>
                  <a:close/>
                </a:path>
                <a:path w="285750" h="145414">
                  <a:moveTo>
                    <a:pt x="248353" y="40005"/>
                  </a:moveTo>
                  <a:lnTo>
                    <a:pt x="219201" y="40005"/>
                  </a:lnTo>
                  <a:lnTo>
                    <a:pt x="223208" y="43553"/>
                  </a:lnTo>
                  <a:lnTo>
                    <a:pt x="264683" y="59624"/>
                  </a:lnTo>
                  <a:lnTo>
                    <a:pt x="272161" y="60579"/>
                  </a:lnTo>
                  <a:lnTo>
                    <a:pt x="281305" y="45847"/>
                  </a:lnTo>
                  <a:lnTo>
                    <a:pt x="273472" y="45537"/>
                  </a:lnTo>
                  <a:lnTo>
                    <a:pt x="265795" y="44608"/>
                  </a:lnTo>
                  <a:lnTo>
                    <a:pt x="258284" y="43060"/>
                  </a:lnTo>
                  <a:lnTo>
                    <a:pt x="250951" y="40894"/>
                  </a:lnTo>
                  <a:lnTo>
                    <a:pt x="248353" y="40005"/>
                  </a:lnTo>
                  <a:close/>
                </a:path>
                <a:path w="285750" h="145414">
                  <a:moveTo>
                    <a:pt x="271018" y="12700"/>
                  </a:moveTo>
                  <a:lnTo>
                    <a:pt x="167132" y="12700"/>
                  </a:lnTo>
                  <a:lnTo>
                    <a:pt x="167132" y="28067"/>
                  </a:lnTo>
                  <a:lnTo>
                    <a:pt x="271018" y="28067"/>
                  </a:lnTo>
                  <a:lnTo>
                    <a:pt x="271018" y="12700"/>
                  </a:lnTo>
                  <a:close/>
                </a:path>
                <a:path w="285750" h="145414">
                  <a:moveTo>
                    <a:pt x="228473" y="0"/>
                  </a:moveTo>
                  <a:lnTo>
                    <a:pt x="209804" y="0"/>
                  </a:lnTo>
                  <a:lnTo>
                    <a:pt x="209804" y="12700"/>
                  </a:lnTo>
                  <a:lnTo>
                    <a:pt x="228473" y="12700"/>
                  </a:lnTo>
                  <a:lnTo>
                    <a:pt x="22847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2783" y="4735702"/>
              <a:ext cx="123697" cy="143509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4428744" y="4735702"/>
              <a:ext cx="292100" cy="143510"/>
            </a:xfrm>
            <a:custGeom>
              <a:avLst/>
              <a:gdLst/>
              <a:ahLst/>
              <a:cxnLst/>
              <a:rect l="l" t="t" r="r" b="b"/>
              <a:pathLst>
                <a:path w="292100" h="143510">
                  <a:moveTo>
                    <a:pt x="269747" y="75184"/>
                  </a:moveTo>
                  <a:lnTo>
                    <a:pt x="179704" y="75184"/>
                  </a:lnTo>
                  <a:lnTo>
                    <a:pt x="179704" y="90932"/>
                  </a:lnTo>
                  <a:lnTo>
                    <a:pt x="251205" y="90932"/>
                  </a:lnTo>
                  <a:lnTo>
                    <a:pt x="251205" y="100203"/>
                  </a:lnTo>
                  <a:lnTo>
                    <a:pt x="179704" y="100203"/>
                  </a:lnTo>
                  <a:lnTo>
                    <a:pt x="179704" y="140335"/>
                  </a:lnTo>
                  <a:lnTo>
                    <a:pt x="273430" y="140335"/>
                  </a:lnTo>
                  <a:lnTo>
                    <a:pt x="273430" y="124714"/>
                  </a:lnTo>
                  <a:lnTo>
                    <a:pt x="198373" y="124714"/>
                  </a:lnTo>
                  <a:lnTo>
                    <a:pt x="198373" y="114935"/>
                  </a:lnTo>
                  <a:lnTo>
                    <a:pt x="269747" y="114935"/>
                  </a:lnTo>
                  <a:lnTo>
                    <a:pt x="269747" y="75184"/>
                  </a:lnTo>
                  <a:close/>
                </a:path>
                <a:path w="292100" h="143510">
                  <a:moveTo>
                    <a:pt x="179069" y="3683"/>
                  </a:moveTo>
                  <a:lnTo>
                    <a:pt x="160527" y="3683"/>
                  </a:lnTo>
                  <a:lnTo>
                    <a:pt x="160527" y="64262"/>
                  </a:lnTo>
                  <a:lnTo>
                    <a:pt x="228853" y="64262"/>
                  </a:lnTo>
                  <a:lnTo>
                    <a:pt x="228853" y="48768"/>
                  </a:lnTo>
                  <a:lnTo>
                    <a:pt x="179069" y="48768"/>
                  </a:lnTo>
                  <a:lnTo>
                    <a:pt x="179069" y="35941"/>
                  </a:lnTo>
                  <a:lnTo>
                    <a:pt x="228853" y="35941"/>
                  </a:lnTo>
                  <a:lnTo>
                    <a:pt x="228853" y="20193"/>
                  </a:lnTo>
                  <a:lnTo>
                    <a:pt x="179069" y="20193"/>
                  </a:lnTo>
                  <a:lnTo>
                    <a:pt x="179069" y="3683"/>
                  </a:lnTo>
                  <a:close/>
                </a:path>
                <a:path w="292100" h="143510">
                  <a:moveTo>
                    <a:pt x="228853" y="35941"/>
                  </a:moveTo>
                  <a:lnTo>
                    <a:pt x="210311" y="35941"/>
                  </a:lnTo>
                  <a:lnTo>
                    <a:pt x="210311" y="48768"/>
                  </a:lnTo>
                  <a:lnTo>
                    <a:pt x="228853" y="48768"/>
                  </a:lnTo>
                  <a:lnTo>
                    <a:pt x="228853" y="35941"/>
                  </a:lnTo>
                  <a:close/>
                </a:path>
                <a:path w="292100" h="143510">
                  <a:moveTo>
                    <a:pt x="228853" y="3683"/>
                  </a:moveTo>
                  <a:lnTo>
                    <a:pt x="210311" y="3683"/>
                  </a:lnTo>
                  <a:lnTo>
                    <a:pt x="210311" y="20193"/>
                  </a:lnTo>
                  <a:lnTo>
                    <a:pt x="228853" y="20193"/>
                  </a:lnTo>
                  <a:lnTo>
                    <a:pt x="228853" y="3683"/>
                  </a:lnTo>
                  <a:close/>
                </a:path>
                <a:path w="292100" h="143510">
                  <a:moveTo>
                    <a:pt x="67690" y="12065"/>
                  </a:moveTo>
                  <a:lnTo>
                    <a:pt x="8381" y="12065"/>
                  </a:lnTo>
                  <a:lnTo>
                    <a:pt x="8381" y="27559"/>
                  </a:lnTo>
                  <a:lnTo>
                    <a:pt x="47497" y="27559"/>
                  </a:lnTo>
                  <a:lnTo>
                    <a:pt x="45164" y="38296"/>
                  </a:lnTo>
                  <a:lnTo>
                    <a:pt x="23806" y="78275"/>
                  </a:lnTo>
                  <a:lnTo>
                    <a:pt x="0" y="99314"/>
                  </a:lnTo>
                  <a:lnTo>
                    <a:pt x="15239" y="111379"/>
                  </a:lnTo>
                  <a:lnTo>
                    <a:pt x="43100" y="82714"/>
                  </a:lnTo>
                  <a:lnTo>
                    <a:pt x="62944" y="42735"/>
                  </a:lnTo>
                  <a:lnTo>
                    <a:pt x="66216" y="27781"/>
                  </a:lnTo>
                  <a:lnTo>
                    <a:pt x="67690" y="12065"/>
                  </a:lnTo>
                  <a:close/>
                </a:path>
                <a:path w="292100" h="143510">
                  <a:moveTo>
                    <a:pt x="269747" y="0"/>
                  </a:moveTo>
                  <a:lnTo>
                    <a:pt x="251205" y="0"/>
                  </a:lnTo>
                  <a:lnTo>
                    <a:pt x="251205" y="69088"/>
                  </a:lnTo>
                  <a:lnTo>
                    <a:pt x="269747" y="69088"/>
                  </a:lnTo>
                  <a:lnTo>
                    <a:pt x="269747" y="44450"/>
                  </a:lnTo>
                  <a:lnTo>
                    <a:pt x="291591" y="44450"/>
                  </a:lnTo>
                  <a:lnTo>
                    <a:pt x="291591" y="28829"/>
                  </a:lnTo>
                  <a:lnTo>
                    <a:pt x="269747" y="28829"/>
                  </a:lnTo>
                  <a:lnTo>
                    <a:pt x="269747" y="0"/>
                  </a:lnTo>
                  <a:close/>
                </a:path>
                <a:path w="292100" h="143510">
                  <a:moveTo>
                    <a:pt x="126618" y="71882"/>
                  </a:moveTo>
                  <a:lnTo>
                    <a:pt x="108076" y="71882"/>
                  </a:lnTo>
                  <a:lnTo>
                    <a:pt x="108076" y="143510"/>
                  </a:lnTo>
                  <a:lnTo>
                    <a:pt x="126618" y="143510"/>
                  </a:lnTo>
                  <a:lnTo>
                    <a:pt x="126618" y="71882"/>
                  </a:lnTo>
                  <a:close/>
                </a:path>
                <a:path w="292100" h="143510">
                  <a:moveTo>
                    <a:pt x="96519" y="2921"/>
                  </a:moveTo>
                  <a:lnTo>
                    <a:pt x="78104" y="2921"/>
                  </a:lnTo>
                  <a:lnTo>
                    <a:pt x="78104" y="139319"/>
                  </a:lnTo>
                  <a:lnTo>
                    <a:pt x="96519" y="139319"/>
                  </a:lnTo>
                  <a:lnTo>
                    <a:pt x="96519" y="71882"/>
                  </a:lnTo>
                  <a:lnTo>
                    <a:pt x="126618" y="71882"/>
                  </a:lnTo>
                  <a:lnTo>
                    <a:pt x="126618" y="56134"/>
                  </a:lnTo>
                  <a:lnTo>
                    <a:pt x="96519" y="56134"/>
                  </a:lnTo>
                  <a:lnTo>
                    <a:pt x="96519" y="2921"/>
                  </a:lnTo>
                  <a:close/>
                </a:path>
                <a:path w="292100" h="143510">
                  <a:moveTo>
                    <a:pt x="126618" y="0"/>
                  </a:moveTo>
                  <a:lnTo>
                    <a:pt x="108076" y="0"/>
                  </a:lnTo>
                  <a:lnTo>
                    <a:pt x="108076" y="56134"/>
                  </a:lnTo>
                  <a:lnTo>
                    <a:pt x="126618" y="56134"/>
                  </a:lnTo>
                  <a:lnTo>
                    <a:pt x="12661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 descr=""/>
          <p:cNvGrpSpPr/>
          <p:nvPr/>
        </p:nvGrpSpPr>
        <p:grpSpPr>
          <a:xfrm>
            <a:off x="5713476" y="2970148"/>
            <a:ext cx="1844039" cy="1091565"/>
            <a:chOff x="5713476" y="2970148"/>
            <a:chExt cx="1844039" cy="1091565"/>
          </a:xfrm>
        </p:grpSpPr>
        <p:pic>
          <p:nvPicPr>
            <p:cNvPr id="75" name="object 7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9572" y="3154679"/>
              <a:ext cx="1830324" cy="899160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5726430" y="3173729"/>
              <a:ext cx="1818639" cy="875030"/>
            </a:xfrm>
            <a:custGeom>
              <a:avLst/>
              <a:gdLst/>
              <a:ahLst/>
              <a:cxnLst/>
              <a:rect l="l" t="t" r="r" b="b"/>
              <a:pathLst>
                <a:path w="1818640" h="875029">
                  <a:moveTo>
                    <a:pt x="1818131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1818131" y="874776"/>
                  </a:lnTo>
                  <a:lnTo>
                    <a:pt x="1818131" y="0"/>
                  </a:lnTo>
                  <a:close/>
                </a:path>
              </a:pathLst>
            </a:custGeom>
            <a:solidFill>
              <a:srgbClr val="FF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726430" y="3173729"/>
              <a:ext cx="1818639" cy="875030"/>
            </a:xfrm>
            <a:custGeom>
              <a:avLst/>
              <a:gdLst/>
              <a:ahLst/>
              <a:cxnLst/>
              <a:rect l="l" t="t" r="r" b="b"/>
              <a:pathLst>
                <a:path w="1818640" h="875029">
                  <a:moveTo>
                    <a:pt x="0" y="874776"/>
                  </a:moveTo>
                  <a:lnTo>
                    <a:pt x="1818131" y="874776"/>
                  </a:lnTo>
                  <a:lnTo>
                    <a:pt x="1818131" y="0"/>
                  </a:lnTo>
                  <a:lnTo>
                    <a:pt x="0" y="0"/>
                  </a:lnTo>
                  <a:lnTo>
                    <a:pt x="0" y="874776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5730367" y="2970148"/>
              <a:ext cx="1145540" cy="143510"/>
            </a:xfrm>
            <a:custGeom>
              <a:avLst/>
              <a:gdLst/>
              <a:ahLst/>
              <a:cxnLst/>
              <a:rect l="l" t="t" r="r" b="b"/>
              <a:pathLst>
                <a:path w="1145540" h="143510">
                  <a:moveTo>
                    <a:pt x="128905" y="48387"/>
                  </a:moveTo>
                  <a:lnTo>
                    <a:pt x="90982" y="35941"/>
                  </a:lnTo>
                  <a:lnTo>
                    <a:pt x="77089" y="20955"/>
                  </a:lnTo>
                  <a:lnTo>
                    <a:pt x="118745" y="20955"/>
                  </a:lnTo>
                  <a:lnTo>
                    <a:pt x="118745" y="5334"/>
                  </a:lnTo>
                  <a:lnTo>
                    <a:pt x="14732" y="5334"/>
                  </a:lnTo>
                  <a:lnTo>
                    <a:pt x="14732" y="20955"/>
                  </a:lnTo>
                  <a:lnTo>
                    <a:pt x="55880" y="20955"/>
                  </a:lnTo>
                  <a:lnTo>
                    <a:pt x="52959" y="26200"/>
                  </a:lnTo>
                  <a:lnTo>
                    <a:pt x="12458" y="47777"/>
                  </a:lnTo>
                  <a:lnTo>
                    <a:pt x="3556" y="48768"/>
                  </a:lnTo>
                  <a:lnTo>
                    <a:pt x="14859" y="63246"/>
                  </a:lnTo>
                  <a:lnTo>
                    <a:pt x="51943" y="48361"/>
                  </a:lnTo>
                  <a:lnTo>
                    <a:pt x="66294" y="35941"/>
                  </a:lnTo>
                  <a:lnTo>
                    <a:pt x="76479" y="45262"/>
                  </a:lnTo>
                  <a:lnTo>
                    <a:pt x="88595" y="52832"/>
                  </a:lnTo>
                  <a:lnTo>
                    <a:pt x="102628" y="58699"/>
                  </a:lnTo>
                  <a:lnTo>
                    <a:pt x="118618" y="62865"/>
                  </a:lnTo>
                  <a:lnTo>
                    <a:pt x="128905" y="48387"/>
                  </a:lnTo>
                  <a:close/>
                </a:path>
                <a:path w="1145540" h="143510">
                  <a:moveTo>
                    <a:pt x="133223" y="72390"/>
                  </a:moveTo>
                  <a:lnTo>
                    <a:pt x="0" y="72390"/>
                  </a:lnTo>
                  <a:lnTo>
                    <a:pt x="0" y="88011"/>
                  </a:lnTo>
                  <a:lnTo>
                    <a:pt x="57150" y="88011"/>
                  </a:lnTo>
                  <a:lnTo>
                    <a:pt x="57150" y="143510"/>
                  </a:lnTo>
                  <a:lnTo>
                    <a:pt x="75946" y="143510"/>
                  </a:lnTo>
                  <a:lnTo>
                    <a:pt x="75946" y="88011"/>
                  </a:lnTo>
                  <a:lnTo>
                    <a:pt x="133223" y="88011"/>
                  </a:lnTo>
                  <a:lnTo>
                    <a:pt x="133223" y="72390"/>
                  </a:lnTo>
                  <a:close/>
                </a:path>
                <a:path w="1145540" h="143510">
                  <a:moveTo>
                    <a:pt x="285623" y="108331"/>
                  </a:moveTo>
                  <a:lnTo>
                    <a:pt x="252222" y="108331"/>
                  </a:lnTo>
                  <a:lnTo>
                    <a:pt x="252222" y="82296"/>
                  </a:lnTo>
                  <a:lnTo>
                    <a:pt x="252222" y="75184"/>
                  </a:lnTo>
                  <a:lnTo>
                    <a:pt x="259308" y="69469"/>
                  </a:lnTo>
                  <a:lnTo>
                    <a:pt x="260273" y="68199"/>
                  </a:lnTo>
                  <a:lnTo>
                    <a:pt x="264388" y="62814"/>
                  </a:lnTo>
                  <a:lnTo>
                    <a:pt x="267449" y="55181"/>
                  </a:lnTo>
                  <a:lnTo>
                    <a:pt x="268478" y="46609"/>
                  </a:lnTo>
                  <a:lnTo>
                    <a:pt x="267589" y="38493"/>
                  </a:lnTo>
                  <a:lnTo>
                    <a:pt x="249428" y="16700"/>
                  </a:lnTo>
                  <a:lnTo>
                    <a:pt x="249428" y="40005"/>
                  </a:lnTo>
                  <a:lnTo>
                    <a:pt x="249351" y="53340"/>
                  </a:lnTo>
                  <a:lnTo>
                    <a:pt x="246634" y="58547"/>
                  </a:lnTo>
                  <a:lnTo>
                    <a:pt x="241173" y="62357"/>
                  </a:lnTo>
                  <a:lnTo>
                    <a:pt x="235712" y="66294"/>
                  </a:lnTo>
                  <a:lnTo>
                    <a:pt x="233807" y="66789"/>
                  </a:lnTo>
                  <a:lnTo>
                    <a:pt x="233807" y="82296"/>
                  </a:lnTo>
                  <a:lnTo>
                    <a:pt x="233807" y="108331"/>
                  </a:lnTo>
                  <a:lnTo>
                    <a:pt x="204216" y="108331"/>
                  </a:lnTo>
                  <a:lnTo>
                    <a:pt x="204216" y="82296"/>
                  </a:lnTo>
                  <a:lnTo>
                    <a:pt x="209169" y="83185"/>
                  </a:lnTo>
                  <a:lnTo>
                    <a:pt x="214122" y="83566"/>
                  </a:lnTo>
                  <a:lnTo>
                    <a:pt x="224028" y="83566"/>
                  </a:lnTo>
                  <a:lnTo>
                    <a:pt x="228981" y="83185"/>
                  </a:lnTo>
                  <a:lnTo>
                    <a:pt x="233807" y="82296"/>
                  </a:lnTo>
                  <a:lnTo>
                    <a:pt x="233807" y="66789"/>
                  </a:lnTo>
                  <a:lnTo>
                    <a:pt x="228346" y="68199"/>
                  </a:lnTo>
                  <a:lnTo>
                    <a:pt x="209677" y="68199"/>
                  </a:lnTo>
                  <a:lnTo>
                    <a:pt x="202184" y="66294"/>
                  </a:lnTo>
                  <a:lnTo>
                    <a:pt x="196723" y="62357"/>
                  </a:lnTo>
                  <a:lnTo>
                    <a:pt x="191262" y="58547"/>
                  </a:lnTo>
                  <a:lnTo>
                    <a:pt x="188468" y="53340"/>
                  </a:lnTo>
                  <a:lnTo>
                    <a:pt x="188468" y="40005"/>
                  </a:lnTo>
                  <a:lnTo>
                    <a:pt x="191262" y="34798"/>
                  </a:lnTo>
                  <a:lnTo>
                    <a:pt x="196723" y="30861"/>
                  </a:lnTo>
                  <a:lnTo>
                    <a:pt x="202184" y="27051"/>
                  </a:lnTo>
                  <a:lnTo>
                    <a:pt x="209677" y="25146"/>
                  </a:lnTo>
                  <a:lnTo>
                    <a:pt x="228473" y="25146"/>
                  </a:lnTo>
                  <a:lnTo>
                    <a:pt x="235839" y="27051"/>
                  </a:lnTo>
                  <a:lnTo>
                    <a:pt x="241300" y="30861"/>
                  </a:lnTo>
                  <a:lnTo>
                    <a:pt x="246634" y="34798"/>
                  </a:lnTo>
                  <a:lnTo>
                    <a:pt x="249428" y="40005"/>
                  </a:lnTo>
                  <a:lnTo>
                    <a:pt x="249428" y="16700"/>
                  </a:lnTo>
                  <a:lnTo>
                    <a:pt x="246875" y="15227"/>
                  </a:lnTo>
                  <a:lnTo>
                    <a:pt x="238480" y="12128"/>
                  </a:lnTo>
                  <a:lnTo>
                    <a:pt x="229209" y="10274"/>
                  </a:lnTo>
                  <a:lnTo>
                    <a:pt x="219075" y="9652"/>
                  </a:lnTo>
                  <a:lnTo>
                    <a:pt x="208775" y="10274"/>
                  </a:lnTo>
                  <a:lnTo>
                    <a:pt x="172935" y="31280"/>
                  </a:lnTo>
                  <a:lnTo>
                    <a:pt x="169418" y="46609"/>
                  </a:lnTo>
                  <a:lnTo>
                    <a:pt x="170434" y="55333"/>
                  </a:lnTo>
                  <a:lnTo>
                    <a:pt x="173507" y="62992"/>
                  </a:lnTo>
                  <a:lnTo>
                    <a:pt x="178625" y="69621"/>
                  </a:lnTo>
                  <a:lnTo>
                    <a:pt x="185801" y="75184"/>
                  </a:lnTo>
                  <a:lnTo>
                    <a:pt x="185801" y="108331"/>
                  </a:lnTo>
                  <a:lnTo>
                    <a:pt x="152400" y="108331"/>
                  </a:lnTo>
                  <a:lnTo>
                    <a:pt x="152400" y="123698"/>
                  </a:lnTo>
                  <a:lnTo>
                    <a:pt x="285623" y="123698"/>
                  </a:lnTo>
                  <a:lnTo>
                    <a:pt x="285623" y="108331"/>
                  </a:lnTo>
                  <a:close/>
                </a:path>
                <a:path w="1145540" h="143510">
                  <a:moveTo>
                    <a:pt x="436880" y="9271"/>
                  </a:moveTo>
                  <a:lnTo>
                    <a:pt x="367919" y="9271"/>
                  </a:lnTo>
                  <a:lnTo>
                    <a:pt x="367919" y="24892"/>
                  </a:lnTo>
                  <a:lnTo>
                    <a:pt x="414274" y="24892"/>
                  </a:lnTo>
                  <a:lnTo>
                    <a:pt x="413385" y="28194"/>
                  </a:lnTo>
                  <a:lnTo>
                    <a:pt x="411988" y="31496"/>
                  </a:lnTo>
                  <a:lnTo>
                    <a:pt x="410210" y="34925"/>
                  </a:lnTo>
                  <a:lnTo>
                    <a:pt x="358902" y="38354"/>
                  </a:lnTo>
                  <a:lnTo>
                    <a:pt x="365760" y="53848"/>
                  </a:lnTo>
                  <a:lnTo>
                    <a:pt x="399415" y="50038"/>
                  </a:lnTo>
                  <a:lnTo>
                    <a:pt x="389712" y="58953"/>
                  </a:lnTo>
                  <a:lnTo>
                    <a:pt x="379882" y="66268"/>
                  </a:lnTo>
                  <a:lnTo>
                    <a:pt x="369900" y="72009"/>
                  </a:lnTo>
                  <a:lnTo>
                    <a:pt x="359791" y="76200"/>
                  </a:lnTo>
                  <a:lnTo>
                    <a:pt x="372491" y="89535"/>
                  </a:lnTo>
                  <a:lnTo>
                    <a:pt x="407619" y="66052"/>
                  </a:lnTo>
                  <a:lnTo>
                    <a:pt x="421309" y="50038"/>
                  </a:lnTo>
                  <a:lnTo>
                    <a:pt x="424484" y="45669"/>
                  </a:lnTo>
                  <a:lnTo>
                    <a:pt x="430364" y="34290"/>
                  </a:lnTo>
                  <a:lnTo>
                    <a:pt x="434492" y="22161"/>
                  </a:lnTo>
                  <a:lnTo>
                    <a:pt x="436880" y="9271"/>
                  </a:lnTo>
                  <a:close/>
                </a:path>
                <a:path w="1145540" h="143510">
                  <a:moveTo>
                    <a:pt x="481076" y="0"/>
                  </a:moveTo>
                  <a:lnTo>
                    <a:pt x="462661" y="0"/>
                  </a:lnTo>
                  <a:lnTo>
                    <a:pt x="462661" y="40513"/>
                  </a:lnTo>
                  <a:lnTo>
                    <a:pt x="428879" y="40513"/>
                  </a:lnTo>
                  <a:lnTo>
                    <a:pt x="428879" y="56134"/>
                  </a:lnTo>
                  <a:lnTo>
                    <a:pt x="462661" y="56134"/>
                  </a:lnTo>
                  <a:lnTo>
                    <a:pt x="462661" y="102616"/>
                  </a:lnTo>
                  <a:lnTo>
                    <a:pt x="481076" y="102616"/>
                  </a:lnTo>
                  <a:lnTo>
                    <a:pt x="481076" y="0"/>
                  </a:lnTo>
                  <a:close/>
                </a:path>
                <a:path w="1145540" h="143510">
                  <a:moveTo>
                    <a:pt x="483743" y="122809"/>
                  </a:moveTo>
                  <a:lnTo>
                    <a:pt x="407035" y="122809"/>
                  </a:lnTo>
                  <a:lnTo>
                    <a:pt x="407035" y="90297"/>
                  </a:lnTo>
                  <a:lnTo>
                    <a:pt x="388366" y="90297"/>
                  </a:lnTo>
                  <a:lnTo>
                    <a:pt x="388366" y="138557"/>
                  </a:lnTo>
                  <a:lnTo>
                    <a:pt x="483743" y="138557"/>
                  </a:lnTo>
                  <a:lnTo>
                    <a:pt x="483743" y="122809"/>
                  </a:lnTo>
                  <a:close/>
                </a:path>
                <a:path w="1145540" h="143510">
                  <a:moveTo>
                    <a:pt x="597027" y="56388"/>
                  </a:moveTo>
                  <a:lnTo>
                    <a:pt x="564603" y="29171"/>
                  </a:lnTo>
                  <a:lnTo>
                    <a:pt x="562102" y="16510"/>
                  </a:lnTo>
                  <a:lnTo>
                    <a:pt x="562102" y="3048"/>
                  </a:lnTo>
                  <a:lnTo>
                    <a:pt x="544195" y="3048"/>
                  </a:lnTo>
                  <a:lnTo>
                    <a:pt x="544195" y="16510"/>
                  </a:lnTo>
                  <a:lnTo>
                    <a:pt x="543598" y="23406"/>
                  </a:lnTo>
                  <a:lnTo>
                    <a:pt x="516305" y="57569"/>
                  </a:lnTo>
                  <a:lnTo>
                    <a:pt x="508381" y="61468"/>
                  </a:lnTo>
                  <a:lnTo>
                    <a:pt x="520954" y="74295"/>
                  </a:lnTo>
                  <a:lnTo>
                    <a:pt x="550926" y="49022"/>
                  </a:lnTo>
                  <a:lnTo>
                    <a:pt x="553720" y="43688"/>
                  </a:lnTo>
                  <a:lnTo>
                    <a:pt x="559574" y="51079"/>
                  </a:lnTo>
                  <a:lnTo>
                    <a:pt x="566877" y="58000"/>
                  </a:lnTo>
                  <a:lnTo>
                    <a:pt x="575627" y="64465"/>
                  </a:lnTo>
                  <a:lnTo>
                    <a:pt x="585851" y="70485"/>
                  </a:lnTo>
                  <a:lnTo>
                    <a:pt x="597027" y="56388"/>
                  </a:lnTo>
                  <a:close/>
                </a:path>
                <a:path w="1145540" h="143510">
                  <a:moveTo>
                    <a:pt x="633476" y="0"/>
                  </a:moveTo>
                  <a:lnTo>
                    <a:pt x="615061" y="0"/>
                  </a:lnTo>
                  <a:lnTo>
                    <a:pt x="615061" y="22225"/>
                  </a:lnTo>
                  <a:lnTo>
                    <a:pt x="584581" y="22225"/>
                  </a:lnTo>
                  <a:lnTo>
                    <a:pt x="584581" y="37338"/>
                  </a:lnTo>
                  <a:lnTo>
                    <a:pt x="615061" y="37338"/>
                  </a:lnTo>
                  <a:lnTo>
                    <a:pt x="615061" y="72009"/>
                  </a:lnTo>
                  <a:lnTo>
                    <a:pt x="633476" y="72009"/>
                  </a:lnTo>
                  <a:lnTo>
                    <a:pt x="633476" y="0"/>
                  </a:lnTo>
                  <a:close/>
                </a:path>
                <a:path w="1145540" h="143510">
                  <a:moveTo>
                    <a:pt x="637032" y="125603"/>
                  </a:moveTo>
                  <a:lnTo>
                    <a:pt x="559054" y="125603"/>
                  </a:lnTo>
                  <a:lnTo>
                    <a:pt x="559054" y="116459"/>
                  </a:lnTo>
                  <a:lnTo>
                    <a:pt x="633476" y="116459"/>
                  </a:lnTo>
                  <a:lnTo>
                    <a:pt x="633476" y="77597"/>
                  </a:lnTo>
                  <a:lnTo>
                    <a:pt x="540512" y="77597"/>
                  </a:lnTo>
                  <a:lnTo>
                    <a:pt x="540512" y="93345"/>
                  </a:lnTo>
                  <a:lnTo>
                    <a:pt x="615061" y="93345"/>
                  </a:lnTo>
                  <a:lnTo>
                    <a:pt x="615061" y="101981"/>
                  </a:lnTo>
                  <a:lnTo>
                    <a:pt x="540512" y="101981"/>
                  </a:lnTo>
                  <a:lnTo>
                    <a:pt x="540512" y="141224"/>
                  </a:lnTo>
                  <a:lnTo>
                    <a:pt x="637032" y="141224"/>
                  </a:lnTo>
                  <a:lnTo>
                    <a:pt x="637032" y="125603"/>
                  </a:lnTo>
                  <a:close/>
                </a:path>
                <a:path w="1145540" h="143510">
                  <a:moveTo>
                    <a:pt x="747776" y="76454"/>
                  </a:moveTo>
                  <a:lnTo>
                    <a:pt x="746861" y="62865"/>
                  </a:lnTo>
                  <a:lnTo>
                    <a:pt x="746760" y="61341"/>
                  </a:lnTo>
                  <a:lnTo>
                    <a:pt x="735965" y="62014"/>
                  </a:lnTo>
                  <a:lnTo>
                    <a:pt x="723049" y="62484"/>
                  </a:lnTo>
                  <a:lnTo>
                    <a:pt x="708012" y="62776"/>
                  </a:lnTo>
                  <a:lnTo>
                    <a:pt x="690880" y="62865"/>
                  </a:lnTo>
                  <a:lnTo>
                    <a:pt x="690880" y="49911"/>
                  </a:lnTo>
                  <a:lnTo>
                    <a:pt x="737489" y="49911"/>
                  </a:lnTo>
                  <a:lnTo>
                    <a:pt x="737489" y="35179"/>
                  </a:lnTo>
                  <a:lnTo>
                    <a:pt x="690880" y="35179"/>
                  </a:lnTo>
                  <a:lnTo>
                    <a:pt x="690880" y="22225"/>
                  </a:lnTo>
                  <a:lnTo>
                    <a:pt x="743204" y="22225"/>
                  </a:lnTo>
                  <a:lnTo>
                    <a:pt x="743204" y="6604"/>
                  </a:lnTo>
                  <a:lnTo>
                    <a:pt x="672465" y="6604"/>
                  </a:lnTo>
                  <a:lnTo>
                    <a:pt x="672465" y="78486"/>
                  </a:lnTo>
                  <a:lnTo>
                    <a:pt x="694524" y="78359"/>
                  </a:lnTo>
                  <a:lnTo>
                    <a:pt x="714451" y="77952"/>
                  </a:lnTo>
                  <a:lnTo>
                    <a:pt x="732193" y="77317"/>
                  </a:lnTo>
                  <a:lnTo>
                    <a:pt x="747776" y="76454"/>
                  </a:lnTo>
                  <a:close/>
                </a:path>
                <a:path w="1145540" h="143510">
                  <a:moveTo>
                    <a:pt x="783704" y="0"/>
                  </a:moveTo>
                  <a:lnTo>
                    <a:pt x="765429" y="0"/>
                  </a:lnTo>
                  <a:lnTo>
                    <a:pt x="765429" y="81153"/>
                  </a:lnTo>
                  <a:lnTo>
                    <a:pt x="783704" y="81153"/>
                  </a:lnTo>
                  <a:lnTo>
                    <a:pt x="783704" y="0"/>
                  </a:lnTo>
                  <a:close/>
                </a:path>
                <a:path w="1145540" h="143510">
                  <a:moveTo>
                    <a:pt x="786003" y="104267"/>
                  </a:moveTo>
                  <a:lnTo>
                    <a:pt x="782688" y="98552"/>
                  </a:lnTo>
                  <a:lnTo>
                    <a:pt x="781812" y="97028"/>
                  </a:lnTo>
                  <a:lnTo>
                    <a:pt x="773303" y="91567"/>
                  </a:lnTo>
                  <a:lnTo>
                    <a:pt x="767080" y="88265"/>
                  </a:lnTo>
                  <a:lnTo>
                    <a:pt x="767080" y="108839"/>
                  </a:lnTo>
                  <a:lnTo>
                    <a:pt x="767080" y="117348"/>
                  </a:lnTo>
                  <a:lnTo>
                    <a:pt x="764667" y="120777"/>
                  </a:lnTo>
                  <a:lnTo>
                    <a:pt x="759841" y="123444"/>
                  </a:lnTo>
                  <a:lnTo>
                    <a:pt x="755142" y="126111"/>
                  </a:lnTo>
                  <a:lnTo>
                    <a:pt x="748030" y="127508"/>
                  </a:lnTo>
                  <a:lnTo>
                    <a:pt x="729107" y="127508"/>
                  </a:lnTo>
                  <a:lnTo>
                    <a:pt x="721995" y="126111"/>
                  </a:lnTo>
                  <a:lnTo>
                    <a:pt x="712597" y="120777"/>
                  </a:lnTo>
                  <a:lnTo>
                    <a:pt x="710184" y="117348"/>
                  </a:lnTo>
                  <a:lnTo>
                    <a:pt x="710184" y="108839"/>
                  </a:lnTo>
                  <a:lnTo>
                    <a:pt x="712597" y="105410"/>
                  </a:lnTo>
                  <a:lnTo>
                    <a:pt x="717169" y="102616"/>
                  </a:lnTo>
                  <a:lnTo>
                    <a:pt x="721868" y="99949"/>
                  </a:lnTo>
                  <a:lnTo>
                    <a:pt x="728980" y="98552"/>
                  </a:lnTo>
                  <a:lnTo>
                    <a:pt x="748030" y="98552"/>
                  </a:lnTo>
                  <a:lnTo>
                    <a:pt x="755142" y="99949"/>
                  </a:lnTo>
                  <a:lnTo>
                    <a:pt x="759968" y="102616"/>
                  </a:lnTo>
                  <a:lnTo>
                    <a:pt x="764667" y="105283"/>
                  </a:lnTo>
                  <a:lnTo>
                    <a:pt x="767080" y="108839"/>
                  </a:lnTo>
                  <a:lnTo>
                    <a:pt x="767080" y="88265"/>
                  </a:lnTo>
                  <a:lnTo>
                    <a:pt x="766419" y="87909"/>
                  </a:lnTo>
                  <a:lnTo>
                    <a:pt x="758342" y="85280"/>
                  </a:lnTo>
                  <a:lnTo>
                    <a:pt x="749084" y="83718"/>
                  </a:lnTo>
                  <a:lnTo>
                    <a:pt x="738632" y="83185"/>
                  </a:lnTo>
                  <a:lnTo>
                    <a:pt x="728167" y="83693"/>
                  </a:lnTo>
                  <a:lnTo>
                    <a:pt x="691261" y="104267"/>
                  </a:lnTo>
                  <a:lnTo>
                    <a:pt x="691261" y="121920"/>
                  </a:lnTo>
                  <a:lnTo>
                    <a:pt x="728103" y="142354"/>
                  </a:lnTo>
                  <a:lnTo>
                    <a:pt x="738632" y="142875"/>
                  </a:lnTo>
                  <a:lnTo>
                    <a:pt x="749084" y="142354"/>
                  </a:lnTo>
                  <a:lnTo>
                    <a:pt x="782701" y="127508"/>
                  </a:lnTo>
                  <a:lnTo>
                    <a:pt x="786003" y="121920"/>
                  </a:lnTo>
                  <a:lnTo>
                    <a:pt x="786003" y="104267"/>
                  </a:lnTo>
                  <a:close/>
                </a:path>
                <a:path w="1145540" h="143510">
                  <a:moveTo>
                    <a:pt x="992886" y="87249"/>
                  </a:moveTo>
                  <a:lnTo>
                    <a:pt x="974725" y="87249"/>
                  </a:lnTo>
                  <a:lnTo>
                    <a:pt x="974725" y="102743"/>
                  </a:lnTo>
                  <a:lnTo>
                    <a:pt x="974725" y="124841"/>
                  </a:lnTo>
                  <a:lnTo>
                    <a:pt x="918578" y="124841"/>
                  </a:lnTo>
                  <a:lnTo>
                    <a:pt x="918578" y="102743"/>
                  </a:lnTo>
                  <a:lnTo>
                    <a:pt x="974725" y="102743"/>
                  </a:lnTo>
                  <a:lnTo>
                    <a:pt x="974725" y="87249"/>
                  </a:lnTo>
                  <a:lnTo>
                    <a:pt x="900176" y="87249"/>
                  </a:lnTo>
                  <a:lnTo>
                    <a:pt x="900176" y="140462"/>
                  </a:lnTo>
                  <a:lnTo>
                    <a:pt x="992886" y="140462"/>
                  </a:lnTo>
                  <a:lnTo>
                    <a:pt x="992886" y="124841"/>
                  </a:lnTo>
                  <a:lnTo>
                    <a:pt x="992886" y="102743"/>
                  </a:lnTo>
                  <a:lnTo>
                    <a:pt x="992886" y="87249"/>
                  </a:lnTo>
                  <a:close/>
                </a:path>
                <a:path w="1145540" h="143510">
                  <a:moveTo>
                    <a:pt x="992886" y="0"/>
                  </a:moveTo>
                  <a:lnTo>
                    <a:pt x="974598" y="0"/>
                  </a:lnTo>
                  <a:lnTo>
                    <a:pt x="974598" y="31496"/>
                  </a:lnTo>
                  <a:lnTo>
                    <a:pt x="946785" y="31496"/>
                  </a:lnTo>
                  <a:lnTo>
                    <a:pt x="946785" y="23876"/>
                  </a:lnTo>
                  <a:lnTo>
                    <a:pt x="946785" y="4572"/>
                  </a:lnTo>
                  <a:lnTo>
                    <a:pt x="928243" y="4572"/>
                  </a:lnTo>
                  <a:lnTo>
                    <a:pt x="928243" y="23876"/>
                  </a:lnTo>
                  <a:lnTo>
                    <a:pt x="928243" y="39497"/>
                  </a:lnTo>
                  <a:lnTo>
                    <a:pt x="928243" y="55626"/>
                  </a:lnTo>
                  <a:lnTo>
                    <a:pt x="895985" y="55626"/>
                  </a:lnTo>
                  <a:lnTo>
                    <a:pt x="895985" y="39497"/>
                  </a:lnTo>
                  <a:lnTo>
                    <a:pt x="928243" y="39497"/>
                  </a:lnTo>
                  <a:lnTo>
                    <a:pt x="928243" y="23876"/>
                  </a:lnTo>
                  <a:lnTo>
                    <a:pt x="895985" y="23876"/>
                  </a:lnTo>
                  <a:lnTo>
                    <a:pt x="895985" y="4572"/>
                  </a:lnTo>
                  <a:lnTo>
                    <a:pt x="877697" y="4572"/>
                  </a:lnTo>
                  <a:lnTo>
                    <a:pt x="877697" y="71120"/>
                  </a:lnTo>
                  <a:lnTo>
                    <a:pt x="946785" y="71120"/>
                  </a:lnTo>
                  <a:lnTo>
                    <a:pt x="946785" y="55626"/>
                  </a:lnTo>
                  <a:lnTo>
                    <a:pt x="946785" y="47371"/>
                  </a:lnTo>
                  <a:lnTo>
                    <a:pt x="974598" y="47371"/>
                  </a:lnTo>
                  <a:lnTo>
                    <a:pt x="974598" y="81153"/>
                  </a:lnTo>
                  <a:lnTo>
                    <a:pt x="992886" y="81153"/>
                  </a:lnTo>
                  <a:lnTo>
                    <a:pt x="992886" y="47371"/>
                  </a:lnTo>
                  <a:lnTo>
                    <a:pt x="992886" y="39497"/>
                  </a:lnTo>
                  <a:lnTo>
                    <a:pt x="992886" y="31496"/>
                  </a:lnTo>
                  <a:lnTo>
                    <a:pt x="992886" y="0"/>
                  </a:lnTo>
                  <a:close/>
                </a:path>
                <a:path w="1145540" h="143510">
                  <a:moveTo>
                    <a:pt x="1108456" y="24638"/>
                  </a:moveTo>
                  <a:lnTo>
                    <a:pt x="1105141" y="17907"/>
                  </a:lnTo>
                  <a:lnTo>
                    <a:pt x="1104900" y="17399"/>
                  </a:lnTo>
                  <a:lnTo>
                    <a:pt x="1097661" y="11684"/>
                  </a:lnTo>
                  <a:lnTo>
                    <a:pt x="1091844" y="7950"/>
                  </a:lnTo>
                  <a:lnTo>
                    <a:pt x="1090422" y="7378"/>
                  </a:lnTo>
                  <a:lnTo>
                    <a:pt x="1090422" y="38227"/>
                  </a:lnTo>
                  <a:lnTo>
                    <a:pt x="1088517" y="41910"/>
                  </a:lnTo>
                  <a:lnTo>
                    <a:pt x="1084707" y="44831"/>
                  </a:lnTo>
                  <a:lnTo>
                    <a:pt x="1080770" y="47625"/>
                  </a:lnTo>
                  <a:lnTo>
                    <a:pt x="1075944" y="49149"/>
                  </a:lnTo>
                  <a:lnTo>
                    <a:pt x="1064260" y="49149"/>
                  </a:lnTo>
                  <a:lnTo>
                    <a:pt x="1049401" y="28829"/>
                  </a:lnTo>
                  <a:lnTo>
                    <a:pt x="1051306" y="24892"/>
                  </a:lnTo>
                  <a:lnTo>
                    <a:pt x="1058672" y="19304"/>
                  </a:lnTo>
                  <a:lnTo>
                    <a:pt x="1063752" y="17907"/>
                  </a:lnTo>
                  <a:lnTo>
                    <a:pt x="1076071" y="17907"/>
                  </a:lnTo>
                  <a:lnTo>
                    <a:pt x="1090422" y="38227"/>
                  </a:lnTo>
                  <a:lnTo>
                    <a:pt x="1090422" y="7378"/>
                  </a:lnTo>
                  <a:lnTo>
                    <a:pt x="1085278" y="5295"/>
                  </a:lnTo>
                  <a:lnTo>
                    <a:pt x="1077937" y="3708"/>
                  </a:lnTo>
                  <a:lnTo>
                    <a:pt x="1069848" y="3175"/>
                  </a:lnTo>
                  <a:lnTo>
                    <a:pt x="1061821" y="3708"/>
                  </a:lnTo>
                  <a:lnTo>
                    <a:pt x="1031621" y="24638"/>
                  </a:lnTo>
                  <a:lnTo>
                    <a:pt x="1031621" y="42672"/>
                  </a:lnTo>
                  <a:lnTo>
                    <a:pt x="1069848" y="63881"/>
                  </a:lnTo>
                  <a:lnTo>
                    <a:pt x="1077937" y="63360"/>
                  </a:lnTo>
                  <a:lnTo>
                    <a:pt x="1105141" y="49149"/>
                  </a:lnTo>
                  <a:lnTo>
                    <a:pt x="1108329" y="42672"/>
                  </a:lnTo>
                  <a:lnTo>
                    <a:pt x="1108456" y="24638"/>
                  </a:lnTo>
                  <a:close/>
                </a:path>
                <a:path w="1145540" h="143510">
                  <a:moveTo>
                    <a:pt x="1120394" y="88773"/>
                  </a:moveTo>
                  <a:lnTo>
                    <a:pt x="1119251" y="72898"/>
                  </a:lnTo>
                  <a:lnTo>
                    <a:pt x="1097292" y="73901"/>
                  </a:lnTo>
                  <a:lnTo>
                    <a:pt x="1073556" y="74612"/>
                  </a:lnTo>
                  <a:lnTo>
                    <a:pt x="1048054" y="75044"/>
                  </a:lnTo>
                  <a:lnTo>
                    <a:pt x="1020826" y="75184"/>
                  </a:lnTo>
                  <a:lnTo>
                    <a:pt x="1022604" y="91186"/>
                  </a:lnTo>
                  <a:lnTo>
                    <a:pt x="1049870" y="90919"/>
                  </a:lnTo>
                  <a:lnTo>
                    <a:pt x="1061212" y="90678"/>
                  </a:lnTo>
                  <a:lnTo>
                    <a:pt x="1061212" y="139573"/>
                  </a:lnTo>
                  <a:lnTo>
                    <a:pt x="1079754" y="139573"/>
                  </a:lnTo>
                  <a:lnTo>
                    <a:pt x="1079754" y="90678"/>
                  </a:lnTo>
                  <a:lnTo>
                    <a:pt x="1079754" y="90170"/>
                  </a:lnTo>
                  <a:lnTo>
                    <a:pt x="1120394" y="88773"/>
                  </a:lnTo>
                  <a:close/>
                </a:path>
                <a:path w="1145540" h="143510">
                  <a:moveTo>
                    <a:pt x="1145286" y="0"/>
                  </a:moveTo>
                  <a:lnTo>
                    <a:pt x="1126744" y="0"/>
                  </a:lnTo>
                  <a:lnTo>
                    <a:pt x="1126744" y="143510"/>
                  </a:lnTo>
                  <a:lnTo>
                    <a:pt x="1145286" y="143510"/>
                  </a:lnTo>
                  <a:lnTo>
                    <a:pt x="114528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 descr=""/>
          <p:cNvGrpSpPr/>
          <p:nvPr/>
        </p:nvGrpSpPr>
        <p:grpSpPr>
          <a:xfrm>
            <a:off x="7982711" y="3154679"/>
            <a:ext cx="1991995" cy="1524000"/>
            <a:chOff x="7982711" y="3154679"/>
            <a:chExt cx="1991995" cy="1524000"/>
          </a:xfrm>
        </p:grpSpPr>
        <p:sp>
          <p:nvSpPr>
            <p:cNvPr id="80" name="object 80" descr=""/>
            <p:cNvSpPr/>
            <p:nvPr/>
          </p:nvSpPr>
          <p:spPr>
            <a:xfrm>
              <a:off x="7988807" y="3160775"/>
              <a:ext cx="1979930" cy="1511935"/>
            </a:xfrm>
            <a:custGeom>
              <a:avLst/>
              <a:gdLst/>
              <a:ahLst/>
              <a:cxnLst/>
              <a:rect l="l" t="t" r="r" b="b"/>
              <a:pathLst>
                <a:path w="1979929" h="1511935">
                  <a:moveTo>
                    <a:pt x="1727708" y="0"/>
                  </a:moveTo>
                  <a:lnTo>
                    <a:pt x="251968" y="0"/>
                  </a:lnTo>
                  <a:lnTo>
                    <a:pt x="206667" y="4058"/>
                  </a:lnTo>
                  <a:lnTo>
                    <a:pt x="164034" y="15759"/>
                  </a:lnTo>
                  <a:lnTo>
                    <a:pt x="124779" y="34393"/>
                  </a:lnTo>
                  <a:lnTo>
                    <a:pt x="89614" y="59248"/>
                  </a:lnTo>
                  <a:lnTo>
                    <a:pt x="59248" y="89614"/>
                  </a:lnTo>
                  <a:lnTo>
                    <a:pt x="34393" y="124779"/>
                  </a:lnTo>
                  <a:lnTo>
                    <a:pt x="15759" y="164034"/>
                  </a:lnTo>
                  <a:lnTo>
                    <a:pt x="4058" y="206667"/>
                  </a:lnTo>
                  <a:lnTo>
                    <a:pt x="0" y="251968"/>
                  </a:lnTo>
                  <a:lnTo>
                    <a:pt x="0" y="1259839"/>
                  </a:lnTo>
                  <a:lnTo>
                    <a:pt x="4058" y="1305140"/>
                  </a:lnTo>
                  <a:lnTo>
                    <a:pt x="15759" y="1347773"/>
                  </a:lnTo>
                  <a:lnTo>
                    <a:pt x="34393" y="1387028"/>
                  </a:lnTo>
                  <a:lnTo>
                    <a:pt x="59248" y="1422193"/>
                  </a:lnTo>
                  <a:lnTo>
                    <a:pt x="89614" y="1452559"/>
                  </a:lnTo>
                  <a:lnTo>
                    <a:pt x="124779" y="1477414"/>
                  </a:lnTo>
                  <a:lnTo>
                    <a:pt x="164034" y="1496048"/>
                  </a:lnTo>
                  <a:lnTo>
                    <a:pt x="206667" y="1507749"/>
                  </a:lnTo>
                  <a:lnTo>
                    <a:pt x="251968" y="1511808"/>
                  </a:lnTo>
                  <a:lnTo>
                    <a:pt x="1727708" y="1511808"/>
                  </a:lnTo>
                  <a:lnTo>
                    <a:pt x="1773008" y="1507749"/>
                  </a:lnTo>
                  <a:lnTo>
                    <a:pt x="1815641" y="1496048"/>
                  </a:lnTo>
                  <a:lnTo>
                    <a:pt x="1854896" y="1477414"/>
                  </a:lnTo>
                  <a:lnTo>
                    <a:pt x="1890061" y="1452559"/>
                  </a:lnTo>
                  <a:lnTo>
                    <a:pt x="1920427" y="1422193"/>
                  </a:lnTo>
                  <a:lnTo>
                    <a:pt x="1945282" y="1387028"/>
                  </a:lnTo>
                  <a:lnTo>
                    <a:pt x="1963916" y="1347773"/>
                  </a:lnTo>
                  <a:lnTo>
                    <a:pt x="1975617" y="1305140"/>
                  </a:lnTo>
                  <a:lnTo>
                    <a:pt x="1979676" y="1259839"/>
                  </a:lnTo>
                  <a:lnTo>
                    <a:pt x="1979676" y="251968"/>
                  </a:lnTo>
                  <a:lnTo>
                    <a:pt x="1975617" y="206667"/>
                  </a:lnTo>
                  <a:lnTo>
                    <a:pt x="1963916" y="164034"/>
                  </a:lnTo>
                  <a:lnTo>
                    <a:pt x="1945282" y="124779"/>
                  </a:lnTo>
                  <a:lnTo>
                    <a:pt x="1920427" y="89614"/>
                  </a:lnTo>
                  <a:lnTo>
                    <a:pt x="1890061" y="59248"/>
                  </a:lnTo>
                  <a:lnTo>
                    <a:pt x="1854896" y="34393"/>
                  </a:lnTo>
                  <a:lnTo>
                    <a:pt x="1815641" y="15759"/>
                  </a:lnTo>
                  <a:lnTo>
                    <a:pt x="1773008" y="4058"/>
                  </a:lnTo>
                  <a:lnTo>
                    <a:pt x="17277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7988807" y="3160775"/>
              <a:ext cx="1979930" cy="1511935"/>
            </a:xfrm>
            <a:custGeom>
              <a:avLst/>
              <a:gdLst/>
              <a:ahLst/>
              <a:cxnLst/>
              <a:rect l="l" t="t" r="r" b="b"/>
              <a:pathLst>
                <a:path w="1979929" h="1511935">
                  <a:moveTo>
                    <a:pt x="0" y="251968"/>
                  </a:moveTo>
                  <a:lnTo>
                    <a:pt x="4058" y="206667"/>
                  </a:lnTo>
                  <a:lnTo>
                    <a:pt x="15759" y="164034"/>
                  </a:lnTo>
                  <a:lnTo>
                    <a:pt x="34393" y="124779"/>
                  </a:lnTo>
                  <a:lnTo>
                    <a:pt x="59248" y="89614"/>
                  </a:lnTo>
                  <a:lnTo>
                    <a:pt x="89614" y="59248"/>
                  </a:lnTo>
                  <a:lnTo>
                    <a:pt x="124779" y="34393"/>
                  </a:lnTo>
                  <a:lnTo>
                    <a:pt x="164034" y="15759"/>
                  </a:lnTo>
                  <a:lnTo>
                    <a:pt x="206667" y="4058"/>
                  </a:lnTo>
                  <a:lnTo>
                    <a:pt x="251968" y="0"/>
                  </a:lnTo>
                  <a:lnTo>
                    <a:pt x="1727708" y="0"/>
                  </a:lnTo>
                  <a:lnTo>
                    <a:pt x="1773008" y="4058"/>
                  </a:lnTo>
                  <a:lnTo>
                    <a:pt x="1815641" y="15759"/>
                  </a:lnTo>
                  <a:lnTo>
                    <a:pt x="1854896" y="34393"/>
                  </a:lnTo>
                  <a:lnTo>
                    <a:pt x="1890061" y="59248"/>
                  </a:lnTo>
                  <a:lnTo>
                    <a:pt x="1920427" y="89614"/>
                  </a:lnTo>
                  <a:lnTo>
                    <a:pt x="1945282" y="124779"/>
                  </a:lnTo>
                  <a:lnTo>
                    <a:pt x="1963916" y="164034"/>
                  </a:lnTo>
                  <a:lnTo>
                    <a:pt x="1975617" y="206667"/>
                  </a:lnTo>
                  <a:lnTo>
                    <a:pt x="1979676" y="251968"/>
                  </a:lnTo>
                  <a:lnTo>
                    <a:pt x="1979676" y="1259839"/>
                  </a:lnTo>
                  <a:lnTo>
                    <a:pt x="1975617" y="1305140"/>
                  </a:lnTo>
                  <a:lnTo>
                    <a:pt x="1963916" y="1347773"/>
                  </a:lnTo>
                  <a:lnTo>
                    <a:pt x="1945282" y="1387028"/>
                  </a:lnTo>
                  <a:lnTo>
                    <a:pt x="1920427" y="1422193"/>
                  </a:lnTo>
                  <a:lnTo>
                    <a:pt x="1890061" y="1452559"/>
                  </a:lnTo>
                  <a:lnTo>
                    <a:pt x="1854896" y="1477414"/>
                  </a:lnTo>
                  <a:lnTo>
                    <a:pt x="1815641" y="1496048"/>
                  </a:lnTo>
                  <a:lnTo>
                    <a:pt x="1773008" y="1507749"/>
                  </a:lnTo>
                  <a:lnTo>
                    <a:pt x="1727708" y="1511808"/>
                  </a:lnTo>
                  <a:lnTo>
                    <a:pt x="251968" y="1511808"/>
                  </a:lnTo>
                  <a:lnTo>
                    <a:pt x="206667" y="1507749"/>
                  </a:lnTo>
                  <a:lnTo>
                    <a:pt x="164034" y="1496048"/>
                  </a:lnTo>
                  <a:lnTo>
                    <a:pt x="124779" y="1477414"/>
                  </a:lnTo>
                  <a:lnTo>
                    <a:pt x="89614" y="1452559"/>
                  </a:lnTo>
                  <a:lnTo>
                    <a:pt x="59248" y="1422193"/>
                  </a:lnTo>
                  <a:lnTo>
                    <a:pt x="34393" y="1387028"/>
                  </a:lnTo>
                  <a:lnTo>
                    <a:pt x="15759" y="1347773"/>
                  </a:lnTo>
                  <a:lnTo>
                    <a:pt x="4058" y="1305140"/>
                  </a:lnTo>
                  <a:lnTo>
                    <a:pt x="0" y="1259839"/>
                  </a:lnTo>
                  <a:lnTo>
                    <a:pt x="0" y="251968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8454263" y="3752468"/>
              <a:ext cx="1047750" cy="326390"/>
            </a:xfrm>
            <a:custGeom>
              <a:avLst/>
              <a:gdLst/>
              <a:ahLst/>
              <a:cxnLst/>
              <a:rect l="l" t="t" r="r" b="b"/>
              <a:pathLst>
                <a:path w="1047750" h="326389">
                  <a:moveTo>
                    <a:pt x="117348" y="125984"/>
                  </a:moveTo>
                  <a:lnTo>
                    <a:pt x="38354" y="125984"/>
                  </a:lnTo>
                  <a:lnTo>
                    <a:pt x="38354" y="117094"/>
                  </a:lnTo>
                  <a:lnTo>
                    <a:pt x="113665" y="117094"/>
                  </a:lnTo>
                  <a:lnTo>
                    <a:pt x="113665" y="79248"/>
                  </a:lnTo>
                  <a:lnTo>
                    <a:pt x="19812" y="79248"/>
                  </a:lnTo>
                  <a:lnTo>
                    <a:pt x="19812" y="94742"/>
                  </a:lnTo>
                  <a:lnTo>
                    <a:pt x="95123" y="94742"/>
                  </a:lnTo>
                  <a:lnTo>
                    <a:pt x="95123" y="103124"/>
                  </a:lnTo>
                  <a:lnTo>
                    <a:pt x="19812" y="103124"/>
                  </a:lnTo>
                  <a:lnTo>
                    <a:pt x="19812" y="141605"/>
                  </a:lnTo>
                  <a:lnTo>
                    <a:pt x="117348" y="141605"/>
                  </a:lnTo>
                  <a:lnTo>
                    <a:pt x="117348" y="125984"/>
                  </a:lnTo>
                  <a:close/>
                </a:path>
                <a:path w="1047750" h="326389">
                  <a:moveTo>
                    <a:pt x="133223" y="54483"/>
                  </a:moveTo>
                  <a:lnTo>
                    <a:pt x="111379" y="54483"/>
                  </a:lnTo>
                  <a:lnTo>
                    <a:pt x="112369" y="43408"/>
                  </a:lnTo>
                  <a:lnTo>
                    <a:pt x="112534" y="40513"/>
                  </a:lnTo>
                  <a:lnTo>
                    <a:pt x="113093" y="30924"/>
                  </a:lnTo>
                  <a:lnTo>
                    <a:pt x="113512" y="17018"/>
                  </a:lnTo>
                  <a:lnTo>
                    <a:pt x="113665" y="1651"/>
                  </a:lnTo>
                  <a:lnTo>
                    <a:pt x="19939" y="1651"/>
                  </a:lnTo>
                  <a:lnTo>
                    <a:pt x="19939" y="17145"/>
                  </a:lnTo>
                  <a:lnTo>
                    <a:pt x="95123" y="17145"/>
                  </a:lnTo>
                  <a:lnTo>
                    <a:pt x="94996" y="26162"/>
                  </a:lnTo>
                  <a:lnTo>
                    <a:pt x="13462" y="28829"/>
                  </a:lnTo>
                  <a:lnTo>
                    <a:pt x="17653" y="44323"/>
                  </a:lnTo>
                  <a:lnTo>
                    <a:pt x="94361" y="40513"/>
                  </a:lnTo>
                  <a:lnTo>
                    <a:pt x="93853" y="47498"/>
                  </a:lnTo>
                  <a:lnTo>
                    <a:pt x="93599" y="52197"/>
                  </a:lnTo>
                  <a:lnTo>
                    <a:pt x="93345" y="54483"/>
                  </a:lnTo>
                  <a:lnTo>
                    <a:pt x="0" y="54483"/>
                  </a:lnTo>
                  <a:lnTo>
                    <a:pt x="0" y="70231"/>
                  </a:lnTo>
                  <a:lnTo>
                    <a:pt x="133223" y="70231"/>
                  </a:lnTo>
                  <a:lnTo>
                    <a:pt x="133223" y="54483"/>
                  </a:lnTo>
                  <a:close/>
                </a:path>
                <a:path w="1047750" h="326389">
                  <a:moveTo>
                    <a:pt x="242316" y="107061"/>
                  </a:moveTo>
                  <a:lnTo>
                    <a:pt x="240334" y="94996"/>
                  </a:lnTo>
                  <a:lnTo>
                    <a:pt x="239776" y="91567"/>
                  </a:lnTo>
                  <a:lnTo>
                    <a:pt x="229222" y="93078"/>
                  </a:lnTo>
                  <a:lnTo>
                    <a:pt x="215468" y="94145"/>
                  </a:lnTo>
                  <a:lnTo>
                    <a:pt x="198501" y="94792"/>
                  </a:lnTo>
                  <a:lnTo>
                    <a:pt x="178308" y="94996"/>
                  </a:lnTo>
                  <a:lnTo>
                    <a:pt x="178308" y="65913"/>
                  </a:lnTo>
                  <a:lnTo>
                    <a:pt x="227203" y="65913"/>
                  </a:lnTo>
                  <a:lnTo>
                    <a:pt x="227203" y="10541"/>
                  </a:lnTo>
                  <a:lnTo>
                    <a:pt x="159512" y="10541"/>
                  </a:lnTo>
                  <a:lnTo>
                    <a:pt x="159512" y="26289"/>
                  </a:lnTo>
                  <a:lnTo>
                    <a:pt x="208534" y="26289"/>
                  </a:lnTo>
                  <a:lnTo>
                    <a:pt x="208534" y="50546"/>
                  </a:lnTo>
                  <a:lnTo>
                    <a:pt x="159512" y="50546"/>
                  </a:lnTo>
                  <a:lnTo>
                    <a:pt x="159512" y="110744"/>
                  </a:lnTo>
                  <a:lnTo>
                    <a:pt x="187680" y="110515"/>
                  </a:lnTo>
                  <a:lnTo>
                    <a:pt x="210858" y="109816"/>
                  </a:lnTo>
                  <a:lnTo>
                    <a:pt x="229069" y="108661"/>
                  </a:lnTo>
                  <a:lnTo>
                    <a:pt x="242316" y="107061"/>
                  </a:lnTo>
                  <a:close/>
                </a:path>
                <a:path w="1047750" h="326389">
                  <a:moveTo>
                    <a:pt x="290449" y="55118"/>
                  </a:moveTo>
                  <a:lnTo>
                    <a:pt x="267970" y="55118"/>
                  </a:lnTo>
                  <a:lnTo>
                    <a:pt x="267970" y="0"/>
                  </a:lnTo>
                  <a:lnTo>
                    <a:pt x="249428" y="0"/>
                  </a:lnTo>
                  <a:lnTo>
                    <a:pt x="249428" y="143510"/>
                  </a:lnTo>
                  <a:lnTo>
                    <a:pt x="267970" y="143510"/>
                  </a:lnTo>
                  <a:lnTo>
                    <a:pt x="267970" y="70739"/>
                  </a:lnTo>
                  <a:lnTo>
                    <a:pt x="290449" y="70739"/>
                  </a:lnTo>
                  <a:lnTo>
                    <a:pt x="290449" y="55118"/>
                  </a:lnTo>
                  <a:close/>
                </a:path>
                <a:path w="1047750" h="326389">
                  <a:moveTo>
                    <a:pt x="418973" y="34544"/>
                  </a:moveTo>
                  <a:lnTo>
                    <a:pt x="418160" y="27571"/>
                  </a:lnTo>
                  <a:lnTo>
                    <a:pt x="415747" y="21323"/>
                  </a:lnTo>
                  <a:lnTo>
                    <a:pt x="412699" y="17145"/>
                  </a:lnTo>
                  <a:lnTo>
                    <a:pt x="411734" y="15811"/>
                  </a:lnTo>
                  <a:lnTo>
                    <a:pt x="406146" y="11049"/>
                  </a:lnTo>
                  <a:lnTo>
                    <a:pt x="399542" y="7442"/>
                  </a:lnTo>
                  <a:lnTo>
                    <a:pt x="399542" y="29083"/>
                  </a:lnTo>
                  <a:lnTo>
                    <a:pt x="399542" y="40005"/>
                  </a:lnTo>
                  <a:lnTo>
                    <a:pt x="397129" y="44196"/>
                  </a:lnTo>
                  <a:lnTo>
                    <a:pt x="392303" y="47244"/>
                  </a:lnTo>
                  <a:lnTo>
                    <a:pt x="387350" y="50292"/>
                  </a:lnTo>
                  <a:lnTo>
                    <a:pt x="380365" y="51816"/>
                  </a:lnTo>
                  <a:lnTo>
                    <a:pt x="361696" y="51816"/>
                  </a:lnTo>
                  <a:lnTo>
                    <a:pt x="342646" y="29083"/>
                  </a:lnTo>
                  <a:lnTo>
                    <a:pt x="344932" y="24892"/>
                  </a:lnTo>
                  <a:lnTo>
                    <a:pt x="350380" y="21323"/>
                  </a:lnTo>
                  <a:lnTo>
                    <a:pt x="354584" y="18669"/>
                  </a:lnTo>
                  <a:lnTo>
                    <a:pt x="361696" y="17145"/>
                  </a:lnTo>
                  <a:lnTo>
                    <a:pt x="380365" y="17145"/>
                  </a:lnTo>
                  <a:lnTo>
                    <a:pt x="387350" y="18669"/>
                  </a:lnTo>
                  <a:lnTo>
                    <a:pt x="392303" y="21717"/>
                  </a:lnTo>
                  <a:lnTo>
                    <a:pt x="397129" y="24892"/>
                  </a:lnTo>
                  <a:lnTo>
                    <a:pt x="399542" y="29083"/>
                  </a:lnTo>
                  <a:lnTo>
                    <a:pt x="399542" y="7442"/>
                  </a:lnTo>
                  <a:lnTo>
                    <a:pt x="399161" y="7226"/>
                  </a:lnTo>
                  <a:lnTo>
                    <a:pt x="390994" y="4483"/>
                  </a:lnTo>
                  <a:lnTo>
                    <a:pt x="381635" y="2844"/>
                  </a:lnTo>
                  <a:lnTo>
                    <a:pt x="371094" y="2286"/>
                  </a:lnTo>
                  <a:lnTo>
                    <a:pt x="360705" y="2844"/>
                  </a:lnTo>
                  <a:lnTo>
                    <a:pt x="326771" y="21374"/>
                  </a:lnTo>
                  <a:lnTo>
                    <a:pt x="323596" y="34544"/>
                  </a:lnTo>
                  <a:lnTo>
                    <a:pt x="324383" y="41694"/>
                  </a:lnTo>
                  <a:lnTo>
                    <a:pt x="360870" y="67132"/>
                  </a:lnTo>
                  <a:lnTo>
                    <a:pt x="371348" y="67691"/>
                  </a:lnTo>
                  <a:lnTo>
                    <a:pt x="381889" y="67132"/>
                  </a:lnTo>
                  <a:lnTo>
                    <a:pt x="413118" y="51816"/>
                  </a:lnTo>
                  <a:lnTo>
                    <a:pt x="415759" y="48044"/>
                  </a:lnTo>
                  <a:lnTo>
                    <a:pt x="418160" y="41643"/>
                  </a:lnTo>
                  <a:lnTo>
                    <a:pt x="418973" y="34544"/>
                  </a:lnTo>
                  <a:close/>
                </a:path>
                <a:path w="1047750" h="326389">
                  <a:moveTo>
                    <a:pt x="438023" y="78994"/>
                  </a:moveTo>
                  <a:lnTo>
                    <a:pt x="304800" y="78994"/>
                  </a:lnTo>
                  <a:lnTo>
                    <a:pt x="304800" y="94869"/>
                  </a:lnTo>
                  <a:lnTo>
                    <a:pt x="361950" y="94869"/>
                  </a:lnTo>
                  <a:lnTo>
                    <a:pt x="361950" y="143510"/>
                  </a:lnTo>
                  <a:lnTo>
                    <a:pt x="380746" y="143510"/>
                  </a:lnTo>
                  <a:lnTo>
                    <a:pt x="380746" y="94869"/>
                  </a:lnTo>
                  <a:lnTo>
                    <a:pt x="438023" y="94869"/>
                  </a:lnTo>
                  <a:lnTo>
                    <a:pt x="438023" y="78994"/>
                  </a:lnTo>
                  <a:close/>
                </a:path>
                <a:path w="1047750" h="326389">
                  <a:moveTo>
                    <a:pt x="461391" y="241681"/>
                  </a:moveTo>
                  <a:lnTo>
                    <a:pt x="460730" y="230682"/>
                  </a:lnTo>
                  <a:lnTo>
                    <a:pt x="458825" y="221094"/>
                  </a:lnTo>
                  <a:lnTo>
                    <a:pt x="455650" y="212636"/>
                  </a:lnTo>
                  <a:lnTo>
                    <a:pt x="452691" y="207772"/>
                  </a:lnTo>
                  <a:lnTo>
                    <a:pt x="451231" y="205359"/>
                  </a:lnTo>
                  <a:lnTo>
                    <a:pt x="445655" y="199529"/>
                  </a:lnTo>
                  <a:lnTo>
                    <a:pt x="443357" y="198043"/>
                  </a:lnTo>
                  <a:lnTo>
                    <a:pt x="443357" y="241808"/>
                  </a:lnTo>
                  <a:lnTo>
                    <a:pt x="442988" y="249288"/>
                  </a:lnTo>
                  <a:lnTo>
                    <a:pt x="429260" y="275717"/>
                  </a:lnTo>
                  <a:lnTo>
                    <a:pt x="418338" y="275717"/>
                  </a:lnTo>
                  <a:lnTo>
                    <a:pt x="404241" y="241681"/>
                  </a:lnTo>
                  <a:lnTo>
                    <a:pt x="404583" y="234391"/>
                  </a:lnTo>
                  <a:lnTo>
                    <a:pt x="418084" y="207772"/>
                  </a:lnTo>
                  <a:lnTo>
                    <a:pt x="429514" y="207772"/>
                  </a:lnTo>
                  <a:lnTo>
                    <a:pt x="443357" y="241808"/>
                  </a:lnTo>
                  <a:lnTo>
                    <a:pt x="443357" y="198043"/>
                  </a:lnTo>
                  <a:lnTo>
                    <a:pt x="439229" y="195364"/>
                  </a:lnTo>
                  <a:lnTo>
                    <a:pt x="431939" y="192862"/>
                  </a:lnTo>
                  <a:lnTo>
                    <a:pt x="423799" y="192024"/>
                  </a:lnTo>
                  <a:lnTo>
                    <a:pt x="415645" y="192849"/>
                  </a:lnTo>
                  <a:lnTo>
                    <a:pt x="388645" y="220941"/>
                  </a:lnTo>
                  <a:lnTo>
                    <a:pt x="386080" y="241681"/>
                  </a:lnTo>
                  <a:lnTo>
                    <a:pt x="386740" y="252615"/>
                  </a:lnTo>
                  <a:lnTo>
                    <a:pt x="408457" y="288137"/>
                  </a:lnTo>
                  <a:lnTo>
                    <a:pt x="423799" y="291465"/>
                  </a:lnTo>
                  <a:lnTo>
                    <a:pt x="431990" y="290639"/>
                  </a:lnTo>
                  <a:lnTo>
                    <a:pt x="439293" y="288124"/>
                  </a:lnTo>
                  <a:lnTo>
                    <a:pt x="445668" y="283972"/>
                  </a:lnTo>
                  <a:lnTo>
                    <a:pt x="451231" y="278130"/>
                  </a:lnTo>
                  <a:lnTo>
                    <a:pt x="452691" y="275717"/>
                  </a:lnTo>
                  <a:lnTo>
                    <a:pt x="455650" y="270852"/>
                  </a:lnTo>
                  <a:lnTo>
                    <a:pt x="458825" y="262343"/>
                  </a:lnTo>
                  <a:lnTo>
                    <a:pt x="460743" y="252526"/>
                  </a:lnTo>
                  <a:lnTo>
                    <a:pt x="461391" y="241681"/>
                  </a:lnTo>
                  <a:close/>
                </a:path>
                <a:path w="1047750" h="326389">
                  <a:moveTo>
                    <a:pt x="501523" y="182753"/>
                  </a:moveTo>
                  <a:lnTo>
                    <a:pt x="483108" y="182753"/>
                  </a:lnTo>
                  <a:lnTo>
                    <a:pt x="483108" y="326390"/>
                  </a:lnTo>
                  <a:lnTo>
                    <a:pt x="501523" y="326390"/>
                  </a:lnTo>
                  <a:lnTo>
                    <a:pt x="501523" y="182753"/>
                  </a:lnTo>
                  <a:close/>
                </a:path>
                <a:path w="1047750" h="326389">
                  <a:moveTo>
                    <a:pt x="571373" y="62738"/>
                  </a:moveTo>
                  <a:lnTo>
                    <a:pt x="497078" y="62738"/>
                  </a:lnTo>
                  <a:lnTo>
                    <a:pt x="497078" y="28194"/>
                  </a:lnTo>
                  <a:lnTo>
                    <a:pt x="569214" y="28194"/>
                  </a:lnTo>
                  <a:lnTo>
                    <a:pt x="569214" y="12573"/>
                  </a:lnTo>
                  <a:lnTo>
                    <a:pt x="478409" y="12573"/>
                  </a:lnTo>
                  <a:lnTo>
                    <a:pt x="478409" y="78232"/>
                  </a:lnTo>
                  <a:lnTo>
                    <a:pt x="571373" y="78232"/>
                  </a:lnTo>
                  <a:lnTo>
                    <a:pt x="571373" y="62738"/>
                  </a:lnTo>
                  <a:close/>
                </a:path>
                <a:path w="1047750" h="326389">
                  <a:moveTo>
                    <a:pt x="590423" y="106807"/>
                  </a:moveTo>
                  <a:lnTo>
                    <a:pt x="457200" y="106807"/>
                  </a:lnTo>
                  <a:lnTo>
                    <a:pt x="457200" y="122301"/>
                  </a:lnTo>
                  <a:lnTo>
                    <a:pt x="590423" y="122301"/>
                  </a:lnTo>
                  <a:lnTo>
                    <a:pt x="590423" y="106807"/>
                  </a:lnTo>
                  <a:close/>
                </a:path>
                <a:path w="1047750" h="326389">
                  <a:moveTo>
                    <a:pt x="648716" y="307467"/>
                  </a:moveTo>
                  <a:lnTo>
                    <a:pt x="648627" y="289941"/>
                  </a:lnTo>
                  <a:lnTo>
                    <a:pt x="646493" y="286512"/>
                  </a:lnTo>
                  <a:lnTo>
                    <a:pt x="644525" y="283337"/>
                  </a:lnTo>
                  <a:lnTo>
                    <a:pt x="636143" y="278384"/>
                  </a:lnTo>
                  <a:lnTo>
                    <a:pt x="629666" y="275424"/>
                  </a:lnTo>
                  <a:lnTo>
                    <a:pt x="629666" y="298577"/>
                  </a:lnTo>
                  <a:lnTo>
                    <a:pt x="629666" y="302387"/>
                  </a:lnTo>
                  <a:lnTo>
                    <a:pt x="627126" y="305435"/>
                  </a:lnTo>
                  <a:lnTo>
                    <a:pt x="622173" y="307721"/>
                  </a:lnTo>
                  <a:lnTo>
                    <a:pt x="617093" y="310007"/>
                  </a:lnTo>
                  <a:lnTo>
                    <a:pt x="609727" y="311150"/>
                  </a:lnTo>
                  <a:lnTo>
                    <a:pt x="590169" y="311150"/>
                  </a:lnTo>
                  <a:lnTo>
                    <a:pt x="582803" y="310007"/>
                  </a:lnTo>
                  <a:lnTo>
                    <a:pt x="577850" y="307721"/>
                  </a:lnTo>
                  <a:lnTo>
                    <a:pt x="572770" y="305435"/>
                  </a:lnTo>
                  <a:lnTo>
                    <a:pt x="570230" y="302387"/>
                  </a:lnTo>
                  <a:lnTo>
                    <a:pt x="570230" y="298577"/>
                  </a:lnTo>
                  <a:lnTo>
                    <a:pt x="572084" y="293319"/>
                  </a:lnTo>
                  <a:lnTo>
                    <a:pt x="577659" y="289547"/>
                  </a:lnTo>
                  <a:lnTo>
                    <a:pt x="586943" y="287274"/>
                  </a:lnTo>
                  <a:lnTo>
                    <a:pt x="599948" y="286512"/>
                  </a:lnTo>
                  <a:lnTo>
                    <a:pt x="612940" y="287274"/>
                  </a:lnTo>
                  <a:lnTo>
                    <a:pt x="622236" y="289547"/>
                  </a:lnTo>
                  <a:lnTo>
                    <a:pt x="627799" y="293319"/>
                  </a:lnTo>
                  <a:lnTo>
                    <a:pt x="629666" y="298577"/>
                  </a:lnTo>
                  <a:lnTo>
                    <a:pt x="629666" y="275424"/>
                  </a:lnTo>
                  <a:lnTo>
                    <a:pt x="629208" y="275209"/>
                  </a:lnTo>
                  <a:lnTo>
                    <a:pt x="620852" y="272897"/>
                  </a:lnTo>
                  <a:lnTo>
                    <a:pt x="611085" y="271500"/>
                  </a:lnTo>
                  <a:lnTo>
                    <a:pt x="599948" y="271018"/>
                  </a:lnTo>
                  <a:lnTo>
                    <a:pt x="588772" y="271500"/>
                  </a:lnTo>
                  <a:lnTo>
                    <a:pt x="551180" y="289941"/>
                  </a:lnTo>
                  <a:lnTo>
                    <a:pt x="551180" y="307467"/>
                  </a:lnTo>
                  <a:lnTo>
                    <a:pt x="588899" y="325945"/>
                  </a:lnTo>
                  <a:lnTo>
                    <a:pt x="599948" y="326390"/>
                  </a:lnTo>
                  <a:lnTo>
                    <a:pt x="611060" y="325945"/>
                  </a:lnTo>
                  <a:lnTo>
                    <a:pt x="646455" y="311150"/>
                  </a:lnTo>
                  <a:lnTo>
                    <a:pt x="648716" y="307467"/>
                  </a:lnTo>
                  <a:close/>
                </a:path>
                <a:path w="1047750" h="326389">
                  <a:moveTo>
                    <a:pt x="666623" y="250444"/>
                  </a:moveTo>
                  <a:lnTo>
                    <a:pt x="632968" y="250444"/>
                  </a:lnTo>
                  <a:lnTo>
                    <a:pt x="632968" y="239014"/>
                  </a:lnTo>
                  <a:lnTo>
                    <a:pt x="632968" y="238887"/>
                  </a:lnTo>
                  <a:lnTo>
                    <a:pt x="632968" y="233807"/>
                  </a:lnTo>
                  <a:lnTo>
                    <a:pt x="639724" y="229831"/>
                  </a:lnTo>
                  <a:lnTo>
                    <a:pt x="644207" y="225298"/>
                  </a:lnTo>
                  <a:lnTo>
                    <a:pt x="644563" y="224942"/>
                  </a:lnTo>
                  <a:lnTo>
                    <a:pt x="647484" y="219113"/>
                  </a:lnTo>
                  <a:lnTo>
                    <a:pt x="648462" y="212344"/>
                  </a:lnTo>
                  <a:lnTo>
                    <a:pt x="648462" y="203835"/>
                  </a:lnTo>
                  <a:lnTo>
                    <a:pt x="645693" y="199390"/>
                  </a:lnTo>
                  <a:lnTo>
                    <a:pt x="644271" y="197104"/>
                  </a:lnTo>
                  <a:lnTo>
                    <a:pt x="635889" y="192278"/>
                  </a:lnTo>
                  <a:lnTo>
                    <a:pt x="629412" y="189407"/>
                  </a:lnTo>
                  <a:lnTo>
                    <a:pt x="629412" y="208280"/>
                  </a:lnTo>
                  <a:lnTo>
                    <a:pt x="629412" y="212344"/>
                  </a:lnTo>
                  <a:lnTo>
                    <a:pt x="627570" y="218020"/>
                  </a:lnTo>
                  <a:lnTo>
                    <a:pt x="622058" y="222059"/>
                  </a:lnTo>
                  <a:lnTo>
                    <a:pt x="614553" y="224053"/>
                  </a:lnTo>
                  <a:lnTo>
                    <a:pt x="614553" y="239014"/>
                  </a:lnTo>
                  <a:lnTo>
                    <a:pt x="614553" y="250444"/>
                  </a:lnTo>
                  <a:lnTo>
                    <a:pt x="585343" y="250444"/>
                  </a:lnTo>
                  <a:lnTo>
                    <a:pt x="585343" y="238887"/>
                  </a:lnTo>
                  <a:lnTo>
                    <a:pt x="589788" y="239522"/>
                  </a:lnTo>
                  <a:lnTo>
                    <a:pt x="594614" y="239776"/>
                  </a:lnTo>
                  <a:lnTo>
                    <a:pt x="605155" y="239776"/>
                  </a:lnTo>
                  <a:lnTo>
                    <a:pt x="609981" y="239522"/>
                  </a:lnTo>
                  <a:lnTo>
                    <a:pt x="614553" y="239014"/>
                  </a:lnTo>
                  <a:lnTo>
                    <a:pt x="614553" y="224053"/>
                  </a:lnTo>
                  <a:lnTo>
                    <a:pt x="612851" y="224497"/>
                  </a:lnTo>
                  <a:lnTo>
                    <a:pt x="599948" y="225298"/>
                  </a:lnTo>
                  <a:lnTo>
                    <a:pt x="590550" y="225298"/>
                  </a:lnTo>
                  <a:lnTo>
                    <a:pt x="583311" y="224155"/>
                  </a:lnTo>
                  <a:lnTo>
                    <a:pt x="573151" y="219583"/>
                  </a:lnTo>
                  <a:lnTo>
                    <a:pt x="570611" y="216408"/>
                  </a:lnTo>
                  <a:lnTo>
                    <a:pt x="570611" y="208280"/>
                  </a:lnTo>
                  <a:lnTo>
                    <a:pt x="573024" y="205232"/>
                  </a:lnTo>
                  <a:lnTo>
                    <a:pt x="578104" y="202819"/>
                  </a:lnTo>
                  <a:lnTo>
                    <a:pt x="583057" y="200533"/>
                  </a:lnTo>
                  <a:lnTo>
                    <a:pt x="590296" y="199390"/>
                  </a:lnTo>
                  <a:lnTo>
                    <a:pt x="609727" y="199390"/>
                  </a:lnTo>
                  <a:lnTo>
                    <a:pt x="617093" y="200533"/>
                  </a:lnTo>
                  <a:lnTo>
                    <a:pt x="621919" y="202819"/>
                  </a:lnTo>
                  <a:lnTo>
                    <a:pt x="626872" y="205232"/>
                  </a:lnTo>
                  <a:lnTo>
                    <a:pt x="629412" y="208280"/>
                  </a:lnTo>
                  <a:lnTo>
                    <a:pt x="629412" y="189407"/>
                  </a:lnTo>
                  <a:lnTo>
                    <a:pt x="628929" y="189191"/>
                  </a:lnTo>
                  <a:lnTo>
                    <a:pt x="620623" y="186969"/>
                  </a:lnTo>
                  <a:lnTo>
                    <a:pt x="610971" y="185623"/>
                  </a:lnTo>
                  <a:lnTo>
                    <a:pt x="599948" y="185166"/>
                  </a:lnTo>
                  <a:lnTo>
                    <a:pt x="588987" y="185623"/>
                  </a:lnTo>
                  <a:lnTo>
                    <a:pt x="551561" y="203835"/>
                  </a:lnTo>
                  <a:lnTo>
                    <a:pt x="551561" y="212344"/>
                  </a:lnTo>
                  <a:lnTo>
                    <a:pt x="552500" y="219049"/>
                  </a:lnTo>
                  <a:lnTo>
                    <a:pt x="555371" y="224840"/>
                  </a:lnTo>
                  <a:lnTo>
                    <a:pt x="560133" y="229768"/>
                  </a:lnTo>
                  <a:lnTo>
                    <a:pt x="566801" y="233807"/>
                  </a:lnTo>
                  <a:lnTo>
                    <a:pt x="566801" y="250444"/>
                  </a:lnTo>
                  <a:lnTo>
                    <a:pt x="533400" y="250444"/>
                  </a:lnTo>
                  <a:lnTo>
                    <a:pt x="533400" y="266192"/>
                  </a:lnTo>
                  <a:lnTo>
                    <a:pt x="666623" y="266192"/>
                  </a:lnTo>
                  <a:lnTo>
                    <a:pt x="666623" y="250444"/>
                  </a:lnTo>
                  <a:close/>
                </a:path>
                <a:path w="1047750" h="326389">
                  <a:moveTo>
                    <a:pt x="699008" y="93345"/>
                  </a:moveTo>
                  <a:lnTo>
                    <a:pt x="691591" y="89446"/>
                  </a:lnTo>
                  <a:lnTo>
                    <a:pt x="684796" y="84366"/>
                  </a:lnTo>
                  <a:lnTo>
                    <a:pt x="678586" y="78105"/>
                  </a:lnTo>
                  <a:lnTo>
                    <a:pt x="673925" y="71882"/>
                  </a:lnTo>
                  <a:lnTo>
                    <a:pt x="672973" y="70612"/>
                  </a:lnTo>
                  <a:lnTo>
                    <a:pt x="662305" y="9525"/>
                  </a:lnTo>
                  <a:lnTo>
                    <a:pt x="643763" y="9525"/>
                  </a:lnTo>
                  <a:lnTo>
                    <a:pt x="643763" y="37465"/>
                  </a:lnTo>
                  <a:lnTo>
                    <a:pt x="643064" y="46278"/>
                  </a:lnTo>
                  <a:lnTo>
                    <a:pt x="620560" y="86931"/>
                  </a:lnTo>
                  <a:lnTo>
                    <a:pt x="605536" y="97536"/>
                  </a:lnTo>
                  <a:lnTo>
                    <a:pt x="619887" y="110236"/>
                  </a:lnTo>
                  <a:lnTo>
                    <a:pt x="629958" y="102273"/>
                  </a:lnTo>
                  <a:lnTo>
                    <a:pt x="638835" y="93205"/>
                  </a:lnTo>
                  <a:lnTo>
                    <a:pt x="646531" y="83083"/>
                  </a:lnTo>
                  <a:lnTo>
                    <a:pt x="653034" y="71882"/>
                  </a:lnTo>
                  <a:lnTo>
                    <a:pt x="659155" y="81864"/>
                  </a:lnTo>
                  <a:lnTo>
                    <a:pt x="666661" y="91186"/>
                  </a:lnTo>
                  <a:lnTo>
                    <a:pt x="675589" y="99860"/>
                  </a:lnTo>
                  <a:lnTo>
                    <a:pt x="685927" y="107823"/>
                  </a:lnTo>
                  <a:lnTo>
                    <a:pt x="699008" y="93345"/>
                  </a:lnTo>
                  <a:close/>
                </a:path>
                <a:path w="1047750" h="326389">
                  <a:moveTo>
                    <a:pt x="732790" y="0"/>
                  </a:moveTo>
                  <a:lnTo>
                    <a:pt x="714121" y="0"/>
                  </a:lnTo>
                  <a:lnTo>
                    <a:pt x="714121" y="43434"/>
                  </a:lnTo>
                  <a:lnTo>
                    <a:pt x="683006" y="43434"/>
                  </a:lnTo>
                  <a:lnTo>
                    <a:pt x="683006" y="59055"/>
                  </a:lnTo>
                  <a:lnTo>
                    <a:pt x="714121" y="59055"/>
                  </a:lnTo>
                  <a:lnTo>
                    <a:pt x="714121" y="143510"/>
                  </a:lnTo>
                  <a:lnTo>
                    <a:pt x="732790" y="143510"/>
                  </a:lnTo>
                  <a:lnTo>
                    <a:pt x="732790" y="0"/>
                  </a:lnTo>
                  <a:close/>
                </a:path>
                <a:path w="1047750" h="326389">
                  <a:moveTo>
                    <a:pt x="839978" y="10287"/>
                  </a:moveTo>
                  <a:lnTo>
                    <a:pt x="821436" y="10287"/>
                  </a:lnTo>
                  <a:lnTo>
                    <a:pt x="821436" y="42672"/>
                  </a:lnTo>
                  <a:lnTo>
                    <a:pt x="821436" y="58420"/>
                  </a:lnTo>
                  <a:lnTo>
                    <a:pt x="821436" y="88900"/>
                  </a:lnTo>
                  <a:lnTo>
                    <a:pt x="788289" y="88900"/>
                  </a:lnTo>
                  <a:lnTo>
                    <a:pt x="788289" y="58420"/>
                  </a:lnTo>
                  <a:lnTo>
                    <a:pt x="821436" y="58420"/>
                  </a:lnTo>
                  <a:lnTo>
                    <a:pt x="821436" y="42672"/>
                  </a:lnTo>
                  <a:lnTo>
                    <a:pt x="788289" y="42672"/>
                  </a:lnTo>
                  <a:lnTo>
                    <a:pt x="788289" y="10287"/>
                  </a:lnTo>
                  <a:lnTo>
                    <a:pt x="770128" y="10287"/>
                  </a:lnTo>
                  <a:lnTo>
                    <a:pt x="770128" y="104648"/>
                  </a:lnTo>
                  <a:lnTo>
                    <a:pt x="839978" y="104648"/>
                  </a:lnTo>
                  <a:lnTo>
                    <a:pt x="839978" y="88900"/>
                  </a:lnTo>
                  <a:lnTo>
                    <a:pt x="839978" y="58420"/>
                  </a:lnTo>
                  <a:lnTo>
                    <a:pt x="839978" y="42672"/>
                  </a:lnTo>
                  <a:lnTo>
                    <a:pt x="839978" y="10287"/>
                  </a:lnTo>
                  <a:close/>
                </a:path>
                <a:path w="1047750" h="326389">
                  <a:moveTo>
                    <a:pt x="882269" y="0"/>
                  </a:moveTo>
                  <a:lnTo>
                    <a:pt x="863981" y="0"/>
                  </a:lnTo>
                  <a:lnTo>
                    <a:pt x="863981" y="143510"/>
                  </a:lnTo>
                  <a:lnTo>
                    <a:pt x="882269" y="143510"/>
                  </a:lnTo>
                  <a:lnTo>
                    <a:pt x="882269" y="0"/>
                  </a:lnTo>
                  <a:close/>
                </a:path>
                <a:path w="1047750" h="326389">
                  <a:moveTo>
                    <a:pt x="1043178" y="63881"/>
                  </a:moveTo>
                  <a:lnTo>
                    <a:pt x="1004189" y="45085"/>
                  </a:lnTo>
                  <a:lnTo>
                    <a:pt x="1003376" y="44196"/>
                  </a:lnTo>
                  <a:lnTo>
                    <a:pt x="998181" y="38519"/>
                  </a:lnTo>
                  <a:lnTo>
                    <a:pt x="993889" y="32143"/>
                  </a:lnTo>
                  <a:lnTo>
                    <a:pt x="991323" y="25946"/>
                  </a:lnTo>
                  <a:lnTo>
                    <a:pt x="990473" y="19939"/>
                  </a:lnTo>
                  <a:lnTo>
                    <a:pt x="990473" y="9271"/>
                  </a:lnTo>
                  <a:lnTo>
                    <a:pt x="971550" y="9271"/>
                  </a:lnTo>
                  <a:lnTo>
                    <a:pt x="971550" y="19939"/>
                  </a:lnTo>
                  <a:lnTo>
                    <a:pt x="970686" y="26085"/>
                  </a:lnTo>
                  <a:lnTo>
                    <a:pt x="941095" y="56451"/>
                  </a:lnTo>
                  <a:lnTo>
                    <a:pt x="918464" y="63881"/>
                  </a:lnTo>
                  <a:lnTo>
                    <a:pt x="929386" y="78486"/>
                  </a:lnTo>
                  <a:lnTo>
                    <a:pt x="965923" y="59791"/>
                  </a:lnTo>
                  <a:lnTo>
                    <a:pt x="980821" y="44196"/>
                  </a:lnTo>
                  <a:lnTo>
                    <a:pt x="984961" y="49390"/>
                  </a:lnTo>
                  <a:lnTo>
                    <a:pt x="1017231" y="72542"/>
                  </a:lnTo>
                  <a:lnTo>
                    <a:pt x="1032383" y="78232"/>
                  </a:lnTo>
                  <a:lnTo>
                    <a:pt x="1043178" y="63881"/>
                  </a:lnTo>
                  <a:close/>
                </a:path>
                <a:path w="1047750" h="326389">
                  <a:moveTo>
                    <a:pt x="1047623" y="106807"/>
                  </a:moveTo>
                  <a:lnTo>
                    <a:pt x="914400" y="106807"/>
                  </a:lnTo>
                  <a:lnTo>
                    <a:pt x="914400" y="122174"/>
                  </a:lnTo>
                  <a:lnTo>
                    <a:pt x="1047623" y="122174"/>
                  </a:lnTo>
                  <a:lnTo>
                    <a:pt x="1047623" y="10680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/>
          <p:nvPr/>
        </p:nvSpPr>
        <p:spPr>
          <a:xfrm>
            <a:off x="661835" y="1922449"/>
            <a:ext cx="163195" cy="163830"/>
          </a:xfrm>
          <a:custGeom>
            <a:avLst/>
            <a:gdLst/>
            <a:ahLst/>
            <a:cxnLst/>
            <a:rect l="l" t="t" r="r" b="b"/>
            <a:pathLst>
              <a:path w="163194" h="163830">
                <a:moveTo>
                  <a:pt x="162902" y="0"/>
                </a:moveTo>
                <a:lnTo>
                  <a:pt x="0" y="0"/>
                </a:lnTo>
                <a:lnTo>
                  <a:pt x="0" y="163398"/>
                </a:lnTo>
                <a:lnTo>
                  <a:pt x="162902" y="163398"/>
                </a:lnTo>
                <a:lnTo>
                  <a:pt x="162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929030" y="1892045"/>
            <a:ext cx="1393825" cy="191135"/>
          </a:xfrm>
          <a:custGeom>
            <a:avLst/>
            <a:gdLst/>
            <a:ahLst/>
            <a:cxnLst/>
            <a:rect l="l" t="t" r="r" b="b"/>
            <a:pathLst>
              <a:path w="1393825" h="191135">
                <a:moveTo>
                  <a:pt x="1393291" y="142112"/>
                </a:moveTo>
                <a:lnTo>
                  <a:pt x="1216126" y="142112"/>
                </a:lnTo>
                <a:lnTo>
                  <a:pt x="1216126" y="162432"/>
                </a:lnTo>
                <a:lnTo>
                  <a:pt x="1393291" y="162432"/>
                </a:lnTo>
                <a:lnTo>
                  <a:pt x="1393291" y="142112"/>
                </a:lnTo>
                <a:close/>
              </a:path>
              <a:path w="1393825" h="191135">
                <a:moveTo>
                  <a:pt x="785215" y="142112"/>
                </a:moveTo>
                <a:lnTo>
                  <a:pt x="608050" y="142112"/>
                </a:lnTo>
                <a:lnTo>
                  <a:pt x="608050" y="162813"/>
                </a:lnTo>
                <a:lnTo>
                  <a:pt x="785215" y="162813"/>
                </a:lnTo>
                <a:lnTo>
                  <a:pt x="785215" y="142112"/>
                </a:lnTo>
                <a:close/>
              </a:path>
              <a:path w="1393825" h="191135">
                <a:moveTo>
                  <a:pt x="151218" y="105410"/>
                </a:moveTo>
                <a:lnTo>
                  <a:pt x="26327" y="105410"/>
                </a:lnTo>
                <a:lnTo>
                  <a:pt x="26327" y="126111"/>
                </a:lnTo>
                <a:lnTo>
                  <a:pt x="126479" y="126111"/>
                </a:lnTo>
                <a:lnTo>
                  <a:pt x="126479" y="137160"/>
                </a:lnTo>
                <a:lnTo>
                  <a:pt x="26327" y="137160"/>
                </a:lnTo>
                <a:lnTo>
                  <a:pt x="26327" y="188340"/>
                </a:lnTo>
                <a:lnTo>
                  <a:pt x="156070" y="188340"/>
                </a:lnTo>
                <a:lnTo>
                  <a:pt x="156070" y="167639"/>
                </a:lnTo>
                <a:lnTo>
                  <a:pt x="51066" y="167639"/>
                </a:lnTo>
                <a:lnTo>
                  <a:pt x="51066" y="155828"/>
                </a:lnTo>
                <a:lnTo>
                  <a:pt x="151218" y="155828"/>
                </a:lnTo>
                <a:lnTo>
                  <a:pt x="151218" y="105410"/>
                </a:lnTo>
                <a:close/>
              </a:path>
              <a:path w="1393825" h="191135">
                <a:moveTo>
                  <a:pt x="506323" y="126237"/>
                </a:moveTo>
                <a:lnTo>
                  <a:pt x="481431" y="126237"/>
                </a:lnTo>
                <a:lnTo>
                  <a:pt x="481431" y="190880"/>
                </a:lnTo>
                <a:lnTo>
                  <a:pt x="506323" y="190880"/>
                </a:lnTo>
                <a:lnTo>
                  <a:pt x="506323" y="126237"/>
                </a:lnTo>
                <a:close/>
              </a:path>
              <a:path w="1393825" h="191135">
                <a:moveTo>
                  <a:pt x="582523" y="105155"/>
                </a:moveTo>
                <a:lnTo>
                  <a:pt x="405358" y="105155"/>
                </a:lnTo>
                <a:lnTo>
                  <a:pt x="405358" y="126237"/>
                </a:lnTo>
                <a:lnTo>
                  <a:pt x="582523" y="126237"/>
                </a:lnTo>
                <a:lnTo>
                  <a:pt x="582523" y="105155"/>
                </a:lnTo>
                <a:close/>
              </a:path>
              <a:path w="1393825" h="191135">
                <a:moveTo>
                  <a:pt x="1048486" y="13715"/>
                </a:moveTo>
                <a:lnTo>
                  <a:pt x="1024229" y="13715"/>
                </a:lnTo>
                <a:lnTo>
                  <a:pt x="1024229" y="139191"/>
                </a:lnTo>
                <a:lnTo>
                  <a:pt x="1117320" y="139191"/>
                </a:lnTo>
                <a:lnTo>
                  <a:pt x="1117320" y="118363"/>
                </a:lnTo>
                <a:lnTo>
                  <a:pt x="1048486" y="118363"/>
                </a:lnTo>
                <a:lnTo>
                  <a:pt x="1048486" y="77724"/>
                </a:lnTo>
                <a:lnTo>
                  <a:pt x="1117320" y="77724"/>
                </a:lnTo>
                <a:lnTo>
                  <a:pt x="1117320" y="56896"/>
                </a:lnTo>
                <a:lnTo>
                  <a:pt x="1048486" y="56896"/>
                </a:lnTo>
                <a:lnTo>
                  <a:pt x="1048486" y="13715"/>
                </a:lnTo>
                <a:close/>
              </a:path>
              <a:path w="1393825" h="191135">
                <a:moveTo>
                  <a:pt x="1117320" y="77724"/>
                </a:moveTo>
                <a:lnTo>
                  <a:pt x="1092555" y="77724"/>
                </a:lnTo>
                <a:lnTo>
                  <a:pt x="1092555" y="118363"/>
                </a:lnTo>
                <a:lnTo>
                  <a:pt x="1117320" y="118363"/>
                </a:lnTo>
                <a:lnTo>
                  <a:pt x="1117320" y="77724"/>
                </a:lnTo>
                <a:close/>
              </a:path>
              <a:path w="1393825" h="191135">
                <a:moveTo>
                  <a:pt x="1117320" y="13715"/>
                </a:moveTo>
                <a:lnTo>
                  <a:pt x="1092555" y="13715"/>
                </a:lnTo>
                <a:lnTo>
                  <a:pt x="1092555" y="56896"/>
                </a:lnTo>
                <a:lnTo>
                  <a:pt x="1117320" y="56896"/>
                </a:lnTo>
                <a:lnTo>
                  <a:pt x="1117320" y="13715"/>
                </a:lnTo>
                <a:close/>
              </a:path>
              <a:path w="1393825" h="191135">
                <a:moveTo>
                  <a:pt x="493623" y="3048"/>
                </a:moveTo>
                <a:lnTo>
                  <a:pt x="447395" y="14859"/>
                </a:lnTo>
                <a:lnTo>
                  <a:pt x="430377" y="45974"/>
                </a:lnTo>
                <a:lnTo>
                  <a:pt x="431429" y="55477"/>
                </a:lnTo>
                <a:lnTo>
                  <a:pt x="467604" y="87137"/>
                </a:lnTo>
                <a:lnTo>
                  <a:pt x="494004" y="90169"/>
                </a:lnTo>
                <a:lnTo>
                  <a:pt x="507980" y="89408"/>
                </a:lnTo>
                <a:lnTo>
                  <a:pt x="547713" y="71477"/>
                </a:lnTo>
                <a:lnTo>
                  <a:pt x="549396" y="69087"/>
                </a:lnTo>
                <a:lnTo>
                  <a:pt x="493623" y="69087"/>
                </a:lnTo>
                <a:lnTo>
                  <a:pt x="484858" y="68705"/>
                </a:lnTo>
                <a:lnTo>
                  <a:pt x="455650" y="38862"/>
                </a:lnTo>
                <a:lnTo>
                  <a:pt x="458825" y="33147"/>
                </a:lnTo>
                <a:lnTo>
                  <a:pt x="493623" y="22860"/>
                </a:lnTo>
                <a:lnTo>
                  <a:pt x="548982" y="22860"/>
                </a:lnTo>
                <a:lnTo>
                  <a:pt x="547660" y="21042"/>
                </a:lnTo>
                <a:lnTo>
                  <a:pt x="540232" y="14731"/>
                </a:lnTo>
                <a:lnTo>
                  <a:pt x="530949" y="9638"/>
                </a:lnTo>
                <a:lnTo>
                  <a:pt x="520071" y="5984"/>
                </a:lnTo>
                <a:lnTo>
                  <a:pt x="507621" y="3784"/>
                </a:lnTo>
                <a:lnTo>
                  <a:pt x="493623" y="3048"/>
                </a:lnTo>
                <a:close/>
              </a:path>
              <a:path w="1393825" h="191135">
                <a:moveTo>
                  <a:pt x="548982" y="22860"/>
                </a:moveTo>
                <a:lnTo>
                  <a:pt x="493623" y="22860"/>
                </a:lnTo>
                <a:lnTo>
                  <a:pt x="502241" y="23242"/>
                </a:lnTo>
                <a:lnTo>
                  <a:pt x="509800" y="24399"/>
                </a:lnTo>
                <a:lnTo>
                  <a:pt x="516287" y="26342"/>
                </a:lnTo>
                <a:lnTo>
                  <a:pt x="521690" y="29082"/>
                </a:lnTo>
                <a:lnTo>
                  <a:pt x="528167" y="33147"/>
                </a:lnTo>
                <a:lnTo>
                  <a:pt x="531469" y="38862"/>
                </a:lnTo>
                <a:lnTo>
                  <a:pt x="531469" y="53212"/>
                </a:lnTo>
                <a:lnTo>
                  <a:pt x="493623" y="69087"/>
                </a:lnTo>
                <a:lnTo>
                  <a:pt x="549396" y="69087"/>
                </a:lnTo>
                <a:lnTo>
                  <a:pt x="552996" y="63976"/>
                </a:lnTo>
                <a:lnTo>
                  <a:pt x="556183" y="55475"/>
                </a:lnTo>
                <a:lnTo>
                  <a:pt x="557250" y="45974"/>
                </a:lnTo>
                <a:lnTo>
                  <a:pt x="556181" y="36663"/>
                </a:lnTo>
                <a:lnTo>
                  <a:pt x="552980" y="28352"/>
                </a:lnTo>
                <a:lnTo>
                  <a:pt x="548982" y="22860"/>
                </a:lnTo>
                <a:close/>
              </a:path>
              <a:path w="1393825" h="191135">
                <a:moveTo>
                  <a:pt x="757021" y="16763"/>
                </a:moveTo>
                <a:lnTo>
                  <a:pt x="636244" y="16763"/>
                </a:lnTo>
                <a:lnTo>
                  <a:pt x="636244" y="104139"/>
                </a:lnTo>
                <a:lnTo>
                  <a:pt x="759942" y="104139"/>
                </a:lnTo>
                <a:lnTo>
                  <a:pt x="759942" y="83565"/>
                </a:lnTo>
                <a:lnTo>
                  <a:pt x="661263" y="83565"/>
                </a:lnTo>
                <a:lnTo>
                  <a:pt x="661263" y="37464"/>
                </a:lnTo>
                <a:lnTo>
                  <a:pt x="757021" y="37464"/>
                </a:lnTo>
                <a:lnTo>
                  <a:pt x="757021" y="16763"/>
                </a:lnTo>
                <a:close/>
              </a:path>
              <a:path w="1393825" h="191135">
                <a:moveTo>
                  <a:pt x="302247" y="14097"/>
                </a:moveTo>
                <a:lnTo>
                  <a:pt x="212191" y="14097"/>
                </a:lnTo>
                <a:lnTo>
                  <a:pt x="212191" y="35051"/>
                </a:lnTo>
                <a:lnTo>
                  <a:pt x="277317" y="35051"/>
                </a:lnTo>
                <a:lnTo>
                  <a:pt x="277317" y="67310"/>
                </a:lnTo>
                <a:lnTo>
                  <a:pt x="212191" y="67310"/>
                </a:lnTo>
                <a:lnTo>
                  <a:pt x="212191" y="147319"/>
                </a:lnTo>
                <a:lnTo>
                  <a:pt x="249651" y="147030"/>
                </a:lnTo>
                <a:lnTo>
                  <a:pt x="280479" y="146145"/>
                </a:lnTo>
                <a:lnTo>
                  <a:pt x="304678" y="144641"/>
                </a:lnTo>
                <a:lnTo>
                  <a:pt x="322249" y="142493"/>
                </a:lnTo>
                <a:lnTo>
                  <a:pt x="319648" y="126491"/>
                </a:lnTo>
                <a:lnTo>
                  <a:pt x="237134" y="126491"/>
                </a:lnTo>
                <a:lnTo>
                  <a:pt x="237134" y="87756"/>
                </a:lnTo>
                <a:lnTo>
                  <a:pt x="302247" y="87756"/>
                </a:lnTo>
                <a:lnTo>
                  <a:pt x="302247" y="14097"/>
                </a:lnTo>
                <a:close/>
              </a:path>
              <a:path w="1393825" h="191135">
                <a:moveTo>
                  <a:pt x="318884" y="121792"/>
                </a:moveTo>
                <a:lnTo>
                  <a:pt x="304866" y="123866"/>
                </a:lnTo>
                <a:lnTo>
                  <a:pt x="286567" y="125333"/>
                </a:lnTo>
                <a:lnTo>
                  <a:pt x="263989" y="126204"/>
                </a:lnTo>
                <a:lnTo>
                  <a:pt x="237134" y="126491"/>
                </a:lnTo>
                <a:lnTo>
                  <a:pt x="319648" y="126491"/>
                </a:lnTo>
                <a:lnTo>
                  <a:pt x="318884" y="121792"/>
                </a:lnTo>
                <a:close/>
              </a:path>
              <a:path w="1393825" h="191135">
                <a:moveTo>
                  <a:pt x="974572" y="0"/>
                </a:moveTo>
                <a:lnTo>
                  <a:pt x="949807" y="0"/>
                </a:lnTo>
                <a:lnTo>
                  <a:pt x="949807" y="57785"/>
                </a:lnTo>
                <a:lnTo>
                  <a:pt x="908405" y="57785"/>
                </a:lnTo>
                <a:lnTo>
                  <a:pt x="908405" y="78612"/>
                </a:lnTo>
                <a:lnTo>
                  <a:pt x="949807" y="78612"/>
                </a:lnTo>
                <a:lnTo>
                  <a:pt x="949807" y="190880"/>
                </a:lnTo>
                <a:lnTo>
                  <a:pt x="974572" y="190880"/>
                </a:lnTo>
                <a:lnTo>
                  <a:pt x="974572" y="0"/>
                </a:lnTo>
                <a:close/>
              </a:path>
              <a:path w="1393825" h="191135">
                <a:moveTo>
                  <a:pt x="880973" y="12700"/>
                </a:moveTo>
                <a:lnTo>
                  <a:pt x="856208" y="12700"/>
                </a:lnTo>
                <a:lnTo>
                  <a:pt x="856208" y="49911"/>
                </a:lnTo>
                <a:lnTo>
                  <a:pt x="855303" y="61650"/>
                </a:lnTo>
                <a:lnTo>
                  <a:pt x="834035" y="106541"/>
                </a:lnTo>
                <a:lnTo>
                  <a:pt x="805281" y="129793"/>
                </a:lnTo>
                <a:lnTo>
                  <a:pt x="824458" y="146812"/>
                </a:lnTo>
                <a:lnTo>
                  <a:pt x="837863" y="136118"/>
                </a:lnTo>
                <a:lnTo>
                  <a:pt x="849683" y="124031"/>
                </a:lnTo>
                <a:lnTo>
                  <a:pt x="859909" y="110539"/>
                </a:lnTo>
                <a:lnTo>
                  <a:pt x="868527" y="95630"/>
                </a:lnTo>
                <a:lnTo>
                  <a:pt x="896306" y="95630"/>
                </a:lnTo>
                <a:lnTo>
                  <a:pt x="881022" y="49911"/>
                </a:lnTo>
                <a:lnTo>
                  <a:pt x="880973" y="12700"/>
                </a:lnTo>
                <a:close/>
              </a:path>
              <a:path w="1393825" h="191135">
                <a:moveTo>
                  <a:pt x="896306" y="95630"/>
                </a:moveTo>
                <a:lnTo>
                  <a:pt x="868527" y="95630"/>
                </a:lnTo>
                <a:lnTo>
                  <a:pt x="876677" y="108916"/>
                </a:lnTo>
                <a:lnTo>
                  <a:pt x="886672" y="121332"/>
                </a:lnTo>
                <a:lnTo>
                  <a:pt x="898549" y="132867"/>
                </a:lnTo>
                <a:lnTo>
                  <a:pt x="912342" y="143510"/>
                </a:lnTo>
                <a:lnTo>
                  <a:pt x="929741" y="124205"/>
                </a:lnTo>
                <a:lnTo>
                  <a:pt x="919859" y="119036"/>
                </a:lnTo>
                <a:lnTo>
                  <a:pt x="910786" y="112283"/>
                </a:lnTo>
                <a:lnTo>
                  <a:pt x="902523" y="103935"/>
                </a:lnTo>
                <a:lnTo>
                  <a:pt x="896306" y="95630"/>
                </a:lnTo>
                <a:close/>
              </a:path>
              <a:path w="1393825" h="191135">
                <a:moveTo>
                  <a:pt x="1317345" y="12318"/>
                </a:moveTo>
                <a:lnTo>
                  <a:pt x="1292199" y="12318"/>
                </a:lnTo>
                <a:lnTo>
                  <a:pt x="1292199" y="26542"/>
                </a:lnTo>
                <a:lnTo>
                  <a:pt x="1291056" y="34712"/>
                </a:lnTo>
                <a:lnTo>
                  <a:pt x="1263757" y="68337"/>
                </a:lnTo>
                <a:lnTo>
                  <a:pt x="1221587" y="85089"/>
                </a:lnTo>
                <a:lnTo>
                  <a:pt x="1236065" y="104393"/>
                </a:lnTo>
                <a:lnTo>
                  <a:pt x="1275816" y="86105"/>
                </a:lnTo>
                <a:lnTo>
                  <a:pt x="1304518" y="58800"/>
                </a:lnTo>
                <a:lnTo>
                  <a:pt x="1334354" y="58800"/>
                </a:lnTo>
                <a:lnTo>
                  <a:pt x="1327579" y="51331"/>
                </a:lnTo>
                <a:lnTo>
                  <a:pt x="1321901" y="42830"/>
                </a:lnTo>
                <a:lnTo>
                  <a:pt x="1318486" y="34567"/>
                </a:lnTo>
                <a:lnTo>
                  <a:pt x="1317345" y="26542"/>
                </a:lnTo>
                <a:lnTo>
                  <a:pt x="1317345" y="12318"/>
                </a:lnTo>
                <a:close/>
              </a:path>
              <a:path w="1393825" h="191135">
                <a:moveTo>
                  <a:pt x="1334354" y="58800"/>
                </a:moveTo>
                <a:lnTo>
                  <a:pt x="1304518" y="58800"/>
                </a:lnTo>
                <a:lnTo>
                  <a:pt x="1310043" y="65754"/>
                </a:lnTo>
                <a:lnTo>
                  <a:pt x="1343146" y="91424"/>
                </a:lnTo>
                <a:lnTo>
                  <a:pt x="1372971" y="104139"/>
                </a:lnTo>
                <a:lnTo>
                  <a:pt x="1387449" y="85089"/>
                </a:lnTo>
                <a:lnTo>
                  <a:pt x="1371564" y="80823"/>
                </a:lnTo>
                <a:lnTo>
                  <a:pt x="1357620" y="75247"/>
                </a:lnTo>
                <a:lnTo>
                  <a:pt x="1345583" y="68320"/>
                </a:lnTo>
                <a:lnTo>
                  <a:pt x="1335506" y="60071"/>
                </a:lnTo>
                <a:lnTo>
                  <a:pt x="1334354" y="58800"/>
                </a:lnTo>
                <a:close/>
              </a:path>
              <a:path w="1393825" h="191135">
                <a:moveTo>
                  <a:pt x="177152" y="72516"/>
                </a:moveTo>
                <a:lnTo>
                  <a:pt x="0" y="72516"/>
                </a:lnTo>
                <a:lnTo>
                  <a:pt x="0" y="93472"/>
                </a:lnTo>
                <a:lnTo>
                  <a:pt x="177152" y="93472"/>
                </a:lnTo>
                <a:lnTo>
                  <a:pt x="177152" y="72516"/>
                </a:lnTo>
                <a:close/>
              </a:path>
              <a:path w="1393825" h="191135">
                <a:moveTo>
                  <a:pt x="149720" y="53975"/>
                </a:moveTo>
                <a:lnTo>
                  <a:pt x="125488" y="53975"/>
                </a:lnTo>
                <a:lnTo>
                  <a:pt x="124472" y="69468"/>
                </a:lnTo>
                <a:lnTo>
                  <a:pt x="124206" y="72516"/>
                </a:lnTo>
                <a:lnTo>
                  <a:pt x="148158" y="72516"/>
                </a:lnTo>
                <a:lnTo>
                  <a:pt x="149499" y="57828"/>
                </a:lnTo>
                <a:lnTo>
                  <a:pt x="149720" y="53975"/>
                </a:lnTo>
                <a:close/>
              </a:path>
              <a:path w="1393825" h="191135">
                <a:moveTo>
                  <a:pt x="151218" y="2286"/>
                </a:moveTo>
                <a:lnTo>
                  <a:pt x="26517" y="2286"/>
                </a:lnTo>
                <a:lnTo>
                  <a:pt x="26517" y="22860"/>
                </a:lnTo>
                <a:lnTo>
                  <a:pt x="126479" y="22860"/>
                </a:lnTo>
                <a:lnTo>
                  <a:pt x="126276" y="34798"/>
                </a:lnTo>
                <a:lnTo>
                  <a:pt x="18008" y="38480"/>
                </a:lnTo>
                <a:lnTo>
                  <a:pt x="23545" y="58927"/>
                </a:lnTo>
                <a:lnTo>
                  <a:pt x="125488" y="53975"/>
                </a:lnTo>
                <a:lnTo>
                  <a:pt x="149720" y="53975"/>
                </a:lnTo>
                <a:lnTo>
                  <a:pt x="150455" y="41211"/>
                </a:lnTo>
                <a:lnTo>
                  <a:pt x="151028" y="22689"/>
                </a:lnTo>
                <a:lnTo>
                  <a:pt x="151218" y="2286"/>
                </a:lnTo>
                <a:close/>
              </a:path>
              <a:path w="1393825" h="191135">
                <a:moveTo>
                  <a:pt x="1173454" y="0"/>
                </a:moveTo>
                <a:lnTo>
                  <a:pt x="1149070" y="0"/>
                </a:lnTo>
                <a:lnTo>
                  <a:pt x="1149070" y="190880"/>
                </a:lnTo>
                <a:lnTo>
                  <a:pt x="1173454" y="190880"/>
                </a:lnTo>
                <a:lnTo>
                  <a:pt x="1173454" y="0"/>
                </a:lnTo>
                <a:close/>
              </a:path>
              <a:path w="1393825" h="191135">
                <a:moveTo>
                  <a:pt x="356463" y="0"/>
                </a:moveTo>
                <a:lnTo>
                  <a:pt x="331838" y="0"/>
                </a:lnTo>
                <a:lnTo>
                  <a:pt x="331838" y="190880"/>
                </a:lnTo>
                <a:lnTo>
                  <a:pt x="356463" y="190880"/>
                </a:lnTo>
                <a:lnTo>
                  <a:pt x="356463" y="94234"/>
                </a:lnTo>
                <a:lnTo>
                  <a:pt x="386435" y="94234"/>
                </a:lnTo>
                <a:lnTo>
                  <a:pt x="386435" y="73278"/>
                </a:lnTo>
                <a:lnTo>
                  <a:pt x="356463" y="73278"/>
                </a:lnTo>
                <a:lnTo>
                  <a:pt x="356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2429255" y="1892045"/>
            <a:ext cx="778510" cy="191135"/>
          </a:xfrm>
          <a:custGeom>
            <a:avLst/>
            <a:gdLst/>
            <a:ahLst/>
            <a:cxnLst/>
            <a:rect l="l" t="t" r="r" b="b"/>
            <a:pathLst>
              <a:path w="778510" h="191135">
                <a:moveTo>
                  <a:pt x="284606" y="117348"/>
                </a:moveTo>
                <a:lnTo>
                  <a:pt x="245887" y="122759"/>
                </a:lnTo>
                <a:lnTo>
                  <a:pt x="219710" y="153924"/>
                </a:lnTo>
                <a:lnTo>
                  <a:pt x="220757" y="162262"/>
                </a:lnTo>
                <a:lnTo>
                  <a:pt x="256873" y="188483"/>
                </a:lnTo>
                <a:lnTo>
                  <a:pt x="284606" y="190880"/>
                </a:lnTo>
                <a:lnTo>
                  <a:pt x="299323" y="190283"/>
                </a:lnTo>
                <a:lnTo>
                  <a:pt x="339947" y="175891"/>
                </a:lnTo>
                <a:lnTo>
                  <a:pt x="344369" y="170561"/>
                </a:lnTo>
                <a:lnTo>
                  <a:pt x="284606" y="170561"/>
                </a:lnTo>
                <a:lnTo>
                  <a:pt x="275411" y="170295"/>
                </a:lnTo>
                <a:lnTo>
                  <a:pt x="245110" y="159003"/>
                </a:lnTo>
                <a:lnTo>
                  <a:pt x="245110" y="153924"/>
                </a:lnTo>
                <a:lnTo>
                  <a:pt x="247566" y="146903"/>
                </a:lnTo>
                <a:lnTo>
                  <a:pt x="254952" y="141858"/>
                </a:lnTo>
                <a:lnTo>
                  <a:pt x="267291" y="138814"/>
                </a:lnTo>
                <a:lnTo>
                  <a:pt x="284606" y="137794"/>
                </a:lnTo>
                <a:lnTo>
                  <a:pt x="344436" y="137794"/>
                </a:lnTo>
                <a:lnTo>
                  <a:pt x="340000" y="132457"/>
                </a:lnTo>
                <a:lnTo>
                  <a:pt x="332739" y="127126"/>
                </a:lnTo>
                <a:lnTo>
                  <a:pt x="323451" y="122866"/>
                </a:lnTo>
                <a:lnTo>
                  <a:pt x="312340" y="119808"/>
                </a:lnTo>
                <a:lnTo>
                  <a:pt x="299396" y="117965"/>
                </a:lnTo>
                <a:lnTo>
                  <a:pt x="284606" y="117348"/>
                </a:lnTo>
                <a:close/>
              </a:path>
              <a:path w="778510" h="191135">
                <a:moveTo>
                  <a:pt x="344436" y="137794"/>
                </a:moveTo>
                <a:lnTo>
                  <a:pt x="284606" y="137794"/>
                </a:lnTo>
                <a:lnTo>
                  <a:pt x="301869" y="138814"/>
                </a:lnTo>
                <a:lnTo>
                  <a:pt x="314213" y="141858"/>
                </a:lnTo>
                <a:lnTo>
                  <a:pt x="321629" y="146903"/>
                </a:lnTo>
                <a:lnTo>
                  <a:pt x="324104" y="153924"/>
                </a:lnTo>
                <a:lnTo>
                  <a:pt x="324104" y="159003"/>
                </a:lnTo>
                <a:lnTo>
                  <a:pt x="284606" y="170561"/>
                </a:lnTo>
                <a:lnTo>
                  <a:pt x="344369" y="170561"/>
                </a:lnTo>
                <a:lnTo>
                  <a:pt x="345185" y="169576"/>
                </a:lnTo>
                <a:lnTo>
                  <a:pt x="348329" y="162262"/>
                </a:lnTo>
                <a:lnTo>
                  <a:pt x="349376" y="153924"/>
                </a:lnTo>
                <a:lnTo>
                  <a:pt x="348331" y="145879"/>
                </a:lnTo>
                <a:lnTo>
                  <a:pt x="345201" y="138715"/>
                </a:lnTo>
                <a:lnTo>
                  <a:pt x="344436" y="137794"/>
                </a:lnTo>
                <a:close/>
              </a:path>
              <a:path w="778510" h="191135">
                <a:moveTo>
                  <a:pt x="778510" y="143890"/>
                </a:moveTo>
                <a:lnTo>
                  <a:pt x="601344" y="143890"/>
                </a:lnTo>
                <a:lnTo>
                  <a:pt x="601344" y="164718"/>
                </a:lnTo>
                <a:lnTo>
                  <a:pt x="778510" y="164718"/>
                </a:lnTo>
                <a:lnTo>
                  <a:pt x="778510" y="143890"/>
                </a:lnTo>
                <a:close/>
              </a:path>
              <a:path w="778510" h="191135">
                <a:moveTo>
                  <a:pt x="689356" y="80263"/>
                </a:moveTo>
                <a:lnTo>
                  <a:pt x="664463" y="80263"/>
                </a:lnTo>
                <a:lnTo>
                  <a:pt x="664463" y="143890"/>
                </a:lnTo>
                <a:lnTo>
                  <a:pt x="689356" y="143890"/>
                </a:lnTo>
                <a:lnTo>
                  <a:pt x="689356" y="80263"/>
                </a:lnTo>
                <a:close/>
              </a:path>
              <a:path w="778510" h="191135">
                <a:moveTo>
                  <a:pt x="753618" y="17399"/>
                </a:moveTo>
                <a:lnTo>
                  <a:pt x="623824" y="17399"/>
                </a:lnTo>
                <a:lnTo>
                  <a:pt x="623824" y="37846"/>
                </a:lnTo>
                <a:lnTo>
                  <a:pt x="728599" y="37846"/>
                </a:lnTo>
                <a:lnTo>
                  <a:pt x="728599" y="63373"/>
                </a:lnTo>
                <a:lnTo>
                  <a:pt x="728356" y="77466"/>
                </a:lnTo>
                <a:lnTo>
                  <a:pt x="727614" y="91916"/>
                </a:lnTo>
                <a:lnTo>
                  <a:pt x="726312" y="107001"/>
                </a:lnTo>
                <a:lnTo>
                  <a:pt x="724535" y="121792"/>
                </a:lnTo>
                <a:lnTo>
                  <a:pt x="749173" y="123571"/>
                </a:lnTo>
                <a:lnTo>
                  <a:pt x="751125" y="106699"/>
                </a:lnTo>
                <a:lnTo>
                  <a:pt x="752490" y="90455"/>
                </a:lnTo>
                <a:lnTo>
                  <a:pt x="753334" y="73957"/>
                </a:lnTo>
                <a:lnTo>
                  <a:pt x="753517" y="63373"/>
                </a:lnTo>
                <a:lnTo>
                  <a:pt x="753618" y="17399"/>
                </a:lnTo>
                <a:close/>
              </a:path>
              <a:path w="778510" h="191135">
                <a:moveTo>
                  <a:pt x="373125" y="89915"/>
                </a:moveTo>
                <a:lnTo>
                  <a:pt x="195961" y="89915"/>
                </a:lnTo>
                <a:lnTo>
                  <a:pt x="195961" y="110871"/>
                </a:lnTo>
                <a:lnTo>
                  <a:pt x="373125" y="110871"/>
                </a:lnTo>
                <a:lnTo>
                  <a:pt x="373125" y="89915"/>
                </a:lnTo>
                <a:close/>
              </a:path>
              <a:path w="778510" h="191135">
                <a:moveTo>
                  <a:pt x="284606" y="3048"/>
                </a:moveTo>
                <a:lnTo>
                  <a:pt x="246120" y="8405"/>
                </a:lnTo>
                <a:lnTo>
                  <a:pt x="220091" y="39242"/>
                </a:lnTo>
                <a:lnTo>
                  <a:pt x="221372" y="48119"/>
                </a:lnTo>
                <a:lnTo>
                  <a:pt x="225202" y="55864"/>
                </a:lnTo>
                <a:lnTo>
                  <a:pt x="231556" y="62442"/>
                </a:lnTo>
                <a:lnTo>
                  <a:pt x="240411" y="67817"/>
                </a:lnTo>
                <a:lnTo>
                  <a:pt x="240411" y="89915"/>
                </a:lnTo>
                <a:lnTo>
                  <a:pt x="265049" y="89915"/>
                </a:lnTo>
                <a:lnTo>
                  <a:pt x="265049" y="74549"/>
                </a:lnTo>
                <a:lnTo>
                  <a:pt x="328549" y="74549"/>
                </a:lnTo>
                <a:lnTo>
                  <a:pt x="328549" y="67817"/>
                </a:lnTo>
                <a:lnTo>
                  <a:pt x="337476" y="62531"/>
                </a:lnTo>
                <a:lnTo>
                  <a:pt x="343370" y="56514"/>
                </a:lnTo>
                <a:lnTo>
                  <a:pt x="284606" y="56514"/>
                </a:lnTo>
                <a:lnTo>
                  <a:pt x="275742" y="56229"/>
                </a:lnTo>
                <a:lnTo>
                  <a:pt x="245491" y="44703"/>
                </a:lnTo>
                <a:lnTo>
                  <a:pt x="245491" y="33909"/>
                </a:lnTo>
                <a:lnTo>
                  <a:pt x="284606" y="22098"/>
                </a:lnTo>
                <a:lnTo>
                  <a:pt x="343193" y="22098"/>
                </a:lnTo>
                <a:lnTo>
                  <a:pt x="339566" y="17811"/>
                </a:lnTo>
                <a:lnTo>
                  <a:pt x="332231" y="12573"/>
                </a:lnTo>
                <a:lnTo>
                  <a:pt x="322968" y="8405"/>
                </a:lnTo>
                <a:lnTo>
                  <a:pt x="311943" y="5429"/>
                </a:lnTo>
                <a:lnTo>
                  <a:pt x="299156" y="3643"/>
                </a:lnTo>
                <a:lnTo>
                  <a:pt x="284606" y="3048"/>
                </a:lnTo>
                <a:close/>
              </a:path>
              <a:path w="778510" h="191135">
                <a:moveTo>
                  <a:pt x="328549" y="74802"/>
                </a:moveTo>
                <a:lnTo>
                  <a:pt x="303911" y="74802"/>
                </a:lnTo>
                <a:lnTo>
                  <a:pt x="303911" y="89915"/>
                </a:lnTo>
                <a:lnTo>
                  <a:pt x="328549" y="89915"/>
                </a:lnTo>
                <a:lnTo>
                  <a:pt x="328549" y="74802"/>
                </a:lnTo>
                <a:close/>
              </a:path>
              <a:path w="778510" h="191135">
                <a:moveTo>
                  <a:pt x="328549" y="74549"/>
                </a:moveTo>
                <a:lnTo>
                  <a:pt x="265049" y="74549"/>
                </a:lnTo>
                <a:lnTo>
                  <a:pt x="271018" y="75437"/>
                </a:lnTo>
                <a:lnTo>
                  <a:pt x="277494" y="75818"/>
                </a:lnTo>
                <a:lnTo>
                  <a:pt x="291464" y="75818"/>
                </a:lnTo>
                <a:lnTo>
                  <a:pt x="297942" y="75437"/>
                </a:lnTo>
                <a:lnTo>
                  <a:pt x="303911" y="74802"/>
                </a:lnTo>
                <a:lnTo>
                  <a:pt x="328549" y="74802"/>
                </a:lnTo>
                <a:lnTo>
                  <a:pt x="328549" y="74549"/>
                </a:lnTo>
                <a:close/>
              </a:path>
              <a:path w="778510" h="191135">
                <a:moveTo>
                  <a:pt x="343193" y="22098"/>
                </a:moveTo>
                <a:lnTo>
                  <a:pt x="284606" y="22098"/>
                </a:lnTo>
                <a:lnTo>
                  <a:pt x="293653" y="22383"/>
                </a:lnTo>
                <a:lnTo>
                  <a:pt x="301545" y="23240"/>
                </a:lnTo>
                <a:lnTo>
                  <a:pt x="308270" y="24669"/>
                </a:lnTo>
                <a:lnTo>
                  <a:pt x="313817" y="26669"/>
                </a:lnTo>
                <a:lnTo>
                  <a:pt x="320420" y="29717"/>
                </a:lnTo>
                <a:lnTo>
                  <a:pt x="323595" y="33909"/>
                </a:lnTo>
                <a:lnTo>
                  <a:pt x="323595" y="39242"/>
                </a:lnTo>
                <a:lnTo>
                  <a:pt x="321165" y="46817"/>
                </a:lnTo>
                <a:lnTo>
                  <a:pt x="313864" y="52212"/>
                </a:lnTo>
                <a:lnTo>
                  <a:pt x="301682" y="55441"/>
                </a:lnTo>
                <a:lnTo>
                  <a:pt x="284606" y="56514"/>
                </a:lnTo>
                <a:lnTo>
                  <a:pt x="343370" y="56514"/>
                </a:lnTo>
                <a:lnTo>
                  <a:pt x="343868" y="56006"/>
                </a:lnTo>
                <a:lnTo>
                  <a:pt x="347712" y="48244"/>
                </a:lnTo>
                <a:lnTo>
                  <a:pt x="348995" y="39242"/>
                </a:lnTo>
                <a:lnTo>
                  <a:pt x="347948" y="31146"/>
                </a:lnTo>
                <a:lnTo>
                  <a:pt x="344804" y="24003"/>
                </a:lnTo>
                <a:lnTo>
                  <a:pt x="343193" y="22098"/>
                </a:lnTo>
                <a:close/>
              </a:path>
              <a:path w="778510" h="191135">
                <a:moveTo>
                  <a:pt x="575818" y="143890"/>
                </a:moveTo>
                <a:lnTo>
                  <a:pt x="398652" y="143890"/>
                </a:lnTo>
                <a:lnTo>
                  <a:pt x="398652" y="164591"/>
                </a:lnTo>
                <a:lnTo>
                  <a:pt x="575818" y="164591"/>
                </a:lnTo>
                <a:lnTo>
                  <a:pt x="575818" y="143890"/>
                </a:lnTo>
                <a:close/>
              </a:path>
              <a:path w="778510" h="191135">
                <a:moveTo>
                  <a:pt x="499618" y="109219"/>
                </a:moveTo>
                <a:lnTo>
                  <a:pt x="474725" y="109219"/>
                </a:lnTo>
                <a:lnTo>
                  <a:pt x="474725" y="143890"/>
                </a:lnTo>
                <a:lnTo>
                  <a:pt x="499618" y="143890"/>
                </a:lnTo>
                <a:lnTo>
                  <a:pt x="499618" y="109219"/>
                </a:lnTo>
                <a:close/>
              </a:path>
              <a:path w="778510" h="191135">
                <a:moveTo>
                  <a:pt x="450342" y="14350"/>
                </a:moveTo>
                <a:lnTo>
                  <a:pt x="425450" y="14350"/>
                </a:lnTo>
                <a:lnTo>
                  <a:pt x="425450" y="109219"/>
                </a:lnTo>
                <a:lnTo>
                  <a:pt x="548894" y="109219"/>
                </a:lnTo>
                <a:lnTo>
                  <a:pt x="548894" y="88518"/>
                </a:lnTo>
                <a:lnTo>
                  <a:pt x="450342" y="88518"/>
                </a:lnTo>
                <a:lnTo>
                  <a:pt x="450342" y="64007"/>
                </a:lnTo>
                <a:lnTo>
                  <a:pt x="548894" y="64007"/>
                </a:lnTo>
                <a:lnTo>
                  <a:pt x="548894" y="43179"/>
                </a:lnTo>
                <a:lnTo>
                  <a:pt x="450342" y="43179"/>
                </a:lnTo>
                <a:lnTo>
                  <a:pt x="450342" y="14350"/>
                </a:lnTo>
                <a:close/>
              </a:path>
              <a:path w="778510" h="191135">
                <a:moveTo>
                  <a:pt x="548894" y="64007"/>
                </a:moveTo>
                <a:lnTo>
                  <a:pt x="524129" y="64007"/>
                </a:lnTo>
                <a:lnTo>
                  <a:pt x="524129" y="88518"/>
                </a:lnTo>
                <a:lnTo>
                  <a:pt x="548894" y="88518"/>
                </a:lnTo>
                <a:lnTo>
                  <a:pt x="548894" y="64007"/>
                </a:lnTo>
                <a:close/>
              </a:path>
              <a:path w="778510" h="191135">
                <a:moveTo>
                  <a:pt x="548894" y="14350"/>
                </a:moveTo>
                <a:lnTo>
                  <a:pt x="524129" y="14350"/>
                </a:lnTo>
                <a:lnTo>
                  <a:pt x="524129" y="43179"/>
                </a:lnTo>
                <a:lnTo>
                  <a:pt x="548894" y="43179"/>
                </a:lnTo>
                <a:lnTo>
                  <a:pt x="548894" y="14350"/>
                </a:lnTo>
                <a:close/>
              </a:path>
              <a:path w="778510" h="191135">
                <a:moveTo>
                  <a:pt x="50292" y="12191"/>
                </a:moveTo>
                <a:lnTo>
                  <a:pt x="13716" y="29717"/>
                </a:lnTo>
                <a:lnTo>
                  <a:pt x="0" y="78231"/>
                </a:lnTo>
                <a:lnTo>
                  <a:pt x="871" y="92759"/>
                </a:lnTo>
                <a:lnTo>
                  <a:pt x="21216" y="134453"/>
                </a:lnTo>
                <a:lnTo>
                  <a:pt x="50292" y="144525"/>
                </a:lnTo>
                <a:lnTo>
                  <a:pt x="61154" y="143406"/>
                </a:lnTo>
                <a:lnTo>
                  <a:pt x="70874" y="140049"/>
                </a:lnTo>
                <a:lnTo>
                  <a:pt x="79384" y="134506"/>
                </a:lnTo>
                <a:lnTo>
                  <a:pt x="86741" y="126746"/>
                </a:lnTo>
                <a:lnTo>
                  <a:pt x="88672" y="123571"/>
                </a:lnTo>
                <a:lnTo>
                  <a:pt x="42925" y="123571"/>
                </a:lnTo>
                <a:lnTo>
                  <a:pt x="36830" y="119506"/>
                </a:lnTo>
                <a:lnTo>
                  <a:pt x="24256" y="78486"/>
                </a:lnTo>
                <a:lnTo>
                  <a:pt x="24711" y="68558"/>
                </a:lnTo>
                <a:lnTo>
                  <a:pt x="42671" y="33274"/>
                </a:lnTo>
                <a:lnTo>
                  <a:pt x="88663" y="33274"/>
                </a:lnTo>
                <a:lnTo>
                  <a:pt x="86613" y="29972"/>
                </a:lnTo>
                <a:lnTo>
                  <a:pt x="79277" y="22157"/>
                </a:lnTo>
                <a:lnTo>
                  <a:pt x="70786" y="16605"/>
                </a:lnTo>
                <a:lnTo>
                  <a:pt x="61089" y="13287"/>
                </a:lnTo>
                <a:lnTo>
                  <a:pt x="50292" y="12191"/>
                </a:lnTo>
                <a:close/>
              </a:path>
              <a:path w="778510" h="191135">
                <a:moveTo>
                  <a:pt x="88663" y="33274"/>
                </a:moveTo>
                <a:lnTo>
                  <a:pt x="57912" y="33274"/>
                </a:lnTo>
                <a:lnTo>
                  <a:pt x="64135" y="37337"/>
                </a:lnTo>
                <a:lnTo>
                  <a:pt x="68961" y="45465"/>
                </a:lnTo>
                <a:lnTo>
                  <a:pt x="72128" y="52036"/>
                </a:lnTo>
                <a:lnTo>
                  <a:pt x="74390" y="59737"/>
                </a:lnTo>
                <a:lnTo>
                  <a:pt x="75747" y="68558"/>
                </a:lnTo>
                <a:lnTo>
                  <a:pt x="76200" y="78486"/>
                </a:lnTo>
                <a:lnTo>
                  <a:pt x="75725" y="88342"/>
                </a:lnTo>
                <a:lnTo>
                  <a:pt x="57531" y="123571"/>
                </a:lnTo>
                <a:lnTo>
                  <a:pt x="88672" y="123571"/>
                </a:lnTo>
                <a:lnTo>
                  <a:pt x="92668" y="117004"/>
                </a:lnTo>
                <a:lnTo>
                  <a:pt x="96916" y="105679"/>
                </a:lnTo>
                <a:lnTo>
                  <a:pt x="99479" y="92686"/>
                </a:lnTo>
                <a:lnTo>
                  <a:pt x="100330" y="78231"/>
                </a:lnTo>
                <a:lnTo>
                  <a:pt x="99472" y="63779"/>
                </a:lnTo>
                <a:lnTo>
                  <a:pt x="96900" y="50911"/>
                </a:lnTo>
                <a:lnTo>
                  <a:pt x="92614" y="39637"/>
                </a:lnTo>
                <a:lnTo>
                  <a:pt x="88663" y="33274"/>
                </a:lnTo>
                <a:close/>
              </a:path>
              <a:path w="778510" h="191135">
                <a:moveTo>
                  <a:pt x="153669" y="0"/>
                </a:moveTo>
                <a:lnTo>
                  <a:pt x="129031" y="0"/>
                </a:lnTo>
                <a:lnTo>
                  <a:pt x="129031" y="190880"/>
                </a:lnTo>
                <a:lnTo>
                  <a:pt x="153669" y="190880"/>
                </a:lnTo>
                <a:lnTo>
                  <a:pt x="153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3312540" y="1908809"/>
            <a:ext cx="793750" cy="205740"/>
          </a:xfrm>
          <a:custGeom>
            <a:avLst/>
            <a:gdLst/>
            <a:ahLst/>
            <a:cxnLst/>
            <a:rect l="l" t="t" r="r" b="b"/>
            <a:pathLst>
              <a:path w="793750" h="205739">
                <a:moveTo>
                  <a:pt x="747141" y="49784"/>
                </a:moveTo>
                <a:lnTo>
                  <a:pt x="710946" y="65277"/>
                </a:lnTo>
                <a:lnTo>
                  <a:pt x="696468" y="105537"/>
                </a:lnTo>
                <a:lnTo>
                  <a:pt x="697303" y="117490"/>
                </a:lnTo>
                <a:lnTo>
                  <a:pt x="717359" y="150947"/>
                </a:lnTo>
                <a:lnTo>
                  <a:pt x="747649" y="158876"/>
                </a:lnTo>
                <a:lnTo>
                  <a:pt x="758479" y="158353"/>
                </a:lnTo>
                <a:lnTo>
                  <a:pt x="768286" y="156781"/>
                </a:lnTo>
                <a:lnTo>
                  <a:pt x="777045" y="154162"/>
                </a:lnTo>
                <a:lnTo>
                  <a:pt x="784733" y="150495"/>
                </a:lnTo>
                <a:lnTo>
                  <a:pt x="784733" y="138557"/>
                </a:lnTo>
                <a:lnTo>
                  <a:pt x="753872" y="138557"/>
                </a:lnTo>
                <a:lnTo>
                  <a:pt x="741346" y="136911"/>
                </a:lnTo>
                <a:lnTo>
                  <a:pt x="732155" y="131968"/>
                </a:lnTo>
                <a:lnTo>
                  <a:pt x="726297" y="123715"/>
                </a:lnTo>
                <a:lnTo>
                  <a:pt x="723773" y="112140"/>
                </a:lnTo>
                <a:lnTo>
                  <a:pt x="793242" y="112140"/>
                </a:lnTo>
                <a:lnTo>
                  <a:pt x="793242" y="99949"/>
                </a:lnTo>
                <a:lnTo>
                  <a:pt x="792841" y="93979"/>
                </a:lnTo>
                <a:lnTo>
                  <a:pt x="723773" y="93979"/>
                </a:lnTo>
                <a:lnTo>
                  <a:pt x="724916" y="86487"/>
                </a:lnTo>
                <a:lnTo>
                  <a:pt x="727583" y="80390"/>
                </a:lnTo>
                <a:lnTo>
                  <a:pt x="736219" y="71500"/>
                </a:lnTo>
                <a:lnTo>
                  <a:pt x="741172" y="69214"/>
                </a:lnTo>
                <a:lnTo>
                  <a:pt x="785529" y="69214"/>
                </a:lnTo>
                <a:lnTo>
                  <a:pt x="781176" y="63246"/>
                </a:lnTo>
                <a:lnTo>
                  <a:pt x="774483" y="57338"/>
                </a:lnTo>
                <a:lnTo>
                  <a:pt x="766587" y="53133"/>
                </a:lnTo>
                <a:lnTo>
                  <a:pt x="757477" y="50619"/>
                </a:lnTo>
                <a:lnTo>
                  <a:pt x="747141" y="49784"/>
                </a:lnTo>
                <a:close/>
              </a:path>
              <a:path w="793750" h="205739">
                <a:moveTo>
                  <a:pt x="784733" y="129539"/>
                </a:moveTo>
                <a:lnTo>
                  <a:pt x="777732" y="133467"/>
                </a:lnTo>
                <a:lnTo>
                  <a:pt x="770255" y="136286"/>
                </a:lnTo>
                <a:lnTo>
                  <a:pt x="762301" y="137987"/>
                </a:lnTo>
                <a:lnTo>
                  <a:pt x="753872" y="138557"/>
                </a:lnTo>
                <a:lnTo>
                  <a:pt x="784733" y="138557"/>
                </a:lnTo>
                <a:lnTo>
                  <a:pt x="784733" y="129539"/>
                </a:lnTo>
                <a:close/>
              </a:path>
              <a:path w="793750" h="205739">
                <a:moveTo>
                  <a:pt x="785529" y="69214"/>
                </a:moveTo>
                <a:lnTo>
                  <a:pt x="746887" y="69214"/>
                </a:lnTo>
                <a:lnTo>
                  <a:pt x="755814" y="70762"/>
                </a:lnTo>
                <a:lnTo>
                  <a:pt x="762206" y="75406"/>
                </a:lnTo>
                <a:lnTo>
                  <a:pt x="766050" y="83145"/>
                </a:lnTo>
                <a:lnTo>
                  <a:pt x="767334" y="93979"/>
                </a:lnTo>
                <a:lnTo>
                  <a:pt x="792841" y="93979"/>
                </a:lnTo>
                <a:lnTo>
                  <a:pt x="792499" y="88874"/>
                </a:lnTo>
                <a:lnTo>
                  <a:pt x="790257" y="79073"/>
                </a:lnTo>
                <a:lnTo>
                  <a:pt x="786491" y="70534"/>
                </a:lnTo>
                <a:lnTo>
                  <a:pt x="785529" y="69214"/>
                </a:lnTo>
                <a:close/>
              </a:path>
              <a:path w="793750" h="205739">
                <a:moveTo>
                  <a:pt x="276225" y="49784"/>
                </a:moveTo>
                <a:lnTo>
                  <a:pt x="240030" y="65277"/>
                </a:lnTo>
                <a:lnTo>
                  <a:pt x="225551" y="105537"/>
                </a:lnTo>
                <a:lnTo>
                  <a:pt x="226387" y="117490"/>
                </a:lnTo>
                <a:lnTo>
                  <a:pt x="246443" y="150947"/>
                </a:lnTo>
                <a:lnTo>
                  <a:pt x="276733" y="158876"/>
                </a:lnTo>
                <a:lnTo>
                  <a:pt x="287563" y="158353"/>
                </a:lnTo>
                <a:lnTo>
                  <a:pt x="297370" y="156781"/>
                </a:lnTo>
                <a:lnTo>
                  <a:pt x="306129" y="154162"/>
                </a:lnTo>
                <a:lnTo>
                  <a:pt x="313817" y="150495"/>
                </a:lnTo>
                <a:lnTo>
                  <a:pt x="313817" y="138557"/>
                </a:lnTo>
                <a:lnTo>
                  <a:pt x="282956" y="138557"/>
                </a:lnTo>
                <a:lnTo>
                  <a:pt x="270430" y="136911"/>
                </a:lnTo>
                <a:lnTo>
                  <a:pt x="261238" y="131968"/>
                </a:lnTo>
                <a:lnTo>
                  <a:pt x="255381" y="123715"/>
                </a:lnTo>
                <a:lnTo>
                  <a:pt x="252857" y="112140"/>
                </a:lnTo>
                <a:lnTo>
                  <a:pt x="322325" y="112140"/>
                </a:lnTo>
                <a:lnTo>
                  <a:pt x="322325" y="99949"/>
                </a:lnTo>
                <a:lnTo>
                  <a:pt x="321925" y="93979"/>
                </a:lnTo>
                <a:lnTo>
                  <a:pt x="252857" y="93979"/>
                </a:lnTo>
                <a:lnTo>
                  <a:pt x="254000" y="86487"/>
                </a:lnTo>
                <a:lnTo>
                  <a:pt x="256667" y="80390"/>
                </a:lnTo>
                <a:lnTo>
                  <a:pt x="265303" y="71500"/>
                </a:lnTo>
                <a:lnTo>
                  <a:pt x="270256" y="69214"/>
                </a:lnTo>
                <a:lnTo>
                  <a:pt x="314613" y="69214"/>
                </a:lnTo>
                <a:lnTo>
                  <a:pt x="310261" y="63246"/>
                </a:lnTo>
                <a:lnTo>
                  <a:pt x="303567" y="57338"/>
                </a:lnTo>
                <a:lnTo>
                  <a:pt x="295671" y="53133"/>
                </a:lnTo>
                <a:lnTo>
                  <a:pt x="286561" y="50619"/>
                </a:lnTo>
                <a:lnTo>
                  <a:pt x="276225" y="49784"/>
                </a:lnTo>
                <a:close/>
              </a:path>
              <a:path w="793750" h="205739">
                <a:moveTo>
                  <a:pt x="313817" y="129539"/>
                </a:moveTo>
                <a:lnTo>
                  <a:pt x="306816" y="133467"/>
                </a:lnTo>
                <a:lnTo>
                  <a:pt x="299338" y="136286"/>
                </a:lnTo>
                <a:lnTo>
                  <a:pt x="291385" y="137987"/>
                </a:lnTo>
                <a:lnTo>
                  <a:pt x="282956" y="138557"/>
                </a:lnTo>
                <a:lnTo>
                  <a:pt x="313817" y="138557"/>
                </a:lnTo>
                <a:lnTo>
                  <a:pt x="313817" y="129539"/>
                </a:lnTo>
                <a:close/>
              </a:path>
              <a:path w="793750" h="205739">
                <a:moveTo>
                  <a:pt x="314613" y="69214"/>
                </a:moveTo>
                <a:lnTo>
                  <a:pt x="275971" y="69214"/>
                </a:lnTo>
                <a:lnTo>
                  <a:pt x="284898" y="70762"/>
                </a:lnTo>
                <a:lnTo>
                  <a:pt x="291290" y="75406"/>
                </a:lnTo>
                <a:lnTo>
                  <a:pt x="295134" y="83145"/>
                </a:lnTo>
                <a:lnTo>
                  <a:pt x="296418" y="93979"/>
                </a:lnTo>
                <a:lnTo>
                  <a:pt x="321925" y="93979"/>
                </a:lnTo>
                <a:lnTo>
                  <a:pt x="321583" y="88874"/>
                </a:lnTo>
                <a:lnTo>
                  <a:pt x="319341" y="79073"/>
                </a:lnTo>
                <a:lnTo>
                  <a:pt x="315575" y="70534"/>
                </a:lnTo>
                <a:lnTo>
                  <a:pt x="314613" y="69214"/>
                </a:lnTo>
                <a:close/>
              </a:path>
              <a:path w="793750" h="205739">
                <a:moveTo>
                  <a:pt x="432688" y="180466"/>
                </a:moveTo>
                <a:lnTo>
                  <a:pt x="432688" y="202946"/>
                </a:lnTo>
                <a:lnTo>
                  <a:pt x="437261" y="204470"/>
                </a:lnTo>
                <a:lnTo>
                  <a:pt x="442849" y="205232"/>
                </a:lnTo>
                <a:lnTo>
                  <a:pt x="449453" y="205232"/>
                </a:lnTo>
                <a:lnTo>
                  <a:pt x="462861" y="202850"/>
                </a:lnTo>
                <a:lnTo>
                  <a:pt x="474519" y="195707"/>
                </a:lnTo>
                <a:lnTo>
                  <a:pt x="484439" y="183800"/>
                </a:lnTo>
                <a:lnTo>
                  <a:pt x="484517" y="183641"/>
                </a:lnTo>
                <a:lnTo>
                  <a:pt x="440944" y="183641"/>
                </a:lnTo>
                <a:lnTo>
                  <a:pt x="436753" y="182625"/>
                </a:lnTo>
                <a:lnTo>
                  <a:pt x="432688" y="180466"/>
                </a:lnTo>
                <a:close/>
              </a:path>
              <a:path w="793750" h="205739">
                <a:moveTo>
                  <a:pt x="458470" y="52324"/>
                </a:moveTo>
                <a:lnTo>
                  <a:pt x="427863" y="52324"/>
                </a:lnTo>
                <a:lnTo>
                  <a:pt x="469646" y="156083"/>
                </a:lnTo>
                <a:lnTo>
                  <a:pt x="463296" y="170941"/>
                </a:lnTo>
                <a:lnTo>
                  <a:pt x="459739" y="179450"/>
                </a:lnTo>
                <a:lnTo>
                  <a:pt x="453898" y="183641"/>
                </a:lnTo>
                <a:lnTo>
                  <a:pt x="484517" y="183641"/>
                </a:lnTo>
                <a:lnTo>
                  <a:pt x="492633" y="167132"/>
                </a:lnTo>
                <a:lnTo>
                  <a:pt x="505767" y="132714"/>
                </a:lnTo>
                <a:lnTo>
                  <a:pt x="482981" y="132714"/>
                </a:lnTo>
                <a:lnTo>
                  <a:pt x="481838" y="126746"/>
                </a:lnTo>
                <a:lnTo>
                  <a:pt x="480949" y="122682"/>
                </a:lnTo>
                <a:lnTo>
                  <a:pt x="480313" y="120523"/>
                </a:lnTo>
                <a:lnTo>
                  <a:pt x="458470" y="52324"/>
                </a:lnTo>
                <a:close/>
              </a:path>
              <a:path w="793750" h="205739">
                <a:moveTo>
                  <a:pt x="536448" y="52324"/>
                </a:moveTo>
                <a:lnTo>
                  <a:pt x="508888" y="52324"/>
                </a:lnTo>
                <a:lnTo>
                  <a:pt x="486410" y="120650"/>
                </a:lnTo>
                <a:lnTo>
                  <a:pt x="484886" y="125222"/>
                </a:lnTo>
                <a:lnTo>
                  <a:pt x="483997" y="129286"/>
                </a:lnTo>
                <a:lnTo>
                  <a:pt x="483362" y="132714"/>
                </a:lnTo>
                <a:lnTo>
                  <a:pt x="505767" y="132714"/>
                </a:lnTo>
                <a:lnTo>
                  <a:pt x="536448" y="52324"/>
                </a:lnTo>
                <a:close/>
              </a:path>
              <a:path w="793750" h="205739">
                <a:moveTo>
                  <a:pt x="127888" y="52324"/>
                </a:moveTo>
                <a:lnTo>
                  <a:pt x="100330" y="52324"/>
                </a:lnTo>
                <a:lnTo>
                  <a:pt x="100330" y="156337"/>
                </a:lnTo>
                <a:lnTo>
                  <a:pt x="127888" y="156337"/>
                </a:lnTo>
                <a:lnTo>
                  <a:pt x="127888" y="52324"/>
                </a:lnTo>
                <a:close/>
              </a:path>
              <a:path w="793750" h="205739">
                <a:moveTo>
                  <a:pt x="599439" y="49784"/>
                </a:moveTo>
                <a:lnTo>
                  <a:pt x="558038" y="65024"/>
                </a:lnTo>
                <a:lnTo>
                  <a:pt x="542544" y="106807"/>
                </a:lnTo>
                <a:lnTo>
                  <a:pt x="543448" y="117879"/>
                </a:lnTo>
                <a:lnTo>
                  <a:pt x="564810" y="150786"/>
                </a:lnTo>
                <a:lnTo>
                  <a:pt x="594868" y="158876"/>
                </a:lnTo>
                <a:lnTo>
                  <a:pt x="604061" y="158470"/>
                </a:lnTo>
                <a:lnTo>
                  <a:pt x="612219" y="157241"/>
                </a:lnTo>
                <a:lnTo>
                  <a:pt x="619353" y="155180"/>
                </a:lnTo>
                <a:lnTo>
                  <a:pt x="625475" y="152273"/>
                </a:lnTo>
                <a:lnTo>
                  <a:pt x="625475" y="137287"/>
                </a:lnTo>
                <a:lnTo>
                  <a:pt x="591566" y="137287"/>
                </a:lnTo>
                <a:lnTo>
                  <a:pt x="584073" y="134492"/>
                </a:lnTo>
                <a:lnTo>
                  <a:pt x="578612" y="128650"/>
                </a:lnTo>
                <a:lnTo>
                  <a:pt x="573151" y="122936"/>
                </a:lnTo>
                <a:lnTo>
                  <a:pt x="570357" y="115062"/>
                </a:lnTo>
                <a:lnTo>
                  <a:pt x="570357" y="104901"/>
                </a:lnTo>
                <a:lnTo>
                  <a:pt x="570904" y="97571"/>
                </a:lnTo>
                <a:lnTo>
                  <a:pt x="592582" y="71247"/>
                </a:lnTo>
                <a:lnTo>
                  <a:pt x="625475" y="71247"/>
                </a:lnTo>
                <a:lnTo>
                  <a:pt x="625475" y="54737"/>
                </a:lnTo>
                <a:lnTo>
                  <a:pt x="620424" y="52570"/>
                </a:lnTo>
                <a:lnTo>
                  <a:pt x="614410" y="51022"/>
                </a:lnTo>
                <a:lnTo>
                  <a:pt x="607419" y="50093"/>
                </a:lnTo>
                <a:lnTo>
                  <a:pt x="599439" y="49784"/>
                </a:lnTo>
                <a:close/>
              </a:path>
              <a:path w="793750" h="205739">
                <a:moveTo>
                  <a:pt x="625475" y="129412"/>
                </a:moveTo>
                <a:lnTo>
                  <a:pt x="619541" y="132840"/>
                </a:lnTo>
                <a:lnTo>
                  <a:pt x="613537" y="135302"/>
                </a:lnTo>
                <a:lnTo>
                  <a:pt x="607437" y="136788"/>
                </a:lnTo>
                <a:lnTo>
                  <a:pt x="601218" y="137287"/>
                </a:lnTo>
                <a:lnTo>
                  <a:pt x="625475" y="137287"/>
                </a:lnTo>
                <a:lnTo>
                  <a:pt x="625475" y="129412"/>
                </a:lnTo>
                <a:close/>
              </a:path>
              <a:path w="793750" h="205739">
                <a:moveTo>
                  <a:pt x="625475" y="71247"/>
                </a:moveTo>
                <a:lnTo>
                  <a:pt x="610743" y="71247"/>
                </a:lnTo>
                <a:lnTo>
                  <a:pt x="618489" y="73913"/>
                </a:lnTo>
                <a:lnTo>
                  <a:pt x="625475" y="78993"/>
                </a:lnTo>
                <a:lnTo>
                  <a:pt x="625475" y="71247"/>
                </a:lnTo>
                <a:close/>
              </a:path>
              <a:path w="793750" h="205739">
                <a:moveTo>
                  <a:pt x="393700" y="49784"/>
                </a:moveTo>
                <a:lnTo>
                  <a:pt x="352298" y="65024"/>
                </a:lnTo>
                <a:lnTo>
                  <a:pt x="336804" y="106807"/>
                </a:lnTo>
                <a:lnTo>
                  <a:pt x="337708" y="117879"/>
                </a:lnTo>
                <a:lnTo>
                  <a:pt x="359070" y="150786"/>
                </a:lnTo>
                <a:lnTo>
                  <a:pt x="389128" y="158876"/>
                </a:lnTo>
                <a:lnTo>
                  <a:pt x="398321" y="158470"/>
                </a:lnTo>
                <a:lnTo>
                  <a:pt x="406479" y="157241"/>
                </a:lnTo>
                <a:lnTo>
                  <a:pt x="413613" y="155180"/>
                </a:lnTo>
                <a:lnTo>
                  <a:pt x="419735" y="152273"/>
                </a:lnTo>
                <a:lnTo>
                  <a:pt x="419735" y="137287"/>
                </a:lnTo>
                <a:lnTo>
                  <a:pt x="385825" y="137287"/>
                </a:lnTo>
                <a:lnTo>
                  <a:pt x="378333" y="134492"/>
                </a:lnTo>
                <a:lnTo>
                  <a:pt x="372872" y="128650"/>
                </a:lnTo>
                <a:lnTo>
                  <a:pt x="367411" y="122936"/>
                </a:lnTo>
                <a:lnTo>
                  <a:pt x="364617" y="115062"/>
                </a:lnTo>
                <a:lnTo>
                  <a:pt x="364617" y="104901"/>
                </a:lnTo>
                <a:lnTo>
                  <a:pt x="365164" y="97571"/>
                </a:lnTo>
                <a:lnTo>
                  <a:pt x="386842" y="71247"/>
                </a:lnTo>
                <a:lnTo>
                  <a:pt x="419735" y="71247"/>
                </a:lnTo>
                <a:lnTo>
                  <a:pt x="419735" y="54737"/>
                </a:lnTo>
                <a:lnTo>
                  <a:pt x="414684" y="52570"/>
                </a:lnTo>
                <a:lnTo>
                  <a:pt x="408670" y="51022"/>
                </a:lnTo>
                <a:lnTo>
                  <a:pt x="401679" y="50093"/>
                </a:lnTo>
                <a:lnTo>
                  <a:pt x="393700" y="49784"/>
                </a:lnTo>
                <a:close/>
              </a:path>
              <a:path w="793750" h="205739">
                <a:moveTo>
                  <a:pt x="419735" y="129412"/>
                </a:moveTo>
                <a:lnTo>
                  <a:pt x="413801" y="132840"/>
                </a:lnTo>
                <a:lnTo>
                  <a:pt x="407797" y="135302"/>
                </a:lnTo>
                <a:lnTo>
                  <a:pt x="401697" y="136788"/>
                </a:lnTo>
                <a:lnTo>
                  <a:pt x="395478" y="137287"/>
                </a:lnTo>
                <a:lnTo>
                  <a:pt x="419735" y="137287"/>
                </a:lnTo>
                <a:lnTo>
                  <a:pt x="419735" y="129412"/>
                </a:lnTo>
                <a:close/>
              </a:path>
              <a:path w="793750" h="205739">
                <a:moveTo>
                  <a:pt x="419735" y="71247"/>
                </a:moveTo>
                <a:lnTo>
                  <a:pt x="405003" y="71247"/>
                </a:lnTo>
                <a:lnTo>
                  <a:pt x="412750" y="73913"/>
                </a:lnTo>
                <a:lnTo>
                  <a:pt x="419735" y="78993"/>
                </a:lnTo>
                <a:lnTo>
                  <a:pt x="419735" y="71247"/>
                </a:lnTo>
                <a:close/>
              </a:path>
              <a:path w="793750" h="205739">
                <a:moveTo>
                  <a:pt x="28194" y="10667"/>
                </a:moveTo>
                <a:lnTo>
                  <a:pt x="0" y="10667"/>
                </a:lnTo>
                <a:lnTo>
                  <a:pt x="0" y="156337"/>
                </a:lnTo>
                <a:lnTo>
                  <a:pt x="83312" y="156337"/>
                </a:lnTo>
                <a:lnTo>
                  <a:pt x="83312" y="132968"/>
                </a:lnTo>
                <a:lnTo>
                  <a:pt x="28194" y="132968"/>
                </a:lnTo>
                <a:lnTo>
                  <a:pt x="28194" y="10667"/>
                </a:lnTo>
                <a:close/>
              </a:path>
              <a:path w="793750" h="205739">
                <a:moveTo>
                  <a:pt x="118999" y="3175"/>
                </a:moveTo>
                <a:lnTo>
                  <a:pt x="109600" y="3175"/>
                </a:lnTo>
                <a:lnTo>
                  <a:pt x="105663" y="4572"/>
                </a:lnTo>
                <a:lnTo>
                  <a:pt x="102743" y="7492"/>
                </a:lnTo>
                <a:lnTo>
                  <a:pt x="99695" y="10287"/>
                </a:lnTo>
                <a:lnTo>
                  <a:pt x="98225" y="13715"/>
                </a:lnTo>
                <a:lnTo>
                  <a:pt x="98225" y="22351"/>
                </a:lnTo>
                <a:lnTo>
                  <a:pt x="99695" y="25780"/>
                </a:lnTo>
                <a:lnTo>
                  <a:pt x="102743" y="28701"/>
                </a:lnTo>
                <a:lnTo>
                  <a:pt x="105791" y="31496"/>
                </a:lnTo>
                <a:lnTo>
                  <a:pt x="109600" y="33020"/>
                </a:lnTo>
                <a:lnTo>
                  <a:pt x="118999" y="33020"/>
                </a:lnTo>
                <a:lnTo>
                  <a:pt x="122936" y="31623"/>
                </a:lnTo>
                <a:lnTo>
                  <a:pt x="125984" y="28701"/>
                </a:lnTo>
                <a:lnTo>
                  <a:pt x="129032" y="25908"/>
                </a:lnTo>
                <a:lnTo>
                  <a:pt x="130556" y="22351"/>
                </a:lnTo>
                <a:lnTo>
                  <a:pt x="130556" y="13715"/>
                </a:lnTo>
                <a:lnTo>
                  <a:pt x="129032" y="10160"/>
                </a:lnTo>
                <a:lnTo>
                  <a:pt x="125857" y="7365"/>
                </a:lnTo>
                <a:lnTo>
                  <a:pt x="122809" y="4572"/>
                </a:lnTo>
                <a:lnTo>
                  <a:pt x="118999" y="3175"/>
                </a:lnTo>
                <a:close/>
              </a:path>
              <a:path w="793750" h="205739">
                <a:moveTo>
                  <a:pt x="675005" y="2412"/>
                </a:moveTo>
                <a:lnTo>
                  <a:pt x="647446" y="2412"/>
                </a:lnTo>
                <a:lnTo>
                  <a:pt x="647446" y="156337"/>
                </a:lnTo>
                <a:lnTo>
                  <a:pt x="675005" y="156337"/>
                </a:lnTo>
                <a:lnTo>
                  <a:pt x="675005" y="2412"/>
                </a:lnTo>
                <a:close/>
              </a:path>
              <a:path w="793750" h="205739">
                <a:moveTo>
                  <a:pt x="191008" y="73278"/>
                </a:moveTo>
                <a:lnTo>
                  <a:pt x="163575" y="73278"/>
                </a:lnTo>
                <a:lnTo>
                  <a:pt x="163575" y="156337"/>
                </a:lnTo>
                <a:lnTo>
                  <a:pt x="191008" y="156337"/>
                </a:lnTo>
                <a:lnTo>
                  <a:pt x="191008" y="73278"/>
                </a:lnTo>
                <a:close/>
              </a:path>
              <a:path w="793750" h="205739">
                <a:moveTo>
                  <a:pt x="214884" y="52324"/>
                </a:moveTo>
                <a:lnTo>
                  <a:pt x="145923" y="52324"/>
                </a:lnTo>
                <a:lnTo>
                  <a:pt x="145923" y="73278"/>
                </a:lnTo>
                <a:lnTo>
                  <a:pt x="214884" y="73278"/>
                </a:lnTo>
                <a:lnTo>
                  <a:pt x="214884" y="52324"/>
                </a:lnTo>
                <a:close/>
              </a:path>
              <a:path w="793750" h="205739">
                <a:moveTo>
                  <a:pt x="209931" y="0"/>
                </a:moveTo>
                <a:lnTo>
                  <a:pt x="203581" y="0"/>
                </a:lnTo>
                <a:lnTo>
                  <a:pt x="194982" y="662"/>
                </a:lnTo>
                <a:lnTo>
                  <a:pt x="164264" y="30041"/>
                </a:lnTo>
                <a:lnTo>
                  <a:pt x="163575" y="38353"/>
                </a:lnTo>
                <a:lnTo>
                  <a:pt x="163575" y="52324"/>
                </a:lnTo>
                <a:lnTo>
                  <a:pt x="191008" y="52324"/>
                </a:lnTo>
                <a:lnTo>
                  <a:pt x="191008" y="27686"/>
                </a:lnTo>
                <a:lnTo>
                  <a:pt x="196342" y="21462"/>
                </a:lnTo>
                <a:lnTo>
                  <a:pt x="218694" y="21462"/>
                </a:lnTo>
                <a:lnTo>
                  <a:pt x="218694" y="1904"/>
                </a:lnTo>
                <a:lnTo>
                  <a:pt x="214884" y="635"/>
                </a:lnTo>
                <a:lnTo>
                  <a:pt x="209931" y="0"/>
                </a:lnTo>
                <a:close/>
              </a:path>
              <a:path w="793750" h="205739">
                <a:moveTo>
                  <a:pt x="218694" y="21462"/>
                </a:moveTo>
                <a:lnTo>
                  <a:pt x="211074" y="21462"/>
                </a:lnTo>
                <a:lnTo>
                  <a:pt x="214884" y="22351"/>
                </a:lnTo>
                <a:lnTo>
                  <a:pt x="218694" y="24002"/>
                </a:lnTo>
                <a:lnTo>
                  <a:pt x="218694" y="21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7" name="object 8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7786" y="1125600"/>
            <a:ext cx="758456" cy="190881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48383" y="1125600"/>
            <a:ext cx="971422" cy="190881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36520" y="1125600"/>
            <a:ext cx="1393317" cy="190881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140961" y="1125600"/>
            <a:ext cx="774318" cy="190881"/>
          </a:xfrm>
          <a:prstGeom prst="rect">
            <a:avLst/>
          </a:prstGeom>
        </p:spPr>
      </p:pic>
      <p:grpSp>
        <p:nvGrpSpPr>
          <p:cNvPr id="91" name="object 91" descr=""/>
          <p:cNvGrpSpPr/>
          <p:nvPr/>
        </p:nvGrpSpPr>
        <p:grpSpPr>
          <a:xfrm>
            <a:off x="5020436" y="1128902"/>
            <a:ext cx="940435" cy="219075"/>
            <a:chOff x="5020436" y="1128902"/>
            <a:chExt cx="940435" cy="219075"/>
          </a:xfrm>
        </p:grpSpPr>
        <p:pic>
          <p:nvPicPr>
            <p:cNvPr id="92" name="object 9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0436" y="1142491"/>
              <a:ext cx="742061" cy="205231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83579" y="1128902"/>
              <a:ext cx="177165" cy="181229"/>
            </a:xfrm>
            <a:prstGeom prst="rect">
              <a:avLst/>
            </a:prstGeom>
          </p:spPr>
        </p:pic>
      </p:grpSp>
      <p:pic>
        <p:nvPicPr>
          <p:cNvPr id="94" name="object 9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58534" y="1125600"/>
            <a:ext cx="371348" cy="190881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543420" y="1122679"/>
            <a:ext cx="363727" cy="193802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028053" y="1125600"/>
            <a:ext cx="1168527" cy="190881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317103" y="1125600"/>
            <a:ext cx="981201" cy="190881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398507" y="1125600"/>
            <a:ext cx="362585" cy="190881"/>
          </a:xfrm>
          <a:prstGeom prst="rect">
            <a:avLst/>
          </a:prstGeom>
        </p:spPr>
      </p:pic>
      <p:pic>
        <p:nvPicPr>
          <p:cNvPr id="99" name="object 9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805923" y="1125600"/>
            <a:ext cx="377825" cy="190881"/>
          </a:xfrm>
          <a:prstGeom prst="rect">
            <a:avLst/>
          </a:prstGeom>
        </p:spPr>
      </p:pic>
      <p:pic>
        <p:nvPicPr>
          <p:cNvPr id="100" name="object 100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58977" y="1393824"/>
            <a:ext cx="587984" cy="190881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45691" y="1401952"/>
            <a:ext cx="379857" cy="174625"/>
          </a:xfrm>
          <a:prstGeom prst="rect">
            <a:avLst/>
          </a:prstGeom>
        </p:spPr>
      </p:pic>
      <p:pic>
        <p:nvPicPr>
          <p:cNvPr id="102" name="object 10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822704" y="1392046"/>
            <a:ext cx="177164" cy="192659"/>
          </a:xfrm>
          <a:prstGeom prst="rect">
            <a:avLst/>
          </a:prstGeom>
        </p:spPr>
      </p:pic>
      <p:grpSp>
        <p:nvGrpSpPr>
          <p:cNvPr id="103" name="object 103" descr=""/>
          <p:cNvGrpSpPr/>
          <p:nvPr/>
        </p:nvGrpSpPr>
        <p:grpSpPr>
          <a:xfrm>
            <a:off x="2100198" y="1393824"/>
            <a:ext cx="483870" cy="191135"/>
            <a:chOff x="2100198" y="1393824"/>
            <a:chExt cx="483870" cy="191135"/>
          </a:xfrm>
        </p:grpSpPr>
        <p:pic>
          <p:nvPicPr>
            <p:cNvPr id="104" name="object 10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00198" y="1418843"/>
              <a:ext cx="90296" cy="150621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13609" y="1393824"/>
              <a:ext cx="370331" cy="190881"/>
            </a:xfrm>
            <a:prstGeom prst="rect">
              <a:avLst/>
            </a:prstGeom>
          </p:spPr>
        </p:pic>
      </p:grpSp>
      <p:pic>
        <p:nvPicPr>
          <p:cNvPr id="106" name="object 106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699639" y="1393824"/>
            <a:ext cx="360172" cy="190881"/>
          </a:xfrm>
          <a:prstGeom prst="rect">
            <a:avLst/>
          </a:prstGeom>
        </p:spPr>
      </p:pic>
      <p:pic>
        <p:nvPicPr>
          <p:cNvPr id="107" name="object 107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171444" y="1393824"/>
            <a:ext cx="975741" cy="191135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264786" y="1393824"/>
            <a:ext cx="981201" cy="190881"/>
          </a:xfrm>
          <a:prstGeom prst="rect">
            <a:avLst/>
          </a:prstGeom>
        </p:spPr>
      </p:pic>
      <p:grpSp>
        <p:nvGrpSpPr>
          <p:cNvPr id="109" name="object 109" descr=""/>
          <p:cNvGrpSpPr/>
          <p:nvPr/>
        </p:nvGrpSpPr>
        <p:grpSpPr>
          <a:xfrm>
            <a:off x="5342128" y="1393824"/>
            <a:ext cx="835025" cy="191135"/>
            <a:chOff x="5342128" y="1393824"/>
            <a:chExt cx="835025" cy="191135"/>
          </a:xfrm>
        </p:grpSpPr>
        <p:pic>
          <p:nvPicPr>
            <p:cNvPr id="110" name="object 11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42128" y="1393824"/>
              <a:ext cx="383921" cy="186309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52973" y="1393824"/>
              <a:ext cx="383413" cy="190881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55436" y="1547113"/>
              <a:ext cx="21716" cy="22098"/>
            </a:xfrm>
            <a:prstGeom prst="rect">
              <a:avLst/>
            </a:prstGeom>
          </p:spPr>
        </p:pic>
      </p:grpSp>
      <p:grpSp>
        <p:nvGrpSpPr>
          <p:cNvPr id="113" name="object 113" descr=""/>
          <p:cNvGrpSpPr/>
          <p:nvPr/>
        </p:nvGrpSpPr>
        <p:grpSpPr>
          <a:xfrm>
            <a:off x="7982711" y="4966715"/>
            <a:ext cx="1991995" cy="1490980"/>
            <a:chOff x="7982711" y="4966715"/>
            <a:chExt cx="1991995" cy="1490980"/>
          </a:xfrm>
        </p:grpSpPr>
        <p:sp>
          <p:nvSpPr>
            <p:cNvPr id="114" name="object 114" descr=""/>
            <p:cNvSpPr/>
            <p:nvPr/>
          </p:nvSpPr>
          <p:spPr>
            <a:xfrm>
              <a:off x="7988807" y="4972811"/>
              <a:ext cx="1979930" cy="1478280"/>
            </a:xfrm>
            <a:custGeom>
              <a:avLst/>
              <a:gdLst/>
              <a:ahLst/>
              <a:cxnLst/>
              <a:rect l="l" t="t" r="r" b="b"/>
              <a:pathLst>
                <a:path w="1979929" h="1478279">
                  <a:moveTo>
                    <a:pt x="1733296" y="0"/>
                  </a:moveTo>
                  <a:lnTo>
                    <a:pt x="246380" y="0"/>
                  </a:lnTo>
                  <a:lnTo>
                    <a:pt x="196741" y="5007"/>
                  </a:lnTo>
                  <a:lnTo>
                    <a:pt x="150500" y="19369"/>
                  </a:lnTo>
                  <a:lnTo>
                    <a:pt x="108650" y="42092"/>
                  </a:lnTo>
                  <a:lnTo>
                    <a:pt x="72183" y="72183"/>
                  </a:lnTo>
                  <a:lnTo>
                    <a:pt x="42092" y="108650"/>
                  </a:lnTo>
                  <a:lnTo>
                    <a:pt x="19369" y="150500"/>
                  </a:lnTo>
                  <a:lnTo>
                    <a:pt x="5007" y="196741"/>
                  </a:lnTo>
                  <a:lnTo>
                    <a:pt x="0" y="246380"/>
                  </a:lnTo>
                  <a:lnTo>
                    <a:pt x="0" y="1231900"/>
                  </a:lnTo>
                  <a:lnTo>
                    <a:pt x="5007" y="1281538"/>
                  </a:lnTo>
                  <a:lnTo>
                    <a:pt x="19369" y="1327779"/>
                  </a:lnTo>
                  <a:lnTo>
                    <a:pt x="42092" y="1369629"/>
                  </a:lnTo>
                  <a:lnTo>
                    <a:pt x="72183" y="1406096"/>
                  </a:lnTo>
                  <a:lnTo>
                    <a:pt x="108650" y="1436187"/>
                  </a:lnTo>
                  <a:lnTo>
                    <a:pt x="150500" y="1458910"/>
                  </a:lnTo>
                  <a:lnTo>
                    <a:pt x="196741" y="1473272"/>
                  </a:lnTo>
                  <a:lnTo>
                    <a:pt x="246380" y="1478280"/>
                  </a:lnTo>
                  <a:lnTo>
                    <a:pt x="1733296" y="1478280"/>
                  </a:lnTo>
                  <a:lnTo>
                    <a:pt x="1782934" y="1473272"/>
                  </a:lnTo>
                  <a:lnTo>
                    <a:pt x="1829175" y="1458910"/>
                  </a:lnTo>
                  <a:lnTo>
                    <a:pt x="1871025" y="1436187"/>
                  </a:lnTo>
                  <a:lnTo>
                    <a:pt x="1907492" y="1406096"/>
                  </a:lnTo>
                  <a:lnTo>
                    <a:pt x="1937583" y="1369629"/>
                  </a:lnTo>
                  <a:lnTo>
                    <a:pt x="1960306" y="1327779"/>
                  </a:lnTo>
                  <a:lnTo>
                    <a:pt x="1974668" y="1281538"/>
                  </a:lnTo>
                  <a:lnTo>
                    <a:pt x="1979676" y="1231900"/>
                  </a:lnTo>
                  <a:lnTo>
                    <a:pt x="1979676" y="246380"/>
                  </a:lnTo>
                  <a:lnTo>
                    <a:pt x="1974668" y="196741"/>
                  </a:lnTo>
                  <a:lnTo>
                    <a:pt x="1960306" y="150500"/>
                  </a:lnTo>
                  <a:lnTo>
                    <a:pt x="1937583" y="108650"/>
                  </a:lnTo>
                  <a:lnTo>
                    <a:pt x="1907492" y="72183"/>
                  </a:lnTo>
                  <a:lnTo>
                    <a:pt x="1871025" y="42092"/>
                  </a:lnTo>
                  <a:lnTo>
                    <a:pt x="1829175" y="19369"/>
                  </a:lnTo>
                  <a:lnTo>
                    <a:pt x="1782934" y="5007"/>
                  </a:lnTo>
                  <a:lnTo>
                    <a:pt x="173329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7988807" y="4972811"/>
              <a:ext cx="1979930" cy="1478280"/>
            </a:xfrm>
            <a:custGeom>
              <a:avLst/>
              <a:gdLst/>
              <a:ahLst/>
              <a:cxnLst/>
              <a:rect l="l" t="t" r="r" b="b"/>
              <a:pathLst>
                <a:path w="1979929" h="1478279">
                  <a:moveTo>
                    <a:pt x="0" y="246380"/>
                  </a:moveTo>
                  <a:lnTo>
                    <a:pt x="5007" y="196741"/>
                  </a:lnTo>
                  <a:lnTo>
                    <a:pt x="19369" y="150500"/>
                  </a:lnTo>
                  <a:lnTo>
                    <a:pt x="42092" y="108650"/>
                  </a:lnTo>
                  <a:lnTo>
                    <a:pt x="72183" y="72183"/>
                  </a:lnTo>
                  <a:lnTo>
                    <a:pt x="108650" y="42092"/>
                  </a:lnTo>
                  <a:lnTo>
                    <a:pt x="150500" y="19369"/>
                  </a:lnTo>
                  <a:lnTo>
                    <a:pt x="196741" y="5007"/>
                  </a:lnTo>
                  <a:lnTo>
                    <a:pt x="246380" y="0"/>
                  </a:lnTo>
                  <a:lnTo>
                    <a:pt x="1733296" y="0"/>
                  </a:lnTo>
                  <a:lnTo>
                    <a:pt x="1782934" y="5007"/>
                  </a:lnTo>
                  <a:lnTo>
                    <a:pt x="1829175" y="19369"/>
                  </a:lnTo>
                  <a:lnTo>
                    <a:pt x="1871025" y="42092"/>
                  </a:lnTo>
                  <a:lnTo>
                    <a:pt x="1907492" y="72183"/>
                  </a:lnTo>
                  <a:lnTo>
                    <a:pt x="1937583" y="108650"/>
                  </a:lnTo>
                  <a:lnTo>
                    <a:pt x="1960306" y="150500"/>
                  </a:lnTo>
                  <a:lnTo>
                    <a:pt x="1974668" y="196741"/>
                  </a:lnTo>
                  <a:lnTo>
                    <a:pt x="1979676" y="246380"/>
                  </a:lnTo>
                  <a:lnTo>
                    <a:pt x="1979676" y="1231900"/>
                  </a:lnTo>
                  <a:lnTo>
                    <a:pt x="1974668" y="1281538"/>
                  </a:lnTo>
                  <a:lnTo>
                    <a:pt x="1960306" y="1327779"/>
                  </a:lnTo>
                  <a:lnTo>
                    <a:pt x="1937583" y="1369629"/>
                  </a:lnTo>
                  <a:lnTo>
                    <a:pt x="1907492" y="1406096"/>
                  </a:lnTo>
                  <a:lnTo>
                    <a:pt x="1871025" y="1436187"/>
                  </a:lnTo>
                  <a:lnTo>
                    <a:pt x="1829175" y="1458910"/>
                  </a:lnTo>
                  <a:lnTo>
                    <a:pt x="1782934" y="1473272"/>
                  </a:lnTo>
                  <a:lnTo>
                    <a:pt x="1733296" y="1478280"/>
                  </a:lnTo>
                  <a:lnTo>
                    <a:pt x="246380" y="1478280"/>
                  </a:lnTo>
                  <a:lnTo>
                    <a:pt x="196741" y="1473272"/>
                  </a:lnTo>
                  <a:lnTo>
                    <a:pt x="150500" y="1458910"/>
                  </a:lnTo>
                  <a:lnTo>
                    <a:pt x="108650" y="1436187"/>
                  </a:lnTo>
                  <a:lnTo>
                    <a:pt x="72183" y="1406096"/>
                  </a:lnTo>
                  <a:lnTo>
                    <a:pt x="42092" y="1369629"/>
                  </a:lnTo>
                  <a:lnTo>
                    <a:pt x="19369" y="1327779"/>
                  </a:lnTo>
                  <a:lnTo>
                    <a:pt x="5007" y="1281538"/>
                  </a:lnTo>
                  <a:lnTo>
                    <a:pt x="0" y="1231900"/>
                  </a:lnTo>
                  <a:lnTo>
                    <a:pt x="0" y="246380"/>
                  </a:lnTo>
                  <a:close/>
                </a:path>
              </a:pathLst>
            </a:custGeom>
            <a:ln w="12192">
              <a:solidFill>
                <a:srgbClr val="C5DF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8687815" y="5639688"/>
              <a:ext cx="585470" cy="144145"/>
            </a:xfrm>
            <a:custGeom>
              <a:avLst/>
              <a:gdLst/>
              <a:ahLst/>
              <a:cxnLst/>
              <a:rect l="l" t="t" r="r" b="b"/>
              <a:pathLst>
                <a:path w="585470" h="144145">
                  <a:moveTo>
                    <a:pt x="213994" y="88264"/>
                  </a:moveTo>
                  <a:lnTo>
                    <a:pt x="169417" y="100456"/>
                  </a:lnTo>
                  <a:lnTo>
                    <a:pt x="165226" y="107187"/>
                  </a:lnTo>
                  <a:lnTo>
                    <a:pt x="165226" y="124713"/>
                  </a:lnTo>
                  <a:lnTo>
                    <a:pt x="202892" y="143184"/>
                  </a:lnTo>
                  <a:lnTo>
                    <a:pt x="213994" y="143636"/>
                  </a:lnTo>
                  <a:lnTo>
                    <a:pt x="225042" y="143184"/>
                  </a:lnTo>
                  <a:lnTo>
                    <a:pt x="260444" y="128396"/>
                  </a:lnTo>
                  <a:lnTo>
                    <a:pt x="204215" y="128396"/>
                  </a:lnTo>
                  <a:lnTo>
                    <a:pt x="196850" y="127253"/>
                  </a:lnTo>
                  <a:lnTo>
                    <a:pt x="191769" y="124967"/>
                  </a:lnTo>
                  <a:lnTo>
                    <a:pt x="186816" y="122681"/>
                  </a:lnTo>
                  <a:lnTo>
                    <a:pt x="184276" y="119633"/>
                  </a:lnTo>
                  <a:lnTo>
                    <a:pt x="184276" y="115823"/>
                  </a:lnTo>
                  <a:lnTo>
                    <a:pt x="186134" y="110563"/>
                  </a:lnTo>
                  <a:lnTo>
                    <a:pt x="191706" y="106791"/>
                  </a:lnTo>
                  <a:lnTo>
                    <a:pt x="200993" y="104519"/>
                  </a:lnTo>
                  <a:lnTo>
                    <a:pt x="213994" y="103758"/>
                  </a:lnTo>
                  <a:lnTo>
                    <a:pt x="260548" y="103758"/>
                  </a:lnTo>
                  <a:lnTo>
                    <a:pt x="258572" y="100583"/>
                  </a:lnTo>
                  <a:lnTo>
                    <a:pt x="250189" y="95630"/>
                  </a:lnTo>
                  <a:lnTo>
                    <a:pt x="243212" y="92444"/>
                  </a:lnTo>
                  <a:lnTo>
                    <a:pt x="234854" y="90138"/>
                  </a:lnTo>
                  <a:lnTo>
                    <a:pt x="225115" y="88737"/>
                  </a:lnTo>
                  <a:lnTo>
                    <a:pt x="213994" y="88264"/>
                  </a:lnTo>
                  <a:close/>
                </a:path>
                <a:path w="585470" h="144145">
                  <a:moveTo>
                    <a:pt x="260548" y="103758"/>
                  </a:moveTo>
                  <a:lnTo>
                    <a:pt x="213994" y="103758"/>
                  </a:lnTo>
                  <a:lnTo>
                    <a:pt x="226996" y="104519"/>
                  </a:lnTo>
                  <a:lnTo>
                    <a:pt x="236283" y="106791"/>
                  </a:lnTo>
                  <a:lnTo>
                    <a:pt x="241855" y="110563"/>
                  </a:lnTo>
                  <a:lnTo>
                    <a:pt x="243712" y="115823"/>
                  </a:lnTo>
                  <a:lnTo>
                    <a:pt x="243712" y="119633"/>
                  </a:lnTo>
                  <a:lnTo>
                    <a:pt x="241173" y="122681"/>
                  </a:lnTo>
                  <a:lnTo>
                    <a:pt x="236092" y="124967"/>
                  </a:lnTo>
                  <a:lnTo>
                    <a:pt x="231139" y="127253"/>
                  </a:lnTo>
                  <a:lnTo>
                    <a:pt x="223774" y="128396"/>
                  </a:lnTo>
                  <a:lnTo>
                    <a:pt x="260444" y="128396"/>
                  </a:lnTo>
                  <a:lnTo>
                    <a:pt x="262762" y="124713"/>
                  </a:lnTo>
                  <a:lnTo>
                    <a:pt x="262683" y="107187"/>
                  </a:lnTo>
                  <a:lnTo>
                    <a:pt x="260548" y="103758"/>
                  </a:lnTo>
                  <a:close/>
                </a:path>
                <a:path w="585470" h="144145">
                  <a:moveTo>
                    <a:pt x="585342" y="108203"/>
                  </a:moveTo>
                  <a:lnTo>
                    <a:pt x="452119" y="108203"/>
                  </a:lnTo>
                  <a:lnTo>
                    <a:pt x="452119" y="123951"/>
                  </a:lnTo>
                  <a:lnTo>
                    <a:pt x="585342" y="123951"/>
                  </a:lnTo>
                  <a:lnTo>
                    <a:pt x="585342" y="108203"/>
                  </a:lnTo>
                  <a:close/>
                </a:path>
                <a:path w="585470" h="144145">
                  <a:moveTo>
                    <a:pt x="518286" y="60451"/>
                  </a:moveTo>
                  <a:lnTo>
                    <a:pt x="499617" y="60451"/>
                  </a:lnTo>
                  <a:lnTo>
                    <a:pt x="499617" y="108203"/>
                  </a:lnTo>
                  <a:lnTo>
                    <a:pt x="518286" y="108203"/>
                  </a:lnTo>
                  <a:lnTo>
                    <a:pt x="518286" y="60451"/>
                  </a:lnTo>
                  <a:close/>
                </a:path>
                <a:path w="585470" h="144145">
                  <a:moveTo>
                    <a:pt x="566674" y="13207"/>
                  </a:moveTo>
                  <a:lnTo>
                    <a:pt x="469010" y="13207"/>
                  </a:lnTo>
                  <a:lnTo>
                    <a:pt x="469010" y="28574"/>
                  </a:lnTo>
                  <a:lnTo>
                    <a:pt x="547877" y="28574"/>
                  </a:lnTo>
                  <a:lnTo>
                    <a:pt x="547877" y="47751"/>
                  </a:lnTo>
                  <a:lnTo>
                    <a:pt x="547687" y="58350"/>
                  </a:lnTo>
                  <a:lnTo>
                    <a:pt x="547116" y="69199"/>
                  </a:lnTo>
                  <a:lnTo>
                    <a:pt x="546140" y="80510"/>
                  </a:lnTo>
                  <a:lnTo>
                    <a:pt x="544829" y="91693"/>
                  </a:lnTo>
                  <a:lnTo>
                    <a:pt x="563244" y="92963"/>
                  </a:lnTo>
                  <a:lnTo>
                    <a:pt x="564762" y="80309"/>
                  </a:lnTo>
                  <a:lnTo>
                    <a:pt x="565816" y="68103"/>
                  </a:lnTo>
                  <a:lnTo>
                    <a:pt x="566459" y="55745"/>
                  </a:lnTo>
                  <a:lnTo>
                    <a:pt x="566598" y="47751"/>
                  </a:lnTo>
                  <a:lnTo>
                    <a:pt x="566674" y="13207"/>
                  </a:lnTo>
                  <a:close/>
                </a:path>
                <a:path w="585470" h="144145">
                  <a:moveTo>
                    <a:pt x="280542" y="67690"/>
                  </a:moveTo>
                  <a:lnTo>
                    <a:pt x="147319" y="67690"/>
                  </a:lnTo>
                  <a:lnTo>
                    <a:pt x="147319" y="83438"/>
                  </a:lnTo>
                  <a:lnTo>
                    <a:pt x="280542" y="83438"/>
                  </a:lnTo>
                  <a:lnTo>
                    <a:pt x="280542" y="67690"/>
                  </a:lnTo>
                  <a:close/>
                </a:path>
                <a:path w="585470" h="144145">
                  <a:moveTo>
                    <a:pt x="213994" y="2412"/>
                  </a:moveTo>
                  <a:lnTo>
                    <a:pt x="169672" y="14350"/>
                  </a:lnTo>
                  <a:lnTo>
                    <a:pt x="165480" y="21081"/>
                  </a:lnTo>
                  <a:lnTo>
                    <a:pt x="165480" y="29590"/>
                  </a:lnTo>
                  <a:lnTo>
                    <a:pt x="166433" y="36284"/>
                  </a:lnTo>
                  <a:lnTo>
                    <a:pt x="169290" y="42084"/>
                  </a:lnTo>
                  <a:lnTo>
                    <a:pt x="174053" y="47003"/>
                  </a:lnTo>
                  <a:lnTo>
                    <a:pt x="180720" y="51053"/>
                  </a:lnTo>
                  <a:lnTo>
                    <a:pt x="180720" y="67690"/>
                  </a:lnTo>
                  <a:lnTo>
                    <a:pt x="199262" y="67690"/>
                  </a:lnTo>
                  <a:lnTo>
                    <a:pt x="199262" y="56133"/>
                  </a:lnTo>
                  <a:lnTo>
                    <a:pt x="247014" y="56133"/>
                  </a:lnTo>
                  <a:lnTo>
                    <a:pt x="247014" y="51053"/>
                  </a:lnTo>
                  <a:lnTo>
                    <a:pt x="253755" y="47075"/>
                  </a:lnTo>
                  <a:lnTo>
                    <a:pt x="258198" y="42544"/>
                  </a:lnTo>
                  <a:lnTo>
                    <a:pt x="204597" y="42544"/>
                  </a:lnTo>
                  <a:lnTo>
                    <a:pt x="197357" y="41401"/>
                  </a:lnTo>
                  <a:lnTo>
                    <a:pt x="192277" y="39115"/>
                  </a:lnTo>
                  <a:lnTo>
                    <a:pt x="187070" y="36829"/>
                  </a:lnTo>
                  <a:lnTo>
                    <a:pt x="184530" y="33654"/>
                  </a:lnTo>
                  <a:lnTo>
                    <a:pt x="184530" y="25526"/>
                  </a:lnTo>
                  <a:lnTo>
                    <a:pt x="187070" y="22478"/>
                  </a:lnTo>
                  <a:lnTo>
                    <a:pt x="192024" y="20065"/>
                  </a:lnTo>
                  <a:lnTo>
                    <a:pt x="196976" y="17779"/>
                  </a:lnTo>
                  <a:lnTo>
                    <a:pt x="204342" y="16636"/>
                  </a:lnTo>
                  <a:lnTo>
                    <a:pt x="259614" y="16636"/>
                  </a:lnTo>
                  <a:lnTo>
                    <a:pt x="258190" y="14350"/>
                  </a:lnTo>
                  <a:lnTo>
                    <a:pt x="249808" y="9524"/>
                  </a:lnTo>
                  <a:lnTo>
                    <a:pt x="242855" y="6431"/>
                  </a:lnTo>
                  <a:lnTo>
                    <a:pt x="234569" y="4206"/>
                  </a:lnTo>
                  <a:lnTo>
                    <a:pt x="224948" y="2863"/>
                  </a:lnTo>
                  <a:lnTo>
                    <a:pt x="213994" y="2412"/>
                  </a:lnTo>
                  <a:close/>
                </a:path>
                <a:path w="585470" h="144145">
                  <a:moveTo>
                    <a:pt x="247014" y="56260"/>
                  </a:moveTo>
                  <a:lnTo>
                    <a:pt x="228473" y="56260"/>
                  </a:lnTo>
                  <a:lnTo>
                    <a:pt x="228473" y="67690"/>
                  </a:lnTo>
                  <a:lnTo>
                    <a:pt x="247014" y="67690"/>
                  </a:lnTo>
                  <a:lnTo>
                    <a:pt x="247014" y="56260"/>
                  </a:lnTo>
                  <a:close/>
                </a:path>
                <a:path w="585470" h="144145">
                  <a:moveTo>
                    <a:pt x="247014" y="56133"/>
                  </a:moveTo>
                  <a:lnTo>
                    <a:pt x="199262" y="56133"/>
                  </a:lnTo>
                  <a:lnTo>
                    <a:pt x="203707" y="56768"/>
                  </a:lnTo>
                  <a:lnTo>
                    <a:pt x="208660" y="57022"/>
                  </a:lnTo>
                  <a:lnTo>
                    <a:pt x="219201" y="57022"/>
                  </a:lnTo>
                  <a:lnTo>
                    <a:pt x="224027" y="56768"/>
                  </a:lnTo>
                  <a:lnTo>
                    <a:pt x="228473" y="56260"/>
                  </a:lnTo>
                  <a:lnTo>
                    <a:pt x="247014" y="56260"/>
                  </a:lnTo>
                  <a:close/>
                </a:path>
                <a:path w="585470" h="144145">
                  <a:moveTo>
                    <a:pt x="259614" y="16636"/>
                  </a:moveTo>
                  <a:lnTo>
                    <a:pt x="223647" y="16636"/>
                  </a:lnTo>
                  <a:lnTo>
                    <a:pt x="231012" y="17779"/>
                  </a:lnTo>
                  <a:lnTo>
                    <a:pt x="235965" y="20065"/>
                  </a:lnTo>
                  <a:lnTo>
                    <a:pt x="240918" y="22478"/>
                  </a:lnTo>
                  <a:lnTo>
                    <a:pt x="243331" y="25526"/>
                  </a:lnTo>
                  <a:lnTo>
                    <a:pt x="243331" y="29590"/>
                  </a:lnTo>
                  <a:lnTo>
                    <a:pt x="241498" y="35258"/>
                  </a:lnTo>
                  <a:lnTo>
                    <a:pt x="235997" y="39306"/>
                  </a:lnTo>
                  <a:lnTo>
                    <a:pt x="226829" y="41735"/>
                  </a:lnTo>
                  <a:lnTo>
                    <a:pt x="213994" y="42544"/>
                  </a:lnTo>
                  <a:lnTo>
                    <a:pt x="258198" y="42544"/>
                  </a:lnTo>
                  <a:lnTo>
                    <a:pt x="258556" y="42179"/>
                  </a:lnTo>
                  <a:lnTo>
                    <a:pt x="261427" y="36355"/>
                  </a:lnTo>
                  <a:lnTo>
                    <a:pt x="262381" y="29590"/>
                  </a:lnTo>
                  <a:lnTo>
                    <a:pt x="262381" y="21081"/>
                  </a:lnTo>
                  <a:lnTo>
                    <a:pt x="259614" y="16636"/>
                  </a:lnTo>
                  <a:close/>
                </a:path>
                <a:path w="585470" h="144145">
                  <a:moveTo>
                    <a:pt x="432942" y="108203"/>
                  </a:moveTo>
                  <a:lnTo>
                    <a:pt x="299719" y="108203"/>
                  </a:lnTo>
                  <a:lnTo>
                    <a:pt x="299719" y="123824"/>
                  </a:lnTo>
                  <a:lnTo>
                    <a:pt x="432942" y="123824"/>
                  </a:lnTo>
                  <a:lnTo>
                    <a:pt x="432942" y="108203"/>
                  </a:lnTo>
                  <a:close/>
                </a:path>
                <a:path w="585470" h="144145">
                  <a:moveTo>
                    <a:pt x="375665" y="82168"/>
                  </a:moveTo>
                  <a:lnTo>
                    <a:pt x="356869" y="82168"/>
                  </a:lnTo>
                  <a:lnTo>
                    <a:pt x="356869" y="108203"/>
                  </a:lnTo>
                  <a:lnTo>
                    <a:pt x="375665" y="108203"/>
                  </a:lnTo>
                  <a:lnTo>
                    <a:pt x="375665" y="82168"/>
                  </a:lnTo>
                  <a:close/>
                </a:path>
                <a:path w="585470" h="144145">
                  <a:moveTo>
                    <a:pt x="338581" y="10794"/>
                  </a:moveTo>
                  <a:lnTo>
                    <a:pt x="319912" y="10794"/>
                  </a:lnTo>
                  <a:lnTo>
                    <a:pt x="319912" y="82168"/>
                  </a:lnTo>
                  <a:lnTo>
                    <a:pt x="412750" y="82168"/>
                  </a:lnTo>
                  <a:lnTo>
                    <a:pt x="412750" y="66674"/>
                  </a:lnTo>
                  <a:lnTo>
                    <a:pt x="338581" y="66674"/>
                  </a:lnTo>
                  <a:lnTo>
                    <a:pt x="338581" y="48259"/>
                  </a:lnTo>
                  <a:lnTo>
                    <a:pt x="412750" y="48259"/>
                  </a:lnTo>
                  <a:lnTo>
                    <a:pt x="412750" y="32511"/>
                  </a:lnTo>
                  <a:lnTo>
                    <a:pt x="338581" y="32511"/>
                  </a:lnTo>
                  <a:lnTo>
                    <a:pt x="338581" y="10794"/>
                  </a:lnTo>
                  <a:close/>
                </a:path>
                <a:path w="585470" h="144145">
                  <a:moveTo>
                    <a:pt x="412750" y="48259"/>
                  </a:moveTo>
                  <a:lnTo>
                    <a:pt x="394080" y="48259"/>
                  </a:lnTo>
                  <a:lnTo>
                    <a:pt x="394080" y="66674"/>
                  </a:lnTo>
                  <a:lnTo>
                    <a:pt x="412750" y="66674"/>
                  </a:lnTo>
                  <a:lnTo>
                    <a:pt x="412750" y="48259"/>
                  </a:lnTo>
                  <a:close/>
                </a:path>
                <a:path w="585470" h="144145">
                  <a:moveTo>
                    <a:pt x="412750" y="10794"/>
                  </a:moveTo>
                  <a:lnTo>
                    <a:pt x="394080" y="10794"/>
                  </a:lnTo>
                  <a:lnTo>
                    <a:pt x="394080" y="32511"/>
                  </a:lnTo>
                  <a:lnTo>
                    <a:pt x="412750" y="32511"/>
                  </a:lnTo>
                  <a:lnTo>
                    <a:pt x="412750" y="10794"/>
                  </a:lnTo>
                  <a:close/>
                </a:path>
                <a:path w="585470" h="144145">
                  <a:moveTo>
                    <a:pt x="37845" y="9270"/>
                  </a:moveTo>
                  <a:lnTo>
                    <a:pt x="2571" y="38179"/>
                  </a:lnTo>
                  <a:lnTo>
                    <a:pt x="0" y="58927"/>
                  </a:lnTo>
                  <a:lnTo>
                    <a:pt x="663" y="69855"/>
                  </a:lnTo>
                  <a:lnTo>
                    <a:pt x="22461" y="105378"/>
                  </a:lnTo>
                  <a:lnTo>
                    <a:pt x="37845" y="108711"/>
                  </a:lnTo>
                  <a:lnTo>
                    <a:pt x="45993" y="107876"/>
                  </a:lnTo>
                  <a:lnTo>
                    <a:pt x="53284" y="105362"/>
                  </a:lnTo>
                  <a:lnTo>
                    <a:pt x="59652" y="101211"/>
                  </a:lnTo>
                  <a:lnTo>
                    <a:pt x="65150" y="95376"/>
                  </a:lnTo>
                  <a:lnTo>
                    <a:pt x="66641" y="92963"/>
                  </a:lnTo>
                  <a:lnTo>
                    <a:pt x="32257" y="92963"/>
                  </a:lnTo>
                  <a:lnTo>
                    <a:pt x="27685" y="89915"/>
                  </a:lnTo>
                  <a:lnTo>
                    <a:pt x="23875" y="83819"/>
                  </a:lnTo>
                  <a:lnTo>
                    <a:pt x="20192" y="77596"/>
                  </a:lnTo>
                  <a:lnTo>
                    <a:pt x="18406" y="69855"/>
                  </a:lnTo>
                  <a:lnTo>
                    <a:pt x="18293" y="58927"/>
                  </a:lnTo>
                  <a:lnTo>
                    <a:pt x="18623" y="51629"/>
                  </a:lnTo>
                  <a:lnTo>
                    <a:pt x="32130" y="25018"/>
                  </a:lnTo>
                  <a:lnTo>
                    <a:pt x="66645" y="25018"/>
                  </a:lnTo>
                  <a:lnTo>
                    <a:pt x="65150" y="22605"/>
                  </a:lnTo>
                  <a:lnTo>
                    <a:pt x="59598" y="16771"/>
                  </a:lnTo>
                  <a:lnTo>
                    <a:pt x="53212" y="12604"/>
                  </a:lnTo>
                  <a:lnTo>
                    <a:pt x="45970" y="10104"/>
                  </a:lnTo>
                  <a:lnTo>
                    <a:pt x="37845" y="9270"/>
                  </a:lnTo>
                  <a:close/>
                </a:path>
                <a:path w="585470" h="144145">
                  <a:moveTo>
                    <a:pt x="66645" y="25018"/>
                  </a:moveTo>
                  <a:lnTo>
                    <a:pt x="43560" y="25018"/>
                  </a:lnTo>
                  <a:lnTo>
                    <a:pt x="48259" y="28066"/>
                  </a:lnTo>
                  <a:lnTo>
                    <a:pt x="51815" y="34162"/>
                  </a:lnTo>
                  <a:lnTo>
                    <a:pt x="54223" y="39159"/>
                  </a:lnTo>
                  <a:lnTo>
                    <a:pt x="55927" y="44989"/>
                  </a:lnTo>
                  <a:lnTo>
                    <a:pt x="56941" y="51629"/>
                  </a:lnTo>
                  <a:lnTo>
                    <a:pt x="57276" y="59054"/>
                  </a:lnTo>
                  <a:lnTo>
                    <a:pt x="56939" y="66534"/>
                  </a:lnTo>
                  <a:lnTo>
                    <a:pt x="43306" y="92963"/>
                  </a:lnTo>
                  <a:lnTo>
                    <a:pt x="66641" y="92963"/>
                  </a:lnTo>
                  <a:lnTo>
                    <a:pt x="69651" y="88092"/>
                  </a:lnTo>
                  <a:lnTo>
                    <a:pt x="72866" y="79581"/>
                  </a:lnTo>
                  <a:lnTo>
                    <a:pt x="74795" y="69855"/>
                  </a:lnTo>
                  <a:lnTo>
                    <a:pt x="75437" y="58927"/>
                  </a:lnTo>
                  <a:lnTo>
                    <a:pt x="74776" y="47928"/>
                  </a:lnTo>
                  <a:lnTo>
                    <a:pt x="72866" y="38338"/>
                  </a:lnTo>
                  <a:lnTo>
                    <a:pt x="69651" y="29870"/>
                  </a:lnTo>
                  <a:lnTo>
                    <a:pt x="66645" y="25018"/>
                  </a:lnTo>
                  <a:close/>
                </a:path>
                <a:path w="585470" h="144145">
                  <a:moveTo>
                    <a:pt x="115569" y="0"/>
                  </a:moveTo>
                  <a:lnTo>
                    <a:pt x="97027" y="0"/>
                  </a:lnTo>
                  <a:lnTo>
                    <a:pt x="97027" y="143636"/>
                  </a:lnTo>
                  <a:lnTo>
                    <a:pt x="115569" y="143636"/>
                  </a:lnTo>
                  <a:lnTo>
                    <a:pt x="11556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7" name="object 117" descr=""/>
          <p:cNvGrpSpPr/>
          <p:nvPr/>
        </p:nvGrpSpPr>
        <p:grpSpPr>
          <a:xfrm>
            <a:off x="5719571" y="4357115"/>
            <a:ext cx="1830705" cy="901065"/>
            <a:chOff x="5719571" y="4357115"/>
            <a:chExt cx="1830705" cy="901065"/>
          </a:xfrm>
        </p:grpSpPr>
        <p:sp>
          <p:nvSpPr>
            <p:cNvPr id="118" name="object 118" descr=""/>
            <p:cNvSpPr/>
            <p:nvPr/>
          </p:nvSpPr>
          <p:spPr>
            <a:xfrm>
              <a:off x="5725667" y="4363211"/>
              <a:ext cx="1818639" cy="889000"/>
            </a:xfrm>
            <a:custGeom>
              <a:avLst/>
              <a:gdLst/>
              <a:ahLst/>
              <a:cxnLst/>
              <a:rect l="l" t="t" r="r" b="b"/>
              <a:pathLst>
                <a:path w="1818640" h="889000">
                  <a:moveTo>
                    <a:pt x="1670050" y="0"/>
                  </a:moveTo>
                  <a:lnTo>
                    <a:pt x="148082" y="0"/>
                  </a:lnTo>
                  <a:lnTo>
                    <a:pt x="101274" y="7548"/>
                  </a:lnTo>
                  <a:lnTo>
                    <a:pt x="60624" y="28569"/>
                  </a:lnTo>
                  <a:lnTo>
                    <a:pt x="28569" y="60624"/>
                  </a:lnTo>
                  <a:lnTo>
                    <a:pt x="7548" y="101274"/>
                  </a:lnTo>
                  <a:lnTo>
                    <a:pt x="0" y="148082"/>
                  </a:lnTo>
                  <a:lnTo>
                    <a:pt x="0" y="740410"/>
                  </a:lnTo>
                  <a:lnTo>
                    <a:pt x="7548" y="787217"/>
                  </a:lnTo>
                  <a:lnTo>
                    <a:pt x="28569" y="827867"/>
                  </a:lnTo>
                  <a:lnTo>
                    <a:pt x="60624" y="859922"/>
                  </a:lnTo>
                  <a:lnTo>
                    <a:pt x="101274" y="880943"/>
                  </a:lnTo>
                  <a:lnTo>
                    <a:pt x="148082" y="888492"/>
                  </a:lnTo>
                  <a:lnTo>
                    <a:pt x="1670050" y="888492"/>
                  </a:lnTo>
                  <a:lnTo>
                    <a:pt x="1716857" y="880943"/>
                  </a:lnTo>
                  <a:lnTo>
                    <a:pt x="1757507" y="859922"/>
                  </a:lnTo>
                  <a:lnTo>
                    <a:pt x="1789562" y="827867"/>
                  </a:lnTo>
                  <a:lnTo>
                    <a:pt x="1810583" y="787217"/>
                  </a:lnTo>
                  <a:lnTo>
                    <a:pt x="1818132" y="740410"/>
                  </a:lnTo>
                  <a:lnTo>
                    <a:pt x="1818132" y="148082"/>
                  </a:lnTo>
                  <a:lnTo>
                    <a:pt x="1810583" y="101274"/>
                  </a:lnTo>
                  <a:lnTo>
                    <a:pt x="1789562" y="60624"/>
                  </a:lnTo>
                  <a:lnTo>
                    <a:pt x="1757507" y="28569"/>
                  </a:lnTo>
                  <a:lnTo>
                    <a:pt x="1716857" y="7548"/>
                  </a:lnTo>
                  <a:lnTo>
                    <a:pt x="167005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5725667" y="4363211"/>
              <a:ext cx="1818639" cy="889000"/>
            </a:xfrm>
            <a:custGeom>
              <a:avLst/>
              <a:gdLst/>
              <a:ahLst/>
              <a:cxnLst/>
              <a:rect l="l" t="t" r="r" b="b"/>
              <a:pathLst>
                <a:path w="1818640" h="889000">
                  <a:moveTo>
                    <a:pt x="0" y="148082"/>
                  </a:moveTo>
                  <a:lnTo>
                    <a:pt x="7548" y="101274"/>
                  </a:lnTo>
                  <a:lnTo>
                    <a:pt x="28569" y="60624"/>
                  </a:lnTo>
                  <a:lnTo>
                    <a:pt x="60624" y="28569"/>
                  </a:lnTo>
                  <a:lnTo>
                    <a:pt x="101274" y="7548"/>
                  </a:lnTo>
                  <a:lnTo>
                    <a:pt x="148082" y="0"/>
                  </a:lnTo>
                  <a:lnTo>
                    <a:pt x="1670050" y="0"/>
                  </a:lnTo>
                  <a:lnTo>
                    <a:pt x="1716857" y="7548"/>
                  </a:lnTo>
                  <a:lnTo>
                    <a:pt x="1757507" y="28569"/>
                  </a:lnTo>
                  <a:lnTo>
                    <a:pt x="1789562" y="60624"/>
                  </a:lnTo>
                  <a:lnTo>
                    <a:pt x="1810583" y="101274"/>
                  </a:lnTo>
                  <a:lnTo>
                    <a:pt x="1818132" y="148082"/>
                  </a:lnTo>
                  <a:lnTo>
                    <a:pt x="1818132" y="740410"/>
                  </a:lnTo>
                  <a:lnTo>
                    <a:pt x="1810583" y="787217"/>
                  </a:lnTo>
                  <a:lnTo>
                    <a:pt x="1789562" y="827867"/>
                  </a:lnTo>
                  <a:lnTo>
                    <a:pt x="1757507" y="859922"/>
                  </a:lnTo>
                  <a:lnTo>
                    <a:pt x="1716857" y="880943"/>
                  </a:lnTo>
                  <a:lnTo>
                    <a:pt x="1670050" y="888492"/>
                  </a:lnTo>
                  <a:lnTo>
                    <a:pt x="148082" y="888492"/>
                  </a:lnTo>
                  <a:lnTo>
                    <a:pt x="101274" y="880943"/>
                  </a:lnTo>
                  <a:lnTo>
                    <a:pt x="60624" y="859922"/>
                  </a:lnTo>
                  <a:lnTo>
                    <a:pt x="28569" y="827867"/>
                  </a:lnTo>
                  <a:lnTo>
                    <a:pt x="7548" y="787217"/>
                  </a:lnTo>
                  <a:lnTo>
                    <a:pt x="0" y="740410"/>
                  </a:lnTo>
                  <a:lnTo>
                    <a:pt x="0" y="148082"/>
                  </a:lnTo>
                  <a:close/>
                </a:path>
              </a:pathLst>
            </a:custGeom>
            <a:ln w="12192">
              <a:solidFill>
                <a:srgbClr val="C5DF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6008370" y="4735702"/>
              <a:ext cx="1253490" cy="143510"/>
            </a:xfrm>
            <a:custGeom>
              <a:avLst/>
              <a:gdLst/>
              <a:ahLst/>
              <a:cxnLst/>
              <a:rect l="l" t="t" r="r" b="b"/>
              <a:pathLst>
                <a:path w="1253490" h="143510">
                  <a:moveTo>
                    <a:pt x="116205" y="123317"/>
                  </a:moveTo>
                  <a:lnTo>
                    <a:pt x="38608" y="123317"/>
                  </a:lnTo>
                  <a:lnTo>
                    <a:pt x="38608" y="95250"/>
                  </a:lnTo>
                  <a:lnTo>
                    <a:pt x="19812" y="95250"/>
                  </a:lnTo>
                  <a:lnTo>
                    <a:pt x="19812" y="139065"/>
                  </a:lnTo>
                  <a:lnTo>
                    <a:pt x="116205" y="139065"/>
                  </a:lnTo>
                  <a:lnTo>
                    <a:pt x="116205" y="123317"/>
                  </a:lnTo>
                  <a:close/>
                </a:path>
                <a:path w="1253490" h="143510">
                  <a:moveTo>
                    <a:pt x="127508" y="45593"/>
                  </a:moveTo>
                  <a:lnTo>
                    <a:pt x="86106" y="33274"/>
                  </a:lnTo>
                  <a:lnTo>
                    <a:pt x="77470" y="22733"/>
                  </a:lnTo>
                  <a:lnTo>
                    <a:pt x="117983" y="22733"/>
                  </a:lnTo>
                  <a:lnTo>
                    <a:pt x="117983" y="6985"/>
                  </a:lnTo>
                  <a:lnTo>
                    <a:pt x="15240" y="6985"/>
                  </a:lnTo>
                  <a:lnTo>
                    <a:pt x="15240" y="22733"/>
                  </a:lnTo>
                  <a:lnTo>
                    <a:pt x="55880" y="22733"/>
                  </a:lnTo>
                  <a:lnTo>
                    <a:pt x="53721" y="28067"/>
                  </a:lnTo>
                  <a:lnTo>
                    <a:pt x="13970" y="44615"/>
                  </a:lnTo>
                  <a:lnTo>
                    <a:pt x="4953" y="45593"/>
                  </a:lnTo>
                  <a:lnTo>
                    <a:pt x="15367" y="60071"/>
                  </a:lnTo>
                  <a:lnTo>
                    <a:pt x="52184" y="47802"/>
                  </a:lnTo>
                  <a:lnTo>
                    <a:pt x="66675" y="37084"/>
                  </a:lnTo>
                  <a:lnTo>
                    <a:pt x="76415" y="45046"/>
                  </a:lnTo>
                  <a:lnTo>
                    <a:pt x="88303" y="51549"/>
                  </a:lnTo>
                  <a:lnTo>
                    <a:pt x="102374" y="56616"/>
                  </a:lnTo>
                  <a:lnTo>
                    <a:pt x="118618" y="60198"/>
                  </a:lnTo>
                  <a:lnTo>
                    <a:pt x="127508" y="45593"/>
                  </a:lnTo>
                  <a:close/>
                </a:path>
                <a:path w="1253490" h="143510">
                  <a:moveTo>
                    <a:pt x="133223" y="69723"/>
                  </a:moveTo>
                  <a:lnTo>
                    <a:pt x="0" y="69723"/>
                  </a:lnTo>
                  <a:lnTo>
                    <a:pt x="0" y="85471"/>
                  </a:lnTo>
                  <a:lnTo>
                    <a:pt x="57150" y="85471"/>
                  </a:lnTo>
                  <a:lnTo>
                    <a:pt x="57150" y="113030"/>
                  </a:lnTo>
                  <a:lnTo>
                    <a:pt x="75946" y="113030"/>
                  </a:lnTo>
                  <a:lnTo>
                    <a:pt x="75946" y="85471"/>
                  </a:lnTo>
                  <a:lnTo>
                    <a:pt x="133223" y="85471"/>
                  </a:lnTo>
                  <a:lnTo>
                    <a:pt x="133223" y="69723"/>
                  </a:lnTo>
                  <a:close/>
                </a:path>
                <a:path w="1253490" h="143510">
                  <a:moveTo>
                    <a:pt x="230505" y="10414"/>
                  </a:moveTo>
                  <a:lnTo>
                    <a:pt x="211836" y="10414"/>
                  </a:lnTo>
                  <a:lnTo>
                    <a:pt x="211836" y="42799"/>
                  </a:lnTo>
                  <a:lnTo>
                    <a:pt x="211836" y="58547"/>
                  </a:lnTo>
                  <a:lnTo>
                    <a:pt x="211836" y="89027"/>
                  </a:lnTo>
                  <a:lnTo>
                    <a:pt x="178816" y="89027"/>
                  </a:lnTo>
                  <a:lnTo>
                    <a:pt x="178816" y="58547"/>
                  </a:lnTo>
                  <a:lnTo>
                    <a:pt x="211836" y="58547"/>
                  </a:lnTo>
                  <a:lnTo>
                    <a:pt x="211836" y="42799"/>
                  </a:lnTo>
                  <a:lnTo>
                    <a:pt x="178816" y="42799"/>
                  </a:lnTo>
                  <a:lnTo>
                    <a:pt x="178816" y="10414"/>
                  </a:lnTo>
                  <a:lnTo>
                    <a:pt x="160528" y="10414"/>
                  </a:lnTo>
                  <a:lnTo>
                    <a:pt x="160528" y="104648"/>
                  </a:lnTo>
                  <a:lnTo>
                    <a:pt x="230505" y="104648"/>
                  </a:lnTo>
                  <a:lnTo>
                    <a:pt x="230505" y="89027"/>
                  </a:lnTo>
                  <a:lnTo>
                    <a:pt x="230505" y="58547"/>
                  </a:lnTo>
                  <a:lnTo>
                    <a:pt x="230505" y="42799"/>
                  </a:lnTo>
                  <a:lnTo>
                    <a:pt x="230505" y="10414"/>
                  </a:lnTo>
                  <a:close/>
                </a:path>
                <a:path w="1253490" h="143510">
                  <a:moveTo>
                    <a:pt x="272669" y="0"/>
                  </a:moveTo>
                  <a:lnTo>
                    <a:pt x="254381" y="0"/>
                  </a:lnTo>
                  <a:lnTo>
                    <a:pt x="254381" y="143510"/>
                  </a:lnTo>
                  <a:lnTo>
                    <a:pt x="272669" y="143510"/>
                  </a:lnTo>
                  <a:lnTo>
                    <a:pt x="272669" y="0"/>
                  </a:lnTo>
                  <a:close/>
                </a:path>
                <a:path w="1253490" h="143510">
                  <a:moveTo>
                    <a:pt x="394208" y="93345"/>
                  </a:moveTo>
                  <a:lnTo>
                    <a:pt x="363575" y="62445"/>
                  </a:lnTo>
                  <a:lnTo>
                    <a:pt x="357632" y="9652"/>
                  </a:lnTo>
                  <a:lnTo>
                    <a:pt x="338963" y="9652"/>
                  </a:lnTo>
                  <a:lnTo>
                    <a:pt x="338963" y="37465"/>
                  </a:lnTo>
                  <a:lnTo>
                    <a:pt x="338289" y="46355"/>
                  </a:lnTo>
                  <a:lnTo>
                    <a:pt x="315874" y="86982"/>
                  </a:lnTo>
                  <a:lnTo>
                    <a:pt x="300736" y="97536"/>
                  </a:lnTo>
                  <a:lnTo>
                    <a:pt x="315214" y="110363"/>
                  </a:lnTo>
                  <a:lnTo>
                    <a:pt x="325208" y="102323"/>
                  </a:lnTo>
                  <a:lnTo>
                    <a:pt x="334048" y="93243"/>
                  </a:lnTo>
                  <a:lnTo>
                    <a:pt x="341731" y="83134"/>
                  </a:lnTo>
                  <a:lnTo>
                    <a:pt x="348234" y="72009"/>
                  </a:lnTo>
                  <a:lnTo>
                    <a:pt x="354355" y="81965"/>
                  </a:lnTo>
                  <a:lnTo>
                    <a:pt x="361861" y="91274"/>
                  </a:lnTo>
                  <a:lnTo>
                    <a:pt x="370789" y="99923"/>
                  </a:lnTo>
                  <a:lnTo>
                    <a:pt x="381127" y="107950"/>
                  </a:lnTo>
                  <a:lnTo>
                    <a:pt x="394208" y="93345"/>
                  </a:lnTo>
                  <a:close/>
                </a:path>
                <a:path w="1253490" h="143510">
                  <a:moveTo>
                    <a:pt x="427990" y="0"/>
                  </a:moveTo>
                  <a:lnTo>
                    <a:pt x="409321" y="0"/>
                  </a:lnTo>
                  <a:lnTo>
                    <a:pt x="409321" y="43434"/>
                  </a:lnTo>
                  <a:lnTo>
                    <a:pt x="378206" y="43434"/>
                  </a:lnTo>
                  <a:lnTo>
                    <a:pt x="378206" y="59182"/>
                  </a:lnTo>
                  <a:lnTo>
                    <a:pt x="409321" y="59182"/>
                  </a:lnTo>
                  <a:lnTo>
                    <a:pt x="409321" y="143510"/>
                  </a:lnTo>
                  <a:lnTo>
                    <a:pt x="427990" y="143510"/>
                  </a:lnTo>
                  <a:lnTo>
                    <a:pt x="427990" y="0"/>
                  </a:lnTo>
                  <a:close/>
                </a:path>
                <a:path w="1253490" h="143510">
                  <a:moveTo>
                    <a:pt x="572897" y="54356"/>
                  </a:moveTo>
                  <a:lnTo>
                    <a:pt x="496303" y="54356"/>
                  </a:lnTo>
                  <a:lnTo>
                    <a:pt x="496303" y="44196"/>
                  </a:lnTo>
                  <a:lnTo>
                    <a:pt x="569849" y="44196"/>
                  </a:lnTo>
                  <a:lnTo>
                    <a:pt x="569849" y="4445"/>
                  </a:lnTo>
                  <a:lnTo>
                    <a:pt x="477774" y="4445"/>
                  </a:lnTo>
                  <a:lnTo>
                    <a:pt x="477774" y="20066"/>
                  </a:lnTo>
                  <a:lnTo>
                    <a:pt x="551307" y="20066"/>
                  </a:lnTo>
                  <a:lnTo>
                    <a:pt x="551307" y="29591"/>
                  </a:lnTo>
                  <a:lnTo>
                    <a:pt x="477774" y="29591"/>
                  </a:lnTo>
                  <a:lnTo>
                    <a:pt x="477774" y="70104"/>
                  </a:lnTo>
                  <a:lnTo>
                    <a:pt x="572897" y="70104"/>
                  </a:lnTo>
                  <a:lnTo>
                    <a:pt x="572897" y="54356"/>
                  </a:lnTo>
                  <a:close/>
                </a:path>
                <a:path w="1253490" h="143510">
                  <a:moveTo>
                    <a:pt x="590423" y="80899"/>
                  </a:moveTo>
                  <a:lnTo>
                    <a:pt x="457200" y="80899"/>
                  </a:lnTo>
                  <a:lnTo>
                    <a:pt x="457200" y="96647"/>
                  </a:lnTo>
                  <a:lnTo>
                    <a:pt x="489204" y="96647"/>
                  </a:lnTo>
                  <a:lnTo>
                    <a:pt x="489204" y="143510"/>
                  </a:lnTo>
                  <a:lnTo>
                    <a:pt x="508000" y="143510"/>
                  </a:lnTo>
                  <a:lnTo>
                    <a:pt x="508000" y="96647"/>
                  </a:lnTo>
                  <a:lnTo>
                    <a:pt x="539877" y="96647"/>
                  </a:lnTo>
                  <a:lnTo>
                    <a:pt x="539877" y="143510"/>
                  </a:lnTo>
                  <a:lnTo>
                    <a:pt x="558546" y="143510"/>
                  </a:lnTo>
                  <a:lnTo>
                    <a:pt x="558546" y="96647"/>
                  </a:lnTo>
                  <a:lnTo>
                    <a:pt x="590423" y="96647"/>
                  </a:lnTo>
                  <a:lnTo>
                    <a:pt x="590423" y="80899"/>
                  </a:lnTo>
                  <a:close/>
                </a:path>
                <a:path w="1253490" h="143510">
                  <a:moveTo>
                    <a:pt x="785495" y="83185"/>
                  </a:moveTo>
                  <a:lnTo>
                    <a:pt x="767334" y="83185"/>
                  </a:lnTo>
                  <a:lnTo>
                    <a:pt x="767334" y="97917"/>
                  </a:lnTo>
                  <a:lnTo>
                    <a:pt x="767334" y="113411"/>
                  </a:lnTo>
                  <a:lnTo>
                    <a:pt x="767334" y="125222"/>
                  </a:lnTo>
                  <a:lnTo>
                    <a:pt x="711200" y="125222"/>
                  </a:lnTo>
                  <a:lnTo>
                    <a:pt x="711200" y="113411"/>
                  </a:lnTo>
                  <a:lnTo>
                    <a:pt x="767334" y="113411"/>
                  </a:lnTo>
                  <a:lnTo>
                    <a:pt x="767334" y="97917"/>
                  </a:lnTo>
                  <a:lnTo>
                    <a:pt x="711200" y="97917"/>
                  </a:lnTo>
                  <a:lnTo>
                    <a:pt x="711200" y="83185"/>
                  </a:lnTo>
                  <a:lnTo>
                    <a:pt x="692912" y="83185"/>
                  </a:lnTo>
                  <a:lnTo>
                    <a:pt x="692912" y="140462"/>
                  </a:lnTo>
                  <a:lnTo>
                    <a:pt x="785495" y="140462"/>
                  </a:lnTo>
                  <a:lnTo>
                    <a:pt x="785495" y="125222"/>
                  </a:lnTo>
                  <a:lnTo>
                    <a:pt x="785495" y="113411"/>
                  </a:lnTo>
                  <a:lnTo>
                    <a:pt x="785495" y="97917"/>
                  </a:lnTo>
                  <a:lnTo>
                    <a:pt x="785495" y="83185"/>
                  </a:lnTo>
                  <a:close/>
                </a:path>
                <a:path w="1253490" h="143510">
                  <a:moveTo>
                    <a:pt x="785622" y="0"/>
                  </a:moveTo>
                  <a:lnTo>
                    <a:pt x="767334" y="0"/>
                  </a:lnTo>
                  <a:lnTo>
                    <a:pt x="767334" y="29972"/>
                  </a:lnTo>
                  <a:lnTo>
                    <a:pt x="742188" y="29972"/>
                  </a:lnTo>
                  <a:lnTo>
                    <a:pt x="740410" y="21336"/>
                  </a:lnTo>
                  <a:lnTo>
                    <a:pt x="737603" y="17018"/>
                  </a:lnTo>
                  <a:lnTo>
                    <a:pt x="735965" y="14478"/>
                  </a:lnTo>
                  <a:lnTo>
                    <a:pt x="724535" y="5803"/>
                  </a:lnTo>
                  <a:lnTo>
                    <a:pt x="724535" y="31623"/>
                  </a:lnTo>
                  <a:lnTo>
                    <a:pt x="724484" y="43815"/>
                  </a:lnTo>
                  <a:lnTo>
                    <a:pt x="722757" y="48641"/>
                  </a:lnTo>
                  <a:lnTo>
                    <a:pt x="719201" y="52578"/>
                  </a:lnTo>
                  <a:lnTo>
                    <a:pt x="715645" y="56388"/>
                  </a:lnTo>
                  <a:lnTo>
                    <a:pt x="710946" y="58293"/>
                  </a:lnTo>
                  <a:lnTo>
                    <a:pt x="699135" y="58293"/>
                  </a:lnTo>
                  <a:lnTo>
                    <a:pt x="694436" y="56388"/>
                  </a:lnTo>
                  <a:lnTo>
                    <a:pt x="690880" y="52578"/>
                  </a:lnTo>
                  <a:lnTo>
                    <a:pt x="687451" y="48768"/>
                  </a:lnTo>
                  <a:lnTo>
                    <a:pt x="685673" y="43815"/>
                  </a:lnTo>
                  <a:lnTo>
                    <a:pt x="685673" y="31623"/>
                  </a:lnTo>
                  <a:lnTo>
                    <a:pt x="687451" y="26543"/>
                  </a:lnTo>
                  <a:lnTo>
                    <a:pt x="690880" y="22733"/>
                  </a:lnTo>
                  <a:lnTo>
                    <a:pt x="694436" y="18923"/>
                  </a:lnTo>
                  <a:lnTo>
                    <a:pt x="699135" y="17018"/>
                  </a:lnTo>
                  <a:lnTo>
                    <a:pt x="710946" y="17018"/>
                  </a:lnTo>
                  <a:lnTo>
                    <a:pt x="715645" y="18923"/>
                  </a:lnTo>
                  <a:lnTo>
                    <a:pt x="719201" y="22860"/>
                  </a:lnTo>
                  <a:lnTo>
                    <a:pt x="722757" y="26670"/>
                  </a:lnTo>
                  <a:lnTo>
                    <a:pt x="724535" y="31623"/>
                  </a:lnTo>
                  <a:lnTo>
                    <a:pt x="724535" y="5803"/>
                  </a:lnTo>
                  <a:lnTo>
                    <a:pt x="722249" y="4064"/>
                  </a:lnTo>
                  <a:lnTo>
                    <a:pt x="714248" y="1524"/>
                  </a:lnTo>
                  <a:lnTo>
                    <a:pt x="704977" y="1524"/>
                  </a:lnTo>
                  <a:lnTo>
                    <a:pt x="670052" y="23596"/>
                  </a:lnTo>
                  <a:lnTo>
                    <a:pt x="667385" y="37719"/>
                  </a:lnTo>
                  <a:lnTo>
                    <a:pt x="668045" y="45110"/>
                  </a:lnTo>
                  <a:lnTo>
                    <a:pt x="697230" y="73025"/>
                  </a:lnTo>
                  <a:lnTo>
                    <a:pt x="704977" y="73660"/>
                  </a:lnTo>
                  <a:lnTo>
                    <a:pt x="714248" y="73660"/>
                  </a:lnTo>
                  <a:lnTo>
                    <a:pt x="722249" y="70993"/>
                  </a:lnTo>
                  <a:lnTo>
                    <a:pt x="729107" y="65913"/>
                  </a:lnTo>
                  <a:lnTo>
                    <a:pt x="735838" y="60833"/>
                  </a:lnTo>
                  <a:lnTo>
                    <a:pt x="737463" y="58293"/>
                  </a:lnTo>
                  <a:lnTo>
                    <a:pt x="740156" y="54102"/>
                  </a:lnTo>
                  <a:lnTo>
                    <a:pt x="742061" y="45847"/>
                  </a:lnTo>
                  <a:lnTo>
                    <a:pt x="767334" y="45847"/>
                  </a:lnTo>
                  <a:lnTo>
                    <a:pt x="767334" y="77089"/>
                  </a:lnTo>
                  <a:lnTo>
                    <a:pt x="785622" y="77089"/>
                  </a:lnTo>
                  <a:lnTo>
                    <a:pt x="785622" y="45847"/>
                  </a:lnTo>
                  <a:lnTo>
                    <a:pt x="785622" y="29972"/>
                  </a:lnTo>
                  <a:lnTo>
                    <a:pt x="785622" y="0"/>
                  </a:lnTo>
                  <a:close/>
                </a:path>
                <a:path w="1253490" h="143510">
                  <a:moveTo>
                    <a:pt x="882650" y="101473"/>
                  </a:moveTo>
                  <a:lnTo>
                    <a:pt x="881659" y="88265"/>
                  </a:lnTo>
                  <a:lnTo>
                    <a:pt x="881507" y="86233"/>
                  </a:lnTo>
                  <a:lnTo>
                    <a:pt x="873696" y="87147"/>
                  </a:lnTo>
                  <a:lnTo>
                    <a:pt x="865505" y="87782"/>
                  </a:lnTo>
                  <a:lnTo>
                    <a:pt x="856932" y="88150"/>
                  </a:lnTo>
                  <a:lnTo>
                    <a:pt x="847979" y="88265"/>
                  </a:lnTo>
                  <a:lnTo>
                    <a:pt x="839978" y="88265"/>
                  </a:lnTo>
                  <a:lnTo>
                    <a:pt x="839978" y="27940"/>
                  </a:lnTo>
                  <a:lnTo>
                    <a:pt x="876427" y="27940"/>
                  </a:lnTo>
                  <a:lnTo>
                    <a:pt x="876427" y="12192"/>
                  </a:lnTo>
                  <a:lnTo>
                    <a:pt x="821563" y="12192"/>
                  </a:lnTo>
                  <a:lnTo>
                    <a:pt x="821563" y="103632"/>
                  </a:lnTo>
                  <a:lnTo>
                    <a:pt x="842962" y="103517"/>
                  </a:lnTo>
                  <a:lnTo>
                    <a:pt x="860285" y="103124"/>
                  </a:lnTo>
                  <a:lnTo>
                    <a:pt x="873531" y="102463"/>
                  </a:lnTo>
                  <a:lnTo>
                    <a:pt x="882650" y="101473"/>
                  </a:lnTo>
                  <a:close/>
                </a:path>
                <a:path w="1253490" h="143510">
                  <a:moveTo>
                    <a:pt x="910590" y="2921"/>
                  </a:moveTo>
                  <a:lnTo>
                    <a:pt x="892175" y="2921"/>
                  </a:lnTo>
                  <a:lnTo>
                    <a:pt x="892175" y="48768"/>
                  </a:lnTo>
                  <a:lnTo>
                    <a:pt x="864743" y="48768"/>
                  </a:lnTo>
                  <a:lnTo>
                    <a:pt x="864743" y="64516"/>
                  </a:lnTo>
                  <a:lnTo>
                    <a:pt x="892175" y="64516"/>
                  </a:lnTo>
                  <a:lnTo>
                    <a:pt x="892175" y="139319"/>
                  </a:lnTo>
                  <a:lnTo>
                    <a:pt x="910590" y="139319"/>
                  </a:lnTo>
                  <a:lnTo>
                    <a:pt x="910590" y="2921"/>
                  </a:lnTo>
                  <a:close/>
                </a:path>
                <a:path w="1253490" h="143510">
                  <a:moveTo>
                    <a:pt x="940054" y="0"/>
                  </a:moveTo>
                  <a:lnTo>
                    <a:pt x="921385" y="0"/>
                  </a:lnTo>
                  <a:lnTo>
                    <a:pt x="921385" y="143510"/>
                  </a:lnTo>
                  <a:lnTo>
                    <a:pt x="940054" y="143510"/>
                  </a:lnTo>
                  <a:lnTo>
                    <a:pt x="940054" y="0"/>
                  </a:lnTo>
                  <a:close/>
                </a:path>
                <a:path w="1253490" h="143510">
                  <a:moveTo>
                    <a:pt x="1048258" y="58928"/>
                  </a:moveTo>
                  <a:lnTo>
                    <a:pt x="1047597" y="47929"/>
                  </a:lnTo>
                  <a:lnTo>
                    <a:pt x="1045679" y="38277"/>
                  </a:lnTo>
                  <a:lnTo>
                    <a:pt x="1042466" y="29768"/>
                  </a:lnTo>
                  <a:lnTo>
                    <a:pt x="1039533" y="25019"/>
                  </a:lnTo>
                  <a:lnTo>
                    <a:pt x="1037971" y="22479"/>
                  </a:lnTo>
                  <a:lnTo>
                    <a:pt x="1032408" y="16649"/>
                  </a:lnTo>
                  <a:lnTo>
                    <a:pt x="1030084" y="15151"/>
                  </a:lnTo>
                  <a:lnTo>
                    <a:pt x="1030084" y="58928"/>
                  </a:lnTo>
                  <a:lnTo>
                    <a:pt x="1030008" y="69837"/>
                  </a:lnTo>
                  <a:lnTo>
                    <a:pt x="1028192" y="77724"/>
                  </a:lnTo>
                  <a:lnTo>
                    <a:pt x="1024509" y="83820"/>
                  </a:lnTo>
                  <a:lnTo>
                    <a:pt x="1020699" y="89916"/>
                  </a:lnTo>
                  <a:lnTo>
                    <a:pt x="1016127" y="92964"/>
                  </a:lnTo>
                  <a:lnTo>
                    <a:pt x="1005078" y="92964"/>
                  </a:lnTo>
                  <a:lnTo>
                    <a:pt x="1000506" y="89916"/>
                  </a:lnTo>
                  <a:lnTo>
                    <a:pt x="996696" y="83693"/>
                  </a:lnTo>
                  <a:lnTo>
                    <a:pt x="992886" y="77597"/>
                  </a:lnTo>
                  <a:lnTo>
                    <a:pt x="991209" y="69837"/>
                  </a:lnTo>
                  <a:lnTo>
                    <a:pt x="991108" y="58928"/>
                  </a:lnTo>
                  <a:lnTo>
                    <a:pt x="991438" y="51587"/>
                  </a:lnTo>
                  <a:lnTo>
                    <a:pt x="1004951" y="25019"/>
                  </a:lnTo>
                  <a:lnTo>
                    <a:pt x="1016381" y="25019"/>
                  </a:lnTo>
                  <a:lnTo>
                    <a:pt x="1030084" y="58928"/>
                  </a:lnTo>
                  <a:lnTo>
                    <a:pt x="1030084" y="15151"/>
                  </a:lnTo>
                  <a:lnTo>
                    <a:pt x="1025982" y="12471"/>
                  </a:lnTo>
                  <a:lnTo>
                    <a:pt x="1018768" y="9982"/>
                  </a:lnTo>
                  <a:lnTo>
                    <a:pt x="1010666" y="9144"/>
                  </a:lnTo>
                  <a:lnTo>
                    <a:pt x="1002436" y="9982"/>
                  </a:lnTo>
                  <a:lnTo>
                    <a:pt x="975385" y="38163"/>
                  </a:lnTo>
                  <a:lnTo>
                    <a:pt x="972820" y="58928"/>
                  </a:lnTo>
                  <a:lnTo>
                    <a:pt x="973429" y="69342"/>
                  </a:lnTo>
                  <a:lnTo>
                    <a:pt x="995260" y="105321"/>
                  </a:lnTo>
                  <a:lnTo>
                    <a:pt x="1010666" y="108712"/>
                  </a:lnTo>
                  <a:lnTo>
                    <a:pt x="1018806" y="107861"/>
                  </a:lnTo>
                  <a:lnTo>
                    <a:pt x="1026096" y="105308"/>
                  </a:lnTo>
                  <a:lnTo>
                    <a:pt x="1032471" y="101104"/>
                  </a:lnTo>
                  <a:lnTo>
                    <a:pt x="1037971" y="95250"/>
                  </a:lnTo>
                  <a:lnTo>
                    <a:pt x="1039380" y="92964"/>
                  </a:lnTo>
                  <a:lnTo>
                    <a:pt x="1042466" y="87985"/>
                  </a:lnTo>
                  <a:lnTo>
                    <a:pt x="1045679" y="79527"/>
                  </a:lnTo>
                  <a:lnTo>
                    <a:pt x="1047610" y="69837"/>
                  </a:lnTo>
                  <a:lnTo>
                    <a:pt x="1048258" y="58928"/>
                  </a:lnTo>
                  <a:close/>
                </a:path>
                <a:path w="1253490" h="143510">
                  <a:moveTo>
                    <a:pt x="1088263" y="0"/>
                  </a:moveTo>
                  <a:lnTo>
                    <a:pt x="1069848" y="0"/>
                  </a:lnTo>
                  <a:lnTo>
                    <a:pt x="1069848" y="143510"/>
                  </a:lnTo>
                  <a:lnTo>
                    <a:pt x="1088263" y="143510"/>
                  </a:lnTo>
                  <a:lnTo>
                    <a:pt x="1088263" y="0"/>
                  </a:lnTo>
                  <a:close/>
                </a:path>
                <a:path w="1253490" h="143510">
                  <a:moveTo>
                    <a:pt x="1236599" y="70104"/>
                  </a:moveTo>
                  <a:lnTo>
                    <a:pt x="1158621" y="70104"/>
                  </a:lnTo>
                  <a:lnTo>
                    <a:pt x="1158621" y="56515"/>
                  </a:lnTo>
                  <a:lnTo>
                    <a:pt x="1230249" y="56515"/>
                  </a:lnTo>
                  <a:lnTo>
                    <a:pt x="1230249" y="41148"/>
                  </a:lnTo>
                  <a:lnTo>
                    <a:pt x="1158621" y="41148"/>
                  </a:lnTo>
                  <a:lnTo>
                    <a:pt x="1158621" y="28067"/>
                  </a:lnTo>
                  <a:lnTo>
                    <a:pt x="1234313" y="28067"/>
                  </a:lnTo>
                  <a:lnTo>
                    <a:pt x="1234313" y="12700"/>
                  </a:lnTo>
                  <a:lnTo>
                    <a:pt x="1139825" y="12700"/>
                  </a:lnTo>
                  <a:lnTo>
                    <a:pt x="1139825" y="85471"/>
                  </a:lnTo>
                  <a:lnTo>
                    <a:pt x="1236599" y="85471"/>
                  </a:lnTo>
                  <a:lnTo>
                    <a:pt x="1236599" y="70104"/>
                  </a:lnTo>
                  <a:close/>
                </a:path>
                <a:path w="1253490" h="143510">
                  <a:moveTo>
                    <a:pt x="1253363" y="108839"/>
                  </a:moveTo>
                  <a:lnTo>
                    <a:pt x="1120140" y="108839"/>
                  </a:lnTo>
                  <a:lnTo>
                    <a:pt x="1120140" y="124333"/>
                  </a:lnTo>
                  <a:lnTo>
                    <a:pt x="1253363" y="124333"/>
                  </a:lnTo>
                  <a:lnTo>
                    <a:pt x="1253363" y="10883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1" name="object 121" descr=""/>
          <p:cNvGrpSpPr/>
          <p:nvPr/>
        </p:nvGrpSpPr>
        <p:grpSpPr>
          <a:xfrm>
            <a:off x="5719571" y="5556503"/>
            <a:ext cx="1830705" cy="905510"/>
            <a:chOff x="5719571" y="5556503"/>
            <a:chExt cx="1830705" cy="905510"/>
          </a:xfrm>
        </p:grpSpPr>
        <p:sp>
          <p:nvSpPr>
            <p:cNvPr id="122" name="object 122" descr=""/>
            <p:cNvSpPr/>
            <p:nvPr/>
          </p:nvSpPr>
          <p:spPr>
            <a:xfrm>
              <a:off x="5725667" y="5562599"/>
              <a:ext cx="1818639" cy="893444"/>
            </a:xfrm>
            <a:custGeom>
              <a:avLst/>
              <a:gdLst/>
              <a:ahLst/>
              <a:cxnLst/>
              <a:rect l="l" t="t" r="r" b="b"/>
              <a:pathLst>
                <a:path w="1818640" h="893445">
                  <a:moveTo>
                    <a:pt x="1669288" y="0"/>
                  </a:moveTo>
                  <a:lnTo>
                    <a:pt x="148844" y="0"/>
                  </a:lnTo>
                  <a:lnTo>
                    <a:pt x="101811" y="7591"/>
                  </a:lnTo>
                  <a:lnTo>
                    <a:pt x="60953" y="28728"/>
                  </a:lnTo>
                  <a:lnTo>
                    <a:pt x="28728" y="60953"/>
                  </a:lnTo>
                  <a:lnTo>
                    <a:pt x="7591" y="101811"/>
                  </a:lnTo>
                  <a:lnTo>
                    <a:pt x="0" y="148844"/>
                  </a:lnTo>
                  <a:lnTo>
                    <a:pt x="0" y="744220"/>
                  </a:lnTo>
                  <a:lnTo>
                    <a:pt x="7591" y="791252"/>
                  </a:lnTo>
                  <a:lnTo>
                    <a:pt x="28728" y="832110"/>
                  </a:lnTo>
                  <a:lnTo>
                    <a:pt x="60953" y="864335"/>
                  </a:lnTo>
                  <a:lnTo>
                    <a:pt x="101811" y="885472"/>
                  </a:lnTo>
                  <a:lnTo>
                    <a:pt x="148844" y="893064"/>
                  </a:lnTo>
                  <a:lnTo>
                    <a:pt x="1669288" y="893064"/>
                  </a:lnTo>
                  <a:lnTo>
                    <a:pt x="1716320" y="885472"/>
                  </a:lnTo>
                  <a:lnTo>
                    <a:pt x="1757178" y="864335"/>
                  </a:lnTo>
                  <a:lnTo>
                    <a:pt x="1789403" y="832110"/>
                  </a:lnTo>
                  <a:lnTo>
                    <a:pt x="1810540" y="791252"/>
                  </a:lnTo>
                  <a:lnTo>
                    <a:pt x="1818132" y="744220"/>
                  </a:lnTo>
                  <a:lnTo>
                    <a:pt x="1818132" y="148844"/>
                  </a:lnTo>
                  <a:lnTo>
                    <a:pt x="1810540" y="101811"/>
                  </a:lnTo>
                  <a:lnTo>
                    <a:pt x="1789403" y="60953"/>
                  </a:lnTo>
                  <a:lnTo>
                    <a:pt x="1757178" y="28728"/>
                  </a:lnTo>
                  <a:lnTo>
                    <a:pt x="1716320" y="7591"/>
                  </a:lnTo>
                  <a:lnTo>
                    <a:pt x="1669288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5725667" y="5562599"/>
              <a:ext cx="1818639" cy="893444"/>
            </a:xfrm>
            <a:custGeom>
              <a:avLst/>
              <a:gdLst/>
              <a:ahLst/>
              <a:cxnLst/>
              <a:rect l="l" t="t" r="r" b="b"/>
              <a:pathLst>
                <a:path w="1818640" h="893445">
                  <a:moveTo>
                    <a:pt x="0" y="148844"/>
                  </a:moveTo>
                  <a:lnTo>
                    <a:pt x="7591" y="101811"/>
                  </a:lnTo>
                  <a:lnTo>
                    <a:pt x="28728" y="60953"/>
                  </a:lnTo>
                  <a:lnTo>
                    <a:pt x="60953" y="28728"/>
                  </a:lnTo>
                  <a:lnTo>
                    <a:pt x="101811" y="7591"/>
                  </a:lnTo>
                  <a:lnTo>
                    <a:pt x="148844" y="0"/>
                  </a:lnTo>
                  <a:lnTo>
                    <a:pt x="1669288" y="0"/>
                  </a:lnTo>
                  <a:lnTo>
                    <a:pt x="1716320" y="7591"/>
                  </a:lnTo>
                  <a:lnTo>
                    <a:pt x="1757178" y="28728"/>
                  </a:lnTo>
                  <a:lnTo>
                    <a:pt x="1789403" y="60953"/>
                  </a:lnTo>
                  <a:lnTo>
                    <a:pt x="1810540" y="101811"/>
                  </a:lnTo>
                  <a:lnTo>
                    <a:pt x="1818132" y="148844"/>
                  </a:lnTo>
                  <a:lnTo>
                    <a:pt x="1818132" y="744220"/>
                  </a:lnTo>
                  <a:lnTo>
                    <a:pt x="1810540" y="791252"/>
                  </a:lnTo>
                  <a:lnTo>
                    <a:pt x="1789403" y="832110"/>
                  </a:lnTo>
                  <a:lnTo>
                    <a:pt x="1757178" y="864335"/>
                  </a:lnTo>
                  <a:lnTo>
                    <a:pt x="1716320" y="885472"/>
                  </a:lnTo>
                  <a:lnTo>
                    <a:pt x="1669288" y="893064"/>
                  </a:lnTo>
                  <a:lnTo>
                    <a:pt x="148844" y="893064"/>
                  </a:lnTo>
                  <a:lnTo>
                    <a:pt x="101811" y="885472"/>
                  </a:lnTo>
                  <a:lnTo>
                    <a:pt x="60953" y="864335"/>
                  </a:lnTo>
                  <a:lnTo>
                    <a:pt x="28728" y="832110"/>
                  </a:lnTo>
                  <a:lnTo>
                    <a:pt x="7591" y="791252"/>
                  </a:lnTo>
                  <a:lnTo>
                    <a:pt x="0" y="744220"/>
                  </a:lnTo>
                  <a:lnTo>
                    <a:pt x="0" y="148844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6111367" y="5845936"/>
              <a:ext cx="1047750" cy="326390"/>
            </a:xfrm>
            <a:custGeom>
              <a:avLst/>
              <a:gdLst/>
              <a:ahLst/>
              <a:cxnLst/>
              <a:rect l="l" t="t" r="r" b="b"/>
              <a:pathLst>
                <a:path w="1047750" h="326389">
                  <a:moveTo>
                    <a:pt x="117348" y="126111"/>
                  </a:moveTo>
                  <a:lnTo>
                    <a:pt x="38354" y="126111"/>
                  </a:lnTo>
                  <a:lnTo>
                    <a:pt x="38354" y="117221"/>
                  </a:lnTo>
                  <a:lnTo>
                    <a:pt x="113665" y="117221"/>
                  </a:lnTo>
                  <a:lnTo>
                    <a:pt x="113665" y="79248"/>
                  </a:lnTo>
                  <a:lnTo>
                    <a:pt x="19812" y="79248"/>
                  </a:lnTo>
                  <a:lnTo>
                    <a:pt x="19812" y="94742"/>
                  </a:lnTo>
                  <a:lnTo>
                    <a:pt x="94996" y="94742"/>
                  </a:lnTo>
                  <a:lnTo>
                    <a:pt x="94996" y="103124"/>
                  </a:lnTo>
                  <a:lnTo>
                    <a:pt x="19812" y="103124"/>
                  </a:lnTo>
                  <a:lnTo>
                    <a:pt x="19812" y="141605"/>
                  </a:lnTo>
                  <a:lnTo>
                    <a:pt x="117348" y="141605"/>
                  </a:lnTo>
                  <a:lnTo>
                    <a:pt x="117348" y="126111"/>
                  </a:lnTo>
                  <a:close/>
                </a:path>
                <a:path w="1047750" h="326389">
                  <a:moveTo>
                    <a:pt x="133096" y="54483"/>
                  </a:moveTo>
                  <a:lnTo>
                    <a:pt x="111379" y="54483"/>
                  </a:lnTo>
                  <a:lnTo>
                    <a:pt x="112369" y="43472"/>
                  </a:lnTo>
                  <a:lnTo>
                    <a:pt x="112547" y="40513"/>
                  </a:lnTo>
                  <a:lnTo>
                    <a:pt x="113093" y="30975"/>
                  </a:lnTo>
                  <a:lnTo>
                    <a:pt x="113512" y="17043"/>
                  </a:lnTo>
                  <a:lnTo>
                    <a:pt x="113665" y="1651"/>
                  </a:lnTo>
                  <a:lnTo>
                    <a:pt x="19939" y="1651"/>
                  </a:lnTo>
                  <a:lnTo>
                    <a:pt x="19939" y="17145"/>
                  </a:lnTo>
                  <a:lnTo>
                    <a:pt x="94996" y="17145"/>
                  </a:lnTo>
                  <a:lnTo>
                    <a:pt x="94869" y="26162"/>
                  </a:lnTo>
                  <a:lnTo>
                    <a:pt x="13462" y="28956"/>
                  </a:lnTo>
                  <a:lnTo>
                    <a:pt x="17653" y="44323"/>
                  </a:lnTo>
                  <a:lnTo>
                    <a:pt x="94361" y="40513"/>
                  </a:lnTo>
                  <a:lnTo>
                    <a:pt x="93853" y="47498"/>
                  </a:lnTo>
                  <a:lnTo>
                    <a:pt x="93599" y="52197"/>
                  </a:lnTo>
                  <a:lnTo>
                    <a:pt x="93345" y="54483"/>
                  </a:lnTo>
                  <a:lnTo>
                    <a:pt x="0" y="54483"/>
                  </a:lnTo>
                  <a:lnTo>
                    <a:pt x="0" y="70231"/>
                  </a:lnTo>
                  <a:lnTo>
                    <a:pt x="133096" y="70231"/>
                  </a:lnTo>
                  <a:lnTo>
                    <a:pt x="133096" y="54483"/>
                  </a:lnTo>
                  <a:close/>
                </a:path>
                <a:path w="1047750" h="326389">
                  <a:moveTo>
                    <a:pt x="242189" y="107188"/>
                  </a:moveTo>
                  <a:lnTo>
                    <a:pt x="240322" y="95123"/>
                  </a:lnTo>
                  <a:lnTo>
                    <a:pt x="239776" y="91567"/>
                  </a:lnTo>
                  <a:lnTo>
                    <a:pt x="229196" y="93141"/>
                  </a:lnTo>
                  <a:lnTo>
                    <a:pt x="215417" y="94259"/>
                  </a:lnTo>
                  <a:lnTo>
                    <a:pt x="198437" y="94907"/>
                  </a:lnTo>
                  <a:lnTo>
                    <a:pt x="178308" y="95123"/>
                  </a:lnTo>
                  <a:lnTo>
                    <a:pt x="178308" y="66040"/>
                  </a:lnTo>
                  <a:lnTo>
                    <a:pt x="227203" y="66040"/>
                  </a:lnTo>
                  <a:lnTo>
                    <a:pt x="227203" y="10668"/>
                  </a:lnTo>
                  <a:lnTo>
                    <a:pt x="159512" y="10668"/>
                  </a:lnTo>
                  <a:lnTo>
                    <a:pt x="159512" y="26289"/>
                  </a:lnTo>
                  <a:lnTo>
                    <a:pt x="208407" y="26289"/>
                  </a:lnTo>
                  <a:lnTo>
                    <a:pt x="208407" y="50546"/>
                  </a:lnTo>
                  <a:lnTo>
                    <a:pt x="159512" y="50546"/>
                  </a:lnTo>
                  <a:lnTo>
                    <a:pt x="159512" y="110744"/>
                  </a:lnTo>
                  <a:lnTo>
                    <a:pt x="187680" y="110528"/>
                  </a:lnTo>
                  <a:lnTo>
                    <a:pt x="210845" y="109880"/>
                  </a:lnTo>
                  <a:lnTo>
                    <a:pt x="229019" y="108762"/>
                  </a:lnTo>
                  <a:lnTo>
                    <a:pt x="242189" y="107188"/>
                  </a:lnTo>
                  <a:close/>
                </a:path>
                <a:path w="1047750" h="326389">
                  <a:moveTo>
                    <a:pt x="290449" y="55118"/>
                  </a:moveTo>
                  <a:lnTo>
                    <a:pt x="267970" y="55118"/>
                  </a:lnTo>
                  <a:lnTo>
                    <a:pt x="267970" y="0"/>
                  </a:lnTo>
                  <a:lnTo>
                    <a:pt x="249428" y="0"/>
                  </a:lnTo>
                  <a:lnTo>
                    <a:pt x="249428" y="143510"/>
                  </a:lnTo>
                  <a:lnTo>
                    <a:pt x="267970" y="143510"/>
                  </a:lnTo>
                  <a:lnTo>
                    <a:pt x="267970" y="70866"/>
                  </a:lnTo>
                  <a:lnTo>
                    <a:pt x="290449" y="70866"/>
                  </a:lnTo>
                  <a:lnTo>
                    <a:pt x="290449" y="55118"/>
                  </a:lnTo>
                  <a:close/>
                </a:path>
                <a:path w="1047750" h="326389">
                  <a:moveTo>
                    <a:pt x="372110" y="285889"/>
                  </a:moveTo>
                  <a:lnTo>
                    <a:pt x="371119" y="272669"/>
                  </a:lnTo>
                  <a:lnTo>
                    <a:pt x="370967" y="270637"/>
                  </a:lnTo>
                  <a:lnTo>
                    <a:pt x="363296" y="271551"/>
                  </a:lnTo>
                  <a:lnTo>
                    <a:pt x="355130" y="272186"/>
                  </a:lnTo>
                  <a:lnTo>
                    <a:pt x="346481" y="272554"/>
                  </a:lnTo>
                  <a:lnTo>
                    <a:pt x="337312" y="272669"/>
                  </a:lnTo>
                  <a:lnTo>
                    <a:pt x="329311" y="272669"/>
                  </a:lnTo>
                  <a:lnTo>
                    <a:pt x="329311" y="245110"/>
                  </a:lnTo>
                  <a:lnTo>
                    <a:pt x="354330" y="245110"/>
                  </a:lnTo>
                  <a:lnTo>
                    <a:pt x="354330" y="229997"/>
                  </a:lnTo>
                  <a:lnTo>
                    <a:pt x="329311" y="229997"/>
                  </a:lnTo>
                  <a:lnTo>
                    <a:pt x="329311" y="210820"/>
                  </a:lnTo>
                  <a:lnTo>
                    <a:pt x="365887" y="210820"/>
                  </a:lnTo>
                  <a:lnTo>
                    <a:pt x="365887" y="195072"/>
                  </a:lnTo>
                  <a:lnTo>
                    <a:pt x="311023" y="195072"/>
                  </a:lnTo>
                  <a:lnTo>
                    <a:pt x="311023" y="288036"/>
                  </a:lnTo>
                  <a:lnTo>
                    <a:pt x="332397" y="287896"/>
                  </a:lnTo>
                  <a:lnTo>
                    <a:pt x="349707" y="287489"/>
                  </a:lnTo>
                  <a:lnTo>
                    <a:pt x="362927" y="286804"/>
                  </a:lnTo>
                  <a:lnTo>
                    <a:pt x="372110" y="285889"/>
                  </a:lnTo>
                  <a:close/>
                </a:path>
                <a:path w="1047750" h="326389">
                  <a:moveTo>
                    <a:pt x="400939" y="185801"/>
                  </a:moveTo>
                  <a:lnTo>
                    <a:pt x="382524" y="185801"/>
                  </a:lnTo>
                  <a:lnTo>
                    <a:pt x="382524" y="237744"/>
                  </a:lnTo>
                  <a:lnTo>
                    <a:pt x="363220" y="237744"/>
                  </a:lnTo>
                  <a:lnTo>
                    <a:pt x="363220" y="253365"/>
                  </a:lnTo>
                  <a:lnTo>
                    <a:pt x="382524" y="253365"/>
                  </a:lnTo>
                  <a:lnTo>
                    <a:pt x="382524" y="322199"/>
                  </a:lnTo>
                  <a:lnTo>
                    <a:pt x="400939" y="322199"/>
                  </a:lnTo>
                  <a:lnTo>
                    <a:pt x="400939" y="185801"/>
                  </a:lnTo>
                  <a:close/>
                </a:path>
                <a:path w="1047750" h="326389">
                  <a:moveTo>
                    <a:pt x="418846" y="34544"/>
                  </a:moveTo>
                  <a:lnTo>
                    <a:pt x="399529" y="7429"/>
                  </a:lnTo>
                  <a:lnTo>
                    <a:pt x="399529" y="29210"/>
                  </a:lnTo>
                  <a:lnTo>
                    <a:pt x="399529" y="40005"/>
                  </a:lnTo>
                  <a:lnTo>
                    <a:pt x="397129" y="44196"/>
                  </a:lnTo>
                  <a:lnTo>
                    <a:pt x="390969" y="48133"/>
                  </a:lnTo>
                  <a:lnTo>
                    <a:pt x="387350" y="50419"/>
                  </a:lnTo>
                  <a:lnTo>
                    <a:pt x="380238" y="51943"/>
                  </a:lnTo>
                  <a:lnTo>
                    <a:pt x="361696" y="51943"/>
                  </a:lnTo>
                  <a:lnTo>
                    <a:pt x="354711" y="50419"/>
                  </a:lnTo>
                  <a:lnTo>
                    <a:pt x="351066" y="48094"/>
                  </a:lnTo>
                  <a:lnTo>
                    <a:pt x="344932" y="44196"/>
                  </a:lnTo>
                  <a:lnTo>
                    <a:pt x="342519" y="40005"/>
                  </a:lnTo>
                  <a:lnTo>
                    <a:pt x="342519" y="29210"/>
                  </a:lnTo>
                  <a:lnTo>
                    <a:pt x="344932" y="24892"/>
                  </a:lnTo>
                  <a:lnTo>
                    <a:pt x="354584" y="18796"/>
                  </a:lnTo>
                  <a:lnTo>
                    <a:pt x="361696" y="17145"/>
                  </a:lnTo>
                  <a:lnTo>
                    <a:pt x="380238" y="17145"/>
                  </a:lnTo>
                  <a:lnTo>
                    <a:pt x="387350" y="18796"/>
                  </a:lnTo>
                  <a:lnTo>
                    <a:pt x="392176" y="21844"/>
                  </a:lnTo>
                  <a:lnTo>
                    <a:pt x="397129" y="24892"/>
                  </a:lnTo>
                  <a:lnTo>
                    <a:pt x="371094" y="2286"/>
                  </a:lnTo>
                  <a:lnTo>
                    <a:pt x="360705" y="2844"/>
                  </a:lnTo>
                  <a:lnTo>
                    <a:pt x="326682" y="21437"/>
                  </a:lnTo>
                  <a:lnTo>
                    <a:pt x="323469" y="34544"/>
                  </a:lnTo>
                  <a:lnTo>
                    <a:pt x="324269" y="41719"/>
                  </a:lnTo>
                  <a:lnTo>
                    <a:pt x="360870" y="67246"/>
                  </a:lnTo>
                  <a:lnTo>
                    <a:pt x="371348" y="67818"/>
                  </a:lnTo>
                  <a:lnTo>
                    <a:pt x="381876" y="67246"/>
                  </a:lnTo>
                  <a:lnTo>
                    <a:pt x="413016" y="51943"/>
                  </a:lnTo>
                  <a:lnTo>
                    <a:pt x="415696" y="48094"/>
                  </a:lnTo>
                  <a:lnTo>
                    <a:pt x="418058" y="41694"/>
                  </a:lnTo>
                  <a:lnTo>
                    <a:pt x="418846" y="34544"/>
                  </a:lnTo>
                  <a:close/>
                </a:path>
                <a:path w="1047750" h="326389">
                  <a:moveTo>
                    <a:pt x="429387" y="182880"/>
                  </a:moveTo>
                  <a:lnTo>
                    <a:pt x="410832" y="182880"/>
                  </a:lnTo>
                  <a:lnTo>
                    <a:pt x="410832" y="326390"/>
                  </a:lnTo>
                  <a:lnTo>
                    <a:pt x="429387" y="326390"/>
                  </a:lnTo>
                  <a:lnTo>
                    <a:pt x="429387" y="182880"/>
                  </a:lnTo>
                  <a:close/>
                </a:path>
                <a:path w="1047750" h="326389">
                  <a:moveTo>
                    <a:pt x="437896" y="79121"/>
                  </a:moveTo>
                  <a:lnTo>
                    <a:pt x="304800" y="79121"/>
                  </a:lnTo>
                  <a:lnTo>
                    <a:pt x="304800" y="94996"/>
                  </a:lnTo>
                  <a:lnTo>
                    <a:pt x="361950" y="94996"/>
                  </a:lnTo>
                  <a:lnTo>
                    <a:pt x="361950" y="143510"/>
                  </a:lnTo>
                  <a:lnTo>
                    <a:pt x="380619" y="143510"/>
                  </a:lnTo>
                  <a:lnTo>
                    <a:pt x="380619" y="94996"/>
                  </a:lnTo>
                  <a:lnTo>
                    <a:pt x="437896" y="94996"/>
                  </a:lnTo>
                  <a:lnTo>
                    <a:pt x="437896" y="79121"/>
                  </a:lnTo>
                  <a:close/>
                </a:path>
                <a:path w="1047750" h="326389">
                  <a:moveTo>
                    <a:pt x="571246" y="62738"/>
                  </a:moveTo>
                  <a:lnTo>
                    <a:pt x="497078" y="62738"/>
                  </a:lnTo>
                  <a:lnTo>
                    <a:pt x="497078" y="28194"/>
                  </a:lnTo>
                  <a:lnTo>
                    <a:pt x="569214" y="28194"/>
                  </a:lnTo>
                  <a:lnTo>
                    <a:pt x="569214" y="12700"/>
                  </a:lnTo>
                  <a:lnTo>
                    <a:pt x="478409" y="12700"/>
                  </a:lnTo>
                  <a:lnTo>
                    <a:pt x="478409" y="78359"/>
                  </a:lnTo>
                  <a:lnTo>
                    <a:pt x="571246" y="78359"/>
                  </a:lnTo>
                  <a:lnTo>
                    <a:pt x="571246" y="62738"/>
                  </a:lnTo>
                  <a:close/>
                </a:path>
                <a:path w="1047750" h="326389">
                  <a:moveTo>
                    <a:pt x="585978" y="246888"/>
                  </a:moveTo>
                  <a:lnTo>
                    <a:pt x="546989" y="228092"/>
                  </a:lnTo>
                  <a:lnTo>
                    <a:pt x="533146" y="202819"/>
                  </a:lnTo>
                  <a:lnTo>
                    <a:pt x="533146" y="192151"/>
                  </a:lnTo>
                  <a:lnTo>
                    <a:pt x="514350" y="192151"/>
                  </a:lnTo>
                  <a:lnTo>
                    <a:pt x="514350" y="202819"/>
                  </a:lnTo>
                  <a:lnTo>
                    <a:pt x="513486" y="208991"/>
                  </a:lnTo>
                  <a:lnTo>
                    <a:pt x="483844" y="239395"/>
                  </a:lnTo>
                  <a:lnTo>
                    <a:pt x="461264" y="246888"/>
                  </a:lnTo>
                  <a:lnTo>
                    <a:pt x="472059" y="261366"/>
                  </a:lnTo>
                  <a:lnTo>
                    <a:pt x="508723" y="242722"/>
                  </a:lnTo>
                  <a:lnTo>
                    <a:pt x="523621" y="227076"/>
                  </a:lnTo>
                  <a:lnTo>
                    <a:pt x="527761" y="232270"/>
                  </a:lnTo>
                  <a:lnTo>
                    <a:pt x="560019" y="255435"/>
                  </a:lnTo>
                  <a:lnTo>
                    <a:pt x="575056" y="261239"/>
                  </a:lnTo>
                  <a:lnTo>
                    <a:pt x="585978" y="246888"/>
                  </a:lnTo>
                  <a:close/>
                </a:path>
                <a:path w="1047750" h="326389">
                  <a:moveTo>
                    <a:pt x="590296" y="289687"/>
                  </a:moveTo>
                  <a:lnTo>
                    <a:pt x="457200" y="289687"/>
                  </a:lnTo>
                  <a:lnTo>
                    <a:pt x="457200" y="305054"/>
                  </a:lnTo>
                  <a:lnTo>
                    <a:pt x="590296" y="305054"/>
                  </a:lnTo>
                  <a:lnTo>
                    <a:pt x="590296" y="289687"/>
                  </a:lnTo>
                  <a:close/>
                </a:path>
                <a:path w="1047750" h="326389">
                  <a:moveTo>
                    <a:pt x="590296" y="106807"/>
                  </a:moveTo>
                  <a:lnTo>
                    <a:pt x="457200" y="106807"/>
                  </a:lnTo>
                  <a:lnTo>
                    <a:pt x="457200" y="122428"/>
                  </a:lnTo>
                  <a:lnTo>
                    <a:pt x="590296" y="122428"/>
                  </a:lnTo>
                  <a:lnTo>
                    <a:pt x="590296" y="106807"/>
                  </a:lnTo>
                  <a:close/>
                </a:path>
                <a:path w="1047750" h="326389">
                  <a:moveTo>
                    <a:pt x="699008" y="93345"/>
                  </a:moveTo>
                  <a:lnTo>
                    <a:pt x="668299" y="62445"/>
                  </a:lnTo>
                  <a:lnTo>
                    <a:pt x="662305" y="9652"/>
                  </a:lnTo>
                  <a:lnTo>
                    <a:pt x="643763" y="9652"/>
                  </a:lnTo>
                  <a:lnTo>
                    <a:pt x="643763" y="37465"/>
                  </a:lnTo>
                  <a:lnTo>
                    <a:pt x="643064" y="46355"/>
                  </a:lnTo>
                  <a:lnTo>
                    <a:pt x="620547" y="86982"/>
                  </a:lnTo>
                  <a:lnTo>
                    <a:pt x="605409" y="97536"/>
                  </a:lnTo>
                  <a:lnTo>
                    <a:pt x="619887" y="110363"/>
                  </a:lnTo>
                  <a:lnTo>
                    <a:pt x="629958" y="102323"/>
                  </a:lnTo>
                  <a:lnTo>
                    <a:pt x="638835" y="93243"/>
                  </a:lnTo>
                  <a:lnTo>
                    <a:pt x="646531" y="83134"/>
                  </a:lnTo>
                  <a:lnTo>
                    <a:pt x="653034" y="72009"/>
                  </a:lnTo>
                  <a:lnTo>
                    <a:pt x="659091" y="81965"/>
                  </a:lnTo>
                  <a:lnTo>
                    <a:pt x="666623" y="91274"/>
                  </a:lnTo>
                  <a:lnTo>
                    <a:pt x="675563" y="99923"/>
                  </a:lnTo>
                  <a:lnTo>
                    <a:pt x="685927" y="107950"/>
                  </a:lnTo>
                  <a:lnTo>
                    <a:pt x="699008" y="93345"/>
                  </a:lnTo>
                  <a:close/>
                </a:path>
                <a:path w="1047750" h="326389">
                  <a:moveTo>
                    <a:pt x="726059" y="252984"/>
                  </a:moveTo>
                  <a:lnTo>
                    <a:pt x="647954" y="252984"/>
                  </a:lnTo>
                  <a:lnTo>
                    <a:pt x="647954" y="239395"/>
                  </a:lnTo>
                  <a:lnTo>
                    <a:pt x="719582" y="239395"/>
                  </a:lnTo>
                  <a:lnTo>
                    <a:pt x="719582" y="224028"/>
                  </a:lnTo>
                  <a:lnTo>
                    <a:pt x="647954" y="224028"/>
                  </a:lnTo>
                  <a:lnTo>
                    <a:pt x="647954" y="210947"/>
                  </a:lnTo>
                  <a:lnTo>
                    <a:pt x="723646" y="210947"/>
                  </a:lnTo>
                  <a:lnTo>
                    <a:pt x="723646" y="195580"/>
                  </a:lnTo>
                  <a:lnTo>
                    <a:pt x="629158" y="195580"/>
                  </a:lnTo>
                  <a:lnTo>
                    <a:pt x="629158" y="268351"/>
                  </a:lnTo>
                  <a:lnTo>
                    <a:pt x="726059" y="268351"/>
                  </a:lnTo>
                  <a:lnTo>
                    <a:pt x="726059" y="252984"/>
                  </a:lnTo>
                  <a:close/>
                </a:path>
                <a:path w="1047750" h="326389">
                  <a:moveTo>
                    <a:pt x="732663" y="0"/>
                  </a:moveTo>
                  <a:lnTo>
                    <a:pt x="714121" y="0"/>
                  </a:lnTo>
                  <a:lnTo>
                    <a:pt x="714121" y="43434"/>
                  </a:lnTo>
                  <a:lnTo>
                    <a:pt x="683006" y="43434"/>
                  </a:lnTo>
                  <a:lnTo>
                    <a:pt x="683006" y="59182"/>
                  </a:lnTo>
                  <a:lnTo>
                    <a:pt x="714121" y="59182"/>
                  </a:lnTo>
                  <a:lnTo>
                    <a:pt x="714121" y="143510"/>
                  </a:lnTo>
                  <a:lnTo>
                    <a:pt x="732663" y="143510"/>
                  </a:lnTo>
                  <a:lnTo>
                    <a:pt x="732663" y="0"/>
                  </a:lnTo>
                  <a:close/>
                </a:path>
                <a:path w="1047750" h="326389">
                  <a:moveTo>
                    <a:pt x="742696" y="291719"/>
                  </a:moveTo>
                  <a:lnTo>
                    <a:pt x="609600" y="291719"/>
                  </a:lnTo>
                  <a:lnTo>
                    <a:pt x="609600" y="307213"/>
                  </a:lnTo>
                  <a:lnTo>
                    <a:pt x="742696" y="307213"/>
                  </a:lnTo>
                  <a:lnTo>
                    <a:pt x="742696" y="291719"/>
                  </a:lnTo>
                  <a:close/>
                </a:path>
                <a:path w="1047750" h="326389">
                  <a:moveTo>
                    <a:pt x="839978" y="10287"/>
                  </a:moveTo>
                  <a:lnTo>
                    <a:pt x="821436" y="10287"/>
                  </a:lnTo>
                  <a:lnTo>
                    <a:pt x="821436" y="42799"/>
                  </a:lnTo>
                  <a:lnTo>
                    <a:pt x="821436" y="58547"/>
                  </a:lnTo>
                  <a:lnTo>
                    <a:pt x="821436" y="89027"/>
                  </a:lnTo>
                  <a:lnTo>
                    <a:pt x="788289" y="89027"/>
                  </a:lnTo>
                  <a:lnTo>
                    <a:pt x="788289" y="58547"/>
                  </a:lnTo>
                  <a:lnTo>
                    <a:pt x="821436" y="58547"/>
                  </a:lnTo>
                  <a:lnTo>
                    <a:pt x="821436" y="42799"/>
                  </a:lnTo>
                  <a:lnTo>
                    <a:pt x="788289" y="42799"/>
                  </a:lnTo>
                  <a:lnTo>
                    <a:pt x="788289" y="10287"/>
                  </a:lnTo>
                  <a:lnTo>
                    <a:pt x="770128" y="10287"/>
                  </a:lnTo>
                  <a:lnTo>
                    <a:pt x="770128" y="104648"/>
                  </a:lnTo>
                  <a:lnTo>
                    <a:pt x="839978" y="104648"/>
                  </a:lnTo>
                  <a:lnTo>
                    <a:pt x="839978" y="89027"/>
                  </a:lnTo>
                  <a:lnTo>
                    <a:pt x="839978" y="58547"/>
                  </a:lnTo>
                  <a:lnTo>
                    <a:pt x="839978" y="42799"/>
                  </a:lnTo>
                  <a:lnTo>
                    <a:pt x="839978" y="10287"/>
                  </a:lnTo>
                  <a:close/>
                </a:path>
                <a:path w="1047750" h="326389">
                  <a:moveTo>
                    <a:pt x="882269" y="0"/>
                  </a:moveTo>
                  <a:lnTo>
                    <a:pt x="863854" y="0"/>
                  </a:lnTo>
                  <a:lnTo>
                    <a:pt x="863854" y="143510"/>
                  </a:lnTo>
                  <a:lnTo>
                    <a:pt x="882269" y="143510"/>
                  </a:lnTo>
                  <a:lnTo>
                    <a:pt x="882269" y="0"/>
                  </a:lnTo>
                  <a:close/>
                </a:path>
                <a:path w="1047750" h="326389">
                  <a:moveTo>
                    <a:pt x="1043178" y="64008"/>
                  </a:moveTo>
                  <a:lnTo>
                    <a:pt x="1004189" y="45212"/>
                  </a:lnTo>
                  <a:lnTo>
                    <a:pt x="990346" y="19939"/>
                  </a:lnTo>
                  <a:lnTo>
                    <a:pt x="990346" y="9271"/>
                  </a:lnTo>
                  <a:lnTo>
                    <a:pt x="971550" y="9271"/>
                  </a:lnTo>
                  <a:lnTo>
                    <a:pt x="971550" y="19939"/>
                  </a:lnTo>
                  <a:lnTo>
                    <a:pt x="970686" y="26111"/>
                  </a:lnTo>
                  <a:lnTo>
                    <a:pt x="940968" y="56565"/>
                  </a:lnTo>
                  <a:lnTo>
                    <a:pt x="918464" y="64008"/>
                  </a:lnTo>
                  <a:lnTo>
                    <a:pt x="929259" y="78486"/>
                  </a:lnTo>
                  <a:lnTo>
                    <a:pt x="965923" y="59842"/>
                  </a:lnTo>
                  <a:lnTo>
                    <a:pt x="980821" y="44196"/>
                  </a:lnTo>
                  <a:lnTo>
                    <a:pt x="984961" y="49390"/>
                  </a:lnTo>
                  <a:lnTo>
                    <a:pt x="1017219" y="72555"/>
                  </a:lnTo>
                  <a:lnTo>
                    <a:pt x="1032256" y="78359"/>
                  </a:lnTo>
                  <a:lnTo>
                    <a:pt x="1043178" y="64008"/>
                  </a:lnTo>
                  <a:close/>
                </a:path>
                <a:path w="1047750" h="326389">
                  <a:moveTo>
                    <a:pt x="1047496" y="106807"/>
                  </a:moveTo>
                  <a:lnTo>
                    <a:pt x="914400" y="106807"/>
                  </a:lnTo>
                  <a:lnTo>
                    <a:pt x="914400" y="122174"/>
                  </a:lnTo>
                  <a:lnTo>
                    <a:pt x="1047496" y="122174"/>
                  </a:lnTo>
                  <a:lnTo>
                    <a:pt x="1047496" y="10680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 descr=""/>
          <p:cNvSpPr/>
          <p:nvPr/>
        </p:nvSpPr>
        <p:spPr>
          <a:xfrm>
            <a:off x="685139" y="3847591"/>
            <a:ext cx="285750" cy="138430"/>
          </a:xfrm>
          <a:custGeom>
            <a:avLst/>
            <a:gdLst/>
            <a:ahLst/>
            <a:cxnLst/>
            <a:rect l="l" t="t" r="r" b="b"/>
            <a:pathLst>
              <a:path w="285750" h="138429">
                <a:moveTo>
                  <a:pt x="285597" y="102996"/>
                </a:moveTo>
                <a:lnTo>
                  <a:pt x="152399" y="102996"/>
                </a:lnTo>
                <a:lnTo>
                  <a:pt x="152399" y="118363"/>
                </a:lnTo>
                <a:lnTo>
                  <a:pt x="285597" y="118363"/>
                </a:lnTo>
                <a:lnTo>
                  <a:pt x="285597" y="102996"/>
                </a:lnTo>
                <a:close/>
              </a:path>
              <a:path w="285750" h="138429">
                <a:moveTo>
                  <a:pt x="218998" y="4317"/>
                </a:moveTo>
                <a:lnTo>
                  <a:pt x="177330" y="19629"/>
                </a:lnTo>
                <a:lnTo>
                  <a:pt x="169443" y="41275"/>
                </a:lnTo>
                <a:lnTo>
                  <a:pt x="170465" y="49992"/>
                </a:lnTo>
                <a:lnTo>
                  <a:pt x="173532" y="57673"/>
                </a:lnTo>
                <a:lnTo>
                  <a:pt x="178648" y="64331"/>
                </a:lnTo>
                <a:lnTo>
                  <a:pt x="185813" y="69976"/>
                </a:lnTo>
                <a:lnTo>
                  <a:pt x="185813" y="102996"/>
                </a:lnTo>
                <a:lnTo>
                  <a:pt x="204190" y="102996"/>
                </a:lnTo>
                <a:lnTo>
                  <a:pt x="204190" y="76961"/>
                </a:lnTo>
                <a:lnTo>
                  <a:pt x="252183" y="76961"/>
                </a:lnTo>
                <a:lnTo>
                  <a:pt x="252183" y="69976"/>
                </a:lnTo>
                <a:lnTo>
                  <a:pt x="259284" y="64188"/>
                </a:lnTo>
                <a:lnTo>
                  <a:pt x="260285" y="62864"/>
                </a:lnTo>
                <a:lnTo>
                  <a:pt x="209626" y="62864"/>
                </a:lnTo>
                <a:lnTo>
                  <a:pt x="202196" y="60959"/>
                </a:lnTo>
                <a:lnTo>
                  <a:pt x="196710" y="57022"/>
                </a:lnTo>
                <a:lnTo>
                  <a:pt x="191236" y="53212"/>
                </a:lnTo>
                <a:lnTo>
                  <a:pt x="188493" y="48005"/>
                </a:lnTo>
                <a:lnTo>
                  <a:pt x="188493" y="34670"/>
                </a:lnTo>
                <a:lnTo>
                  <a:pt x="191236" y="29463"/>
                </a:lnTo>
                <a:lnTo>
                  <a:pt x="196710" y="25526"/>
                </a:lnTo>
                <a:lnTo>
                  <a:pt x="202196" y="21716"/>
                </a:lnTo>
                <a:lnTo>
                  <a:pt x="209626" y="19811"/>
                </a:lnTo>
                <a:lnTo>
                  <a:pt x="260628" y="19811"/>
                </a:lnTo>
                <a:lnTo>
                  <a:pt x="260501" y="19629"/>
                </a:lnTo>
                <a:lnTo>
                  <a:pt x="254342" y="14223"/>
                </a:lnTo>
                <a:lnTo>
                  <a:pt x="246861" y="9890"/>
                </a:lnTo>
                <a:lnTo>
                  <a:pt x="238475" y="6794"/>
                </a:lnTo>
                <a:lnTo>
                  <a:pt x="229187" y="4937"/>
                </a:lnTo>
                <a:lnTo>
                  <a:pt x="218998" y="4317"/>
                </a:lnTo>
                <a:close/>
              </a:path>
              <a:path w="285750" h="138429">
                <a:moveTo>
                  <a:pt x="252183" y="76961"/>
                </a:moveTo>
                <a:lnTo>
                  <a:pt x="233807" y="76961"/>
                </a:lnTo>
                <a:lnTo>
                  <a:pt x="233807" y="102996"/>
                </a:lnTo>
                <a:lnTo>
                  <a:pt x="252183" y="102996"/>
                </a:lnTo>
                <a:lnTo>
                  <a:pt x="252183" y="76961"/>
                </a:lnTo>
                <a:close/>
              </a:path>
              <a:path w="285750" h="138429">
                <a:moveTo>
                  <a:pt x="233807" y="76961"/>
                </a:moveTo>
                <a:lnTo>
                  <a:pt x="204190" y="76961"/>
                </a:lnTo>
                <a:lnTo>
                  <a:pt x="209105" y="77850"/>
                </a:lnTo>
                <a:lnTo>
                  <a:pt x="214033" y="78231"/>
                </a:lnTo>
                <a:lnTo>
                  <a:pt x="223964" y="78231"/>
                </a:lnTo>
                <a:lnTo>
                  <a:pt x="228892" y="77850"/>
                </a:lnTo>
                <a:lnTo>
                  <a:pt x="233807" y="76961"/>
                </a:lnTo>
                <a:close/>
              </a:path>
              <a:path w="285750" h="138429">
                <a:moveTo>
                  <a:pt x="260628" y="19811"/>
                </a:moveTo>
                <a:lnTo>
                  <a:pt x="228371" y="19811"/>
                </a:lnTo>
                <a:lnTo>
                  <a:pt x="235775" y="21716"/>
                </a:lnTo>
                <a:lnTo>
                  <a:pt x="241211" y="25526"/>
                </a:lnTo>
                <a:lnTo>
                  <a:pt x="246646" y="29463"/>
                </a:lnTo>
                <a:lnTo>
                  <a:pt x="249364" y="34670"/>
                </a:lnTo>
                <a:lnTo>
                  <a:pt x="249299" y="48005"/>
                </a:lnTo>
                <a:lnTo>
                  <a:pt x="246633" y="53212"/>
                </a:lnTo>
                <a:lnTo>
                  <a:pt x="241173" y="57022"/>
                </a:lnTo>
                <a:lnTo>
                  <a:pt x="235711" y="60959"/>
                </a:lnTo>
                <a:lnTo>
                  <a:pt x="228320" y="62864"/>
                </a:lnTo>
                <a:lnTo>
                  <a:pt x="260285" y="62864"/>
                </a:lnTo>
                <a:lnTo>
                  <a:pt x="264356" y="57483"/>
                </a:lnTo>
                <a:lnTo>
                  <a:pt x="267400" y="49849"/>
                </a:lnTo>
                <a:lnTo>
                  <a:pt x="268414" y="41275"/>
                </a:lnTo>
                <a:lnTo>
                  <a:pt x="267535" y="33154"/>
                </a:lnTo>
                <a:lnTo>
                  <a:pt x="264898" y="25939"/>
                </a:lnTo>
                <a:lnTo>
                  <a:pt x="260628" y="19811"/>
                </a:lnTo>
                <a:close/>
              </a:path>
              <a:path w="285750" h="138429">
                <a:moveTo>
                  <a:pt x="75907" y="82676"/>
                </a:moveTo>
                <a:lnTo>
                  <a:pt x="57150" y="82676"/>
                </a:lnTo>
                <a:lnTo>
                  <a:pt x="57150" y="138175"/>
                </a:lnTo>
                <a:lnTo>
                  <a:pt x="75907" y="138175"/>
                </a:lnTo>
                <a:lnTo>
                  <a:pt x="75907" y="82676"/>
                </a:lnTo>
                <a:close/>
              </a:path>
              <a:path w="285750" h="138429">
                <a:moveTo>
                  <a:pt x="133197" y="67055"/>
                </a:moveTo>
                <a:lnTo>
                  <a:pt x="0" y="67055"/>
                </a:lnTo>
                <a:lnTo>
                  <a:pt x="0" y="82676"/>
                </a:lnTo>
                <a:lnTo>
                  <a:pt x="133197" y="82676"/>
                </a:lnTo>
                <a:lnTo>
                  <a:pt x="133197" y="67055"/>
                </a:lnTo>
                <a:close/>
              </a:path>
              <a:path w="285750" h="138429">
                <a:moveTo>
                  <a:pt x="77089" y="15620"/>
                </a:moveTo>
                <a:lnTo>
                  <a:pt x="55803" y="15620"/>
                </a:lnTo>
                <a:lnTo>
                  <a:pt x="52927" y="20859"/>
                </a:lnTo>
                <a:lnTo>
                  <a:pt x="48756" y="25717"/>
                </a:lnTo>
                <a:lnTo>
                  <a:pt x="12395" y="42487"/>
                </a:lnTo>
                <a:lnTo>
                  <a:pt x="3492" y="43560"/>
                </a:lnTo>
                <a:lnTo>
                  <a:pt x="14808" y="57911"/>
                </a:lnTo>
                <a:lnTo>
                  <a:pt x="51945" y="43019"/>
                </a:lnTo>
                <a:lnTo>
                  <a:pt x="66306" y="30606"/>
                </a:lnTo>
                <a:lnTo>
                  <a:pt x="90325" y="30606"/>
                </a:lnTo>
                <a:lnTo>
                  <a:pt x="85801" y="28193"/>
                </a:lnTo>
                <a:lnTo>
                  <a:pt x="79717" y="22351"/>
                </a:lnTo>
                <a:lnTo>
                  <a:pt x="77089" y="15620"/>
                </a:lnTo>
                <a:close/>
              </a:path>
              <a:path w="285750" h="138429">
                <a:moveTo>
                  <a:pt x="90325" y="30606"/>
                </a:moveTo>
                <a:lnTo>
                  <a:pt x="66306" y="30606"/>
                </a:lnTo>
                <a:lnTo>
                  <a:pt x="76459" y="39921"/>
                </a:lnTo>
                <a:lnTo>
                  <a:pt x="88552" y="47497"/>
                </a:lnTo>
                <a:lnTo>
                  <a:pt x="102580" y="53359"/>
                </a:lnTo>
                <a:lnTo>
                  <a:pt x="118541" y="57530"/>
                </a:lnTo>
                <a:lnTo>
                  <a:pt x="128816" y="43052"/>
                </a:lnTo>
                <a:lnTo>
                  <a:pt x="119522" y="41596"/>
                </a:lnTo>
                <a:lnTo>
                  <a:pt x="110842" y="39497"/>
                </a:lnTo>
                <a:lnTo>
                  <a:pt x="102777" y="36730"/>
                </a:lnTo>
                <a:lnTo>
                  <a:pt x="95326" y="33273"/>
                </a:lnTo>
                <a:lnTo>
                  <a:pt x="90325" y="30606"/>
                </a:lnTo>
                <a:close/>
              </a:path>
              <a:path w="285750" h="138429">
                <a:moveTo>
                  <a:pt x="118694" y="0"/>
                </a:moveTo>
                <a:lnTo>
                  <a:pt x="14655" y="0"/>
                </a:lnTo>
                <a:lnTo>
                  <a:pt x="14655" y="15620"/>
                </a:lnTo>
                <a:lnTo>
                  <a:pt x="118694" y="15620"/>
                </a:lnTo>
                <a:lnTo>
                  <a:pt x="11869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/>
          <p:nvPr/>
        </p:nvSpPr>
        <p:spPr>
          <a:xfrm>
            <a:off x="1044028" y="3842257"/>
            <a:ext cx="427355" cy="142875"/>
          </a:xfrm>
          <a:custGeom>
            <a:avLst/>
            <a:gdLst/>
            <a:ahLst/>
            <a:cxnLst/>
            <a:rect l="l" t="t" r="r" b="b"/>
            <a:pathLst>
              <a:path w="427355" h="142875">
                <a:moveTo>
                  <a:pt x="379641" y="83185"/>
                </a:moveTo>
                <a:lnTo>
                  <a:pt x="336588" y="97027"/>
                </a:lnTo>
                <a:lnTo>
                  <a:pt x="332397" y="104266"/>
                </a:lnTo>
                <a:lnTo>
                  <a:pt x="332397" y="121919"/>
                </a:lnTo>
                <a:lnTo>
                  <a:pt x="369187" y="142353"/>
                </a:lnTo>
                <a:lnTo>
                  <a:pt x="379641" y="142875"/>
                </a:lnTo>
                <a:lnTo>
                  <a:pt x="390168" y="142353"/>
                </a:lnTo>
                <a:lnTo>
                  <a:pt x="423719" y="127507"/>
                </a:lnTo>
                <a:lnTo>
                  <a:pt x="370116" y="127507"/>
                </a:lnTo>
                <a:lnTo>
                  <a:pt x="363131" y="126111"/>
                </a:lnTo>
                <a:lnTo>
                  <a:pt x="358432" y="123443"/>
                </a:lnTo>
                <a:lnTo>
                  <a:pt x="353606" y="120776"/>
                </a:lnTo>
                <a:lnTo>
                  <a:pt x="351320" y="117348"/>
                </a:lnTo>
                <a:lnTo>
                  <a:pt x="351320" y="108838"/>
                </a:lnTo>
                <a:lnTo>
                  <a:pt x="353606" y="105410"/>
                </a:lnTo>
                <a:lnTo>
                  <a:pt x="358305" y="102615"/>
                </a:lnTo>
                <a:lnTo>
                  <a:pt x="363004" y="99949"/>
                </a:lnTo>
                <a:lnTo>
                  <a:pt x="370116" y="98551"/>
                </a:lnTo>
                <a:lnTo>
                  <a:pt x="423703" y="98551"/>
                </a:lnTo>
                <a:lnTo>
                  <a:pt x="422821" y="97027"/>
                </a:lnTo>
                <a:lnTo>
                  <a:pt x="414439" y="91566"/>
                </a:lnTo>
                <a:lnTo>
                  <a:pt x="407555" y="87899"/>
                </a:lnTo>
                <a:lnTo>
                  <a:pt x="399468" y="85280"/>
                </a:lnTo>
                <a:lnTo>
                  <a:pt x="390168" y="83708"/>
                </a:lnTo>
                <a:lnTo>
                  <a:pt x="379641" y="83185"/>
                </a:lnTo>
                <a:close/>
              </a:path>
              <a:path w="427355" h="142875">
                <a:moveTo>
                  <a:pt x="423703" y="98551"/>
                </a:moveTo>
                <a:lnTo>
                  <a:pt x="389166" y="98551"/>
                </a:lnTo>
                <a:lnTo>
                  <a:pt x="396278" y="99949"/>
                </a:lnTo>
                <a:lnTo>
                  <a:pt x="400977" y="102615"/>
                </a:lnTo>
                <a:lnTo>
                  <a:pt x="405803" y="105282"/>
                </a:lnTo>
                <a:lnTo>
                  <a:pt x="408216" y="108838"/>
                </a:lnTo>
                <a:lnTo>
                  <a:pt x="408216" y="117348"/>
                </a:lnTo>
                <a:lnTo>
                  <a:pt x="405803" y="120776"/>
                </a:lnTo>
                <a:lnTo>
                  <a:pt x="396151" y="126111"/>
                </a:lnTo>
                <a:lnTo>
                  <a:pt x="389039" y="127507"/>
                </a:lnTo>
                <a:lnTo>
                  <a:pt x="423719" y="127507"/>
                </a:lnTo>
                <a:lnTo>
                  <a:pt x="427012" y="121919"/>
                </a:lnTo>
                <a:lnTo>
                  <a:pt x="427012" y="104266"/>
                </a:lnTo>
                <a:lnTo>
                  <a:pt x="423703" y="98551"/>
                </a:lnTo>
                <a:close/>
              </a:path>
              <a:path w="427355" h="142875">
                <a:moveTo>
                  <a:pt x="48145" y="90297"/>
                </a:moveTo>
                <a:lnTo>
                  <a:pt x="29464" y="90297"/>
                </a:lnTo>
                <a:lnTo>
                  <a:pt x="29464" y="138556"/>
                </a:lnTo>
                <a:lnTo>
                  <a:pt x="124866" y="138556"/>
                </a:lnTo>
                <a:lnTo>
                  <a:pt x="124866" y="122809"/>
                </a:lnTo>
                <a:lnTo>
                  <a:pt x="48145" y="122809"/>
                </a:lnTo>
                <a:lnTo>
                  <a:pt x="48145" y="90297"/>
                </a:lnTo>
                <a:close/>
              </a:path>
              <a:path w="427355" h="142875">
                <a:moveTo>
                  <a:pt x="122110" y="0"/>
                </a:moveTo>
                <a:lnTo>
                  <a:pt x="103797" y="0"/>
                </a:lnTo>
                <a:lnTo>
                  <a:pt x="103797" y="40512"/>
                </a:lnTo>
                <a:lnTo>
                  <a:pt x="69938" y="40512"/>
                </a:lnTo>
                <a:lnTo>
                  <a:pt x="69938" y="56261"/>
                </a:lnTo>
                <a:lnTo>
                  <a:pt x="103797" y="56261"/>
                </a:lnTo>
                <a:lnTo>
                  <a:pt x="103797" y="102615"/>
                </a:lnTo>
                <a:lnTo>
                  <a:pt x="122110" y="102615"/>
                </a:lnTo>
                <a:lnTo>
                  <a:pt x="122110" y="0"/>
                </a:lnTo>
                <a:close/>
              </a:path>
              <a:path w="427355" h="142875">
                <a:moveTo>
                  <a:pt x="62394" y="50037"/>
                </a:moveTo>
                <a:lnTo>
                  <a:pt x="40551" y="50037"/>
                </a:lnTo>
                <a:lnTo>
                  <a:pt x="30837" y="58947"/>
                </a:lnTo>
                <a:lnTo>
                  <a:pt x="20977" y="66262"/>
                </a:lnTo>
                <a:lnTo>
                  <a:pt x="10968" y="72005"/>
                </a:lnTo>
                <a:lnTo>
                  <a:pt x="812" y="76200"/>
                </a:lnTo>
                <a:lnTo>
                  <a:pt x="13614" y="89535"/>
                </a:lnTo>
                <a:lnTo>
                  <a:pt x="26568" y="82675"/>
                </a:lnTo>
                <a:lnTo>
                  <a:pt x="38265" y="74850"/>
                </a:lnTo>
                <a:lnTo>
                  <a:pt x="48704" y="66049"/>
                </a:lnTo>
                <a:lnTo>
                  <a:pt x="57886" y="56261"/>
                </a:lnTo>
                <a:lnTo>
                  <a:pt x="62394" y="50037"/>
                </a:lnTo>
                <a:close/>
              </a:path>
              <a:path w="427355" h="142875">
                <a:moveTo>
                  <a:pt x="77901" y="9270"/>
                </a:moveTo>
                <a:lnTo>
                  <a:pt x="9004" y="9270"/>
                </a:lnTo>
                <a:lnTo>
                  <a:pt x="9004" y="24891"/>
                </a:lnTo>
                <a:lnTo>
                  <a:pt x="55359" y="24891"/>
                </a:lnTo>
                <a:lnTo>
                  <a:pt x="54419" y="28193"/>
                </a:lnTo>
                <a:lnTo>
                  <a:pt x="53073" y="31495"/>
                </a:lnTo>
                <a:lnTo>
                  <a:pt x="51346" y="35051"/>
                </a:lnTo>
                <a:lnTo>
                  <a:pt x="0" y="38353"/>
                </a:lnTo>
                <a:lnTo>
                  <a:pt x="6845" y="53848"/>
                </a:lnTo>
                <a:lnTo>
                  <a:pt x="40551" y="50037"/>
                </a:lnTo>
                <a:lnTo>
                  <a:pt x="62394" y="50037"/>
                </a:lnTo>
                <a:lnTo>
                  <a:pt x="65559" y="45668"/>
                </a:lnTo>
                <a:lnTo>
                  <a:pt x="71451" y="34289"/>
                </a:lnTo>
                <a:lnTo>
                  <a:pt x="75565" y="22149"/>
                </a:lnTo>
                <a:lnTo>
                  <a:pt x="77901" y="9270"/>
                </a:lnTo>
                <a:close/>
              </a:path>
              <a:path w="427355" h="142875">
                <a:moveTo>
                  <a:pt x="274485" y="77597"/>
                </a:moveTo>
                <a:lnTo>
                  <a:pt x="181635" y="77597"/>
                </a:lnTo>
                <a:lnTo>
                  <a:pt x="181635" y="93344"/>
                </a:lnTo>
                <a:lnTo>
                  <a:pt x="256197" y="93344"/>
                </a:lnTo>
                <a:lnTo>
                  <a:pt x="256197" y="101980"/>
                </a:lnTo>
                <a:lnTo>
                  <a:pt x="181635" y="101980"/>
                </a:lnTo>
                <a:lnTo>
                  <a:pt x="181635" y="141224"/>
                </a:lnTo>
                <a:lnTo>
                  <a:pt x="278168" y="141224"/>
                </a:lnTo>
                <a:lnTo>
                  <a:pt x="278168" y="125602"/>
                </a:lnTo>
                <a:lnTo>
                  <a:pt x="200088" y="125602"/>
                </a:lnTo>
                <a:lnTo>
                  <a:pt x="200088" y="116459"/>
                </a:lnTo>
                <a:lnTo>
                  <a:pt x="274485" y="116459"/>
                </a:lnTo>
                <a:lnTo>
                  <a:pt x="274485" y="77597"/>
                </a:lnTo>
                <a:close/>
              </a:path>
              <a:path w="427355" h="142875">
                <a:moveTo>
                  <a:pt x="384340" y="6603"/>
                </a:moveTo>
                <a:lnTo>
                  <a:pt x="313474" y="6603"/>
                </a:lnTo>
                <a:lnTo>
                  <a:pt x="313474" y="78486"/>
                </a:lnTo>
                <a:lnTo>
                  <a:pt x="335599" y="78347"/>
                </a:lnTo>
                <a:lnTo>
                  <a:pt x="355511" y="77946"/>
                </a:lnTo>
                <a:lnTo>
                  <a:pt x="373231" y="77307"/>
                </a:lnTo>
                <a:lnTo>
                  <a:pt x="388785" y="76453"/>
                </a:lnTo>
                <a:lnTo>
                  <a:pt x="387985" y="62864"/>
                </a:lnTo>
                <a:lnTo>
                  <a:pt x="332016" y="62864"/>
                </a:lnTo>
                <a:lnTo>
                  <a:pt x="332016" y="49911"/>
                </a:lnTo>
                <a:lnTo>
                  <a:pt x="378498" y="49911"/>
                </a:lnTo>
                <a:lnTo>
                  <a:pt x="378498" y="35178"/>
                </a:lnTo>
                <a:lnTo>
                  <a:pt x="332016" y="35178"/>
                </a:lnTo>
                <a:lnTo>
                  <a:pt x="332016" y="22225"/>
                </a:lnTo>
                <a:lnTo>
                  <a:pt x="384340" y="22225"/>
                </a:lnTo>
                <a:lnTo>
                  <a:pt x="384340" y="6603"/>
                </a:lnTo>
                <a:close/>
              </a:path>
              <a:path w="427355" h="142875">
                <a:moveTo>
                  <a:pt x="387896" y="61340"/>
                </a:moveTo>
                <a:lnTo>
                  <a:pt x="377111" y="62007"/>
                </a:lnTo>
                <a:lnTo>
                  <a:pt x="364194" y="62484"/>
                </a:lnTo>
                <a:lnTo>
                  <a:pt x="349159" y="62769"/>
                </a:lnTo>
                <a:lnTo>
                  <a:pt x="332016" y="62864"/>
                </a:lnTo>
                <a:lnTo>
                  <a:pt x="387985" y="62864"/>
                </a:lnTo>
                <a:lnTo>
                  <a:pt x="387896" y="61340"/>
                </a:lnTo>
                <a:close/>
              </a:path>
              <a:path w="427355" h="142875">
                <a:moveTo>
                  <a:pt x="203149" y="3048"/>
                </a:moveTo>
                <a:lnTo>
                  <a:pt x="185216" y="3048"/>
                </a:lnTo>
                <a:lnTo>
                  <a:pt x="185216" y="16510"/>
                </a:lnTo>
                <a:lnTo>
                  <a:pt x="184621" y="23415"/>
                </a:lnTo>
                <a:lnTo>
                  <a:pt x="157409" y="57562"/>
                </a:lnTo>
                <a:lnTo>
                  <a:pt x="149491" y="61467"/>
                </a:lnTo>
                <a:lnTo>
                  <a:pt x="161988" y="74294"/>
                </a:lnTo>
                <a:lnTo>
                  <a:pt x="192036" y="49022"/>
                </a:lnTo>
                <a:lnTo>
                  <a:pt x="194805" y="43687"/>
                </a:lnTo>
                <a:lnTo>
                  <a:pt x="216317" y="43687"/>
                </a:lnTo>
                <a:lnTo>
                  <a:pt x="203149" y="16510"/>
                </a:lnTo>
                <a:lnTo>
                  <a:pt x="203149" y="3048"/>
                </a:lnTo>
                <a:close/>
              </a:path>
              <a:path w="427355" h="142875">
                <a:moveTo>
                  <a:pt x="274485" y="0"/>
                </a:moveTo>
                <a:lnTo>
                  <a:pt x="256197" y="0"/>
                </a:lnTo>
                <a:lnTo>
                  <a:pt x="256197" y="22225"/>
                </a:lnTo>
                <a:lnTo>
                  <a:pt x="225691" y="22225"/>
                </a:lnTo>
                <a:lnTo>
                  <a:pt x="225691" y="37337"/>
                </a:lnTo>
                <a:lnTo>
                  <a:pt x="256197" y="37337"/>
                </a:lnTo>
                <a:lnTo>
                  <a:pt x="256197" y="72009"/>
                </a:lnTo>
                <a:lnTo>
                  <a:pt x="274485" y="72009"/>
                </a:lnTo>
                <a:lnTo>
                  <a:pt x="274485" y="0"/>
                </a:lnTo>
                <a:close/>
              </a:path>
              <a:path w="427355" h="142875">
                <a:moveTo>
                  <a:pt x="216317" y="43687"/>
                </a:moveTo>
                <a:lnTo>
                  <a:pt x="194805" y="43687"/>
                </a:lnTo>
                <a:lnTo>
                  <a:pt x="200665" y="51071"/>
                </a:lnTo>
                <a:lnTo>
                  <a:pt x="207981" y="57991"/>
                </a:lnTo>
                <a:lnTo>
                  <a:pt x="216754" y="64458"/>
                </a:lnTo>
                <a:lnTo>
                  <a:pt x="226987" y="70485"/>
                </a:lnTo>
                <a:lnTo>
                  <a:pt x="238036" y="56387"/>
                </a:lnTo>
                <a:lnTo>
                  <a:pt x="231052" y="53768"/>
                </a:lnTo>
                <a:lnTo>
                  <a:pt x="224589" y="50291"/>
                </a:lnTo>
                <a:lnTo>
                  <a:pt x="218665" y="45958"/>
                </a:lnTo>
                <a:lnTo>
                  <a:pt x="216317" y="43687"/>
                </a:lnTo>
                <a:close/>
              </a:path>
              <a:path w="427355" h="142875">
                <a:moveTo>
                  <a:pt x="424726" y="0"/>
                </a:moveTo>
                <a:lnTo>
                  <a:pt x="406438" y="0"/>
                </a:lnTo>
                <a:lnTo>
                  <a:pt x="406438" y="81152"/>
                </a:lnTo>
                <a:lnTo>
                  <a:pt x="424726" y="81152"/>
                </a:lnTo>
                <a:lnTo>
                  <a:pt x="42472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/>
          <p:nvPr/>
        </p:nvSpPr>
        <p:spPr>
          <a:xfrm>
            <a:off x="1562735" y="3842257"/>
            <a:ext cx="267970" cy="143510"/>
          </a:xfrm>
          <a:custGeom>
            <a:avLst/>
            <a:gdLst/>
            <a:ahLst/>
            <a:cxnLst/>
            <a:rect l="l" t="t" r="r" b="b"/>
            <a:pathLst>
              <a:path w="267969" h="143510">
                <a:moveTo>
                  <a:pt x="115315" y="87249"/>
                </a:moveTo>
                <a:lnTo>
                  <a:pt x="22606" y="87249"/>
                </a:lnTo>
                <a:lnTo>
                  <a:pt x="22606" y="140462"/>
                </a:lnTo>
                <a:lnTo>
                  <a:pt x="115315" y="140462"/>
                </a:lnTo>
                <a:lnTo>
                  <a:pt x="115315" y="124840"/>
                </a:lnTo>
                <a:lnTo>
                  <a:pt x="40893" y="124840"/>
                </a:lnTo>
                <a:lnTo>
                  <a:pt x="40893" y="102742"/>
                </a:lnTo>
                <a:lnTo>
                  <a:pt x="115315" y="102742"/>
                </a:lnTo>
                <a:lnTo>
                  <a:pt x="115315" y="87249"/>
                </a:lnTo>
                <a:close/>
              </a:path>
              <a:path w="267969" h="143510">
                <a:moveTo>
                  <a:pt x="115315" y="102742"/>
                </a:moveTo>
                <a:lnTo>
                  <a:pt x="97154" y="102742"/>
                </a:lnTo>
                <a:lnTo>
                  <a:pt x="97154" y="124840"/>
                </a:lnTo>
                <a:lnTo>
                  <a:pt x="115315" y="124840"/>
                </a:lnTo>
                <a:lnTo>
                  <a:pt x="115315" y="102742"/>
                </a:lnTo>
                <a:close/>
              </a:path>
              <a:path w="267969" h="143510">
                <a:moveTo>
                  <a:pt x="202184" y="90677"/>
                </a:moveTo>
                <a:lnTo>
                  <a:pt x="183515" y="90677"/>
                </a:lnTo>
                <a:lnTo>
                  <a:pt x="183515" y="139573"/>
                </a:lnTo>
                <a:lnTo>
                  <a:pt x="202184" y="139573"/>
                </a:lnTo>
                <a:lnTo>
                  <a:pt x="202184" y="90677"/>
                </a:lnTo>
                <a:close/>
              </a:path>
              <a:path w="267969" h="143510">
                <a:moveTo>
                  <a:pt x="241553" y="72898"/>
                </a:moveTo>
                <a:lnTo>
                  <a:pt x="219620" y="73917"/>
                </a:lnTo>
                <a:lnTo>
                  <a:pt x="195913" y="74675"/>
                </a:lnTo>
                <a:lnTo>
                  <a:pt x="170420" y="75148"/>
                </a:lnTo>
                <a:lnTo>
                  <a:pt x="143128" y="75311"/>
                </a:lnTo>
                <a:lnTo>
                  <a:pt x="145034" y="91186"/>
                </a:lnTo>
                <a:lnTo>
                  <a:pt x="172251" y="90918"/>
                </a:lnTo>
                <a:lnTo>
                  <a:pt x="183515" y="90677"/>
                </a:lnTo>
                <a:lnTo>
                  <a:pt x="202184" y="90677"/>
                </a:lnTo>
                <a:lnTo>
                  <a:pt x="202184" y="90169"/>
                </a:lnTo>
                <a:lnTo>
                  <a:pt x="242697" y="88773"/>
                </a:lnTo>
                <a:lnTo>
                  <a:pt x="241553" y="72898"/>
                </a:lnTo>
                <a:close/>
              </a:path>
              <a:path w="267969" h="143510">
                <a:moveTo>
                  <a:pt x="115315" y="47370"/>
                </a:moveTo>
                <a:lnTo>
                  <a:pt x="97028" y="47370"/>
                </a:lnTo>
                <a:lnTo>
                  <a:pt x="97028" y="81152"/>
                </a:lnTo>
                <a:lnTo>
                  <a:pt x="115315" y="81152"/>
                </a:lnTo>
                <a:lnTo>
                  <a:pt x="115315" y="47370"/>
                </a:lnTo>
                <a:close/>
              </a:path>
              <a:path w="267969" h="143510">
                <a:moveTo>
                  <a:pt x="18415" y="4572"/>
                </a:moveTo>
                <a:lnTo>
                  <a:pt x="0" y="4572"/>
                </a:lnTo>
                <a:lnTo>
                  <a:pt x="0" y="71119"/>
                </a:lnTo>
                <a:lnTo>
                  <a:pt x="69088" y="71119"/>
                </a:lnTo>
                <a:lnTo>
                  <a:pt x="69088" y="55625"/>
                </a:lnTo>
                <a:lnTo>
                  <a:pt x="18415" y="55625"/>
                </a:lnTo>
                <a:lnTo>
                  <a:pt x="18415" y="39497"/>
                </a:lnTo>
                <a:lnTo>
                  <a:pt x="115315" y="39497"/>
                </a:lnTo>
                <a:lnTo>
                  <a:pt x="115315" y="31495"/>
                </a:lnTo>
                <a:lnTo>
                  <a:pt x="69088" y="31495"/>
                </a:lnTo>
                <a:lnTo>
                  <a:pt x="69088" y="23875"/>
                </a:lnTo>
                <a:lnTo>
                  <a:pt x="18415" y="23875"/>
                </a:lnTo>
                <a:lnTo>
                  <a:pt x="18415" y="4572"/>
                </a:lnTo>
                <a:close/>
              </a:path>
              <a:path w="267969" h="143510">
                <a:moveTo>
                  <a:pt x="115315" y="39497"/>
                </a:moveTo>
                <a:lnTo>
                  <a:pt x="50673" y="39497"/>
                </a:lnTo>
                <a:lnTo>
                  <a:pt x="50673" y="55625"/>
                </a:lnTo>
                <a:lnTo>
                  <a:pt x="69088" y="55625"/>
                </a:lnTo>
                <a:lnTo>
                  <a:pt x="69088" y="47370"/>
                </a:lnTo>
                <a:lnTo>
                  <a:pt x="115315" y="47370"/>
                </a:lnTo>
                <a:lnTo>
                  <a:pt x="115315" y="39497"/>
                </a:lnTo>
                <a:close/>
              </a:path>
              <a:path w="267969" h="143510">
                <a:moveTo>
                  <a:pt x="115315" y="0"/>
                </a:moveTo>
                <a:lnTo>
                  <a:pt x="97028" y="0"/>
                </a:lnTo>
                <a:lnTo>
                  <a:pt x="97028" y="31495"/>
                </a:lnTo>
                <a:lnTo>
                  <a:pt x="115315" y="31495"/>
                </a:lnTo>
                <a:lnTo>
                  <a:pt x="115315" y="0"/>
                </a:lnTo>
                <a:close/>
              </a:path>
              <a:path w="267969" h="143510">
                <a:moveTo>
                  <a:pt x="69088" y="4572"/>
                </a:moveTo>
                <a:lnTo>
                  <a:pt x="50673" y="4572"/>
                </a:lnTo>
                <a:lnTo>
                  <a:pt x="50673" y="23875"/>
                </a:lnTo>
                <a:lnTo>
                  <a:pt x="69088" y="23875"/>
                </a:lnTo>
                <a:lnTo>
                  <a:pt x="69088" y="4572"/>
                </a:lnTo>
                <a:close/>
              </a:path>
              <a:path w="267969" h="143510">
                <a:moveTo>
                  <a:pt x="192278" y="3175"/>
                </a:moveTo>
                <a:lnTo>
                  <a:pt x="154051" y="24637"/>
                </a:lnTo>
                <a:lnTo>
                  <a:pt x="154051" y="42672"/>
                </a:lnTo>
                <a:lnTo>
                  <a:pt x="192278" y="63880"/>
                </a:lnTo>
                <a:lnTo>
                  <a:pt x="200372" y="63355"/>
                </a:lnTo>
                <a:lnTo>
                  <a:pt x="227452" y="49149"/>
                </a:lnTo>
                <a:lnTo>
                  <a:pt x="186563" y="49149"/>
                </a:lnTo>
                <a:lnTo>
                  <a:pt x="181737" y="47625"/>
                </a:lnTo>
                <a:lnTo>
                  <a:pt x="173735" y="41910"/>
                </a:lnTo>
                <a:lnTo>
                  <a:pt x="171831" y="38226"/>
                </a:lnTo>
                <a:lnTo>
                  <a:pt x="171831" y="28828"/>
                </a:lnTo>
                <a:lnTo>
                  <a:pt x="173609" y="25018"/>
                </a:lnTo>
                <a:lnTo>
                  <a:pt x="181102" y="19303"/>
                </a:lnTo>
                <a:lnTo>
                  <a:pt x="186054" y="17906"/>
                </a:lnTo>
                <a:lnTo>
                  <a:pt x="227452" y="17906"/>
                </a:lnTo>
                <a:lnTo>
                  <a:pt x="227203" y="17399"/>
                </a:lnTo>
                <a:lnTo>
                  <a:pt x="219964" y="11684"/>
                </a:lnTo>
                <a:lnTo>
                  <a:pt x="214227" y="7943"/>
                </a:lnTo>
                <a:lnTo>
                  <a:pt x="207692" y="5286"/>
                </a:lnTo>
                <a:lnTo>
                  <a:pt x="200372" y="3700"/>
                </a:lnTo>
                <a:lnTo>
                  <a:pt x="192278" y="3175"/>
                </a:lnTo>
                <a:close/>
              </a:path>
              <a:path w="267969" h="143510">
                <a:moveTo>
                  <a:pt x="227452" y="17906"/>
                </a:moveTo>
                <a:lnTo>
                  <a:pt x="198501" y="17906"/>
                </a:lnTo>
                <a:lnTo>
                  <a:pt x="203327" y="19430"/>
                </a:lnTo>
                <a:lnTo>
                  <a:pt x="207137" y="22225"/>
                </a:lnTo>
                <a:lnTo>
                  <a:pt x="210947" y="25145"/>
                </a:lnTo>
                <a:lnTo>
                  <a:pt x="212788" y="28828"/>
                </a:lnTo>
                <a:lnTo>
                  <a:pt x="212852" y="38226"/>
                </a:lnTo>
                <a:lnTo>
                  <a:pt x="210820" y="41910"/>
                </a:lnTo>
                <a:lnTo>
                  <a:pt x="203200" y="47751"/>
                </a:lnTo>
                <a:lnTo>
                  <a:pt x="198373" y="49149"/>
                </a:lnTo>
                <a:lnTo>
                  <a:pt x="227452" y="49149"/>
                </a:lnTo>
                <a:lnTo>
                  <a:pt x="230634" y="42672"/>
                </a:lnTo>
                <a:lnTo>
                  <a:pt x="230759" y="24637"/>
                </a:lnTo>
                <a:lnTo>
                  <a:pt x="227452" y="17906"/>
                </a:lnTo>
                <a:close/>
              </a:path>
              <a:path w="267969" h="143510">
                <a:moveTo>
                  <a:pt x="267716" y="0"/>
                </a:moveTo>
                <a:lnTo>
                  <a:pt x="249173" y="0"/>
                </a:lnTo>
                <a:lnTo>
                  <a:pt x="249173" y="143510"/>
                </a:lnTo>
                <a:lnTo>
                  <a:pt x="267716" y="143510"/>
                </a:lnTo>
                <a:lnTo>
                  <a:pt x="26771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21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907395" cy="7775575"/>
            <a:chOff x="0" y="0"/>
            <a:chExt cx="10907395" cy="7775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7268" cy="777544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698723" y="7271295"/>
              <a:ext cx="304165" cy="230504"/>
            </a:xfrm>
            <a:custGeom>
              <a:avLst/>
              <a:gdLst/>
              <a:ahLst/>
              <a:cxnLst/>
              <a:rect l="l" t="t" r="r" b="b"/>
              <a:pathLst>
                <a:path w="304165" h="230504">
                  <a:moveTo>
                    <a:pt x="78879" y="195999"/>
                  </a:moveTo>
                  <a:lnTo>
                    <a:pt x="49085" y="161086"/>
                  </a:lnTo>
                  <a:lnTo>
                    <a:pt x="39446" y="156718"/>
                  </a:lnTo>
                  <a:lnTo>
                    <a:pt x="31991" y="153225"/>
                  </a:lnTo>
                  <a:lnTo>
                    <a:pt x="31991" y="140995"/>
                  </a:lnTo>
                  <a:lnTo>
                    <a:pt x="36372" y="137071"/>
                  </a:lnTo>
                  <a:lnTo>
                    <a:pt x="48209" y="137071"/>
                  </a:lnTo>
                  <a:lnTo>
                    <a:pt x="50406" y="137502"/>
                  </a:lnTo>
                  <a:lnTo>
                    <a:pt x="53467" y="137947"/>
                  </a:lnTo>
                  <a:lnTo>
                    <a:pt x="72745" y="122224"/>
                  </a:lnTo>
                  <a:lnTo>
                    <a:pt x="70078" y="121094"/>
                  </a:lnTo>
                  <a:lnTo>
                    <a:pt x="63881" y="119011"/>
                  </a:lnTo>
                  <a:lnTo>
                    <a:pt x="54876" y="117017"/>
                  </a:lnTo>
                  <a:lnTo>
                    <a:pt x="43827" y="116116"/>
                  </a:lnTo>
                  <a:lnTo>
                    <a:pt x="27076" y="118910"/>
                  </a:lnTo>
                  <a:lnTo>
                    <a:pt x="15011" y="126326"/>
                  </a:lnTo>
                  <a:lnTo>
                    <a:pt x="7721" y="136931"/>
                  </a:lnTo>
                  <a:lnTo>
                    <a:pt x="5270" y="149288"/>
                  </a:lnTo>
                  <a:lnTo>
                    <a:pt x="5270" y="157594"/>
                  </a:lnTo>
                  <a:lnTo>
                    <a:pt x="39509" y="185978"/>
                  </a:lnTo>
                  <a:lnTo>
                    <a:pt x="45796" y="189560"/>
                  </a:lnTo>
                  <a:lnTo>
                    <a:pt x="50114" y="193649"/>
                  </a:lnTo>
                  <a:lnTo>
                    <a:pt x="51714" y="198628"/>
                  </a:lnTo>
                  <a:lnTo>
                    <a:pt x="51714" y="205168"/>
                  </a:lnTo>
                  <a:lnTo>
                    <a:pt x="45148" y="209105"/>
                  </a:lnTo>
                  <a:lnTo>
                    <a:pt x="35496" y="209105"/>
                  </a:lnTo>
                  <a:lnTo>
                    <a:pt x="26428" y="208000"/>
                  </a:lnTo>
                  <a:lnTo>
                    <a:pt x="18745" y="205498"/>
                  </a:lnTo>
                  <a:lnTo>
                    <a:pt x="13195" y="202844"/>
                  </a:lnTo>
                  <a:lnTo>
                    <a:pt x="10528" y="201244"/>
                  </a:lnTo>
                  <a:lnTo>
                    <a:pt x="0" y="220446"/>
                  </a:lnTo>
                  <a:lnTo>
                    <a:pt x="3479" y="222504"/>
                  </a:lnTo>
                  <a:lnTo>
                    <a:pt x="11074" y="225742"/>
                  </a:lnTo>
                  <a:lnTo>
                    <a:pt x="22440" y="228739"/>
                  </a:lnTo>
                  <a:lnTo>
                    <a:pt x="37249" y="230047"/>
                  </a:lnTo>
                  <a:lnTo>
                    <a:pt x="53746" y="227622"/>
                  </a:lnTo>
                  <a:lnTo>
                    <a:pt x="66941" y="220726"/>
                  </a:lnTo>
                  <a:lnTo>
                    <a:pt x="75704" y="209981"/>
                  </a:lnTo>
                  <a:lnTo>
                    <a:pt x="75907" y="209105"/>
                  </a:lnTo>
                  <a:lnTo>
                    <a:pt x="78879" y="195999"/>
                  </a:lnTo>
                  <a:close/>
                </a:path>
                <a:path w="304165" h="230504">
                  <a:moveTo>
                    <a:pt x="186258" y="227876"/>
                  </a:moveTo>
                  <a:lnTo>
                    <a:pt x="149034" y="180721"/>
                  </a:lnTo>
                  <a:lnTo>
                    <a:pt x="141109" y="170688"/>
                  </a:lnTo>
                  <a:lnTo>
                    <a:pt x="146824" y="163703"/>
                  </a:lnTo>
                  <a:lnTo>
                    <a:pt x="183629" y="118745"/>
                  </a:lnTo>
                  <a:lnTo>
                    <a:pt x="153377" y="118745"/>
                  </a:lnTo>
                  <a:lnTo>
                    <a:pt x="119202" y="163703"/>
                  </a:lnTo>
                  <a:lnTo>
                    <a:pt x="118757" y="163703"/>
                  </a:lnTo>
                  <a:lnTo>
                    <a:pt x="118757" y="118745"/>
                  </a:lnTo>
                  <a:lnTo>
                    <a:pt x="93789" y="118745"/>
                  </a:lnTo>
                  <a:lnTo>
                    <a:pt x="93789" y="229184"/>
                  </a:lnTo>
                  <a:lnTo>
                    <a:pt x="95097" y="229184"/>
                  </a:lnTo>
                  <a:lnTo>
                    <a:pt x="103416" y="228142"/>
                  </a:lnTo>
                  <a:lnTo>
                    <a:pt x="111036" y="224485"/>
                  </a:lnTo>
                  <a:lnTo>
                    <a:pt x="116611" y="217398"/>
                  </a:lnTo>
                  <a:lnTo>
                    <a:pt x="118757" y="206044"/>
                  </a:lnTo>
                  <a:lnTo>
                    <a:pt x="118757" y="180721"/>
                  </a:lnTo>
                  <a:lnTo>
                    <a:pt x="119202" y="180721"/>
                  </a:lnTo>
                  <a:lnTo>
                    <a:pt x="154266" y="227876"/>
                  </a:lnTo>
                  <a:lnTo>
                    <a:pt x="186258" y="227876"/>
                  </a:lnTo>
                  <a:close/>
                </a:path>
                <a:path w="304165" h="230504">
                  <a:moveTo>
                    <a:pt x="221754" y="39293"/>
                  </a:moveTo>
                  <a:lnTo>
                    <a:pt x="213233" y="27571"/>
                  </a:lnTo>
                  <a:lnTo>
                    <a:pt x="204216" y="17195"/>
                  </a:lnTo>
                  <a:lnTo>
                    <a:pt x="194881" y="8039"/>
                  </a:lnTo>
                  <a:lnTo>
                    <a:pt x="185369" y="0"/>
                  </a:lnTo>
                  <a:lnTo>
                    <a:pt x="178066" y="2463"/>
                  </a:lnTo>
                  <a:lnTo>
                    <a:pt x="170967" y="7264"/>
                  </a:lnTo>
                  <a:lnTo>
                    <a:pt x="165595" y="14427"/>
                  </a:lnTo>
                  <a:lnTo>
                    <a:pt x="163461" y="24015"/>
                  </a:lnTo>
                  <a:lnTo>
                    <a:pt x="165112" y="32829"/>
                  </a:lnTo>
                  <a:lnTo>
                    <a:pt x="168719" y="41148"/>
                  </a:lnTo>
                  <a:lnTo>
                    <a:pt x="172339" y="50292"/>
                  </a:lnTo>
                  <a:lnTo>
                    <a:pt x="173977" y="61556"/>
                  </a:lnTo>
                  <a:lnTo>
                    <a:pt x="172770" y="70243"/>
                  </a:lnTo>
                  <a:lnTo>
                    <a:pt x="169545" y="77368"/>
                  </a:lnTo>
                  <a:lnTo>
                    <a:pt x="164922" y="83032"/>
                  </a:lnTo>
                  <a:lnTo>
                    <a:pt x="159512" y="87312"/>
                  </a:lnTo>
                  <a:lnTo>
                    <a:pt x="162598" y="86868"/>
                  </a:lnTo>
                  <a:lnTo>
                    <a:pt x="177038" y="86868"/>
                  </a:lnTo>
                  <a:lnTo>
                    <a:pt x="181864" y="87312"/>
                  </a:lnTo>
                  <a:lnTo>
                    <a:pt x="182308" y="87744"/>
                  </a:lnTo>
                  <a:lnTo>
                    <a:pt x="221754" y="39293"/>
                  </a:lnTo>
                  <a:close/>
                </a:path>
                <a:path w="304165" h="230504">
                  <a:moveTo>
                    <a:pt x="303682" y="65049"/>
                  </a:moveTo>
                  <a:lnTo>
                    <a:pt x="287616" y="56045"/>
                  </a:lnTo>
                  <a:lnTo>
                    <a:pt x="268465" y="48069"/>
                  </a:lnTo>
                  <a:lnTo>
                    <a:pt x="246443" y="42151"/>
                  </a:lnTo>
                  <a:lnTo>
                    <a:pt x="221754" y="39293"/>
                  </a:lnTo>
                  <a:lnTo>
                    <a:pt x="204241" y="87845"/>
                  </a:lnTo>
                  <a:lnTo>
                    <a:pt x="200710" y="97790"/>
                  </a:lnTo>
                  <a:lnTo>
                    <a:pt x="200710" y="98221"/>
                  </a:lnTo>
                  <a:lnTo>
                    <a:pt x="203784" y="101714"/>
                  </a:lnTo>
                  <a:lnTo>
                    <a:pt x="207721" y="108254"/>
                  </a:lnTo>
                  <a:lnTo>
                    <a:pt x="213423" y="117424"/>
                  </a:lnTo>
                  <a:lnTo>
                    <a:pt x="218681" y="130962"/>
                  </a:lnTo>
                  <a:lnTo>
                    <a:pt x="221538" y="124307"/>
                  </a:lnTo>
                  <a:lnTo>
                    <a:pt x="223164" y="116395"/>
                  </a:lnTo>
                  <a:lnTo>
                    <a:pt x="223977" y="107569"/>
                  </a:lnTo>
                  <a:lnTo>
                    <a:pt x="224370" y="98221"/>
                  </a:lnTo>
                  <a:lnTo>
                    <a:pt x="225285" y="90220"/>
                  </a:lnTo>
                  <a:lnTo>
                    <a:pt x="228041" y="83705"/>
                  </a:lnTo>
                  <a:lnTo>
                    <a:pt x="233680" y="79311"/>
                  </a:lnTo>
                  <a:lnTo>
                    <a:pt x="243217" y="77698"/>
                  </a:lnTo>
                  <a:lnTo>
                    <a:pt x="246722" y="77698"/>
                  </a:lnTo>
                  <a:lnTo>
                    <a:pt x="249796" y="78143"/>
                  </a:lnTo>
                  <a:lnTo>
                    <a:pt x="255930" y="78143"/>
                  </a:lnTo>
                  <a:lnTo>
                    <a:pt x="271830" y="76835"/>
                  </a:lnTo>
                  <a:lnTo>
                    <a:pt x="284899" y="73558"/>
                  </a:lnTo>
                  <a:lnTo>
                    <a:pt x="295427" y="69303"/>
                  </a:lnTo>
                  <a:lnTo>
                    <a:pt x="303682" y="65049"/>
                  </a:lnTo>
                  <a:close/>
                </a:path>
              </a:pathLst>
            </a:custGeom>
            <a:solidFill>
              <a:srgbClr val="E00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817926" y="7242492"/>
              <a:ext cx="434975" cy="257175"/>
            </a:xfrm>
            <a:custGeom>
              <a:avLst/>
              <a:gdLst/>
              <a:ahLst/>
              <a:cxnLst/>
              <a:rect l="l" t="t" r="r" b="b"/>
              <a:pathLst>
                <a:path w="434975" h="257175">
                  <a:moveTo>
                    <a:pt x="60477" y="24879"/>
                  </a:moveTo>
                  <a:lnTo>
                    <a:pt x="40652" y="13081"/>
                  </a:lnTo>
                  <a:lnTo>
                    <a:pt x="23228" y="5397"/>
                  </a:lnTo>
                  <a:lnTo>
                    <a:pt x="10071" y="1244"/>
                  </a:lnTo>
                  <a:lnTo>
                    <a:pt x="3073" y="0"/>
                  </a:lnTo>
                  <a:lnTo>
                    <a:pt x="1308" y="0"/>
                  </a:lnTo>
                  <a:lnTo>
                    <a:pt x="0" y="1308"/>
                  </a:lnTo>
                  <a:lnTo>
                    <a:pt x="0" y="4356"/>
                  </a:lnTo>
                  <a:lnTo>
                    <a:pt x="431" y="8293"/>
                  </a:lnTo>
                  <a:lnTo>
                    <a:pt x="431" y="10033"/>
                  </a:lnTo>
                  <a:lnTo>
                    <a:pt x="2959" y="32258"/>
                  </a:lnTo>
                  <a:lnTo>
                    <a:pt x="10477" y="100952"/>
                  </a:lnTo>
                  <a:lnTo>
                    <a:pt x="12268" y="116547"/>
                  </a:lnTo>
                  <a:lnTo>
                    <a:pt x="12712" y="118732"/>
                  </a:lnTo>
                  <a:lnTo>
                    <a:pt x="13589" y="120040"/>
                  </a:lnTo>
                  <a:lnTo>
                    <a:pt x="15341" y="120040"/>
                  </a:lnTo>
                  <a:lnTo>
                    <a:pt x="23253" y="118770"/>
                  </a:lnTo>
                  <a:lnTo>
                    <a:pt x="34671" y="114147"/>
                  </a:lnTo>
                  <a:lnTo>
                    <a:pt x="44856" y="104940"/>
                  </a:lnTo>
                  <a:lnTo>
                    <a:pt x="49085" y="89916"/>
                  </a:lnTo>
                  <a:lnTo>
                    <a:pt x="47434" y="79806"/>
                  </a:lnTo>
                  <a:lnTo>
                    <a:pt x="40208" y="62052"/>
                  </a:lnTo>
                  <a:lnTo>
                    <a:pt x="38569" y="51943"/>
                  </a:lnTo>
                  <a:lnTo>
                    <a:pt x="40881" y="41021"/>
                  </a:lnTo>
                  <a:lnTo>
                    <a:pt x="46558" y="33007"/>
                  </a:lnTo>
                  <a:lnTo>
                    <a:pt x="53721" y="27698"/>
                  </a:lnTo>
                  <a:lnTo>
                    <a:pt x="60477" y="24879"/>
                  </a:lnTo>
                  <a:close/>
                </a:path>
                <a:path w="434975" h="257175">
                  <a:moveTo>
                    <a:pt x="212966" y="117856"/>
                  </a:moveTo>
                  <a:lnTo>
                    <a:pt x="212547" y="117424"/>
                  </a:lnTo>
                  <a:lnTo>
                    <a:pt x="210083" y="114655"/>
                  </a:lnTo>
                  <a:lnTo>
                    <a:pt x="205359" y="109994"/>
                  </a:lnTo>
                  <a:lnTo>
                    <a:pt x="198424" y="104038"/>
                  </a:lnTo>
                  <a:lnTo>
                    <a:pt x="189306" y="97332"/>
                  </a:lnTo>
                  <a:lnTo>
                    <a:pt x="180238" y="102057"/>
                  </a:lnTo>
                  <a:lnTo>
                    <a:pt x="168706" y="106895"/>
                  </a:lnTo>
                  <a:lnTo>
                    <a:pt x="154559" y="110667"/>
                  </a:lnTo>
                  <a:lnTo>
                    <a:pt x="137604" y="112191"/>
                  </a:lnTo>
                  <a:lnTo>
                    <a:pt x="131457" y="112191"/>
                  </a:lnTo>
                  <a:lnTo>
                    <a:pt x="130149" y="111747"/>
                  </a:lnTo>
                  <a:lnTo>
                    <a:pt x="113931" y="111747"/>
                  </a:lnTo>
                  <a:lnTo>
                    <a:pt x="110871" y="116979"/>
                  </a:lnTo>
                  <a:lnTo>
                    <a:pt x="110426" y="127457"/>
                  </a:lnTo>
                  <a:lnTo>
                    <a:pt x="110426" y="135318"/>
                  </a:lnTo>
                  <a:lnTo>
                    <a:pt x="109855" y="142798"/>
                  </a:lnTo>
                  <a:lnTo>
                    <a:pt x="108508" y="150977"/>
                  </a:lnTo>
                  <a:lnTo>
                    <a:pt x="105930" y="159080"/>
                  </a:lnTo>
                  <a:lnTo>
                    <a:pt x="101663" y="166306"/>
                  </a:lnTo>
                  <a:lnTo>
                    <a:pt x="102108" y="167182"/>
                  </a:lnTo>
                  <a:lnTo>
                    <a:pt x="102552" y="168490"/>
                  </a:lnTo>
                  <a:lnTo>
                    <a:pt x="102984" y="168935"/>
                  </a:lnTo>
                  <a:lnTo>
                    <a:pt x="103416" y="170243"/>
                  </a:lnTo>
                  <a:lnTo>
                    <a:pt x="104292" y="170675"/>
                  </a:lnTo>
                  <a:lnTo>
                    <a:pt x="106057" y="170675"/>
                  </a:lnTo>
                  <a:lnTo>
                    <a:pt x="106489" y="170243"/>
                  </a:lnTo>
                  <a:lnTo>
                    <a:pt x="107365" y="169799"/>
                  </a:lnTo>
                  <a:lnTo>
                    <a:pt x="121767" y="163207"/>
                  </a:lnTo>
                  <a:lnTo>
                    <a:pt x="204647" y="124841"/>
                  </a:lnTo>
                  <a:lnTo>
                    <a:pt x="206832" y="123964"/>
                  </a:lnTo>
                  <a:lnTo>
                    <a:pt x="209905" y="122656"/>
                  </a:lnTo>
                  <a:lnTo>
                    <a:pt x="212547" y="120916"/>
                  </a:lnTo>
                  <a:lnTo>
                    <a:pt x="212966" y="120040"/>
                  </a:lnTo>
                  <a:lnTo>
                    <a:pt x="212966" y="117856"/>
                  </a:lnTo>
                  <a:close/>
                </a:path>
                <a:path w="434975" h="257175">
                  <a:moveTo>
                    <a:pt x="213855" y="198615"/>
                  </a:moveTo>
                  <a:lnTo>
                    <a:pt x="198374" y="179412"/>
                  </a:lnTo>
                  <a:lnTo>
                    <a:pt x="190627" y="169799"/>
                  </a:lnTo>
                  <a:lnTo>
                    <a:pt x="179666" y="169799"/>
                  </a:lnTo>
                  <a:lnTo>
                    <a:pt x="177914" y="170675"/>
                  </a:lnTo>
                  <a:lnTo>
                    <a:pt x="176606" y="171983"/>
                  </a:lnTo>
                  <a:lnTo>
                    <a:pt x="155130" y="198615"/>
                  </a:lnTo>
                  <a:lnTo>
                    <a:pt x="169151" y="198615"/>
                  </a:lnTo>
                  <a:lnTo>
                    <a:pt x="184480" y="179412"/>
                  </a:lnTo>
                  <a:lnTo>
                    <a:pt x="198945" y="196875"/>
                  </a:lnTo>
                  <a:lnTo>
                    <a:pt x="199821" y="197739"/>
                  </a:lnTo>
                  <a:lnTo>
                    <a:pt x="201142" y="198615"/>
                  </a:lnTo>
                  <a:lnTo>
                    <a:pt x="213855" y="198615"/>
                  </a:lnTo>
                  <a:close/>
                </a:path>
                <a:path w="434975" h="257175">
                  <a:moveTo>
                    <a:pt x="216052" y="202984"/>
                  </a:moveTo>
                  <a:lnTo>
                    <a:pt x="152933" y="202984"/>
                  </a:lnTo>
                  <a:lnTo>
                    <a:pt x="152933" y="211709"/>
                  </a:lnTo>
                  <a:lnTo>
                    <a:pt x="177469" y="211709"/>
                  </a:lnTo>
                  <a:lnTo>
                    <a:pt x="177469" y="218262"/>
                  </a:lnTo>
                  <a:lnTo>
                    <a:pt x="191935" y="218262"/>
                  </a:lnTo>
                  <a:lnTo>
                    <a:pt x="191935" y="211709"/>
                  </a:lnTo>
                  <a:lnTo>
                    <a:pt x="216052" y="211709"/>
                  </a:lnTo>
                  <a:lnTo>
                    <a:pt x="216052" y="202984"/>
                  </a:lnTo>
                  <a:close/>
                </a:path>
                <a:path w="434975" h="257175">
                  <a:moveTo>
                    <a:pt x="234886" y="169799"/>
                  </a:moveTo>
                  <a:lnTo>
                    <a:pt x="221742" y="169799"/>
                  </a:lnTo>
                  <a:lnTo>
                    <a:pt x="221742" y="219125"/>
                  </a:lnTo>
                  <a:lnTo>
                    <a:pt x="234886" y="219125"/>
                  </a:lnTo>
                  <a:lnTo>
                    <a:pt x="234886" y="169799"/>
                  </a:lnTo>
                  <a:close/>
                </a:path>
                <a:path w="434975" h="257175">
                  <a:moveTo>
                    <a:pt x="237528" y="248373"/>
                  </a:moveTo>
                  <a:lnTo>
                    <a:pt x="179666" y="248373"/>
                  </a:lnTo>
                  <a:lnTo>
                    <a:pt x="179666" y="244017"/>
                  </a:lnTo>
                  <a:lnTo>
                    <a:pt x="235318" y="244017"/>
                  </a:lnTo>
                  <a:lnTo>
                    <a:pt x="235318" y="225679"/>
                  </a:lnTo>
                  <a:lnTo>
                    <a:pt x="230936" y="221754"/>
                  </a:lnTo>
                  <a:lnTo>
                    <a:pt x="166090" y="221754"/>
                  </a:lnTo>
                  <a:lnTo>
                    <a:pt x="166090" y="230479"/>
                  </a:lnTo>
                  <a:lnTo>
                    <a:pt x="221742" y="230479"/>
                  </a:lnTo>
                  <a:lnTo>
                    <a:pt x="221742" y="234848"/>
                  </a:lnTo>
                  <a:lnTo>
                    <a:pt x="166090" y="234848"/>
                  </a:lnTo>
                  <a:lnTo>
                    <a:pt x="166090" y="252742"/>
                  </a:lnTo>
                  <a:lnTo>
                    <a:pt x="170040" y="257111"/>
                  </a:lnTo>
                  <a:lnTo>
                    <a:pt x="237528" y="257111"/>
                  </a:lnTo>
                  <a:lnTo>
                    <a:pt x="237528" y="248373"/>
                  </a:lnTo>
                  <a:close/>
                </a:path>
                <a:path w="434975" h="257175">
                  <a:moveTo>
                    <a:pt x="308521" y="220878"/>
                  </a:moveTo>
                  <a:lnTo>
                    <a:pt x="265125" y="220878"/>
                  </a:lnTo>
                  <a:lnTo>
                    <a:pt x="265125" y="178536"/>
                  </a:lnTo>
                  <a:lnTo>
                    <a:pt x="306755" y="178536"/>
                  </a:lnTo>
                  <a:lnTo>
                    <a:pt x="306755" y="169799"/>
                  </a:lnTo>
                  <a:lnTo>
                    <a:pt x="255917" y="169799"/>
                  </a:lnTo>
                  <a:lnTo>
                    <a:pt x="251968" y="173736"/>
                  </a:lnTo>
                  <a:lnTo>
                    <a:pt x="251968" y="226110"/>
                  </a:lnTo>
                  <a:lnTo>
                    <a:pt x="255917" y="230047"/>
                  </a:lnTo>
                  <a:lnTo>
                    <a:pt x="308521" y="230047"/>
                  </a:lnTo>
                  <a:lnTo>
                    <a:pt x="308521" y="220878"/>
                  </a:lnTo>
                  <a:close/>
                </a:path>
                <a:path w="434975" h="257175">
                  <a:moveTo>
                    <a:pt x="329971" y="169799"/>
                  </a:moveTo>
                  <a:lnTo>
                    <a:pt x="316826" y="169799"/>
                  </a:lnTo>
                  <a:lnTo>
                    <a:pt x="316826" y="192506"/>
                  </a:lnTo>
                  <a:lnTo>
                    <a:pt x="285724" y="192506"/>
                  </a:lnTo>
                  <a:lnTo>
                    <a:pt x="285724" y="201676"/>
                  </a:lnTo>
                  <a:lnTo>
                    <a:pt x="316826" y="201676"/>
                  </a:lnTo>
                  <a:lnTo>
                    <a:pt x="316826" y="257111"/>
                  </a:lnTo>
                  <a:lnTo>
                    <a:pt x="326047" y="257111"/>
                  </a:lnTo>
                  <a:lnTo>
                    <a:pt x="329971" y="252742"/>
                  </a:lnTo>
                  <a:lnTo>
                    <a:pt x="329971" y="169799"/>
                  </a:lnTo>
                  <a:close/>
                </a:path>
                <a:path w="434975" h="257175">
                  <a:moveTo>
                    <a:pt x="431215" y="215201"/>
                  </a:moveTo>
                  <a:lnTo>
                    <a:pt x="406234" y="181152"/>
                  </a:lnTo>
                  <a:lnTo>
                    <a:pt x="397903" y="169799"/>
                  </a:lnTo>
                  <a:lnTo>
                    <a:pt x="385635" y="169799"/>
                  </a:lnTo>
                  <a:lnTo>
                    <a:pt x="382562" y="171119"/>
                  </a:lnTo>
                  <a:lnTo>
                    <a:pt x="380809" y="173291"/>
                  </a:lnTo>
                  <a:lnTo>
                    <a:pt x="350583" y="215201"/>
                  </a:lnTo>
                  <a:lnTo>
                    <a:pt x="366356" y="215201"/>
                  </a:lnTo>
                  <a:lnTo>
                    <a:pt x="390893" y="181152"/>
                  </a:lnTo>
                  <a:lnTo>
                    <a:pt x="412800" y="211277"/>
                  </a:lnTo>
                  <a:lnTo>
                    <a:pt x="414553" y="213893"/>
                  </a:lnTo>
                  <a:lnTo>
                    <a:pt x="417614" y="215201"/>
                  </a:lnTo>
                  <a:lnTo>
                    <a:pt x="431215" y="215201"/>
                  </a:lnTo>
                  <a:close/>
                </a:path>
                <a:path w="434975" h="257175">
                  <a:moveTo>
                    <a:pt x="434708" y="237032"/>
                  </a:moveTo>
                  <a:lnTo>
                    <a:pt x="346633" y="237032"/>
                  </a:lnTo>
                  <a:lnTo>
                    <a:pt x="346633" y="246634"/>
                  </a:lnTo>
                  <a:lnTo>
                    <a:pt x="434708" y="246634"/>
                  </a:lnTo>
                  <a:lnTo>
                    <a:pt x="434708" y="237032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952" y="1283842"/>
              <a:ext cx="788301" cy="1908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885" y="1283842"/>
              <a:ext cx="2001392" cy="1908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0927" y="1283842"/>
              <a:ext cx="774319" cy="1908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8496" y="1283842"/>
              <a:ext cx="379475" cy="1908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9319" y="1283842"/>
              <a:ext cx="357758" cy="190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029" y="1654682"/>
              <a:ext cx="3624186" cy="74167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243828" y="2310383"/>
              <a:ext cx="257810" cy="257810"/>
            </a:xfrm>
            <a:custGeom>
              <a:avLst/>
              <a:gdLst/>
              <a:ahLst/>
              <a:cxnLst/>
              <a:rect l="l" t="t" r="r" b="b"/>
              <a:pathLst>
                <a:path w="257810" h="257810">
                  <a:moveTo>
                    <a:pt x="128777" y="0"/>
                  </a:moveTo>
                  <a:lnTo>
                    <a:pt x="78652" y="10120"/>
                  </a:lnTo>
                  <a:lnTo>
                    <a:pt x="37719" y="37719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10120" y="178903"/>
                  </a:lnTo>
                  <a:lnTo>
                    <a:pt x="37719" y="219837"/>
                  </a:lnTo>
                  <a:lnTo>
                    <a:pt x="78652" y="247435"/>
                  </a:lnTo>
                  <a:lnTo>
                    <a:pt x="128777" y="257555"/>
                  </a:lnTo>
                  <a:lnTo>
                    <a:pt x="178903" y="247435"/>
                  </a:lnTo>
                  <a:lnTo>
                    <a:pt x="219837" y="219837"/>
                  </a:lnTo>
                  <a:lnTo>
                    <a:pt x="247435" y="178903"/>
                  </a:lnTo>
                  <a:lnTo>
                    <a:pt x="257556" y="128777"/>
                  </a:lnTo>
                  <a:lnTo>
                    <a:pt x="247435" y="78652"/>
                  </a:lnTo>
                  <a:lnTo>
                    <a:pt x="219837" y="37719"/>
                  </a:lnTo>
                  <a:lnTo>
                    <a:pt x="178903" y="10120"/>
                  </a:lnTo>
                  <a:lnTo>
                    <a:pt x="128777" y="0"/>
                  </a:lnTo>
                  <a:close/>
                </a:path>
              </a:pathLst>
            </a:custGeom>
            <a:solidFill>
              <a:srgbClr val="FFF7E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0234" y="4546980"/>
              <a:ext cx="100837" cy="23520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816346" y="4748529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5" h="38735">
                  <a:moveTo>
                    <a:pt x="24637" y="0"/>
                  </a:moveTo>
                  <a:lnTo>
                    <a:pt x="19176" y="0"/>
                  </a:lnTo>
                  <a:lnTo>
                    <a:pt x="13842" y="0"/>
                  </a:lnTo>
                  <a:lnTo>
                    <a:pt x="9398" y="1778"/>
                  </a:lnTo>
                  <a:lnTo>
                    <a:pt x="5587" y="5461"/>
                  </a:lnTo>
                  <a:lnTo>
                    <a:pt x="1904" y="9144"/>
                  </a:lnTo>
                  <a:lnTo>
                    <a:pt x="0" y="13716"/>
                  </a:lnTo>
                  <a:lnTo>
                    <a:pt x="0" y="24511"/>
                  </a:lnTo>
                  <a:lnTo>
                    <a:pt x="1904" y="29083"/>
                  </a:lnTo>
                  <a:lnTo>
                    <a:pt x="9398" y="36576"/>
                  </a:lnTo>
                  <a:lnTo>
                    <a:pt x="13842" y="38481"/>
                  </a:lnTo>
                  <a:lnTo>
                    <a:pt x="24511" y="38481"/>
                  </a:lnTo>
                  <a:lnTo>
                    <a:pt x="29082" y="36576"/>
                  </a:lnTo>
                  <a:lnTo>
                    <a:pt x="32765" y="32766"/>
                  </a:lnTo>
                  <a:lnTo>
                    <a:pt x="36575" y="29083"/>
                  </a:lnTo>
                  <a:lnTo>
                    <a:pt x="38480" y="24511"/>
                  </a:lnTo>
                  <a:lnTo>
                    <a:pt x="38480" y="13843"/>
                  </a:lnTo>
                  <a:lnTo>
                    <a:pt x="36575" y="9398"/>
                  </a:lnTo>
                  <a:lnTo>
                    <a:pt x="29209" y="1778"/>
                  </a:lnTo>
                  <a:lnTo>
                    <a:pt x="24637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0234" y="5187060"/>
              <a:ext cx="211962" cy="23520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690235" y="5388609"/>
              <a:ext cx="387350" cy="678815"/>
            </a:xfrm>
            <a:custGeom>
              <a:avLst/>
              <a:gdLst/>
              <a:ahLst/>
              <a:cxnLst/>
              <a:rect l="l" t="t" r="r" b="b"/>
              <a:pathLst>
                <a:path w="387350" h="678814">
                  <a:moveTo>
                    <a:pt x="100838" y="438531"/>
                  </a:moveTo>
                  <a:lnTo>
                    <a:pt x="0" y="438531"/>
                  </a:lnTo>
                  <a:lnTo>
                    <a:pt x="0" y="445008"/>
                  </a:lnTo>
                  <a:lnTo>
                    <a:pt x="13970" y="445008"/>
                  </a:lnTo>
                  <a:lnTo>
                    <a:pt x="19304" y="446405"/>
                  </a:lnTo>
                  <a:lnTo>
                    <a:pt x="33655" y="468249"/>
                  </a:lnTo>
                  <a:lnTo>
                    <a:pt x="33655" y="632079"/>
                  </a:lnTo>
                  <a:lnTo>
                    <a:pt x="18034" y="667258"/>
                  </a:lnTo>
                  <a:lnTo>
                    <a:pt x="0" y="667258"/>
                  </a:lnTo>
                  <a:lnTo>
                    <a:pt x="0" y="673735"/>
                  </a:lnTo>
                  <a:lnTo>
                    <a:pt x="100838" y="673735"/>
                  </a:lnTo>
                  <a:lnTo>
                    <a:pt x="100838" y="667258"/>
                  </a:lnTo>
                  <a:lnTo>
                    <a:pt x="86741" y="667258"/>
                  </a:lnTo>
                  <a:lnTo>
                    <a:pt x="81534" y="665861"/>
                  </a:lnTo>
                  <a:lnTo>
                    <a:pt x="76581" y="663067"/>
                  </a:lnTo>
                  <a:lnTo>
                    <a:pt x="72771" y="661035"/>
                  </a:lnTo>
                  <a:lnTo>
                    <a:pt x="70358" y="658495"/>
                  </a:lnTo>
                  <a:lnTo>
                    <a:pt x="69215" y="655701"/>
                  </a:lnTo>
                  <a:lnTo>
                    <a:pt x="67691" y="651891"/>
                  </a:lnTo>
                  <a:lnTo>
                    <a:pt x="66929" y="644017"/>
                  </a:lnTo>
                  <a:lnTo>
                    <a:pt x="66929" y="480187"/>
                  </a:lnTo>
                  <a:lnTo>
                    <a:pt x="82677" y="445008"/>
                  </a:lnTo>
                  <a:lnTo>
                    <a:pt x="100838" y="445008"/>
                  </a:lnTo>
                  <a:lnTo>
                    <a:pt x="100838" y="438531"/>
                  </a:lnTo>
                  <a:close/>
                </a:path>
                <a:path w="387350" h="678814">
                  <a:moveTo>
                    <a:pt x="211963" y="438531"/>
                  </a:moveTo>
                  <a:lnTo>
                    <a:pt x="111252" y="438531"/>
                  </a:lnTo>
                  <a:lnTo>
                    <a:pt x="111252" y="445008"/>
                  </a:lnTo>
                  <a:lnTo>
                    <a:pt x="125095" y="445008"/>
                  </a:lnTo>
                  <a:lnTo>
                    <a:pt x="130429" y="446405"/>
                  </a:lnTo>
                  <a:lnTo>
                    <a:pt x="144780" y="468249"/>
                  </a:lnTo>
                  <a:lnTo>
                    <a:pt x="144780" y="632079"/>
                  </a:lnTo>
                  <a:lnTo>
                    <a:pt x="129286" y="667258"/>
                  </a:lnTo>
                  <a:lnTo>
                    <a:pt x="111252" y="667258"/>
                  </a:lnTo>
                  <a:lnTo>
                    <a:pt x="111252" y="673735"/>
                  </a:lnTo>
                  <a:lnTo>
                    <a:pt x="211963" y="673735"/>
                  </a:lnTo>
                  <a:lnTo>
                    <a:pt x="211963" y="667258"/>
                  </a:lnTo>
                  <a:lnTo>
                    <a:pt x="197866" y="667258"/>
                  </a:lnTo>
                  <a:lnTo>
                    <a:pt x="192659" y="665861"/>
                  </a:lnTo>
                  <a:lnTo>
                    <a:pt x="187706" y="663067"/>
                  </a:lnTo>
                  <a:lnTo>
                    <a:pt x="184023" y="661035"/>
                  </a:lnTo>
                  <a:lnTo>
                    <a:pt x="181483" y="658495"/>
                  </a:lnTo>
                  <a:lnTo>
                    <a:pt x="180340" y="655701"/>
                  </a:lnTo>
                  <a:lnTo>
                    <a:pt x="178816" y="651891"/>
                  </a:lnTo>
                  <a:lnTo>
                    <a:pt x="178181" y="644017"/>
                  </a:lnTo>
                  <a:lnTo>
                    <a:pt x="178181" y="480187"/>
                  </a:lnTo>
                  <a:lnTo>
                    <a:pt x="193802" y="445008"/>
                  </a:lnTo>
                  <a:lnTo>
                    <a:pt x="211963" y="445008"/>
                  </a:lnTo>
                  <a:lnTo>
                    <a:pt x="211963" y="438531"/>
                  </a:lnTo>
                  <a:close/>
                </a:path>
                <a:path w="387350" h="678814">
                  <a:moveTo>
                    <a:pt x="275844" y="13843"/>
                  </a:moveTo>
                  <a:lnTo>
                    <a:pt x="273939" y="9398"/>
                  </a:lnTo>
                  <a:lnTo>
                    <a:pt x="266573" y="1778"/>
                  </a:lnTo>
                  <a:lnTo>
                    <a:pt x="262001" y="0"/>
                  </a:lnTo>
                  <a:lnTo>
                    <a:pt x="256540" y="0"/>
                  </a:lnTo>
                  <a:lnTo>
                    <a:pt x="251206" y="0"/>
                  </a:lnTo>
                  <a:lnTo>
                    <a:pt x="246761" y="1778"/>
                  </a:lnTo>
                  <a:lnTo>
                    <a:pt x="242951" y="5461"/>
                  </a:lnTo>
                  <a:lnTo>
                    <a:pt x="239268" y="9144"/>
                  </a:lnTo>
                  <a:lnTo>
                    <a:pt x="237363" y="13716"/>
                  </a:lnTo>
                  <a:lnTo>
                    <a:pt x="237363" y="24511"/>
                  </a:lnTo>
                  <a:lnTo>
                    <a:pt x="239268" y="29083"/>
                  </a:lnTo>
                  <a:lnTo>
                    <a:pt x="246761" y="36576"/>
                  </a:lnTo>
                  <a:lnTo>
                    <a:pt x="251206" y="38481"/>
                  </a:lnTo>
                  <a:lnTo>
                    <a:pt x="261874" y="38481"/>
                  </a:lnTo>
                  <a:lnTo>
                    <a:pt x="266446" y="36576"/>
                  </a:lnTo>
                  <a:lnTo>
                    <a:pt x="270129" y="32766"/>
                  </a:lnTo>
                  <a:lnTo>
                    <a:pt x="273939" y="29083"/>
                  </a:lnTo>
                  <a:lnTo>
                    <a:pt x="275844" y="24511"/>
                  </a:lnTo>
                  <a:lnTo>
                    <a:pt x="275844" y="13843"/>
                  </a:lnTo>
                  <a:close/>
                </a:path>
                <a:path w="387350" h="678814">
                  <a:moveTo>
                    <a:pt x="323088" y="438531"/>
                  </a:moveTo>
                  <a:lnTo>
                    <a:pt x="222377" y="438531"/>
                  </a:lnTo>
                  <a:lnTo>
                    <a:pt x="222377" y="445008"/>
                  </a:lnTo>
                  <a:lnTo>
                    <a:pt x="236220" y="445008"/>
                  </a:lnTo>
                  <a:lnTo>
                    <a:pt x="241554" y="446405"/>
                  </a:lnTo>
                  <a:lnTo>
                    <a:pt x="256032" y="468249"/>
                  </a:lnTo>
                  <a:lnTo>
                    <a:pt x="256032" y="632079"/>
                  </a:lnTo>
                  <a:lnTo>
                    <a:pt x="240411" y="667258"/>
                  </a:lnTo>
                  <a:lnTo>
                    <a:pt x="222377" y="667258"/>
                  </a:lnTo>
                  <a:lnTo>
                    <a:pt x="222377" y="673735"/>
                  </a:lnTo>
                  <a:lnTo>
                    <a:pt x="323088" y="673735"/>
                  </a:lnTo>
                  <a:lnTo>
                    <a:pt x="323088" y="667258"/>
                  </a:lnTo>
                  <a:lnTo>
                    <a:pt x="308991" y="667258"/>
                  </a:lnTo>
                  <a:lnTo>
                    <a:pt x="303784" y="665861"/>
                  </a:lnTo>
                  <a:lnTo>
                    <a:pt x="298831" y="663067"/>
                  </a:lnTo>
                  <a:lnTo>
                    <a:pt x="295148" y="661035"/>
                  </a:lnTo>
                  <a:lnTo>
                    <a:pt x="292735" y="658495"/>
                  </a:lnTo>
                  <a:lnTo>
                    <a:pt x="291465" y="655701"/>
                  </a:lnTo>
                  <a:lnTo>
                    <a:pt x="290068" y="651891"/>
                  </a:lnTo>
                  <a:lnTo>
                    <a:pt x="289306" y="644017"/>
                  </a:lnTo>
                  <a:lnTo>
                    <a:pt x="289306" y="480187"/>
                  </a:lnTo>
                  <a:lnTo>
                    <a:pt x="304927" y="445008"/>
                  </a:lnTo>
                  <a:lnTo>
                    <a:pt x="323088" y="445008"/>
                  </a:lnTo>
                  <a:lnTo>
                    <a:pt x="323088" y="438531"/>
                  </a:lnTo>
                  <a:close/>
                </a:path>
                <a:path w="387350" h="678814">
                  <a:moveTo>
                    <a:pt x="387096" y="653923"/>
                  </a:moveTo>
                  <a:lnTo>
                    <a:pt x="385191" y="649478"/>
                  </a:lnTo>
                  <a:lnTo>
                    <a:pt x="377825" y="641858"/>
                  </a:lnTo>
                  <a:lnTo>
                    <a:pt x="373253" y="640080"/>
                  </a:lnTo>
                  <a:lnTo>
                    <a:pt x="367792" y="640080"/>
                  </a:lnTo>
                  <a:lnTo>
                    <a:pt x="362458" y="640080"/>
                  </a:lnTo>
                  <a:lnTo>
                    <a:pt x="358013" y="641858"/>
                  </a:lnTo>
                  <a:lnTo>
                    <a:pt x="354203" y="645541"/>
                  </a:lnTo>
                  <a:lnTo>
                    <a:pt x="350520" y="649224"/>
                  </a:lnTo>
                  <a:lnTo>
                    <a:pt x="348615" y="653796"/>
                  </a:lnTo>
                  <a:lnTo>
                    <a:pt x="348615" y="664591"/>
                  </a:lnTo>
                  <a:lnTo>
                    <a:pt x="350520" y="669163"/>
                  </a:lnTo>
                  <a:lnTo>
                    <a:pt x="358013" y="676656"/>
                  </a:lnTo>
                  <a:lnTo>
                    <a:pt x="362458" y="678561"/>
                  </a:lnTo>
                  <a:lnTo>
                    <a:pt x="373126" y="678561"/>
                  </a:lnTo>
                  <a:lnTo>
                    <a:pt x="377698" y="676656"/>
                  </a:lnTo>
                  <a:lnTo>
                    <a:pt x="381381" y="672846"/>
                  </a:lnTo>
                  <a:lnTo>
                    <a:pt x="385191" y="669163"/>
                  </a:lnTo>
                  <a:lnTo>
                    <a:pt x="387096" y="664591"/>
                  </a:lnTo>
                  <a:lnTo>
                    <a:pt x="387096" y="653923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940933" y="4465701"/>
            <a:ext cx="419798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Gulim"/>
                <a:cs typeface="Gulim"/>
              </a:rPr>
              <a:t>개요</a:t>
            </a:r>
            <a:endParaRPr sz="2400">
              <a:latin typeface="Gulim"/>
              <a:cs typeface="Gulim"/>
            </a:endParaRPr>
          </a:p>
          <a:p>
            <a:pPr marL="234950" marR="5080" indent="-111760">
              <a:lnSpc>
                <a:spcPts val="5040"/>
              </a:lnSpc>
              <a:spcBef>
                <a:spcPts val="325"/>
              </a:spcBef>
            </a:pPr>
            <a:r>
              <a:rPr dirty="0" sz="2400" spc="-145">
                <a:latin typeface="Gulim"/>
                <a:cs typeface="Gulim"/>
              </a:rPr>
              <a:t>클라우드서비스</a:t>
            </a:r>
            <a:r>
              <a:rPr dirty="0" sz="2400" spc="-245">
                <a:latin typeface="Gulim"/>
                <a:cs typeface="Gulim"/>
              </a:rPr>
              <a:t> </a:t>
            </a:r>
            <a:r>
              <a:rPr dirty="0" sz="2400" spc="-80">
                <a:latin typeface="Gulim"/>
                <a:cs typeface="Gulim"/>
              </a:rPr>
              <a:t>이용</a:t>
            </a:r>
            <a:r>
              <a:rPr dirty="0" sz="2400" spc="-254">
                <a:latin typeface="Gulim"/>
                <a:cs typeface="Gulim"/>
              </a:rPr>
              <a:t> </a:t>
            </a:r>
            <a:r>
              <a:rPr dirty="0" sz="2400" spc="-1375">
                <a:latin typeface="Gulim"/>
                <a:cs typeface="Gulim"/>
              </a:rPr>
              <a:t>절차
클라우드서비스</a:t>
            </a:r>
            <a:r>
              <a:rPr dirty="0" sz="2400" spc="-80">
                <a:latin typeface="Gulim"/>
                <a:cs typeface="Gulim"/>
              </a:rPr>
              <a:t> 이용보고(실무)</a:t>
            </a:r>
            <a:endParaRPr sz="24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3.2.1</a:t>
            </a:r>
            <a:r>
              <a:rPr dirty="0"/>
              <a:t> </a:t>
            </a:r>
            <a:r>
              <a:rPr dirty="0" spc="-170"/>
              <a:t>CSP</a:t>
            </a:r>
            <a:r>
              <a:rPr dirty="0"/>
              <a:t> 안전성 평가 항목(1/2)</a:t>
            </a:r>
            <a:r>
              <a:rPr dirty="0" spc="-60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02258" y="439928"/>
            <a:ext cx="376174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이용보고(실무)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 3.2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CSP</a:t>
            </a:r>
            <a:r>
              <a:rPr dirty="0" sz="1050" spc="-2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안전성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평가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상세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206" y="1111503"/>
            <a:ext cx="362623" cy="19088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1336" y="1111503"/>
            <a:ext cx="566978" cy="19088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7567" y="1111503"/>
            <a:ext cx="377825" cy="19088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54707" y="1111503"/>
            <a:ext cx="562101" cy="19088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38094" y="1111503"/>
            <a:ext cx="375793" cy="19088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06596" y="1111503"/>
            <a:ext cx="1393316" cy="190881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5001895" y="1111503"/>
            <a:ext cx="1059815" cy="206375"/>
            <a:chOff x="5001895" y="1111503"/>
            <a:chExt cx="1059815" cy="206375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1895" y="1111503"/>
              <a:ext cx="586739" cy="19088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1114" y="1136522"/>
              <a:ext cx="450088" cy="181101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65850" y="1136522"/>
            <a:ext cx="1451864" cy="17221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17790" y="1111503"/>
            <a:ext cx="182499" cy="19088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72956" y="1108836"/>
            <a:ext cx="987933" cy="193547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93253" y="1108836"/>
            <a:ext cx="573658" cy="19342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762108" y="1111503"/>
            <a:ext cx="378841" cy="19088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1619" y="1393697"/>
            <a:ext cx="379844" cy="14922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94206" y="1379727"/>
            <a:ext cx="375767" cy="19088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67129" y="1379727"/>
            <a:ext cx="385571" cy="18440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147061" y="1377060"/>
            <a:ext cx="590042" cy="193548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834258" y="1379727"/>
            <a:ext cx="361569" cy="190881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303904" y="1379727"/>
            <a:ext cx="385572" cy="18440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783838" y="1377060"/>
            <a:ext cx="571119" cy="19354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69510" y="1377060"/>
            <a:ext cx="378205" cy="193548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943602" y="1379727"/>
            <a:ext cx="568706" cy="190119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624067" y="1379727"/>
            <a:ext cx="580390" cy="191135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6303136" y="1378711"/>
            <a:ext cx="831215" cy="192405"/>
            <a:chOff x="6303136" y="1378711"/>
            <a:chExt cx="831215" cy="192405"/>
          </a:xfrm>
        </p:grpSpPr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03136" y="1378711"/>
              <a:ext cx="369315" cy="19189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09917" y="1379727"/>
              <a:ext cx="383539" cy="19088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12507" y="1533016"/>
              <a:ext cx="21717" cy="22097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588009" y="1761489"/>
            <a:ext cx="4693285" cy="5464175"/>
            <a:chOff x="588009" y="1761489"/>
            <a:chExt cx="4693285" cy="5464175"/>
          </a:xfrm>
        </p:grpSpPr>
        <p:sp>
          <p:nvSpPr>
            <p:cNvPr id="33" name="object 33" descr=""/>
            <p:cNvSpPr/>
            <p:nvPr/>
          </p:nvSpPr>
          <p:spPr>
            <a:xfrm>
              <a:off x="594359" y="2129027"/>
              <a:ext cx="4680585" cy="5096510"/>
            </a:xfrm>
            <a:custGeom>
              <a:avLst/>
              <a:gdLst/>
              <a:ahLst/>
              <a:cxnLst/>
              <a:rect l="l" t="t" r="r" b="b"/>
              <a:pathLst>
                <a:path w="4680585" h="5096509">
                  <a:moveTo>
                    <a:pt x="0" y="5096256"/>
                  </a:moveTo>
                  <a:lnTo>
                    <a:pt x="4680204" y="5096256"/>
                  </a:lnTo>
                  <a:lnTo>
                    <a:pt x="4680204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94359" y="1767839"/>
              <a:ext cx="4680585" cy="361315"/>
            </a:xfrm>
            <a:custGeom>
              <a:avLst/>
              <a:gdLst/>
              <a:ahLst/>
              <a:cxnLst/>
              <a:rect l="l" t="t" r="r" b="b"/>
              <a:pathLst>
                <a:path w="4680585" h="361314">
                  <a:moveTo>
                    <a:pt x="4680204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4680204" y="361188"/>
                  </a:lnTo>
                  <a:lnTo>
                    <a:pt x="468020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94359" y="1767839"/>
              <a:ext cx="4680585" cy="361315"/>
            </a:xfrm>
            <a:custGeom>
              <a:avLst/>
              <a:gdLst/>
              <a:ahLst/>
              <a:cxnLst/>
              <a:rect l="l" t="t" r="r" b="b"/>
              <a:pathLst>
                <a:path w="4680585" h="361314">
                  <a:moveTo>
                    <a:pt x="0" y="361188"/>
                  </a:moveTo>
                  <a:lnTo>
                    <a:pt x="4680204" y="361188"/>
                  </a:lnTo>
                  <a:lnTo>
                    <a:pt x="4680204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12191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106373" y="1864740"/>
              <a:ext cx="3648075" cy="181610"/>
            </a:xfrm>
            <a:custGeom>
              <a:avLst/>
              <a:gdLst/>
              <a:ahLst/>
              <a:cxnLst/>
              <a:rect l="l" t="t" r="r" b="b"/>
              <a:pathLst>
                <a:path w="3648075" h="181610">
                  <a:moveTo>
                    <a:pt x="98552" y="27051"/>
                  </a:moveTo>
                  <a:lnTo>
                    <a:pt x="91897" y="24892"/>
                  </a:lnTo>
                  <a:lnTo>
                    <a:pt x="84493" y="23342"/>
                  </a:lnTo>
                  <a:lnTo>
                    <a:pt x="76314" y="22415"/>
                  </a:lnTo>
                  <a:lnTo>
                    <a:pt x="67386" y="22098"/>
                  </a:lnTo>
                  <a:lnTo>
                    <a:pt x="53251" y="23291"/>
                  </a:lnTo>
                  <a:lnTo>
                    <a:pt x="18884" y="41275"/>
                  </a:lnTo>
                  <a:lnTo>
                    <a:pt x="1168" y="76479"/>
                  </a:lnTo>
                  <a:lnTo>
                    <a:pt x="0" y="90932"/>
                  </a:lnTo>
                  <a:lnTo>
                    <a:pt x="1054" y="104686"/>
                  </a:lnTo>
                  <a:lnTo>
                    <a:pt x="26111" y="144754"/>
                  </a:lnTo>
                  <a:lnTo>
                    <a:pt x="62331" y="154559"/>
                  </a:lnTo>
                  <a:lnTo>
                    <a:pt x="72948" y="154114"/>
                  </a:lnTo>
                  <a:lnTo>
                    <a:pt x="82524" y="152768"/>
                  </a:lnTo>
                  <a:lnTo>
                    <a:pt x="91059" y="150545"/>
                  </a:lnTo>
                  <a:lnTo>
                    <a:pt x="98552" y="147447"/>
                  </a:lnTo>
                  <a:lnTo>
                    <a:pt x="98552" y="132969"/>
                  </a:lnTo>
                  <a:lnTo>
                    <a:pt x="98552" y="124587"/>
                  </a:lnTo>
                  <a:lnTo>
                    <a:pt x="91287" y="128257"/>
                  </a:lnTo>
                  <a:lnTo>
                    <a:pt x="83591" y="130873"/>
                  </a:lnTo>
                  <a:lnTo>
                    <a:pt x="75476" y="132448"/>
                  </a:lnTo>
                  <a:lnTo>
                    <a:pt x="66954" y="132969"/>
                  </a:lnTo>
                  <a:lnTo>
                    <a:pt x="58140" y="132232"/>
                  </a:lnTo>
                  <a:lnTo>
                    <a:pt x="28892" y="107099"/>
                  </a:lnTo>
                  <a:lnTo>
                    <a:pt x="26111" y="89154"/>
                  </a:lnTo>
                  <a:lnTo>
                    <a:pt x="26835" y="79514"/>
                  </a:lnTo>
                  <a:lnTo>
                    <a:pt x="51447" y="46837"/>
                  </a:lnTo>
                  <a:lnTo>
                    <a:pt x="68948" y="43688"/>
                  </a:lnTo>
                  <a:lnTo>
                    <a:pt x="77000" y="44145"/>
                  </a:lnTo>
                  <a:lnTo>
                    <a:pt x="84620" y="45529"/>
                  </a:lnTo>
                  <a:lnTo>
                    <a:pt x="91808" y="47879"/>
                  </a:lnTo>
                  <a:lnTo>
                    <a:pt x="98552" y="51181"/>
                  </a:lnTo>
                  <a:lnTo>
                    <a:pt x="98552" y="43688"/>
                  </a:lnTo>
                  <a:lnTo>
                    <a:pt x="98552" y="27051"/>
                  </a:lnTo>
                  <a:close/>
                </a:path>
                <a:path w="3648075" h="181610">
                  <a:moveTo>
                    <a:pt x="200964" y="117348"/>
                  </a:moveTo>
                  <a:lnTo>
                    <a:pt x="176149" y="82765"/>
                  </a:lnTo>
                  <a:lnTo>
                    <a:pt x="156578" y="73787"/>
                  </a:lnTo>
                  <a:lnTo>
                    <a:pt x="149644" y="69850"/>
                  </a:lnTo>
                  <a:lnTo>
                    <a:pt x="146685" y="66929"/>
                  </a:lnTo>
                  <a:lnTo>
                    <a:pt x="143725" y="63881"/>
                  </a:lnTo>
                  <a:lnTo>
                    <a:pt x="142240" y="60579"/>
                  </a:lnTo>
                  <a:lnTo>
                    <a:pt x="142240" y="52324"/>
                  </a:lnTo>
                  <a:lnTo>
                    <a:pt x="144373" y="48641"/>
                  </a:lnTo>
                  <a:lnTo>
                    <a:pt x="148640" y="46101"/>
                  </a:lnTo>
                  <a:lnTo>
                    <a:pt x="152908" y="43434"/>
                  </a:lnTo>
                  <a:lnTo>
                    <a:pt x="158496" y="42164"/>
                  </a:lnTo>
                  <a:lnTo>
                    <a:pt x="165404" y="42164"/>
                  </a:lnTo>
                  <a:lnTo>
                    <a:pt x="173850" y="42697"/>
                  </a:lnTo>
                  <a:lnTo>
                    <a:pt x="181686" y="44284"/>
                  </a:lnTo>
                  <a:lnTo>
                    <a:pt x="188899" y="46939"/>
                  </a:lnTo>
                  <a:lnTo>
                    <a:pt x="195503" y="50673"/>
                  </a:lnTo>
                  <a:lnTo>
                    <a:pt x="195503" y="42164"/>
                  </a:lnTo>
                  <a:lnTo>
                    <a:pt x="195503" y="26924"/>
                  </a:lnTo>
                  <a:lnTo>
                    <a:pt x="189357" y="24777"/>
                  </a:lnTo>
                  <a:lnTo>
                    <a:pt x="182181" y="23279"/>
                  </a:lnTo>
                  <a:lnTo>
                    <a:pt x="173977" y="22390"/>
                  </a:lnTo>
                  <a:lnTo>
                    <a:pt x="164769" y="22098"/>
                  </a:lnTo>
                  <a:lnTo>
                    <a:pt x="154368" y="22707"/>
                  </a:lnTo>
                  <a:lnTo>
                    <a:pt x="119468" y="43497"/>
                  </a:lnTo>
                  <a:lnTo>
                    <a:pt x="116128" y="58928"/>
                  </a:lnTo>
                  <a:lnTo>
                    <a:pt x="116128" y="66929"/>
                  </a:lnTo>
                  <a:lnTo>
                    <a:pt x="146418" y="96012"/>
                  </a:lnTo>
                  <a:lnTo>
                    <a:pt x="154914" y="99809"/>
                  </a:lnTo>
                  <a:lnTo>
                    <a:pt x="161683" y="103200"/>
                  </a:lnTo>
                  <a:lnTo>
                    <a:pt x="166700" y="106197"/>
                  </a:lnTo>
                  <a:lnTo>
                    <a:pt x="169976" y="108839"/>
                  </a:lnTo>
                  <a:lnTo>
                    <a:pt x="173278" y="112141"/>
                  </a:lnTo>
                  <a:lnTo>
                    <a:pt x="174929" y="115697"/>
                  </a:lnTo>
                  <a:lnTo>
                    <a:pt x="174929" y="124079"/>
                  </a:lnTo>
                  <a:lnTo>
                    <a:pt x="172897" y="127635"/>
                  </a:lnTo>
                  <a:lnTo>
                    <a:pt x="169087" y="130429"/>
                  </a:lnTo>
                  <a:lnTo>
                    <a:pt x="165150" y="133096"/>
                  </a:lnTo>
                  <a:lnTo>
                    <a:pt x="159283" y="134493"/>
                  </a:lnTo>
                  <a:lnTo>
                    <a:pt x="151384" y="134493"/>
                  </a:lnTo>
                  <a:lnTo>
                    <a:pt x="141820" y="133718"/>
                  </a:lnTo>
                  <a:lnTo>
                    <a:pt x="132816" y="131356"/>
                  </a:lnTo>
                  <a:lnTo>
                    <a:pt x="124358" y="127431"/>
                  </a:lnTo>
                  <a:lnTo>
                    <a:pt x="116471" y="121920"/>
                  </a:lnTo>
                  <a:lnTo>
                    <a:pt x="116471" y="147320"/>
                  </a:lnTo>
                  <a:lnTo>
                    <a:pt x="123761" y="150495"/>
                  </a:lnTo>
                  <a:lnTo>
                    <a:pt x="132080" y="152755"/>
                  </a:lnTo>
                  <a:lnTo>
                    <a:pt x="141401" y="154114"/>
                  </a:lnTo>
                  <a:lnTo>
                    <a:pt x="151739" y="154559"/>
                  </a:lnTo>
                  <a:lnTo>
                    <a:pt x="162750" y="153974"/>
                  </a:lnTo>
                  <a:lnTo>
                    <a:pt x="196989" y="134493"/>
                  </a:lnTo>
                  <a:lnTo>
                    <a:pt x="197726" y="133337"/>
                  </a:lnTo>
                  <a:lnTo>
                    <a:pt x="200152" y="125882"/>
                  </a:lnTo>
                  <a:lnTo>
                    <a:pt x="200964" y="117348"/>
                  </a:lnTo>
                  <a:close/>
                </a:path>
                <a:path w="3648075" h="181610">
                  <a:moveTo>
                    <a:pt x="312089" y="64262"/>
                  </a:moveTo>
                  <a:lnTo>
                    <a:pt x="309156" y="46697"/>
                  </a:lnTo>
                  <a:lnTo>
                    <a:pt x="307238" y="43942"/>
                  </a:lnTo>
                  <a:lnTo>
                    <a:pt x="300380" y="34150"/>
                  </a:lnTo>
                  <a:lnTo>
                    <a:pt x="286054" y="26797"/>
                  </a:lnTo>
                  <a:lnTo>
                    <a:pt x="286054" y="65278"/>
                  </a:lnTo>
                  <a:lnTo>
                    <a:pt x="284454" y="74955"/>
                  </a:lnTo>
                  <a:lnTo>
                    <a:pt x="279654" y="81851"/>
                  </a:lnTo>
                  <a:lnTo>
                    <a:pt x="271640" y="86004"/>
                  </a:lnTo>
                  <a:lnTo>
                    <a:pt x="260400" y="87376"/>
                  </a:lnTo>
                  <a:lnTo>
                    <a:pt x="247827" y="87376"/>
                  </a:lnTo>
                  <a:lnTo>
                    <a:pt x="247827" y="43942"/>
                  </a:lnTo>
                  <a:lnTo>
                    <a:pt x="260908" y="43942"/>
                  </a:lnTo>
                  <a:lnTo>
                    <a:pt x="271907" y="45288"/>
                  </a:lnTo>
                  <a:lnTo>
                    <a:pt x="279768" y="49276"/>
                  </a:lnTo>
                  <a:lnTo>
                    <a:pt x="284480" y="55943"/>
                  </a:lnTo>
                  <a:lnTo>
                    <a:pt x="286054" y="65278"/>
                  </a:lnTo>
                  <a:lnTo>
                    <a:pt x="286054" y="26797"/>
                  </a:lnTo>
                  <a:lnTo>
                    <a:pt x="285775" y="26644"/>
                  </a:lnTo>
                  <a:lnTo>
                    <a:pt x="265353" y="24130"/>
                  </a:lnTo>
                  <a:lnTo>
                    <a:pt x="222935" y="24130"/>
                  </a:lnTo>
                  <a:lnTo>
                    <a:pt x="222935" y="152273"/>
                  </a:lnTo>
                  <a:lnTo>
                    <a:pt x="247827" y="152273"/>
                  </a:lnTo>
                  <a:lnTo>
                    <a:pt x="247827" y="106807"/>
                  </a:lnTo>
                  <a:lnTo>
                    <a:pt x="262432" y="106807"/>
                  </a:lnTo>
                  <a:lnTo>
                    <a:pt x="304152" y="89128"/>
                  </a:lnTo>
                  <a:lnTo>
                    <a:pt x="311200" y="73507"/>
                  </a:lnTo>
                  <a:lnTo>
                    <a:pt x="312089" y="64262"/>
                  </a:lnTo>
                  <a:close/>
                </a:path>
                <a:path w="3648075" h="181610">
                  <a:moveTo>
                    <a:pt x="483412" y="50546"/>
                  </a:moveTo>
                  <a:lnTo>
                    <a:pt x="482600" y="41148"/>
                  </a:lnTo>
                  <a:lnTo>
                    <a:pt x="480148" y="32727"/>
                  </a:lnTo>
                  <a:lnTo>
                    <a:pt x="476072" y="25285"/>
                  </a:lnTo>
                  <a:lnTo>
                    <a:pt x="475386" y="24511"/>
                  </a:lnTo>
                  <a:lnTo>
                    <a:pt x="470331" y="18796"/>
                  </a:lnTo>
                  <a:lnTo>
                    <a:pt x="463423" y="13474"/>
                  </a:lnTo>
                  <a:lnTo>
                    <a:pt x="462026" y="12788"/>
                  </a:lnTo>
                  <a:lnTo>
                    <a:pt x="462026" y="42418"/>
                  </a:lnTo>
                  <a:lnTo>
                    <a:pt x="462026" y="58547"/>
                  </a:lnTo>
                  <a:lnTo>
                    <a:pt x="459917" y="64770"/>
                  </a:lnTo>
                  <a:lnTo>
                    <a:pt x="451027" y="74168"/>
                  </a:lnTo>
                  <a:lnTo>
                    <a:pt x="445058" y="76581"/>
                  </a:lnTo>
                  <a:lnTo>
                    <a:pt x="430580" y="76581"/>
                  </a:lnTo>
                  <a:lnTo>
                    <a:pt x="424738" y="74168"/>
                  </a:lnTo>
                  <a:lnTo>
                    <a:pt x="420293" y="69596"/>
                  </a:lnTo>
                  <a:lnTo>
                    <a:pt x="415975" y="64897"/>
                  </a:lnTo>
                  <a:lnTo>
                    <a:pt x="413816" y="58547"/>
                  </a:lnTo>
                  <a:lnTo>
                    <a:pt x="413816" y="42418"/>
                  </a:lnTo>
                  <a:lnTo>
                    <a:pt x="415975" y="36068"/>
                  </a:lnTo>
                  <a:lnTo>
                    <a:pt x="424738" y="26797"/>
                  </a:lnTo>
                  <a:lnTo>
                    <a:pt x="430580" y="24511"/>
                  </a:lnTo>
                  <a:lnTo>
                    <a:pt x="445185" y="24511"/>
                  </a:lnTo>
                  <a:lnTo>
                    <a:pt x="451154" y="26797"/>
                  </a:lnTo>
                  <a:lnTo>
                    <a:pt x="455472" y="31496"/>
                  </a:lnTo>
                  <a:lnTo>
                    <a:pt x="459917" y="36195"/>
                  </a:lnTo>
                  <a:lnTo>
                    <a:pt x="437819" y="6604"/>
                  </a:lnTo>
                  <a:lnTo>
                    <a:pt x="428485" y="7366"/>
                  </a:lnTo>
                  <a:lnTo>
                    <a:pt x="395478" y="32816"/>
                  </a:lnTo>
                  <a:lnTo>
                    <a:pt x="392226" y="50546"/>
                  </a:lnTo>
                  <a:lnTo>
                    <a:pt x="393026" y="59728"/>
                  </a:lnTo>
                  <a:lnTo>
                    <a:pt x="419989" y="91262"/>
                  </a:lnTo>
                  <a:lnTo>
                    <a:pt x="437819" y="94361"/>
                  </a:lnTo>
                  <a:lnTo>
                    <a:pt x="447128" y="93611"/>
                  </a:lnTo>
                  <a:lnTo>
                    <a:pt x="455637" y="91325"/>
                  </a:lnTo>
                  <a:lnTo>
                    <a:pt x="463372" y="87503"/>
                  </a:lnTo>
                  <a:lnTo>
                    <a:pt x="470331" y="82169"/>
                  </a:lnTo>
                  <a:lnTo>
                    <a:pt x="475221" y="76581"/>
                  </a:lnTo>
                  <a:lnTo>
                    <a:pt x="476072" y="75628"/>
                  </a:lnTo>
                  <a:lnTo>
                    <a:pt x="480148" y="68173"/>
                  </a:lnTo>
                  <a:lnTo>
                    <a:pt x="482600" y="59817"/>
                  </a:lnTo>
                  <a:lnTo>
                    <a:pt x="483412" y="50546"/>
                  </a:lnTo>
                  <a:close/>
                </a:path>
                <a:path w="3648075" h="181610">
                  <a:moveTo>
                    <a:pt x="529513" y="143764"/>
                  </a:moveTo>
                  <a:lnTo>
                    <a:pt x="441756" y="143764"/>
                  </a:lnTo>
                  <a:lnTo>
                    <a:pt x="441756" y="104902"/>
                  </a:lnTo>
                  <a:lnTo>
                    <a:pt x="419785" y="104902"/>
                  </a:lnTo>
                  <a:lnTo>
                    <a:pt x="419785" y="162179"/>
                  </a:lnTo>
                  <a:lnTo>
                    <a:pt x="529513" y="162179"/>
                  </a:lnTo>
                  <a:lnTo>
                    <a:pt x="529513" y="143764"/>
                  </a:lnTo>
                  <a:close/>
                </a:path>
                <a:path w="3648075" h="181610">
                  <a:moveTo>
                    <a:pt x="550468" y="49911"/>
                  </a:moveTo>
                  <a:lnTo>
                    <a:pt x="524814" y="49911"/>
                  </a:lnTo>
                  <a:lnTo>
                    <a:pt x="524814" y="0"/>
                  </a:lnTo>
                  <a:lnTo>
                    <a:pt x="503097" y="0"/>
                  </a:lnTo>
                  <a:lnTo>
                    <a:pt x="503097" y="120904"/>
                  </a:lnTo>
                  <a:lnTo>
                    <a:pt x="524814" y="120904"/>
                  </a:lnTo>
                  <a:lnTo>
                    <a:pt x="524814" y="68326"/>
                  </a:lnTo>
                  <a:lnTo>
                    <a:pt x="550468" y="68326"/>
                  </a:lnTo>
                  <a:lnTo>
                    <a:pt x="550468" y="49911"/>
                  </a:lnTo>
                  <a:close/>
                </a:path>
                <a:path w="3648075" h="181610">
                  <a:moveTo>
                    <a:pt x="670991" y="82550"/>
                  </a:moveTo>
                  <a:lnTo>
                    <a:pt x="662508" y="79197"/>
                  </a:lnTo>
                  <a:lnTo>
                    <a:pt x="654799" y="75031"/>
                  </a:lnTo>
                  <a:lnTo>
                    <a:pt x="647839" y="70053"/>
                  </a:lnTo>
                  <a:lnTo>
                    <a:pt x="645185" y="67564"/>
                  </a:lnTo>
                  <a:lnTo>
                    <a:pt x="641654" y="64262"/>
                  </a:lnTo>
                  <a:lnTo>
                    <a:pt x="630097" y="27559"/>
                  </a:lnTo>
                  <a:lnTo>
                    <a:pt x="663752" y="27559"/>
                  </a:lnTo>
                  <a:lnTo>
                    <a:pt x="663752" y="9525"/>
                  </a:lnTo>
                  <a:lnTo>
                    <a:pt x="573582" y="9525"/>
                  </a:lnTo>
                  <a:lnTo>
                    <a:pt x="573582" y="27559"/>
                  </a:lnTo>
                  <a:lnTo>
                    <a:pt x="608126" y="27559"/>
                  </a:lnTo>
                  <a:lnTo>
                    <a:pt x="608126" y="37338"/>
                  </a:lnTo>
                  <a:lnTo>
                    <a:pt x="589495" y="74777"/>
                  </a:lnTo>
                  <a:lnTo>
                    <a:pt x="566216" y="89535"/>
                  </a:lnTo>
                  <a:lnTo>
                    <a:pt x="581710" y="104902"/>
                  </a:lnTo>
                  <a:lnTo>
                    <a:pt x="613486" y="77457"/>
                  </a:lnTo>
                  <a:lnTo>
                    <a:pt x="619683" y="67564"/>
                  </a:lnTo>
                  <a:lnTo>
                    <a:pt x="627151" y="76974"/>
                  </a:lnTo>
                  <a:lnTo>
                    <a:pt x="635889" y="85382"/>
                  </a:lnTo>
                  <a:lnTo>
                    <a:pt x="645871" y="92786"/>
                  </a:lnTo>
                  <a:lnTo>
                    <a:pt x="657148" y="99187"/>
                  </a:lnTo>
                  <a:lnTo>
                    <a:pt x="670991" y="82550"/>
                  </a:lnTo>
                  <a:close/>
                </a:path>
                <a:path w="3648075" h="181610">
                  <a:moveTo>
                    <a:pt x="711758" y="0"/>
                  </a:moveTo>
                  <a:lnTo>
                    <a:pt x="690295" y="0"/>
                  </a:lnTo>
                  <a:lnTo>
                    <a:pt x="690295" y="43053"/>
                  </a:lnTo>
                  <a:lnTo>
                    <a:pt x="657656" y="43053"/>
                  </a:lnTo>
                  <a:lnTo>
                    <a:pt x="657656" y="60452"/>
                  </a:lnTo>
                  <a:lnTo>
                    <a:pt x="690295" y="60452"/>
                  </a:lnTo>
                  <a:lnTo>
                    <a:pt x="690295" y="120142"/>
                  </a:lnTo>
                  <a:lnTo>
                    <a:pt x="711758" y="120142"/>
                  </a:lnTo>
                  <a:lnTo>
                    <a:pt x="711758" y="0"/>
                  </a:lnTo>
                  <a:close/>
                </a:path>
                <a:path w="3648075" h="181610">
                  <a:moveTo>
                    <a:pt x="713409" y="143891"/>
                  </a:moveTo>
                  <a:lnTo>
                    <a:pt x="623747" y="143891"/>
                  </a:lnTo>
                  <a:lnTo>
                    <a:pt x="623747" y="106172"/>
                  </a:lnTo>
                  <a:lnTo>
                    <a:pt x="601776" y="106172"/>
                  </a:lnTo>
                  <a:lnTo>
                    <a:pt x="601776" y="162306"/>
                  </a:lnTo>
                  <a:lnTo>
                    <a:pt x="713409" y="162306"/>
                  </a:lnTo>
                  <a:lnTo>
                    <a:pt x="713409" y="143891"/>
                  </a:lnTo>
                  <a:close/>
                </a:path>
                <a:path w="3648075" h="181610">
                  <a:moveTo>
                    <a:pt x="849045" y="73787"/>
                  </a:moveTo>
                  <a:lnTo>
                    <a:pt x="813866" y="48323"/>
                  </a:lnTo>
                  <a:lnTo>
                    <a:pt x="807008" y="5334"/>
                  </a:lnTo>
                  <a:lnTo>
                    <a:pt x="785418" y="5334"/>
                  </a:lnTo>
                  <a:lnTo>
                    <a:pt x="785418" y="26162"/>
                  </a:lnTo>
                  <a:lnTo>
                    <a:pt x="784669" y="34175"/>
                  </a:lnTo>
                  <a:lnTo>
                    <a:pt x="760158" y="70739"/>
                  </a:lnTo>
                  <a:lnTo>
                    <a:pt x="743381" y="80645"/>
                  </a:lnTo>
                  <a:lnTo>
                    <a:pt x="759383" y="95758"/>
                  </a:lnTo>
                  <a:lnTo>
                    <a:pt x="790270" y="68275"/>
                  </a:lnTo>
                  <a:lnTo>
                    <a:pt x="796721" y="58293"/>
                  </a:lnTo>
                  <a:lnTo>
                    <a:pt x="803960" y="67894"/>
                  </a:lnTo>
                  <a:lnTo>
                    <a:pt x="812749" y="76492"/>
                  </a:lnTo>
                  <a:lnTo>
                    <a:pt x="823112" y="84086"/>
                  </a:lnTo>
                  <a:lnTo>
                    <a:pt x="835075" y="90678"/>
                  </a:lnTo>
                  <a:lnTo>
                    <a:pt x="849045" y="73787"/>
                  </a:lnTo>
                  <a:close/>
                </a:path>
                <a:path w="3648075" h="181610">
                  <a:moveTo>
                    <a:pt x="889812" y="0"/>
                  </a:moveTo>
                  <a:lnTo>
                    <a:pt x="868476" y="0"/>
                  </a:lnTo>
                  <a:lnTo>
                    <a:pt x="868476" y="29591"/>
                  </a:lnTo>
                  <a:lnTo>
                    <a:pt x="832408" y="29591"/>
                  </a:lnTo>
                  <a:lnTo>
                    <a:pt x="832408" y="48133"/>
                  </a:lnTo>
                  <a:lnTo>
                    <a:pt x="868476" y="48133"/>
                  </a:lnTo>
                  <a:lnTo>
                    <a:pt x="868476" y="96139"/>
                  </a:lnTo>
                  <a:lnTo>
                    <a:pt x="889812" y="96139"/>
                  </a:lnTo>
                  <a:lnTo>
                    <a:pt x="889812" y="0"/>
                  </a:lnTo>
                  <a:close/>
                </a:path>
                <a:path w="3648075" h="181610">
                  <a:moveTo>
                    <a:pt x="892479" y="132334"/>
                  </a:moveTo>
                  <a:lnTo>
                    <a:pt x="870381" y="103251"/>
                  </a:lnTo>
                  <a:lnTo>
                    <a:pt x="870381" y="137414"/>
                  </a:lnTo>
                  <a:lnTo>
                    <a:pt x="867587" y="141605"/>
                  </a:lnTo>
                  <a:lnTo>
                    <a:pt x="836980" y="149225"/>
                  </a:lnTo>
                  <a:lnTo>
                    <a:pt x="826058" y="149225"/>
                  </a:lnTo>
                  <a:lnTo>
                    <a:pt x="817803" y="147701"/>
                  </a:lnTo>
                  <a:lnTo>
                    <a:pt x="812215" y="144526"/>
                  </a:lnTo>
                  <a:lnTo>
                    <a:pt x="806627" y="141478"/>
                  </a:lnTo>
                  <a:lnTo>
                    <a:pt x="803960" y="137414"/>
                  </a:lnTo>
                  <a:lnTo>
                    <a:pt x="803960" y="127254"/>
                  </a:lnTo>
                  <a:lnTo>
                    <a:pt x="806627" y="123190"/>
                  </a:lnTo>
                  <a:lnTo>
                    <a:pt x="812088" y="120015"/>
                  </a:lnTo>
                  <a:lnTo>
                    <a:pt x="817676" y="116967"/>
                  </a:lnTo>
                  <a:lnTo>
                    <a:pt x="825931" y="115316"/>
                  </a:lnTo>
                  <a:lnTo>
                    <a:pt x="836980" y="115316"/>
                  </a:lnTo>
                  <a:lnTo>
                    <a:pt x="870381" y="137414"/>
                  </a:lnTo>
                  <a:lnTo>
                    <a:pt x="870381" y="103251"/>
                  </a:lnTo>
                  <a:lnTo>
                    <a:pt x="869696" y="102882"/>
                  </a:lnTo>
                  <a:lnTo>
                    <a:pt x="860221" y="99822"/>
                  </a:lnTo>
                  <a:lnTo>
                    <a:pt x="849312" y="98018"/>
                  </a:lnTo>
                  <a:lnTo>
                    <a:pt x="836980" y="97409"/>
                  </a:lnTo>
                  <a:lnTo>
                    <a:pt x="824712" y="98018"/>
                  </a:lnTo>
                  <a:lnTo>
                    <a:pt x="785431" y="118338"/>
                  </a:lnTo>
                  <a:lnTo>
                    <a:pt x="781735" y="132334"/>
                  </a:lnTo>
                  <a:lnTo>
                    <a:pt x="782650" y="139776"/>
                  </a:lnTo>
                  <a:lnTo>
                    <a:pt x="813803" y="164871"/>
                  </a:lnTo>
                  <a:lnTo>
                    <a:pt x="836980" y="167259"/>
                  </a:lnTo>
                  <a:lnTo>
                    <a:pt x="849312" y="166662"/>
                  </a:lnTo>
                  <a:lnTo>
                    <a:pt x="886625" y="149225"/>
                  </a:lnTo>
                  <a:lnTo>
                    <a:pt x="888771" y="146456"/>
                  </a:lnTo>
                  <a:lnTo>
                    <a:pt x="891552" y="139776"/>
                  </a:lnTo>
                  <a:lnTo>
                    <a:pt x="892479" y="132334"/>
                  </a:lnTo>
                  <a:close/>
                </a:path>
                <a:path w="3648075" h="181610">
                  <a:moveTo>
                    <a:pt x="1084503" y="7112"/>
                  </a:moveTo>
                  <a:lnTo>
                    <a:pt x="991666" y="7112"/>
                  </a:lnTo>
                  <a:lnTo>
                    <a:pt x="991666" y="25019"/>
                  </a:lnTo>
                  <a:lnTo>
                    <a:pt x="1084503" y="25019"/>
                  </a:lnTo>
                  <a:lnTo>
                    <a:pt x="1084503" y="7112"/>
                  </a:lnTo>
                  <a:close/>
                </a:path>
                <a:path w="3648075" h="181610">
                  <a:moveTo>
                    <a:pt x="1093266" y="91313"/>
                  </a:moveTo>
                  <a:lnTo>
                    <a:pt x="1091806" y="75819"/>
                  </a:lnTo>
                  <a:lnTo>
                    <a:pt x="1091615" y="73787"/>
                  </a:lnTo>
                  <a:lnTo>
                    <a:pt x="1085011" y="75184"/>
                  </a:lnTo>
                  <a:lnTo>
                    <a:pt x="1077264" y="75819"/>
                  </a:lnTo>
                  <a:lnTo>
                    <a:pt x="1068374" y="75819"/>
                  </a:lnTo>
                  <a:lnTo>
                    <a:pt x="1070279" y="33401"/>
                  </a:lnTo>
                  <a:lnTo>
                    <a:pt x="1049070" y="33401"/>
                  </a:lnTo>
                  <a:lnTo>
                    <a:pt x="1047927" y="75946"/>
                  </a:lnTo>
                  <a:lnTo>
                    <a:pt x="1028496" y="75946"/>
                  </a:lnTo>
                  <a:lnTo>
                    <a:pt x="1027480" y="33401"/>
                  </a:lnTo>
                  <a:lnTo>
                    <a:pt x="1005890" y="33401"/>
                  </a:lnTo>
                  <a:lnTo>
                    <a:pt x="1007795" y="75946"/>
                  </a:lnTo>
                  <a:lnTo>
                    <a:pt x="987348" y="75946"/>
                  </a:lnTo>
                  <a:lnTo>
                    <a:pt x="987348" y="93980"/>
                  </a:lnTo>
                  <a:lnTo>
                    <a:pt x="1059357" y="93980"/>
                  </a:lnTo>
                  <a:lnTo>
                    <a:pt x="1070254" y="93814"/>
                  </a:lnTo>
                  <a:lnTo>
                    <a:pt x="1079550" y="93319"/>
                  </a:lnTo>
                  <a:lnTo>
                    <a:pt x="1087208" y="92481"/>
                  </a:lnTo>
                  <a:lnTo>
                    <a:pt x="1093266" y="91313"/>
                  </a:lnTo>
                  <a:close/>
                </a:path>
                <a:path w="3648075" h="181610">
                  <a:moveTo>
                    <a:pt x="1129080" y="0"/>
                  </a:moveTo>
                  <a:lnTo>
                    <a:pt x="1107490" y="0"/>
                  </a:lnTo>
                  <a:lnTo>
                    <a:pt x="1107490" y="29464"/>
                  </a:lnTo>
                  <a:lnTo>
                    <a:pt x="1083360" y="29464"/>
                  </a:lnTo>
                  <a:lnTo>
                    <a:pt x="1083360" y="45339"/>
                  </a:lnTo>
                  <a:lnTo>
                    <a:pt x="1107490" y="45339"/>
                  </a:lnTo>
                  <a:lnTo>
                    <a:pt x="1107490" y="53848"/>
                  </a:lnTo>
                  <a:lnTo>
                    <a:pt x="1083360" y="53848"/>
                  </a:lnTo>
                  <a:lnTo>
                    <a:pt x="1083360" y="69596"/>
                  </a:lnTo>
                  <a:lnTo>
                    <a:pt x="1107490" y="69596"/>
                  </a:lnTo>
                  <a:lnTo>
                    <a:pt x="1107490" y="98679"/>
                  </a:lnTo>
                  <a:lnTo>
                    <a:pt x="1129080" y="98679"/>
                  </a:lnTo>
                  <a:lnTo>
                    <a:pt x="1129080" y="0"/>
                  </a:lnTo>
                  <a:close/>
                </a:path>
                <a:path w="3648075" h="181610">
                  <a:moveTo>
                    <a:pt x="1132890" y="134112"/>
                  </a:moveTo>
                  <a:lnTo>
                    <a:pt x="1110792" y="105511"/>
                  </a:lnTo>
                  <a:lnTo>
                    <a:pt x="1110792" y="134112"/>
                  </a:lnTo>
                  <a:lnTo>
                    <a:pt x="1108570" y="141198"/>
                  </a:lnTo>
                  <a:lnTo>
                    <a:pt x="1101966" y="146227"/>
                  </a:lnTo>
                  <a:lnTo>
                    <a:pt x="1090968" y="149250"/>
                  </a:lnTo>
                  <a:lnTo>
                    <a:pt x="1075613" y="150241"/>
                  </a:lnTo>
                  <a:lnTo>
                    <a:pt x="1060297" y="149250"/>
                  </a:lnTo>
                  <a:lnTo>
                    <a:pt x="1049388" y="146227"/>
                  </a:lnTo>
                  <a:lnTo>
                    <a:pt x="1042847" y="141198"/>
                  </a:lnTo>
                  <a:lnTo>
                    <a:pt x="1040688" y="134112"/>
                  </a:lnTo>
                  <a:lnTo>
                    <a:pt x="1042847" y="127025"/>
                  </a:lnTo>
                  <a:lnTo>
                    <a:pt x="1049388" y="121945"/>
                  </a:lnTo>
                  <a:lnTo>
                    <a:pt x="1060297" y="118884"/>
                  </a:lnTo>
                  <a:lnTo>
                    <a:pt x="1075613" y="117856"/>
                  </a:lnTo>
                  <a:lnTo>
                    <a:pt x="1090968" y="118884"/>
                  </a:lnTo>
                  <a:lnTo>
                    <a:pt x="1101966" y="121945"/>
                  </a:lnTo>
                  <a:lnTo>
                    <a:pt x="1108570" y="127025"/>
                  </a:lnTo>
                  <a:lnTo>
                    <a:pt x="1110792" y="134112"/>
                  </a:lnTo>
                  <a:lnTo>
                    <a:pt x="1110792" y="105511"/>
                  </a:lnTo>
                  <a:lnTo>
                    <a:pt x="1109865" y="105067"/>
                  </a:lnTo>
                  <a:lnTo>
                    <a:pt x="1100048" y="102285"/>
                  </a:lnTo>
                  <a:lnTo>
                    <a:pt x="1088631" y="100634"/>
                  </a:lnTo>
                  <a:lnTo>
                    <a:pt x="1075613" y="100076"/>
                  </a:lnTo>
                  <a:lnTo>
                    <a:pt x="1062748" y="100660"/>
                  </a:lnTo>
                  <a:lnTo>
                    <a:pt x="1026947" y="114223"/>
                  </a:lnTo>
                  <a:lnTo>
                    <a:pt x="1018590" y="134112"/>
                  </a:lnTo>
                  <a:lnTo>
                    <a:pt x="1019467" y="141833"/>
                  </a:lnTo>
                  <a:lnTo>
                    <a:pt x="1050734" y="165950"/>
                  </a:lnTo>
                  <a:lnTo>
                    <a:pt x="1075613" y="168148"/>
                  </a:lnTo>
                  <a:lnTo>
                    <a:pt x="1088542" y="167589"/>
                  </a:lnTo>
                  <a:lnTo>
                    <a:pt x="1124521" y="154216"/>
                  </a:lnTo>
                  <a:lnTo>
                    <a:pt x="1127683" y="150241"/>
                  </a:lnTo>
                  <a:lnTo>
                    <a:pt x="1129169" y="148386"/>
                  </a:lnTo>
                  <a:lnTo>
                    <a:pt x="1131900" y="141833"/>
                  </a:lnTo>
                  <a:lnTo>
                    <a:pt x="1132014" y="141198"/>
                  </a:lnTo>
                  <a:lnTo>
                    <a:pt x="1132890" y="134112"/>
                  </a:lnTo>
                  <a:close/>
                </a:path>
                <a:path w="3648075" h="181610">
                  <a:moveTo>
                    <a:pt x="1256461" y="14478"/>
                  </a:moveTo>
                  <a:lnTo>
                    <a:pt x="1173149" y="14478"/>
                  </a:lnTo>
                  <a:lnTo>
                    <a:pt x="1173149" y="32893"/>
                  </a:lnTo>
                  <a:lnTo>
                    <a:pt x="1231569" y="32893"/>
                  </a:lnTo>
                  <a:lnTo>
                    <a:pt x="1222895" y="57594"/>
                  </a:lnTo>
                  <a:lnTo>
                    <a:pt x="1208671" y="79667"/>
                  </a:lnTo>
                  <a:lnTo>
                    <a:pt x="1188885" y="99123"/>
                  </a:lnTo>
                  <a:lnTo>
                    <a:pt x="1163497" y="115951"/>
                  </a:lnTo>
                  <a:lnTo>
                    <a:pt x="1179880" y="131191"/>
                  </a:lnTo>
                  <a:lnTo>
                    <a:pt x="1210792" y="107823"/>
                  </a:lnTo>
                  <a:lnTo>
                    <a:pt x="1233830" y="80556"/>
                  </a:lnTo>
                  <a:lnTo>
                    <a:pt x="1249045" y="49441"/>
                  </a:lnTo>
                  <a:lnTo>
                    <a:pt x="1256461" y="14478"/>
                  </a:lnTo>
                  <a:close/>
                </a:path>
                <a:path w="3648075" h="181610">
                  <a:moveTo>
                    <a:pt x="1325422" y="66167"/>
                  </a:moveTo>
                  <a:lnTo>
                    <a:pt x="1299387" y="66167"/>
                  </a:lnTo>
                  <a:lnTo>
                    <a:pt x="1299387" y="0"/>
                  </a:lnTo>
                  <a:lnTo>
                    <a:pt x="1277416" y="0"/>
                  </a:lnTo>
                  <a:lnTo>
                    <a:pt x="1277416" y="168021"/>
                  </a:lnTo>
                  <a:lnTo>
                    <a:pt x="1299387" y="168021"/>
                  </a:lnTo>
                  <a:lnTo>
                    <a:pt x="1299387" y="84582"/>
                  </a:lnTo>
                  <a:lnTo>
                    <a:pt x="1325422" y="84582"/>
                  </a:lnTo>
                  <a:lnTo>
                    <a:pt x="1325422" y="66167"/>
                  </a:lnTo>
                  <a:close/>
                </a:path>
                <a:path w="3648075" h="181610">
                  <a:moveTo>
                    <a:pt x="1490522" y="7366"/>
                  </a:moveTo>
                  <a:lnTo>
                    <a:pt x="1468932" y="7366"/>
                  </a:lnTo>
                  <a:lnTo>
                    <a:pt x="1468932" y="30353"/>
                  </a:lnTo>
                  <a:lnTo>
                    <a:pt x="1468932" y="48641"/>
                  </a:lnTo>
                  <a:lnTo>
                    <a:pt x="1468932" y="67691"/>
                  </a:lnTo>
                  <a:lnTo>
                    <a:pt x="1432229" y="67691"/>
                  </a:lnTo>
                  <a:lnTo>
                    <a:pt x="1432229" y="48641"/>
                  </a:lnTo>
                  <a:lnTo>
                    <a:pt x="1468932" y="48641"/>
                  </a:lnTo>
                  <a:lnTo>
                    <a:pt x="1468932" y="30353"/>
                  </a:lnTo>
                  <a:lnTo>
                    <a:pt x="1432229" y="30353"/>
                  </a:lnTo>
                  <a:lnTo>
                    <a:pt x="1432229" y="7366"/>
                  </a:lnTo>
                  <a:lnTo>
                    <a:pt x="1410385" y="7366"/>
                  </a:lnTo>
                  <a:lnTo>
                    <a:pt x="1410385" y="85979"/>
                  </a:lnTo>
                  <a:lnTo>
                    <a:pt x="1490522" y="85979"/>
                  </a:lnTo>
                  <a:lnTo>
                    <a:pt x="1490522" y="67691"/>
                  </a:lnTo>
                  <a:lnTo>
                    <a:pt x="1490522" y="48641"/>
                  </a:lnTo>
                  <a:lnTo>
                    <a:pt x="1490522" y="30353"/>
                  </a:lnTo>
                  <a:lnTo>
                    <a:pt x="1490522" y="7366"/>
                  </a:lnTo>
                  <a:close/>
                </a:path>
                <a:path w="3648075" h="181610">
                  <a:moveTo>
                    <a:pt x="1541068" y="133731"/>
                  </a:moveTo>
                  <a:lnTo>
                    <a:pt x="1518716" y="105905"/>
                  </a:lnTo>
                  <a:lnTo>
                    <a:pt x="1518716" y="133731"/>
                  </a:lnTo>
                  <a:lnTo>
                    <a:pt x="1516608" y="140474"/>
                  </a:lnTo>
                  <a:lnTo>
                    <a:pt x="1510322" y="145275"/>
                  </a:lnTo>
                  <a:lnTo>
                    <a:pt x="1499844" y="148145"/>
                  </a:lnTo>
                  <a:lnTo>
                    <a:pt x="1485188" y="149098"/>
                  </a:lnTo>
                  <a:lnTo>
                    <a:pt x="1470583" y="148145"/>
                  </a:lnTo>
                  <a:lnTo>
                    <a:pt x="1460144" y="145275"/>
                  </a:lnTo>
                  <a:lnTo>
                    <a:pt x="1453870" y="140474"/>
                  </a:lnTo>
                  <a:lnTo>
                    <a:pt x="1451787" y="133731"/>
                  </a:lnTo>
                  <a:lnTo>
                    <a:pt x="1453870" y="127215"/>
                  </a:lnTo>
                  <a:lnTo>
                    <a:pt x="1460144" y="122529"/>
                  </a:lnTo>
                  <a:lnTo>
                    <a:pt x="1470583" y="119697"/>
                  </a:lnTo>
                  <a:lnTo>
                    <a:pt x="1485188" y="118745"/>
                  </a:lnTo>
                  <a:lnTo>
                    <a:pt x="1499857" y="119697"/>
                  </a:lnTo>
                  <a:lnTo>
                    <a:pt x="1510334" y="122529"/>
                  </a:lnTo>
                  <a:lnTo>
                    <a:pt x="1516621" y="127215"/>
                  </a:lnTo>
                  <a:lnTo>
                    <a:pt x="1518716" y="133731"/>
                  </a:lnTo>
                  <a:lnTo>
                    <a:pt x="1518716" y="105905"/>
                  </a:lnTo>
                  <a:lnTo>
                    <a:pt x="1518259" y="105676"/>
                  </a:lnTo>
                  <a:lnTo>
                    <a:pt x="1508709" y="102857"/>
                  </a:lnTo>
                  <a:lnTo>
                    <a:pt x="1497685" y="101155"/>
                  </a:lnTo>
                  <a:lnTo>
                    <a:pt x="1485188" y="100584"/>
                  </a:lnTo>
                  <a:lnTo>
                    <a:pt x="1472679" y="101155"/>
                  </a:lnTo>
                  <a:lnTo>
                    <a:pt x="1432877" y="120192"/>
                  </a:lnTo>
                  <a:lnTo>
                    <a:pt x="1429181" y="133731"/>
                  </a:lnTo>
                  <a:lnTo>
                    <a:pt x="1430083" y="140982"/>
                  </a:lnTo>
                  <a:lnTo>
                    <a:pt x="1461439" y="164973"/>
                  </a:lnTo>
                  <a:lnTo>
                    <a:pt x="1485188" y="167259"/>
                  </a:lnTo>
                  <a:lnTo>
                    <a:pt x="1497698" y="166687"/>
                  </a:lnTo>
                  <a:lnTo>
                    <a:pt x="1536103" y="149098"/>
                  </a:lnTo>
                  <a:lnTo>
                    <a:pt x="1537423" y="147459"/>
                  </a:lnTo>
                  <a:lnTo>
                    <a:pt x="1540154" y="140982"/>
                  </a:lnTo>
                  <a:lnTo>
                    <a:pt x="1541068" y="133731"/>
                  </a:lnTo>
                  <a:close/>
                </a:path>
                <a:path w="3648075" h="181610">
                  <a:moveTo>
                    <a:pt x="1563928" y="41148"/>
                  </a:moveTo>
                  <a:lnTo>
                    <a:pt x="1538401" y="41148"/>
                  </a:lnTo>
                  <a:lnTo>
                    <a:pt x="1538401" y="0"/>
                  </a:lnTo>
                  <a:lnTo>
                    <a:pt x="1516557" y="0"/>
                  </a:lnTo>
                  <a:lnTo>
                    <a:pt x="1516557" y="98044"/>
                  </a:lnTo>
                  <a:lnTo>
                    <a:pt x="1538401" y="98044"/>
                  </a:lnTo>
                  <a:lnTo>
                    <a:pt x="1538401" y="59563"/>
                  </a:lnTo>
                  <a:lnTo>
                    <a:pt x="1563928" y="59563"/>
                  </a:lnTo>
                  <a:lnTo>
                    <a:pt x="1563928" y="41148"/>
                  </a:lnTo>
                  <a:close/>
                </a:path>
                <a:path w="3648075" h="181610">
                  <a:moveTo>
                    <a:pt x="1724837" y="97663"/>
                  </a:moveTo>
                  <a:lnTo>
                    <a:pt x="1703628" y="97663"/>
                  </a:lnTo>
                  <a:lnTo>
                    <a:pt x="1703628" y="114554"/>
                  </a:lnTo>
                  <a:lnTo>
                    <a:pt x="1703628" y="132715"/>
                  </a:lnTo>
                  <a:lnTo>
                    <a:pt x="1703628" y="146558"/>
                  </a:lnTo>
                  <a:lnTo>
                    <a:pt x="1638604" y="146558"/>
                  </a:lnTo>
                  <a:lnTo>
                    <a:pt x="1638604" y="132715"/>
                  </a:lnTo>
                  <a:lnTo>
                    <a:pt x="1703628" y="132715"/>
                  </a:lnTo>
                  <a:lnTo>
                    <a:pt x="1703628" y="114554"/>
                  </a:lnTo>
                  <a:lnTo>
                    <a:pt x="1638604" y="114554"/>
                  </a:lnTo>
                  <a:lnTo>
                    <a:pt x="1638604" y="97663"/>
                  </a:lnTo>
                  <a:lnTo>
                    <a:pt x="1617268" y="97663"/>
                  </a:lnTo>
                  <a:lnTo>
                    <a:pt x="1617268" y="164338"/>
                  </a:lnTo>
                  <a:lnTo>
                    <a:pt x="1724837" y="164338"/>
                  </a:lnTo>
                  <a:lnTo>
                    <a:pt x="1724837" y="146558"/>
                  </a:lnTo>
                  <a:lnTo>
                    <a:pt x="1724837" y="132715"/>
                  </a:lnTo>
                  <a:lnTo>
                    <a:pt x="1724837" y="114554"/>
                  </a:lnTo>
                  <a:lnTo>
                    <a:pt x="1724837" y="97663"/>
                  </a:lnTo>
                  <a:close/>
                </a:path>
                <a:path w="3648075" h="181610">
                  <a:moveTo>
                    <a:pt x="1724964" y="0"/>
                  </a:moveTo>
                  <a:lnTo>
                    <a:pt x="1703628" y="0"/>
                  </a:lnTo>
                  <a:lnTo>
                    <a:pt x="1703628" y="35052"/>
                  </a:lnTo>
                  <a:lnTo>
                    <a:pt x="1670989" y="35052"/>
                  </a:lnTo>
                  <a:lnTo>
                    <a:pt x="1670989" y="28067"/>
                  </a:lnTo>
                  <a:lnTo>
                    <a:pt x="1670989" y="5461"/>
                  </a:lnTo>
                  <a:lnTo>
                    <a:pt x="1649399" y="5461"/>
                  </a:lnTo>
                  <a:lnTo>
                    <a:pt x="1649399" y="28067"/>
                  </a:lnTo>
                  <a:lnTo>
                    <a:pt x="1649399" y="46355"/>
                  </a:lnTo>
                  <a:lnTo>
                    <a:pt x="1649399" y="63373"/>
                  </a:lnTo>
                  <a:lnTo>
                    <a:pt x="1611553" y="63373"/>
                  </a:lnTo>
                  <a:lnTo>
                    <a:pt x="1611553" y="46355"/>
                  </a:lnTo>
                  <a:lnTo>
                    <a:pt x="1649399" y="46355"/>
                  </a:lnTo>
                  <a:lnTo>
                    <a:pt x="1649399" y="28067"/>
                  </a:lnTo>
                  <a:lnTo>
                    <a:pt x="1611553" y="28067"/>
                  </a:lnTo>
                  <a:lnTo>
                    <a:pt x="1611553" y="5461"/>
                  </a:lnTo>
                  <a:lnTo>
                    <a:pt x="1590090" y="5461"/>
                  </a:lnTo>
                  <a:lnTo>
                    <a:pt x="1590090" y="81534"/>
                  </a:lnTo>
                  <a:lnTo>
                    <a:pt x="1670989" y="81534"/>
                  </a:lnTo>
                  <a:lnTo>
                    <a:pt x="1670989" y="63373"/>
                  </a:lnTo>
                  <a:lnTo>
                    <a:pt x="1670989" y="53594"/>
                  </a:lnTo>
                  <a:lnTo>
                    <a:pt x="1703628" y="53594"/>
                  </a:lnTo>
                  <a:lnTo>
                    <a:pt x="1703628" y="90551"/>
                  </a:lnTo>
                  <a:lnTo>
                    <a:pt x="1724964" y="90551"/>
                  </a:lnTo>
                  <a:lnTo>
                    <a:pt x="1724964" y="53594"/>
                  </a:lnTo>
                  <a:lnTo>
                    <a:pt x="1724964" y="46355"/>
                  </a:lnTo>
                  <a:lnTo>
                    <a:pt x="1724964" y="35052"/>
                  </a:lnTo>
                  <a:lnTo>
                    <a:pt x="1724964" y="0"/>
                  </a:lnTo>
                  <a:close/>
                </a:path>
                <a:path w="3648075" h="181610">
                  <a:moveTo>
                    <a:pt x="1913305" y="14478"/>
                  </a:moveTo>
                  <a:lnTo>
                    <a:pt x="1829993" y="14478"/>
                  </a:lnTo>
                  <a:lnTo>
                    <a:pt x="1829993" y="32893"/>
                  </a:lnTo>
                  <a:lnTo>
                    <a:pt x="1888413" y="32893"/>
                  </a:lnTo>
                  <a:lnTo>
                    <a:pt x="1879739" y="57594"/>
                  </a:lnTo>
                  <a:lnTo>
                    <a:pt x="1865515" y="79667"/>
                  </a:lnTo>
                  <a:lnTo>
                    <a:pt x="1845729" y="99123"/>
                  </a:lnTo>
                  <a:lnTo>
                    <a:pt x="1820341" y="115951"/>
                  </a:lnTo>
                  <a:lnTo>
                    <a:pt x="1836724" y="131191"/>
                  </a:lnTo>
                  <a:lnTo>
                    <a:pt x="1867636" y="107823"/>
                  </a:lnTo>
                  <a:lnTo>
                    <a:pt x="1890674" y="80556"/>
                  </a:lnTo>
                  <a:lnTo>
                    <a:pt x="1905889" y="49441"/>
                  </a:lnTo>
                  <a:lnTo>
                    <a:pt x="1913305" y="14478"/>
                  </a:lnTo>
                  <a:close/>
                </a:path>
                <a:path w="3648075" h="181610">
                  <a:moveTo>
                    <a:pt x="1982266" y="66167"/>
                  </a:moveTo>
                  <a:lnTo>
                    <a:pt x="1956231" y="66167"/>
                  </a:lnTo>
                  <a:lnTo>
                    <a:pt x="1956231" y="0"/>
                  </a:lnTo>
                  <a:lnTo>
                    <a:pt x="1934260" y="0"/>
                  </a:lnTo>
                  <a:lnTo>
                    <a:pt x="1934260" y="168021"/>
                  </a:lnTo>
                  <a:lnTo>
                    <a:pt x="1956231" y="168021"/>
                  </a:lnTo>
                  <a:lnTo>
                    <a:pt x="1956231" y="84582"/>
                  </a:lnTo>
                  <a:lnTo>
                    <a:pt x="1982266" y="84582"/>
                  </a:lnTo>
                  <a:lnTo>
                    <a:pt x="1982266" y="66167"/>
                  </a:lnTo>
                  <a:close/>
                </a:path>
                <a:path w="3648075" h="181610">
                  <a:moveTo>
                    <a:pt x="2093137" y="68834"/>
                  </a:moveTo>
                  <a:lnTo>
                    <a:pt x="2082965" y="29210"/>
                  </a:lnTo>
                  <a:lnTo>
                    <a:pt x="2071928" y="17665"/>
                  </a:lnTo>
                  <a:lnTo>
                    <a:pt x="2071928" y="69088"/>
                  </a:lnTo>
                  <a:lnTo>
                    <a:pt x="2071509" y="77762"/>
                  </a:lnTo>
                  <a:lnTo>
                    <a:pt x="2055545" y="108712"/>
                  </a:lnTo>
                  <a:lnTo>
                    <a:pt x="2042718" y="108712"/>
                  </a:lnTo>
                  <a:lnTo>
                    <a:pt x="2026208" y="69088"/>
                  </a:lnTo>
                  <a:lnTo>
                    <a:pt x="2026602" y="60350"/>
                  </a:lnTo>
                  <a:lnTo>
                    <a:pt x="2042464" y="29210"/>
                  </a:lnTo>
                  <a:lnTo>
                    <a:pt x="2055799" y="29210"/>
                  </a:lnTo>
                  <a:lnTo>
                    <a:pt x="2071928" y="69088"/>
                  </a:lnTo>
                  <a:lnTo>
                    <a:pt x="2071928" y="17665"/>
                  </a:lnTo>
                  <a:lnTo>
                    <a:pt x="2067140" y="14566"/>
                  </a:lnTo>
                  <a:lnTo>
                    <a:pt x="2058670" y="11645"/>
                  </a:lnTo>
                  <a:lnTo>
                    <a:pt x="2049195" y="10668"/>
                  </a:lnTo>
                  <a:lnTo>
                    <a:pt x="2039607" y="11645"/>
                  </a:lnTo>
                  <a:lnTo>
                    <a:pt x="2007895" y="44640"/>
                  </a:lnTo>
                  <a:lnTo>
                    <a:pt x="2004872" y="68834"/>
                  </a:lnTo>
                  <a:lnTo>
                    <a:pt x="2005634" y="81559"/>
                  </a:lnTo>
                  <a:lnTo>
                    <a:pt x="2023579" y="118287"/>
                  </a:lnTo>
                  <a:lnTo>
                    <a:pt x="2049195" y="127127"/>
                  </a:lnTo>
                  <a:lnTo>
                    <a:pt x="2058695" y="126149"/>
                  </a:lnTo>
                  <a:lnTo>
                    <a:pt x="2067217" y="123215"/>
                  </a:lnTo>
                  <a:lnTo>
                    <a:pt x="2074697" y="118351"/>
                  </a:lnTo>
                  <a:lnTo>
                    <a:pt x="2081199" y="111506"/>
                  </a:lnTo>
                  <a:lnTo>
                    <a:pt x="2082914" y="108712"/>
                  </a:lnTo>
                  <a:lnTo>
                    <a:pt x="2086432" y="102984"/>
                  </a:lnTo>
                  <a:lnTo>
                    <a:pt x="2090166" y="93027"/>
                  </a:lnTo>
                  <a:lnTo>
                    <a:pt x="2092401" y="81559"/>
                  </a:lnTo>
                  <a:lnTo>
                    <a:pt x="2093137" y="68834"/>
                  </a:lnTo>
                  <a:close/>
                </a:path>
                <a:path w="3648075" h="181610">
                  <a:moveTo>
                    <a:pt x="2140000" y="0"/>
                  </a:moveTo>
                  <a:lnTo>
                    <a:pt x="2118410" y="0"/>
                  </a:lnTo>
                  <a:lnTo>
                    <a:pt x="2118410" y="168021"/>
                  </a:lnTo>
                  <a:lnTo>
                    <a:pt x="2140000" y="168021"/>
                  </a:lnTo>
                  <a:lnTo>
                    <a:pt x="2140000" y="0"/>
                  </a:lnTo>
                  <a:close/>
                </a:path>
                <a:path w="3648075" h="181610">
                  <a:moveTo>
                    <a:pt x="2310815" y="73533"/>
                  </a:moveTo>
                  <a:lnTo>
                    <a:pt x="2224074" y="73533"/>
                  </a:lnTo>
                  <a:lnTo>
                    <a:pt x="2224074" y="33020"/>
                  </a:lnTo>
                  <a:lnTo>
                    <a:pt x="2308402" y="33020"/>
                  </a:lnTo>
                  <a:lnTo>
                    <a:pt x="2308402" y="14859"/>
                  </a:lnTo>
                  <a:lnTo>
                    <a:pt x="2202103" y="14859"/>
                  </a:lnTo>
                  <a:lnTo>
                    <a:pt x="2202103" y="91694"/>
                  </a:lnTo>
                  <a:lnTo>
                    <a:pt x="2310815" y="91694"/>
                  </a:lnTo>
                  <a:lnTo>
                    <a:pt x="2310815" y="73533"/>
                  </a:lnTo>
                  <a:close/>
                </a:path>
                <a:path w="3648075" h="181610">
                  <a:moveTo>
                    <a:pt x="2333167" y="125095"/>
                  </a:moveTo>
                  <a:lnTo>
                    <a:pt x="2177338" y="125095"/>
                  </a:lnTo>
                  <a:lnTo>
                    <a:pt x="2177338" y="143256"/>
                  </a:lnTo>
                  <a:lnTo>
                    <a:pt x="2333167" y="143256"/>
                  </a:lnTo>
                  <a:lnTo>
                    <a:pt x="2333167" y="125095"/>
                  </a:lnTo>
                  <a:close/>
                </a:path>
                <a:path w="3648075" h="181610">
                  <a:moveTo>
                    <a:pt x="2466009" y="24130"/>
                  </a:moveTo>
                  <a:lnTo>
                    <a:pt x="2445943" y="24130"/>
                  </a:lnTo>
                  <a:lnTo>
                    <a:pt x="2433434" y="41808"/>
                  </a:lnTo>
                  <a:lnTo>
                    <a:pt x="2424506" y="60896"/>
                  </a:lnTo>
                  <a:lnTo>
                    <a:pt x="2419146" y="81432"/>
                  </a:lnTo>
                  <a:lnTo>
                    <a:pt x="2417368" y="103378"/>
                  </a:lnTo>
                  <a:lnTo>
                    <a:pt x="2419146" y="125628"/>
                  </a:lnTo>
                  <a:lnTo>
                    <a:pt x="2424506" y="146037"/>
                  </a:lnTo>
                  <a:lnTo>
                    <a:pt x="2433434" y="164630"/>
                  </a:lnTo>
                  <a:lnTo>
                    <a:pt x="2445943" y="181356"/>
                  </a:lnTo>
                  <a:lnTo>
                    <a:pt x="2466009" y="181356"/>
                  </a:lnTo>
                  <a:lnTo>
                    <a:pt x="2454021" y="163550"/>
                  </a:lnTo>
                  <a:lnTo>
                    <a:pt x="2445499" y="144589"/>
                  </a:lnTo>
                  <a:lnTo>
                    <a:pt x="2440394" y="124498"/>
                  </a:lnTo>
                  <a:lnTo>
                    <a:pt x="2438704" y="103251"/>
                  </a:lnTo>
                  <a:lnTo>
                    <a:pt x="2440394" y="81876"/>
                  </a:lnTo>
                  <a:lnTo>
                    <a:pt x="2445499" y="61556"/>
                  </a:lnTo>
                  <a:lnTo>
                    <a:pt x="2454021" y="42303"/>
                  </a:lnTo>
                  <a:lnTo>
                    <a:pt x="2466009" y="24130"/>
                  </a:lnTo>
                  <a:close/>
                </a:path>
                <a:path w="3648075" h="181610">
                  <a:moveTo>
                    <a:pt x="2556306" y="14097"/>
                  </a:moveTo>
                  <a:lnTo>
                    <a:pt x="2486837" y="14097"/>
                  </a:lnTo>
                  <a:lnTo>
                    <a:pt x="2486837" y="32258"/>
                  </a:lnTo>
                  <a:lnTo>
                    <a:pt x="2532684" y="32258"/>
                  </a:lnTo>
                  <a:lnTo>
                    <a:pt x="2529941" y="44805"/>
                  </a:lnTo>
                  <a:lnTo>
                    <a:pt x="2512999" y="80772"/>
                  </a:lnTo>
                  <a:lnTo>
                    <a:pt x="2486939" y="109347"/>
                  </a:lnTo>
                  <a:lnTo>
                    <a:pt x="2477058" y="116205"/>
                  </a:lnTo>
                  <a:lnTo>
                    <a:pt x="2494965" y="130302"/>
                  </a:lnTo>
                  <a:lnTo>
                    <a:pt x="2527465" y="96799"/>
                  </a:lnTo>
                  <a:lnTo>
                    <a:pt x="2550680" y="50012"/>
                  </a:lnTo>
                  <a:lnTo>
                    <a:pt x="2554516" y="32512"/>
                  </a:lnTo>
                  <a:lnTo>
                    <a:pt x="2556306" y="14097"/>
                  </a:lnTo>
                  <a:close/>
                </a:path>
                <a:path w="3648075" h="181610">
                  <a:moveTo>
                    <a:pt x="2625267" y="0"/>
                  </a:moveTo>
                  <a:lnTo>
                    <a:pt x="2603550" y="0"/>
                  </a:lnTo>
                  <a:lnTo>
                    <a:pt x="2603550" y="65659"/>
                  </a:lnTo>
                  <a:lnTo>
                    <a:pt x="2589961" y="65659"/>
                  </a:lnTo>
                  <a:lnTo>
                    <a:pt x="2589961" y="3429"/>
                  </a:lnTo>
                  <a:lnTo>
                    <a:pt x="2568371" y="3429"/>
                  </a:lnTo>
                  <a:lnTo>
                    <a:pt x="2568371" y="162941"/>
                  </a:lnTo>
                  <a:lnTo>
                    <a:pt x="2589961" y="162941"/>
                  </a:lnTo>
                  <a:lnTo>
                    <a:pt x="2589961" y="84074"/>
                  </a:lnTo>
                  <a:lnTo>
                    <a:pt x="2603550" y="84074"/>
                  </a:lnTo>
                  <a:lnTo>
                    <a:pt x="2603550" y="168021"/>
                  </a:lnTo>
                  <a:lnTo>
                    <a:pt x="2625267" y="168021"/>
                  </a:lnTo>
                  <a:lnTo>
                    <a:pt x="2625267" y="84074"/>
                  </a:lnTo>
                  <a:lnTo>
                    <a:pt x="2625267" y="65659"/>
                  </a:lnTo>
                  <a:lnTo>
                    <a:pt x="2625267" y="0"/>
                  </a:lnTo>
                  <a:close/>
                </a:path>
                <a:path w="3648075" h="181610">
                  <a:moveTo>
                    <a:pt x="2759379" y="76835"/>
                  </a:moveTo>
                  <a:lnTo>
                    <a:pt x="2724785" y="52666"/>
                  </a:lnTo>
                  <a:lnTo>
                    <a:pt x="2718358" y="25654"/>
                  </a:lnTo>
                  <a:lnTo>
                    <a:pt x="2752140" y="25654"/>
                  </a:lnTo>
                  <a:lnTo>
                    <a:pt x="2752140" y="7493"/>
                  </a:lnTo>
                  <a:lnTo>
                    <a:pt x="2661843" y="7493"/>
                  </a:lnTo>
                  <a:lnTo>
                    <a:pt x="2661843" y="25654"/>
                  </a:lnTo>
                  <a:lnTo>
                    <a:pt x="2696514" y="25654"/>
                  </a:lnTo>
                  <a:lnTo>
                    <a:pt x="2696514" y="32512"/>
                  </a:lnTo>
                  <a:lnTo>
                    <a:pt x="2677757" y="69443"/>
                  </a:lnTo>
                  <a:lnTo>
                    <a:pt x="2654477" y="83820"/>
                  </a:lnTo>
                  <a:lnTo>
                    <a:pt x="2669971" y="99187"/>
                  </a:lnTo>
                  <a:lnTo>
                    <a:pt x="2701696" y="72694"/>
                  </a:lnTo>
                  <a:lnTo>
                    <a:pt x="2708071" y="62738"/>
                  </a:lnTo>
                  <a:lnTo>
                    <a:pt x="2715120" y="71526"/>
                  </a:lnTo>
                  <a:lnTo>
                    <a:pt x="2723705" y="79590"/>
                  </a:lnTo>
                  <a:lnTo>
                    <a:pt x="2733840" y="86906"/>
                  </a:lnTo>
                  <a:lnTo>
                    <a:pt x="2745536" y="93472"/>
                  </a:lnTo>
                  <a:lnTo>
                    <a:pt x="2759379" y="76835"/>
                  </a:lnTo>
                  <a:close/>
                </a:path>
                <a:path w="3648075" h="181610">
                  <a:moveTo>
                    <a:pt x="2800908" y="0"/>
                  </a:moveTo>
                  <a:lnTo>
                    <a:pt x="2779572" y="0"/>
                  </a:lnTo>
                  <a:lnTo>
                    <a:pt x="2779572" y="37973"/>
                  </a:lnTo>
                  <a:lnTo>
                    <a:pt x="2747949" y="37973"/>
                  </a:lnTo>
                  <a:lnTo>
                    <a:pt x="2747949" y="55499"/>
                  </a:lnTo>
                  <a:lnTo>
                    <a:pt x="2779572" y="55499"/>
                  </a:lnTo>
                  <a:lnTo>
                    <a:pt x="2779572" y="96139"/>
                  </a:lnTo>
                  <a:lnTo>
                    <a:pt x="2800908" y="96139"/>
                  </a:lnTo>
                  <a:lnTo>
                    <a:pt x="2800908" y="0"/>
                  </a:lnTo>
                  <a:close/>
                </a:path>
                <a:path w="3648075" h="181610">
                  <a:moveTo>
                    <a:pt x="2803575" y="132334"/>
                  </a:moveTo>
                  <a:lnTo>
                    <a:pt x="2781477" y="103251"/>
                  </a:lnTo>
                  <a:lnTo>
                    <a:pt x="2781477" y="137414"/>
                  </a:lnTo>
                  <a:lnTo>
                    <a:pt x="2778683" y="141605"/>
                  </a:lnTo>
                  <a:lnTo>
                    <a:pt x="2748076" y="149225"/>
                  </a:lnTo>
                  <a:lnTo>
                    <a:pt x="2737154" y="149225"/>
                  </a:lnTo>
                  <a:lnTo>
                    <a:pt x="2728899" y="147701"/>
                  </a:lnTo>
                  <a:lnTo>
                    <a:pt x="2723311" y="144526"/>
                  </a:lnTo>
                  <a:lnTo>
                    <a:pt x="2717723" y="141478"/>
                  </a:lnTo>
                  <a:lnTo>
                    <a:pt x="2715056" y="137414"/>
                  </a:lnTo>
                  <a:lnTo>
                    <a:pt x="2715056" y="127254"/>
                  </a:lnTo>
                  <a:lnTo>
                    <a:pt x="2717723" y="123190"/>
                  </a:lnTo>
                  <a:lnTo>
                    <a:pt x="2723184" y="120015"/>
                  </a:lnTo>
                  <a:lnTo>
                    <a:pt x="2728772" y="116967"/>
                  </a:lnTo>
                  <a:lnTo>
                    <a:pt x="2737027" y="115316"/>
                  </a:lnTo>
                  <a:lnTo>
                    <a:pt x="2748076" y="115316"/>
                  </a:lnTo>
                  <a:lnTo>
                    <a:pt x="2781477" y="137414"/>
                  </a:lnTo>
                  <a:lnTo>
                    <a:pt x="2781477" y="103251"/>
                  </a:lnTo>
                  <a:lnTo>
                    <a:pt x="2780792" y="102882"/>
                  </a:lnTo>
                  <a:lnTo>
                    <a:pt x="2771317" y="99822"/>
                  </a:lnTo>
                  <a:lnTo>
                    <a:pt x="2760408" y="98018"/>
                  </a:lnTo>
                  <a:lnTo>
                    <a:pt x="2748076" y="97409"/>
                  </a:lnTo>
                  <a:lnTo>
                    <a:pt x="2735808" y="98018"/>
                  </a:lnTo>
                  <a:lnTo>
                    <a:pt x="2696527" y="118338"/>
                  </a:lnTo>
                  <a:lnTo>
                    <a:pt x="2692831" y="132334"/>
                  </a:lnTo>
                  <a:lnTo>
                    <a:pt x="2693746" y="139776"/>
                  </a:lnTo>
                  <a:lnTo>
                    <a:pt x="2724886" y="164871"/>
                  </a:lnTo>
                  <a:lnTo>
                    <a:pt x="2748076" y="167259"/>
                  </a:lnTo>
                  <a:lnTo>
                    <a:pt x="2760408" y="166662"/>
                  </a:lnTo>
                  <a:lnTo>
                    <a:pt x="2797721" y="149225"/>
                  </a:lnTo>
                  <a:lnTo>
                    <a:pt x="2799867" y="146456"/>
                  </a:lnTo>
                  <a:lnTo>
                    <a:pt x="2802648" y="139776"/>
                  </a:lnTo>
                  <a:lnTo>
                    <a:pt x="2803575" y="132334"/>
                  </a:lnTo>
                  <a:close/>
                </a:path>
                <a:path w="3648075" h="181610">
                  <a:moveTo>
                    <a:pt x="2914954" y="115189"/>
                  </a:moveTo>
                  <a:lnTo>
                    <a:pt x="2913126" y="100203"/>
                  </a:lnTo>
                  <a:lnTo>
                    <a:pt x="2912795" y="97409"/>
                  </a:lnTo>
                  <a:lnTo>
                    <a:pt x="2902572" y="98653"/>
                  </a:lnTo>
                  <a:lnTo>
                    <a:pt x="2891523" y="99529"/>
                  </a:lnTo>
                  <a:lnTo>
                    <a:pt x="2879610" y="100037"/>
                  </a:lnTo>
                  <a:lnTo>
                    <a:pt x="2866821" y="100203"/>
                  </a:lnTo>
                  <a:lnTo>
                    <a:pt x="2866821" y="13208"/>
                  </a:lnTo>
                  <a:lnTo>
                    <a:pt x="2845358" y="13208"/>
                  </a:lnTo>
                  <a:lnTo>
                    <a:pt x="2845358" y="118618"/>
                  </a:lnTo>
                  <a:lnTo>
                    <a:pt x="2873514" y="118452"/>
                  </a:lnTo>
                  <a:lnTo>
                    <a:pt x="2883535" y="118249"/>
                  </a:lnTo>
                  <a:lnTo>
                    <a:pt x="2890824" y="117983"/>
                  </a:lnTo>
                  <a:lnTo>
                    <a:pt x="2898698" y="117602"/>
                  </a:lnTo>
                  <a:lnTo>
                    <a:pt x="2906826" y="116713"/>
                  </a:lnTo>
                  <a:lnTo>
                    <a:pt x="2914954" y="115189"/>
                  </a:lnTo>
                  <a:close/>
                </a:path>
                <a:path w="3648075" h="181610">
                  <a:moveTo>
                    <a:pt x="2980105" y="0"/>
                  </a:moveTo>
                  <a:lnTo>
                    <a:pt x="2958388" y="0"/>
                  </a:lnTo>
                  <a:lnTo>
                    <a:pt x="2958388" y="65659"/>
                  </a:lnTo>
                  <a:lnTo>
                    <a:pt x="2943021" y="65659"/>
                  </a:lnTo>
                  <a:lnTo>
                    <a:pt x="2943021" y="3429"/>
                  </a:lnTo>
                  <a:lnTo>
                    <a:pt x="2921431" y="3429"/>
                  </a:lnTo>
                  <a:lnTo>
                    <a:pt x="2921431" y="162941"/>
                  </a:lnTo>
                  <a:lnTo>
                    <a:pt x="2943021" y="162941"/>
                  </a:lnTo>
                  <a:lnTo>
                    <a:pt x="2943021" y="84074"/>
                  </a:lnTo>
                  <a:lnTo>
                    <a:pt x="2958388" y="84074"/>
                  </a:lnTo>
                  <a:lnTo>
                    <a:pt x="2958388" y="168021"/>
                  </a:lnTo>
                  <a:lnTo>
                    <a:pt x="2980105" y="168021"/>
                  </a:lnTo>
                  <a:lnTo>
                    <a:pt x="2980105" y="84074"/>
                  </a:lnTo>
                  <a:lnTo>
                    <a:pt x="2980105" y="65659"/>
                  </a:lnTo>
                  <a:lnTo>
                    <a:pt x="2980105" y="0"/>
                  </a:lnTo>
                  <a:close/>
                </a:path>
                <a:path w="3648075" h="181610">
                  <a:moveTo>
                    <a:pt x="3148888" y="135509"/>
                  </a:moveTo>
                  <a:lnTo>
                    <a:pt x="3126663" y="108381"/>
                  </a:lnTo>
                  <a:lnTo>
                    <a:pt x="3126663" y="135509"/>
                  </a:lnTo>
                  <a:lnTo>
                    <a:pt x="3126663" y="139954"/>
                  </a:lnTo>
                  <a:lnTo>
                    <a:pt x="3091865" y="150114"/>
                  </a:lnTo>
                  <a:lnTo>
                    <a:pt x="3083814" y="149885"/>
                  </a:lnTo>
                  <a:lnTo>
                    <a:pt x="3057194" y="139954"/>
                  </a:lnTo>
                  <a:lnTo>
                    <a:pt x="3057194" y="135509"/>
                  </a:lnTo>
                  <a:lnTo>
                    <a:pt x="3059353" y="129273"/>
                  </a:lnTo>
                  <a:lnTo>
                    <a:pt x="3065856" y="124828"/>
                  </a:lnTo>
                  <a:lnTo>
                    <a:pt x="3076689" y="122174"/>
                  </a:lnTo>
                  <a:lnTo>
                    <a:pt x="3091865" y="121285"/>
                  </a:lnTo>
                  <a:lnTo>
                    <a:pt x="3107105" y="122174"/>
                  </a:lnTo>
                  <a:lnTo>
                    <a:pt x="3117977" y="124828"/>
                  </a:lnTo>
                  <a:lnTo>
                    <a:pt x="3124492" y="129273"/>
                  </a:lnTo>
                  <a:lnTo>
                    <a:pt x="3126663" y="135509"/>
                  </a:lnTo>
                  <a:lnTo>
                    <a:pt x="3126663" y="108381"/>
                  </a:lnTo>
                  <a:lnTo>
                    <a:pt x="3126130" y="108127"/>
                  </a:lnTo>
                  <a:lnTo>
                    <a:pt x="3116351" y="105435"/>
                  </a:lnTo>
                  <a:lnTo>
                    <a:pt x="3104934" y="103797"/>
                  </a:lnTo>
                  <a:lnTo>
                    <a:pt x="3091865" y="103251"/>
                  </a:lnTo>
                  <a:lnTo>
                    <a:pt x="3078950" y="103784"/>
                  </a:lnTo>
                  <a:lnTo>
                    <a:pt x="3038551" y="121970"/>
                  </a:lnTo>
                  <a:lnTo>
                    <a:pt x="3034842" y="135509"/>
                  </a:lnTo>
                  <a:lnTo>
                    <a:pt x="3035770" y="142798"/>
                  </a:lnTo>
                  <a:lnTo>
                    <a:pt x="3067583" y="165874"/>
                  </a:lnTo>
                  <a:lnTo>
                    <a:pt x="3091865" y="168021"/>
                  </a:lnTo>
                  <a:lnTo>
                    <a:pt x="3104858" y="167487"/>
                  </a:lnTo>
                  <a:lnTo>
                    <a:pt x="3144494" y="150114"/>
                  </a:lnTo>
                  <a:lnTo>
                    <a:pt x="3145231" y="149237"/>
                  </a:lnTo>
                  <a:lnTo>
                    <a:pt x="3147974" y="142798"/>
                  </a:lnTo>
                  <a:lnTo>
                    <a:pt x="3148888" y="135509"/>
                  </a:lnTo>
                  <a:close/>
                </a:path>
                <a:path w="3648075" h="181610">
                  <a:moveTo>
                    <a:pt x="3169843" y="79121"/>
                  </a:moveTo>
                  <a:lnTo>
                    <a:pt x="3130600" y="79121"/>
                  </a:lnTo>
                  <a:lnTo>
                    <a:pt x="3130600" y="65786"/>
                  </a:lnTo>
                  <a:lnTo>
                    <a:pt x="3130600" y="65659"/>
                  </a:lnTo>
                  <a:lnTo>
                    <a:pt x="3130600" y="59690"/>
                  </a:lnTo>
                  <a:lnTo>
                    <a:pt x="3138449" y="55054"/>
                  </a:lnTo>
                  <a:lnTo>
                    <a:pt x="3143618" y="49784"/>
                  </a:lnTo>
                  <a:lnTo>
                    <a:pt x="3144088" y="49314"/>
                  </a:lnTo>
                  <a:lnTo>
                    <a:pt x="3147491" y="42481"/>
                  </a:lnTo>
                  <a:lnTo>
                    <a:pt x="3148634" y="34544"/>
                  </a:lnTo>
                  <a:lnTo>
                    <a:pt x="3147707" y="27457"/>
                  </a:lnTo>
                  <a:lnTo>
                    <a:pt x="3126282" y="7683"/>
                  </a:lnTo>
                  <a:lnTo>
                    <a:pt x="3126282" y="29845"/>
                  </a:lnTo>
                  <a:lnTo>
                    <a:pt x="3126282" y="34544"/>
                  </a:lnTo>
                  <a:lnTo>
                    <a:pt x="3124136" y="41224"/>
                  </a:lnTo>
                  <a:lnTo>
                    <a:pt x="3117685" y="45986"/>
                  </a:lnTo>
                  <a:lnTo>
                    <a:pt x="3108883" y="48323"/>
                  </a:lnTo>
                  <a:lnTo>
                    <a:pt x="3108883" y="65786"/>
                  </a:lnTo>
                  <a:lnTo>
                    <a:pt x="3108883" y="79121"/>
                  </a:lnTo>
                  <a:lnTo>
                    <a:pt x="3074720" y="79121"/>
                  </a:lnTo>
                  <a:lnTo>
                    <a:pt x="3074720" y="65659"/>
                  </a:lnTo>
                  <a:lnTo>
                    <a:pt x="3079927" y="66421"/>
                  </a:lnTo>
                  <a:lnTo>
                    <a:pt x="3085642" y="66675"/>
                  </a:lnTo>
                  <a:lnTo>
                    <a:pt x="3097961" y="66675"/>
                  </a:lnTo>
                  <a:lnTo>
                    <a:pt x="3103676" y="66421"/>
                  </a:lnTo>
                  <a:lnTo>
                    <a:pt x="3108883" y="65786"/>
                  </a:lnTo>
                  <a:lnTo>
                    <a:pt x="3108883" y="48323"/>
                  </a:lnTo>
                  <a:lnTo>
                    <a:pt x="3106940" y="48831"/>
                  </a:lnTo>
                  <a:lnTo>
                    <a:pt x="3091865" y="49784"/>
                  </a:lnTo>
                  <a:lnTo>
                    <a:pt x="3057575" y="39370"/>
                  </a:lnTo>
                  <a:lnTo>
                    <a:pt x="3057575" y="29845"/>
                  </a:lnTo>
                  <a:lnTo>
                    <a:pt x="3091865" y="19431"/>
                  </a:lnTo>
                  <a:lnTo>
                    <a:pt x="3099892" y="19697"/>
                  </a:lnTo>
                  <a:lnTo>
                    <a:pt x="3126282" y="29845"/>
                  </a:lnTo>
                  <a:lnTo>
                    <a:pt x="3126282" y="7683"/>
                  </a:lnTo>
                  <a:lnTo>
                    <a:pt x="3125762" y="7442"/>
                  </a:lnTo>
                  <a:lnTo>
                    <a:pt x="3116021" y="4787"/>
                  </a:lnTo>
                  <a:lnTo>
                    <a:pt x="3104718" y="3200"/>
                  </a:lnTo>
                  <a:lnTo>
                    <a:pt x="3091865" y="2667"/>
                  </a:lnTo>
                  <a:lnTo>
                    <a:pt x="3079026" y="3200"/>
                  </a:lnTo>
                  <a:lnTo>
                    <a:pt x="3038919" y="21196"/>
                  </a:lnTo>
                  <a:lnTo>
                    <a:pt x="3035223" y="34544"/>
                  </a:lnTo>
                  <a:lnTo>
                    <a:pt x="3036341" y="42405"/>
                  </a:lnTo>
                  <a:lnTo>
                    <a:pt x="3039694" y="49225"/>
                  </a:lnTo>
                  <a:lnTo>
                    <a:pt x="3045295" y="54978"/>
                  </a:lnTo>
                  <a:lnTo>
                    <a:pt x="3053130" y="59690"/>
                  </a:lnTo>
                  <a:lnTo>
                    <a:pt x="3053130" y="79121"/>
                  </a:lnTo>
                  <a:lnTo>
                    <a:pt x="3014014" y="79121"/>
                  </a:lnTo>
                  <a:lnTo>
                    <a:pt x="3014014" y="97536"/>
                  </a:lnTo>
                  <a:lnTo>
                    <a:pt x="3169843" y="97536"/>
                  </a:lnTo>
                  <a:lnTo>
                    <a:pt x="3169843" y="79121"/>
                  </a:lnTo>
                  <a:close/>
                </a:path>
                <a:path w="3648075" h="181610">
                  <a:moveTo>
                    <a:pt x="3352088" y="39497"/>
                  </a:moveTo>
                  <a:lnTo>
                    <a:pt x="3351301" y="31953"/>
                  </a:lnTo>
                  <a:lnTo>
                    <a:pt x="3348939" y="25133"/>
                  </a:lnTo>
                  <a:lnTo>
                    <a:pt x="3346323" y="21082"/>
                  </a:lnTo>
                  <a:lnTo>
                    <a:pt x="3345015" y="19050"/>
                  </a:lnTo>
                  <a:lnTo>
                    <a:pt x="3339515" y="13716"/>
                  </a:lnTo>
                  <a:lnTo>
                    <a:pt x="3332746" y="9385"/>
                  </a:lnTo>
                  <a:lnTo>
                    <a:pt x="3331006" y="8686"/>
                  </a:lnTo>
                  <a:lnTo>
                    <a:pt x="3331006" y="44831"/>
                  </a:lnTo>
                  <a:lnTo>
                    <a:pt x="3328847" y="49149"/>
                  </a:lnTo>
                  <a:lnTo>
                    <a:pt x="3319830" y="55880"/>
                  </a:lnTo>
                  <a:lnTo>
                    <a:pt x="3314115" y="57531"/>
                  </a:lnTo>
                  <a:lnTo>
                    <a:pt x="3300399" y="57531"/>
                  </a:lnTo>
                  <a:lnTo>
                    <a:pt x="3283127" y="33782"/>
                  </a:lnTo>
                  <a:lnTo>
                    <a:pt x="3285286" y="29337"/>
                  </a:lnTo>
                  <a:lnTo>
                    <a:pt x="3293922" y="22733"/>
                  </a:lnTo>
                  <a:lnTo>
                    <a:pt x="3299764" y="21082"/>
                  </a:lnTo>
                  <a:lnTo>
                    <a:pt x="3314242" y="21082"/>
                  </a:lnTo>
                  <a:lnTo>
                    <a:pt x="3319957" y="22733"/>
                  </a:lnTo>
                  <a:lnTo>
                    <a:pt x="3324402" y="26162"/>
                  </a:lnTo>
                  <a:lnTo>
                    <a:pt x="3328847" y="29464"/>
                  </a:lnTo>
                  <a:lnTo>
                    <a:pt x="3330943" y="33782"/>
                  </a:lnTo>
                  <a:lnTo>
                    <a:pt x="3331006" y="44831"/>
                  </a:lnTo>
                  <a:lnTo>
                    <a:pt x="3331006" y="8686"/>
                  </a:lnTo>
                  <a:lnTo>
                    <a:pt x="3325063" y="6286"/>
                  </a:lnTo>
                  <a:lnTo>
                    <a:pt x="3316465" y="4432"/>
                  </a:lnTo>
                  <a:lnTo>
                    <a:pt x="3307003" y="3810"/>
                  </a:lnTo>
                  <a:lnTo>
                    <a:pt x="3297567" y="4432"/>
                  </a:lnTo>
                  <a:lnTo>
                    <a:pt x="3265424" y="25133"/>
                  </a:lnTo>
                  <a:lnTo>
                    <a:pt x="3262299" y="39497"/>
                  </a:lnTo>
                  <a:lnTo>
                    <a:pt x="3263061" y="46977"/>
                  </a:lnTo>
                  <a:lnTo>
                    <a:pt x="3297542" y="74320"/>
                  </a:lnTo>
                  <a:lnTo>
                    <a:pt x="3307003" y="74930"/>
                  </a:lnTo>
                  <a:lnTo>
                    <a:pt x="3316465" y="74295"/>
                  </a:lnTo>
                  <a:lnTo>
                    <a:pt x="3346323" y="57531"/>
                  </a:lnTo>
                  <a:lnTo>
                    <a:pt x="3348939" y="53530"/>
                  </a:lnTo>
                  <a:lnTo>
                    <a:pt x="3351301" y="46863"/>
                  </a:lnTo>
                  <a:lnTo>
                    <a:pt x="3352088" y="39497"/>
                  </a:lnTo>
                  <a:close/>
                </a:path>
                <a:path w="3648075" h="181610">
                  <a:moveTo>
                    <a:pt x="3366058" y="104013"/>
                  </a:moveTo>
                  <a:lnTo>
                    <a:pt x="3364788" y="85471"/>
                  </a:lnTo>
                  <a:lnTo>
                    <a:pt x="3339084" y="86639"/>
                  </a:lnTo>
                  <a:lnTo>
                    <a:pt x="3311334" y="87477"/>
                  </a:lnTo>
                  <a:lnTo>
                    <a:pt x="3281502" y="87972"/>
                  </a:lnTo>
                  <a:lnTo>
                    <a:pt x="3249599" y="88138"/>
                  </a:lnTo>
                  <a:lnTo>
                    <a:pt x="3251758" y="106807"/>
                  </a:lnTo>
                  <a:lnTo>
                    <a:pt x="3296843" y="106172"/>
                  </a:lnTo>
                  <a:lnTo>
                    <a:pt x="3296843" y="163322"/>
                  </a:lnTo>
                  <a:lnTo>
                    <a:pt x="3318560" y="163322"/>
                  </a:lnTo>
                  <a:lnTo>
                    <a:pt x="3318560" y="106172"/>
                  </a:lnTo>
                  <a:lnTo>
                    <a:pt x="3318560" y="105537"/>
                  </a:lnTo>
                  <a:lnTo>
                    <a:pt x="3366058" y="104013"/>
                  </a:lnTo>
                  <a:close/>
                </a:path>
                <a:path w="3648075" h="181610">
                  <a:moveTo>
                    <a:pt x="3395268" y="0"/>
                  </a:moveTo>
                  <a:lnTo>
                    <a:pt x="3373551" y="0"/>
                  </a:lnTo>
                  <a:lnTo>
                    <a:pt x="3373551" y="168021"/>
                  </a:lnTo>
                  <a:lnTo>
                    <a:pt x="3395268" y="168021"/>
                  </a:lnTo>
                  <a:lnTo>
                    <a:pt x="3395268" y="0"/>
                  </a:lnTo>
                  <a:close/>
                </a:path>
                <a:path w="3648075" h="181610">
                  <a:moveTo>
                    <a:pt x="3580688" y="56642"/>
                  </a:moveTo>
                  <a:lnTo>
                    <a:pt x="3541572" y="45212"/>
                  </a:lnTo>
                  <a:lnTo>
                    <a:pt x="3520236" y="24638"/>
                  </a:lnTo>
                  <a:lnTo>
                    <a:pt x="3568877" y="24638"/>
                  </a:lnTo>
                  <a:lnTo>
                    <a:pt x="3568877" y="6223"/>
                  </a:lnTo>
                  <a:lnTo>
                    <a:pt x="3447211" y="6223"/>
                  </a:lnTo>
                  <a:lnTo>
                    <a:pt x="3447211" y="24638"/>
                  </a:lnTo>
                  <a:lnTo>
                    <a:pt x="3495344" y="24638"/>
                  </a:lnTo>
                  <a:lnTo>
                    <a:pt x="3491979" y="30721"/>
                  </a:lnTo>
                  <a:lnTo>
                    <a:pt x="3454425" y="53835"/>
                  </a:lnTo>
                  <a:lnTo>
                    <a:pt x="3434130" y="57277"/>
                  </a:lnTo>
                  <a:lnTo>
                    <a:pt x="3447338" y="74041"/>
                  </a:lnTo>
                  <a:lnTo>
                    <a:pt x="3490887" y="56642"/>
                  </a:lnTo>
                  <a:lnTo>
                    <a:pt x="3507663" y="42037"/>
                  </a:lnTo>
                  <a:lnTo>
                    <a:pt x="3519538" y="52946"/>
                  </a:lnTo>
                  <a:lnTo>
                    <a:pt x="3533673" y="61861"/>
                  </a:lnTo>
                  <a:lnTo>
                    <a:pt x="3550069" y="68757"/>
                  </a:lnTo>
                  <a:lnTo>
                    <a:pt x="3568750" y="73660"/>
                  </a:lnTo>
                  <a:lnTo>
                    <a:pt x="3580688" y="56642"/>
                  </a:lnTo>
                  <a:close/>
                </a:path>
                <a:path w="3648075" h="181610">
                  <a:moveTo>
                    <a:pt x="3585895" y="84709"/>
                  </a:moveTo>
                  <a:lnTo>
                    <a:pt x="3430066" y="84709"/>
                  </a:lnTo>
                  <a:lnTo>
                    <a:pt x="3430066" y="103124"/>
                  </a:lnTo>
                  <a:lnTo>
                    <a:pt x="3496868" y="103124"/>
                  </a:lnTo>
                  <a:lnTo>
                    <a:pt x="3496868" y="168021"/>
                  </a:lnTo>
                  <a:lnTo>
                    <a:pt x="3518839" y="168021"/>
                  </a:lnTo>
                  <a:lnTo>
                    <a:pt x="3518839" y="103124"/>
                  </a:lnTo>
                  <a:lnTo>
                    <a:pt x="3585895" y="103124"/>
                  </a:lnTo>
                  <a:lnTo>
                    <a:pt x="3585895" y="84709"/>
                  </a:lnTo>
                  <a:close/>
                </a:path>
                <a:path w="3648075" h="181610">
                  <a:moveTo>
                    <a:pt x="3647617" y="103378"/>
                  </a:moveTo>
                  <a:lnTo>
                    <a:pt x="3645827" y="81495"/>
                  </a:lnTo>
                  <a:lnTo>
                    <a:pt x="3640455" y="60998"/>
                  </a:lnTo>
                  <a:lnTo>
                    <a:pt x="3631488" y="41871"/>
                  </a:lnTo>
                  <a:lnTo>
                    <a:pt x="3618915" y="24130"/>
                  </a:lnTo>
                  <a:lnTo>
                    <a:pt x="3598722" y="24130"/>
                  </a:lnTo>
                  <a:lnTo>
                    <a:pt x="3610787" y="42379"/>
                  </a:lnTo>
                  <a:lnTo>
                    <a:pt x="3619398" y="61645"/>
                  </a:lnTo>
                  <a:lnTo>
                    <a:pt x="3624554" y="81953"/>
                  </a:lnTo>
                  <a:lnTo>
                    <a:pt x="3626281" y="103251"/>
                  </a:lnTo>
                  <a:lnTo>
                    <a:pt x="3624554" y="124714"/>
                  </a:lnTo>
                  <a:lnTo>
                    <a:pt x="3619398" y="144881"/>
                  </a:lnTo>
                  <a:lnTo>
                    <a:pt x="3610787" y="163766"/>
                  </a:lnTo>
                  <a:lnTo>
                    <a:pt x="3598722" y="181356"/>
                  </a:lnTo>
                  <a:lnTo>
                    <a:pt x="3618915" y="181356"/>
                  </a:lnTo>
                  <a:lnTo>
                    <a:pt x="3631488" y="164477"/>
                  </a:lnTo>
                  <a:lnTo>
                    <a:pt x="3640455" y="145846"/>
                  </a:lnTo>
                  <a:lnTo>
                    <a:pt x="3645827" y="125476"/>
                  </a:lnTo>
                  <a:lnTo>
                    <a:pt x="3647617" y="1033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52271" y="2612136"/>
              <a:ext cx="2161540" cy="2697480"/>
            </a:xfrm>
            <a:custGeom>
              <a:avLst/>
              <a:gdLst/>
              <a:ahLst/>
              <a:cxnLst/>
              <a:rect l="l" t="t" r="r" b="b"/>
              <a:pathLst>
                <a:path w="2161540" h="2697479">
                  <a:moveTo>
                    <a:pt x="2161031" y="0"/>
                  </a:moveTo>
                  <a:lnTo>
                    <a:pt x="0" y="0"/>
                  </a:lnTo>
                  <a:lnTo>
                    <a:pt x="0" y="2697480"/>
                  </a:lnTo>
                  <a:lnTo>
                    <a:pt x="2161031" y="2697480"/>
                  </a:lnTo>
                  <a:lnTo>
                    <a:pt x="2161031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52271" y="2343911"/>
              <a:ext cx="2161540" cy="279400"/>
            </a:xfrm>
            <a:custGeom>
              <a:avLst/>
              <a:gdLst/>
              <a:ahLst/>
              <a:cxnLst/>
              <a:rect l="l" t="t" r="r" b="b"/>
              <a:pathLst>
                <a:path w="2161540" h="279400">
                  <a:moveTo>
                    <a:pt x="2161031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2161031" y="278891"/>
                  </a:lnTo>
                  <a:lnTo>
                    <a:pt x="2161031" y="0"/>
                  </a:lnTo>
                  <a:close/>
                </a:path>
              </a:pathLst>
            </a:custGeom>
            <a:solidFill>
              <a:srgbClr val="D2A1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2037" y="2429890"/>
              <a:ext cx="336853" cy="11328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6337" y="2411094"/>
              <a:ext cx="113284" cy="13804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26488" y="2411094"/>
              <a:ext cx="354584" cy="15506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61845" y="2411094"/>
              <a:ext cx="338328" cy="15506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39899" y="2780791"/>
              <a:ext cx="102616" cy="11912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04465" y="2797809"/>
              <a:ext cx="145033" cy="111633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04110" y="2780791"/>
              <a:ext cx="226949" cy="11912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32254" y="3337432"/>
              <a:ext cx="145033" cy="11150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32254" y="3697097"/>
              <a:ext cx="145033" cy="11150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92" y="2780791"/>
              <a:ext cx="1940699" cy="246646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6231" y="4594732"/>
              <a:ext cx="159651" cy="9397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36231" y="4774564"/>
              <a:ext cx="159651" cy="93980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3037331" y="2610611"/>
              <a:ext cx="2159635" cy="2697480"/>
            </a:xfrm>
            <a:custGeom>
              <a:avLst/>
              <a:gdLst/>
              <a:ahLst/>
              <a:cxnLst/>
              <a:rect l="l" t="t" r="r" b="b"/>
              <a:pathLst>
                <a:path w="2159635" h="2697479">
                  <a:moveTo>
                    <a:pt x="2159508" y="0"/>
                  </a:moveTo>
                  <a:lnTo>
                    <a:pt x="0" y="0"/>
                  </a:lnTo>
                  <a:lnTo>
                    <a:pt x="0" y="2697480"/>
                  </a:lnTo>
                  <a:lnTo>
                    <a:pt x="2159508" y="2697480"/>
                  </a:lnTo>
                  <a:lnTo>
                    <a:pt x="2159508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037331" y="2342387"/>
              <a:ext cx="2159635" cy="279400"/>
            </a:xfrm>
            <a:custGeom>
              <a:avLst/>
              <a:gdLst/>
              <a:ahLst/>
              <a:cxnLst/>
              <a:rect l="l" t="t" r="r" b="b"/>
              <a:pathLst>
                <a:path w="2159635" h="279400">
                  <a:moveTo>
                    <a:pt x="2159508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2159508" y="278891"/>
                  </a:lnTo>
                  <a:lnTo>
                    <a:pt x="2159508" y="0"/>
                  </a:lnTo>
                  <a:close/>
                </a:path>
              </a:pathLst>
            </a:custGeom>
            <a:solidFill>
              <a:srgbClr val="D2A1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46780" y="2428239"/>
              <a:ext cx="334391" cy="11328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11015" y="2409443"/>
              <a:ext cx="113284" cy="13804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11168" y="2428239"/>
              <a:ext cx="192024" cy="13614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39132" y="2409443"/>
              <a:ext cx="126618" cy="14350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46650" y="2409443"/>
              <a:ext cx="338327" cy="15493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177158" y="2798444"/>
              <a:ext cx="86487" cy="93979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3320287" y="2782823"/>
              <a:ext cx="492125" cy="118745"/>
            </a:xfrm>
            <a:custGeom>
              <a:avLst/>
              <a:gdLst/>
              <a:ahLst/>
              <a:cxnLst/>
              <a:rect l="l" t="t" r="r" b="b"/>
              <a:pathLst>
                <a:path w="492125" h="118744">
                  <a:moveTo>
                    <a:pt x="66421" y="69087"/>
                  </a:moveTo>
                  <a:lnTo>
                    <a:pt x="27304" y="86613"/>
                  </a:lnTo>
                  <a:lnTo>
                    <a:pt x="27304" y="101219"/>
                  </a:lnTo>
                  <a:lnTo>
                    <a:pt x="66421" y="118618"/>
                  </a:lnTo>
                  <a:lnTo>
                    <a:pt x="75160" y="118189"/>
                  </a:lnTo>
                  <a:lnTo>
                    <a:pt x="103091" y="105918"/>
                  </a:lnTo>
                  <a:lnTo>
                    <a:pt x="58674" y="105918"/>
                  </a:lnTo>
                  <a:lnTo>
                    <a:pt x="52832" y="104775"/>
                  </a:lnTo>
                  <a:lnTo>
                    <a:pt x="48895" y="102488"/>
                  </a:lnTo>
                  <a:lnTo>
                    <a:pt x="44958" y="100329"/>
                  </a:lnTo>
                  <a:lnTo>
                    <a:pt x="43014" y="97536"/>
                  </a:lnTo>
                  <a:lnTo>
                    <a:pt x="42925" y="90297"/>
                  </a:lnTo>
                  <a:lnTo>
                    <a:pt x="44958" y="87375"/>
                  </a:lnTo>
                  <a:lnTo>
                    <a:pt x="48767" y="85216"/>
                  </a:lnTo>
                  <a:lnTo>
                    <a:pt x="52704" y="82931"/>
                  </a:lnTo>
                  <a:lnTo>
                    <a:pt x="58547" y="81787"/>
                  </a:lnTo>
                  <a:lnTo>
                    <a:pt x="103018" y="81787"/>
                  </a:lnTo>
                  <a:lnTo>
                    <a:pt x="102362" y="80645"/>
                  </a:lnTo>
                  <a:lnTo>
                    <a:pt x="95376" y="76073"/>
                  </a:lnTo>
                  <a:lnTo>
                    <a:pt x="89638" y="72999"/>
                  </a:lnTo>
                  <a:lnTo>
                    <a:pt x="82899" y="70818"/>
                  </a:lnTo>
                  <a:lnTo>
                    <a:pt x="75119" y="69516"/>
                  </a:lnTo>
                  <a:lnTo>
                    <a:pt x="66421" y="69087"/>
                  </a:lnTo>
                  <a:close/>
                </a:path>
                <a:path w="492125" h="118744">
                  <a:moveTo>
                    <a:pt x="103018" y="81787"/>
                  </a:moveTo>
                  <a:lnTo>
                    <a:pt x="74295" y="81787"/>
                  </a:lnTo>
                  <a:lnTo>
                    <a:pt x="80263" y="82931"/>
                  </a:lnTo>
                  <a:lnTo>
                    <a:pt x="88137" y="87502"/>
                  </a:lnTo>
                  <a:lnTo>
                    <a:pt x="90042" y="90297"/>
                  </a:lnTo>
                  <a:lnTo>
                    <a:pt x="90042" y="97536"/>
                  </a:lnTo>
                  <a:lnTo>
                    <a:pt x="88137" y="100457"/>
                  </a:lnTo>
                  <a:lnTo>
                    <a:pt x="84074" y="102615"/>
                  </a:lnTo>
                  <a:lnTo>
                    <a:pt x="80137" y="104775"/>
                  </a:lnTo>
                  <a:lnTo>
                    <a:pt x="74295" y="105918"/>
                  </a:lnTo>
                  <a:lnTo>
                    <a:pt x="103091" y="105918"/>
                  </a:lnTo>
                  <a:lnTo>
                    <a:pt x="105790" y="101219"/>
                  </a:lnTo>
                  <a:lnTo>
                    <a:pt x="105790" y="86613"/>
                  </a:lnTo>
                  <a:lnTo>
                    <a:pt x="103018" y="81787"/>
                  </a:lnTo>
                  <a:close/>
                </a:path>
                <a:path w="492125" h="118744">
                  <a:moveTo>
                    <a:pt x="45338" y="18161"/>
                  </a:moveTo>
                  <a:lnTo>
                    <a:pt x="29845" y="18161"/>
                  </a:lnTo>
                  <a:lnTo>
                    <a:pt x="29845" y="30352"/>
                  </a:lnTo>
                  <a:lnTo>
                    <a:pt x="26924" y="37591"/>
                  </a:lnTo>
                  <a:lnTo>
                    <a:pt x="0" y="59436"/>
                  </a:lnTo>
                  <a:lnTo>
                    <a:pt x="11049" y="70358"/>
                  </a:lnTo>
                  <a:lnTo>
                    <a:pt x="37973" y="44576"/>
                  </a:lnTo>
                  <a:lnTo>
                    <a:pt x="56074" y="44576"/>
                  </a:lnTo>
                  <a:lnTo>
                    <a:pt x="53466" y="41783"/>
                  </a:lnTo>
                  <a:lnTo>
                    <a:pt x="48006" y="36068"/>
                  </a:lnTo>
                  <a:lnTo>
                    <a:pt x="45338" y="29590"/>
                  </a:lnTo>
                  <a:lnTo>
                    <a:pt x="45338" y="18161"/>
                  </a:lnTo>
                  <a:close/>
                </a:path>
                <a:path w="492125" h="118744">
                  <a:moveTo>
                    <a:pt x="103886" y="0"/>
                  </a:moveTo>
                  <a:lnTo>
                    <a:pt x="88773" y="0"/>
                  </a:lnTo>
                  <a:lnTo>
                    <a:pt x="88773" y="26924"/>
                  </a:lnTo>
                  <a:lnTo>
                    <a:pt x="66294" y="26924"/>
                  </a:lnTo>
                  <a:lnTo>
                    <a:pt x="66294" y="39370"/>
                  </a:lnTo>
                  <a:lnTo>
                    <a:pt x="88773" y="39370"/>
                  </a:lnTo>
                  <a:lnTo>
                    <a:pt x="88773" y="68199"/>
                  </a:lnTo>
                  <a:lnTo>
                    <a:pt x="103886" y="68199"/>
                  </a:lnTo>
                  <a:lnTo>
                    <a:pt x="103886" y="0"/>
                  </a:lnTo>
                  <a:close/>
                </a:path>
                <a:path w="492125" h="118744">
                  <a:moveTo>
                    <a:pt x="56074" y="44576"/>
                  </a:moveTo>
                  <a:lnTo>
                    <a:pt x="37973" y="44576"/>
                  </a:lnTo>
                  <a:lnTo>
                    <a:pt x="42997" y="50792"/>
                  </a:lnTo>
                  <a:lnTo>
                    <a:pt x="49117" y="56483"/>
                  </a:lnTo>
                  <a:lnTo>
                    <a:pt x="56332" y="61650"/>
                  </a:lnTo>
                  <a:lnTo>
                    <a:pt x="64642" y="66294"/>
                  </a:lnTo>
                  <a:lnTo>
                    <a:pt x="74422" y="54483"/>
                  </a:lnTo>
                  <a:lnTo>
                    <a:pt x="65786" y="51688"/>
                  </a:lnTo>
                  <a:lnTo>
                    <a:pt x="58800" y="47498"/>
                  </a:lnTo>
                  <a:lnTo>
                    <a:pt x="56074" y="44576"/>
                  </a:lnTo>
                  <a:close/>
                </a:path>
                <a:path w="492125" h="118744">
                  <a:moveTo>
                    <a:pt x="69341" y="5334"/>
                  </a:moveTo>
                  <a:lnTo>
                    <a:pt x="5207" y="5334"/>
                  </a:lnTo>
                  <a:lnTo>
                    <a:pt x="5207" y="18161"/>
                  </a:lnTo>
                  <a:lnTo>
                    <a:pt x="69341" y="18161"/>
                  </a:lnTo>
                  <a:lnTo>
                    <a:pt x="69341" y="5334"/>
                  </a:lnTo>
                  <a:close/>
                </a:path>
                <a:path w="492125" h="118744">
                  <a:moveTo>
                    <a:pt x="492125" y="91566"/>
                  </a:moveTo>
                  <a:lnTo>
                    <a:pt x="381508" y="91566"/>
                  </a:lnTo>
                  <a:lnTo>
                    <a:pt x="381508" y="104394"/>
                  </a:lnTo>
                  <a:lnTo>
                    <a:pt x="492125" y="104394"/>
                  </a:lnTo>
                  <a:lnTo>
                    <a:pt x="492125" y="91566"/>
                  </a:lnTo>
                  <a:close/>
                </a:path>
                <a:path w="492125" h="118744">
                  <a:moveTo>
                    <a:pt x="436879" y="31623"/>
                  </a:moveTo>
                  <a:lnTo>
                    <a:pt x="397128" y="48260"/>
                  </a:lnTo>
                  <a:lnTo>
                    <a:pt x="397128" y="61468"/>
                  </a:lnTo>
                  <a:lnTo>
                    <a:pt x="429133" y="78739"/>
                  </a:lnTo>
                  <a:lnTo>
                    <a:pt x="429133" y="91566"/>
                  </a:lnTo>
                  <a:lnTo>
                    <a:pt x="444373" y="91566"/>
                  </a:lnTo>
                  <a:lnTo>
                    <a:pt x="444373" y="78739"/>
                  </a:lnTo>
                  <a:lnTo>
                    <a:pt x="454660" y="77724"/>
                  </a:lnTo>
                  <a:lnTo>
                    <a:pt x="462534" y="75184"/>
                  </a:lnTo>
                  <a:lnTo>
                    <a:pt x="468122" y="70865"/>
                  </a:lnTo>
                  <a:lnTo>
                    <a:pt x="473540" y="66801"/>
                  </a:lnTo>
                  <a:lnTo>
                    <a:pt x="436879" y="66801"/>
                  </a:lnTo>
                  <a:lnTo>
                    <a:pt x="426378" y="66085"/>
                  </a:lnTo>
                  <a:lnTo>
                    <a:pt x="418877" y="63928"/>
                  </a:lnTo>
                  <a:lnTo>
                    <a:pt x="414377" y="60319"/>
                  </a:lnTo>
                  <a:lnTo>
                    <a:pt x="412876" y="55245"/>
                  </a:lnTo>
                  <a:lnTo>
                    <a:pt x="414377" y="50337"/>
                  </a:lnTo>
                  <a:lnTo>
                    <a:pt x="418877" y="46847"/>
                  </a:lnTo>
                  <a:lnTo>
                    <a:pt x="426378" y="44761"/>
                  </a:lnTo>
                  <a:lnTo>
                    <a:pt x="436879" y="44069"/>
                  </a:lnTo>
                  <a:lnTo>
                    <a:pt x="473862" y="44069"/>
                  </a:lnTo>
                  <a:lnTo>
                    <a:pt x="472948" y="42545"/>
                  </a:lnTo>
                  <a:lnTo>
                    <a:pt x="465963" y="38226"/>
                  </a:lnTo>
                  <a:lnTo>
                    <a:pt x="460222" y="35319"/>
                  </a:lnTo>
                  <a:lnTo>
                    <a:pt x="453469" y="33258"/>
                  </a:lnTo>
                  <a:lnTo>
                    <a:pt x="445692" y="32029"/>
                  </a:lnTo>
                  <a:lnTo>
                    <a:pt x="436879" y="31623"/>
                  </a:lnTo>
                  <a:close/>
                </a:path>
                <a:path w="492125" h="118744">
                  <a:moveTo>
                    <a:pt x="473862" y="44069"/>
                  </a:moveTo>
                  <a:lnTo>
                    <a:pt x="444626" y="44069"/>
                  </a:lnTo>
                  <a:lnTo>
                    <a:pt x="450469" y="44958"/>
                  </a:lnTo>
                  <a:lnTo>
                    <a:pt x="454533" y="46989"/>
                  </a:lnTo>
                  <a:lnTo>
                    <a:pt x="458470" y="49022"/>
                  </a:lnTo>
                  <a:lnTo>
                    <a:pt x="460501" y="51688"/>
                  </a:lnTo>
                  <a:lnTo>
                    <a:pt x="460501" y="58800"/>
                  </a:lnTo>
                  <a:lnTo>
                    <a:pt x="458470" y="61722"/>
                  </a:lnTo>
                  <a:lnTo>
                    <a:pt x="454533" y="63753"/>
                  </a:lnTo>
                  <a:lnTo>
                    <a:pt x="450723" y="65786"/>
                  </a:lnTo>
                  <a:lnTo>
                    <a:pt x="444753" y="66801"/>
                  </a:lnTo>
                  <a:lnTo>
                    <a:pt x="473540" y="66801"/>
                  </a:lnTo>
                  <a:lnTo>
                    <a:pt x="473710" y="66675"/>
                  </a:lnTo>
                  <a:lnTo>
                    <a:pt x="476376" y="61468"/>
                  </a:lnTo>
                  <a:lnTo>
                    <a:pt x="476376" y="48260"/>
                  </a:lnTo>
                  <a:lnTo>
                    <a:pt x="473862" y="44069"/>
                  </a:lnTo>
                  <a:close/>
                </a:path>
                <a:path w="492125" h="118744">
                  <a:moveTo>
                    <a:pt x="365633" y="89788"/>
                  </a:moveTo>
                  <a:lnTo>
                    <a:pt x="255015" y="89788"/>
                  </a:lnTo>
                  <a:lnTo>
                    <a:pt x="255015" y="102743"/>
                  </a:lnTo>
                  <a:lnTo>
                    <a:pt x="365633" y="102743"/>
                  </a:lnTo>
                  <a:lnTo>
                    <a:pt x="365633" y="89788"/>
                  </a:lnTo>
                  <a:close/>
                </a:path>
                <a:path w="492125" h="118744">
                  <a:moveTo>
                    <a:pt x="318008" y="68199"/>
                  </a:moveTo>
                  <a:lnTo>
                    <a:pt x="302513" y="68199"/>
                  </a:lnTo>
                  <a:lnTo>
                    <a:pt x="302513" y="89788"/>
                  </a:lnTo>
                  <a:lnTo>
                    <a:pt x="318008" y="89788"/>
                  </a:lnTo>
                  <a:lnTo>
                    <a:pt x="318008" y="68199"/>
                  </a:lnTo>
                  <a:close/>
                </a:path>
                <a:path w="492125" h="118744">
                  <a:moveTo>
                    <a:pt x="287274" y="8889"/>
                  </a:moveTo>
                  <a:lnTo>
                    <a:pt x="271779" y="8889"/>
                  </a:lnTo>
                  <a:lnTo>
                    <a:pt x="271779" y="68199"/>
                  </a:lnTo>
                  <a:lnTo>
                    <a:pt x="348869" y="68199"/>
                  </a:lnTo>
                  <a:lnTo>
                    <a:pt x="348869" y="55245"/>
                  </a:lnTo>
                  <a:lnTo>
                    <a:pt x="287274" y="55245"/>
                  </a:lnTo>
                  <a:lnTo>
                    <a:pt x="287274" y="40004"/>
                  </a:lnTo>
                  <a:lnTo>
                    <a:pt x="348869" y="40004"/>
                  </a:lnTo>
                  <a:lnTo>
                    <a:pt x="348869" y="26924"/>
                  </a:lnTo>
                  <a:lnTo>
                    <a:pt x="287274" y="26924"/>
                  </a:lnTo>
                  <a:lnTo>
                    <a:pt x="287274" y="8889"/>
                  </a:lnTo>
                  <a:close/>
                </a:path>
                <a:path w="492125" h="118744">
                  <a:moveTo>
                    <a:pt x="348869" y="40004"/>
                  </a:moveTo>
                  <a:lnTo>
                    <a:pt x="333375" y="40004"/>
                  </a:lnTo>
                  <a:lnTo>
                    <a:pt x="333375" y="55245"/>
                  </a:lnTo>
                  <a:lnTo>
                    <a:pt x="348869" y="55245"/>
                  </a:lnTo>
                  <a:lnTo>
                    <a:pt x="348869" y="40004"/>
                  </a:lnTo>
                  <a:close/>
                </a:path>
                <a:path w="492125" h="118744">
                  <a:moveTo>
                    <a:pt x="348869" y="8889"/>
                  </a:moveTo>
                  <a:lnTo>
                    <a:pt x="333375" y="8889"/>
                  </a:lnTo>
                  <a:lnTo>
                    <a:pt x="333375" y="26924"/>
                  </a:lnTo>
                  <a:lnTo>
                    <a:pt x="348869" y="26924"/>
                  </a:lnTo>
                  <a:lnTo>
                    <a:pt x="348869" y="8889"/>
                  </a:lnTo>
                  <a:close/>
                </a:path>
                <a:path w="492125" h="118744">
                  <a:moveTo>
                    <a:pt x="239140" y="89788"/>
                  </a:moveTo>
                  <a:lnTo>
                    <a:pt x="128524" y="89788"/>
                  </a:lnTo>
                  <a:lnTo>
                    <a:pt x="128524" y="102743"/>
                  </a:lnTo>
                  <a:lnTo>
                    <a:pt x="239140" y="102743"/>
                  </a:lnTo>
                  <a:lnTo>
                    <a:pt x="239140" y="89788"/>
                  </a:lnTo>
                  <a:close/>
                </a:path>
                <a:path w="492125" h="118744">
                  <a:moveTo>
                    <a:pt x="191515" y="68199"/>
                  </a:moveTo>
                  <a:lnTo>
                    <a:pt x="176022" y="68199"/>
                  </a:lnTo>
                  <a:lnTo>
                    <a:pt x="176022" y="89788"/>
                  </a:lnTo>
                  <a:lnTo>
                    <a:pt x="191515" y="89788"/>
                  </a:lnTo>
                  <a:lnTo>
                    <a:pt x="191515" y="68199"/>
                  </a:lnTo>
                  <a:close/>
                </a:path>
                <a:path w="492125" h="118744">
                  <a:moveTo>
                    <a:pt x="160782" y="8889"/>
                  </a:moveTo>
                  <a:lnTo>
                    <a:pt x="145287" y="8889"/>
                  </a:lnTo>
                  <a:lnTo>
                    <a:pt x="145287" y="68199"/>
                  </a:lnTo>
                  <a:lnTo>
                    <a:pt x="222376" y="68199"/>
                  </a:lnTo>
                  <a:lnTo>
                    <a:pt x="222376" y="55245"/>
                  </a:lnTo>
                  <a:lnTo>
                    <a:pt x="160782" y="55245"/>
                  </a:lnTo>
                  <a:lnTo>
                    <a:pt x="160782" y="40004"/>
                  </a:lnTo>
                  <a:lnTo>
                    <a:pt x="222376" y="40004"/>
                  </a:lnTo>
                  <a:lnTo>
                    <a:pt x="222376" y="26924"/>
                  </a:lnTo>
                  <a:lnTo>
                    <a:pt x="160782" y="26924"/>
                  </a:lnTo>
                  <a:lnTo>
                    <a:pt x="160782" y="8889"/>
                  </a:lnTo>
                  <a:close/>
                </a:path>
                <a:path w="492125" h="118744">
                  <a:moveTo>
                    <a:pt x="222376" y="40004"/>
                  </a:moveTo>
                  <a:lnTo>
                    <a:pt x="206883" y="40004"/>
                  </a:lnTo>
                  <a:lnTo>
                    <a:pt x="206883" y="55245"/>
                  </a:lnTo>
                  <a:lnTo>
                    <a:pt x="222376" y="55245"/>
                  </a:lnTo>
                  <a:lnTo>
                    <a:pt x="222376" y="40004"/>
                  </a:lnTo>
                  <a:close/>
                </a:path>
                <a:path w="492125" h="118744">
                  <a:moveTo>
                    <a:pt x="222376" y="8889"/>
                  </a:moveTo>
                  <a:lnTo>
                    <a:pt x="206883" y="8889"/>
                  </a:lnTo>
                  <a:lnTo>
                    <a:pt x="206883" y="26924"/>
                  </a:lnTo>
                  <a:lnTo>
                    <a:pt x="222376" y="26924"/>
                  </a:lnTo>
                  <a:lnTo>
                    <a:pt x="222376" y="8889"/>
                  </a:lnTo>
                  <a:close/>
                </a:path>
                <a:path w="492125" h="118744">
                  <a:moveTo>
                    <a:pt x="482981" y="14097"/>
                  </a:moveTo>
                  <a:lnTo>
                    <a:pt x="390651" y="14097"/>
                  </a:lnTo>
                  <a:lnTo>
                    <a:pt x="390651" y="26670"/>
                  </a:lnTo>
                  <a:lnTo>
                    <a:pt x="482981" y="26670"/>
                  </a:lnTo>
                  <a:lnTo>
                    <a:pt x="482981" y="14097"/>
                  </a:lnTo>
                  <a:close/>
                </a:path>
                <a:path w="492125" h="118744">
                  <a:moveTo>
                    <a:pt x="444373" y="126"/>
                  </a:moveTo>
                  <a:lnTo>
                    <a:pt x="429133" y="126"/>
                  </a:lnTo>
                  <a:lnTo>
                    <a:pt x="429133" y="14097"/>
                  </a:lnTo>
                  <a:lnTo>
                    <a:pt x="444373" y="14097"/>
                  </a:lnTo>
                  <a:lnTo>
                    <a:pt x="444373" y="12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71975" y="2782823"/>
              <a:ext cx="231901" cy="11912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180713" y="2782823"/>
              <a:ext cx="102742" cy="119125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51146" y="2782823"/>
              <a:ext cx="230886" cy="11912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643627" y="2785363"/>
              <a:ext cx="237109" cy="116586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171443" y="3032251"/>
              <a:ext cx="92202" cy="93853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42586" y="2798444"/>
              <a:ext cx="145034" cy="113029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3326383" y="3016503"/>
              <a:ext cx="489584" cy="119380"/>
            </a:xfrm>
            <a:custGeom>
              <a:avLst/>
              <a:gdLst/>
              <a:ahLst/>
              <a:cxnLst/>
              <a:rect l="l" t="t" r="r" b="b"/>
              <a:pathLst>
                <a:path w="489585" h="119380">
                  <a:moveTo>
                    <a:pt x="34670" y="75692"/>
                  </a:moveTo>
                  <a:lnTo>
                    <a:pt x="19176" y="75692"/>
                  </a:lnTo>
                  <a:lnTo>
                    <a:pt x="19176" y="115062"/>
                  </a:lnTo>
                  <a:lnTo>
                    <a:pt x="98298" y="115062"/>
                  </a:lnTo>
                  <a:lnTo>
                    <a:pt x="98298" y="101981"/>
                  </a:lnTo>
                  <a:lnTo>
                    <a:pt x="34670" y="101981"/>
                  </a:lnTo>
                  <a:lnTo>
                    <a:pt x="34670" y="75692"/>
                  </a:lnTo>
                  <a:close/>
                </a:path>
                <a:path w="489585" h="119380">
                  <a:moveTo>
                    <a:pt x="96012" y="0"/>
                  </a:moveTo>
                  <a:lnTo>
                    <a:pt x="80899" y="0"/>
                  </a:lnTo>
                  <a:lnTo>
                    <a:pt x="80899" y="84963"/>
                  </a:lnTo>
                  <a:lnTo>
                    <a:pt x="96012" y="84963"/>
                  </a:lnTo>
                  <a:lnTo>
                    <a:pt x="96012" y="0"/>
                  </a:lnTo>
                  <a:close/>
                </a:path>
                <a:path w="489585" h="119380">
                  <a:moveTo>
                    <a:pt x="41148" y="4699"/>
                  </a:moveTo>
                  <a:lnTo>
                    <a:pt x="22732" y="4699"/>
                  </a:lnTo>
                  <a:lnTo>
                    <a:pt x="15112" y="7747"/>
                  </a:lnTo>
                  <a:lnTo>
                    <a:pt x="9016" y="13589"/>
                  </a:lnTo>
                  <a:lnTo>
                    <a:pt x="2920" y="19558"/>
                  </a:lnTo>
                  <a:lnTo>
                    <a:pt x="48" y="27051"/>
                  </a:lnTo>
                  <a:lnTo>
                    <a:pt x="0" y="45593"/>
                  </a:lnTo>
                  <a:lnTo>
                    <a:pt x="2920" y="53086"/>
                  </a:lnTo>
                  <a:lnTo>
                    <a:pt x="9016" y="59055"/>
                  </a:lnTo>
                  <a:lnTo>
                    <a:pt x="15112" y="64897"/>
                  </a:lnTo>
                  <a:lnTo>
                    <a:pt x="22732" y="67818"/>
                  </a:lnTo>
                  <a:lnTo>
                    <a:pt x="41148" y="67818"/>
                  </a:lnTo>
                  <a:lnTo>
                    <a:pt x="48767" y="64897"/>
                  </a:lnTo>
                  <a:lnTo>
                    <a:pt x="59237" y="54864"/>
                  </a:lnTo>
                  <a:lnTo>
                    <a:pt x="27050" y="54864"/>
                  </a:lnTo>
                  <a:lnTo>
                    <a:pt x="22987" y="53086"/>
                  </a:lnTo>
                  <a:lnTo>
                    <a:pt x="19812" y="49784"/>
                  </a:lnTo>
                  <a:lnTo>
                    <a:pt x="16637" y="46355"/>
                  </a:lnTo>
                  <a:lnTo>
                    <a:pt x="15112" y="41910"/>
                  </a:lnTo>
                  <a:lnTo>
                    <a:pt x="15112" y="30861"/>
                  </a:lnTo>
                  <a:lnTo>
                    <a:pt x="16637" y="26289"/>
                  </a:lnTo>
                  <a:lnTo>
                    <a:pt x="19812" y="22860"/>
                  </a:lnTo>
                  <a:lnTo>
                    <a:pt x="22987" y="19558"/>
                  </a:lnTo>
                  <a:lnTo>
                    <a:pt x="27050" y="17780"/>
                  </a:lnTo>
                  <a:lnTo>
                    <a:pt x="59237" y="17780"/>
                  </a:lnTo>
                  <a:lnTo>
                    <a:pt x="48767" y="7747"/>
                  </a:lnTo>
                  <a:lnTo>
                    <a:pt x="41148" y="4699"/>
                  </a:lnTo>
                  <a:close/>
                </a:path>
                <a:path w="489585" h="119380">
                  <a:moveTo>
                    <a:pt x="59237" y="17780"/>
                  </a:moveTo>
                  <a:lnTo>
                    <a:pt x="36829" y="17780"/>
                  </a:lnTo>
                  <a:lnTo>
                    <a:pt x="40893" y="19558"/>
                  </a:lnTo>
                  <a:lnTo>
                    <a:pt x="44068" y="22987"/>
                  </a:lnTo>
                  <a:lnTo>
                    <a:pt x="47116" y="26543"/>
                  </a:lnTo>
                  <a:lnTo>
                    <a:pt x="48720" y="30861"/>
                  </a:lnTo>
                  <a:lnTo>
                    <a:pt x="48767" y="41910"/>
                  </a:lnTo>
                  <a:lnTo>
                    <a:pt x="47243" y="46355"/>
                  </a:lnTo>
                  <a:lnTo>
                    <a:pt x="41020" y="53086"/>
                  </a:lnTo>
                  <a:lnTo>
                    <a:pt x="36956" y="54864"/>
                  </a:lnTo>
                  <a:lnTo>
                    <a:pt x="59237" y="54864"/>
                  </a:lnTo>
                  <a:lnTo>
                    <a:pt x="60960" y="53213"/>
                  </a:lnTo>
                  <a:lnTo>
                    <a:pt x="63880" y="45593"/>
                  </a:lnTo>
                  <a:lnTo>
                    <a:pt x="63880" y="27051"/>
                  </a:lnTo>
                  <a:lnTo>
                    <a:pt x="60960" y="19431"/>
                  </a:lnTo>
                  <a:lnTo>
                    <a:pt x="59237" y="17780"/>
                  </a:lnTo>
                  <a:close/>
                </a:path>
                <a:path w="489585" h="119380">
                  <a:moveTo>
                    <a:pt x="412368" y="74422"/>
                  </a:moveTo>
                  <a:lnTo>
                    <a:pt x="396875" y="74422"/>
                  </a:lnTo>
                  <a:lnTo>
                    <a:pt x="396875" y="115062"/>
                  </a:lnTo>
                  <a:lnTo>
                    <a:pt x="474599" y="115062"/>
                  </a:lnTo>
                  <a:lnTo>
                    <a:pt x="474599" y="101981"/>
                  </a:lnTo>
                  <a:lnTo>
                    <a:pt x="412368" y="101981"/>
                  </a:lnTo>
                  <a:lnTo>
                    <a:pt x="412368" y="74422"/>
                  </a:lnTo>
                  <a:close/>
                </a:path>
                <a:path w="489585" h="119380">
                  <a:moveTo>
                    <a:pt x="471296" y="0"/>
                  </a:moveTo>
                  <a:lnTo>
                    <a:pt x="455929" y="0"/>
                  </a:lnTo>
                  <a:lnTo>
                    <a:pt x="455929" y="85852"/>
                  </a:lnTo>
                  <a:lnTo>
                    <a:pt x="471296" y="85852"/>
                  </a:lnTo>
                  <a:lnTo>
                    <a:pt x="471296" y="48514"/>
                  </a:lnTo>
                  <a:lnTo>
                    <a:pt x="489585" y="48514"/>
                  </a:lnTo>
                  <a:lnTo>
                    <a:pt x="489585" y="35433"/>
                  </a:lnTo>
                  <a:lnTo>
                    <a:pt x="471296" y="35433"/>
                  </a:lnTo>
                  <a:lnTo>
                    <a:pt x="471296" y="0"/>
                  </a:lnTo>
                  <a:close/>
                </a:path>
                <a:path w="489585" h="119380">
                  <a:moveTo>
                    <a:pt x="418845" y="4699"/>
                  </a:moveTo>
                  <a:lnTo>
                    <a:pt x="400430" y="4699"/>
                  </a:lnTo>
                  <a:lnTo>
                    <a:pt x="392683" y="7620"/>
                  </a:lnTo>
                  <a:lnTo>
                    <a:pt x="380364" y="19177"/>
                  </a:lnTo>
                  <a:lnTo>
                    <a:pt x="377368" y="26543"/>
                  </a:lnTo>
                  <a:lnTo>
                    <a:pt x="377368" y="45085"/>
                  </a:lnTo>
                  <a:lnTo>
                    <a:pt x="380364" y="52451"/>
                  </a:lnTo>
                  <a:lnTo>
                    <a:pt x="392683" y="64008"/>
                  </a:lnTo>
                  <a:lnTo>
                    <a:pt x="400430" y="66929"/>
                  </a:lnTo>
                  <a:lnTo>
                    <a:pt x="418845" y="66929"/>
                  </a:lnTo>
                  <a:lnTo>
                    <a:pt x="426465" y="64008"/>
                  </a:lnTo>
                  <a:lnTo>
                    <a:pt x="436975" y="54356"/>
                  </a:lnTo>
                  <a:lnTo>
                    <a:pt x="404494" y="54356"/>
                  </a:lnTo>
                  <a:lnTo>
                    <a:pt x="400303" y="52705"/>
                  </a:lnTo>
                  <a:lnTo>
                    <a:pt x="397255" y="49403"/>
                  </a:lnTo>
                  <a:lnTo>
                    <a:pt x="394080" y="46101"/>
                  </a:lnTo>
                  <a:lnTo>
                    <a:pt x="392556" y="41529"/>
                  </a:lnTo>
                  <a:lnTo>
                    <a:pt x="392556" y="30099"/>
                  </a:lnTo>
                  <a:lnTo>
                    <a:pt x="394080" y="25654"/>
                  </a:lnTo>
                  <a:lnTo>
                    <a:pt x="397255" y="22352"/>
                  </a:lnTo>
                  <a:lnTo>
                    <a:pt x="400303" y="19050"/>
                  </a:lnTo>
                  <a:lnTo>
                    <a:pt x="404494" y="17399"/>
                  </a:lnTo>
                  <a:lnTo>
                    <a:pt x="437114" y="17399"/>
                  </a:lnTo>
                  <a:lnTo>
                    <a:pt x="432688" y="13335"/>
                  </a:lnTo>
                  <a:lnTo>
                    <a:pt x="426592" y="7620"/>
                  </a:lnTo>
                  <a:lnTo>
                    <a:pt x="418845" y="4699"/>
                  </a:lnTo>
                  <a:close/>
                </a:path>
                <a:path w="489585" h="119380">
                  <a:moveTo>
                    <a:pt x="437114" y="17399"/>
                  </a:moveTo>
                  <a:lnTo>
                    <a:pt x="414908" y="17399"/>
                  </a:lnTo>
                  <a:lnTo>
                    <a:pt x="419100" y="19050"/>
                  </a:lnTo>
                  <a:lnTo>
                    <a:pt x="422148" y="22479"/>
                  </a:lnTo>
                  <a:lnTo>
                    <a:pt x="425323" y="25781"/>
                  </a:lnTo>
                  <a:lnTo>
                    <a:pt x="426803" y="30099"/>
                  </a:lnTo>
                  <a:lnTo>
                    <a:pt x="426846" y="41529"/>
                  </a:lnTo>
                  <a:lnTo>
                    <a:pt x="425323" y="45974"/>
                  </a:lnTo>
                  <a:lnTo>
                    <a:pt x="422148" y="49403"/>
                  </a:lnTo>
                  <a:lnTo>
                    <a:pt x="418973" y="52705"/>
                  </a:lnTo>
                  <a:lnTo>
                    <a:pt x="414781" y="54356"/>
                  </a:lnTo>
                  <a:lnTo>
                    <a:pt x="436975" y="54356"/>
                  </a:lnTo>
                  <a:lnTo>
                    <a:pt x="438912" y="52578"/>
                  </a:lnTo>
                  <a:lnTo>
                    <a:pt x="441960" y="45085"/>
                  </a:lnTo>
                  <a:lnTo>
                    <a:pt x="441960" y="26543"/>
                  </a:lnTo>
                  <a:lnTo>
                    <a:pt x="438912" y="19050"/>
                  </a:lnTo>
                  <a:lnTo>
                    <a:pt x="437114" y="17399"/>
                  </a:lnTo>
                  <a:close/>
                </a:path>
                <a:path w="489585" h="119380">
                  <a:moveTo>
                    <a:pt x="224408" y="74295"/>
                  </a:moveTo>
                  <a:lnTo>
                    <a:pt x="145033" y="74295"/>
                  </a:lnTo>
                  <a:lnTo>
                    <a:pt x="145033" y="87376"/>
                  </a:lnTo>
                  <a:lnTo>
                    <a:pt x="209041" y="87376"/>
                  </a:lnTo>
                  <a:lnTo>
                    <a:pt x="209041" y="119253"/>
                  </a:lnTo>
                  <a:lnTo>
                    <a:pt x="224408" y="119253"/>
                  </a:lnTo>
                  <a:lnTo>
                    <a:pt x="224408" y="74295"/>
                  </a:lnTo>
                  <a:close/>
                </a:path>
                <a:path w="489585" h="119380">
                  <a:moveTo>
                    <a:pt x="359537" y="89916"/>
                  </a:moveTo>
                  <a:lnTo>
                    <a:pt x="248919" y="89916"/>
                  </a:lnTo>
                  <a:lnTo>
                    <a:pt x="248919" y="102743"/>
                  </a:lnTo>
                  <a:lnTo>
                    <a:pt x="359537" y="102743"/>
                  </a:lnTo>
                  <a:lnTo>
                    <a:pt x="359537" y="89916"/>
                  </a:lnTo>
                  <a:close/>
                </a:path>
                <a:path w="489585" h="119380">
                  <a:moveTo>
                    <a:pt x="311912" y="68199"/>
                  </a:moveTo>
                  <a:lnTo>
                    <a:pt x="296417" y="68199"/>
                  </a:lnTo>
                  <a:lnTo>
                    <a:pt x="296417" y="89916"/>
                  </a:lnTo>
                  <a:lnTo>
                    <a:pt x="311912" y="89916"/>
                  </a:lnTo>
                  <a:lnTo>
                    <a:pt x="311912" y="68199"/>
                  </a:lnTo>
                  <a:close/>
                </a:path>
                <a:path w="489585" h="119380">
                  <a:moveTo>
                    <a:pt x="281177" y="9017"/>
                  </a:moveTo>
                  <a:lnTo>
                    <a:pt x="265683" y="9017"/>
                  </a:lnTo>
                  <a:lnTo>
                    <a:pt x="265683" y="68199"/>
                  </a:lnTo>
                  <a:lnTo>
                    <a:pt x="342773" y="68199"/>
                  </a:lnTo>
                  <a:lnTo>
                    <a:pt x="342773" y="55372"/>
                  </a:lnTo>
                  <a:lnTo>
                    <a:pt x="281177" y="55372"/>
                  </a:lnTo>
                  <a:lnTo>
                    <a:pt x="281177" y="40005"/>
                  </a:lnTo>
                  <a:lnTo>
                    <a:pt x="342773" y="40005"/>
                  </a:lnTo>
                  <a:lnTo>
                    <a:pt x="342773" y="27051"/>
                  </a:lnTo>
                  <a:lnTo>
                    <a:pt x="281177" y="27051"/>
                  </a:lnTo>
                  <a:lnTo>
                    <a:pt x="281177" y="9017"/>
                  </a:lnTo>
                  <a:close/>
                </a:path>
                <a:path w="489585" h="119380">
                  <a:moveTo>
                    <a:pt x="342773" y="40005"/>
                  </a:moveTo>
                  <a:lnTo>
                    <a:pt x="327278" y="40005"/>
                  </a:lnTo>
                  <a:lnTo>
                    <a:pt x="327278" y="55372"/>
                  </a:lnTo>
                  <a:lnTo>
                    <a:pt x="342773" y="55372"/>
                  </a:lnTo>
                  <a:lnTo>
                    <a:pt x="342773" y="40005"/>
                  </a:lnTo>
                  <a:close/>
                </a:path>
                <a:path w="489585" h="119380">
                  <a:moveTo>
                    <a:pt x="342773" y="9017"/>
                  </a:moveTo>
                  <a:lnTo>
                    <a:pt x="327278" y="9017"/>
                  </a:lnTo>
                  <a:lnTo>
                    <a:pt x="327278" y="27051"/>
                  </a:lnTo>
                  <a:lnTo>
                    <a:pt x="342773" y="27051"/>
                  </a:lnTo>
                  <a:lnTo>
                    <a:pt x="342773" y="9017"/>
                  </a:lnTo>
                  <a:close/>
                </a:path>
                <a:path w="489585" h="119380">
                  <a:moveTo>
                    <a:pt x="166496" y="18034"/>
                  </a:moveTo>
                  <a:lnTo>
                    <a:pt x="151002" y="18034"/>
                  </a:lnTo>
                  <a:lnTo>
                    <a:pt x="151002" y="31369"/>
                  </a:lnTo>
                  <a:lnTo>
                    <a:pt x="148081" y="38481"/>
                  </a:lnTo>
                  <a:lnTo>
                    <a:pt x="121285" y="60579"/>
                  </a:lnTo>
                  <a:lnTo>
                    <a:pt x="132206" y="71374"/>
                  </a:lnTo>
                  <a:lnTo>
                    <a:pt x="137413" y="68834"/>
                  </a:lnTo>
                  <a:lnTo>
                    <a:pt x="142748" y="65024"/>
                  </a:lnTo>
                  <a:lnTo>
                    <a:pt x="147954" y="59817"/>
                  </a:lnTo>
                  <a:lnTo>
                    <a:pt x="153288" y="54610"/>
                  </a:lnTo>
                  <a:lnTo>
                    <a:pt x="157099" y="49911"/>
                  </a:lnTo>
                  <a:lnTo>
                    <a:pt x="159130" y="45593"/>
                  </a:lnTo>
                  <a:lnTo>
                    <a:pt x="177232" y="45593"/>
                  </a:lnTo>
                  <a:lnTo>
                    <a:pt x="174625" y="42799"/>
                  </a:lnTo>
                  <a:lnTo>
                    <a:pt x="169163" y="37084"/>
                  </a:lnTo>
                  <a:lnTo>
                    <a:pt x="166496" y="30607"/>
                  </a:lnTo>
                  <a:lnTo>
                    <a:pt x="166496" y="18034"/>
                  </a:lnTo>
                  <a:close/>
                </a:path>
                <a:path w="489585" h="119380">
                  <a:moveTo>
                    <a:pt x="224408" y="0"/>
                  </a:moveTo>
                  <a:lnTo>
                    <a:pt x="209295" y="0"/>
                  </a:lnTo>
                  <a:lnTo>
                    <a:pt x="209295" y="27559"/>
                  </a:lnTo>
                  <a:lnTo>
                    <a:pt x="186436" y="27559"/>
                  </a:lnTo>
                  <a:lnTo>
                    <a:pt x="186436" y="40132"/>
                  </a:lnTo>
                  <a:lnTo>
                    <a:pt x="209295" y="40132"/>
                  </a:lnTo>
                  <a:lnTo>
                    <a:pt x="209295" y="69215"/>
                  </a:lnTo>
                  <a:lnTo>
                    <a:pt x="224408" y="69215"/>
                  </a:lnTo>
                  <a:lnTo>
                    <a:pt x="224408" y="0"/>
                  </a:lnTo>
                  <a:close/>
                </a:path>
                <a:path w="489585" h="119380">
                  <a:moveTo>
                    <a:pt x="177232" y="45593"/>
                  </a:moveTo>
                  <a:lnTo>
                    <a:pt x="159130" y="45593"/>
                  </a:lnTo>
                  <a:lnTo>
                    <a:pt x="164224" y="51881"/>
                  </a:lnTo>
                  <a:lnTo>
                    <a:pt x="170354" y="57610"/>
                  </a:lnTo>
                  <a:lnTo>
                    <a:pt x="177508" y="62791"/>
                  </a:lnTo>
                  <a:lnTo>
                    <a:pt x="185674" y="67437"/>
                  </a:lnTo>
                  <a:lnTo>
                    <a:pt x="195579" y="55626"/>
                  </a:lnTo>
                  <a:lnTo>
                    <a:pt x="186943" y="52832"/>
                  </a:lnTo>
                  <a:lnTo>
                    <a:pt x="179958" y="48514"/>
                  </a:lnTo>
                  <a:lnTo>
                    <a:pt x="177232" y="45593"/>
                  </a:lnTo>
                  <a:close/>
                </a:path>
                <a:path w="489585" h="119380">
                  <a:moveTo>
                    <a:pt x="190373" y="5080"/>
                  </a:moveTo>
                  <a:lnTo>
                    <a:pt x="126491" y="5080"/>
                  </a:lnTo>
                  <a:lnTo>
                    <a:pt x="126491" y="18034"/>
                  </a:lnTo>
                  <a:lnTo>
                    <a:pt x="190373" y="18034"/>
                  </a:lnTo>
                  <a:lnTo>
                    <a:pt x="190373" y="508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875786" y="3033648"/>
              <a:ext cx="145034" cy="111633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172586" y="3265931"/>
              <a:ext cx="91059" cy="93979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3320795" y="3248659"/>
              <a:ext cx="495934" cy="121285"/>
            </a:xfrm>
            <a:custGeom>
              <a:avLst/>
              <a:gdLst/>
              <a:ahLst/>
              <a:cxnLst/>
              <a:rect l="l" t="t" r="r" b="b"/>
              <a:pathLst>
                <a:path w="495935" h="121285">
                  <a:moveTo>
                    <a:pt x="229488" y="77470"/>
                  </a:moveTo>
                  <a:lnTo>
                    <a:pt x="151129" y="77470"/>
                  </a:lnTo>
                  <a:lnTo>
                    <a:pt x="151129" y="119252"/>
                  </a:lnTo>
                  <a:lnTo>
                    <a:pt x="229488" y="119252"/>
                  </a:lnTo>
                  <a:lnTo>
                    <a:pt x="229488" y="106425"/>
                  </a:lnTo>
                  <a:lnTo>
                    <a:pt x="166242" y="106425"/>
                  </a:lnTo>
                  <a:lnTo>
                    <a:pt x="166242" y="90297"/>
                  </a:lnTo>
                  <a:lnTo>
                    <a:pt x="229488" y="90297"/>
                  </a:lnTo>
                  <a:lnTo>
                    <a:pt x="229488" y="77470"/>
                  </a:lnTo>
                  <a:close/>
                </a:path>
                <a:path w="495935" h="121285">
                  <a:moveTo>
                    <a:pt x="229488" y="90297"/>
                  </a:moveTo>
                  <a:lnTo>
                    <a:pt x="214502" y="90297"/>
                  </a:lnTo>
                  <a:lnTo>
                    <a:pt x="214502" y="106425"/>
                  </a:lnTo>
                  <a:lnTo>
                    <a:pt x="229488" y="106425"/>
                  </a:lnTo>
                  <a:lnTo>
                    <a:pt x="229488" y="90297"/>
                  </a:lnTo>
                  <a:close/>
                </a:path>
                <a:path w="495935" h="121285">
                  <a:moveTo>
                    <a:pt x="318388" y="72643"/>
                  </a:moveTo>
                  <a:lnTo>
                    <a:pt x="281431" y="83438"/>
                  </a:lnTo>
                  <a:lnTo>
                    <a:pt x="278002" y="89408"/>
                  </a:lnTo>
                  <a:lnTo>
                    <a:pt x="278002" y="104521"/>
                  </a:lnTo>
                  <a:lnTo>
                    <a:pt x="318388" y="120903"/>
                  </a:lnTo>
                  <a:lnTo>
                    <a:pt x="327628" y="120501"/>
                  </a:lnTo>
                  <a:lnTo>
                    <a:pt x="356840" y="108203"/>
                  </a:lnTo>
                  <a:lnTo>
                    <a:pt x="318388" y="108203"/>
                  </a:lnTo>
                  <a:lnTo>
                    <a:pt x="307554" y="107489"/>
                  </a:lnTo>
                  <a:lnTo>
                    <a:pt x="299815" y="105346"/>
                  </a:lnTo>
                  <a:lnTo>
                    <a:pt x="295171" y="101774"/>
                  </a:lnTo>
                  <a:lnTo>
                    <a:pt x="293624" y="96774"/>
                  </a:lnTo>
                  <a:lnTo>
                    <a:pt x="295171" y="91773"/>
                  </a:lnTo>
                  <a:lnTo>
                    <a:pt x="299815" y="88201"/>
                  </a:lnTo>
                  <a:lnTo>
                    <a:pt x="307554" y="86058"/>
                  </a:lnTo>
                  <a:lnTo>
                    <a:pt x="318388" y="85343"/>
                  </a:lnTo>
                  <a:lnTo>
                    <a:pt x="356840" y="85343"/>
                  </a:lnTo>
                  <a:lnTo>
                    <a:pt x="355600" y="83185"/>
                  </a:lnTo>
                  <a:lnTo>
                    <a:pt x="348614" y="78993"/>
                  </a:lnTo>
                  <a:lnTo>
                    <a:pt x="342731" y="76180"/>
                  </a:lnTo>
                  <a:lnTo>
                    <a:pt x="335740" y="74199"/>
                  </a:lnTo>
                  <a:lnTo>
                    <a:pt x="327630" y="73028"/>
                  </a:lnTo>
                  <a:lnTo>
                    <a:pt x="318388" y="72643"/>
                  </a:lnTo>
                  <a:close/>
                </a:path>
                <a:path w="495935" h="121285">
                  <a:moveTo>
                    <a:pt x="356840" y="85343"/>
                  </a:moveTo>
                  <a:lnTo>
                    <a:pt x="318388" y="85343"/>
                  </a:lnTo>
                  <a:lnTo>
                    <a:pt x="329316" y="86058"/>
                  </a:lnTo>
                  <a:lnTo>
                    <a:pt x="337137" y="88201"/>
                  </a:lnTo>
                  <a:lnTo>
                    <a:pt x="341838" y="91773"/>
                  </a:lnTo>
                  <a:lnTo>
                    <a:pt x="343407" y="96774"/>
                  </a:lnTo>
                  <a:lnTo>
                    <a:pt x="341838" y="101774"/>
                  </a:lnTo>
                  <a:lnTo>
                    <a:pt x="337137" y="105346"/>
                  </a:lnTo>
                  <a:lnTo>
                    <a:pt x="329316" y="107489"/>
                  </a:lnTo>
                  <a:lnTo>
                    <a:pt x="318388" y="108203"/>
                  </a:lnTo>
                  <a:lnTo>
                    <a:pt x="356840" y="108203"/>
                  </a:lnTo>
                  <a:lnTo>
                    <a:pt x="358956" y="104521"/>
                  </a:lnTo>
                  <a:lnTo>
                    <a:pt x="359028" y="89153"/>
                  </a:lnTo>
                  <a:lnTo>
                    <a:pt x="356840" y="85343"/>
                  </a:lnTo>
                  <a:close/>
                </a:path>
                <a:path w="495935" h="121285">
                  <a:moveTo>
                    <a:pt x="49021" y="76962"/>
                  </a:moveTo>
                  <a:lnTo>
                    <a:pt x="33527" y="76962"/>
                  </a:lnTo>
                  <a:lnTo>
                    <a:pt x="33527" y="117475"/>
                  </a:lnTo>
                  <a:lnTo>
                    <a:pt x="49021" y="117475"/>
                  </a:lnTo>
                  <a:lnTo>
                    <a:pt x="49021" y="76962"/>
                  </a:lnTo>
                  <a:close/>
                </a:path>
                <a:path w="495935" h="121285">
                  <a:moveTo>
                    <a:pt x="81787" y="62229"/>
                  </a:moveTo>
                  <a:lnTo>
                    <a:pt x="63543" y="63063"/>
                  </a:lnTo>
                  <a:lnTo>
                    <a:pt x="43846" y="63658"/>
                  </a:lnTo>
                  <a:lnTo>
                    <a:pt x="22673" y="64015"/>
                  </a:lnTo>
                  <a:lnTo>
                    <a:pt x="0" y="64135"/>
                  </a:lnTo>
                  <a:lnTo>
                    <a:pt x="1524" y="77470"/>
                  </a:lnTo>
                  <a:lnTo>
                    <a:pt x="33527" y="76962"/>
                  </a:lnTo>
                  <a:lnTo>
                    <a:pt x="49021" y="76962"/>
                  </a:lnTo>
                  <a:lnTo>
                    <a:pt x="49021" y="76453"/>
                  </a:lnTo>
                  <a:lnTo>
                    <a:pt x="82676" y="75437"/>
                  </a:lnTo>
                  <a:lnTo>
                    <a:pt x="81787" y="62229"/>
                  </a:lnTo>
                  <a:close/>
                </a:path>
                <a:path w="495935" h="121285">
                  <a:moveTo>
                    <a:pt x="173989" y="28828"/>
                  </a:moveTo>
                  <a:lnTo>
                    <a:pt x="155066" y="28828"/>
                  </a:lnTo>
                  <a:lnTo>
                    <a:pt x="147700" y="30734"/>
                  </a:lnTo>
                  <a:lnTo>
                    <a:pt x="137287" y="38608"/>
                  </a:lnTo>
                  <a:lnTo>
                    <a:pt x="134619" y="43814"/>
                  </a:lnTo>
                  <a:lnTo>
                    <a:pt x="134619" y="56896"/>
                  </a:lnTo>
                  <a:lnTo>
                    <a:pt x="137287" y="62102"/>
                  </a:lnTo>
                  <a:lnTo>
                    <a:pt x="147700" y="69976"/>
                  </a:lnTo>
                  <a:lnTo>
                    <a:pt x="154939" y="71882"/>
                  </a:lnTo>
                  <a:lnTo>
                    <a:pt x="173736" y="71882"/>
                  </a:lnTo>
                  <a:lnTo>
                    <a:pt x="181101" y="69976"/>
                  </a:lnTo>
                  <a:lnTo>
                    <a:pt x="186308" y="66039"/>
                  </a:lnTo>
                  <a:lnTo>
                    <a:pt x="191642" y="62102"/>
                  </a:lnTo>
                  <a:lnTo>
                    <a:pt x="192943" y="59562"/>
                  </a:lnTo>
                  <a:lnTo>
                    <a:pt x="154558" y="59562"/>
                  </a:lnTo>
                  <a:lnTo>
                    <a:pt x="149605" y="56514"/>
                  </a:lnTo>
                  <a:lnTo>
                    <a:pt x="149605" y="44323"/>
                  </a:lnTo>
                  <a:lnTo>
                    <a:pt x="154558" y="41275"/>
                  </a:lnTo>
                  <a:lnTo>
                    <a:pt x="193070" y="41275"/>
                  </a:lnTo>
                  <a:lnTo>
                    <a:pt x="191769" y="38608"/>
                  </a:lnTo>
                  <a:lnTo>
                    <a:pt x="186436" y="34671"/>
                  </a:lnTo>
                  <a:lnTo>
                    <a:pt x="181228" y="30734"/>
                  </a:lnTo>
                  <a:lnTo>
                    <a:pt x="173989" y="28828"/>
                  </a:lnTo>
                  <a:close/>
                </a:path>
                <a:path w="495935" h="121285">
                  <a:moveTo>
                    <a:pt x="193070" y="41275"/>
                  </a:moveTo>
                  <a:lnTo>
                    <a:pt x="174498" y="41275"/>
                  </a:lnTo>
                  <a:lnTo>
                    <a:pt x="179577" y="44323"/>
                  </a:lnTo>
                  <a:lnTo>
                    <a:pt x="179577" y="56514"/>
                  </a:lnTo>
                  <a:lnTo>
                    <a:pt x="174498" y="59562"/>
                  </a:lnTo>
                  <a:lnTo>
                    <a:pt x="192943" y="59562"/>
                  </a:lnTo>
                  <a:lnTo>
                    <a:pt x="194309" y="56896"/>
                  </a:lnTo>
                  <a:lnTo>
                    <a:pt x="194309" y="43814"/>
                  </a:lnTo>
                  <a:lnTo>
                    <a:pt x="193070" y="41275"/>
                  </a:lnTo>
                  <a:close/>
                </a:path>
                <a:path w="495935" h="121285">
                  <a:moveTo>
                    <a:pt x="356362" y="1650"/>
                  </a:moveTo>
                  <a:lnTo>
                    <a:pt x="341121" y="1650"/>
                  </a:lnTo>
                  <a:lnTo>
                    <a:pt x="341121" y="22478"/>
                  </a:lnTo>
                  <a:lnTo>
                    <a:pt x="323976" y="22478"/>
                  </a:lnTo>
                  <a:lnTo>
                    <a:pt x="323976" y="33782"/>
                  </a:lnTo>
                  <a:lnTo>
                    <a:pt x="341121" y="33782"/>
                  </a:lnTo>
                  <a:lnTo>
                    <a:pt x="341121" y="39877"/>
                  </a:lnTo>
                  <a:lnTo>
                    <a:pt x="323976" y="39877"/>
                  </a:lnTo>
                  <a:lnTo>
                    <a:pt x="323976" y="51053"/>
                  </a:lnTo>
                  <a:lnTo>
                    <a:pt x="341121" y="51053"/>
                  </a:lnTo>
                  <a:lnTo>
                    <a:pt x="341121" y="71627"/>
                  </a:lnTo>
                  <a:lnTo>
                    <a:pt x="356362" y="71627"/>
                  </a:lnTo>
                  <a:lnTo>
                    <a:pt x="356362" y="1650"/>
                  </a:lnTo>
                  <a:close/>
                </a:path>
                <a:path w="495935" h="121285">
                  <a:moveTo>
                    <a:pt x="314705" y="25273"/>
                  </a:moveTo>
                  <a:lnTo>
                    <a:pt x="299592" y="25273"/>
                  </a:lnTo>
                  <a:lnTo>
                    <a:pt x="298830" y="55499"/>
                  </a:lnTo>
                  <a:lnTo>
                    <a:pt x="255904" y="55499"/>
                  </a:lnTo>
                  <a:lnTo>
                    <a:pt x="255904" y="68325"/>
                  </a:lnTo>
                  <a:lnTo>
                    <a:pt x="318007" y="68325"/>
                  </a:lnTo>
                  <a:lnTo>
                    <a:pt x="326008" y="67690"/>
                  </a:lnTo>
                  <a:lnTo>
                    <a:pt x="330962" y="66421"/>
                  </a:lnTo>
                  <a:lnTo>
                    <a:pt x="329947" y="55372"/>
                  </a:lnTo>
                  <a:lnTo>
                    <a:pt x="313308" y="55372"/>
                  </a:lnTo>
                  <a:lnTo>
                    <a:pt x="314705" y="25273"/>
                  </a:lnTo>
                  <a:close/>
                </a:path>
                <a:path w="495935" h="121285">
                  <a:moveTo>
                    <a:pt x="284225" y="25273"/>
                  </a:moveTo>
                  <a:lnTo>
                    <a:pt x="268986" y="25273"/>
                  </a:lnTo>
                  <a:lnTo>
                    <a:pt x="270382" y="55499"/>
                  </a:lnTo>
                  <a:lnTo>
                    <a:pt x="285114" y="55499"/>
                  </a:lnTo>
                  <a:lnTo>
                    <a:pt x="284225" y="25273"/>
                  </a:lnTo>
                  <a:close/>
                </a:path>
                <a:path w="495935" h="121285">
                  <a:moveTo>
                    <a:pt x="329818" y="53975"/>
                  </a:moveTo>
                  <a:lnTo>
                    <a:pt x="325119" y="54990"/>
                  </a:lnTo>
                  <a:lnTo>
                    <a:pt x="319658" y="55372"/>
                  </a:lnTo>
                  <a:lnTo>
                    <a:pt x="329947" y="55372"/>
                  </a:lnTo>
                  <a:lnTo>
                    <a:pt x="329818" y="53975"/>
                  </a:lnTo>
                  <a:close/>
                </a:path>
                <a:path w="495935" h="121285">
                  <a:moveTo>
                    <a:pt x="324738" y="6730"/>
                  </a:moveTo>
                  <a:lnTo>
                    <a:pt x="258825" y="6730"/>
                  </a:lnTo>
                  <a:lnTo>
                    <a:pt x="258825" y="19430"/>
                  </a:lnTo>
                  <a:lnTo>
                    <a:pt x="324738" y="19430"/>
                  </a:lnTo>
                  <a:lnTo>
                    <a:pt x="324738" y="6730"/>
                  </a:lnTo>
                  <a:close/>
                </a:path>
                <a:path w="495935" h="121285">
                  <a:moveTo>
                    <a:pt x="50164" y="4317"/>
                  </a:moveTo>
                  <a:lnTo>
                    <a:pt x="31495" y="4317"/>
                  </a:lnTo>
                  <a:lnTo>
                    <a:pt x="23875" y="6603"/>
                  </a:lnTo>
                  <a:lnTo>
                    <a:pt x="12064" y="16128"/>
                  </a:lnTo>
                  <a:lnTo>
                    <a:pt x="9016" y="22225"/>
                  </a:lnTo>
                  <a:lnTo>
                    <a:pt x="9016" y="37084"/>
                  </a:lnTo>
                  <a:lnTo>
                    <a:pt x="11937" y="43179"/>
                  </a:lnTo>
                  <a:lnTo>
                    <a:pt x="17906" y="47751"/>
                  </a:lnTo>
                  <a:lnTo>
                    <a:pt x="23749" y="52450"/>
                  </a:lnTo>
                  <a:lnTo>
                    <a:pt x="31368" y="54737"/>
                  </a:lnTo>
                  <a:lnTo>
                    <a:pt x="50164" y="54737"/>
                  </a:lnTo>
                  <a:lnTo>
                    <a:pt x="57912" y="52450"/>
                  </a:lnTo>
                  <a:lnTo>
                    <a:pt x="63880" y="47625"/>
                  </a:lnTo>
                  <a:lnTo>
                    <a:pt x="69850" y="42925"/>
                  </a:lnTo>
                  <a:lnTo>
                    <a:pt x="70098" y="42417"/>
                  </a:lnTo>
                  <a:lnTo>
                    <a:pt x="36067" y="42417"/>
                  </a:lnTo>
                  <a:lnTo>
                    <a:pt x="32003" y="41275"/>
                  </a:lnTo>
                  <a:lnTo>
                    <a:pt x="25400" y="36449"/>
                  </a:lnTo>
                  <a:lnTo>
                    <a:pt x="23749" y="33400"/>
                  </a:lnTo>
                  <a:lnTo>
                    <a:pt x="23749" y="25653"/>
                  </a:lnTo>
                  <a:lnTo>
                    <a:pt x="25400" y="22478"/>
                  </a:lnTo>
                  <a:lnTo>
                    <a:pt x="28448" y="20065"/>
                  </a:lnTo>
                  <a:lnTo>
                    <a:pt x="31495" y="17779"/>
                  </a:lnTo>
                  <a:lnTo>
                    <a:pt x="35687" y="16637"/>
                  </a:lnTo>
                  <a:lnTo>
                    <a:pt x="70093" y="16637"/>
                  </a:lnTo>
                  <a:lnTo>
                    <a:pt x="69850" y="16128"/>
                  </a:lnTo>
                  <a:lnTo>
                    <a:pt x="63880" y="11429"/>
                  </a:lnTo>
                  <a:lnTo>
                    <a:pt x="57912" y="6603"/>
                  </a:lnTo>
                  <a:lnTo>
                    <a:pt x="50164" y="4317"/>
                  </a:lnTo>
                  <a:close/>
                </a:path>
                <a:path w="495935" h="121285">
                  <a:moveTo>
                    <a:pt x="70093" y="16637"/>
                  </a:moveTo>
                  <a:lnTo>
                    <a:pt x="45974" y="16637"/>
                  </a:lnTo>
                  <a:lnTo>
                    <a:pt x="50037" y="17779"/>
                  </a:lnTo>
                  <a:lnTo>
                    <a:pt x="53086" y="20192"/>
                  </a:lnTo>
                  <a:lnTo>
                    <a:pt x="56261" y="22605"/>
                  </a:lnTo>
                  <a:lnTo>
                    <a:pt x="57724" y="25653"/>
                  </a:lnTo>
                  <a:lnTo>
                    <a:pt x="57784" y="33400"/>
                  </a:lnTo>
                  <a:lnTo>
                    <a:pt x="56261" y="36449"/>
                  </a:lnTo>
                  <a:lnTo>
                    <a:pt x="49911" y="41275"/>
                  </a:lnTo>
                  <a:lnTo>
                    <a:pt x="45846" y="42417"/>
                  </a:lnTo>
                  <a:lnTo>
                    <a:pt x="70098" y="42417"/>
                  </a:lnTo>
                  <a:lnTo>
                    <a:pt x="72708" y="37084"/>
                  </a:lnTo>
                  <a:lnTo>
                    <a:pt x="72770" y="22225"/>
                  </a:lnTo>
                  <a:lnTo>
                    <a:pt x="70093" y="16637"/>
                  </a:lnTo>
                  <a:close/>
                </a:path>
                <a:path w="495935" h="121285">
                  <a:moveTo>
                    <a:pt x="446658" y="11937"/>
                  </a:moveTo>
                  <a:lnTo>
                    <a:pt x="387603" y="11937"/>
                  </a:lnTo>
                  <a:lnTo>
                    <a:pt x="387603" y="24891"/>
                  </a:lnTo>
                  <a:lnTo>
                    <a:pt x="429132" y="24891"/>
                  </a:lnTo>
                  <a:lnTo>
                    <a:pt x="422965" y="42493"/>
                  </a:lnTo>
                  <a:lnTo>
                    <a:pt x="412845" y="58165"/>
                  </a:lnTo>
                  <a:lnTo>
                    <a:pt x="398772" y="71933"/>
                  </a:lnTo>
                  <a:lnTo>
                    <a:pt x="380745" y="83820"/>
                  </a:lnTo>
                  <a:lnTo>
                    <a:pt x="392429" y="94741"/>
                  </a:lnTo>
                  <a:lnTo>
                    <a:pt x="414333" y="78142"/>
                  </a:lnTo>
                  <a:lnTo>
                    <a:pt x="430688" y="58816"/>
                  </a:lnTo>
                  <a:lnTo>
                    <a:pt x="441471" y="36752"/>
                  </a:lnTo>
                  <a:lnTo>
                    <a:pt x="446658" y="11937"/>
                  </a:lnTo>
                  <a:close/>
                </a:path>
                <a:path w="495935" h="121285">
                  <a:moveTo>
                    <a:pt x="477265" y="1650"/>
                  </a:moveTo>
                  <a:lnTo>
                    <a:pt x="461644" y="1650"/>
                  </a:lnTo>
                  <a:lnTo>
                    <a:pt x="461644" y="120776"/>
                  </a:lnTo>
                  <a:lnTo>
                    <a:pt x="477265" y="120776"/>
                  </a:lnTo>
                  <a:lnTo>
                    <a:pt x="477265" y="61595"/>
                  </a:lnTo>
                  <a:lnTo>
                    <a:pt x="495680" y="61595"/>
                  </a:lnTo>
                  <a:lnTo>
                    <a:pt x="495680" y="48640"/>
                  </a:lnTo>
                  <a:lnTo>
                    <a:pt x="477265" y="48640"/>
                  </a:lnTo>
                  <a:lnTo>
                    <a:pt x="477265" y="1650"/>
                  </a:lnTo>
                  <a:close/>
                </a:path>
                <a:path w="495935" h="121285">
                  <a:moveTo>
                    <a:pt x="229488" y="1650"/>
                  </a:moveTo>
                  <a:lnTo>
                    <a:pt x="214375" y="1650"/>
                  </a:lnTo>
                  <a:lnTo>
                    <a:pt x="214375" y="37211"/>
                  </a:lnTo>
                  <a:lnTo>
                    <a:pt x="195833" y="37211"/>
                  </a:lnTo>
                  <a:lnTo>
                    <a:pt x="195833" y="50037"/>
                  </a:lnTo>
                  <a:lnTo>
                    <a:pt x="214375" y="50037"/>
                  </a:lnTo>
                  <a:lnTo>
                    <a:pt x="214375" y="72389"/>
                  </a:lnTo>
                  <a:lnTo>
                    <a:pt x="229488" y="72389"/>
                  </a:lnTo>
                  <a:lnTo>
                    <a:pt x="229488" y="1650"/>
                  </a:lnTo>
                  <a:close/>
                </a:path>
                <a:path w="495935" h="121285">
                  <a:moveTo>
                    <a:pt x="201929" y="12191"/>
                  </a:moveTo>
                  <a:lnTo>
                    <a:pt x="128904" y="12191"/>
                  </a:lnTo>
                  <a:lnTo>
                    <a:pt x="128904" y="24511"/>
                  </a:lnTo>
                  <a:lnTo>
                    <a:pt x="201929" y="24511"/>
                  </a:lnTo>
                  <a:lnTo>
                    <a:pt x="201929" y="12191"/>
                  </a:lnTo>
                  <a:close/>
                </a:path>
                <a:path w="495935" h="121285">
                  <a:moveTo>
                    <a:pt x="173227" y="0"/>
                  </a:moveTo>
                  <a:lnTo>
                    <a:pt x="157606" y="0"/>
                  </a:lnTo>
                  <a:lnTo>
                    <a:pt x="157606" y="12191"/>
                  </a:lnTo>
                  <a:lnTo>
                    <a:pt x="173227" y="12191"/>
                  </a:lnTo>
                  <a:lnTo>
                    <a:pt x="173227" y="0"/>
                  </a:lnTo>
                  <a:close/>
                </a:path>
                <a:path w="495935" h="121285">
                  <a:moveTo>
                    <a:pt x="103377" y="1650"/>
                  </a:moveTo>
                  <a:lnTo>
                    <a:pt x="88011" y="1650"/>
                  </a:lnTo>
                  <a:lnTo>
                    <a:pt x="88011" y="120776"/>
                  </a:lnTo>
                  <a:lnTo>
                    <a:pt x="103377" y="120776"/>
                  </a:lnTo>
                  <a:lnTo>
                    <a:pt x="103377" y="165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882008" y="3250311"/>
              <a:ext cx="102742" cy="119125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043552" y="3250311"/>
              <a:ext cx="228854" cy="11912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346701" y="3265931"/>
              <a:ext cx="145034" cy="113029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166617" y="3501135"/>
              <a:ext cx="97028" cy="92456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3319005" y="3484117"/>
              <a:ext cx="796290" cy="119380"/>
            </a:xfrm>
            <a:custGeom>
              <a:avLst/>
              <a:gdLst/>
              <a:ahLst/>
              <a:cxnLst/>
              <a:rect l="l" t="t" r="r" b="b"/>
              <a:pathLst>
                <a:path w="796289" h="119379">
                  <a:moveTo>
                    <a:pt x="77609" y="77470"/>
                  </a:moveTo>
                  <a:lnTo>
                    <a:pt x="49326" y="44932"/>
                  </a:lnTo>
                  <a:lnTo>
                    <a:pt x="47129" y="7874"/>
                  </a:lnTo>
                  <a:lnTo>
                    <a:pt x="31762" y="7874"/>
                  </a:lnTo>
                  <a:lnTo>
                    <a:pt x="31762" y="31115"/>
                  </a:lnTo>
                  <a:lnTo>
                    <a:pt x="31191" y="38430"/>
                  </a:lnTo>
                  <a:lnTo>
                    <a:pt x="12522" y="72123"/>
                  </a:lnTo>
                  <a:lnTo>
                    <a:pt x="0" y="80899"/>
                  </a:lnTo>
                  <a:lnTo>
                    <a:pt x="11950" y="91567"/>
                  </a:lnTo>
                  <a:lnTo>
                    <a:pt x="20307" y="84874"/>
                  </a:lnTo>
                  <a:lnTo>
                    <a:pt x="27660" y="77343"/>
                  </a:lnTo>
                  <a:lnTo>
                    <a:pt x="34023" y="68961"/>
                  </a:lnTo>
                  <a:lnTo>
                    <a:pt x="39382" y="59690"/>
                  </a:lnTo>
                  <a:lnTo>
                    <a:pt x="44450" y="67983"/>
                  </a:lnTo>
                  <a:lnTo>
                    <a:pt x="50698" y="75717"/>
                  </a:lnTo>
                  <a:lnTo>
                    <a:pt x="58115" y="82892"/>
                  </a:lnTo>
                  <a:lnTo>
                    <a:pt x="66687" y="89535"/>
                  </a:lnTo>
                  <a:lnTo>
                    <a:pt x="77609" y="77470"/>
                  </a:lnTo>
                  <a:close/>
                </a:path>
                <a:path w="796289" h="119379">
                  <a:moveTo>
                    <a:pt x="105549" y="0"/>
                  </a:moveTo>
                  <a:lnTo>
                    <a:pt x="90182" y="0"/>
                  </a:lnTo>
                  <a:lnTo>
                    <a:pt x="90182" y="36068"/>
                  </a:lnTo>
                  <a:lnTo>
                    <a:pt x="64274" y="36068"/>
                  </a:lnTo>
                  <a:lnTo>
                    <a:pt x="64274" y="49022"/>
                  </a:lnTo>
                  <a:lnTo>
                    <a:pt x="90182" y="49022"/>
                  </a:lnTo>
                  <a:lnTo>
                    <a:pt x="90182" y="119126"/>
                  </a:lnTo>
                  <a:lnTo>
                    <a:pt x="105549" y="119126"/>
                  </a:lnTo>
                  <a:lnTo>
                    <a:pt x="105549" y="0"/>
                  </a:lnTo>
                  <a:close/>
                </a:path>
                <a:path w="796289" h="119379">
                  <a:moveTo>
                    <a:pt x="194703" y="8509"/>
                  </a:moveTo>
                  <a:lnTo>
                    <a:pt x="179209" y="8509"/>
                  </a:lnTo>
                  <a:lnTo>
                    <a:pt x="179209" y="35433"/>
                  </a:lnTo>
                  <a:lnTo>
                    <a:pt x="179209" y="48514"/>
                  </a:lnTo>
                  <a:lnTo>
                    <a:pt x="179209" y="73787"/>
                  </a:lnTo>
                  <a:lnTo>
                    <a:pt x="151777" y="73787"/>
                  </a:lnTo>
                  <a:lnTo>
                    <a:pt x="151777" y="48514"/>
                  </a:lnTo>
                  <a:lnTo>
                    <a:pt x="179209" y="48514"/>
                  </a:lnTo>
                  <a:lnTo>
                    <a:pt x="179209" y="35433"/>
                  </a:lnTo>
                  <a:lnTo>
                    <a:pt x="151777" y="35433"/>
                  </a:lnTo>
                  <a:lnTo>
                    <a:pt x="151777" y="8509"/>
                  </a:lnTo>
                  <a:lnTo>
                    <a:pt x="136537" y="8509"/>
                  </a:lnTo>
                  <a:lnTo>
                    <a:pt x="136537" y="86868"/>
                  </a:lnTo>
                  <a:lnTo>
                    <a:pt x="194703" y="86868"/>
                  </a:lnTo>
                  <a:lnTo>
                    <a:pt x="194703" y="73787"/>
                  </a:lnTo>
                  <a:lnTo>
                    <a:pt x="194703" y="48514"/>
                  </a:lnTo>
                  <a:lnTo>
                    <a:pt x="194703" y="35433"/>
                  </a:lnTo>
                  <a:lnTo>
                    <a:pt x="194703" y="8509"/>
                  </a:lnTo>
                  <a:close/>
                </a:path>
                <a:path w="796289" h="119379">
                  <a:moveTo>
                    <a:pt x="229628" y="0"/>
                  </a:moveTo>
                  <a:lnTo>
                    <a:pt x="214515" y="0"/>
                  </a:lnTo>
                  <a:lnTo>
                    <a:pt x="214515" y="119126"/>
                  </a:lnTo>
                  <a:lnTo>
                    <a:pt x="229628" y="119126"/>
                  </a:lnTo>
                  <a:lnTo>
                    <a:pt x="229628" y="0"/>
                  </a:lnTo>
                  <a:close/>
                </a:path>
                <a:path w="796289" h="119379">
                  <a:moveTo>
                    <a:pt x="363232" y="53086"/>
                  </a:moveTo>
                  <a:lnTo>
                    <a:pt x="323227" y="30099"/>
                  </a:lnTo>
                  <a:lnTo>
                    <a:pt x="319417" y="7620"/>
                  </a:lnTo>
                  <a:lnTo>
                    <a:pt x="303796" y="7620"/>
                  </a:lnTo>
                  <a:lnTo>
                    <a:pt x="303796" y="23241"/>
                  </a:lnTo>
                  <a:lnTo>
                    <a:pt x="299986" y="30226"/>
                  </a:lnTo>
                  <a:lnTo>
                    <a:pt x="259727" y="53086"/>
                  </a:lnTo>
                  <a:lnTo>
                    <a:pt x="268744" y="65151"/>
                  </a:lnTo>
                  <a:lnTo>
                    <a:pt x="307479" y="42672"/>
                  </a:lnTo>
                  <a:lnTo>
                    <a:pt x="311543" y="36576"/>
                  </a:lnTo>
                  <a:lnTo>
                    <a:pt x="315607" y="42418"/>
                  </a:lnTo>
                  <a:lnTo>
                    <a:pt x="347891" y="62865"/>
                  </a:lnTo>
                  <a:lnTo>
                    <a:pt x="354215" y="65024"/>
                  </a:lnTo>
                  <a:lnTo>
                    <a:pt x="363232" y="53086"/>
                  </a:lnTo>
                  <a:close/>
                </a:path>
                <a:path w="796289" h="119379">
                  <a:moveTo>
                    <a:pt x="366915" y="88646"/>
                  </a:moveTo>
                  <a:lnTo>
                    <a:pt x="256298" y="88646"/>
                  </a:lnTo>
                  <a:lnTo>
                    <a:pt x="256298" y="101346"/>
                  </a:lnTo>
                  <a:lnTo>
                    <a:pt x="366915" y="101346"/>
                  </a:lnTo>
                  <a:lnTo>
                    <a:pt x="366915" y="88646"/>
                  </a:lnTo>
                  <a:close/>
                </a:path>
                <a:path w="796289" h="119379">
                  <a:moveTo>
                    <a:pt x="522490" y="2540"/>
                  </a:moveTo>
                  <a:lnTo>
                    <a:pt x="445147" y="2540"/>
                  </a:lnTo>
                  <a:lnTo>
                    <a:pt x="445147" y="15621"/>
                  </a:lnTo>
                  <a:lnTo>
                    <a:pt x="506996" y="15621"/>
                  </a:lnTo>
                  <a:lnTo>
                    <a:pt x="506780" y="25273"/>
                  </a:lnTo>
                  <a:lnTo>
                    <a:pt x="506514" y="33261"/>
                  </a:lnTo>
                  <a:lnTo>
                    <a:pt x="506209" y="39611"/>
                  </a:lnTo>
                  <a:lnTo>
                    <a:pt x="505853" y="44323"/>
                  </a:lnTo>
                  <a:lnTo>
                    <a:pt x="520712" y="45085"/>
                  </a:lnTo>
                  <a:lnTo>
                    <a:pt x="521462" y="36499"/>
                  </a:lnTo>
                  <a:lnTo>
                    <a:pt x="522020" y="26530"/>
                  </a:lnTo>
                  <a:lnTo>
                    <a:pt x="522363" y="15214"/>
                  </a:lnTo>
                  <a:lnTo>
                    <a:pt x="522490" y="2540"/>
                  </a:lnTo>
                  <a:close/>
                </a:path>
                <a:path w="796289" h="119379">
                  <a:moveTo>
                    <a:pt x="525030" y="87249"/>
                  </a:moveTo>
                  <a:lnTo>
                    <a:pt x="522732" y="83566"/>
                  </a:lnTo>
                  <a:lnTo>
                    <a:pt x="521474" y="81534"/>
                  </a:lnTo>
                  <a:lnTo>
                    <a:pt x="514362" y="77343"/>
                  </a:lnTo>
                  <a:lnTo>
                    <a:pt x="508901" y="74866"/>
                  </a:lnTo>
                  <a:lnTo>
                    <a:pt x="508901" y="91313"/>
                  </a:lnTo>
                  <a:lnTo>
                    <a:pt x="508901" y="98044"/>
                  </a:lnTo>
                  <a:lnTo>
                    <a:pt x="506742" y="100711"/>
                  </a:lnTo>
                  <a:lnTo>
                    <a:pt x="498360" y="104775"/>
                  </a:lnTo>
                  <a:lnTo>
                    <a:pt x="492137" y="105791"/>
                  </a:lnTo>
                  <a:lnTo>
                    <a:pt x="476008" y="105791"/>
                  </a:lnTo>
                  <a:lnTo>
                    <a:pt x="469785" y="104775"/>
                  </a:lnTo>
                  <a:lnTo>
                    <a:pt x="465467" y="102743"/>
                  </a:lnTo>
                  <a:lnTo>
                    <a:pt x="461276" y="100711"/>
                  </a:lnTo>
                  <a:lnTo>
                    <a:pt x="459117" y="98044"/>
                  </a:lnTo>
                  <a:lnTo>
                    <a:pt x="459219" y="91313"/>
                  </a:lnTo>
                  <a:lnTo>
                    <a:pt x="461276" y="88773"/>
                  </a:lnTo>
                  <a:lnTo>
                    <a:pt x="465467" y="86614"/>
                  </a:lnTo>
                  <a:lnTo>
                    <a:pt x="469785" y="84582"/>
                  </a:lnTo>
                  <a:lnTo>
                    <a:pt x="476008" y="83566"/>
                  </a:lnTo>
                  <a:lnTo>
                    <a:pt x="492137" y="83566"/>
                  </a:lnTo>
                  <a:lnTo>
                    <a:pt x="498360" y="84582"/>
                  </a:lnTo>
                  <a:lnTo>
                    <a:pt x="506742" y="88646"/>
                  </a:lnTo>
                  <a:lnTo>
                    <a:pt x="508901" y="91313"/>
                  </a:lnTo>
                  <a:lnTo>
                    <a:pt x="508901" y="74866"/>
                  </a:lnTo>
                  <a:lnTo>
                    <a:pt x="508469" y="74663"/>
                  </a:lnTo>
                  <a:lnTo>
                    <a:pt x="501484" y="72707"/>
                  </a:lnTo>
                  <a:lnTo>
                    <a:pt x="493369" y="71526"/>
                  </a:lnTo>
                  <a:lnTo>
                    <a:pt x="484136" y="71120"/>
                  </a:lnTo>
                  <a:lnTo>
                    <a:pt x="474891" y="71526"/>
                  </a:lnTo>
                  <a:lnTo>
                    <a:pt x="443191" y="87249"/>
                  </a:lnTo>
                  <a:lnTo>
                    <a:pt x="443191" y="101981"/>
                  </a:lnTo>
                  <a:lnTo>
                    <a:pt x="484136" y="118237"/>
                  </a:lnTo>
                  <a:lnTo>
                    <a:pt x="493268" y="117843"/>
                  </a:lnTo>
                  <a:lnTo>
                    <a:pt x="522617" y="105791"/>
                  </a:lnTo>
                  <a:lnTo>
                    <a:pt x="525030" y="101981"/>
                  </a:lnTo>
                  <a:lnTo>
                    <a:pt x="525030" y="87249"/>
                  </a:lnTo>
                  <a:close/>
                </a:path>
                <a:path w="796289" h="119379">
                  <a:moveTo>
                    <a:pt x="539127" y="51181"/>
                  </a:moveTo>
                  <a:lnTo>
                    <a:pt x="485660" y="51181"/>
                  </a:lnTo>
                  <a:lnTo>
                    <a:pt x="485660" y="28194"/>
                  </a:lnTo>
                  <a:lnTo>
                    <a:pt x="469912" y="28194"/>
                  </a:lnTo>
                  <a:lnTo>
                    <a:pt x="469912" y="51181"/>
                  </a:lnTo>
                  <a:lnTo>
                    <a:pt x="428510" y="51181"/>
                  </a:lnTo>
                  <a:lnTo>
                    <a:pt x="428510" y="64135"/>
                  </a:lnTo>
                  <a:lnTo>
                    <a:pt x="539127" y="64135"/>
                  </a:lnTo>
                  <a:lnTo>
                    <a:pt x="539127" y="51181"/>
                  </a:lnTo>
                  <a:close/>
                </a:path>
                <a:path w="796289" h="119379">
                  <a:moveTo>
                    <a:pt x="649490" y="68072"/>
                  </a:moveTo>
                  <a:lnTo>
                    <a:pt x="633996" y="68072"/>
                  </a:lnTo>
                  <a:lnTo>
                    <a:pt x="633996" y="80645"/>
                  </a:lnTo>
                  <a:lnTo>
                    <a:pt x="633996" y="93726"/>
                  </a:lnTo>
                  <a:lnTo>
                    <a:pt x="633996" y="103632"/>
                  </a:lnTo>
                  <a:lnTo>
                    <a:pt x="586879" y="103632"/>
                  </a:lnTo>
                  <a:lnTo>
                    <a:pt x="586879" y="93726"/>
                  </a:lnTo>
                  <a:lnTo>
                    <a:pt x="633996" y="93726"/>
                  </a:lnTo>
                  <a:lnTo>
                    <a:pt x="633996" y="80645"/>
                  </a:lnTo>
                  <a:lnTo>
                    <a:pt x="586879" y="80645"/>
                  </a:lnTo>
                  <a:lnTo>
                    <a:pt x="586879" y="68072"/>
                  </a:lnTo>
                  <a:lnTo>
                    <a:pt x="571512" y="68072"/>
                  </a:lnTo>
                  <a:lnTo>
                    <a:pt x="571512" y="116586"/>
                  </a:lnTo>
                  <a:lnTo>
                    <a:pt x="649490" y="116586"/>
                  </a:lnTo>
                  <a:lnTo>
                    <a:pt x="649490" y="103632"/>
                  </a:lnTo>
                  <a:lnTo>
                    <a:pt x="649490" y="93726"/>
                  </a:lnTo>
                  <a:lnTo>
                    <a:pt x="649490" y="80645"/>
                  </a:lnTo>
                  <a:lnTo>
                    <a:pt x="649490" y="68072"/>
                  </a:lnTo>
                  <a:close/>
                </a:path>
                <a:path w="796289" h="119379">
                  <a:moveTo>
                    <a:pt x="665619" y="43942"/>
                  </a:moveTo>
                  <a:lnTo>
                    <a:pt x="647331" y="43942"/>
                  </a:lnTo>
                  <a:lnTo>
                    <a:pt x="648081" y="31927"/>
                  </a:lnTo>
                  <a:lnTo>
                    <a:pt x="648639" y="21005"/>
                  </a:lnTo>
                  <a:lnTo>
                    <a:pt x="648982" y="11214"/>
                  </a:lnTo>
                  <a:lnTo>
                    <a:pt x="649109" y="2540"/>
                  </a:lnTo>
                  <a:lnTo>
                    <a:pt x="571131" y="2540"/>
                  </a:lnTo>
                  <a:lnTo>
                    <a:pt x="571131" y="15621"/>
                  </a:lnTo>
                  <a:lnTo>
                    <a:pt x="633488" y="15621"/>
                  </a:lnTo>
                  <a:lnTo>
                    <a:pt x="633412" y="21894"/>
                  </a:lnTo>
                  <a:lnTo>
                    <a:pt x="633209" y="28689"/>
                  </a:lnTo>
                  <a:lnTo>
                    <a:pt x="632891" y="36042"/>
                  </a:lnTo>
                  <a:lnTo>
                    <a:pt x="632472" y="43942"/>
                  </a:lnTo>
                  <a:lnTo>
                    <a:pt x="555002" y="43942"/>
                  </a:lnTo>
                  <a:lnTo>
                    <a:pt x="555002" y="57023"/>
                  </a:lnTo>
                  <a:lnTo>
                    <a:pt x="665619" y="57023"/>
                  </a:lnTo>
                  <a:lnTo>
                    <a:pt x="665619" y="43942"/>
                  </a:lnTo>
                  <a:close/>
                </a:path>
                <a:path w="796289" h="119379">
                  <a:moveTo>
                    <a:pt x="742581" y="6350"/>
                  </a:moveTo>
                  <a:lnTo>
                    <a:pt x="727341" y="6350"/>
                  </a:lnTo>
                  <a:lnTo>
                    <a:pt x="727341" y="19304"/>
                  </a:lnTo>
                  <a:lnTo>
                    <a:pt x="727341" y="47117"/>
                  </a:lnTo>
                  <a:lnTo>
                    <a:pt x="702322" y="47117"/>
                  </a:lnTo>
                  <a:lnTo>
                    <a:pt x="702322" y="19304"/>
                  </a:lnTo>
                  <a:lnTo>
                    <a:pt x="727341" y="19304"/>
                  </a:lnTo>
                  <a:lnTo>
                    <a:pt x="727341" y="6350"/>
                  </a:lnTo>
                  <a:lnTo>
                    <a:pt x="686828" y="6350"/>
                  </a:lnTo>
                  <a:lnTo>
                    <a:pt x="686828" y="60071"/>
                  </a:lnTo>
                  <a:lnTo>
                    <a:pt x="742581" y="60071"/>
                  </a:lnTo>
                  <a:lnTo>
                    <a:pt x="742581" y="47117"/>
                  </a:lnTo>
                  <a:lnTo>
                    <a:pt x="742581" y="19304"/>
                  </a:lnTo>
                  <a:lnTo>
                    <a:pt x="742581" y="6350"/>
                  </a:lnTo>
                  <a:close/>
                </a:path>
                <a:path w="796289" h="119379">
                  <a:moveTo>
                    <a:pt x="779411" y="87630"/>
                  </a:moveTo>
                  <a:lnTo>
                    <a:pt x="777354" y="84201"/>
                  </a:lnTo>
                  <a:lnTo>
                    <a:pt x="775982" y="81915"/>
                  </a:lnTo>
                  <a:lnTo>
                    <a:pt x="768997" y="77724"/>
                  </a:lnTo>
                  <a:lnTo>
                    <a:pt x="763536" y="75044"/>
                  </a:lnTo>
                  <a:lnTo>
                    <a:pt x="763536" y="94869"/>
                  </a:lnTo>
                  <a:lnTo>
                    <a:pt x="762038" y="99618"/>
                  </a:lnTo>
                  <a:lnTo>
                    <a:pt x="757567" y="102984"/>
                  </a:lnTo>
                  <a:lnTo>
                    <a:pt x="750138" y="105003"/>
                  </a:lnTo>
                  <a:lnTo>
                    <a:pt x="739787" y="105664"/>
                  </a:lnTo>
                  <a:lnTo>
                    <a:pt x="729373" y="105003"/>
                  </a:lnTo>
                  <a:lnTo>
                    <a:pt x="721956" y="102984"/>
                  </a:lnTo>
                  <a:lnTo>
                    <a:pt x="717511" y="99618"/>
                  </a:lnTo>
                  <a:lnTo>
                    <a:pt x="716038" y="94869"/>
                  </a:lnTo>
                  <a:lnTo>
                    <a:pt x="717511" y="90208"/>
                  </a:lnTo>
                  <a:lnTo>
                    <a:pt x="721956" y="86868"/>
                  </a:lnTo>
                  <a:lnTo>
                    <a:pt x="729373" y="84874"/>
                  </a:lnTo>
                  <a:lnTo>
                    <a:pt x="739787" y="84201"/>
                  </a:lnTo>
                  <a:lnTo>
                    <a:pt x="750138" y="84874"/>
                  </a:lnTo>
                  <a:lnTo>
                    <a:pt x="757555" y="86868"/>
                  </a:lnTo>
                  <a:lnTo>
                    <a:pt x="762038" y="90208"/>
                  </a:lnTo>
                  <a:lnTo>
                    <a:pt x="763536" y="94869"/>
                  </a:lnTo>
                  <a:lnTo>
                    <a:pt x="763536" y="75044"/>
                  </a:lnTo>
                  <a:lnTo>
                    <a:pt x="763231" y="74891"/>
                  </a:lnTo>
                  <a:lnTo>
                    <a:pt x="756437" y="72872"/>
                  </a:lnTo>
                  <a:lnTo>
                    <a:pt x="748614" y="71653"/>
                  </a:lnTo>
                  <a:lnTo>
                    <a:pt x="739787" y="71247"/>
                  </a:lnTo>
                  <a:lnTo>
                    <a:pt x="730897" y="71653"/>
                  </a:lnTo>
                  <a:lnTo>
                    <a:pt x="700036" y="87630"/>
                  </a:lnTo>
                  <a:lnTo>
                    <a:pt x="700036" y="101981"/>
                  </a:lnTo>
                  <a:lnTo>
                    <a:pt x="739787" y="118618"/>
                  </a:lnTo>
                  <a:lnTo>
                    <a:pt x="748703" y="118211"/>
                  </a:lnTo>
                  <a:lnTo>
                    <a:pt x="777240" y="105664"/>
                  </a:lnTo>
                  <a:lnTo>
                    <a:pt x="779411" y="101981"/>
                  </a:lnTo>
                  <a:lnTo>
                    <a:pt x="779411" y="87630"/>
                  </a:lnTo>
                  <a:close/>
                </a:path>
                <a:path w="796289" h="119379">
                  <a:moveTo>
                    <a:pt x="795667" y="29210"/>
                  </a:moveTo>
                  <a:lnTo>
                    <a:pt x="777506" y="29210"/>
                  </a:lnTo>
                  <a:lnTo>
                    <a:pt x="777506" y="0"/>
                  </a:lnTo>
                  <a:lnTo>
                    <a:pt x="762012" y="0"/>
                  </a:lnTo>
                  <a:lnTo>
                    <a:pt x="762012" y="69469"/>
                  </a:lnTo>
                  <a:lnTo>
                    <a:pt x="777506" y="69469"/>
                  </a:lnTo>
                  <a:lnTo>
                    <a:pt x="777506" y="42164"/>
                  </a:lnTo>
                  <a:lnTo>
                    <a:pt x="795667" y="42164"/>
                  </a:lnTo>
                  <a:lnTo>
                    <a:pt x="795667" y="2921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70044" y="3484117"/>
              <a:ext cx="228853" cy="11912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473194" y="3499738"/>
              <a:ext cx="145033" cy="11303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172840" y="3734942"/>
              <a:ext cx="90805" cy="92455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3326002" y="3717797"/>
              <a:ext cx="607695" cy="119380"/>
            </a:xfrm>
            <a:custGeom>
              <a:avLst/>
              <a:gdLst/>
              <a:ahLst/>
              <a:cxnLst/>
              <a:rect l="l" t="t" r="r" b="b"/>
              <a:pathLst>
                <a:path w="607695" h="119379">
                  <a:moveTo>
                    <a:pt x="36449" y="69087"/>
                  </a:moveTo>
                  <a:lnTo>
                    <a:pt x="21209" y="69087"/>
                  </a:lnTo>
                  <a:lnTo>
                    <a:pt x="21209" y="116586"/>
                  </a:lnTo>
                  <a:lnTo>
                    <a:pt x="98044" y="116586"/>
                  </a:lnTo>
                  <a:lnTo>
                    <a:pt x="98044" y="104012"/>
                  </a:lnTo>
                  <a:lnTo>
                    <a:pt x="36449" y="104012"/>
                  </a:lnTo>
                  <a:lnTo>
                    <a:pt x="36449" y="94107"/>
                  </a:lnTo>
                  <a:lnTo>
                    <a:pt x="98044" y="94107"/>
                  </a:lnTo>
                  <a:lnTo>
                    <a:pt x="98044" y="81279"/>
                  </a:lnTo>
                  <a:lnTo>
                    <a:pt x="36449" y="81279"/>
                  </a:lnTo>
                  <a:lnTo>
                    <a:pt x="36449" y="69087"/>
                  </a:lnTo>
                  <a:close/>
                </a:path>
                <a:path w="607695" h="119379">
                  <a:moveTo>
                    <a:pt x="98044" y="94107"/>
                  </a:moveTo>
                  <a:lnTo>
                    <a:pt x="83058" y="94107"/>
                  </a:lnTo>
                  <a:lnTo>
                    <a:pt x="83058" y="104012"/>
                  </a:lnTo>
                  <a:lnTo>
                    <a:pt x="98044" y="104012"/>
                  </a:lnTo>
                  <a:lnTo>
                    <a:pt x="98044" y="94107"/>
                  </a:lnTo>
                  <a:close/>
                </a:path>
                <a:path w="607695" h="119379">
                  <a:moveTo>
                    <a:pt x="98044" y="69087"/>
                  </a:moveTo>
                  <a:lnTo>
                    <a:pt x="83058" y="69087"/>
                  </a:lnTo>
                  <a:lnTo>
                    <a:pt x="83058" y="81279"/>
                  </a:lnTo>
                  <a:lnTo>
                    <a:pt x="98044" y="81279"/>
                  </a:lnTo>
                  <a:lnTo>
                    <a:pt x="98044" y="69087"/>
                  </a:lnTo>
                  <a:close/>
                </a:path>
                <a:path w="607695" h="119379">
                  <a:moveTo>
                    <a:pt x="568198" y="69087"/>
                  </a:moveTo>
                  <a:lnTo>
                    <a:pt x="529082" y="86613"/>
                  </a:lnTo>
                  <a:lnTo>
                    <a:pt x="529082" y="101219"/>
                  </a:lnTo>
                  <a:lnTo>
                    <a:pt x="568198" y="118617"/>
                  </a:lnTo>
                  <a:lnTo>
                    <a:pt x="576937" y="118189"/>
                  </a:lnTo>
                  <a:lnTo>
                    <a:pt x="604868" y="105917"/>
                  </a:lnTo>
                  <a:lnTo>
                    <a:pt x="560451" y="105917"/>
                  </a:lnTo>
                  <a:lnTo>
                    <a:pt x="554609" y="104775"/>
                  </a:lnTo>
                  <a:lnTo>
                    <a:pt x="550672" y="102615"/>
                  </a:lnTo>
                  <a:lnTo>
                    <a:pt x="546735" y="100329"/>
                  </a:lnTo>
                  <a:lnTo>
                    <a:pt x="544702" y="97536"/>
                  </a:lnTo>
                  <a:lnTo>
                    <a:pt x="544702" y="90297"/>
                  </a:lnTo>
                  <a:lnTo>
                    <a:pt x="546735" y="87375"/>
                  </a:lnTo>
                  <a:lnTo>
                    <a:pt x="550545" y="85216"/>
                  </a:lnTo>
                  <a:lnTo>
                    <a:pt x="554482" y="82930"/>
                  </a:lnTo>
                  <a:lnTo>
                    <a:pt x="560324" y="81787"/>
                  </a:lnTo>
                  <a:lnTo>
                    <a:pt x="604795" y="81787"/>
                  </a:lnTo>
                  <a:lnTo>
                    <a:pt x="604138" y="80645"/>
                  </a:lnTo>
                  <a:lnTo>
                    <a:pt x="597154" y="76073"/>
                  </a:lnTo>
                  <a:lnTo>
                    <a:pt x="591415" y="72999"/>
                  </a:lnTo>
                  <a:lnTo>
                    <a:pt x="584676" y="70818"/>
                  </a:lnTo>
                  <a:lnTo>
                    <a:pt x="576937" y="69518"/>
                  </a:lnTo>
                  <a:lnTo>
                    <a:pt x="568198" y="69087"/>
                  </a:lnTo>
                  <a:close/>
                </a:path>
                <a:path w="607695" h="119379">
                  <a:moveTo>
                    <a:pt x="604795" y="81787"/>
                  </a:moveTo>
                  <a:lnTo>
                    <a:pt x="576072" y="81787"/>
                  </a:lnTo>
                  <a:lnTo>
                    <a:pt x="582041" y="82930"/>
                  </a:lnTo>
                  <a:lnTo>
                    <a:pt x="589914" y="87502"/>
                  </a:lnTo>
                  <a:lnTo>
                    <a:pt x="591820" y="90297"/>
                  </a:lnTo>
                  <a:lnTo>
                    <a:pt x="591820" y="97536"/>
                  </a:lnTo>
                  <a:lnTo>
                    <a:pt x="589914" y="100457"/>
                  </a:lnTo>
                  <a:lnTo>
                    <a:pt x="585851" y="102615"/>
                  </a:lnTo>
                  <a:lnTo>
                    <a:pt x="581913" y="104775"/>
                  </a:lnTo>
                  <a:lnTo>
                    <a:pt x="576072" y="105917"/>
                  </a:lnTo>
                  <a:lnTo>
                    <a:pt x="604868" y="105917"/>
                  </a:lnTo>
                  <a:lnTo>
                    <a:pt x="607568" y="101219"/>
                  </a:lnTo>
                  <a:lnTo>
                    <a:pt x="607568" y="86613"/>
                  </a:lnTo>
                  <a:lnTo>
                    <a:pt x="604795" y="81787"/>
                  </a:lnTo>
                  <a:close/>
                </a:path>
                <a:path w="607695" h="119379">
                  <a:moveTo>
                    <a:pt x="470281" y="76835"/>
                  </a:moveTo>
                  <a:lnTo>
                    <a:pt x="390525" y="76835"/>
                  </a:lnTo>
                  <a:lnTo>
                    <a:pt x="390525" y="89788"/>
                  </a:lnTo>
                  <a:lnTo>
                    <a:pt x="454660" y="89788"/>
                  </a:lnTo>
                  <a:lnTo>
                    <a:pt x="454660" y="119125"/>
                  </a:lnTo>
                  <a:lnTo>
                    <a:pt x="470281" y="119125"/>
                  </a:lnTo>
                  <a:lnTo>
                    <a:pt x="470281" y="76835"/>
                  </a:lnTo>
                  <a:close/>
                </a:path>
                <a:path w="607695" h="119379">
                  <a:moveTo>
                    <a:pt x="289941" y="75691"/>
                  </a:moveTo>
                  <a:lnTo>
                    <a:pt x="274447" y="75691"/>
                  </a:lnTo>
                  <a:lnTo>
                    <a:pt x="274447" y="115062"/>
                  </a:lnTo>
                  <a:lnTo>
                    <a:pt x="353568" y="115062"/>
                  </a:lnTo>
                  <a:lnTo>
                    <a:pt x="353568" y="101980"/>
                  </a:lnTo>
                  <a:lnTo>
                    <a:pt x="289941" y="101980"/>
                  </a:lnTo>
                  <a:lnTo>
                    <a:pt x="289941" y="75691"/>
                  </a:lnTo>
                  <a:close/>
                </a:path>
                <a:path w="607695" h="119379">
                  <a:moveTo>
                    <a:pt x="351155" y="58038"/>
                  </a:moveTo>
                  <a:lnTo>
                    <a:pt x="335914" y="58038"/>
                  </a:lnTo>
                  <a:lnTo>
                    <a:pt x="335914" y="86233"/>
                  </a:lnTo>
                  <a:lnTo>
                    <a:pt x="351155" y="86233"/>
                  </a:lnTo>
                  <a:lnTo>
                    <a:pt x="351155" y="58038"/>
                  </a:lnTo>
                  <a:close/>
                </a:path>
                <a:path w="607695" h="119379">
                  <a:moveTo>
                    <a:pt x="285242" y="4317"/>
                  </a:moveTo>
                  <a:lnTo>
                    <a:pt x="275971" y="4317"/>
                  </a:lnTo>
                  <a:lnTo>
                    <a:pt x="268224" y="7365"/>
                  </a:lnTo>
                  <a:lnTo>
                    <a:pt x="262000" y="13335"/>
                  </a:lnTo>
                  <a:lnTo>
                    <a:pt x="255905" y="19303"/>
                  </a:lnTo>
                  <a:lnTo>
                    <a:pt x="252730" y="27177"/>
                  </a:lnTo>
                  <a:lnTo>
                    <a:pt x="252730" y="36957"/>
                  </a:lnTo>
                  <a:lnTo>
                    <a:pt x="275971" y="69596"/>
                  </a:lnTo>
                  <a:lnTo>
                    <a:pt x="285242" y="69596"/>
                  </a:lnTo>
                  <a:lnTo>
                    <a:pt x="292889" y="68879"/>
                  </a:lnTo>
                  <a:lnTo>
                    <a:pt x="299656" y="66722"/>
                  </a:lnTo>
                  <a:lnTo>
                    <a:pt x="305565" y="63113"/>
                  </a:lnTo>
                  <a:lnTo>
                    <a:pt x="310642" y="58038"/>
                  </a:lnTo>
                  <a:lnTo>
                    <a:pt x="351155" y="58038"/>
                  </a:lnTo>
                  <a:lnTo>
                    <a:pt x="351155" y="56641"/>
                  </a:lnTo>
                  <a:lnTo>
                    <a:pt x="280162" y="56641"/>
                  </a:lnTo>
                  <a:lnTo>
                    <a:pt x="275971" y="54863"/>
                  </a:lnTo>
                  <a:lnTo>
                    <a:pt x="269621" y="48005"/>
                  </a:lnTo>
                  <a:lnTo>
                    <a:pt x="268097" y="43179"/>
                  </a:lnTo>
                  <a:lnTo>
                    <a:pt x="268097" y="30734"/>
                  </a:lnTo>
                  <a:lnTo>
                    <a:pt x="269621" y="25908"/>
                  </a:lnTo>
                  <a:lnTo>
                    <a:pt x="272796" y="22478"/>
                  </a:lnTo>
                  <a:lnTo>
                    <a:pt x="275844" y="18923"/>
                  </a:lnTo>
                  <a:lnTo>
                    <a:pt x="280035" y="17272"/>
                  </a:lnTo>
                  <a:lnTo>
                    <a:pt x="351155" y="17272"/>
                  </a:lnTo>
                  <a:lnTo>
                    <a:pt x="351155" y="16510"/>
                  </a:lnTo>
                  <a:lnTo>
                    <a:pt x="311404" y="16510"/>
                  </a:lnTo>
                  <a:lnTo>
                    <a:pt x="306208" y="11175"/>
                  </a:lnTo>
                  <a:lnTo>
                    <a:pt x="300132" y="7365"/>
                  </a:lnTo>
                  <a:lnTo>
                    <a:pt x="293151" y="5079"/>
                  </a:lnTo>
                  <a:lnTo>
                    <a:pt x="285242" y="4317"/>
                  </a:lnTo>
                  <a:close/>
                </a:path>
                <a:path w="607695" h="119379">
                  <a:moveTo>
                    <a:pt x="351155" y="17272"/>
                  </a:moveTo>
                  <a:lnTo>
                    <a:pt x="290449" y="17272"/>
                  </a:lnTo>
                  <a:lnTo>
                    <a:pt x="294639" y="19050"/>
                  </a:lnTo>
                  <a:lnTo>
                    <a:pt x="300863" y="26035"/>
                  </a:lnTo>
                  <a:lnTo>
                    <a:pt x="302470" y="30734"/>
                  </a:lnTo>
                  <a:lnTo>
                    <a:pt x="302470" y="43179"/>
                  </a:lnTo>
                  <a:lnTo>
                    <a:pt x="300863" y="47878"/>
                  </a:lnTo>
                  <a:lnTo>
                    <a:pt x="297688" y="51435"/>
                  </a:lnTo>
                  <a:lnTo>
                    <a:pt x="294513" y="54863"/>
                  </a:lnTo>
                  <a:lnTo>
                    <a:pt x="290449" y="56641"/>
                  </a:lnTo>
                  <a:lnTo>
                    <a:pt x="351155" y="56641"/>
                  </a:lnTo>
                  <a:lnTo>
                    <a:pt x="351155" y="45720"/>
                  </a:lnTo>
                  <a:lnTo>
                    <a:pt x="316611" y="45720"/>
                  </a:lnTo>
                  <a:lnTo>
                    <a:pt x="317373" y="42925"/>
                  </a:lnTo>
                  <a:lnTo>
                    <a:pt x="317626" y="40004"/>
                  </a:lnTo>
                  <a:lnTo>
                    <a:pt x="317626" y="34162"/>
                  </a:lnTo>
                  <a:lnTo>
                    <a:pt x="317373" y="31496"/>
                  </a:lnTo>
                  <a:lnTo>
                    <a:pt x="316864" y="28955"/>
                  </a:lnTo>
                  <a:lnTo>
                    <a:pt x="351155" y="28955"/>
                  </a:lnTo>
                  <a:lnTo>
                    <a:pt x="351155" y="17272"/>
                  </a:lnTo>
                  <a:close/>
                </a:path>
                <a:path w="607695" h="119379">
                  <a:moveTo>
                    <a:pt x="351155" y="28955"/>
                  </a:moveTo>
                  <a:lnTo>
                    <a:pt x="335914" y="28955"/>
                  </a:lnTo>
                  <a:lnTo>
                    <a:pt x="335914" y="45720"/>
                  </a:lnTo>
                  <a:lnTo>
                    <a:pt x="351155" y="45720"/>
                  </a:lnTo>
                  <a:lnTo>
                    <a:pt x="351155" y="28955"/>
                  </a:lnTo>
                  <a:close/>
                </a:path>
                <a:path w="607695" h="119379">
                  <a:moveTo>
                    <a:pt x="351155" y="0"/>
                  </a:moveTo>
                  <a:lnTo>
                    <a:pt x="335914" y="0"/>
                  </a:lnTo>
                  <a:lnTo>
                    <a:pt x="335914" y="16510"/>
                  </a:lnTo>
                  <a:lnTo>
                    <a:pt x="351155" y="16510"/>
                  </a:lnTo>
                  <a:lnTo>
                    <a:pt x="351155" y="0"/>
                  </a:lnTo>
                  <a:close/>
                </a:path>
                <a:path w="607695" h="119379">
                  <a:moveTo>
                    <a:pt x="185800" y="78359"/>
                  </a:moveTo>
                  <a:lnTo>
                    <a:pt x="170307" y="78359"/>
                  </a:lnTo>
                  <a:lnTo>
                    <a:pt x="170307" y="119125"/>
                  </a:lnTo>
                  <a:lnTo>
                    <a:pt x="185800" y="119125"/>
                  </a:lnTo>
                  <a:lnTo>
                    <a:pt x="185800" y="78359"/>
                  </a:lnTo>
                  <a:close/>
                </a:path>
                <a:path w="607695" h="119379">
                  <a:moveTo>
                    <a:pt x="233425" y="65150"/>
                  </a:moveTo>
                  <a:lnTo>
                    <a:pt x="122809" y="65150"/>
                  </a:lnTo>
                  <a:lnTo>
                    <a:pt x="122809" y="78359"/>
                  </a:lnTo>
                  <a:lnTo>
                    <a:pt x="233425" y="78359"/>
                  </a:lnTo>
                  <a:lnTo>
                    <a:pt x="233425" y="65150"/>
                  </a:lnTo>
                  <a:close/>
                </a:path>
                <a:path w="607695" h="119379">
                  <a:moveTo>
                    <a:pt x="486410" y="54483"/>
                  </a:moveTo>
                  <a:lnTo>
                    <a:pt x="375793" y="54483"/>
                  </a:lnTo>
                  <a:lnTo>
                    <a:pt x="375793" y="67437"/>
                  </a:lnTo>
                  <a:lnTo>
                    <a:pt x="486410" y="67437"/>
                  </a:lnTo>
                  <a:lnTo>
                    <a:pt x="486410" y="54483"/>
                  </a:lnTo>
                  <a:close/>
                </a:path>
                <a:path w="607695" h="119379">
                  <a:moveTo>
                    <a:pt x="438785" y="40259"/>
                  </a:moveTo>
                  <a:lnTo>
                    <a:pt x="423291" y="40259"/>
                  </a:lnTo>
                  <a:lnTo>
                    <a:pt x="423291" y="54483"/>
                  </a:lnTo>
                  <a:lnTo>
                    <a:pt x="438785" y="54483"/>
                  </a:lnTo>
                  <a:lnTo>
                    <a:pt x="438785" y="40259"/>
                  </a:lnTo>
                  <a:close/>
                </a:path>
                <a:path w="607695" h="119379">
                  <a:moveTo>
                    <a:pt x="452001" y="23240"/>
                  </a:moveTo>
                  <a:lnTo>
                    <a:pt x="431164" y="23240"/>
                  </a:lnTo>
                  <a:lnTo>
                    <a:pt x="439916" y="30837"/>
                  </a:lnTo>
                  <a:lnTo>
                    <a:pt x="450040" y="36798"/>
                  </a:lnTo>
                  <a:lnTo>
                    <a:pt x="461650" y="41207"/>
                  </a:lnTo>
                  <a:lnTo>
                    <a:pt x="474725" y="44069"/>
                  </a:lnTo>
                  <a:lnTo>
                    <a:pt x="481964" y="32130"/>
                  </a:lnTo>
                  <a:lnTo>
                    <a:pt x="472942" y="30964"/>
                  </a:lnTo>
                  <a:lnTo>
                    <a:pt x="464740" y="28987"/>
                  </a:lnTo>
                  <a:lnTo>
                    <a:pt x="457372" y="26201"/>
                  </a:lnTo>
                  <a:lnTo>
                    <a:pt x="452001" y="23240"/>
                  </a:lnTo>
                  <a:close/>
                </a:path>
                <a:path w="607695" h="119379">
                  <a:moveTo>
                    <a:pt x="438658" y="762"/>
                  </a:moveTo>
                  <a:lnTo>
                    <a:pt x="423418" y="762"/>
                  </a:lnTo>
                  <a:lnTo>
                    <a:pt x="423418" y="12064"/>
                  </a:lnTo>
                  <a:lnTo>
                    <a:pt x="419481" y="17272"/>
                  </a:lnTo>
                  <a:lnTo>
                    <a:pt x="379984" y="32003"/>
                  </a:lnTo>
                  <a:lnTo>
                    <a:pt x="388238" y="43941"/>
                  </a:lnTo>
                  <a:lnTo>
                    <a:pt x="426847" y="28066"/>
                  </a:lnTo>
                  <a:lnTo>
                    <a:pt x="431164" y="23240"/>
                  </a:lnTo>
                  <a:lnTo>
                    <a:pt x="452001" y="23240"/>
                  </a:lnTo>
                  <a:lnTo>
                    <a:pt x="450850" y="22605"/>
                  </a:lnTo>
                  <a:lnTo>
                    <a:pt x="442722" y="17145"/>
                  </a:lnTo>
                  <a:lnTo>
                    <a:pt x="438658" y="12064"/>
                  </a:lnTo>
                  <a:lnTo>
                    <a:pt x="438658" y="762"/>
                  </a:lnTo>
                  <a:close/>
                </a:path>
                <a:path w="607695" h="119379">
                  <a:moveTo>
                    <a:pt x="216026" y="4317"/>
                  </a:moveTo>
                  <a:lnTo>
                    <a:pt x="139954" y="4317"/>
                  </a:lnTo>
                  <a:lnTo>
                    <a:pt x="139954" y="51562"/>
                  </a:lnTo>
                  <a:lnTo>
                    <a:pt x="216026" y="51562"/>
                  </a:lnTo>
                  <a:lnTo>
                    <a:pt x="216026" y="38608"/>
                  </a:lnTo>
                  <a:lnTo>
                    <a:pt x="155448" y="38608"/>
                  </a:lnTo>
                  <a:lnTo>
                    <a:pt x="155448" y="17399"/>
                  </a:lnTo>
                  <a:lnTo>
                    <a:pt x="216026" y="17399"/>
                  </a:lnTo>
                  <a:lnTo>
                    <a:pt x="216026" y="4317"/>
                  </a:lnTo>
                  <a:close/>
                </a:path>
                <a:path w="607695" h="119379">
                  <a:moveTo>
                    <a:pt x="216026" y="17399"/>
                  </a:moveTo>
                  <a:lnTo>
                    <a:pt x="200660" y="17399"/>
                  </a:lnTo>
                  <a:lnTo>
                    <a:pt x="200660" y="38608"/>
                  </a:lnTo>
                  <a:lnTo>
                    <a:pt x="216026" y="38608"/>
                  </a:lnTo>
                  <a:lnTo>
                    <a:pt x="216026" y="17399"/>
                  </a:lnTo>
                  <a:close/>
                </a:path>
                <a:path w="607695" h="119379">
                  <a:moveTo>
                    <a:pt x="98171" y="38100"/>
                  </a:moveTo>
                  <a:lnTo>
                    <a:pt x="83058" y="38100"/>
                  </a:lnTo>
                  <a:lnTo>
                    <a:pt x="83058" y="64008"/>
                  </a:lnTo>
                  <a:lnTo>
                    <a:pt x="98171" y="64008"/>
                  </a:lnTo>
                  <a:lnTo>
                    <a:pt x="98171" y="38100"/>
                  </a:lnTo>
                  <a:close/>
                </a:path>
                <a:path w="607695" h="119379">
                  <a:moveTo>
                    <a:pt x="38862" y="1270"/>
                  </a:moveTo>
                  <a:lnTo>
                    <a:pt x="22225" y="1270"/>
                  </a:lnTo>
                  <a:lnTo>
                    <a:pt x="14859" y="4190"/>
                  </a:lnTo>
                  <a:lnTo>
                    <a:pt x="2921" y="15621"/>
                  </a:lnTo>
                  <a:lnTo>
                    <a:pt x="0" y="22733"/>
                  </a:lnTo>
                  <a:lnTo>
                    <a:pt x="0" y="39877"/>
                  </a:lnTo>
                  <a:lnTo>
                    <a:pt x="3048" y="46989"/>
                  </a:lnTo>
                  <a:lnTo>
                    <a:pt x="14859" y="58292"/>
                  </a:lnTo>
                  <a:lnTo>
                    <a:pt x="22351" y="61087"/>
                  </a:lnTo>
                  <a:lnTo>
                    <a:pt x="38988" y="61087"/>
                  </a:lnTo>
                  <a:lnTo>
                    <a:pt x="45593" y="58927"/>
                  </a:lnTo>
                  <a:lnTo>
                    <a:pt x="51308" y="54737"/>
                  </a:lnTo>
                  <a:lnTo>
                    <a:pt x="56896" y="50546"/>
                  </a:lnTo>
                  <a:lnTo>
                    <a:pt x="58269" y="48387"/>
                  </a:lnTo>
                  <a:lnTo>
                    <a:pt x="26416" y="48387"/>
                  </a:lnTo>
                  <a:lnTo>
                    <a:pt x="22479" y="46862"/>
                  </a:lnTo>
                  <a:lnTo>
                    <a:pt x="16637" y="40512"/>
                  </a:lnTo>
                  <a:lnTo>
                    <a:pt x="15239" y="36322"/>
                  </a:lnTo>
                  <a:lnTo>
                    <a:pt x="15239" y="26162"/>
                  </a:lnTo>
                  <a:lnTo>
                    <a:pt x="16637" y="22098"/>
                  </a:lnTo>
                  <a:lnTo>
                    <a:pt x="22479" y="15748"/>
                  </a:lnTo>
                  <a:lnTo>
                    <a:pt x="26416" y="14097"/>
                  </a:lnTo>
                  <a:lnTo>
                    <a:pt x="58287" y="14097"/>
                  </a:lnTo>
                  <a:lnTo>
                    <a:pt x="57023" y="12064"/>
                  </a:lnTo>
                  <a:lnTo>
                    <a:pt x="45593" y="3428"/>
                  </a:lnTo>
                  <a:lnTo>
                    <a:pt x="38862" y="1270"/>
                  </a:lnTo>
                  <a:close/>
                </a:path>
                <a:path w="607695" h="119379">
                  <a:moveTo>
                    <a:pt x="58287" y="14097"/>
                  </a:moveTo>
                  <a:lnTo>
                    <a:pt x="36195" y="14097"/>
                  </a:lnTo>
                  <a:lnTo>
                    <a:pt x="40132" y="15748"/>
                  </a:lnTo>
                  <a:lnTo>
                    <a:pt x="45974" y="22098"/>
                  </a:lnTo>
                  <a:lnTo>
                    <a:pt x="47451" y="26162"/>
                  </a:lnTo>
                  <a:lnTo>
                    <a:pt x="47498" y="36322"/>
                  </a:lnTo>
                  <a:lnTo>
                    <a:pt x="45974" y="40386"/>
                  </a:lnTo>
                  <a:lnTo>
                    <a:pt x="43052" y="43561"/>
                  </a:lnTo>
                  <a:lnTo>
                    <a:pt x="40132" y="46862"/>
                  </a:lnTo>
                  <a:lnTo>
                    <a:pt x="36195" y="48387"/>
                  </a:lnTo>
                  <a:lnTo>
                    <a:pt x="58269" y="48387"/>
                  </a:lnTo>
                  <a:lnTo>
                    <a:pt x="60451" y="44958"/>
                  </a:lnTo>
                  <a:lnTo>
                    <a:pt x="61975" y="38100"/>
                  </a:lnTo>
                  <a:lnTo>
                    <a:pt x="98171" y="38100"/>
                  </a:lnTo>
                  <a:lnTo>
                    <a:pt x="98171" y="24891"/>
                  </a:lnTo>
                  <a:lnTo>
                    <a:pt x="62102" y="24891"/>
                  </a:lnTo>
                  <a:lnTo>
                    <a:pt x="60579" y="17779"/>
                  </a:lnTo>
                  <a:lnTo>
                    <a:pt x="58287" y="14097"/>
                  </a:lnTo>
                  <a:close/>
                </a:path>
                <a:path w="607695" h="119379">
                  <a:moveTo>
                    <a:pt x="98171" y="0"/>
                  </a:moveTo>
                  <a:lnTo>
                    <a:pt x="83058" y="0"/>
                  </a:lnTo>
                  <a:lnTo>
                    <a:pt x="83058" y="24891"/>
                  </a:lnTo>
                  <a:lnTo>
                    <a:pt x="98171" y="24891"/>
                  </a:lnTo>
                  <a:lnTo>
                    <a:pt x="98171" y="0"/>
                  </a:lnTo>
                  <a:close/>
                </a:path>
                <a:path w="607695" h="119379">
                  <a:moveTo>
                    <a:pt x="605663" y="0"/>
                  </a:moveTo>
                  <a:lnTo>
                    <a:pt x="590550" y="0"/>
                  </a:lnTo>
                  <a:lnTo>
                    <a:pt x="590550" y="20954"/>
                  </a:lnTo>
                  <a:lnTo>
                    <a:pt x="564896" y="20954"/>
                  </a:lnTo>
                  <a:lnTo>
                    <a:pt x="564896" y="34162"/>
                  </a:lnTo>
                  <a:lnTo>
                    <a:pt x="590550" y="34162"/>
                  </a:lnTo>
                  <a:lnTo>
                    <a:pt x="590550" y="68199"/>
                  </a:lnTo>
                  <a:lnTo>
                    <a:pt x="605663" y="68199"/>
                  </a:lnTo>
                  <a:lnTo>
                    <a:pt x="605663" y="0"/>
                  </a:lnTo>
                  <a:close/>
                </a:path>
                <a:path w="607695" h="119379">
                  <a:moveTo>
                    <a:pt x="546988" y="3810"/>
                  </a:moveTo>
                  <a:lnTo>
                    <a:pt x="531622" y="3810"/>
                  </a:lnTo>
                  <a:lnTo>
                    <a:pt x="531622" y="26162"/>
                  </a:lnTo>
                  <a:lnTo>
                    <a:pt x="528827" y="33527"/>
                  </a:lnTo>
                  <a:lnTo>
                    <a:pt x="501776" y="57150"/>
                  </a:lnTo>
                  <a:lnTo>
                    <a:pt x="513080" y="67945"/>
                  </a:lnTo>
                  <a:lnTo>
                    <a:pt x="517398" y="65786"/>
                  </a:lnTo>
                  <a:lnTo>
                    <a:pt x="522350" y="61849"/>
                  </a:lnTo>
                  <a:lnTo>
                    <a:pt x="527938" y="56261"/>
                  </a:lnTo>
                  <a:lnTo>
                    <a:pt x="533526" y="50800"/>
                  </a:lnTo>
                  <a:lnTo>
                    <a:pt x="537463" y="45847"/>
                  </a:lnTo>
                  <a:lnTo>
                    <a:pt x="539623" y="41401"/>
                  </a:lnTo>
                  <a:lnTo>
                    <a:pt x="557529" y="41401"/>
                  </a:lnTo>
                  <a:lnTo>
                    <a:pt x="549910" y="32765"/>
                  </a:lnTo>
                  <a:lnTo>
                    <a:pt x="546988" y="25780"/>
                  </a:lnTo>
                  <a:lnTo>
                    <a:pt x="546988" y="3810"/>
                  </a:lnTo>
                  <a:close/>
                </a:path>
                <a:path w="607695" h="119379">
                  <a:moveTo>
                    <a:pt x="557529" y="41401"/>
                  </a:moveTo>
                  <a:lnTo>
                    <a:pt x="539623" y="41401"/>
                  </a:lnTo>
                  <a:lnTo>
                    <a:pt x="544744" y="48190"/>
                  </a:lnTo>
                  <a:lnTo>
                    <a:pt x="550973" y="54276"/>
                  </a:lnTo>
                  <a:lnTo>
                    <a:pt x="558321" y="59672"/>
                  </a:lnTo>
                  <a:lnTo>
                    <a:pt x="566801" y="64388"/>
                  </a:lnTo>
                  <a:lnTo>
                    <a:pt x="576707" y="52450"/>
                  </a:lnTo>
                  <a:lnTo>
                    <a:pt x="568451" y="50037"/>
                  </a:lnTo>
                  <a:lnTo>
                    <a:pt x="561339" y="45720"/>
                  </a:lnTo>
                  <a:lnTo>
                    <a:pt x="557529" y="4140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999611" y="3716019"/>
              <a:ext cx="228473" cy="120903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307205" y="3717797"/>
              <a:ext cx="102743" cy="119125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4467098" y="3717797"/>
              <a:ext cx="495934" cy="119380"/>
            </a:xfrm>
            <a:custGeom>
              <a:avLst/>
              <a:gdLst/>
              <a:ahLst/>
              <a:cxnLst/>
              <a:rect l="l" t="t" r="r" b="b"/>
              <a:pathLst>
                <a:path w="495935" h="119379">
                  <a:moveTo>
                    <a:pt x="353187" y="77215"/>
                  </a:moveTo>
                  <a:lnTo>
                    <a:pt x="273557" y="77215"/>
                  </a:lnTo>
                  <a:lnTo>
                    <a:pt x="273557" y="90297"/>
                  </a:lnTo>
                  <a:lnTo>
                    <a:pt x="337565" y="90297"/>
                  </a:lnTo>
                  <a:lnTo>
                    <a:pt x="337565" y="119125"/>
                  </a:lnTo>
                  <a:lnTo>
                    <a:pt x="353187" y="119125"/>
                  </a:lnTo>
                  <a:lnTo>
                    <a:pt x="353187" y="77215"/>
                  </a:lnTo>
                  <a:close/>
                </a:path>
                <a:path w="495935" h="119379">
                  <a:moveTo>
                    <a:pt x="168528" y="35940"/>
                  </a:moveTo>
                  <a:lnTo>
                    <a:pt x="152400" y="35940"/>
                  </a:lnTo>
                  <a:lnTo>
                    <a:pt x="145923" y="38480"/>
                  </a:lnTo>
                  <a:lnTo>
                    <a:pt x="140969" y="43561"/>
                  </a:lnTo>
                  <a:lnTo>
                    <a:pt x="136143" y="48640"/>
                  </a:lnTo>
                  <a:lnTo>
                    <a:pt x="133603" y="55372"/>
                  </a:lnTo>
                  <a:lnTo>
                    <a:pt x="133603" y="72262"/>
                  </a:lnTo>
                  <a:lnTo>
                    <a:pt x="136143" y="79121"/>
                  </a:lnTo>
                  <a:lnTo>
                    <a:pt x="141097" y="84200"/>
                  </a:lnTo>
                  <a:lnTo>
                    <a:pt x="146050" y="89408"/>
                  </a:lnTo>
                  <a:lnTo>
                    <a:pt x="152526" y="91948"/>
                  </a:lnTo>
                  <a:lnTo>
                    <a:pt x="168655" y="91948"/>
                  </a:lnTo>
                  <a:lnTo>
                    <a:pt x="175005" y="89408"/>
                  </a:lnTo>
                  <a:lnTo>
                    <a:pt x="184785" y="79121"/>
                  </a:lnTo>
                  <a:lnTo>
                    <a:pt x="184919" y="78739"/>
                  </a:lnTo>
                  <a:lnTo>
                    <a:pt x="156844" y="78739"/>
                  </a:lnTo>
                  <a:lnTo>
                    <a:pt x="154050" y="77342"/>
                  </a:lnTo>
                  <a:lnTo>
                    <a:pt x="151891" y="74675"/>
                  </a:lnTo>
                  <a:lnTo>
                    <a:pt x="149732" y="71882"/>
                  </a:lnTo>
                  <a:lnTo>
                    <a:pt x="148716" y="68325"/>
                  </a:lnTo>
                  <a:lnTo>
                    <a:pt x="148716" y="59436"/>
                  </a:lnTo>
                  <a:lnTo>
                    <a:pt x="149732" y="55879"/>
                  </a:lnTo>
                  <a:lnTo>
                    <a:pt x="151891" y="53339"/>
                  </a:lnTo>
                  <a:lnTo>
                    <a:pt x="153924" y="50673"/>
                  </a:lnTo>
                  <a:lnTo>
                    <a:pt x="156844" y="49402"/>
                  </a:lnTo>
                  <a:lnTo>
                    <a:pt x="185012" y="49402"/>
                  </a:lnTo>
                  <a:lnTo>
                    <a:pt x="184785" y="48767"/>
                  </a:lnTo>
                  <a:lnTo>
                    <a:pt x="179959" y="43561"/>
                  </a:lnTo>
                  <a:lnTo>
                    <a:pt x="175005" y="38480"/>
                  </a:lnTo>
                  <a:lnTo>
                    <a:pt x="168528" y="35940"/>
                  </a:lnTo>
                  <a:close/>
                </a:path>
                <a:path w="495935" h="119379">
                  <a:moveTo>
                    <a:pt x="185012" y="49402"/>
                  </a:moveTo>
                  <a:lnTo>
                    <a:pt x="164337" y="49402"/>
                  </a:lnTo>
                  <a:lnTo>
                    <a:pt x="167131" y="50673"/>
                  </a:lnTo>
                  <a:lnTo>
                    <a:pt x="169290" y="53339"/>
                  </a:lnTo>
                  <a:lnTo>
                    <a:pt x="171323" y="56007"/>
                  </a:lnTo>
                  <a:lnTo>
                    <a:pt x="172338" y="59436"/>
                  </a:lnTo>
                  <a:lnTo>
                    <a:pt x="172338" y="68325"/>
                  </a:lnTo>
                  <a:lnTo>
                    <a:pt x="171323" y="71882"/>
                  </a:lnTo>
                  <a:lnTo>
                    <a:pt x="169163" y="74675"/>
                  </a:lnTo>
                  <a:lnTo>
                    <a:pt x="167004" y="77342"/>
                  </a:lnTo>
                  <a:lnTo>
                    <a:pt x="164211" y="78739"/>
                  </a:lnTo>
                  <a:lnTo>
                    <a:pt x="184919" y="78739"/>
                  </a:lnTo>
                  <a:lnTo>
                    <a:pt x="187198" y="72262"/>
                  </a:lnTo>
                  <a:lnTo>
                    <a:pt x="187152" y="55372"/>
                  </a:lnTo>
                  <a:lnTo>
                    <a:pt x="185012" y="49402"/>
                  </a:lnTo>
                  <a:close/>
                </a:path>
                <a:path w="495935" h="119379">
                  <a:moveTo>
                    <a:pt x="369442" y="56134"/>
                  </a:moveTo>
                  <a:lnTo>
                    <a:pt x="258825" y="56134"/>
                  </a:lnTo>
                  <a:lnTo>
                    <a:pt x="258825" y="69214"/>
                  </a:lnTo>
                  <a:lnTo>
                    <a:pt x="369442" y="69214"/>
                  </a:lnTo>
                  <a:lnTo>
                    <a:pt x="369442" y="56134"/>
                  </a:lnTo>
                  <a:close/>
                </a:path>
                <a:path w="495935" h="119379">
                  <a:moveTo>
                    <a:pt x="321817" y="46989"/>
                  </a:moveTo>
                  <a:lnTo>
                    <a:pt x="306324" y="46989"/>
                  </a:lnTo>
                  <a:lnTo>
                    <a:pt x="306324" y="56134"/>
                  </a:lnTo>
                  <a:lnTo>
                    <a:pt x="321817" y="56134"/>
                  </a:lnTo>
                  <a:lnTo>
                    <a:pt x="321817" y="46989"/>
                  </a:lnTo>
                  <a:close/>
                </a:path>
                <a:path w="495935" h="119379">
                  <a:moveTo>
                    <a:pt x="290956" y="1904"/>
                  </a:moveTo>
                  <a:lnTo>
                    <a:pt x="275589" y="1904"/>
                  </a:lnTo>
                  <a:lnTo>
                    <a:pt x="275589" y="46989"/>
                  </a:lnTo>
                  <a:lnTo>
                    <a:pt x="352805" y="46989"/>
                  </a:lnTo>
                  <a:lnTo>
                    <a:pt x="352805" y="34036"/>
                  </a:lnTo>
                  <a:lnTo>
                    <a:pt x="290956" y="34036"/>
                  </a:lnTo>
                  <a:lnTo>
                    <a:pt x="290956" y="25273"/>
                  </a:lnTo>
                  <a:lnTo>
                    <a:pt x="352805" y="25273"/>
                  </a:lnTo>
                  <a:lnTo>
                    <a:pt x="352805" y="12700"/>
                  </a:lnTo>
                  <a:lnTo>
                    <a:pt x="290956" y="12700"/>
                  </a:lnTo>
                  <a:lnTo>
                    <a:pt x="290956" y="1904"/>
                  </a:lnTo>
                  <a:close/>
                </a:path>
                <a:path w="495935" h="119379">
                  <a:moveTo>
                    <a:pt x="352805" y="25273"/>
                  </a:moveTo>
                  <a:lnTo>
                    <a:pt x="337312" y="25273"/>
                  </a:lnTo>
                  <a:lnTo>
                    <a:pt x="337312" y="34036"/>
                  </a:lnTo>
                  <a:lnTo>
                    <a:pt x="352805" y="34036"/>
                  </a:lnTo>
                  <a:lnTo>
                    <a:pt x="352805" y="25273"/>
                  </a:lnTo>
                  <a:close/>
                </a:path>
                <a:path w="495935" h="119379">
                  <a:moveTo>
                    <a:pt x="352805" y="1904"/>
                  </a:moveTo>
                  <a:lnTo>
                    <a:pt x="337312" y="1904"/>
                  </a:lnTo>
                  <a:lnTo>
                    <a:pt x="337312" y="12700"/>
                  </a:lnTo>
                  <a:lnTo>
                    <a:pt x="352805" y="12700"/>
                  </a:lnTo>
                  <a:lnTo>
                    <a:pt x="352805" y="1904"/>
                  </a:lnTo>
                  <a:close/>
                </a:path>
                <a:path w="495935" h="119379">
                  <a:moveTo>
                    <a:pt x="40386" y="22987"/>
                  </a:moveTo>
                  <a:lnTo>
                    <a:pt x="25400" y="22987"/>
                  </a:lnTo>
                  <a:lnTo>
                    <a:pt x="25400" y="36067"/>
                  </a:lnTo>
                  <a:lnTo>
                    <a:pt x="24975" y="43164"/>
                  </a:lnTo>
                  <a:lnTo>
                    <a:pt x="5687" y="78847"/>
                  </a:lnTo>
                  <a:lnTo>
                    <a:pt x="0" y="83185"/>
                  </a:lnTo>
                  <a:lnTo>
                    <a:pt x="11302" y="92837"/>
                  </a:lnTo>
                  <a:lnTo>
                    <a:pt x="32892" y="64897"/>
                  </a:lnTo>
                  <a:lnTo>
                    <a:pt x="48834" y="64897"/>
                  </a:lnTo>
                  <a:lnTo>
                    <a:pt x="42417" y="53466"/>
                  </a:lnTo>
                  <a:lnTo>
                    <a:pt x="40386" y="45720"/>
                  </a:lnTo>
                  <a:lnTo>
                    <a:pt x="40386" y="22987"/>
                  </a:lnTo>
                  <a:close/>
                </a:path>
                <a:path w="495935" h="119379">
                  <a:moveTo>
                    <a:pt x="48834" y="64897"/>
                  </a:moveTo>
                  <a:lnTo>
                    <a:pt x="32892" y="64897"/>
                  </a:lnTo>
                  <a:lnTo>
                    <a:pt x="34543" y="68325"/>
                  </a:lnTo>
                  <a:lnTo>
                    <a:pt x="37337" y="72644"/>
                  </a:lnTo>
                  <a:lnTo>
                    <a:pt x="41528" y="77597"/>
                  </a:lnTo>
                  <a:lnTo>
                    <a:pt x="45592" y="82676"/>
                  </a:lnTo>
                  <a:lnTo>
                    <a:pt x="49402" y="86487"/>
                  </a:lnTo>
                  <a:lnTo>
                    <a:pt x="52704" y="88900"/>
                  </a:lnTo>
                  <a:lnTo>
                    <a:pt x="63246" y="78739"/>
                  </a:lnTo>
                  <a:lnTo>
                    <a:pt x="56134" y="73913"/>
                  </a:lnTo>
                  <a:lnTo>
                    <a:pt x="50546" y="67945"/>
                  </a:lnTo>
                  <a:lnTo>
                    <a:pt x="48834" y="64897"/>
                  </a:lnTo>
                  <a:close/>
                </a:path>
                <a:path w="495935" h="119379">
                  <a:moveTo>
                    <a:pt x="58927" y="10033"/>
                  </a:moveTo>
                  <a:lnTo>
                    <a:pt x="4572" y="10033"/>
                  </a:lnTo>
                  <a:lnTo>
                    <a:pt x="4572" y="22987"/>
                  </a:lnTo>
                  <a:lnTo>
                    <a:pt x="58927" y="22987"/>
                  </a:lnTo>
                  <a:lnTo>
                    <a:pt x="58927" y="10033"/>
                  </a:lnTo>
                  <a:close/>
                </a:path>
                <a:path w="495935" h="119379">
                  <a:moveTo>
                    <a:pt x="447548" y="66548"/>
                  </a:moveTo>
                  <a:lnTo>
                    <a:pt x="431926" y="66548"/>
                  </a:lnTo>
                  <a:lnTo>
                    <a:pt x="431926" y="119125"/>
                  </a:lnTo>
                  <a:lnTo>
                    <a:pt x="447548" y="119125"/>
                  </a:lnTo>
                  <a:lnTo>
                    <a:pt x="447548" y="66548"/>
                  </a:lnTo>
                  <a:close/>
                </a:path>
                <a:path w="495935" h="119379">
                  <a:moveTo>
                    <a:pt x="495935" y="53339"/>
                  </a:moveTo>
                  <a:lnTo>
                    <a:pt x="385317" y="53339"/>
                  </a:lnTo>
                  <a:lnTo>
                    <a:pt x="385317" y="66548"/>
                  </a:lnTo>
                  <a:lnTo>
                    <a:pt x="495935" y="66548"/>
                  </a:lnTo>
                  <a:lnTo>
                    <a:pt x="495935" y="53339"/>
                  </a:lnTo>
                  <a:close/>
                </a:path>
                <a:path w="495935" h="119379">
                  <a:moveTo>
                    <a:pt x="479805" y="5207"/>
                  </a:moveTo>
                  <a:lnTo>
                    <a:pt x="402209" y="5207"/>
                  </a:lnTo>
                  <a:lnTo>
                    <a:pt x="402209" y="18287"/>
                  </a:lnTo>
                  <a:lnTo>
                    <a:pt x="464312" y="18287"/>
                  </a:lnTo>
                  <a:lnTo>
                    <a:pt x="464214" y="25193"/>
                  </a:lnTo>
                  <a:lnTo>
                    <a:pt x="463915" y="33337"/>
                  </a:lnTo>
                  <a:lnTo>
                    <a:pt x="463401" y="42719"/>
                  </a:lnTo>
                  <a:lnTo>
                    <a:pt x="462661" y="53339"/>
                  </a:lnTo>
                  <a:lnTo>
                    <a:pt x="477519" y="53339"/>
                  </a:lnTo>
                  <a:lnTo>
                    <a:pt x="478520" y="40479"/>
                  </a:lnTo>
                  <a:lnTo>
                    <a:pt x="479234" y="28178"/>
                  </a:lnTo>
                  <a:lnTo>
                    <a:pt x="479663" y="16424"/>
                  </a:lnTo>
                  <a:lnTo>
                    <a:pt x="479805" y="5207"/>
                  </a:lnTo>
                  <a:close/>
                </a:path>
                <a:path w="495935" h="119379">
                  <a:moveTo>
                    <a:pt x="189864" y="17525"/>
                  </a:moveTo>
                  <a:lnTo>
                    <a:pt x="130428" y="17525"/>
                  </a:lnTo>
                  <a:lnTo>
                    <a:pt x="130428" y="30352"/>
                  </a:lnTo>
                  <a:lnTo>
                    <a:pt x="189864" y="30352"/>
                  </a:lnTo>
                  <a:lnTo>
                    <a:pt x="189864" y="17525"/>
                  </a:lnTo>
                  <a:close/>
                </a:path>
                <a:path w="495935" h="119379">
                  <a:moveTo>
                    <a:pt x="168148" y="2794"/>
                  </a:moveTo>
                  <a:lnTo>
                    <a:pt x="152780" y="2794"/>
                  </a:lnTo>
                  <a:lnTo>
                    <a:pt x="152780" y="17525"/>
                  </a:lnTo>
                  <a:lnTo>
                    <a:pt x="168148" y="17525"/>
                  </a:lnTo>
                  <a:lnTo>
                    <a:pt x="168148" y="2794"/>
                  </a:lnTo>
                  <a:close/>
                </a:path>
                <a:path w="495935" h="119379">
                  <a:moveTo>
                    <a:pt x="234441" y="63119"/>
                  </a:moveTo>
                  <a:lnTo>
                    <a:pt x="219328" y="63119"/>
                  </a:lnTo>
                  <a:lnTo>
                    <a:pt x="219328" y="119125"/>
                  </a:lnTo>
                  <a:lnTo>
                    <a:pt x="234441" y="119125"/>
                  </a:lnTo>
                  <a:lnTo>
                    <a:pt x="234441" y="63119"/>
                  </a:lnTo>
                  <a:close/>
                </a:path>
                <a:path w="495935" h="119379">
                  <a:moveTo>
                    <a:pt x="210565" y="2286"/>
                  </a:moveTo>
                  <a:lnTo>
                    <a:pt x="195961" y="2286"/>
                  </a:lnTo>
                  <a:lnTo>
                    <a:pt x="195961" y="115570"/>
                  </a:lnTo>
                  <a:lnTo>
                    <a:pt x="210565" y="115570"/>
                  </a:lnTo>
                  <a:lnTo>
                    <a:pt x="210565" y="63119"/>
                  </a:lnTo>
                  <a:lnTo>
                    <a:pt x="234441" y="63119"/>
                  </a:lnTo>
                  <a:lnTo>
                    <a:pt x="234441" y="50164"/>
                  </a:lnTo>
                  <a:lnTo>
                    <a:pt x="210565" y="50164"/>
                  </a:lnTo>
                  <a:lnTo>
                    <a:pt x="210565" y="2286"/>
                  </a:lnTo>
                  <a:close/>
                </a:path>
                <a:path w="495935" h="119379">
                  <a:moveTo>
                    <a:pt x="234441" y="0"/>
                  </a:moveTo>
                  <a:lnTo>
                    <a:pt x="219328" y="0"/>
                  </a:lnTo>
                  <a:lnTo>
                    <a:pt x="219328" y="50164"/>
                  </a:lnTo>
                  <a:lnTo>
                    <a:pt x="234441" y="50164"/>
                  </a:lnTo>
                  <a:lnTo>
                    <a:pt x="234441" y="0"/>
                  </a:lnTo>
                  <a:close/>
                </a:path>
                <a:path w="495935" h="119379">
                  <a:moveTo>
                    <a:pt x="106552" y="62102"/>
                  </a:moveTo>
                  <a:lnTo>
                    <a:pt x="91186" y="62102"/>
                  </a:lnTo>
                  <a:lnTo>
                    <a:pt x="91186" y="119125"/>
                  </a:lnTo>
                  <a:lnTo>
                    <a:pt x="106552" y="119125"/>
                  </a:lnTo>
                  <a:lnTo>
                    <a:pt x="106552" y="62102"/>
                  </a:lnTo>
                  <a:close/>
                </a:path>
                <a:path w="495935" h="119379">
                  <a:moveTo>
                    <a:pt x="81152" y="2412"/>
                  </a:moveTo>
                  <a:lnTo>
                    <a:pt x="65786" y="2412"/>
                  </a:lnTo>
                  <a:lnTo>
                    <a:pt x="65786" y="115697"/>
                  </a:lnTo>
                  <a:lnTo>
                    <a:pt x="81152" y="115697"/>
                  </a:lnTo>
                  <a:lnTo>
                    <a:pt x="81152" y="62102"/>
                  </a:lnTo>
                  <a:lnTo>
                    <a:pt x="106552" y="62102"/>
                  </a:lnTo>
                  <a:lnTo>
                    <a:pt x="106552" y="49149"/>
                  </a:lnTo>
                  <a:lnTo>
                    <a:pt x="81152" y="49149"/>
                  </a:lnTo>
                  <a:lnTo>
                    <a:pt x="81152" y="2412"/>
                  </a:lnTo>
                  <a:close/>
                </a:path>
                <a:path w="495935" h="119379">
                  <a:moveTo>
                    <a:pt x="106552" y="0"/>
                  </a:moveTo>
                  <a:lnTo>
                    <a:pt x="91186" y="0"/>
                  </a:lnTo>
                  <a:lnTo>
                    <a:pt x="91186" y="49149"/>
                  </a:lnTo>
                  <a:lnTo>
                    <a:pt x="106552" y="49149"/>
                  </a:lnTo>
                  <a:lnTo>
                    <a:pt x="10655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024881" y="3734942"/>
              <a:ext cx="145033" cy="111505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170046" y="3967225"/>
              <a:ext cx="93599" cy="93980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3323717" y="3949826"/>
              <a:ext cx="488950" cy="121285"/>
            </a:xfrm>
            <a:custGeom>
              <a:avLst/>
              <a:gdLst/>
              <a:ahLst/>
              <a:cxnLst/>
              <a:rect l="l" t="t" r="r" b="b"/>
              <a:pathLst>
                <a:path w="488950" h="121285">
                  <a:moveTo>
                    <a:pt x="98552" y="75437"/>
                  </a:moveTo>
                  <a:lnTo>
                    <a:pt x="20828" y="75437"/>
                  </a:lnTo>
                  <a:lnTo>
                    <a:pt x="20828" y="118363"/>
                  </a:lnTo>
                  <a:lnTo>
                    <a:pt x="98552" y="118363"/>
                  </a:lnTo>
                  <a:lnTo>
                    <a:pt x="98552" y="105410"/>
                  </a:lnTo>
                  <a:lnTo>
                    <a:pt x="35941" y="105410"/>
                  </a:lnTo>
                  <a:lnTo>
                    <a:pt x="35941" y="88392"/>
                  </a:lnTo>
                  <a:lnTo>
                    <a:pt x="98552" y="88392"/>
                  </a:lnTo>
                  <a:lnTo>
                    <a:pt x="98552" y="75437"/>
                  </a:lnTo>
                  <a:close/>
                </a:path>
                <a:path w="488950" h="121285">
                  <a:moveTo>
                    <a:pt x="98552" y="88392"/>
                  </a:moveTo>
                  <a:lnTo>
                    <a:pt x="83566" y="88392"/>
                  </a:lnTo>
                  <a:lnTo>
                    <a:pt x="83566" y="105410"/>
                  </a:lnTo>
                  <a:lnTo>
                    <a:pt x="98552" y="105410"/>
                  </a:lnTo>
                  <a:lnTo>
                    <a:pt x="98552" y="88392"/>
                  </a:lnTo>
                  <a:close/>
                </a:path>
                <a:path w="488950" h="121285">
                  <a:moveTo>
                    <a:pt x="488696" y="91567"/>
                  </a:moveTo>
                  <a:lnTo>
                    <a:pt x="378079" y="91567"/>
                  </a:lnTo>
                  <a:lnTo>
                    <a:pt x="378079" y="104521"/>
                  </a:lnTo>
                  <a:lnTo>
                    <a:pt x="488696" y="104521"/>
                  </a:lnTo>
                  <a:lnTo>
                    <a:pt x="488696" y="91567"/>
                  </a:lnTo>
                  <a:close/>
                </a:path>
                <a:path w="488950" h="121285">
                  <a:moveTo>
                    <a:pt x="433070" y="51816"/>
                  </a:moveTo>
                  <a:lnTo>
                    <a:pt x="417449" y="51816"/>
                  </a:lnTo>
                  <a:lnTo>
                    <a:pt x="417449" y="91567"/>
                  </a:lnTo>
                  <a:lnTo>
                    <a:pt x="433070" y="91567"/>
                  </a:lnTo>
                  <a:lnTo>
                    <a:pt x="433070" y="51816"/>
                  </a:lnTo>
                  <a:close/>
                </a:path>
                <a:path w="488950" h="121285">
                  <a:moveTo>
                    <a:pt x="473075" y="12573"/>
                  </a:moveTo>
                  <a:lnTo>
                    <a:pt x="392175" y="12573"/>
                  </a:lnTo>
                  <a:lnTo>
                    <a:pt x="392175" y="25400"/>
                  </a:lnTo>
                  <a:lnTo>
                    <a:pt x="457581" y="25400"/>
                  </a:lnTo>
                  <a:lnTo>
                    <a:pt x="457456" y="47934"/>
                  </a:lnTo>
                  <a:lnTo>
                    <a:pt x="457416" y="50059"/>
                  </a:lnTo>
                  <a:lnTo>
                    <a:pt x="456930" y="59070"/>
                  </a:lnTo>
                  <a:lnTo>
                    <a:pt x="456109" y="68508"/>
                  </a:lnTo>
                  <a:lnTo>
                    <a:pt x="455041" y="77724"/>
                  </a:lnTo>
                  <a:lnTo>
                    <a:pt x="470281" y="78867"/>
                  </a:lnTo>
                  <a:lnTo>
                    <a:pt x="471539" y="68296"/>
                  </a:lnTo>
                  <a:lnTo>
                    <a:pt x="472392" y="58197"/>
                  </a:lnTo>
                  <a:lnTo>
                    <a:pt x="472906" y="47934"/>
                  </a:lnTo>
                  <a:lnTo>
                    <a:pt x="473016" y="41275"/>
                  </a:lnTo>
                  <a:lnTo>
                    <a:pt x="473075" y="12573"/>
                  </a:lnTo>
                  <a:close/>
                </a:path>
                <a:path w="488950" h="121285">
                  <a:moveTo>
                    <a:pt x="162813" y="37719"/>
                  </a:moveTo>
                  <a:lnTo>
                    <a:pt x="146685" y="37719"/>
                  </a:lnTo>
                  <a:lnTo>
                    <a:pt x="140208" y="40259"/>
                  </a:lnTo>
                  <a:lnTo>
                    <a:pt x="135255" y="45338"/>
                  </a:lnTo>
                  <a:lnTo>
                    <a:pt x="130429" y="50419"/>
                  </a:lnTo>
                  <a:lnTo>
                    <a:pt x="127888" y="57150"/>
                  </a:lnTo>
                  <a:lnTo>
                    <a:pt x="127888" y="74041"/>
                  </a:lnTo>
                  <a:lnTo>
                    <a:pt x="130429" y="80772"/>
                  </a:lnTo>
                  <a:lnTo>
                    <a:pt x="140335" y="91186"/>
                  </a:lnTo>
                  <a:lnTo>
                    <a:pt x="146812" y="93725"/>
                  </a:lnTo>
                  <a:lnTo>
                    <a:pt x="162941" y="93725"/>
                  </a:lnTo>
                  <a:lnTo>
                    <a:pt x="169291" y="91186"/>
                  </a:lnTo>
                  <a:lnTo>
                    <a:pt x="174244" y="85979"/>
                  </a:lnTo>
                  <a:lnTo>
                    <a:pt x="179070" y="80772"/>
                  </a:lnTo>
                  <a:lnTo>
                    <a:pt x="179206" y="80391"/>
                  </a:lnTo>
                  <a:lnTo>
                    <a:pt x="151130" y="80391"/>
                  </a:lnTo>
                  <a:lnTo>
                    <a:pt x="148336" y="79121"/>
                  </a:lnTo>
                  <a:lnTo>
                    <a:pt x="146177" y="76326"/>
                  </a:lnTo>
                  <a:lnTo>
                    <a:pt x="144018" y="73660"/>
                  </a:lnTo>
                  <a:lnTo>
                    <a:pt x="143002" y="70104"/>
                  </a:lnTo>
                  <a:lnTo>
                    <a:pt x="143002" y="61087"/>
                  </a:lnTo>
                  <a:lnTo>
                    <a:pt x="144018" y="57658"/>
                  </a:lnTo>
                  <a:lnTo>
                    <a:pt x="146177" y="54991"/>
                  </a:lnTo>
                  <a:lnTo>
                    <a:pt x="148209" y="52324"/>
                  </a:lnTo>
                  <a:lnTo>
                    <a:pt x="151130" y="51054"/>
                  </a:lnTo>
                  <a:lnTo>
                    <a:pt x="179297" y="51054"/>
                  </a:lnTo>
                  <a:lnTo>
                    <a:pt x="179070" y="50419"/>
                  </a:lnTo>
                  <a:lnTo>
                    <a:pt x="174244" y="45338"/>
                  </a:lnTo>
                  <a:lnTo>
                    <a:pt x="169291" y="40259"/>
                  </a:lnTo>
                  <a:lnTo>
                    <a:pt x="162813" y="37719"/>
                  </a:lnTo>
                  <a:close/>
                </a:path>
                <a:path w="488950" h="121285">
                  <a:moveTo>
                    <a:pt x="179297" y="51054"/>
                  </a:moveTo>
                  <a:lnTo>
                    <a:pt x="158496" y="51054"/>
                  </a:lnTo>
                  <a:lnTo>
                    <a:pt x="161417" y="52450"/>
                  </a:lnTo>
                  <a:lnTo>
                    <a:pt x="163575" y="54991"/>
                  </a:lnTo>
                  <a:lnTo>
                    <a:pt x="165608" y="57658"/>
                  </a:lnTo>
                  <a:lnTo>
                    <a:pt x="166587" y="61087"/>
                  </a:lnTo>
                  <a:lnTo>
                    <a:pt x="166624" y="70104"/>
                  </a:lnTo>
                  <a:lnTo>
                    <a:pt x="165608" y="73660"/>
                  </a:lnTo>
                  <a:lnTo>
                    <a:pt x="163449" y="76326"/>
                  </a:lnTo>
                  <a:lnTo>
                    <a:pt x="161290" y="79121"/>
                  </a:lnTo>
                  <a:lnTo>
                    <a:pt x="158496" y="80391"/>
                  </a:lnTo>
                  <a:lnTo>
                    <a:pt x="179206" y="80391"/>
                  </a:lnTo>
                  <a:lnTo>
                    <a:pt x="181483" y="74041"/>
                  </a:lnTo>
                  <a:lnTo>
                    <a:pt x="181483" y="57150"/>
                  </a:lnTo>
                  <a:lnTo>
                    <a:pt x="179297" y="51054"/>
                  </a:lnTo>
                  <a:close/>
                </a:path>
                <a:path w="488950" h="121285">
                  <a:moveTo>
                    <a:pt x="295402" y="9651"/>
                  </a:moveTo>
                  <a:lnTo>
                    <a:pt x="280035" y="9651"/>
                  </a:lnTo>
                  <a:lnTo>
                    <a:pt x="280035" y="33147"/>
                  </a:lnTo>
                  <a:lnTo>
                    <a:pt x="279465" y="40453"/>
                  </a:lnTo>
                  <a:lnTo>
                    <a:pt x="260794" y="74152"/>
                  </a:lnTo>
                  <a:lnTo>
                    <a:pt x="248285" y="82931"/>
                  </a:lnTo>
                  <a:lnTo>
                    <a:pt x="260223" y="93345"/>
                  </a:lnTo>
                  <a:lnTo>
                    <a:pt x="268652" y="86657"/>
                  </a:lnTo>
                  <a:lnTo>
                    <a:pt x="276034" y="79184"/>
                  </a:lnTo>
                  <a:lnTo>
                    <a:pt x="282368" y="70949"/>
                  </a:lnTo>
                  <a:lnTo>
                    <a:pt x="287655" y="61975"/>
                  </a:lnTo>
                  <a:lnTo>
                    <a:pt x="305247" y="61975"/>
                  </a:lnTo>
                  <a:lnTo>
                    <a:pt x="295432" y="33147"/>
                  </a:lnTo>
                  <a:lnTo>
                    <a:pt x="295402" y="9651"/>
                  </a:lnTo>
                  <a:close/>
                </a:path>
                <a:path w="488950" h="121285">
                  <a:moveTo>
                    <a:pt x="305247" y="61975"/>
                  </a:moveTo>
                  <a:lnTo>
                    <a:pt x="287655" y="61975"/>
                  </a:lnTo>
                  <a:lnTo>
                    <a:pt x="292510" y="69881"/>
                  </a:lnTo>
                  <a:lnTo>
                    <a:pt x="298688" y="77406"/>
                  </a:lnTo>
                  <a:lnTo>
                    <a:pt x="306175" y="84550"/>
                  </a:lnTo>
                  <a:lnTo>
                    <a:pt x="314960" y="91312"/>
                  </a:lnTo>
                  <a:lnTo>
                    <a:pt x="325882" y="79501"/>
                  </a:lnTo>
                  <a:lnTo>
                    <a:pt x="319758" y="76332"/>
                  </a:lnTo>
                  <a:lnTo>
                    <a:pt x="314134" y="72151"/>
                  </a:lnTo>
                  <a:lnTo>
                    <a:pt x="308987" y="66946"/>
                  </a:lnTo>
                  <a:lnTo>
                    <a:pt x="305247" y="61975"/>
                  </a:lnTo>
                  <a:close/>
                </a:path>
                <a:path w="488950" h="121285">
                  <a:moveTo>
                    <a:pt x="184150" y="19176"/>
                  </a:moveTo>
                  <a:lnTo>
                    <a:pt x="124713" y="19176"/>
                  </a:lnTo>
                  <a:lnTo>
                    <a:pt x="124713" y="32131"/>
                  </a:lnTo>
                  <a:lnTo>
                    <a:pt x="184150" y="32131"/>
                  </a:lnTo>
                  <a:lnTo>
                    <a:pt x="184150" y="19176"/>
                  </a:lnTo>
                  <a:close/>
                </a:path>
                <a:path w="488950" h="121285">
                  <a:moveTo>
                    <a:pt x="162433" y="4572"/>
                  </a:moveTo>
                  <a:lnTo>
                    <a:pt x="147066" y="4572"/>
                  </a:lnTo>
                  <a:lnTo>
                    <a:pt x="147066" y="19176"/>
                  </a:lnTo>
                  <a:lnTo>
                    <a:pt x="162433" y="19176"/>
                  </a:lnTo>
                  <a:lnTo>
                    <a:pt x="162433" y="4572"/>
                  </a:lnTo>
                  <a:close/>
                </a:path>
                <a:path w="488950" h="121285">
                  <a:moveTo>
                    <a:pt x="347599" y="1778"/>
                  </a:moveTo>
                  <a:lnTo>
                    <a:pt x="332232" y="1778"/>
                  </a:lnTo>
                  <a:lnTo>
                    <a:pt x="332232" y="120904"/>
                  </a:lnTo>
                  <a:lnTo>
                    <a:pt x="347599" y="120904"/>
                  </a:lnTo>
                  <a:lnTo>
                    <a:pt x="347599" y="60579"/>
                  </a:lnTo>
                  <a:lnTo>
                    <a:pt x="366268" y="60579"/>
                  </a:lnTo>
                  <a:lnTo>
                    <a:pt x="366268" y="47498"/>
                  </a:lnTo>
                  <a:lnTo>
                    <a:pt x="347599" y="47498"/>
                  </a:lnTo>
                  <a:lnTo>
                    <a:pt x="347599" y="1778"/>
                  </a:lnTo>
                  <a:close/>
                </a:path>
                <a:path w="488950" h="121285">
                  <a:moveTo>
                    <a:pt x="228727" y="64897"/>
                  </a:moveTo>
                  <a:lnTo>
                    <a:pt x="213613" y="64897"/>
                  </a:lnTo>
                  <a:lnTo>
                    <a:pt x="213613" y="120904"/>
                  </a:lnTo>
                  <a:lnTo>
                    <a:pt x="228727" y="120904"/>
                  </a:lnTo>
                  <a:lnTo>
                    <a:pt x="228727" y="64897"/>
                  </a:lnTo>
                  <a:close/>
                </a:path>
                <a:path w="488950" h="121285">
                  <a:moveTo>
                    <a:pt x="204850" y="4063"/>
                  </a:moveTo>
                  <a:lnTo>
                    <a:pt x="190246" y="4063"/>
                  </a:lnTo>
                  <a:lnTo>
                    <a:pt x="190246" y="117221"/>
                  </a:lnTo>
                  <a:lnTo>
                    <a:pt x="204850" y="117221"/>
                  </a:lnTo>
                  <a:lnTo>
                    <a:pt x="204850" y="64897"/>
                  </a:lnTo>
                  <a:lnTo>
                    <a:pt x="228727" y="64897"/>
                  </a:lnTo>
                  <a:lnTo>
                    <a:pt x="228727" y="51816"/>
                  </a:lnTo>
                  <a:lnTo>
                    <a:pt x="204850" y="51816"/>
                  </a:lnTo>
                  <a:lnTo>
                    <a:pt x="204850" y="4063"/>
                  </a:lnTo>
                  <a:close/>
                </a:path>
                <a:path w="488950" h="121285">
                  <a:moveTo>
                    <a:pt x="228727" y="1778"/>
                  </a:moveTo>
                  <a:lnTo>
                    <a:pt x="213613" y="1778"/>
                  </a:lnTo>
                  <a:lnTo>
                    <a:pt x="213613" y="51816"/>
                  </a:lnTo>
                  <a:lnTo>
                    <a:pt x="228727" y="51816"/>
                  </a:lnTo>
                  <a:lnTo>
                    <a:pt x="228727" y="1778"/>
                  </a:lnTo>
                  <a:close/>
                </a:path>
                <a:path w="488950" h="121285">
                  <a:moveTo>
                    <a:pt x="98552" y="1778"/>
                  </a:moveTo>
                  <a:lnTo>
                    <a:pt x="83438" y="1778"/>
                  </a:lnTo>
                  <a:lnTo>
                    <a:pt x="83438" y="70358"/>
                  </a:lnTo>
                  <a:lnTo>
                    <a:pt x="98552" y="70358"/>
                  </a:lnTo>
                  <a:lnTo>
                    <a:pt x="98552" y="1778"/>
                  </a:lnTo>
                  <a:close/>
                </a:path>
                <a:path w="488950" h="121285">
                  <a:moveTo>
                    <a:pt x="45085" y="26035"/>
                  </a:moveTo>
                  <a:lnTo>
                    <a:pt x="29463" y="26035"/>
                  </a:lnTo>
                  <a:lnTo>
                    <a:pt x="29463" y="35179"/>
                  </a:lnTo>
                  <a:lnTo>
                    <a:pt x="26797" y="41656"/>
                  </a:lnTo>
                  <a:lnTo>
                    <a:pt x="0" y="62230"/>
                  </a:lnTo>
                  <a:lnTo>
                    <a:pt x="10413" y="72517"/>
                  </a:lnTo>
                  <a:lnTo>
                    <a:pt x="37592" y="48513"/>
                  </a:lnTo>
                  <a:lnTo>
                    <a:pt x="55822" y="48513"/>
                  </a:lnTo>
                  <a:lnTo>
                    <a:pt x="48133" y="41148"/>
                  </a:lnTo>
                  <a:lnTo>
                    <a:pt x="45148" y="35179"/>
                  </a:lnTo>
                  <a:lnTo>
                    <a:pt x="45085" y="26035"/>
                  </a:lnTo>
                  <a:close/>
                </a:path>
                <a:path w="488950" h="121285">
                  <a:moveTo>
                    <a:pt x="55822" y="48513"/>
                  </a:moveTo>
                  <a:lnTo>
                    <a:pt x="37592" y="48513"/>
                  </a:lnTo>
                  <a:lnTo>
                    <a:pt x="40386" y="52324"/>
                  </a:lnTo>
                  <a:lnTo>
                    <a:pt x="44450" y="56387"/>
                  </a:lnTo>
                  <a:lnTo>
                    <a:pt x="49911" y="60451"/>
                  </a:lnTo>
                  <a:lnTo>
                    <a:pt x="55372" y="64643"/>
                  </a:lnTo>
                  <a:lnTo>
                    <a:pt x="60579" y="67691"/>
                  </a:lnTo>
                  <a:lnTo>
                    <a:pt x="65532" y="69723"/>
                  </a:lnTo>
                  <a:lnTo>
                    <a:pt x="74675" y="58038"/>
                  </a:lnTo>
                  <a:lnTo>
                    <a:pt x="67056" y="56387"/>
                  </a:lnTo>
                  <a:lnTo>
                    <a:pt x="60198" y="52705"/>
                  </a:lnTo>
                  <a:lnTo>
                    <a:pt x="55822" y="48513"/>
                  </a:lnTo>
                  <a:close/>
                </a:path>
                <a:path w="488950" h="121285">
                  <a:moveTo>
                    <a:pt x="71247" y="13335"/>
                  </a:moveTo>
                  <a:lnTo>
                    <a:pt x="3175" y="13335"/>
                  </a:lnTo>
                  <a:lnTo>
                    <a:pt x="3175" y="26035"/>
                  </a:lnTo>
                  <a:lnTo>
                    <a:pt x="71247" y="26035"/>
                  </a:lnTo>
                  <a:lnTo>
                    <a:pt x="71247" y="13335"/>
                  </a:lnTo>
                  <a:close/>
                </a:path>
                <a:path w="488950" h="121285">
                  <a:moveTo>
                    <a:pt x="45085" y="0"/>
                  </a:moveTo>
                  <a:lnTo>
                    <a:pt x="29591" y="0"/>
                  </a:lnTo>
                  <a:lnTo>
                    <a:pt x="29591" y="13335"/>
                  </a:lnTo>
                  <a:lnTo>
                    <a:pt x="45085" y="13335"/>
                  </a:lnTo>
                  <a:lnTo>
                    <a:pt x="4508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180713" y="3951604"/>
              <a:ext cx="102742" cy="119125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878580" y="3951604"/>
              <a:ext cx="232537" cy="119125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342256" y="3951604"/>
              <a:ext cx="228853" cy="119125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645406" y="3968622"/>
              <a:ext cx="145034" cy="111633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169411" y="4202429"/>
              <a:ext cx="94234" cy="92455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3319017" y="4185285"/>
              <a:ext cx="371475" cy="119380"/>
            </a:xfrm>
            <a:custGeom>
              <a:avLst/>
              <a:gdLst/>
              <a:ahLst/>
              <a:cxnLst/>
              <a:rect l="l" t="t" r="r" b="b"/>
              <a:pathLst>
                <a:path w="371475" h="119379">
                  <a:moveTo>
                    <a:pt x="185166" y="73278"/>
                  </a:moveTo>
                  <a:lnTo>
                    <a:pt x="148209" y="83312"/>
                  </a:lnTo>
                  <a:lnTo>
                    <a:pt x="144733" y="103632"/>
                  </a:lnTo>
                  <a:lnTo>
                    <a:pt x="148209" y="109092"/>
                  </a:lnTo>
                  <a:lnTo>
                    <a:pt x="185166" y="119125"/>
                  </a:lnTo>
                  <a:lnTo>
                    <a:pt x="194331" y="118746"/>
                  </a:lnTo>
                  <a:lnTo>
                    <a:pt x="223681" y="106552"/>
                  </a:lnTo>
                  <a:lnTo>
                    <a:pt x="177037" y="106552"/>
                  </a:lnTo>
                  <a:lnTo>
                    <a:pt x="170815" y="105537"/>
                  </a:lnTo>
                  <a:lnTo>
                    <a:pt x="166751" y="103632"/>
                  </a:lnTo>
                  <a:lnTo>
                    <a:pt x="162560" y="101853"/>
                  </a:lnTo>
                  <a:lnTo>
                    <a:pt x="160528" y="99313"/>
                  </a:lnTo>
                  <a:lnTo>
                    <a:pt x="160528" y="96138"/>
                  </a:lnTo>
                  <a:lnTo>
                    <a:pt x="162055" y="91731"/>
                  </a:lnTo>
                  <a:lnTo>
                    <a:pt x="166655" y="88598"/>
                  </a:lnTo>
                  <a:lnTo>
                    <a:pt x="174351" y="86727"/>
                  </a:lnTo>
                  <a:lnTo>
                    <a:pt x="185166" y="86105"/>
                  </a:lnTo>
                  <a:lnTo>
                    <a:pt x="223759" y="86105"/>
                  </a:lnTo>
                  <a:lnTo>
                    <a:pt x="222123" y="83438"/>
                  </a:lnTo>
                  <a:lnTo>
                    <a:pt x="215137" y="79375"/>
                  </a:lnTo>
                  <a:lnTo>
                    <a:pt x="209401" y="76708"/>
                  </a:lnTo>
                  <a:lnTo>
                    <a:pt x="202485" y="74803"/>
                  </a:lnTo>
                  <a:lnTo>
                    <a:pt x="194355" y="73658"/>
                  </a:lnTo>
                  <a:lnTo>
                    <a:pt x="185166" y="73278"/>
                  </a:lnTo>
                  <a:close/>
                </a:path>
                <a:path w="371475" h="119379">
                  <a:moveTo>
                    <a:pt x="223759" y="86105"/>
                  </a:moveTo>
                  <a:lnTo>
                    <a:pt x="185166" y="86105"/>
                  </a:lnTo>
                  <a:lnTo>
                    <a:pt x="195927" y="86727"/>
                  </a:lnTo>
                  <a:lnTo>
                    <a:pt x="203628" y="88598"/>
                  </a:lnTo>
                  <a:lnTo>
                    <a:pt x="208258" y="91731"/>
                  </a:lnTo>
                  <a:lnTo>
                    <a:pt x="209804" y="96138"/>
                  </a:lnTo>
                  <a:lnTo>
                    <a:pt x="209804" y="99313"/>
                  </a:lnTo>
                  <a:lnTo>
                    <a:pt x="207645" y="101853"/>
                  </a:lnTo>
                  <a:lnTo>
                    <a:pt x="203581" y="103632"/>
                  </a:lnTo>
                  <a:lnTo>
                    <a:pt x="199390" y="105537"/>
                  </a:lnTo>
                  <a:lnTo>
                    <a:pt x="193294" y="106552"/>
                  </a:lnTo>
                  <a:lnTo>
                    <a:pt x="223681" y="106552"/>
                  </a:lnTo>
                  <a:lnTo>
                    <a:pt x="225474" y="103632"/>
                  </a:lnTo>
                  <a:lnTo>
                    <a:pt x="225474" y="88900"/>
                  </a:lnTo>
                  <a:lnTo>
                    <a:pt x="223759" y="86105"/>
                  </a:lnTo>
                  <a:close/>
                </a:path>
                <a:path w="371475" h="119379">
                  <a:moveTo>
                    <a:pt x="240411" y="56134"/>
                  </a:moveTo>
                  <a:lnTo>
                    <a:pt x="129794" y="56134"/>
                  </a:lnTo>
                  <a:lnTo>
                    <a:pt x="129794" y="69214"/>
                  </a:lnTo>
                  <a:lnTo>
                    <a:pt x="240411" y="69214"/>
                  </a:lnTo>
                  <a:lnTo>
                    <a:pt x="240411" y="56134"/>
                  </a:lnTo>
                  <a:close/>
                </a:path>
                <a:path w="371475" h="119379">
                  <a:moveTo>
                    <a:pt x="185166" y="1904"/>
                  </a:moveTo>
                  <a:lnTo>
                    <a:pt x="148336" y="11811"/>
                  </a:lnTo>
                  <a:lnTo>
                    <a:pt x="144907" y="17399"/>
                  </a:lnTo>
                  <a:lnTo>
                    <a:pt x="144996" y="32512"/>
                  </a:lnTo>
                  <a:lnTo>
                    <a:pt x="149098" y="38353"/>
                  </a:lnTo>
                  <a:lnTo>
                    <a:pt x="157607" y="42417"/>
                  </a:lnTo>
                  <a:lnTo>
                    <a:pt x="157607" y="56134"/>
                  </a:lnTo>
                  <a:lnTo>
                    <a:pt x="172974" y="56134"/>
                  </a:lnTo>
                  <a:lnTo>
                    <a:pt x="172974" y="46609"/>
                  </a:lnTo>
                  <a:lnTo>
                    <a:pt x="212598" y="46609"/>
                  </a:lnTo>
                  <a:lnTo>
                    <a:pt x="212598" y="42417"/>
                  </a:lnTo>
                  <a:lnTo>
                    <a:pt x="221107" y="38480"/>
                  </a:lnTo>
                  <a:lnTo>
                    <a:pt x="223336" y="35305"/>
                  </a:lnTo>
                  <a:lnTo>
                    <a:pt x="177292" y="35305"/>
                  </a:lnTo>
                  <a:lnTo>
                    <a:pt x="171323" y="34289"/>
                  </a:lnTo>
                  <a:lnTo>
                    <a:pt x="167132" y="32385"/>
                  </a:lnTo>
                  <a:lnTo>
                    <a:pt x="162814" y="30607"/>
                  </a:lnTo>
                  <a:lnTo>
                    <a:pt x="160782" y="27939"/>
                  </a:lnTo>
                  <a:lnTo>
                    <a:pt x="160782" y="21209"/>
                  </a:lnTo>
                  <a:lnTo>
                    <a:pt x="162814" y="18541"/>
                  </a:lnTo>
                  <a:lnTo>
                    <a:pt x="166878" y="16637"/>
                  </a:lnTo>
                  <a:lnTo>
                    <a:pt x="171069" y="14732"/>
                  </a:lnTo>
                  <a:lnTo>
                    <a:pt x="177165" y="13842"/>
                  </a:lnTo>
                  <a:lnTo>
                    <a:pt x="223115" y="13842"/>
                  </a:lnTo>
                  <a:lnTo>
                    <a:pt x="221869" y="11811"/>
                  </a:lnTo>
                  <a:lnTo>
                    <a:pt x="214884" y="7874"/>
                  </a:lnTo>
                  <a:lnTo>
                    <a:pt x="209097" y="5280"/>
                  </a:lnTo>
                  <a:lnTo>
                    <a:pt x="202215" y="3413"/>
                  </a:lnTo>
                  <a:lnTo>
                    <a:pt x="194238" y="2284"/>
                  </a:lnTo>
                  <a:lnTo>
                    <a:pt x="185166" y="1904"/>
                  </a:lnTo>
                  <a:close/>
                </a:path>
                <a:path w="371475" h="119379">
                  <a:moveTo>
                    <a:pt x="212598" y="46736"/>
                  </a:moveTo>
                  <a:lnTo>
                    <a:pt x="197104" y="46736"/>
                  </a:lnTo>
                  <a:lnTo>
                    <a:pt x="197104" y="56134"/>
                  </a:lnTo>
                  <a:lnTo>
                    <a:pt x="212598" y="56134"/>
                  </a:lnTo>
                  <a:lnTo>
                    <a:pt x="212598" y="46736"/>
                  </a:lnTo>
                  <a:close/>
                </a:path>
                <a:path w="371475" h="119379">
                  <a:moveTo>
                    <a:pt x="212598" y="46609"/>
                  </a:moveTo>
                  <a:lnTo>
                    <a:pt x="172974" y="46609"/>
                  </a:lnTo>
                  <a:lnTo>
                    <a:pt x="176657" y="47116"/>
                  </a:lnTo>
                  <a:lnTo>
                    <a:pt x="180721" y="47371"/>
                  </a:lnTo>
                  <a:lnTo>
                    <a:pt x="189484" y="47371"/>
                  </a:lnTo>
                  <a:lnTo>
                    <a:pt x="193421" y="47116"/>
                  </a:lnTo>
                  <a:lnTo>
                    <a:pt x="197104" y="46736"/>
                  </a:lnTo>
                  <a:lnTo>
                    <a:pt x="212598" y="46736"/>
                  </a:lnTo>
                  <a:close/>
                </a:path>
                <a:path w="371475" h="119379">
                  <a:moveTo>
                    <a:pt x="223115" y="13842"/>
                  </a:moveTo>
                  <a:lnTo>
                    <a:pt x="193167" y="13842"/>
                  </a:lnTo>
                  <a:lnTo>
                    <a:pt x="199262" y="14732"/>
                  </a:lnTo>
                  <a:lnTo>
                    <a:pt x="203327" y="16637"/>
                  </a:lnTo>
                  <a:lnTo>
                    <a:pt x="207518" y="18541"/>
                  </a:lnTo>
                  <a:lnTo>
                    <a:pt x="209550" y="21209"/>
                  </a:lnTo>
                  <a:lnTo>
                    <a:pt x="209550" y="24511"/>
                  </a:lnTo>
                  <a:lnTo>
                    <a:pt x="208025" y="29251"/>
                  </a:lnTo>
                  <a:lnTo>
                    <a:pt x="203453" y="32623"/>
                  </a:lnTo>
                  <a:lnTo>
                    <a:pt x="195834" y="34637"/>
                  </a:lnTo>
                  <a:lnTo>
                    <a:pt x="185166" y="35305"/>
                  </a:lnTo>
                  <a:lnTo>
                    <a:pt x="223336" y="35305"/>
                  </a:lnTo>
                  <a:lnTo>
                    <a:pt x="225219" y="32623"/>
                  </a:lnTo>
                  <a:lnTo>
                    <a:pt x="225298" y="17399"/>
                  </a:lnTo>
                  <a:lnTo>
                    <a:pt x="223115" y="13842"/>
                  </a:lnTo>
                  <a:close/>
                </a:path>
                <a:path w="371475" h="119379">
                  <a:moveTo>
                    <a:pt x="300101" y="23113"/>
                  </a:moveTo>
                  <a:lnTo>
                    <a:pt x="284734" y="23113"/>
                  </a:lnTo>
                  <a:lnTo>
                    <a:pt x="284734" y="36067"/>
                  </a:lnTo>
                  <a:lnTo>
                    <a:pt x="284140" y="42757"/>
                  </a:lnTo>
                  <a:lnTo>
                    <a:pt x="260048" y="78779"/>
                  </a:lnTo>
                  <a:lnTo>
                    <a:pt x="254381" y="82041"/>
                  </a:lnTo>
                  <a:lnTo>
                    <a:pt x="265811" y="91948"/>
                  </a:lnTo>
                  <a:lnTo>
                    <a:pt x="292481" y="61213"/>
                  </a:lnTo>
                  <a:lnTo>
                    <a:pt x="309426" y="61213"/>
                  </a:lnTo>
                  <a:lnTo>
                    <a:pt x="300135" y="36067"/>
                  </a:lnTo>
                  <a:lnTo>
                    <a:pt x="300101" y="23113"/>
                  </a:lnTo>
                  <a:close/>
                </a:path>
                <a:path w="371475" h="119379">
                  <a:moveTo>
                    <a:pt x="309426" y="61213"/>
                  </a:moveTo>
                  <a:lnTo>
                    <a:pt x="292481" y="61213"/>
                  </a:lnTo>
                  <a:lnTo>
                    <a:pt x="297221" y="68641"/>
                  </a:lnTo>
                  <a:lnTo>
                    <a:pt x="303260" y="75866"/>
                  </a:lnTo>
                  <a:lnTo>
                    <a:pt x="310608" y="82877"/>
                  </a:lnTo>
                  <a:lnTo>
                    <a:pt x="319278" y="89662"/>
                  </a:lnTo>
                  <a:lnTo>
                    <a:pt x="329565" y="78359"/>
                  </a:lnTo>
                  <a:lnTo>
                    <a:pt x="323994" y="75334"/>
                  </a:lnTo>
                  <a:lnTo>
                    <a:pt x="318722" y="71405"/>
                  </a:lnTo>
                  <a:lnTo>
                    <a:pt x="313759" y="66571"/>
                  </a:lnTo>
                  <a:lnTo>
                    <a:pt x="309426" y="61213"/>
                  </a:lnTo>
                  <a:close/>
                </a:path>
                <a:path w="371475" h="119379">
                  <a:moveTo>
                    <a:pt x="325374" y="10033"/>
                  </a:moveTo>
                  <a:lnTo>
                    <a:pt x="258826" y="10033"/>
                  </a:lnTo>
                  <a:lnTo>
                    <a:pt x="258826" y="23113"/>
                  </a:lnTo>
                  <a:lnTo>
                    <a:pt x="325374" y="23113"/>
                  </a:lnTo>
                  <a:lnTo>
                    <a:pt x="325374" y="10033"/>
                  </a:lnTo>
                  <a:close/>
                </a:path>
                <a:path w="371475" h="119379">
                  <a:moveTo>
                    <a:pt x="47117" y="8000"/>
                  </a:moveTo>
                  <a:lnTo>
                    <a:pt x="31750" y="8000"/>
                  </a:lnTo>
                  <a:lnTo>
                    <a:pt x="31750" y="31368"/>
                  </a:lnTo>
                  <a:lnTo>
                    <a:pt x="31180" y="38731"/>
                  </a:lnTo>
                  <a:lnTo>
                    <a:pt x="12509" y="72453"/>
                  </a:lnTo>
                  <a:lnTo>
                    <a:pt x="0" y="81279"/>
                  </a:lnTo>
                  <a:lnTo>
                    <a:pt x="11937" y="91566"/>
                  </a:lnTo>
                  <a:lnTo>
                    <a:pt x="20367" y="84897"/>
                  </a:lnTo>
                  <a:lnTo>
                    <a:pt x="27749" y="77454"/>
                  </a:lnTo>
                  <a:lnTo>
                    <a:pt x="34083" y="69224"/>
                  </a:lnTo>
                  <a:lnTo>
                    <a:pt x="39370" y="60198"/>
                  </a:lnTo>
                  <a:lnTo>
                    <a:pt x="56874" y="60198"/>
                  </a:lnTo>
                  <a:lnTo>
                    <a:pt x="47147" y="31368"/>
                  </a:lnTo>
                  <a:lnTo>
                    <a:pt x="47117" y="8000"/>
                  </a:lnTo>
                  <a:close/>
                </a:path>
                <a:path w="371475" h="119379">
                  <a:moveTo>
                    <a:pt x="56874" y="60198"/>
                  </a:moveTo>
                  <a:lnTo>
                    <a:pt x="39370" y="60198"/>
                  </a:lnTo>
                  <a:lnTo>
                    <a:pt x="44225" y="68175"/>
                  </a:lnTo>
                  <a:lnTo>
                    <a:pt x="50403" y="75723"/>
                  </a:lnTo>
                  <a:lnTo>
                    <a:pt x="57890" y="82843"/>
                  </a:lnTo>
                  <a:lnTo>
                    <a:pt x="66675" y="89535"/>
                  </a:lnTo>
                  <a:lnTo>
                    <a:pt x="77597" y="77850"/>
                  </a:lnTo>
                  <a:lnTo>
                    <a:pt x="71473" y="74664"/>
                  </a:lnTo>
                  <a:lnTo>
                    <a:pt x="65849" y="70453"/>
                  </a:lnTo>
                  <a:lnTo>
                    <a:pt x="60702" y="65242"/>
                  </a:lnTo>
                  <a:lnTo>
                    <a:pt x="56874" y="60198"/>
                  </a:lnTo>
                  <a:close/>
                </a:path>
                <a:path w="371475" h="119379">
                  <a:moveTo>
                    <a:pt x="352298" y="0"/>
                  </a:moveTo>
                  <a:lnTo>
                    <a:pt x="336931" y="0"/>
                  </a:lnTo>
                  <a:lnTo>
                    <a:pt x="336931" y="119125"/>
                  </a:lnTo>
                  <a:lnTo>
                    <a:pt x="352298" y="119125"/>
                  </a:lnTo>
                  <a:lnTo>
                    <a:pt x="352298" y="58800"/>
                  </a:lnTo>
                  <a:lnTo>
                    <a:pt x="370967" y="58800"/>
                  </a:lnTo>
                  <a:lnTo>
                    <a:pt x="370967" y="45847"/>
                  </a:lnTo>
                  <a:lnTo>
                    <a:pt x="352298" y="45847"/>
                  </a:lnTo>
                  <a:lnTo>
                    <a:pt x="352298" y="0"/>
                  </a:lnTo>
                  <a:close/>
                </a:path>
                <a:path w="371475" h="119379">
                  <a:moveTo>
                    <a:pt x="99314" y="0"/>
                  </a:moveTo>
                  <a:lnTo>
                    <a:pt x="83947" y="0"/>
                  </a:lnTo>
                  <a:lnTo>
                    <a:pt x="83947" y="119125"/>
                  </a:lnTo>
                  <a:lnTo>
                    <a:pt x="99314" y="119125"/>
                  </a:lnTo>
                  <a:lnTo>
                    <a:pt x="99314" y="58800"/>
                  </a:lnTo>
                  <a:lnTo>
                    <a:pt x="117983" y="58800"/>
                  </a:lnTo>
                  <a:lnTo>
                    <a:pt x="117983" y="45847"/>
                  </a:lnTo>
                  <a:lnTo>
                    <a:pt x="99314" y="45847"/>
                  </a:lnTo>
                  <a:lnTo>
                    <a:pt x="9931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751580" y="4185285"/>
              <a:ext cx="233045" cy="119125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054220" y="4185285"/>
              <a:ext cx="102742" cy="119125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4215383" y="4185285"/>
              <a:ext cx="485140" cy="119380"/>
            </a:xfrm>
            <a:custGeom>
              <a:avLst/>
              <a:gdLst/>
              <a:ahLst/>
              <a:cxnLst/>
              <a:rect l="l" t="t" r="r" b="b"/>
              <a:pathLst>
                <a:path w="485139" h="119379">
                  <a:moveTo>
                    <a:pt x="41655" y="69087"/>
                  </a:moveTo>
                  <a:lnTo>
                    <a:pt x="26415" y="69087"/>
                  </a:lnTo>
                  <a:lnTo>
                    <a:pt x="26415" y="116586"/>
                  </a:lnTo>
                  <a:lnTo>
                    <a:pt x="103250" y="116586"/>
                  </a:lnTo>
                  <a:lnTo>
                    <a:pt x="103250" y="104012"/>
                  </a:lnTo>
                  <a:lnTo>
                    <a:pt x="41655" y="104012"/>
                  </a:lnTo>
                  <a:lnTo>
                    <a:pt x="41655" y="94107"/>
                  </a:lnTo>
                  <a:lnTo>
                    <a:pt x="103250" y="94107"/>
                  </a:lnTo>
                  <a:lnTo>
                    <a:pt x="103250" y="81279"/>
                  </a:lnTo>
                  <a:lnTo>
                    <a:pt x="41655" y="81279"/>
                  </a:lnTo>
                  <a:lnTo>
                    <a:pt x="41655" y="69087"/>
                  </a:lnTo>
                  <a:close/>
                </a:path>
                <a:path w="485139" h="119379">
                  <a:moveTo>
                    <a:pt x="103250" y="94107"/>
                  </a:moveTo>
                  <a:lnTo>
                    <a:pt x="88264" y="94107"/>
                  </a:lnTo>
                  <a:lnTo>
                    <a:pt x="88264" y="104012"/>
                  </a:lnTo>
                  <a:lnTo>
                    <a:pt x="103250" y="104012"/>
                  </a:lnTo>
                  <a:lnTo>
                    <a:pt x="103250" y="94107"/>
                  </a:lnTo>
                  <a:close/>
                </a:path>
                <a:path w="485139" h="119379">
                  <a:moveTo>
                    <a:pt x="103250" y="69087"/>
                  </a:moveTo>
                  <a:lnTo>
                    <a:pt x="88264" y="69087"/>
                  </a:lnTo>
                  <a:lnTo>
                    <a:pt x="88264" y="81279"/>
                  </a:lnTo>
                  <a:lnTo>
                    <a:pt x="103250" y="81279"/>
                  </a:lnTo>
                  <a:lnTo>
                    <a:pt x="103250" y="69087"/>
                  </a:lnTo>
                  <a:close/>
                </a:path>
                <a:path w="485139" h="119379">
                  <a:moveTo>
                    <a:pt x="309879" y="76580"/>
                  </a:moveTo>
                  <a:lnTo>
                    <a:pt x="272795" y="85598"/>
                  </a:lnTo>
                  <a:lnTo>
                    <a:pt x="269366" y="90804"/>
                  </a:lnTo>
                  <a:lnTo>
                    <a:pt x="269366" y="104393"/>
                  </a:lnTo>
                  <a:lnTo>
                    <a:pt x="309879" y="118745"/>
                  </a:lnTo>
                  <a:lnTo>
                    <a:pt x="319119" y="118409"/>
                  </a:lnTo>
                  <a:lnTo>
                    <a:pt x="349095" y="106172"/>
                  </a:lnTo>
                  <a:lnTo>
                    <a:pt x="309879" y="106172"/>
                  </a:lnTo>
                  <a:lnTo>
                    <a:pt x="299065" y="105626"/>
                  </a:lnTo>
                  <a:lnTo>
                    <a:pt x="291369" y="103997"/>
                  </a:lnTo>
                  <a:lnTo>
                    <a:pt x="286769" y="101296"/>
                  </a:lnTo>
                  <a:lnTo>
                    <a:pt x="285241" y="97536"/>
                  </a:lnTo>
                  <a:lnTo>
                    <a:pt x="285241" y="94487"/>
                  </a:lnTo>
                  <a:lnTo>
                    <a:pt x="287274" y="92455"/>
                  </a:lnTo>
                  <a:lnTo>
                    <a:pt x="295528" y="89915"/>
                  </a:lnTo>
                  <a:lnTo>
                    <a:pt x="301751" y="89280"/>
                  </a:lnTo>
                  <a:lnTo>
                    <a:pt x="349262" y="89280"/>
                  </a:lnTo>
                  <a:lnTo>
                    <a:pt x="346837" y="85598"/>
                  </a:lnTo>
                  <a:lnTo>
                    <a:pt x="339978" y="82041"/>
                  </a:lnTo>
                  <a:lnTo>
                    <a:pt x="334168" y="79634"/>
                  </a:lnTo>
                  <a:lnTo>
                    <a:pt x="327215" y="77930"/>
                  </a:lnTo>
                  <a:lnTo>
                    <a:pt x="319119" y="76916"/>
                  </a:lnTo>
                  <a:lnTo>
                    <a:pt x="309879" y="76580"/>
                  </a:lnTo>
                  <a:close/>
                </a:path>
                <a:path w="485139" h="119379">
                  <a:moveTo>
                    <a:pt x="349262" y="89280"/>
                  </a:moveTo>
                  <a:lnTo>
                    <a:pt x="318007" y="89280"/>
                  </a:lnTo>
                  <a:lnTo>
                    <a:pt x="324103" y="89915"/>
                  </a:lnTo>
                  <a:lnTo>
                    <a:pt x="332358" y="92455"/>
                  </a:lnTo>
                  <a:lnTo>
                    <a:pt x="334517" y="94487"/>
                  </a:lnTo>
                  <a:lnTo>
                    <a:pt x="334517" y="97536"/>
                  </a:lnTo>
                  <a:lnTo>
                    <a:pt x="332972" y="101296"/>
                  </a:lnTo>
                  <a:lnTo>
                    <a:pt x="328342" y="103997"/>
                  </a:lnTo>
                  <a:lnTo>
                    <a:pt x="320641" y="105626"/>
                  </a:lnTo>
                  <a:lnTo>
                    <a:pt x="309879" y="106172"/>
                  </a:lnTo>
                  <a:lnTo>
                    <a:pt x="349095" y="106172"/>
                  </a:lnTo>
                  <a:lnTo>
                    <a:pt x="350265" y="104393"/>
                  </a:lnTo>
                  <a:lnTo>
                    <a:pt x="350265" y="90804"/>
                  </a:lnTo>
                  <a:lnTo>
                    <a:pt x="349262" y="89280"/>
                  </a:lnTo>
                  <a:close/>
                </a:path>
                <a:path w="485139" h="119379">
                  <a:moveTo>
                    <a:pt x="159892" y="73660"/>
                  </a:moveTo>
                  <a:lnTo>
                    <a:pt x="144399" y="73660"/>
                  </a:lnTo>
                  <a:lnTo>
                    <a:pt x="144399" y="114046"/>
                  </a:lnTo>
                  <a:lnTo>
                    <a:pt x="224027" y="114046"/>
                  </a:lnTo>
                  <a:lnTo>
                    <a:pt x="224027" y="101091"/>
                  </a:lnTo>
                  <a:lnTo>
                    <a:pt x="159892" y="101091"/>
                  </a:lnTo>
                  <a:lnTo>
                    <a:pt x="159892" y="73660"/>
                  </a:lnTo>
                  <a:close/>
                </a:path>
                <a:path w="485139" h="119379">
                  <a:moveTo>
                    <a:pt x="460628" y="2412"/>
                  </a:moveTo>
                  <a:lnTo>
                    <a:pt x="445262" y="2412"/>
                  </a:lnTo>
                  <a:lnTo>
                    <a:pt x="445262" y="39242"/>
                  </a:lnTo>
                  <a:lnTo>
                    <a:pt x="428878" y="39242"/>
                  </a:lnTo>
                  <a:lnTo>
                    <a:pt x="428878" y="51815"/>
                  </a:lnTo>
                  <a:lnTo>
                    <a:pt x="445262" y="51815"/>
                  </a:lnTo>
                  <a:lnTo>
                    <a:pt x="445262" y="115697"/>
                  </a:lnTo>
                  <a:lnTo>
                    <a:pt x="460628" y="115697"/>
                  </a:lnTo>
                  <a:lnTo>
                    <a:pt x="460628" y="2412"/>
                  </a:lnTo>
                  <a:close/>
                </a:path>
                <a:path w="485139" h="119379">
                  <a:moveTo>
                    <a:pt x="418591" y="22987"/>
                  </a:moveTo>
                  <a:lnTo>
                    <a:pt x="403605" y="22987"/>
                  </a:lnTo>
                  <a:lnTo>
                    <a:pt x="403605" y="36067"/>
                  </a:lnTo>
                  <a:lnTo>
                    <a:pt x="403181" y="43164"/>
                  </a:lnTo>
                  <a:lnTo>
                    <a:pt x="383893" y="78847"/>
                  </a:lnTo>
                  <a:lnTo>
                    <a:pt x="378205" y="83185"/>
                  </a:lnTo>
                  <a:lnTo>
                    <a:pt x="389508" y="92837"/>
                  </a:lnTo>
                  <a:lnTo>
                    <a:pt x="411099" y="64897"/>
                  </a:lnTo>
                  <a:lnTo>
                    <a:pt x="427040" y="64897"/>
                  </a:lnTo>
                  <a:lnTo>
                    <a:pt x="420624" y="53466"/>
                  </a:lnTo>
                  <a:lnTo>
                    <a:pt x="418591" y="45720"/>
                  </a:lnTo>
                  <a:lnTo>
                    <a:pt x="418591" y="22987"/>
                  </a:lnTo>
                  <a:close/>
                </a:path>
                <a:path w="485139" h="119379">
                  <a:moveTo>
                    <a:pt x="427040" y="64897"/>
                  </a:moveTo>
                  <a:lnTo>
                    <a:pt x="411099" y="64897"/>
                  </a:lnTo>
                  <a:lnTo>
                    <a:pt x="412750" y="68325"/>
                  </a:lnTo>
                  <a:lnTo>
                    <a:pt x="415543" y="72643"/>
                  </a:lnTo>
                  <a:lnTo>
                    <a:pt x="419735" y="77597"/>
                  </a:lnTo>
                  <a:lnTo>
                    <a:pt x="423799" y="82676"/>
                  </a:lnTo>
                  <a:lnTo>
                    <a:pt x="427608" y="86487"/>
                  </a:lnTo>
                  <a:lnTo>
                    <a:pt x="430911" y="88900"/>
                  </a:lnTo>
                  <a:lnTo>
                    <a:pt x="441451" y="78739"/>
                  </a:lnTo>
                  <a:lnTo>
                    <a:pt x="434339" y="73913"/>
                  </a:lnTo>
                  <a:lnTo>
                    <a:pt x="428751" y="67945"/>
                  </a:lnTo>
                  <a:lnTo>
                    <a:pt x="427040" y="64897"/>
                  </a:lnTo>
                  <a:close/>
                </a:path>
                <a:path w="485139" h="119379">
                  <a:moveTo>
                    <a:pt x="436879" y="10033"/>
                  </a:moveTo>
                  <a:lnTo>
                    <a:pt x="383031" y="10033"/>
                  </a:lnTo>
                  <a:lnTo>
                    <a:pt x="383031" y="22987"/>
                  </a:lnTo>
                  <a:lnTo>
                    <a:pt x="436879" y="22987"/>
                  </a:lnTo>
                  <a:lnTo>
                    <a:pt x="436879" y="10033"/>
                  </a:lnTo>
                  <a:close/>
                </a:path>
                <a:path w="485139" h="119379">
                  <a:moveTo>
                    <a:pt x="45338" y="18161"/>
                  </a:moveTo>
                  <a:lnTo>
                    <a:pt x="29844" y="18161"/>
                  </a:lnTo>
                  <a:lnTo>
                    <a:pt x="29844" y="27432"/>
                  </a:lnTo>
                  <a:lnTo>
                    <a:pt x="26924" y="34543"/>
                  </a:lnTo>
                  <a:lnTo>
                    <a:pt x="0" y="56514"/>
                  </a:lnTo>
                  <a:lnTo>
                    <a:pt x="11049" y="67437"/>
                  </a:lnTo>
                  <a:lnTo>
                    <a:pt x="37973" y="41655"/>
                  </a:lnTo>
                  <a:lnTo>
                    <a:pt x="56009" y="41655"/>
                  </a:lnTo>
                  <a:lnTo>
                    <a:pt x="53339" y="38862"/>
                  </a:lnTo>
                  <a:lnTo>
                    <a:pt x="48005" y="33147"/>
                  </a:lnTo>
                  <a:lnTo>
                    <a:pt x="45338" y="26670"/>
                  </a:lnTo>
                  <a:lnTo>
                    <a:pt x="45338" y="18161"/>
                  </a:lnTo>
                  <a:close/>
                </a:path>
                <a:path w="485139" h="119379">
                  <a:moveTo>
                    <a:pt x="103377" y="0"/>
                  </a:moveTo>
                  <a:lnTo>
                    <a:pt x="88264" y="0"/>
                  </a:lnTo>
                  <a:lnTo>
                    <a:pt x="88264" y="26035"/>
                  </a:lnTo>
                  <a:lnTo>
                    <a:pt x="65786" y="26035"/>
                  </a:lnTo>
                  <a:lnTo>
                    <a:pt x="65786" y="38480"/>
                  </a:lnTo>
                  <a:lnTo>
                    <a:pt x="88264" y="38480"/>
                  </a:lnTo>
                  <a:lnTo>
                    <a:pt x="88264" y="64008"/>
                  </a:lnTo>
                  <a:lnTo>
                    <a:pt x="103377" y="64008"/>
                  </a:lnTo>
                  <a:lnTo>
                    <a:pt x="103377" y="0"/>
                  </a:lnTo>
                  <a:close/>
                </a:path>
                <a:path w="485139" h="119379">
                  <a:moveTo>
                    <a:pt x="56009" y="41655"/>
                  </a:moveTo>
                  <a:lnTo>
                    <a:pt x="37973" y="41655"/>
                  </a:lnTo>
                  <a:lnTo>
                    <a:pt x="43066" y="47871"/>
                  </a:lnTo>
                  <a:lnTo>
                    <a:pt x="49196" y="53562"/>
                  </a:lnTo>
                  <a:lnTo>
                    <a:pt x="56350" y="58729"/>
                  </a:lnTo>
                  <a:lnTo>
                    <a:pt x="64515" y="63373"/>
                  </a:lnTo>
                  <a:lnTo>
                    <a:pt x="74421" y="51688"/>
                  </a:lnTo>
                  <a:lnTo>
                    <a:pt x="65786" y="48767"/>
                  </a:lnTo>
                  <a:lnTo>
                    <a:pt x="58800" y="44576"/>
                  </a:lnTo>
                  <a:lnTo>
                    <a:pt x="56009" y="41655"/>
                  </a:lnTo>
                  <a:close/>
                </a:path>
                <a:path w="485139" h="119379">
                  <a:moveTo>
                    <a:pt x="69214" y="5207"/>
                  </a:moveTo>
                  <a:lnTo>
                    <a:pt x="5206" y="5207"/>
                  </a:lnTo>
                  <a:lnTo>
                    <a:pt x="5206" y="18161"/>
                  </a:lnTo>
                  <a:lnTo>
                    <a:pt x="69214" y="18161"/>
                  </a:lnTo>
                  <a:lnTo>
                    <a:pt x="69214" y="5207"/>
                  </a:lnTo>
                  <a:close/>
                </a:path>
                <a:path w="485139" h="119379">
                  <a:moveTo>
                    <a:pt x="238632" y="50673"/>
                  </a:moveTo>
                  <a:lnTo>
                    <a:pt x="128015" y="50673"/>
                  </a:lnTo>
                  <a:lnTo>
                    <a:pt x="128015" y="63753"/>
                  </a:lnTo>
                  <a:lnTo>
                    <a:pt x="238632" y="63753"/>
                  </a:lnTo>
                  <a:lnTo>
                    <a:pt x="238632" y="50673"/>
                  </a:lnTo>
                  <a:close/>
                </a:path>
                <a:path w="485139" h="119379">
                  <a:moveTo>
                    <a:pt x="222123" y="4572"/>
                  </a:moveTo>
                  <a:lnTo>
                    <a:pt x="144525" y="4572"/>
                  </a:lnTo>
                  <a:lnTo>
                    <a:pt x="144525" y="17525"/>
                  </a:lnTo>
                  <a:lnTo>
                    <a:pt x="206501" y="17525"/>
                  </a:lnTo>
                  <a:lnTo>
                    <a:pt x="206428" y="25312"/>
                  </a:lnTo>
                  <a:lnTo>
                    <a:pt x="206200" y="33432"/>
                  </a:lnTo>
                  <a:lnTo>
                    <a:pt x="205805" y="41886"/>
                  </a:lnTo>
                  <a:lnTo>
                    <a:pt x="205231" y="50673"/>
                  </a:lnTo>
                  <a:lnTo>
                    <a:pt x="220217" y="50673"/>
                  </a:lnTo>
                  <a:lnTo>
                    <a:pt x="221051" y="37218"/>
                  </a:lnTo>
                  <a:lnTo>
                    <a:pt x="221646" y="25050"/>
                  </a:lnTo>
                  <a:lnTo>
                    <a:pt x="222003" y="14168"/>
                  </a:lnTo>
                  <a:lnTo>
                    <a:pt x="222123" y="4572"/>
                  </a:lnTo>
                  <a:close/>
                </a:path>
                <a:path w="485139" h="119379">
                  <a:moveTo>
                    <a:pt x="365125" y="58547"/>
                  </a:moveTo>
                  <a:lnTo>
                    <a:pt x="254507" y="58547"/>
                  </a:lnTo>
                  <a:lnTo>
                    <a:pt x="254507" y="71754"/>
                  </a:lnTo>
                  <a:lnTo>
                    <a:pt x="365125" y="71754"/>
                  </a:lnTo>
                  <a:lnTo>
                    <a:pt x="365125" y="58547"/>
                  </a:lnTo>
                  <a:close/>
                </a:path>
                <a:path w="485139" h="119379">
                  <a:moveTo>
                    <a:pt x="317500" y="50800"/>
                  </a:moveTo>
                  <a:lnTo>
                    <a:pt x="302132" y="50800"/>
                  </a:lnTo>
                  <a:lnTo>
                    <a:pt x="302132" y="58547"/>
                  </a:lnTo>
                  <a:lnTo>
                    <a:pt x="317500" y="58547"/>
                  </a:lnTo>
                  <a:lnTo>
                    <a:pt x="317500" y="50800"/>
                  </a:lnTo>
                  <a:close/>
                </a:path>
                <a:path w="485139" h="119379">
                  <a:moveTo>
                    <a:pt x="348741" y="2921"/>
                  </a:moveTo>
                  <a:lnTo>
                    <a:pt x="271271" y="2921"/>
                  </a:lnTo>
                  <a:lnTo>
                    <a:pt x="271271" y="50800"/>
                  </a:lnTo>
                  <a:lnTo>
                    <a:pt x="349885" y="50800"/>
                  </a:lnTo>
                  <a:lnTo>
                    <a:pt x="349885" y="38480"/>
                  </a:lnTo>
                  <a:lnTo>
                    <a:pt x="286892" y="38480"/>
                  </a:lnTo>
                  <a:lnTo>
                    <a:pt x="286892" y="32765"/>
                  </a:lnTo>
                  <a:lnTo>
                    <a:pt x="346455" y="32765"/>
                  </a:lnTo>
                  <a:lnTo>
                    <a:pt x="346455" y="21082"/>
                  </a:lnTo>
                  <a:lnTo>
                    <a:pt x="286892" y="21082"/>
                  </a:lnTo>
                  <a:lnTo>
                    <a:pt x="286892" y="15366"/>
                  </a:lnTo>
                  <a:lnTo>
                    <a:pt x="348741" y="15366"/>
                  </a:lnTo>
                  <a:lnTo>
                    <a:pt x="348741" y="2921"/>
                  </a:lnTo>
                  <a:close/>
                </a:path>
                <a:path w="485139" h="119379">
                  <a:moveTo>
                    <a:pt x="484886" y="0"/>
                  </a:moveTo>
                  <a:lnTo>
                    <a:pt x="469518" y="0"/>
                  </a:lnTo>
                  <a:lnTo>
                    <a:pt x="469518" y="119125"/>
                  </a:lnTo>
                  <a:lnTo>
                    <a:pt x="484886" y="119125"/>
                  </a:lnTo>
                  <a:lnTo>
                    <a:pt x="48488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771898" y="4202429"/>
              <a:ext cx="145034" cy="111505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169665" y="4434713"/>
              <a:ext cx="93980" cy="93980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3322065" y="4418202"/>
              <a:ext cx="369570" cy="120014"/>
            </a:xfrm>
            <a:custGeom>
              <a:avLst/>
              <a:gdLst/>
              <a:ahLst/>
              <a:cxnLst/>
              <a:rect l="l" t="t" r="r" b="b"/>
              <a:pathLst>
                <a:path w="369570" h="120014">
                  <a:moveTo>
                    <a:pt x="185038" y="72136"/>
                  </a:moveTo>
                  <a:lnTo>
                    <a:pt x="145364" y="88519"/>
                  </a:lnTo>
                  <a:lnTo>
                    <a:pt x="145287" y="102870"/>
                  </a:lnTo>
                  <a:lnTo>
                    <a:pt x="148717" y="108585"/>
                  </a:lnTo>
                  <a:lnTo>
                    <a:pt x="185038" y="119507"/>
                  </a:lnTo>
                  <a:lnTo>
                    <a:pt x="193942" y="119102"/>
                  </a:lnTo>
                  <a:lnTo>
                    <a:pt x="222501" y="106553"/>
                  </a:lnTo>
                  <a:lnTo>
                    <a:pt x="185038" y="106553"/>
                  </a:lnTo>
                  <a:lnTo>
                    <a:pt x="174630" y="105884"/>
                  </a:lnTo>
                  <a:lnTo>
                    <a:pt x="167211" y="103870"/>
                  </a:lnTo>
                  <a:lnTo>
                    <a:pt x="162768" y="100498"/>
                  </a:lnTo>
                  <a:lnTo>
                    <a:pt x="161289" y="95758"/>
                  </a:lnTo>
                  <a:lnTo>
                    <a:pt x="162768" y="91090"/>
                  </a:lnTo>
                  <a:lnTo>
                    <a:pt x="167211" y="87757"/>
                  </a:lnTo>
                  <a:lnTo>
                    <a:pt x="174630" y="85756"/>
                  </a:lnTo>
                  <a:lnTo>
                    <a:pt x="185038" y="85090"/>
                  </a:lnTo>
                  <a:lnTo>
                    <a:pt x="222605" y="85090"/>
                  </a:lnTo>
                  <a:lnTo>
                    <a:pt x="221234" y="82804"/>
                  </a:lnTo>
                  <a:lnTo>
                    <a:pt x="214249" y="78612"/>
                  </a:lnTo>
                  <a:lnTo>
                    <a:pt x="208488" y="75779"/>
                  </a:lnTo>
                  <a:lnTo>
                    <a:pt x="201691" y="73755"/>
                  </a:lnTo>
                  <a:lnTo>
                    <a:pt x="193871" y="72540"/>
                  </a:lnTo>
                  <a:lnTo>
                    <a:pt x="185038" y="72136"/>
                  </a:lnTo>
                  <a:close/>
                </a:path>
                <a:path w="369570" h="120014">
                  <a:moveTo>
                    <a:pt x="222605" y="85090"/>
                  </a:moveTo>
                  <a:lnTo>
                    <a:pt x="185038" y="85090"/>
                  </a:lnTo>
                  <a:lnTo>
                    <a:pt x="195393" y="85756"/>
                  </a:lnTo>
                  <a:lnTo>
                    <a:pt x="202818" y="87757"/>
                  </a:lnTo>
                  <a:lnTo>
                    <a:pt x="207291" y="91090"/>
                  </a:lnTo>
                  <a:lnTo>
                    <a:pt x="208787" y="95758"/>
                  </a:lnTo>
                  <a:lnTo>
                    <a:pt x="207291" y="100498"/>
                  </a:lnTo>
                  <a:lnTo>
                    <a:pt x="202818" y="103870"/>
                  </a:lnTo>
                  <a:lnTo>
                    <a:pt x="195393" y="105884"/>
                  </a:lnTo>
                  <a:lnTo>
                    <a:pt x="185038" y="106553"/>
                  </a:lnTo>
                  <a:lnTo>
                    <a:pt x="222501" y="106553"/>
                  </a:lnTo>
                  <a:lnTo>
                    <a:pt x="224662" y="102870"/>
                  </a:lnTo>
                  <a:lnTo>
                    <a:pt x="224662" y="88519"/>
                  </a:lnTo>
                  <a:lnTo>
                    <a:pt x="222605" y="85090"/>
                  </a:lnTo>
                  <a:close/>
                </a:path>
                <a:path w="369570" h="120014">
                  <a:moveTo>
                    <a:pt x="299974" y="31242"/>
                  </a:moveTo>
                  <a:lnTo>
                    <a:pt x="281050" y="31242"/>
                  </a:lnTo>
                  <a:lnTo>
                    <a:pt x="273558" y="33400"/>
                  </a:lnTo>
                  <a:lnTo>
                    <a:pt x="262255" y="42164"/>
                  </a:lnTo>
                  <a:lnTo>
                    <a:pt x="259461" y="47879"/>
                  </a:lnTo>
                  <a:lnTo>
                    <a:pt x="259461" y="60579"/>
                  </a:lnTo>
                  <a:lnTo>
                    <a:pt x="261493" y="65532"/>
                  </a:lnTo>
                  <a:lnTo>
                    <a:pt x="269621" y="73660"/>
                  </a:lnTo>
                  <a:lnTo>
                    <a:pt x="275336" y="76327"/>
                  </a:lnTo>
                  <a:lnTo>
                    <a:pt x="282575" y="77597"/>
                  </a:lnTo>
                  <a:lnTo>
                    <a:pt x="282575" y="89662"/>
                  </a:lnTo>
                  <a:lnTo>
                    <a:pt x="248538" y="89916"/>
                  </a:lnTo>
                  <a:lnTo>
                    <a:pt x="250189" y="102870"/>
                  </a:lnTo>
                  <a:lnTo>
                    <a:pt x="273649" y="102750"/>
                  </a:lnTo>
                  <a:lnTo>
                    <a:pt x="295084" y="102393"/>
                  </a:lnTo>
                  <a:lnTo>
                    <a:pt x="314519" y="101798"/>
                  </a:lnTo>
                  <a:lnTo>
                    <a:pt x="331978" y="100965"/>
                  </a:lnTo>
                  <a:lnTo>
                    <a:pt x="331061" y="89281"/>
                  </a:lnTo>
                  <a:lnTo>
                    <a:pt x="298196" y="89281"/>
                  </a:lnTo>
                  <a:lnTo>
                    <a:pt x="298196" y="77470"/>
                  </a:lnTo>
                  <a:lnTo>
                    <a:pt x="305562" y="76200"/>
                  </a:lnTo>
                  <a:lnTo>
                    <a:pt x="311150" y="73406"/>
                  </a:lnTo>
                  <a:lnTo>
                    <a:pt x="318785" y="65532"/>
                  </a:lnTo>
                  <a:lnTo>
                    <a:pt x="285623" y="65532"/>
                  </a:lnTo>
                  <a:lnTo>
                    <a:pt x="281813" y="64516"/>
                  </a:lnTo>
                  <a:lnTo>
                    <a:pt x="279146" y="62484"/>
                  </a:lnTo>
                  <a:lnTo>
                    <a:pt x="276351" y="60452"/>
                  </a:lnTo>
                  <a:lnTo>
                    <a:pt x="275082" y="57912"/>
                  </a:lnTo>
                  <a:lnTo>
                    <a:pt x="275082" y="51816"/>
                  </a:lnTo>
                  <a:lnTo>
                    <a:pt x="276479" y="49275"/>
                  </a:lnTo>
                  <a:lnTo>
                    <a:pt x="282067" y="44958"/>
                  </a:lnTo>
                  <a:lnTo>
                    <a:pt x="285876" y="43942"/>
                  </a:lnTo>
                  <a:lnTo>
                    <a:pt x="319607" y="43942"/>
                  </a:lnTo>
                  <a:lnTo>
                    <a:pt x="318516" y="41656"/>
                  </a:lnTo>
                  <a:lnTo>
                    <a:pt x="307594" y="33274"/>
                  </a:lnTo>
                  <a:lnTo>
                    <a:pt x="299974" y="31242"/>
                  </a:lnTo>
                  <a:close/>
                </a:path>
                <a:path w="369570" h="120014">
                  <a:moveTo>
                    <a:pt x="330962" y="88011"/>
                  </a:moveTo>
                  <a:lnTo>
                    <a:pt x="326128" y="88316"/>
                  </a:lnTo>
                  <a:lnTo>
                    <a:pt x="319055" y="88646"/>
                  </a:lnTo>
                  <a:lnTo>
                    <a:pt x="298196" y="89281"/>
                  </a:lnTo>
                  <a:lnTo>
                    <a:pt x="331061" y="89281"/>
                  </a:lnTo>
                  <a:lnTo>
                    <a:pt x="330962" y="88011"/>
                  </a:lnTo>
                  <a:close/>
                </a:path>
                <a:path w="369570" h="120014">
                  <a:moveTo>
                    <a:pt x="319607" y="43942"/>
                  </a:moveTo>
                  <a:lnTo>
                    <a:pt x="295275" y="43942"/>
                  </a:lnTo>
                  <a:lnTo>
                    <a:pt x="299085" y="44958"/>
                  </a:lnTo>
                  <a:lnTo>
                    <a:pt x="304419" y="49022"/>
                  </a:lnTo>
                  <a:lnTo>
                    <a:pt x="305816" y="51562"/>
                  </a:lnTo>
                  <a:lnTo>
                    <a:pt x="305816" y="57912"/>
                  </a:lnTo>
                  <a:lnTo>
                    <a:pt x="304419" y="60579"/>
                  </a:lnTo>
                  <a:lnTo>
                    <a:pt x="301751" y="62484"/>
                  </a:lnTo>
                  <a:lnTo>
                    <a:pt x="298958" y="64516"/>
                  </a:lnTo>
                  <a:lnTo>
                    <a:pt x="295275" y="65532"/>
                  </a:lnTo>
                  <a:lnTo>
                    <a:pt x="318785" y="65532"/>
                  </a:lnTo>
                  <a:lnTo>
                    <a:pt x="319278" y="65024"/>
                  </a:lnTo>
                  <a:lnTo>
                    <a:pt x="321183" y="59944"/>
                  </a:lnTo>
                  <a:lnTo>
                    <a:pt x="321183" y="47244"/>
                  </a:lnTo>
                  <a:lnTo>
                    <a:pt x="319607" y="43942"/>
                  </a:lnTo>
                  <a:close/>
                </a:path>
                <a:path w="369570" h="120014">
                  <a:moveTo>
                    <a:pt x="65912" y="11049"/>
                  </a:moveTo>
                  <a:lnTo>
                    <a:pt x="6858" y="11049"/>
                  </a:lnTo>
                  <a:lnTo>
                    <a:pt x="6858" y="24130"/>
                  </a:lnTo>
                  <a:lnTo>
                    <a:pt x="48387" y="24130"/>
                  </a:lnTo>
                  <a:lnTo>
                    <a:pt x="42219" y="41677"/>
                  </a:lnTo>
                  <a:lnTo>
                    <a:pt x="32099" y="57356"/>
                  </a:lnTo>
                  <a:lnTo>
                    <a:pt x="18026" y="71153"/>
                  </a:lnTo>
                  <a:lnTo>
                    <a:pt x="0" y="83058"/>
                  </a:lnTo>
                  <a:lnTo>
                    <a:pt x="11684" y="93980"/>
                  </a:lnTo>
                  <a:lnTo>
                    <a:pt x="33587" y="77360"/>
                  </a:lnTo>
                  <a:lnTo>
                    <a:pt x="49942" y="57991"/>
                  </a:lnTo>
                  <a:lnTo>
                    <a:pt x="60725" y="35883"/>
                  </a:lnTo>
                  <a:lnTo>
                    <a:pt x="65912" y="11049"/>
                  </a:lnTo>
                  <a:close/>
                </a:path>
                <a:path w="369570" h="120014">
                  <a:moveTo>
                    <a:pt x="170053" y="4572"/>
                  </a:moveTo>
                  <a:lnTo>
                    <a:pt x="154559" y="4572"/>
                  </a:lnTo>
                  <a:lnTo>
                    <a:pt x="154559" y="26924"/>
                  </a:lnTo>
                  <a:lnTo>
                    <a:pt x="151764" y="34290"/>
                  </a:lnTo>
                  <a:lnTo>
                    <a:pt x="124713" y="57658"/>
                  </a:lnTo>
                  <a:lnTo>
                    <a:pt x="136017" y="68834"/>
                  </a:lnTo>
                  <a:lnTo>
                    <a:pt x="162560" y="42545"/>
                  </a:lnTo>
                  <a:lnTo>
                    <a:pt x="180908" y="42545"/>
                  </a:lnTo>
                  <a:lnTo>
                    <a:pt x="178562" y="39878"/>
                  </a:lnTo>
                  <a:lnTo>
                    <a:pt x="172847" y="33528"/>
                  </a:lnTo>
                  <a:lnTo>
                    <a:pt x="170053" y="26543"/>
                  </a:lnTo>
                  <a:lnTo>
                    <a:pt x="170053" y="4572"/>
                  </a:lnTo>
                  <a:close/>
                </a:path>
                <a:path w="369570" h="120014">
                  <a:moveTo>
                    <a:pt x="180908" y="42545"/>
                  </a:moveTo>
                  <a:lnTo>
                    <a:pt x="162560" y="42545"/>
                  </a:lnTo>
                  <a:lnTo>
                    <a:pt x="167538" y="49166"/>
                  </a:lnTo>
                  <a:lnTo>
                    <a:pt x="173720" y="55133"/>
                  </a:lnTo>
                  <a:lnTo>
                    <a:pt x="181115" y="60457"/>
                  </a:lnTo>
                  <a:lnTo>
                    <a:pt x="189737" y="65150"/>
                  </a:lnTo>
                  <a:lnTo>
                    <a:pt x="199644" y="52832"/>
                  </a:lnTo>
                  <a:lnTo>
                    <a:pt x="191262" y="50546"/>
                  </a:lnTo>
                  <a:lnTo>
                    <a:pt x="184150" y="46228"/>
                  </a:lnTo>
                  <a:lnTo>
                    <a:pt x="180908" y="42545"/>
                  </a:lnTo>
                  <a:close/>
                </a:path>
                <a:path w="369570" h="120014">
                  <a:moveTo>
                    <a:pt x="351536" y="889"/>
                  </a:moveTo>
                  <a:lnTo>
                    <a:pt x="336042" y="889"/>
                  </a:lnTo>
                  <a:lnTo>
                    <a:pt x="336042" y="120015"/>
                  </a:lnTo>
                  <a:lnTo>
                    <a:pt x="351536" y="120015"/>
                  </a:lnTo>
                  <a:lnTo>
                    <a:pt x="351536" y="64770"/>
                  </a:lnTo>
                  <a:lnTo>
                    <a:pt x="369443" y="64770"/>
                  </a:lnTo>
                  <a:lnTo>
                    <a:pt x="369443" y="51689"/>
                  </a:lnTo>
                  <a:lnTo>
                    <a:pt x="351536" y="51689"/>
                  </a:lnTo>
                  <a:lnTo>
                    <a:pt x="351536" y="889"/>
                  </a:lnTo>
                  <a:close/>
                </a:path>
                <a:path w="369570" h="120014">
                  <a:moveTo>
                    <a:pt x="222758" y="889"/>
                  </a:moveTo>
                  <a:lnTo>
                    <a:pt x="207263" y="889"/>
                  </a:lnTo>
                  <a:lnTo>
                    <a:pt x="207263" y="70358"/>
                  </a:lnTo>
                  <a:lnTo>
                    <a:pt x="222758" y="70358"/>
                  </a:lnTo>
                  <a:lnTo>
                    <a:pt x="222758" y="43053"/>
                  </a:lnTo>
                  <a:lnTo>
                    <a:pt x="240919" y="43053"/>
                  </a:lnTo>
                  <a:lnTo>
                    <a:pt x="240919" y="30099"/>
                  </a:lnTo>
                  <a:lnTo>
                    <a:pt x="222758" y="30099"/>
                  </a:lnTo>
                  <a:lnTo>
                    <a:pt x="222758" y="889"/>
                  </a:lnTo>
                  <a:close/>
                </a:path>
                <a:path w="369570" h="120014">
                  <a:moveTo>
                    <a:pt x="96520" y="889"/>
                  </a:moveTo>
                  <a:lnTo>
                    <a:pt x="80899" y="889"/>
                  </a:lnTo>
                  <a:lnTo>
                    <a:pt x="80899" y="120015"/>
                  </a:lnTo>
                  <a:lnTo>
                    <a:pt x="96520" y="120015"/>
                  </a:lnTo>
                  <a:lnTo>
                    <a:pt x="96520" y="60833"/>
                  </a:lnTo>
                  <a:lnTo>
                    <a:pt x="114935" y="60833"/>
                  </a:lnTo>
                  <a:lnTo>
                    <a:pt x="114935" y="47752"/>
                  </a:lnTo>
                  <a:lnTo>
                    <a:pt x="96520" y="47752"/>
                  </a:lnTo>
                  <a:lnTo>
                    <a:pt x="96520" y="889"/>
                  </a:lnTo>
                  <a:close/>
                </a:path>
                <a:path w="369570" h="120014">
                  <a:moveTo>
                    <a:pt x="327279" y="13970"/>
                  </a:moveTo>
                  <a:lnTo>
                    <a:pt x="253364" y="13970"/>
                  </a:lnTo>
                  <a:lnTo>
                    <a:pt x="253364" y="27050"/>
                  </a:lnTo>
                  <a:lnTo>
                    <a:pt x="327279" y="27050"/>
                  </a:lnTo>
                  <a:lnTo>
                    <a:pt x="327279" y="13970"/>
                  </a:lnTo>
                  <a:close/>
                </a:path>
                <a:path w="369570" h="120014">
                  <a:moveTo>
                    <a:pt x="298196" y="0"/>
                  </a:moveTo>
                  <a:lnTo>
                    <a:pt x="282575" y="0"/>
                  </a:lnTo>
                  <a:lnTo>
                    <a:pt x="282575" y="13970"/>
                  </a:lnTo>
                  <a:lnTo>
                    <a:pt x="298196" y="13970"/>
                  </a:lnTo>
                  <a:lnTo>
                    <a:pt x="29819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755517" y="4419091"/>
              <a:ext cx="102743" cy="119125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3923792" y="4419091"/>
              <a:ext cx="363855" cy="119380"/>
            </a:xfrm>
            <a:custGeom>
              <a:avLst/>
              <a:gdLst/>
              <a:ahLst/>
              <a:cxnLst/>
              <a:rect l="l" t="t" r="r" b="b"/>
              <a:pathLst>
                <a:path w="363854" h="119379">
                  <a:moveTo>
                    <a:pt x="233045" y="90042"/>
                  </a:moveTo>
                  <a:lnTo>
                    <a:pt x="122428" y="90042"/>
                  </a:lnTo>
                  <a:lnTo>
                    <a:pt x="122428" y="102869"/>
                  </a:lnTo>
                  <a:lnTo>
                    <a:pt x="233045" y="102869"/>
                  </a:lnTo>
                  <a:lnTo>
                    <a:pt x="233045" y="90042"/>
                  </a:lnTo>
                  <a:close/>
                </a:path>
                <a:path w="363854" h="119379">
                  <a:moveTo>
                    <a:pt x="34671" y="75564"/>
                  </a:moveTo>
                  <a:lnTo>
                    <a:pt x="19177" y="75564"/>
                  </a:lnTo>
                  <a:lnTo>
                    <a:pt x="19177" y="114934"/>
                  </a:lnTo>
                  <a:lnTo>
                    <a:pt x="98298" y="114934"/>
                  </a:lnTo>
                  <a:lnTo>
                    <a:pt x="98298" y="101980"/>
                  </a:lnTo>
                  <a:lnTo>
                    <a:pt x="34671" y="101980"/>
                  </a:lnTo>
                  <a:lnTo>
                    <a:pt x="34671" y="75564"/>
                  </a:lnTo>
                  <a:close/>
                </a:path>
                <a:path w="363854" h="119379">
                  <a:moveTo>
                    <a:pt x="96012" y="0"/>
                  </a:moveTo>
                  <a:lnTo>
                    <a:pt x="80899" y="0"/>
                  </a:lnTo>
                  <a:lnTo>
                    <a:pt x="80899" y="84835"/>
                  </a:lnTo>
                  <a:lnTo>
                    <a:pt x="96012" y="84835"/>
                  </a:lnTo>
                  <a:lnTo>
                    <a:pt x="96012" y="0"/>
                  </a:lnTo>
                  <a:close/>
                </a:path>
                <a:path w="363854" h="119379">
                  <a:moveTo>
                    <a:pt x="41148" y="4698"/>
                  </a:moveTo>
                  <a:lnTo>
                    <a:pt x="22733" y="4698"/>
                  </a:lnTo>
                  <a:lnTo>
                    <a:pt x="15112" y="7619"/>
                  </a:lnTo>
                  <a:lnTo>
                    <a:pt x="9017" y="13461"/>
                  </a:lnTo>
                  <a:lnTo>
                    <a:pt x="2921" y="19430"/>
                  </a:lnTo>
                  <a:lnTo>
                    <a:pt x="48" y="26923"/>
                  </a:lnTo>
                  <a:lnTo>
                    <a:pt x="0" y="45465"/>
                  </a:lnTo>
                  <a:lnTo>
                    <a:pt x="2921" y="52958"/>
                  </a:lnTo>
                  <a:lnTo>
                    <a:pt x="9017" y="58927"/>
                  </a:lnTo>
                  <a:lnTo>
                    <a:pt x="15112" y="64769"/>
                  </a:lnTo>
                  <a:lnTo>
                    <a:pt x="22733" y="67817"/>
                  </a:lnTo>
                  <a:lnTo>
                    <a:pt x="41148" y="67817"/>
                  </a:lnTo>
                  <a:lnTo>
                    <a:pt x="48768" y="64896"/>
                  </a:lnTo>
                  <a:lnTo>
                    <a:pt x="54863" y="58927"/>
                  </a:lnTo>
                  <a:lnTo>
                    <a:pt x="59237" y="54736"/>
                  </a:lnTo>
                  <a:lnTo>
                    <a:pt x="27050" y="54736"/>
                  </a:lnTo>
                  <a:lnTo>
                    <a:pt x="22987" y="53085"/>
                  </a:lnTo>
                  <a:lnTo>
                    <a:pt x="16637" y="46227"/>
                  </a:lnTo>
                  <a:lnTo>
                    <a:pt x="15112" y="41782"/>
                  </a:lnTo>
                  <a:lnTo>
                    <a:pt x="15112" y="30733"/>
                  </a:lnTo>
                  <a:lnTo>
                    <a:pt x="16637" y="26288"/>
                  </a:lnTo>
                  <a:lnTo>
                    <a:pt x="22987" y="19430"/>
                  </a:lnTo>
                  <a:lnTo>
                    <a:pt x="27050" y="17652"/>
                  </a:lnTo>
                  <a:lnTo>
                    <a:pt x="59144" y="17652"/>
                  </a:lnTo>
                  <a:lnTo>
                    <a:pt x="54863" y="13461"/>
                  </a:lnTo>
                  <a:lnTo>
                    <a:pt x="48768" y="7619"/>
                  </a:lnTo>
                  <a:lnTo>
                    <a:pt x="41148" y="4698"/>
                  </a:lnTo>
                  <a:close/>
                </a:path>
                <a:path w="363854" h="119379">
                  <a:moveTo>
                    <a:pt x="59144" y="17652"/>
                  </a:moveTo>
                  <a:lnTo>
                    <a:pt x="36830" y="17652"/>
                  </a:lnTo>
                  <a:lnTo>
                    <a:pt x="40894" y="19430"/>
                  </a:lnTo>
                  <a:lnTo>
                    <a:pt x="44069" y="22859"/>
                  </a:lnTo>
                  <a:lnTo>
                    <a:pt x="47117" y="26415"/>
                  </a:lnTo>
                  <a:lnTo>
                    <a:pt x="48720" y="30733"/>
                  </a:lnTo>
                  <a:lnTo>
                    <a:pt x="48768" y="41782"/>
                  </a:lnTo>
                  <a:lnTo>
                    <a:pt x="47244" y="46227"/>
                  </a:lnTo>
                  <a:lnTo>
                    <a:pt x="44069" y="49656"/>
                  </a:lnTo>
                  <a:lnTo>
                    <a:pt x="41021" y="53085"/>
                  </a:lnTo>
                  <a:lnTo>
                    <a:pt x="36957" y="54736"/>
                  </a:lnTo>
                  <a:lnTo>
                    <a:pt x="59237" y="54736"/>
                  </a:lnTo>
                  <a:lnTo>
                    <a:pt x="60960" y="53085"/>
                  </a:lnTo>
                  <a:lnTo>
                    <a:pt x="63881" y="45465"/>
                  </a:lnTo>
                  <a:lnTo>
                    <a:pt x="63881" y="26923"/>
                  </a:lnTo>
                  <a:lnTo>
                    <a:pt x="60960" y="19430"/>
                  </a:lnTo>
                  <a:lnTo>
                    <a:pt x="59144" y="17652"/>
                  </a:lnTo>
                  <a:close/>
                </a:path>
                <a:path w="363854" h="119379">
                  <a:moveTo>
                    <a:pt x="222885" y="57530"/>
                  </a:moveTo>
                  <a:lnTo>
                    <a:pt x="132587" y="57530"/>
                  </a:lnTo>
                  <a:lnTo>
                    <a:pt x="132587" y="70357"/>
                  </a:lnTo>
                  <a:lnTo>
                    <a:pt x="222885" y="70357"/>
                  </a:lnTo>
                  <a:lnTo>
                    <a:pt x="222885" y="57530"/>
                  </a:lnTo>
                  <a:close/>
                </a:path>
                <a:path w="363854" h="119379">
                  <a:moveTo>
                    <a:pt x="163575" y="28447"/>
                  </a:moveTo>
                  <a:lnTo>
                    <a:pt x="148209" y="28447"/>
                  </a:lnTo>
                  <a:lnTo>
                    <a:pt x="149479" y="57530"/>
                  </a:lnTo>
                  <a:lnTo>
                    <a:pt x="164592" y="57530"/>
                  </a:lnTo>
                  <a:lnTo>
                    <a:pt x="163575" y="28447"/>
                  </a:lnTo>
                  <a:close/>
                </a:path>
                <a:path w="363854" h="119379">
                  <a:moveTo>
                    <a:pt x="207391" y="28447"/>
                  </a:moveTo>
                  <a:lnTo>
                    <a:pt x="191897" y="28447"/>
                  </a:lnTo>
                  <a:lnTo>
                    <a:pt x="190754" y="57530"/>
                  </a:lnTo>
                  <a:lnTo>
                    <a:pt x="205612" y="57530"/>
                  </a:lnTo>
                  <a:lnTo>
                    <a:pt x="207391" y="28447"/>
                  </a:lnTo>
                  <a:close/>
                </a:path>
                <a:path w="363854" h="119379">
                  <a:moveTo>
                    <a:pt x="221996" y="10286"/>
                  </a:moveTo>
                  <a:lnTo>
                    <a:pt x="133477" y="10286"/>
                  </a:lnTo>
                  <a:lnTo>
                    <a:pt x="133477" y="23113"/>
                  </a:lnTo>
                  <a:lnTo>
                    <a:pt x="221996" y="23113"/>
                  </a:lnTo>
                  <a:lnTo>
                    <a:pt x="221996" y="10286"/>
                  </a:lnTo>
                  <a:close/>
                </a:path>
                <a:path w="363854" h="119379">
                  <a:moveTo>
                    <a:pt x="311150" y="8762"/>
                  </a:moveTo>
                  <a:lnTo>
                    <a:pt x="254888" y="8762"/>
                  </a:lnTo>
                  <a:lnTo>
                    <a:pt x="254888" y="21843"/>
                  </a:lnTo>
                  <a:lnTo>
                    <a:pt x="295529" y="21843"/>
                  </a:lnTo>
                  <a:lnTo>
                    <a:pt x="295529" y="41909"/>
                  </a:lnTo>
                  <a:lnTo>
                    <a:pt x="254888" y="41909"/>
                  </a:lnTo>
                  <a:lnTo>
                    <a:pt x="254888" y="91947"/>
                  </a:lnTo>
                  <a:lnTo>
                    <a:pt x="278268" y="91757"/>
                  </a:lnTo>
                  <a:lnTo>
                    <a:pt x="297529" y="91185"/>
                  </a:lnTo>
                  <a:lnTo>
                    <a:pt x="312646" y="90233"/>
                  </a:lnTo>
                  <a:lnTo>
                    <a:pt x="323596" y="88900"/>
                  </a:lnTo>
                  <a:lnTo>
                    <a:pt x="321923" y="78866"/>
                  </a:lnTo>
                  <a:lnTo>
                    <a:pt x="270510" y="78866"/>
                  </a:lnTo>
                  <a:lnTo>
                    <a:pt x="270510" y="54736"/>
                  </a:lnTo>
                  <a:lnTo>
                    <a:pt x="311150" y="54736"/>
                  </a:lnTo>
                  <a:lnTo>
                    <a:pt x="311150" y="8762"/>
                  </a:lnTo>
                  <a:close/>
                </a:path>
                <a:path w="363854" h="119379">
                  <a:moveTo>
                    <a:pt x="321437" y="75945"/>
                  </a:moveTo>
                  <a:lnTo>
                    <a:pt x="312747" y="77259"/>
                  </a:lnTo>
                  <a:lnTo>
                    <a:pt x="301355" y="78168"/>
                  </a:lnTo>
                  <a:lnTo>
                    <a:pt x="287272" y="78696"/>
                  </a:lnTo>
                  <a:lnTo>
                    <a:pt x="270510" y="78866"/>
                  </a:lnTo>
                  <a:lnTo>
                    <a:pt x="321923" y="78866"/>
                  </a:lnTo>
                  <a:lnTo>
                    <a:pt x="321437" y="75945"/>
                  </a:lnTo>
                  <a:close/>
                </a:path>
                <a:path w="363854" h="119379">
                  <a:moveTo>
                    <a:pt x="344932" y="0"/>
                  </a:moveTo>
                  <a:lnTo>
                    <a:pt x="329565" y="0"/>
                  </a:lnTo>
                  <a:lnTo>
                    <a:pt x="329565" y="119125"/>
                  </a:lnTo>
                  <a:lnTo>
                    <a:pt x="344932" y="119125"/>
                  </a:lnTo>
                  <a:lnTo>
                    <a:pt x="344932" y="58800"/>
                  </a:lnTo>
                  <a:lnTo>
                    <a:pt x="363600" y="58800"/>
                  </a:lnTo>
                  <a:lnTo>
                    <a:pt x="363600" y="45719"/>
                  </a:lnTo>
                  <a:lnTo>
                    <a:pt x="344932" y="45719"/>
                  </a:lnTo>
                  <a:lnTo>
                    <a:pt x="34493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344924" y="4419091"/>
              <a:ext cx="240664" cy="114934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645406" y="4434713"/>
              <a:ext cx="145034" cy="11303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168777" y="4668392"/>
              <a:ext cx="94869" cy="93980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320923" y="4652772"/>
              <a:ext cx="242062" cy="119125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629024" y="4652772"/>
              <a:ext cx="102742" cy="119125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090415" y="4652772"/>
              <a:ext cx="240664" cy="115062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791711" y="4652772"/>
              <a:ext cx="230250" cy="118618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390898" y="4668392"/>
              <a:ext cx="145034" cy="11303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177158" y="4902200"/>
              <a:ext cx="159639" cy="93980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3397377" y="4885689"/>
              <a:ext cx="367665" cy="120014"/>
            </a:xfrm>
            <a:custGeom>
              <a:avLst/>
              <a:gdLst/>
              <a:ahLst/>
              <a:cxnLst/>
              <a:rect l="l" t="t" r="r" b="b"/>
              <a:pathLst>
                <a:path w="367664" h="120014">
                  <a:moveTo>
                    <a:pt x="94107" y="73278"/>
                  </a:moveTo>
                  <a:lnTo>
                    <a:pt x="19303" y="73278"/>
                  </a:lnTo>
                  <a:lnTo>
                    <a:pt x="19303" y="117474"/>
                  </a:lnTo>
                  <a:lnTo>
                    <a:pt x="94107" y="117474"/>
                  </a:lnTo>
                  <a:lnTo>
                    <a:pt x="94107" y="104520"/>
                  </a:lnTo>
                  <a:lnTo>
                    <a:pt x="34671" y="104520"/>
                  </a:lnTo>
                  <a:lnTo>
                    <a:pt x="34671" y="86359"/>
                  </a:lnTo>
                  <a:lnTo>
                    <a:pt x="94107" y="86359"/>
                  </a:lnTo>
                  <a:lnTo>
                    <a:pt x="94107" y="73278"/>
                  </a:lnTo>
                  <a:close/>
                </a:path>
                <a:path w="367664" h="120014">
                  <a:moveTo>
                    <a:pt x="94107" y="86359"/>
                  </a:moveTo>
                  <a:lnTo>
                    <a:pt x="78739" y="86359"/>
                  </a:lnTo>
                  <a:lnTo>
                    <a:pt x="78739" y="104520"/>
                  </a:lnTo>
                  <a:lnTo>
                    <a:pt x="94107" y="104520"/>
                  </a:lnTo>
                  <a:lnTo>
                    <a:pt x="94107" y="86359"/>
                  </a:lnTo>
                  <a:close/>
                </a:path>
                <a:path w="367664" h="120014">
                  <a:moveTo>
                    <a:pt x="235203" y="92455"/>
                  </a:moveTo>
                  <a:lnTo>
                    <a:pt x="124587" y="92455"/>
                  </a:lnTo>
                  <a:lnTo>
                    <a:pt x="124587" y="105282"/>
                  </a:lnTo>
                  <a:lnTo>
                    <a:pt x="235203" y="105282"/>
                  </a:lnTo>
                  <a:lnTo>
                    <a:pt x="235203" y="92455"/>
                  </a:lnTo>
                  <a:close/>
                </a:path>
                <a:path w="367664" h="120014">
                  <a:moveTo>
                    <a:pt x="179959" y="32511"/>
                  </a:moveTo>
                  <a:lnTo>
                    <a:pt x="140208" y="49148"/>
                  </a:lnTo>
                  <a:lnTo>
                    <a:pt x="140274" y="62483"/>
                  </a:lnTo>
                  <a:lnTo>
                    <a:pt x="172212" y="79501"/>
                  </a:lnTo>
                  <a:lnTo>
                    <a:pt x="172212" y="92455"/>
                  </a:lnTo>
                  <a:lnTo>
                    <a:pt x="187451" y="92455"/>
                  </a:lnTo>
                  <a:lnTo>
                    <a:pt x="187451" y="79501"/>
                  </a:lnTo>
                  <a:lnTo>
                    <a:pt x="197738" y="78612"/>
                  </a:lnTo>
                  <a:lnTo>
                    <a:pt x="205612" y="76072"/>
                  </a:lnTo>
                  <a:lnTo>
                    <a:pt x="211200" y="71754"/>
                  </a:lnTo>
                  <a:lnTo>
                    <a:pt x="216619" y="67690"/>
                  </a:lnTo>
                  <a:lnTo>
                    <a:pt x="179959" y="67690"/>
                  </a:lnTo>
                  <a:lnTo>
                    <a:pt x="169457" y="66956"/>
                  </a:lnTo>
                  <a:lnTo>
                    <a:pt x="161956" y="64769"/>
                  </a:lnTo>
                  <a:lnTo>
                    <a:pt x="157456" y="61154"/>
                  </a:lnTo>
                  <a:lnTo>
                    <a:pt x="155956" y="56133"/>
                  </a:lnTo>
                  <a:lnTo>
                    <a:pt x="157456" y="51226"/>
                  </a:lnTo>
                  <a:lnTo>
                    <a:pt x="161956" y="47736"/>
                  </a:lnTo>
                  <a:lnTo>
                    <a:pt x="169457" y="45650"/>
                  </a:lnTo>
                  <a:lnTo>
                    <a:pt x="179959" y="44957"/>
                  </a:lnTo>
                  <a:lnTo>
                    <a:pt x="216941" y="44957"/>
                  </a:lnTo>
                  <a:lnTo>
                    <a:pt x="216026" y="43433"/>
                  </a:lnTo>
                  <a:lnTo>
                    <a:pt x="209042" y="39115"/>
                  </a:lnTo>
                  <a:lnTo>
                    <a:pt x="203301" y="36208"/>
                  </a:lnTo>
                  <a:lnTo>
                    <a:pt x="196548" y="34147"/>
                  </a:lnTo>
                  <a:lnTo>
                    <a:pt x="188771" y="32918"/>
                  </a:lnTo>
                  <a:lnTo>
                    <a:pt x="179959" y="32511"/>
                  </a:lnTo>
                  <a:close/>
                </a:path>
                <a:path w="367664" h="120014">
                  <a:moveTo>
                    <a:pt x="216941" y="44957"/>
                  </a:moveTo>
                  <a:lnTo>
                    <a:pt x="187706" y="44957"/>
                  </a:lnTo>
                  <a:lnTo>
                    <a:pt x="193548" y="45846"/>
                  </a:lnTo>
                  <a:lnTo>
                    <a:pt x="197612" y="47878"/>
                  </a:lnTo>
                  <a:lnTo>
                    <a:pt x="201549" y="49783"/>
                  </a:lnTo>
                  <a:lnTo>
                    <a:pt x="203581" y="52577"/>
                  </a:lnTo>
                  <a:lnTo>
                    <a:pt x="203581" y="59689"/>
                  </a:lnTo>
                  <a:lnTo>
                    <a:pt x="201549" y="62483"/>
                  </a:lnTo>
                  <a:lnTo>
                    <a:pt x="197612" y="64515"/>
                  </a:lnTo>
                  <a:lnTo>
                    <a:pt x="193801" y="66547"/>
                  </a:lnTo>
                  <a:lnTo>
                    <a:pt x="187833" y="67690"/>
                  </a:lnTo>
                  <a:lnTo>
                    <a:pt x="216619" y="67690"/>
                  </a:lnTo>
                  <a:lnTo>
                    <a:pt x="216788" y="67563"/>
                  </a:lnTo>
                  <a:lnTo>
                    <a:pt x="219390" y="62483"/>
                  </a:lnTo>
                  <a:lnTo>
                    <a:pt x="219456" y="49148"/>
                  </a:lnTo>
                  <a:lnTo>
                    <a:pt x="216941" y="44957"/>
                  </a:lnTo>
                  <a:close/>
                </a:path>
                <a:path w="367664" h="120014">
                  <a:moveTo>
                    <a:pt x="297814" y="31241"/>
                  </a:moveTo>
                  <a:lnTo>
                    <a:pt x="278892" y="31241"/>
                  </a:lnTo>
                  <a:lnTo>
                    <a:pt x="271399" y="33400"/>
                  </a:lnTo>
                  <a:lnTo>
                    <a:pt x="260096" y="42163"/>
                  </a:lnTo>
                  <a:lnTo>
                    <a:pt x="257301" y="47878"/>
                  </a:lnTo>
                  <a:lnTo>
                    <a:pt x="257301" y="60578"/>
                  </a:lnTo>
                  <a:lnTo>
                    <a:pt x="259334" y="65531"/>
                  </a:lnTo>
                  <a:lnTo>
                    <a:pt x="263398" y="69595"/>
                  </a:lnTo>
                  <a:lnTo>
                    <a:pt x="267462" y="73786"/>
                  </a:lnTo>
                  <a:lnTo>
                    <a:pt x="273176" y="76453"/>
                  </a:lnTo>
                  <a:lnTo>
                    <a:pt x="280415" y="77596"/>
                  </a:lnTo>
                  <a:lnTo>
                    <a:pt x="280415" y="89661"/>
                  </a:lnTo>
                  <a:lnTo>
                    <a:pt x="246380" y="89915"/>
                  </a:lnTo>
                  <a:lnTo>
                    <a:pt x="248031" y="102869"/>
                  </a:lnTo>
                  <a:lnTo>
                    <a:pt x="271490" y="102750"/>
                  </a:lnTo>
                  <a:lnTo>
                    <a:pt x="292925" y="102393"/>
                  </a:lnTo>
                  <a:lnTo>
                    <a:pt x="312360" y="101798"/>
                  </a:lnTo>
                  <a:lnTo>
                    <a:pt x="329819" y="100964"/>
                  </a:lnTo>
                  <a:lnTo>
                    <a:pt x="328902" y="89280"/>
                  </a:lnTo>
                  <a:lnTo>
                    <a:pt x="296037" y="89280"/>
                  </a:lnTo>
                  <a:lnTo>
                    <a:pt x="296037" y="77469"/>
                  </a:lnTo>
                  <a:lnTo>
                    <a:pt x="303402" y="76199"/>
                  </a:lnTo>
                  <a:lnTo>
                    <a:pt x="308990" y="73532"/>
                  </a:lnTo>
                  <a:lnTo>
                    <a:pt x="313055" y="69214"/>
                  </a:lnTo>
                  <a:lnTo>
                    <a:pt x="316626" y="65531"/>
                  </a:lnTo>
                  <a:lnTo>
                    <a:pt x="283463" y="65531"/>
                  </a:lnTo>
                  <a:lnTo>
                    <a:pt x="279653" y="64515"/>
                  </a:lnTo>
                  <a:lnTo>
                    <a:pt x="276987" y="62483"/>
                  </a:lnTo>
                  <a:lnTo>
                    <a:pt x="274193" y="60451"/>
                  </a:lnTo>
                  <a:lnTo>
                    <a:pt x="272923" y="57911"/>
                  </a:lnTo>
                  <a:lnTo>
                    <a:pt x="272992" y="51688"/>
                  </a:lnTo>
                  <a:lnTo>
                    <a:pt x="274320" y="49275"/>
                  </a:lnTo>
                  <a:lnTo>
                    <a:pt x="277113" y="47116"/>
                  </a:lnTo>
                  <a:lnTo>
                    <a:pt x="279908" y="45084"/>
                  </a:lnTo>
                  <a:lnTo>
                    <a:pt x="283718" y="43941"/>
                  </a:lnTo>
                  <a:lnTo>
                    <a:pt x="317448" y="43941"/>
                  </a:lnTo>
                  <a:lnTo>
                    <a:pt x="316357" y="41655"/>
                  </a:lnTo>
                  <a:lnTo>
                    <a:pt x="310896" y="37464"/>
                  </a:lnTo>
                  <a:lnTo>
                    <a:pt x="305435" y="33400"/>
                  </a:lnTo>
                  <a:lnTo>
                    <a:pt x="297814" y="31241"/>
                  </a:lnTo>
                  <a:close/>
                </a:path>
                <a:path w="367664" h="120014">
                  <a:moveTo>
                    <a:pt x="328802" y="88010"/>
                  </a:moveTo>
                  <a:lnTo>
                    <a:pt x="323969" y="88370"/>
                  </a:lnTo>
                  <a:lnTo>
                    <a:pt x="316896" y="88693"/>
                  </a:lnTo>
                  <a:lnTo>
                    <a:pt x="296037" y="89280"/>
                  </a:lnTo>
                  <a:lnTo>
                    <a:pt x="328902" y="89280"/>
                  </a:lnTo>
                  <a:lnTo>
                    <a:pt x="328802" y="88010"/>
                  </a:lnTo>
                  <a:close/>
                </a:path>
                <a:path w="367664" h="120014">
                  <a:moveTo>
                    <a:pt x="317448" y="43941"/>
                  </a:moveTo>
                  <a:lnTo>
                    <a:pt x="293115" y="43941"/>
                  </a:lnTo>
                  <a:lnTo>
                    <a:pt x="296925" y="44957"/>
                  </a:lnTo>
                  <a:lnTo>
                    <a:pt x="302260" y="49021"/>
                  </a:lnTo>
                  <a:lnTo>
                    <a:pt x="303657" y="51688"/>
                  </a:lnTo>
                  <a:lnTo>
                    <a:pt x="303657" y="57911"/>
                  </a:lnTo>
                  <a:lnTo>
                    <a:pt x="302260" y="60578"/>
                  </a:lnTo>
                  <a:lnTo>
                    <a:pt x="299593" y="62483"/>
                  </a:lnTo>
                  <a:lnTo>
                    <a:pt x="296799" y="64515"/>
                  </a:lnTo>
                  <a:lnTo>
                    <a:pt x="293115" y="65531"/>
                  </a:lnTo>
                  <a:lnTo>
                    <a:pt x="316626" y="65531"/>
                  </a:lnTo>
                  <a:lnTo>
                    <a:pt x="317119" y="65023"/>
                  </a:lnTo>
                  <a:lnTo>
                    <a:pt x="319024" y="59943"/>
                  </a:lnTo>
                  <a:lnTo>
                    <a:pt x="318963" y="47116"/>
                  </a:lnTo>
                  <a:lnTo>
                    <a:pt x="317448" y="43941"/>
                  </a:lnTo>
                  <a:close/>
                </a:path>
                <a:path w="367664" h="120014">
                  <a:moveTo>
                    <a:pt x="41148" y="4317"/>
                  </a:moveTo>
                  <a:lnTo>
                    <a:pt x="22478" y="4317"/>
                  </a:lnTo>
                  <a:lnTo>
                    <a:pt x="14859" y="7111"/>
                  </a:lnTo>
                  <a:lnTo>
                    <a:pt x="8889" y="12699"/>
                  </a:lnTo>
                  <a:lnTo>
                    <a:pt x="3048" y="18414"/>
                  </a:lnTo>
                  <a:lnTo>
                    <a:pt x="0" y="25526"/>
                  </a:lnTo>
                  <a:lnTo>
                    <a:pt x="0" y="42671"/>
                  </a:lnTo>
                  <a:lnTo>
                    <a:pt x="3048" y="49783"/>
                  </a:lnTo>
                  <a:lnTo>
                    <a:pt x="9017" y="55498"/>
                  </a:lnTo>
                  <a:lnTo>
                    <a:pt x="14986" y="61086"/>
                  </a:lnTo>
                  <a:lnTo>
                    <a:pt x="22478" y="64007"/>
                  </a:lnTo>
                  <a:lnTo>
                    <a:pt x="41021" y="64007"/>
                  </a:lnTo>
                  <a:lnTo>
                    <a:pt x="48640" y="61086"/>
                  </a:lnTo>
                  <a:lnTo>
                    <a:pt x="54610" y="55498"/>
                  </a:lnTo>
                  <a:lnTo>
                    <a:pt x="58987" y="51307"/>
                  </a:lnTo>
                  <a:lnTo>
                    <a:pt x="26797" y="51307"/>
                  </a:lnTo>
                  <a:lnTo>
                    <a:pt x="22860" y="49656"/>
                  </a:lnTo>
                  <a:lnTo>
                    <a:pt x="17018" y="43306"/>
                  </a:lnTo>
                  <a:lnTo>
                    <a:pt x="15621" y="39115"/>
                  </a:lnTo>
                  <a:lnTo>
                    <a:pt x="15621" y="29209"/>
                  </a:lnTo>
                  <a:lnTo>
                    <a:pt x="17018" y="25018"/>
                  </a:lnTo>
                  <a:lnTo>
                    <a:pt x="19938" y="21843"/>
                  </a:lnTo>
                  <a:lnTo>
                    <a:pt x="22860" y="18541"/>
                  </a:lnTo>
                  <a:lnTo>
                    <a:pt x="26797" y="16890"/>
                  </a:lnTo>
                  <a:lnTo>
                    <a:pt x="59021" y="16890"/>
                  </a:lnTo>
                  <a:lnTo>
                    <a:pt x="54737" y="12699"/>
                  </a:lnTo>
                  <a:lnTo>
                    <a:pt x="48768" y="7111"/>
                  </a:lnTo>
                  <a:lnTo>
                    <a:pt x="41148" y="4317"/>
                  </a:lnTo>
                  <a:close/>
                </a:path>
                <a:path w="367664" h="120014">
                  <a:moveTo>
                    <a:pt x="59021" y="16890"/>
                  </a:moveTo>
                  <a:lnTo>
                    <a:pt x="36702" y="16890"/>
                  </a:lnTo>
                  <a:lnTo>
                    <a:pt x="40639" y="18541"/>
                  </a:lnTo>
                  <a:lnTo>
                    <a:pt x="46609" y="25018"/>
                  </a:lnTo>
                  <a:lnTo>
                    <a:pt x="48133" y="29209"/>
                  </a:lnTo>
                  <a:lnTo>
                    <a:pt x="48133" y="39115"/>
                  </a:lnTo>
                  <a:lnTo>
                    <a:pt x="46609" y="43306"/>
                  </a:lnTo>
                  <a:lnTo>
                    <a:pt x="43687" y="46481"/>
                  </a:lnTo>
                  <a:lnTo>
                    <a:pt x="40639" y="49656"/>
                  </a:lnTo>
                  <a:lnTo>
                    <a:pt x="36702" y="51307"/>
                  </a:lnTo>
                  <a:lnTo>
                    <a:pt x="58987" y="51307"/>
                  </a:lnTo>
                  <a:lnTo>
                    <a:pt x="60578" y="49783"/>
                  </a:lnTo>
                  <a:lnTo>
                    <a:pt x="63500" y="42671"/>
                  </a:lnTo>
                  <a:lnTo>
                    <a:pt x="63500" y="25526"/>
                  </a:lnTo>
                  <a:lnTo>
                    <a:pt x="60578" y="18414"/>
                  </a:lnTo>
                  <a:lnTo>
                    <a:pt x="59021" y="16890"/>
                  </a:lnTo>
                  <a:close/>
                </a:path>
                <a:path w="367664" h="120014">
                  <a:moveTo>
                    <a:pt x="226060" y="14985"/>
                  </a:moveTo>
                  <a:lnTo>
                    <a:pt x="133731" y="14985"/>
                  </a:lnTo>
                  <a:lnTo>
                    <a:pt x="133731" y="27558"/>
                  </a:lnTo>
                  <a:lnTo>
                    <a:pt x="226060" y="27558"/>
                  </a:lnTo>
                  <a:lnTo>
                    <a:pt x="226060" y="14985"/>
                  </a:lnTo>
                  <a:close/>
                </a:path>
                <a:path w="367664" h="120014">
                  <a:moveTo>
                    <a:pt x="187451" y="1015"/>
                  </a:moveTo>
                  <a:lnTo>
                    <a:pt x="172212" y="1015"/>
                  </a:lnTo>
                  <a:lnTo>
                    <a:pt x="172212" y="14985"/>
                  </a:lnTo>
                  <a:lnTo>
                    <a:pt x="187451" y="14985"/>
                  </a:lnTo>
                  <a:lnTo>
                    <a:pt x="187451" y="1015"/>
                  </a:lnTo>
                  <a:close/>
                </a:path>
                <a:path w="367664" h="120014">
                  <a:moveTo>
                    <a:pt x="349376" y="888"/>
                  </a:moveTo>
                  <a:lnTo>
                    <a:pt x="333883" y="888"/>
                  </a:lnTo>
                  <a:lnTo>
                    <a:pt x="333883" y="120014"/>
                  </a:lnTo>
                  <a:lnTo>
                    <a:pt x="349376" y="120014"/>
                  </a:lnTo>
                  <a:lnTo>
                    <a:pt x="349376" y="64769"/>
                  </a:lnTo>
                  <a:lnTo>
                    <a:pt x="367284" y="64769"/>
                  </a:lnTo>
                  <a:lnTo>
                    <a:pt x="367284" y="51688"/>
                  </a:lnTo>
                  <a:lnTo>
                    <a:pt x="349376" y="51688"/>
                  </a:lnTo>
                  <a:lnTo>
                    <a:pt x="349376" y="888"/>
                  </a:lnTo>
                  <a:close/>
                </a:path>
                <a:path w="367664" h="120014">
                  <a:moveTo>
                    <a:pt x="94107" y="888"/>
                  </a:moveTo>
                  <a:lnTo>
                    <a:pt x="78612" y="888"/>
                  </a:lnTo>
                  <a:lnTo>
                    <a:pt x="78612" y="68325"/>
                  </a:lnTo>
                  <a:lnTo>
                    <a:pt x="94107" y="68325"/>
                  </a:lnTo>
                  <a:lnTo>
                    <a:pt x="94107" y="43052"/>
                  </a:lnTo>
                  <a:lnTo>
                    <a:pt x="112268" y="43052"/>
                  </a:lnTo>
                  <a:lnTo>
                    <a:pt x="112268" y="30098"/>
                  </a:lnTo>
                  <a:lnTo>
                    <a:pt x="94107" y="30098"/>
                  </a:lnTo>
                  <a:lnTo>
                    <a:pt x="94107" y="888"/>
                  </a:lnTo>
                  <a:close/>
                </a:path>
                <a:path w="367664" h="120014">
                  <a:moveTo>
                    <a:pt x="325120" y="13969"/>
                  </a:moveTo>
                  <a:lnTo>
                    <a:pt x="251206" y="13969"/>
                  </a:lnTo>
                  <a:lnTo>
                    <a:pt x="251206" y="27050"/>
                  </a:lnTo>
                  <a:lnTo>
                    <a:pt x="325120" y="27050"/>
                  </a:lnTo>
                  <a:lnTo>
                    <a:pt x="325120" y="13969"/>
                  </a:lnTo>
                  <a:close/>
                </a:path>
                <a:path w="367664" h="120014">
                  <a:moveTo>
                    <a:pt x="296037" y="0"/>
                  </a:moveTo>
                  <a:lnTo>
                    <a:pt x="280415" y="0"/>
                  </a:lnTo>
                  <a:lnTo>
                    <a:pt x="280415" y="13969"/>
                  </a:lnTo>
                  <a:lnTo>
                    <a:pt x="296037" y="13969"/>
                  </a:lnTo>
                  <a:lnTo>
                    <a:pt x="29603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828668" y="4886579"/>
              <a:ext cx="102742" cy="119125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3998087" y="4886579"/>
              <a:ext cx="349885" cy="119380"/>
            </a:xfrm>
            <a:custGeom>
              <a:avLst/>
              <a:gdLst/>
              <a:ahLst/>
              <a:cxnLst/>
              <a:rect l="l" t="t" r="r" b="b"/>
              <a:pathLst>
                <a:path w="349885" h="119379">
                  <a:moveTo>
                    <a:pt x="166370" y="7620"/>
                  </a:moveTo>
                  <a:lnTo>
                    <a:pt x="147447" y="7620"/>
                  </a:lnTo>
                  <a:lnTo>
                    <a:pt x="139826" y="11176"/>
                  </a:lnTo>
                  <a:lnTo>
                    <a:pt x="125475" y="48768"/>
                  </a:lnTo>
                  <a:lnTo>
                    <a:pt x="126036" y="57868"/>
                  </a:lnTo>
                  <a:lnTo>
                    <a:pt x="150185" y="89459"/>
                  </a:lnTo>
                  <a:lnTo>
                    <a:pt x="156972" y="90170"/>
                  </a:lnTo>
                  <a:lnTo>
                    <a:pt x="166370" y="90170"/>
                  </a:lnTo>
                  <a:lnTo>
                    <a:pt x="173989" y="86487"/>
                  </a:lnTo>
                  <a:lnTo>
                    <a:pt x="179577" y="79121"/>
                  </a:lnTo>
                  <a:lnTo>
                    <a:pt x="180824" y="77089"/>
                  </a:lnTo>
                  <a:lnTo>
                    <a:pt x="152400" y="77089"/>
                  </a:lnTo>
                  <a:lnTo>
                    <a:pt x="148462" y="74549"/>
                  </a:lnTo>
                  <a:lnTo>
                    <a:pt x="145414" y="69469"/>
                  </a:lnTo>
                  <a:lnTo>
                    <a:pt x="142239" y="64389"/>
                  </a:lnTo>
                  <a:lnTo>
                    <a:pt x="140790" y="57868"/>
                  </a:lnTo>
                  <a:lnTo>
                    <a:pt x="140846" y="39669"/>
                  </a:lnTo>
                  <a:lnTo>
                    <a:pt x="142239" y="33401"/>
                  </a:lnTo>
                  <a:lnTo>
                    <a:pt x="148336" y="23241"/>
                  </a:lnTo>
                  <a:lnTo>
                    <a:pt x="152146" y="20701"/>
                  </a:lnTo>
                  <a:lnTo>
                    <a:pt x="180839" y="20701"/>
                  </a:lnTo>
                  <a:lnTo>
                    <a:pt x="179577" y="18669"/>
                  </a:lnTo>
                  <a:lnTo>
                    <a:pt x="173989" y="11303"/>
                  </a:lnTo>
                  <a:lnTo>
                    <a:pt x="166370" y="7620"/>
                  </a:lnTo>
                  <a:close/>
                </a:path>
                <a:path w="349885" h="119379">
                  <a:moveTo>
                    <a:pt x="180839" y="20701"/>
                  </a:moveTo>
                  <a:lnTo>
                    <a:pt x="161671" y="20701"/>
                  </a:lnTo>
                  <a:lnTo>
                    <a:pt x="165480" y="23241"/>
                  </a:lnTo>
                  <a:lnTo>
                    <a:pt x="171576" y="33401"/>
                  </a:lnTo>
                  <a:lnTo>
                    <a:pt x="172970" y="39669"/>
                  </a:lnTo>
                  <a:lnTo>
                    <a:pt x="173054" y="57868"/>
                  </a:lnTo>
                  <a:lnTo>
                    <a:pt x="171576" y="64516"/>
                  </a:lnTo>
                  <a:lnTo>
                    <a:pt x="168401" y="69596"/>
                  </a:lnTo>
                  <a:lnTo>
                    <a:pt x="165226" y="74549"/>
                  </a:lnTo>
                  <a:lnTo>
                    <a:pt x="161416" y="77089"/>
                  </a:lnTo>
                  <a:lnTo>
                    <a:pt x="180824" y="77089"/>
                  </a:lnTo>
                  <a:lnTo>
                    <a:pt x="183318" y="73021"/>
                  </a:lnTo>
                  <a:lnTo>
                    <a:pt x="185975" y="65944"/>
                  </a:lnTo>
                  <a:lnTo>
                    <a:pt x="187561" y="57868"/>
                  </a:lnTo>
                  <a:lnTo>
                    <a:pt x="188087" y="48768"/>
                  </a:lnTo>
                  <a:lnTo>
                    <a:pt x="187546" y="39669"/>
                  </a:lnTo>
                  <a:lnTo>
                    <a:pt x="185975" y="31718"/>
                  </a:lnTo>
                  <a:lnTo>
                    <a:pt x="183318" y="24693"/>
                  </a:lnTo>
                  <a:lnTo>
                    <a:pt x="180839" y="20701"/>
                  </a:lnTo>
                  <a:close/>
                </a:path>
                <a:path w="349885" h="119379">
                  <a:moveTo>
                    <a:pt x="349885" y="0"/>
                  </a:moveTo>
                  <a:lnTo>
                    <a:pt x="334772" y="0"/>
                  </a:lnTo>
                  <a:lnTo>
                    <a:pt x="334772" y="43180"/>
                  </a:lnTo>
                  <a:lnTo>
                    <a:pt x="312927" y="43180"/>
                  </a:lnTo>
                  <a:lnTo>
                    <a:pt x="312927" y="56261"/>
                  </a:lnTo>
                  <a:lnTo>
                    <a:pt x="334772" y="56261"/>
                  </a:lnTo>
                  <a:lnTo>
                    <a:pt x="334772" y="119126"/>
                  </a:lnTo>
                  <a:lnTo>
                    <a:pt x="349885" y="119126"/>
                  </a:lnTo>
                  <a:lnTo>
                    <a:pt x="349885" y="0"/>
                  </a:lnTo>
                  <a:close/>
                </a:path>
                <a:path w="349885" h="119379">
                  <a:moveTo>
                    <a:pt x="313182" y="10287"/>
                  </a:moveTo>
                  <a:lnTo>
                    <a:pt x="253618" y="10287"/>
                  </a:lnTo>
                  <a:lnTo>
                    <a:pt x="253618" y="85852"/>
                  </a:lnTo>
                  <a:lnTo>
                    <a:pt x="289480" y="85744"/>
                  </a:lnTo>
                  <a:lnTo>
                    <a:pt x="303657" y="85471"/>
                  </a:lnTo>
                  <a:lnTo>
                    <a:pt x="311403" y="84963"/>
                  </a:lnTo>
                  <a:lnTo>
                    <a:pt x="319659" y="83947"/>
                  </a:lnTo>
                  <a:lnTo>
                    <a:pt x="318894" y="73025"/>
                  </a:lnTo>
                  <a:lnTo>
                    <a:pt x="268859" y="73025"/>
                  </a:lnTo>
                  <a:lnTo>
                    <a:pt x="268859" y="51943"/>
                  </a:lnTo>
                  <a:lnTo>
                    <a:pt x="303657" y="51943"/>
                  </a:lnTo>
                  <a:lnTo>
                    <a:pt x="303657" y="39116"/>
                  </a:lnTo>
                  <a:lnTo>
                    <a:pt x="268859" y="39116"/>
                  </a:lnTo>
                  <a:lnTo>
                    <a:pt x="268859" y="23368"/>
                  </a:lnTo>
                  <a:lnTo>
                    <a:pt x="313182" y="23368"/>
                  </a:lnTo>
                  <a:lnTo>
                    <a:pt x="313182" y="10287"/>
                  </a:lnTo>
                  <a:close/>
                </a:path>
                <a:path w="349885" h="119379">
                  <a:moveTo>
                    <a:pt x="318770" y="71247"/>
                  </a:moveTo>
                  <a:lnTo>
                    <a:pt x="311030" y="72007"/>
                  </a:lnTo>
                  <a:lnTo>
                    <a:pt x="301148" y="72564"/>
                  </a:lnTo>
                  <a:lnTo>
                    <a:pt x="289123" y="72907"/>
                  </a:lnTo>
                  <a:lnTo>
                    <a:pt x="274954" y="73025"/>
                  </a:lnTo>
                  <a:lnTo>
                    <a:pt x="318894" y="73025"/>
                  </a:lnTo>
                  <a:lnTo>
                    <a:pt x="318770" y="71247"/>
                  </a:lnTo>
                  <a:close/>
                </a:path>
                <a:path w="349885" h="119379">
                  <a:moveTo>
                    <a:pt x="73913" y="2413"/>
                  </a:moveTo>
                  <a:lnTo>
                    <a:pt x="58547" y="2413"/>
                  </a:lnTo>
                  <a:lnTo>
                    <a:pt x="58547" y="40386"/>
                  </a:lnTo>
                  <a:lnTo>
                    <a:pt x="35813" y="40386"/>
                  </a:lnTo>
                  <a:lnTo>
                    <a:pt x="35813" y="53467"/>
                  </a:lnTo>
                  <a:lnTo>
                    <a:pt x="58547" y="53467"/>
                  </a:lnTo>
                  <a:lnTo>
                    <a:pt x="58547" y="115570"/>
                  </a:lnTo>
                  <a:lnTo>
                    <a:pt x="73913" y="115570"/>
                  </a:lnTo>
                  <a:lnTo>
                    <a:pt x="73913" y="2413"/>
                  </a:lnTo>
                  <a:close/>
                </a:path>
                <a:path w="349885" h="119379">
                  <a:moveTo>
                    <a:pt x="45592" y="10160"/>
                  </a:moveTo>
                  <a:lnTo>
                    <a:pt x="0" y="10160"/>
                  </a:lnTo>
                  <a:lnTo>
                    <a:pt x="0" y="85979"/>
                  </a:lnTo>
                  <a:lnTo>
                    <a:pt x="17813" y="85879"/>
                  </a:lnTo>
                  <a:lnTo>
                    <a:pt x="32210" y="85566"/>
                  </a:lnTo>
                  <a:lnTo>
                    <a:pt x="43201" y="85014"/>
                  </a:lnTo>
                  <a:lnTo>
                    <a:pt x="50800" y="84201"/>
                  </a:lnTo>
                  <a:lnTo>
                    <a:pt x="49926" y="73279"/>
                  </a:lnTo>
                  <a:lnTo>
                    <a:pt x="15239" y="73279"/>
                  </a:lnTo>
                  <a:lnTo>
                    <a:pt x="15239" y="23114"/>
                  </a:lnTo>
                  <a:lnTo>
                    <a:pt x="45592" y="23114"/>
                  </a:lnTo>
                  <a:lnTo>
                    <a:pt x="45592" y="10160"/>
                  </a:lnTo>
                  <a:close/>
                </a:path>
                <a:path w="349885" h="119379">
                  <a:moveTo>
                    <a:pt x="49784" y="71501"/>
                  </a:moveTo>
                  <a:lnTo>
                    <a:pt x="43257" y="72261"/>
                  </a:lnTo>
                  <a:lnTo>
                    <a:pt x="36433" y="72818"/>
                  </a:lnTo>
                  <a:lnTo>
                    <a:pt x="29299" y="73161"/>
                  </a:lnTo>
                  <a:lnTo>
                    <a:pt x="21843" y="73279"/>
                  </a:lnTo>
                  <a:lnTo>
                    <a:pt x="49926" y="73279"/>
                  </a:lnTo>
                  <a:lnTo>
                    <a:pt x="49784" y="71501"/>
                  </a:lnTo>
                  <a:close/>
                </a:path>
                <a:path w="349885" h="119379">
                  <a:moveTo>
                    <a:pt x="221361" y="0"/>
                  </a:moveTo>
                  <a:lnTo>
                    <a:pt x="206121" y="0"/>
                  </a:lnTo>
                  <a:lnTo>
                    <a:pt x="206121" y="119126"/>
                  </a:lnTo>
                  <a:lnTo>
                    <a:pt x="221361" y="119126"/>
                  </a:lnTo>
                  <a:lnTo>
                    <a:pt x="221361" y="0"/>
                  </a:lnTo>
                  <a:close/>
                </a:path>
                <a:path w="349885" h="119379">
                  <a:moveTo>
                    <a:pt x="98298" y="0"/>
                  </a:moveTo>
                  <a:lnTo>
                    <a:pt x="82803" y="0"/>
                  </a:lnTo>
                  <a:lnTo>
                    <a:pt x="82803" y="119126"/>
                  </a:lnTo>
                  <a:lnTo>
                    <a:pt x="98298" y="119126"/>
                  </a:lnTo>
                  <a:lnTo>
                    <a:pt x="9829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418075" y="4886705"/>
              <a:ext cx="237109" cy="104267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718557" y="4902200"/>
              <a:ext cx="145033" cy="11303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177158" y="5135880"/>
              <a:ext cx="159639" cy="93980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3395471" y="5120258"/>
              <a:ext cx="354965" cy="119380"/>
            </a:xfrm>
            <a:custGeom>
              <a:avLst/>
              <a:gdLst/>
              <a:ahLst/>
              <a:cxnLst/>
              <a:rect l="l" t="t" r="r" b="b"/>
              <a:pathLst>
                <a:path w="354964" h="119379">
                  <a:moveTo>
                    <a:pt x="354964" y="74294"/>
                  </a:moveTo>
                  <a:lnTo>
                    <a:pt x="275589" y="74294"/>
                  </a:lnTo>
                  <a:lnTo>
                    <a:pt x="275589" y="87375"/>
                  </a:lnTo>
                  <a:lnTo>
                    <a:pt x="339598" y="87375"/>
                  </a:lnTo>
                  <a:lnTo>
                    <a:pt x="339598" y="119125"/>
                  </a:lnTo>
                  <a:lnTo>
                    <a:pt x="354964" y="119125"/>
                  </a:lnTo>
                  <a:lnTo>
                    <a:pt x="354964" y="74294"/>
                  </a:lnTo>
                  <a:close/>
                </a:path>
                <a:path w="354964" h="119379">
                  <a:moveTo>
                    <a:pt x="94361" y="67818"/>
                  </a:moveTo>
                  <a:lnTo>
                    <a:pt x="16255" y="67818"/>
                  </a:lnTo>
                  <a:lnTo>
                    <a:pt x="16255" y="80518"/>
                  </a:lnTo>
                  <a:lnTo>
                    <a:pt x="78866" y="80518"/>
                  </a:lnTo>
                  <a:lnTo>
                    <a:pt x="78866" y="86487"/>
                  </a:lnTo>
                  <a:lnTo>
                    <a:pt x="16255" y="86487"/>
                  </a:lnTo>
                  <a:lnTo>
                    <a:pt x="16255" y="117093"/>
                  </a:lnTo>
                  <a:lnTo>
                    <a:pt x="97154" y="117093"/>
                  </a:lnTo>
                  <a:lnTo>
                    <a:pt x="97154" y="104520"/>
                  </a:lnTo>
                  <a:lnTo>
                    <a:pt x="31623" y="104520"/>
                  </a:lnTo>
                  <a:lnTo>
                    <a:pt x="31623" y="98551"/>
                  </a:lnTo>
                  <a:lnTo>
                    <a:pt x="94361" y="98551"/>
                  </a:lnTo>
                  <a:lnTo>
                    <a:pt x="94361" y="67818"/>
                  </a:lnTo>
                  <a:close/>
                </a:path>
                <a:path w="354964" h="119379">
                  <a:moveTo>
                    <a:pt x="62991" y="60070"/>
                  </a:moveTo>
                  <a:lnTo>
                    <a:pt x="47498" y="60070"/>
                  </a:lnTo>
                  <a:lnTo>
                    <a:pt x="47498" y="67818"/>
                  </a:lnTo>
                  <a:lnTo>
                    <a:pt x="62991" y="67818"/>
                  </a:lnTo>
                  <a:lnTo>
                    <a:pt x="62991" y="60070"/>
                  </a:lnTo>
                  <a:close/>
                </a:path>
                <a:path w="354964" h="119379">
                  <a:moveTo>
                    <a:pt x="110616" y="47370"/>
                  </a:moveTo>
                  <a:lnTo>
                    <a:pt x="0" y="47370"/>
                  </a:lnTo>
                  <a:lnTo>
                    <a:pt x="0" y="60070"/>
                  </a:lnTo>
                  <a:lnTo>
                    <a:pt x="110616" y="60070"/>
                  </a:lnTo>
                  <a:lnTo>
                    <a:pt x="110616" y="47370"/>
                  </a:lnTo>
                  <a:close/>
                </a:path>
                <a:path w="354964" h="119379">
                  <a:moveTo>
                    <a:pt x="93979" y="1524"/>
                  </a:moveTo>
                  <a:lnTo>
                    <a:pt x="16763" y="1524"/>
                  </a:lnTo>
                  <a:lnTo>
                    <a:pt x="16763" y="39624"/>
                  </a:lnTo>
                  <a:lnTo>
                    <a:pt x="93979" y="39624"/>
                  </a:lnTo>
                  <a:lnTo>
                    <a:pt x="93979" y="26924"/>
                  </a:lnTo>
                  <a:lnTo>
                    <a:pt x="32130" y="26924"/>
                  </a:lnTo>
                  <a:lnTo>
                    <a:pt x="32130" y="14224"/>
                  </a:lnTo>
                  <a:lnTo>
                    <a:pt x="93979" y="14224"/>
                  </a:lnTo>
                  <a:lnTo>
                    <a:pt x="93979" y="1524"/>
                  </a:lnTo>
                  <a:close/>
                </a:path>
                <a:path w="354964" h="119379">
                  <a:moveTo>
                    <a:pt x="93979" y="14224"/>
                  </a:moveTo>
                  <a:lnTo>
                    <a:pt x="78486" y="14224"/>
                  </a:lnTo>
                  <a:lnTo>
                    <a:pt x="78486" y="26924"/>
                  </a:lnTo>
                  <a:lnTo>
                    <a:pt x="93979" y="26924"/>
                  </a:lnTo>
                  <a:lnTo>
                    <a:pt x="93979" y="14224"/>
                  </a:lnTo>
                  <a:close/>
                </a:path>
                <a:path w="354964" h="119379">
                  <a:moveTo>
                    <a:pt x="191262" y="9270"/>
                  </a:moveTo>
                  <a:lnTo>
                    <a:pt x="133730" y="9270"/>
                  </a:lnTo>
                  <a:lnTo>
                    <a:pt x="133730" y="22225"/>
                  </a:lnTo>
                  <a:lnTo>
                    <a:pt x="175894" y="22225"/>
                  </a:lnTo>
                  <a:lnTo>
                    <a:pt x="175894" y="42290"/>
                  </a:lnTo>
                  <a:lnTo>
                    <a:pt x="133476" y="42290"/>
                  </a:lnTo>
                  <a:lnTo>
                    <a:pt x="133476" y="92582"/>
                  </a:lnTo>
                  <a:lnTo>
                    <a:pt x="174428" y="92475"/>
                  </a:lnTo>
                  <a:lnTo>
                    <a:pt x="201294" y="90169"/>
                  </a:lnTo>
                  <a:lnTo>
                    <a:pt x="199595" y="79759"/>
                  </a:lnTo>
                  <a:lnTo>
                    <a:pt x="148716" y="79756"/>
                  </a:lnTo>
                  <a:lnTo>
                    <a:pt x="148716" y="55244"/>
                  </a:lnTo>
                  <a:lnTo>
                    <a:pt x="191262" y="55244"/>
                  </a:lnTo>
                  <a:lnTo>
                    <a:pt x="191262" y="9270"/>
                  </a:lnTo>
                  <a:close/>
                </a:path>
                <a:path w="354964" h="119379">
                  <a:moveTo>
                    <a:pt x="199262" y="77724"/>
                  </a:moveTo>
                  <a:lnTo>
                    <a:pt x="192472" y="78720"/>
                  </a:lnTo>
                  <a:lnTo>
                    <a:pt x="181800" y="79406"/>
                  </a:lnTo>
                  <a:lnTo>
                    <a:pt x="167223" y="79759"/>
                  </a:lnTo>
                  <a:lnTo>
                    <a:pt x="199595" y="79759"/>
                  </a:lnTo>
                  <a:lnTo>
                    <a:pt x="199262" y="77724"/>
                  </a:lnTo>
                  <a:close/>
                </a:path>
                <a:path w="354964" h="119379">
                  <a:moveTo>
                    <a:pt x="297052" y="18033"/>
                  </a:moveTo>
                  <a:lnTo>
                    <a:pt x="281558" y="18033"/>
                  </a:lnTo>
                  <a:lnTo>
                    <a:pt x="281558" y="31368"/>
                  </a:lnTo>
                  <a:lnTo>
                    <a:pt x="278638" y="38481"/>
                  </a:lnTo>
                  <a:lnTo>
                    <a:pt x="251840" y="60451"/>
                  </a:lnTo>
                  <a:lnTo>
                    <a:pt x="262763" y="71374"/>
                  </a:lnTo>
                  <a:lnTo>
                    <a:pt x="267969" y="68833"/>
                  </a:lnTo>
                  <a:lnTo>
                    <a:pt x="273303" y="65024"/>
                  </a:lnTo>
                  <a:lnTo>
                    <a:pt x="278511" y="59816"/>
                  </a:lnTo>
                  <a:lnTo>
                    <a:pt x="283844" y="54609"/>
                  </a:lnTo>
                  <a:lnTo>
                    <a:pt x="287654" y="49911"/>
                  </a:lnTo>
                  <a:lnTo>
                    <a:pt x="289687" y="45593"/>
                  </a:lnTo>
                  <a:lnTo>
                    <a:pt x="307786" y="45593"/>
                  </a:lnTo>
                  <a:lnTo>
                    <a:pt x="299719" y="36956"/>
                  </a:lnTo>
                  <a:lnTo>
                    <a:pt x="297052" y="30606"/>
                  </a:lnTo>
                  <a:lnTo>
                    <a:pt x="297052" y="18033"/>
                  </a:lnTo>
                  <a:close/>
                </a:path>
                <a:path w="354964" h="119379">
                  <a:moveTo>
                    <a:pt x="354964" y="0"/>
                  </a:moveTo>
                  <a:lnTo>
                    <a:pt x="339851" y="0"/>
                  </a:lnTo>
                  <a:lnTo>
                    <a:pt x="339851" y="27558"/>
                  </a:lnTo>
                  <a:lnTo>
                    <a:pt x="316991" y="27558"/>
                  </a:lnTo>
                  <a:lnTo>
                    <a:pt x="316991" y="40131"/>
                  </a:lnTo>
                  <a:lnTo>
                    <a:pt x="339851" y="40131"/>
                  </a:lnTo>
                  <a:lnTo>
                    <a:pt x="339851" y="69214"/>
                  </a:lnTo>
                  <a:lnTo>
                    <a:pt x="354964" y="69214"/>
                  </a:lnTo>
                  <a:lnTo>
                    <a:pt x="354964" y="0"/>
                  </a:lnTo>
                  <a:close/>
                </a:path>
                <a:path w="354964" h="119379">
                  <a:moveTo>
                    <a:pt x="307786" y="45593"/>
                  </a:moveTo>
                  <a:lnTo>
                    <a:pt x="289687" y="45593"/>
                  </a:lnTo>
                  <a:lnTo>
                    <a:pt x="294780" y="51825"/>
                  </a:lnTo>
                  <a:lnTo>
                    <a:pt x="300910" y="57546"/>
                  </a:lnTo>
                  <a:lnTo>
                    <a:pt x="308064" y="62720"/>
                  </a:lnTo>
                  <a:lnTo>
                    <a:pt x="316229" y="67309"/>
                  </a:lnTo>
                  <a:lnTo>
                    <a:pt x="326136" y="55625"/>
                  </a:lnTo>
                  <a:lnTo>
                    <a:pt x="317500" y="52831"/>
                  </a:lnTo>
                  <a:lnTo>
                    <a:pt x="310514" y="48513"/>
                  </a:lnTo>
                  <a:lnTo>
                    <a:pt x="307786" y="45593"/>
                  </a:lnTo>
                  <a:close/>
                </a:path>
                <a:path w="354964" h="119379">
                  <a:moveTo>
                    <a:pt x="320928" y="5080"/>
                  </a:moveTo>
                  <a:lnTo>
                    <a:pt x="257048" y="5080"/>
                  </a:lnTo>
                  <a:lnTo>
                    <a:pt x="257048" y="18033"/>
                  </a:lnTo>
                  <a:lnTo>
                    <a:pt x="320928" y="18033"/>
                  </a:lnTo>
                  <a:lnTo>
                    <a:pt x="320928" y="5080"/>
                  </a:lnTo>
                  <a:close/>
                </a:path>
                <a:path w="354964" h="119379">
                  <a:moveTo>
                    <a:pt x="226187" y="0"/>
                  </a:moveTo>
                  <a:lnTo>
                    <a:pt x="210947" y="0"/>
                  </a:lnTo>
                  <a:lnTo>
                    <a:pt x="210947" y="119125"/>
                  </a:lnTo>
                  <a:lnTo>
                    <a:pt x="226187" y="119125"/>
                  </a:lnTo>
                  <a:lnTo>
                    <a:pt x="22618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820667" y="5120258"/>
              <a:ext cx="240665" cy="115062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121150" y="5135880"/>
              <a:ext cx="145034" cy="113030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729954" y="2813811"/>
              <a:ext cx="367740" cy="2390267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691007" y="5500382"/>
              <a:ext cx="3126105" cy="479425"/>
            </a:xfrm>
            <a:custGeom>
              <a:avLst/>
              <a:gdLst/>
              <a:ahLst/>
              <a:cxnLst/>
              <a:rect l="l" t="t" r="r" b="b"/>
              <a:pathLst>
                <a:path w="3126104" h="479425">
                  <a:moveTo>
                    <a:pt x="3125838" y="0"/>
                  </a:moveTo>
                  <a:lnTo>
                    <a:pt x="1782064" y="0"/>
                  </a:lnTo>
                  <a:lnTo>
                    <a:pt x="0" y="0"/>
                  </a:lnTo>
                  <a:lnTo>
                    <a:pt x="0" y="479285"/>
                  </a:lnTo>
                  <a:lnTo>
                    <a:pt x="1782064" y="479285"/>
                  </a:lnTo>
                  <a:lnTo>
                    <a:pt x="1782064" y="239636"/>
                  </a:lnTo>
                  <a:lnTo>
                    <a:pt x="3125838" y="239636"/>
                  </a:lnTo>
                  <a:lnTo>
                    <a:pt x="312583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3816858" y="5500382"/>
              <a:ext cx="1344295" cy="240029"/>
            </a:xfrm>
            <a:custGeom>
              <a:avLst/>
              <a:gdLst/>
              <a:ahLst/>
              <a:cxnLst/>
              <a:rect l="l" t="t" r="r" b="b"/>
              <a:pathLst>
                <a:path w="1344295" h="240029">
                  <a:moveTo>
                    <a:pt x="1343787" y="0"/>
                  </a:moveTo>
                  <a:lnTo>
                    <a:pt x="0" y="0"/>
                  </a:lnTo>
                  <a:lnTo>
                    <a:pt x="0" y="239636"/>
                  </a:lnTo>
                  <a:lnTo>
                    <a:pt x="1343787" y="239636"/>
                  </a:lnTo>
                  <a:lnTo>
                    <a:pt x="134378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2473070" y="5740031"/>
              <a:ext cx="1344295" cy="240029"/>
            </a:xfrm>
            <a:custGeom>
              <a:avLst/>
              <a:gdLst/>
              <a:ahLst/>
              <a:cxnLst/>
              <a:rect l="l" t="t" r="r" b="b"/>
              <a:pathLst>
                <a:path w="1344295" h="240029">
                  <a:moveTo>
                    <a:pt x="1343786" y="0"/>
                  </a:moveTo>
                  <a:lnTo>
                    <a:pt x="0" y="0"/>
                  </a:lnTo>
                  <a:lnTo>
                    <a:pt x="0" y="239636"/>
                  </a:lnTo>
                  <a:lnTo>
                    <a:pt x="1343786" y="239636"/>
                  </a:lnTo>
                  <a:lnTo>
                    <a:pt x="134378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3816858" y="5740031"/>
              <a:ext cx="1344295" cy="240029"/>
            </a:xfrm>
            <a:custGeom>
              <a:avLst/>
              <a:gdLst/>
              <a:ahLst/>
              <a:cxnLst/>
              <a:rect l="l" t="t" r="r" b="b"/>
              <a:pathLst>
                <a:path w="1344295" h="240029">
                  <a:moveTo>
                    <a:pt x="1343787" y="0"/>
                  </a:moveTo>
                  <a:lnTo>
                    <a:pt x="0" y="0"/>
                  </a:lnTo>
                  <a:lnTo>
                    <a:pt x="0" y="239636"/>
                  </a:lnTo>
                  <a:lnTo>
                    <a:pt x="1343787" y="239636"/>
                  </a:lnTo>
                  <a:lnTo>
                    <a:pt x="134378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2473070" y="6354076"/>
              <a:ext cx="1344295" cy="627380"/>
            </a:xfrm>
            <a:custGeom>
              <a:avLst/>
              <a:gdLst/>
              <a:ahLst/>
              <a:cxnLst/>
              <a:rect l="l" t="t" r="r" b="b"/>
              <a:pathLst>
                <a:path w="1344295" h="627379">
                  <a:moveTo>
                    <a:pt x="1343786" y="0"/>
                  </a:moveTo>
                  <a:lnTo>
                    <a:pt x="0" y="0"/>
                  </a:lnTo>
                  <a:lnTo>
                    <a:pt x="0" y="627113"/>
                  </a:lnTo>
                  <a:lnTo>
                    <a:pt x="1343786" y="627113"/>
                  </a:lnTo>
                  <a:lnTo>
                    <a:pt x="1343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686244" y="5495670"/>
              <a:ext cx="4479290" cy="1490345"/>
            </a:xfrm>
            <a:custGeom>
              <a:avLst/>
              <a:gdLst/>
              <a:ahLst/>
              <a:cxnLst/>
              <a:rect l="l" t="t" r="r" b="b"/>
              <a:pathLst>
                <a:path w="4479290" h="1490345">
                  <a:moveTo>
                    <a:pt x="1786826" y="0"/>
                  </a:moveTo>
                  <a:lnTo>
                    <a:pt x="1786826" y="1490281"/>
                  </a:lnTo>
                </a:path>
                <a:path w="4479290" h="1490345">
                  <a:moveTo>
                    <a:pt x="3130613" y="0"/>
                  </a:moveTo>
                  <a:lnTo>
                    <a:pt x="3130613" y="1490281"/>
                  </a:lnTo>
                </a:path>
                <a:path w="4479290" h="1490345">
                  <a:moveTo>
                    <a:pt x="1782000" y="244347"/>
                  </a:moveTo>
                  <a:lnTo>
                    <a:pt x="4479099" y="244347"/>
                  </a:lnTo>
                </a:path>
                <a:path w="4479290" h="1490345">
                  <a:moveTo>
                    <a:pt x="0" y="483996"/>
                  </a:moveTo>
                  <a:lnTo>
                    <a:pt x="4479099" y="483996"/>
                  </a:lnTo>
                </a:path>
                <a:path w="4479290" h="1490345">
                  <a:moveTo>
                    <a:pt x="0" y="858392"/>
                  </a:moveTo>
                  <a:lnTo>
                    <a:pt x="4479099" y="858392"/>
                  </a:lnTo>
                </a:path>
                <a:path w="4479290" h="1490345">
                  <a:moveTo>
                    <a:pt x="0" y="1171955"/>
                  </a:moveTo>
                  <a:lnTo>
                    <a:pt x="1791525" y="1171955"/>
                  </a:lnTo>
                </a:path>
                <a:path w="4479290" h="1490345">
                  <a:moveTo>
                    <a:pt x="4762" y="0"/>
                  </a:moveTo>
                  <a:lnTo>
                    <a:pt x="4762" y="1490281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5160518" y="5495670"/>
              <a:ext cx="0" cy="244475"/>
            </a:xfrm>
            <a:custGeom>
              <a:avLst/>
              <a:gdLst/>
              <a:ahLst/>
              <a:cxnLst/>
              <a:rect l="l" t="t" r="r" b="b"/>
              <a:pathLst>
                <a:path w="0" h="244475">
                  <a:moveTo>
                    <a:pt x="0" y="0"/>
                  </a:moveTo>
                  <a:lnTo>
                    <a:pt x="0" y="244347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686244" y="5500369"/>
              <a:ext cx="4479290" cy="1485900"/>
            </a:xfrm>
            <a:custGeom>
              <a:avLst/>
              <a:gdLst/>
              <a:ahLst/>
              <a:cxnLst/>
              <a:rect l="l" t="t" r="r" b="b"/>
              <a:pathLst>
                <a:path w="4479290" h="1485900">
                  <a:moveTo>
                    <a:pt x="4474273" y="239648"/>
                  </a:moveTo>
                  <a:lnTo>
                    <a:pt x="4474273" y="1485582"/>
                  </a:lnTo>
                </a:path>
                <a:path w="4479290" h="1485900">
                  <a:moveTo>
                    <a:pt x="0" y="0"/>
                  </a:moveTo>
                  <a:lnTo>
                    <a:pt x="4479099" y="0"/>
                  </a:lnTo>
                </a:path>
                <a:path w="4479290" h="1485900">
                  <a:moveTo>
                    <a:pt x="0" y="1480820"/>
                  </a:moveTo>
                  <a:lnTo>
                    <a:pt x="4479099" y="1480820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2472562" y="6353810"/>
              <a:ext cx="1344295" cy="628015"/>
            </a:xfrm>
            <a:custGeom>
              <a:avLst/>
              <a:gdLst/>
              <a:ahLst/>
              <a:cxnLst/>
              <a:rect l="l" t="t" r="r" b="b"/>
              <a:pathLst>
                <a:path w="1344295" h="628015">
                  <a:moveTo>
                    <a:pt x="0" y="0"/>
                  </a:moveTo>
                  <a:lnTo>
                    <a:pt x="1344167" y="627926"/>
                  </a:lnTo>
                </a:path>
                <a:path w="1344295" h="628015">
                  <a:moveTo>
                    <a:pt x="0" y="627926"/>
                  </a:moveTo>
                  <a:lnTo>
                    <a:pt x="1344167" y="0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451483" y="5571108"/>
              <a:ext cx="1778635" cy="234950"/>
            </a:xfrm>
            <a:custGeom>
              <a:avLst/>
              <a:gdLst/>
              <a:ahLst/>
              <a:cxnLst/>
              <a:rect l="l" t="t" r="r" b="b"/>
              <a:pathLst>
                <a:path w="1778635" h="234950">
                  <a:moveTo>
                    <a:pt x="72771" y="114173"/>
                  </a:moveTo>
                  <a:lnTo>
                    <a:pt x="8001" y="114173"/>
                  </a:lnTo>
                  <a:lnTo>
                    <a:pt x="8001" y="128651"/>
                  </a:lnTo>
                  <a:lnTo>
                    <a:pt x="54483" y="128651"/>
                  </a:lnTo>
                  <a:lnTo>
                    <a:pt x="52006" y="139014"/>
                  </a:lnTo>
                  <a:lnTo>
                    <a:pt x="27660" y="175958"/>
                  </a:lnTo>
                  <a:lnTo>
                    <a:pt x="0" y="193294"/>
                  </a:lnTo>
                  <a:lnTo>
                    <a:pt x="13208" y="205740"/>
                  </a:lnTo>
                  <a:lnTo>
                    <a:pt x="48183" y="177838"/>
                  </a:lnTo>
                  <a:lnTo>
                    <a:pt x="68478" y="141414"/>
                  </a:lnTo>
                  <a:lnTo>
                    <a:pt x="71551" y="128079"/>
                  </a:lnTo>
                  <a:lnTo>
                    <a:pt x="72771" y="114173"/>
                  </a:lnTo>
                  <a:close/>
                </a:path>
                <a:path w="1778635" h="234950">
                  <a:moveTo>
                    <a:pt x="109728" y="102489"/>
                  </a:moveTo>
                  <a:lnTo>
                    <a:pt x="92964" y="102489"/>
                  </a:lnTo>
                  <a:lnTo>
                    <a:pt x="92964" y="234569"/>
                  </a:lnTo>
                  <a:lnTo>
                    <a:pt x="109728" y="234569"/>
                  </a:lnTo>
                  <a:lnTo>
                    <a:pt x="109728" y="102489"/>
                  </a:lnTo>
                  <a:close/>
                </a:path>
                <a:path w="1778635" h="234950">
                  <a:moveTo>
                    <a:pt x="246380" y="216027"/>
                  </a:moveTo>
                  <a:lnTo>
                    <a:pt x="175006" y="216027"/>
                  </a:lnTo>
                  <a:lnTo>
                    <a:pt x="175006" y="190119"/>
                  </a:lnTo>
                  <a:lnTo>
                    <a:pt x="157734" y="190119"/>
                  </a:lnTo>
                  <a:lnTo>
                    <a:pt x="157734" y="230378"/>
                  </a:lnTo>
                  <a:lnTo>
                    <a:pt x="246380" y="230378"/>
                  </a:lnTo>
                  <a:lnTo>
                    <a:pt x="246380" y="216027"/>
                  </a:lnTo>
                  <a:close/>
                </a:path>
                <a:path w="1778635" h="234950">
                  <a:moveTo>
                    <a:pt x="256794" y="144399"/>
                  </a:moveTo>
                  <a:lnTo>
                    <a:pt x="218694" y="133096"/>
                  </a:lnTo>
                  <a:lnTo>
                    <a:pt x="210693" y="123444"/>
                  </a:lnTo>
                  <a:lnTo>
                    <a:pt x="248031" y="123444"/>
                  </a:lnTo>
                  <a:lnTo>
                    <a:pt x="248031" y="108966"/>
                  </a:lnTo>
                  <a:lnTo>
                    <a:pt x="153543" y="108966"/>
                  </a:lnTo>
                  <a:lnTo>
                    <a:pt x="153543" y="123444"/>
                  </a:lnTo>
                  <a:lnTo>
                    <a:pt x="190881" y="123444"/>
                  </a:lnTo>
                  <a:lnTo>
                    <a:pt x="188963" y="128397"/>
                  </a:lnTo>
                  <a:lnTo>
                    <a:pt x="152349" y="143573"/>
                  </a:lnTo>
                  <a:lnTo>
                    <a:pt x="144018" y="144399"/>
                  </a:lnTo>
                  <a:lnTo>
                    <a:pt x="153670" y="157734"/>
                  </a:lnTo>
                  <a:lnTo>
                    <a:pt x="190246" y="145542"/>
                  </a:lnTo>
                  <a:lnTo>
                    <a:pt x="200787" y="136652"/>
                  </a:lnTo>
                  <a:lnTo>
                    <a:pt x="209765" y="143992"/>
                  </a:lnTo>
                  <a:lnTo>
                    <a:pt x="220700" y="149987"/>
                  </a:lnTo>
                  <a:lnTo>
                    <a:pt x="233629" y="154660"/>
                  </a:lnTo>
                  <a:lnTo>
                    <a:pt x="248539" y="157988"/>
                  </a:lnTo>
                  <a:lnTo>
                    <a:pt x="256794" y="144399"/>
                  </a:lnTo>
                  <a:close/>
                </a:path>
                <a:path w="1778635" h="234950">
                  <a:moveTo>
                    <a:pt x="262001" y="166624"/>
                  </a:moveTo>
                  <a:lnTo>
                    <a:pt x="139446" y="166624"/>
                  </a:lnTo>
                  <a:lnTo>
                    <a:pt x="139446" y="181229"/>
                  </a:lnTo>
                  <a:lnTo>
                    <a:pt x="192024" y="181229"/>
                  </a:lnTo>
                  <a:lnTo>
                    <a:pt x="192024" y="206502"/>
                  </a:lnTo>
                  <a:lnTo>
                    <a:pt x="209296" y="206502"/>
                  </a:lnTo>
                  <a:lnTo>
                    <a:pt x="209296" y="181229"/>
                  </a:lnTo>
                  <a:lnTo>
                    <a:pt x="262001" y="181229"/>
                  </a:lnTo>
                  <a:lnTo>
                    <a:pt x="262001" y="166624"/>
                  </a:lnTo>
                  <a:close/>
                </a:path>
                <a:path w="1778635" h="234950">
                  <a:moveTo>
                    <a:pt x="1534033" y="19685"/>
                  </a:moveTo>
                  <a:lnTo>
                    <a:pt x="1532356" y="15494"/>
                  </a:lnTo>
                  <a:lnTo>
                    <a:pt x="1531239" y="12700"/>
                  </a:lnTo>
                  <a:lnTo>
                    <a:pt x="1519809" y="2540"/>
                  </a:lnTo>
                  <a:lnTo>
                    <a:pt x="1511808" y="0"/>
                  </a:lnTo>
                  <a:lnTo>
                    <a:pt x="1501394" y="0"/>
                  </a:lnTo>
                  <a:lnTo>
                    <a:pt x="1493888" y="546"/>
                  </a:lnTo>
                  <a:lnTo>
                    <a:pt x="1486801" y="2159"/>
                  </a:lnTo>
                  <a:lnTo>
                    <a:pt x="1480121" y="4826"/>
                  </a:lnTo>
                  <a:lnTo>
                    <a:pt x="1473835" y="8509"/>
                  </a:lnTo>
                  <a:lnTo>
                    <a:pt x="1473835" y="25781"/>
                  </a:lnTo>
                  <a:lnTo>
                    <a:pt x="1479804" y="21285"/>
                  </a:lnTo>
                  <a:lnTo>
                    <a:pt x="1485925" y="18072"/>
                  </a:lnTo>
                  <a:lnTo>
                    <a:pt x="1492186" y="16141"/>
                  </a:lnTo>
                  <a:lnTo>
                    <a:pt x="1498600" y="15494"/>
                  </a:lnTo>
                  <a:lnTo>
                    <a:pt x="1504188" y="15494"/>
                  </a:lnTo>
                  <a:lnTo>
                    <a:pt x="1508252" y="16637"/>
                  </a:lnTo>
                  <a:lnTo>
                    <a:pt x="1510792" y="19177"/>
                  </a:lnTo>
                  <a:lnTo>
                    <a:pt x="1513459" y="21717"/>
                  </a:lnTo>
                  <a:lnTo>
                    <a:pt x="1514729" y="25146"/>
                  </a:lnTo>
                  <a:lnTo>
                    <a:pt x="1514729" y="33274"/>
                  </a:lnTo>
                  <a:lnTo>
                    <a:pt x="1513840" y="36449"/>
                  </a:lnTo>
                  <a:lnTo>
                    <a:pt x="1511935" y="39370"/>
                  </a:lnTo>
                  <a:lnTo>
                    <a:pt x="1510157" y="42291"/>
                  </a:lnTo>
                  <a:lnTo>
                    <a:pt x="1506982" y="45339"/>
                  </a:lnTo>
                  <a:lnTo>
                    <a:pt x="1502791" y="48641"/>
                  </a:lnTo>
                  <a:lnTo>
                    <a:pt x="1495209" y="54432"/>
                  </a:lnTo>
                  <a:lnTo>
                    <a:pt x="1489049" y="59410"/>
                  </a:lnTo>
                  <a:lnTo>
                    <a:pt x="1473073" y="79883"/>
                  </a:lnTo>
                  <a:lnTo>
                    <a:pt x="1471168" y="84455"/>
                  </a:lnTo>
                  <a:lnTo>
                    <a:pt x="1470279" y="89408"/>
                  </a:lnTo>
                  <a:lnTo>
                    <a:pt x="1470279" y="102489"/>
                  </a:lnTo>
                  <a:lnTo>
                    <a:pt x="1533144" y="102489"/>
                  </a:lnTo>
                  <a:lnTo>
                    <a:pt x="1533144" y="86360"/>
                  </a:lnTo>
                  <a:lnTo>
                    <a:pt x="1490472" y="86360"/>
                  </a:lnTo>
                  <a:lnTo>
                    <a:pt x="1490472" y="83947"/>
                  </a:lnTo>
                  <a:lnTo>
                    <a:pt x="1491869" y="81026"/>
                  </a:lnTo>
                  <a:lnTo>
                    <a:pt x="1494536" y="77851"/>
                  </a:lnTo>
                  <a:lnTo>
                    <a:pt x="1497203" y="74549"/>
                  </a:lnTo>
                  <a:lnTo>
                    <a:pt x="1501521" y="70739"/>
                  </a:lnTo>
                  <a:lnTo>
                    <a:pt x="1507744" y="66167"/>
                  </a:lnTo>
                  <a:lnTo>
                    <a:pt x="1511109" y="63576"/>
                  </a:lnTo>
                  <a:lnTo>
                    <a:pt x="1514348" y="61214"/>
                  </a:lnTo>
                  <a:lnTo>
                    <a:pt x="1520698" y="56134"/>
                  </a:lnTo>
                  <a:lnTo>
                    <a:pt x="1523492" y="53467"/>
                  </a:lnTo>
                  <a:lnTo>
                    <a:pt x="1525905" y="50546"/>
                  </a:lnTo>
                  <a:lnTo>
                    <a:pt x="1528318" y="47752"/>
                  </a:lnTo>
                  <a:lnTo>
                    <a:pt x="1530350" y="44450"/>
                  </a:lnTo>
                  <a:lnTo>
                    <a:pt x="1531747" y="40894"/>
                  </a:lnTo>
                  <a:lnTo>
                    <a:pt x="1533271" y="37338"/>
                  </a:lnTo>
                  <a:lnTo>
                    <a:pt x="1534033" y="33274"/>
                  </a:lnTo>
                  <a:lnTo>
                    <a:pt x="1534033" y="19685"/>
                  </a:lnTo>
                  <a:close/>
                </a:path>
                <a:path w="1778635" h="234950">
                  <a:moveTo>
                    <a:pt x="1618361" y="51435"/>
                  </a:moveTo>
                  <a:lnTo>
                    <a:pt x="1616227" y="28943"/>
                  </a:lnTo>
                  <a:lnTo>
                    <a:pt x="1610652" y="14859"/>
                  </a:lnTo>
                  <a:lnTo>
                    <a:pt x="1609864" y="12865"/>
                  </a:lnTo>
                  <a:lnTo>
                    <a:pt x="1599222" y="3225"/>
                  </a:lnTo>
                  <a:lnTo>
                    <a:pt x="1598866" y="3149"/>
                  </a:lnTo>
                  <a:lnTo>
                    <a:pt x="1598866" y="51435"/>
                  </a:lnTo>
                  <a:lnTo>
                    <a:pt x="1598828" y="53848"/>
                  </a:lnTo>
                  <a:lnTo>
                    <a:pt x="1597926" y="68503"/>
                  </a:lnTo>
                  <a:lnTo>
                    <a:pt x="1594942" y="80048"/>
                  </a:lnTo>
                  <a:lnTo>
                    <a:pt x="1589976" y="86982"/>
                  </a:lnTo>
                  <a:lnTo>
                    <a:pt x="1583055" y="89281"/>
                  </a:lnTo>
                  <a:lnTo>
                    <a:pt x="1576031" y="87045"/>
                  </a:lnTo>
                  <a:lnTo>
                    <a:pt x="1570977" y="80314"/>
                  </a:lnTo>
                  <a:lnTo>
                    <a:pt x="1567942" y="69088"/>
                  </a:lnTo>
                  <a:lnTo>
                    <a:pt x="1566951" y="53848"/>
                  </a:lnTo>
                  <a:lnTo>
                    <a:pt x="1567040" y="51435"/>
                  </a:lnTo>
                  <a:lnTo>
                    <a:pt x="1567942" y="36512"/>
                  </a:lnTo>
                  <a:lnTo>
                    <a:pt x="1571028" y="24485"/>
                  </a:lnTo>
                  <a:lnTo>
                    <a:pt x="1576184" y="17272"/>
                  </a:lnTo>
                  <a:lnTo>
                    <a:pt x="1583436" y="14859"/>
                  </a:lnTo>
                  <a:lnTo>
                    <a:pt x="1590192" y="17221"/>
                  </a:lnTo>
                  <a:lnTo>
                    <a:pt x="1595031" y="24257"/>
                  </a:lnTo>
                  <a:lnTo>
                    <a:pt x="1597952" y="35979"/>
                  </a:lnTo>
                  <a:lnTo>
                    <a:pt x="1598866" y="51435"/>
                  </a:lnTo>
                  <a:lnTo>
                    <a:pt x="1598866" y="3149"/>
                  </a:lnTo>
                  <a:lnTo>
                    <a:pt x="1584325" y="0"/>
                  </a:lnTo>
                  <a:lnTo>
                    <a:pt x="1575892" y="863"/>
                  </a:lnTo>
                  <a:lnTo>
                    <a:pt x="1568526" y="3429"/>
                  </a:lnTo>
                  <a:lnTo>
                    <a:pt x="1548193" y="41490"/>
                  </a:lnTo>
                  <a:lnTo>
                    <a:pt x="1547622" y="53848"/>
                  </a:lnTo>
                  <a:lnTo>
                    <a:pt x="1549781" y="75882"/>
                  </a:lnTo>
                  <a:lnTo>
                    <a:pt x="1556283" y="91630"/>
                  </a:lnTo>
                  <a:lnTo>
                    <a:pt x="1567116" y="101104"/>
                  </a:lnTo>
                  <a:lnTo>
                    <a:pt x="1582293" y="104267"/>
                  </a:lnTo>
                  <a:lnTo>
                    <a:pt x="1590548" y="103416"/>
                  </a:lnTo>
                  <a:lnTo>
                    <a:pt x="1597787" y="100838"/>
                  </a:lnTo>
                  <a:lnTo>
                    <a:pt x="1603971" y="96558"/>
                  </a:lnTo>
                  <a:lnTo>
                    <a:pt x="1609090" y="90551"/>
                  </a:lnTo>
                  <a:lnTo>
                    <a:pt x="1609763" y="89281"/>
                  </a:lnTo>
                  <a:lnTo>
                    <a:pt x="1613154" y="82969"/>
                  </a:lnTo>
                  <a:lnTo>
                    <a:pt x="1616049" y="73901"/>
                  </a:lnTo>
                  <a:lnTo>
                    <a:pt x="1617776" y="63398"/>
                  </a:lnTo>
                  <a:lnTo>
                    <a:pt x="1618361" y="51435"/>
                  </a:lnTo>
                  <a:close/>
                </a:path>
                <a:path w="1778635" h="234950">
                  <a:moveTo>
                    <a:pt x="1678559" y="0"/>
                  </a:moveTo>
                  <a:lnTo>
                    <a:pt x="1666494" y="0"/>
                  </a:lnTo>
                  <a:lnTo>
                    <a:pt x="1659724" y="4940"/>
                  </a:lnTo>
                  <a:lnTo>
                    <a:pt x="1652752" y="9080"/>
                  </a:lnTo>
                  <a:lnTo>
                    <a:pt x="1645577" y="12471"/>
                  </a:lnTo>
                  <a:lnTo>
                    <a:pt x="1638173" y="15113"/>
                  </a:lnTo>
                  <a:lnTo>
                    <a:pt x="1638173" y="32004"/>
                  </a:lnTo>
                  <a:lnTo>
                    <a:pt x="1642364" y="31496"/>
                  </a:lnTo>
                  <a:lnTo>
                    <a:pt x="1646428" y="30480"/>
                  </a:lnTo>
                  <a:lnTo>
                    <a:pt x="1650365" y="28702"/>
                  </a:lnTo>
                  <a:lnTo>
                    <a:pt x="1654302" y="27051"/>
                  </a:lnTo>
                  <a:lnTo>
                    <a:pt x="1657350" y="25273"/>
                  </a:lnTo>
                  <a:lnTo>
                    <a:pt x="1659509" y="23241"/>
                  </a:lnTo>
                  <a:lnTo>
                    <a:pt x="1659509" y="102489"/>
                  </a:lnTo>
                  <a:lnTo>
                    <a:pt x="1678559" y="102489"/>
                  </a:lnTo>
                  <a:lnTo>
                    <a:pt x="1678559" y="23241"/>
                  </a:lnTo>
                  <a:lnTo>
                    <a:pt x="1678559" y="0"/>
                  </a:lnTo>
                  <a:close/>
                </a:path>
                <a:path w="1778635" h="234950">
                  <a:moveTo>
                    <a:pt x="1778508" y="46990"/>
                  </a:moveTo>
                  <a:lnTo>
                    <a:pt x="1764614" y="7023"/>
                  </a:lnTo>
                  <a:lnTo>
                    <a:pt x="1759077" y="3365"/>
                  </a:lnTo>
                  <a:lnTo>
                    <a:pt x="1759077" y="29845"/>
                  </a:lnTo>
                  <a:lnTo>
                    <a:pt x="1759077" y="39878"/>
                  </a:lnTo>
                  <a:lnTo>
                    <a:pt x="1757680" y="43688"/>
                  </a:lnTo>
                  <a:lnTo>
                    <a:pt x="1754759" y="46990"/>
                  </a:lnTo>
                  <a:lnTo>
                    <a:pt x="1752092" y="49911"/>
                  </a:lnTo>
                  <a:lnTo>
                    <a:pt x="1748536" y="51435"/>
                  </a:lnTo>
                  <a:lnTo>
                    <a:pt x="1739265" y="51435"/>
                  </a:lnTo>
                  <a:lnTo>
                    <a:pt x="1735328" y="49784"/>
                  </a:lnTo>
                  <a:lnTo>
                    <a:pt x="1732661" y="46482"/>
                  </a:lnTo>
                  <a:lnTo>
                    <a:pt x="1729867" y="43307"/>
                  </a:lnTo>
                  <a:lnTo>
                    <a:pt x="1728470" y="38862"/>
                  </a:lnTo>
                  <a:lnTo>
                    <a:pt x="1728470" y="28194"/>
                  </a:lnTo>
                  <a:lnTo>
                    <a:pt x="1729867" y="23876"/>
                  </a:lnTo>
                  <a:lnTo>
                    <a:pt x="1732534" y="20320"/>
                  </a:lnTo>
                  <a:lnTo>
                    <a:pt x="1735328" y="16764"/>
                  </a:lnTo>
                  <a:lnTo>
                    <a:pt x="1738884" y="14859"/>
                  </a:lnTo>
                  <a:lnTo>
                    <a:pt x="1748155" y="14859"/>
                  </a:lnTo>
                  <a:lnTo>
                    <a:pt x="1751965" y="16891"/>
                  </a:lnTo>
                  <a:lnTo>
                    <a:pt x="1757553" y="25019"/>
                  </a:lnTo>
                  <a:lnTo>
                    <a:pt x="1759077" y="29845"/>
                  </a:lnTo>
                  <a:lnTo>
                    <a:pt x="1759077" y="3365"/>
                  </a:lnTo>
                  <a:lnTo>
                    <a:pt x="1758734" y="3136"/>
                  </a:lnTo>
                  <a:lnTo>
                    <a:pt x="1751990" y="787"/>
                  </a:lnTo>
                  <a:lnTo>
                    <a:pt x="1744345" y="0"/>
                  </a:lnTo>
                  <a:lnTo>
                    <a:pt x="1737004" y="622"/>
                  </a:lnTo>
                  <a:lnTo>
                    <a:pt x="1709674" y="35052"/>
                  </a:lnTo>
                  <a:lnTo>
                    <a:pt x="1709674" y="43942"/>
                  </a:lnTo>
                  <a:lnTo>
                    <a:pt x="1712341" y="51308"/>
                  </a:lnTo>
                  <a:lnTo>
                    <a:pt x="1723009" y="63246"/>
                  </a:lnTo>
                  <a:lnTo>
                    <a:pt x="1729994" y="66167"/>
                  </a:lnTo>
                  <a:lnTo>
                    <a:pt x="1748155" y="66167"/>
                  </a:lnTo>
                  <a:lnTo>
                    <a:pt x="1755140" y="62611"/>
                  </a:lnTo>
                  <a:lnTo>
                    <a:pt x="1759458" y="55372"/>
                  </a:lnTo>
                  <a:lnTo>
                    <a:pt x="1759712" y="55499"/>
                  </a:lnTo>
                  <a:lnTo>
                    <a:pt x="1742440" y="89281"/>
                  </a:lnTo>
                  <a:lnTo>
                    <a:pt x="1726946" y="89281"/>
                  </a:lnTo>
                  <a:lnTo>
                    <a:pt x="1720723" y="87630"/>
                  </a:lnTo>
                  <a:lnTo>
                    <a:pt x="1715389" y="84201"/>
                  </a:lnTo>
                  <a:lnTo>
                    <a:pt x="1715389" y="100457"/>
                  </a:lnTo>
                  <a:lnTo>
                    <a:pt x="1720977" y="102997"/>
                  </a:lnTo>
                  <a:lnTo>
                    <a:pt x="1727708" y="104267"/>
                  </a:lnTo>
                  <a:lnTo>
                    <a:pt x="1735582" y="104267"/>
                  </a:lnTo>
                  <a:lnTo>
                    <a:pt x="1745221" y="103314"/>
                  </a:lnTo>
                  <a:lnTo>
                    <a:pt x="1753743" y="100457"/>
                  </a:lnTo>
                  <a:lnTo>
                    <a:pt x="1761109" y="95694"/>
                  </a:lnTo>
                  <a:lnTo>
                    <a:pt x="1767090" y="89281"/>
                  </a:lnTo>
                  <a:lnTo>
                    <a:pt x="1767332" y="89027"/>
                  </a:lnTo>
                  <a:lnTo>
                    <a:pt x="1772234" y="80695"/>
                  </a:lnTo>
                  <a:lnTo>
                    <a:pt x="1775726" y="70916"/>
                  </a:lnTo>
                  <a:lnTo>
                    <a:pt x="1777809" y="59690"/>
                  </a:lnTo>
                  <a:lnTo>
                    <a:pt x="1778038" y="55372"/>
                  </a:lnTo>
                  <a:lnTo>
                    <a:pt x="1778254" y="51435"/>
                  </a:lnTo>
                  <a:lnTo>
                    <a:pt x="1778508" y="4699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254755" y="5553836"/>
              <a:ext cx="104140" cy="127000"/>
            </a:xfrm>
            <a:prstGeom prst="rect">
              <a:avLst/>
            </a:prstGeom>
          </p:spPr>
        </p:pic>
        <p:sp>
          <p:nvSpPr>
            <p:cNvPr id="129" name="object 129" descr=""/>
            <p:cNvSpPr/>
            <p:nvPr/>
          </p:nvSpPr>
          <p:spPr>
            <a:xfrm>
              <a:off x="4265549" y="5571108"/>
              <a:ext cx="306070" cy="104775"/>
            </a:xfrm>
            <a:custGeom>
              <a:avLst/>
              <a:gdLst/>
              <a:ahLst/>
              <a:cxnLst/>
              <a:rect l="l" t="t" r="r" b="b"/>
              <a:pathLst>
                <a:path w="306070" h="104775">
                  <a:moveTo>
                    <a:pt x="114046" y="0"/>
                  </a:moveTo>
                  <a:lnTo>
                    <a:pt x="79660" y="30686"/>
                  </a:lnTo>
                  <a:lnTo>
                    <a:pt x="77342" y="53847"/>
                  </a:lnTo>
                  <a:lnTo>
                    <a:pt x="79509" y="75870"/>
                  </a:lnTo>
                  <a:lnTo>
                    <a:pt x="86010" y="91630"/>
                  </a:lnTo>
                  <a:lnTo>
                    <a:pt x="96845" y="101103"/>
                  </a:lnTo>
                  <a:lnTo>
                    <a:pt x="112013" y="104266"/>
                  </a:lnTo>
                  <a:lnTo>
                    <a:pt x="120272" y="103409"/>
                  </a:lnTo>
                  <a:lnTo>
                    <a:pt x="127508" y="100837"/>
                  </a:lnTo>
                  <a:lnTo>
                    <a:pt x="133695" y="96551"/>
                  </a:lnTo>
                  <a:lnTo>
                    <a:pt x="138811" y="90550"/>
                  </a:lnTo>
                  <a:lnTo>
                    <a:pt x="139492" y="89281"/>
                  </a:lnTo>
                  <a:lnTo>
                    <a:pt x="112775" y="89281"/>
                  </a:lnTo>
                  <a:lnTo>
                    <a:pt x="105701" y="87040"/>
                  </a:lnTo>
                  <a:lnTo>
                    <a:pt x="100663" y="80311"/>
                  </a:lnTo>
                  <a:lnTo>
                    <a:pt x="97649" y="69082"/>
                  </a:lnTo>
                  <a:lnTo>
                    <a:pt x="96679" y="53847"/>
                  </a:lnTo>
                  <a:lnTo>
                    <a:pt x="96763" y="51434"/>
                  </a:lnTo>
                  <a:lnTo>
                    <a:pt x="97672" y="36504"/>
                  </a:lnTo>
                  <a:lnTo>
                    <a:pt x="100758" y="24479"/>
                  </a:lnTo>
                  <a:lnTo>
                    <a:pt x="105916" y="17264"/>
                  </a:lnTo>
                  <a:lnTo>
                    <a:pt x="113156" y="14858"/>
                  </a:lnTo>
                  <a:lnTo>
                    <a:pt x="140381" y="14858"/>
                  </a:lnTo>
                  <a:lnTo>
                    <a:pt x="139588" y="12858"/>
                  </a:lnTo>
                  <a:lnTo>
                    <a:pt x="128954" y="3214"/>
                  </a:lnTo>
                  <a:lnTo>
                    <a:pt x="114046" y="0"/>
                  </a:lnTo>
                  <a:close/>
                </a:path>
                <a:path w="306070" h="104775">
                  <a:moveTo>
                    <a:pt x="140381" y="14858"/>
                  </a:moveTo>
                  <a:lnTo>
                    <a:pt x="113156" y="14858"/>
                  </a:lnTo>
                  <a:lnTo>
                    <a:pt x="119917" y="17212"/>
                  </a:lnTo>
                  <a:lnTo>
                    <a:pt x="124761" y="24256"/>
                  </a:lnTo>
                  <a:lnTo>
                    <a:pt x="127676" y="35968"/>
                  </a:lnTo>
                  <a:lnTo>
                    <a:pt x="128598" y="51434"/>
                  </a:lnTo>
                  <a:lnTo>
                    <a:pt x="128556" y="53847"/>
                  </a:lnTo>
                  <a:lnTo>
                    <a:pt x="127652" y="68492"/>
                  </a:lnTo>
                  <a:lnTo>
                    <a:pt x="124666" y="80041"/>
                  </a:lnTo>
                  <a:lnTo>
                    <a:pt x="119703" y="86971"/>
                  </a:lnTo>
                  <a:lnTo>
                    <a:pt x="112775" y="89281"/>
                  </a:lnTo>
                  <a:lnTo>
                    <a:pt x="139492" y="89281"/>
                  </a:lnTo>
                  <a:lnTo>
                    <a:pt x="142884" y="82956"/>
                  </a:lnTo>
                  <a:lnTo>
                    <a:pt x="145780" y="73898"/>
                  </a:lnTo>
                  <a:lnTo>
                    <a:pt x="147508" y="63386"/>
                  </a:lnTo>
                  <a:lnTo>
                    <a:pt x="148081" y="51434"/>
                  </a:lnTo>
                  <a:lnTo>
                    <a:pt x="145960" y="28932"/>
                  </a:lnTo>
                  <a:lnTo>
                    <a:pt x="140381" y="14858"/>
                  </a:lnTo>
                  <a:close/>
                </a:path>
                <a:path w="306070" h="104775">
                  <a:moveTo>
                    <a:pt x="304393" y="15493"/>
                  </a:moveTo>
                  <a:lnTo>
                    <a:pt x="276225" y="15493"/>
                  </a:lnTo>
                  <a:lnTo>
                    <a:pt x="280288" y="16637"/>
                  </a:lnTo>
                  <a:lnTo>
                    <a:pt x="282828" y="19176"/>
                  </a:lnTo>
                  <a:lnTo>
                    <a:pt x="285496" y="21716"/>
                  </a:lnTo>
                  <a:lnTo>
                    <a:pt x="286765" y="25145"/>
                  </a:lnTo>
                  <a:lnTo>
                    <a:pt x="286765" y="33274"/>
                  </a:lnTo>
                  <a:lnTo>
                    <a:pt x="285876" y="36449"/>
                  </a:lnTo>
                  <a:lnTo>
                    <a:pt x="283972" y="39369"/>
                  </a:lnTo>
                  <a:lnTo>
                    <a:pt x="282193" y="42290"/>
                  </a:lnTo>
                  <a:lnTo>
                    <a:pt x="279018" y="45338"/>
                  </a:lnTo>
                  <a:lnTo>
                    <a:pt x="274827" y="48640"/>
                  </a:lnTo>
                  <a:lnTo>
                    <a:pt x="267253" y="54427"/>
                  </a:lnTo>
                  <a:lnTo>
                    <a:pt x="261096" y="59404"/>
                  </a:lnTo>
                  <a:lnTo>
                    <a:pt x="245110" y="79882"/>
                  </a:lnTo>
                  <a:lnTo>
                    <a:pt x="243204" y="84455"/>
                  </a:lnTo>
                  <a:lnTo>
                    <a:pt x="242315" y="89407"/>
                  </a:lnTo>
                  <a:lnTo>
                    <a:pt x="242315" y="102488"/>
                  </a:lnTo>
                  <a:lnTo>
                    <a:pt x="305180" y="102488"/>
                  </a:lnTo>
                  <a:lnTo>
                    <a:pt x="305180" y="86359"/>
                  </a:lnTo>
                  <a:lnTo>
                    <a:pt x="262509" y="86359"/>
                  </a:lnTo>
                  <a:lnTo>
                    <a:pt x="262509" y="83946"/>
                  </a:lnTo>
                  <a:lnTo>
                    <a:pt x="263905" y="81025"/>
                  </a:lnTo>
                  <a:lnTo>
                    <a:pt x="266573" y="77850"/>
                  </a:lnTo>
                  <a:lnTo>
                    <a:pt x="269239" y="74549"/>
                  </a:lnTo>
                  <a:lnTo>
                    <a:pt x="273558" y="70738"/>
                  </a:lnTo>
                  <a:lnTo>
                    <a:pt x="279780" y="66166"/>
                  </a:lnTo>
                  <a:lnTo>
                    <a:pt x="283159" y="63571"/>
                  </a:lnTo>
                  <a:lnTo>
                    <a:pt x="286385" y="61213"/>
                  </a:lnTo>
                  <a:lnTo>
                    <a:pt x="292735" y="56133"/>
                  </a:lnTo>
                  <a:lnTo>
                    <a:pt x="295528" y="53466"/>
                  </a:lnTo>
                  <a:lnTo>
                    <a:pt x="297941" y="50545"/>
                  </a:lnTo>
                  <a:lnTo>
                    <a:pt x="300354" y="47751"/>
                  </a:lnTo>
                  <a:lnTo>
                    <a:pt x="302387" y="44450"/>
                  </a:lnTo>
                  <a:lnTo>
                    <a:pt x="303784" y="40893"/>
                  </a:lnTo>
                  <a:lnTo>
                    <a:pt x="305308" y="37337"/>
                  </a:lnTo>
                  <a:lnTo>
                    <a:pt x="306070" y="33274"/>
                  </a:lnTo>
                  <a:lnTo>
                    <a:pt x="306070" y="19684"/>
                  </a:lnTo>
                  <a:lnTo>
                    <a:pt x="304393" y="15493"/>
                  </a:lnTo>
                  <a:close/>
                </a:path>
                <a:path w="306070" h="104775">
                  <a:moveTo>
                    <a:pt x="283845" y="0"/>
                  </a:moveTo>
                  <a:lnTo>
                    <a:pt x="273430" y="0"/>
                  </a:lnTo>
                  <a:lnTo>
                    <a:pt x="265908" y="543"/>
                  </a:lnTo>
                  <a:lnTo>
                    <a:pt x="258778" y="2158"/>
                  </a:lnTo>
                  <a:lnTo>
                    <a:pt x="252053" y="4822"/>
                  </a:lnTo>
                  <a:lnTo>
                    <a:pt x="245745" y="8508"/>
                  </a:lnTo>
                  <a:lnTo>
                    <a:pt x="245745" y="25781"/>
                  </a:lnTo>
                  <a:lnTo>
                    <a:pt x="251795" y="21280"/>
                  </a:lnTo>
                  <a:lnTo>
                    <a:pt x="257952" y="18065"/>
                  </a:lnTo>
                  <a:lnTo>
                    <a:pt x="264229" y="16136"/>
                  </a:lnTo>
                  <a:lnTo>
                    <a:pt x="270637" y="15493"/>
                  </a:lnTo>
                  <a:lnTo>
                    <a:pt x="304393" y="15493"/>
                  </a:lnTo>
                  <a:lnTo>
                    <a:pt x="303275" y="12700"/>
                  </a:lnTo>
                  <a:lnTo>
                    <a:pt x="291846" y="2539"/>
                  </a:lnTo>
                  <a:lnTo>
                    <a:pt x="283845" y="0"/>
                  </a:lnTo>
                  <a:close/>
                </a:path>
                <a:path w="306070" h="104775">
                  <a:moveTo>
                    <a:pt x="223621" y="15493"/>
                  </a:moveTo>
                  <a:lnTo>
                    <a:pt x="195452" y="15493"/>
                  </a:lnTo>
                  <a:lnTo>
                    <a:pt x="199516" y="16637"/>
                  </a:lnTo>
                  <a:lnTo>
                    <a:pt x="202056" y="19176"/>
                  </a:lnTo>
                  <a:lnTo>
                    <a:pt x="204724" y="21716"/>
                  </a:lnTo>
                  <a:lnTo>
                    <a:pt x="205993" y="25145"/>
                  </a:lnTo>
                  <a:lnTo>
                    <a:pt x="205993" y="33274"/>
                  </a:lnTo>
                  <a:lnTo>
                    <a:pt x="205104" y="36449"/>
                  </a:lnTo>
                  <a:lnTo>
                    <a:pt x="203200" y="39369"/>
                  </a:lnTo>
                  <a:lnTo>
                    <a:pt x="201422" y="42290"/>
                  </a:lnTo>
                  <a:lnTo>
                    <a:pt x="198247" y="45338"/>
                  </a:lnTo>
                  <a:lnTo>
                    <a:pt x="194055" y="48640"/>
                  </a:lnTo>
                  <a:lnTo>
                    <a:pt x="186481" y="54427"/>
                  </a:lnTo>
                  <a:lnTo>
                    <a:pt x="180324" y="59404"/>
                  </a:lnTo>
                  <a:lnTo>
                    <a:pt x="164337" y="79882"/>
                  </a:lnTo>
                  <a:lnTo>
                    <a:pt x="162433" y="84455"/>
                  </a:lnTo>
                  <a:lnTo>
                    <a:pt x="161543" y="89407"/>
                  </a:lnTo>
                  <a:lnTo>
                    <a:pt x="161543" y="102488"/>
                  </a:lnTo>
                  <a:lnTo>
                    <a:pt x="224409" y="102488"/>
                  </a:lnTo>
                  <a:lnTo>
                    <a:pt x="224409" y="86359"/>
                  </a:lnTo>
                  <a:lnTo>
                    <a:pt x="181737" y="86359"/>
                  </a:lnTo>
                  <a:lnTo>
                    <a:pt x="181737" y="83946"/>
                  </a:lnTo>
                  <a:lnTo>
                    <a:pt x="183134" y="81025"/>
                  </a:lnTo>
                  <a:lnTo>
                    <a:pt x="185800" y="77850"/>
                  </a:lnTo>
                  <a:lnTo>
                    <a:pt x="188467" y="74549"/>
                  </a:lnTo>
                  <a:lnTo>
                    <a:pt x="192786" y="70738"/>
                  </a:lnTo>
                  <a:lnTo>
                    <a:pt x="199009" y="66166"/>
                  </a:lnTo>
                  <a:lnTo>
                    <a:pt x="202387" y="63571"/>
                  </a:lnTo>
                  <a:lnTo>
                    <a:pt x="205612" y="61213"/>
                  </a:lnTo>
                  <a:lnTo>
                    <a:pt x="211962" y="56133"/>
                  </a:lnTo>
                  <a:lnTo>
                    <a:pt x="214756" y="53466"/>
                  </a:lnTo>
                  <a:lnTo>
                    <a:pt x="217170" y="50545"/>
                  </a:lnTo>
                  <a:lnTo>
                    <a:pt x="219583" y="47751"/>
                  </a:lnTo>
                  <a:lnTo>
                    <a:pt x="221614" y="44450"/>
                  </a:lnTo>
                  <a:lnTo>
                    <a:pt x="223012" y="40893"/>
                  </a:lnTo>
                  <a:lnTo>
                    <a:pt x="224536" y="37337"/>
                  </a:lnTo>
                  <a:lnTo>
                    <a:pt x="225298" y="33274"/>
                  </a:lnTo>
                  <a:lnTo>
                    <a:pt x="225298" y="19684"/>
                  </a:lnTo>
                  <a:lnTo>
                    <a:pt x="223621" y="15493"/>
                  </a:lnTo>
                  <a:close/>
                </a:path>
                <a:path w="306070" h="104775">
                  <a:moveTo>
                    <a:pt x="203073" y="0"/>
                  </a:moveTo>
                  <a:lnTo>
                    <a:pt x="192659" y="0"/>
                  </a:lnTo>
                  <a:lnTo>
                    <a:pt x="185136" y="543"/>
                  </a:lnTo>
                  <a:lnTo>
                    <a:pt x="178006" y="2158"/>
                  </a:lnTo>
                  <a:lnTo>
                    <a:pt x="171281" y="4822"/>
                  </a:lnTo>
                  <a:lnTo>
                    <a:pt x="164973" y="8508"/>
                  </a:lnTo>
                  <a:lnTo>
                    <a:pt x="164973" y="25781"/>
                  </a:lnTo>
                  <a:lnTo>
                    <a:pt x="171023" y="21280"/>
                  </a:lnTo>
                  <a:lnTo>
                    <a:pt x="177180" y="18065"/>
                  </a:lnTo>
                  <a:lnTo>
                    <a:pt x="183457" y="16136"/>
                  </a:lnTo>
                  <a:lnTo>
                    <a:pt x="189864" y="15493"/>
                  </a:lnTo>
                  <a:lnTo>
                    <a:pt x="223621" y="15493"/>
                  </a:lnTo>
                  <a:lnTo>
                    <a:pt x="222503" y="12700"/>
                  </a:lnTo>
                  <a:lnTo>
                    <a:pt x="211074" y="2539"/>
                  </a:lnTo>
                  <a:lnTo>
                    <a:pt x="203073" y="0"/>
                  </a:lnTo>
                  <a:close/>
                </a:path>
                <a:path w="306070" h="104775">
                  <a:moveTo>
                    <a:pt x="62077" y="15493"/>
                  </a:moveTo>
                  <a:lnTo>
                    <a:pt x="33909" y="15493"/>
                  </a:lnTo>
                  <a:lnTo>
                    <a:pt x="37973" y="16637"/>
                  </a:lnTo>
                  <a:lnTo>
                    <a:pt x="40512" y="19176"/>
                  </a:lnTo>
                  <a:lnTo>
                    <a:pt x="43179" y="21716"/>
                  </a:lnTo>
                  <a:lnTo>
                    <a:pt x="44450" y="25145"/>
                  </a:lnTo>
                  <a:lnTo>
                    <a:pt x="44450" y="33274"/>
                  </a:lnTo>
                  <a:lnTo>
                    <a:pt x="43561" y="36449"/>
                  </a:lnTo>
                  <a:lnTo>
                    <a:pt x="41655" y="39369"/>
                  </a:lnTo>
                  <a:lnTo>
                    <a:pt x="39877" y="42290"/>
                  </a:lnTo>
                  <a:lnTo>
                    <a:pt x="36702" y="45338"/>
                  </a:lnTo>
                  <a:lnTo>
                    <a:pt x="32512" y="48640"/>
                  </a:lnTo>
                  <a:lnTo>
                    <a:pt x="24937" y="54427"/>
                  </a:lnTo>
                  <a:lnTo>
                    <a:pt x="18780" y="59404"/>
                  </a:lnTo>
                  <a:lnTo>
                    <a:pt x="2793" y="79882"/>
                  </a:lnTo>
                  <a:lnTo>
                    <a:pt x="888" y="84455"/>
                  </a:lnTo>
                  <a:lnTo>
                    <a:pt x="0" y="89407"/>
                  </a:lnTo>
                  <a:lnTo>
                    <a:pt x="0" y="102488"/>
                  </a:lnTo>
                  <a:lnTo>
                    <a:pt x="62864" y="102488"/>
                  </a:lnTo>
                  <a:lnTo>
                    <a:pt x="62864" y="86359"/>
                  </a:lnTo>
                  <a:lnTo>
                    <a:pt x="20192" y="86359"/>
                  </a:lnTo>
                  <a:lnTo>
                    <a:pt x="20192" y="83946"/>
                  </a:lnTo>
                  <a:lnTo>
                    <a:pt x="21589" y="81025"/>
                  </a:lnTo>
                  <a:lnTo>
                    <a:pt x="24256" y="77850"/>
                  </a:lnTo>
                  <a:lnTo>
                    <a:pt x="26924" y="74549"/>
                  </a:lnTo>
                  <a:lnTo>
                    <a:pt x="31241" y="70738"/>
                  </a:lnTo>
                  <a:lnTo>
                    <a:pt x="37464" y="66166"/>
                  </a:lnTo>
                  <a:lnTo>
                    <a:pt x="40843" y="63571"/>
                  </a:lnTo>
                  <a:lnTo>
                    <a:pt x="44068" y="61213"/>
                  </a:lnTo>
                  <a:lnTo>
                    <a:pt x="50418" y="56133"/>
                  </a:lnTo>
                  <a:lnTo>
                    <a:pt x="53212" y="53466"/>
                  </a:lnTo>
                  <a:lnTo>
                    <a:pt x="55625" y="50545"/>
                  </a:lnTo>
                  <a:lnTo>
                    <a:pt x="58038" y="47751"/>
                  </a:lnTo>
                  <a:lnTo>
                    <a:pt x="60071" y="44450"/>
                  </a:lnTo>
                  <a:lnTo>
                    <a:pt x="61467" y="40893"/>
                  </a:lnTo>
                  <a:lnTo>
                    <a:pt x="62991" y="37337"/>
                  </a:lnTo>
                  <a:lnTo>
                    <a:pt x="63753" y="33274"/>
                  </a:lnTo>
                  <a:lnTo>
                    <a:pt x="63753" y="19684"/>
                  </a:lnTo>
                  <a:lnTo>
                    <a:pt x="62077" y="15493"/>
                  </a:lnTo>
                  <a:close/>
                </a:path>
                <a:path w="306070" h="104775">
                  <a:moveTo>
                    <a:pt x="41528" y="0"/>
                  </a:moveTo>
                  <a:lnTo>
                    <a:pt x="31114" y="0"/>
                  </a:lnTo>
                  <a:lnTo>
                    <a:pt x="23592" y="543"/>
                  </a:lnTo>
                  <a:lnTo>
                    <a:pt x="16462" y="2158"/>
                  </a:lnTo>
                  <a:lnTo>
                    <a:pt x="9737" y="4822"/>
                  </a:lnTo>
                  <a:lnTo>
                    <a:pt x="3428" y="8508"/>
                  </a:lnTo>
                  <a:lnTo>
                    <a:pt x="3428" y="25781"/>
                  </a:lnTo>
                  <a:lnTo>
                    <a:pt x="9479" y="21280"/>
                  </a:lnTo>
                  <a:lnTo>
                    <a:pt x="15636" y="18065"/>
                  </a:lnTo>
                  <a:lnTo>
                    <a:pt x="21913" y="16136"/>
                  </a:lnTo>
                  <a:lnTo>
                    <a:pt x="28321" y="15493"/>
                  </a:lnTo>
                  <a:lnTo>
                    <a:pt x="62077" y="15493"/>
                  </a:lnTo>
                  <a:lnTo>
                    <a:pt x="60960" y="12700"/>
                  </a:lnTo>
                  <a:lnTo>
                    <a:pt x="49529" y="2539"/>
                  </a:lnTo>
                  <a:lnTo>
                    <a:pt x="4152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98543" y="5553836"/>
              <a:ext cx="104140" cy="127000"/>
            </a:xfrm>
            <a:prstGeom prst="rect">
              <a:avLst/>
            </a:prstGeom>
          </p:spPr>
        </p:pic>
        <p:sp>
          <p:nvSpPr>
            <p:cNvPr id="131" name="object 131" descr=""/>
            <p:cNvSpPr/>
            <p:nvPr/>
          </p:nvSpPr>
          <p:spPr>
            <a:xfrm>
              <a:off x="1025537" y="5793485"/>
              <a:ext cx="3587115" cy="439420"/>
            </a:xfrm>
            <a:custGeom>
              <a:avLst/>
              <a:gdLst/>
              <a:ahLst/>
              <a:cxnLst/>
              <a:rect l="l" t="t" r="r" b="b"/>
              <a:pathLst>
                <a:path w="3587115" h="439420">
                  <a:moveTo>
                    <a:pt x="106108" y="407670"/>
                  </a:moveTo>
                  <a:lnTo>
                    <a:pt x="104990" y="406019"/>
                  </a:lnTo>
                  <a:lnTo>
                    <a:pt x="102273" y="401955"/>
                  </a:lnTo>
                  <a:lnTo>
                    <a:pt x="94615" y="397891"/>
                  </a:lnTo>
                  <a:lnTo>
                    <a:pt x="88582" y="395389"/>
                  </a:lnTo>
                  <a:lnTo>
                    <a:pt x="88582" y="411734"/>
                  </a:lnTo>
                  <a:lnTo>
                    <a:pt x="88582" y="415036"/>
                  </a:lnTo>
                  <a:lnTo>
                    <a:pt x="86868" y="419214"/>
                  </a:lnTo>
                  <a:lnTo>
                    <a:pt x="81749" y="422186"/>
                  </a:lnTo>
                  <a:lnTo>
                    <a:pt x="73215" y="423976"/>
                  </a:lnTo>
                  <a:lnTo>
                    <a:pt x="61264" y="424561"/>
                  </a:lnTo>
                  <a:lnTo>
                    <a:pt x="49314" y="423976"/>
                  </a:lnTo>
                  <a:lnTo>
                    <a:pt x="40779" y="422186"/>
                  </a:lnTo>
                  <a:lnTo>
                    <a:pt x="35661" y="419214"/>
                  </a:lnTo>
                  <a:lnTo>
                    <a:pt x="33959" y="415036"/>
                  </a:lnTo>
                  <a:lnTo>
                    <a:pt x="33959" y="411734"/>
                  </a:lnTo>
                  <a:lnTo>
                    <a:pt x="36258" y="409448"/>
                  </a:lnTo>
                  <a:lnTo>
                    <a:pt x="45478" y="406654"/>
                  </a:lnTo>
                  <a:lnTo>
                    <a:pt x="52273" y="406019"/>
                  </a:lnTo>
                  <a:lnTo>
                    <a:pt x="70256" y="406019"/>
                  </a:lnTo>
                  <a:lnTo>
                    <a:pt x="77063" y="406654"/>
                  </a:lnTo>
                  <a:lnTo>
                    <a:pt x="86283" y="409448"/>
                  </a:lnTo>
                  <a:lnTo>
                    <a:pt x="88582" y="411734"/>
                  </a:lnTo>
                  <a:lnTo>
                    <a:pt x="88582" y="395389"/>
                  </a:lnTo>
                  <a:lnTo>
                    <a:pt x="88214" y="395224"/>
                  </a:lnTo>
                  <a:lnTo>
                    <a:pt x="80518" y="393331"/>
                  </a:lnTo>
                  <a:lnTo>
                    <a:pt x="71539" y="392188"/>
                  </a:lnTo>
                  <a:lnTo>
                    <a:pt x="61264" y="391795"/>
                  </a:lnTo>
                  <a:lnTo>
                    <a:pt x="50990" y="392188"/>
                  </a:lnTo>
                  <a:lnTo>
                    <a:pt x="16433" y="407670"/>
                  </a:lnTo>
                  <a:lnTo>
                    <a:pt x="16433" y="422656"/>
                  </a:lnTo>
                  <a:lnTo>
                    <a:pt x="61264" y="438658"/>
                  </a:lnTo>
                  <a:lnTo>
                    <a:pt x="71564" y="438277"/>
                  </a:lnTo>
                  <a:lnTo>
                    <a:pt x="104851" y="424561"/>
                  </a:lnTo>
                  <a:lnTo>
                    <a:pt x="106108" y="422656"/>
                  </a:lnTo>
                  <a:lnTo>
                    <a:pt x="106108" y="407670"/>
                  </a:lnTo>
                  <a:close/>
                </a:path>
                <a:path w="3587115" h="439420">
                  <a:moveTo>
                    <a:pt x="122542" y="371856"/>
                  </a:moveTo>
                  <a:lnTo>
                    <a:pt x="69824" y="371856"/>
                  </a:lnTo>
                  <a:lnTo>
                    <a:pt x="69824" y="363347"/>
                  </a:lnTo>
                  <a:lnTo>
                    <a:pt x="105702" y="363347"/>
                  </a:lnTo>
                  <a:lnTo>
                    <a:pt x="105702" y="349631"/>
                  </a:lnTo>
                  <a:lnTo>
                    <a:pt x="35864" y="349631"/>
                  </a:lnTo>
                  <a:lnTo>
                    <a:pt x="35864" y="343281"/>
                  </a:lnTo>
                  <a:lnTo>
                    <a:pt x="101803" y="343281"/>
                  </a:lnTo>
                  <a:lnTo>
                    <a:pt x="101803" y="330466"/>
                  </a:lnTo>
                  <a:lnTo>
                    <a:pt x="35864" y="330466"/>
                  </a:lnTo>
                  <a:lnTo>
                    <a:pt x="35864" y="323977"/>
                  </a:lnTo>
                  <a:lnTo>
                    <a:pt x="104330" y="323977"/>
                  </a:lnTo>
                  <a:lnTo>
                    <a:pt x="104330" y="310261"/>
                  </a:lnTo>
                  <a:lnTo>
                    <a:pt x="18478" y="310261"/>
                  </a:lnTo>
                  <a:lnTo>
                    <a:pt x="18478" y="363347"/>
                  </a:lnTo>
                  <a:lnTo>
                    <a:pt x="52717" y="363347"/>
                  </a:lnTo>
                  <a:lnTo>
                    <a:pt x="52717" y="371856"/>
                  </a:lnTo>
                  <a:lnTo>
                    <a:pt x="0" y="371856"/>
                  </a:lnTo>
                  <a:lnTo>
                    <a:pt x="0" y="386461"/>
                  </a:lnTo>
                  <a:lnTo>
                    <a:pt x="122542" y="386461"/>
                  </a:lnTo>
                  <a:lnTo>
                    <a:pt x="122542" y="371856"/>
                  </a:lnTo>
                  <a:close/>
                </a:path>
                <a:path w="3587115" h="439420">
                  <a:moveTo>
                    <a:pt x="207086" y="394208"/>
                  </a:moveTo>
                  <a:lnTo>
                    <a:pt x="201510" y="389978"/>
                  </a:lnTo>
                  <a:lnTo>
                    <a:pt x="196570" y="385241"/>
                  </a:lnTo>
                  <a:lnTo>
                    <a:pt x="192252" y="380022"/>
                  </a:lnTo>
                  <a:lnTo>
                    <a:pt x="191579" y="378968"/>
                  </a:lnTo>
                  <a:lnTo>
                    <a:pt x="188569" y="374269"/>
                  </a:lnTo>
                  <a:lnTo>
                    <a:pt x="181825" y="332371"/>
                  </a:lnTo>
                  <a:lnTo>
                    <a:pt x="202031" y="332371"/>
                  </a:lnTo>
                  <a:lnTo>
                    <a:pt x="202031" y="318147"/>
                  </a:lnTo>
                  <a:lnTo>
                    <a:pt x="142468" y="318147"/>
                  </a:lnTo>
                  <a:lnTo>
                    <a:pt x="142468" y="332371"/>
                  </a:lnTo>
                  <a:lnTo>
                    <a:pt x="165188" y="332371"/>
                  </a:lnTo>
                  <a:lnTo>
                    <a:pt x="165087" y="348488"/>
                  </a:lnTo>
                  <a:lnTo>
                    <a:pt x="148932" y="389001"/>
                  </a:lnTo>
                  <a:lnTo>
                    <a:pt x="136982" y="399161"/>
                  </a:lnTo>
                  <a:lnTo>
                    <a:pt x="149580" y="409956"/>
                  </a:lnTo>
                  <a:lnTo>
                    <a:pt x="153924" y="406527"/>
                  </a:lnTo>
                  <a:lnTo>
                    <a:pt x="158521" y="401828"/>
                  </a:lnTo>
                  <a:lnTo>
                    <a:pt x="163385" y="395478"/>
                  </a:lnTo>
                  <a:lnTo>
                    <a:pt x="168236" y="389255"/>
                  </a:lnTo>
                  <a:lnTo>
                    <a:pt x="171627" y="383794"/>
                  </a:lnTo>
                  <a:lnTo>
                    <a:pt x="173545" y="378968"/>
                  </a:lnTo>
                  <a:lnTo>
                    <a:pt x="175285" y="382778"/>
                  </a:lnTo>
                  <a:lnTo>
                    <a:pt x="178435" y="387477"/>
                  </a:lnTo>
                  <a:lnTo>
                    <a:pt x="187617" y="398653"/>
                  </a:lnTo>
                  <a:lnTo>
                    <a:pt x="191757" y="402844"/>
                  </a:lnTo>
                  <a:lnTo>
                    <a:pt x="195453" y="405638"/>
                  </a:lnTo>
                  <a:lnTo>
                    <a:pt x="207086" y="394208"/>
                  </a:lnTo>
                  <a:close/>
                </a:path>
                <a:path w="3587115" h="439420">
                  <a:moveTo>
                    <a:pt x="228384" y="309626"/>
                  </a:moveTo>
                  <a:lnTo>
                    <a:pt x="211404" y="309626"/>
                  </a:lnTo>
                  <a:lnTo>
                    <a:pt x="211404" y="350520"/>
                  </a:lnTo>
                  <a:lnTo>
                    <a:pt x="193192" y="350520"/>
                  </a:lnTo>
                  <a:lnTo>
                    <a:pt x="193192" y="364363"/>
                  </a:lnTo>
                  <a:lnTo>
                    <a:pt x="211404" y="364363"/>
                  </a:lnTo>
                  <a:lnTo>
                    <a:pt x="211404" y="435102"/>
                  </a:lnTo>
                  <a:lnTo>
                    <a:pt x="228384" y="435102"/>
                  </a:lnTo>
                  <a:lnTo>
                    <a:pt x="228384" y="309626"/>
                  </a:lnTo>
                  <a:close/>
                </a:path>
                <a:path w="3587115" h="439420">
                  <a:moveTo>
                    <a:pt x="255257" y="306959"/>
                  </a:moveTo>
                  <a:lnTo>
                    <a:pt x="238239" y="306959"/>
                  </a:lnTo>
                  <a:lnTo>
                    <a:pt x="238239" y="439039"/>
                  </a:lnTo>
                  <a:lnTo>
                    <a:pt x="255257" y="439039"/>
                  </a:lnTo>
                  <a:lnTo>
                    <a:pt x="255257" y="306959"/>
                  </a:lnTo>
                  <a:close/>
                </a:path>
                <a:path w="3587115" h="439420">
                  <a:moveTo>
                    <a:pt x="356730" y="353949"/>
                  </a:moveTo>
                  <a:lnTo>
                    <a:pt x="355028" y="350901"/>
                  </a:lnTo>
                  <a:lnTo>
                    <a:pt x="353555" y="348246"/>
                  </a:lnTo>
                  <a:lnTo>
                    <a:pt x="347459" y="343789"/>
                  </a:lnTo>
                  <a:lnTo>
                    <a:pt x="342379" y="340868"/>
                  </a:lnTo>
                  <a:lnTo>
                    <a:pt x="339585" y="339877"/>
                  </a:lnTo>
                  <a:lnTo>
                    <a:pt x="339585" y="354215"/>
                  </a:lnTo>
                  <a:lnTo>
                    <a:pt x="339585" y="367792"/>
                  </a:lnTo>
                  <a:lnTo>
                    <a:pt x="333743" y="371221"/>
                  </a:lnTo>
                  <a:lnTo>
                    <a:pt x="310629" y="371221"/>
                  </a:lnTo>
                  <a:lnTo>
                    <a:pt x="304914" y="367792"/>
                  </a:lnTo>
                  <a:lnTo>
                    <a:pt x="304914" y="357886"/>
                  </a:lnTo>
                  <a:lnTo>
                    <a:pt x="306311" y="355473"/>
                  </a:lnTo>
                  <a:lnTo>
                    <a:pt x="309232" y="353695"/>
                  </a:lnTo>
                  <a:lnTo>
                    <a:pt x="312026" y="351790"/>
                  </a:lnTo>
                  <a:lnTo>
                    <a:pt x="316344" y="350901"/>
                  </a:lnTo>
                  <a:lnTo>
                    <a:pt x="333743" y="350901"/>
                  </a:lnTo>
                  <a:lnTo>
                    <a:pt x="339585" y="354215"/>
                  </a:lnTo>
                  <a:lnTo>
                    <a:pt x="339585" y="339877"/>
                  </a:lnTo>
                  <a:lnTo>
                    <a:pt x="336486" y="338759"/>
                  </a:lnTo>
                  <a:lnTo>
                    <a:pt x="329755" y="337489"/>
                  </a:lnTo>
                  <a:lnTo>
                    <a:pt x="322186" y="337058"/>
                  </a:lnTo>
                  <a:lnTo>
                    <a:pt x="314655" y="337489"/>
                  </a:lnTo>
                  <a:lnTo>
                    <a:pt x="287769" y="353949"/>
                  </a:lnTo>
                  <a:lnTo>
                    <a:pt x="287769" y="368046"/>
                  </a:lnTo>
                  <a:lnTo>
                    <a:pt x="322059" y="384810"/>
                  </a:lnTo>
                  <a:lnTo>
                    <a:pt x="329552" y="384403"/>
                  </a:lnTo>
                  <a:lnTo>
                    <a:pt x="355003" y="371221"/>
                  </a:lnTo>
                  <a:lnTo>
                    <a:pt x="356730" y="368046"/>
                  </a:lnTo>
                  <a:lnTo>
                    <a:pt x="356730" y="353949"/>
                  </a:lnTo>
                  <a:close/>
                </a:path>
                <a:path w="3587115" h="439420">
                  <a:moveTo>
                    <a:pt x="362318" y="318643"/>
                  </a:moveTo>
                  <a:lnTo>
                    <a:pt x="330441" y="318643"/>
                  </a:lnTo>
                  <a:lnTo>
                    <a:pt x="330441" y="305181"/>
                  </a:lnTo>
                  <a:lnTo>
                    <a:pt x="313169" y="305181"/>
                  </a:lnTo>
                  <a:lnTo>
                    <a:pt x="313169" y="318643"/>
                  </a:lnTo>
                  <a:lnTo>
                    <a:pt x="281419" y="318643"/>
                  </a:lnTo>
                  <a:lnTo>
                    <a:pt x="281419" y="332371"/>
                  </a:lnTo>
                  <a:lnTo>
                    <a:pt x="362318" y="332371"/>
                  </a:lnTo>
                  <a:lnTo>
                    <a:pt x="362318" y="318643"/>
                  </a:lnTo>
                  <a:close/>
                </a:path>
                <a:path w="3587115" h="439420">
                  <a:moveTo>
                    <a:pt x="388861" y="405892"/>
                  </a:moveTo>
                  <a:lnTo>
                    <a:pt x="386753" y="402463"/>
                  </a:lnTo>
                  <a:lnTo>
                    <a:pt x="385051" y="399669"/>
                  </a:lnTo>
                  <a:lnTo>
                    <a:pt x="377304" y="395224"/>
                  </a:lnTo>
                  <a:lnTo>
                    <a:pt x="371208" y="392442"/>
                  </a:lnTo>
                  <a:lnTo>
                    <a:pt x="371208" y="413766"/>
                  </a:lnTo>
                  <a:lnTo>
                    <a:pt x="369557" y="418769"/>
                  </a:lnTo>
                  <a:lnTo>
                    <a:pt x="364629" y="422351"/>
                  </a:lnTo>
                  <a:lnTo>
                    <a:pt x="356412" y="424484"/>
                  </a:lnTo>
                  <a:lnTo>
                    <a:pt x="344919" y="425196"/>
                  </a:lnTo>
                  <a:lnTo>
                    <a:pt x="333413" y="424484"/>
                  </a:lnTo>
                  <a:lnTo>
                    <a:pt x="325196" y="422351"/>
                  </a:lnTo>
                  <a:lnTo>
                    <a:pt x="320268" y="418769"/>
                  </a:lnTo>
                  <a:lnTo>
                    <a:pt x="318630" y="413766"/>
                  </a:lnTo>
                  <a:lnTo>
                    <a:pt x="320268" y="408851"/>
                  </a:lnTo>
                  <a:lnTo>
                    <a:pt x="325196" y="405307"/>
                  </a:lnTo>
                  <a:lnTo>
                    <a:pt x="333413" y="403186"/>
                  </a:lnTo>
                  <a:lnTo>
                    <a:pt x="344919" y="402463"/>
                  </a:lnTo>
                  <a:lnTo>
                    <a:pt x="356412" y="403186"/>
                  </a:lnTo>
                  <a:lnTo>
                    <a:pt x="364629" y="405307"/>
                  </a:lnTo>
                  <a:lnTo>
                    <a:pt x="369557" y="408851"/>
                  </a:lnTo>
                  <a:lnTo>
                    <a:pt x="371208" y="413766"/>
                  </a:lnTo>
                  <a:lnTo>
                    <a:pt x="371208" y="392442"/>
                  </a:lnTo>
                  <a:lnTo>
                    <a:pt x="370967" y="392328"/>
                  </a:lnTo>
                  <a:lnTo>
                    <a:pt x="363435" y="390258"/>
                  </a:lnTo>
                  <a:lnTo>
                    <a:pt x="354736" y="389039"/>
                  </a:lnTo>
                  <a:lnTo>
                    <a:pt x="344919" y="388620"/>
                  </a:lnTo>
                  <a:lnTo>
                    <a:pt x="335102" y="389039"/>
                  </a:lnTo>
                  <a:lnTo>
                    <a:pt x="300850" y="405892"/>
                  </a:lnTo>
                  <a:lnTo>
                    <a:pt x="300850" y="421640"/>
                  </a:lnTo>
                  <a:lnTo>
                    <a:pt x="335013" y="438619"/>
                  </a:lnTo>
                  <a:lnTo>
                    <a:pt x="344919" y="439039"/>
                  </a:lnTo>
                  <a:lnTo>
                    <a:pt x="354939" y="438619"/>
                  </a:lnTo>
                  <a:lnTo>
                    <a:pt x="386676" y="425196"/>
                  </a:lnTo>
                  <a:lnTo>
                    <a:pt x="388861" y="421640"/>
                  </a:lnTo>
                  <a:lnTo>
                    <a:pt x="388861" y="405892"/>
                  </a:lnTo>
                  <a:close/>
                </a:path>
                <a:path w="3587115" h="439420">
                  <a:moveTo>
                    <a:pt x="406895" y="344932"/>
                  </a:moveTo>
                  <a:lnTo>
                    <a:pt x="386829" y="344932"/>
                  </a:lnTo>
                  <a:lnTo>
                    <a:pt x="386829" y="306959"/>
                  </a:lnTo>
                  <a:lnTo>
                    <a:pt x="369557" y="306959"/>
                  </a:lnTo>
                  <a:lnTo>
                    <a:pt x="369557" y="388366"/>
                  </a:lnTo>
                  <a:lnTo>
                    <a:pt x="386829" y="388366"/>
                  </a:lnTo>
                  <a:lnTo>
                    <a:pt x="386829" y="359410"/>
                  </a:lnTo>
                  <a:lnTo>
                    <a:pt x="406895" y="359410"/>
                  </a:lnTo>
                  <a:lnTo>
                    <a:pt x="406895" y="344932"/>
                  </a:lnTo>
                  <a:close/>
                </a:path>
                <a:path w="3587115" h="439420">
                  <a:moveTo>
                    <a:pt x="525259" y="392049"/>
                  </a:moveTo>
                  <a:lnTo>
                    <a:pt x="436867" y="392049"/>
                  </a:lnTo>
                  <a:lnTo>
                    <a:pt x="436867" y="406527"/>
                  </a:lnTo>
                  <a:lnTo>
                    <a:pt x="507987" y="406527"/>
                  </a:lnTo>
                  <a:lnTo>
                    <a:pt x="507987" y="439039"/>
                  </a:lnTo>
                  <a:lnTo>
                    <a:pt x="525259" y="439039"/>
                  </a:lnTo>
                  <a:lnTo>
                    <a:pt x="525259" y="392049"/>
                  </a:lnTo>
                  <a:close/>
                </a:path>
                <a:path w="3587115" h="439420">
                  <a:moveTo>
                    <a:pt x="543166" y="368427"/>
                  </a:moveTo>
                  <a:lnTo>
                    <a:pt x="490461" y="368427"/>
                  </a:lnTo>
                  <a:lnTo>
                    <a:pt x="490461" y="356743"/>
                  </a:lnTo>
                  <a:lnTo>
                    <a:pt x="524624" y="356743"/>
                  </a:lnTo>
                  <a:lnTo>
                    <a:pt x="524624" y="342519"/>
                  </a:lnTo>
                  <a:lnTo>
                    <a:pt x="524624" y="324358"/>
                  </a:lnTo>
                  <a:lnTo>
                    <a:pt x="524624" y="310134"/>
                  </a:lnTo>
                  <a:lnTo>
                    <a:pt x="507606" y="310134"/>
                  </a:lnTo>
                  <a:lnTo>
                    <a:pt x="507606" y="324358"/>
                  </a:lnTo>
                  <a:lnTo>
                    <a:pt x="507606" y="342519"/>
                  </a:lnTo>
                  <a:lnTo>
                    <a:pt x="456171" y="342519"/>
                  </a:lnTo>
                  <a:lnTo>
                    <a:pt x="456171" y="324358"/>
                  </a:lnTo>
                  <a:lnTo>
                    <a:pt x="507606" y="324358"/>
                  </a:lnTo>
                  <a:lnTo>
                    <a:pt x="507606" y="310134"/>
                  </a:lnTo>
                  <a:lnTo>
                    <a:pt x="439153" y="310134"/>
                  </a:lnTo>
                  <a:lnTo>
                    <a:pt x="439153" y="356743"/>
                  </a:lnTo>
                  <a:lnTo>
                    <a:pt x="473189" y="356743"/>
                  </a:lnTo>
                  <a:lnTo>
                    <a:pt x="473189" y="368427"/>
                  </a:lnTo>
                  <a:lnTo>
                    <a:pt x="420611" y="368427"/>
                  </a:lnTo>
                  <a:lnTo>
                    <a:pt x="420611" y="382905"/>
                  </a:lnTo>
                  <a:lnTo>
                    <a:pt x="543166" y="382905"/>
                  </a:lnTo>
                  <a:lnTo>
                    <a:pt x="543166" y="368427"/>
                  </a:lnTo>
                  <a:close/>
                </a:path>
                <a:path w="3587115" h="439420">
                  <a:moveTo>
                    <a:pt x="2068817" y="64897"/>
                  </a:moveTo>
                  <a:lnTo>
                    <a:pt x="2036559" y="36703"/>
                  </a:lnTo>
                  <a:lnTo>
                    <a:pt x="2036559" y="21717"/>
                  </a:lnTo>
                  <a:lnTo>
                    <a:pt x="2063102" y="21717"/>
                  </a:lnTo>
                  <a:lnTo>
                    <a:pt x="2063102" y="7493"/>
                  </a:lnTo>
                  <a:lnTo>
                    <a:pt x="1992109" y="7493"/>
                  </a:lnTo>
                  <a:lnTo>
                    <a:pt x="1992109" y="21717"/>
                  </a:lnTo>
                  <a:lnTo>
                    <a:pt x="2019287" y="21717"/>
                  </a:lnTo>
                  <a:lnTo>
                    <a:pt x="2019287" y="29337"/>
                  </a:lnTo>
                  <a:lnTo>
                    <a:pt x="1999119" y="63411"/>
                  </a:lnTo>
                  <a:lnTo>
                    <a:pt x="1986394" y="70358"/>
                  </a:lnTo>
                  <a:lnTo>
                    <a:pt x="1998586" y="82423"/>
                  </a:lnTo>
                  <a:lnTo>
                    <a:pt x="2028431" y="53086"/>
                  </a:lnTo>
                  <a:lnTo>
                    <a:pt x="2034336" y="60502"/>
                  </a:lnTo>
                  <a:lnTo>
                    <a:pt x="2041207" y="67106"/>
                  </a:lnTo>
                  <a:lnTo>
                    <a:pt x="2049056" y="72936"/>
                  </a:lnTo>
                  <a:lnTo>
                    <a:pt x="2057895" y="77978"/>
                  </a:lnTo>
                  <a:lnTo>
                    <a:pt x="2068817" y="64897"/>
                  </a:lnTo>
                  <a:close/>
                </a:path>
                <a:path w="3587115" h="439420">
                  <a:moveTo>
                    <a:pt x="2100821" y="0"/>
                  </a:moveTo>
                  <a:lnTo>
                    <a:pt x="2083930" y="0"/>
                  </a:lnTo>
                  <a:lnTo>
                    <a:pt x="2083930" y="33782"/>
                  </a:lnTo>
                  <a:lnTo>
                    <a:pt x="2058276" y="33782"/>
                  </a:lnTo>
                  <a:lnTo>
                    <a:pt x="2058276" y="47498"/>
                  </a:lnTo>
                  <a:lnTo>
                    <a:pt x="2083930" y="47498"/>
                  </a:lnTo>
                  <a:lnTo>
                    <a:pt x="2083930" y="94488"/>
                  </a:lnTo>
                  <a:lnTo>
                    <a:pt x="2100821" y="94488"/>
                  </a:lnTo>
                  <a:lnTo>
                    <a:pt x="2100821" y="0"/>
                  </a:lnTo>
                  <a:close/>
                </a:path>
                <a:path w="3587115" h="439420">
                  <a:moveTo>
                    <a:pt x="2102091" y="113157"/>
                  </a:moveTo>
                  <a:lnTo>
                    <a:pt x="2031606" y="113157"/>
                  </a:lnTo>
                  <a:lnTo>
                    <a:pt x="2031606" y="83439"/>
                  </a:lnTo>
                  <a:lnTo>
                    <a:pt x="2014334" y="83439"/>
                  </a:lnTo>
                  <a:lnTo>
                    <a:pt x="2014334" y="127635"/>
                  </a:lnTo>
                  <a:lnTo>
                    <a:pt x="2102091" y="127635"/>
                  </a:lnTo>
                  <a:lnTo>
                    <a:pt x="2102091" y="113157"/>
                  </a:lnTo>
                  <a:close/>
                </a:path>
                <a:path w="3587115" h="439420">
                  <a:moveTo>
                    <a:pt x="2195690" y="88011"/>
                  </a:moveTo>
                  <a:lnTo>
                    <a:pt x="2189899" y="84302"/>
                  </a:lnTo>
                  <a:lnTo>
                    <a:pt x="2184743" y="79857"/>
                  </a:lnTo>
                  <a:lnTo>
                    <a:pt x="2180234" y="74688"/>
                  </a:lnTo>
                  <a:lnTo>
                    <a:pt x="2179396" y="73406"/>
                  </a:lnTo>
                  <a:lnTo>
                    <a:pt x="2176386" y="68834"/>
                  </a:lnTo>
                  <a:lnTo>
                    <a:pt x="2173287" y="62560"/>
                  </a:lnTo>
                  <a:lnTo>
                    <a:pt x="2171065" y="56095"/>
                  </a:lnTo>
                  <a:lnTo>
                    <a:pt x="2169718" y="49466"/>
                  </a:lnTo>
                  <a:lnTo>
                    <a:pt x="2169274" y="42672"/>
                  </a:lnTo>
                  <a:lnTo>
                    <a:pt x="2169274" y="33528"/>
                  </a:lnTo>
                  <a:lnTo>
                    <a:pt x="2191499" y="33528"/>
                  </a:lnTo>
                  <a:lnTo>
                    <a:pt x="2191499" y="18923"/>
                  </a:lnTo>
                  <a:lnTo>
                    <a:pt x="2169147" y="18923"/>
                  </a:lnTo>
                  <a:lnTo>
                    <a:pt x="2169147" y="2159"/>
                  </a:lnTo>
                  <a:lnTo>
                    <a:pt x="2152256" y="2159"/>
                  </a:lnTo>
                  <a:lnTo>
                    <a:pt x="2152256" y="18923"/>
                  </a:lnTo>
                  <a:lnTo>
                    <a:pt x="2130158" y="18923"/>
                  </a:lnTo>
                  <a:lnTo>
                    <a:pt x="2130158" y="33528"/>
                  </a:lnTo>
                  <a:lnTo>
                    <a:pt x="2152510" y="33528"/>
                  </a:lnTo>
                  <a:lnTo>
                    <a:pt x="2152472" y="42672"/>
                  </a:lnTo>
                  <a:lnTo>
                    <a:pt x="2136444" y="83464"/>
                  </a:lnTo>
                  <a:lnTo>
                    <a:pt x="2125586" y="92964"/>
                  </a:lnTo>
                  <a:lnTo>
                    <a:pt x="2138794" y="103251"/>
                  </a:lnTo>
                  <a:lnTo>
                    <a:pt x="2145106" y="97256"/>
                  </a:lnTo>
                  <a:lnTo>
                    <a:pt x="2150897" y="90284"/>
                  </a:lnTo>
                  <a:lnTo>
                    <a:pt x="2156206" y="82346"/>
                  </a:lnTo>
                  <a:lnTo>
                    <a:pt x="2161019" y="73406"/>
                  </a:lnTo>
                  <a:lnTo>
                    <a:pt x="2165375" y="80632"/>
                  </a:lnTo>
                  <a:lnTo>
                    <a:pt x="2170633" y="87464"/>
                  </a:lnTo>
                  <a:lnTo>
                    <a:pt x="2176805" y="93929"/>
                  </a:lnTo>
                  <a:lnTo>
                    <a:pt x="2183879" y="100076"/>
                  </a:lnTo>
                  <a:lnTo>
                    <a:pt x="2195690" y="88011"/>
                  </a:lnTo>
                  <a:close/>
                </a:path>
                <a:path w="3587115" h="439420">
                  <a:moveTo>
                    <a:pt x="2216772" y="2667"/>
                  </a:moveTo>
                  <a:lnTo>
                    <a:pt x="2199881" y="2667"/>
                  </a:lnTo>
                  <a:lnTo>
                    <a:pt x="2199881" y="47625"/>
                  </a:lnTo>
                  <a:lnTo>
                    <a:pt x="2181339" y="47625"/>
                  </a:lnTo>
                  <a:lnTo>
                    <a:pt x="2181339" y="61849"/>
                  </a:lnTo>
                  <a:lnTo>
                    <a:pt x="2199881" y="61849"/>
                  </a:lnTo>
                  <a:lnTo>
                    <a:pt x="2199881" y="128143"/>
                  </a:lnTo>
                  <a:lnTo>
                    <a:pt x="2216772" y="128143"/>
                  </a:lnTo>
                  <a:lnTo>
                    <a:pt x="2216772" y="2667"/>
                  </a:lnTo>
                  <a:close/>
                </a:path>
                <a:path w="3587115" h="439420">
                  <a:moveTo>
                    <a:pt x="2242934" y="0"/>
                  </a:moveTo>
                  <a:lnTo>
                    <a:pt x="2225789" y="0"/>
                  </a:lnTo>
                  <a:lnTo>
                    <a:pt x="2225789" y="132080"/>
                  </a:lnTo>
                  <a:lnTo>
                    <a:pt x="2242934" y="132080"/>
                  </a:lnTo>
                  <a:lnTo>
                    <a:pt x="2242934" y="0"/>
                  </a:lnTo>
                  <a:close/>
                </a:path>
                <a:path w="3587115" h="439420">
                  <a:moveTo>
                    <a:pt x="3412604" y="64897"/>
                  </a:moveTo>
                  <a:lnTo>
                    <a:pt x="3380346" y="36703"/>
                  </a:lnTo>
                  <a:lnTo>
                    <a:pt x="3380346" y="21717"/>
                  </a:lnTo>
                  <a:lnTo>
                    <a:pt x="3406889" y="21717"/>
                  </a:lnTo>
                  <a:lnTo>
                    <a:pt x="3406889" y="7493"/>
                  </a:lnTo>
                  <a:lnTo>
                    <a:pt x="3335896" y="7493"/>
                  </a:lnTo>
                  <a:lnTo>
                    <a:pt x="3335896" y="21717"/>
                  </a:lnTo>
                  <a:lnTo>
                    <a:pt x="3363074" y="21717"/>
                  </a:lnTo>
                  <a:lnTo>
                    <a:pt x="3363074" y="29337"/>
                  </a:lnTo>
                  <a:lnTo>
                    <a:pt x="3342906" y="63411"/>
                  </a:lnTo>
                  <a:lnTo>
                    <a:pt x="3330181" y="70358"/>
                  </a:lnTo>
                  <a:lnTo>
                    <a:pt x="3342373" y="82423"/>
                  </a:lnTo>
                  <a:lnTo>
                    <a:pt x="3372218" y="53086"/>
                  </a:lnTo>
                  <a:lnTo>
                    <a:pt x="3378123" y="60502"/>
                  </a:lnTo>
                  <a:lnTo>
                    <a:pt x="3384994" y="67106"/>
                  </a:lnTo>
                  <a:lnTo>
                    <a:pt x="3392843" y="72936"/>
                  </a:lnTo>
                  <a:lnTo>
                    <a:pt x="3401682" y="77978"/>
                  </a:lnTo>
                  <a:lnTo>
                    <a:pt x="3412604" y="64897"/>
                  </a:lnTo>
                  <a:close/>
                </a:path>
                <a:path w="3587115" h="439420">
                  <a:moveTo>
                    <a:pt x="3444608" y="0"/>
                  </a:moveTo>
                  <a:lnTo>
                    <a:pt x="3427717" y="0"/>
                  </a:lnTo>
                  <a:lnTo>
                    <a:pt x="3427717" y="33782"/>
                  </a:lnTo>
                  <a:lnTo>
                    <a:pt x="3402063" y="33782"/>
                  </a:lnTo>
                  <a:lnTo>
                    <a:pt x="3402063" y="47498"/>
                  </a:lnTo>
                  <a:lnTo>
                    <a:pt x="3427717" y="47498"/>
                  </a:lnTo>
                  <a:lnTo>
                    <a:pt x="3427717" y="94488"/>
                  </a:lnTo>
                  <a:lnTo>
                    <a:pt x="3444608" y="94488"/>
                  </a:lnTo>
                  <a:lnTo>
                    <a:pt x="3444608" y="0"/>
                  </a:lnTo>
                  <a:close/>
                </a:path>
                <a:path w="3587115" h="439420">
                  <a:moveTo>
                    <a:pt x="3445878" y="113157"/>
                  </a:moveTo>
                  <a:lnTo>
                    <a:pt x="3375393" y="113157"/>
                  </a:lnTo>
                  <a:lnTo>
                    <a:pt x="3375393" y="83439"/>
                  </a:lnTo>
                  <a:lnTo>
                    <a:pt x="3358121" y="83439"/>
                  </a:lnTo>
                  <a:lnTo>
                    <a:pt x="3358121" y="127635"/>
                  </a:lnTo>
                  <a:lnTo>
                    <a:pt x="3445878" y="127635"/>
                  </a:lnTo>
                  <a:lnTo>
                    <a:pt x="3445878" y="113157"/>
                  </a:lnTo>
                  <a:close/>
                </a:path>
                <a:path w="3587115" h="439420">
                  <a:moveTo>
                    <a:pt x="3539477" y="88011"/>
                  </a:moveTo>
                  <a:lnTo>
                    <a:pt x="3533686" y="84302"/>
                  </a:lnTo>
                  <a:lnTo>
                    <a:pt x="3528530" y="79857"/>
                  </a:lnTo>
                  <a:lnTo>
                    <a:pt x="3524021" y="74688"/>
                  </a:lnTo>
                  <a:lnTo>
                    <a:pt x="3523183" y="73406"/>
                  </a:lnTo>
                  <a:lnTo>
                    <a:pt x="3520173" y="68834"/>
                  </a:lnTo>
                  <a:lnTo>
                    <a:pt x="3517074" y="62560"/>
                  </a:lnTo>
                  <a:lnTo>
                    <a:pt x="3514852" y="56095"/>
                  </a:lnTo>
                  <a:lnTo>
                    <a:pt x="3513505" y="49466"/>
                  </a:lnTo>
                  <a:lnTo>
                    <a:pt x="3513061" y="42672"/>
                  </a:lnTo>
                  <a:lnTo>
                    <a:pt x="3513061" y="33528"/>
                  </a:lnTo>
                  <a:lnTo>
                    <a:pt x="3535286" y="33528"/>
                  </a:lnTo>
                  <a:lnTo>
                    <a:pt x="3535286" y="18923"/>
                  </a:lnTo>
                  <a:lnTo>
                    <a:pt x="3512934" y="18923"/>
                  </a:lnTo>
                  <a:lnTo>
                    <a:pt x="3512934" y="2159"/>
                  </a:lnTo>
                  <a:lnTo>
                    <a:pt x="3496043" y="2159"/>
                  </a:lnTo>
                  <a:lnTo>
                    <a:pt x="3496043" y="18923"/>
                  </a:lnTo>
                  <a:lnTo>
                    <a:pt x="3473945" y="18923"/>
                  </a:lnTo>
                  <a:lnTo>
                    <a:pt x="3473945" y="33528"/>
                  </a:lnTo>
                  <a:lnTo>
                    <a:pt x="3496297" y="33528"/>
                  </a:lnTo>
                  <a:lnTo>
                    <a:pt x="3496259" y="42672"/>
                  </a:lnTo>
                  <a:lnTo>
                    <a:pt x="3480219" y="83464"/>
                  </a:lnTo>
                  <a:lnTo>
                    <a:pt x="3469373" y="92964"/>
                  </a:lnTo>
                  <a:lnTo>
                    <a:pt x="3482581" y="103251"/>
                  </a:lnTo>
                  <a:lnTo>
                    <a:pt x="3488893" y="97256"/>
                  </a:lnTo>
                  <a:lnTo>
                    <a:pt x="3494684" y="90284"/>
                  </a:lnTo>
                  <a:lnTo>
                    <a:pt x="3499993" y="82346"/>
                  </a:lnTo>
                  <a:lnTo>
                    <a:pt x="3504806" y="73406"/>
                  </a:lnTo>
                  <a:lnTo>
                    <a:pt x="3509162" y="80632"/>
                  </a:lnTo>
                  <a:lnTo>
                    <a:pt x="3514420" y="87464"/>
                  </a:lnTo>
                  <a:lnTo>
                    <a:pt x="3520592" y="93929"/>
                  </a:lnTo>
                  <a:lnTo>
                    <a:pt x="3527666" y="100076"/>
                  </a:lnTo>
                  <a:lnTo>
                    <a:pt x="3539477" y="88011"/>
                  </a:lnTo>
                  <a:close/>
                </a:path>
                <a:path w="3587115" h="439420">
                  <a:moveTo>
                    <a:pt x="3560559" y="2667"/>
                  </a:moveTo>
                  <a:lnTo>
                    <a:pt x="3543668" y="2667"/>
                  </a:lnTo>
                  <a:lnTo>
                    <a:pt x="3543668" y="47625"/>
                  </a:lnTo>
                  <a:lnTo>
                    <a:pt x="3525126" y="47625"/>
                  </a:lnTo>
                  <a:lnTo>
                    <a:pt x="3525126" y="61849"/>
                  </a:lnTo>
                  <a:lnTo>
                    <a:pt x="3543668" y="61849"/>
                  </a:lnTo>
                  <a:lnTo>
                    <a:pt x="3543668" y="128143"/>
                  </a:lnTo>
                  <a:lnTo>
                    <a:pt x="3560559" y="128143"/>
                  </a:lnTo>
                  <a:lnTo>
                    <a:pt x="3560559" y="2667"/>
                  </a:lnTo>
                  <a:close/>
                </a:path>
                <a:path w="3587115" h="439420">
                  <a:moveTo>
                    <a:pt x="3586721" y="0"/>
                  </a:moveTo>
                  <a:lnTo>
                    <a:pt x="3569576" y="0"/>
                  </a:lnTo>
                  <a:lnTo>
                    <a:pt x="3569576" y="132080"/>
                  </a:lnTo>
                  <a:lnTo>
                    <a:pt x="3586721" y="132080"/>
                  </a:lnTo>
                  <a:lnTo>
                    <a:pt x="358672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633601" y="6103238"/>
              <a:ext cx="122555" cy="129285"/>
            </a:xfrm>
            <a:prstGeom prst="rect">
              <a:avLst/>
            </a:prstGeom>
          </p:spPr>
        </p:pic>
        <p:sp>
          <p:nvSpPr>
            <p:cNvPr id="133" name="object 133" descr=""/>
            <p:cNvSpPr/>
            <p:nvPr/>
          </p:nvSpPr>
          <p:spPr>
            <a:xfrm>
              <a:off x="1775714" y="6100444"/>
              <a:ext cx="360045" cy="142875"/>
            </a:xfrm>
            <a:custGeom>
              <a:avLst/>
              <a:gdLst/>
              <a:ahLst/>
              <a:cxnLst/>
              <a:rect l="l" t="t" r="r" b="b"/>
              <a:pathLst>
                <a:path w="360044" h="142875">
                  <a:moveTo>
                    <a:pt x="38100" y="19062"/>
                  </a:moveTo>
                  <a:lnTo>
                    <a:pt x="22352" y="19062"/>
                  </a:lnTo>
                  <a:lnTo>
                    <a:pt x="12585" y="32893"/>
                  </a:lnTo>
                  <a:lnTo>
                    <a:pt x="5600" y="47891"/>
                  </a:lnTo>
                  <a:lnTo>
                    <a:pt x="1397" y="64020"/>
                  </a:lnTo>
                  <a:lnTo>
                    <a:pt x="0" y="81280"/>
                  </a:lnTo>
                  <a:lnTo>
                    <a:pt x="1397" y="98767"/>
                  </a:lnTo>
                  <a:lnTo>
                    <a:pt x="5600" y="114808"/>
                  </a:lnTo>
                  <a:lnTo>
                    <a:pt x="12585" y="129438"/>
                  </a:lnTo>
                  <a:lnTo>
                    <a:pt x="22352" y="142621"/>
                  </a:lnTo>
                  <a:lnTo>
                    <a:pt x="38100" y="142621"/>
                  </a:lnTo>
                  <a:lnTo>
                    <a:pt x="28740" y="128574"/>
                  </a:lnTo>
                  <a:lnTo>
                    <a:pt x="22021" y="113665"/>
                  </a:lnTo>
                  <a:lnTo>
                    <a:pt x="17983" y="97904"/>
                  </a:lnTo>
                  <a:lnTo>
                    <a:pt x="16637" y="81280"/>
                  </a:lnTo>
                  <a:lnTo>
                    <a:pt x="17983" y="64452"/>
                  </a:lnTo>
                  <a:lnTo>
                    <a:pt x="22034" y="48450"/>
                  </a:lnTo>
                  <a:lnTo>
                    <a:pt x="28740" y="33312"/>
                  </a:lnTo>
                  <a:lnTo>
                    <a:pt x="38100" y="19062"/>
                  </a:lnTo>
                  <a:close/>
                </a:path>
                <a:path w="360044" h="142875">
                  <a:moveTo>
                    <a:pt x="129413" y="64897"/>
                  </a:moveTo>
                  <a:lnTo>
                    <a:pt x="97155" y="36703"/>
                  </a:lnTo>
                  <a:lnTo>
                    <a:pt x="97155" y="21717"/>
                  </a:lnTo>
                  <a:lnTo>
                    <a:pt x="123698" y="21717"/>
                  </a:lnTo>
                  <a:lnTo>
                    <a:pt x="123698" y="7493"/>
                  </a:lnTo>
                  <a:lnTo>
                    <a:pt x="52832" y="7493"/>
                  </a:lnTo>
                  <a:lnTo>
                    <a:pt x="52832" y="21717"/>
                  </a:lnTo>
                  <a:lnTo>
                    <a:pt x="80010" y="21717"/>
                  </a:lnTo>
                  <a:lnTo>
                    <a:pt x="80010" y="29337"/>
                  </a:lnTo>
                  <a:lnTo>
                    <a:pt x="59766" y="63525"/>
                  </a:lnTo>
                  <a:lnTo>
                    <a:pt x="46990" y="70358"/>
                  </a:lnTo>
                  <a:lnTo>
                    <a:pt x="59182" y="82423"/>
                  </a:lnTo>
                  <a:lnTo>
                    <a:pt x="64643" y="79756"/>
                  </a:lnTo>
                  <a:lnTo>
                    <a:pt x="70358" y="75565"/>
                  </a:lnTo>
                  <a:lnTo>
                    <a:pt x="76454" y="69469"/>
                  </a:lnTo>
                  <a:lnTo>
                    <a:pt x="82550" y="63500"/>
                  </a:lnTo>
                  <a:lnTo>
                    <a:pt x="86741" y="58039"/>
                  </a:lnTo>
                  <a:lnTo>
                    <a:pt x="89027" y="53213"/>
                  </a:lnTo>
                  <a:lnTo>
                    <a:pt x="94932" y="60629"/>
                  </a:lnTo>
                  <a:lnTo>
                    <a:pt x="101803" y="67221"/>
                  </a:lnTo>
                  <a:lnTo>
                    <a:pt x="109651" y="73012"/>
                  </a:lnTo>
                  <a:lnTo>
                    <a:pt x="118491" y="77978"/>
                  </a:lnTo>
                  <a:lnTo>
                    <a:pt x="129413" y="64897"/>
                  </a:lnTo>
                  <a:close/>
                </a:path>
                <a:path w="360044" h="142875">
                  <a:moveTo>
                    <a:pt x="161417" y="0"/>
                  </a:moveTo>
                  <a:lnTo>
                    <a:pt x="144526" y="0"/>
                  </a:lnTo>
                  <a:lnTo>
                    <a:pt x="144526" y="33909"/>
                  </a:lnTo>
                  <a:lnTo>
                    <a:pt x="118872" y="33909"/>
                  </a:lnTo>
                  <a:lnTo>
                    <a:pt x="118872" y="47498"/>
                  </a:lnTo>
                  <a:lnTo>
                    <a:pt x="144526" y="47498"/>
                  </a:lnTo>
                  <a:lnTo>
                    <a:pt x="144526" y="94488"/>
                  </a:lnTo>
                  <a:lnTo>
                    <a:pt x="161417" y="94488"/>
                  </a:lnTo>
                  <a:lnTo>
                    <a:pt x="161417" y="0"/>
                  </a:lnTo>
                  <a:close/>
                </a:path>
                <a:path w="360044" h="142875">
                  <a:moveTo>
                    <a:pt x="162814" y="113157"/>
                  </a:moveTo>
                  <a:lnTo>
                    <a:pt x="92329" y="113157"/>
                  </a:lnTo>
                  <a:lnTo>
                    <a:pt x="92329" y="83439"/>
                  </a:lnTo>
                  <a:lnTo>
                    <a:pt x="75057" y="83439"/>
                  </a:lnTo>
                  <a:lnTo>
                    <a:pt x="75057" y="127635"/>
                  </a:lnTo>
                  <a:lnTo>
                    <a:pt x="162814" y="127635"/>
                  </a:lnTo>
                  <a:lnTo>
                    <a:pt x="162814" y="113157"/>
                  </a:lnTo>
                  <a:close/>
                </a:path>
                <a:path w="360044" h="142875">
                  <a:moveTo>
                    <a:pt x="256286" y="88138"/>
                  </a:moveTo>
                  <a:lnTo>
                    <a:pt x="250507" y="84378"/>
                  </a:lnTo>
                  <a:lnTo>
                    <a:pt x="245389" y="79933"/>
                  </a:lnTo>
                  <a:lnTo>
                    <a:pt x="240880" y="74803"/>
                  </a:lnTo>
                  <a:lnTo>
                    <a:pt x="240042" y="73533"/>
                  </a:lnTo>
                  <a:lnTo>
                    <a:pt x="236982" y="68961"/>
                  </a:lnTo>
                  <a:lnTo>
                    <a:pt x="233895" y="62687"/>
                  </a:lnTo>
                  <a:lnTo>
                    <a:pt x="231724" y="56210"/>
                  </a:lnTo>
                  <a:lnTo>
                    <a:pt x="230428" y="49555"/>
                  </a:lnTo>
                  <a:lnTo>
                    <a:pt x="229997" y="42672"/>
                  </a:lnTo>
                  <a:lnTo>
                    <a:pt x="229997" y="33528"/>
                  </a:lnTo>
                  <a:lnTo>
                    <a:pt x="252095" y="33528"/>
                  </a:lnTo>
                  <a:lnTo>
                    <a:pt x="252095" y="18923"/>
                  </a:lnTo>
                  <a:lnTo>
                    <a:pt x="229870" y="18923"/>
                  </a:lnTo>
                  <a:lnTo>
                    <a:pt x="229870" y="2159"/>
                  </a:lnTo>
                  <a:lnTo>
                    <a:pt x="212979" y="2159"/>
                  </a:lnTo>
                  <a:lnTo>
                    <a:pt x="212979" y="18923"/>
                  </a:lnTo>
                  <a:lnTo>
                    <a:pt x="190881" y="18923"/>
                  </a:lnTo>
                  <a:lnTo>
                    <a:pt x="190881" y="33528"/>
                  </a:lnTo>
                  <a:lnTo>
                    <a:pt x="213106" y="33528"/>
                  </a:lnTo>
                  <a:lnTo>
                    <a:pt x="213067" y="42672"/>
                  </a:lnTo>
                  <a:lnTo>
                    <a:pt x="197104" y="83464"/>
                  </a:lnTo>
                  <a:lnTo>
                    <a:pt x="186182" y="92964"/>
                  </a:lnTo>
                  <a:lnTo>
                    <a:pt x="199390" y="103378"/>
                  </a:lnTo>
                  <a:lnTo>
                    <a:pt x="205714" y="97358"/>
                  </a:lnTo>
                  <a:lnTo>
                    <a:pt x="211543" y="90360"/>
                  </a:lnTo>
                  <a:lnTo>
                    <a:pt x="216852" y="82423"/>
                  </a:lnTo>
                  <a:lnTo>
                    <a:pt x="221615" y="73533"/>
                  </a:lnTo>
                  <a:lnTo>
                    <a:pt x="225971" y="80708"/>
                  </a:lnTo>
                  <a:lnTo>
                    <a:pt x="231228" y="87528"/>
                  </a:lnTo>
                  <a:lnTo>
                    <a:pt x="237401" y="93992"/>
                  </a:lnTo>
                  <a:lnTo>
                    <a:pt x="244475" y="100076"/>
                  </a:lnTo>
                  <a:lnTo>
                    <a:pt x="256286" y="88138"/>
                  </a:lnTo>
                  <a:close/>
                </a:path>
                <a:path w="360044" h="142875">
                  <a:moveTo>
                    <a:pt x="277495" y="2667"/>
                  </a:moveTo>
                  <a:lnTo>
                    <a:pt x="260604" y="2667"/>
                  </a:lnTo>
                  <a:lnTo>
                    <a:pt x="260604" y="47637"/>
                  </a:lnTo>
                  <a:lnTo>
                    <a:pt x="242062" y="47637"/>
                  </a:lnTo>
                  <a:lnTo>
                    <a:pt x="242062" y="61849"/>
                  </a:lnTo>
                  <a:lnTo>
                    <a:pt x="260604" y="61849"/>
                  </a:lnTo>
                  <a:lnTo>
                    <a:pt x="260604" y="128143"/>
                  </a:lnTo>
                  <a:lnTo>
                    <a:pt x="277495" y="128143"/>
                  </a:lnTo>
                  <a:lnTo>
                    <a:pt x="277495" y="2667"/>
                  </a:lnTo>
                  <a:close/>
                </a:path>
                <a:path w="360044" h="142875">
                  <a:moveTo>
                    <a:pt x="303530" y="0"/>
                  </a:moveTo>
                  <a:lnTo>
                    <a:pt x="286512" y="0"/>
                  </a:lnTo>
                  <a:lnTo>
                    <a:pt x="286512" y="132080"/>
                  </a:lnTo>
                  <a:lnTo>
                    <a:pt x="303530" y="132080"/>
                  </a:lnTo>
                  <a:lnTo>
                    <a:pt x="303530" y="0"/>
                  </a:lnTo>
                  <a:close/>
                </a:path>
                <a:path w="360044" h="142875">
                  <a:moveTo>
                    <a:pt x="359664" y="81280"/>
                  </a:moveTo>
                  <a:lnTo>
                    <a:pt x="358254" y="64096"/>
                  </a:lnTo>
                  <a:lnTo>
                    <a:pt x="354037" y="47980"/>
                  </a:lnTo>
                  <a:lnTo>
                    <a:pt x="347014" y="32956"/>
                  </a:lnTo>
                  <a:lnTo>
                    <a:pt x="337185" y="19062"/>
                  </a:lnTo>
                  <a:lnTo>
                    <a:pt x="321310" y="19062"/>
                  </a:lnTo>
                  <a:lnTo>
                    <a:pt x="330733" y="33375"/>
                  </a:lnTo>
                  <a:lnTo>
                    <a:pt x="337477" y="48501"/>
                  </a:lnTo>
                  <a:lnTo>
                    <a:pt x="341541" y="64477"/>
                  </a:lnTo>
                  <a:lnTo>
                    <a:pt x="342900" y="81280"/>
                  </a:lnTo>
                  <a:lnTo>
                    <a:pt x="341541" y="98120"/>
                  </a:lnTo>
                  <a:lnTo>
                    <a:pt x="337477" y="113957"/>
                  </a:lnTo>
                  <a:lnTo>
                    <a:pt x="330733" y="128790"/>
                  </a:lnTo>
                  <a:lnTo>
                    <a:pt x="321310" y="142621"/>
                  </a:lnTo>
                  <a:lnTo>
                    <a:pt x="337058" y="142621"/>
                  </a:lnTo>
                  <a:lnTo>
                    <a:pt x="346964" y="129362"/>
                  </a:lnTo>
                  <a:lnTo>
                    <a:pt x="354025" y="114719"/>
                  </a:lnTo>
                  <a:lnTo>
                    <a:pt x="358254" y="98691"/>
                  </a:lnTo>
                  <a:lnTo>
                    <a:pt x="359664" y="8128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 descr=""/>
          <p:cNvSpPr txBox="1"/>
          <p:nvPr/>
        </p:nvSpPr>
        <p:spPr>
          <a:xfrm>
            <a:off x="2473070" y="5979667"/>
            <a:ext cx="1344295" cy="374650"/>
          </a:xfrm>
          <a:prstGeom prst="rect">
            <a:avLst/>
          </a:prstGeom>
          <a:solidFill>
            <a:srgbClr val="FFFFFF"/>
          </a:solidFill>
          <a:ln w="9525">
            <a:solidFill>
              <a:srgbClr val="7E7E7E"/>
            </a:solidFill>
          </a:ln>
        </p:spPr>
        <p:txBody>
          <a:bodyPr wrap="square" lIns="0" tIns="1060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35"/>
              </a:spcBef>
            </a:pPr>
            <a:r>
              <a:rPr dirty="0" sz="1050" spc="-25">
                <a:latin typeface="Malgun Gothic"/>
                <a:cs typeface="Malgun Gothic"/>
              </a:rPr>
              <a:t>141</a:t>
            </a:r>
            <a:endParaRPr sz="1050">
              <a:latin typeface="Malgun Gothic"/>
              <a:cs typeface="Malgun Gothic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3816858" y="5979667"/>
            <a:ext cx="1343660" cy="374650"/>
          </a:xfrm>
          <a:prstGeom prst="rect">
            <a:avLst/>
          </a:prstGeom>
          <a:solidFill>
            <a:srgbClr val="FAE4D5"/>
          </a:solidFill>
          <a:ln w="9525">
            <a:solidFill>
              <a:srgbClr val="7E7E7E"/>
            </a:solidFill>
          </a:ln>
        </p:spPr>
        <p:txBody>
          <a:bodyPr wrap="square" lIns="0" tIns="10604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835"/>
              </a:spcBef>
            </a:pPr>
            <a:r>
              <a:rPr dirty="0" sz="1050" spc="-25" b="1">
                <a:latin typeface="Malgun Gothic"/>
                <a:cs typeface="Malgun Gothic"/>
              </a:rPr>
              <a:t>54</a:t>
            </a:r>
            <a:endParaRPr sz="1050">
              <a:latin typeface="Malgun Gothic"/>
              <a:cs typeface="Malgun Gothic"/>
            </a:endParaRPr>
          </a:p>
        </p:txBody>
      </p:sp>
      <p:grpSp>
        <p:nvGrpSpPr>
          <p:cNvPr id="136" name="object 136" descr=""/>
          <p:cNvGrpSpPr/>
          <p:nvPr/>
        </p:nvGrpSpPr>
        <p:grpSpPr>
          <a:xfrm>
            <a:off x="1194485" y="3482339"/>
            <a:ext cx="2134235" cy="3408045"/>
            <a:chOff x="1194485" y="3482339"/>
            <a:chExt cx="2134235" cy="3408045"/>
          </a:xfrm>
        </p:grpSpPr>
        <p:sp>
          <p:nvSpPr>
            <p:cNvPr id="137" name="object 137" descr=""/>
            <p:cNvSpPr/>
            <p:nvPr/>
          </p:nvSpPr>
          <p:spPr>
            <a:xfrm>
              <a:off x="1194485" y="6442582"/>
              <a:ext cx="589280" cy="133985"/>
            </a:xfrm>
            <a:custGeom>
              <a:avLst/>
              <a:gdLst/>
              <a:ahLst/>
              <a:cxnLst/>
              <a:rect l="l" t="t" r="r" b="b"/>
              <a:pathLst>
                <a:path w="589280" h="133984">
                  <a:moveTo>
                    <a:pt x="77800" y="6096"/>
                  </a:moveTo>
                  <a:lnTo>
                    <a:pt x="3352" y="6096"/>
                  </a:lnTo>
                  <a:lnTo>
                    <a:pt x="3352" y="20066"/>
                  </a:lnTo>
                  <a:lnTo>
                    <a:pt x="77800" y="20066"/>
                  </a:lnTo>
                  <a:lnTo>
                    <a:pt x="77800" y="6096"/>
                  </a:lnTo>
                  <a:close/>
                </a:path>
                <a:path w="589280" h="133984">
                  <a:moveTo>
                    <a:pt x="84658" y="64096"/>
                  </a:moveTo>
                  <a:lnTo>
                    <a:pt x="83642" y="51943"/>
                  </a:lnTo>
                  <a:lnTo>
                    <a:pt x="83515" y="50292"/>
                  </a:lnTo>
                  <a:lnTo>
                    <a:pt x="77673" y="51308"/>
                  </a:lnTo>
                  <a:lnTo>
                    <a:pt x="71526" y="51943"/>
                  </a:lnTo>
                  <a:lnTo>
                    <a:pt x="65176" y="51943"/>
                  </a:lnTo>
                  <a:lnTo>
                    <a:pt x="66611" y="26670"/>
                  </a:lnTo>
                  <a:lnTo>
                    <a:pt x="49911" y="26670"/>
                  </a:lnTo>
                  <a:lnTo>
                    <a:pt x="49085" y="52070"/>
                  </a:lnTo>
                  <a:lnTo>
                    <a:pt x="32385" y="52070"/>
                  </a:lnTo>
                  <a:lnTo>
                    <a:pt x="31559" y="26670"/>
                  </a:lnTo>
                  <a:lnTo>
                    <a:pt x="14579" y="26670"/>
                  </a:lnTo>
                  <a:lnTo>
                    <a:pt x="16154" y="52070"/>
                  </a:lnTo>
                  <a:lnTo>
                    <a:pt x="0" y="52070"/>
                  </a:lnTo>
                  <a:lnTo>
                    <a:pt x="0" y="66217"/>
                  </a:lnTo>
                  <a:lnTo>
                    <a:pt x="58064" y="66217"/>
                  </a:lnTo>
                  <a:lnTo>
                    <a:pt x="66446" y="66090"/>
                  </a:lnTo>
                  <a:lnTo>
                    <a:pt x="73698" y="65697"/>
                  </a:lnTo>
                  <a:lnTo>
                    <a:pt x="79768" y="65024"/>
                  </a:lnTo>
                  <a:lnTo>
                    <a:pt x="84658" y="64096"/>
                  </a:lnTo>
                  <a:close/>
                </a:path>
                <a:path w="589280" h="133984">
                  <a:moveTo>
                    <a:pt x="108280" y="1905"/>
                  </a:moveTo>
                  <a:lnTo>
                    <a:pt x="91389" y="1905"/>
                  </a:lnTo>
                  <a:lnTo>
                    <a:pt x="91389" y="69430"/>
                  </a:lnTo>
                  <a:lnTo>
                    <a:pt x="108280" y="69430"/>
                  </a:lnTo>
                  <a:lnTo>
                    <a:pt x="108280" y="1905"/>
                  </a:lnTo>
                  <a:close/>
                </a:path>
                <a:path w="589280" h="133984">
                  <a:moveTo>
                    <a:pt x="111582" y="117970"/>
                  </a:moveTo>
                  <a:lnTo>
                    <a:pt x="39852" y="117970"/>
                  </a:lnTo>
                  <a:lnTo>
                    <a:pt x="39852" y="109969"/>
                  </a:lnTo>
                  <a:lnTo>
                    <a:pt x="108280" y="109969"/>
                  </a:lnTo>
                  <a:lnTo>
                    <a:pt x="108280" y="74777"/>
                  </a:lnTo>
                  <a:lnTo>
                    <a:pt x="22872" y="74777"/>
                  </a:lnTo>
                  <a:lnTo>
                    <a:pt x="22872" y="89217"/>
                  </a:lnTo>
                  <a:lnTo>
                    <a:pt x="91389" y="89217"/>
                  </a:lnTo>
                  <a:lnTo>
                    <a:pt x="91389" y="96748"/>
                  </a:lnTo>
                  <a:lnTo>
                    <a:pt x="22872" y="96748"/>
                  </a:lnTo>
                  <a:lnTo>
                    <a:pt x="22872" y="132422"/>
                  </a:lnTo>
                  <a:lnTo>
                    <a:pt x="111582" y="132422"/>
                  </a:lnTo>
                  <a:lnTo>
                    <a:pt x="111582" y="117970"/>
                  </a:lnTo>
                  <a:close/>
                </a:path>
                <a:path w="589280" h="133984">
                  <a:moveTo>
                    <a:pt x="254838" y="45085"/>
                  </a:moveTo>
                  <a:lnTo>
                    <a:pt x="214414" y="27495"/>
                  </a:lnTo>
                  <a:lnTo>
                    <a:pt x="207086" y="10668"/>
                  </a:lnTo>
                  <a:lnTo>
                    <a:pt x="207086" y="4699"/>
                  </a:lnTo>
                  <a:lnTo>
                    <a:pt x="189941" y="4699"/>
                  </a:lnTo>
                  <a:lnTo>
                    <a:pt x="189941" y="10668"/>
                  </a:lnTo>
                  <a:lnTo>
                    <a:pt x="189115" y="16459"/>
                  </a:lnTo>
                  <a:lnTo>
                    <a:pt x="152184" y="43180"/>
                  </a:lnTo>
                  <a:lnTo>
                    <a:pt x="141935" y="44958"/>
                  </a:lnTo>
                  <a:lnTo>
                    <a:pt x="152095" y="57912"/>
                  </a:lnTo>
                  <a:lnTo>
                    <a:pt x="188544" y="42672"/>
                  </a:lnTo>
                  <a:lnTo>
                    <a:pt x="198577" y="31750"/>
                  </a:lnTo>
                  <a:lnTo>
                    <a:pt x="202260" y="37084"/>
                  </a:lnTo>
                  <a:lnTo>
                    <a:pt x="238480" y="56032"/>
                  </a:lnTo>
                  <a:lnTo>
                    <a:pt x="246075" y="57912"/>
                  </a:lnTo>
                  <a:lnTo>
                    <a:pt x="254838" y="45085"/>
                  </a:lnTo>
                  <a:close/>
                </a:path>
                <a:path w="589280" h="133984">
                  <a:moveTo>
                    <a:pt x="259918" y="70396"/>
                  </a:moveTo>
                  <a:lnTo>
                    <a:pt x="137363" y="70396"/>
                  </a:lnTo>
                  <a:lnTo>
                    <a:pt x="137363" y="84836"/>
                  </a:lnTo>
                  <a:lnTo>
                    <a:pt x="189941" y="84836"/>
                  </a:lnTo>
                  <a:lnTo>
                    <a:pt x="189941" y="133921"/>
                  </a:lnTo>
                  <a:lnTo>
                    <a:pt x="207086" y="133921"/>
                  </a:lnTo>
                  <a:lnTo>
                    <a:pt x="207086" y="84836"/>
                  </a:lnTo>
                  <a:lnTo>
                    <a:pt x="259918" y="84836"/>
                  </a:lnTo>
                  <a:lnTo>
                    <a:pt x="259918" y="70396"/>
                  </a:lnTo>
                  <a:close/>
                </a:path>
                <a:path w="589280" h="133984">
                  <a:moveTo>
                    <a:pt x="402666" y="48768"/>
                  </a:moveTo>
                  <a:lnTo>
                    <a:pt x="400964" y="45720"/>
                  </a:lnTo>
                  <a:lnTo>
                    <a:pt x="399491" y="43053"/>
                  </a:lnTo>
                  <a:lnTo>
                    <a:pt x="393395" y="38608"/>
                  </a:lnTo>
                  <a:lnTo>
                    <a:pt x="388315" y="35712"/>
                  </a:lnTo>
                  <a:lnTo>
                    <a:pt x="385521" y="34734"/>
                  </a:lnTo>
                  <a:lnTo>
                    <a:pt x="385521" y="49149"/>
                  </a:lnTo>
                  <a:lnTo>
                    <a:pt x="385521" y="62611"/>
                  </a:lnTo>
                  <a:lnTo>
                    <a:pt x="379679" y="66078"/>
                  </a:lnTo>
                  <a:lnTo>
                    <a:pt x="356692" y="66078"/>
                  </a:lnTo>
                  <a:lnTo>
                    <a:pt x="350850" y="62611"/>
                  </a:lnTo>
                  <a:lnTo>
                    <a:pt x="350850" y="52832"/>
                  </a:lnTo>
                  <a:lnTo>
                    <a:pt x="352374" y="50419"/>
                  </a:lnTo>
                  <a:lnTo>
                    <a:pt x="355168" y="48514"/>
                  </a:lnTo>
                  <a:lnTo>
                    <a:pt x="357962" y="46736"/>
                  </a:lnTo>
                  <a:lnTo>
                    <a:pt x="362407" y="45720"/>
                  </a:lnTo>
                  <a:lnTo>
                    <a:pt x="379679" y="45720"/>
                  </a:lnTo>
                  <a:lnTo>
                    <a:pt x="385521" y="49149"/>
                  </a:lnTo>
                  <a:lnTo>
                    <a:pt x="385521" y="34734"/>
                  </a:lnTo>
                  <a:lnTo>
                    <a:pt x="382422" y="33642"/>
                  </a:lnTo>
                  <a:lnTo>
                    <a:pt x="375691" y="32423"/>
                  </a:lnTo>
                  <a:lnTo>
                    <a:pt x="368122" y="32004"/>
                  </a:lnTo>
                  <a:lnTo>
                    <a:pt x="360616" y="32423"/>
                  </a:lnTo>
                  <a:lnTo>
                    <a:pt x="333743" y="62979"/>
                  </a:lnTo>
                  <a:lnTo>
                    <a:pt x="336753" y="68643"/>
                  </a:lnTo>
                  <a:lnTo>
                    <a:pt x="367995" y="79705"/>
                  </a:lnTo>
                  <a:lnTo>
                    <a:pt x="375513" y="79298"/>
                  </a:lnTo>
                  <a:lnTo>
                    <a:pt x="400951" y="66078"/>
                  </a:lnTo>
                  <a:lnTo>
                    <a:pt x="402666" y="62979"/>
                  </a:lnTo>
                  <a:lnTo>
                    <a:pt x="402666" y="48768"/>
                  </a:lnTo>
                  <a:close/>
                </a:path>
                <a:path w="589280" h="133984">
                  <a:moveTo>
                    <a:pt x="408254" y="13462"/>
                  </a:moveTo>
                  <a:lnTo>
                    <a:pt x="376377" y="13462"/>
                  </a:lnTo>
                  <a:lnTo>
                    <a:pt x="376377" y="0"/>
                  </a:lnTo>
                  <a:lnTo>
                    <a:pt x="359232" y="0"/>
                  </a:lnTo>
                  <a:lnTo>
                    <a:pt x="359232" y="13462"/>
                  </a:lnTo>
                  <a:lnTo>
                    <a:pt x="327355" y="13462"/>
                  </a:lnTo>
                  <a:lnTo>
                    <a:pt x="327355" y="27305"/>
                  </a:lnTo>
                  <a:lnTo>
                    <a:pt x="408254" y="27305"/>
                  </a:lnTo>
                  <a:lnTo>
                    <a:pt x="408254" y="13462"/>
                  </a:lnTo>
                  <a:close/>
                </a:path>
                <a:path w="589280" h="133984">
                  <a:moveTo>
                    <a:pt x="434924" y="100749"/>
                  </a:moveTo>
                  <a:lnTo>
                    <a:pt x="432752" y="97370"/>
                  </a:lnTo>
                  <a:lnTo>
                    <a:pt x="430987" y="94602"/>
                  </a:lnTo>
                  <a:lnTo>
                    <a:pt x="423367" y="90144"/>
                  </a:lnTo>
                  <a:lnTo>
                    <a:pt x="417271" y="87376"/>
                  </a:lnTo>
                  <a:lnTo>
                    <a:pt x="417271" y="108597"/>
                  </a:lnTo>
                  <a:lnTo>
                    <a:pt x="415607" y="113601"/>
                  </a:lnTo>
                  <a:lnTo>
                    <a:pt x="410629" y="117170"/>
                  </a:lnTo>
                  <a:lnTo>
                    <a:pt x="402374" y="119316"/>
                  </a:lnTo>
                  <a:lnTo>
                    <a:pt x="390855" y="120027"/>
                  </a:lnTo>
                  <a:lnTo>
                    <a:pt x="379361" y="119316"/>
                  </a:lnTo>
                  <a:lnTo>
                    <a:pt x="371195" y="117170"/>
                  </a:lnTo>
                  <a:lnTo>
                    <a:pt x="366306" y="113601"/>
                  </a:lnTo>
                  <a:lnTo>
                    <a:pt x="364693" y="108597"/>
                  </a:lnTo>
                  <a:lnTo>
                    <a:pt x="366306" y="103695"/>
                  </a:lnTo>
                  <a:lnTo>
                    <a:pt x="371195" y="100190"/>
                  </a:lnTo>
                  <a:lnTo>
                    <a:pt x="379361" y="98082"/>
                  </a:lnTo>
                  <a:lnTo>
                    <a:pt x="390855" y="97370"/>
                  </a:lnTo>
                  <a:lnTo>
                    <a:pt x="402374" y="98082"/>
                  </a:lnTo>
                  <a:lnTo>
                    <a:pt x="410629" y="100190"/>
                  </a:lnTo>
                  <a:lnTo>
                    <a:pt x="415607" y="103695"/>
                  </a:lnTo>
                  <a:lnTo>
                    <a:pt x="417271" y="108597"/>
                  </a:lnTo>
                  <a:lnTo>
                    <a:pt x="417271" y="87376"/>
                  </a:lnTo>
                  <a:lnTo>
                    <a:pt x="416979" y="87236"/>
                  </a:lnTo>
                  <a:lnTo>
                    <a:pt x="409435" y="85153"/>
                  </a:lnTo>
                  <a:lnTo>
                    <a:pt x="400735" y="83896"/>
                  </a:lnTo>
                  <a:lnTo>
                    <a:pt x="390855" y="83477"/>
                  </a:lnTo>
                  <a:lnTo>
                    <a:pt x="381038" y="83896"/>
                  </a:lnTo>
                  <a:lnTo>
                    <a:pt x="346925" y="100749"/>
                  </a:lnTo>
                  <a:lnTo>
                    <a:pt x="346964" y="116535"/>
                  </a:lnTo>
                  <a:lnTo>
                    <a:pt x="390855" y="133921"/>
                  </a:lnTo>
                  <a:lnTo>
                    <a:pt x="400773" y="133502"/>
                  </a:lnTo>
                  <a:lnTo>
                    <a:pt x="432777" y="120027"/>
                  </a:lnTo>
                  <a:lnTo>
                    <a:pt x="434924" y="116535"/>
                  </a:lnTo>
                  <a:lnTo>
                    <a:pt x="434924" y="100749"/>
                  </a:lnTo>
                  <a:close/>
                </a:path>
                <a:path w="589280" h="133984">
                  <a:moveTo>
                    <a:pt x="452831" y="39878"/>
                  </a:moveTo>
                  <a:lnTo>
                    <a:pt x="432765" y="39878"/>
                  </a:lnTo>
                  <a:lnTo>
                    <a:pt x="432765" y="1905"/>
                  </a:lnTo>
                  <a:lnTo>
                    <a:pt x="415620" y="1905"/>
                  </a:lnTo>
                  <a:lnTo>
                    <a:pt x="415620" y="83197"/>
                  </a:lnTo>
                  <a:lnTo>
                    <a:pt x="432765" y="83197"/>
                  </a:lnTo>
                  <a:lnTo>
                    <a:pt x="432765" y="54356"/>
                  </a:lnTo>
                  <a:lnTo>
                    <a:pt x="452831" y="54356"/>
                  </a:lnTo>
                  <a:lnTo>
                    <a:pt x="452831" y="39878"/>
                  </a:lnTo>
                  <a:close/>
                </a:path>
                <a:path w="589280" h="133984">
                  <a:moveTo>
                    <a:pt x="571195" y="86956"/>
                  </a:moveTo>
                  <a:lnTo>
                    <a:pt x="482930" y="86956"/>
                  </a:lnTo>
                  <a:lnTo>
                    <a:pt x="482930" y="101409"/>
                  </a:lnTo>
                  <a:lnTo>
                    <a:pt x="553923" y="101409"/>
                  </a:lnTo>
                  <a:lnTo>
                    <a:pt x="553923" y="133921"/>
                  </a:lnTo>
                  <a:lnTo>
                    <a:pt x="571195" y="133921"/>
                  </a:lnTo>
                  <a:lnTo>
                    <a:pt x="571195" y="86956"/>
                  </a:lnTo>
                  <a:close/>
                </a:path>
                <a:path w="589280" h="133984">
                  <a:moveTo>
                    <a:pt x="589102" y="63271"/>
                  </a:moveTo>
                  <a:lnTo>
                    <a:pt x="536397" y="63271"/>
                  </a:lnTo>
                  <a:lnTo>
                    <a:pt x="536397" y="51689"/>
                  </a:lnTo>
                  <a:lnTo>
                    <a:pt x="570687" y="51689"/>
                  </a:lnTo>
                  <a:lnTo>
                    <a:pt x="570687" y="37338"/>
                  </a:lnTo>
                  <a:lnTo>
                    <a:pt x="570687" y="19304"/>
                  </a:lnTo>
                  <a:lnTo>
                    <a:pt x="570687" y="4953"/>
                  </a:lnTo>
                  <a:lnTo>
                    <a:pt x="553542" y="4953"/>
                  </a:lnTo>
                  <a:lnTo>
                    <a:pt x="553542" y="19304"/>
                  </a:lnTo>
                  <a:lnTo>
                    <a:pt x="553542" y="37338"/>
                  </a:lnTo>
                  <a:lnTo>
                    <a:pt x="502234" y="37338"/>
                  </a:lnTo>
                  <a:lnTo>
                    <a:pt x="502234" y="19304"/>
                  </a:lnTo>
                  <a:lnTo>
                    <a:pt x="553542" y="19304"/>
                  </a:lnTo>
                  <a:lnTo>
                    <a:pt x="553542" y="4953"/>
                  </a:lnTo>
                  <a:lnTo>
                    <a:pt x="485089" y="4953"/>
                  </a:lnTo>
                  <a:lnTo>
                    <a:pt x="485089" y="51689"/>
                  </a:lnTo>
                  <a:lnTo>
                    <a:pt x="519125" y="51689"/>
                  </a:lnTo>
                  <a:lnTo>
                    <a:pt x="519125" y="63271"/>
                  </a:lnTo>
                  <a:lnTo>
                    <a:pt x="466534" y="63271"/>
                  </a:lnTo>
                  <a:lnTo>
                    <a:pt x="466534" y="77724"/>
                  </a:lnTo>
                  <a:lnTo>
                    <a:pt x="589102" y="77724"/>
                  </a:lnTo>
                  <a:lnTo>
                    <a:pt x="589102" y="6327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848484" y="6447281"/>
              <a:ext cx="122554" cy="129222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196746" y="6758012"/>
              <a:ext cx="250037" cy="132054"/>
            </a:xfrm>
            <a:prstGeom prst="rect">
              <a:avLst/>
            </a:prstGeom>
          </p:spPr>
        </p:pic>
        <p:sp>
          <p:nvSpPr>
            <p:cNvPr id="140" name="object 140" descr=""/>
            <p:cNvSpPr/>
            <p:nvPr/>
          </p:nvSpPr>
          <p:spPr>
            <a:xfrm>
              <a:off x="1521840" y="6756158"/>
              <a:ext cx="262255" cy="133985"/>
            </a:xfrm>
            <a:custGeom>
              <a:avLst/>
              <a:gdLst/>
              <a:ahLst/>
              <a:cxnLst/>
              <a:rect l="l" t="t" r="r" b="b"/>
              <a:pathLst>
                <a:path w="262255" h="133984">
                  <a:moveTo>
                    <a:pt x="63500" y="83451"/>
                  </a:moveTo>
                  <a:lnTo>
                    <a:pt x="23368" y="94640"/>
                  </a:lnTo>
                  <a:lnTo>
                    <a:pt x="19589" y="100723"/>
                  </a:lnTo>
                  <a:lnTo>
                    <a:pt x="19612" y="116522"/>
                  </a:lnTo>
                  <a:lnTo>
                    <a:pt x="63500" y="133908"/>
                  </a:lnTo>
                  <a:lnTo>
                    <a:pt x="73435" y="133484"/>
                  </a:lnTo>
                  <a:lnTo>
                    <a:pt x="105426" y="120015"/>
                  </a:lnTo>
                  <a:lnTo>
                    <a:pt x="63500" y="120015"/>
                  </a:lnTo>
                  <a:lnTo>
                    <a:pt x="52018" y="119300"/>
                  </a:lnTo>
                  <a:lnTo>
                    <a:pt x="43846" y="117157"/>
                  </a:lnTo>
                  <a:lnTo>
                    <a:pt x="38961" y="113585"/>
                  </a:lnTo>
                  <a:lnTo>
                    <a:pt x="37337" y="108585"/>
                  </a:lnTo>
                  <a:lnTo>
                    <a:pt x="38961" y="103669"/>
                  </a:lnTo>
                  <a:lnTo>
                    <a:pt x="43846" y="100161"/>
                  </a:lnTo>
                  <a:lnTo>
                    <a:pt x="52018" y="98058"/>
                  </a:lnTo>
                  <a:lnTo>
                    <a:pt x="63500" y="97358"/>
                  </a:lnTo>
                  <a:lnTo>
                    <a:pt x="105413" y="97358"/>
                  </a:lnTo>
                  <a:lnTo>
                    <a:pt x="103631" y="94576"/>
                  </a:lnTo>
                  <a:lnTo>
                    <a:pt x="96012" y="90131"/>
                  </a:lnTo>
                  <a:lnTo>
                    <a:pt x="89628" y="87207"/>
                  </a:lnTo>
                  <a:lnTo>
                    <a:pt x="82089" y="85120"/>
                  </a:lnTo>
                  <a:lnTo>
                    <a:pt x="73384" y="83868"/>
                  </a:lnTo>
                  <a:lnTo>
                    <a:pt x="63500" y="83451"/>
                  </a:lnTo>
                  <a:close/>
                </a:path>
                <a:path w="262255" h="133984">
                  <a:moveTo>
                    <a:pt x="105413" y="97358"/>
                  </a:moveTo>
                  <a:lnTo>
                    <a:pt x="63500" y="97358"/>
                  </a:lnTo>
                  <a:lnTo>
                    <a:pt x="75021" y="98058"/>
                  </a:lnTo>
                  <a:lnTo>
                    <a:pt x="83280" y="100161"/>
                  </a:lnTo>
                  <a:lnTo>
                    <a:pt x="88253" y="103669"/>
                  </a:lnTo>
                  <a:lnTo>
                    <a:pt x="89915" y="108585"/>
                  </a:lnTo>
                  <a:lnTo>
                    <a:pt x="88253" y="113585"/>
                  </a:lnTo>
                  <a:lnTo>
                    <a:pt x="83280" y="117157"/>
                  </a:lnTo>
                  <a:lnTo>
                    <a:pt x="75021" y="119300"/>
                  </a:lnTo>
                  <a:lnTo>
                    <a:pt x="63500" y="120015"/>
                  </a:lnTo>
                  <a:lnTo>
                    <a:pt x="105426" y="120015"/>
                  </a:lnTo>
                  <a:lnTo>
                    <a:pt x="107569" y="116522"/>
                  </a:lnTo>
                  <a:lnTo>
                    <a:pt x="107569" y="100723"/>
                  </a:lnTo>
                  <a:lnTo>
                    <a:pt x="105413" y="97358"/>
                  </a:lnTo>
                  <a:close/>
                </a:path>
                <a:path w="262255" h="133984">
                  <a:moveTo>
                    <a:pt x="243840" y="86944"/>
                  </a:moveTo>
                  <a:lnTo>
                    <a:pt x="155575" y="86944"/>
                  </a:lnTo>
                  <a:lnTo>
                    <a:pt x="155575" y="101396"/>
                  </a:lnTo>
                  <a:lnTo>
                    <a:pt x="226567" y="101396"/>
                  </a:lnTo>
                  <a:lnTo>
                    <a:pt x="226567" y="133908"/>
                  </a:lnTo>
                  <a:lnTo>
                    <a:pt x="243840" y="133908"/>
                  </a:lnTo>
                  <a:lnTo>
                    <a:pt x="243840" y="86944"/>
                  </a:lnTo>
                  <a:close/>
                </a:path>
                <a:path w="262255" h="133984">
                  <a:moveTo>
                    <a:pt x="40767" y="31965"/>
                  </a:moveTo>
                  <a:lnTo>
                    <a:pt x="6350" y="48768"/>
                  </a:lnTo>
                  <a:lnTo>
                    <a:pt x="6403" y="62966"/>
                  </a:lnTo>
                  <a:lnTo>
                    <a:pt x="40640" y="79692"/>
                  </a:lnTo>
                  <a:lnTo>
                    <a:pt x="48167" y="79276"/>
                  </a:lnTo>
                  <a:lnTo>
                    <a:pt x="73604" y="66065"/>
                  </a:lnTo>
                  <a:lnTo>
                    <a:pt x="29337" y="66065"/>
                  </a:lnTo>
                  <a:lnTo>
                    <a:pt x="23495" y="62636"/>
                  </a:lnTo>
                  <a:lnTo>
                    <a:pt x="23495" y="52781"/>
                  </a:lnTo>
                  <a:lnTo>
                    <a:pt x="25018" y="50355"/>
                  </a:lnTo>
                  <a:lnTo>
                    <a:pt x="30606" y="46659"/>
                  </a:lnTo>
                  <a:lnTo>
                    <a:pt x="35052" y="45732"/>
                  </a:lnTo>
                  <a:lnTo>
                    <a:pt x="73628" y="45732"/>
                  </a:lnTo>
                  <a:lnTo>
                    <a:pt x="72136" y="43040"/>
                  </a:lnTo>
                  <a:lnTo>
                    <a:pt x="66040" y="38608"/>
                  </a:lnTo>
                  <a:lnTo>
                    <a:pt x="60965" y="35705"/>
                  </a:lnTo>
                  <a:lnTo>
                    <a:pt x="55070" y="33629"/>
                  </a:lnTo>
                  <a:lnTo>
                    <a:pt x="48341" y="32382"/>
                  </a:lnTo>
                  <a:lnTo>
                    <a:pt x="40767" y="31965"/>
                  </a:lnTo>
                  <a:close/>
                </a:path>
                <a:path w="262255" h="133984">
                  <a:moveTo>
                    <a:pt x="73628" y="45732"/>
                  </a:moveTo>
                  <a:lnTo>
                    <a:pt x="52324" y="45732"/>
                  </a:lnTo>
                  <a:lnTo>
                    <a:pt x="58165" y="49085"/>
                  </a:lnTo>
                  <a:lnTo>
                    <a:pt x="58165" y="62636"/>
                  </a:lnTo>
                  <a:lnTo>
                    <a:pt x="52324" y="66065"/>
                  </a:lnTo>
                  <a:lnTo>
                    <a:pt x="73604" y="66065"/>
                  </a:lnTo>
                  <a:lnTo>
                    <a:pt x="75311" y="62966"/>
                  </a:lnTo>
                  <a:lnTo>
                    <a:pt x="75311" y="48768"/>
                  </a:lnTo>
                  <a:lnTo>
                    <a:pt x="73628" y="45732"/>
                  </a:lnTo>
                  <a:close/>
                </a:path>
                <a:path w="262255" h="133984">
                  <a:moveTo>
                    <a:pt x="261747" y="63258"/>
                  </a:moveTo>
                  <a:lnTo>
                    <a:pt x="139191" y="63258"/>
                  </a:lnTo>
                  <a:lnTo>
                    <a:pt x="139191" y="77698"/>
                  </a:lnTo>
                  <a:lnTo>
                    <a:pt x="261747" y="77698"/>
                  </a:lnTo>
                  <a:lnTo>
                    <a:pt x="261747" y="63258"/>
                  </a:lnTo>
                  <a:close/>
                </a:path>
                <a:path w="262255" h="133984">
                  <a:moveTo>
                    <a:pt x="209041" y="51625"/>
                  </a:moveTo>
                  <a:lnTo>
                    <a:pt x="191770" y="51625"/>
                  </a:lnTo>
                  <a:lnTo>
                    <a:pt x="191770" y="63258"/>
                  </a:lnTo>
                  <a:lnTo>
                    <a:pt x="209041" y="63258"/>
                  </a:lnTo>
                  <a:lnTo>
                    <a:pt x="209041" y="51625"/>
                  </a:lnTo>
                  <a:close/>
                </a:path>
                <a:path w="262255" h="133984">
                  <a:moveTo>
                    <a:pt x="243332" y="4927"/>
                  </a:moveTo>
                  <a:lnTo>
                    <a:pt x="157734" y="4927"/>
                  </a:lnTo>
                  <a:lnTo>
                    <a:pt x="157734" y="51625"/>
                  </a:lnTo>
                  <a:lnTo>
                    <a:pt x="243332" y="51625"/>
                  </a:lnTo>
                  <a:lnTo>
                    <a:pt x="243332" y="37312"/>
                  </a:lnTo>
                  <a:lnTo>
                    <a:pt x="174878" y="37312"/>
                  </a:lnTo>
                  <a:lnTo>
                    <a:pt x="174878" y="19240"/>
                  </a:lnTo>
                  <a:lnTo>
                    <a:pt x="243332" y="19240"/>
                  </a:lnTo>
                  <a:lnTo>
                    <a:pt x="243332" y="4927"/>
                  </a:lnTo>
                  <a:close/>
                </a:path>
                <a:path w="262255" h="133984">
                  <a:moveTo>
                    <a:pt x="243332" y="19240"/>
                  </a:moveTo>
                  <a:lnTo>
                    <a:pt x="226186" y="19240"/>
                  </a:lnTo>
                  <a:lnTo>
                    <a:pt x="226186" y="37312"/>
                  </a:lnTo>
                  <a:lnTo>
                    <a:pt x="243332" y="37312"/>
                  </a:lnTo>
                  <a:lnTo>
                    <a:pt x="243332" y="19240"/>
                  </a:lnTo>
                  <a:close/>
                </a:path>
                <a:path w="262255" h="133984">
                  <a:moveTo>
                    <a:pt x="105409" y="1854"/>
                  </a:moveTo>
                  <a:lnTo>
                    <a:pt x="88265" y="1854"/>
                  </a:lnTo>
                  <a:lnTo>
                    <a:pt x="88265" y="83185"/>
                  </a:lnTo>
                  <a:lnTo>
                    <a:pt x="105409" y="83185"/>
                  </a:lnTo>
                  <a:lnTo>
                    <a:pt x="105409" y="54292"/>
                  </a:lnTo>
                  <a:lnTo>
                    <a:pt x="125476" y="54292"/>
                  </a:lnTo>
                  <a:lnTo>
                    <a:pt x="125476" y="39839"/>
                  </a:lnTo>
                  <a:lnTo>
                    <a:pt x="105409" y="39839"/>
                  </a:lnTo>
                  <a:lnTo>
                    <a:pt x="105409" y="1854"/>
                  </a:lnTo>
                  <a:close/>
                </a:path>
                <a:path w="262255" h="133984">
                  <a:moveTo>
                    <a:pt x="80899" y="13487"/>
                  </a:moveTo>
                  <a:lnTo>
                    <a:pt x="0" y="13487"/>
                  </a:lnTo>
                  <a:lnTo>
                    <a:pt x="0" y="27254"/>
                  </a:lnTo>
                  <a:lnTo>
                    <a:pt x="80899" y="27254"/>
                  </a:lnTo>
                  <a:lnTo>
                    <a:pt x="80899" y="13487"/>
                  </a:lnTo>
                  <a:close/>
                </a:path>
                <a:path w="262255" h="133984">
                  <a:moveTo>
                    <a:pt x="49021" y="0"/>
                  </a:moveTo>
                  <a:lnTo>
                    <a:pt x="31877" y="0"/>
                  </a:lnTo>
                  <a:lnTo>
                    <a:pt x="31877" y="13487"/>
                  </a:lnTo>
                  <a:lnTo>
                    <a:pt x="49021" y="13487"/>
                  </a:lnTo>
                  <a:lnTo>
                    <a:pt x="4902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848484" y="6760819"/>
              <a:ext cx="122554" cy="129247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2499360" y="3482339"/>
              <a:ext cx="829310" cy="614680"/>
            </a:xfrm>
            <a:custGeom>
              <a:avLst/>
              <a:gdLst/>
              <a:ahLst/>
              <a:cxnLst/>
              <a:rect l="l" t="t" r="r" b="b"/>
              <a:pathLst>
                <a:path w="829310" h="614679">
                  <a:moveTo>
                    <a:pt x="414527" y="0"/>
                  </a:moveTo>
                  <a:lnTo>
                    <a:pt x="380110" y="47879"/>
                  </a:lnTo>
                  <a:lnTo>
                    <a:pt x="333628" y="5842"/>
                  </a:lnTo>
                  <a:lnTo>
                    <a:pt x="312419" y="57912"/>
                  </a:lnTo>
                  <a:lnTo>
                    <a:pt x="255904" y="23368"/>
                  </a:lnTo>
                  <a:lnTo>
                    <a:pt x="248792" y="77343"/>
                  </a:lnTo>
                  <a:lnTo>
                    <a:pt x="184276" y="51816"/>
                  </a:lnTo>
                  <a:lnTo>
                    <a:pt x="191515" y="105791"/>
                  </a:lnTo>
                  <a:lnTo>
                    <a:pt x="121412" y="89916"/>
                  </a:lnTo>
                  <a:lnTo>
                    <a:pt x="142747" y="141859"/>
                  </a:lnTo>
                  <a:lnTo>
                    <a:pt x="69850" y="136525"/>
                  </a:lnTo>
                  <a:lnTo>
                    <a:pt x="104520" y="184277"/>
                  </a:lnTo>
                  <a:lnTo>
                    <a:pt x="31495" y="189611"/>
                  </a:lnTo>
                  <a:lnTo>
                    <a:pt x="78104" y="231521"/>
                  </a:lnTo>
                  <a:lnTo>
                    <a:pt x="8000" y="247142"/>
                  </a:lnTo>
                  <a:lnTo>
                    <a:pt x="64642" y="281559"/>
                  </a:lnTo>
                  <a:lnTo>
                    <a:pt x="0" y="307086"/>
                  </a:lnTo>
                  <a:lnTo>
                    <a:pt x="64642" y="332613"/>
                  </a:lnTo>
                  <a:lnTo>
                    <a:pt x="8000" y="367030"/>
                  </a:lnTo>
                  <a:lnTo>
                    <a:pt x="78104" y="382650"/>
                  </a:lnTo>
                  <a:lnTo>
                    <a:pt x="31495" y="424561"/>
                  </a:lnTo>
                  <a:lnTo>
                    <a:pt x="104520" y="429895"/>
                  </a:lnTo>
                  <a:lnTo>
                    <a:pt x="69850" y="477647"/>
                  </a:lnTo>
                  <a:lnTo>
                    <a:pt x="142747" y="472313"/>
                  </a:lnTo>
                  <a:lnTo>
                    <a:pt x="121412" y="524256"/>
                  </a:lnTo>
                  <a:lnTo>
                    <a:pt x="191515" y="508381"/>
                  </a:lnTo>
                  <a:lnTo>
                    <a:pt x="184276" y="562356"/>
                  </a:lnTo>
                  <a:lnTo>
                    <a:pt x="248792" y="536829"/>
                  </a:lnTo>
                  <a:lnTo>
                    <a:pt x="255904" y="590804"/>
                  </a:lnTo>
                  <a:lnTo>
                    <a:pt x="312419" y="556260"/>
                  </a:lnTo>
                  <a:lnTo>
                    <a:pt x="333628" y="608330"/>
                  </a:lnTo>
                  <a:lnTo>
                    <a:pt x="380110" y="566293"/>
                  </a:lnTo>
                  <a:lnTo>
                    <a:pt x="414527" y="614172"/>
                  </a:lnTo>
                  <a:lnTo>
                    <a:pt x="448944" y="566293"/>
                  </a:lnTo>
                  <a:lnTo>
                    <a:pt x="495426" y="608330"/>
                  </a:lnTo>
                  <a:lnTo>
                    <a:pt x="516635" y="556260"/>
                  </a:lnTo>
                  <a:lnTo>
                    <a:pt x="573151" y="590804"/>
                  </a:lnTo>
                  <a:lnTo>
                    <a:pt x="580263" y="536829"/>
                  </a:lnTo>
                  <a:lnTo>
                    <a:pt x="644778" y="562356"/>
                  </a:lnTo>
                  <a:lnTo>
                    <a:pt x="637539" y="508381"/>
                  </a:lnTo>
                  <a:lnTo>
                    <a:pt x="707644" y="524256"/>
                  </a:lnTo>
                  <a:lnTo>
                    <a:pt x="686307" y="472313"/>
                  </a:lnTo>
                  <a:lnTo>
                    <a:pt x="759205" y="477647"/>
                  </a:lnTo>
                  <a:lnTo>
                    <a:pt x="724534" y="429895"/>
                  </a:lnTo>
                  <a:lnTo>
                    <a:pt x="797560" y="424561"/>
                  </a:lnTo>
                  <a:lnTo>
                    <a:pt x="750951" y="382650"/>
                  </a:lnTo>
                  <a:lnTo>
                    <a:pt x="821054" y="367030"/>
                  </a:lnTo>
                  <a:lnTo>
                    <a:pt x="764413" y="332613"/>
                  </a:lnTo>
                  <a:lnTo>
                    <a:pt x="829055" y="307086"/>
                  </a:lnTo>
                  <a:lnTo>
                    <a:pt x="764413" y="281559"/>
                  </a:lnTo>
                  <a:lnTo>
                    <a:pt x="821054" y="247142"/>
                  </a:lnTo>
                  <a:lnTo>
                    <a:pt x="750951" y="231521"/>
                  </a:lnTo>
                  <a:lnTo>
                    <a:pt x="797560" y="189611"/>
                  </a:lnTo>
                  <a:lnTo>
                    <a:pt x="724534" y="184277"/>
                  </a:lnTo>
                  <a:lnTo>
                    <a:pt x="759205" y="136525"/>
                  </a:lnTo>
                  <a:lnTo>
                    <a:pt x="686307" y="141859"/>
                  </a:lnTo>
                  <a:lnTo>
                    <a:pt x="707644" y="89916"/>
                  </a:lnTo>
                  <a:lnTo>
                    <a:pt x="637539" y="105791"/>
                  </a:lnTo>
                  <a:lnTo>
                    <a:pt x="644778" y="51816"/>
                  </a:lnTo>
                  <a:lnTo>
                    <a:pt x="580263" y="77343"/>
                  </a:lnTo>
                  <a:lnTo>
                    <a:pt x="573151" y="23368"/>
                  </a:lnTo>
                  <a:lnTo>
                    <a:pt x="516635" y="57912"/>
                  </a:lnTo>
                  <a:lnTo>
                    <a:pt x="495426" y="5842"/>
                  </a:lnTo>
                  <a:lnTo>
                    <a:pt x="448944" y="47879"/>
                  </a:lnTo>
                  <a:lnTo>
                    <a:pt x="414527" y="0"/>
                  </a:lnTo>
                  <a:close/>
                </a:path>
              </a:pathLst>
            </a:custGeom>
            <a:solidFill>
              <a:srgbClr val="2431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2750438" y="3706113"/>
              <a:ext cx="320675" cy="168275"/>
            </a:xfrm>
            <a:custGeom>
              <a:avLst/>
              <a:gdLst/>
              <a:ahLst/>
              <a:cxnLst/>
              <a:rect l="l" t="t" r="r" b="b"/>
              <a:pathLst>
                <a:path w="320675" h="168275">
                  <a:moveTo>
                    <a:pt x="264922" y="97282"/>
                  </a:moveTo>
                  <a:lnTo>
                    <a:pt x="224281" y="107187"/>
                  </a:lnTo>
                  <a:lnTo>
                    <a:pt x="209677" y="132334"/>
                  </a:lnTo>
                  <a:lnTo>
                    <a:pt x="210601" y="139692"/>
                  </a:lnTo>
                  <a:lnTo>
                    <a:pt x="241744" y="164798"/>
                  </a:lnTo>
                  <a:lnTo>
                    <a:pt x="264922" y="167259"/>
                  </a:lnTo>
                  <a:lnTo>
                    <a:pt x="277256" y="166641"/>
                  </a:lnTo>
                  <a:lnTo>
                    <a:pt x="314477" y="149225"/>
                  </a:lnTo>
                  <a:lnTo>
                    <a:pt x="253873" y="149225"/>
                  </a:lnTo>
                  <a:lnTo>
                    <a:pt x="245618" y="147700"/>
                  </a:lnTo>
                  <a:lnTo>
                    <a:pt x="240156" y="144525"/>
                  </a:lnTo>
                  <a:lnTo>
                    <a:pt x="234569" y="141478"/>
                  </a:lnTo>
                  <a:lnTo>
                    <a:pt x="231775" y="137413"/>
                  </a:lnTo>
                  <a:lnTo>
                    <a:pt x="231775" y="127254"/>
                  </a:lnTo>
                  <a:lnTo>
                    <a:pt x="234569" y="123189"/>
                  </a:lnTo>
                  <a:lnTo>
                    <a:pt x="240030" y="120014"/>
                  </a:lnTo>
                  <a:lnTo>
                    <a:pt x="245491" y="116967"/>
                  </a:lnTo>
                  <a:lnTo>
                    <a:pt x="253873" y="115316"/>
                  </a:lnTo>
                  <a:lnTo>
                    <a:pt x="314314" y="115316"/>
                  </a:lnTo>
                  <a:lnTo>
                    <a:pt x="312116" y="112474"/>
                  </a:lnTo>
                  <a:lnTo>
                    <a:pt x="305688" y="107187"/>
                  </a:lnTo>
                  <a:lnTo>
                    <a:pt x="297586" y="102854"/>
                  </a:lnTo>
                  <a:lnTo>
                    <a:pt x="288115" y="99758"/>
                  </a:lnTo>
                  <a:lnTo>
                    <a:pt x="277239" y="97901"/>
                  </a:lnTo>
                  <a:lnTo>
                    <a:pt x="264922" y="97282"/>
                  </a:lnTo>
                  <a:close/>
                </a:path>
                <a:path w="320675" h="168275">
                  <a:moveTo>
                    <a:pt x="314314" y="115316"/>
                  </a:moveTo>
                  <a:lnTo>
                    <a:pt x="264922" y="115316"/>
                  </a:lnTo>
                  <a:lnTo>
                    <a:pt x="272760" y="115623"/>
                  </a:lnTo>
                  <a:lnTo>
                    <a:pt x="279527" y="116538"/>
                  </a:lnTo>
                  <a:lnTo>
                    <a:pt x="298196" y="137413"/>
                  </a:lnTo>
                  <a:lnTo>
                    <a:pt x="295402" y="141478"/>
                  </a:lnTo>
                  <a:lnTo>
                    <a:pt x="289813" y="144653"/>
                  </a:lnTo>
                  <a:lnTo>
                    <a:pt x="284225" y="147700"/>
                  </a:lnTo>
                  <a:lnTo>
                    <a:pt x="275971" y="149225"/>
                  </a:lnTo>
                  <a:lnTo>
                    <a:pt x="314477" y="149225"/>
                  </a:lnTo>
                  <a:lnTo>
                    <a:pt x="316722" y="146335"/>
                  </a:lnTo>
                  <a:lnTo>
                    <a:pt x="319494" y="139692"/>
                  </a:lnTo>
                  <a:lnTo>
                    <a:pt x="320421" y="132334"/>
                  </a:lnTo>
                  <a:lnTo>
                    <a:pt x="319494" y="125047"/>
                  </a:lnTo>
                  <a:lnTo>
                    <a:pt x="316722" y="118427"/>
                  </a:lnTo>
                  <a:lnTo>
                    <a:pt x="314314" y="115316"/>
                  </a:lnTo>
                  <a:close/>
                </a:path>
                <a:path w="320675" h="168275">
                  <a:moveTo>
                    <a:pt x="235077" y="25654"/>
                  </a:moveTo>
                  <a:lnTo>
                    <a:pt x="213233" y="25654"/>
                  </a:lnTo>
                  <a:lnTo>
                    <a:pt x="213233" y="32512"/>
                  </a:lnTo>
                  <a:lnTo>
                    <a:pt x="212471" y="40197"/>
                  </a:lnTo>
                  <a:lnTo>
                    <a:pt x="187515" y="75215"/>
                  </a:lnTo>
                  <a:lnTo>
                    <a:pt x="171323" y="83820"/>
                  </a:lnTo>
                  <a:lnTo>
                    <a:pt x="186817" y="99187"/>
                  </a:lnTo>
                  <a:lnTo>
                    <a:pt x="218503" y="72691"/>
                  </a:lnTo>
                  <a:lnTo>
                    <a:pt x="224917" y="62737"/>
                  </a:lnTo>
                  <a:lnTo>
                    <a:pt x="250867" y="62737"/>
                  </a:lnTo>
                  <a:lnTo>
                    <a:pt x="235151" y="32512"/>
                  </a:lnTo>
                  <a:lnTo>
                    <a:pt x="235077" y="25654"/>
                  </a:lnTo>
                  <a:close/>
                </a:path>
                <a:path w="320675" h="168275">
                  <a:moveTo>
                    <a:pt x="317754" y="0"/>
                  </a:moveTo>
                  <a:lnTo>
                    <a:pt x="296291" y="0"/>
                  </a:lnTo>
                  <a:lnTo>
                    <a:pt x="296291" y="37973"/>
                  </a:lnTo>
                  <a:lnTo>
                    <a:pt x="264668" y="37973"/>
                  </a:lnTo>
                  <a:lnTo>
                    <a:pt x="264668" y="55499"/>
                  </a:lnTo>
                  <a:lnTo>
                    <a:pt x="296291" y="55499"/>
                  </a:lnTo>
                  <a:lnTo>
                    <a:pt x="296291" y="96138"/>
                  </a:lnTo>
                  <a:lnTo>
                    <a:pt x="317754" y="96138"/>
                  </a:lnTo>
                  <a:lnTo>
                    <a:pt x="317754" y="0"/>
                  </a:lnTo>
                  <a:close/>
                </a:path>
                <a:path w="320675" h="168275">
                  <a:moveTo>
                    <a:pt x="250867" y="62737"/>
                  </a:moveTo>
                  <a:lnTo>
                    <a:pt x="224917" y="62737"/>
                  </a:lnTo>
                  <a:lnTo>
                    <a:pt x="231911" y="71522"/>
                  </a:lnTo>
                  <a:lnTo>
                    <a:pt x="240490" y="79581"/>
                  </a:lnTo>
                  <a:lnTo>
                    <a:pt x="250616" y="86901"/>
                  </a:lnTo>
                  <a:lnTo>
                    <a:pt x="262255" y="93472"/>
                  </a:lnTo>
                  <a:lnTo>
                    <a:pt x="276098" y="76835"/>
                  </a:lnTo>
                  <a:lnTo>
                    <a:pt x="267475" y="73499"/>
                  </a:lnTo>
                  <a:lnTo>
                    <a:pt x="259699" y="69389"/>
                  </a:lnTo>
                  <a:lnTo>
                    <a:pt x="252755" y="64494"/>
                  </a:lnTo>
                  <a:lnTo>
                    <a:pt x="250867" y="62737"/>
                  </a:lnTo>
                  <a:close/>
                </a:path>
                <a:path w="320675" h="168275">
                  <a:moveTo>
                    <a:pt x="268859" y="7493"/>
                  </a:moveTo>
                  <a:lnTo>
                    <a:pt x="178562" y="7493"/>
                  </a:lnTo>
                  <a:lnTo>
                    <a:pt x="178562" y="25654"/>
                  </a:lnTo>
                  <a:lnTo>
                    <a:pt x="268859" y="25654"/>
                  </a:lnTo>
                  <a:lnTo>
                    <a:pt x="268859" y="7493"/>
                  </a:lnTo>
                  <a:close/>
                </a:path>
                <a:path w="320675" h="168275">
                  <a:moveTo>
                    <a:pt x="79248" y="14097"/>
                  </a:moveTo>
                  <a:lnTo>
                    <a:pt x="9779" y="14097"/>
                  </a:lnTo>
                  <a:lnTo>
                    <a:pt x="9779" y="32258"/>
                  </a:lnTo>
                  <a:lnTo>
                    <a:pt x="55625" y="32258"/>
                  </a:lnTo>
                  <a:lnTo>
                    <a:pt x="52889" y="44783"/>
                  </a:lnTo>
                  <a:lnTo>
                    <a:pt x="35941" y="80645"/>
                  </a:lnTo>
                  <a:lnTo>
                    <a:pt x="9830" y="109345"/>
                  </a:lnTo>
                  <a:lnTo>
                    <a:pt x="0" y="116205"/>
                  </a:lnTo>
                  <a:lnTo>
                    <a:pt x="17780" y="130301"/>
                  </a:lnTo>
                  <a:lnTo>
                    <a:pt x="50355" y="96797"/>
                  </a:lnTo>
                  <a:lnTo>
                    <a:pt x="73612" y="49911"/>
                  </a:lnTo>
                  <a:lnTo>
                    <a:pt x="77460" y="32432"/>
                  </a:lnTo>
                  <a:lnTo>
                    <a:pt x="79248" y="14097"/>
                  </a:lnTo>
                  <a:close/>
                </a:path>
                <a:path w="320675" h="168275">
                  <a:moveTo>
                    <a:pt x="148209" y="84074"/>
                  </a:moveTo>
                  <a:lnTo>
                    <a:pt x="126492" y="84074"/>
                  </a:lnTo>
                  <a:lnTo>
                    <a:pt x="126492" y="167894"/>
                  </a:lnTo>
                  <a:lnTo>
                    <a:pt x="148209" y="167894"/>
                  </a:lnTo>
                  <a:lnTo>
                    <a:pt x="148209" y="84074"/>
                  </a:lnTo>
                  <a:close/>
                </a:path>
                <a:path w="320675" h="168275">
                  <a:moveTo>
                    <a:pt x="112903" y="3429"/>
                  </a:moveTo>
                  <a:lnTo>
                    <a:pt x="91312" y="3429"/>
                  </a:lnTo>
                  <a:lnTo>
                    <a:pt x="91312" y="162941"/>
                  </a:lnTo>
                  <a:lnTo>
                    <a:pt x="112903" y="162941"/>
                  </a:lnTo>
                  <a:lnTo>
                    <a:pt x="112903" y="84074"/>
                  </a:lnTo>
                  <a:lnTo>
                    <a:pt x="148209" y="84074"/>
                  </a:lnTo>
                  <a:lnTo>
                    <a:pt x="148209" y="65659"/>
                  </a:lnTo>
                  <a:lnTo>
                    <a:pt x="112903" y="65659"/>
                  </a:lnTo>
                  <a:lnTo>
                    <a:pt x="112903" y="3429"/>
                  </a:lnTo>
                  <a:close/>
                </a:path>
                <a:path w="320675" h="168275">
                  <a:moveTo>
                    <a:pt x="148209" y="0"/>
                  </a:moveTo>
                  <a:lnTo>
                    <a:pt x="126492" y="0"/>
                  </a:lnTo>
                  <a:lnTo>
                    <a:pt x="126492" y="65659"/>
                  </a:lnTo>
                  <a:lnTo>
                    <a:pt x="148209" y="65659"/>
                  </a:lnTo>
                  <a:lnTo>
                    <a:pt x="148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 descr=""/>
          <p:cNvSpPr txBox="1"/>
          <p:nvPr/>
        </p:nvSpPr>
        <p:spPr>
          <a:xfrm>
            <a:off x="3816858" y="6354063"/>
            <a:ext cx="1343660" cy="313690"/>
          </a:xfrm>
          <a:prstGeom prst="rect">
            <a:avLst/>
          </a:prstGeom>
          <a:solidFill>
            <a:srgbClr val="FAE4D5"/>
          </a:solidFill>
          <a:ln w="9525">
            <a:solidFill>
              <a:srgbClr val="7E7E7E"/>
            </a:solidFill>
          </a:ln>
        </p:spPr>
        <p:txBody>
          <a:bodyPr wrap="square" lIns="0" tIns="755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595"/>
              </a:spcBef>
            </a:pPr>
            <a:r>
              <a:rPr dirty="0" sz="1050" spc="-25" b="1">
                <a:latin typeface="Malgun Gothic"/>
                <a:cs typeface="Malgun Gothic"/>
              </a:rPr>
              <a:t>16</a:t>
            </a:r>
            <a:endParaRPr sz="1050">
              <a:latin typeface="Malgun Gothic"/>
              <a:cs typeface="Malgun Gothic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3816858" y="6667627"/>
            <a:ext cx="1343660" cy="313690"/>
          </a:xfrm>
          <a:prstGeom prst="rect">
            <a:avLst/>
          </a:prstGeom>
          <a:solidFill>
            <a:srgbClr val="FAE4D5"/>
          </a:solidFill>
          <a:ln w="9525">
            <a:solidFill>
              <a:srgbClr val="7E7E7E"/>
            </a:solidFill>
          </a:ln>
        </p:spPr>
        <p:txBody>
          <a:bodyPr wrap="square" lIns="0" tIns="755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595"/>
              </a:spcBef>
            </a:pPr>
            <a:r>
              <a:rPr dirty="0" sz="1050" spc="-25" b="1">
                <a:latin typeface="Malgun Gothic"/>
                <a:cs typeface="Malgun Gothic"/>
              </a:rPr>
              <a:t>38</a:t>
            </a:r>
            <a:endParaRPr sz="1050">
              <a:latin typeface="Malgun Gothic"/>
              <a:cs typeface="Malgun Gothic"/>
            </a:endParaRPr>
          </a:p>
        </p:txBody>
      </p:sp>
      <p:grpSp>
        <p:nvGrpSpPr>
          <p:cNvPr id="146" name="object 146" descr=""/>
          <p:cNvGrpSpPr/>
          <p:nvPr/>
        </p:nvGrpSpPr>
        <p:grpSpPr>
          <a:xfrm>
            <a:off x="5588253" y="1764537"/>
            <a:ext cx="4691380" cy="5461000"/>
            <a:chOff x="5588253" y="1764537"/>
            <a:chExt cx="4691380" cy="5461000"/>
          </a:xfrm>
        </p:grpSpPr>
        <p:sp>
          <p:nvSpPr>
            <p:cNvPr id="147" name="object 147" descr=""/>
            <p:cNvSpPr/>
            <p:nvPr/>
          </p:nvSpPr>
          <p:spPr>
            <a:xfrm>
              <a:off x="5599175" y="3410711"/>
              <a:ext cx="4680585" cy="3815079"/>
            </a:xfrm>
            <a:custGeom>
              <a:avLst/>
              <a:gdLst/>
              <a:ahLst/>
              <a:cxnLst/>
              <a:rect l="l" t="t" r="r" b="b"/>
              <a:pathLst>
                <a:path w="4680584" h="3815079">
                  <a:moveTo>
                    <a:pt x="0" y="3814572"/>
                  </a:moveTo>
                  <a:lnTo>
                    <a:pt x="4680204" y="3814572"/>
                  </a:lnTo>
                  <a:lnTo>
                    <a:pt x="4680204" y="0"/>
                  </a:lnTo>
                  <a:lnTo>
                    <a:pt x="0" y="0"/>
                  </a:lnTo>
                  <a:lnTo>
                    <a:pt x="0" y="38145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5741289" y="3525900"/>
              <a:ext cx="4396105" cy="146050"/>
            </a:xfrm>
            <a:custGeom>
              <a:avLst/>
              <a:gdLst/>
              <a:ahLst/>
              <a:cxnLst/>
              <a:rect l="l" t="t" r="r" b="b"/>
              <a:pathLst>
                <a:path w="4396105" h="146050">
                  <a:moveTo>
                    <a:pt x="44043" y="55143"/>
                  </a:moveTo>
                  <a:lnTo>
                    <a:pt x="0" y="55143"/>
                  </a:lnTo>
                  <a:lnTo>
                    <a:pt x="0" y="99187"/>
                  </a:lnTo>
                  <a:lnTo>
                    <a:pt x="44043" y="99187"/>
                  </a:lnTo>
                  <a:lnTo>
                    <a:pt x="44043" y="55143"/>
                  </a:lnTo>
                  <a:close/>
                </a:path>
                <a:path w="4396105" h="146050">
                  <a:moveTo>
                    <a:pt x="291592" y="88519"/>
                  </a:moveTo>
                  <a:lnTo>
                    <a:pt x="273050" y="88519"/>
                  </a:lnTo>
                  <a:lnTo>
                    <a:pt x="273050" y="104140"/>
                  </a:lnTo>
                  <a:lnTo>
                    <a:pt x="273050" y="127000"/>
                  </a:lnTo>
                  <a:lnTo>
                    <a:pt x="216408" y="127000"/>
                  </a:lnTo>
                  <a:lnTo>
                    <a:pt x="216408" y="104140"/>
                  </a:lnTo>
                  <a:lnTo>
                    <a:pt x="273050" y="104140"/>
                  </a:lnTo>
                  <a:lnTo>
                    <a:pt x="273050" y="88519"/>
                  </a:lnTo>
                  <a:lnTo>
                    <a:pt x="197739" y="88519"/>
                  </a:lnTo>
                  <a:lnTo>
                    <a:pt x="197739" y="142621"/>
                  </a:lnTo>
                  <a:lnTo>
                    <a:pt x="291592" y="142621"/>
                  </a:lnTo>
                  <a:lnTo>
                    <a:pt x="291592" y="127000"/>
                  </a:lnTo>
                  <a:lnTo>
                    <a:pt x="291592" y="104140"/>
                  </a:lnTo>
                  <a:lnTo>
                    <a:pt x="291592" y="88519"/>
                  </a:lnTo>
                  <a:close/>
                </a:path>
                <a:path w="4396105" h="146050">
                  <a:moveTo>
                    <a:pt x="311277" y="55118"/>
                  </a:moveTo>
                  <a:lnTo>
                    <a:pt x="289306" y="55118"/>
                  </a:lnTo>
                  <a:lnTo>
                    <a:pt x="290207" y="40652"/>
                  </a:lnTo>
                  <a:lnTo>
                    <a:pt x="290842" y="27520"/>
                  </a:lnTo>
                  <a:lnTo>
                    <a:pt x="291211" y="15748"/>
                  </a:lnTo>
                  <a:lnTo>
                    <a:pt x="291338" y="5334"/>
                  </a:lnTo>
                  <a:lnTo>
                    <a:pt x="197485" y="5334"/>
                  </a:lnTo>
                  <a:lnTo>
                    <a:pt x="197485" y="20955"/>
                  </a:lnTo>
                  <a:lnTo>
                    <a:pt x="272542" y="20955"/>
                  </a:lnTo>
                  <a:lnTo>
                    <a:pt x="272465" y="28511"/>
                  </a:lnTo>
                  <a:lnTo>
                    <a:pt x="272249" y="36715"/>
                  </a:lnTo>
                  <a:lnTo>
                    <a:pt x="271894" y="45567"/>
                  </a:lnTo>
                  <a:lnTo>
                    <a:pt x="271399" y="55118"/>
                  </a:lnTo>
                  <a:lnTo>
                    <a:pt x="178054" y="55118"/>
                  </a:lnTo>
                  <a:lnTo>
                    <a:pt x="178054" y="70866"/>
                  </a:lnTo>
                  <a:lnTo>
                    <a:pt x="311277" y="70866"/>
                  </a:lnTo>
                  <a:lnTo>
                    <a:pt x="311277" y="55118"/>
                  </a:lnTo>
                  <a:close/>
                </a:path>
                <a:path w="4396105" h="146050">
                  <a:moveTo>
                    <a:pt x="445516" y="23114"/>
                  </a:moveTo>
                  <a:lnTo>
                    <a:pt x="442747" y="18669"/>
                  </a:lnTo>
                  <a:lnTo>
                    <a:pt x="441325" y="16383"/>
                  </a:lnTo>
                  <a:lnTo>
                    <a:pt x="432943" y="11557"/>
                  </a:lnTo>
                  <a:lnTo>
                    <a:pt x="426466" y="8686"/>
                  </a:lnTo>
                  <a:lnTo>
                    <a:pt x="426466" y="27559"/>
                  </a:lnTo>
                  <a:lnTo>
                    <a:pt x="426466" y="31623"/>
                  </a:lnTo>
                  <a:lnTo>
                    <a:pt x="424624" y="37299"/>
                  </a:lnTo>
                  <a:lnTo>
                    <a:pt x="419125" y="41351"/>
                  </a:lnTo>
                  <a:lnTo>
                    <a:pt x="409956" y="43776"/>
                  </a:lnTo>
                  <a:lnTo>
                    <a:pt x="397129" y="44577"/>
                  </a:lnTo>
                  <a:lnTo>
                    <a:pt x="387731" y="44577"/>
                  </a:lnTo>
                  <a:lnTo>
                    <a:pt x="380492" y="43434"/>
                  </a:lnTo>
                  <a:lnTo>
                    <a:pt x="375412" y="41148"/>
                  </a:lnTo>
                  <a:lnTo>
                    <a:pt x="370205" y="38862"/>
                  </a:lnTo>
                  <a:lnTo>
                    <a:pt x="367665" y="35687"/>
                  </a:lnTo>
                  <a:lnTo>
                    <a:pt x="367665" y="27559"/>
                  </a:lnTo>
                  <a:lnTo>
                    <a:pt x="370205" y="24511"/>
                  </a:lnTo>
                  <a:lnTo>
                    <a:pt x="375158" y="22098"/>
                  </a:lnTo>
                  <a:lnTo>
                    <a:pt x="380111" y="19812"/>
                  </a:lnTo>
                  <a:lnTo>
                    <a:pt x="387477" y="18669"/>
                  </a:lnTo>
                  <a:lnTo>
                    <a:pt x="406781" y="18669"/>
                  </a:lnTo>
                  <a:lnTo>
                    <a:pt x="414147" y="19812"/>
                  </a:lnTo>
                  <a:lnTo>
                    <a:pt x="419100" y="22098"/>
                  </a:lnTo>
                  <a:lnTo>
                    <a:pt x="424053" y="24511"/>
                  </a:lnTo>
                  <a:lnTo>
                    <a:pt x="426466" y="27559"/>
                  </a:lnTo>
                  <a:lnTo>
                    <a:pt x="426466" y="8686"/>
                  </a:lnTo>
                  <a:lnTo>
                    <a:pt x="425983" y="8470"/>
                  </a:lnTo>
                  <a:lnTo>
                    <a:pt x="417703" y="6248"/>
                  </a:lnTo>
                  <a:lnTo>
                    <a:pt x="408076" y="4902"/>
                  </a:lnTo>
                  <a:lnTo>
                    <a:pt x="397129" y="4445"/>
                  </a:lnTo>
                  <a:lnTo>
                    <a:pt x="386143" y="4902"/>
                  </a:lnTo>
                  <a:lnTo>
                    <a:pt x="348615" y="23114"/>
                  </a:lnTo>
                  <a:lnTo>
                    <a:pt x="348615" y="40132"/>
                  </a:lnTo>
                  <a:lnTo>
                    <a:pt x="386168" y="58610"/>
                  </a:lnTo>
                  <a:lnTo>
                    <a:pt x="397129" y="59055"/>
                  </a:lnTo>
                  <a:lnTo>
                    <a:pt x="408076" y="58610"/>
                  </a:lnTo>
                  <a:lnTo>
                    <a:pt x="442747" y="44577"/>
                  </a:lnTo>
                  <a:lnTo>
                    <a:pt x="445516" y="40132"/>
                  </a:lnTo>
                  <a:lnTo>
                    <a:pt x="445516" y="23114"/>
                  </a:lnTo>
                  <a:close/>
                </a:path>
                <a:path w="4396105" h="146050">
                  <a:moveTo>
                    <a:pt x="463677" y="65532"/>
                  </a:moveTo>
                  <a:lnTo>
                    <a:pt x="426847" y="65532"/>
                  </a:lnTo>
                  <a:lnTo>
                    <a:pt x="426847" y="118364"/>
                  </a:lnTo>
                  <a:lnTo>
                    <a:pt x="426847" y="122174"/>
                  </a:lnTo>
                  <a:lnTo>
                    <a:pt x="424307" y="125095"/>
                  </a:lnTo>
                  <a:lnTo>
                    <a:pt x="419481" y="127254"/>
                  </a:lnTo>
                  <a:lnTo>
                    <a:pt x="414528" y="129413"/>
                  </a:lnTo>
                  <a:lnTo>
                    <a:pt x="407035" y="130556"/>
                  </a:lnTo>
                  <a:lnTo>
                    <a:pt x="387096" y="130556"/>
                  </a:lnTo>
                  <a:lnTo>
                    <a:pt x="379730" y="129413"/>
                  </a:lnTo>
                  <a:lnTo>
                    <a:pt x="369824" y="125095"/>
                  </a:lnTo>
                  <a:lnTo>
                    <a:pt x="367411" y="122174"/>
                  </a:lnTo>
                  <a:lnTo>
                    <a:pt x="367411" y="118364"/>
                  </a:lnTo>
                  <a:lnTo>
                    <a:pt x="369265" y="113207"/>
                  </a:lnTo>
                  <a:lnTo>
                    <a:pt x="374840" y="109512"/>
                  </a:lnTo>
                  <a:lnTo>
                    <a:pt x="384124" y="107302"/>
                  </a:lnTo>
                  <a:lnTo>
                    <a:pt x="397129" y="106553"/>
                  </a:lnTo>
                  <a:lnTo>
                    <a:pt x="410121" y="107302"/>
                  </a:lnTo>
                  <a:lnTo>
                    <a:pt x="419404" y="109512"/>
                  </a:lnTo>
                  <a:lnTo>
                    <a:pt x="424980" y="113207"/>
                  </a:lnTo>
                  <a:lnTo>
                    <a:pt x="426847" y="118364"/>
                  </a:lnTo>
                  <a:lnTo>
                    <a:pt x="426847" y="65532"/>
                  </a:lnTo>
                  <a:lnTo>
                    <a:pt x="411861" y="65532"/>
                  </a:lnTo>
                  <a:lnTo>
                    <a:pt x="411861" y="81153"/>
                  </a:lnTo>
                  <a:lnTo>
                    <a:pt x="411861" y="91948"/>
                  </a:lnTo>
                  <a:lnTo>
                    <a:pt x="407416" y="91440"/>
                  </a:lnTo>
                  <a:lnTo>
                    <a:pt x="402463" y="91059"/>
                  </a:lnTo>
                  <a:lnTo>
                    <a:pt x="391668" y="91059"/>
                  </a:lnTo>
                  <a:lnTo>
                    <a:pt x="386715" y="91440"/>
                  </a:lnTo>
                  <a:lnTo>
                    <a:pt x="382270" y="91948"/>
                  </a:lnTo>
                  <a:lnTo>
                    <a:pt x="382270" y="81153"/>
                  </a:lnTo>
                  <a:lnTo>
                    <a:pt x="411861" y="81153"/>
                  </a:lnTo>
                  <a:lnTo>
                    <a:pt x="411861" y="65532"/>
                  </a:lnTo>
                  <a:lnTo>
                    <a:pt x="330454" y="65532"/>
                  </a:lnTo>
                  <a:lnTo>
                    <a:pt x="330454" y="81153"/>
                  </a:lnTo>
                  <a:lnTo>
                    <a:pt x="363601" y="81153"/>
                  </a:lnTo>
                  <a:lnTo>
                    <a:pt x="363601" y="97155"/>
                  </a:lnTo>
                  <a:lnTo>
                    <a:pt x="356920" y="101206"/>
                  </a:lnTo>
                  <a:lnTo>
                    <a:pt x="352158" y="106095"/>
                  </a:lnTo>
                  <a:lnTo>
                    <a:pt x="349313" y="111823"/>
                  </a:lnTo>
                  <a:lnTo>
                    <a:pt x="348361" y="118364"/>
                  </a:lnTo>
                  <a:lnTo>
                    <a:pt x="348361" y="127000"/>
                  </a:lnTo>
                  <a:lnTo>
                    <a:pt x="386219" y="145351"/>
                  </a:lnTo>
                  <a:lnTo>
                    <a:pt x="397129" y="145796"/>
                  </a:lnTo>
                  <a:lnTo>
                    <a:pt x="408000" y="145351"/>
                  </a:lnTo>
                  <a:lnTo>
                    <a:pt x="443560" y="130556"/>
                  </a:lnTo>
                  <a:lnTo>
                    <a:pt x="445897" y="127000"/>
                  </a:lnTo>
                  <a:lnTo>
                    <a:pt x="445897" y="118364"/>
                  </a:lnTo>
                  <a:lnTo>
                    <a:pt x="444944" y="111823"/>
                  </a:lnTo>
                  <a:lnTo>
                    <a:pt x="442315" y="106553"/>
                  </a:lnTo>
                  <a:lnTo>
                    <a:pt x="442087" y="106095"/>
                  </a:lnTo>
                  <a:lnTo>
                    <a:pt x="437324" y="101206"/>
                  </a:lnTo>
                  <a:lnTo>
                    <a:pt x="430657" y="97155"/>
                  </a:lnTo>
                  <a:lnTo>
                    <a:pt x="430657" y="91948"/>
                  </a:lnTo>
                  <a:lnTo>
                    <a:pt x="430657" y="81153"/>
                  </a:lnTo>
                  <a:lnTo>
                    <a:pt x="463677" y="81153"/>
                  </a:lnTo>
                  <a:lnTo>
                    <a:pt x="463677" y="65532"/>
                  </a:lnTo>
                  <a:close/>
                </a:path>
                <a:path w="4396105" h="146050">
                  <a:moveTo>
                    <a:pt x="596011" y="5588"/>
                  </a:moveTo>
                  <a:lnTo>
                    <a:pt x="577342" y="5588"/>
                  </a:lnTo>
                  <a:lnTo>
                    <a:pt x="577342" y="19304"/>
                  </a:lnTo>
                  <a:lnTo>
                    <a:pt x="577342" y="34544"/>
                  </a:lnTo>
                  <a:lnTo>
                    <a:pt x="577342" y="45847"/>
                  </a:lnTo>
                  <a:lnTo>
                    <a:pt x="521589" y="45847"/>
                  </a:lnTo>
                  <a:lnTo>
                    <a:pt x="521589" y="34544"/>
                  </a:lnTo>
                  <a:lnTo>
                    <a:pt x="577342" y="34544"/>
                  </a:lnTo>
                  <a:lnTo>
                    <a:pt x="577342" y="19304"/>
                  </a:lnTo>
                  <a:lnTo>
                    <a:pt x="521589" y="19304"/>
                  </a:lnTo>
                  <a:lnTo>
                    <a:pt x="521589" y="5588"/>
                  </a:lnTo>
                  <a:lnTo>
                    <a:pt x="503047" y="5588"/>
                  </a:lnTo>
                  <a:lnTo>
                    <a:pt x="503047" y="61468"/>
                  </a:lnTo>
                  <a:lnTo>
                    <a:pt x="596011" y="61468"/>
                  </a:lnTo>
                  <a:lnTo>
                    <a:pt x="596011" y="45847"/>
                  </a:lnTo>
                  <a:lnTo>
                    <a:pt x="596011" y="34544"/>
                  </a:lnTo>
                  <a:lnTo>
                    <a:pt x="596011" y="19304"/>
                  </a:lnTo>
                  <a:lnTo>
                    <a:pt x="596011" y="5588"/>
                  </a:lnTo>
                  <a:close/>
                </a:path>
                <a:path w="4396105" h="146050">
                  <a:moveTo>
                    <a:pt x="598424" y="125984"/>
                  </a:moveTo>
                  <a:lnTo>
                    <a:pt x="521335" y="125984"/>
                  </a:lnTo>
                  <a:lnTo>
                    <a:pt x="521335" y="98806"/>
                  </a:lnTo>
                  <a:lnTo>
                    <a:pt x="502539" y="98806"/>
                  </a:lnTo>
                  <a:lnTo>
                    <a:pt x="502539" y="141732"/>
                  </a:lnTo>
                  <a:lnTo>
                    <a:pt x="598424" y="141732"/>
                  </a:lnTo>
                  <a:lnTo>
                    <a:pt x="598424" y="125984"/>
                  </a:lnTo>
                  <a:close/>
                </a:path>
                <a:path w="4396105" h="146050">
                  <a:moveTo>
                    <a:pt x="616077" y="73025"/>
                  </a:moveTo>
                  <a:lnTo>
                    <a:pt x="482854" y="73025"/>
                  </a:lnTo>
                  <a:lnTo>
                    <a:pt x="482854" y="88773"/>
                  </a:lnTo>
                  <a:lnTo>
                    <a:pt x="540004" y="88773"/>
                  </a:lnTo>
                  <a:lnTo>
                    <a:pt x="540004" y="116586"/>
                  </a:lnTo>
                  <a:lnTo>
                    <a:pt x="558800" y="116586"/>
                  </a:lnTo>
                  <a:lnTo>
                    <a:pt x="558800" y="88773"/>
                  </a:lnTo>
                  <a:lnTo>
                    <a:pt x="616077" y="88773"/>
                  </a:lnTo>
                  <a:lnTo>
                    <a:pt x="616077" y="73025"/>
                  </a:lnTo>
                  <a:close/>
                </a:path>
                <a:path w="4396105" h="146050">
                  <a:moveTo>
                    <a:pt x="715772" y="60960"/>
                  </a:moveTo>
                  <a:lnTo>
                    <a:pt x="699681" y="18707"/>
                  </a:lnTo>
                  <a:lnTo>
                    <a:pt x="697230" y="17170"/>
                  </a:lnTo>
                  <a:lnTo>
                    <a:pt x="697230" y="71894"/>
                  </a:lnTo>
                  <a:lnTo>
                    <a:pt x="695452" y="79502"/>
                  </a:lnTo>
                  <a:lnTo>
                    <a:pt x="687832" y="91948"/>
                  </a:lnTo>
                  <a:lnTo>
                    <a:pt x="683260" y="94996"/>
                  </a:lnTo>
                  <a:lnTo>
                    <a:pt x="672084" y="94996"/>
                  </a:lnTo>
                  <a:lnTo>
                    <a:pt x="657987" y="60960"/>
                  </a:lnTo>
                  <a:lnTo>
                    <a:pt x="658329" y="53594"/>
                  </a:lnTo>
                  <a:lnTo>
                    <a:pt x="671957" y="27051"/>
                  </a:lnTo>
                  <a:lnTo>
                    <a:pt x="683387" y="27051"/>
                  </a:lnTo>
                  <a:lnTo>
                    <a:pt x="688213" y="30226"/>
                  </a:lnTo>
                  <a:lnTo>
                    <a:pt x="695579" y="42418"/>
                  </a:lnTo>
                  <a:lnTo>
                    <a:pt x="697153" y="49898"/>
                  </a:lnTo>
                  <a:lnTo>
                    <a:pt x="697230" y="71894"/>
                  </a:lnTo>
                  <a:lnTo>
                    <a:pt x="697230" y="17170"/>
                  </a:lnTo>
                  <a:lnTo>
                    <a:pt x="693127" y="14566"/>
                  </a:lnTo>
                  <a:lnTo>
                    <a:pt x="685812" y="12115"/>
                  </a:lnTo>
                  <a:lnTo>
                    <a:pt x="677672" y="11303"/>
                  </a:lnTo>
                  <a:lnTo>
                    <a:pt x="669353" y="12128"/>
                  </a:lnTo>
                  <a:lnTo>
                    <a:pt x="642023" y="40106"/>
                  </a:lnTo>
                  <a:lnTo>
                    <a:pt x="639445" y="60960"/>
                  </a:lnTo>
                  <a:lnTo>
                    <a:pt x="640092" y="71894"/>
                  </a:lnTo>
                  <a:lnTo>
                    <a:pt x="662051" y="107416"/>
                  </a:lnTo>
                  <a:lnTo>
                    <a:pt x="677672" y="110744"/>
                  </a:lnTo>
                  <a:lnTo>
                    <a:pt x="685825" y="109918"/>
                  </a:lnTo>
                  <a:lnTo>
                    <a:pt x="693178" y="107416"/>
                  </a:lnTo>
                  <a:lnTo>
                    <a:pt x="699681" y="103251"/>
                  </a:lnTo>
                  <a:lnTo>
                    <a:pt x="705358" y="97409"/>
                  </a:lnTo>
                  <a:lnTo>
                    <a:pt x="706843" y="94996"/>
                  </a:lnTo>
                  <a:lnTo>
                    <a:pt x="709891" y="90081"/>
                  </a:lnTo>
                  <a:lnTo>
                    <a:pt x="713143" y="81572"/>
                  </a:lnTo>
                  <a:lnTo>
                    <a:pt x="715098" y="71894"/>
                  </a:lnTo>
                  <a:lnTo>
                    <a:pt x="715772" y="60960"/>
                  </a:lnTo>
                  <a:close/>
                </a:path>
                <a:path w="4396105" h="146050">
                  <a:moveTo>
                    <a:pt x="774192" y="33020"/>
                  </a:moveTo>
                  <a:lnTo>
                    <a:pt x="750951" y="33020"/>
                  </a:lnTo>
                  <a:lnTo>
                    <a:pt x="750951" y="2159"/>
                  </a:lnTo>
                  <a:lnTo>
                    <a:pt x="732282" y="2159"/>
                  </a:lnTo>
                  <a:lnTo>
                    <a:pt x="732282" y="145669"/>
                  </a:lnTo>
                  <a:lnTo>
                    <a:pt x="750951" y="145669"/>
                  </a:lnTo>
                  <a:lnTo>
                    <a:pt x="750951" y="94869"/>
                  </a:lnTo>
                  <a:lnTo>
                    <a:pt x="774192" y="94869"/>
                  </a:lnTo>
                  <a:lnTo>
                    <a:pt x="774192" y="79248"/>
                  </a:lnTo>
                  <a:lnTo>
                    <a:pt x="750951" y="79248"/>
                  </a:lnTo>
                  <a:lnTo>
                    <a:pt x="750951" y="48768"/>
                  </a:lnTo>
                  <a:lnTo>
                    <a:pt x="774192" y="48768"/>
                  </a:lnTo>
                  <a:lnTo>
                    <a:pt x="774192" y="33020"/>
                  </a:lnTo>
                  <a:close/>
                </a:path>
                <a:path w="4396105" h="146050">
                  <a:moveTo>
                    <a:pt x="885558" y="4953"/>
                  </a:moveTo>
                  <a:lnTo>
                    <a:pt x="868032" y="4953"/>
                  </a:lnTo>
                  <a:lnTo>
                    <a:pt x="868032" y="52451"/>
                  </a:lnTo>
                  <a:lnTo>
                    <a:pt x="853567" y="52451"/>
                  </a:lnTo>
                  <a:lnTo>
                    <a:pt x="838200" y="14859"/>
                  </a:lnTo>
                  <a:lnTo>
                    <a:pt x="836041" y="13855"/>
                  </a:lnTo>
                  <a:lnTo>
                    <a:pt x="836041" y="61087"/>
                  </a:lnTo>
                  <a:lnTo>
                    <a:pt x="835799" y="68808"/>
                  </a:lnTo>
                  <a:lnTo>
                    <a:pt x="826008" y="94869"/>
                  </a:lnTo>
                  <a:lnTo>
                    <a:pt x="821436" y="94869"/>
                  </a:lnTo>
                  <a:lnTo>
                    <a:pt x="814997" y="92773"/>
                  </a:lnTo>
                  <a:lnTo>
                    <a:pt x="810399" y="86461"/>
                  </a:lnTo>
                  <a:lnTo>
                    <a:pt x="807618" y="75907"/>
                  </a:lnTo>
                  <a:lnTo>
                    <a:pt x="806704" y="61087"/>
                  </a:lnTo>
                  <a:lnTo>
                    <a:pt x="807618" y="46278"/>
                  </a:lnTo>
                  <a:lnTo>
                    <a:pt x="810399" y="35725"/>
                  </a:lnTo>
                  <a:lnTo>
                    <a:pt x="814997" y="29413"/>
                  </a:lnTo>
                  <a:lnTo>
                    <a:pt x="821436" y="27305"/>
                  </a:lnTo>
                  <a:lnTo>
                    <a:pt x="826135" y="27305"/>
                  </a:lnTo>
                  <a:lnTo>
                    <a:pt x="829691" y="30226"/>
                  </a:lnTo>
                  <a:lnTo>
                    <a:pt x="834758" y="41910"/>
                  </a:lnTo>
                  <a:lnTo>
                    <a:pt x="835952" y="49784"/>
                  </a:lnTo>
                  <a:lnTo>
                    <a:pt x="836041" y="61087"/>
                  </a:lnTo>
                  <a:lnTo>
                    <a:pt x="836041" y="13855"/>
                  </a:lnTo>
                  <a:lnTo>
                    <a:pt x="830834" y="11430"/>
                  </a:lnTo>
                  <a:lnTo>
                    <a:pt x="821436" y="11430"/>
                  </a:lnTo>
                  <a:lnTo>
                    <a:pt x="790879" y="39865"/>
                  </a:lnTo>
                  <a:lnTo>
                    <a:pt x="788784" y="61087"/>
                  </a:lnTo>
                  <a:lnTo>
                    <a:pt x="789317" y="72453"/>
                  </a:lnTo>
                  <a:lnTo>
                    <a:pt x="807339" y="107530"/>
                  </a:lnTo>
                  <a:lnTo>
                    <a:pt x="821436" y="110744"/>
                  </a:lnTo>
                  <a:lnTo>
                    <a:pt x="830961" y="110744"/>
                  </a:lnTo>
                  <a:lnTo>
                    <a:pt x="838581" y="107188"/>
                  </a:lnTo>
                  <a:lnTo>
                    <a:pt x="844042" y="100076"/>
                  </a:lnTo>
                  <a:lnTo>
                    <a:pt x="847280" y="94869"/>
                  </a:lnTo>
                  <a:lnTo>
                    <a:pt x="847775" y="94081"/>
                  </a:lnTo>
                  <a:lnTo>
                    <a:pt x="850620" y="86766"/>
                  </a:lnTo>
                  <a:lnTo>
                    <a:pt x="852589" y="78130"/>
                  </a:lnTo>
                  <a:lnTo>
                    <a:pt x="853681" y="68199"/>
                  </a:lnTo>
                  <a:lnTo>
                    <a:pt x="868032" y="68199"/>
                  </a:lnTo>
                  <a:lnTo>
                    <a:pt x="868032" y="141351"/>
                  </a:lnTo>
                  <a:lnTo>
                    <a:pt x="885558" y="141351"/>
                  </a:lnTo>
                  <a:lnTo>
                    <a:pt x="885558" y="68199"/>
                  </a:lnTo>
                  <a:lnTo>
                    <a:pt x="885558" y="52451"/>
                  </a:lnTo>
                  <a:lnTo>
                    <a:pt x="885558" y="4953"/>
                  </a:lnTo>
                  <a:close/>
                </a:path>
                <a:path w="4396105" h="146050">
                  <a:moveTo>
                    <a:pt x="913257" y="2159"/>
                  </a:moveTo>
                  <a:lnTo>
                    <a:pt x="895350" y="2159"/>
                  </a:lnTo>
                  <a:lnTo>
                    <a:pt x="895350" y="145669"/>
                  </a:lnTo>
                  <a:lnTo>
                    <a:pt x="913257" y="145669"/>
                  </a:lnTo>
                  <a:lnTo>
                    <a:pt x="913257" y="2159"/>
                  </a:lnTo>
                  <a:close/>
                </a:path>
                <a:path w="4396105" h="146050">
                  <a:moveTo>
                    <a:pt x="1029589" y="95504"/>
                  </a:moveTo>
                  <a:lnTo>
                    <a:pt x="998880" y="64604"/>
                  </a:lnTo>
                  <a:lnTo>
                    <a:pt x="992886" y="11684"/>
                  </a:lnTo>
                  <a:lnTo>
                    <a:pt x="974217" y="11684"/>
                  </a:lnTo>
                  <a:lnTo>
                    <a:pt x="974217" y="39624"/>
                  </a:lnTo>
                  <a:lnTo>
                    <a:pt x="973543" y="48437"/>
                  </a:lnTo>
                  <a:lnTo>
                    <a:pt x="951128" y="89103"/>
                  </a:lnTo>
                  <a:lnTo>
                    <a:pt x="935990" y="99695"/>
                  </a:lnTo>
                  <a:lnTo>
                    <a:pt x="950468" y="112395"/>
                  </a:lnTo>
                  <a:lnTo>
                    <a:pt x="960513" y="104432"/>
                  </a:lnTo>
                  <a:lnTo>
                    <a:pt x="969365" y="95364"/>
                  </a:lnTo>
                  <a:lnTo>
                    <a:pt x="977049" y="85242"/>
                  </a:lnTo>
                  <a:lnTo>
                    <a:pt x="983615" y="74041"/>
                  </a:lnTo>
                  <a:lnTo>
                    <a:pt x="989672" y="84023"/>
                  </a:lnTo>
                  <a:lnTo>
                    <a:pt x="997204" y="93345"/>
                  </a:lnTo>
                  <a:lnTo>
                    <a:pt x="1006144" y="102019"/>
                  </a:lnTo>
                  <a:lnTo>
                    <a:pt x="1016508" y="109982"/>
                  </a:lnTo>
                  <a:lnTo>
                    <a:pt x="1029589" y="95504"/>
                  </a:lnTo>
                  <a:close/>
                </a:path>
                <a:path w="4396105" h="146050">
                  <a:moveTo>
                    <a:pt x="1063244" y="2159"/>
                  </a:moveTo>
                  <a:lnTo>
                    <a:pt x="1044702" y="2159"/>
                  </a:lnTo>
                  <a:lnTo>
                    <a:pt x="1044702" y="45593"/>
                  </a:lnTo>
                  <a:lnTo>
                    <a:pt x="1013587" y="45593"/>
                  </a:lnTo>
                  <a:lnTo>
                    <a:pt x="1013587" y="61214"/>
                  </a:lnTo>
                  <a:lnTo>
                    <a:pt x="1044702" y="61214"/>
                  </a:lnTo>
                  <a:lnTo>
                    <a:pt x="1044702" y="145669"/>
                  </a:lnTo>
                  <a:lnTo>
                    <a:pt x="1063244" y="145669"/>
                  </a:lnTo>
                  <a:lnTo>
                    <a:pt x="1063244" y="2159"/>
                  </a:lnTo>
                  <a:close/>
                </a:path>
                <a:path w="4396105" h="146050">
                  <a:moveTo>
                    <a:pt x="1268349" y="85344"/>
                  </a:moveTo>
                  <a:lnTo>
                    <a:pt x="1250188" y="85344"/>
                  </a:lnTo>
                  <a:lnTo>
                    <a:pt x="1250188" y="99949"/>
                  </a:lnTo>
                  <a:lnTo>
                    <a:pt x="1250188" y="115443"/>
                  </a:lnTo>
                  <a:lnTo>
                    <a:pt x="1250188" y="127381"/>
                  </a:lnTo>
                  <a:lnTo>
                    <a:pt x="1194181" y="127381"/>
                  </a:lnTo>
                  <a:lnTo>
                    <a:pt x="1194181" y="115443"/>
                  </a:lnTo>
                  <a:lnTo>
                    <a:pt x="1250188" y="115443"/>
                  </a:lnTo>
                  <a:lnTo>
                    <a:pt x="1250188" y="99949"/>
                  </a:lnTo>
                  <a:lnTo>
                    <a:pt x="1194181" y="99949"/>
                  </a:lnTo>
                  <a:lnTo>
                    <a:pt x="1194181" y="85344"/>
                  </a:lnTo>
                  <a:lnTo>
                    <a:pt x="1175766" y="85344"/>
                  </a:lnTo>
                  <a:lnTo>
                    <a:pt x="1175766" y="142621"/>
                  </a:lnTo>
                  <a:lnTo>
                    <a:pt x="1268349" y="142621"/>
                  </a:lnTo>
                  <a:lnTo>
                    <a:pt x="1268349" y="127381"/>
                  </a:lnTo>
                  <a:lnTo>
                    <a:pt x="1268349" y="115443"/>
                  </a:lnTo>
                  <a:lnTo>
                    <a:pt x="1268349" y="99949"/>
                  </a:lnTo>
                  <a:lnTo>
                    <a:pt x="1268349" y="85344"/>
                  </a:lnTo>
                  <a:close/>
                </a:path>
                <a:path w="4396105" h="146050">
                  <a:moveTo>
                    <a:pt x="1268603" y="2159"/>
                  </a:moveTo>
                  <a:lnTo>
                    <a:pt x="1250188" y="2159"/>
                  </a:lnTo>
                  <a:lnTo>
                    <a:pt x="1250188" y="32131"/>
                  </a:lnTo>
                  <a:lnTo>
                    <a:pt x="1225042" y="32131"/>
                  </a:lnTo>
                  <a:lnTo>
                    <a:pt x="1223264" y="23495"/>
                  </a:lnTo>
                  <a:lnTo>
                    <a:pt x="1220584" y="19177"/>
                  </a:lnTo>
                  <a:lnTo>
                    <a:pt x="1218946" y="16510"/>
                  </a:lnTo>
                  <a:lnTo>
                    <a:pt x="1212088" y="11303"/>
                  </a:lnTo>
                  <a:lnTo>
                    <a:pt x="1207389" y="8407"/>
                  </a:lnTo>
                  <a:lnTo>
                    <a:pt x="1207389" y="33655"/>
                  </a:lnTo>
                  <a:lnTo>
                    <a:pt x="1207389" y="45847"/>
                  </a:lnTo>
                  <a:lnTo>
                    <a:pt x="1205611" y="50800"/>
                  </a:lnTo>
                  <a:lnTo>
                    <a:pt x="1202055" y="54610"/>
                  </a:lnTo>
                  <a:lnTo>
                    <a:pt x="1198626" y="58547"/>
                  </a:lnTo>
                  <a:lnTo>
                    <a:pt x="1193800" y="60452"/>
                  </a:lnTo>
                  <a:lnTo>
                    <a:pt x="1181989" y="60452"/>
                  </a:lnTo>
                  <a:lnTo>
                    <a:pt x="1177290" y="58547"/>
                  </a:lnTo>
                  <a:lnTo>
                    <a:pt x="1170305" y="50800"/>
                  </a:lnTo>
                  <a:lnTo>
                    <a:pt x="1168527" y="45847"/>
                  </a:lnTo>
                  <a:lnTo>
                    <a:pt x="1168527" y="33655"/>
                  </a:lnTo>
                  <a:lnTo>
                    <a:pt x="1170305" y="28702"/>
                  </a:lnTo>
                  <a:lnTo>
                    <a:pt x="1173861" y="24892"/>
                  </a:lnTo>
                  <a:lnTo>
                    <a:pt x="1177290" y="21082"/>
                  </a:lnTo>
                  <a:lnTo>
                    <a:pt x="1181989" y="19177"/>
                  </a:lnTo>
                  <a:lnTo>
                    <a:pt x="1193800" y="19177"/>
                  </a:lnTo>
                  <a:lnTo>
                    <a:pt x="1198499" y="21082"/>
                  </a:lnTo>
                  <a:lnTo>
                    <a:pt x="1205611" y="28702"/>
                  </a:lnTo>
                  <a:lnTo>
                    <a:pt x="1207389" y="33655"/>
                  </a:lnTo>
                  <a:lnTo>
                    <a:pt x="1207389" y="8407"/>
                  </a:lnTo>
                  <a:lnTo>
                    <a:pt x="1206652" y="7950"/>
                  </a:lnTo>
                  <a:lnTo>
                    <a:pt x="1200810" y="5524"/>
                  </a:lnTo>
                  <a:lnTo>
                    <a:pt x="1194549" y="4064"/>
                  </a:lnTo>
                  <a:lnTo>
                    <a:pt x="1187831" y="3556"/>
                  </a:lnTo>
                  <a:lnTo>
                    <a:pt x="1180084" y="4229"/>
                  </a:lnTo>
                  <a:lnTo>
                    <a:pt x="1150899" y="32423"/>
                  </a:lnTo>
                  <a:lnTo>
                    <a:pt x="1150239" y="39751"/>
                  </a:lnTo>
                  <a:lnTo>
                    <a:pt x="1150899" y="47155"/>
                  </a:lnTo>
                  <a:lnTo>
                    <a:pt x="1180134" y="75057"/>
                  </a:lnTo>
                  <a:lnTo>
                    <a:pt x="1187831" y="75692"/>
                  </a:lnTo>
                  <a:lnTo>
                    <a:pt x="1197102" y="75692"/>
                  </a:lnTo>
                  <a:lnTo>
                    <a:pt x="1205230" y="73152"/>
                  </a:lnTo>
                  <a:lnTo>
                    <a:pt x="1211961" y="68072"/>
                  </a:lnTo>
                  <a:lnTo>
                    <a:pt x="1218692" y="62865"/>
                  </a:lnTo>
                  <a:lnTo>
                    <a:pt x="1220266" y="60452"/>
                  </a:lnTo>
                  <a:lnTo>
                    <a:pt x="1223010" y="56261"/>
                  </a:lnTo>
                  <a:lnTo>
                    <a:pt x="1224915" y="47879"/>
                  </a:lnTo>
                  <a:lnTo>
                    <a:pt x="1250188" y="47879"/>
                  </a:lnTo>
                  <a:lnTo>
                    <a:pt x="1250188" y="79248"/>
                  </a:lnTo>
                  <a:lnTo>
                    <a:pt x="1268603" y="79248"/>
                  </a:lnTo>
                  <a:lnTo>
                    <a:pt x="1268603" y="47879"/>
                  </a:lnTo>
                  <a:lnTo>
                    <a:pt x="1268603" y="32131"/>
                  </a:lnTo>
                  <a:lnTo>
                    <a:pt x="1268603" y="2159"/>
                  </a:lnTo>
                  <a:close/>
                </a:path>
                <a:path w="4396105" h="146050">
                  <a:moveTo>
                    <a:pt x="1410589" y="7366"/>
                  </a:moveTo>
                  <a:lnTo>
                    <a:pt x="1392047" y="7366"/>
                  </a:lnTo>
                  <a:lnTo>
                    <a:pt x="1392047" y="22987"/>
                  </a:lnTo>
                  <a:lnTo>
                    <a:pt x="1392047" y="48641"/>
                  </a:lnTo>
                  <a:lnTo>
                    <a:pt x="1337564" y="48641"/>
                  </a:lnTo>
                  <a:lnTo>
                    <a:pt x="1337564" y="22987"/>
                  </a:lnTo>
                  <a:lnTo>
                    <a:pt x="1392047" y="22987"/>
                  </a:lnTo>
                  <a:lnTo>
                    <a:pt x="1392047" y="7366"/>
                  </a:lnTo>
                  <a:lnTo>
                    <a:pt x="1318895" y="7366"/>
                  </a:lnTo>
                  <a:lnTo>
                    <a:pt x="1318895" y="64135"/>
                  </a:lnTo>
                  <a:lnTo>
                    <a:pt x="1410589" y="64135"/>
                  </a:lnTo>
                  <a:lnTo>
                    <a:pt x="1410589" y="48641"/>
                  </a:lnTo>
                  <a:lnTo>
                    <a:pt x="1410589" y="22987"/>
                  </a:lnTo>
                  <a:lnTo>
                    <a:pt x="1410589" y="7366"/>
                  </a:lnTo>
                  <a:close/>
                </a:path>
                <a:path w="4396105" h="146050">
                  <a:moveTo>
                    <a:pt x="1431417" y="80645"/>
                  </a:moveTo>
                  <a:lnTo>
                    <a:pt x="1298194" y="80645"/>
                  </a:lnTo>
                  <a:lnTo>
                    <a:pt x="1298194" y="96393"/>
                  </a:lnTo>
                  <a:lnTo>
                    <a:pt x="1355344" y="96393"/>
                  </a:lnTo>
                  <a:lnTo>
                    <a:pt x="1355344" y="145669"/>
                  </a:lnTo>
                  <a:lnTo>
                    <a:pt x="1374140" y="145669"/>
                  </a:lnTo>
                  <a:lnTo>
                    <a:pt x="1374140" y="96393"/>
                  </a:lnTo>
                  <a:lnTo>
                    <a:pt x="1431417" y="96393"/>
                  </a:lnTo>
                  <a:lnTo>
                    <a:pt x="1431417" y="80645"/>
                  </a:lnTo>
                  <a:close/>
                </a:path>
                <a:path w="4396105" h="146050">
                  <a:moveTo>
                    <a:pt x="1578356" y="49022"/>
                  </a:moveTo>
                  <a:lnTo>
                    <a:pt x="1540637" y="35560"/>
                  </a:lnTo>
                  <a:lnTo>
                    <a:pt x="1526413" y="11684"/>
                  </a:lnTo>
                  <a:lnTo>
                    <a:pt x="1526413" y="5207"/>
                  </a:lnTo>
                  <a:lnTo>
                    <a:pt x="1507744" y="5207"/>
                  </a:lnTo>
                  <a:lnTo>
                    <a:pt x="1507744" y="11684"/>
                  </a:lnTo>
                  <a:lnTo>
                    <a:pt x="1506855" y="17957"/>
                  </a:lnTo>
                  <a:lnTo>
                    <a:pt x="1476756" y="44056"/>
                  </a:lnTo>
                  <a:lnTo>
                    <a:pt x="1455547" y="48895"/>
                  </a:lnTo>
                  <a:lnTo>
                    <a:pt x="1466596" y="62992"/>
                  </a:lnTo>
                  <a:lnTo>
                    <a:pt x="1503273" y="47790"/>
                  </a:lnTo>
                  <a:lnTo>
                    <a:pt x="1517142" y="34544"/>
                  </a:lnTo>
                  <a:lnTo>
                    <a:pt x="1520685" y="38887"/>
                  </a:lnTo>
                  <a:lnTo>
                    <a:pt x="1560461" y="60998"/>
                  </a:lnTo>
                  <a:lnTo>
                    <a:pt x="1568704" y="62992"/>
                  </a:lnTo>
                  <a:lnTo>
                    <a:pt x="1578356" y="49022"/>
                  </a:lnTo>
                  <a:close/>
                </a:path>
                <a:path w="4396105" h="146050">
                  <a:moveTo>
                    <a:pt x="1583817" y="76581"/>
                  </a:moveTo>
                  <a:lnTo>
                    <a:pt x="1450594" y="76581"/>
                  </a:lnTo>
                  <a:lnTo>
                    <a:pt x="1450594" y="92329"/>
                  </a:lnTo>
                  <a:lnTo>
                    <a:pt x="1507744" y="92329"/>
                  </a:lnTo>
                  <a:lnTo>
                    <a:pt x="1507744" y="145669"/>
                  </a:lnTo>
                  <a:lnTo>
                    <a:pt x="1526413" y="145669"/>
                  </a:lnTo>
                  <a:lnTo>
                    <a:pt x="1526413" y="92329"/>
                  </a:lnTo>
                  <a:lnTo>
                    <a:pt x="1583817" y="92329"/>
                  </a:lnTo>
                  <a:lnTo>
                    <a:pt x="1583817" y="76581"/>
                  </a:lnTo>
                  <a:close/>
                </a:path>
                <a:path w="4396105" h="146050">
                  <a:moveTo>
                    <a:pt x="1672844" y="53721"/>
                  </a:moveTo>
                  <a:lnTo>
                    <a:pt x="1671408" y="50800"/>
                  </a:lnTo>
                  <a:lnTo>
                    <a:pt x="1669796" y="47498"/>
                  </a:lnTo>
                  <a:lnTo>
                    <a:pt x="1663700" y="42799"/>
                  </a:lnTo>
                  <a:lnTo>
                    <a:pt x="1657477" y="38100"/>
                  </a:lnTo>
                  <a:lnTo>
                    <a:pt x="1654810" y="37338"/>
                  </a:lnTo>
                  <a:lnTo>
                    <a:pt x="1654810" y="58420"/>
                  </a:lnTo>
                  <a:lnTo>
                    <a:pt x="1654810" y="64516"/>
                  </a:lnTo>
                  <a:lnTo>
                    <a:pt x="1653413" y="67056"/>
                  </a:lnTo>
                  <a:lnTo>
                    <a:pt x="1650492" y="69088"/>
                  </a:lnTo>
                  <a:lnTo>
                    <a:pt x="1647698" y="71120"/>
                  </a:lnTo>
                  <a:lnTo>
                    <a:pt x="1643888" y="72136"/>
                  </a:lnTo>
                  <a:lnTo>
                    <a:pt x="1634617" y="72136"/>
                  </a:lnTo>
                  <a:lnTo>
                    <a:pt x="1630807" y="71247"/>
                  </a:lnTo>
                  <a:lnTo>
                    <a:pt x="1628140" y="69342"/>
                  </a:lnTo>
                  <a:lnTo>
                    <a:pt x="1625473" y="67310"/>
                  </a:lnTo>
                  <a:lnTo>
                    <a:pt x="1624076" y="64770"/>
                  </a:lnTo>
                  <a:lnTo>
                    <a:pt x="1624076" y="58420"/>
                  </a:lnTo>
                  <a:lnTo>
                    <a:pt x="1625473" y="55880"/>
                  </a:lnTo>
                  <a:lnTo>
                    <a:pt x="1631061" y="51816"/>
                  </a:lnTo>
                  <a:lnTo>
                    <a:pt x="1634871" y="50800"/>
                  </a:lnTo>
                  <a:lnTo>
                    <a:pt x="1644142" y="50800"/>
                  </a:lnTo>
                  <a:lnTo>
                    <a:pt x="1647825" y="51816"/>
                  </a:lnTo>
                  <a:lnTo>
                    <a:pt x="1653413" y="55880"/>
                  </a:lnTo>
                  <a:lnTo>
                    <a:pt x="1654810" y="58420"/>
                  </a:lnTo>
                  <a:lnTo>
                    <a:pt x="1654810" y="37338"/>
                  </a:lnTo>
                  <a:lnTo>
                    <a:pt x="1649476" y="35814"/>
                  </a:lnTo>
                  <a:lnTo>
                    <a:pt x="1629410" y="35814"/>
                  </a:lnTo>
                  <a:lnTo>
                    <a:pt x="1621282" y="38100"/>
                  </a:lnTo>
                  <a:lnTo>
                    <a:pt x="1615186" y="42799"/>
                  </a:lnTo>
                  <a:lnTo>
                    <a:pt x="1609090" y="47371"/>
                  </a:lnTo>
                  <a:lnTo>
                    <a:pt x="1606042" y="53721"/>
                  </a:lnTo>
                  <a:lnTo>
                    <a:pt x="1606042" y="69469"/>
                  </a:lnTo>
                  <a:lnTo>
                    <a:pt x="1609090" y="75692"/>
                  </a:lnTo>
                  <a:lnTo>
                    <a:pt x="1615186" y="80391"/>
                  </a:lnTo>
                  <a:lnTo>
                    <a:pt x="1621282" y="84963"/>
                  </a:lnTo>
                  <a:lnTo>
                    <a:pt x="1629410" y="87249"/>
                  </a:lnTo>
                  <a:lnTo>
                    <a:pt x="1649603" y="87249"/>
                  </a:lnTo>
                  <a:lnTo>
                    <a:pt x="1657731" y="84963"/>
                  </a:lnTo>
                  <a:lnTo>
                    <a:pt x="1663700" y="80391"/>
                  </a:lnTo>
                  <a:lnTo>
                    <a:pt x="1669796" y="75819"/>
                  </a:lnTo>
                  <a:lnTo>
                    <a:pt x="1671561" y="72136"/>
                  </a:lnTo>
                  <a:lnTo>
                    <a:pt x="1672844" y="69469"/>
                  </a:lnTo>
                  <a:lnTo>
                    <a:pt x="1672844" y="53721"/>
                  </a:lnTo>
                  <a:close/>
                </a:path>
                <a:path w="4396105" h="146050">
                  <a:moveTo>
                    <a:pt x="1676019" y="16129"/>
                  </a:moveTo>
                  <a:lnTo>
                    <a:pt x="1648587" y="16129"/>
                  </a:lnTo>
                  <a:lnTo>
                    <a:pt x="1648587" y="1397"/>
                  </a:lnTo>
                  <a:lnTo>
                    <a:pt x="1630045" y="1397"/>
                  </a:lnTo>
                  <a:lnTo>
                    <a:pt x="1630045" y="16129"/>
                  </a:lnTo>
                  <a:lnTo>
                    <a:pt x="1602105" y="16129"/>
                  </a:lnTo>
                  <a:lnTo>
                    <a:pt x="1602105" y="31242"/>
                  </a:lnTo>
                  <a:lnTo>
                    <a:pt x="1676019" y="31242"/>
                  </a:lnTo>
                  <a:lnTo>
                    <a:pt x="1676019" y="16129"/>
                  </a:lnTo>
                  <a:close/>
                </a:path>
                <a:path w="4396105" h="146050">
                  <a:moveTo>
                    <a:pt x="1727581" y="2159"/>
                  </a:moveTo>
                  <a:lnTo>
                    <a:pt x="1709039" y="2159"/>
                  </a:lnTo>
                  <a:lnTo>
                    <a:pt x="1709039" y="43561"/>
                  </a:lnTo>
                  <a:lnTo>
                    <a:pt x="1700276" y="43561"/>
                  </a:lnTo>
                  <a:lnTo>
                    <a:pt x="1700276" y="4953"/>
                  </a:lnTo>
                  <a:lnTo>
                    <a:pt x="1682115" y="4953"/>
                  </a:lnTo>
                  <a:lnTo>
                    <a:pt x="1682115" y="84455"/>
                  </a:lnTo>
                  <a:lnTo>
                    <a:pt x="1700276" y="84455"/>
                  </a:lnTo>
                  <a:lnTo>
                    <a:pt x="1700276" y="59309"/>
                  </a:lnTo>
                  <a:lnTo>
                    <a:pt x="1709039" y="59309"/>
                  </a:lnTo>
                  <a:lnTo>
                    <a:pt x="1709039" y="89408"/>
                  </a:lnTo>
                  <a:lnTo>
                    <a:pt x="1727581" y="89408"/>
                  </a:lnTo>
                  <a:lnTo>
                    <a:pt x="1727581" y="59309"/>
                  </a:lnTo>
                  <a:lnTo>
                    <a:pt x="1727581" y="43561"/>
                  </a:lnTo>
                  <a:lnTo>
                    <a:pt x="1727581" y="2159"/>
                  </a:lnTo>
                  <a:close/>
                </a:path>
                <a:path w="4396105" h="146050">
                  <a:moveTo>
                    <a:pt x="1728127" y="109093"/>
                  </a:moveTo>
                  <a:lnTo>
                    <a:pt x="1725434" y="104902"/>
                  </a:lnTo>
                  <a:lnTo>
                    <a:pt x="1723898" y="102489"/>
                  </a:lnTo>
                  <a:lnTo>
                    <a:pt x="1715262" y="97409"/>
                  </a:lnTo>
                  <a:lnTo>
                    <a:pt x="1709166" y="94488"/>
                  </a:lnTo>
                  <a:lnTo>
                    <a:pt x="1709166" y="113792"/>
                  </a:lnTo>
                  <a:lnTo>
                    <a:pt x="1709166" y="121539"/>
                  </a:lnTo>
                  <a:lnTo>
                    <a:pt x="1706753" y="124714"/>
                  </a:lnTo>
                  <a:lnTo>
                    <a:pt x="1701673" y="126873"/>
                  </a:lnTo>
                  <a:lnTo>
                    <a:pt x="1696593" y="129159"/>
                  </a:lnTo>
                  <a:lnTo>
                    <a:pt x="1689354" y="130175"/>
                  </a:lnTo>
                  <a:lnTo>
                    <a:pt x="1670050" y="130175"/>
                  </a:lnTo>
                  <a:lnTo>
                    <a:pt x="1662684" y="129159"/>
                  </a:lnTo>
                  <a:lnTo>
                    <a:pt x="1652524" y="124587"/>
                  </a:lnTo>
                  <a:lnTo>
                    <a:pt x="1649984" y="121539"/>
                  </a:lnTo>
                  <a:lnTo>
                    <a:pt x="1649984" y="113792"/>
                  </a:lnTo>
                  <a:lnTo>
                    <a:pt x="1652524" y="110744"/>
                  </a:lnTo>
                  <a:lnTo>
                    <a:pt x="1657477" y="108458"/>
                  </a:lnTo>
                  <a:lnTo>
                    <a:pt x="1662430" y="106045"/>
                  </a:lnTo>
                  <a:lnTo>
                    <a:pt x="1669796" y="104902"/>
                  </a:lnTo>
                  <a:lnTo>
                    <a:pt x="1689481" y="104902"/>
                  </a:lnTo>
                  <a:lnTo>
                    <a:pt x="1696847" y="106045"/>
                  </a:lnTo>
                  <a:lnTo>
                    <a:pt x="1701800" y="108458"/>
                  </a:lnTo>
                  <a:lnTo>
                    <a:pt x="1706753" y="110744"/>
                  </a:lnTo>
                  <a:lnTo>
                    <a:pt x="1679702" y="89662"/>
                  </a:lnTo>
                  <a:lnTo>
                    <a:pt x="1668945" y="90144"/>
                  </a:lnTo>
                  <a:lnTo>
                    <a:pt x="1630934" y="109093"/>
                  </a:lnTo>
                  <a:lnTo>
                    <a:pt x="1630934" y="126111"/>
                  </a:lnTo>
                  <a:lnTo>
                    <a:pt x="1668805" y="145072"/>
                  </a:lnTo>
                  <a:lnTo>
                    <a:pt x="1679702" y="145542"/>
                  </a:lnTo>
                  <a:lnTo>
                    <a:pt x="1690573" y="145046"/>
                  </a:lnTo>
                  <a:lnTo>
                    <a:pt x="1725599" y="130175"/>
                  </a:lnTo>
                  <a:lnTo>
                    <a:pt x="1728127" y="126111"/>
                  </a:lnTo>
                  <a:lnTo>
                    <a:pt x="1728127" y="109093"/>
                  </a:lnTo>
                  <a:close/>
                </a:path>
                <a:path w="4396105" h="146050">
                  <a:moveTo>
                    <a:pt x="1853311" y="4953"/>
                  </a:moveTo>
                  <a:lnTo>
                    <a:pt x="1835785" y="4953"/>
                  </a:lnTo>
                  <a:lnTo>
                    <a:pt x="1835785" y="52451"/>
                  </a:lnTo>
                  <a:lnTo>
                    <a:pt x="1821307" y="52451"/>
                  </a:lnTo>
                  <a:lnTo>
                    <a:pt x="1805940" y="14859"/>
                  </a:lnTo>
                  <a:lnTo>
                    <a:pt x="1803781" y="13855"/>
                  </a:lnTo>
                  <a:lnTo>
                    <a:pt x="1803781" y="61087"/>
                  </a:lnTo>
                  <a:lnTo>
                    <a:pt x="1803539" y="68808"/>
                  </a:lnTo>
                  <a:lnTo>
                    <a:pt x="1793875" y="94869"/>
                  </a:lnTo>
                  <a:lnTo>
                    <a:pt x="1789176" y="94869"/>
                  </a:lnTo>
                  <a:lnTo>
                    <a:pt x="1782737" y="92773"/>
                  </a:lnTo>
                  <a:lnTo>
                    <a:pt x="1778139" y="86461"/>
                  </a:lnTo>
                  <a:lnTo>
                    <a:pt x="1775358" y="75907"/>
                  </a:lnTo>
                  <a:lnTo>
                    <a:pt x="1774444" y="61087"/>
                  </a:lnTo>
                  <a:lnTo>
                    <a:pt x="1775358" y="46278"/>
                  </a:lnTo>
                  <a:lnTo>
                    <a:pt x="1778139" y="35725"/>
                  </a:lnTo>
                  <a:lnTo>
                    <a:pt x="1782737" y="29413"/>
                  </a:lnTo>
                  <a:lnTo>
                    <a:pt x="1789176" y="27305"/>
                  </a:lnTo>
                  <a:lnTo>
                    <a:pt x="1793875" y="27305"/>
                  </a:lnTo>
                  <a:lnTo>
                    <a:pt x="1797431" y="30226"/>
                  </a:lnTo>
                  <a:lnTo>
                    <a:pt x="1802511" y="41910"/>
                  </a:lnTo>
                  <a:lnTo>
                    <a:pt x="1803692" y="49784"/>
                  </a:lnTo>
                  <a:lnTo>
                    <a:pt x="1803781" y="61087"/>
                  </a:lnTo>
                  <a:lnTo>
                    <a:pt x="1803781" y="13855"/>
                  </a:lnTo>
                  <a:lnTo>
                    <a:pt x="1798574" y="11430"/>
                  </a:lnTo>
                  <a:lnTo>
                    <a:pt x="1789176" y="11430"/>
                  </a:lnTo>
                  <a:lnTo>
                    <a:pt x="1758632" y="39865"/>
                  </a:lnTo>
                  <a:lnTo>
                    <a:pt x="1756537" y="61087"/>
                  </a:lnTo>
                  <a:lnTo>
                    <a:pt x="1757057" y="72453"/>
                  </a:lnTo>
                  <a:lnTo>
                    <a:pt x="1775079" y="107530"/>
                  </a:lnTo>
                  <a:lnTo>
                    <a:pt x="1789176" y="110744"/>
                  </a:lnTo>
                  <a:lnTo>
                    <a:pt x="1798701" y="110744"/>
                  </a:lnTo>
                  <a:lnTo>
                    <a:pt x="1806321" y="107188"/>
                  </a:lnTo>
                  <a:lnTo>
                    <a:pt x="1811782" y="100076"/>
                  </a:lnTo>
                  <a:lnTo>
                    <a:pt x="1815020" y="94869"/>
                  </a:lnTo>
                  <a:lnTo>
                    <a:pt x="1815515" y="94081"/>
                  </a:lnTo>
                  <a:lnTo>
                    <a:pt x="1818360" y="86766"/>
                  </a:lnTo>
                  <a:lnTo>
                    <a:pt x="1820329" y="78130"/>
                  </a:lnTo>
                  <a:lnTo>
                    <a:pt x="1821434" y="68199"/>
                  </a:lnTo>
                  <a:lnTo>
                    <a:pt x="1835785" y="68199"/>
                  </a:lnTo>
                  <a:lnTo>
                    <a:pt x="1835785" y="141351"/>
                  </a:lnTo>
                  <a:lnTo>
                    <a:pt x="1853311" y="141351"/>
                  </a:lnTo>
                  <a:lnTo>
                    <a:pt x="1853311" y="68199"/>
                  </a:lnTo>
                  <a:lnTo>
                    <a:pt x="1853311" y="52451"/>
                  </a:lnTo>
                  <a:lnTo>
                    <a:pt x="1853311" y="4953"/>
                  </a:lnTo>
                  <a:close/>
                </a:path>
                <a:path w="4396105" h="146050">
                  <a:moveTo>
                    <a:pt x="1880997" y="2159"/>
                  </a:moveTo>
                  <a:lnTo>
                    <a:pt x="1863090" y="2159"/>
                  </a:lnTo>
                  <a:lnTo>
                    <a:pt x="1863090" y="145669"/>
                  </a:lnTo>
                  <a:lnTo>
                    <a:pt x="1880997" y="145669"/>
                  </a:lnTo>
                  <a:lnTo>
                    <a:pt x="1880997" y="2159"/>
                  </a:lnTo>
                  <a:close/>
                </a:path>
                <a:path w="4396105" h="146050">
                  <a:moveTo>
                    <a:pt x="2050415" y="6604"/>
                  </a:moveTo>
                  <a:lnTo>
                    <a:pt x="1969389" y="6604"/>
                  </a:lnTo>
                  <a:lnTo>
                    <a:pt x="1969389" y="21844"/>
                  </a:lnTo>
                  <a:lnTo>
                    <a:pt x="2050415" y="21844"/>
                  </a:lnTo>
                  <a:lnTo>
                    <a:pt x="2050415" y="6604"/>
                  </a:lnTo>
                  <a:close/>
                </a:path>
                <a:path w="4396105" h="146050">
                  <a:moveTo>
                    <a:pt x="2057781" y="69723"/>
                  </a:moveTo>
                  <a:lnTo>
                    <a:pt x="2056650" y="56515"/>
                  </a:lnTo>
                  <a:lnTo>
                    <a:pt x="2056511" y="54737"/>
                  </a:lnTo>
                  <a:lnTo>
                    <a:pt x="2050161" y="55880"/>
                  </a:lnTo>
                  <a:lnTo>
                    <a:pt x="2043430" y="56515"/>
                  </a:lnTo>
                  <a:lnTo>
                    <a:pt x="2036572" y="56515"/>
                  </a:lnTo>
                  <a:lnTo>
                    <a:pt x="2038096" y="29083"/>
                  </a:lnTo>
                  <a:lnTo>
                    <a:pt x="2020062" y="29083"/>
                  </a:lnTo>
                  <a:lnTo>
                    <a:pt x="2019046" y="56642"/>
                  </a:lnTo>
                  <a:lnTo>
                    <a:pt x="2001012" y="56642"/>
                  </a:lnTo>
                  <a:lnTo>
                    <a:pt x="1999996" y="29083"/>
                  </a:lnTo>
                  <a:lnTo>
                    <a:pt x="1981581" y="29083"/>
                  </a:lnTo>
                  <a:lnTo>
                    <a:pt x="1983359" y="56642"/>
                  </a:lnTo>
                  <a:lnTo>
                    <a:pt x="1965706" y="56642"/>
                  </a:lnTo>
                  <a:lnTo>
                    <a:pt x="1965706" y="72009"/>
                  </a:lnTo>
                  <a:lnTo>
                    <a:pt x="2028825" y="72009"/>
                  </a:lnTo>
                  <a:lnTo>
                    <a:pt x="2037981" y="71869"/>
                  </a:lnTo>
                  <a:lnTo>
                    <a:pt x="2045868" y="71437"/>
                  </a:lnTo>
                  <a:lnTo>
                    <a:pt x="2052459" y="70726"/>
                  </a:lnTo>
                  <a:lnTo>
                    <a:pt x="2057781" y="69723"/>
                  </a:lnTo>
                  <a:close/>
                </a:path>
                <a:path w="4396105" h="146050">
                  <a:moveTo>
                    <a:pt x="2083435" y="2159"/>
                  </a:moveTo>
                  <a:lnTo>
                    <a:pt x="2065147" y="2159"/>
                  </a:lnTo>
                  <a:lnTo>
                    <a:pt x="2065147" y="75565"/>
                  </a:lnTo>
                  <a:lnTo>
                    <a:pt x="2083435" y="75565"/>
                  </a:lnTo>
                  <a:lnTo>
                    <a:pt x="2083435" y="2159"/>
                  </a:lnTo>
                  <a:close/>
                </a:path>
                <a:path w="4396105" h="146050">
                  <a:moveTo>
                    <a:pt x="2086991" y="128270"/>
                  </a:moveTo>
                  <a:lnTo>
                    <a:pt x="2009013" y="128270"/>
                  </a:lnTo>
                  <a:lnTo>
                    <a:pt x="2009013" y="119634"/>
                  </a:lnTo>
                  <a:lnTo>
                    <a:pt x="2083435" y="119634"/>
                  </a:lnTo>
                  <a:lnTo>
                    <a:pt x="2083435" y="81407"/>
                  </a:lnTo>
                  <a:lnTo>
                    <a:pt x="1990598" y="81407"/>
                  </a:lnTo>
                  <a:lnTo>
                    <a:pt x="1990598" y="97028"/>
                  </a:lnTo>
                  <a:lnTo>
                    <a:pt x="2065147" y="97028"/>
                  </a:lnTo>
                  <a:lnTo>
                    <a:pt x="2065147" y="105283"/>
                  </a:lnTo>
                  <a:lnTo>
                    <a:pt x="1990598" y="105283"/>
                  </a:lnTo>
                  <a:lnTo>
                    <a:pt x="1990598" y="144018"/>
                  </a:lnTo>
                  <a:lnTo>
                    <a:pt x="2086991" y="144018"/>
                  </a:lnTo>
                  <a:lnTo>
                    <a:pt x="2086991" y="128270"/>
                  </a:lnTo>
                  <a:close/>
                </a:path>
                <a:path w="4396105" h="146050">
                  <a:moveTo>
                    <a:pt x="2248281" y="110490"/>
                  </a:moveTo>
                  <a:lnTo>
                    <a:pt x="2214880" y="110490"/>
                  </a:lnTo>
                  <a:lnTo>
                    <a:pt x="2214880" y="84455"/>
                  </a:lnTo>
                  <a:lnTo>
                    <a:pt x="2214880" y="77343"/>
                  </a:lnTo>
                  <a:lnTo>
                    <a:pt x="2221966" y="71640"/>
                  </a:lnTo>
                  <a:lnTo>
                    <a:pt x="2222931" y="70358"/>
                  </a:lnTo>
                  <a:lnTo>
                    <a:pt x="2227046" y="64973"/>
                  </a:lnTo>
                  <a:lnTo>
                    <a:pt x="2230107" y="57353"/>
                  </a:lnTo>
                  <a:lnTo>
                    <a:pt x="2231136" y="48768"/>
                  </a:lnTo>
                  <a:lnTo>
                    <a:pt x="2230247" y="40652"/>
                  </a:lnTo>
                  <a:lnTo>
                    <a:pt x="2212086" y="18859"/>
                  </a:lnTo>
                  <a:lnTo>
                    <a:pt x="2212086" y="42164"/>
                  </a:lnTo>
                  <a:lnTo>
                    <a:pt x="2212009" y="55499"/>
                  </a:lnTo>
                  <a:lnTo>
                    <a:pt x="2209292" y="60706"/>
                  </a:lnTo>
                  <a:lnTo>
                    <a:pt x="2203831" y="64516"/>
                  </a:lnTo>
                  <a:lnTo>
                    <a:pt x="2198370" y="68453"/>
                  </a:lnTo>
                  <a:lnTo>
                    <a:pt x="2196465" y="68948"/>
                  </a:lnTo>
                  <a:lnTo>
                    <a:pt x="2196465" y="84455"/>
                  </a:lnTo>
                  <a:lnTo>
                    <a:pt x="2196465" y="110490"/>
                  </a:lnTo>
                  <a:lnTo>
                    <a:pt x="2166874" y="110490"/>
                  </a:lnTo>
                  <a:lnTo>
                    <a:pt x="2166874" y="84455"/>
                  </a:lnTo>
                  <a:lnTo>
                    <a:pt x="2171827" y="85344"/>
                  </a:lnTo>
                  <a:lnTo>
                    <a:pt x="2176780" y="85725"/>
                  </a:lnTo>
                  <a:lnTo>
                    <a:pt x="2186686" y="85725"/>
                  </a:lnTo>
                  <a:lnTo>
                    <a:pt x="2191639" y="85344"/>
                  </a:lnTo>
                  <a:lnTo>
                    <a:pt x="2196465" y="84455"/>
                  </a:lnTo>
                  <a:lnTo>
                    <a:pt x="2196465" y="68948"/>
                  </a:lnTo>
                  <a:lnTo>
                    <a:pt x="2191004" y="70358"/>
                  </a:lnTo>
                  <a:lnTo>
                    <a:pt x="2172335" y="70358"/>
                  </a:lnTo>
                  <a:lnTo>
                    <a:pt x="2164842" y="68453"/>
                  </a:lnTo>
                  <a:lnTo>
                    <a:pt x="2159381" y="64516"/>
                  </a:lnTo>
                  <a:lnTo>
                    <a:pt x="2153920" y="60706"/>
                  </a:lnTo>
                  <a:lnTo>
                    <a:pt x="2151253" y="55499"/>
                  </a:lnTo>
                  <a:lnTo>
                    <a:pt x="2151253" y="42164"/>
                  </a:lnTo>
                  <a:lnTo>
                    <a:pt x="2153920" y="36957"/>
                  </a:lnTo>
                  <a:lnTo>
                    <a:pt x="2159381" y="33020"/>
                  </a:lnTo>
                  <a:lnTo>
                    <a:pt x="2164842" y="29210"/>
                  </a:lnTo>
                  <a:lnTo>
                    <a:pt x="2172335" y="27305"/>
                  </a:lnTo>
                  <a:lnTo>
                    <a:pt x="2191131" y="27305"/>
                  </a:lnTo>
                  <a:lnTo>
                    <a:pt x="2198497" y="29210"/>
                  </a:lnTo>
                  <a:lnTo>
                    <a:pt x="2203958" y="33020"/>
                  </a:lnTo>
                  <a:lnTo>
                    <a:pt x="2209292" y="36957"/>
                  </a:lnTo>
                  <a:lnTo>
                    <a:pt x="2212086" y="42164"/>
                  </a:lnTo>
                  <a:lnTo>
                    <a:pt x="2212086" y="18859"/>
                  </a:lnTo>
                  <a:lnTo>
                    <a:pt x="2209533" y="17386"/>
                  </a:lnTo>
                  <a:lnTo>
                    <a:pt x="2201138" y="14287"/>
                  </a:lnTo>
                  <a:lnTo>
                    <a:pt x="2191867" y="12433"/>
                  </a:lnTo>
                  <a:lnTo>
                    <a:pt x="2181733" y="11811"/>
                  </a:lnTo>
                  <a:lnTo>
                    <a:pt x="2171433" y="12433"/>
                  </a:lnTo>
                  <a:lnTo>
                    <a:pt x="2135657" y="33439"/>
                  </a:lnTo>
                  <a:lnTo>
                    <a:pt x="2132203" y="48768"/>
                  </a:lnTo>
                  <a:lnTo>
                    <a:pt x="2133219" y="57492"/>
                  </a:lnTo>
                  <a:lnTo>
                    <a:pt x="2136279" y="65151"/>
                  </a:lnTo>
                  <a:lnTo>
                    <a:pt x="2141359" y="71780"/>
                  </a:lnTo>
                  <a:lnTo>
                    <a:pt x="2148459" y="77343"/>
                  </a:lnTo>
                  <a:lnTo>
                    <a:pt x="2148459" y="110490"/>
                  </a:lnTo>
                  <a:lnTo>
                    <a:pt x="2115058" y="110490"/>
                  </a:lnTo>
                  <a:lnTo>
                    <a:pt x="2115058" y="125857"/>
                  </a:lnTo>
                  <a:lnTo>
                    <a:pt x="2248281" y="125857"/>
                  </a:lnTo>
                  <a:lnTo>
                    <a:pt x="2248281" y="110490"/>
                  </a:lnTo>
                  <a:close/>
                </a:path>
                <a:path w="4396105" h="146050">
                  <a:moveTo>
                    <a:pt x="2350135" y="57023"/>
                  </a:moveTo>
                  <a:lnTo>
                    <a:pt x="2348039" y="53086"/>
                  </a:lnTo>
                  <a:lnTo>
                    <a:pt x="2346706" y="50546"/>
                  </a:lnTo>
                  <a:lnTo>
                    <a:pt x="2339975" y="45466"/>
                  </a:lnTo>
                  <a:lnTo>
                    <a:pt x="2334488" y="42062"/>
                  </a:lnTo>
                  <a:lnTo>
                    <a:pt x="2331466" y="40919"/>
                  </a:lnTo>
                  <a:lnTo>
                    <a:pt x="2331466" y="61214"/>
                  </a:lnTo>
                  <a:lnTo>
                    <a:pt x="2331466" y="68580"/>
                  </a:lnTo>
                  <a:lnTo>
                    <a:pt x="2329942" y="71501"/>
                  </a:lnTo>
                  <a:lnTo>
                    <a:pt x="2323592" y="75819"/>
                  </a:lnTo>
                  <a:lnTo>
                    <a:pt x="2319020" y="76962"/>
                  </a:lnTo>
                  <a:lnTo>
                    <a:pt x="2306955" y="76962"/>
                  </a:lnTo>
                  <a:lnTo>
                    <a:pt x="2302383" y="75819"/>
                  </a:lnTo>
                  <a:lnTo>
                    <a:pt x="2296033" y="71501"/>
                  </a:lnTo>
                  <a:lnTo>
                    <a:pt x="2294509" y="68580"/>
                  </a:lnTo>
                  <a:lnTo>
                    <a:pt x="2294572" y="61214"/>
                  </a:lnTo>
                  <a:lnTo>
                    <a:pt x="2296160" y="58420"/>
                  </a:lnTo>
                  <a:lnTo>
                    <a:pt x="2299335" y="56261"/>
                  </a:lnTo>
                  <a:lnTo>
                    <a:pt x="2302510" y="54229"/>
                  </a:lnTo>
                  <a:lnTo>
                    <a:pt x="2307082" y="53086"/>
                  </a:lnTo>
                  <a:lnTo>
                    <a:pt x="2318893" y="53086"/>
                  </a:lnTo>
                  <a:lnTo>
                    <a:pt x="2323465" y="54229"/>
                  </a:lnTo>
                  <a:lnTo>
                    <a:pt x="2326640" y="56261"/>
                  </a:lnTo>
                  <a:lnTo>
                    <a:pt x="2329942" y="58293"/>
                  </a:lnTo>
                  <a:lnTo>
                    <a:pt x="2312924" y="37719"/>
                  </a:lnTo>
                  <a:lnTo>
                    <a:pt x="2304872" y="38201"/>
                  </a:lnTo>
                  <a:lnTo>
                    <a:pt x="2275713" y="57023"/>
                  </a:lnTo>
                  <a:lnTo>
                    <a:pt x="2275713" y="72898"/>
                  </a:lnTo>
                  <a:lnTo>
                    <a:pt x="2312797" y="92075"/>
                  </a:lnTo>
                  <a:lnTo>
                    <a:pt x="2320836" y="91605"/>
                  </a:lnTo>
                  <a:lnTo>
                    <a:pt x="2347912" y="76962"/>
                  </a:lnTo>
                  <a:lnTo>
                    <a:pt x="2350058" y="72898"/>
                  </a:lnTo>
                  <a:lnTo>
                    <a:pt x="2350135" y="57023"/>
                  </a:lnTo>
                  <a:close/>
                </a:path>
                <a:path w="4396105" h="146050">
                  <a:moveTo>
                    <a:pt x="2356485" y="16256"/>
                  </a:moveTo>
                  <a:lnTo>
                    <a:pt x="2321941" y="16256"/>
                  </a:lnTo>
                  <a:lnTo>
                    <a:pt x="2321941" y="127"/>
                  </a:lnTo>
                  <a:lnTo>
                    <a:pt x="2303145" y="127"/>
                  </a:lnTo>
                  <a:lnTo>
                    <a:pt x="2303145" y="16256"/>
                  </a:lnTo>
                  <a:lnTo>
                    <a:pt x="2268601" y="16256"/>
                  </a:lnTo>
                  <a:lnTo>
                    <a:pt x="2268601" y="31242"/>
                  </a:lnTo>
                  <a:lnTo>
                    <a:pt x="2356485" y="31242"/>
                  </a:lnTo>
                  <a:lnTo>
                    <a:pt x="2356485" y="16256"/>
                  </a:lnTo>
                  <a:close/>
                </a:path>
                <a:path w="4396105" h="146050">
                  <a:moveTo>
                    <a:pt x="2386965" y="125349"/>
                  </a:moveTo>
                  <a:lnTo>
                    <a:pt x="2309495" y="125349"/>
                  </a:lnTo>
                  <a:lnTo>
                    <a:pt x="2309495" y="98679"/>
                  </a:lnTo>
                  <a:lnTo>
                    <a:pt x="2290826" y="98679"/>
                  </a:lnTo>
                  <a:lnTo>
                    <a:pt x="2290826" y="141097"/>
                  </a:lnTo>
                  <a:lnTo>
                    <a:pt x="2386965" y="141097"/>
                  </a:lnTo>
                  <a:lnTo>
                    <a:pt x="2386965" y="125349"/>
                  </a:lnTo>
                  <a:close/>
                </a:path>
                <a:path w="4396105" h="146050">
                  <a:moveTo>
                    <a:pt x="2404999" y="49403"/>
                  </a:moveTo>
                  <a:lnTo>
                    <a:pt x="2383028" y="49403"/>
                  </a:lnTo>
                  <a:lnTo>
                    <a:pt x="2383028" y="2159"/>
                  </a:lnTo>
                  <a:lnTo>
                    <a:pt x="2364486" y="2159"/>
                  </a:lnTo>
                  <a:lnTo>
                    <a:pt x="2364486" y="106299"/>
                  </a:lnTo>
                  <a:lnTo>
                    <a:pt x="2383028" y="106299"/>
                  </a:lnTo>
                  <a:lnTo>
                    <a:pt x="2383028" y="65024"/>
                  </a:lnTo>
                  <a:lnTo>
                    <a:pt x="2404999" y="65024"/>
                  </a:lnTo>
                  <a:lnTo>
                    <a:pt x="2404999" y="49403"/>
                  </a:lnTo>
                  <a:close/>
                </a:path>
                <a:path w="4396105" h="146050">
                  <a:moveTo>
                    <a:pt x="2569210" y="67691"/>
                  </a:moveTo>
                  <a:lnTo>
                    <a:pt x="2534920" y="50038"/>
                  </a:lnTo>
                  <a:lnTo>
                    <a:pt x="2529840" y="36703"/>
                  </a:lnTo>
                  <a:lnTo>
                    <a:pt x="2561336" y="36703"/>
                  </a:lnTo>
                  <a:lnTo>
                    <a:pt x="2561336" y="21336"/>
                  </a:lnTo>
                  <a:lnTo>
                    <a:pt x="2529840" y="21336"/>
                  </a:lnTo>
                  <a:lnTo>
                    <a:pt x="2529840" y="5334"/>
                  </a:lnTo>
                  <a:lnTo>
                    <a:pt x="2511044" y="5334"/>
                  </a:lnTo>
                  <a:lnTo>
                    <a:pt x="2511044" y="21336"/>
                  </a:lnTo>
                  <a:lnTo>
                    <a:pt x="2478151" y="21336"/>
                  </a:lnTo>
                  <a:lnTo>
                    <a:pt x="2478151" y="36703"/>
                  </a:lnTo>
                  <a:lnTo>
                    <a:pt x="2510917" y="36703"/>
                  </a:lnTo>
                  <a:lnTo>
                    <a:pt x="2510028" y="43815"/>
                  </a:lnTo>
                  <a:lnTo>
                    <a:pt x="2478671" y="69215"/>
                  </a:lnTo>
                  <a:lnTo>
                    <a:pt x="2470912" y="71755"/>
                  </a:lnTo>
                  <a:lnTo>
                    <a:pt x="2482977" y="84836"/>
                  </a:lnTo>
                  <a:lnTo>
                    <a:pt x="2494330" y="79679"/>
                  </a:lnTo>
                  <a:lnTo>
                    <a:pt x="2504402" y="73329"/>
                  </a:lnTo>
                  <a:lnTo>
                    <a:pt x="2513190" y="65824"/>
                  </a:lnTo>
                  <a:lnTo>
                    <a:pt x="2520696" y="57150"/>
                  </a:lnTo>
                  <a:lnTo>
                    <a:pt x="2528024" y="64871"/>
                  </a:lnTo>
                  <a:lnTo>
                    <a:pt x="2536698" y="71437"/>
                  </a:lnTo>
                  <a:lnTo>
                    <a:pt x="2546693" y="76873"/>
                  </a:lnTo>
                  <a:lnTo>
                    <a:pt x="2558034" y="81153"/>
                  </a:lnTo>
                  <a:lnTo>
                    <a:pt x="2569210" y="67691"/>
                  </a:lnTo>
                  <a:close/>
                </a:path>
                <a:path w="4396105" h="146050">
                  <a:moveTo>
                    <a:pt x="2573274" y="120650"/>
                  </a:moveTo>
                  <a:lnTo>
                    <a:pt x="2572347" y="106680"/>
                  </a:lnTo>
                  <a:lnTo>
                    <a:pt x="2572258" y="105283"/>
                  </a:lnTo>
                  <a:lnTo>
                    <a:pt x="2563152" y="105740"/>
                  </a:lnTo>
                  <a:lnTo>
                    <a:pt x="2553220" y="106133"/>
                  </a:lnTo>
                  <a:lnTo>
                    <a:pt x="2530856" y="106680"/>
                  </a:lnTo>
                  <a:lnTo>
                    <a:pt x="2530856" y="77851"/>
                  </a:lnTo>
                  <a:lnTo>
                    <a:pt x="2512060" y="77851"/>
                  </a:lnTo>
                  <a:lnTo>
                    <a:pt x="2512060" y="106934"/>
                  </a:lnTo>
                  <a:lnTo>
                    <a:pt x="2469134" y="107442"/>
                  </a:lnTo>
                  <a:lnTo>
                    <a:pt x="2471293" y="123063"/>
                  </a:lnTo>
                  <a:lnTo>
                    <a:pt x="2526411" y="122301"/>
                  </a:lnTo>
                  <a:lnTo>
                    <a:pt x="2555837" y="121475"/>
                  </a:lnTo>
                  <a:lnTo>
                    <a:pt x="2566047" y="121056"/>
                  </a:lnTo>
                  <a:lnTo>
                    <a:pt x="2573274" y="120650"/>
                  </a:lnTo>
                  <a:close/>
                </a:path>
                <a:path w="4396105" h="146050">
                  <a:moveTo>
                    <a:pt x="2596515" y="2159"/>
                  </a:moveTo>
                  <a:lnTo>
                    <a:pt x="2577846" y="2159"/>
                  </a:lnTo>
                  <a:lnTo>
                    <a:pt x="2577846" y="145669"/>
                  </a:lnTo>
                  <a:lnTo>
                    <a:pt x="2596515" y="145669"/>
                  </a:lnTo>
                  <a:lnTo>
                    <a:pt x="2596515" y="2159"/>
                  </a:lnTo>
                  <a:close/>
                </a:path>
                <a:path w="4396105" h="146050">
                  <a:moveTo>
                    <a:pt x="2754503" y="66040"/>
                  </a:moveTo>
                  <a:lnTo>
                    <a:pt x="2715387" y="47244"/>
                  </a:lnTo>
                  <a:lnTo>
                    <a:pt x="2714574" y="46355"/>
                  </a:lnTo>
                  <a:lnTo>
                    <a:pt x="2709380" y="40678"/>
                  </a:lnTo>
                  <a:lnTo>
                    <a:pt x="2705087" y="34302"/>
                  </a:lnTo>
                  <a:lnTo>
                    <a:pt x="2702522" y="28105"/>
                  </a:lnTo>
                  <a:lnTo>
                    <a:pt x="2701671" y="22098"/>
                  </a:lnTo>
                  <a:lnTo>
                    <a:pt x="2701671" y="11430"/>
                  </a:lnTo>
                  <a:lnTo>
                    <a:pt x="2682748" y="11430"/>
                  </a:lnTo>
                  <a:lnTo>
                    <a:pt x="2682748" y="22098"/>
                  </a:lnTo>
                  <a:lnTo>
                    <a:pt x="2681884" y="28244"/>
                  </a:lnTo>
                  <a:lnTo>
                    <a:pt x="2652357" y="58610"/>
                  </a:lnTo>
                  <a:lnTo>
                    <a:pt x="2629789" y="66040"/>
                  </a:lnTo>
                  <a:lnTo>
                    <a:pt x="2640584" y="80645"/>
                  </a:lnTo>
                  <a:lnTo>
                    <a:pt x="2677185" y="61950"/>
                  </a:lnTo>
                  <a:lnTo>
                    <a:pt x="2692146" y="46355"/>
                  </a:lnTo>
                  <a:lnTo>
                    <a:pt x="2696286" y="51549"/>
                  </a:lnTo>
                  <a:lnTo>
                    <a:pt x="2728531" y="74714"/>
                  </a:lnTo>
                  <a:lnTo>
                    <a:pt x="2743581" y="80518"/>
                  </a:lnTo>
                  <a:lnTo>
                    <a:pt x="2754503" y="66040"/>
                  </a:lnTo>
                  <a:close/>
                </a:path>
                <a:path w="4396105" h="146050">
                  <a:moveTo>
                    <a:pt x="2758821" y="110490"/>
                  </a:moveTo>
                  <a:lnTo>
                    <a:pt x="2701544" y="110490"/>
                  </a:lnTo>
                  <a:lnTo>
                    <a:pt x="2701544" y="77724"/>
                  </a:lnTo>
                  <a:lnTo>
                    <a:pt x="2682748" y="77724"/>
                  </a:lnTo>
                  <a:lnTo>
                    <a:pt x="2682748" y="110490"/>
                  </a:lnTo>
                  <a:lnTo>
                    <a:pt x="2625598" y="110490"/>
                  </a:lnTo>
                  <a:lnTo>
                    <a:pt x="2625598" y="125857"/>
                  </a:lnTo>
                  <a:lnTo>
                    <a:pt x="2758821" y="125857"/>
                  </a:lnTo>
                  <a:lnTo>
                    <a:pt x="2758821" y="110490"/>
                  </a:lnTo>
                  <a:close/>
                </a:path>
                <a:path w="4396105" h="146050">
                  <a:moveTo>
                    <a:pt x="2860675" y="57023"/>
                  </a:moveTo>
                  <a:lnTo>
                    <a:pt x="2858579" y="53086"/>
                  </a:lnTo>
                  <a:lnTo>
                    <a:pt x="2857246" y="50546"/>
                  </a:lnTo>
                  <a:lnTo>
                    <a:pt x="2850515" y="45466"/>
                  </a:lnTo>
                  <a:lnTo>
                    <a:pt x="2845028" y="42062"/>
                  </a:lnTo>
                  <a:lnTo>
                    <a:pt x="2842006" y="40919"/>
                  </a:lnTo>
                  <a:lnTo>
                    <a:pt x="2842006" y="61214"/>
                  </a:lnTo>
                  <a:lnTo>
                    <a:pt x="2842006" y="68580"/>
                  </a:lnTo>
                  <a:lnTo>
                    <a:pt x="2840482" y="71501"/>
                  </a:lnTo>
                  <a:lnTo>
                    <a:pt x="2834132" y="75819"/>
                  </a:lnTo>
                  <a:lnTo>
                    <a:pt x="2829560" y="76962"/>
                  </a:lnTo>
                  <a:lnTo>
                    <a:pt x="2817495" y="76962"/>
                  </a:lnTo>
                  <a:lnTo>
                    <a:pt x="2812923" y="75819"/>
                  </a:lnTo>
                  <a:lnTo>
                    <a:pt x="2806573" y="71501"/>
                  </a:lnTo>
                  <a:lnTo>
                    <a:pt x="2805049" y="68580"/>
                  </a:lnTo>
                  <a:lnTo>
                    <a:pt x="2805112" y="61214"/>
                  </a:lnTo>
                  <a:lnTo>
                    <a:pt x="2806700" y="58420"/>
                  </a:lnTo>
                  <a:lnTo>
                    <a:pt x="2809875" y="56261"/>
                  </a:lnTo>
                  <a:lnTo>
                    <a:pt x="2813050" y="54229"/>
                  </a:lnTo>
                  <a:lnTo>
                    <a:pt x="2817622" y="53086"/>
                  </a:lnTo>
                  <a:lnTo>
                    <a:pt x="2829433" y="53086"/>
                  </a:lnTo>
                  <a:lnTo>
                    <a:pt x="2834005" y="54229"/>
                  </a:lnTo>
                  <a:lnTo>
                    <a:pt x="2837180" y="56261"/>
                  </a:lnTo>
                  <a:lnTo>
                    <a:pt x="2840482" y="58293"/>
                  </a:lnTo>
                  <a:lnTo>
                    <a:pt x="2823464" y="37719"/>
                  </a:lnTo>
                  <a:lnTo>
                    <a:pt x="2815412" y="38201"/>
                  </a:lnTo>
                  <a:lnTo>
                    <a:pt x="2786253" y="57023"/>
                  </a:lnTo>
                  <a:lnTo>
                    <a:pt x="2786253" y="72898"/>
                  </a:lnTo>
                  <a:lnTo>
                    <a:pt x="2823337" y="92075"/>
                  </a:lnTo>
                  <a:lnTo>
                    <a:pt x="2831376" y="91605"/>
                  </a:lnTo>
                  <a:lnTo>
                    <a:pt x="2858452" y="76962"/>
                  </a:lnTo>
                  <a:lnTo>
                    <a:pt x="2860598" y="72898"/>
                  </a:lnTo>
                  <a:lnTo>
                    <a:pt x="2860675" y="57023"/>
                  </a:lnTo>
                  <a:close/>
                </a:path>
                <a:path w="4396105" h="146050">
                  <a:moveTo>
                    <a:pt x="2867025" y="16256"/>
                  </a:moveTo>
                  <a:lnTo>
                    <a:pt x="2832481" y="16256"/>
                  </a:lnTo>
                  <a:lnTo>
                    <a:pt x="2832481" y="127"/>
                  </a:lnTo>
                  <a:lnTo>
                    <a:pt x="2813685" y="127"/>
                  </a:lnTo>
                  <a:lnTo>
                    <a:pt x="2813685" y="16256"/>
                  </a:lnTo>
                  <a:lnTo>
                    <a:pt x="2779141" y="16256"/>
                  </a:lnTo>
                  <a:lnTo>
                    <a:pt x="2779141" y="31242"/>
                  </a:lnTo>
                  <a:lnTo>
                    <a:pt x="2867025" y="31242"/>
                  </a:lnTo>
                  <a:lnTo>
                    <a:pt x="2867025" y="16256"/>
                  </a:lnTo>
                  <a:close/>
                </a:path>
                <a:path w="4396105" h="146050">
                  <a:moveTo>
                    <a:pt x="2897505" y="125349"/>
                  </a:moveTo>
                  <a:lnTo>
                    <a:pt x="2820035" y="125349"/>
                  </a:lnTo>
                  <a:lnTo>
                    <a:pt x="2820035" y="98679"/>
                  </a:lnTo>
                  <a:lnTo>
                    <a:pt x="2801366" y="98679"/>
                  </a:lnTo>
                  <a:lnTo>
                    <a:pt x="2801366" y="141097"/>
                  </a:lnTo>
                  <a:lnTo>
                    <a:pt x="2897505" y="141097"/>
                  </a:lnTo>
                  <a:lnTo>
                    <a:pt x="2897505" y="125349"/>
                  </a:lnTo>
                  <a:close/>
                </a:path>
                <a:path w="4396105" h="146050">
                  <a:moveTo>
                    <a:pt x="2915539" y="49403"/>
                  </a:moveTo>
                  <a:lnTo>
                    <a:pt x="2893568" y="49403"/>
                  </a:lnTo>
                  <a:lnTo>
                    <a:pt x="2893568" y="2159"/>
                  </a:lnTo>
                  <a:lnTo>
                    <a:pt x="2875026" y="2159"/>
                  </a:lnTo>
                  <a:lnTo>
                    <a:pt x="2875026" y="106299"/>
                  </a:lnTo>
                  <a:lnTo>
                    <a:pt x="2893568" y="106299"/>
                  </a:lnTo>
                  <a:lnTo>
                    <a:pt x="2893568" y="65024"/>
                  </a:lnTo>
                  <a:lnTo>
                    <a:pt x="2915539" y="65024"/>
                  </a:lnTo>
                  <a:lnTo>
                    <a:pt x="2915539" y="49403"/>
                  </a:lnTo>
                  <a:close/>
                </a:path>
                <a:path w="4396105" h="146050">
                  <a:moveTo>
                    <a:pt x="3016377" y="47244"/>
                  </a:moveTo>
                  <a:lnTo>
                    <a:pt x="2997276" y="15646"/>
                  </a:lnTo>
                  <a:lnTo>
                    <a:pt x="2997276" y="41275"/>
                  </a:lnTo>
                  <a:lnTo>
                    <a:pt x="2997276" y="53086"/>
                  </a:lnTo>
                  <a:lnTo>
                    <a:pt x="2995422" y="57785"/>
                  </a:lnTo>
                  <a:lnTo>
                    <a:pt x="2991612" y="61722"/>
                  </a:lnTo>
                  <a:lnTo>
                    <a:pt x="2987675" y="65532"/>
                  </a:lnTo>
                  <a:lnTo>
                    <a:pt x="2982722" y="67564"/>
                  </a:lnTo>
                  <a:lnTo>
                    <a:pt x="2970403" y="67564"/>
                  </a:lnTo>
                  <a:lnTo>
                    <a:pt x="2965450" y="65532"/>
                  </a:lnTo>
                  <a:lnTo>
                    <a:pt x="2957576" y="57912"/>
                  </a:lnTo>
                  <a:lnTo>
                    <a:pt x="2955544" y="53086"/>
                  </a:lnTo>
                  <a:lnTo>
                    <a:pt x="2955544" y="41275"/>
                  </a:lnTo>
                  <a:lnTo>
                    <a:pt x="2957449" y="36322"/>
                  </a:lnTo>
                  <a:lnTo>
                    <a:pt x="2961386" y="32512"/>
                  </a:lnTo>
                  <a:lnTo>
                    <a:pt x="2965196" y="28575"/>
                  </a:lnTo>
                  <a:lnTo>
                    <a:pt x="2970149" y="26670"/>
                  </a:lnTo>
                  <a:lnTo>
                    <a:pt x="2982595" y="26670"/>
                  </a:lnTo>
                  <a:lnTo>
                    <a:pt x="2987548" y="28575"/>
                  </a:lnTo>
                  <a:lnTo>
                    <a:pt x="2991535" y="32588"/>
                  </a:lnTo>
                  <a:lnTo>
                    <a:pt x="2995422" y="36576"/>
                  </a:lnTo>
                  <a:lnTo>
                    <a:pt x="2997276" y="41275"/>
                  </a:lnTo>
                  <a:lnTo>
                    <a:pt x="2997276" y="15646"/>
                  </a:lnTo>
                  <a:lnTo>
                    <a:pt x="2992653" y="13462"/>
                  </a:lnTo>
                  <a:lnTo>
                    <a:pt x="2985249" y="11569"/>
                  </a:lnTo>
                  <a:lnTo>
                    <a:pt x="2977134" y="10922"/>
                  </a:lnTo>
                  <a:lnTo>
                    <a:pt x="2968891" y="11569"/>
                  </a:lnTo>
                  <a:lnTo>
                    <a:pt x="2937218" y="39535"/>
                  </a:lnTo>
                  <a:lnTo>
                    <a:pt x="2936494" y="47244"/>
                  </a:lnTo>
                  <a:lnTo>
                    <a:pt x="2937205" y="54864"/>
                  </a:lnTo>
                  <a:lnTo>
                    <a:pt x="2968167" y="82575"/>
                  </a:lnTo>
                  <a:lnTo>
                    <a:pt x="2976245" y="83185"/>
                  </a:lnTo>
                  <a:lnTo>
                    <a:pt x="2984449" y="82575"/>
                  </a:lnTo>
                  <a:lnTo>
                    <a:pt x="3015653" y="54800"/>
                  </a:lnTo>
                  <a:lnTo>
                    <a:pt x="3016377" y="47244"/>
                  </a:lnTo>
                  <a:close/>
                </a:path>
                <a:path w="4396105" h="146050">
                  <a:moveTo>
                    <a:pt x="3029585" y="119507"/>
                  </a:moveTo>
                  <a:lnTo>
                    <a:pt x="3028569" y="104013"/>
                  </a:lnTo>
                  <a:lnTo>
                    <a:pt x="3009468" y="105003"/>
                  </a:lnTo>
                  <a:lnTo>
                    <a:pt x="2986087" y="105676"/>
                  </a:lnTo>
                  <a:lnTo>
                    <a:pt x="2958414" y="106057"/>
                  </a:lnTo>
                  <a:lnTo>
                    <a:pt x="2926461" y="106172"/>
                  </a:lnTo>
                  <a:lnTo>
                    <a:pt x="2928493" y="121920"/>
                  </a:lnTo>
                  <a:lnTo>
                    <a:pt x="2955010" y="121767"/>
                  </a:lnTo>
                  <a:lnTo>
                    <a:pt x="2980702" y="121285"/>
                  </a:lnTo>
                  <a:lnTo>
                    <a:pt x="3005544" y="120535"/>
                  </a:lnTo>
                  <a:lnTo>
                    <a:pt x="3029585" y="119507"/>
                  </a:lnTo>
                  <a:close/>
                </a:path>
                <a:path w="4396105" h="146050">
                  <a:moveTo>
                    <a:pt x="3053588" y="2159"/>
                  </a:moveTo>
                  <a:lnTo>
                    <a:pt x="3035173" y="2159"/>
                  </a:lnTo>
                  <a:lnTo>
                    <a:pt x="3035173" y="145669"/>
                  </a:lnTo>
                  <a:lnTo>
                    <a:pt x="3053588" y="145669"/>
                  </a:lnTo>
                  <a:lnTo>
                    <a:pt x="3053588" y="2159"/>
                  </a:lnTo>
                  <a:close/>
                </a:path>
                <a:path w="4396105" h="146050">
                  <a:moveTo>
                    <a:pt x="3270885" y="110236"/>
                  </a:moveTo>
                  <a:lnTo>
                    <a:pt x="3213608" y="110236"/>
                  </a:lnTo>
                  <a:lnTo>
                    <a:pt x="3213608" y="84201"/>
                  </a:lnTo>
                  <a:lnTo>
                    <a:pt x="3250692" y="84201"/>
                  </a:lnTo>
                  <a:lnTo>
                    <a:pt x="3250692" y="68707"/>
                  </a:lnTo>
                  <a:lnTo>
                    <a:pt x="3250692" y="50292"/>
                  </a:lnTo>
                  <a:lnTo>
                    <a:pt x="3250692" y="34544"/>
                  </a:lnTo>
                  <a:lnTo>
                    <a:pt x="3250692" y="12827"/>
                  </a:lnTo>
                  <a:lnTo>
                    <a:pt x="3232023" y="12827"/>
                  </a:lnTo>
                  <a:lnTo>
                    <a:pt x="3232023" y="34544"/>
                  </a:lnTo>
                  <a:lnTo>
                    <a:pt x="3232023" y="50292"/>
                  </a:lnTo>
                  <a:lnTo>
                    <a:pt x="3232023" y="68707"/>
                  </a:lnTo>
                  <a:lnTo>
                    <a:pt x="3176524" y="68707"/>
                  </a:lnTo>
                  <a:lnTo>
                    <a:pt x="3176524" y="50292"/>
                  </a:lnTo>
                  <a:lnTo>
                    <a:pt x="3232023" y="50292"/>
                  </a:lnTo>
                  <a:lnTo>
                    <a:pt x="3232023" y="34544"/>
                  </a:lnTo>
                  <a:lnTo>
                    <a:pt x="3176524" y="34544"/>
                  </a:lnTo>
                  <a:lnTo>
                    <a:pt x="3176524" y="12827"/>
                  </a:lnTo>
                  <a:lnTo>
                    <a:pt x="3157855" y="12827"/>
                  </a:lnTo>
                  <a:lnTo>
                    <a:pt x="3157855" y="84201"/>
                  </a:lnTo>
                  <a:lnTo>
                    <a:pt x="3194812" y="84201"/>
                  </a:lnTo>
                  <a:lnTo>
                    <a:pt x="3194812" y="110236"/>
                  </a:lnTo>
                  <a:lnTo>
                    <a:pt x="3137662" y="110236"/>
                  </a:lnTo>
                  <a:lnTo>
                    <a:pt x="3137662" y="125857"/>
                  </a:lnTo>
                  <a:lnTo>
                    <a:pt x="3270885" y="125857"/>
                  </a:lnTo>
                  <a:lnTo>
                    <a:pt x="3270885" y="110236"/>
                  </a:lnTo>
                  <a:close/>
                </a:path>
                <a:path w="4396105" h="146050">
                  <a:moveTo>
                    <a:pt x="3370199" y="45212"/>
                  </a:moveTo>
                  <a:lnTo>
                    <a:pt x="3352038" y="12979"/>
                  </a:lnTo>
                  <a:lnTo>
                    <a:pt x="3352038" y="52070"/>
                  </a:lnTo>
                  <a:lnTo>
                    <a:pt x="3350133" y="57404"/>
                  </a:lnTo>
                  <a:lnTo>
                    <a:pt x="3342513" y="65532"/>
                  </a:lnTo>
                  <a:lnTo>
                    <a:pt x="3337560" y="67564"/>
                  </a:lnTo>
                  <a:lnTo>
                    <a:pt x="3325114" y="67564"/>
                  </a:lnTo>
                  <a:lnTo>
                    <a:pt x="3320034" y="65532"/>
                  </a:lnTo>
                  <a:lnTo>
                    <a:pt x="3316351" y="61468"/>
                  </a:lnTo>
                  <a:lnTo>
                    <a:pt x="3312541" y="57531"/>
                  </a:lnTo>
                  <a:lnTo>
                    <a:pt x="3310763" y="52070"/>
                  </a:lnTo>
                  <a:lnTo>
                    <a:pt x="3310763" y="38354"/>
                  </a:lnTo>
                  <a:lnTo>
                    <a:pt x="3312541" y="32893"/>
                  </a:lnTo>
                  <a:lnTo>
                    <a:pt x="3316351" y="28956"/>
                  </a:lnTo>
                  <a:lnTo>
                    <a:pt x="3320034" y="25019"/>
                  </a:lnTo>
                  <a:lnTo>
                    <a:pt x="3325114" y="22987"/>
                  </a:lnTo>
                  <a:lnTo>
                    <a:pt x="3337560" y="22987"/>
                  </a:lnTo>
                  <a:lnTo>
                    <a:pt x="3342640" y="25019"/>
                  </a:lnTo>
                  <a:lnTo>
                    <a:pt x="3350133" y="33020"/>
                  </a:lnTo>
                  <a:lnTo>
                    <a:pt x="3351987" y="38354"/>
                  </a:lnTo>
                  <a:lnTo>
                    <a:pt x="3352038" y="52070"/>
                  </a:lnTo>
                  <a:lnTo>
                    <a:pt x="3352038" y="12979"/>
                  </a:lnTo>
                  <a:lnTo>
                    <a:pt x="3346551" y="10325"/>
                  </a:lnTo>
                  <a:lnTo>
                    <a:pt x="3339236" y="8394"/>
                  </a:lnTo>
                  <a:lnTo>
                    <a:pt x="3331210" y="7747"/>
                  </a:lnTo>
                  <a:lnTo>
                    <a:pt x="3323247" y="8394"/>
                  </a:lnTo>
                  <a:lnTo>
                    <a:pt x="3292919" y="37312"/>
                  </a:lnTo>
                  <a:lnTo>
                    <a:pt x="3292221" y="45212"/>
                  </a:lnTo>
                  <a:lnTo>
                    <a:pt x="3292932" y="53124"/>
                  </a:lnTo>
                  <a:lnTo>
                    <a:pt x="3323272" y="82042"/>
                  </a:lnTo>
                  <a:lnTo>
                    <a:pt x="3331210" y="82677"/>
                  </a:lnTo>
                  <a:lnTo>
                    <a:pt x="3339160" y="82042"/>
                  </a:lnTo>
                  <a:lnTo>
                    <a:pt x="3346475" y="80073"/>
                  </a:lnTo>
                  <a:lnTo>
                    <a:pt x="3353066" y="76847"/>
                  </a:lnTo>
                  <a:lnTo>
                    <a:pt x="3359023" y="72263"/>
                  </a:lnTo>
                  <a:lnTo>
                    <a:pt x="3363125" y="67564"/>
                  </a:lnTo>
                  <a:lnTo>
                    <a:pt x="3363925" y="66649"/>
                  </a:lnTo>
                  <a:lnTo>
                    <a:pt x="3367316" y="60452"/>
                  </a:lnTo>
                  <a:lnTo>
                    <a:pt x="3367430" y="60198"/>
                  </a:lnTo>
                  <a:lnTo>
                    <a:pt x="3369500" y="53124"/>
                  </a:lnTo>
                  <a:lnTo>
                    <a:pt x="3370199" y="45212"/>
                  </a:lnTo>
                  <a:close/>
                </a:path>
                <a:path w="4396105" h="146050">
                  <a:moveTo>
                    <a:pt x="3409569" y="124968"/>
                  </a:moveTo>
                  <a:lnTo>
                    <a:pt x="3334639" y="124968"/>
                  </a:lnTo>
                  <a:lnTo>
                    <a:pt x="3334639" y="91694"/>
                  </a:lnTo>
                  <a:lnTo>
                    <a:pt x="3315843" y="91694"/>
                  </a:lnTo>
                  <a:lnTo>
                    <a:pt x="3315843" y="140716"/>
                  </a:lnTo>
                  <a:lnTo>
                    <a:pt x="3409569" y="140716"/>
                  </a:lnTo>
                  <a:lnTo>
                    <a:pt x="3409569" y="124968"/>
                  </a:lnTo>
                  <a:close/>
                </a:path>
                <a:path w="4396105" h="146050">
                  <a:moveTo>
                    <a:pt x="3427603" y="44704"/>
                  </a:moveTo>
                  <a:lnTo>
                    <a:pt x="3405632" y="44704"/>
                  </a:lnTo>
                  <a:lnTo>
                    <a:pt x="3405632" y="2159"/>
                  </a:lnTo>
                  <a:lnTo>
                    <a:pt x="3387090" y="2159"/>
                  </a:lnTo>
                  <a:lnTo>
                    <a:pt x="3387090" y="105410"/>
                  </a:lnTo>
                  <a:lnTo>
                    <a:pt x="3405632" y="105410"/>
                  </a:lnTo>
                  <a:lnTo>
                    <a:pt x="3405632" y="60452"/>
                  </a:lnTo>
                  <a:lnTo>
                    <a:pt x="3427603" y="60452"/>
                  </a:lnTo>
                  <a:lnTo>
                    <a:pt x="3427603" y="44704"/>
                  </a:lnTo>
                  <a:close/>
                </a:path>
                <a:path w="4396105" h="146050">
                  <a:moveTo>
                    <a:pt x="3570224" y="49022"/>
                  </a:moveTo>
                  <a:lnTo>
                    <a:pt x="3532505" y="35560"/>
                  </a:lnTo>
                  <a:lnTo>
                    <a:pt x="3518281" y="11684"/>
                  </a:lnTo>
                  <a:lnTo>
                    <a:pt x="3518281" y="5207"/>
                  </a:lnTo>
                  <a:lnTo>
                    <a:pt x="3499612" y="5207"/>
                  </a:lnTo>
                  <a:lnTo>
                    <a:pt x="3499612" y="11684"/>
                  </a:lnTo>
                  <a:lnTo>
                    <a:pt x="3498723" y="17957"/>
                  </a:lnTo>
                  <a:lnTo>
                    <a:pt x="3468624" y="44056"/>
                  </a:lnTo>
                  <a:lnTo>
                    <a:pt x="3447415" y="48895"/>
                  </a:lnTo>
                  <a:lnTo>
                    <a:pt x="3458464" y="62992"/>
                  </a:lnTo>
                  <a:lnTo>
                    <a:pt x="3495141" y="47790"/>
                  </a:lnTo>
                  <a:lnTo>
                    <a:pt x="3509010" y="34544"/>
                  </a:lnTo>
                  <a:lnTo>
                    <a:pt x="3512553" y="38887"/>
                  </a:lnTo>
                  <a:lnTo>
                    <a:pt x="3552329" y="60998"/>
                  </a:lnTo>
                  <a:lnTo>
                    <a:pt x="3560572" y="62992"/>
                  </a:lnTo>
                  <a:lnTo>
                    <a:pt x="3570224" y="49022"/>
                  </a:lnTo>
                  <a:close/>
                </a:path>
                <a:path w="4396105" h="146050">
                  <a:moveTo>
                    <a:pt x="3575685" y="76581"/>
                  </a:moveTo>
                  <a:lnTo>
                    <a:pt x="3442462" y="76581"/>
                  </a:lnTo>
                  <a:lnTo>
                    <a:pt x="3442462" y="92329"/>
                  </a:lnTo>
                  <a:lnTo>
                    <a:pt x="3499612" y="92329"/>
                  </a:lnTo>
                  <a:lnTo>
                    <a:pt x="3499612" y="145669"/>
                  </a:lnTo>
                  <a:lnTo>
                    <a:pt x="3518281" y="145669"/>
                  </a:lnTo>
                  <a:lnTo>
                    <a:pt x="3518281" y="92329"/>
                  </a:lnTo>
                  <a:lnTo>
                    <a:pt x="3575685" y="92329"/>
                  </a:lnTo>
                  <a:lnTo>
                    <a:pt x="3575685" y="76581"/>
                  </a:lnTo>
                  <a:close/>
                </a:path>
                <a:path w="4396105" h="146050">
                  <a:moveTo>
                    <a:pt x="3711067" y="125349"/>
                  </a:moveTo>
                  <a:lnTo>
                    <a:pt x="3633470" y="125349"/>
                  </a:lnTo>
                  <a:lnTo>
                    <a:pt x="3633470" y="97409"/>
                  </a:lnTo>
                  <a:lnTo>
                    <a:pt x="3614674" y="97409"/>
                  </a:lnTo>
                  <a:lnTo>
                    <a:pt x="3614674" y="141097"/>
                  </a:lnTo>
                  <a:lnTo>
                    <a:pt x="3711067" y="141097"/>
                  </a:lnTo>
                  <a:lnTo>
                    <a:pt x="3711067" y="125349"/>
                  </a:lnTo>
                  <a:close/>
                </a:path>
                <a:path w="4396105" h="146050">
                  <a:moveTo>
                    <a:pt x="3722497" y="47625"/>
                  </a:moveTo>
                  <a:lnTo>
                    <a:pt x="3680968" y="35306"/>
                  </a:lnTo>
                  <a:lnTo>
                    <a:pt x="3672332" y="24765"/>
                  </a:lnTo>
                  <a:lnTo>
                    <a:pt x="3712845" y="24765"/>
                  </a:lnTo>
                  <a:lnTo>
                    <a:pt x="3712845" y="9144"/>
                  </a:lnTo>
                  <a:lnTo>
                    <a:pt x="3610102" y="9144"/>
                  </a:lnTo>
                  <a:lnTo>
                    <a:pt x="3610102" y="24765"/>
                  </a:lnTo>
                  <a:lnTo>
                    <a:pt x="3650742" y="24765"/>
                  </a:lnTo>
                  <a:lnTo>
                    <a:pt x="3648583" y="30226"/>
                  </a:lnTo>
                  <a:lnTo>
                    <a:pt x="3608882" y="46697"/>
                  </a:lnTo>
                  <a:lnTo>
                    <a:pt x="3599815" y="47625"/>
                  </a:lnTo>
                  <a:lnTo>
                    <a:pt x="3610356" y="62103"/>
                  </a:lnTo>
                  <a:lnTo>
                    <a:pt x="3647046" y="49834"/>
                  </a:lnTo>
                  <a:lnTo>
                    <a:pt x="3661537" y="39116"/>
                  </a:lnTo>
                  <a:lnTo>
                    <a:pt x="3671278" y="47129"/>
                  </a:lnTo>
                  <a:lnTo>
                    <a:pt x="3683165" y="53644"/>
                  </a:lnTo>
                  <a:lnTo>
                    <a:pt x="3697236" y="58712"/>
                  </a:lnTo>
                  <a:lnTo>
                    <a:pt x="3713480" y="62357"/>
                  </a:lnTo>
                  <a:lnTo>
                    <a:pt x="3722497" y="47625"/>
                  </a:lnTo>
                  <a:close/>
                </a:path>
                <a:path w="4396105" h="146050">
                  <a:moveTo>
                    <a:pt x="3728085" y="71755"/>
                  </a:moveTo>
                  <a:lnTo>
                    <a:pt x="3594862" y="71755"/>
                  </a:lnTo>
                  <a:lnTo>
                    <a:pt x="3594862" y="87630"/>
                  </a:lnTo>
                  <a:lnTo>
                    <a:pt x="3652012" y="87630"/>
                  </a:lnTo>
                  <a:lnTo>
                    <a:pt x="3652012" y="115062"/>
                  </a:lnTo>
                  <a:lnTo>
                    <a:pt x="3670808" y="115062"/>
                  </a:lnTo>
                  <a:lnTo>
                    <a:pt x="3670808" y="87630"/>
                  </a:lnTo>
                  <a:lnTo>
                    <a:pt x="3728085" y="87630"/>
                  </a:lnTo>
                  <a:lnTo>
                    <a:pt x="3728085" y="71755"/>
                  </a:lnTo>
                  <a:close/>
                </a:path>
                <a:path w="4396105" h="146050">
                  <a:moveTo>
                    <a:pt x="3862324" y="35306"/>
                  </a:moveTo>
                  <a:lnTo>
                    <a:pt x="3862235" y="19558"/>
                  </a:lnTo>
                  <a:lnTo>
                    <a:pt x="3860177" y="16510"/>
                  </a:lnTo>
                  <a:lnTo>
                    <a:pt x="3858133" y="13462"/>
                  </a:lnTo>
                  <a:lnTo>
                    <a:pt x="3849497" y="9017"/>
                  </a:lnTo>
                  <a:lnTo>
                    <a:pt x="3843274" y="6388"/>
                  </a:lnTo>
                  <a:lnTo>
                    <a:pt x="3843274" y="24384"/>
                  </a:lnTo>
                  <a:lnTo>
                    <a:pt x="3843274" y="30861"/>
                  </a:lnTo>
                  <a:lnTo>
                    <a:pt x="3840861" y="33528"/>
                  </a:lnTo>
                  <a:lnTo>
                    <a:pt x="3835908" y="35560"/>
                  </a:lnTo>
                  <a:lnTo>
                    <a:pt x="3830955" y="37719"/>
                  </a:lnTo>
                  <a:lnTo>
                    <a:pt x="3823589" y="38735"/>
                  </a:lnTo>
                  <a:lnTo>
                    <a:pt x="3804285" y="38735"/>
                  </a:lnTo>
                  <a:lnTo>
                    <a:pt x="3796919" y="37719"/>
                  </a:lnTo>
                  <a:lnTo>
                    <a:pt x="3791966" y="35560"/>
                  </a:lnTo>
                  <a:lnTo>
                    <a:pt x="3787013" y="33528"/>
                  </a:lnTo>
                  <a:lnTo>
                    <a:pt x="3784473" y="30861"/>
                  </a:lnTo>
                  <a:lnTo>
                    <a:pt x="3784473" y="24384"/>
                  </a:lnTo>
                  <a:lnTo>
                    <a:pt x="3787013" y="21717"/>
                  </a:lnTo>
                  <a:lnTo>
                    <a:pt x="3791839" y="19558"/>
                  </a:lnTo>
                  <a:lnTo>
                    <a:pt x="3796792" y="17526"/>
                  </a:lnTo>
                  <a:lnTo>
                    <a:pt x="3804031" y="16510"/>
                  </a:lnTo>
                  <a:lnTo>
                    <a:pt x="3823716" y="16510"/>
                  </a:lnTo>
                  <a:lnTo>
                    <a:pt x="3831082" y="17526"/>
                  </a:lnTo>
                  <a:lnTo>
                    <a:pt x="3835908" y="19558"/>
                  </a:lnTo>
                  <a:lnTo>
                    <a:pt x="3840861" y="21717"/>
                  </a:lnTo>
                  <a:lnTo>
                    <a:pt x="3843274" y="24384"/>
                  </a:lnTo>
                  <a:lnTo>
                    <a:pt x="3843274" y="6388"/>
                  </a:lnTo>
                  <a:lnTo>
                    <a:pt x="3842486" y="6045"/>
                  </a:lnTo>
                  <a:lnTo>
                    <a:pt x="3834231" y="3949"/>
                  </a:lnTo>
                  <a:lnTo>
                    <a:pt x="3824719" y="2705"/>
                  </a:lnTo>
                  <a:lnTo>
                    <a:pt x="3813937" y="2286"/>
                  </a:lnTo>
                  <a:lnTo>
                    <a:pt x="3803192" y="2717"/>
                  </a:lnTo>
                  <a:lnTo>
                    <a:pt x="3765588" y="19558"/>
                  </a:lnTo>
                  <a:lnTo>
                    <a:pt x="3765499" y="35306"/>
                  </a:lnTo>
                  <a:lnTo>
                    <a:pt x="3769741" y="41402"/>
                  </a:lnTo>
                  <a:lnTo>
                    <a:pt x="3813937" y="52832"/>
                  </a:lnTo>
                  <a:lnTo>
                    <a:pt x="3824744" y="52412"/>
                  </a:lnTo>
                  <a:lnTo>
                    <a:pt x="3859961" y="38735"/>
                  </a:lnTo>
                  <a:lnTo>
                    <a:pt x="3862324" y="35306"/>
                  </a:lnTo>
                  <a:close/>
                </a:path>
                <a:path w="4396105" h="146050">
                  <a:moveTo>
                    <a:pt x="3864356" y="128778"/>
                  </a:moveTo>
                  <a:lnTo>
                    <a:pt x="3785362" y="128778"/>
                  </a:lnTo>
                  <a:lnTo>
                    <a:pt x="3785362" y="120523"/>
                  </a:lnTo>
                  <a:lnTo>
                    <a:pt x="3860800" y="120523"/>
                  </a:lnTo>
                  <a:lnTo>
                    <a:pt x="3860800" y="84201"/>
                  </a:lnTo>
                  <a:lnTo>
                    <a:pt x="3766820" y="84201"/>
                  </a:lnTo>
                  <a:lnTo>
                    <a:pt x="3766820" y="98806"/>
                  </a:lnTo>
                  <a:lnTo>
                    <a:pt x="3842258" y="98806"/>
                  </a:lnTo>
                  <a:lnTo>
                    <a:pt x="3842258" y="107569"/>
                  </a:lnTo>
                  <a:lnTo>
                    <a:pt x="3766820" y="107569"/>
                  </a:lnTo>
                  <a:lnTo>
                    <a:pt x="3766820" y="143383"/>
                  </a:lnTo>
                  <a:lnTo>
                    <a:pt x="3864356" y="143383"/>
                  </a:lnTo>
                  <a:lnTo>
                    <a:pt x="3864356" y="128778"/>
                  </a:lnTo>
                  <a:close/>
                </a:path>
                <a:path w="4396105" h="146050">
                  <a:moveTo>
                    <a:pt x="3880485" y="60706"/>
                  </a:moveTo>
                  <a:lnTo>
                    <a:pt x="3747262" y="60706"/>
                  </a:lnTo>
                  <a:lnTo>
                    <a:pt x="3747262" y="75438"/>
                  </a:lnTo>
                  <a:lnTo>
                    <a:pt x="3880485" y="75438"/>
                  </a:lnTo>
                  <a:lnTo>
                    <a:pt x="3880485" y="60706"/>
                  </a:lnTo>
                  <a:close/>
                </a:path>
                <a:path w="4396105" h="146050">
                  <a:moveTo>
                    <a:pt x="4044442" y="12700"/>
                  </a:moveTo>
                  <a:lnTo>
                    <a:pt x="4010533" y="12700"/>
                  </a:lnTo>
                  <a:lnTo>
                    <a:pt x="4010533" y="0"/>
                  </a:lnTo>
                  <a:lnTo>
                    <a:pt x="3991737" y="0"/>
                  </a:lnTo>
                  <a:lnTo>
                    <a:pt x="3991737" y="12700"/>
                  </a:lnTo>
                  <a:lnTo>
                    <a:pt x="3957193" y="12700"/>
                  </a:lnTo>
                  <a:lnTo>
                    <a:pt x="3957193" y="27305"/>
                  </a:lnTo>
                  <a:lnTo>
                    <a:pt x="4044442" y="27305"/>
                  </a:lnTo>
                  <a:lnTo>
                    <a:pt x="4044442" y="12700"/>
                  </a:lnTo>
                  <a:close/>
                </a:path>
                <a:path w="4396105" h="146050">
                  <a:moveTo>
                    <a:pt x="4046982" y="94869"/>
                  </a:moveTo>
                  <a:lnTo>
                    <a:pt x="4045940" y="82042"/>
                  </a:lnTo>
                  <a:lnTo>
                    <a:pt x="4045839" y="80772"/>
                  </a:lnTo>
                  <a:lnTo>
                    <a:pt x="4039120" y="81153"/>
                  </a:lnTo>
                  <a:lnTo>
                    <a:pt x="4030980" y="81508"/>
                  </a:lnTo>
                  <a:lnTo>
                    <a:pt x="4021404" y="81813"/>
                  </a:lnTo>
                  <a:lnTo>
                    <a:pt x="4010406" y="82042"/>
                  </a:lnTo>
                  <a:lnTo>
                    <a:pt x="4010406" y="73914"/>
                  </a:lnTo>
                  <a:lnTo>
                    <a:pt x="4022737" y="71374"/>
                  </a:lnTo>
                  <a:lnTo>
                    <a:pt x="4031551" y="66979"/>
                  </a:lnTo>
                  <a:lnTo>
                    <a:pt x="4036834" y="60756"/>
                  </a:lnTo>
                  <a:lnTo>
                    <a:pt x="4038600" y="52705"/>
                  </a:lnTo>
                  <a:lnTo>
                    <a:pt x="4038600" y="46101"/>
                  </a:lnTo>
                  <a:lnTo>
                    <a:pt x="4037533" y="44450"/>
                  </a:lnTo>
                  <a:lnTo>
                    <a:pt x="4035171" y="40767"/>
                  </a:lnTo>
                  <a:lnTo>
                    <a:pt x="4028313" y="36830"/>
                  </a:lnTo>
                  <a:lnTo>
                    <a:pt x="4022750" y="34239"/>
                  </a:lnTo>
                  <a:lnTo>
                    <a:pt x="4019931" y="33413"/>
                  </a:lnTo>
                  <a:lnTo>
                    <a:pt x="4019931" y="47244"/>
                  </a:lnTo>
                  <a:lnTo>
                    <a:pt x="4019931" y="55118"/>
                  </a:lnTo>
                  <a:lnTo>
                    <a:pt x="4018407" y="57023"/>
                  </a:lnTo>
                  <a:lnTo>
                    <a:pt x="4015232" y="58547"/>
                  </a:lnTo>
                  <a:lnTo>
                    <a:pt x="4012057" y="59944"/>
                  </a:lnTo>
                  <a:lnTo>
                    <a:pt x="4007358" y="60706"/>
                  </a:lnTo>
                  <a:lnTo>
                    <a:pt x="3988308" y="60706"/>
                  </a:lnTo>
                  <a:lnTo>
                    <a:pt x="3981958" y="58039"/>
                  </a:lnTo>
                  <a:lnTo>
                    <a:pt x="3981958" y="47244"/>
                  </a:lnTo>
                  <a:lnTo>
                    <a:pt x="3988308" y="44450"/>
                  </a:lnTo>
                  <a:lnTo>
                    <a:pt x="4013708" y="44450"/>
                  </a:lnTo>
                  <a:lnTo>
                    <a:pt x="4019931" y="47244"/>
                  </a:lnTo>
                  <a:lnTo>
                    <a:pt x="4019931" y="33413"/>
                  </a:lnTo>
                  <a:lnTo>
                    <a:pt x="4016375" y="32372"/>
                  </a:lnTo>
                  <a:lnTo>
                    <a:pt x="4009123" y="31242"/>
                  </a:lnTo>
                  <a:lnTo>
                    <a:pt x="4001008" y="30861"/>
                  </a:lnTo>
                  <a:lnTo>
                    <a:pt x="3992791" y="31229"/>
                  </a:lnTo>
                  <a:lnTo>
                    <a:pt x="3963416" y="45720"/>
                  </a:lnTo>
                  <a:lnTo>
                    <a:pt x="3963479" y="58547"/>
                  </a:lnTo>
                  <a:lnTo>
                    <a:pt x="3965829" y="63119"/>
                  </a:lnTo>
                  <a:lnTo>
                    <a:pt x="3970782" y="66802"/>
                  </a:lnTo>
                  <a:lnTo>
                    <a:pt x="3975608" y="70612"/>
                  </a:lnTo>
                  <a:lnTo>
                    <a:pt x="3982593" y="72898"/>
                  </a:lnTo>
                  <a:lnTo>
                    <a:pt x="3991610" y="73914"/>
                  </a:lnTo>
                  <a:lnTo>
                    <a:pt x="3991610" y="82550"/>
                  </a:lnTo>
                  <a:lnTo>
                    <a:pt x="3952494" y="82804"/>
                  </a:lnTo>
                  <a:lnTo>
                    <a:pt x="3954272" y="97790"/>
                  </a:lnTo>
                  <a:lnTo>
                    <a:pt x="3977055" y="97612"/>
                  </a:lnTo>
                  <a:lnTo>
                    <a:pt x="4000093" y="97053"/>
                  </a:lnTo>
                  <a:lnTo>
                    <a:pt x="4023398" y="96139"/>
                  </a:lnTo>
                  <a:lnTo>
                    <a:pt x="4046982" y="94869"/>
                  </a:lnTo>
                  <a:close/>
                </a:path>
                <a:path w="4396105" h="146050">
                  <a:moveTo>
                    <a:pt x="4070223" y="104521"/>
                  </a:moveTo>
                  <a:lnTo>
                    <a:pt x="3974973" y="104521"/>
                  </a:lnTo>
                  <a:lnTo>
                    <a:pt x="3974973" y="119888"/>
                  </a:lnTo>
                  <a:lnTo>
                    <a:pt x="4051681" y="119888"/>
                  </a:lnTo>
                  <a:lnTo>
                    <a:pt x="4051681" y="145669"/>
                  </a:lnTo>
                  <a:lnTo>
                    <a:pt x="4070223" y="145669"/>
                  </a:lnTo>
                  <a:lnTo>
                    <a:pt x="4070223" y="104521"/>
                  </a:lnTo>
                  <a:close/>
                </a:path>
                <a:path w="4396105" h="146050">
                  <a:moveTo>
                    <a:pt x="4090924" y="51562"/>
                  </a:moveTo>
                  <a:lnTo>
                    <a:pt x="4070223" y="51562"/>
                  </a:lnTo>
                  <a:lnTo>
                    <a:pt x="4070223" y="2159"/>
                  </a:lnTo>
                  <a:lnTo>
                    <a:pt x="4051554" y="2159"/>
                  </a:lnTo>
                  <a:lnTo>
                    <a:pt x="4051554" y="99187"/>
                  </a:lnTo>
                  <a:lnTo>
                    <a:pt x="4070223" y="99187"/>
                  </a:lnTo>
                  <a:lnTo>
                    <a:pt x="4070223" y="67183"/>
                  </a:lnTo>
                  <a:lnTo>
                    <a:pt x="4090924" y="67183"/>
                  </a:lnTo>
                  <a:lnTo>
                    <a:pt x="4090924" y="51562"/>
                  </a:lnTo>
                  <a:close/>
                </a:path>
                <a:path w="4396105" h="146050">
                  <a:moveTo>
                    <a:pt x="4238625" y="110236"/>
                  </a:moveTo>
                  <a:lnTo>
                    <a:pt x="4181348" y="110236"/>
                  </a:lnTo>
                  <a:lnTo>
                    <a:pt x="4181348" y="84201"/>
                  </a:lnTo>
                  <a:lnTo>
                    <a:pt x="4218432" y="84201"/>
                  </a:lnTo>
                  <a:lnTo>
                    <a:pt x="4218432" y="68707"/>
                  </a:lnTo>
                  <a:lnTo>
                    <a:pt x="4218432" y="50292"/>
                  </a:lnTo>
                  <a:lnTo>
                    <a:pt x="4218432" y="34544"/>
                  </a:lnTo>
                  <a:lnTo>
                    <a:pt x="4218432" y="12827"/>
                  </a:lnTo>
                  <a:lnTo>
                    <a:pt x="4199763" y="12827"/>
                  </a:lnTo>
                  <a:lnTo>
                    <a:pt x="4199763" y="34544"/>
                  </a:lnTo>
                  <a:lnTo>
                    <a:pt x="4199763" y="50292"/>
                  </a:lnTo>
                  <a:lnTo>
                    <a:pt x="4199763" y="68707"/>
                  </a:lnTo>
                  <a:lnTo>
                    <a:pt x="4144264" y="68707"/>
                  </a:lnTo>
                  <a:lnTo>
                    <a:pt x="4144264" y="50292"/>
                  </a:lnTo>
                  <a:lnTo>
                    <a:pt x="4199763" y="50292"/>
                  </a:lnTo>
                  <a:lnTo>
                    <a:pt x="4199763" y="34544"/>
                  </a:lnTo>
                  <a:lnTo>
                    <a:pt x="4144264" y="34544"/>
                  </a:lnTo>
                  <a:lnTo>
                    <a:pt x="4144264" y="12827"/>
                  </a:lnTo>
                  <a:lnTo>
                    <a:pt x="4125595" y="12827"/>
                  </a:lnTo>
                  <a:lnTo>
                    <a:pt x="4125595" y="84201"/>
                  </a:lnTo>
                  <a:lnTo>
                    <a:pt x="4162552" y="84201"/>
                  </a:lnTo>
                  <a:lnTo>
                    <a:pt x="4162552" y="110236"/>
                  </a:lnTo>
                  <a:lnTo>
                    <a:pt x="4105402" y="110236"/>
                  </a:lnTo>
                  <a:lnTo>
                    <a:pt x="4105402" y="125857"/>
                  </a:lnTo>
                  <a:lnTo>
                    <a:pt x="4238625" y="125857"/>
                  </a:lnTo>
                  <a:lnTo>
                    <a:pt x="4238625" y="110236"/>
                  </a:lnTo>
                  <a:close/>
                </a:path>
                <a:path w="4396105" h="146050">
                  <a:moveTo>
                    <a:pt x="4341368" y="78867"/>
                  </a:moveTo>
                  <a:lnTo>
                    <a:pt x="4322699" y="49085"/>
                  </a:lnTo>
                  <a:lnTo>
                    <a:pt x="4322699" y="73279"/>
                  </a:lnTo>
                  <a:lnTo>
                    <a:pt x="4322699" y="83947"/>
                  </a:lnTo>
                  <a:lnTo>
                    <a:pt x="4321048" y="88138"/>
                  </a:lnTo>
                  <a:lnTo>
                    <a:pt x="4316806" y="92202"/>
                  </a:lnTo>
                  <a:lnTo>
                    <a:pt x="4313936" y="94869"/>
                  </a:lnTo>
                  <a:lnTo>
                    <a:pt x="4309237" y="96647"/>
                  </a:lnTo>
                  <a:lnTo>
                    <a:pt x="4297426" y="96647"/>
                  </a:lnTo>
                  <a:lnTo>
                    <a:pt x="4292727" y="94996"/>
                  </a:lnTo>
                  <a:lnTo>
                    <a:pt x="4289298" y="91567"/>
                  </a:lnTo>
                  <a:lnTo>
                    <a:pt x="4285869" y="88265"/>
                  </a:lnTo>
                  <a:lnTo>
                    <a:pt x="4284218" y="83947"/>
                  </a:lnTo>
                  <a:lnTo>
                    <a:pt x="4284218" y="73279"/>
                  </a:lnTo>
                  <a:lnTo>
                    <a:pt x="4285869" y="68834"/>
                  </a:lnTo>
                  <a:lnTo>
                    <a:pt x="4289844" y="65125"/>
                  </a:lnTo>
                  <a:lnTo>
                    <a:pt x="4292854" y="62230"/>
                  </a:lnTo>
                  <a:lnTo>
                    <a:pt x="4297553" y="60579"/>
                  </a:lnTo>
                  <a:lnTo>
                    <a:pt x="4309237" y="60579"/>
                  </a:lnTo>
                  <a:lnTo>
                    <a:pt x="4313936" y="62230"/>
                  </a:lnTo>
                  <a:lnTo>
                    <a:pt x="4317492" y="65659"/>
                  </a:lnTo>
                  <a:lnTo>
                    <a:pt x="4321048" y="68961"/>
                  </a:lnTo>
                  <a:lnTo>
                    <a:pt x="4303395" y="44831"/>
                  </a:lnTo>
                  <a:lnTo>
                    <a:pt x="4295318" y="45427"/>
                  </a:lnTo>
                  <a:lnTo>
                    <a:pt x="4266209" y="71577"/>
                  </a:lnTo>
                  <a:lnTo>
                    <a:pt x="4265549" y="78740"/>
                  </a:lnTo>
                  <a:lnTo>
                    <a:pt x="4266209" y="85750"/>
                  </a:lnTo>
                  <a:lnTo>
                    <a:pt x="4295356" y="111683"/>
                  </a:lnTo>
                  <a:lnTo>
                    <a:pt x="4303268" y="112268"/>
                  </a:lnTo>
                  <a:lnTo>
                    <a:pt x="4311408" y="111683"/>
                  </a:lnTo>
                  <a:lnTo>
                    <a:pt x="4336123" y="96647"/>
                  </a:lnTo>
                  <a:lnTo>
                    <a:pt x="4338713" y="92202"/>
                  </a:lnTo>
                  <a:lnTo>
                    <a:pt x="4340695" y="85877"/>
                  </a:lnTo>
                  <a:lnTo>
                    <a:pt x="4341368" y="78867"/>
                  </a:lnTo>
                  <a:close/>
                </a:path>
                <a:path w="4396105" h="146050">
                  <a:moveTo>
                    <a:pt x="4347464" y="21844"/>
                  </a:moveTo>
                  <a:lnTo>
                    <a:pt x="4313047" y="21844"/>
                  </a:lnTo>
                  <a:lnTo>
                    <a:pt x="4313047" y="2159"/>
                  </a:lnTo>
                  <a:lnTo>
                    <a:pt x="4294124" y="2159"/>
                  </a:lnTo>
                  <a:lnTo>
                    <a:pt x="4294124" y="21844"/>
                  </a:lnTo>
                  <a:lnTo>
                    <a:pt x="4259707" y="21844"/>
                  </a:lnTo>
                  <a:lnTo>
                    <a:pt x="4259707" y="37592"/>
                  </a:lnTo>
                  <a:lnTo>
                    <a:pt x="4347464" y="37592"/>
                  </a:lnTo>
                  <a:lnTo>
                    <a:pt x="4347464" y="21844"/>
                  </a:lnTo>
                  <a:close/>
                </a:path>
                <a:path w="4396105" h="146050">
                  <a:moveTo>
                    <a:pt x="4395978" y="64516"/>
                  </a:moveTo>
                  <a:lnTo>
                    <a:pt x="4373499" y="64516"/>
                  </a:lnTo>
                  <a:lnTo>
                    <a:pt x="4373499" y="2159"/>
                  </a:lnTo>
                  <a:lnTo>
                    <a:pt x="4354830" y="2159"/>
                  </a:lnTo>
                  <a:lnTo>
                    <a:pt x="4354830" y="145669"/>
                  </a:lnTo>
                  <a:lnTo>
                    <a:pt x="4373499" y="145669"/>
                  </a:lnTo>
                  <a:lnTo>
                    <a:pt x="4373499" y="80137"/>
                  </a:lnTo>
                  <a:lnTo>
                    <a:pt x="4395978" y="80137"/>
                  </a:lnTo>
                  <a:lnTo>
                    <a:pt x="4395978" y="64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920104" y="3765803"/>
              <a:ext cx="119380" cy="143510"/>
            </a:xfrm>
            <a:prstGeom prst="rect">
              <a:avLst/>
            </a:prstGeom>
          </p:spPr>
        </p:pic>
        <p:sp>
          <p:nvSpPr>
            <p:cNvPr id="150" name="object 150" descr=""/>
            <p:cNvSpPr/>
            <p:nvPr/>
          </p:nvSpPr>
          <p:spPr>
            <a:xfrm>
              <a:off x="5741289" y="3763771"/>
              <a:ext cx="3227070" cy="697230"/>
            </a:xfrm>
            <a:custGeom>
              <a:avLst/>
              <a:gdLst/>
              <a:ahLst/>
              <a:cxnLst/>
              <a:rect l="l" t="t" r="r" b="b"/>
              <a:pathLst>
                <a:path w="3227070" h="697229">
                  <a:moveTo>
                    <a:pt x="44043" y="606704"/>
                  </a:moveTo>
                  <a:lnTo>
                    <a:pt x="0" y="606704"/>
                  </a:lnTo>
                  <a:lnTo>
                    <a:pt x="0" y="650748"/>
                  </a:lnTo>
                  <a:lnTo>
                    <a:pt x="44043" y="650748"/>
                  </a:lnTo>
                  <a:lnTo>
                    <a:pt x="44043" y="606704"/>
                  </a:lnTo>
                  <a:close/>
                </a:path>
                <a:path w="3227070" h="697229">
                  <a:moveTo>
                    <a:pt x="44043" y="330860"/>
                  </a:moveTo>
                  <a:lnTo>
                    <a:pt x="0" y="330860"/>
                  </a:lnTo>
                  <a:lnTo>
                    <a:pt x="0" y="374904"/>
                  </a:lnTo>
                  <a:lnTo>
                    <a:pt x="44043" y="374904"/>
                  </a:lnTo>
                  <a:lnTo>
                    <a:pt x="44043" y="330860"/>
                  </a:lnTo>
                  <a:close/>
                </a:path>
                <a:path w="3227070" h="697229">
                  <a:moveTo>
                    <a:pt x="256159" y="288163"/>
                  </a:moveTo>
                  <a:lnTo>
                    <a:pt x="237617" y="288163"/>
                  </a:lnTo>
                  <a:lnTo>
                    <a:pt x="237617" y="320548"/>
                  </a:lnTo>
                  <a:lnTo>
                    <a:pt x="237617" y="336296"/>
                  </a:lnTo>
                  <a:lnTo>
                    <a:pt x="237617" y="366776"/>
                  </a:lnTo>
                  <a:lnTo>
                    <a:pt x="204470" y="366776"/>
                  </a:lnTo>
                  <a:lnTo>
                    <a:pt x="204470" y="336296"/>
                  </a:lnTo>
                  <a:lnTo>
                    <a:pt x="237617" y="336296"/>
                  </a:lnTo>
                  <a:lnTo>
                    <a:pt x="237617" y="320548"/>
                  </a:lnTo>
                  <a:lnTo>
                    <a:pt x="204470" y="320548"/>
                  </a:lnTo>
                  <a:lnTo>
                    <a:pt x="204470" y="288163"/>
                  </a:lnTo>
                  <a:lnTo>
                    <a:pt x="186182" y="288163"/>
                  </a:lnTo>
                  <a:lnTo>
                    <a:pt x="186182" y="382524"/>
                  </a:lnTo>
                  <a:lnTo>
                    <a:pt x="256159" y="382524"/>
                  </a:lnTo>
                  <a:lnTo>
                    <a:pt x="256159" y="366776"/>
                  </a:lnTo>
                  <a:lnTo>
                    <a:pt x="256159" y="336296"/>
                  </a:lnTo>
                  <a:lnTo>
                    <a:pt x="256159" y="320548"/>
                  </a:lnTo>
                  <a:lnTo>
                    <a:pt x="256159" y="288163"/>
                  </a:lnTo>
                  <a:close/>
                </a:path>
                <a:path w="3227070" h="697229">
                  <a:moveTo>
                    <a:pt x="298323" y="277876"/>
                  </a:moveTo>
                  <a:lnTo>
                    <a:pt x="280035" y="277876"/>
                  </a:lnTo>
                  <a:lnTo>
                    <a:pt x="280035" y="421386"/>
                  </a:lnTo>
                  <a:lnTo>
                    <a:pt x="298323" y="421386"/>
                  </a:lnTo>
                  <a:lnTo>
                    <a:pt x="298323" y="277876"/>
                  </a:lnTo>
                  <a:close/>
                </a:path>
                <a:path w="3227070" h="697229">
                  <a:moveTo>
                    <a:pt x="305689" y="594487"/>
                  </a:moveTo>
                  <a:lnTo>
                    <a:pt x="265684" y="582930"/>
                  </a:lnTo>
                  <a:lnTo>
                    <a:pt x="256159" y="572770"/>
                  </a:lnTo>
                  <a:lnTo>
                    <a:pt x="296037" y="572770"/>
                  </a:lnTo>
                  <a:lnTo>
                    <a:pt x="296037" y="557022"/>
                  </a:lnTo>
                  <a:lnTo>
                    <a:pt x="193294" y="557022"/>
                  </a:lnTo>
                  <a:lnTo>
                    <a:pt x="193294" y="572770"/>
                  </a:lnTo>
                  <a:lnTo>
                    <a:pt x="233426" y="572770"/>
                  </a:lnTo>
                  <a:lnTo>
                    <a:pt x="230505" y="578104"/>
                  </a:lnTo>
                  <a:lnTo>
                    <a:pt x="191719" y="593585"/>
                  </a:lnTo>
                  <a:lnTo>
                    <a:pt x="183007" y="594487"/>
                  </a:lnTo>
                  <a:lnTo>
                    <a:pt x="193548" y="608330"/>
                  </a:lnTo>
                  <a:lnTo>
                    <a:pt x="230238" y="596061"/>
                  </a:lnTo>
                  <a:lnTo>
                    <a:pt x="244729" y="585343"/>
                  </a:lnTo>
                  <a:lnTo>
                    <a:pt x="254469" y="593356"/>
                  </a:lnTo>
                  <a:lnTo>
                    <a:pt x="266357" y="599859"/>
                  </a:lnTo>
                  <a:lnTo>
                    <a:pt x="280428" y="604888"/>
                  </a:lnTo>
                  <a:lnTo>
                    <a:pt x="296672" y="608457"/>
                  </a:lnTo>
                  <a:lnTo>
                    <a:pt x="305689" y="594487"/>
                  </a:lnTo>
                  <a:close/>
                </a:path>
                <a:path w="3227070" h="697229">
                  <a:moveTo>
                    <a:pt x="311277" y="616077"/>
                  </a:moveTo>
                  <a:lnTo>
                    <a:pt x="178054" y="616077"/>
                  </a:lnTo>
                  <a:lnTo>
                    <a:pt x="178054" y="631698"/>
                  </a:lnTo>
                  <a:lnTo>
                    <a:pt x="235204" y="631698"/>
                  </a:lnTo>
                  <a:lnTo>
                    <a:pt x="235204" y="642239"/>
                  </a:lnTo>
                  <a:lnTo>
                    <a:pt x="199390" y="655447"/>
                  </a:lnTo>
                  <a:lnTo>
                    <a:pt x="195961" y="661670"/>
                  </a:lnTo>
                  <a:lnTo>
                    <a:pt x="195961" y="678307"/>
                  </a:lnTo>
                  <a:lnTo>
                    <a:pt x="233616" y="696785"/>
                  </a:lnTo>
                  <a:lnTo>
                    <a:pt x="244729" y="697230"/>
                  </a:lnTo>
                  <a:lnTo>
                    <a:pt x="255765" y="696785"/>
                  </a:lnTo>
                  <a:lnTo>
                    <a:pt x="291172" y="681990"/>
                  </a:lnTo>
                  <a:lnTo>
                    <a:pt x="293497" y="678307"/>
                  </a:lnTo>
                  <a:lnTo>
                    <a:pt x="293420" y="661670"/>
                  </a:lnTo>
                  <a:lnTo>
                    <a:pt x="290995" y="657352"/>
                  </a:lnTo>
                  <a:lnTo>
                    <a:pt x="290068" y="655701"/>
                  </a:lnTo>
                  <a:lnTo>
                    <a:pt x="283337" y="650875"/>
                  </a:lnTo>
                  <a:lnTo>
                    <a:pt x="277787" y="647636"/>
                  </a:lnTo>
                  <a:lnTo>
                    <a:pt x="274447" y="646404"/>
                  </a:lnTo>
                  <a:lnTo>
                    <a:pt x="274447" y="669417"/>
                  </a:lnTo>
                  <a:lnTo>
                    <a:pt x="274447" y="673227"/>
                  </a:lnTo>
                  <a:lnTo>
                    <a:pt x="271907" y="676275"/>
                  </a:lnTo>
                  <a:lnTo>
                    <a:pt x="266827" y="678561"/>
                  </a:lnTo>
                  <a:lnTo>
                    <a:pt x="261874" y="680847"/>
                  </a:lnTo>
                  <a:lnTo>
                    <a:pt x="254508" y="681990"/>
                  </a:lnTo>
                  <a:lnTo>
                    <a:pt x="234950" y="681990"/>
                  </a:lnTo>
                  <a:lnTo>
                    <a:pt x="227584" y="680847"/>
                  </a:lnTo>
                  <a:lnTo>
                    <a:pt x="222504" y="678561"/>
                  </a:lnTo>
                  <a:lnTo>
                    <a:pt x="217551" y="676275"/>
                  </a:lnTo>
                  <a:lnTo>
                    <a:pt x="215011" y="673227"/>
                  </a:lnTo>
                  <a:lnTo>
                    <a:pt x="215011" y="669417"/>
                  </a:lnTo>
                  <a:lnTo>
                    <a:pt x="216865" y="664159"/>
                  </a:lnTo>
                  <a:lnTo>
                    <a:pt x="222440" y="660387"/>
                  </a:lnTo>
                  <a:lnTo>
                    <a:pt x="231724" y="658114"/>
                  </a:lnTo>
                  <a:lnTo>
                    <a:pt x="244729" y="657352"/>
                  </a:lnTo>
                  <a:lnTo>
                    <a:pt x="257721" y="658114"/>
                  </a:lnTo>
                  <a:lnTo>
                    <a:pt x="267004" y="660387"/>
                  </a:lnTo>
                  <a:lnTo>
                    <a:pt x="272580" y="664159"/>
                  </a:lnTo>
                  <a:lnTo>
                    <a:pt x="274447" y="669417"/>
                  </a:lnTo>
                  <a:lnTo>
                    <a:pt x="274447" y="646404"/>
                  </a:lnTo>
                  <a:lnTo>
                    <a:pt x="271043" y="645134"/>
                  </a:lnTo>
                  <a:lnTo>
                    <a:pt x="263118" y="643343"/>
                  </a:lnTo>
                  <a:lnTo>
                    <a:pt x="254000" y="642239"/>
                  </a:lnTo>
                  <a:lnTo>
                    <a:pt x="254000" y="631698"/>
                  </a:lnTo>
                  <a:lnTo>
                    <a:pt x="311277" y="631698"/>
                  </a:lnTo>
                  <a:lnTo>
                    <a:pt x="311277" y="616077"/>
                  </a:lnTo>
                  <a:close/>
                </a:path>
                <a:path w="3227070" h="697229">
                  <a:moveTo>
                    <a:pt x="458089" y="318643"/>
                  </a:moveTo>
                  <a:lnTo>
                    <a:pt x="418084" y="307086"/>
                  </a:lnTo>
                  <a:lnTo>
                    <a:pt x="408559" y="296926"/>
                  </a:lnTo>
                  <a:lnTo>
                    <a:pt x="448437" y="296926"/>
                  </a:lnTo>
                  <a:lnTo>
                    <a:pt x="448437" y="281178"/>
                  </a:lnTo>
                  <a:lnTo>
                    <a:pt x="345694" y="281178"/>
                  </a:lnTo>
                  <a:lnTo>
                    <a:pt x="345694" y="296926"/>
                  </a:lnTo>
                  <a:lnTo>
                    <a:pt x="385826" y="296926"/>
                  </a:lnTo>
                  <a:lnTo>
                    <a:pt x="382905" y="302260"/>
                  </a:lnTo>
                  <a:lnTo>
                    <a:pt x="344119" y="317741"/>
                  </a:lnTo>
                  <a:lnTo>
                    <a:pt x="335407" y="318643"/>
                  </a:lnTo>
                  <a:lnTo>
                    <a:pt x="345948" y="332486"/>
                  </a:lnTo>
                  <a:lnTo>
                    <a:pt x="382638" y="320217"/>
                  </a:lnTo>
                  <a:lnTo>
                    <a:pt x="397129" y="309499"/>
                  </a:lnTo>
                  <a:lnTo>
                    <a:pt x="406869" y="317512"/>
                  </a:lnTo>
                  <a:lnTo>
                    <a:pt x="418757" y="324015"/>
                  </a:lnTo>
                  <a:lnTo>
                    <a:pt x="432828" y="329044"/>
                  </a:lnTo>
                  <a:lnTo>
                    <a:pt x="449072" y="332613"/>
                  </a:lnTo>
                  <a:lnTo>
                    <a:pt x="458089" y="318643"/>
                  </a:lnTo>
                  <a:close/>
                </a:path>
                <a:path w="3227070" h="697229">
                  <a:moveTo>
                    <a:pt x="463677" y="662051"/>
                  </a:moveTo>
                  <a:lnTo>
                    <a:pt x="430276" y="662051"/>
                  </a:lnTo>
                  <a:lnTo>
                    <a:pt x="430276" y="636016"/>
                  </a:lnTo>
                  <a:lnTo>
                    <a:pt x="430276" y="628904"/>
                  </a:lnTo>
                  <a:lnTo>
                    <a:pt x="437362" y="623189"/>
                  </a:lnTo>
                  <a:lnTo>
                    <a:pt x="438327" y="621919"/>
                  </a:lnTo>
                  <a:lnTo>
                    <a:pt x="442442" y="616521"/>
                  </a:lnTo>
                  <a:lnTo>
                    <a:pt x="445503" y="608901"/>
                  </a:lnTo>
                  <a:lnTo>
                    <a:pt x="446532" y="600329"/>
                  </a:lnTo>
                  <a:lnTo>
                    <a:pt x="445643" y="592213"/>
                  </a:lnTo>
                  <a:lnTo>
                    <a:pt x="427482" y="570420"/>
                  </a:lnTo>
                  <a:lnTo>
                    <a:pt x="427482" y="593725"/>
                  </a:lnTo>
                  <a:lnTo>
                    <a:pt x="427405" y="607060"/>
                  </a:lnTo>
                  <a:lnTo>
                    <a:pt x="424688" y="612267"/>
                  </a:lnTo>
                  <a:lnTo>
                    <a:pt x="419227" y="616077"/>
                  </a:lnTo>
                  <a:lnTo>
                    <a:pt x="413766" y="620014"/>
                  </a:lnTo>
                  <a:lnTo>
                    <a:pt x="411861" y="620509"/>
                  </a:lnTo>
                  <a:lnTo>
                    <a:pt x="411861" y="636016"/>
                  </a:lnTo>
                  <a:lnTo>
                    <a:pt x="411861" y="662051"/>
                  </a:lnTo>
                  <a:lnTo>
                    <a:pt x="382270" y="662051"/>
                  </a:lnTo>
                  <a:lnTo>
                    <a:pt x="382270" y="636016"/>
                  </a:lnTo>
                  <a:lnTo>
                    <a:pt x="387223" y="636905"/>
                  </a:lnTo>
                  <a:lnTo>
                    <a:pt x="392176" y="637286"/>
                  </a:lnTo>
                  <a:lnTo>
                    <a:pt x="402082" y="637286"/>
                  </a:lnTo>
                  <a:lnTo>
                    <a:pt x="407035" y="636905"/>
                  </a:lnTo>
                  <a:lnTo>
                    <a:pt x="411861" y="636016"/>
                  </a:lnTo>
                  <a:lnTo>
                    <a:pt x="411861" y="620509"/>
                  </a:lnTo>
                  <a:lnTo>
                    <a:pt x="406400" y="621919"/>
                  </a:lnTo>
                  <a:lnTo>
                    <a:pt x="387731" y="621919"/>
                  </a:lnTo>
                  <a:lnTo>
                    <a:pt x="380238" y="620014"/>
                  </a:lnTo>
                  <a:lnTo>
                    <a:pt x="374777" y="616077"/>
                  </a:lnTo>
                  <a:lnTo>
                    <a:pt x="369316" y="612267"/>
                  </a:lnTo>
                  <a:lnTo>
                    <a:pt x="366649" y="607060"/>
                  </a:lnTo>
                  <a:lnTo>
                    <a:pt x="366649" y="593725"/>
                  </a:lnTo>
                  <a:lnTo>
                    <a:pt x="369316" y="588518"/>
                  </a:lnTo>
                  <a:lnTo>
                    <a:pt x="374777" y="584581"/>
                  </a:lnTo>
                  <a:lnTo>
                    <a:pt x="380238" y="580771"/>
                  </a:lnTo>
                  <a:lnTo>
                    <a:pt x="387731" y="578866"/>
                  </a:lnTo>
                  <a:lnTo>
                    <a:pt x="406527" y="578866"/>
                  </a:lnTo>
                  <a:lnTo>
                    <a:pt x="413893" y="580771"/>
                  </a:lnTo>
                  <a:lnTo>
                    <a:pt x="419354" y="584581"/>
                  </a:lnTo>
                  <a:lnTo>
                    <a:pt x="424688" y="588518"/>
                  </a:lnTo>
                  <a:lnTo>
                    <a:pt x="427482" y="593725"/>
                  </a:lnTo>
                  <a:lnTo>
                    <a:pt x="427482" y="570420"/>
                  </a:lnTo>
                  <a:lnTo>
                    <a:pt x="424929" y="568947"/>
                  </a:lnTo>
                  <a:lnTo>
                    <a:pt x="416534" y="565848"/>
                  </a:lnTo>
                  <a:lnTo>
                    <a:pt x="407263" y="563994"/>
                  </a:lnTo>
                  <a:lnTo>
                    <a:pt x="397129" y="563372"/>
                  </a:lnTo>
                  <a:lnTo>
                    <a:pt x="386829" y="563994"/>
                  </a:lnTo>
                  <a:lnTo>
                    <a:pt x="351053" y="585000"/>
                  </a:lnTo>
                  <a:lnTo>
                    <a:pt x="347599" y="600329"/>
                  </a:lnTo>
                  <a:lnTo>
                    <a:pt x="348615" y="609053"/>
                  </a:lnTo>
                  <a:lnTo>
                    <a:pt x="351675" y="616712"/>
                  </a:lnTo>
                  <a:lnTo>
                    <a:pt x="356755" y="623341"/>
                  </a:lnTo>
                  <a:lnTo>
                    <a:pt x="363855" y="628904"/>
                  </a:lnTo>
                  <a:lnTo>
                    <a:pt x="363855" y="662051"/>
                  </a:lnTo>
                  <a:lnTo>
                    <a:pt x="330454" y="662051"/>
                  </a:lnTo>
                  <a:lnTo>
                    <a:pt x="330454" y="677418"/>
                  </a:lnTo>
                  <a:lnTo>
                    <a:pt x="463677" y="677418"/>
                  </a:lnTo>
                  <a:lnTo>
                    <a:pt x="463677" y="662051"/>
                  </a:lnTo>
                  <a:close/>
                </a:path>
                <a:path w="3227070" h="697229">
                  <a:moveTo>
                    <a:pt x="463677" y="340233"/>
                  </a:moveTo>
                  <a:lnTo>
                    <a:pt x="330454" y="340233"/>
                  </a:lnTo>
                  <a:lnTo>
                    <a:pt x="330454" y="355854"/>
                  </a:lnTo>
                  <a:lnTo>
                    <a:pt x="387604" y="355854"/>
                  </a:lnTo>
                  <a:lnTo>
                    <a:pt x="387604" y="366395"/>
                  </a:lnTo>
                  <a:lnTo>
                    <a:pt x="351790" y="379603"/>
                  </a:lnTo>
                  <a:lnTo>
                    <a:pt x="348361" y="385826"/>
                  </a:lnTo>
                  <a:lnTo>
                    <a:pt x="348361" y="402463"/>
                  </a:lnTo>
                  <a:lnTo>
                    <a:pt x="386016" y="420941"/>
                  </a:lnTo>
                  <a:lnTo>
                    <a:pt x="397129" y="421386"/>
                  </a:lnTo>
                  <a:lnTo>
                    <a:pt x="408165" y="420941"/>
                  </a:lnTo>
                  <a:lnTo>
                    <a:pt x="443572" y="406146"/>
                  </a:lnTo>
                  <a:lnTo>
                    <a:pt x="445897" y="402463"/>
                  </a:lnTo>
                  <a:lnTo>
                    <a:pt x="445820" y="385826"/>
                  </a:lnTo>
                  <a:lnTo>
                    <a:pt x="443395" y="381508"/>
                  </a:lnTo>
                  <a:lnTo>
                    <a:pt x="442468" y="379857"/>
                  </a:lnTo>
                  <a:lnTo>
                    <a:pt x="435737" y="375031"/>
                  </a:lnTo>
                  <a:lnTo>
                    <a:pt x="430187" y="371792"/>
                  </a:lnTo>
                  <a:lnTo>
                    <a:pt x="426847" y="370560"/>
                  </a:lnTo>
                  <a:lnTo>
                    <a:pt x="426847" y="393573"/>
                  </a:lnTo>
                  <a:lnTo>
                    <a:pt x="426847" y="397383"/>
                  </a:lnTo>
                  <a:lnTo>
                    <a:pt x="424307" y="400431"/>
                  </a:lnTo>
                  <a:lnTo>
                    <a:pt x="419227" y="402717"/>
                  </a:lnTo>
                  <a:lnTo>
                    <a:pt x="414274" y="405003"/>
                  </a:lnTo>
                  <a:lnTo>
                    <a:pt x="406908" y="406146"/>
                  </a:lnTo>
                  <a:lnTo>
                    <a:pt x="387350" y="406146"/>
                  </a:lnTo>
                  <a:lnTo>
                    <a:pt x="379984" y="405003"/>
                  </a:lnTo>
                  <a:lnTo>
                    <a:pt x="374904" y="402717"/>
                  </a:lnTo>
                  <a:lnTo>
                    <a:pt x="369951" y="400431"/>
                  </a:lnTo>
                  <a:lnTo>
                    <a:pt x="367411" y="397383"/>
                  </a:lnTo>
                  <a:lnTo>
                    <a:pt x="367411" y="393573"/>
                  </a:lnTo>
                  <a:lnTo>
                    <a:pt x="369265" y="388315"/>
                  </a:lnTo>
                  <a:lnTo>
                    <a:pt x="374827" y="384543"/>
                  </a:lnTo>
                  <a:lnTo>
                    <a:pt x="384124" y="382270"/>
                  </a:lnTo>
                  <a:lnTo>
                    <a:pt x="397129" y="381508"/>
                  </a:lnTo>
                  <a:lnTo>
                    <a:pt x="410121" y="382270"/>
                  </a:lnTo>
                  <a:lnTo>
                    <a:pt x="419404" y="384543"/>
                  </a:lnTo>
                  <a:lnTo>
                    <a:pt x="424980" y="388315"/>
                  </a:lnTo>
                  <a:lnTo>
                    <a:pt x="426847" y="393573"/>
                  </a:lnTo>
                  <a:lnTo>
                    <a:pt x="426847" y="370560"/>
                  </a:lnTo>
                  <a:lnTo>
                    <a:pt x="423443" y="369290"/>
                  </a:lnTo>
                  <a:lnTo>
                    <a:pt x="415518" y="367499"/>
                  </a:lnTo>
                  <a:lnTo>
                    <a:pt x="406400" y="366395"/>
                  </a:lnTo>
                  <a:lnTo>
                    <a:pt x="406400" y="355854"/>
                  </a:lnTo>
                  <a:lnTo>
                    <a:pt x="463677" y="355854"/>
                  </a:lnTo>
                  <a:lnTo>
                    <a:pt x="463677" y="340233"/>
                  </a:lnTo>
                  <a:close/>
                </a:path>
                <a:path w="3227070" h="697229">
                  <a:moveTo>
                    <a:pt x="469646" y="26670"/>
                  </a:moveTo>
                  <a:lnTo>
                    <a:pt x="466331" y="19939"/>
                  </a:lnTo>
                  <a:lnTo>
                    <a:pt x="466090" y="19431"/>
                  </a:lnTo>
                  <a:lnTo>
                    <a:pt x="458851" y="13716"/>
                  </a:lnTo>
                  <a:lnTo>
                    <a:pt x="453034" y="9982"/>
                  </a:lnTo>
                  <a:lnTo>
                    <a:pt x="451612" y="9410"/>
                  </a:lnTo>
                  <a:lnTo>
                    <a:pt x="451612" y="40259"/>
                  </a:lnTo>
                  <a:lnTo>
                    <a:pt x="449707" y="43942"/>
                  </a:lnTo>
                  <a:lnTo>
                    <a:pt x="445897" y="46863"/>
                  </a:lnTo>
                  <a:lnTo>
                    <a:pt x="441960" y="49657"/>
                  </a:lnTo>
                  <a:lnTo>
                    <a:pt x="437134" y="51181"/>
                  </a:lnTo>
                  <a:lnTo>
                    <a:pt x="425450" y="51181"/>
                  </a:lnTo>
                  <a:lnTo>
                    <a:pt x="410591" y="30861"/>
                  </a:lnTo>
                  <a:lnTo>
                    <a:pt x="412496" y="26924"/>
                  </a:lnTo>
                  <a:lnTo>
                    <a:pt x="416179" y="24130"/>
                  </a:lnTo>
                  <a:lnTo>
                    <a:pt x="419989" y="21336"/>
                  </a:lnTo>
                  <a:lnTo>
                    <a:pt x="424942" y="19939"/>
                  </a:lnTo>
                  <a:lnTo>
                    <a:pt x="437261" y="19939"/>
                  </a:lnTo>
                  <a:lnTo>
                    <a:pt x="451612" y="40259"/>
                  </a:lnTo>
                  <a:lnTo>
                    <a:pt x="451612" y="9410"/>
                  </a:lnTo>
                  <a:lnTo>
                    <a:pt x="446455" y="7327"/>
                  </a:lnTo>
                  <a:lnTo>
                    <a:pt x="439127" y="5740"/>
                  </a:lnTo>
                  <a:lnTo>
                    <a:pt x="431038" y="5207"/>
                  </a:lnTo>
                  <a:lnTo>
                    <a:pt x="423011" y="5740"/>
                  </a:lnTo>
                  <a:lnTo>
                    <a:pt x="392811" y="26670"/>
                  </a:lnTo>
                  <a:lnTo>
                    <a:pt x="392811" y="44704"/>
                  </a:lnTo>
                  <a:lnTo>
                    <a:pt x="431038" y="65913"/>
                  </a:lnTo>
                  <a:lnTo>
                    <a:pt x="439127" y="65392"/>
                  </a:lnTo>
                  <a:lnTo>
                    <a:pt x="466331" y="51181"/>
                  </a:lnTo>
                  <a:lnTo>
                    <a:pt x="469519" y="44704"/>
                  </a:lnTo>
                  <a:lnTo>
                    <a:pt x="469646" y="26670"/>
                  </a:lnTo>
                  <a:close/>
                </a:path>
                <a:path w="3227070" h="697229">
                  <a:moveTo>
                    <a:pt x="481584" y="90805"/>
                  </a:moveTo>
                  <a:lnTo>
                    <a:pt x="480441" y="74930"/>
                  </a:lnTo>
                  <a:lnTo>
                    <a:pt x="458482" y="75933"/>
                  </a:lnTo>
                  <a:lnTo>
                    <a:pt x="434746" y="76644"/>
                  </a:lnTo>
                  <a:lnTo>
                    <a:pt x="409244" y="77076"/>
                  </a:lnTo>
                  <a:lnTo>
                    <a:pt x="382016" y="77216"/>
                  </a:lnTo>
                  <a:lnTo>
                    <a:pt x="383794" y="93218"/>
                  </a:lnTo>
                  <a:lnTo>
                    <a:pt x="411060" y="92951"/>
                  </a:lnTo>
                  <a:lnTo>
                    <a:pt x="422402" y="92710"/>
                  </a:lnTo>
                  <a:lnTo>
                    <a:pt x="422402" y="141605"/>
                  </a:lnTo>
                  <a:lnTo>
                    <a:pt x="440944" y="141605"/>
                  </a:lnTo>
                  <a:lnTo>
                    <a:pt x="440944" y="92710"/>
                  </a:lnTo>
                  <a:lnTo>
                    <a:pt x="440944" y="92202"/>
                  </a:lnTo>
                  <a:lnTo>
                    <a:pt x="481584" y="90805"/>
                  </a:lnTo>
                  <a:close/>
                </a:path>
                <a:path w="3227070" h="697229">
                  <a:moveTo>
                    <a:pt x="506603" y="2032"/>
                  </a:moveTo>
                  <a:lnTo>
                    <a:pt x="487934" y="2032"/>
                  </a:lnTo>
                  <a:lnTo>
                    <a:pt x="487934" y="145542"/>
                  </a:lnTo>
                  <a:lnTo>
                    <a:pt x="506603" y="145542"/>
                  </a:lnTo>
                  <a:lnTo>
                    <a:pt x="506603" y="2032"/>
                  </a:lnTo>
                  <a:close/>
                </a:path>
                <a:path w="3227070" h="697229">
                  <a:moveTo>
                    <a:pt x="605409" y="636905"/>
                  </a:moveTo>
                  <a:lnTo>
                    <a:pt x="587248" y="636905"/>
                  </a:lnTo>
                  <a:lnTo>
                    <a:pt x="587248" y="651510"/>
                  </a:lnTo>
                  <a:lnTo>
                    <a:pt x="587248" y="667004"/>
                  </a:lnTo>
                  <a:lnTo>
                    <a:pt x="587248" y="678942"/>
                  </a:lnTo>
                  <a:lnTo>
                    <a:pt x="531241" y="678942"/>
                  </a:lnTo>
                  <a:lnTo>
                    <a:pt x="531241" y="667004"/>
                  </a:lnTo>
                  <a:lnTo>
                    <a:pt x="587248" y="667004"/>
                  </a:lnTo>
                  <a:lnTo>
                    <a:pt x="587248" y="651510"/>
                  </a:lnTo>
                  <a:lnTo>
                    <a:pt x="531241" y="651510"/>
                  </a:lnTo>
                  <a:lnTo>
                    <a:pt x="531241" y="636905"/>
                  </a:lnTo>
                  <a:lnTo>
                    <a:pt x="512826" y="636905"/>
                  </a:lnTo>
                  <a:lnTo>
                    <a:pt x="512826" y="694182"/>
                  </a:lnTo>
                  <a:lnTo>
                    <a:pt x="605409" y="694182"/>
                  </a:lnTo>
                  <a:lnTo>
                    <a:pt x="605409" y="678942"/>
                  </a:lnTo>
                  <a:lnTo>
                    <a:pt x="605409" y="667004"/>
                  </a:lnTo>
                  <a:lnTo>
                    <a:pt x="605409" y="651510"/>
                  </a:lnTo>
                  <a:lnTo>
                    <a:pt x="605409" y="636905"/>
                  </a:lnTo>
                  <a:close/>
                </a:path>
                <a:path w="3227070" h="697229">
                  <a:moveTo>
                    <a:pt x="605663" y="553720"/>
                  </a:moveTo>
                  <a:lnTo>
                    <a:pt x="587248" y="553720"/>
                  </a:lnTo>
                  <a:lnTo>
                    <a:pt x="587248" y="583692"/>
                  </a:lnTo>
                  <a:lnTo>
                    <a:pt x="562102" y="583692"/>
                  </a:lnTo>
                  <a:lnTo>
                    <a:pt x="560324" y="575056"/>
                  </a:lnTo>
                  <a:lnTo>
                    <a:pt x="557644" y="570738"/>
                  </a:lnTo>
                  <a:lnTo>
                    <a:pt x="556006" y="568071"/>
                  </a:lnTo>
                  <a:lnTo>
                    <a:pt x="549148" y="562864"/>
                  </a:lnTo>
                  <a:lnTo>
                    <a:pt x="544449" y="559968"/>
                  </a:lnTo>
                  <a:lnTo>
                    <a:pt x="544449" y="585216"/>
                  </a:lnTo>
                  <a:lnTo>
                    <a:pt x="544449" y="597408"/>
                  </a:lnTo>
                  <a:lnTo>
                    <a:pt x="542671" y="602361"/>
                  </a:lnTo>
                  <a:lnTo>
                    <a:pt x="539115" y="606171"/>
                  </a:lnTo>
                  <a:lnTo>
                    <a:pt x="535686" y="610108"/>
                  </a:lnTo>
                  <a:lnTo>
                    <a:pt x="530860" y="612013"/>
                  </a:lnTo>
                  <a:lnTo>
                    <a:pt x="519049" y="612013"/>
                  </a:lnTo>
                  <a:lnTo>
                    <a:pt x="514350" y="610108"/>
                  </a:lnTo>
                  <a:lnTo>
                    <a:pt x="507365" y="602361"/>
                  </a:lnTo>
                  <a:lnTo>
                    <a:pt x="505587" y="597408"/>
                  </a:lnTo>
                  <a:lnTo>
                    <a:pt x="505587" y="585216"/>
                  </a:lnTo>
                  <a:lnTo>
                    <a:pt x="507365" y="580263"/>
                  </a:lnTo>
                  <a:lnTo>
                    <a:pt x="510921" y="576453"/>
                  </a:lnTo>
                  <a:lnTo>
                    <a:pt x="514350" y="572643"/>
                  </a:lnTo>
                  <a:lnTo>
                    <a:pt x="519049" y="570738"/>
                  </a:lnTo>
                  <a:lnTo>
                    <a:pt x="530860" y="570738"/>
                  </a:lnTo>
                  <a:lnTo>
                    <a:pt x="535559" y="572643"/>
                  </a:lnTo>
                  <a:lnTo>
                    <a:pt x="542671" y="580263"/>
                  </a:lnTo>
                  <a:lnTo>
                    <a:pt x="544449" y="585216"/>
                  </a:lnTo>
                  <a:lnTo>
                    <a:pt x="544449" y="559968"/>
                  </a:lnTo>
                  <a:lnTo>
                    <a:pt x="543712" y="559511"/>
                  </a:lnTo>
                  <a:lnTo>
                    <a:pt x="537870" y="557085"/>
                  </a:lnTo>
                  <a:lnTo>
                    <a:pt x="531609" y="555625"/>
                  </a:lnTo>
                  <a:lnTo>
                    <a:pt x="524891" y="555117"/>
                  </a:lnTo>
                  <a:lnTo>
                    <a:pt x="517144" y="555790"/>
                  </a:lnTo>
                  <a:lnTo>
                    <a:pt x="487959" y="583984"/>
                  </a:lnTo>
                  <a:lnTo>
                    <a:pt x="487299" y="591312"/>
                  </a:lnTo>
                  <a:lnTo>
                    <a:pt x="487959" y="598716"/>
                  </a:lnTo>
                  <a:lnTo>
                    <a:pt x="517194" y="626618"/>
                  </a:lnTo>
                  <a:lnTo>
                    <a:pt x="524891" y="627253"/>
                  </a:lnTo>
                  <a:lnTo>
                    <a:pt x="534162" y="627253"/>
                  </a:lnTo>
                  <a:lnTo>
                    <a:pt x="542290" y="624713"/>
                  </a:lnTo>
                  <a:lnTo>
                    <a:pt x="549021" y="619633"/>
                  </a:lnTo>
                  <a:lnTo>
                    <a:pt x="555752" y="614426"/>
                  </a:lnTo>
                  <a:lnTo>
                    <a:pt x="557326" y="612013"/>
                  </a:lnTo>
                  <a:lnTo>
                    <a:pt x="560070" y="607822"/>
                  </a:lnTo>
                  <a:lnTo>
                    <a:pt x="561975" y="599440"/>
                  </a:lnTo>
                  <a:lnTo>
                    <a:pt x="587248" y="599440"/>
                  </a:lnTo>
                  <a:lnTo>
                    <a:pt x="587248" y="630809"/>
                  </a:lnTo>
                  <a:lnTo>
                    <a:pt x="605663" y="630809"/>
                  </a:lnTo>
                  <a:lnTo>
                    <a:pt x="605663" y="599440"/>
                  </a:lnTo>
                  <a:lnTo>
                    <a:pt x="605663" y="583692"/>
                  </a:lnTo>
                  <a:lnTo>
                    <a:pt x="605663" y="553720"/>
                  </a:lnTo>
                  <a:close/>
                </a:path>
                <a:path w="3227070" h="697229">
                  <a:moveTo>
                    <a:pt x="616077" y="386207"/>
                  </a:moveTo>
                  <a:lnTo>
                    <a:pt x="582676" y="386207"/>
                  </a:lnTo>
                  <a:lnTo>
                    <a:pt x="582676" y="360172"/>
                  </a:lnTo>
                  <a:lnTo>
                    <a:pt x="582676" y="353060"/>
                  </a:lnTo>
                  <a:lnTo>
                    <a:pt x="589762" y="347345"/>
                  </a:lnTo>
                  <a:lnTo>
                    <a:pt x="590727" y="346075"/>
                  </a:lnTo>
                  <a:lnTo>
                    <a:pt x="594842" y="340690"/>
                  </a:lnTo>
                  <a:lnTo>
                    <a:pt x="597903" y="333057"/>
                  </a:lnTo>
                  <a:lnTo>
                    <a:pt x="598932" y="324485"/>
                  </a:lnTo>
                  <a:lnTo>
                    <a:pt x="598043" y="316369"/>
                  </a:lnTo>
                  <a:lnTo>
                    <a:pt x="579882" y="294576"/>
                  </a:lnTo>
                  <a:lnTo>
                    <a:pt x="579882" y="317881"/>
                  </a:lnTo>
                  <a:lnTo>
                    <a:pt x="579805" y="331216"/>
                  </a:lnTo>
                  <a:lnTo>
                    <a:pt x="577088" y="336423"/>
                  </a:lnTo>
                  <a:lnTo>
                    <a:pt x="571627" y="340233"/>
                  </a:lnTo>
                  <a:lnTo>
                    <a:pt x="566166" y="344170"/>
                  </a:lnTo>
                  <a:lnTo>
                    <a:pt x="564261" y="344665"/>
                  </a:lnTo>
                  <a:lnTo>
                    <a:pt x="564261" y="360172"/>
                  </a:lnTo>
                  <a:lnTo>
                    <a:pt x="564261" y="386207"/>
                  </a:lnTo>
                  <a:lnTo>
                    <a:pt x="534670" y="386207"/>
                  </a:lnTo>
                  <a:lnTo>
                    <a:pt x="534670" y="360172"/>
                  </a:lnTo>
                  <a:lnTo>
                    <a:pt x="539623" y="361061"/>
                  </a:lnTo>
                  <a:lnTo>
                    <a:pt x="544576" y="361442"/>
                  </a:lnTo>
                  <a:lnTo>
                    <a:pt x="554482" y="361442"/>
                  </a:lnTo>
                  <a:lnTo>
                    <a:pt x="559435" y="361061"/>
                  </a:lnTo>
                  <a:lnTo>
                    <a:pt x="564261" y="360172"/>
                  </a:lnTo>
                  <a:lnTo>
                    <a:pt x="564261" y="344665"/>
                  </a:lnTo>
                  <a:lnTo>
                    <a:pt x="558800" y="346075"/>
                  </a:lnTo>
                  <a:lnTo>
                    <a:pt x="540131" y="346075"/>
                  </a:lnTo>
                  <a:lnTo>
                    <a:pt x="532638" y="344170"/>
                  </a:lnTo>
                  <a:lnTo>
                    <a:pt x="527177" y="340233"/>
                  </a:lnTo>
                  <a:lnTo>
                    <a:pt x="521716" y="336423"/>
                  </a:lnTo>
                  <a:lnTo>
                    <a:pt x="519049" y="331216"/>
                  </a:lnTo>
                  <a:lnTo>
                    <a:pt x="519049" y="317881"/>
                  </a:lnTo>
                  <a:lnTo>
                    <a:pt x="521716" y="312674"/>
                  </a:lnTo>
                  <a:lnTo>
                    <a:pt x="527177" y="308737"/>
                  </a:lnTo>
                  <a:lnTo>
                    <a:pt x="532638" y="304927"/>
                  </a:lnTo>
                  <a:lnTo>
                    <a:pt x="540131" y="303022"/>
                  </a:lnTo>
                  <a:lnTo>
                    <a:pt x="558927" y="303022"/>
                  </a:lnTo>
                  <a:lnTo>
                    <a:pt x="566293" y="304927"/>
                  </a:lnTo>
                  <a:lnTo>
                    <a:pt x="571754" y="308737"/>
                  </a:lnTo>
                  <a:lnTo>
                    <a:pt x="577088" y="312674"/>
                  </a:lnTo>
                  <a:lnTo>
                    <a:pt x="579882" y="317881"/>
                  </a:lnTo>
                  <a:lnTo>
                    <a:pt x="579882" y="294576"/>
                  </a:lnTo>
                  <a:lnTo>
                    <a:pt x="577329" y="293103"/>
                  </a:lnTo>
                  <a:lnTo>
                    <a:pt x="568934" y="290004"/>
                  </a:lnTo>
                  <a:lnTo>
                    <a:pt x="559663" y="288150"/>
                  </a:lnTo>
                  <a:lnTo>
                    <a:pt x="549529" y="287528"/>
                  </a:lnTo>
                  <a:lnTo>
                    <a:pt x="539229" y="288150"/>
                  </a:lnTo>
                  <a:lnTo>
                    <a:pt x="503453" y="309156"/>
                  </a:lnTo>
                  <a:lnTo>
                    <a:pt x="499999" y="324485"/>
                  </a:lnTo>
                  <a:lnTo>
                    <a:pt x="501015" y="333209"/>
                  </a:lnTo>
                  <a:lnTo>
                    <a:pt x="504075" y="340868"/>
                  </a:lnTo>
                  <a:lnTo>
                    <a:pt x="509155" y="347497"/>
                  </a:lnTo>
                  <a:lnTo>
                    <a:pt x="516255" y="353060"/>
                  </a:lnTo>
                  <a:lnTo>
                    <a:pt x="516255" y="386207"/>
                  </a:lnTo>
                  <a:lnTo>
                    <a:pt x="482854" y="386207"/>
                  </a:lnTo>
                  <a:lnTo>
                    <a:pt x="482854" y="401574"/>
                  </a:lnTo>
                  <a:lnTo>
                    <a:pt x="616077" y="401574"/>
                  </a:lnTo>
                  <a:lnTo>
                    <a:pt x="616077" y="386207"/>
                  </a:lnTo>
                  <a:close/>
                </a:path>
                <a:path w="3227070" h="697229">
                  <a:moveTo>
                    <a:pt x="618871" y="56896"/>
                  </a:moveTo>
                  <a:lnTo>
                    <a:pt x="616775" y="52959"/>
                  </a:lnTo>
                  <a:lnTo>
                    <a:pt x="615442" y="50419"/>
                  </a:lnTo>
                  <a:lnTo>
                    <a:pt x="608711" y="45339"/>
                  </a:lnTo>
                  <a:lnTo>
                    <a:pt x="603224" y="41935"/>
                  </a:lnTo>
                  <a:lnTo>
                    <a:pt x="600202" y="40792"/>
                  </a:lnTo>
                  <a:lnTo>
                    <a:pt x="600202" y="61087"/>
                  </a:lnTo>
                  <a:lnTo>
                    <a:pt x="600202" y="68453"/>
                  </a:lnTo>
                  <a:lnTo>
                    <a:pt x="598678" y="71374"/>
                  </a:lnTo>
                  <a:lnTo>
                    <a:pt x="592328" y="75692"/>
                  </a:lnTo>
                  <a:lnTo>
                    <a:pt x="587756" y="76835"/>
                  </a:lnTo>
                  <a:lnTo>
                    <a:pt x="575691" y="76835"/>
                  </a:lnTo>
                  <a:lnTo>
                    <a:pt x="571119" y="75692"/>
                  </a:lnTo>
                  <a:lnTo>
                    <a:pt x="564769" y="71374"/>
                  </a:lnTo>
                  <a:lnTo>
                    <a:pt x="563245" y="68453"/>
                  </a:lnTo>
                  <a:lnTo>
                    <a:pt x="563308" y="61087"/>
                  </a:lnTo>
                  <a:lnTo>
                    <a:pt x="564896" y="58293"/>
                  </a:lnTo>
                  <a:lnTo>
                    <a:pt x="568071" y="56134"/>
                  </a:lnTo>
                  <a:lnTo>
                    <a:pt x="571246" y="54102"/>
                  </a:lnTo>
                  <a:lnTo>
                    <a:pt x="575818" y="52959"/>
                  </a:lnTo>
                  <a:lnTo>
                    <a:pt x="587629" y="52959"/>
                  </a:lnTo>
                  <a:lnTo>
                    <a:pt x="592201" y="54102"/>
                  </a:lnTo>
                  <a:lnTo>
                    <a:pt x="595376" y="56134"/>
                  </a:lnTo>
                  <a:lnTo>
                    <a:pt x="598678" y="58166"/>
                  </a:lnTo>
                  <a:lnTo>
                    <a:pt x="581660" y="37592"/>
                  </a:lnTo>
                  <a:lnTo>
                    <a:pt x="573608" y="38074"/>
                  </a:lnTo>
                  <a:lnTo>
                    <a:pt x="544449" y="56896"/>
                  </a:lnTo>
                  <a:lnTo>
                    <a:pt x="544449" y="72771"/>
                  </a:lnTo>
                  <a:lnTo>
                    <a:pt x="581533" y="91948"/>
                  </a:lnTo>
                  <a:lnTo>
                    <a:pt x="589572" y="91478"/>
                  </a:lnTo>
                  <a:lnTo>
                    <a:pt x="616648" y="76835"/>
                  </a:lnTo>
                  <a:lnTo>
                    <a:pt x="618794" y="72771"/>
                  </a:lnTo>
                  <a:lnTo>
                    <a:pt x="618871" y="56896"/>
                  </a:lnTo>
                  <a:close/>
                </a:path>
                <a:path w="3227070" h="697229">
                  <a:moveTo>
                    <a:pt x="625221" y="16129"/>
                  </a:moveTo>
                  <a:lnTo>
                    <a:pt x="590677" y="16129"/>
                  </a:lnTo>
                  <a:lnTo>
                    <a:pt x="590677" y="0"/>
                  </a:lnTo>
                  <a:lnTo>
                    <a:pt x="571881" y="0"/>
                  </a:lnTo>
                  <a:lnTo>
                    <a:pt x="571881" y="16129"/>
                  </a:lnTo>
                  <a:lnTo>
                    <a:pt x="537337" y="16129"/>
                  </a:lnTo>
                  <a:lnTo>
                    <a:pt x="537337" y="31115"/>
                  </a:lnTo>
                  <a:lnTo>
                    <a:pt x="625221" y="31115"/>
                  </a:lnTo>
                  <a:lnTo>
                    <a:pt x="625221" y="16129"/>
                  </a:lnTo>
                  <a:close/>
                </a:path>
                <a:path w="3227070" h="697229">
                  <a:moveTo>
                    <a:pt x="655701" y="125222"/>
                  </a:moveTo>
                  <a:lnTo>
                    <a:pt x="578231" y="125222"/>
                  </a:lnTo>
                  <a:lnTo>
                    <a:pt x="578231" y="98552"/>
                  </a:lnTo>
                  <a:lnTo>
                    <a:pt x="559562" y="98552"/>
                  </a:lnTo>
                  <a:lnTo>
                    <a:pt x="559562" y="140970"/>
                  </a:lnTo>
                  <a:lnTo>
                    <a:pt x="655701" y="140970"/>
                  </a:lnTo>
                  <a:lnTo>
                    <a:pt x="655701" y="125222"/>
                  </a:lnTo>
                  <a:close/>
                </a:path>
                <a:path w="3227070" h="697229">
                  <a:moveTo>
                    <a:pt x="673735" y="49276"/>
                  </a:moveTo>
                  <a:lnTo>
                    <a:pt x="651764" y="49276"/>
                  </a:lnTo>
                  <a:lnTo>
                    <a:pt x="651764" y="2032"/>
                  </a:lnTo>
                  <a:lnTo>
                    <a:pt x="633222" y="2032"/>
                  </a:lnTo>
                  <a:lnTo>
                    <a:pt x="633222" y="106172"/>
                  </a:lnTo>
                  <a:lnTo>
                    <a:pt x="651764" y="106172"/>
                  </a:lnTo>
                  <a:lnTo>
                    <a:pt x="651764" y="64897"/>
                  </a:lnTo>
                  <a:lnTo>
                    <a:pt x="673735" y="64897"/>
                  </a:lnTo>
                  <a:lnTo>
                    <a:pt x="673735" y="49276"/>
                  </a:lnTo>
                  <a:close/>
                </a:path>
                <a:path w="3227070" h="697229">
                  <a:moveTo>
                    <a:pt x="747649" y="558927"/>
                  </a:moveTo>
                  <a:lnTo>
                    <a:pt x="729107" y="558927"/>
                  </a:lnTo>
                  <a:lnTo>
                    <a:pt x="729107" y="574548"/>
                  </a:lnTo>
                  <a:lnTo>
                    <a:pt x="729107" y="600202"/>
                  </a:lnTo>
                  <a:lnTo>
                    <a:pt x="674624" y="600202"/>
                  </a:lnTo>
                  <a:lnTo>
                    <a:pt x="674624" y="574548"/>
                  </a:lnTo>
                  <a:lnTo>
                    <a:pt x="729107" y="574548"/>
                  </a:lnTo>
                  <a:lnTo>
                    <a:pt x="729107" y="558927"/>
                  </a:lnTo>
                  <a:lnTo>
                    <a:pt x="655955" y="558927"/>
                  </a:lnTo>
                  <a:lnTo>
                    <a:pt x="655955" y="615696"/>
                  </a:lnTo>
                  <a:lnTo>
                    <a:pt x="747649" y="615696"/>
                  </a:lnTo>
                  <a:lnTo>
                    <a:pt x="747649" y="600202"/>
                  </a:lnTo>
                  <a:lnTo>
                    <a:pt x="747649" y="574548"/>
                  </a:lnTo>
                  <a:lnTo>
                    <a:pt x="747649" y="558927"/>
                  </a:lnTo>
                  <a:close/>
                </a:path>
                <a:path w="3227070" h="697229">
                  <a:moveTo>
                    <a:pt x="757809" y="361061"/>
                  </a:moveTo>
                  <a:lnTo>
                    <a:pt x="739648" y="361061"/>
                  </a:lnTo>
                  <a:lnTo>
                    <a:pt x="739648" y="375666"/>
                  </a:lnTo>
                  <a:lnTo>
                    <a:pt x="739648" y="391160"/>
                  </a:lnTo>
                  <a:lnTo>
                    <a:pt x="739648" y="403098"/>
                  </a:lnTo>
                  <a:lnTo>
                    <a:pt x="683641" y="403098"/>
                  </a:lnTo>
                  <a:lnTo>
                    <a:pt x="683641" y="391160"/>
                  </a:lnTo>
                  <a:lnTo>
                    <a:pt x="739648" y="391160"/>
                  </a:lnTo>
                  <a:lnTo>
                    <a:pt x="739648" y="375666"/>
                  </a:lnTo>
                  <a:lnTo>
                    <a:pt x="683641" y="375666"/>
                  </a:lnTo>
                  <a:lnTo>
                    <a:pt x="683641" y="361061"/>
                  </a:lnTo>
                  <a:lnTo>
                    <a:pt x="665226" y="361061"/>
                  </a:lnTo>
                  <a:lnTo>
                    <a:pt x="665226" y="418338"/>
                  </a:lnTo>
                  <a:lnTo>
                    <a:pt x="757809" y="418338"/>
                  </a:lnTo>
                  <a:lnTo>
                    <a:pt x="757809" y="403098"/>
                  </a:lnTo>
                  <a:lnTo>
                    <a:pt x="757809" y="391160"/>
                  </a:lnTo>
                  <a:lnTo>
                    <a:pt x="757809" y="375666"/>
                  </a:lnTo>
                  <a:lnTo>
                    <a:pt x="757809" y="361061"/>
                  </a:lnTo>
                  <a:close/>
                </a:path>
                <a:path w="3227070" h="697229">
                  <a:moveTo>
                    <a:pt x="758063" y="277876"/>
                  </a:moveTo>
                  <a:lnTo>
                    <a:pt x="739648" y="277876"/>
                  </a:lnTo>
                  <a:lnTo>
                    <a:pt x="739648" y="307848"/>
                  </a:lnTo>
                  <a:lnTo>
                    <a:pt x="714502" y="307848"/>
                  </a:lnTo>
                  <a:lnTo>
                    <a:pt x="712724" y="299212"/>
                  </a:lnTo>
                  <a:lnTo>
                    <a:pt x="710044" y="294894"/>
                  </a:lnTo>
                  <a:lnTo>
                    <a:pt x="708406" y="292227"/>
                  </a:lnTo>
                  <a:lnTo>
                    <a:pt x="701548" y="287020"/>
                  </a:lnTo>
                  <a:lnTo>
                    <a:pt x="696849" y="284124"/>
                  </a:lnTo>
                  <a:lnTo>
                    <a:pt x="696849" y="309372"/>
                  </a:lnTo>
                  <a:lnTo>
                    <a:pt x="696849" y="321564"/>
                  </a:lnTo>
                  <a:lnTo>
                    <a:pt x="695071" y="326517"/>
                  </a:lnTo>
                  <a:lnTo>
                    <a:pt x="691515" y="330327"/>
                  </a:lnTo>
                  <a:lnTo>
                    <a:pt x="688086" y="334264"/>
                  </a:lnTo>
                  <a:lnTo>
                    <a:pt x="683260" y="336169"/>
                  </a:lnTo>
                  <a:lnTo>
                    <a:pt x="671449" y="336169"/>
                  </a:lnTo>
                  <a:lnTo>
                    <a:pt x="666750" y="334264"/>
                  </a:lnTo>
                  <a:lnTo>
                    <a:pt x="659765" y="326517"/>
                  </a:lnTo>
                  <a:lnTo>
                    <a:pt x="657987" y="321564"/>
                  </a:lnTo>
                  <a:lnTo>
                    <a:pt x="657987" y="309372"/>
                  </a:lnTo>
                  <a:lnTo>
                    <a:pt x="659765" y="304419"/>
                  </a:lnTo>
                  <a:lnTo>
                    <a:pt x="663321" y="300609"/>
                  </a:lnTo>
                  <a:lnTo>
                    <a:pt x="666750" y="296799"/>
                  </a:lnTo>
                  <a:lnTo>
                    <a:pt x="671449" y="294894"/>
                  </a:lnTo>
                  <a:lnTo>
                    <a:pt x="683260" y="294894"/>
                  </a:lnTo>
                  <a:lnTo>
                    <a:pt x="687959" y="296799"/>
                  </a:lnTo>
                  <a:lnTo>
                    <a:pt x="695071" y="304419"/>
                  </a:lnTo>
                  <a:lnTo>
                    <a:pt x="696849" y="309372"/>
                  </a:lnTo>
                  <a:lnTo>
                    <a:pt x="696849" y="284124"/>
                  </a:lnTo>
                  <a:lnTo>
                    <a:pt x="696112" y="283667"/>
                  </a:lnTo>
                  <a:lnTo>
                    <a:pt x="690270" y="281241"/>
                  </a:lnTo>
                  <a:lnTo>
                    <a:pt x="684009" y="279781"/>
                  </a:lnTo>
                  <a:lnTo>
                    <a:pt x="677291" y="279273"/>
                  </a:lnTo>
                  <a:lnTo>
                    <a:pt x="669544" y="279946"/>
                  </a:lnTo>
                  <a:lnTo>
                    <a:pt x="640359" y="308140"/>
                  </a:lnTo>
                  <a:lnTo>
                    <a:pt x="639699" y="315468"/>
                  </a:lnTo>
                  <a:lnTo>
                    <a:pt x="640359" y="322872"/>
                  </a:lnTo>
                  <a:lnTo>
                    <a:pt x="669594" y="350774"/>
                  </a:lnTo>
                  <a:lnTo>
                    <a:pt x="677291" y="351409"/>
                  </a:lnTo>
                  <a:lnTo>
                    <a:pt x="686562" y="351409"/>
                  </a:lnTo>
                  <a:lnTo>
                    <a:pt x="694690" y="348869"/>
                  </a:lnTo>
                  <a:lnTo>
                    <a:pt x="701421" y="343789"/>
                  </a:lnTo>
                  <a:lnTo>
                    <a:pt x="708152" y="338582"/>
                  </a:lnTo>
                  <a:lnTo>
                    <a:pt x="709726" y="336169"/>
                  </a:lnTo>
                  <a:lnTo>
                    <a:pt x="712470" y="331978"/>
                  </a:lnTo>
                  <a:lnTo>
                    <a:pt x="714375" y="323596"/>
                  </a:lnTo>
                  <a:lnTo>
                    <a:pt x="739648" y="323596"/>
                  </a:lnTo>
                  <a:lnTo>
                    <a:pt x="739648" y="354965"/>
                  </a:lnTo>
                  <a:lnTo>
                    <a:pt x="758063" y="354965"/>
                  </a:lnTo>
                  <a:lnTo>
                    <a:pt x="758063" y="323596"/>
                  </a:lnTo>
                  <a:lnTo>
                    <a:pt x="758063" y="307848"/>
                  </a:lnTo>
                  <a:lnTo>
                    <a:pt x="758063" y="277876"/>
                  </a:lnTo>
                  <a:close/>
                </a:path>
                <a:path w="3227070" h="697229">
                  <a:moveTo>
                    <a:pt x="768477" y="632206"/>
                  </a:moveTo>
                  <a:lnTo>
                    <a:pt x="635254" y="632206"/>
                  </a:lnTo>
                  <a:lnTo>
                    <a:pt x="635254" y="647954"/>
                  </a:lnTo>
                  <a:lnTo>
                    <a:pt x="692404" y="647954"/>
                  </a:lnTo>
                  <a:lnTo>
                    <a:pt x="692404" y="697230"/>
                  </a:lnTo>
                  <a:lnTo>
                    <a:pt x="711200" y="697230"/>
                  </a:lnTo>
                  <a:lnTo>
                    <a:pt x="711200" y="647954"/>
                  </a:lnTo>
                  <a:lnTo>
                    <a:pt x="768477" y="647954"/>
                  </a:lnTo>
                  <a:lnTo>
                    <a:pt x="768477" y="632206"/>
                  </a:lnTo>
                  <a:close/>
                </a:path>
                <a:path w="3227070" h="697229">
                  <a:moveTo>
                    <a:pt x="873633" y="598805"/>
                  </a:moveTo>
                  <a:lnTo>
                    <a:pt x="854532" y="567207"/>
                  </a:lnTo>
                  <a:lnTo>
                    <a:pt x="854532" y="592836"/>
                  </a:lnTo>
                  <a:lnTo>
                    <a:pt x="854532" y="604647"/>
                  </a:lnTo>
                  <a:lnTo>
                    <a:pt x="852678" y="609346"/>
                  </a:lnTo>
                  <a:lnTo>
                    <a:pt x="848855" y="613283"/>
                  </a:lnTo>
                  <a:lnTo>
                    <a:pt x="844931" y="617093"/>
                  </a:lnTo>
                  <a:lnTo>
                    <a:pt x="839978" y="619125"/>
                  </a:lnTo>
                  <a:lnTo>
                    <a:pt x="827659" y="619125"/>
                  </a:lnTo>
                  <a:lnTo>
                    <a:pt x="822706" y="617093"/>
                  </a:lnTo>
                  <a:lnTo>
                    <a:pt x="814832" y="609473"/>
                  </a:lnTo>
                  <a:lnTo>
                    <a:pt x="812800" y="604647"/>
                  </a:lnTo>
                  <a:lnTo>
                    <a:pt x="812800" y="592836"/>
                  </a:lnTo>
                  <a:lnTo>
                    <a:pt x="814705" y="587883"/>
                  </a:lnTo>
                  <a:lnTo>
                    <a:pt x="818642" y="584073"/>
                  </a:lnTo>
                  <a:lnTo>
                    <a:pt x="822452" y="580136"/>
                  </a:lnTo>
                  <a:lnTo>
                    <a:pt x="827405" y="578231"/>
                  </a:lnTo>
                  <a:lnTo>
                    <a:pt x="839851" y="578231"/>
                  </a:lnTo>
                  <a:lnTo>
                    <a:pt x="844804" y="580136"/>
                  </a:lnTo>
                  <a:lnTo>
                    <a:pt x="848791" y="584136"/>
                  </a:lnTo>
                  <a:lnTo>
                    <a:pt x="852678" y="588137"/>
                  </a:lnTo>
                  <a:lnTo>
                    <a:pt x="854532" y="592836"/>
                  </a:lnTo>
                  <a:lnTo>
                    <a:pt x="854532" y="567207"/>
                  </a:lnTo>
                  <a:lnTo>
                    <a:pt x="849909" y="565023"/>
                  </a:lnTo>
                  <a:lnTo>
                    <a:pt x="842505" y="563130"/>
                  </a:lnTo>
                  <a:lnTo>
                    <a:pt x="834390" y="562483"/>
                  </a:lnTo>
                  <a:lnTo>
                    <a:pt x="826096" y="563130"/>
                  </a:lnTo>
                  <a:lnTo>
                    <a:pt x="794473" y="591096"/>
                  </a:lnTo>
                  <a:lnTo>
                    <a:pt x="793750" y="598805"/>
                  </a:lnTo>
                  <a:lnTo>
                    <a:pt x="794461" y="606425"/>
                  </a:lnTo>
                  <a:lnTo>
                    <a:pt x="825423" y="634136"/>
                  </a:lnTo>
                  <a:lnTo>
                    <a:pt x="833501" y="634746"/>
                  </a:lnTo>
                  <a:lnTo>
                    <a:pt x="841705" y="634136"/>
                  </a:lnTo>
                  <a:lnTo>
                    <a:pt x="872909" y="606361"/>
                  </a:lnTo>
                  <a:lnTo>
                    <a:pt x="873633" y="598805"/>
                  </a:lnTo>
                  <a:close/>
                </a:path>
                <a:path w="3227070" h="697229">
                  <a:moveTo>
                    <a:pt x="876681" y="110363"/>
                  </a:moveTo>
                  <a:lnTo>
                    <a:pt x="843280" y="110363"/>
                  </a:lnTo>
                  <a:lnTo>
                    <a:pt x="843280" y="84328"/>
                  </a:lnTo>
                  <a:lnTo>
                    <a:pt x="843280" y="77216"/>
                  </a:lnTo>
                  <a:lnTo>
                    <a:pt x="850366" y="71501"/>
                  </a:lnTo>
                  <a:lnTo>
                    <a:pt x="851331" y="70231"/>
                  </a:lnTo>
                  <a:lnTo>
                    <a:pt x="855446" y="64833"/>
                  </a:lnTo>
                  <a:lnTo>
                    <a:pt x="858507" y="57213"/>
                  </a:lnTo>
                  <a:lnTo>
                    <a:pt x="859536" y="48641"/>
                  </a:lnTo>
                  <a:lnTo>
                    <a:pt x="858647" y="40525"/>
                  </a:lnTo>
                  <a:lnTo>
                    <a:pt x="840486" y="18732"/>
                  </a:lnTo>
                  <a:lnTo>
                    <a:pt x="840486" y="42037"/>
                  </a:lnTo>
                  <a:lnTo>
                    <a:pt x="840409" y="55372"/>
                  </a:lnTo>
                  <a:lnTo>
                    <a:pt x="837692" y="60579"/>
                  </a:lnTo>
                  <a:lnTo>
                    <a:pt x="832231" y="64389"/>
                  </a:lnTo>
                  <a:lnTo>
                    <a:pt x="826757" y="68326"/>
                  </a:lnTo>
                  <a:lnTo>
                    <a:pt x="824865" y="68821"/>
                  </a:lnTo>
                  <a:lnTo>
                    <a:pt x="824865" y="84328"/>
                  </a:lnTo>
                  <a:lnTo>
                    <a:pt x="824865" y="110363"/>
                  </a:lnTo>
                  <a:lnTo>
                    <a:pt x="795274" y="110363"/>
                  </a:lnTo>
                  <a:lnTo>
                    <a:pt x="795274" y="84328"/>
                  </a:lnTo>
                  <a:lnTo>
                    <a:pt x="800227" y="85217"/>
                  </a:lnTo>
                  <a:lnTo>
                    <a:pt x="805180" y="85598"/>
                  </a:lnTo>
                  <a:lnTo>
                    <a:pt x="815086" y="85598"/>
                  </a:lnTo>
                  <a:lnTo>
                    <a:pt x="820039" y="85217"/>
                  </a:lnTo>
                  <a:lnTo>
                    <a:pt x="824865" y="84328"/>
                  </a:lnTo>
                  <a:lnTo>
                    <a:pt x="824865" y="68821"/>
                  </a:lnTo>
                  <a:lnTo>
                    <a:pt x="819404" y="70231"/>
                  </a:lnTo>
                  <a:lnTo>
                    <a:pt x="800735" y="70231"/>
                  </a:lnTo>
                  <a:lnTo>
                    <a:pt x="793242" y="68326"/>
                  </a:lnTo>
                  <a:lnTo>
                    <a:pt x="787781" y="64389"/>
                  </a:lnTo>
                  <a:lnTo>
                    <a:pt x="782307" y="60579"/>
                  </a:lnTo>
                  <a:lnTo>
                    <a:pt x="779653" y="55372"/>
                  </a:lnTo>
                  <a:lnTo>
                    <a:pt x="779653" y="42037"/>
                  </a:lnTo>
                  <a:lnTo>
                    <a:pt x="782307" y="36830"/>
                  </a:lnTo>
                  <a:lnTo>
                    <a:pt x="787781" y="32893"/>
                  </a:lnTo>
                  <a:lnTo>
                    <a:pt x="793242" y="29083"/>
                  </a:lnTo>
                  <a:lnTo>
                    <a:pt x="800735" y="27178"/>
                  </a:lnTo>
                  <a:lnTo>
                    <a:pt x="819531" y="27178"/>
                  </a:lnTo>
                  <a:lnTo>
                    <a:pt x="826884" y="29083"/>
                  </a:lnTo>
                  <a:lnTo>
                    <a:pt x="832358" y="32893"/>
                  </a:lnTo>
                  <a:lnTo>
                    <a:pt x="837692" y="36830"/>
                  </a:lnTo>
                  <a:lnTo>
                    <a:pt x="840486" y="42037"/>
                  </a:lnTo>
                  <a:lnTo>
                    <a:pt x="840486" y="18732"/>
                  </a:lnTo>
                  <a:lnTo>
                    <a:pt x="837933" y="17259"/>
                  </a:lnTo>
                  <a:lnTo>
                    <a:pt x="829538" y="14160"/>
                  </a:lnTo>
                  <a:lnTo>
                    <a:pt x="820267" y="12306"/>
                  </a:lnTo>
                  <a:lnTo>
                    <a:pt x="810133" y="11684"/>
                  </a:lnTo>
                  <a:lnTo>
                    <a:pt x="799833" y="12306"/>
                  </a:lnTo>
                  <a:lnTo>
                    <a:pt x="764057" y="33312"/>
                  </a:lnTo>
                  <a:lnTo>
                    <a:pt x="760603" y="48641"/>
                  </a:lnTo>
                  <a:lnTo>
                    <a:pt x="761619" y="57365"/>
                  </a:lnTo>
                  <a:lnTo>
                    <a:pt x="764679" y="65024"/>
                  </a:lnTo>
                  <a:lnTo>
                    <a:pt x="769759" y="71653"/>
                  </a:lnTo>
                  <a:lnTo>
                    <a:pt x="776859" y="77216"/>
                  </a:lnTo>
                  <a:lnTo>
                    <a:pt x="776859" y="110363"/>
                  </a:lnTo>
                  <a:lnTo>
                    <a:pt x="743458" y="110363"/>
                  </a:lnTo>
                  <a:lnTo>
                    <a:pt x="743458" y="125730"/>
                  </a:lnTo>
                  <a:lnTo>
                    <a:pt x="876681" y="125730"/>
                  </a:lnTo>
                  <a:lnTo>
                    <a:pt x="876681" y="110363"/>
                  </a:lnTo>
                  <a:close/>
                </a:path>
                <a:path w="3227070" h="697229">
                  <a:moveTo>
                    <a:pt x="886841" y="671068"/>
                  </a:moveTo>
                  <a:lnTo>
                    <a:pt x="885825" y="655574"/>
                  </a:lnTo>
                  <a:lnTo>
                    <a:pt x="866724" y="656564"/>
                  </a:lnTo>
                  <a:lnTo>
                    <a:pt x="843343" y="657237"/>
                  </a:lnTo>
                  <a:lnTo>
                    <a:pt x="815670" y="657618"/>
                  </a:lnTo>
                  <a:lnTo>
                    <a:pt x="783717" y="657733"/>
                  </a:lnTo>
                  <a:lnTo>
                    <a:pt x="785749" y="673481"/>
                  </a:lnTo>
                  <a:lnTo>
                    <a:pt x="812266" y="673328"/>
                  </a:lnTo>
                  <a:lnTo>
                    <a:pt x="837958" y="672846"/>
                  </a:lnTo>
                  <a:lnTo>
                    <a:pt x="862799" y="672096"/>
                  </a:lnTo>
                  <a:lnTo>
                    <a:pt x="886841" y="671068"/>
                  </a:lnTo>
                  <a:close/>
                </a:path>
                <a:path w="3227070" h="697229">
                  <a:moveTo>
                    <a:pt x="900049" y="283083"/>
                  </a:moveTo>
                  <a:lnTo>
                    <a:pt x="881507" y="283083"/>
                  </a:lnTo>
                  <a:lnTo>
                    <a:pt x="881507" y="298704"/>
                  </a:lnTo>
                  <a:lnTo>
                    <a:pt x="881507" y="324358"/>
                  </a:lnTo>
                  <a:lnTo>
                    <a:pt x="827024" y="324358"/>
                  </a:lnTo>
                  <a:lnTo>
                    <a:pt x="827024" y="298704"/>
                  </a:lnTo>
                  <a:lnTo>
                    <a:pt x="881507" y="298704"/>
                  </a:lnTo>
                  <a:lnTo>
                    <a:pt x="881507" y="283083"/>
                  </a:lnTo>
                  <a:lnTo>
                    <a:pt x="808355" y="283083"/>
                  </a:lnTo>
                  <a:lnTo>
                    <a:pt x="808355" y="339852"/>
                  </a:lnTo>
                  <a:lnTo>
                    <a:pt x="900049" y="339852"/>
                  </a:lnTo>
                  <a:lnTo>
                    <a:pt x="900049" y="324358"/>
                  </a:lnTo>
                  <a:lnTo>
                    <a:pt x="900049" y="298704"/>
                  </a:lnTo>
                  <a:lnTo>
                    <a:pt x="900049" y="283083"/>
                  </a:lnTo>
                  <a:close/>
                </a:path>
                <a:path w="3227070" h="697229">
                  <a:moveTo>
                    <a:pt x="910831" y="553720"/>
                  </a:moveTo>
                  <a:lnTo>
                    <a:pt x="892429" y="553720"/>
                  </a:lnTo>
                  <a:lnTo>
                    <a:pt x="892429" y="697230"/>
                  </a:lnTo>
                  <a:lnTo>
                    <a:pt x="910831" y="697230"/>
                  </a:lnTo>
                  <a:lnTo>
                    <a:pt x="910831" y="553720"/>
                  </a:lnTo>
                  <a:close/>
                </a:path>
                <a:path w="3227070" h="697229">
                  <a:moveTo>
                    <a:pt x="920877" y="356362"/>
                  </a:moveTo>
                  <a:lnTo>
                    <a:pt x="787654" y="356362"/>
                  </a:lnTo>
                  <a:lnTo>
                    <a:pt x="787654" y="372110"/>
                  </a:lnTo>
                  <a:lnTo>
                    <a:pt x="844804" y="372110"/>
                  </a:lnTo>
                  <a:lnTo>
                    <a:pt x="844804" y="421386"/>
                  </a:lnTo>
                  <a:lnTo>
                    <a:pt x="863600" y="421386"/>
                  </a:lnTo>
                  <a:lnTo>
                    <a:pt x="863600" y="372110"/>
                  </a:lnTo>
                  <a:lnTo>
                    <a:pt x="920877" y="372110"/>
                  </a:lnTo>
                  <a:lnTo>
                    <a:pt x="920877" y="356362"/>
                  </a:lnTo>
                  <a:close/>
                </a:path>
                <a:path w="3227070" h="697229">
                  <a:moveTo>
                    <a:pt x="1026033" y="322961"/>
                  </a:moveTo>
                  <a:lnTo>
                    <a:pt x="1006932" y="291363"/>
                  </a:lnTo>
                  <a:lnTo>
                    <a:pt x="1006932" y="316992"/>
                  </a:lnTo>
                  <a:lnTo>
                    <a:pt x="1006932" y="328803"/>
                  </a:lnTo>
                  <a:lnTo>
                    <a:pt x="1005078" y="333502"/>
                  </a:lnTo>
                  <a:lnTo>
                    <a:pt x="1001268" y="337439"/>
                  </a:lnTo>
                  <a:lnTo>
                    <a:pt x="997331" y="341249"/>
                  </a:lnTo>
                  <a:lnTo>
                    <a:pt x="992378" y="343281"/>
                  </a:lnTo>
                  <a:lnTo>
                    <a:pt x="980059" y="343281"/>
                  </a:lnTo>
                  <a:lnTo>
                    <a:pt x="975106" y="341249"/>
                  </a:lnTo>
                  <a:lnTo>
                    <a:pt x="967232" y="333629"/>
                  </a:lnTo>
                  <a:lnTo>
                    <a:pt x="965200" y="328803"/>
                  </a:lnTo>
                  <a:lnTo>
                    <a:pt x="965200" y="316992"/>
                  </a:lnTo>
                  <a:lnTo>
                    <a:pt x="967105" y="312039"/>
                  </a:lnTo>
                  <a:lnTo>
                    <a:pt x="971042" y="308229"/>
                  </a:lnTo>
                  <a:lnTo>
                    <a:pt x="974852" y="304292"/>
                  </a:lnTo>
                  <a:lnTo>
                    <a:pt x="979805" y="302387"/>
                  </a:lnTo>
                  <a:lnTo>
                    <a:pt x="992251" y="302387"/>
                  </a:lnTo>
                  <a:lnTo>
                    <a:pt x="997204" y="304292"/>
                  </a:lnTo>
                  <a:lnTo>
                    <a:pt x="1001191" y="308305"/>
                  </a:lnTo>
                  <a:lnTo>
                    <a:pt x="1005078" y="312293"/>
                  </a:lnTo>
                  <a:lnTo>
                    <a:pt x="1006932" y="316992"/>
                  </a:lnTo>
                  <a:lnTo>
                    <a:pt x="1006932" y="291363"/>
                  </a:lnTo>
                  <a:lnTo>
                    <a:pt x="1002309" y="289179"/>
                  </a:lnTo>
                  <a:lnTo>
                    <a:pt x="994905" y="287286"/>
                  </a:lnTo>
                  <a:lnTo>
                    <a:pt x="986790" y="286639"/>
                  </a:lnTo>
                  <a:lnTo>
                    <a:pt x="978496" y="287286"/>
                  </a:lnTo>
                  <a:lnTo>
                    <a:pt x="946873" y="315252"/>
                  </a:lnTo>
                  <a:lnTo>
                    <a:pt x="946150" y="322961"/>
                  </a:lnTo>
                  <a:lnTo>
                    <a:pt x="946861" y="330581"/>
                  </a:lnTo>
                  <a:lnTo>
                    <a:pt x="977823" y="358292"/>
                  </a:lnTo>
                  <a:lnTo>
                    <a:pt x="985901" y="358902"/>
                  </a:lnTo>
                  <a:lnTo>
                    <a:pt x="994105" y="358292"/>
                  </a:lnTo>
                  <a:lnTo>
                    <a:pt x="1025309" y="330517"/>
                  </a:lnTo>
                  <a:lnTo>
                    <a:pt x="1026033" y="322961"/>
                  </a:lnTo>
                  <a:close/>
                </a:path>
                <a:path w="3227070" h="697229">
                  <a:moveTo>
                    <a:pt x="1029081" y="66294"/>
                  </a:moveTo>
                  <a:lnTo>
                    <a:pt x="1006983" y="66294"/>
                  </a:lnTo>
                  <a:lnTo>
                    <a:pt x="1008138" y="50749"/>
                  </a:lnTo>
                  <a:lnTo>
                    <a:pt x="1008976" y="35902"/>
                  </a:lnTo>
                  <a:lnTo>
                    <a:pt x="1009472" y="21742"/>
                  </a:lnTo>
                  <a:lnTo>
                    <a:pt x="1009650" y="8255"/>
                  </a:lnTo>
                  <a:lnTo>
                    <a:pt x="916178" y="8255"/>
                  </a:lnTo>
                  <a:lnTo>
                    <a:pt x="916178" y="23876"/>
                  </a:lnTo>
                  <a:lnTo>
                    <a:pt x="990981" y="23876"/>
                  </a:lnTo>
                  <a:lnTo>
                    <a:pt x="990854" y="32245"/>
                  </a:lnTo>
                  <a:lnTo>
                    <a:pt x="990485" y="42087"/>
                  </a:lnTo>
                  <a:lnTo>
                    <a:pt x="989850" y="53441"/>
                  </a:lnTo>
                  <a:lnTo>
                    <a:pt x="988949" y="66294"/>
                  </a:lnTo>
                  <a:lnTo>
                    <a:pt x="895858" y="66294"/>
                  </a:lnTo>
                  <a:lnTo>
                    <a:pt x="895858" y="82169"/>
                  </a:lnTo>
                  <a:lnTo>
                    <a:pt x="951992" y="82169"/>
                  </a:lnTo>
                  <a:lnTo>
                    <a:pt x="951992" y="145542"/>
                  </a:lnTo>
                  <a:lnTo>
                    <a:pt x="970788" y="145542"/>
                  </a:lnTo>
                  <a:lnTo>
                    <a:pt x="970788" y="82169"/>
                  </a:lnTo>
                  <a:lnTo>
                    <a:pt x="1029081" y="82169"/>
                  </a:lnTo>
                  <a:lnTo>
                    <a:pt x="1029081" y="66294"/>
                  </a:lnTo>
                  <a:close/>
                </a:path>
                <a:path w="3227070" h="697229">
                  <a:moveTo>
                    <a:pt x="1039241" y="395224"/>
                  </a:moveTo>
                  <a:lnTo>
                    <a:pt x="1038225" y="379730"/>
                  </a:lnTo>
                  <a:lnTo>
                    <a:pt x="1019124" y="380720"/>
                  </a:lnTo>
                  <a:lnTo>
                    <a:pt x="995743" y="381393"/>
                  </a:lnTo>
                  <a:lnTo>
                    <a:pt x="968070" y="381774"/>
                  </a:lnTo>
                  <a:lnTo>
                    <a:pt x="936117" y="381889"/>
                  </a:lnTo>
                  <a:lnTo>
                    <a:pt x="938149" y="397637"/>
                  </a:lnTo>
                  <a:lnTo>
                    <a:pt x="964666" y="397484"/>
                  </a:lnTo>
                  <a:lnTo>
                    <a:pt x="990358" y="397002"/>
                  </a:lnTo>
                  <a:lnTo>
                    <a:pt x="1015199" y="396252"/>
                  </a:lnTo>
                  <a:lnTo>
                    <a:pt x="1039241" y="395224"/>
                  </a:lnTo>
                  <a:close/>
                </a:path>
                <a:path w="3227070" h="697229">
                  <a:moveTo>
                    <a:pt x="1063244" y="277876"/>
                  </a:moveTo>
                  <a:lnTo>
                    <a:pt x="1044829" y="277876"/>
                  </a:lnTo>
                  <a:lnTo>
                    <a:pt x="1044829" y="421386"/>
                  </a:lnTo>
                  <a:lnTo>
                    <a:pt x="1063244" y="421386"/>
                  </a:lnTo>
                  <a:lnTo>
                    <a:pt x="1063244" y="277876"/>
                  </a:lnTo>
                  <a:close/>
                </a:path>
                <a:path w="3227070" h="697229">
                  <a:moveTo>
                    <a:pt x="1072261" y="561213"/>
                  </a:moveTo>
                  <a:lnTo>
                    <a:pt x="1003173" y="561213"/>
                  </a:lnTo>
                  <a:lnTo>
                    <a:pt x="1003173" y="576961"/>
                  </a:lnTo>
                  <a:lnTo>
                    <a:pt x="1049528" y="576961"/>
                  </a:lnTo>
                  <a:lnTo>
                    <a:pt x="1046099" y="585114"/>
                  </a:lnTo>
                  <a:lnTo>
                    <a:pt x="1013104" y="618426"/>
                  </a:lnTo>
                  <a:lnTo>
                    <a:pt x="994664" y="626999"/>
                  </a:lnTo>
                  <a:lnTo>
                    <a:pt x="1008253" y="641604"/>
                  </a:lnTo>
                  <a:lnTo>
                    <a:pt x="1034326" y="625297"/>
                  </a:lnTo>
                  <a:lnTo>
                    <a:pt x="1053680" y="606463"/>
                  </a:lnTo>
                  <a:lnTo>
                    <a:pt x="1066330" y="585101"/>
                  </a:lnTo>
                  <a:lnTo>
                    <a:pt x="1072261" y="561213"/>
                  </a:lnTo>
                  <a:close/>
                </a:path>
                <a:path w="3227070" h="697229">
                  <a:moveTo>
                    <a:pt x="1116203" y="553720"/>
                  </a:moveTo>
                  <a:lnTo>
                    <a:pt x="1097788" y="553720"/>
                  </a:lnTo>
                  <a:lnTo>
                    <a:pt x="1097788" y="576072"/>
                  </a:lnTo>
                  <a:lnTo>
                    <a:pt x="1070229" y="576072"/>
                  </a:lnTo>
                  <a:lnTo>
                    <a:pt x="1070229" y="591185"/>
                  </a:lnTo>
                  <a:lnTo>
                    <a:pt x="1097788" y="591185"/>
                  </a:lnTo>
                  <a:lnTo>
                    <a:pt x="1097788" y="606298"/>
                  </a:lnTo>
                  <a:lnTo>
                    <a:pt x="1066165" y="606298"/>
                  </a:lnTo>
                  <a:lnTo>
                    <a:pt x="1066165" y="621157"/>
                  </a:lnTo>
                  <a:lnTo>
                    <a:pt x="1097788" y="621157"/>
                  </a:lnTo>
                  <a:lnTo>
                    <a:pt x="1097788" y="635762"/>
                  </a:lnTo>
                  <a:lnTo>
                    <a:pt x="1116203" y="635762"/>
                  </a:lnTo>
                  <a:lnTo>
                    <a:pt x="1116203" y="553720"/>
                  </a:lnTo>
                  <a:close/>
                </a:path>
                <a:path w="3227070" h="697229">
                  <a:moveTo>
                    <a:pt x="1118362" y="657987"/>
                  </a:moveTo>
                  <a:lnTo>
                    <a:pt x="1114983" y="652272"/>
                  </a:lnTo>
                  <a:lnTo>
                    <a:pt x="1114171" y="650875"/>
                  </a:lnTo>
                  <a:lnTo>
                    <a:pt x="1105789" y="645287"/>
                  </a:lnTo>
                  <a:lnTo>
                    <a:pt x="1099439" y="641921"/>
                  </a:lnTo>
                  <a:lnTo>
                    <a:pt x="1099439" y="671195"/>
                  </a:lnTo>
                  <a:lnTo>
                    <a:pt x="1097026" y="674624"/>
                  </a:lnTo>
                  <a:lnTo>
                    <a:pt x="1092327" y="677291"/>
                  </a:lnTo>
                  <a:lnTo>
                    <a:pt x="1087501" y="679831"/>
                  </a:lnTo>
                  <a:lnTo>
                    <a:pt x="1080389" y="681228"/>
                  </a:lnTo>
                  <a:lnTo>
                    <a:pt x="1061593" y="681228"/>
                  </a:lnTo>
                  <a:lnTo>
                    <a:pt x="1054608" y="679831"/>
                  </a:lnTo>
                  <a:lnTo>
                    <a:pt x="1049782" y="677164"/>
                  </a:lnTo>
                  <a:lnTo>
                    <a:pt x="1045083" y="674624"/>
                  </a:lnTo>
                  <a:lnTo>
                    <a:pt x="1042746" y="671195"/>
                  </a:lnTo>
                  <a:lnTo>
                    <a:pt x="1042670" y="662432"/>
                  </a:lnTo>
                  <a:lnTo>
                    <a:pt x="1045083" y="659003"/>
                  </a:lnTo>
                  <a:lnTo>
                    <a:pt x="1049782" y="656336"/>
                  </a:lnTo>
                  <a:lnTo>
                    <a:pt x="1054481" y="653542"/>
                  </a:lnTo>
                  <a:lnTo>
                    <a:pt x="1061466" y="652272"/>
                  </a:lnTo>
                  <a:lnTo>
                    <a:pt x="1080516" y="652272"/>
                  </a:lnTo>
                  <a:lnTo>
                    <a:pt x="1087628" y="653669"/>
                  </a:lnTo>
                  <a:lnTo>
                    <a:pt x="1092327" y="656336"/>
                  </a:lnTo>
                  <a:lnTo>
                    <a:pt x="1097153" y="659003"/>
                  </a:lnTo>
                  <a:lnTo>
                    <a:pt x="1099350" y="662432"/>
                  </a:lnTo>
                  <a:lnTo>
                    <a:pt x="1099439" y="671195"/>
                  </a:lnTo>
                  <a:lnTo>
                    <a:pt x="1099439" y="641921"/>
                  </a:lnTo>
                  <a:lnTo>
                    <a:pt x="1098854" y="641604"/>
                  </a:lnTo>
                  <a:lnTo>
                    <a:pt x="1090815" y="639000"/>
                  </a:lnTo>
                  <a:lnTo>
                    <a:pt x="1081506" y="637438"/>
                  </a:lnTo>
                  <a:lnTo>
                    <a:pt x="1070991" y="636905"/>
                  </a:lnTo>
                  <a:lnTo>
                    <a:pt x="1060462" y="637438"/>
                  </a:lnTo>
                  <a:lnTo>
                    <a:pt x="1023747" y="657987"/>
                  </a:lnTo>
                  <a:lnTo>
                    <a:pt x="1023747" y="675640"/>
                  </a:lnTo>
                  <a:lnTo>
                    <a:pt x="1060462" y="696074"/>
                  </a:lnTo>
                  <a:lnTo>
                    <a:pt x="1070991" y="696607"/>
                  </a:lnTo>
                  <a:lnTo>
                    <a:pt x="1081532" y="696074"/>
                  </a:lnTo>
                  <a:lnTo>
                    <a:pt x="1115060" y="681228"/>
                  </a:lnTo>
                  <a:lnTo>
                    <a:pt x="1118362" y="675640"/>
                  </a:lnTo>
                  <a:lnTo>
                    <a:pt x="1118362" y="657987"/>
                  </a:lnTo>
                  <a:close/>
                </a:path>
                <a:path w="3227070" h="697229">
                  <a:moveTo>
                    <a:pt x="1191133" y="95758"/>
                  </a:moveTo>
                  <a:lnTo>
                    <a:pt x="1160424" y="64846"/>
                  </a:lnTo>
                  <a:lnTo>
                    <a:pt x="1154430" y="11557"/>
                  </a:lnTo>
                  <a:lnTo>
                    <a:pt x="1135761" y="11557"/>
                  </a:lnTo>
                  <a:lnTo>
                    <a:pt x="1135761" y="39751"/>
                  </a:lnTo>
                  <a:lnTo>
                    <a:pt x="1135087" y="48641"/>
                  </a:lnTo>
                  <a:lnTo>
                    <a:pt x="1112672" y="89217"/>
                  </a:lnTo>
                  <a:lnTo>
                    <a:pt x="1097534" y="99822"/>
                  </a:lnTo>
                  <a:lnTo>
                    <a:pt x="1112012" y="112268"/>
                  </a:lnTo>
                  <a:lnTo>
                    <a:pt x="1122146" y="104267"/>
                  </a:lnTo>
                  <a:lnTo>
                    <a:pt x="1131062" y="95313"/>
                  </a:lnTo>
                  <a:lnTo>
                    <a:pt x="1138720" y="85407"/>
                  </a:lnTo>
                  <a:lnTo>
                    <a:pt x="1145159" y="74549"/>
                  </a:lnTo>
                  <a:lnTo>
                    <a:pt x="1150937" y="84124"/>
                  </a:lnTo>
                  <a:lnTo>
                    <a:pt x="1158367" y="93205"/>
                  </a:lnTo>
                  <a:lnTo>
                    <a:pt x="1167409" y="101790"/>
                  </a:lnTo>
                  <a:lnTo>
                    <a:pt x="1178052" y="109855"/>
                  </a:lnTo>
                  <a:lnTo>
                    <a:pt x="1191133" y="95758"/>
                  </a:lnTo>
                  <a:close/>
                </a:path>
                <a:path w="3227070" h="697229">
                  <a:moveTo>
                    <a:pt x="1224661" y="285369"/>
                  </a:moveTo>
                  <a:lnTo>
                    <a:pt x="1155573" y="285369"/>
                  </a:lnTo>
                  <a:lnTo>
                    <a:pt x="1155573" y="301117"/>
                  </a:lnTo>
                  <a:lnTo>
                    <a:pt x="1201928" y="301117"/>
                  </a:lnTo>
                  <a:lnTo>
                    <a:pt x="1198499" y="309270"/>
                  </a:lnTo>
                  <a:lnTo>
                    <a:pt x="1165504" y="342582"/>
                  </a:lnTo>
                  <a:lnTo>
                    <a:pt x="1147064" y="351155"/>
                  </a:lnTo>
                  <a:lnTo>
                    <a:pt x="1160653" y="365760"/>
                  </a:lnTo>
                  <a:lnTo>
                    <a:pt x="1186726" y="349453"/>
                  </a:lnTo>
                  <a:lnTo>
                    <a:pt x="1206080" y="330619"/>
                  </a:lnTo>
                  <a:lnTo>
                    <a:pt x="1218730" y="309257"/>
                  </a:lnTo>
                  <a:lnTo>
                    <a:pt x="1224661" y="285369"/>
                  </a:lnTo>
                  <a:close/>
                </a:path>
                <a:path w="3227070" h="697229">
                  <a:moveTo>
                    <a:pt x="1239774" y="57150"/>
                  </a:moveTo>
                  <a:lnTo>
                    <a:pt x="1217295" y="57150"/>
                  </a:lnTo>
                  <a:lnTo>
                    <a:pt x="1217295" y="2032"/>
                  </a:lnTo>
                  <a:lnTo>
                    <a:pt x="1198753" y="2032"/>
                  </a:lnTo>
                  <a:lnTo>
                    <a:pt x="1198753" y="145542"/>
                  </a:lnTo>
                  <a:lnTo>
                    <a:pt x="1217295" y="145542"/>
                  </a:lnTo>
                  <a:lnTo>
                    <a:pt x="1217295" y="72771"/>
                  </a:lnTo>
                  <a:lnTo>
                    <a:pt x="1239774" y="72771"/>
                  </a:lnTo>
                  <a:lnTo>
                    <a:pt x="1239774" y="57150"/>
                  </a:lnTo>
                  <a:close/>
                </a:path>
                <a:path w="3227070" h="697229">
                  <a:moveTo>
                    <a:pt x="1259967" y="588264"/>
                  </a:moveTo>
                  <a:lnTo>
                    <a:pt x="1240663" y="561162"/>
                  </a:lnTo>
                  <a:lnTo>
                    <a:pt x="1240663" y="582803"/>
                  </a:lnTo>
                  <a:lnTo>
                    <a:pt x="1240663" y="593725"/>
                  </a:lnTo>
                  <a:lnTo>
                    <a:pt x="1238250" y="597916"/>
                  </a:lnTo>
                  <a:lnTo>
                    <a:pt x="1233297" y="600964"/>
                  </a:lnTo>
                  <a:lnTo>
                    <a:pt x="1228471" y="604012"/>
                  </a:lnTo>
                  <a:lnTo>
                    <a:pt x="1221359" y="605536"/>
                  </a:lnTo>
                  <a:lnTo>
                    <a:pt x="1202817" y="605536"/>
                  </a:lnTo>
                  <a:lnTo>
                    <a:pt x="1183640" y="582803"/>
                  </a:lnTo>
                  <a:lnTo>
                    <a:pt x="1186053" y="578612"/>
                  </a:lnTo>
                  <a:lnTo>
                    <a:pt x="1191501" y="575043"/>
                  </a:lnTo>
                  <a:lnTo>
                    <a:pt x="1195705" y="572389"/>
                  </a:lnTo>
                  <a:lnTo>
                    <a:pt x="1202817" y="570865"/>
                  </a:lnTo>
                  <a:lnTo>
                    <a:pt x="1221359" y="570865"/>
                  </a:lnTo>
                  <a:lnTo>
                    <a:pt x="1228471" y="572389"/>
                  </a:lnTo>
                  <a:lnTo>
                    <a:pt x="1232738" y="575094"/>
                  </a:lnTo>
                  <a:lnTo>
                    <a:pt x="1238250" y="578612"/>
                  </a:lnTo>
                  <a:lnTo>
                    <a:pt x="1240663" y="582803"/>
                  </a:lnTo>
                  <a:lnTo>
                    <a:pt x="1240663" y="561162"/>
                  </a:lnTo>
                  <a:lnTo>
                    <a:pt x="1240282" y="560946"/>
                  </a:lnTo>
                  <a:lnTo>
                    <a:pt x="1232103" y="558203"/>
                  </a:lnTo>
                  <a:lnTo>
                    <a:pt x="1222705" y="556564"/>
                  </a:lnTo>
                  <a:lnTo>
                    <a:pt x="1212088" y="556006"/>
                  </a:lnTo>
                  <a:lnTo>
                    <a:pt x="1201750" y="556564"/>
                  </a:lnTo>
                  <a:lnTo>
                    <a:pt x="1167803" y="575094"/>
                  </a:lnTo>
                  <a:lnTo>
                    <a:pt x="1164590" y="588264"/>
                  </a:lnTo>
                  <a:lnTo>
                    <a:pt x="1165390" y="595414"/>
                  </a:lnTo>
                  <a:lnTo>
                    <a:pt x="1201991" y="620852"/>
                  </a:lnTo>
                  <a:lnTo>
                    <a:pt x="1212469" y="621411"/>
                  </a:lnTo>
                  <a:lnTo>
                    <a:pt x="1222997" y="620852"/>
                  </a:lnTo>
                  <a:lnTo>
                    <a:pt x="1254201" y="605536"/>
                  </a:lnTo>
                  <a:lnTo>
                    <a:pt x="1256817" y="601764"/>
                  </a:lnTo>
                  <a:lnTo>
                    <a:pt x="1259179" y="595363"/>
                  </a:lnTo>
                  <a:lnTo>
                    <a:pt x="1259967" y="588264"/>
                  </a:lnTo>
                  <a:close/>
                </a:path>
                <a:path w="3227070" h="697229">
                  <a:moveTo>
                    <a:pt x="1268603" y="277876"/>
                  </a:moveTo>
                  <a:lnTo>
                    <a:pt x="1250188" y="277876"/>
                  </a:lnTo>
                  <a:lnTo>
                    <a:pt x="1250188" y="300228"/>
                  </a:lnTo>
                  <a:lnTo>
                    <a:pt x="1222629" y="300228"/>
                  </a:lnTo>
                  <a:lnTo>
                    <a:pt x="1222629" y="315341"/>
                  </a:lnTo>
                  <a:lnTo>
                    <a:pt x="1250188" y="315341"/>
                  </a:lnTo>
                  <a:lnTo>
                    <a:pt x="1250188" y="330454"/>
                  </a:lnTo>
                  <a:lnTo>
                    <a:pt x="1218565" y="330454"/>
                  </a:lnTo>
                  <a:lnTo>
                    <a:pt x="1218565" y="345313"/>
                  </a:lnTo>
                  <a:lnTo>
                    <a:pt x="1250188" y="345313"/>
                  </a:lnTo>
                  <a:lnTo>
                    <a:pt x="1250188" y="359918"/>
                  </a:lnTo>
                  <a:lnTo>
                    <a:pt x="1268603" y="359918"/>
                  </a:lnTo>
                  <a:lnTo>
                    <a:pt x="1268603" y="277876"/>
                  </a:lnTo>
                  <a:close/>
                </a:path>
                <a:path w="3227070" h="697229">
                  <a:moveTo>
                    <a:pt x="1270762" y="382143"/>
                  </a:moveTo>
                  <a:lnTo>
                    <a:pt x="1267383" y="376428"/>
                  </a:lnTo>
                  <a:lnTo>
                    <a:pt x="1266571" y="375031"/>
                  </a:lnTo>
                  <a:lnTo>
                    <a:pt x="1258189" y="369443"/>
                  </a:lnTo>
                  <a:lnTo>
                    <a:pt x="1251839" y="366077"/>
                  </a:lnTo>
                  <a:lnTo>
                    <a:pt x="1251839" y="395351"/>
                  </a:lnTo>
                  <a:lnTo>
                    <a:pt x="1249426" y="398780"/>
                  </a:lnTo>
                  <a:lnTo>
                    <a:pt x="1244727" y="401447"/>
                  </a:lnTo>
                  <a:lnTo>
                    <a:pt x="1239901" y="403987"/>
                  </a:lnTo>
                  <a:lnTo>
                    <a:pt x="1232789" y="405384"/>
                  </a:lnTo>
                  <a:lnTo>
                    <a:pt x="1213993" y="405384"/>
                  </a:lnTo>
                  <a:lnTo>
                    <a:pt x="1207008" y="403987"/>
                  </a:lnTo>
                  <a:lnTo>
                    <a:pt x="1202182" y="401320"/>
                  </a:lnTo>
                  <a:lnTo>
                    <a:pt x="1197483" y="398780"/>
                  </a:lnTo>
                  <a:lnTo>
                    <a:pt x="1195146" y="395351"/>
                  </a:lnTo>
                  <a:lnTo>
                    <a:pt x="1195070" y="386588"/>
                  </a:lnTo>
                  <a:lnTo>
                    <a:pt x="1197483" y="383159"/>
                  </a:lnTo>
                  <a:lnTo>
                    <a:pt x="1202182" y="380492"/>
                  </a:lnTo>
                  <a:lnTo>
                    <a:pt x="1206881" y="377698"/>
                  </a:lnTo>
                  <a:lnTo>
                    <a:pt x="1213866" y="376428"/>
                  </a:lnTo>
                  <a:lnTo>
                    <a:pt x="1232916" y="376428"/>
                  </a:lnTo>
                  <a:lnTo>
                    <a:pt x="1240028" y="377825"/>
                  </a:lnTo>
                  <a:lnTo>
                    <a:pt x="1244727" y="380492"/>
                  </a:lnTo>
                  <a:lnTo>
                    <a:pt x="1249553" y="383159"/>
                  </a:lnTo>
                  <a:lnTo>
                    <a:pt x="1251750" y="386588"/>
                  </a:lnTo>
                  <a:lnTo>
                    <a:pt x="1251839" y="395351"/>
                  </a:lnTo>
                  <a:lnTo>
                    <a:pt x="1251839" y="366077"/>
                  </a:lnTo>
                  <a:lnTo>
                    <a:pt x="1251254" y="365760"/>
                  </a:lnTo>
                  <a:lnTo>
                    <a:pt x="1243215" y="363156"/>
                  </a:lnTo>
                  <a:lnTo>
                    <a:pt x="1233906" y="361594"/>
                  </a:lnTo>
                  <a:lnTo>
                    <a:pt x="1223391" y="361061"/>
                  </a:lnTo>
                  <a:lnTo>
                    <a:pt x="1212862" y="361594"/>
                  </a:lnTo>
                  <a:lnTo>
                    <a:pt x="1176147" y="382143"/>
                  </a:lnTo>
                  <a:lnTo>
                    <a:pt x="1176147" y="399796"/>
                  </a:lnTo>
                  <a:lnTo>
                    <a:pt x="1212862" y="420230"/>
                  </a:lnTo>
                  <a:lnTo>
                    <a:pt x="1223391" y="420751"/>
                  </a:lnTo>
                  <a:lnTo>
                    <a:pt x="1233932" y="420230"/>
                  </a:lnTo>
                  <a:lnTo>
                    <a:pt x="1267460" y="405384"/>
                  </a:lnTo>
                  <a:lnTo>
                    <a:pt x="1270762" y="399796"/>
                  </a:lnTo>
                  <a:lnTo>
                    <a:pt x="1270762" y="382143"/>
                  </a:lnTo>
                  <a:close/>
                </a:path>
                <a:path w="3227070" h="697229">
                  <a:moveTo>
                    <a:pt x="1279017" y="632714"/>
                  </a:moveTo>
                  <a:lnTo>
                    <a:pt x="1145794" y="632714"/>
                  </a:lnTo>
                  <a:lnTo>
                    <a:pt x="1145794" y="648589"/>
                  </a:lnTo>
                  <a:lnTo>
                    <a:pt x="1202944" y="648589"/>
                  </a:lnTo>
                  <a:lnTo>
                    <a:pt x="1202944" y="697230"/>
                  </a:lnTo>
                  <a:lnTo>
                    <a:pt x="1221740" y="697230"/>
                  </a:lnTo>
                  <a:lnTo>
                    <a:pt x="1221740" y="648589"/>
                  </a:lnTo>
                  <a:lnTo>
                    <a:pt x="1279017" y="648589"/>
                  </a:lnTo>
                  <a:lnTo>
                    <a:pt x="1279017" y="632714"/>
                  </a:lnTo>
                  <a:close/>
                </a:path>
                <a:path w="3227070" h="697229">
                  <a:moveTo>
                    <a:pt x="1336929" y="52959"/>
                  </a:moveTo>
                  <a:lnTo>
                    <a:pt x="1335176" y="49657"/>
                  </a:lnTo>
                  <a:lnTo>
                    <a:pt x="1333627" y="46736"/>
                  </a:lnTo>
                  <a:lnTo>
                    <a:pt x="1326896" y="41910"/>
                  </a:lnTo>
                  <a:lnTo>
                    <a:pt x="1321384" y="38747"/>
                  </a:lnTo>
                  <a:lnTo>
                    <a:pt x="1318387" y="37693"/>
                  </a:lnTo>
                  <a:lnTo>
                    <a:pt x="1318387" y="53340"/>
                  </a:lnTo>
                  <a:lnTo>
                    <a:pt x="1318387" y="68072"/>
                  </a:lnTo>
                  <a:lnTo>
                    <a:pt x="1312037" y="71755"/>
                  </a:lnTo>
                  <a:lnTo>
                    <a:pt x="1286891" y="71755"/>
                  </a:lnTo>
                  <a:lnTo>
                    <a:pt x="1280668" y="68072"/>
                  </a:lnTo>
                  <a:lnTo>
                    <a:pt x="1280668" y="57277"/>
                  </a:lnTo>
                  <a:lnTo>
                    <a:pt x="1282192" y="54737"/>
                  </a:lnTo>
                  <a:lnTo>
                    <a:pt x="1285367" y="52705"/>
                  </a:lnTo>
                  <a:lnTo>
                    <a:pt x="1288415" y="50673"/>
                  </a:lnTo>
                  <a:lnTo>
                    <a:pt x="1293114" y="49657"/>
                  </a:lnTo>
                  <a:lnTo>
                    <a:pt x="1312037" y="49657"/>
                  </a:lnTo>
                  <a:lnTo>
                    <a:pt x="1318387" y="53340"/>
                  </a:lnTo>
                  <a:lnTo>
                    <a:pt x="1318387" y="37693"/>
                  </a:lnTo>
                  <a:lnTo>
                    <a:pt x="1314983" y="36487"/>
                  </a:lnTo>
                  <a:lnTo>
                    <a:pt x="1307668" y="35128"/>
                  </a:lnTo>
                  <a:lnTo>
                    <a:pt x="1299464" y="34671"/>
                  </a:lnTo>
                  <a:lnTo>
                    <a:pt x="1291247" y="35128"/>
                  </a:lnTo>
                  <a:lnTo>
                    <a:pt x="1262062" y="68453"/>
                  </a:lnTo>
                  <a:lnTo>
                    <a:pt x="1265301" y="74549"/>
                  </a:lnTo>
                  <a:lnTo>
                    <a:pt x="1299337" y="86614"/>
                  </a:lnTo>
                  <a:lnTo>
                    <a:pt x="1307477" y="86169"/>
                  </a:lnTo>
                  <a:lnTo>
                    <a:pt x="1335100" y="71755"/>
                  </a:lnTo>
                  <a:lnTo>
                    <a:pt x="1336929" y="68453"/>
                  </a:lnTo>
                  <a:lnTo>
                    <a:pt x="1336929" y="52959"/>
                  </a:lnTo>
                  <a:close/>
                </a:path>
                <a:path w="3227070" h="697229">
                  <a:moveTo>
                    <a:pt x="1343025" y="14605"/>
                  </a:moveTo>
                  <a:lnTo>
                    <a:pt x="1308481" y="14605"/>
                  </a:lnTo>
                  <a:lnTo>
                    <a:pt x="1308481" y="0"/>
                  </a:lnTo>
                  <a:lnTo>
                    <a:pt x="1289685" y="0"/>
                  </a:lnTo>
                  <a:lnTo>
                    <a:pt x="1289685" y="14605"/>
                  </a:lnTo>
                  <a:lnTo>
                    <a:pt x="1255141" y="14605"/>
                  </a:lnTo>
                  <a:lnTo>
                    <a:pt x="1255141" y="29591"/>
                  </a:lnTo>
                  <a:lnTo>
                    <a:pt x="1343025" y="29591"/>
                  </a:lnTo>
                  <a:lnTo>
                    <a:pt x="1343025" y="14605"/>
                  </a:lnTo>
                  <a:close/>
                </a:path>
                <a:path w="3227070" h="697229">
                  <a:moveTo>
                    <a:pt x="1371981" y="109474"/>
                  </a:moveTo>
                  <a:lnTo>
                    <a:pt x="1369682" y="105791"/>
                  </a:lnTo>
                  <a:lnTo>
                    <a:pt x="1367790" y="102743"/>
                  </a:lnTo>
                  <a:lnTo>
                    <a:pt x="1359408" y="97917"/>
                  </a:lnTo>
                  <a:lnTo>
                    <a:pt x="1352804" y="94907"/>
                  </a:lnTo>
                  <a:lnTo>
                    <a:pt x="1352804" y="117983"/>
                  </a:lnTo>
                  <a:lnTo>
                    <a:pt x="1351013" y="123418"/>
                  </a:lnTo>
                  <a:lnTo>
                    <a:pt x="1345641" y="127304"/>
                  </a:lnTo>
                  <a:lnTo>
                    <a:pt x="1336675" y="129654"/>
                  </a:lnTo>
                  <a:lnTo>
                    <a:pt x="1324102" y="130429"/>
                  </a:lnTo>
                  <a:lnTo>
                    <a:pt x="1311668" y="129654"/>
                  </a:lnTo>
                  <a:lnTo>
                    <a:pt x="1302778" y="127304"/>
                  </a:lnTo>
                  <a:lnTo>
                    <a:pt x="1297432" y="123418"/>
                  </a:lnTo>
                  <a:lnTo>
                    <a:pt x="1295654" y="117983"/>
                  </a:lnTo>
                  <a:lnTo>
                    <a:pt x="1297432" y="112649"/>
                  </a:lnTo>
                  <a:lnTo>
                    <a:pt x="1302778" y="108839"/>
                  </a:lnTo>
                  <a:lnTo>
                    <a:pt x="1311668" y="106553"/>
                  </a:lnTo>
                  <a:lnTo>
                    <a:pt x="1324102" y="105791"/>
                  </a:lnTo>
                  <a:lnTo>
                    <a:pt x="1336675" y="106553"/>
                  </a:lnTo>
                  <a:lnTo>
                    <a:pt x="1345641" y="108839"/>
                  </a:lnTo>
                  <a:lnTo>
                    <a:pt x="1351013" y="112649"/>
                  </a:lnTo>
                  <a:lnTo>
                    <a:pt x="1352804" y="117983"/>
                  </a:lnTo>
                  <a:lnTo>
                    <a:pt x="1352804" y="94907"/>
                  </a:lnTo>
                  <a:lnTo>
                    <a:pt x="1352473" y="94754"/>
                  </a:lnTo>
                  <a:lnTo>
                    <a:pt x="1344269" y="92494"/>
                  </a:lnTo>
                  <a:lnTo>
                    <a:pt x="1334808" y="91135"/>
                  </a:lnTo>
                  <a:lnTo>
                    <a:pt x="1324102" y="90678"/>
                  </a:lnTo>
                  <a:lnTo>
                    <a:pt x="1313459" y="91135"/>
                  </a:lnTo>
                  <a:lnTo>
                    <a:pt x="1276350" y="109474"/>
                  </a:lnTo>
                  <a:lnTo>
                    <a:pt x="1276426" y="126619"/>
                  </a:lnTo>
                  <a:lnTo>
                    <a:pt x="1313332" y="145072"/>
                  </a:lnTo>
                  <a:lnTo>
                    <a:pt x="1324102" y="145542"/>
                  </a:lnTo>
                  <a:lnTo>
                    <a:pt x="1335011" y="145072"/>
                  </a:lnTo>
                  <a:lnTo>
                    <a:pt x="1369606" y="130429"/>
                  </a:lnTo>
                  <a:lnTo>
                    <a:pt x="1371981" y="126619"/>
                  </a:lnTo>
                  <a:lnTo>
                    <a:pt x="1371981" y="109474"/>
                  </a:lnTo>
                  <a:close/>
                </a:path>
                <a:path w="3227070" h="697229">
                  <a:moveTo>
                    <a:pt x="1391539" y="43307"/>
                  </a:moveTo>
                  <a:lnTo>
                    <a:pt x="1369695" y="43307"/>
                  </a:lnTo>
                  <a:lnTo>
                    <a:pt x="1369695" y="2032"/>
                  </a:lnTo>
                  <a:lnTo>
                    <a:pt x="1351026" y="2032"/>
                  </a:lnTo>
                  <a:lnTo>
                    <a:pt x="1351026" y="90424"/>
                  </a:lnTo>
                  <a:lnTo>
                    <a:pt x="1369695" y="90424"/>
                  </a:lnTo>
                  <a:lnTo>
                    <a:pt x="1369695" y="58928"/>
                  </a:lnTo>
                  <a:lnTo>
                    <a:pt x="1391539" y="58928"/>
                  </a:lnTo>
                  <a:lnTo>
                    <a:pt x="1391539" y="43307"/>
                  </a:lnTo>
                  <a:close/>
                </a:path>
                <a:path w="3227070" h="697229">
                  <a:moveTo>
                    <a:pt x="1412367" y="312420"/>
                  </a:moveTo>
                  <a:lnTo>
                    <a:pt x="1393063" y="285318"/>
                  </a:lnTo>
                  <a:lnTo>
                    <a:pt x="1393063" y="306959"/>
                  </a:lnTo>
                  <a:lnTo>
                    <a:pt x="1393063" y="317881"/>
                  </a:lnTo>
                  <a:lnTo>
                    <a:pt x="1390650" y="322072"/>
                  </a:lnTo>
                  <a:lnTo>
                    <a:pt x="1385697" y="325120"/>
                  </a:lnTo>
                  <a:lnTo>
                    <a:pt x="1380871" y="328168"/>
                  </a:lnTo>
                  <a:lnTo>
                    <a:pt x="1373759" y="329692"/>
                  </a:lnTo>
                  <a:lnTo>
                    <a:pt x="1355217" y="329692"/>
                  </a:lnTo>
                  <a:lnTo>
                    <a:pt x="1336040" y="306959"/>
                  </a:lnTo>
                  <a:lnTo>
                    <a:pt x="1338453" y="302768"/>
                  </a:lnTo>
                  <a:lnTo>
                    <a:pt x="1343901" y="299199"/>
                  </a:lnTo>
                  <a:lnTo>
                    <a:pt x="1348105" y="296545"/>
                  </a:lnTo>
                  <a:lnTo>
                    <a:pt x="1355217" y="295021"/>
                  </a:lnTo>
                  <a:lnTo>
                    <a:pt x="1373759" y="295021"/>
                  </a:lnTo>
                  <a:lnTo>
                    <a:pt x="1380871" y="296545"/>
                  </a:lnTo>
                  <a:lnTo>
                    <a:pt x="1385138" y="299250"/>
                  </a:lnTo>
                  <a:lnTo>
                    <a:pt x="1390650" y="302768"/>
                  </a:lnTo>
                  <a:lnTo>
                    <a:pt x="1393063" y="306959"/>
                  </a:lnTo>
                  <a:lnTo>
                    <a:pt x="1393063" y="285318"/>
                  </a:lnTo>
                  <a:lnTo>
                    <a:pt x="1392682" y="285102"/>
                  </a:lnTo>
                  <a:lnTo>
                    <a:pt x="1384503" y="282359"/>
                  </a:lnTo>
                  <a:lnTo>
                    <a:pt x="1375105" y="280720"/>
                  </a:lnTo>
                  <a:lnTo>
                    <a:pt x="1364488" y="280162"/>
                  </a:lnTo>
                  <a:lnTo>
                    <a:pt x="1354150" y="280720"/>
                  </a:lnTo>
                  <a:lnTo>
                    <a:pt x="1320203" y="299250"/>
                  </a:lnTo>
                  <a:lnTo>
                    <a:pt x="1316990" y="312420"/>
                  </a:lnTo>
                  <a:lnTo>
                    <a:pt x="1317790" y="319570"/>
                  </a:lnTo>
                  <a:lnTo>
                    <a:pt x="1354391" y="345008"/>
                  </a:lnTo>
                  <a:lnTo>
                    <a:pt x="1364869" y="345567"/>
                  </a:lnTo>
                  <a:lnTo>
                    <a:pt x="1375397" y="345008"/>
                  </a:lnTo>
                  <a:lnTo>
                    <a:pt x="1406601" y="329692"/>
                  </a:lnTo>
                  <a:lnTo>
                    <a:pt x="1409217" y="325920"/>
                  </a:lnTo>
                  <a:lnTo>
                    <a:pt x="1411579" y="319519"/>
                  </a:lnTo>
                  <a:lnTo>
                    <a:pt x="1412367" y="312420"/>
                  </a:lnTo>
                  <a:close/>
                </a:path>
                <a:path w="3227070" h="697229">
                  <a:moveTo>
                    <a:pt x="1431417" y="356870"/>
                  </a:moveTo>
                  <a:lnTo>
                    <a:pt x="1298194" y="356870"/>
                  </a:lnTo>
                  <a:lnTo>
                    <a:pt x="1298194" y="372745"/>
                  </a:lnTo>
                  <a:lnTo>
                    <a:pt x="1355344" y="372745"/>
                  </a:lnTo>
                  <a:lnTo>
                    <a:pt x="1355344" y="421386"/>
                  </a:lnTo>
                  <a:lnTo>
                    <a:pt x="1374140" y="421386"/>
                  </a:lnTo>
                  <a:lnTo>
                    <a:pt x="1374140" y="372745"/>
                  </a:lnTo>
                  <a:lnTo>
                    <a:pt x="1431417" y="372745"/>
                  </a:lnTo>
                  <a:lnTo>
                    <a:pt x="1431417" y="356870"/>
                  </a:lnTo>
                  <a:close/>
                </a:path>
                <a:path w="3227070" h="697229">
                  <a:moveTo>
                    <a:pt x="1572006" y="378968"/>
                  </a:moveTo>
                  <a:lnTo>
                    <a:pt x="1570786" y="365760"/>
                  </a:lnTo>
                  <a:lnTo>
                    <a:pt x="1570609" y="363728"/>
                  </a:lnTo>
                  <a:lnTo>
                    <a:pt x="1562696" y="364642"/>
                  </a:lnTo>
                  <a:lnTo>
                    <a:pt x="1554568" y="365277"/>
                  </a:lnTo>
                  <a:lnTo>
                    <a:pt x="1546212" y="365645"/>
                  </a:lnTo>
                  <a:lnTo>
                    <a:pt x="1537589" y="365760"/>
                  </a:lnTo>
                  <a:lnTo>
                    <a:pt x="1529334" y="365760"/>
                  </a:lnTo>
                  <a:lnTo>
                    <a:pt x="1529334" y="305689"/>
                  </a:lnTo>
                  <a:lnTo>
                    <a:pt x="1567561" y="305689"/>
                  </a:lnTo>
                  <a:lnTo>
                    <a:pt x="1567561" y="290068"/>
                  </a:lnTo>
                  <a:lnTo>
                    <a:pt x="1511046" y="290068"/>
                  </a:lnTo>
                  <a:lnTo>
                    <a:pt x="1511046" y="381508"/>
                  </a:lnTo>
                  <a:lnTo>
                    <a:pt x="1529499" y="381355"/>
                  </a:lnTo>
                  <a:lnTo>
                    <a:pt x="1545805" y="380860"/>
                  </a:lnTo>
                  <a:lnTo>
                    <a:pt x="1559979" y="380072"/>
                  </a:lnTo>
                  <a:lnTo>
                    <a:pt x="1572006" y="378968"/>
                  </a:lnTo>
                  <a:close/>
                </a:path>
                <a:path w="3227070" h="697229">
                  <a:moveTo>
                    <a:pt x="1630426" y="277876"/>
                  </a:moveTo>
                  <a:lnTo>
                    <a:pt x="1611884" y="277876"/>
                  </a:lnTo>
                  <a:lnTo>
                    <a:pt x="1611884" y="333883"/>
                  </a:lnTo>
                  <a:lnTo>
                    <a:pt x="1598930" y="333883"/>
                  </a:lnTo>
                  <a:lnTo>
                    <a:pt x="1598930" y="280670"/>
                  </a:lnTo>
                  <a:lnTo>
                    <a:pt x="1580515" y="280670"/>
                  </a:lnTo>
                  <a:lnTo>
                    <a:pt x="1580515" y="417068"/>
                  </a:lnTo>
                  <a:lnTo>
                    <a:pt x="1598930" y="417068"/>
                  </a:lnTo>
                  <a:lnTo>
                    <a:pt x="1598930" y="349631"/>
                  </a:lnTo>
                  <a:lnTo>
                    <a:pt x="1611884" y="349631"/>
                  </a:lnTo>
                  <a:lnTo>
                    <a:pt x="1611884" y="421386"/>
                  </a:lnTo>
                  <a:lnTo>
                    <a:pt x="1630426" y="421386"/>
                  </a:lnTo>
                  <a:lnTo>
                    <a:pt x="1630426" y="349631"/>
                  </a:lnTo>
                  <a:lnTo>
                    <a:pt x="1630426" y="333883"/>
                  </a:lnTo>
                  <a:lnTo>
                    <a:pt x="1630426" y="277876"/>
                  </a:lnTo>
                  <a:close/>
                </a:path>
                <a:path w="3227070" h="697229">
                  <a:moveTo>
                    <a:pt x="1731518" y="373507"/>
                  </a:moveTo>
                  <a:lnTo>
                    <a:pt x="1704733" y="338797"/>
                  </a:lnTo>
                  <a:lnTo>
                    <a:pt x="1702816" y="324231"/>
                  </a:lnTo>
                  <a:lnTo>
                    <a:pt x="1702816" y="314198"/>
                  </a:lnTo>
                  <a:lnTo>
                    <a:pt x="1726946" y="314198"/>
                  </a:lnTo>
                  <a:lnTo>
                    <a:pt x="1726946" y="298323"/>
                  </a:lnTo>
                  <a:lnTo>
                    <a:pt x="1702689" y="298323"/>
                  </a:lnTo>
                  <a:lnTo>
                    <a:pt x="1702689" y="280162"/>
                  </a:lnTo>
                  <a:lnTo>
                    <a:pt x="1684401" y="280162"/>
                  </a:lnTo>
                  <a:lnTo>
                    <a:pt x="1684401" y="298323"/>
                  </a:lnTo>
                  <a:lnTo>
                    <a:pt x="1660398" y="298323"/>
                  </a:lnTo>
                  <a:lnTo>
                    <a:pt x="1660398" y="314198"/>
                  </a:lnTo>
                  <a:lnTo>
                    <a:pt x="1684528" y="314198"/>
                  </a:lnTo>
                  <a:lnTo>
                    <a:pt x="1684477" y="324231"/>
                  </a:lnTo>
                  <a:lnTo>
                    <a:pt x="1672132" y="362115"/>
                  </a:lnTo>
                  <a:lnTo>
                    <a:pt x="1655318" y="378841"/>
                  </a:lnTo>
                  <a:lnTo>
                    <a:pt x="1669669" y="390144"/>
                  </a:lnTo>
                  <a:lnTo>
                    <a:pt x="1676527" y="383552"/>
                  </a:lnTo>
                  <a:lnTo>
                    <a:pt x="1682826" y="375945"/>
                  </a:lnTo>
                  <a:lnTo>
                    <a:pt x="1688579" y="367309"/>
                  </a:lnTo>
                  <a:lnTo>
                    <a:pt x="1693799" y="357632"/>
                  </a:lnTo>
                  <a:lnTo>
                    <a:pt x="1698561" y="365455"/>
                  </a:lnTo>
                  <a:lnTo>
                    <a:pt x="1704289" y="372872"/>
                  </a:lnTo>
                  <a:lnTo>
                    <a:pt x="1710994" y="379920"/>
                  </a:lnTo>
                  <a:lnTo>
                    <a:pt x="1718691" y="386588"/>
                  </a:lnTo>
                  <a:lnTo>
                    <a:pt x="1731518" y="373507"/>
                  </a:lnTo>
                  <a:close/>
                </a:path>
                <a:path w="3227070" h="697229">
                  <a:moveTo>
                    <a:pt x="1754505" y="280670"/>
                  </a:moveTo>
                  <a:lnTo>
                    <a:pt x="1736090" y="280670"/>
                  </a:lnTo>
                  <a:lnTo>
                    <a:pt x="1736090" y="329565"/>
                  </a:lnTo>
                  <a:lnTo>
                    <a:pt x="1715897" y="329565"/>
                  </a:lnTo>
                  <a:lnTo>
                    <a:pt x="1715897" y="345059"/>
                  </a:lnTo>
                  <a:lnTo>
                    <a:pt x="1736090" y="345059"/>
                  </a:lnTo>
                  <a:lnTo>
                    <a:pt x="1736090" y="417068"/>
                  </a:lnTo>
                  <a:lnTo>
                    <a:pt x="1754505" y="417068"/>
                  </a:lnTo>
                  <a:lnTo>
                    <a:pt x="1754505" y="280670"/>
                  </a:lnTo>
                  <a:close/>
                </a:path>
                <a:path w="3227070" h="697229">
                  <a:moveTo>
                    <a:pt x="1782826" y="277876"/>
                  </a:moveTo>
                  <a:lnTo>
                    <a:pt x="1764284" y="277876"/>
                  </a:lnTo>
                  <a:lnTo>
                    <a:pt x="1764284" y="421386"/>
                  </a:lnTo>
                  <a:lnTo>
                    <a:pt x="1782826" y="421386"/>
                  </a:lnTo>
                  <a:lnTo>
                    <a:pt x="1782826" y="277876"/>
                  </a:lnTo>
                  <a:close/>
                </a:path>
                <a:path w="3227070" h="697229">
                  <a:moveTo>
                    <a:pt x="1953260" y="348361"/>
                  </a:moveTo>
                  <a:lnTo>
                    <a:pt x="1920684" y="321500"/>
                  </a:lnTo>
                  <a:lnTo>
                    <a:pt x="1918208" y="301371"/>
                  </a:lnTo>
                  <a:lnTo>
                    <a:pt x="1947037" y="301371"/>
                  </a:lnTo>
                  <a:lnTo>
                    <a:pt x="1947037" y="285877"/>
                  </a:lnTo>
                  <a:lnTo>
                    <a:pt x="1869948" y="285877"/>
                  </a:lnTo>
                  <a:lnTo>
                    <a:pt x="1869948" y="301371"/>
                  </a:lnTo>
                  <a:lnTo>
                    <a:pt x="1899412" y="301371"/>
                  </a:lnTo>
                  <a:lnTo>
                    <a:pt x="1899412" y="309626"/>
                  </a:lnTo>
                  <a:lnTo>
                    <a:pt x="1877479" y="346811"/>
                  </a:lnTo>
                  <a:lnTo>
                    <a:pt x="1863598" y="354330"/>
                  </a:lnTo>
                  <a:lnTo>
                    <a:pt x="1876933" y="367411"/>
                  </a:lnTo>
                  <a:lnTo>
                    <a:pt x="1906778" y="340995"/>
                  </a:lnTo>
                  <a:lnTo>
                    <a:pt x="1909318" y="335534"/>
                  </a:lnTo>
                  <a:lnTo>
                    <a:pt x="1915744" y="343662"/>
                  </a:lnTo>
                  <a:lnTo>
                    <a:pt x="1923237" y="350875"/>
                  </a:lnTo>
                  <a:lnTo>
                    <a:pt x="1931797" y="357187"/>
                  </a:lnTo>
                  <a:lnTo>
                    <a:pt x="1941449" y="362585"/>
                  </a:lnTo>
                  <a:lnTo>
                    <a:pt x="1953260" y="348361"/>
                  </a:lnTo>
                  <a:close/>
                </a:path>
                <a:path w="3227070" h="697229">
                  <a:moveTo>
                    <a:pt x="1984375" y="277876"/>
                  </a:moveTo>
                  <a:lnTo>
                    <a:pt x="1966087" y="277876"/>
                  </a:lnTo>
                  <a:lnTo>
                    <a:pt x="1966087" y="380492"/>
                  </a:lnTo>
                  <a:lnTo>
                    <a:pt x="1984375" y="380492"/>
                  </a:lnTo>
                  <a:lnTo>
                    <a:pt x="1984375" y="277876"/>
                  </a:lnTo>
                  <a:close/>
                </a:path>
                <a:path w="3227070" h="697229">
                  <a:moveTo>
                    <a:pt x="1985899" y="400812"/>
                  </a:moveTo>
                  <a:lnTo>
                    <a:pt x="1909191" y="400812"/>
                  </a:lnTo>
                  <a:lnTo>
                    <a:pt x="1909191" y="368554"/>
                  </a:lnTo>
                  <a:lnTo>
                    <a:pt x="1890395" y="368554"/>
                  </a:lnTo>
                  <a:lnTo>
                    <a:pt x="1890395" y="416560"/>
                  </a:lnTo>
                  <a:lnTo>
                    <a:pt x="1985899" y="416560"/>
                  </a:lnTo>
                  <a:lnTo>
                    <a:pt x="1985899" y="400812"/>
                  </a:lnTo>
                  <a:close/>
                </a:path>
                <a:path w="3227070" h="697229">
                  <a:moveTo>
                    <a:pt x="2099056" y="350647"/>
                  </a:moveTo>
                  <a:lnTo>
                    <a:pt x="2098040" y="336804"/>
                  </a:lnTo>
                  <a:lnTo>
                    <a:pt x="2097913" y="335026"/>
                  </a:lnTo>
                  <a:lnTo>
                    <a:pt x="2086432" y="335788"/>
                  </a:lnTo>
                  <a:lnTo>
                    <a:pt x="2073122" y="336346"/>
                  </a:lnTo>
                  <a:lnTo>
                    <a:pt x="2057996" y="336689"/>
                  </a:lnTo>
                  <a:lnTo>
                    <a:pt x="2041017" y="336804"/>
                  </a:lnTo>
                  <a:lnTo>
                    <a:pt x="2041017" y="302768"/>
                  </a:lnTo>
                  <a:lnTo>
                    <a:pt x="2092579" y="302768"/>
                  </a:lnTo>
                  <a:lnTo>
                    <a:pt x="2092579" y="287020"/>
                  </a:lnTo>
                  <a:lnTo>
                    <a:pt x="2022475" y="287020"/>
                  </a:lnTo>
                  <a:lnTo>
                    <a:pt x="2022475" y="352552"/>
                  </a:lnTo>
                  <a:lnTo>
                    <a:pt x="2046198" y="352437"/>
                  </a:lnTo>
                  <a:lnTo>
                    <a:pt x="2066899" y="352082"/>
                  </a:lnTo>
                  <a:lnTo>
                    <a:pt x="2084527" y="351485"/>
                  </a:lnTo>
                  <a:lnTo>
                    <a:pt x="2099056" y="350647"/>
                  </a:lnTo>
                  <a:close/>
                </a:path>
                <a:path w="3227070" h="697229">
                  <a:moveTo>
                    <a:pt x="2135505" y="400685"/>
                  </a:moveTo>
                  <a:lnTo>
                    <a:pt x="2060575" y="400685"/>
                  </a:lnTo>
                  <a:lnTo>
                    <a:pt x="2060575" y="366903"/>
                  </a:lnTo>
                  <a:lnTo>
                    <a:pt x="2041779" y="366903"/>
                  </a:lnTo>
                  <a:lnTo>
                    <a:pt x="2041779" y="416433"/>
                  </a:lnTo>
                  <a:lnTo>
                    <a:pt x="2135505" y="416433"/>
                  </a:lnTo>
                  <a:lnTo>
                    <a:pt x="2135505" y="400685"/>
                  </a:lnTo>
                  <a:close/>
                </a:path>
                <a:path w="3227070" h="697229">
                  <a:moveTo>
                    <a:pt x="2153539" y="320421"/>
                  </a:moveTo>
                  <a:lnTo>
                    <a:pt x="2131568" y="320421"/>
                  </a:lnTo>
                  <a:lnTo>
                    <a:pt x="2131568" y="277876"/>
                  </a:lnTo>
                  <a:lnTo>
                    <a:pt x="2113026" y="277876"/>
                  </a:lnTo>
                  <a:lnTo>
                    <a:pt x="2113026" y="381127"/>
                  </a:lnTo>
                  <a:lnTo>
                    <a:pt x="2131568" y="381127"/>
                  </a:lnTo>
                  <a:lnTo>
                    <a:pt x="2131568" y="336169"/>
                  </a:lnTo>
                  <a:lnTo>
                    <a:pt x="2153539" y="336169"/>
                  </a:lnTo>
                  <a:lnTo>
                    <a:pt x="2153539" y="320421"/>
                  </a:lnTo>
                  <a:close/>
                </a:path>
                <a:path w="3227070" h="697229">
                  <a:moveTo>
                    <a:pt x="2306193" y="328803"/>
                  </a:moveTo>
                  <a:lnTo>
                    <a:pt x="2304440" y="325501"/>
                  </a:lnTo>
                  <a:lnTo>
                    <a:pt x="2302891" y="322580"/>
                  </a:lnTo>
                  <a:lnTo>
                    <a:pt x="2296160" y="317754"/>
                  </a:lnTo>
                  <a:lnTo>
                    <a:pt x="2290648" y="314591"/>
                  </a:lnTo>
                  <a:lnTo>
                    <a:pt x="2287651" y="313537"/>
                  </a:lnTo>
                  <a:lnTo>
                    <a:pt x="2287651" y="329184"/>
                  </a:lnTo>
                  <a:lnTo>
                    <a:pt x="2287651" y="343916"/>
                  </a:lnTo>
                  <a:lnTo>
                    <a:pt x="2281301" y="347599"/>
                  </a:lnTo>
                  <a:lnTo>
                    <a:pt x="2256155" y="347599"/>
                  </a:lnTo>
                  <a:lnTo>
                    <a:pt x="2249932" y="343916"/>
                  </a:lnTo>
                  <a:lnTo>
                    <a:pt x="2249932" y="333121"/>
                  </a:lnTo>
                  <a:lnTo>
                    <a:pt x="2251456" y="330581"/>
                  </a:lnTo>
                  <a:lnTo>
                    <a:pt x="2254631" y="328549"/>
                  </a:lnTo>
                  <a:lnTo>
                    <a:pt x="2257679" y="326517"/>
                  </a:lnTo>
                  <a:lnTo>
                    <a:pt x="2262378" y="325501"/>
                  </a:lnTo>
                  <a:lnTo>
                    <a:pt x="2281301" y="325501"/>
                  </a:lnTo>
                  <a:lnTo>
                    <a:pt x="2287651" y="329184"/>
                  </a:lnTo>
                  <a:lnTo>
                    <a:pt x="2287651" y="313537"/>
                  </a:lnTo>
                  <a:lnTo>
                    <a:pt x="2284247" y="312331"/>
                  </a:lnTo>
                  <a:lnTo>
                    <a:pt x="2276932" y="310972"/>
                  </a:lnTo>
                  <a:lnTo>
                    <a:pt x="2268728" y="310515"/>
                  </a:lnTo>
                  <a:lnTo>
                    <a:pt x="2260511" y="310972"/>
                  </a:lnTo>
                  <a:lnTo>
                    <a:pt x="2231326" y="344297"/>
                  </a:lnTo>
                  <a:lnTo>
                    <a:pt x="2234565" y="350393"/>
                  </a:lnTo>
                  <a:lnTo>
                    <a:pt x="2268601" y="362458"/>
                  </a:lnTo>
                  <a:lnTo>
                    <a:pt x="2276741" y="362013"/>
                  </a:lnTo>
                  <a:lnTo>
                    <a:pt x="2304364" y="347599"/>
                  </a:lnTo>
                  <a:lnTo>
                    <a:pt x="2306193" y="344297"/>
                  </a:lnTo>
                  <a:lnTo>
                    <a:pt x="2306193" y="328803"/>
                  </a:lnTo>
                  <a:close/>
                </a:path>
                <a:path w="3227070" h="697229">
                  <a:moveTo>
                    <a:pt x="2312289" y="290449"/>
                  </a:moveTo>
                  <a:lnTo>
                    <a:pt x="2277745" y="290449"/>
                  </a:lnTo>
                  <a:lnTo>
                    <a:pt x="2277745" y="275844"/>
                  </a:lnTo>
                  <a:lnTo>
                    <a:pt x="2258949" y="275844"/>
                  </a:lnTo>
                  <a:lnTo>
                    <a:pt x="2258949" y="290449"/>
                  </a:lnTo>
                  <a:lnTo>
                    <a:pt x="2224405" y="290449"/>
                  </a:lnTo>
                  <a:lnTo>
                    <a:pt x="2224405" y="305435"/>
                  </a:lnTo>
                  <a:lnTo>
                    <a:pt x="2312289" y="305435"/>
                  </a:lnTo>
                  <a:lnTo>
                    <a:pt x="2312289" y="290449"/>
                  </a:lnTo>
                  <a:close/>
                </a:path>
                <a:path w="3227070" h="697229">
                  <a:moveTo>
                    <a:pt x="2341245" y="385318"/>
                  </a:moveTo>
                  <a:lnTo>
                    <a:pt x="2338946" y="381635"/>
                  </a:lnTo>
                  <a:lnTo>
                    <a:pt x="2337054" y="378587"/>
                  </a:lnTo>
                  <a:lnTo>
                    <a:pt x="2328672" y="373761"/>
                  </a:lnTo>
                  <a:lnTo>
                    <a:pt x="2322068" y="370751"/>
                  </a:lnTo>
                  <a:lnTo>
                    <a:pt x="2322068" y="393827"/>
                  </a:lnTo>
                  <a:lnTo>
                    <a:pt x="2320277" y="399262"/>
                  </a:lnTo>
                  <a:lnTo>
                    <a:pt x="2314905" y="403148"/>
                  </a:lnTo>
                  <a:lnTo>
                    <a:pt x="2305939" y="405498"/>
                  </a:lnTo>
                  <a:lnTo>
                    <a:pt x="2293366" y="406273"/>
                  </a:lnTo>
                  <a:lnTo>
                    <a:pt x="2280932" y="405498"/>
                  </a:lnTo>
                  <a:lnTo>
                    <a:pt x="2272042" y="403148"/>
                  </a:lnTo>
                  <a:lnTo>
                    <a:pt x="2266696" y="399262"/>
                  </a:lnTo>
                  <a:lnTo>
                    <a:pt x="2264918" y="393827"/>
                  </a:lnTo>
                  <a:lnTo>
                    <a:pt x="2266696" y="388505"/>
                  </a:lnTo>
                  <a:lnTo>
                    <a:pt x="2272042" y="384683"/>
                  </a:lnTo>
                  <a:lnTo>
                    <a:pt x="2280932" y="382397"/>
                  </a:lnTo>
                  <a:lnTo>
                    <a:pt x="2293366" y="381635"/>
                  </a:lnTo>
                  <a:lnTo>
                    <a:pt x="2305939" y="382397"/>
                  </a:lnTo>
                  <a:lnTo>
                    <a:pt x="2314905" y="384683"/>
                  </a:lnTo>
                  <a:lnTo>
                    <a:pt x="2320277" y="388505"/>
                  </a:lnTo>
                  <a:lnTo>
                    <a:pt x="2322068" y="393827"/>
                  </a:lnTo>
                  <a:lnTo>
                    <a:pt x="2322068" y="370751"/>
                  </a:lnTo>
                  <a:lnTo>
                    <a:pt x="2321737" y="370598"/>
                  </a:lnTo>
                  <a:lnTo>
                    <a:pt x="2313533" y="368338"/>
                  </a:lnTo>
                  <a:lnTo>
                    <a:pt x="2304072" y="366979"/>
                  </a:lnTo>
                  <a:lnTo>
                    <a:pt x="2293366" y="366522"/>
                  </a:lnTo>
                  <a:lnTo>
                    <a:pt x="2282723" y="366979"/>
                  </a:lnTo>
                  <a:lnTo>
                    <a:pt x="2245614" y="385318"/>
                  </a:lnTo>
                  <a:lnTo>
                    <a:pt x="2245690" y="402463"/>
                  </a:lnTo>
                  <a:lnTo>
                    <a:pt x="2282596" y="420916"/>
                  </a:lnTo>
                  <a:lnTo>
                    <a:pt x="2293366" y="421386"/>
                  </a:lnTo>
                  <a:lnTo>
                    <a:pt x="2304275" y="420916"/>
                  </a:lnTo>
                  <a:lnTo>
                    <a:pt x="2338870" y="406273"/>
                  </a:lnTo>
                  <a:lnTo>
                    <a:pt x="2341245" y="402463"/>
                  </a:lnTo>
                  <a:lnTo>
                    <a:pt x="2341245" y="385318"/>
                  </a:lnTo>
                  <a:close/>
                </a:path>
                <a:path w="3227070" h="697229">
                  <a:moveTo>
                    <a:pt x="2360803" y="319151"/>
                  </a:moveTo>
                  <a:lnTo>
                    <a:pt x="2338959" y="319151"/>
                  </a:lnTo>
                  <a:lnTo>
                    <a:pt x="2338959" y="277876"/>
                  </a:lnTo>
                  <a:lnTo>
                    <a:pt x="2320290" y="277876"/>
                  </a:lnTo>
                  <a:lnTo>
                    <a:pt x="2320290" y="366268"/>
                  </a:lnTo>
                  <a:lnTo>
                    <a:pt x="2338959" y="366268"/>
                  </a:lnTo>
                  <a:lnTo>
                    <a:pt x="2338959" y="334772"/>
                  </a:lnTo>
                  <a:lnTo>
                    <a:pt x="2360803" y="334772"/>
                  </a:lnTo>
                  <a:lnTo>
                    <a:pt x="2360803" y="319151"/>
                  </a:lnTo>
                  <a:close/>
                </a:path>
                <a:path w="3227070" h="697229">
                  <a:moveTo>
                    <a:pt x="2489454" y="370332"/>
                  </a:moveTo>
                  <a:lnTo>
                    <a:pt x="2393442" y="370332"/>
                  </a:lnTo>
                  <a:lnTo>
                    <a:pt x="2393442" y="385953"/>
                  </a:lnTo>
                  <a:lnTo>
                    <a:pt x="2470658" y="385953"/>
                  </a:lnTo>
                  <a:lnTo>
                    <a:pt x="2470658" y="421386"/>
                  </a:lnTo>
                  <a:lnTo>
                    <a:pt x="2489454" y="421386"/>
                  </a:lnTo>
                  <a:lnTo>
                    <a:pt x="2489454" y="370332"/>
                  </a:lnTo>
                  <a:close/>
                </a:path>
                <a:path w="3227070" h="697229">
                  <a:moveTo>
                    <a:pt x="2508885" y="344551"/>
                  </a:moveTo>
                  <a:lnTo>
                    <a:pt x="2451608" y="344551"/>
                  </a:lnTo>
                  <a:lnTo>
                    <a:pt x="2451608" y="331851"/>
                  </a:lnTo>
                  <a:lnTo>
                    <a:pt x="2488819" y="331851"/>
                  </a:lnTo>
                  <a:lnTo>
                    <a:pt x="2488819" y="316357"/>
                  </a:lnTo>
                  <a:lnTo>
                    <a:pt x="2488819" y="296672"/>
                  </a:lnTo>
                  <a:lnTo>
                    <a:pt x="2488819" y="281178"/>
                  </a:lnTo>
                  <a:lnTo>
                    <a:pt x="2470150" y="281178"/>
                  </a:lnTo>
                  <a:lnTo>
                    <a:pt x="2470150" y="296672"/>
                  </a:lnTo>
                  <a:lnTo>
                    <a:pt x="2470150" y="316357"/>
                  </a:lnTo>
                  <a:lnTo>
                    <a:pt x="2414397" y="316357"/>
                  </a:lnTo>
                  <a:lnTo>
                    <a:pt x="2414397" y="296672"/>
                  </a:lnTo>
                  <a:lnTo>
                    <a:pt x="2470150" y="296672"/>
                  </a:lnTo>
                  <a:lnTo>
                    <a:pt x="2470150" y="281178"/>
                  </a:lnTo>
                  <a:lnTo>
                    <a:pt x="2395855" y="281178"/>
                  </a:lnTo>
                  <a:lnTo>
                    <a:pt x="2395855" y="331851"/>
                  </a:lnTo>
                  <a:lnTo>
                    <a:pt x="2432812" y="331851"/>
                  </a:lnTo>
                  <a:lnTo>
                    <a:pt x="2432812" y="344551"/>
                  </a:lnTo>
                  <a:lnTo>
                    <a:pt x="2375662" y="344551"/>
                  </a:lnTo>
                  <a:lnTo>
                    <a:pt x="2375662" y="360299"/>
                  </a:lnTo>
                  <a:lnTo>
                    <a:pt x="2508885" y="360299"/>
                  </a:lnTo>
                  <a:lnTo>
                    <a:pt x="2508885" y="344551"/>
                  </a:lnTo>
                  <a:close/>
                </a:path>
                <a:path w="3227070" h="697229">
                  <a:moveTo>
                    <a:pt x="2656713" y="342138"/>
                  </a:moveTo>
                  <a:lnTo>
                    <a:pt x="2629700" y="313143"/>
                  </a:lnTo>
                  <a:lnTo>
                    <a:pt x="2627630" y="300355"/>
                  </a:lnTo>
                  <a:lnTo>
                    <a:pt x="2627630" y="283718"/>
                  </a:lnTo>
                  <a:lnTo>
                    <a:pt x="2609850" y="283718"/>
                  </a:lnTo>
                  <a:lnTo>
                    <a:pt x="2609850" y="300355"/>
                  </a:lnTo>
                  <a:lnTo>
                    <a:pt x="2609316" y="307390"/>
                  </a:lnTo>
                  <a:lnTo>
                    <a:pt x="2585936" y="342798"/>
                  </a:lnTo>
                  <a:lnTo>
                    <a:pt x="2579497" y="346583"/>
                  </a:lnTo>
                  <a:lnTo>
                    <a:pt x="2592959" y="359664"/>
                  </a:lnTo>
                  <a:lnTo>
                    <a:pt x="2619375" y="330708"/>
                  </a:lnTo>
                  <a:lnTo>
                    <a:pt x="2624899" y="338302"/>
                  </a:lnTo>
                  <a:lnTo>
                    <a:pt x="2630995" y="344995"/>
                  </a:lnTo>
                  <a:lnTo>
                    <a:pt x="2637802" y="351002"/>
                  </a:lnTo>
                  <a:lnTo>
                    <a:pt x="2645283" y="356235"/>
                  </a:lnTo>
                  <a:lnTo>
                    <a:pt x="2656713" y="342138"/>
                  </a:lnTo>
                  <a:close/>
                </a:path>
                <a:path w="3227070" h="697229">
                  <a:moveTo>
                    <a:pt x="2705989" y="277876"/>
                  </a:moveTo>
                  <a:lnTo>
                    <a:pt x="2687447" y="277876"/>
                  </a:lnTo>
                  <a:lnTo>
                    <a:pt x="2687447" y="314452"/>
                  </a:lnTo>
                  <a:lnTo>
                    <a:pt x="2676271" y="314452"/>
                  </a:lnTo>
                  <a:lnTo>
                    <a:pt x="2676271" y="280670"/>
                  </a:lnTo>
                  <a:lnTo>
                    <a:pt x="2657983" y="280670"/>
                  </a:lnTo>
                  <a:lnTo>
                    <a:pt x="2657983" y="359029"/>
                  </a:lnTo>
                  <a:lnTo>
                    <a:pt x="2676271" y="359029"/>
                  </a:lnTo>
                  <a:lnTo>
                    <a:pt x="2676271" y="330073"/>
                  </a:lnTo>
                  <a:lnTo>
                    <a:pt x="2687447" y="330073"/>
                  </a:lnTo>
                  <a:lnTo>
                    <a:pt x="2687447" y="363601"/>
                  </a:lnTo>
                  <a:lnTo>
                    <a:pt x="2705989" y="363601"/>
                  </a:lnTo>
                  <a:lnTo>
                    <a:pt x="2705989" y="330073"/>
                  </a:lnTo>
                  <a:lnTo>
                    <a:pt x="2705989" y="314452"/>
                  </a:lnTo>
                  <a:lnTo>
                    <a:pt x="2705989" y="277876"/>
                  </a:lnTo>
                  <a:close/>
                </a:path>
                <a:path w="3227070" h="697229">
                  <a:moveTo>
                    <a:pt x="2706624" y="401193"/>
                  </a:moveTo>
                  <a:lnTo>
                    <a:pt x="2706535" y="384302"/>
                  </a:lnTo>
                  <a:lnTo>
                    <a:pt x="2703588" y="379476"/>
                  </a:lnTo>
                  <a:lnTo>
                    <a:pt x="2702433" y="377571"/>
                  </a:lnTo>
                  <a:lnTo>
                    <a:pt x="2693797" y="372110"/>
                  </a:lnTo>
                  <a:lnTo>
                    <a:pt x="2687574" y="369049"/>
                  </a:lnTo>
                  <a:lnTo>
                    <a:pt x="2687574" y="388747"/>
                  </a:lnTo>
                  <a:lnTo>
                    <a:pt x="2687574" y="396621"/>
                  </a:lnTo>
                  <a:lnTo>
                    <a:pt x="2685161" y="399923"/>
                  </a:lnTo>
                  <a:lnTo>
                    <a:pt x="2675255" y="404749"/>
                  </a:lnTo>
                  <a:lnTo>
                    <a:pt x="2667889" y="405892"/>
                  </a:lnTo>
                  <a:lnTo>
                    <a:pt x="2648331" y="405892"/>
                  </a:lnTo>
                  <a:lnTo>
                    <a:pt x="2640838" y="404749"/>
                  </a:lnTo>
                  <a:lnTo>
                    <a:pt x="2635885" y="402209"/>
                  </a:lnTo>
                  <a:lnTo>
                    <a:pt x="2630932" y="399796"/>
                  </a:lnTo>
                  <a:lnTo>
                    <a:pt x="2628392" y="396621"/>
                  </a:lnTo>
                  <a:lnTo>
                    <a:pt x="2628493" y="388747"/>
                  </a:lnTo>
                  <a:lnTo>
                    <a:pt x="2630932" y="385699"/>
                  </a:lnTo>
                  <a:lnTo>
                    <a:pt x="2635758" y="383159"/>
                  </a:lnTo>
                  <a:lnTo>
                    <a:pt x="2640711" y="380746"/>
                  </a:lnTo>
                  <a:lnTo>
                    <a:pt x="2648204" y="379476"/>
                  </a:lnTo>
                  <a:lnTo>
                    <a:pt x="2668016" y="379476"/>
                  </a:lnTo>
                  <a:lnTo>
                    <a:pt x="2675382" y="380746"/>
                  </a:lnTo>
                  <a:lnTo>
                    <a:pt x="2680208" y="383159"/>
                  </a:lnTo>
                  <a:lnTo>
                    <a:pt x="2685161" y="385572"/>
                  </a:lnTo>
                  <a:lnTo>
                    <a:pt x="2658110" y="364109"/>
                  </a:lnTo>
                  <a:lnTo>
                    <a:pt x="2647289" y="364617"/>
                  </a:lnTo>
                  <a:lnTo>
                    <a:pt x="2609342" y="384302"/>
                  </a:lnTo>
                  <a:lnTo>
                    <a:pt x="2609342" y="401193"/>
                  </a:lnTo>
                  <a:lnTo>
                    <a:pt x="2647289" y="420763"/>
                  </a:lnTo>
                  <a:lnTo>
                    <a:pt x="2658110" y="421259"/>
                  </a:lnTo>
                  <a:lnTo>
                    <a:pt x="2668841" y="420763"/>
                  </a:lnTo>
                  <a:lnTo>
                    <a:pt x="2703741" y="405892"/>
                  </a:lnTo>
                  <a:lnTo>
                    <a:pt x="2706624" y="401193"/>
                  </a:lnTo>
                  <a:close/>
                </a:path>
                <a:path w="3227070" h="697229">
                  <a:moveTo>
                    <a:pt x="2823718" y="352933"/>
                  </a:moveTo>
                  <a:lnTo>
                    <a:pt x="2822168" y="340614"/>
                  </a:lnTo>
                  <a:lnTo>
                    <a:pt x="2821813" y="337693"/>
                  </a:lnTo>
                  <a:lnTo>
                    <a:pt x="2813202" y="338963"/>
                  </a:lnTo>
                  <a:lnTo>
                    <a:pt x="2802636" y="339877"/>
                  </a:lnTo>
                  <a:lnTo>
                    <a:pt x="2790050" y="340436"/>
                  </a:lnTo>
                  <a:lnTo>
                    <a:pt x="2775458" y="340614"/>
                  </a:lnTo>
                  <a:lnTo>
                    <a:pt x="2758821" y="340614"/>
                  </a:lnTo>
                  <a:lnTo>
                    <a:pt x="2758821" y="326263"/>
                  </a:lnTo>
                  <a:lnTo>
                    <a:pt x="2809113" y="326263"/>
                  </a:lnTo>
                  <a:lnTo>
                    <a:pt x="2809113" y="283337"/>
                  </a:lnTo>
                  <a:lnTo>
                    <a:pt x="2740279" y="283337"/>
                  </a:lnTo>
                  <a:lnTo>
                    <a:pt x="2740279" y="299085"/>
                  </a:lnTo>
                  <a:lnTo>
                    <a:pt x="2790571" y="299085"/>
                  </a:lnTo>
                  <a:lnTo>
                    <a:pt x="2790571" y="311531"/>
                  </a:lnTo>
                  <a:lnTo>
                    <a:pt x="2740279" y="311531"/>
                  </a:lnTo>
                  <a:lnTo>
                    <a:pt x="2740279" y="356235"/>
                  </a:lnTo>
                  <a:lnTo>
                    <a:pt x="2767965" y="356235"/>
                  </a:lnTo>
                  <a:lnTo>
                    <a:pt x="2785516" y="356031"/>
                  </a:lnTo>
                  <a:lnTo>
                    <a:pt x="2800642" y="355396"/>
                  </a:lnTo>
                  <a:lnTo>
                    <a:pt x="2813380" y="354368"/>
                  </a:lnTo>
                  <a:lnTo>
                    <a:pt x="2823718" y="352933"/>
                  </a:lnTo>
                  <a:close/>
                </a:path>
                <a:path w="3227070" h="697229">
                  <a:moveTo>
                    <a:pt x="2849753" y="367792"/>
                  </a:moveTo>
                  <a:lnTo>
                    <a:pt x="2755519" y="367792"/>
                  </a:lnTo>
                  <a:lnTo>
                    <a:pt x="2755519" y="383540"/>
                  </a:lnTo>
                  <a:lnTo>
                    <a:pt x="2831084" y="383540"/>
                  </a:lnTo>
                  <a:lnTo>
                    <a:pt x="2831084" y="421386"/>
                  </a:lnTo>
                  <a:lnTo>
                    <a:pt x="2849753" y="421386"/>
                  </a:lnTo>
                  <a:lnTo>
                    <a:pt x="2849753" y="367792"/>
                  </a:lnTo>
                  <a:close/>
                </a:path>
                <a:path w="3227070" h="697229">
                  <a:moveTo>
                    <a:pt x="2871724" y="330327"/>
                  </a:moveTo>
                  <a:lnTo>
                    <a:pt x="2849753" y="330327"/>
                  </a:lnTo>
                  <a:lnTo>
                    <a:pt x="2849753" y="313944"/>
                  </a:lnTo>
                  <a:lnTo>
                    <a:pt x="2871470" y="313944"/>
                  </a:lnTo>
                  <a:lnTo>
                    <a:pt x="2871470" y="298704"/>
                  </a:lnTo>
                  <a:lnTo>
                    <a:pt x="2849753" y="298704"/>
                  </a:lnTo>
                  <a:lnTo>
                    <a:pt x="2849753" y="277876"/>
                  </a:lnTo>
                  <a:lnTo>
                    <a:pt x="2830957" y="277876"/>
                  </a:lnTo>
                  <a:lnTo>
                    <a:pt x="2830957" y="361696"/>
                  </a:lnTo>
                  <a:lnTo>
                    <a:pt x="2849753" y="361696"/>
                  </a:lnTo>
                  <a:lnTo>
                    <a:pt x="2849753" y="345440"/>
                  </a:lnTo>
                  <a:lnTo>
                    <a:pt x="2871724" y="345440"/>
                  </a:lnTo>
                  <a:lnTo>
                    <a:pt x="2871724" y="330327"/>
                  </a:lnTo>
                  <a:close/>
                </a:path>
                <a:path w="3227070" h="697229">
                  <a:moveTo>
                    <a:pt x="3020187" y="290195"/>
                  </a:moveTo>
                  <a:lnTo>
                    <a:pt x="2949067" y="290195"/>
                  </a:lnTo>
                  <a:lnTo>
                    <a:pt x="2949067" y="305816"/>
                  </a:lnTo>
                  <a:lnTo>
                    <a:pt x="2998978" y="305816"/>
                  </a:lnTo>
                  <a:lnTo>
                    <a:pt x="2991561" y="326986"/>
                  </a:lnTo>
                  <a:lnTo>
                    <a:pt x="2979420" y="345884"/>
                  </a:lnTo>
                  <a:lnTo>
                    <a:pt x="2962503" y="362508"/>
                  </a:lnTo>
                  <a:lnTo>
                    <a:pt x="2940812" y="376809"/>
                  </a:lnTo>
                  <a:lnTo>
                    <a:pt x="2954782" y="390017"/>
                  </a:lnTo>
                  <a:lnTo>
                    <a:pt x="2981210" y="370001"/>
                  </a:lnTo>
                  <a:lnTo>
                    <a:pt x="3000908" y="346684"/>
                  </a:lnTo>
                  <a:lnTo>
                    <a:pt x="3013887" y="320090"/>
                  </a:lnTo>
                  <a:lnTo>
                    <a:pt x="3020187" y="290195"/>
                  </a:lnTo>
                  <a:close/>
                </a:path>
                <a:path w="3227070" h="697229">
                  <a:moveTo>
                    <a:pt x="3079242" y="334391"/>
                  </a:moveTo>
                  <a:lnTo>
                    <a:pt x="3057017" y="334391"/>
                  </a:lnTo>
                  <a:lnTo>
                    <a:pt x="3057017" y="277876"/>
                  </a:lnTo>
                  <a:lnTo>
                    <a:pt x="3038221" y="277876"/>
                  </a:lnTo>
                  <a:lnTo>
                    <a:pt x="3038221" y="421386"/>
                  </a:lnTo>
                  <a:lnTo>
                    <a:pt x="3057017" y="421386"/>
                  </a:lnTo>
                  <a:lnTo>
                    <a:pt x="3057017" y="350012"/>
                  </a:lnTo>
                  <a:lnTo>
                    <a:pt x="3079242" y="350012"/>
                  </a:lnTo>
                  <a:lnTo>
                    <a:pt x="3079242" y="334391"/>
                  </a:lnTo>
                  <a:close/>
                </a:path>
                <a:path w="3227070" h="697229">
                  <a:moveTo>
                    <a:pt x="3208401" y="311531"/>
                  </a:moveTo>
                  <a:lnTo>
                    <a:pt x="3132455" y="311531"/>
                  </a:lnTo>
                  <a:lnTo>
                    <a:pt x="3132455" y="280924"/>
                  </a:lnTo>
                  <a:lnTo>
                    <a:pt x="3113786" y="280924"/>
                  </a:lnTo>
                  <a:lnTo>
                    <a:pt x="3113786" y="327406"/>
                  </a:lnTo>
                  <a:lnTo>
                    <a:pt x="3208401" y="327406"/>
                  </a:lnTo>
                  <a:lnTo>
                    <a:pt x="3208401" y="311531"/>
                  </a:lnTo>
                  <a:close/>
                </a:path>
                <a:path w="3227070" h="697229">
                  <a:moveTo>
                    <a:pt x="3208909" y="402463"/>
                  </a:moveTo>
                  <a:lnTo>
                    <a:pt x="3208820" y="384937"/>
                  </a:lnTo>
                  <a:lnTo>
                    <a:pt x="3206686" y="381508"/>
                  </a:lnTo>
                  <a:lnTo>
                    <a:pt x="3204718" y="378333"/>
                  </a:lnTo>
                  <a:lnTo>
                    <a:pt x="3196336" y="373380"/>
                  </a:lnTo>
                  <a:lnTo>
                    <a:pt x="3189859" y="370446"/>
                  </a:lnTo>
                  <a:lnTo>
                    <a:pt x="3189859" y="393573"/>
                  </a:lnTo>
                  <a:lnTo>
                    <a:pt x="3189859" y="397383"/>
                  </a:lnTo>
                  <a:lnTo>
                    <a:pt x="3187319" y="400431"/>
                  </a:lnTo>
                  <a:lnTo>
                    <a:pt x="3182239" y="402717"/>
                  </a:lnTo>
                  <a:lnTo>
                    <a:pt x="3177286" y="405003"/>
                  </a:lnTo>
                  <a:lnTo>
                    <a:pt x="3169920" y="406146"/>
                  </a:lnTo>
                  <a:lnTo>
                    <a:pt x="3150362" y="406146"/>
                  </a:lnTo>
                  <a:lnTo>
                    <a:pt x="3142996" y="405003"/>
                  </a:lnTo>
                  <a:lnTo>
                    <a:pt x="3137916" y="402717"/>
                  </a:lnTo>
                  <a:lnTo>
                    <a:pt x="3132963" y="400431"/>
                  </a:lnTo>
                  <a:lnTo>
                    <a:pt x="3130423" y="397383"/>
                  </a:lnTo>
                  <a:lnTo>
                    <a:pt x="3130423" y="393573"/>
                  </a:lnTo>
                  <a:lnTo>
                    <a:pt x="3132277" y="388315"/>
                  </a:lnTo>
                  <a:lnTo>
                    <a:pt x="3137839" y="384543"/>
                  </a:lnTo>
                  <a:lnTo>
                    <a:pt x="3147136" y="382270"/>
                  </a:lnTo>
                  <a:lnTo>
                    <a:pt x="3160141" y="381508"/>
                  </a:lnTo>
                  <a:lnTo>
                    <a:pt x="3173133" y="382270"/>
                  </a:lnTo>
                  <a:lnTo>
                    <a:pt x="3182429" y="384543"/>
                  </a:lnTo>
                  <a:lnTo>
                    <a:pt x="3187992" y="388315"/>
                  </a:lnTo>
                  <a:lnTo>
                    <a:pt x="3189859" y="393573"/>
                  </a:lnTo>
                  <a:lnTo>
                    <a:pt x="3189859" y="370446"/>
                  </a:lnTo>
                  <a:lnTo>
                    <a:pt x="3189351" y="370205"/>
                  </a:lnTo>
                  <a:lnTo>
                    <a:pt x="3180994" y="367893"/>
                  </a:lnTo>
                  <a:lnTo>
                    <a:pt x="3171253" y="366496"/>
                  </a:lnTo>
                  <a:lnTo>
                    <a:pt x="3160141" y="366014"/>
                  </a:lnTo>
                  <a:lnTo>
                    <a:pt x="3148965" y="366496"/>
                  </a:lnTo>
                  <a:lnTo>
                    <a:pt x="3111373" y="384937"/>
                  </a:lnTo>
                  <a:lnTo>
                    <a:pt x="3111373" y="402463"/>
                  </a:lnTo>
                  <a:lnTo>
                    <a:pt x="3149028" y="420941"/>
                  </a:lnTo>
                  <a:lnTo>
                    <a:pt x="3160141" y="421386"/>
                  </a:lnTo>
                  <a:lnTo>
                    <a:pt x="3171177" y="420941"/>
                  </a:lnTo>
                  <a:lnTo>
                    <a:pt x="3206585" y="406146"/>
                  </a:lnTo>
                  <a:lnTo>
                    <a:pt x="3208909" y="402463"/>
                  </a:lnTo>
                  <a:close/>
                </a:path>
                <a:path w="3227070" h="697229">
                  <a:moveTo>
                    <a:pt x="3226689" y="339598"/>
                  </a:moveTo>
                  <a:lnTo>
                    <a:pt x="3093466" y="339598"/>
                  </a:lnTo>
                  <a:lnTo>
                    <a:pt x="3093466" y="355346"/>
                  </a:lnTo>
                  <a:lnTo>
                    <a:pt x="3226689" y="355346"/>
                  </a:lnTo>
                  <a:lnTo>
                    <a:pt x="3226689" y="339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5921248" y="4316475"/>
              <a:ext cx="4252595" cy="382905"/>
            </a:xfrm>
            <a:custGeom>
              <a:avLst/>
              <a:gdLst/>
              <a:ahLst/>
              <a:cxnLst/>
              <a:rect l="l" t="t" r="r" b="b"/>
              <a:pathLst>
                <a:path w="4252595" h="382904">
                  <a:moveTo>
                    <a:pt x="81661" y="315468"/>
                  </a:moveTo>
                  <a:lnTo>
                    <a:pt x="62992" y="285686"/>
                  </a:lnTo>
                  <a:lnTo>
                    <a:pt x="62992" y="309880"/>
                  </a:lnTo>
                  <a:lnTo>
                    <a:pt x="62992" y="320548"/>
                  </a:lnTo>
                  <a:lnTo>
                    <a:pt x="61341" y="324739"/>
                  </a:lnTo>
                  <a:lnTo>
                    <a:pt x="57099" y="328803"/>
                  </a:lnTo>
                  <a:lnTo>
                    <a:pt x="54229" y="331470"/>
                  </a:lnTo>
                  <a:lnTo>
                    <a:pt x="49530" y="333248"/>
                  </a:lnTo>
                  <a:lnTo>
                    <a:pt x="37719" y="333248"/>
                  </a:lnTo>
                  <a:lnTo>
                    <a:pt x="33020" y="331597"/>
                  </a:lnTo>
                  <a:lnTo>
                    <a:pt x="29591" y="328168"/>
                  </a:lnTo>
                  <a:lnTo>
                    <a:pt x="26162" y="324866"/>
                  </a:lnTo>
                  <a:lnTo>
                    <a:pt x="24511" y="320548"/>
                  </a:lnTo>
                  <a:lnTo>
                    <a:pt x="24511" y="309880"/>
                  </a:lnTo>
                  <a:lnTo>
                    <a:pt x="26162" y="305435"/>
                  </a:lnTo>
                  <a:lnTo>
                    <a:pt x="30137" y="301726"/>
                  </a:lnTo>
                  <a:lnTo>
                    <a:pt x="33147" y="298831"/>
                  </a:lnTo>
                  <a:lnTo>
                    <a:pt x="37846" y="297180"/>
                  </a:lnTo>
                  <a:lnTo>
                    <a:pt x="49530" y="297180"/>
                  </a:lnTo>
                  <a:lnTo>
                    <a:pt x="54229" y="298831"/>
                  </a:lnTo>
                  <a:lnTo>
                    <a:pt x="57785" y="302260"/>
                  </a:lnTo>
                  <a:lnTo>
                    <a:pt x="61341" y="305562"/>
                  </a:lnTo>
                  <a:lnTo>
                    <a:pt x="43688" y="281432"/>
                  </a:lnTo>
                  <a:lnTo>
                    <a:pt x="35610" y="282028"/>
                  </a:lnTo>
                  <a:lnTo>
                    <a:pt x="6502" y="308178"/>
                  </a:lnTo>
                  <a:lnTo>
                    <a:pt x="5842" y="315341"/>
                  </a:lnTo>
                  <a:lnTo>
                    <a:pt x="6502" y="322351"/>
                  </a:lnTo>
                  <a:lnTo>
                    <a:pt x="35648" y="348284"/>
                  </a:lnTo>
                  <a:lnTo>
                    <a:pt x="43561" y="348869"/>
                  </a:lnTo>
                  <a:lnTo>
                    <a:pt x="51701" y="348284"/>
                  </a:lnTo>
                  <a:lnTo>
                    <a:pt x="76415" y="333248"/>
                  </a:lnTo>
                  <a:lnTo>
                    <a:pt x="79006" y="328803"/>
                  </a:lnTo>
                  <a:lnTo>
                    <a:pt x="80987" y="322478"/>
                  </a:lnTo>
                  <a:lnTo>
                    <a:pt x="81661" y="315468"/>
                  </a:lnTo>
                  <a:close/>
                </a:path>
                <a:path w="4252595" h="382904">
                  <a:moveTo>
                    <a:pt x="87757" y="258445"/>
                  </a:moveTo>
                  <a:lnTo>
                    <a:pt x="53340" y="258445"/>
                  </a:lnTo>
                  <a:lnTo>
                    <a:pt x="53340" y="238760"/>
                  </a:lnTo>
                  <a:lnTo>
                    <a:pt x="34417" y="238760"/>
                  </a:lnTo>
                  <a:lnTo>
                    <a:pt x="34417" y="258445"/>
                  </a:lnTo>
                  <a:lnTo>
                    <a:pt x="0" y="258445"/>
                  </a:lnTo>
                  <a:lnTo>
                    <a:pt x="0" y="274193"/>
                  </a:lnTo>
                  <a:lnTo>
                    <a:pt x="87757" y="274193"/>
                  </a:lnTo>
                  <a:lnTo>
                    <a:pt x="87757" y="258445"/>
                  </a:lnTo>
                  <a:close/>
                </a:path>
                <a:path w="4252595" h="382904">
                  <a:moveTo>
                    <a:pt x="136271" y="301117"/>
                  </a:moveTo>
                  <a:lnTo>
                    <a:pt x="113792" y="301117"/>
                  </a:lnTo>
                  <a:lnTo>
                    <a:pt x="113792" y="238760"/>
                  </a:lnTo>
                  <a:lnTo>
                    <a:pt x="95123" y="238760"/>
                  </a:lnTo>
                  <a:lnTo>
                    <a:pt x="95123" y="382270"/>
                  </a:lnTo>
                  <a:lnTo>
                    <a:pt x="113792" y="382270"/>
                  </a:lnTo>
                  <a:lnTo>
                    <a:pt x="113792" y="316738"/>
                  </a:lnTo>
                  <a:lnTo>
                    <a:pt x="136271" y="316738"/>
                  </a:lnTo>
                  <a:lnTo>
                    <a:pt x="136271" y="301117"/>
                  </a:lnTo>
                  <a:close/>
                </a:path>
                <a:path w="4252595" h="382904">
                  <a:moveTo>
                    <a:pt x="265049" y="251841"/>
                  </a:moveTo>
                  <a:lnTo>
                    <a:pt x="167386" y="251841"/>
                  </a:lnTo>
                  <a:lnTo>
                    <a:pt x="167386" y="267208"/>
                  </a:lnTo>
                  <a:lnTo>
                    <a:pt x="246253" y="267208"/>
                  </a:lnTo>
                  <a:lnTo>
                    <a:pt x="246253" y="286385"/>
                  </a:lnTo>
                  <a:lnTo>
                    <a:pt x="246062" y="296989"/>
                  </a:lnTo>
                  <a:lnTo>
                    <a:pt x="245491" y="307835"/>
                  </a:lnTo>
                  <a:lnTo>
                    <a:pt x="244513" y="319151"/>
                  </a:lnTo>
                  <a:lnTo>
                    <a:pt x="243205" y="330327"/>
                  </a:lnTo>
                  <a:lnTo>
                    <a:pt x="261620" y="331597"/>
                  </a:lnTo>
                  <a:lnTo>
                    <a:pt x="263131" y="318947"/>
                  </a:lnTo>
                  <a:lnTo>
                    <a:pt x="264185" y="306743"/>
                  </a:lnTo>
                  <a:lnTo>
                    <a:pt x="264833" y="294386"/>
                  </a:lnTo>
                  <a:lnTo>
                    <a:pt x="264972" y="286385"/>
                  </a:lnTo>
                  <a:lnTo>
                    <a:pt x="265049" y="251841"/>
                  </a:lnTo>
                  <a:close/>
                </a:path>
                <a:path w="4252595" h="382904">
                  <a:moveTo>
                    <a:pt x="283718" y="346837"/>
                  </a:moveTo>
                  <a:lnTo>
                    <a:pt x="216662" y="346837"/>
                  </a:lnTo>
                  <a:lnTo>
                    <a:pt x="216662" y="299085"/>
                  </a:lnTo>
                  <a:lnTo>
                    <a:pt x="197993" y="299085"/>
                  </a:lnTo>
                  <a:lnTo>
                    <a:pt x="197993" y="346837"/>
                  </a:lnTo>
                  <a:lnTo>
                    <a:pt x="150495" y="346837"/>
                  </a:lnTo>
                  <a:lnTo>
                    <a:pt x="150495" y="362585"/>
                  </a:lnTo>
                  <a:lnTo>
                    <a:pt x="283718" y="362585"/>
                  </a:lnTo>
                  <a:lnTo>
                    <a:pt x="283718" y="346837"/>
                  </a:lnTo>
                  <a:close/>
                </a:path>
                <a:path w="4252595" h="382904">
                  <a:moveTo>
                    <a:pt x="425323" y="356108"/>
                  </a:moveTo>
                  <a:lnTo>
                    <a:pt x="407035" y="336423"/>
                  </a:lnTo>
                  <a:lnTo>
                    <a:pt x="407035" y="325882"/>
                  </a:lnTo>
                  <a:lnTo>
                    <a:pt x="388747" y="325882"/>
                  </a:lnTo>
                  <a:lnTo>
                    <a:pt x="388747" y="339852"/>
                  </a:lnTo>
                  <a:lnTo>
                    <a:pt x="386207" y="347218"/>
                  </a:lnTo>
                  <a:lnTo>
                    <a:pt x="359918" y="370332"/>
                  </a:lnTo>
                  <a:lnTo>
                    <a:pt x="373380" y="382143"/>
                  </a:lnTo>
                  <a:lnTo>
                    <a:pt x="398907" y="356743"/>
                  </a:lnTo>
                  <a:lnTo>
                    <a:pt x="402082" y="361315"/>
                  </a:lnTo>
                  <a:lnTo>
                    <a:pt x="405765" y="364871"/>
                  </a:lnTo>
                  <a:lnTo>
                    <a:pt x="409956" y="367665"/>
                  </a:lnTo>
                  <a:lnTo>
                    <a:pt x="424472" y="356743"/>
                  </a:lnTo>
                  <a:lnTo>
                    <a:pt x="425323" y="356108"/>
                  </a:lnTo>
                  <a:close/>
                </a:path>
                <a:path w="4252595" h="382904">
                  <a:moveTo>
                    <a:pt x="439166" y="280035"/>
                  </a:moveTo>
                  <a:lnTo>
                    <a:pt x="420624" y="247967"/>
                  </a:lnTo>
                  <a:lnTo>
                    <a:pt x="420624" y="286258"/>
                  </a:lnTo>
                  <a:lnTo>
                    <a:pt x="418719" y="291338"/>
                  </a:lnTo>
                  <a:lnTo>
                    <a:pt x="411099" y="299212"/>
                  </a:lnTo>
                  <a:lnTo>
                    <a:pt x="406273" y="301244"/>
                  </a:lnTo>
                  <a:lnTo>
                    <a:pt x="394589" y="301244"/>
                  </a:lnTo>
                  <a:lnTo>
                    <a:pt x="389763" y="299212"/>
                  </a:lnTo>
                  <a:lnTo>
                    <a:pt x="382143" y="291338"/>
                  </a:lnTo>
                  <a:lnTo>
                    <a:pt x="380238" y="286258"/>
                  </a:lnTo>
                  <a:lnTo>
                    <a:pt x="380238" y="273558"/>
                  </a:lnTo>
                  <a:lnTo>
                    <a:pt x="382143" y="268351"/>
                  </a:lnTo>
                  <a:lnTo>
                    <a:pt x="385826" y="264541"/>
                  </a:lnTo>
                  <a:lnTo>
                    <a:pt x="389636" y="260731"/>
                  </a:lnTo>
                  <a:lnTo>
                    <a:pt x="394462" y="258826"/>
                  </a:lnTo>
                  <a:lnTo>
                    <a:pt x="406273" y="258826"/>
                  </a:lnTo>
                  <a:lnTo>
                    <a:pt x="411099" y="260731"/>
                  </a:lnTo>
                  <a:lnTo>
                    <a:pt x="415251" y="265023"/>
                  </a:lnTo>
                  <a:lnTo>
                    <a:pt x="418719" y="268478"/>
                  </a:lnTo>
                  <a:lnTo>
                    <a:pt x="420573" y="273558"/>
                  </a:lnTo>
                  <a:lnTo>
                    <a:pt x="420624" y="286258"/>
                  </a:lnTo>
                  <a:lnTo>
                    <a:pt x="420624" y="247967"/>
                  </a:lnTo>
                  <a:lnTo>
                    <a:pt x="415798" y="245643"/>
                  </a:lnTo>
                  <a:lnTo>
                    <a:pt x="408419" y="243725"/>
                  </a:lnTo>
                  <a:lnTo>
                    <a:pt x="400304" y="243078"/>
                  </a:lnTo>
                  <a:lnTo>
                    <a:pt x="392277" y="243725"/>
                  </a:lnTo>
                  <a:lnTo>
                    <a:pt x="362356" y="272084"/>
                  </a:lnTo>
                  <a:lnTo>
                    <a:pt x="361696" y="280035"/>
                  </a:lnTo>
                  <a:lnTo>
                    <a:pt x="362356" y="287845"/>
                  </a:lnTo>
                  <a:lnTo>
                    <a:pt x="392290" y="316103"/>
                  </a:lnTo>
                  <a:lnTo>
                    <a:pt x="400304" y="316738"/>
                  </a:lnTo>
                  <a:lnTo>
                    <a:pt x="408317" y="316103"/>
                  </a:lnTo>
                  <a:lnTo>
                    <a:pt x="438467" y="287705"/>
                  </a:lnTo>
                  <a:lnTo>
                    <a:pt x="439166" y="280035"/>
                  </a:lnTo>
                  <a:close/>
                </a:path>
                <a:path w="4252595" h="382904">
                  <a:moveTo>
                    <a:pt x="477012" y="238760"/>
                  </a:moveTo>
                  <a:lnTo>
                    <a:pt x="458216" y="238760"/>
                  </a:lnTo>
                  <a:lnTo>
                    <a:pt x="458216" y="319913"/>
                  </a:lnTo>
                  <a:lnTo>
                    <a:pt x="477012" y="319913"/>
                  </a:lnTo>
                  <a:lnTo>
                    <a:pt x="477012" y="238760"/>
                  </a:lnTo>
                  <a:close/>
                </a:path>
                <a:path w="4252595" h="382904">
                  <a:moveTo>
                    <a:pt x="489204" y="368427"/>
                  </a:moveTo>
                  <a:lnTo>
                    <a:pt x="482790" y="365721"/>
                  </a:lnTo>
                  <a:lnTo>
                    <a:pt x="477088" y="362356"/>
                  </a:lnTo>
                  <a:lnTo>
                    <a:pt x="473887" y="359791"/>
                  </a:lnTo>
                  <a:lnTo>
                    <a:pt x="472071" y="358343"/>
                  </a:lnTo>
                  <a:lnTo>
                    <a:pt x="467741" y="353695"/>
                  </a:lnTo>
                  <a:lnTo>
                    <a:pt x="462534" y="347091"/>
                  </a:lnTo>
                  <a:lnTo>
                    <a:pt x="459994" y="339852"/>
                  </a:lnTo>
                  <a:lnTo>
                    <a:pt x="459994" y="325628"/>
                  </a:lnTo>
                  <a:lnTo>
                    <a:pt x="441452" y="325628"/>
                  </a:lnTo>
                  <a:lnTo>
                    <a:pt x="441452" y="340233"/>
                  </a:lnTo>
                  <a:lnTo>
                    <a:pt x="438912" y="347980"/>
                  </a:lnTo>
                  <a:lnTo>
                    <a:pt x="412496" y="370713"/>
                  </a:lnTo>
                  <a:lnTo>
                    <a:pt x="425958" y="382778"/>
                  </a:lnTo>
                  <a:lnTo>
                    <a:pt x="430530" y="380365"/>
                  </a:lnTo>
                  <a:lnTo>
                    <a:pt x="435356" y="376809"/>
                  </a:lnTo>
                  <a:lnTo>
                    <a:pt x="440436" y="372110"/>
                  </a:lnTo>
                  <a:lnTo>
                    <a:pt x="445643" y="367411"/>
                  </a:lnTo>
                  <a:lnTo>
                    <a:pt x="449072" y="363347"/>
                  </a:lnTo>
                  <a:lnTo>
                    <a:pt x="450723" y="359791"/>
                  </a:lnTo>
                  <a:lnTo>
                    <a:pt x="455701" y="366229"/>
                  </a:lnTo>
                  <a:lnTo>
                    <a:pt x="461492" y="371983"/>
                  </a:lnTo>
                  <a:lnTo>
                    <a:pt x="468134" y="377088"/>
                  </a:lnTo>
                  <a:lnTo>
                    <a:pt x="475615" y="381508"/>
                  </a:lnTo>
                  <a:lnTo>
                    <a:pt x="489204" y="368427"/>
                  </a:lnTo>
                  <a:close/>
                </a:path>
                <a:path w="4252595" h="382904">
                  <a:moveTo>
                    <a:pt x="623570" y="276860"/>
                  </a:moveTo>
                  <a:lnTo>
                    <a:pt x="547624" y="276860"/>
                  </a:lnTo>
                  <a:lnTo>
                    <a:pt x="547624" y="245872"/>
                  </a:lnTo>
                  <a:lnTo>
                    <a:pt x="528955" y="245872"/>
                  </a:lnTo>
                  <a:lnTo>
                    <a:pt x="528955" y="292608"/>
                  </a:lnTo>
                  <a:lnTo>
                    <a:pt x="623570" y="292608"/>
                  </a:lnTo>
                  <a:lnTo>
                    <a:pt x="623570" y="276860"/>
                  </a:lnTo>
                  <a:close/>
                </a:path>
                <a:path w="4252595" h="382904">
                  <a:moveTo>
                    <a:pt x="624205" y="360426"/>
                  </a:moveTo>
                  <a:lnTo>
                    <a:pt x="546989" y="360426"/>
                  </a:lnTo>
                  <a:lnTo>
                    <a:pt x="546989" y="333629"/>
                  </a:lnTo>
                  <a:lnTo>
                    <a:pt x="528193" y="333629"/>
                  </a:lnTo>
                  <a:lnTo>
                    <a:pt x="528193" y="376174"/>
                  </a:lnTo>
                  <a:lnTo>
                    <a:pt x="624205" y="376174"/>
                  </a:lnTo>
                  <a:lnTo>
                    <a:pt x="624205" y="360426"/>
                  </a:lnTo>
                  <a:close/>
                </a:path>
                <a:path w="4252595" h="382904">
                  <a:moveTo>
                    <a:pt x="641858" y="307721"/>
                  </a:moveTo>
                  <a:lnTo>
                    <a:pt x="508635" y="307721"/>
                  </a:lnTo>
                  <a:lnTo>
                    <a:pt x="508635" y="323469"/>
                  </a:lnTo>
                  <a:lnTo>
                    <a:pt x="641858" y="323469"/>
                  </a:lnTo>
                  <a:lnTo>
                    <a:pt x="641858" y="307721"/>
                  </a:lnTo>
                  <a:close/>
                </a:path>
                <a:path w="4252595" h="382904">
                  <a:moveTo>
                    <a:pt x="833247" y="364744"/>
                  </a:moveTo>
                  <a:lnTo>
                    <a:pt x="754380" y="364744"/>
                  </a:lnTo>
                  <a:lnTo>
                    <a:pt x="754380" y="355854"/>
                  </a:lnTo>
                  <a:lnTo>
                    <a:pt x="829691" y="355854"/>
                  </a:lnTo>
                  <a:lnTo>
                    <a:pt x="829691" y="318008"/>
                  </a:lnTo>
                  <a:lnTo>
                    <a:pt x="735698" y="318008"/>
                  </a:lnTo>
                  <a:lnTo>
                    <a:pt x="735698" y="333502"/>
                  </a:lnTo>
                  <a:lnTo>
                    <a:pt x="811022" y="333502"/>
                  </a:lnTo>
                  <a:lnTo>
                    <a:pt x="811022" y="341884"/>
                  </a:lnTo>
                  <a:lnTo>
                    <a:pt x="735698" y="341884"/>
                  </a:lnTo>
                  <a:lnTo>
                    <a:pt x="735698" y="380365"/>
                  </a:lnTo>
                  <a:lnTo>
                    <a:pt x="833247" y="380365"/>
                  </a:lnTo>
                  <a:lnTo>
                    <a:pt x="833247" y="364744"/>
                  </a:lnTo>
                  <a:close/>
                </a:path>
                <a:path w="4252595" h="382904">
                  <a:moveTo>
                    <a:pt x="849122" y="293243"/>
                  </a:moveTo>
                  <a:lnTo>
                    <a:pt x="827405" y="293243"/>
                  </a:lnTo>
                  <a:lnTo>
                    <a:pt x="828395" y="282168"/>
                  </a:lnTo>
                  <a:lnTo>
                    <a:pt x="828560" y="279273"/>
                  </a:lnTo>
                  <a:lnTo>
                    <a:pt x="829119" y="269684"/>
                  </a:lnTo>
                  <a:lnTo>
                    <a:pt x="829538" y="255778"/>
                  </a:lnTo>
                  <a:lnTo>
                    <a:pt x="829691" y="240411"/>
                  </a:lnTo>
                  <a:lnTo>
                    <a:pt x="735825" y="240411"/>
                  </a:lnTo>
                  <a:lnTo>
                    <a:pt x="735825" y="255905"/>
                  </a:lnTo>
                  <a:lnTo>
                    <a:pt x="811022" y="255905"/>
                  </a:lnTo>
                  <a:lnTo>
                    <a:pt x="810895" y="264922"/>
                  </a:lnTo>
                  <a:lnTo>
                    <a:pt x="729475" y="267589"/>
                  </a:lnTo>
                  <a:lnTo>
                    <a:pt x="733679" y="283083"/>
                  </a:lnTo>
                  <a:lnTo>
                    <a:pt x="810260" y="279273"/>
                  </a:lnTo>
                  <a:lnTo>
                    <a:pt x="809879" y="286258"/>
                  </a:lnTo>
                  <a:lnTo>
                    <a:pt x="809498" y="290957"/>
                  </a:lnTo>
                  <a:lnTo>
                    <a:pt x="809371" y="293243"/>
                  </a:lnTo>
                  <a:lnTo>
                    <a:pt x="715899" y="293243"/>
                  </a:lnTo>
                  <a:lnTo>
                    <a:pt x="715899" y="308991"/>
                  </a:lnTo>
                  <a:lnTo>
                    <a:pt x="849122" y="308991"/>
                  </a:lnTo>
                  <a:lnTo>
                    <a:pt x="849122" y="293243"/>
                  </a:lnTo>
                  <a:close/>
                </a:path>
                <a:path w="4252595" h="382904">
                  <a:moveTo>
                    <a:pt x="958215" y="345821"/>
                  </a:moveTo>
                  <a:lnTo>
                    <a:pt x="956233" y="333756"/>
                  </a:lnTo>
                  <a:lnTo>
                    <a:pt x="955675" y="330327"/>
                  </a:lnTo>
                  <a:lnTo>
                    <a:pt x="945121" y="331838"/>
                  </a:lnTo>
                  <a:lnTo>
                    <a:pt x="931367" y="332905"/>
                  </a:lnTo>
                  <a:lnTo>
                    <a:pt x="914400" y="333552"/>
                  </a:lnTo>
                  <a:lnTo>
                    <a:pt x="894207" y="333756"/>
                  </a:lnTo>
                  <a:lnTo>
                    <a:pt x="894207" y="304673"/>
                  </a:lnTo>
                  <a:lnTo>
                    <a:pt x="943229" y="304673"/>
                  </a:lnTo>
                  <a:lnTo>
                    <a:pt x="943229" y="249301"/>
                  </a:lnTo>
                  <a:lnTo>
                    <a:pt x="875538" y="249301"/>
                  </a:lnTo>
                  <a:lnTo>
                    <a:pt x="875538" y="265049"/>
                  </a:lnTo>
                  <a:lnTo>
                    <a:pt x="924433" y="265049"/>
                  </a:lnTo>
                  <a:lnTo>
                    <a:pt x="924433" y="289306"/>
                  </a:lnTo>
                  <a:lnTo>
                    <a:pt x="875538" y="289306"/>
                  </a:lnTo>
                  <a:lnTo>
                    <a:pt x="875538" y="349504"/>
                  </a:lnTo>
                  <a:lnTo>
                    <a:pt x="903643" y="349275"/>
                  </a:lnTo>
                  <a:lnTo>
                    <a:pt x="926820" y="348576"/>
                  </a:lnTo>
                  <a:lnTo>
                    <a:pt x="945019" y="347421"/>
                  </a:lnTo>
                  <a:lnTo>
                    <a:pt x="958215" y="345821"/>
                  </a:lnTo>
                  <a:close/>
                </a:path>
                <a:path w="4252595" h="382904">
                  <a:moveTo>
                    <a:pt x="1006475" y="293878"/>
                  </a:moveTo>
                  <a:lnTo>
                    <a:pt x="983996" y="293878"/>
                  </a:lnTo>
                  <a:lnTo>
                    <a:pt x="983996" y="238760"/>
                  </a:lnTo>
                  <a:lnTo>
                    <a:pt x="965454" y="238760"/>
                  </a:lnTo>
                  <a:lnTo>
                    <a:pt x="965454" y="382270"/>
                  </a:lnTo>
                  <a:lnTo>
                    <a:pt x="983996" y="382270"/>
                  </a:lnTo>
                  <a:lnTo>
                    <a:pt x="983996" y="309499"/>
                  </a:lnTo>
                  <a:lnTo>
                    <a:pt x="1006475" y="309499"/>
                  </a:lnTo>
                  <a:lnTo>
                    <a:pt x="1006475" y="293878"/>
                  </a:lnTo>
                  <a:close/>
                </a:path>
                <a:path w="4252595" h="382904">
                  <a:moveTo>
                    <a:pt x="1134872" y="273304"/>
                  </a:moveTo>
                  <a:lnTo>
                    <a:pt x="1115568" y="246202"/>
                  </a:lnTo>
                  <a:lnTo>
                    <a:pt x="1115568" y="267843"/>
                  </a:lnTo>
                  <a:lnTo>
                    <a:pt x="1115568" y="278765"/>
                  </a:lnTo>
                  <a:lnTo>
                    <a:pt x="1113155" y="282956"/>
                  </a:lnTo>
                  <a:lnTo>
                    <a:pt x="1108202" y="286004"/>
                  </a:lnTo>
                  <a:lnTo>
                    <a:pt x="1103376" y="289052"/>
                  </a:lnTo>
                  <a:lnTo>
                    <a:pt x="1096264" y="290576"/>
                  </a:lnTo>
                  <a:lnTo>
                    <a:pt x="1077722" y="290576"/>
                  </a:lnTo>
                  <a:lnTo>
                    <a:pt x="1058545" y="267843"/>
                  </a:lnTo>
                  <a:lnTo>
                    <a:pt x="1060958" y="263652"/>
                  </a:lnTo>
                  <a:lnTo>
                    <a:pt x="1066406" y="260083"/>
                  </a:lnTo>
                  <a:lnTo>
                    <a:pt x="1070610" y="257429"/>
                  </a:lnTo>
                  <a:lnTo>
                    <a:pt x="1077722" y="255905"/>
                  </a:lnTo>
                  <a:lnTo>
                    <a:pt x="1096264" y="255905"/>
                  </a:lnTo>
                  <a:lnTo>
                    <a:pt x="1103376" y="257429"/>
                  </a:lnTo>
                  <a:lnTo>
                    <a:pt x="1107643" y="260134"/>
                  </a:lnTo>
                  <a:lnTo>
                    <a:pt x="1113155" y="263652"/>
                  </a:lnTo>
                  <a:lnTo>
                    <a:pt x="1115568" y="267843"/>
                  </a:lnTo>
                  <a:lnTo>
                    <a:pt x="1115568" y="246202"/>
                  </a:lnTo>
                  <a:lnTo>
                    <a:pt x="1115187" y="245986"/>
                  </a:lnTo>
                  <a:lnTo>
                    <a:pt x="1107008" y="243243"/>
                  </a:lnTo>
                  <a:lnTo>
                    <a:pt x="1097610" y="241604"/>
                  </a:lnTo>
                  <a:lnTo>
                    <a:pt x="1086993" y="241046"/>
                  </a:lnTo>
                  <a:lnTo>
                    <a:pt x="1076655" y="241604"/>
                  </a:lnTo>
                  <a:lnTo>
                    <a:pt x="1042708" y="260134"/>
                  </a:lnTo>
                  <a:lnTo>
                    <a:pt x="1039495" y="273304"/>
                  </a:lnTo>
                  <a:lnTo>
                    <a:pt x="1040295" y="280454"/>
                  </a:lnTo>
                  <a:lnTo>
                    <a:pt x="1076896" y="305892"/>
                  </a:lnTo>
                  <a:lnTo>
                    <a:pt x="1087374" y="306451"/>
                  </a:lnTo>
                  <a:lnTo>
                    <a:pt x="1097902" y="305892"/>
                  </a:lnTo>
                  <a:lnTo>
                    <a:pt x="1129106" y="290576"/>
                  </a:lnTo>
                  <a:lnTo>
                    <a:pt x="1131722" y="286804"/>
                  </a:lnTo>
                  <a:lnTo>
                    <a:pt x="1134084" y="280403"/>
                  </a:lnTo>
                  <a:lnTo>
                    <a:pt x="1134872" y="273304"/>
                  </a:lnTo>
                  <a:close/>
                </a:path>
                <a:path w="4252595" h="382904">
                  <a:moveTo>
                    <a:pt x="1153922" y="317754"/>
                  </a:moveTo>
                  <a:lnTo>
                    <a:pt x="1020699" y="317754"/>
                  </a:lnTo>
                  <a:lnTo>
                    <a:pt x="1020699" y="333629"/>
                  </a:lnTo>
                  <a:lnTo>
                    <a:pt x="1077849" y="333629"/>
                  </a:lnTo>
                  <a:lnTo>
                    <a:pt x="1077849" y="382270"/>
                  </a:lnTo>
                  <a:lnTo>
                    <a:pt x="1096645" y="382270"/>
                  </a:lnTo>
                  <a:lnTo>
                    <a:pt x="1096645" y="333629"/>
                  </a:lnTo>
                  <a:lnTo>
                    <a:pt x="1153922" y="333629"/>
                  </a:lnTo>
                  <a:lnTo>
                    <a:pt x="1153922" y="317754"/>
                  </a:lnTo>
                  <a:close/>
                </a:path>
                <a:path w="4252595" h="382904">
                  <a:moveTo>
                    <a:pt x="1287272" y="301498"/>
                  </a:moveTo>
                  <a:lnTo>
                    <a:pt x="1213104" y="301498"/>
                  </a:lnTo>
                  <a:lnTo>
                    <a:pt x="1213104" y="266954"/>
                  </a:lnTo>
                  <a:lnTo>
                    <a:pt x="1285113" y="266954"/>
                  </a:lnTo>
                  <a:lnTo>
                    <a:pt x="1285113" y="251333"/>
                  </a:lnTo>
                  <a:lnTo>
                    <a:pt x="1194308" y="251333"/>
                  </a:lnTo>
                  <a:lnTo>
                    <a:pt x="1194308" y="317119"/>
                  </a:lnTo>
                  <a:lnTo>
                    <a:pt x="1287272" y="317119"/>
                  </a:lnTo>
                  <a:lnTo>
                    <a:pt x="1287272" y="301498"/>
                  </a:lnTo>
                  <a:close/>
                </a:path>
                <a:path w="4252595" h="382904">
                  <a:moveTo>
                    <a:pt x="1306322" y="345567"/>
                  </a:moveTo>
                  <a:lnTo>
                    <a:pt x="1173099" y="345567"/>
                  </a:lnTo>
                  <a:lnTo>
                    <a:pt x="1173099" y="361061"/>
                  </a:lnTo>
                  <a:lnTo>
                    <a:pt x="1306322" y="361061"/>
                  </a:lnTo>
                  <a:lnTo>
                    <a:pt x="1306322" y="345567"/>
                  </a:lnTo>
                  <a:close/>
                </a:path>
                <a:path w="4252595" h="382904">
                  <a:moveTo>
                    <a:pt x="1306322" y="52324"/>
                  </a:moveTo>
                  <a:lnTo>
                    <a:pt x="1284605" y="52324"/>
                  </a:lnTo>
                  <a:lnTo>
                    <a:pt x="1285354" y="38392"/>
                  </a:lnTo>
                  <a:lnTo>
                    <a:pt x="1285913" y="25742"/>
                  </a:lnTo>
                  <a:lnTo>
                    <a:pt x="1286256" y="14338"/>
                  </a:lnTo>
                  <a:lnTo>
                    <a:pt x="1286383" y="4191"/>
                  </a:lnTo>
                  <a:lnTo>
                    <a:pt x="1194054" y="4191"/>
                  </a:lnTo>
                  <a:lnTo>
                    <a:pt x="1194054" y="19812"/>
                  </a:lnTo>
                  <a:lnTo>
                    <a:pt x="1267587" y="19812"/>
                  </a:lnTo>
                  <a:lnTo>
                    <a:pt x="1267523" y="27482"/>
                  </a:lnTo>
                  <a:lnTo>
                    <a:pt x="1267358" y="35458"/>
                  </a:lnTo>
                  <a:lnTo>
                    <a:pt x="1267040" y="43726"/>
                  </a:lnTo>
                  <a:lnTo>
                    <a:pt x="1266571" y="52324"/>
                  </a:lnTo>
                  <a:lnTo>
                    <a:pt x="1173099" y="52324"/>
                  </a:lnTo>
                  <a:lnTo>
                    <a:pt x="1173099" y="67945"/>
                  </a:lnTo>
                  <a:lnTo>
                    <a:pt x="1229233" y="67945"/>
                  </a:lnTo>
                  <a:lnTo>
                    <a:pt x="1229233" y="88773"/>
                  </a:lnTo>
                  <a:lnTo>
                    <a:pt x="1190371" y="88773"/>
                  </a:lnTo>
                  <a:lnTo>
                    <a:pt x="1190371" y="104648"/>
                  </a:lnTo>
                  <a:lnTo>
                    <a:pt x="1267968" y="104648"/>
                  </a:lnTo>
                  <a:lnTo>
                    <a:pt x="1267968" y="144526"/>
                  </a:lnTo>
                  <a:lnTo>
                    <a:pt x="1286637" y="144526"/>
                  </a:lnTo>
                  <a:lnTo>
                    <a:pt x="1286637" y="88773"/>
                  </a:lnTo>
                  <a:lnTo>
                    <a:pt x="1247902" y="88773"/>
                  </a:lnTo>
                  <a:lnTo>
                    <a:pt x="1247902" y="67945"/>
                  </a:lnTo>
                  <a:lnTo>
                    <a:pt x="1306322" y="67945"/>
                  </a:lnTo>
                  <a:lnTo>
                    <a:pt x="1306322" y="52324"/>
                  </a:lnTo>
                  <a:close/>
                </a:path>
                <a:path w="4252595" h="382904">
                  <a:moveTo>
                    <a:pt x="1393317" y="99441"/>
                  </a:moveTo>
                  <a:lnTo>
                    <a:pt x="1391704" y="86614"/>
                  </a:lnTo>
                  <a:lnTo>
                    <a:pt x="1391412" y="84201"/>
                  </a:lnTo>
                  <a:lnTo>
                    <a:pt x="1382661" y="85229"/>
                  </a:lnTo>
                  <a:lnTo>
                    <a:pt x="1373212" y="85979"/>
                  </a:lnTo>
                  <a:lnTo>
                    <a:pt x="1363040" y="86461"/>
                  </a:lnTo>
                  <a:lnTo>
                    <a:pt x="1352169" y="86614"/>
                  </a:lnTo>
                  <a:lnTo>
                    <a:pt x="1352169" y="12319"/>
                  </a:lnTo>
                  <a:lnTo>
                    <a:pt x="1333754" y="12319"/>
                  </a:lnTo>
                  <a:lnTo>
                    <a:pt x="1333754" y="102362"/>
                  </a:lnTo>
                  <a:lnTo>
                    <a:pt x="1357858" y="102196"/>
                  </a:lnTo>
                  <a:lnTo>
                    <a:pt x="1366443" y="101993"/>
                  </a:lnTo>
                  <a:lnTo>
                    <a:pt x="1379474" y="101473"/>
                  </a:lnTo>
                  <a:lnTo>
                    <a:pt x="1386332" y="100584"/>
                  </a:lnTo>
                  <a:lnTo>
                    <a:pt x="1393317" y="99441"/>
                  </a:lnTo>
                  <a:close/>
                </a:path>
                <a:path w="4252595" h="382904">
                  <a:moveTo>
                    <a:pt x="1415034" y="332105"/>
                  </a:moveTo>
                  <a:lnTo>
                    <a:pt x="1384325" y="301205"/>
                  </a:lnTo>
                  <a:lnTo>
                    <a:pt x="1378331" y="248285"/>
                  </a:lnTo>
                  <a:lnTo>
                    <a:pt x="1359662" y="248285"/>
                  </a:lnTo>
                  <a:lnTo>
                    <a:pt x="1359662" y="276225"/>
                  </a:lnTo>
                  <a:lnTo>
                    <a:pt x="1358988" y="285038"/>
                  </a:lnTo>
                  <a:lnTo>
                    <a:pt x="1336573" y="325691"/>
                  </a:lnTo>
                  <a:lnTo>
                    <a:pt x="1321435" y="336296"/>
                  </a:lnTo>
                  <a:lnTo>
                    <a:pt x="1335913" y="348996"/>
                  </a:lnTo>
                  <a:lnTo>
                    <a:pt x="1345958" y="341033"/>
                  </a:lnTo>
                  <a:lnTo>
                    <a:pt x="1354810" y="331965"/>
                  </a:lnTo>
                  <a:lnTo>
                    <a:pt x="1362494" y="321843"/>
                  </a:lnTo>
                  <a:lnTo>
                    <a:pt x="1369060" y="310642"/>
                  </a:lnTo>
                  <a:lnTo>
                    <a:pt x="1375117" y="320624"/>
                  </a:lnTo>
                  <a:lnTo>
                    <a:pt x="1382649" y="329946"/>
                  </a:lnTo>
                  <a:lnTo>
                    <a:pt x="1391589" y="338620"/>
                  </a:lnTo>
                  <a:lnTo>
                    <a:pt x="1401953" y="346583"/>
                  </a:lnTo>
                  <a:lnTo>
                    <a:pt x="1415034" y="332105"/>
                  </a:lnTo>
                  <a:close/>
                </a:path>
                <a:path w="4252595" h="382904">
                  <a:moveTo>
                    <a:pt x="1448689" y="238760"/>
                  </a:moveTo>
                  <a:lnTo>
                    <a:pt x="1430147" y="238760"/>
                  </a:lnTo>
                  <a:lnTo>
                    <a:pt x="1430147" y="282194"/>
                  </a:lnTo>
                  <a:lnTo>
                    <a:pt x="1399032" y="282194"/>
                  </a:lnTo>
                  <a:lnTo>
                    <a:pt x="1399032" y="297815"/>
                  </a:lnTo>
                  <a:lnTo>
                    <a:pt x="1430147" y="297815"/>
                  </a:lnTo>
                  <a:lnTo>
                    <a:pt x="1430147" y="382270"/>
                  </a:lnTo>
                  <a:lnTo>
                    <a:pt x="1448689" y="382270"/>
                  </a:lnTo>
                  <a:lnTo>
                    <a:pt x="1448689" y="238760"/>
                  </a:lnTo>
                  <a:close/>
                </a:path>
                <a:path w="4252595" h="382904">
                  <a:moveTo>
                    <a:pt x="1448943" y="1016"/>
                  </a:moveTo>
                  <a:lnTo>
                    <a:pt x="1430401" y="1016"/>
                  </a:lnTo>
                  <a:lnTo>
                    <a:pt x="1430401" y="57023"/>
                  </a:lnTo>
                  <a:lnTo>
                    <a:pt x="1417320" y="57023"/>
                  </a:lnTo>
                  <a:lnTo>
                    <a:pt x="1417320" y="3810"/>
                  </a:lnTo>
                  <a:lnTo>
                    <a:pt x="1398905" y="3810"/>
                  </a:lnTo>
                  <a:lnTo>
                    <a:pt x="1398905" y="140208"/>
                  </a:lnTo>
                  <a:lnTo>
                    <a:pt x="1417320" y="140208"/>
                  </a:lnTo>
                  <a:lnTo>
                    <a:pt x="1417320" y="72771"/>
                  </a:lnTo>
                  <a:lnTo>
                    <a:pt x="1430401" y="72771"/>
                  </a:lnTo>
                  <a:lnTo>
                    <a:pt x="1430401" y="144526"/>
                  </a:lnTo>
                  <a:lnTo>
                    <a:pt x="1448943" y="144526"/>
                  </a:lnTo>
                  <a:lnTo>
                    <a:pt x="1448943" y="72771"/>
                  </a:lnTo>
                  <a:lnTo>
                    <a:pt x="1448943" y="57023"/>
                  </a:lnTo>
                  <a:lnTo>
                    <a:pt x="1448943" y="1016"/>
                  </a:lnTo>
                  <a:close/>
                </a:path>
                <a:path w="4252595" h="382904">
                  <a:moveTo>
                    <a:pt x="1504188" y="84328"/>
                  </a:moveTo>
                  <a:lnTo>
                    <a:pt x="1503045" y="81534"/>
                  </a:lnTo>
                  <a:lnTo>
                    <a:pt x="1498473" y="76962"/>
                  </a:lnTo>
                  <a:lnTo>
                    <a:pt x="1495679" y="75819"/>
                  </a:lnTo>
                  <a:lnTo>
                    <a:pt x="1492504" y="75819"/>
                  </a:lnTo>
                  <a:lnTo>
                    <a:pt x="1489075" y="75819"/>
                  </a:lnTo>
                  <a:lnTo>
                    <a:pt x="1486281" y="76962"/>
                  </a:lnTo>
                  <a:lnTo>
                    <a:pt x="1483995" y="79248"/>
                  </a:lnTo>
                  <a:lnTo>
                    <a:pt x="1481836" y="81534"/>
                  </a:lnTo>
                  <a:lnTo>
                    <a:pt x="1480693" y="84328"/>
                  </a:lnTo>
                  <a:lnTo>
                    <a:pt x="1480693" y="90805"/>
                  </a:lnTo>
                  <a:lnTo>
                    <a:pt x="1481836" y="93599"/>
                  </a:lnTo>
                  <a:lnTo>
                    <a:pt x="1486408" y="98171"/>
                  </a:lnTo>
                  <a:lnTo>
                    <a:pt x="1489202" y="99314"/>
                  </a:lnTo>
                  <a:lnTo>
                    <a:pt x="1495552" y="99314"/>
                  </a:lnTo>
                  <a:lnTo>
                    <a:pt x="1498346" y="98171"/>
                  </a:lnTo>
                  <a:lnTo>
                    <a:pt x="1502918" y="93599"/>
                  </a:lnTo>
                  <a:lnTo>
                    <a:pt x="1504188" y="90805"/>
                  </a:lnTo>
                  <a:lnTo>
                    <a:pt x="1504188" y="84328"/>
                  </a:lnTo>
                  <a:close/>
                </a:path>
                <a:path w="4252595" h="382904">
                  <a:moveTo>
                    <a:pt x="1556004" y="249047"/>
                  </a:moveTo>
                  <a:lnTo>
                    <a:pt x="1537462" y="249047"/>
                  </a:lnTo>
                  <a:lnTo>
                    <a:pt x="1537462" y="281432"/>
                  </a:lnTo>
                  <a:lnTo>
                    <a:pt x="1537462" y="297180"/>
                  </a:lnTo>
                  <a:lnTo>
                    <a:pt x="1537462" y="327660"/>
                  </a:lnTo>
                  <a:lnTo>
                    <a:pt x="1504315" y="327660"/>
                  </a:lnTo>
                  <a:lnTo>
                    <a:pt x="1504315" y="297180"/>
                  </a:lnTo>
                  <a:lnTo>
                    <a:pt x="1537462" y="297180"/>
                  </a:lnTo>
                  <a:lnTo>
                    <a:pt x="1537462" y="281432"/>
                  </a:lnTo>
                  <a:lnTo>
                    <a:pt x="1504315" y="281432"/>
                  </a:lnTo>
                  <a:lnTo>
                    <a:pt x="1504315" y="249047"/>
                  </a:lnTo>
                  <a:lnTo>
                    <a:pt x="1486027" y="249047"/>
                  </a:lnTo>
                  <a:lnTo>
                    <a:pt x="1486027" y="343408"/>
                  </a:lnTo>
                  <a:lnTo>
                    <a:pt x="1556004" y="343408"/>
                  </a:lnTo>
                  <a:lnTo>
                    <a:pt x="1556004" y="327660"/>
                  </a:lnTo>
                  <a:lnTo>
                    <a:pt x="1556004" y="297180"/>
                  </a:lnTo>
                  <a:lnTo>
                    <a:pt x="1556004" y="281432"/>
                  </a:lnTo>
                  <a:lnTo>
                    <a:pt x="1556004" y="249047"/>
                  </a:lnTo>
                  <a:close/>
                </a:path>
                <a:path w="4252595" h="382904">
                  <a:moveTo>
                    <a:pt x="1598168" y="238760"/>
                  </a:moveTo>
                  <a:lnTo>
                    <a:pt x="1579880" y="238760"/>
                  </a:lnTo>
                  <a:lnTo>
                    <a:pt x="1579880" y="382270"/>
                  </a:lnTo>
                  <a:lnTo>
                    <a:pt x="1598168" y="382270"/>
                  </a:lnTo>
                  <a:lnTo>
                    <a:pt x="1598168" y="238760"/>
                  </a:lnTo>
                  <a:close/>
                </a:path>
                <a:path w="4252595" h="382904">
                  <a:moveTo>
                    <a:pt x="1625600" y="119507"/>
                  </a:moveTo>
                  <a:lnTo>
                    <a:pt x="1624672" y="105537"/>
                  </a:lnTo>
                  <a:lnTo>
                    <a:pt x="1624584" y="104140"/>
                  </a:lnTo>
                  <a:lnTo>
                    <a:pt x="1615236" y="104597"/>
                  </a:lnTo>
                  <a:lnTo>
                    <a:pt x="1604937" y="104990"/>
                  </a:lnTo>
                  <a:lnTo>
                    <a:pt x="1581404" y="105537"/>
                  </a:lnTo>
                  <a:lnTo>
                    <a:pt x="1581404" y="81534"/>
                  </a:lnTo>
                  <a:lnTo>
                    <a:pt x="1588135" y="79692"/>
                  </a:lnTo>
                  <a:lnTo>
                    <a:pt x="1594104" y="77000"/>
                  </a:lnTo>
                  <a:lnTo>
                    <a:pt x="1599298" y="73507"/>
                  </a:lnTo>
                  <a:lnTo>
                    <a:pt x="1603756" y="69215"/>
                  </a:lnTo>
                  <a:lnTo>
                    <a:pt x="1605826" y="66802"/>
                  </a:lnTo>
                  <a:lnTo>
                    <a:pt x="1609217" y="62865"/>
                  </a:lnTo>
                  <a:lnTo>
                    <a:pt x="1611833" y="55499"/>
                  </a:lnTo>
                  <a:lnTo>
                    <a:pt x="1611884" y="46482"/>
                  </a:lnTo>
                  <a:lnTo>
                    <a:pt x="1611185" y="38798"/>
                  </a:lnTo>
                  <a:lnTo>
                    <a:pt x="1592834" y="14998"/>
                  </a:lnTo>
                  <a:lnTo>
                    <a:pt x="1592834" y="52324"/>
                  </a:lnTo>
                  <a:lnTo>
                    <a:pt x="1590929" y="57150"/>
                  </a:lnTo>
                  <a:lnTo>
                    <a:pt x="1583182" y="64897"/>
                  </a:lnTo>
                  <a:lnTo>
                    <a:pt x="1578102" y="66802"/>
                  </a:lnTo>
                  <a:lnTo>
                    <a:pt x="1565910" y="66802"/>
                  </a:lnTo>
                  <a:lnTo>
                    <a:pt x="1560830" y="64897"/>
                  </a:lnTo>
                  <a:lnTo>
                    <a:pt x="1553083" y="57150"/>
                  </a:lnTo>
                  <a:lnTo>
                    <a:pt x="1551051" y="52324"/>
                  </a:lnTo>
                  <a:lnTo>
                    <a:pt x="1551051" y="40386"/>
                  </a:lnTo>
                  <a:lnTo>
                    <a:pt x="1553083" y="35560"/>
                  </a:lnTo>
                  <a:lnTo>
                    <a:pt x="1560830" y="27813"/>
                  </a:lnTo>
                  <a:lnTo>
                    <a:pt x="1565783" y="25908"/>
                  </a:lnTo>
                  <a:lnTo>
                    <a:pt x="1577975" y="25908"/>
                  </a:lnTo>
                  <a:lnTo>
                    <a:pt x="1592834" y="52324"/>
                  </a:lnTo>
                  <a:lnTo>
                    <a:pt x="1592834" y="14998"/>
                  </a:lnTo>
                  <a:lnTo>
                    <a:pt x="1588147" y="12788"/>
                  </a:lnTo>
                  <a:lnTo>
                    <a:pt x="1580756" y="10909"/>
                  </a:lnTo>
                  <a:lnTo>
                    <a:pt x="1572641" y="10287"/>
                  </a:lnTo>
                  <a:lnTo>
                    <a:pt x="1564347" y="10909"/>
                  </a:lnTo>
                  <a:lnTo>
                    <a:pt x="1532724" y="38798"/>
                  </a:lnTo>
                  <a:lnTo>
                    <a:pt x="1532001" y="46482"/>
                  </a:lnTo>
                  <a:lnTo>
                    <a:pt x="1532001" y="55499"/>
                  </a:lnTo>
                  <a:lnTo>
                    <a:pt x="1562735" y="81534"/>
                  </a:lnTo>
                  <a:lnTo>
                    <a:pt x="1562735" y="105791"/>
                  </a:lnTo>
                  <a:lnTo>
                    <a:pt x="1521206" y="106299"/>
                  </a:lnTo>
                  <a:lnTo>
                    <a:pt x="1523238" y="121920"/>
                  </a:lnTo>
                  <a:lnTo>
                    <a:pt x="1578483" y="121158"/>
                  </a:lnTo>
                  <a:lnTo>
                    <a:pt x="1608175" y="120332"/>
                  </a:lnTo>
                  <a:lnTo>
                    <a:pt x="1618424" y="119913"/>
                  </a:lnTo>
                  <a:lnTo>
                    <a:pt x="1625600" y="119507"/>
                  </a:lnTo>
                  <a:close/>
                </a:path>
                <a:path w="4252595" h="382904">
                  <a:moveTo>
                    <a:pt x="1648333" y="1016"/>
                  </a:moveTo>
                  <a:lnTo>
                    <a:pt x="1629918" y="1016"/>
                  </a:lnTo>
                  <a:lnTo>
                    <a:pt x="1629918" y="144526"/>
                  </a:lnTo>
                  <a:lnTo>
                    <a:pt x="1648333" y="144526"/>
                  </a:lnTo>
                  <a:lnTo>
                    <a:pt x="1648333" y="1016"/>
                  </a:lnTo>
                  <a:close/>
                </a:path>
                <a:path w="4252595" h="382904">
                  <a:moveTo>
                    <a:pt x="1759204" y="302641"/>
                  </a:moveTo>
                  <a:lnTo>
                    <a:pt x="1720088" y="283845"/>
                  </a:lnTo>
                  <a:lnTo>
                    <a:pt x="1719275" y="282956"/>
                  </a:lnTo>
                  <a:lnTo>
                    <a:pt x="1714080" y="277279"/>
                  </a:lnTo>
                  <a:lnTo>
                    <a:pt x="1709801" y="270891"/>
                  </a:lnTo>
                  <a:lnTo>
                    <a:pt x="1707222" y="264706"/>
                  </a:lnTo>
                  <a:lnTo>
                    <a:pt x="1706372" y="258699"/>
                  </a:lnTo>
                  <a:lnTo>
                    <a:pt x="1706372" y="248031"/>
                  </a:lnTo>
                  <a:lnTo>
                    <a:pt x="1687449" y="248031"/>
                  </a:lnTo>
                  <a:lnTo>
                    <a:pt x="1687449" y="258699"/>
                  </a:lnTo>
                  <a:lnTo>
                    <a:pt x="1686585" y="264845"/>
                  </a:lnTo>
                  <a:lnTo>
                    <a:pt x="1657057" y="295211"/>
                  </a:lnTo>
                  <a:lnTo>
                    <a:pt x="1634490" y="302641"/>
                  </a:lnTo>
                  <a:lnTo>
                    <a:pt x="1645285" y="317246"/>
                  </a:lnTo>
                  <a:lnTo>
                    <a:pt x="1681886" y="298551"/>
                  </a:lnTo>
                  <a:lnTo>
                    <a:pt x="1696847" y="282956"/>
                  </a:lnTo>
                  <a:lnTo>
                    <a:pt x="1700987" y="288150"/>
                  </a:lnTo>
                  <a:lnTo>
                    <a:pt x="1733232" y="311315"/>
                  </a:lnTo>
                  <a:lnTo>
                    <a:pt x="1748282" y="317119"/>
                  </a:lnTo>
                  <a:lnTo>
                    <a:pt x="1759204" y="302641"/>
                  </a:lnTo>
                  <a:close/>
                </a:path>
                <a:path w="4252595" h="382904">
                  <a:moveTo>
                    <a:pt x="1763522" y="345567"/>
                  </a:moveTo>
                  <a:lnTo>
                    <a:pt x="1630299" y="345567"/>
                  </a:lnTo>
                  <a:lnTo>
                    <a:pt x="1630299" y="360934"/>
                  </a:lnTo>
                  <a:lnTo>
                    <a:pt x="1763522" y="360934"/>
                  </a:lnTo>
                  <a:lnTo>
                    <a:pt x="1763522" y="345567"/>
                  </a:lnTo>
                  <a:close/>
                </a:path>
                <a:path w="4252595" h="382904">
                  <a:moveTo>
                    <a:pt x="1849755" y="127000"/>
                  </a:moveTo>
                  <a:lnTo>
                    <a:pt x="1770888" y="127000"/>
                  </a:lnTo>
                  <a:lnTo>
                    <a:pt x="1770888" y="118110"/>
                  </a:lnTo>
                  <a:lnTo>
                    <a:pt x="1846199" y="118110"/>
                  </a:lnTo>
                  <a:lnTo>
                    <a:pt x="1846199" y="80264"/>
                  </a:lnTo>
                  <a:lnTo>
                    <a:pt x="1752219" y="80264"/>
                  </a:lnTo>
                  <a:lnTo>
                    <a:pt x="1752219" y="95758"/>
                  </a:lnTo>
                  <a:lnTo>
                    <a:pt x="1827530" y="95758"/>
                  </a:lnTo>
                  <a:lnTo>
                    <a:pt x="1827530" y="104140"/>
                  </a:lnTo>
                  <a:lnTo>
                    <a:pt x="1752219" y="104140"/>
                  </a:lnTo>
                  <a:lnTo>
                    <a:pt x="1752219" y="142621"/>
                  </a:lnTo>
                  <a:lnTo>
                    <a:pt x="1849755" y="142621"/>
                  </a:lnTo>
                  <a:lnTo>
                    <a:pt x="1849755" y="127000"/>
                  </a:lnTo>
                  <a:close/>
                </a:path>
                <a:path w="4252595" h="382904">
                  <a:moveTo>
                    <a:pt x="1855470" y="333502"/>
                  </a:moveTo>
                  <a:lnTo>
                    <a:pt x="1849412" y="328930"/>
                  </a:lnTo>
                  <a:lnTo>
                    <a:pt x="1844040" y="323786"/>
                  </a:lnTo>
                  <a:lnTo>
                    <a:pt x="1839315" y="318071"/>
                  </a:lnTo>
                  <a:lnTo>
                    <a:pt x="1838540" y="316865"/>
                  </a:lnTo>
                  <a:lnTo>
                    <a:pt x="1835277" y="311785"/>
                  </a:lnTo>
                  <a:lnTo>
                    <a:pt x="1832102" y="305181"/>
                  </a:lnTo>
                  <a:lnTo>
                    <a:pt x="1829841" y="298297"/>
                  </a:lnTo>
                  <a:lnTo>
                    <a:pt x="1828482" y="291185"/>
                  </a:lnTo>
                  <a:lnTo>
                    <a:pt x="1828038" y="283845"/>
                  </a:lnTo>
                  <a:lnTo>
                    <a:pt x="1828038" y="266319"/>
                  </a:lnTo>
                  <a:lnTo>
                    <a:pt x="1849882" y="266319"/>
                  </a:lnTo>
                  <a:lnTo>
                    <a:pt x="1849882" y="250698"/>
                  </a:lnTo>
                  <a:lnTo>
                    <a:pt x="1785239" y="250698"/>
                  </a:lnTo>
                  <a:lnTo>
                    <a:pt x="1785239" y="266319"/>
                  </a:lnTo>
                  <a:lnTo>
                    <a:pt x="1809877" y="266319"/>
                  </a:lnTo>
                  <a:lnTo>
                    <a:pt x="1809775" y="283845"/>
                  </a:lnTo>
                  <a:lnTo>
                    <a:pt x="1797456" y="321424"/>
                  </a:lnTo>
                  <a:lnTo>
                    <a:pt x="1779270" y="338836"/>
                  </a:lnTo>
                  <a:lnTo>
                    <a:pt x="1792986" y="350520"/>
                  </a:lnTo>
                  <a:lnTo>
                    <a:pt x="1819021" y="316865"/>
                  </a:lnTo>
                  <a:lnTo>
                    <a:pt x="1820926" y="321056"/>
                  </a:lnTo>
                  <a:lnTo>
                    <a:pt x="1824355" y="326136"/>
                  </a:lnTo>
                  <a:lnTo>
                    <a:pt x="1834261" y="338328"/>
                  </a:lnTo>
                  <a:lnTo>
                    <a:pt x="1838833" y="342900"/>
                  </a:lnTo>
                  <a:lnTo>
                    <a:pt x="1842770" y="345821"/>
                  </a:lnTo>
                  <a:lnTo>
                    <a:pt x="1855470" y="333502"/>
                  </a:lnTo>
                  <a:close/>
                </a:path>
                <a:path w="4252595" h="382904">
                  <a:moveTo>
                    <a:pt x="1865630" y="55499"/>
                  </a:moveTo>
                  <a:lnTo>
                    <a:pt x="1843913" y="55499"/>
                  </a:lnTo>
                  <a:lnTo>
                    <a:pt x="1844903" y="44424"/>
                  </a:lnTo>
                  <a:lnTo>
                    <a:pt x="1845068" y="41529"/>
                  </a:lnTo>
                  <a:lnTo>
                    <a:pt x="1845614" y="31940"/>
                  </a:lnTo>
                  <a:lnTo>
                    <a:pt x="1846046" y="18034"/>
                  </a:lnTo>
                  <a:lnTo>
                    <a:pt x="1846199" y="2667"/>
                  </a:lnTo>
                  <a:lnTo>
                    <a:pt x="1752346" y="2667"/>
                  </a:lnTo>
                  <a:lnTo>
                    <a:pt x="1752346" y="18161"/>
                  </a:lnTo>
                  <a:lnTo>
                    <a:pt x="1827530" y="18161"/>
                  </a:lnTo>
                  <a:lnTo>
                    <a:pt x="1827403" y="27178"/>
                  </a:lnTo>
                  <a:lnTo>
                    <a:pt x="1745996" y="29845"/>
                  </a:lnTo>
                  <a:lnTo>
                    <a:pt x="1750187" y="45339"/>
                  </a:lnTo>
                  <a:lnTo>
                    <a:pt x="1826768" y="41529"/>
                  </a:lnTo>
                  <a:lnTo>
                    <a:pt x="1826387" y="48514"/>
                  </a:lnTo>
                  <a:lnTo>
                    <a:pt x="1826006" y="53213"/>
                  </a:lnTo>
                  <a:lnTo>
                    <a:pt x="1825879" y="55499"/>
                  </a:lnTo>
                  <a:lnTo>
                    <a:pt x="1732407" y="55499"/>
                  </a:lnTo>
                  <a:lnTo>
                    <a:pt x="1732407" y="71247"/>
                  </a:lnTo>
                  <a:lnTo>
                    <a:pt x="1865630" y="71247"/>
                  </a:lnTo>
                  <a:lnTo>
                    <a:pt x="1865630" y="55499"/>
                  </a:lnTo>
                  <a:close/>
                </a:path>
                <a:path w="4252595" h="382904">
                  <a:moveTo>
                    <a:pt x="1878584" y="241554"/>
                  </a:moveTo>
                  <a:lnTo>
                    <a:pt x="1860169" y="241554"/>
                  </a:lnTo>
                  <a:lnTo>
                    <a:pt x="1860169" y="286004"/>
                  </a:lnTo>
                  <a:lnTo>
                    <a:pt x="1840357" y="286004"/>
                  </a:lnTo>
                  <a:lnTo>
                    <a:pt x="1840357" y="301117"/>
                  </a:lnTo>
                  <a:lnTo>
                    <a:pt x="1860169" y="301117"/>
                  </a:lnTo>
                  <a:lnTo>
                    <a:pt x="1860169" y="377952"/>
                  </a:lnTo>
                  <a:lnTo>
                    <a:pt x="1878584" y="377952"/>
                  </a:lnTo>
                  <a:lnTo>
                    <a:pt x="1878584" y="241554"/>
                  </a:lnTo>
                  <a:close/>
                </a:path>
                <a:path w="4252595" h="382904">
                  <a:moveTo>
                    <a:pt x="1907794" y="238760"/>
                  </a:moveTo>
                  <a:lnTo>
                    <a:pt x="1889252" y="238760"/>
                  </a:lnTo>
                  <a:lnTo>
                    <a:pt x="1889252" y="382270"/>
                  </a:lnTo>
                  <a:lnTo>
                    <a:pt x="1907794" y="382270"/>
                  </a:lnTo>
                  <a:lnTo>
                    <a:pt x="1907794" y="238760"/>
                  </a:lnTo>
                  <a:close/>
                </a:path>
                <a:path w="4252595" h="382904">
                  <a:moveTo>
                    <a:pt x="1974723" y="108077"/>
                  </a:moveTo>
                  <a:lnTo>
                    <a:pt x="1972741" y="96012"/>
                  </a:lnTo>
                  <a:lnTo>
                    <a:pt x="1972183" y="92583"/>
                  </a:lnTo>
                  <a:lnTo>
                    <a:pt x="1961629" y="94094"/>
                  </a:lnTo>
                  <a:lnTo>
                    <a:pt x="1947875" y="95161"/>
                  </a:lnTo>
                  <a:lnTo>
                    <a:pt x="1930908" y="95808"/>
                  </a:lnTo>
                  <a:lnTo>
                    <a:pt x="1910715" y="96012"/>
                  </a:lnTo>
                  <a:lnTo>
                    <a:pt x="1910715" y="66929"/>
                  </a:lnTo>
                  <a:lnTo>
                    <a:pt x="1959737" y="66929"/>
                  </a:lnTo>
                  <a:lnTo>
                    <a:pt x="1959737" y="11557"/>
                  </a:lnTo>
                  <a:lnTo>
                    <a:pt x="1892046" y="11557"/>
                  </a:lnTo>
                  <a:lnTo>
                    <a:pt x="1892046" y="27305"/>
                  </a:lnTo>
                  <a:lnTo>
                    <a:pt x="1940941" y="27305"/>
                  </a:lnTo>
                  <a:lnTo>
                    <a:pt x="1940941" y="51562"/>
                  </a:lnTo>
                  <a:lnTo>
                    <a:pt x="1892046" y="51562"/>
                  </a:lnTo>
                  <a:lnTo>
                    <a:pt x="1892046" y="111760"/>
                  </a:lnTo>
                  <a:lnTo>
                    <a:pt x="1920151" y="111531"/>
                  </a:lnTo>
                  <a:lnTo>
                    <a:pt x="1943328" y="110832"/>
                  </a:lnTo>
                  <a:lnTo>
                    <a:pt x="1961527" y="109677"/>
                  </a:lnTo>
                  <a:lnTo>
                    <a:pt x="1974723" y="108077"/>
                  </a:lnTo>
                  <a:close/>
                </a:path>
                <a:path w="4252595" h="382904">
                  <a:moveTo>
                    <a:pt x="2022983" y="56134"/>
                  </a:moveTo>
                  <a:lnTo>
                    <a:pt x="2000504" y="56134"/>
                  </a:lnTo>
                  <a:lnTo>
                    <a:pt x="2000504" y="1016"/>
                  </a:lnTo>
                  <a:lnTo>
                    <a:pt x="1981962" y="1016"/>
                  </a:lnTo>
                  <a:lnTo>
                    <a:pt x="1981962" y="144526"/>
                  </a:lnTo>
                  <a:lnTo>
                    <a:pt x="2000504" y="144526"/>
                  </a:lnTo>
                  <a:lnTo>
                    <a:pt x="2000504" y="71755"/>
                  </a:lnTo>
                  <a:lnTo>
                    <a:pt x="2022983" y="71755"/>
                  </a:lnTo>
                  <a:lnTo>
                    <a:pt x="2022983" y="56134"/>
                  </a:lnTo>
                  <a:close/>
                </a:path>
                <a:path w="4252595" h="382904">
                  <a:moveTo>
                    <a:pt x="2048256" y="241935"/>
                  </a:moveTo>
                  <a:lnTo>
                    <a:pt x="1955038" y="241935"/>
                  </a:lnTo>
                  <a:lnTo>
                    <a:pt x="1955038" y="257556"/>
                  </a:lnTo>
                  <a:lnTo>
                    <a:pt x="2029587" y="257556"/>
                  </a:lnTo>
                  <a:lnTo>
                    <a:pt x="2029345" y="269227"/>
                  </a:lnTo>
                  <a:lnTo>
                    <a:pt x="2029028" y="278904"/>
                  </a:lnTo>
                  <a:lnTo>
                    <a:pt x="2028634" y="286562"/>
                  </a:lnTo>
                  <a:lnTo>
                    <a:pt x="2028190" y="292227"/>
                  </a:lnTo>
                  <a:lnTo>
                    <a:pt x="2046097" y="293116"/>
                  </a:lnTo>
                  <a:lnTo>
                    <a:pt x="2047011" y="282714"/>
                  </a:lnTo>
                  <a:lnTo>
                    <a:pt x="2047697" y="270725"/>
                  </a:lnTo>
                  <a:lnTo>
                    <a:pt x="2048103" y="257136"/>
                  </a:lnTo>
                  <a:lnTo>
                    <a:pt x="2048256" y="241935"/>
                  </a:lnTo>
                  <a:close/>
                </a:path>
                <a:path w="4252595" h="382904">
                  <a:moveTo>
                    <a:pt x="2051304" y="343916"/>
                  </a:moveTo>
                  <a:lnTo>
                    <a:pt x="2048548" y="339471"/>
                  </a:lnTo>
                  <a:lnTo>
                    <a:pt x="2046986" y="336931"/>
                  </a:lnTo>
                  <a:lnTo>
                    <a:pt x="2038477" y="331978"/>
                  </a:lnTo>
                  <a:lnTo>
                    <a:pt x="2032000" y="329006"/>
                  </a:lnTo>
                  <a:lnTo>
                    <a:pt x="2032000" y="348869"/>
                  </a:lnTo>
                  <a:lnTo>
                    <a:pt x="2032000" y="356870"/>
                  </a:lnTo>
                  <a:lnTo>
                    <a:pt x="2029460" y="360045"/>
                  </a:lnTo>
                  <a:lnTo>
                    <a:pt x="2024253" y="362585"/>
                  </a:lnTo>
                  <a:lnTo>
                    <a:pt x="2019173" y="364998"/>
                  </a:lnTo>
                  <a:lnTo>
                    <a:pt x="2011807" y="366268"/>
                  </a:lnTo>
                  <a:lnTo>
                    <a:pt x="1992249" y="366268"/>
                  </a:lnTo>
                  <a:lnTo>
                    <a:pt x="1984756" y="364998"/>
                  </a:lnTo>
                  <a:lnTo>
                    <a:pt x="1979676" y="362585"/>
                  </a:lnTo>
                  <a:lnTo>
                    <a:pt x="1974469" y="360045"/>
                  </a:lnTo>
                  <a:lnTo>
                    <a:pt x="1971929" y="356870"/>
                  </a:lnTo>
                  <a:lnTo>
                    <a:pt x="1971929" y="348869"/>
                  </a:lnTo>
                  <a:lnTo>
                    <a:pt x="1974469" y="345694"/>
                  </a:lnTo>
                  <a:lnTo>
                    <a:pt x="1979676" y="343154"/>
                  </a:lnTo>
                  <a:lnTo>
                    <a:pt x="1984756" y="340741"/>
                  </a:lnTo>
                  <a:lnTo>
                    <a:pt x="1992249" y="339471"/>
                  </a:lnTo>
                  <a:lnTo>
                    <a:pt x="2011807" y="339471"/>
                  </a:lnTo>
                  <a:lnTo>
                    <a:pt x="2019173" y="340741"/>
                  </a:lnTo>
                  <a:lnTo>
                    <a:pt x="2024253" y="343154"/>
                  </a:lnTo>
                  <a:lnTo>
                    <a:pt x="2029460" y="345567"/>
                  </a:lnTo>
                  <a:lnTo>
                    <a:pt x="2002028" y="324485"/>
                  </a:lnTo>
                  <a:lnTo>
                    <a:pt x="1990953" y="324967"/>
                  </a:lnTo>
                  <a:lnTo>
                    <a:pt x="1952828" y="343916"/>
                  </a:lnTo>
                  <a:lnTo>
                    <a:pt x="1952752" y="361442"/>
                  </a:lnTo>
                  <a:lnTo>
                    <a:pt x="1957070" y="368300"/>
                  </a:lnTo>
                  <a:lnTo>
                    <a:pt x="2002028" y="381254"/>
                  </a:lnTo>
                  <a:lnTo>
                    <a:pt x="2013077" y="380784"/>
                  </a:lnTo>
                  <a:lnTo>
                    <a:pt x="2048421" y="366268"/>
                  </a:lnTo>
                  <a:lnTo>
                    <a:pt x="2051304" y="361696"/>
                  </a:lnTo>
                  <a:lnTo>
                    <a:pt x="2051304" y="343916"/>
                  </a:lnTo>
                  <a:close/>
                </a:path>
                <a:path w="4252595" h="382904">
                  <a:moveTo>
                    <a:pt x="2068322" y="300355"/>
                  </a:moveTo>
                  <a:lnTo>
                    <a:pt x="2003933" y="300355"/>
                  </a:lnTo>
                  <a:lnTo>
                    <a:pt x="2003933" y="272669"/>
                  </a:lnTo>
                  <a:lnTo>
                    <a:pt x="1985010" y="272669"/>
                  </a:lnTo>
                  <a:lnTo>
                    <a:pt x="1985010" y="300355"/>
                  </a:lnTo>
                  <a:lnTo>
                    <a:pt x="1935099" y="300355"/>
                  </a:lnTo>
                  <a:lnTo>
                    <a:pt x="1935099" y="316103"/>
                  </a:lnTo>
                  <a:lnTo>
                    <a:pt x="2068322" y="316103"/>
                  </a:lnTo>
                  <a:lnTo>
                    <a:pt x="2068322" y="300355"/>
                  </a:lnTo>
                  <a:close/>
                </a:path>
                <a:path w="4252595" h="382904">
                  <a:moveTo>
                    <a:pt x="2151380" y="35560"/>
                  </a:moveTo>
                  <a:lnTo>
                    <a:pt x="2132076" y="8458"/>
                  </a:lnTo>
                  <a:lnTo>
                    <a:pt x="2132076" y="30099"/>
                  </a:lnTo>
                  <a:lnTo>
                    <a:pt x="2132076" y="41021"/>
                  </a:lnTo>
                  <a:lnTo>
                    <a:pt x="2129663" y="45212"/>
                  </a:lnTo>
                  <a:lnTo>
                    <a:pt x="2124710" y="48260"/>
                  </a:lnTo>
                  <a:lnTo>
                    <a:pt x="2119884" y="51308"/>
                  </a:lnTo>
                  <a:lnTo>
                    <a:pt x="2112772" y="52832"/>
                  </a:lnTo>
                  <a:lnTo>
                    <a:pt x="2094230" y="52832"/>
                  </a:lnTo>
                  <a:lnTo>
                    <a:pt x="2075053" y="30099"/>
                  </a:lnTo>
                  <a:lnTo>
                    <a:pt x="2077466" y="25908"/>
                  </a:lnTo>
                  <a:lnTo>
                    <a:pt x="2082914" y="22339"/>
                  </a:lnTo>
                  <a:lnTo>
                    <a:pt x="2087118" y="19685"/>
                  </a:lnTo>
                  <a:lnTo>
                    <a:pt x="2094230" y="18161"/>
                  </a:lnTo>
                  <a:lnTo>
                    <a:pt x="2112772" y="18161"/>
                  </a:lnTo>
                  <a:lnTo>
                    <a:pt x="2119884" y="19685"/>
                  </a:lnTo>
                  <a:lnTo>
                    <a:pt x="2124151" y="22390"/>
                  </a:lnTo>
                  <a:lnTo>
                    <a:pt x="2129663" y="25908"/>
                  </a:lnTo>
                  <a:lnTo>
                    <a:pt x="2132076" y="30099"/>
                  </a:lnTo>
                  <a:lnTo>
                    <a:pt x="2132076" y="8458"/>
                  </a:lnTo>
                  <a:lnTo>
                    <a:pt x="2131695" y="8242"/>
                  </a:lnTo>
                  <a:lnTo>
                    <a:pt x="2123516" y="5499"/>
                  </a:lnTo>
                  <a:lnTo>
                    <a:pt x="2114118" y="3860"/>
                  </a:lnTo>
                  <a:lnTo>
                    <a:pt x="2103501" y="3302"/>
                  </a:lnTo>
                  <a:lnTo>
                    <a:pt x="2093163" y="3860"/>
                  </a:lnTo>
                  <a:lnTo>
                    <a:pt x="2059216" y="22390"/>
                  </a:lnTo>
                  <a:lnTo>
                    <a:pt x="2056003" y="35560"/>
                  </a:lnTo>
                  <a:lnTo>
                    <a:pt x="2056803" y="42710"/>
                  </a:lnTo>
                  <a:lnTo>
                    <a:pt x="2093404" y="68148"/>
                  </a:lnTo>
                  <a:lnTo>
                    <a:pt x="2103882" y="68707"/>
                  </a:lnTo>
                  <a:lnTo>
                    <a:pt x="2114410" y="68148"/>
                  </a:lnTo>
                  <a:lnTo>
                    <a:pt x="2145614" y="52832"/>
                  </a:lnTo>
                  <a:lnTo>
                    <a:pt x="2148230" y="49060"/>
                  </a:lnTo>
                  <a:lnTo>
                    <a:pt x="2150592" y="42659"/>
                  </a:lnTo>
                  <a:lnTo>
                    <a:pt x="2151380" y="35560"/>
                  </a:lnTo>
                  <a:close/>
                </a:path>
                <a:path w="4252595" h="382904">
                  <a:moveTo>
                    <a:pt x="2170430" y="80010"/>
                  </a:moveTo>
                  <a:lnTo>
                    <a:pt x="2037207" y="80010"/>
                  </a:lnTo>
                  <a:lnTo>
                    <a:pt x="2037207" y="95885"/>
                  </a:lnTo>
                  <a:lnTo>
                    <a:pt x="2094357" y="95885"/>
                  </a:lnTo>
                  <a:lnTo>
                    <a:pt x="2094357" y="144526"/>
                  </a:lnTo>
                  <a:lnTo>
                    <a:pt x="2113153" y="144526"/>
                  </a:lnTo>
                  <a:lnTo>
                    <a:pt x="2113153" y="95885"/>
                  </a:lnTo>
                  <a:lnTo>
                    <a:pt x="2170430" y="95885"/>
                  </a:lnTo>
                  <a:lnTo>
                    <a:pt x="2170430" y="80010"/>
                  </a:lnTo>
                  <a:close/>
                </a:path>
                <a:path w="4252595" h="382904">
                  <a:moveTo>
                    <a:pt x="2175764" y="332994"/>
                  </a:moveTo>
                  <a:lnTo>
                    <a:pt x="2146376" y="304393"/>
                  </a:lnTo>
                  <a:lnTo>
                    <a:pt x="2140331" y="266446"/>
                  </a:lnTo>
                  <a:lnTo>
                    <a:pt x="2170684" y="266446"/>
                  </a:lnTo>
                  <a:lnTo>
                    <a:pt x="2170684" y="250698"/>
                  </a:lnTo>
                  <a:lnTo>
                    <a:pt x="2090547" y="250698"/>
                  </a:lnTo>
                  <a:lnTo>
                    <a:pt x="2090547" y="266446"/>
                  </a:lnTo>
                  <a:lnTo>
                    <a:pt x="2121662" y="266446"/>
                  </a:lnTo>
                  <a:lnTo>
                    <a:pt x="2121662" y="282194"/>
                  </a:lnTo>
                  <a:lnTo>
                    <a:pt x="2104694" y="322110"/>
                  </a:lnTo>
                  <a:lnTo>
                    <a:pt x="2085213" y="337566"/>
                  </a:lnTo>
                  <a:lnTo>
                    <a:pt x="2099056" y="349504"/>
                  </a:lnTo>
                  <a:lnTo>
                    <a:pt x="2128088" y="317766"/>
                  </a:lnTo>
                  <a:lnTo>
                    <a:pt x="2131187" y="312420"/>
                  </a:lnTo>
                  <a:lnTo>
                    <a:pt x="2136851" y="321373"/>
                  </a:lnTo>
                  <a:lnTo>
                    <a:pt x="2144115" y="330098"/>
                  </a:lnTo>
                  <a:lnTo>
                    <a:pt x="2152993" y="338556"/>
                  </a:lnTo>
                  <a:lnTo>
                    <a:pt x="2163445" y="346710"/>
                  </a:lnTo>
                  <a:lnTo>
                    <a:pt x="2175764" y="332994"/>
                  </a:lnTo>
                  <a:close/>
                </a:path>
                <a:path w="4252595" h="382904">
                  <a:moveTo>
                    <a:pt x="2225675" y="293878"/>
                  </a:moveTo>
                  <a:lnTo>
                    <a:pt x="2203196" y="293878"/>
                  </a:lnTo>
                  <a:lnTo>
                    <a:pt x="2203196" y="238760"/>
                  </a:lnTo>
                  <a:lnTo>
                    <a:pt x="2184654" y="238760"/>
                  </a:lnTo>
                  <a:lnTo>
                    <a:pt x="2184654" y="382270"/>
                  </a:lnTo>
                  <a:lnTo>
                    <a:pt x="2203196" y="382270"/>
                  </a:lnTo>
                  <a:lnTo>
                    <a:pt x="2203196" y="309499"/>
                  </a:lnTo>
                  <a:lnTo>
                    <a:pt x="2225675" y="309499"/>
                  </a:lnTo>
                  <a:lnTo>
                    <a:pt x="2225675" y="293878"/>
                  </a:lnTo>
                  <a:close/>
                </a:path>
                <a:path w="4252595" h="382904">
                  <a:moveTo>
                    <a:pt x="2303780" y="63754"/>
                  </a:moveTo>
                  <a:lnTo>
                    <a:pt x="2229612" y="63754"/>
                  </a:lnTo>
                  <a:lnTo>
                    <a:pt x="2229612" y="29210"/>
                  </a:lnTo>
                  <a:lnTo>
                    <a:pt x="2301621" y="29210"/>
                  </a:lnTo>
                  <a:lnTo>
                    <a:pt x="2301621" y="13589"/>
                  </a:lnTo>
                  <a:lnTo>
                    <a:pt x="2210816" y="13589"/>
                  </a:lnTo>
                  <a:lnTo>
                    <a:pt x="2210816" y="79375"/>
                  </a:lnTo>
                  <a:lnTo>
                    <a:pt x="2303780" y="79375"/>
                  </a:lnTo>
                  <a:lnTo>
                    <a:pt x="2303780" y="63754"/>
                  </a:lnTo>
                  <a:close/>
                </a:path>
                <a:path w="4252595" h="382904">
                  <a:moveTo>
                    <a:pt x="2322830" y="107823"/>
                  </a:moveTo>
                  <a:lnTo>
                    <a:pt x="2189607" y="107823"/>
                  </a:lnTo>
                  <a:lnTo>
                    <a:pt x="2189607" y="123317"/>
                  </a:lnTo>
                  <a:lnTo>
                    <a:pt x="2322830" y="123317"/>
                  </a:lnTo>
                  <a:lnTo>
                    <a:pt x="2322830" y="107823"/>
                  </a:lnTo>
                  <a:close/>
                </a:path>
                <a:path w="4252595" h="382904">
                  <a:moveTo>
                    <a:pt x="2337816" y="241554"/>
                  </a:moveTo>
                  <a:lnTo>
                    <a:pt x="2320290" y="241554"/>
                  </a:lnTo>
                  <a:lnTo>
                    <a:pt x="2320290" y="289052"/>
                  </a:lnTo>
                  <a:lnTo>
                    <a:pt x="2305812" y="289052"/>
                  </a:lnTo>
                  <a:lnTo>
                    <a:pt x="2290445" y="251460"/>
                  </a:lnTo>
                  <a:lnTo>
                    <a:pt x="2288286" y="250456"/>
                  </a:lnTo>
                  <a:lnTo>
                    <a:pt x="2288286" y="297688"/>
                  </a:lnTo>
                  <a:lnTo>
                    <a:pt x="2288044" y="305409"/>
                  </a:lnTo>
                  <a:lnTo>
                    <a:pt x="2278380" y="331470"/>
                  </a:lnTo>
                  <a:lnTo>
                    <a:pt x="2273681" y="331470"/>
                  </a:lnTo>
                  <a:lnTo>
                    <a:pt x="2267242" y="329374"/>
                  </a:lnTo>
                  <a:lnTo>
                    <a:pt x="2262644" y="323062"/>
                  </a:lnTo>
                  <a:lnTo>
                    <a:pt x="2259863" y="312508"/>
                  </a:lnTo>
                  <a:lnTo>
                    <a:pt x="2258949" y="297688"/>
                  </a:lnTo>
                  <a:lnTo>
                    <a:pt x="2259863" y="282879"/>
                  </a:lnTo>
                  <a:lnTo>
                    <a:pt x="2262644" y="272326"/>
                  </a:lnTo>
                  <a:lnTo>
                    <a:pt x="2267242" y="266014"/>
                  </a:lnTo>
                  <a:lnTo>
                    <a:pt x="2273681" y="263906"/>
                  </a:lnTo>
                  <a:lnTo>
                    <a:pt x="2278380" y="263906"/>
                  </a:lnTo>
                  <a:lnTo>
                    <a:pt x="2281936" y="266827"/>
                  </a:lnTo>
                  <a:lnTo>
                    <a:pt x="2287016" y="278511"/>
                  </a:lnTo>
                  <a:lnTo>
                    <a:pt x="2288197" y="286385"/>
                  </a:lnTo>
                  <a:lnTo>
                    <a:pt x="2288286" y="297688"/>
                  </a:lnTo>
                  <a:lnTo>
                    <a:pt x="2288286" y="250456"/>
                  </a:lnTo>
                  <a:lnTo>
                    <a:pt x="2283079" y="248031"/>
                  </a:lnTo>
                  <a:lnTo>
                    <a:pt x="2273681" y="248031"/>
                  </a:lnTo>
                  <a:lnTo>
                    <a:pt x="2243137" y="276466"/>
                  </a:lnTo>
                  <a:lnTo>
                    <a:pt x="2241042" y="297688"/>
                  </a:lnTo>
                  <a:lnTo>
                    <a:pt x="2241562" y="309054"/>
                  </a:lnTo>
                  <a:lnTo>
                    <a:pt x="2259584" y="344131"/>
                  </a:lnTo>
                  <a:lnTo>
                    <a:pt x="2273681" y="347345"/>
                  </a:lnTo>
                  <a:lnTo>
                    <a:pt x="2283206" y="347345"/>
                  </a:lnTo>
                  <a:lnTo>
                    <a:pt x="2290826" y="343789"/>
                  </a:lnTo>
                  <a:lnTo>
                    <a:pt x="2296287" y="336677"/>
                  </a:lnTo>
                  <a:lnTo>
                    <a:pt x="2299525" y="331470"/>
                  </a:lnTo>
                  <a:lnTo>
                    <a:pt x="2300020" y="330682"/>
                  </a:lnTo>
                  <a:lnTo>
                    <a:pt x="2302865" y="323367"/>
                  </a:lnTo>
                  <a:lnTo>
                    <a:pt x="2304834" y="314731"/>
                  </a:lnTo>
                  <a:lnTo>
                    <a:pt x="2305939" y="304800"/>
                  </a:lnTo>
                  <a:lnTo>
                    <a:pt x="2320290" y="304800"/>
                  </a:lnTo>
                  <a:lnTo>
                    <a:pt x="2320290" y="377952"/>
                  </a:lnTo>
                  <a:lnTo>
                    <a:pt x="2337816" y="377952"/>
                  </a:lnTo>
                  <a:lnTo>
                    <a:pt x="2337816" y="304800"/>
                  </a:lnTo>
                  <a:lnTo>
                    <a:pt x="2337816" y="289052"/>
                  </a:lnTo>
                  <a:lnTo>
                    <a:pt x="2337816" y="241554"/>
                  </a:lnTo>
                  <a:close/>
                </a:path>
                <a:path w="4252595" h="382904">
                  <a:moveTo>
                    <a:pt x="2365502" y="238760"/>
                  </a:moveTo>
                  <a:lnTo>
                    <a:pt x="2347595" y="238760"/>
                  </a:lnTo>
                  <a:lnTo>
                    <a:pt x="2347595" y="382270"/>
                  </a:lnTo>
                  <a:lnTo>
                    <a:pt x="2365502" y="382270"/>
                  </a:lnTo>
                  <a:lnTo>
                    <a:pt x="2365502" y="238760"/>
                  </a:lnTo>
                  <a:close/>
                </a:path>
                <a:path w="4252595" h="382904">
                  <a:moveTo>
                    <a:pt x="2512187" y="339852"/>
                  </a:moveTo>
                  <a:lnTo>
                    <a:pt x="2510967" y="326644"/>
                  </a:lnTo>
                  <a:lnTo>
                    <a:pt x="2510790" y="324612"/>
                  </a:lnTo>
                  <a:lnTo>
                    <a:pt x="2502878" y="325526"/>
                  </a:lnTo>
                  <a:lnTo>
                    <a:pt x="2494750" y="326161"/>
                  </a:lnTo>
                  <a:lnTo>
                    <a:pt x="2486393" y="326529"/>
                  </a:lnTo>
                  <a:lnTo>
                    <a:pt x="2477770" y="326644"/>
                  </a:lnTo>
                  <a:lnTo>
                    <a:pt x="2469515" y="326644"/>
                  </a:lnTo>
                  <a:lnTo>
                    <a:pt x="2469515" y="266573"/>
                  </a:lnTo>
                  <a:lnTo>
                    <a:pt x="2507742" y="266573"/>
                  </a:lnTo>
                  <a:lnTo>
                    <a:pt x="2507742" y="250952"/>
                  </a:lnTo>
                  <a:lnTo>
                    <a:pt x="2451227" y="250952"/>
                  </a:lnTo>
                  <a:lnTo>
                    <a:pt x="2451227" y="342392"/>
                  </a:lnTo>
                  <a:lnTo>
                    <a:pt x="2469680" y="342239"/>
                  </a:lnTo>
                  <a:lnTo>
                    <a:pt x="2485987" y="341744"/>
                  </a:lnTo>
                  <a:lnTo>
                    <a:pt x="2500160" y="340956"/>
                  </a:lnTo>
                  <a:lnTo>
                    <a:pt x="2512187" y="339852"/>
                  </a:lnTo>
                  <a:close/>
                </a:path>
                <a:path w="4252595" h="382904">
                  <a:moveTo>
                    <a:pt x="2528570" y="109093"/>
                  </a:moveTo>
                  <a:lnTo>
                    <a:pt x="2471293" y="109093"/>
                  </a:lnTo>
                  <a:lnTo>
                    <a:pt x="2471293" y="83058"/>
                  </a:lnTo>
                  <a:lnTo>
                    <a:pt x="2508377" y="83058"/>
                  </a:lnTo>
                  <a:lnTo>
                    <a:pt x="2508377" y="67564"/>
                  </a:lnTo>
                  <a:lnTo>
                    <a:pt x="2508377" y="49149"/>
                  </a:lnTo>
                  <a:lnTo>
                    <a:pt x="2508377" y="33401"/>
                  </a:lnTo>
                  <a:lnTo>
                    <a:pt x="2508377" y="11684"/>
                  </a:lnTo>
                  <a:lnTo>
                    <a:pt x="2489708" y="11684"/>
                  </a:lnTo>
                  <a:lnTo>
                    <a:pt x="2489708" y="33401"/>
                  </a:lnTo>
                  <a:lnTo>
                    <a:pt x="2489708" y="49149"/>
                  </a:lnTo>
                  <a:lnTo>
                    <a:pt x="2489708" y="67564"/>
                  </a:lnTo>
                  <a:lnTo>
                    <a:pt x="2434209" y="67564"/>
                  </a:lnTo>
                  <a:lnTo>
                    <a:pt x="2434209" y="49149"/>
                  </a:lnTo>
                  <a:lnTo>
                    <a:pt x="2489708" y="49149"/>
                  </a:lnTo>
                  <a:lnTo>
                    <a:pt x="2489708" y="33401"/>
                  </a:lnTo>
                  <a:lnTo>
                    <a:pt x="2434209" y="33401"/>
                  </a:lnTo>
                  <a:lnTo>
                    <a:pt x="2434209" y="11684"/>
                  </a:lnTo>
                  <a:lnTo>
                    <a:pt x="2415540" y="11684"/>
                  </a:lnTo>
                  <a:lnTo>
                    <a:pt x="2415540" y="83058"/>
                  </a:lnTo>
                  <a:lnTo>
                    <a:pt x="2452497" y="83058"/>
                  </a:lnTo>
                  <a:lnTo>
                    <a:pt x="2452497" y="109093"/>
                  </a:lnTo>
                  <a:lnTo>
                    <a:pt x="2395347" y="109093"/>
                  </a:lnTo>
                  <a:lnTo>
                    <a:pt x="2395347" y="124714"/>
                  </a:lnTo>
                  <a:lnTo>
                    <a:pt x="2528570" y="124714"/>
                  </a:lnTo>
                  <a:lnTo>
                    <a:pt x="2528570" y="109093"/>
                  </a:lnTo>
                  <a:close/>
                </a:path>
                <a:path w="4252595" h="382904">
                  <a:moveTo>
                    <a:pt x="2570607" y="238760"/>
                  </a:moveTo>
                  <a:lnTo>
                    <a:pt x="2552065" y="238760"/>
                  </a:lnTo>
                  <a:lnTo>
                    <a:pt x="2552065" y="294767"/>
                  </a:lnTo>
                  <a:lnTo>
                    <a:pt x="2539111" y="294767"/>
                  </a:lnTo>
                  <a:lnTo>
                    <a:pt x="2539111" y="241554"/>
                  </a:lnTo>
                  <a:lnTo>
                    <a:pt x="2520696" y="241554"/>
                  </a:lnTo>
                  <a:lnTo>
                    <a:pt x="2520696" y="377952"/>
                  </a:lnTo>
                  <a:lnTo>
                    <a:pt x="2539111" y="377952"/>
                  </a:lnTo>
                  <a:lnTo>
                    <a:pt x="2539111" y="310515"/>
                  </a:lnTo>
                  <a:lnTo>
                    <a:pt x="2552065" y="310515"/>
                  </a:lnTo>
                  <a:lnTo>
                    <a:pt x="2552065" y="382270"/>
                  </a:lnTo>
                  <a:lnTo>
                    <a:pt x="2570607" y="382270"/>
                  </a:lnTo>
                  <a:lnTo>
                    <a:pt x="2570607" y="310515"/>
                  </a:lnTo>
                  <a:lnTo>
                    <a:pt x="2570607" y="294767"/>
                  </a:lnTo>
                  <a:lnTo>
                    <a:pt x="2570607" y="238760"/>
                  </a:lnTo>
                  <a:close/>
                </a:path>
                <a:path w="4252595" h="382904">
                  <a:moveTo>
                    <a:pt x="2627884" y="44069"/>
                  </a:moveTo>
                  <a:lnTo>
                    <a:pt x="2609723" y="11836"/>
                  </a:lnTo>
                  <a:lnTo>
                    <a:pt x="2609723" y="50927"/>
                  </a:lnTo>
                  <a:lnTo>
                    <a:pt x="2607818" y="56261"/>
                  </a:lnTo>
                  <a:lnTo>
                    <a:pt x="2600198" y="64389"/>
                  </a:lnTo>
                  <a:lnTo>
                    <a:pt x="2595245" y="66421"/>
                  </a:lnTo>
                  <a:lnTo>
                    <a:pt x="2582799" y="66421"/>
                  </a:lnTo>
                  <a:lnTo>
                    <a:pt x="2577719" y="64389"/>
                  </a:lnTo>
                  <a:lnTo>
                    <a:pt x="2574036" y="60325"/>
                  </a:lnTo>
                  <a:lnTo>
                    <a:pt x="2570226" y="56388"/>
                  </a:lnTo>
                  <a:lnTo>
                    <a:pt x="2568448" y="50927"/>
                  </a:lnTo>
                  <a:lnTo>
                    <a:pt x="2568448" y="37211"/>
                  </a:lnTo>
                  <a:lnTo>
                    <a:pt x="2570226" y="31750"/>
                  </a:lnTo>
                  <a:lnTo>
                    <a:pt x="2574036" y="27813"/>
                  </a:lnTo>
                  <a:lnTo>
                    <a:pt x="2577719" y="23876"/>
                  </a:lnTo>
                  <a:lnTo>
                    <a:pt x="2582799" y="21844"/>
                  </a:lnTo>
                  <a:lnTo>
                    <a:pt x="2595245" y="21844"/>
                  </a:lnTo>
                  <a:lnTo>
                    <a:pt x="2600325" y="23876"/>
                  </a:lnTo>
                  <a:lnTo>
                    <a:pt x="2607818" y="31877"/>
                  </a:lnTo>
                  <a:lnTo>
                    <a:pt x="2609672" y="37211"/>
                  </a:lnTo>
                  <a:lnTo>
                    <a:pt x="2609723" y="50927"/>
                  </a:lnTo>
                  <a:lnTo>
                    <a:pt x="2609723" y="11836"/>
                  </a:lnTo>
                  <a:lnTo>
                    <a:pt x="2604236" y="9182"/>
                  </a:lnTo>
                  <a:lnTo>
                    <a:pt x="2596921" y="7251"/>
                  </a:lnTo>
                  <a:lnTo>
                    <a:pt x="2588895" y="6604"/>
                  </a:lnTo>
                  <a:lnTo>
                    <a:pt x="2580932" y="7251"/>
                  </a:lnTo>
                  <a:lnTo>
                    <a:pt x="2550604" y="36169"/>
                  </a:lnTo>
                  <a:lnTo>
                    <a:pt x="2549906" y="44069"/>
                  </a:lnTo>
                  <a:lnTo>
                    <a:pt x="2550617" y="51981"/>
                  </a:lnTo>
                  <a:lnTo>
                    <a:pt x="2580957" y="80899"/>
                  </a:lnTo>
                  <a:lnTo>
                    <a:pt x="2588895" y="81534"/>
                  </a:lnTo>
                  <a:lnTo>
                    <a:pt x="2596845" y="80899"/>
                  </a:lnTo>
                  <a:lnTo>
                    <a:pt x="2604160" y="78930"/>
                  </a:lnTo>
                  <a:lnTo>
                    <a:pt x="2610751" y="75704"/>
                  </a:lnTo>
                  <a:lnTo>
                    <a:pt x="2616708" y="71120"/>
                  </a:lnTo>
                  <a:lnTo>
                    <a:pt x="2620810" y="66421"/>
                  </a:lnTo>
                  <a:lnTo>
                    <a:pt x="2621610" y="65506"/>
                  </a:lnTo>
                  <a:lnTo>
                    <a:pt x="2625001" y="59309"/>
                  </a:lnTo>
                  <a:lnTo>
                    <a:pt x="2625115" y="59055"/>
                  </a:lnTo>
                  <a:lnTo>
                    <a:pt x="2627185" y="51981"/>
                  </a:lnTo>
                  <a:lnTo>
                    <a:pt x="2627884" y="44069"/>
                  </a:lnTo>
                  <a:close/>
                </a:path>
                <a:path w="4252595" h="382904">
                  <a:moveTo>
                    <a:pt x="2665984" y="315595"/>
                  </a:moveTo>
                  <a:lnTo>
                    <a:pt x="2648077" y="283870"/>
                  </a:lnTo>
                  <a:lnTo>
                    <a:pt x="2648077" y="321056"/>
                  </a:lnTo>
                  <a:lnTo>
                    <a:pt x="2646807" y="325374"/>
                  </a:lnTo>
                  <a:lnTo>
                    <a:pt x="2644267" y="328549"/>
                  </a:lnTo>
                  <a:lnTo>
                    <a:pt x="2641727" y="331851"/>
                  </a:lnTo>
                  <a:lnTo>
                    <a:pt x="2638298" y="333502"/>
                  </a:lnTo>
                  <a:lnTo>
                    <a:pt x="2629408" y="333502"/>
                  </a:lnTo>
                  <a:lnTo>
                    <a:pt x="2625979" y="331851"/>
                  </a:lnTo>
                  <a:lnTo>
                    <a:pt x="2623439" y="328549"/>
                  </a:lnTo>
                  <a:lnTo>
                    <a:pt x="2620899" y="325374"/>
                  </a:lnTo>
                  <a:lnTo>
                    <a:pt x="2619629" y="321056"/>
                  </a:lnTo>
                  <a:lnTo>
                    <a:pt x="2619629" y="310261"/>
                  </a:lnTo>
                  <a:lnTo>
                    <a:pt x="2620899" y="306070"/>
                  </a:lnTo>
                  <a:lnTo>
                    <a:pt x="2623312" y="302895"/>
                  </a:lnTo>
                  <a:lnTo>
                    <a:pt x="2625852" y="299720"/>
                  </a:lnTo>
                  <a:lnTo>
                    <a:pt x="2629408" y="298196"/>
                  </a:lnTo>
                  <a:lnTo>
                    <a:pt x="2638298" y="298196"/>
                  </a:lnTo>
                  <a:lnTo>
                    <a:pt x="2648077" y="321056"/>
                  </a:lnTo>
                  <a:lnTo>
                    <a:pt x="2648077" y="283870"/>
                  </a:lnTo>
                  <a:lnTo>
                    <a:pt x="2643505" y="282067"/>
                  </a:lnTo>
                  <a:lnTo>
                    <a:pt x="2624074" y="282067"/>
                  </a:lnTo>
                  <a:lnTo>
                    <a:pt x="2601468" y="315595"/>
                  </a:lnTo>
                  <a:lnTo>
                    <a:pt x="2602014" y="322859"/>
                  </a:lnTo>
                  <a:lnTo>
                    <a:pt x="2624201" y="349504"/>
                  </a:lnTo>
                  <a:lnTo>
                    <a:pt x="2643505" y="349504"/>
                  </a:lnTo>
                  <a:lnTo>
                    <a:pt x="2651379" y="346456"/>
                  </a:lnTo>
                  <a:lnTo>
                    <a:pt x="2657221" y="340233"/>
                  </a:lnTo>
                  <a:lnTo>
                    <a:pt x="2661043" y="335191"/>
                  </a:lnTo>
                  <a:lnTo>
                    <a:pt x="2661843" y="333502"/>
                  </a:lnTo>
                  <a:lnTo>
                    <a:pt x="2663787" y="329399"/>
                  </a:lnTo>
                  <a:lnTo>
                    <a:pt x="2665425" y="322859"/>
                  </a:lnTo>
                  <a:lnTo>
                    <a:pt x="2665984" y="315595"/>
                  </a:lnTo>
                  <a:close/>
                </a:path>
                <a:path w="4252595" h="382904">
                  <a:moveTo>
                    <a:pt x="2667254" y="123825"/>
                  </a:moveTo>
                  <a:lnTo>
                    <a:pt x="2592324" y="123825"/>
                  </a:lnTo>
                  <a:lnTo>
                    <a:pt x="2592324" y="90551"/>
                  </a:lnTo>
                  <a:lnTo>
                    <a:pt x="2573528" y="90551"/>
                  </a:lnTo>
                  <a:lnTo>
                    <a:pt x="2573528" y="139573"/>
                  </a:lnTo>
                  <a:lnTo>
                    <a:pt x="2667254" y="139573"/>
                  </a:lnTo>
                  <a:lnTo>
                    <a:pt x="2667254" y="123825"/>
                  </a:lnTo>
                  <a:close/>
                </a:path>
                <a:path w="4252595" h="382904">
                  <a:moveTo>
                    <a:pt x="2669286" y="259715"/>
                  </a:moveTo>
                  <a:lnTo>
                    <a:pt x="2642997" y="259715"/>
                  </a:lnTo>
                  <a:lnTo>
                    <a:pt x="2642997" y="242062"/>
                  </a:lnTo>
                  <a:lnTo>
                    <a:pt x="2624455" y="242062"/>
                  </a:lnTo>
                  <a:lnTo>
                    <a:pt x="2624455" y="259715"/>
                  </a:lnTo>
                  <a:lnTo>
                    <a:pt x="2597531" y="259715"/>
                  </a:lnTo>
                  <a:lnTo>
                    <a:pt x="2597531" y="275336"/>
                  </a:lnTo>
                  <a:lnTo>
                    <a:pt x="2669286" y="275336"/>
                  </a:lnTo>
                  <a:lnTo>
                    <a:pt x="2669286" y="259715"/>
                  </a:lnTo>
                  <a:close/>
                </a:path>
                <a:path w="4252595" h="382904">
                  <a:moveTo>
                    <a:pt x="2685288" y="43561"/>
                  </a:moveTo>
                  <a:lnTo>
                    <a:pt x="2663317" y="43561"/>
                  </a:lnTo>
                  <a:lnTo>
                    <a:pt x="2663317" y="1016"/>
                  </a:lnTo>
                  <a:lnTo>
                    <a:pt x="2644775" y="1016"/>
                  </a:lnTo>
                  <a:lnTo>
                    <a:pt x="2644775" y="104267"/>
                  </a:lnTo>
                  <a:lnTo>
                    <a:pt x="2663317" y="104267"/>
                  </a:lnTo>
                  <a:lnTo>
                    <a:pt x="2663317" y="59309"/>
                  </a:lnTo>
                  <a:lnTo>
                    <a:pt x="2685288" y="59309"/>
                  </a:lnTo>
                  <a:lnTo>
                    <a:pt x="2685288" y="43561"/>
                  </a:lnTo>
                  <a:close/>
                </a:path>
                <a:path w="4252595" h="382904">
                  <a:moveTo>
                    <a:pt x="2722880" y="238760"/>
                  </a:moveTo>
                  <a:lnTo>
                    <a:pt x="2704592" y="238760"/>
                  </a:lnTo>
                  <a:lnTo>
                    <a:pt x="2704592" y="299085"/>
                  </a:lnTo>
                  <a:lnTo>
                    <a:pt x="2694051" y="299085"/>
                  </a:lnTo>
                  <a:lnTo>
                    <a:pt x="2694051" y="241427"/>
                  </a:lnTo>
                  <a:lnTo>
                    <a:pt x="2676398" y="241427"/>
                  </a:lnTo>
                  <a:lnTo>
                    <a:pt x="2676398" y="377825"/>
                  </a:lnTo>
                  <a:lnTo>
                    <a:pt x="2694051" y="377825"/>
                  </a:lnTo>
                  <a:lnTo>
                    <a:pt x="2694051" y="314706"/>
                  </a:lnTo>
                  <a:lnTo>
                    <a:pt x="2704592" y="314706"/>
                  </a:lnTo>
                  <a:lnTo>
                    <a:pt x="2704592" y="382270"/>
                  </a:lnTo>
                  <a:lnTo>
                    <a:pt x="2722880" y="382270"/>
                  </a:lnTo>
                  <a:lnTo>
                    <a:pt x="2722880" y="314706"/>
                  </a:lnTo>
                  <a:lnTo>
                    <a:pt x="2722880" y="299085"/>
                  </a:lnTo>
                  <a:lnTo>
                    <a:pt x="2722880" y="238760"/>
                  </a:lnTo>
                  <a:close/>
                </a:path>
                <a:path w="4252595" h="382904">
                  <a:moveTo>
                    <a:pt x="2782062" y="44704"/>
                  </a:moveTo>
                  <a:lnTo>
                    <a:pt x="2763774" y="11849"/>
                  </a:lnTo>
                  <a:lnTo>
                    <a:pt x="2763774" y="51308"/>
                  </a:lnTo>
                  <a:lnTo>
                    <a:pt x="2761869" y="56769"/>
                  </a:lnTo>
                  <a:lnTo>
                    <a:pt x="2754503" y="64897"/>
                  </a:lnTo>
                  <a:lnTo>
                    <a:pt x="2749550" y="66929"/>
                  </a:lnTo>
                  <a:lnTo>
                    <a:pt x="2737485" y="66929"/>
                  </a:lnTo>
                  <a:lnTo>
                    <a:pt x="2732659" y="64897"/>
                  </a:lnTo>
                  <a:lnTo>
                    <a:pt x="2725039" y="56769"/>
                  </a:lnTo>
                  <a:lnTo>
                    <a:pt x="2723134" y="51308"/>
                  </a:lnTo>
                  <a:lnTo>
                    <a:pt x="2723134" y="37973"/>
                  </a:lnTo>
                  <a:lnTo>
                    <a:pt x="2725039" y="32639"/>
                  </a:lnTo>
                  <a:lnTo>
                    <a:pt x="2728849" y="28448"/>
                  </a:lnTo>
                  <a:lnTo>
                    <a:pt x="2732659" y="24384"/>
                  </a:lnTo>
                  <a:lnTo>
                    <a:pt x="2737485" y="22352"/>
                  </a:lnTo>
                  <a:lnTo>
                    <a:pt x="2749423" y="22352"/>
                  </a:lnTo>
                  <a:lnTo>
                    <a:pt x="2754376" y="24384"/>
                  </a:lnTo>
                  <a:lnTo>
                    <a:pt x="2758059" y="28575"/>
                  </a:lnTo>
                  <a:lnTo>
                    <a:pt x="2761869" y="32766"/>
                  </a:lnTo>
                  <a:lnTo>
                    <a:pt x="2763723" y="37973"/>
                  </a:lnTo>
                  <a:lnTo>
                    <a:pt x="2763774" y="51308"/>
                  </a:lnTo>
                  <a:lnTo>
                    <a:pt x="2763774" y="11849"/>
                  </a:lnTo>
                  <a:lnTo>
                    <a:pt x="2758719" y="9271"/>
                  </a:lnTo>
                  <a:lnTo>
                    <a:pt x="2751455" y="7277"/>
                  </a:lnTo>
                  <a:lnTo>
                    <a:pt x="2743454" y="6604"/>
                  </a:lnTo>
                  <a:lnTo>
                    <a:pt x="2735503" y="7277"/>
                  </a:lnTo>
                  <a:lnTo>
                    <a:pt x="2705658" y="36703"/>
                  </a:lnTo>
                  <a:lnTo>
                    <a:pt x="2704973" y="44704"/>
                  </a:lnTo>
                  <a:lnTo>
                    <a:pt x="2705671" y="52692"/>
                  </a:lnTo>
                  <a:lnTo>
                    <a:pt x="2735503" y="82016"/>
                  </a:lnTo>
                  <a:lnTo>
                    <a:pt x="2743454" y="82677"/>
                  </a:lnTo>
                  <a:lnTo>
                    <a:pt x="2751455" y="82016"/>
                  </a:lnTo>
                  <a:lnTo>
                    <a:pt x="2758719" y="80010"/>
                  </a:lnTo>
                  <a:lnTo>
                    <a:pt x="2765272" y="76682"/>
                  </a:lnTo>
                  <a:lnTo>
                    <a:pt x="2771140" y="72009"/>
                  </a:lnTo>
                  <a:lnTo>
                    <a:pt x="2775381" y="66929"/>
                  </a:lnTo>
                  <a:lnTo>
                    <a:pt x="2775902" y="66306"/>
                  </a:lnTo>
                  <a:lnTo>
                    <a:pt x="2779318" y="59842"/>
                  </a:lnTo>
                  <a:lnTo>
                    <a:pt x="2781363" y="52692"/>
                  </a:lnTo>
                  <a:lnTo>
                    <a:pt x="2782062" y="44704"/>
                  </a:lnTo>
                  <a:close/>
                </a:path>
                <a:path w="4252595" h="382904">
                  <a:moveTo>
                    <a:pt x="2820797" y="1016"/>
                  </a:moveTo>
                  <a:lnTo>
                    <a:pt x="2802382" y="1016"/>
                  </a:lnTo>
                  <a:lnTo>
                    <a:pt x="2802382" y="103251"/>
                  </a:lnTo>
                  <a:lnTo>
                    <a:pt x="2820797" y="103251"/>
                  </a:lnTo>
                  <a:lnTo>
                    <a:pt x="2820797" y="1016"/>
                  </a:lnTo>
                  <a:close/>
                </a:path>
                <a:path w="4252595" h="382904">
                  <a:moveTo>
                    <a:pt x="2823464" y="123825"/>
                  </a:moveTo>
                  <a:lnTo>
                    <a:pt x="2746883" y="123825"/>
                  </a:lnTo>
                  <a:lnTo>
                    <a:pt x="2746883" y="92075"/>
                  </a:lnTo>
                  <a:lnTo>
                    <a:pt x="2728087" y="92075"/>
                  </a:lnTo>
                  <a:lnTo>
                    <a:pt x="2728087" y="139573"/>
                  </a:lnTo>
                  <a:lnTo>
                    <a:pt x="2823464" y="139573"/>
                  </a:lnTo>
                  <a:lnTo>
                    <a:pt x="2823464" y="123825"/>
                  </a:lnTo>
                  <a:close/>
                </a:path>
                <a:path w="4252595" h="382904">
                  <a:moveTo>
                    <a:pt x="2829814" y="257556"/>
                  </a:moveTo>
                  <a:lnTo>
                    <a:pt x="2816606" y="257556"/>
                  </a:lnTo>
                  <a:lnTo>
                    <a:pt x="2803398" y="291465"/>
                  </a:lnTo>
                  <a:lnTo>
                    <a:pt x="2821559" y="291465"/>
                  </a:lnTo>
                  <a:lnTo>
                    <a:pt x="2829814" y="257556"/>
                  </a:lnTo>
                  <a:close/>
                </a:path>
                <a:path w="4252595" h="382904">
                  <a:moveTo>
                    <a:pt x="2914523" y="339852"/>
                  </a:moveTo>
                  <a:lnTo>
                    <a:pt x="2913303" y="326644"/>
                  </a:lnTo>
                  <a:lnTo>
                    <a:pt x="2913126" y="324612"/>
                  </a:lnTo>
                  <a:lnTo>
                    <a:pt x="2905214" y="325526"/>
                  </a:lnTo>
                  <a:lnTo>
                    <a:pt x="2897086" y="326161"/>
                  </a:lnTo>
                  <a:lnTo>
                    <a:pt x="2888729" y="326529"/>
                  </a:lnTo>
                  <a:lnTo>
                    <a:pt x="2880106" y="326644"/>
                  </a:lnTo>
                  <a:lnTo>
                    <a:pt x="2871851" y="326644"/>
                  </a:lnTo>
                  <a:lnTo>
                    <a:pt x="2871851" y="266573"/>
                  </a:lnTo>
                  <a:lnTo>
                    <a:pt x="2910078" y="266573"/>
                  </a:lnTo>
                  <a:lnTo>
                    <a:pt x="2910078" y="250952"/>
                  </a:lnTo>
                  <a:lnTo>
                    <a:pt x="2853563" y="250952"/>
                  </a:lnTo>
                  <a:lnTo>
                    <a:pt x="2853563" y="342392"/>
                  </a:lnTo>
                  <a:lnTo>
                    <a:pt x="2872016" y="342239"/>
                  </a:lnTo>
                  <a:lnTo>
                    <a:pt x="2888323" y="341744"/>
                  </a:lnTo>
                  <a:lnTo>
                    <a:pt x="2902496" y="340956"/>
                  </a:lnTo>
                  <a:lnTo>
                    <a:pt x="2914523" y="339852"/>
                  </a:lnTo>
                  <a:close/>
                </a:path>
                <a:path w="4252595" h="382904">
                  <a:moveTo>
                    <a:pt x="2967990" y="125603"/>
                  </a:moveTo>
                  <a:lnTo>
                    <a:pt x="2967901" y="108077"/>
                  </a:lnTo>
                  <a:lnTo>
                    <a:pt x="2965767" y="104648"/>
                  </a:lnTo>
                  <a:lnTo>
                    <a:pt x="2963799" y="101473"/>
                  </a:lnTo>
                  <a:lnTo>
                    <a:pt x="2955417" y="96520"/>
                  </a:lnTo>
                  <a:lnTo>
                    <a:pt x="2948940" y="93586"/>
                  </a:lnTo>
                  <a:lnTo>
                    <a:pt x="2948940" y="116713"/>
                  </a:lnTo>
                  <a:lnTo>
                    <a:pt x="2948940" y="120523"/>
                  </a:lnTo>
                  <a:lnTo>
                    <a:pt x="2946400" y="123571"/>
                  </a:lnTo>
                  <a:lnTo>
                    <a:pt x="2941320" y="125857"/>
                  </a:lnTo>
                  <a:lnTo>
                    <a:pt x="2936367" y="128143"/>
                  </a:lnTo>
                  <a:lnTo>
                    <a:pt x="2929001" y="129286"/>
                  </a:lnTo>
                  <a:lnTo>
                    <a:pt x="2909443" y="129286"/>
                  </a:lnTo>
                  <a:lnTo>
                    <a:pt x="2902077" y="128143"/>
                  </a:lnTo>
                  <a:lnTo>
                    <a:pt x="2896997" y="125857"/>
                  </a:lnTo>
                  <a:lnTo>
                    <a:pt x="2892044" y="123571"/>
                  </a:lnTo>
                  <a:lnTo>
                    <a:pt x="2889504" y="120523"/>
                  </a:lnTo>
                  <a:lnTo>
                    <a:pt x="2889504" y="116713"/>
                  </a:lnTo>
                  <a:lnTo>
                    <a:pt x="2891358" y="111455"/>
                  </a:lnTo>
                  <a:lnTo>
                    <a:pt x="2896920" y="107683"/>
                  </a:lnTo>
                  <a:lnTo>
                    <a:pt x="2906217" y="105410"/>
                  </a:lnTo>
                  <a:lnTo>
                    <a:pt x="2919222" y="104648"/>
                  </a:lnTo>
                  <a:lnTo>
                    <a:pt x="2932214" y="105410"/>
                  </a:lnTo>
                  <a:lnTo>
                    <a:pt x="2941510" y="107683"/>
                  </a:lnTo>
                  <a:lnTo>
                    <a:pt x="2947073" y="111455"/>
                  </a:lnTo>
                  <a:lnTo>
                    <a:pt x="2948940" y="116713"/>
                  </a:lnTo>
                  <a:lnTo>
                    <a:pt x="2948940" y="93586"/>
                  </a:lnTo>
                  <a:lnTo>
                    <a:pt x="2948432" y="93345"/>
                  </a:lnTo>
                  <a:lnTo>
                    <a:pt x="2940075" y="91033"/>
                  </a:lnTo>
                  <a:lnTo>
                    <a:pt x="2930334" y="89636"/>
                  </a:lnTo>
                  <a:lnTo>
                    <a:pt x="2919222" y="89154"/>
                  </a:lnTo>
                  <a:lnTo>
                    <a:pt x="2908046" y="89636"/>
                  </a:lnTo>
                  <a:lnTo>
                    <a:pt x="2870454" y="108077"/>
                  </a:lnTo>
                  <a:lnTo>
                    <a:pt x="2870454" y="125603"/>
                  </a:lnTo>
                  <a:lnTo>
                    <a:pt x="2908109" y="144081"/>
                  </a:lnTo>
                  <a:lnTo>
                    <a:pt x="2919222" y="144526"/>
                  </a:lnTo>
                  <a:lnTo>
                    <a:pt x="2930258" y="144081"/>
                  </a:lnTo>
                  <a:lnTo>
                    <a:pt x="2965666" y="129286"/>
                  </a:lnTo>
                  <a:lnTo>
                    <a:pt x="2967990" y="125603"/>
                  </a:lnTo>
                  <a:close/>
                </a:path>
                <a:path w="4252595" h="382904">
                  <a:moveTo>
                    <a:pt x="2972943" y="238760"/>
                  </a:moveTo>
                  <a:lnTo>
                    <a:pt x="2954401" y="238760"/>
                  </a:lnTo>
                  <a:lnTo>
                    <a:pt x="2954401" y="294767"/>
                  </a:lnTo>
                  <a:lnTo>
                    <a:pt x="2941447" y="294767"/>
                  </a:lnTo>
                  <a:lnTo>
                    <a:pt x="2941447" y="241554"/>
                  </a:lnTo>
                  <a:lnTo>
                    <a:pt x="2923032" y="241554"/>
                  </a:lnTo>
                  <a:lnTo>
                    <a:pt x="2923032" y="377952"/>
                  </a:lnTo>
                  <a:lnTo>
                    <a:pt x="2941447" y="377952"/>
                  </a:lnTo>
                  <a:lnTo>
                    <a:pt x="2941447" y="310515"/>
                  </a:lnTo>
                  <a:lnTo>
                    <a:pt x="2954401" y="310515"/>
                  </a:lnTo>
                  <a:lnTo>
                    <a:pt x="2954401" y="382270"/>
                  </a:lnTo>
                  <a:lnTo>
                    <a:pt x="2972943" y="382270"/>
                  </a:lnTo>
                  <a:lnTo>
                    <a:pt x="2972943" y="310515"/>
                  </a:lnTo>
                  <a:lnTo>
                    <a:pt x="2972943" y="294767"/>
                  </a:lnTo>
                  <a:lnTo>
                    <a:pt x="2972943" y="238760"/>
                  </a:lnTo>
                  <a:close/>
                </a:path>
                <a:path w="4252595" h="382904">
                  <a:moveTo>
                    <a:pt x="2980182" y="41783"/>
                  </a:moveTo>
                  <a:lnTo>
                    <a:pt x="2940177" y="30226"/>
                  </a:lnTo>
                  <a:lnTo>
                    <a:pt x="2930652" y="20066"/>
                  </a:lnTo>
                  <a:lnTo>
                    <a:pt x="2970530" y="20066"/>
                  </a:lnTo>
                  <a:lnTo>
                    <a:pt x="2970530" y="4318"/>
                  </a:lnTo>
                  <a:lnTo>
                    <a:pt x="2867787" y="4318"/>
                  </a:lnTo>
                  <a:lnTo>
                    <a:pt x="2867787" y="20066"/>
                  </a:lnTo>
                  <a:lnTo>
                    <a:pt x="2907919" y="20066"/>
                  </a:lnTo>
                  <a:lnTo>
                    <a:pt x="2904998" y="25400"/>
                  </a:lnTo>
                  <a:lnTo>
                    <a:pt x="2866212" y="40881"/>
                  </a:lnTo>
                  <a:lnTo>
                    <a:pt x="2857500" y="41783"/>
                  </a:lnTo>
                  <a:lnTo>
                    <a:pt x="2868041" y="55626"/>
                  </a:lnTo>
                  <a:lnTo>
                    <a:pt x="2904731" y="43357"/>
                  </a:lnTo>
                  <a:lnTo>
                    <a:pt x="2919222" y="32639"/>
                  </a:lnTo>
                  <a:lnTo>
                    <a:pt x="2928963" y="40652"/>
                  </a:lnTo>
                  <a:lnTo>
                    <a:pt x="2940850" y="47155"/>
                  </a:lnTo>
                  <a:lnTo>
                    <a:pt x="2954921" y="52184"/>
                  </a:lnTo>
                  <a:lnTo>
                    <a:pt x="2971165" y="55753"/>
                  </a:lnTo>
                  <a:lnTo>
                    <a:pt x="2980182" y="41783"/>
                  </a:lnTo>
                  <a:close/>
                </a:path>
                <a:path w="4252595" h="382904">
                  <a:moveTo>
                    <a:pt x="2985770" y="64389"/>
                  </a:moveTo>
                  <a:lnTo>
                    <a:pt x="2852547" y="64389"/>
                  </a:lnTo>
                  <a:lnTo>
                    <a:pt x="2852547" y="80010"/>
                  </a:lnTo>
                  <a:lnTo>
                    <a:pt x="2985770" y="80010"/>
                  </a:lnTo>
                  <a:lnTo>
                    <a:pt x="2985770" y="64389"/>
                  </a:lnTo>
                  <a:close/>
                </a:path>
                <a:path w="4252595" h="382904">
                  <a:moveTo>
                    <a:pt x="3074035" y="334391"/>
                  </a:moveTo>
                  <a:lnTo>
                    <a:pt x="3047250" y="299681"/>
                  </a:lnTo>
                  <a:lnTo>
                    <a:pt x="3045333" y="285115"/>
                  </a:lnTo>
                  <a:lnTo>
                    <a:pt x="3045333" y="275082"/>
                  </a:lnTo>
                  <a:lnTo>
                    <a:pt x="3069463" y="275082"/>
                  </a:lnTo>
                  <a:lnTo>
                    <a:pt x="3069463" y="259207"/>
                  </a:lnTo>
                  <a:lnTo>
                    <a:pt x="3045206" y="259207"/>
                  </a:lnTo>
                  <a:lnTo>
                    <a:pt x="3045206" y="241046"/>
                  </a:lnTo>
                  <a:lnTo>
                    <a:pt x="3026918" y="241046"/>
                  </a:lnTo>
                  <a:lnTo>
                    <a:pt x="3026918" y="259207"/>
                  </a:lnTo>
                  <a:lnTo>
                    <a:pt x="3002915" y="259207"/>
                  </a:lnTo>
                  <a:lnTo>
                    <a:pt x="3002915" y="275082"/>
                  </a:lnTo>
                  <a:lnTo>
                    <a:pt x="3027045" y="275082"/>
                  </a:lnTo>
                  <a:lnTo>
                    <a:pt x="3026994" y="285115"/>
                  </a:lnTo>
                  <a:lnTo>
                    <a:pt x="3014649" y="322999"/>
                  </a:lnTo>
                  <a:lnTo>
                    <a:pt x="2997835" y="339725"/>
                  </a:lnTo>
                  <a:lnTo>
                    <a:pt x="3012186" y="351028"/>
                  </a:lnTo>
                  <a:lnTo>
                    <a:pt x="3019044" y="344436"/>
                  </a:lnTo>
                  <a:lnTo>
                    <a:pt x="3025343" y="336829"/>
                  </a:lnTo>
                  <a:lnTo>
                    <a:pt x="3031096" y="328193"/>
                  </a:lnTo>
                  <a:lnTo>
                    <a:pt x="3036316" y="318516"/>
                  </a:lnTo>
                  <a:lnTo>
                    <a:pt x="3041078" y="326326"/>
                  </a:lnTo>
                  <a:lnTo>
                    <a:pt x="3046806" y="333756"/>
                  </a:lnTo>
                  <a:lnTo>
                    <a:pt x="3053511" y="340804"/>
                  </a:lnTo>
                  <a:lnTo>
                    <a:pt x="3061208" y="347472"/>
                  </a:lnTo>
                  <a:lnTo>
                    <a:pt x="3074035" y="334391"/>
                  </a:lnTo>
                  <a:close/>
                </a:path>
                <a:path w="4252595" h="382904">
                  <a:moveTo>
                    <a:pt x="3097022" y="241554"/>
                  </a:moveTo>
                  <a:lnTo>
                    <a:pt x="3078607" y="241554"/>
                  </a:lnTo>
                  <a:lnTo>
                    <a:pt x="3078607" y="290449"/>
                  </a:lnTo>
                  <a:lnTo>
                    <a:pt x="3058414" y="290449"/>
                  </a:lnTo>
                  <a:lnTo>
                    <a:pt x="3058414" y="305943"/>
                  </a:lnTo>
                  <a:lnTo>
                    <a:pt x="3078607" y="305943"/>
                  </a:lnTo>
                  <a:lnTo>
                    <a:pt x="3078607" y="377952"/>
                  </a:lnTo>
                  <a:lnTo>
                    <a:pt x="3097022" y="377952"/>
                  </a:lnTo>
                  <a:lnTo>
                    <a:pt x="3097022" y="241554"/>
                  </a:lnTo>
                  <a:close/>
                </a:path>
                <a:path w="4252595" h="382904">
                  <a:moveTo>
                    <a:pt x="3120009" y="34163"/>
                  </a:moveTo>
                  <a:lnTo>
                    <a:pt x="3119920" y="18415"/>
                  </a:lnTo>
                  <a:lnTo>
                    <a:pt x="3117862" y="15367"/>
                  </a:lnTo>
                  <a:lnTo>
                    <a:pt x="3115818" y="12319"/>
                  </a:lnTo>
                  <a:lnTo>
                    <a:pt x="3107182" y="7874"/>
                  </a:lnTo>
                  <a:lnTo>
                    <a:pt x="3100959" y="5245"/>
                  </a:lnTo>
                  <a:lnTo>
                    <a:pt x="3100959" y="23241"/>
                  </a:lnTo>
                  <a:lnTo>
                    <a:pt x="3100959" y="29718"/>
                  </a:lnTo>
                  <a:lnTo>
                    <a:pt x="3098546" y="32385"/>
                  </a:lnTo>
                  <a:lnTo>
                    <a:pt x="3093593" y="34417"/>
                  </a:lnTo>
                  <a:lnTo>
                    <a:pt x="3088640" y="36576"/>
                  </a:lnTo>
                  <a:lnTo>
                    <a:pt x="3081274" y="37592"/>
                  </a:lnTo>
                  <a:lnTo>
                    <a:pt x="3061970" y="37592"/>
                  </a:lnTo>
                  <a:lnTo>
                    <a:pt x="3054604" y="36576"/>
                  </a:lnTo>
                  <a:lnTo>
                    <a:pt x="3049651" y="34417"/>
                  </a:lnTo>
                  <a:lnTo>
                    <a:pt x="3044698" y="32385"/>
                  </a:lnTo>
                  <a:lnTo>
                    <a:pt x="3042158" y="29718"/>
                  </a:lnTo>
                  <a:lnTo>
                    <a:pt x="3042158" y="23241"/>
                  </a:lnTo>
                  <a:lnTo>
                    <a:pt x="3044698" y="20574"/>
                  </a:lnTo>
                  <a:lnTo>
                    <a:pt x="3049524" y="18415"/>
                  </a:lnTo>
                  <a:lnTo>
                    <a:pt x="3054477" y="16383"/>
                  </a:lnTo>
                  <a:lnTo>
                    <a:pt x="3061716" y="15367"/>
                  </a:lnTo>
                  <a:lnTo>
                    <a:pt x="3081401" y="15367"/>
                  </a:lnTo>
                  <a:lnTo>
                    <a:pt x="3088767" y="16383"/>
                  </a:lnTo>
                  <a:lnTo>
                    <a:pt x="3093720" y="18415"/>
                  </a:lnTo>
                  <a:lnTo>
                    <a:pt x="3098546" y="20574"/>
                  </a:lnTo>
                  <a:lnTo>
                    <a:pt x="3100959" y="23241"/>
                  </a:lnTo>
                  <a:lnTo>
                    <a:pt x="3100959" y="5245"/>
                  </a:lnTo>
                  <a:lnTo>
                    <a:pt x="3100171" y="4902"/>
                  </a:lnTo>
                  <a:lnTo>
                    <a:pt x="3091916" y="2794"/>
                  </a:lnTo>
                  <a:lnTo>
                    <a:pt x="3082404" y="1562"/>
                  </a:lnTo>
                  <a:lnTo>
                    <a:pt x="3071622" y="1143"/>
                  </a:lnTo>
                  <a:lnTo>
                    <a:pt x="3060877" y="1574"/>
                  </a:lnTo>
                  <a:lnTo>
                    <a:pt x="3023273" y="18415"/>
                  </a:lnTo>
                  <a:lnTo>
                    <a:pt x="3023184" y="34163"/>
                  </a:lnTo>
                  <a:lnTo>
                    <a:pt x="3027426" y="40259"/>
                  </a:lnTo>
                  <a:lnTo>
                    <a:pt x="3071622" y="51689"/>
                  </a:lnTo>
                  <a:lnTo>
                    <a:pt x="3082429" y="51269"/>
                  </a:lnTo>
                  <a:lnTo>
                    <a:pt x="3117646" y="37592"/>
                  </a:lnTo>
                  <a:lnTo>
                    <a:pt x="3120009" y="34163"/>
                  </a:lnTo>
                  <a:close/>
                </a:path>
                <a:path w="4252595" h="382904">
                  <a:moveTo>
                    <a:pt x="3122041" y="127635"/>
                  </a:moveTo>
                  <a:lnTo>
                    <a:pt x="3043047" y="127635"/>
                  </a:lnTo>
                  <a:lnTo>
                    <a:pt x="3043047" y="119380"/>
                  </a:lnTo>
                  <a:lnTo>
                    <a:pt x="3118485" y="119380"/>
                  </a:lnTo>
                  <a:lnTo>
                    <a:pt x="3118485" y="83058"/>
                  </a:lnTo>
                  <a:lnTo>
                    <a:pt x="3024505" y="83058"/>
                  </a:lnTo>
                  <a:lnTo>
                    <a:pt x="3024505" y="97663"/>
                  </a:lnTo>
                  <a:lnTo>
                    <a:pt x="3099943" y="97663"/>
                  </a:lnTo>
                  <a:lnTo>
                    <a:pt x="3099943" y="106426"/>
                  </a:lnTo>
                  <a:lnTo>
                    <a:pt x="3024505" y="106426"/>
                  </a:lnTo>
                  <a:lnTo>
                    <a:pt x="3024505" y="142240"/>
                  </a:lnTo>
                  <a:lnTo>
                    <a:pt x="3122041" y="142240"/>
                  </a:lnTo>
                  <a:lnTo>
                    <a:pt x="3122041" y="127635"/>
                  </a:lnTo>
                  <a:close/>
                </a:path>
                <a:path w="4252595" h="382904">
                  <a:moveTo>
                    <a:pt x="3125343" y="238760"/>
                  </a:moveTo>
                  <a:lnTo>
                    <a:pt x="3106801" y="238760"/>
                  </a:lnTo>
                  <a:lnTo>
                    <a:pt x="3106801" y="382270"/>
                  </a:lnTo>
                  <a:lnTo>
                    <a:pt x="3125343" y="382270"/>
                  </a:lnTo>
                  <a:lnTo>
                    <a:pt x="3125343" y="238760"/>
                  </a:lnTo>
                  <a:close/>
                </a:path>
                <a:path w="4252595" h="382904">
                  <a:moveTo>
                    <a:pt x="3138170" y="59563"/>
                  </a:moveTo>
                  <a:lnTo>
                    <a:pt x="3004947" y="59563"/>
                  </a:lnTo>
                  <a:lnTo>
                    <a:pt x="3004947" y="74295"/>
                  </a:lnTo>
                  <a:lnTo>
                    <a:pt x="3138170" y="74295"/>
                  </a:lnTo>
                  <a:lnTo>
                    <a:pt x="3138170" y="59563"/>
                  </a:lnTo>
                  <a:close/>
                </a:path>
                <a:path w="4252595" h="382904">
                  <a:moveTo>
                    <a:pt x="3289046" y="289687"/>
                  </a:moveTo>
                  <a:lnTo>
                    <a:pt x="3287293" y="286385"/>
                  </a:lnTo>
                  <a:lnTo>
                    <a:pt x="3285744" y="283464"/>
                  </a:lnTo>
                  <a:lnTo>
                    <a:pt x="3279013" y="278638"/>
                  </a:lnTo>
                  <a:lnTo>
                    <a:pt x="3273501" y="275475"/>
                  </a:lnTo>
                  <a:lnTo>
                    <a:pt x="3270504" y="274421"/>
                  </a:lnTo>
                  <a:lnTo>
                    <a:pt x="3270504" y="290068"/>
                  </a:lnTo>
                  <a:lnTo>
                    <a:pt x="3270504" y="304800"/>
                  </a:lnTo>
                  <a:lnTo>
                    <a:pt x="3264154" y="308483"/>
                  </a:lnTo>
                  <a:lnTo>
                    <a:pt x="3239008" y="308483"/>
                  </a:lnTo>
                  <a:lnTo>
                    <a:pt x="3232785" y="304800"/>
                  </a:lnTo>
                  <a:lnTo>
                    <a:pt x="3232785" y="294005"/>
                  </a:lnTo>
                  <a:lnTo>
                    <a:pt x="3234309" y="291465"/>
                  </a:lnTo>
                  <a:lnTo>
                    <a:pt x="3237484" y="289433"/>
                  </a:lnTo>
                  <a:lnTo>
                    <a:pt x="3240532" y="287401"/>
                  </a:lnTo>
                  <a:lnTo>
                    <a:pt x="3245231" y="286385"/>
                  </a:lnTo>
                  <a:lnTo>
                    <a:pt x="3264154" y="286385"/>
                  </a:lnTo>
                  <a:lnTo>
                    <a:pt x="3270504" y="290068"/>
                  </a:lnTo>
                  <a:lnTo>
                    <a:pt x="3270504" y="274421"/>
                  </a:lnTo>
                  <a:lnTo>
                    <a:pt x="3267100" y="273215"/>
                  </a:lnTo>
                  <a:lnTo>
                    <a:pt x="3259785" y="271856"/>
                  </a:lnTo>
                  <a:lnTo>
                    <a:pt x="3251581" y="271399"/>
                  </a:lnTo>
                  <a:lnTo>
                    <a:pt x="3243364" y="271856"/>
                  </a:lnTo>
                  <a:lnTo>
                    <a:pt x="3214179" y="305181"/>
                  </a:lnTo>
                  <a:lnTo>
                    <a:pt x="3217418" y="311277"/>
                  </a:lnTo>
                  <a:lnTo>
                    <a:pt x="3251454" y="323342"/>
                  </a:lnTo>
                  <a:lnTo>
                    <a:pt x="3259594" y="322897"/>
                  </a:lnTo>
                  <a:lnTo>
                    <a:pt x="3287217" y="308483"/>
                  </a:lnTo>
                  <a:lnTo>
                    <a:pt x="3289046" y="305181"/>
                  </a:lnTo>
                  <a:lnTo>
                    <a:pt x="3289046" y="289687"/>
                  </a:lnTo>
                  <a:close/>
                </a:path>
                <a:path w="4252595" h="382904">
                  <a:moveTo>
                    <a:pt x="3295142" y="251333"/>
                  </a:moveTo>
                  <a:lnTo>
                    <a:pt x="3260598" y="251333"/>
                  </a:lnTo>
                  <a:lnTo>
                    <a:pt x="3260598" y="236728"/>
                  </a:lnTo>
                  <a:lnTo>
                    <a:pt x="3241802" y="236728"/>
                  </a:lnTo>
                  <a:lnTo>
                    <a:pt x="3241802" y="251333"/>
                  </a:lnTo>
                  <a:lnTo>
                    <a:pt x="3207258" y="251333"/>
                  </a:lnTo>
                  <a:lnTo>
                    <a:pt x="3207258" y="266319"/>
                  </a:lnTo>
                  <a:lnTo>
                    <a:pt x="3295142" y="266319"/>
                  </a:lnTo>
                  <a:lnTo>
                    <a:pt x="3295142" y="251333"/>
                  </a:lnTo>
                  <a:close/>
                </a:path>
                <a:path w="4252595" h="382904">
                  <a:moveTo>
                    <a:pt x="3305683" y="51435"/>
                  </a:moveTo>
                  <a:lnTo>
                    <a:pt x="3296666" y="50292"/>
                  </a:lnTo>
                  <a:lnTo>
                    <a:pt x="3289046" y="47879"/>
                  </a:lnTo>
                  <a:lnTo>
                    <a:pt x="3285655" y="45847"/>
                  </a:lnTo>
                  <a:lnTo>
                    <a:pt x="3282696" y="44069"/>
                  </a:lnTo>
                  <a:lnTo>
                    <a:pt x="3276219" y="40259"/>
                  </a:lnTo>
                  <a:lnTo>
                    <a:pt x="3272282" y="35560"/>
                  </a:lnTo>
                  <a:lnTo>
                    <a:pt x="3270504" y="30226"/>
                  </a:lnTo>
                  <a:lnTo>
                    <a:pt x="3299841" y="30226"/>
                  </a:lnTo>
                  <a:lnTo>
                    <a:pt x="3299841" y="15367"/>
                  </a:lnTo>
                  <a:lnTo>
                    <a:pt x="3268726" y="15367"/>
                  </a:lnTo>
                  <a:lnTo>
                    <a:pt x="3268726" y="0"/>
                  </a:lnTo>
                  <a:lnTo>
                    <a:pt x="3250184" y="0"/>
                  </a:lnTo>
                  <a:lnTo>
                    <a:pt x="3250184" y="15367"/>
                  </a:lnTo>
                  <a:lnTo>
                    <a:pt x="3218180" y="15367"/>
                  </a:lnTo>
                  <a:lnTo>
                    <a:pt x="3218180" y="30226"/>
                  </a:lnTo>
                  <a:lnTo>
                    <a:pt x="3249168" y="30226"/>
                  </a:lnTo>
                  <a:lnTo>
                    <a:pt x="3244761" y="37947"/>
                  </a:lnTo>
                  <a:lnTo>
                    <a:pt x="3237077" y="44297"/>
                  </a:lnTo>
                  <a:lnTo>
                    <a:pt x="3226143" y="49276"/>
                  </a:lnTo>
                  <a:lnTo>
                    <a:pt x="3211969" y="52832"/>
                  </a:lnTo>
                  <a:lnTo>
                    <a:pt x="3223260" y="67310"/>
                  </a:lnTo>
                  <a:lnTo>
                    <a:pt x="3234525" y="63550"/>
                  </a:lnTo>
                  <a:lnTo>
                    <a:pt x="3244316" y="58724"/>
                  </a:lnTo>
                  <a:lnTo>
                    <a:pt x="3252673" y="52832"/>
                  </a:lnTo>
                  <a:lnTo>
                    <a:pt x="3259582" y="45847"/>
                  </a:lnTo>
                  <a:lnTo>
                    <a:pt x="3267189" y="52882"/>
                  </a:lnTo>
                  <a:lnTo>
                    <a:pt x="3275774" y="58521"/>
                  </a:lnTo>
                  <a:lnTo>
                    <a:pt x="3285299" y="62788"/>
                  </a:lnTo>
                  <a:lnTo>
                    <a:pt x="3295777" y="65659"/>
                  </a:lnTo>
                  <a:lnTo>
                    <a:pt x="3305683" y="51435"/>
                  </a:lnTo>
                  <a:close/>
                </a:path>
                <a:path w="4252595" h="382904">
                  <a:moveTo>
                    <a:pt x="3309366" y="88265"/>
                  </a:moveTo>
                  <a:lnTo>
                    <a:pt x="3308604" y="72898"/>
                  </a:lnTo>
                  <a:lnTo>
                    <a:pt x="3263265" y="74676"/>
                  </a:lnTo>
                  <a:lnTo>
                    <a:pt x="3218827" y="75755"/>
                  </a:lnTo>
                  <a:lnTo>
                    <a:pt x="3208782" y="75819"/>
                  </a:lnTo>
                  <a:lnTo>
                    <a:pt x="3210560" y="91313"/>
                  </a:lnTo>
                  <a:lnTo>
                    <a:pt x="3251200" y="90551"/>
                  </a:lnTo>
                  <a:lnTo>
                    <a:pt x="3251200" y="140589"/>
                  </a:lnTo>
                  <a:lnTo>
                    <a:pt x="3269615" y="140589"/>
                  </a:lnTo>
                  <a:lnTo>
                    <a:pt x="3269615" y="90551"/>
                  </a:lnTo>
                  <a:lnTo>
                    <a:pt x="3269615" y="89916"/>
                  </a:lnTo>
                  <a:lnTo>
                    <a:pt x="3280448" y="89662"/>
                  </a:lnTo>
                  <a:lnTo>
                    <a:pt x="3290671" y="89281"/>
                  </a:lnTo>
                  <a:lnTo>
                    <a:pt x="3300311" y="88811"/>
                  </a:lnTo>
                  <a:lnTo>
                    <a:pt x="3309366" y="88265"/>
                  </a:lnTo>
                  <a:close/>
                </a:path>
                <a:path w="4252595" h="382904">
                  <a:moveTo>
                    <a:pt x="3324098" y="346202"/>
                  </a:moveTo>
                  <a:lnTo>
                    <a:pt x="3321799" y="342519"/>
                  </a:lnTo>
                  <a:lnTo>
                    <a:pt x="3319907" y="339471"/>
                  </a:lnTo>
                  <a:lnTo>
                    <a:pt x="3311525" y="334645"/>
                  </a:lnTo>
                  <a:lnTo>
                    <a:pt x="3304921" y="331635"/>
                  </a:lnTo>
                  <a:lnTo>
                    <a:pt x="3304921" y="354711"/>
                  </a:lnTo>
                  <a:lnTo>
                    <a:pt x="3303130" y="360146"/>
                  </a:lnTo>
                  <a:lnTo>
                    <a:pt x="3297758" y="364032"/>
                  </a:lnTo>
                  <a:lnTo>
                    <a:pt x="3288792" y="366382"/>
                  </a:lnTo>
                  <a:lnTo>
                    <a:pt x="3276219" y="367157"/>
                  </a:lnTo>
                  <a:lnTo>
                    <a:pt x="3263785" y="366382"/>
                  </a:lnTo>
                  <a:lnTo>
                    <a:pt x="3254895" y="364032"/>
                  </a:lnTo>
                  <a:lnTo>
                    <a:pt x="3249549" y="360146"/>
                  </a:lnTo>
                  <a:lnTo>
                    <a:pt x="3247771" y="354711"/>
                  </a:lnTo>
                  <a:lnTo>
                    <a:pt x="3249549" y="349377"/>
                  </a:lnTo>
                  <a:lnTo>
                    <a:pt x="3254895" y="345579"/>
                  </a:lnTo>
                  <a:lnTo>
                    <a:pt x="3263785" y="343293"/>
                  </a:lnTo>
                  <a:lnTo>
                    <a:pt x="3276219" y="342519"/>
                  </a:lnTo>
                  <a:lnTo>
                    <a:pt x="3288792" y="343293"/>
                  </a:lnTo>
                  <a:lnTo>
                    <a:pt x="3297758" y="345579"/>
                  </a:lnTo>
                  <a:lnTo>
                    <a:pt x="3303130" y="349377"/>
                  </a:lnTo>
                  <a:lnTo>
                    <a:pt x="3304921" y="354711"/>
                  </a:lnTo>
                  <a:lnTo>
                    <a:pt x="3304921" y="331635"/>
                  </a:lnTo>
                  <a:lnTo>
                    <a:pt x="3304590" y="331482"/>
                  </a:lnTo>
                  <a:lnTo>
                    <a:pt x="3296386" y="329222"/>
                  </a:lnTo>
                  <a:lnTo>
                    <a:pt x="3286925" y="327863"/>
                  </a:lnTo>
                  <a:lnTo>
                    <a:pt x="3276219" y="327406"/>
                  </a:lnTo>
                  <a:lnTo>
                    <a:pt x="3265576" y="327863"/>
                  </a:lnTo>
                  <a:lnTo>
                    <a:pt x="3228467" y="346202"/>
                  </a:lnTo>
                  <a:lnTo>
                    <a:pt x="3228543" y="363347"/>
                  </a:lnTo>
                  <a:lnTo>
                    <a:pt x="3265449" y="381800"/>
                  </a:lnTo>
                  <a:lnTo>
                    <a:pt x="3276219" y="382270"/>
                  </a:lnTo>
                  <a:lnTo>
                    <a:pt x="3287128" y="381800"/>
                  </a:lnTo>
                  <a:lnTo>
                    <a:pt x="3321723" y="367157"/>
                  </a:lnTo>
                  <a:lnTo>
                    <a:pt x="3324098" y="363347"/>
                  </a:lnTo>
                  <a:lnTo>
                    <a:pt x="3324098" y="346202"/>
                  </a:lnTo>
                  <a:close/>
                </a:path>
                <a:path w="4252595" h="382904">
                  <a:moveTo>
                    <a:pt x="3332607" y="1016"/>
                  </a:moveTo>
                  <a:lnTo>
                    <a:pt x="3314065" y="1016"/>
                  </a:lnTo>
                  <a:lnTo>
                    <a:pt x="3314065" y="144526"/>
                  </a:lnTo>
                  <a:lnTo>
                    <a:pt x="3332607" y="144526"/>
                  </a:lnTo>
                  <a:lnTo>
                    <a:pt x="3332607" y="1016"/>
                  </a:lnTo>
                  <a:close/>
                </a:path>
                <a:path w="4252595" h="382904">
                  <a:moveTo>
                    <a:pt x="3343656" y="280035"/>
                  </a:moveTo>
                  <a:lnTo>
                    <a:pt x="3321812" y="280035"/>
                  </a:lnTo>
                  <a:lnTo>
                    <a:pt x="3321812" y="238760"/>
                  </a:lnTo>
                  <a:lnTo>
                    <a:pt x="3303143" y="238760"/>
                  </a:lnTo>
                  <a:lnTo>
                    <a:pt x="3303143" y="327152"/>
                  </a:lnTo>
                  <a:lnTo>
                    <a:pt x="3321812" y="327152"/>
                  </a:lnTo>
                  <a:lnTo>
                    <a:pt x="3321812" y="295656"/>
                  </a:lnTo>
                  <a:lnTo>
                    <a:pt x="3343656" y="295656"/>
                  </a:lnTo>
                  <a:lnTo>
                    <a:pt x="3343656" y="280035"/>
                  </a:lnTo>
                  <a:close/>
                </a:path>
                <a:path w="4252595" h="382904">
                  <a:moveTo>
                    <a:pt x="3472307" y="331216"/>
                  </a:moveTo>
                  <a:lnTo>
                    <a:pt x="3376295" y="331216"/>
                  </a:lnTo>
                  <a:lnTo>
                    <a:pt x="3376295" y="346837"/>
                  </a:lnTo>
                  <a:lnTo>
                    <a:pt x="3453511" y="346837"/>
                  </a:lnTo>
                  <a:lnTo>
                    <a:pt x="3453511" y="382270"/>
                  </a:lnTo>
                  <a:lnTo>
                    <a:pt x="3472307" y="382270"/>
                  </a:lnTo>
                  <a:lnTo>
                    <a:pt x="3472307" y="331216"/>
                  </a:lnTo>
                  <a:close/>
                </a:path>
                <a:path w="4252595" h="382904">
                  <a:moveTo>
                    <a:pt x="3476879" y="94742"/>
                  </a:moveTo>
                  <a:lnTo>
                    <a:pt x="3380867" y="94742"/>
                  </a:lnTo>
                  <a:lnTo>
                    <a:pt x="3380867" y="110617"/>
                  </a:lnTo>
                  <a:lnTo>
                    <a:pt x="3458083" y="110617"/>
                  </a:lnTo>
                  <a:lnTo>
                    <a:pt x="3458083" y="144526"/>
                  </a:lnTo>
                  <a:lnTo>
                    <a:pt x="3476879" y="144526"/>
                  </a:lnTo>
                  <a:lnTo>
                    <a:pt x="3476879" y="94742"/>
                  </a:lnTo>
                  <a:close/>
                </a:path>
                <a:path w="4252595" h="382904">
                  <a:moveTo>
                    <a:pt x="3478022" y="37846"/>
                  </a:moveTo>
                  <a:lnTo>
                    <a:pt x="3402076" y="37846"/>
                  </a:lnTo>
                  <a:lnTo>
                    <a:pt x="3402076" y="20193"/>
                  </a:lnTo>
                  <a:lnTo>
                    <a:pt x="3476498" y="20193"/>
                  </a:lnTo>
                  <a:lnTo>
                    <a:pt x="3476498" y="4445"/>
                  </a:lnTo>
                  <a:lnTo>
                    <a:pt x="3383280" y="4445"/>
                  </a:lnTo>
                  <a:lnTo>
                    <a:pt x="3383280" y="53594"/>
                  </a:lnTo>
                  <a:lnTo>
                    <a:pt x="3478022" y="53594"/>
                  </a:lnTo>
                  <a:lnTo>
                    <a:pt x="3478022" y="37846"/>
                  </a:lnTo>
                  <a:close/>
                </a:path>
                <a:path w="4252595" h="382904">
                  <a:moveTo>
                    <a:pt x="3491738" y="305435"/>
                  </a:moveTo>
                  <a:lnTo>
                    <a:pt x="3434461" y="305435"/>
                  </a:lnTo>
                  <a:lnTo>
                    <a:pt x="3434461" y="292735"/>
                  </a:lnTo>
                  <a:lnTo>
                    <a:pt x="3471672" y="292735"/>
                  </a:lnTo>
                  <a:lnTo>
                    <a:pt x="3471672" y="277241"/>
                  </a:lnTo>
                  <a:lnTo>
                    <a:pt x="3471672" y="257556"/>
                  </a:lnTo>
                  <a:lnTo>
                    <a:pt x="3471672" y="242062"/>
                  </a:lnTo>
                  <a:lnTo>
                    <a:pt x="3453003" y="242062"/>
                  </a:lnTo>
                  <a:lnTo>
                    <a:pt x="3453003" y="257556"/>
                  </a:lnTo>
                  <a:lnTo>
                    <a:pt x="3453003" y="277241"/>
                  </a:lnTo>
                  <a:lnTo>
                    <a:pt x="3397250" y="277241"/>
                  </a:lnTo>
                  <a:lnTo>
                    <a:pt x="3397250" y="257556"/>
                  </a:lnTo>
                  <a:lnTo>
                    <a:pt x="3453003" y="257556"/>
                  </a:lnTo>
                  <a:lnTo>
                    <a:pt x="3453003" y="242062"/>
                  </a:lnTo>
                  <a:lnTo>
                    <a:pt x="3378708" y="242062"/>
                  </a:lnTo>
                  <a:lnTo>
                    <a:pt x="3378708" y="292735"/>
                  </a:lnTo>
                  <a:lnTo>
                    <a:pt x="3415665" y="292735"/>
                  </a:lnTo>
                  <a:lnTo>
                    <a:pt x="3415665" y="305435"/>
                  </a:lnTo>
                  <a:lnTo>
                    <a:pt x="3358515" y="305435"/>
                  </a:lnTo>
                  <a:lnTo>
                    <a:pt x="3358515" y="321183"/>
                  </a:lnTo>
                  <a:lnTo>
                    <a:pt x="3491738" y="321183"/>
                  </a:lnTo>
                  <a:lnTo>
                    <a:pt x="3491738" y="305435"/>
                  </a:lnTo>
                  <a:close/>
                </a:path>
                <a:path w="4252595" h="382904">
                  <a:moveTo>
                    <a:pt x="3496310" y="66167"/>
                  </a:moveTo>
                  <a:lnTo>
                    <a:pt x="3363087" y="66167"/>
                  </a:lnTo>
                  <a:lnTo>
                    <a:pt x="3363087" y="82042"/>
                  </a:lnTo>
                  <a:lnTo>
                    <a:pt x="3496310" y="82042"/>
                  </a:lnTo>
                  <a:lnTo>
                    <a:pt x="3496310" y="66167"/>
                  </a:lnTo>
                  <a:close/>
                </a:path>
                <a:path w="4252595" h="382904">
                  <a:moveTo>
                    <a:pt x="3535426" y="257556"/>
                  </a:moveTo>
                  <a:lnTo>
                    <a:pt x="3522218" y="257556"/>
                  </a:lnTo>
                  <a:lnTo>
                    <a:pt x="3509010" y="291465"/>
                  </a:lnTo>
                  <a:lnTo>
                    <a:pt x="3527171" y="291465"/>
                  </a:lnTo>
                  <a:lnTo>
                    <a:pt x="3535426" y="257556"/>
                  </a:lnTo>
                  <a:close/>
                </a:path>
                <a:path w="4252595" h="382904">
                  <a:moveTo>
                    <a:pt x="3541776" y="84328"/>
                  </a:moveTo>
                  <a:lnTo>
                    <a:pt x="3540633" y="81534"/>
                  </a:lnTo>
                  <a:lnTo>
                    <a:pt x="3536061" y="76962"/>
                  </a:lnTo>
                  <a:lnTo>
                    <a:pt x="3533267" y="75819"/>
                  </a:lnTo>
                  <a:lnTo>
                    <a:pt x="3530092" y="75819"/>
                  </a:lnTo>
                  <a:lnTo>
                    <a:pt x="3526663" y="75819"/>
                  </a:lnTo>
                  <a:lnTo>
                    <a:pt x="3523869" y="76962"/>
                  </a:lnTo>
                  <a:lnTo>
                    <a:pt x="3521583" y="79248"/>
                  </a:lnTo>
                  <a:lnTo>
                    <a:pt x="3519424" y="81534"/>
                  </a:lnTo>
                  <a:lnTo>
                    <a:pt x="3518281" y="84328"/>
                  </a:lnTo>
                  <a:lnTo>
                    <a:pt x="3518281" y="90805"/>
                  </a:lnTo>
                  <a:lnTo>
                    <a:pt x="3519424" y="93599"/>
                  </a:lnTo>
                  <a:lnTo>
                    <a:pt x="3523996" y="98171"/>
                  </a:lnTo>
                  <a:lnTo>
                    <a:pt x="3526790" y="99314"/>
                  </a:lnTo>
                  <a:lnTo>
                    <a:pt x="3533140" y="99314"/>
                  </a:lnTo>
                  <a:lnTo>
                    <a:pt x="3535934" y="98171"/>
                  </a:lnTo>
                  <a:lnTo>
                    <a:pt x="3540506" y="93599"/>
                  </a:lnTo>
                  <a:lnTo>
                    <a:pt x="3541776" y="90805"/>
                  </a:lnTo>
                  <a:lnTo>
                    <a:pt x="3541776" y="84328"/>
                  </a:lnTo>
                  <a:close/>
                </a:path>
                <a:path w="4252595" h="382904">
                  <a:moveTo>
                    <a:pt x="3676904" y="35560"/>
                  </a:moveTo>
                  <a:lnTo>
                    <a:pt x="3657600" y="8470"/>
                  </a:lnTo>
                  <a:lnTo>
                    <a:pt x="3657600" y="30353"/>
                  </a:lnTo>
                  <a:lnTo>
                    <a:pt x="3657600" y="40513"/>
                  </a:lnTo>
                  <a:lnTo>
                    <a:pt x="3655060" y="44704"/>
                  </a:lnTo>
                  <a:lnTo>
                    <a:pt x="3644900" y="51308"/>
                  </a:lnTo>
                  <a:lnTo>
                    <a:pt x="3637915" y="52832"/>
                  </a:lnTo>
                  <a:lnTo>
                    <a:pt x="3620262" y="52832"/>
                  </a:lnTo>
                  <a:lnTo>
                    <a:pt x="3613277" y="51308"/>
                  </a:lnTo>
                  <a:lnTo>
                    <a:pt x="3603117" y="44704"/>
                  </a:lnTo>
                  <a:lnTo>
                    <a:pt x="3600577" y="40513"/>
                  </a:lnTo>
                  <a:lnTo>
                    <a:pt x="3600653" y="30353"/>
                  </a:lnTo>
                  <a:lnTo>
                    <a:pt x="3603117" y="26289"/>
                  </a:lnTo>
                  <a:lnTo>
                    <a:pt x="3608070" y="23114"/>
                  </a:lnTo>
                  <a:lnTo>
                    <a:pt x="3613023" y="19812"/>
                  </a:lnTo>
                  <a:lnTo>
                    <a:pt x="3620008" y="18161"/>
                  </a:lnTo>
                  <a:lnTo>
                    <a:pt x="3637915" y="18161"/>
                  </a:lnTo>
                  <a:lnTo>
                    <a:pt x="3644900" y="19812"/>
                  </a:lnTo>
                  <a:lnTo>
                    <a:pt x="3655060" y="26162"/>
                  </a:lnTo>
                  <a:lnTo>
                    <a:pt x="3657600" y="30353"/>
                  </a:lnTo>
                  <a:lnTo>
                    <a:pt x="3657600" y="8470"/>
                  </a:lnTo>
                  <a:lnTo>
                    <a:pt x="3656901" y="8064"/>
                  </a:lnTo>
                  <a:lnTo>
                    <a:pt x="3648722" y="5207"/>
                  </a:lnTo>
                  <a:lnTo>
                    <a:pt x="3639426" y="3492"/>
                  </a:lnTo>
                  <a:lnTo>
                    <a:pt x="3629025" y="2921"/>
                  </a:lnTo>
                  <a:lnTo>
                    <a:pt x="3618776" y="3492"/>
                  </a:lnTo>
                  <a:lnTo>
                    <a:pt x="3584765" y="22529"/>
                  </a:lnTo>
                  <a:lnTo>
                    <a:pt x="3581527" y="35560"/>
                  </a:lnTo>
                  <a:lnTo>
                    <a:pt x="3582327" y="42494"/>
                  </a:lnTo>
                  <a:lnTo>
                    <a:pt x="3619068" y="68503"/>
                  </a:lnTo>
                  <a:lnTo>
                    <a:pt x="3629406" y="69088"/>
                  </a:lnTo>
                  <a:lnTo>
                    <a:pt x="3639477" y="68478"/>
                  </a:lnTo>
                  <a:lnTo>
                    <a:pt x="3670490" y="52832"/>
                  </a:lnTo>
                  <a:lnTo>
                    <a:pt x="3673627" y="48539"/>
                  </a:lnTo>
                  <a:lnTo>
                    <a:pt x="3676078" y="42329"/>
                  </a:lnTo>
                  <a:lnTo>
                    <a:pt x="3676904" y="35560"/>
                  </a:lnTo>
                  <a:close/>
                </a:path>
                <a:path w="4252595" h="382904">
                  <a:moveTo>
                    <a:pt x="3683762" y="303022"/>
                  </a:moveTo>
                  <a:lnTo>
                    <a:pt x="3656749" y="274027"/>
                  </a:lnTo>
                  <a:lnTo>
                    <a:pt x="3654679" y="261239"/>
                  </a:lnTo>
                  <a:lnTo>
                    <a:pt x="3654679" y="244602"/>
                  </a:lnTo>
                  <a:lnTo>
                    <a:pt x="3636899" y="244602"/>
                  </a:lnTo>
                  <a:lnTo>
                    <a:pt x="3636899" y="261239"/>
                  </a:lnTo>
                  <a:lnTo>
                    <a:pt x="3636365" y="268274"/>
                  </a:lnTo>
                  <a:lnTo>
                    <a:pt x="3612985" y="303682"/>
                  </a:lnTo>
                  <a:lnTo>
                    <a:pt x="3606546" y="307467"/>
                  </a:lnTo>
                  <a:lnTo>
                    <a:pt x="3620008" y="320548"/>
                  </a:lnTo>
                  <a:lnTo>
                    <a:pt x="3646424" y="291592"/>
                  </a:lnTo>
                  <a:lnTo>
                    <a:pt x="3651948" y="299186"/>
                  </a:lnTo>
                  <a:lnTo>
                    <a:pt x="3658044" y="305879"/>
                  </a:lnTo>
                  <a:lnTo>
                    <a:pt x="3664851" y="311886"/>
                  </a:lnTo>
                  <a:lnTo>
                    <a:pt x="3672332" y="317119"/>
                  </a:lnTo>
                  <a:lnTo>
                    <a:pt x="3683762" y="303022"/>
                  </a:lnTo>
                  <a:close/>
                </a:path>
                <a:path w="4252595" h="382904">
                  <a:moveTo>
                    <a:pt x="3695954" y="81153"/>
                  </a:moveTo>
                  <a:lnTo>
                    <a:pt x="3562731" y="81153"/>
                  </a:lnTo>
                  <a:lnTo>
                    <a:pt x="3562731" y="96774"/>
                  </a:lnTo>
                  <a:lnTo>
                    <a:pt x="3596513" y="96774"/>
                  </a:lnTo>
                  <a:lnTo>
                    <a:pt x="3596513" y="144399"/>
                  </a:lnTo>
                  <a:lnTo>
                    <a:pt x="3615055" y="144399"/>
                  </a:lnTo>
                  <a:lnTo>
                    <a:pt x="3615055" y="96774"/>
                  </a:lnTo>
                  <a:lnTo>
                    <a:pt x="3643757" y="96774"/>
                  </a:lnTo>
                  <a:lnTo>
                    <a:pt x="3643757" y="144399"/>
                  </a:lnTo>
                  <a:lnTo>
                    <a:pt x="3662299" y="144399"/>
                  </a:lnTo>
                  <a:lnTo>
                    <a:pt x="3662299" y="96774"/>
                  </a:lnTo>
                  <a:lnTo>
                    <a:pt x="3695954" y="96774"/>
                  </a:lnTo>
                  <a:lnTo>
                    <a:pt x="3695954" y="81153"/>
                  </a:lnTo>
                  <a:close/>
                </a:path>
                <a:path w="4252595" h="382904">
                  <a:moveTo>
                    <a:pt x="3733038" y="238760"/>
                  </a:moveTo>
                  <a:lnTo>
                    <a:pt x="3714496" y="238760"/>
                  </a:lnTo>
                  <a:lnTo>
                    <a:pt x="3714496" y="275336"/>
                  </a:lnTo>
                  <a:lnTo>
                    <a:pt x="3703320" y="275336"/>
                  </a:lnTo>
                  <a:lnTo>
                    <a:pt x="3703320" y="241554"/>
                  </a:lnTo>
                  <a:lnTo>
                    <a:pt x="3685032" y="241554"/>
                  </a:lnTo>
                  <a:lnTo>
                    <a:pt x="3685032" y="319913"/>
                  </a:lnTo>
                  <a:lnTo>
                    <a:pt x="3703320" y="319913"/>
                  </a:lnTo>
                  <a:lnTo>
                    <a:pt x="3703320" y="290957"/>
                  </a:lnTo>
                  <a:lnTo>
                    <a:pt x="3714496" y="290957"/>
                  </a:lnTo>
                  <a:lnTo>
                    <a:pt x="3714496" y="324485"/>
                  </a:lnTo>
                  <a:lnTo>
                    <a:pt x="3733038" y="324485"/>
                  </a:lnTo>
                  <a:lnTo>
                    <a:pt x="3733038" y="290957"/>
                  </a:lnTo>
                  <a:lnTo>
                    <a:pt x="3733038" y="275336"/>
                  </a:lnTo>
                  <a:lnTo>
                    <a:pt x="3733038" y="238760"/>
                  </a:lnTo>
                  <a:close/>
                </a:path>
                <a:path w="4252595" h="382904">
                  <a:moveTo>
                    <a:pt x="3733673" y="362077"/>
                  </a:moveTo>
                  <a:lnTo>
                    <a:pt x="3733584" y="345186"/>
                  </a:lnTo>
                  <a:lnTo>
                    <a:pt x="3730637" y="340360"/>
                  </a:lnTo>
                  <a:lnTo>
                    <a:pt x="3729482" y="338455"/>
                  </a:lnTo>
                  <a:lnTo>
                    <a:pt x="3720846" y="332994"/>
                  </a:lnTo>
                  <a:lnTo>
                    <a:pt x="3714623" y="329933"/>
                  </a:lnTo>
                  <a:lnTo>
                    <a:pt x="3714623" y="349631"/>
                  </a:lnTo>
                  <a:lnTo>
                    <a:pt x="3714623" y="357505"/>
                  </a:lnTo>
                  <a:lnTo>
                    <a:pt x="3712210" y="360807"/>
                  </a:lnTo>
                  <a:lnTo>
                    <a:pt x="3702304" y="365633"/>
                  </a:lnTo>
                  <a:lnTo>
                    <a:pt x="3694938" y="366776"/>
                  </a:lnTo>
                  <a:lnTo>
                    <a:pt x="3675380" y="366776"/>
                  </a:lnTo>
                  <a:lnTo>
                    <a:pt x="3667887" y="365633"/>
                  </a:lnTo>
                  <a:lnTo>
                    <a:pt x="3662934" y="363093"/>
                  </a:lnTo>
                  <a:lnTo>
                    <a:pt x="3657981" y="360680"/>
                  </a:lnTo>
                  <a:lnTo>
                    <a:pt x="3655441" y="357505"/>
                  </a:lnTo>
                  <a:lnTo>
                    <a:pt x="3655542" y="349631"/>
                  </a:lnTo>
                  <a:lnTo>
                    <a:pt x="3657981" y="346583"/>
                  </a:lnTo>
                  <a:lnTo>
                    <a:pt x="3662807" y="344043"/>
                  </a:lnTo>
                  <a:lnTo>
                    <a:pt x="3667760" y="341630"/>
                  </a:lnTo>
                  <a:lnTo>
                    <a:pt x="3675253" y="340360"/>
                  </a:lnTo>
                  <a:lnTo>
                    <a:pt x="3695065" y="340360"/>
                  </a:lnTo>
                  <a:lnTo>
                    <a:pt x="3702431" y="341630"/>
                  </a:lnTo>
                  <a:lnTo>
                    <a:pt x="3707257" y="344043"/>
                  </a:lnTo>
                  <a:lnTo>
                    <a:pt x="3712210" y="346456"/>
                  </a:lnTo>
                  <a:lnTo>
                    <a:pt x="3685159" y="324993"/>
                  </a:lnTo>
                  <a:lnTo>
                    <a:pt x="3674338" y="325501"/>
                  </a:lnTo>
                  <a:lnTo>
                    <a:pt x="3636391" y="345186"/>
                  </a:lnTo>
                  <a:lnTo>
                    <a:pt x="3636391" y="362077"/>
                  </a:lnTo>
                  <a:lnTo>
                    <a:pt x="3674338" y="381647"/>
                  </a:lnTo>
                  <a:lnTo>
                    <a:pt x="3685159" y="382143"/>
                  </a:lnTo>
                  <a:lnTo>
                    <a:pt x="3695890" y="381647"/>
                  </a:lnTo>
                  <a:lnTo>
                    <a:pt x="3730790" y="366776"/>
                  </a:lnTo>
                  <a:lnTo>
                    <a:pt x="3733673" y="362077"/>
                  </a:lnTo>
                  <a:close/>
                </a:path>
                <a:path w="4252595" h="382904">
                  <a:moveTo>
                    <a:pt x="3804158" y="95250"/>
                  </a:moveTo>
                  <a:lnTo>
                    <a:pt x="3797389" y="91325"/>
                  </a:lnTo>
                  <a:lnTo>
                    <a:pt x="3790975" y="86347"/>
                  </a:lnTo>
                  <a:lnTo>
                    <a:pt x="3785057" y="80467"/>
                  </a:lnTo>
                  <a:lnTo>
                    <a:pt x="3780129" y="74295"/>
                  </a:lnTo>
                  <a:lnTo>
                    <a:pt x="3779520" y="73533"/>
                  </a:lnTo>
                  <a:lnTo>
                    <a:pt x="3768725" y="28702"/>
                  </a:lnTo>
                  <a:lnTo>
                    <a:pt x="3799078" y="28702"/>
                  </a:lnTo>
                  <a:lnTo>
                    <a:pt x="3799078" y="12954"/>
                  </a:lnTo>
                  <a:lnTo>
                    <a:pt x="3718941" y="12954"/>
                  </a:lnTo>
                  <a:lnTo>
                    <a:pt x="3718941" y="28702"/>
                  </a:lnTo>
                  <a:lnTo>
                    <a:pt x="3750056" y="28702"/>
                  </a:lnTo>
                  <a:lnTo>
                    <a:pt x="3750056" y="43942"/>
                  </a:lnTo>
                  <a:lnTo>
                    <a:pt x="3732911" y="84302"/>
                  </a:lnTo>
                  <a:lnTo>
                    <a:pt x="3713734" y="99822"/>
                  </a:lnTo>
                  <a:lnTo>
                    <a:pt x="3727323" y="111760"/>
                  </a:lnTo>
                  <a:lnTo>
                    <a:pt x="3735895" y="105067"/>
                  </a:lnTo>
                  <a:lnTo>
                    <a:pt x="3744112" y="96608"/>
                  </a:lnTo>
                  <a:lnTo>
                    <a:pt x="3751999" y="86347"/>
                  </a:lnTo>
                  <a:lnTo>
                    <a:pt x="3759581" y="74295"/>
                  </a:lnTo>
                  <a:lnTo>
                    <a:pt x="3765880" y="83896"/>
                  </a:lnTo>
                  <a:lnTo>
                    <a:pt x="3773373" y="92875"/>
                  </a:lnTo>
                  <a:lnTo>
                    <a:pt x="3782022" y="101231"/>
                  </a:lnTo>
                  <a:lnTo>
                    <a:pt x="3791839" y="108966"/>
                  </a:lnTo>
                  <a:lnTo>
                    <a:pt x="3804158" y="95250"/>
                  </a:lnTo>
                  <a:close/>
                </a:path>
                <a:path w="4252595" h="382904">
                  <a:moveTo>
                    <a:pt x="3835146" y="1016"/>
                  </a:moveTo>
                  <a:lnTo>
                    <a:pt x="3816858" y="1016"/>
                  </a:lnTo>
                  <a:lnTo>
                    <a:pt x="3816858" y="144526"/>
                  </a:lnTo>
                  <a:lnTo>
                    <a:pt x="3835146" y="144526"/>
                  </a:lnTo>
                  <a:lnTo>
                    <a:pt x="3835146" y="1016"/>
                  </a:lnTo>
                  <a:close/>
                </a:path>
                <a:path w="4252595" h="382904">
                  <a:moveTo>
                    <a:pt x="3850767" y="313817"/>
                  </a:moveTo>
                  <a:lnTo>
                    <a:pt x="3849217" y="301498"/>
                  </a:lnTo>
                  <a:lnTo>
                    <a:pt x="3848862" y="298577"/>
                  </a:lnTo>
                  <a:lnTo>
                    <a:pt x="3840251" y="299847"/>
                  </a:lnTo>
                  <a:lnTo>
                    <a:pt x="3829685" y="300761"/>
                  </a:lnTo>
                  <a:lnTo>
                    <a:pt x="3817099" y="301320"/>
                  </a:lnTo>
                  <a:lnTo>
                    <a:pt x="3802507" y="301498"/>
                  </a:lnTo>
                  <a:lnTo>
                    <a:pt x="3785870" y="301498"/>
                  </a:lnTo>
                  <a:lnTo>
                    <a:pt x="3785870" y="287147"/>
                  </a:lnTo>
                  <a:lnTo>
                    <a:pt x="3836162" y="287147"/>
                  </a:lnTo>
                  <a:lnTo>
                    <a:pt x="3836162" y="244221"/>
                  </a:lnTo>
                  <a:lnTo>
                    <a:pt x="3767328" y="244221"/>
                  </a:lnTo>
                  <a:lnTo>
                    <a:pt x="3767328" y="259969"/>
                  </a:lnTo>
                  <a:lnTo>
                    <a:pt x="3817620" y="259969"/>
                  </a:lnTo>
                  <a:lnTo>
                    <a:pt x="3817620" y="272415"/>
                  </a:lnTo>
                  <a:lnTo>
                    <a:pt x="3767328" y="272415"/>
                  </a:lnTo>
                  <a:lnTo>
                    <a:pt x="3767328" y="317119"/>
                  </a:lnTo>
                  <a:lnTo>
                    <a:pt x="3795014" y="317119"/>
                  </a:lnTo>
                  <a:lnTo>
                    <a:pt x="3812565" y="316915"/>
                  </a:lnTo>
                  <a:lnTo>
                    <a:pt x="3827691" y="316280"/>
                  </a:lnTo>
                  <a:lnTo>
                    <a:pt x="3840429" y="315252"/>
                  </a:lnTo>
                  <a:lnTo>
                    <a:pt x="3850767" y="313817"/>
                  </a:lnTo>
                  <a:close/>
                </a:path>
                <a:path w="4252595" h="382904">
                  <a:moveTo>
                    <a:pt x="3876802" y="328676"/>
                  </a:moveTo>
                  <a:lnTo>
                    <a:pt x="3782568" y="328676"/>
                  </a:lnTo>
                  <a:lnTo>
                    <a:pt x="3782568" y="344424"/>
                  </a:lnTo>
                  <a:lnTo>
                    <a:pt x="3858133" y="344424"/>
                  </a:lnTo>
                  <a:lnTo>
                    <a:pt x="3858133" y="382270"/>
                  </a:lnTo>
                  <a:lnTo>
                    <a:pt x="3876802" y="382270"/>
                  </a:lnTo>
                  <a:lnTo>
                    <a:pt x="3876802" y="328676"/>
                  </a:lnTo>
                  <a:close/>
                </a:path>
                <a:path w="4252595" h="382904">
                  <a:moveTo>
                    <a:pt x="3898773" y="291211"/>
                  </a:moveTo>
                  <a:lnTo>
                    <a:pt x="3876802" y="291211"/>
                  </a:lnTo>
                  <a:lnTo>
                    <a:pt x="3876802" y="274828"/>
                  </a:lnTo>
                  <a:lnTo>
                    <a:pt x="3898519" y="274828"/>
                  </a:lnTo>
                  <a:lnTo>
                    <a:pt x="3898519" y="259588"/>
                  </a:lnTo>
                  <a:lnTo>
                    <a:pt x="3876802" y="259588"/>
                  </a:lnTo>
                  <a:lnTo>
                    <a:pt x="3876802" y="238760"/>
                  </a:lnTo>
                  <a:lnTo>
                    <a:pt x="3858006" y="238760"/>
                  </a:lnTo>
                  <a:lnTo>
                    <a:pt x="3858006" y="322580"/>
                  </a:lnTo>
                  <a:lnTo>
                    <a:pt x="3876802" y="322580"/>
                  </a:lnTo>
                  <a:lnTo>
                    <a:pt x="3876802" y="306324"/>
                  </a:lnTo>
                  <a:lnTo>
                    <a:pt x="3898773" y="306324"/>
                  </a:lnTo>
                  <a:lnTo>
                    <a:pt x="3898773" y="291211"/>
                  </a:lnTo>
                  <a:close/>
                </a:path>
                <a:path w="4252595" h="382904">
                  <a:moveTo>
                    <a:pt x="4045712" y="251079"/>
                  </a:moveTo>
                  <a:lnTo>
                    <a:pt x="3974592" y="251079"/>
                  </a:lnTo>
                  <a:lnTo>
                    <a:pt x="3974592" y="266700"/>
                  </a:lnTo>
                  <a:lnTo>
                    <a:pt x="4024503" y="266700"/>
                  </a:lnTo>
                  <a:lnTo>
                    <a:pt x="4017086" y="287870"/>
                  </a:lnTo>
                  <a:lnTo>
                    <a:pt x="4004945" y="306768"/>
                  </a:lnTo>
                  <a:lnTo>
                    <a:pt x="3988028" y="323392"/>
                  </a:lnTo>
                  <a:lnTo>
                    <a:pt x="3966337" y="337693"/>
                  </a:lnTo>
                  <a:lnTo>
                    <a:pt x="3980307" y="350901"/>
                  </a:lnTo>
                  <a:lnTo>
                    <a:pt x="4006735" y="330885"/>
                  </a:lnTo>
                  <a:lnTo>
                    <a:pt x="4026433" y="307568"/>
                  </a:lnTo>
                  <a:lnTo>
                    <a:pt x="4039412" y="280974"/>
                  </a:lnTo>
                  <a:lnTo>
                    <a:pt x="4045712" y="251079"/>
                  </a:lnTo>
                  <a:close/>
                </a:path>
                <a:path w="4252595" h="382904">
                  <a:moveTo>
                    <a:pt x="4104767" y="295275"/>
                  </a:moveTo>
                  <a:lnTo>
                    <a:pt x="4082542" y="295275"/>
                  </a:lnTo>
                  <a:lnTo>
                    <a:pt x="4082542" y="238760"/>
                  </a:lnTo>
                  <a:lnTo>
                    <a:pt x="4063746" y="238760"/>
                  </a:lnTo>
                  <a:lnTo>
                    <a:pt x="4063746" y="382270"/>
                  </a:lnTo>
                  <a:lnTo>
                    <a:pt x="4082542" y="382270"/>
                  </a:lnTo>
                  <a:lnTo>
                    <a:pt x="4082542" y="310896"/>
                  </a:lnTo>
                  <a:lnTo>
                    <a:pt x="4104767" y="310896"/>
                  </a:lnTo>
                  <a:lnTo>
                    <a:pt x="4104767" y="295275"/>
                  </a:lnTo>
                  <a:close/>
                </a:path>
                <a:path w="4252595" h="382904">
                  <a:moveTo>
                    <a:pt x="4233926" y="272415"/>
                  </a:moveTo>
                  <a:lnTo>
                    <a:pt x="4157980" y="272415"/>
                  </a:lnTo>
                  <a:lnTo>
                    <a:pt x="4157980" y="241808"/>
                  </a:lnTo>
                  <a:lnTo>
                    <a:pt x="4139311" y="241808"/>
                  </a:lnTo>
                  <a:lnTo>
                    <a:pt x="4139311" y="288290"/>
                  </a:lnTo>
                  <a:lnTo>
                    <a:pt x="4233926" y="288290"/>
                  </a:lnTo>
                  <a:lnTo>
                    <a:pt x="4233926" y="272415"/>
                  </a:lnTo>
                  <a:close/>
                </a:path>
                <a:path w="4252595" h="382904">
                  <a:moveTo>
                    <a:pt x="4234434" y="363347"/>
                  </a:moveTo>
                  <a:lnTo>
                    <a:pt x="4234345" y="345821"/>
                  </a:lnTo>
                  <a:lnTo>
                    <a:pt x="4232211" y="342392"/>
                  </a:lnTo>
                  <a:lnTo>
                    <a:pt x="4230243" y="339217"/>
                  </a:lnTo>
                  <a:lnTo>
                    <a:pt x="4221861" y="334264"/>
                  </a:lnTo>
                  <a:lnTo>
                    <a:pt x="4215384" y="331330"/>
                  </a:lnTo>
                  <a:lnTo>
                    <a:pt x="4215384" y="354457"/>
                  </a:lnTo>
                  <a:lnTo>
                    <a:pt x="4215384" y="358267"/>
                  </a:lnTo>
                  <a:lnTo>
                    <a:pt x="4212844" y="361315"/>
                  </a:lnTo>
                  <a:lnTo>
                    <a:pt x="4207764" y="363601"/>
                  </a:lnTo>
                  <a:lnTo>
                    <a:pt x="4202811" y="365887"/>
                  </a:lnTo>
                  <a:lnTo>
                    <a:pt x="4195445" y="367030"/>
                  </a:lnTo>
                  <a:lnTo>
                    <a:pt x="4175887" y="367030"/>
                  </a:lnTo>
                  <a:lnTo>
                    <a:pt x="4168521" y="365887"/>
                  </a:lnTo>
                  <a:lnTo>
                    <a:pt x="4163441" y="363601"/>
                  </a:lnTo>
                  <a:lnTo>
                    <a:pt x="4158488" y="361315"/>
                  </a:lnTo>
                  <a:lnTo>
                    <a:pt x="4155948" y="358267"/>
                  </a:lnTo>
                  <a:lnTo>
                    <a:pt x="4155948" y="354457"/>
                  </a:lnTo>
                  <a:lnTo>
                    <a:pt x="4157802" y="349199"/>
                  </a:lnTo>
                  <a:lnTo>
                    <a:pt x="4163364" y="345427"/>
                  </a:lnTo>
                  <a:lnTo>
                    <a:pt x="4172661" y="343154"/>
                  </a:lnTo>
                  <a:lnTo>
                    <a:pt x="4185666" y="342392"/>
                  </a:lnTo>
                  <a:lnTo>
                    <a:pt x="4198658" y="343154"/>
                  </a:lnTo>
                  <a:lnTo>
                    <a:pt x="4207941" y="345427"/>
                  </a:lnTo>
                  <a:lnTo>
                    <a:pt x="4213517" y="349199"/>
                  </a:lnTo>
                  <a:lnTo>
                    <a:pt x="4215384" y="354457"/>
                  </a:lnTo>
                  <a:lnTo>
                    <a:pt x="4215384" y="331330"/>
                  </a:lnTo>
                  <a:lnTo>
                    <a:pt x="4214876" y="331089"/>
                  </a:lnTo>
                  <a:lnTo>
                    <a:pt x="4206519" y="328777"/>
                  </a:lnTo>
                  <a:lnTo>
                    <a:pt x="4196778" y="327380"/>
                  </a:lnTo>
                  <a:lnTo>
                    <a:pt x="4185666" y="326898"/>
                  </a:lnTo>
                  <a:lnTo>
                    <a:pt x="4174490" y="327380"/>
                  </a:lnTo>
                  <a:lnTo>
                    <a:pt x="4136898" y="345821"/>
                  </a:lnTo>
                  <a:lnTo>
                    <a:pt x="4136898" y="363347"/>
                  </a:lnTo>
                  <a:lnTo>
                    <a:pt x="4174553" y="381825"/>
                  </a:lnTo>
                  <a:lnTo>
                    <a:pt x="4185666" y="382270"/>
                  </a:lnTo>
                  <a:lnTo>
                    <a:pt x="4196702" y="381825"/>
                  </a:lnTo>
                  <a:lnTo>
                    <a:pt x="4232110" y="367030"/>
                  </a:lnTo>
                  <a:lnTo>
                    <a:pt x="4234434" y="363347"/>
                  </a:lnTo>
                  <a:close/>
                </a:path>
                <a:path w="4252595" h="382904">
                  <a:moveTo>
                    <a:pt x="4252214" y="300482"/>
                  </a:moveTo>
                  <a:lnTo>
                    <a:pt x="4118991" y="300482"/>
                  </a:lnTo>
                  <a:lnTo>
                    <a:pt x="4118991" y="316230"/>
                  </a:lnTo>
                  <a:lnTo>
                    <a:pt x="4252214" y="316230"/>
                  </a:lnTo>
                  <a:lnTo>
                    <a:pt x="4252214" y="30048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5749290" y="4865064"/>
              <a:ext cx="4380230" cy="262890"/>
            </a:xfrm>
            <a:custGeom>
              <a:avLst/>
              <a:gdLst/>
              <a:ahLst/>
              <a:cxnLst/>
              <a:rect l="l" t="t" r="r" b="b"/>
              <a:pathLst>
                <a:path w="4380230" h="262889">
                  <a:moveTo>
                    <a:pt x="4379722" y="0"/>
                  </a:moveTo>
                  <a:lnTo>
                    <a:pt x="1651381" y="0"/>
                  </a:lnTo>
                  <a:lnTo>
                    <a:pt x="0" y="0"/>
                  </a:lnTo>
                  <a:lnTo>
                    <a:pt x="0" y="262559"/>
                  </a:lnTo>
                  <a:lnTo>
                    <a:pt x="1651381" y="262559"/>
                  </a:lnTo>
                  <a:lnTo>
                    <a:pt x="4379722" y="262559"/>
                  </a:lnTo>
                  <a:lnTo>
                    <a:pt x="437972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7400671" y="5127599"/>
              <a:ext cx="2728595" cy="1618615"/>
            </a:xfrm>
            <a:custGeom>
              <a:avLst/>
              <a:gdLst/>
              <a:ahLst/>
              <a:cxnLst/>
              <a:rect l="l" t="t" r="r" b="b"/>
              <a:pathLst>
                <a:path w="2728595" h="1618615">
                  <a:moveTo>
                    <a:pt x="2728341" y="693547"/>
                  </a:moveTo>
                  <a:lnTo>
                    <a:pt x="0" y="693547"/>
                  </a:lnTo>
                  <a:lnTo>
                    <a:pt x="0" y="924687"/>
                  </a:lnTo>
                  <a:lnTo>
                    <a:pt x="0" y="924712"/>
                  </a:lnTo>
                  <a:lnTo>
                    <a:pt x="0" y="1618132"/>
                  </a:lnTo>
                  <a:lnTo>
                    <a:pt x="2728341" y="1618132"/>
                  </a:lnTo>
                  <a:lnTo>
                    <a:pt x="2728341" y="924687"/>
                  </a:lnTo>
                  <a:lnTo>
                    <a:pt x="2728341" y="693547"/>
                  </a:lnTo>
                  <a:close/>
                </a:path>
                <a:path w="2728595" h="1618615">
                  <a:moveTo>
                    <a:pt x="2728341" y="0"/>
                  </a:moveTo>
                  <a:lnTo>
                    <a:pt x="0" y="0"/>
                  </a:lnTo>
                  <a:lnTo>
                    <a:pt x="0" y="231140"/>
                  </a:lnTo>
                  <a:lnTo>
                    <a:pt x="0" y="462292"/>
                  </a:lnTo>
                  <a:lnTo>
                    <a:pt x="0" y="693445"/>
                  </a:lnTo>
                  <a:lnTo>
                    <a:pt x="2728341" y="693445"/>
                  </a:lnTo>
                  <a:lnTo>
                    <a:pt x="2728341" y="462305"/>
                  </a:lnTo>
                  <a:lnTo>
                    <a:pt x="2728341" y="231165"/>
                  </a:lnTo>
                  <a:lnTo>
                    <a:pt x="27283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5744590" y="4860289"/>
              <a:ext cx="4389755" cy="1890395"/>
            </a:xfrm>
            <a:custGeom>
              <a:avLst/>
              <a:gdLst/>
              <a:ahLst/>
              <a:cxnLst/>
              <a:rect l="l" t="t" r="r" b="b"/>
              <a:pathLst>
                <a:path w="4389755" h="1890395">
                  <a:moveTo>
                    <a:pt x="1656080" y="0"/>
                  </a:moveTo>
                  <a:lnTo>
                    <a:pt x="1656080" y="1890204"/>
                  </a:lnTo>
                </a:path>
                <a:path w="4389755" h="1890395">
                  <a:moveTo>
                    <a:pt x="0" y="267334"/>
                  </a:moveTo>
                  <a:lnTo>
                    <a:pt x="4389247" y="267334"/>
                  </a:lnTo>
                </a:path>
                <a:path w="4389755" h="1890395">
                  <a:moveTo>
                    <a:pt x="1651381" y="498474"/>
                  </a:moveTo>
                  <a:lnTo>
                    <a:pt x="4389247" y="498474"/>
                  </a:lnTo>
                </a:path>
                <a:path w="4389755" h="1890395">
                  <a:moveTo>
                    <a:pt x="0" y="729614"/>
                  </a:moveTo>
                  <a:lnTo>
                    <a:pt x="4389247" y="729614"/>
                  </a:lnTo>
                </a:path>
                <a:path w="4389755" h="1890395">
                  <a:moveTo>
                    <a:pt x="1651381" y="960754"/>
                  </a:moveTo>
                  <a:lnTo>
                    <a:pt x="4389247" y="960754"/>
                  </a:lnTo>
                </a:path>
                <a:path w="4389755" h="1890395">
                  <a:moveTo>
                    <a:pt x="1651381" y="1192021"/>
                  </a:moveTo>
                  <a:lnTo>
                    <a:pt x="4389247" y="1192021"/>
                  </a:lnTo>
                </a:path>
                <a:path w="4389755" h="1890395">
                  <a:moveTo>
                    <a:pt x="1651381" y="1423161"/>
                  </a:moveTo>
                  <a:lnTo>
                    <a:pt x="4389247" y="1423161"/>
                  </a:lnTo>
                </a:path>
                <a:path w="4389755" h="1890395">
                  <a:moveTo>
                    <a:pt x="1651381" y="1654289"/>
                  </a:moveTo>
                  <a:lnTo>
                    <a:pt x="4389247" y="1654289"/>
                  </a:lnTo>
                </a:path>
                <a:path w="4389755" h="1890395">
                  <a:moveTo>
                    <a:pt x="4699" y="0"/>
                  </a:moveTo>
                  <a:lnTo>
                    <a:pt x="4699" y="1890204"/>
                  </a:lnTo>
                </a:path>
                <a:path w="4389755" h="1890395">
                  <a:moveTo>
                    <a:pt x="4384420" y="0"/>
                  </a:moveTo>
                  <a:lnTo>
                    <a:pt x="4384420" y="1890204"/>
                  </a:lnTo>
                </a:path>
                <a:path w="4389755" h="1890395">
                  <a:moveTo>
                    <a:pt x="0" y="4825"/>
                  </a:moveTo>
                  <a:lnTo>
                    <a:pt x="4389247" y="4825"/>
                  </a:lnTo>
                </a:path>
                <a:path w="4389755" h="1890395">
                  <a:moveTo>
                    <a:pt x="0" y="1885441"/>
                  </a:moveTo>
                  <a:lnTo>
                    <a:pt x="4389247" y="1885441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448297" y="4935981"/>
              <a:ext cx="251332" cy="123190"/>
            </a:xfrm>
            <a:prstGeom prst="rect">
              <a:avLst/>
            </a:prstGeom>
          </p:spPr>
        </p:pic>
        <p:sp>
          <p:nvSpPr>
            <p:cNvPr id="156" name="object 156" descr=""/>
            <p:cNvSpPr/>
            <p:nvPr/>
          </p:nvSpPr>
          <p:spPr>
            <a:xfrm>
              <a:off x="7869301" y="4932552"/>
              <a:ext cx="968375" cy="128270"/>
            </a:xfrm>
            <a:custGeom>
              <a:avLst/>
              <a:gdLst/>
              <a:ahLst/>
              <a:cxnLst/>
              <a:rect l="l" t="t" r="r" b="b"/>
              <a:pathLst>
                <a:path w="968375" h="128270">
                  <a:moveTo>
                    <a:pt x="84709" y="4445"/>
                  </a:moveTo>
                  <a:lnTo>
                    <a:pt x="68707" y="4445"/>
                  </a:lnTo>
                  <a:lnTo>
                    <a:pt x="68707" y="26289"/>
                  </a:lnTo>
                  <a:lnTo>
                    <a:pt x="68707" y="40005"/>
                  </a:lnTo>
                  <a:lnTo>
                    <a:pt x="68707" y="67310"/>
                  </a:lnTo>
                  <a:lnTo>
                    <a:pt x="57023" y="67310"/>
                  </a:lnTo>
                  <a:lnTo>
                    <a:pt x="57632" y="63779"/>
                  </a:lnTo>
                  <a:lnTo>
                    <a:pt x="57658" y="63500"/>
                  </a:lnTo>
                  <a:lnTo>
                    <a:pt x="57912" y="59182"/>
                  </a:lnTo>
                  <a:lnTo>
                    <a:pt x="57912" y="48133"/>
                  </a:lnTo>
                  <a:lnTo>
                    <a:pt x="57658" y="43561"/>
                  </a:lnTo>
                  <a:lnTo>
                    <a:pt x="57023" y="40005"/>
                  </a:lnTo>
                  <a:lnTo>
                    <a:pt x="68707" y="40005"/>
                  </a:lnTo>
                  <a:lnTo>
                    <a:pt x="68707" y="26289"/>
                  </a:lnTo>
                  <a:lnTo>
                    <a:pt x="53340" y="26289"/>
                  </a:lnTo>
                  <a:lnTo>
                    <a:pt x="51587" y="23241"/>
                  </a:lnTo>
                  <a:lnTo>
                    <a:pt x="49047" y="18808"/>
                  </a:lnTo>
                  <a:lnTo>
                    <a:pt x="43573" y="13500"/>
                  </a:lnTo>
                  <a:lnTo>
                    <a:pt x="41910" y="12712"/>
                  </a:lnTo>
                  <a:lnTo>
                    <a:pt x="41910" y="53721"/>
                  </a:lnTo>
                  <a:lnTo>
                    <a:pt x="41884" y="63779"/>
                  </a:lnTo>
                  <a:lnTo>
                    <a:pt x="40767" y="71247"/>
                  </a:lnTo>
                  <a:lnTo>
                    <a:pt x="38481" y="76454"/>
                  </a:lnTo>
                  <a:lnTo>
                    <a:pt x="36322" y="81661"/>
                  </a:lnTo>
                  <a:lnTo>
                    <a:pt x="33147" y="84328"/>
                  </a:lnTo>
                  <a:lnTo>
                    <a:pt x="24765" y="84328"/>
                  </a:lnTo>
                  <a:lnTo>
                    <a:pt x="16002" y="53721"/>
                  </a:lnTo>
                  <a:lnTo>
                    <a:pt x="16802" y="40386"/>
                  </a:lnTo>
                  <a:lnTo>
                    <a:pt x="19240" y="30861"/>
                  </a:lnTo>
                  <a:lnTo>
                    <a:pt x="23279" y="25146"/>
                  </a:lnTo>
                  <a:lnTo>
                    <a:pt x="28956" y="23241"/>
                  </a:lnTo>
                  <a:lnTo>
                    <a:pt x="34620" y="25146"/>
                  </a:lnTo>
                  <a:lnTo>
                    <a:pt x="38671" y="30861"/>
                  </a:lnTo>
                  <a:lnTo>
                    <a:pt x="41097" y="40386"/>
                  </a:lnTo>
                  <a:lnTo>
                    <a:pt x="41910" y="53721"/>
                  </a:lnTo>
                  <a:lnTo>
                    <a:pt x="41910" y="12712"/>
                  </a:lnTo>
                  <a:lnTo>
                    <a:pt x="36880" y="10325"/>
                  </a:lnTo>
                  <a:lnTo>
                    <a:pt x="28956" y="9271"/>
                  </a:lnTo>
                  <a:lnTo>
                    <a:pt x="19685" y="9271"/>
                  </a:lnTo>
                  <a:lnTo>
                    <a:pt x="469" y="43751"/>
                  </a:lnTo>
                  <a:lnTo>
                    <a:pt x="0" y="53721"/>
                  </a:lnTo>
                  <a:lnTo>
                    <a:pt x="469" y="63779"/>
                  </a:lnTo>
                  <a:lnTo>
                    <a:pt x="19685" y="98298"/>
                  </a:lnTo>
                  <a:lnTo>
                    <a:pt x="28956" y="98298"/>
                  </a:lnTo>
                  <a:lnTo>
                    <a:pt x="36906" y="97205"/>
                  </a:lnTo>
                  <a:lnTo>
                    <a:pt x="43637" y="93941"/>
                  </a:lnTo>
                  <a:lnTo>
                    <a:pt x="49149" y="88493"/>
                  </a:lnTo>
                  <a:lnTo>
                    <a:pt x="51511" y="84328"/>
                  </a:lnTo>
                  <a:lnTo>
                    <a:pt x="53467" y="80899"/>
                  </a:lnTo>
                  <a:lnTo>
                    <a:pt x="68707" y="80899"/>
                  </a:lnTo>
                  <a:lnTo>
                    <a:pt x="68707" y="124333"/>
                  </a:lnTo>
                  <a:lnTo>
                    <a:pt x="84709" y="124333"/>
                  </a:lnTo>
                  <a:lnTo>
                    <a:pt x="84709" y="80899"/>
                  </a:lnTo>
                  <a:lnTo>
                    <a:pt x="84709" y="67310"/>
                  </a:lnTo>
                  <a:lnTo>
                    <a:pt x="84709" y="40005"/>
                  </a:lnTo>
                  <a:lnTo>
                    <a:pt x="84709" y="26289"/>
                  </a:lnTo>
                  <a:lnTo>
                    <a:pt x="84709" y="4445"/>
                  </a:lnTo>
                  <a:close/>
                </a:path>
                <a:path w="968375" h="128270">
                  <a:moveTo>
                    <a:pt x="108458" y="1778"/>
                  </a:moveTo>
                  <a:lnTo>
                    <a:pt x="92329" y="1778"/>
                  </a:lnTo>
                  <a:lnTo>
                    <a:pt x="92329" y="128143"/>
                  </a:lnTo>
                  <a:lnTo>
                    <a:pt x="108458" y="128143"/>
                  </a:lnTo>
                  <a:lnTo>
                    <a:pt x="108458" y="1778"/>
                  </a:lnTo>
                  <a:close/>
                </a:path>
                <a:path w="968375" h="128270">
                  <a:moveTo>
                    <a:pt x="220853" y="106172"/>
                  </a:moveTo>
                  <a:lnTo>
                    <a:pt x="219925" y="93853"/>
                  </a:lnTo>
                  <a:lnTo>
                    <a:pt x="219837" y="92583"/>
                  </a:lnTo>
                  <a:lnTo>
                    <a:pt x="211670" y="93014"/>
                  </a:lnTo>
                  <a:lnTo>
                    <a:pt x="202603" y="93370"/>
                  </a:lnTo>
                  <a:lnTo>
                    <a:pt x="181864" y="93853"/>
                  </a:lnTo>
                  <a:lnTo>
                    <a:pt x="181864" y="72771"/>
                  </a:lnTo>
                  <a:lnTo>
                    <a:pt x="190246" y="70993"/>
                  </a:lnTo>
                  <a:lnTo>
                    <a:pt x="196723" y="67437"/>
                  </a:lnTo>
                  <a:lnTo>
                    <a:pt x="203288" y="59817"/>
                  </a:lnTo>
                  <a:lnTo>
                    <a:pt x="206248" y="56388"/>
                  </a:lnTo>
                  <a:lnTo>
                    <a:pt x="208610" y="49784"/>
                  </a:lnTo>
                  <a:lnTo>
                    <a:pt x="208597" y="32258"/>
                  </a:lnTo>
                  <a:lnTo>
                    <a:pt x="205359" y="24765"/>
                  </a:lnTo>
                  <a:lnTo>
                    <a:pt x="204393" y="23876"/>
                  </a:lnTo>
                  <a:lnTo>
                    <a:pt x="198882" y="18796"/>
                  </a:lnTo>
                  <a:lnTo>
                    <a:pt x="193687" y="14973"/>
                  </a:lnTo>
                  <a:lnTo>
                    <a:pt x="191897" y="14135"/>
                  </a:lnTo>
                  <a:lnTo>
                    <a:pt x="191897" y="47117"/>
                  </a:lnTo>
                  <a:lnTo>
                    <a:pt x="190246" y="51308"/>
                  </a:lnTo>
                  <a:lnTo>
                    <a:pt x="186817" y="54737"/>
                  </a:lnTo>
                  <a:lnTo>
                    <a:pt x="183388" y="58039"/>
                  </a:lnTo>
                  <a:lnTo>
                    <a:pt x="178943" y="59817"/>
                  </a:lnTo>
                  <a:lnTo>
                    <a:pt x="168148" y="59817"/>
                  </a:lnTo>
                  <a:lnTo>
                    <a:pt x="163830" y="58039"/>
                  </a:lnTo>
                  <a:lnTo>
                    <a:pt x="156845" y="51308"/>
                  </a:lnTo>
                  <a:lnTo>
                    <a:pt x="155194" y="47117"/>
                  </a:lnTo>
                  <a:lnTo>
                    <a:pt x="155194" y="36576"/>
                  </a:lnTo>
                  <a:lnTo>
                    <a:pt x="156845" y="32258"/>
                  </a:lnTo>
                  <a:lnTo>
                    <a:pt x="160274" y="28829"/>
                  </a:lnTo>
                  <a:lnTo>
                    <a:pt x="163703" y="25527"/>
                  </a:lnTo>
                  <a:lnTo>
                    <a:pt x="168148" y="23876"/>
                  </a:lnTo>
                  <a:lnTo>
                    <a:pt x="178816" y="23876"/>
                  </a:lnTo>
                  <a:lnTo>
                    <a:pt x="183261" y="25527"/>
                  </a:lnTo>
                  <a:lnTo>
                    <a:pt x="190119" y="32385"/>
                  </a:lnTo>
                  <a:lnTo>
                    <a:pt x="191833" y="36576"/>
                  </a:lnTo>
                  <a:lnTo>
                    <a:pt x="191897" y="47117"/>
                  </a:lnTo>
                  <a:lnTo>
                    <a:pt x="191897" y="14135"/>
                  </a:lnTo>
                  <a:lnTo>
                    <a:pt x="187833" y="12230"/>
                  </a:lnTo>
                  <a:lnTo>
                    <a:pt x="181305" y="10591"/>
                  </a:lnTo>
                  <a:lnTo>
                    <a:pt x="174117" y="10033"/>
                  </a:lnTo>
                  <a:lnTo>
                    <a:pt x="166814" y="10591"/>
                  </a:lnTo>
                  <a:lnTo>
                    <a:pt x="138430" y="49784"/>
                  </a:lnTo>
                  <a:lnTo>
                    <a:pt x="140843" y="56515"/>
                  </a:lnTo>
                  <a:lnTo>
                    <a:pt x="150622" y="67564"/>
                  </a:lnTo>
                  <a:lnTo>
                    <a:pt x="157226" y="71120"/>
                  </a:lnTo>
                  <a:lnTo>
                    <a:pt x="165354" y="72771"/>
                  </a:lnTo>
                  <a:lnTo>
                    <a:pt x="165354" y="94107"/>
                  </a:lnTo>
                  <a:lnTo>
                    <a:pt x="156921" y="94284"/>
                  </a:lnTo>
                  <a:lnTo>
                    <a:pt x="128905" y="94488"/>
                  </a:lnTo>
                  <a:lnTo>
                    <a:pt x="130683" y="108331"/>
                  </a:lnTo>
                  <a:lnTo>
                    <a:pt x="193700" y="107213"/>
                  </a:lnTo>
                  <a:lnTo>
                    <a:pt x="214464" y="106540"/>
                  </a:lnTo>
                  <a:lnTo>
                    <a:pt x="220853" y="106172"/>
                  </a:lnTo>
                  <a:close/>
                </a:path>
                <a:path w="968375" h="128270">
                  <a:moveTo>
                    <a:pt x="240792" y="1778"/>
                  </a:moveTo>
                  <a:lnTo>
                    <a:pt x="224536" y="1778"/>
                  </a:lnTo>
                  <a:lnTo>
                    <a:pt x="224536" y="128143"/>
                  </a:lnTo>
                  <a:lnTo>
                    <a:pt x="240792" y="128143"/>
                  </a:lnTo>
                  <a:lnTo>
                    <a:pt x="240792" y="1778"/>
                  </a:lnTo>
                  <a:close/>
                </a:path>
                <a:path w="968375" h="128270">
                  <a:moveTo>
                    <a:pt x="347599" y="84963"/>
                  </a:moveTo>
                  <a:lnTo>
                    <a:pt x="317881" y="53746"/>
                  </a:lnTo>
                  <a:lnTo>
                    <a:pt x="315595" y="41402"/>
                  </a:lnTo>
                  <a:lnTo>
                    <a:pt x="315595" y="32131"/>
                  </a:lnTo>
                  <a:lnTo>
                    <a:pt x="344551" y="32131"/>
                  </a:lnTo>
                  <a:lnTo>
                    <a:pt x="344551" y="18288"/>
                  </a:lnTo>
                  <a:lnTo>
                    <a:pt x="315595" y="18288"/>
                  </a:lnTo>
                  <a:lnTo>
                    <a:pt x="315595" y="1778"/>
                  </a:lnTo>
                  <a:lnTo>
                    <a:pt x="299085" y="1778"/>
                  </a:lnTo>
                  <a:lnTo>
                    <a:pt x="299085" y="18288"/>
                  </a:lnTo>
                  <a:lnTo>
                    <a:pt x="270383" y="18288"/>
                  </a:lnTo>
                  <a:lnTo>
                    <a:pt x="270383" y="32131"/>
                  </a:lnTo>
                  <a:lnTo>
                    <a:pt x="299212" y="32131"/>
                  </a:lnTo>
                  <a:lnTo>
                    <a:pt x="299161" y="41402"/>
                  </a:lnTo>
                  <a:lnTo>
                    <a:pt x="279679" y="79857"/>
                  </a:lnTo>
                  <a:lnTo>
                    <a:pt x="266827" y="89408"/>
                  </a:lnTo>
                  <a:lnTo>
                    <a:pt x="278511" y="100203"/>
                  </a:lnTo>
                  <a:lnTo>
                    <a:pt x="305054" y="72263"/>
                  </a:lnTo>
                  <a:lnTo>
                    <a:pt x="307467" y="66929"/>
                  </a:lnTo>
                  <a:lnTo>
                    <a:pt x="312623" y="74917"/>
                  </a:lnTo>
                  <a:lnTo>
                    <a:pt x="319354" y="82664"/>
                  </a:lnTo>
                  <a:lnTo>
                    <a:pt x="327621" y="90208"/>
                  </a:lnTo>
                  <a:lnTo>
                    <a:pt x="337439" y="97536"/>
                  </a:lnTo>
                  <a:lnTo>
                    <a:pt x="347599" y="84963"/>
                  </a:lnTo>
                  <a:close/>
                </a:path>
                <a:path w="968375" h="128270">
                  <a:moveTo>
                    <a:pt x="374904" y="1778"/>
                  </a:moveTo>
                  <a:lnTo>
                    <a:pt x="358521" y="1778"/>
                  </a:lnTo>
                  <a:lnTo>
                    <a:pt x="358521" y="46482"/>
                  </a:lnTo>
                  <a:lnTo>
                    <a:pt x="334391" y="46482"/>
                  </a:lnTo>
                  <a:lnTo>
                    <a:pt x="334391" y="60452"/>
                  </a:lnTo>
                  <a:lnTo>
                    <a:pt x="358521" y="60452"/>
                  </a:lnTo>
                  <a:lnTo>
                    <a:pt x="358521" y="128143"/>
                  </a:lnTo>
                  <a:lnTo>
                    <a:pt x="374904" y="128143"/>
                  </a:lnTo>
                  <a:lnTo>
                    <a:pt x="374904" y="1778"/>
                  </a:lnTo>
                  <a:close/>
                </a:path>
                <a:path w="968375" h="128270">
                  <a:moveTo>
                    <a:pt x="479806" y="97409"/>
                  </a:moveTo>
                  <a:lnTo>
                    <a:pt x="478104" y="86372"/>
                  </a:lnTo>
                  <a:lnTo>
                    <a:pt x="477774" y="84201"/>
                  </a:lnTo>
                  <a:lnTo>
                    <a:pt x="470560" y="85280"/>
                  </a:lnTo>
                  <a:lnTo>
                    <a:pt x="459206" y="86004"/>
                  </a:lnTo>
                  <a:lnTo>
                    <a:pt x="444080" y="86372"/>
                  </a:lnTo>
                  <a:lnTo>
                    <a:pt x="443750" y="86372"/>
                  </a:lnTo>
                  <a:lnTo>
                    <a:pt x="424180" y="86360"/>
                  </a:lnTo>
                  <a:lnTo>
                    <a:pt x="424180" y="60325"/>
                  </a:lnTo>
                  <a:lnTo>
                    <a:pt x="469138" y="60325"/>
                  </a:lnTo>
                  <a:lnTo>
                    <a:pt x="469138" y="11557"/>
                  </a:lnTo>
                  <a:lnTo>
                    <a:pt x="408305" y="11557"/>
                  </a:lnTo>
                  <a:lnTo>
                    <a:pt x="408305" y="25400"/>
                  </a:lnTo>
                  <a:lnTo>
                    <a:pt x="452882" y="25400"/>
                  </a:lnTo>
                  <a:lnTo>
                    <a:pt x="452882" y="46609"/>
                  </a:lnTo>
                  <a:lnTo>
                    <a:pt x="408051" y="46609"/>
                  </a:lnTo>
                  <a:lnTo>
                    <a:pt x="408051" y="99949"/>
                  </a:lnTo>
                  <a:lnTo>
                    <a:pt x="458216" y="99695"/>
                  </a:lnTo>
                  <a:lnTo>
                    <a:pt x="464947" y="99441"/>
                  </a:lnTo>
                  <a:lnTo>
                    <a:pt x="472186" y="98679"/>
                  </a:lnTo>
                  <a:lnTo>
                    <a:pt x="479806" y="97409"/>
                  </a:lnTo>
                  <a:close/>
                </a:path>
                <a:path w="968375" h="128270">
                  <a:moveTo>
                    <a:pt x="506349" y="1778"/>
                  </a:moveTo>
                  <a:lnTo>
                    <a:pt x="490093" y="1778"/>
                  </a:lnTo>
                  <a:lnTo>
                    <a:pt x="490093" y="128143"/>
                  </a:lnTo>
                  <a:lnTo>
                    <a:pt x="506349" y="128143"/>
                  </a:lnTo>
                  <a:lnTo>
                    <a:pt x="506349" y="1778"/>
                  </a:lnTo>
                  <a:close/>
                </a:path>
                <a:path w="968375" h="128270">
                  <a:moveTo>
                    <a:pt x="648589" y="12700"/>
                  </a:moveTo>
                  <a:lnTo>
                    <a:pt x="585978" y="12700"/>
                  </a:lnTo>
                  <a:lnTo>
                    <a:pt x="585978" y="26543"/>
                  </a:lnTo>
                  <a:lnTo>
                    <a:pt x="629920" y="26543"/>
                  </a:lnTo>
                  <a:lnTo>
                    <a:pt x="623366" y="45173"/>
                  </a:lnTo>
                  <a:lnTo>
                    <a:pt x="612648" y="61785"/>
                  </a:lnTo>
                  <a:lnTo>
                    <a:pt x="597725" y="76415"/>
                  </a:lnTo>
                  <a:lnTo>
                    <a:pt x="578612" y="89027"/>
                  </a:lnTo>
                  <a:lnTo>
                    <a:pt x="590931" y="100457"/>
                  </a:lnTo>
                  <a:lnTo>
                    <a:pt x="614172" y="82892"/>
                  </a:lnTo>
                  <a:lnTo>
                    <a:pt x="631520" y="62395"/>
                  </a:lnTo>
                  <a:lnTo>
                    <a:pt x="642988" y="38989"/>
                  </a:lnTo>
                  <a:lnTo>
                    <a:pt x="648589" y="12700"/>
                  </a:lnTo>
                  <a:close/>
                </a:path>
                <a:path w="968375" h="128270">
                  <a:moveTo>
                    <a:pt x="700405" y="51562"/>
                  </a:moveTo>
                  <a:lnTo>
                    <a:pt x="680847" y="51562"/>
                  </a:lnTo>
                  <a:lnTo>
                    <a:pt x="680847" y="1778"/>
                  </a:lnTo>
                  <a:lnTo>
                    <a:pt x="664337" y="1778"/>
                  </a:lnTo>
                  <a:lnTo>
                    <a:pt x="664337" y="128143"/>
                  </a:lnTo>
                  <a:lnTo>
                    <a:pt x="680847" y="128143"/>
                  </a:lnTo>
                  <a:lnTo>
                    <a:pt x="680847" y="65405"/>
                  </a:lnTo>
                  <a:lnTo>
                    <a:pt x="700405" y="65405"/>
                  </a:lnTo>
                  <a:lnTo>
                    <a:pt x="700405" y="51562"/>
                  </a:lnTo>
                  <a:close/>
                </a:path>
                <a:path w="968375" h="128270">
                  <a:moveTo>
                    <a:pt x="814197" y="31496"/>
                  </a:moveTo>
                  <a:lnTo>
                    <a:pt x="747395" y="31496"/>
                  </a:lnTo>
                  <a:lnTo>
                    <a:pt x="747395" y="4572"/>
                  </a:lnTo>
                  <a:lnTo>
                    <a:pt x="730885" y="4572"/>
                  </a:lnTo>
                  <a:lnTo>
                    <a:pt x="730885" y="45466"/>
                  </a:lnTo>
                  <a:lnTo>
                    <a:pt x="814197" y="45466"/>
                  </a:lnTo>
                  <a:lnTo>
                    <a:pt x="814197" y="31496"/>
                  </a:lnTo>
                  <a:close/>
                </a:path>
                <a:path w="968375" h="128270">
                  <a:moveTo>
                    <a:pt x="814578" y="96139"/>
                  </a:moveTo>
                  <a:lnTo>
                    <a:pt x="812647" y="93091"/>
                  </a:lnTo>
                  <a:lnTo>
                    <a:pt x="810895" y="90297"/>
                  </a:lnTo>
                  <a:lnTo>
                    <a:pt x="803529" y="85979"/>
                  </a:lnTo>
                  <a:lnTo>
                    <a:pt x="797814" y="83350"/>
                  </a:lnTo>
                  <a:lnTo>
                    <a:pt x="797814" y="103759"/>
                  </a:lnTo>
                  <a:lnTo>
                    <a:pt x="797814" y="107061"/>
                  </a:lnTo>
                  <a:lnTo>
                    <a:pt x="795528" y="109728"/>
                  </a:lnTo>
                  <a:lnTo>
                    <a:pt x="791210" y="111760"/>
                  </a:lnTo>
                  <a:lnTo>
                    <a:pt x="786765" y="113792"/>
                  </a:lnTo>
                  <a:lnTo>
                    <a:pt x="780288" y="114681"/>
                  </a:lnTo>
                  <a:lnTo>
                    <a:pt x="763016" y="114681"/>
                  </a:lnTo>
                  <a:lnTo>
                    <a:pt x="756539" y="113792"/>
                  </a:lnTo>
                  <a:lnTo>
                    <a:pt x="752094" y="111760"/>
                  </a:lnTo>
                  <a:lnTo>
                    <a:pt x="747776" y="109728"/>
                  </a:lnTo>
                  <a:lnTo>
                    <a:pt x="745490" y="107061"/>
                  </a:lnTo>
                  <a:lnTo>
                    <a:pt x="745490" y="103759"/>
                  </a:lnTo>
                  <a:lnTo>
                    <a:pt x="747128" y="99098"/>
                  </a:lnTo>
                  <a:lnTo>
                    <a:pt x="752043" y="95758"/>
                  </a:lnTo>
                  <a:lnTo>
                    <a:pt x="760222" y="93764"/>
                  </a:lnTo>
                  <a:lnTo>
                    <a:pt x="771652" y="93091"/>
                  </a:lnTo>
                  <a:lnTo>
                    <a:pt x="783069" y="93764"/>
                  </a:lnTo>
                  <a:lnTo>
                    <a:pt x="791248" y="95758"/>
                  </a:lnTo>
                  <a:lnTo>
                    <a:pt x="796163" y="99098"/>
                  </a:lnTo>
                  <a:lnTo>
                    <a:pt x="797814" y="103759"/>
                  </a:lnTo>
                  <a:lnTo>
                    <a:pt x="797814" y="83350"/>
                  </a:lnTo>
                  <a:lnTo>
                    <a:pt x="797382" y="83146"/>
                  </a:lnTo>
                  <a:lnTo>
                    <a:pt x="790016" y="81127"/>
                  </a:lnTo>
                  <a:lnTo>
                    <a:pt x="781380" y="79908"/>
                  </a:lnTo>
                  <a:lnTo>
                    <a:pt x="771652" y="79502"/>
                  </a:lnTo>
                  <a:lnTo>
                    <a:pt x="761923" y="79908"/>
                  </a:lnTo>
                  <a:lnTo>
                    <a:pt x="728726" y="96139"/>
                  </a:lnTo>
                  <a:lnTo>
                    <a:pt x="728726" y="111506"/>
                  </a:lnTo>
                  <a:lnTo>
                    <a:pt x="771652" y="128143"/>
                  </a:lnTo>
                  <a:lnTo>
                    <a:pt x="781405" y="127749"/>
                  </a:lnTo>
                  <a:lnTo>
                    <a:pt x="812609" y="114681"/>
                  </a:lnTo>
                  <a:lnTo>
                    <a:pt x="814578" y="111506"/>
                  </a:lnTo>
                  <a:lnTo>
                    <a:pt x="814578" y="96139"/>
                  </a:lnTo>
                  <a:close/>
                </a:path>
                <a:path w="968375" h="128270">
                  <a:moveTo>
                    <a:pt x="830199" y="56261"/>
                  </a:moveTo>
                  <a:lnTo>
                    <a:pt x="712978" y="56261"/>
                  </a:lnTo>
                  <a:lnTo>
                    <a:pt x="712978" y="70104"/>
                  </a:lnTo>
                  <a:lnTo>
                    <a:pt x="830199" y="70104"/>
                  </a:lnTo>
                  <a:lnTo>
                    <a:pt x="830199" y="56261"/>
                  </a:lnTo>
                  <a:close/>
                </a:path>
                <a:path w="968375" h="128270">
                  <a:moveTo>
                    <a:pt x="919861" y="50165"/>
                  </a:moveTo>
                  <a:lnTo>
                    <a:pt x="918032" y="46736"/>
                  </a:lnTo>
                  <a:lnTo>
                    <a:pt x="916813" y="44450"/>
                  </a:lnTo>
                  <a:lnTo>
                    <a:pt x="905002" y="35433"/>
                  </a:lnTo>
                  <a:lnTo>
                    <a:pt x="903478" y="35001"/>
                  </a:lnTo>
                  <a:lnTo>
                    <a:pt x="903478" y="53848"/>
                  </a:lnTo>
                  <a:lnTo>
                    <a:pt x="903478" y="60325"/>
                  </a:lnTo>
                  <a:lnTo>
                    <a:pt x="902081" y="62992"/>
                  </a:lnTo>
                  <a:lnTo>
                    <a:pt x="896493" y="66802"/>
                  </a:lnTo>
                  <a:lnTo>
                    <a:pt x="892429" y="67691"/>
                  </a:lnTo>
                  <a:lnTo>
                    <a:pt x="881761" y="67691"/>
                  </a:lnTo>
                  <a:lnTo>
                    <a:pt x="877824" y="66802"/>
                  </a:lnTo>
                  <a:lnTo>
                    <a:pt x="875030" y="64770"/>
                  </a:lnTo>
                  <a:lnTo>
                    <a:pt x="872236" y="62865"/>
                  </a:lnTo>
                  <a:lnTo>
                    <a:pt x="870966" y="60325"/>
                  </a:lnTo>
                  <a:lnTo>
                    <a:pt x="870966" y="53848"/>
                  </a:lnTo>
                  <a:lnTo>
                    <a:pt x="872363" y="51435"/>
                  </a:lnTo>
                  <a:lnTo>
                    <a:pt x="877951" y="47625"/>
                  </a:lnTo>
                  <a:lnTo>
                    <a:pt x="881888" y="46736"/>
                  </a:lnTo>
                  <a:lnTo>
                    <a:pt x="892302" y="46736"/>
                  </a:lnTo>
                  <a:lnTo>
                    <a:pt x="896366" y="47625"/>
                  </a:lnTo>
                  <a:lnTo>
                    <a:pt x="899160" y="49530"/>
                  </a:lnTo>
                  <a:lnTo>
                    <a:pt x="902081" y="51308"/>
                  </a:lnTo>
                  <a:lnTo>
                    <a:pt x="903478" y="53848"/>
                  </a:lnTo>
                  <a:lnTo>
                    <a:pt x="903478" y="35001"/>
                  </a:lnTo>
                  <a:lnTo>
                    <a:pt x="897001" y="33147"/>
                  </a:lnTo>
                  <a:lnTo>
                    <a:pt x="877189" y="33147"/>
                  </a:lnTo>
                  <a:lnTo>
                    <a:pt x="869188" y="35433"/>
                  </a:lnTo>
                  <a:lnTo>
                    <a:pt x="863346" y="40005"/>
                  </a:lnTo>
                  <a:lnTo>
                    <a:pt x="857377" y="44450"/>
                  </a:lnTo>
                  <a:lnTo>
                    <a:pt x="854456" y="50165"/>
                  </a:lnTo>
                  <a:lnTo>
                    <a:pt x="854456" y="64135"/>
                  </a:lnTo>
                  <a:lnTo>
                    <a:pt x="857377" y="69850"/>
                  </a:lnTo>
                  <a:lnTo>
                    <a:pt x="863346" y="74295"/>
                  </a:lnTo>
                  <a:lnTo>
                    <a:pt x="869315" y="78867"/>
                  </a:lnTo>
                  <a:lnTo>
                    <a:pt x="877189" y="81026"/>
                  </a:lnTo>
                  <a:lnTo>
                    <a:pt x="897001" y="81026"/>
                  </a:lnTo>
                  <a:lnTo>
                    <a:pt x="904875" y="78867"/>
                  </a:lnTo>
                  <a:lnTo>
                    <a:pt x="916813" y="69723"/>
                  </a:lnTo>
                  <a:lnTo>
                    <a:pt x="917892" y="67691"/>
                  </a:lnTo>
                  <a:lnTo>
                    <a:pt x="919784" y="64135"/>
                  </a:lnTo>
                  <a:lnTo>
                    <a:pt x="919861" y="50165"/>
                  </a:lnTo>
                  <a:close/>
                </a:path>
                <a:path w="968375" h="128270">
                  <a:moveTo>
                    <a:pt x="925449" y="14224"/>
                  </a:moveTo>
                  <a:lnTo>
                    <a:pt x="894969" y="14224"/>
                  </a:lnTo>
                  <a:lnTo>
                    <a:pt x="894969" y="0"/>
                  </a:lnTo>
                  <a:lnTo>
                    <a:pt x="878459" y="0"/>
                  </a:lnTo>
                  <a:lnTo>
                    <a:pt x="878459" y="14224"/>
                  </a:lnTo>
                  <a:lnTo>
                    <a:pt x="848106" y="14224"/>
                  </a:lnTo>
                  <a:lnTo>
                    <a:pt x="848106" y="27432"/>
                  </a:lnTo>
                  <a:lnTo>
                    <a:pt x="925449" y="27432"/>
                  </a:lnTo>
                  <a:lnTo>
                    <a:pt x="925449" y="14224"/>
                  </a:lnTo>
                  <a:close/>
                </a:path>
                <a:path w="968375" h="128270">
                  <a:moveTo>
                    <a:pt x="952373" y="110363"/>
                  </a:moveTo>
                  <a:lnTo>
                    <a:pt x="884174" y="110363"/>
                  </a:lnTo>
                  <a:lnTo>
                    <a:pt x="884174" y="86868"/>
                  </a:lnTo>
                  <a:lnTo>
                    <a:pt x="867664" y="86868"/>
                  </a:lnTo>
                  <a:lnTo>
                    <a:pt x="867664" y="124206"/>
                  </a:lnTo>
                  <a:lnTo>
                    <a:pt x="952373" y="124206"/>
                  </a:lnTo>
                  <a:lnTo>
                    <a:pt x="952373" y="110363"/>
                  </a:lnTo>
                  <a:close/>
                </a:path>
                <a:path w="968375" h="128270">
                  <a:moveTo>
                    <a:pt x="968121" y="43434"/>
                  </a:moveTo>
                  <a:lnTo>
                    <a:pt x="948817" y="43434"/>
                  </a:lnTo>
                  <a:lnTo>
                    <a:pt x="948817" y="1778"/>
                  </a:lnTo>
                  <a:lnTo>
                    <a:pt x="932434" y="1778"/>
                  </a:lnTo>
                  <a:lnTo>
                    <a:pt x="932434" y="93599"/>
                  </a:lnTo>
                  <a:lnTo>
                    <a:pt x="948817" y="93599"/>
                  </a:lnTo>
                  <a:lnTo>
                    <a:pt x="948817" y="57277"/>
                  </a:lnTo>
                  <a:lnTo>
                    <a:pt x="968121" y="57277"/>
                  </a:lnTo>
                  <a:lnTo>
                    <a:pt x="968121" y="4343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8896222" y="4934330"/>
              <a:ext cx="242824" cy="126365"/>
            </a:xfrm>
            <a:prstGeom prst="rect">
              <a:avLst/>
            </a:prstGeom>
          </p:spPr>
        </p:pic>
        <p:sp>
          <p:nvSpPr>
            <p:cNvPr id="158" name="object 158" descr=""/>
            <p:cNvSpPr/>
            <p:nvPr/>
          </p:nvSpPr>
          <p:spPr>
            <a:xfrm>
              <a:off x="9179686" y="4990316"/>
              <a:ext cx="20955" cy="20320"/>
            </a:xfrm>
            <a:custGeom>
              <a:avLst/>
              <a:gdLst/>
              <a:ahLst/>
              <a:cxnLst/>
              <a:rect l="l" t="t" r="r" b="b"/>
              <a:pathLst>
                <a:path w="20954" h="20320">
                  <a:moveTo>
                    <a:pt x="20603" y="0"/>
                  </a:moveTo>
                  <a:lnTo>
                    <a:pt x="0" y="0"/>
                  </a:lnTo>
                  <a:lnTo>
                    <a:pt x="0" y="20087"/>
                  </a:lnTo>
                  <a:lnTo>
                    <a:pt x="20603" y="20087"/>
                  </a:lnTo>
                  <a:lnTo>
                    <a:pt x="2060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9" name="object 159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229597" y="4934330"/>
              <a:ext cx="111886" cy="126365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414001" y="4934330"/>
              <a:ext cx="247142" cy="126365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448297" y="5215254"/>
              <a:ext cx="242697" cy="126365"/>
            </a:xfrm>
            <a:prstGeom prst="rect">
              <a:avLst/>
            </a:prstGeom>
          </p:spPr>
        </p:pic>
        <p:sp>
          <p:nvSpPr>
            <p:cNvPr id="162" name="object 162" descr=""/>
            <p:cNvSpPr/>
            <p:nvPr/>
          </p:nvSpPr>
          <p:spPr>
            <a:xfrm>
              <a:off x="6024626" y="5375274"/>
              <a:ext cx="1100455" cy="126364"/>
            </a:xfrm>
            <a:custGeom>
              <a:avLst/>
              <a:gdLst/>
              <a:ahLst/>
              <a:cxnLst/>
              <a:rect l="l" t="t" r="r" b="b"/>
              <a:pathLst>
                <a:path w="1100454" h="126364">
                  <a:moveTo>
                    <a:pt x="103251" y="110998"/>
                  </a:moveTo>
                  <a:lnTo>
                    <a:pt x="33782" y="110998"/>
                  </a:lnTo>
                  <a:lnTo>
                    <a:pt x="33782" y="103124"/>
                  </a:lnTo>
                  <a:lnTo>
                    <a:pt x="100076" y="103124"/>
                  </a:lnTo>
                  <a:lnTo>
                    <a:pt x="100076" y="69723"/>
                  </a:lnTo>
                  <a:lnTo>
                    <a:pt x="17399" y="69723"/>
                  </a:lnTo>
                  <a:lnTo>
                    <a:pt x="17399" y="83439"/>
                  </a:lnTo>
                  <a:lnTo>
                    <a:pt x="83693" y="83439"/>
                  </a:lnTo>
                  <a:lnTo>
                    <a:pt x="83693" y="90805"/>
                  </a:lnTo>
                  <a:lnTo>
                    <a:pt x="17399" y="90805"/>
                  </a:lnTo>
                  <a:lnTo>
                    <a:pt x="17399" y="124587"/>
                  </a:lnTo>
                  <a:lnTo>
                    <a:pt x="103251" y="124587"/>
                  </a:lnTo>
                  <a:lnTo>
                    <a:pt x="103251" y="110998"/>
                  </a:lnTo>
                  <a:close/>
                </a:path>
                <a:path w="1100454" h="126364">
                  <a:moveTo>
                    <a:pt x="117221" y="48006"/>
                  </a:moveTo>
                  <a:lnTo>
                    <a:pt x="98044" y="48006"/>
                  </a:lnTo>
                  <a:lnTo>
                    <a:pt x="98894" y="38315"/>
                  </a:lnTo>
                  <a:lnTo>
                    <a:pt x="99047" y="35687"/>
                  </a:lnTo>
                  <a:lnTo>
                    <a:pt x="99529" y="27343"/>
                  </a:lnTo>
                  <a:lnTo>
                    <a:pt x="99936" y="15074"/>
                  </a:lnTo>
                  <a:lnTo>
                    <a:pt x="100076" y="1524"/>
                  </a:lnTo>
                  <a:lnTo>
                    <a:pt x="17526" y="1524"/>
                  </a:lnTo>
                  <a:lnTo>
                    <a:pt x="17526" y="15113"/>
                  </a:lnTo>
                  <a:lnTo>
                    <a:pt x="83693" y="15113"/>
                  </a:lnTo>
                  <a:lnTo>
                    <a:pt x="83566" y="23114"/>
                  </a:lnTo>
                  <a:lnTo>
                    <a:pt x="11938" y="25527"/>
                  </a:lnTo>
                  <a:lnTo>
                    <a:pt x="15621" y="39116"/>
                  </a:lnTo>
                  <a:lnTo>
                    <a:pt x="83058" y="35687"/>
                  </a:lnTo>
                  <a:lnTo>
                    <a:pt x="82677" y="41910"/>
                  </a:lnTo>
                  <a:lnTo>
                    <a:pt x="82296" y="45974"/>
                  </a:lnTo>
                  <a:lnTo>
                    <a:pt x="82169" y="48006"/>
                  </a:lnTo>
                  <a:lnTo>
                    <a:pt x="0" y="48006"/>
                  </a:lnTo>
                  <a:lnTo>
                    <a:pt x="0" y="61849"/>
                  </a:lnTo>
                  <a:lnTo>
                    <a:pt x="117221" y="61849"/>
                  </a:lnTo>
                  <a:lnTo>
                    <a:pt x="117221" y="48006"/>
                  </a:lnTo>
                  <a:close/>
                </a:path>
                <a:path w="1100454" h="126364">
                  <a:moveTo>
                    <a:pt x="213233" y="94361"/>
                  </a:moveTo>
                  <a:lnTo>
                    <a:pt x="211455" y="83693"/>
                  </a:lnTo>
                  <a:lnTo>
                    <a:pt x="210947" y="80645"/>
                  </a:lnTo>
                  <a:lnTo>
                    <a:pt x="201701" y="81991"/>
                  </a:lnTo>
                  <a:lnTo>
                    <a:pt x="189611" y="82943"/>
                  </a:lnTo>
                  <a:lnTo>
                    <a:pt x="174650" y="83502"/>
                  </a:lnTo>
                  <a:lnTo>
                    <a:pt x="156845" y="83693"/>
                  </a:lnTo>
                  <a:lnTo>
                    <a:pt x="156845" y="58166"/>
                  </a:lnTo>
                  <a:lnTo>
                    <a:pt x="200025" y="58166"/>
                  </a:lnTo>
                  <a:lnTo>
                    <a:pt x="200025" y="9398"/>
                  </a:lnTo>
                  <a:lnTo>
                    <a:pt x="140335" y="9398"/>
                  </a:lnTo>
                  <a:lnTo>
                    <a:pt x="140335" y="23241"/>
                  </a:lnTo>
                  <a:lnTo>
                    <a:pt x="183515" y="23241"/>
                  </a:lnTo>
                  <a:lnTo>
                    <a:pt x="183515" y="44577"/>
                  </a:lnTo>
                  <a:lnTo>
                    <a:pt x="140335" y="44577"/>
                  </a:lnTo>
                  <a:lnTo>
                    <a:pt x="140335" y="97536"/>
                  </a:lnTo>
                  <a:lnTo>
                    <a:pt x="165163" y="97345"/>
                  </a:lnTo>
                  <a:lnTo>
                    <a:pt x="185585" y="96761"/>
                  </a:lnTo>
                  <a:lnTo>
                    <a:pt x="201599" y="95770"/>
                  </a:lnTo>
                  <a:lnTo>
                    <a:pt x="213233" y="94361"/>
                  </a:lnTo>
                  <a:close/>
                </a:path>
                <a:path w="1100454" h="126364">
                  <a:moveTo>
                    <a:pt x="255651" y="48514"/>
                  </a:moveTo>
                  <a:lnTo>
                    <a:pt x="235839" y="48514"/>
                  </a:lnTo>
                  <a:lnTo>
                    <a:pt x="235839" y="0"/>
                  </a:lnTo>
                  <a:lnTo>
                    <a:pt x="219583" y="0"/>
                  </a:lnTo>
                  <a:lnTo>
                    <a:pt x="219583" y="126365"/>
                  </a:lnTo>
                  <a:lnTo>
                    <a:pt x="235839" y="126365"/>
                  </a:lnTo>
                  <a:lnTo>
                    <a:pt x="235839" y="62357"/>
                  </a:lnTo>
                  <a:lnTo>
                    <a:pt x="255651" y="62357"/>
                  </a:lnTo>
                  <a:lnTo>
                    <a:pt x="255651" y="48514"/>
                  </a:lnTo>
                  <a:close/>
                </a:path>
                <a:path w="1100454" h="126364">
                  <a:moveTo>
                    <a:pt x="368681" y="21844"/>
                  </a:moveTo>
                  <a:lnTo>
                    <a:pt x="364934" y="15113"/>
                  </a:lnTo>
                  <a:lnTo>
                    <a:pt x="364871" y="14986"/>
                  </a:lnTo>
                  <a:lnTo>
                    <a:pt x="357378" y="9779"/>
                  </a:lnTo>
                  <a:lnTo>
                    <a:pt x="351663" y="6667"/>
                  </a:lnTo>
                  <a:lnTo>
                    <a:pt x="351663" y="25781"/>
                  </a:lnTo>
                  <a:lnTo>
                    <a:pt x="351663" y="35179"/>
                  </a:lnTo>
                  <a:lnTo>
                    <a:pt x="349504" y="38989"/>
                  </a:lnTo>
                  <a:lnTo>
                    <a:pt x="345186" y="41656"/>
                  </a:lnTo>
                  <a:lnTo>
                    <a:pt x="340868" y="44450"/>
                  </a:lnTo>
                  <a:lnTo>
                    <a:pt x="334645" y="45720"/>
                  </a:lnTo>
                  <a:lnTo>
                    <a:pt x="318389" y="45720"/>
                  </a:lnTo>
                  <a:lnTo>
                    <a:pt x="312166" y="44323"/>
                  </a:lnTo>
                  <a:lnTo>
                    <a:pt x="307848" y="41656"/>
                  </a:lnTo>
                  <a:lnTo>
                    <a:pt x="303657" y="38862"/>
                  </a:lnTo>
                  <a:lnTo>
                    <a:pt x="301498" y="35179"/>
                  </a:lnTo>
                  <a:lnTo>
                    <a:pt x="301498" y="25781"/>
                  </a:lnTo>
                  <a:lnTo>
                    <a:pt x="303530" y="21971"/>
                  </a:lnTo>
                  <a:lnTo>
                    <a:pt x="307848" y="19304"/>
                  </a:lnTo>
                  <a:lnTo>
                    <a:pt x="312039" y="16510"/>
                  </a:lnTo>
                  <a:lnTo>
                    <a:pt x="318262" y="15113"/>
                  </a:lnTo>
                  <a:lnTo>
                    <a:pt x="334645" y="15113"/>
                  </a:lnTo>
                  <a:lnTo>
                    <a:pt x="340868" y="16510"/>
                  </a:lnTo>
                  <a:lnTo>
                    <a:pt x="345186" y="19304"/>
                  </a:lnTo>
                  <a:lnTo>
                    <a:pt x="349504" y="21971"/>
                  </a:lnTo>
                  <a:lnTo>
                    <a:pt x="326517" y="2032"/>
                  </a:lnTo>
                  <a:lnTo>
                    <a:pt x="317385" y="2540"/>
                  </a:lnTo>
                  <a:lnTo>
                    <a:pt x="284734" y="39243"/>
                  </a:lnTo>
                  <a:lnTo>
                    <a:pt x="288544" y="46355"/>
                  </a:lnTo>
                  <a:lnTo>
                    <a:pt x="326771" y="59690"/>
                  </a:lnTo>
                  <a:lnTo>
                    <a:pt x="336054" y="59194"/>
                  </a:lnTo>
                  <a:lnTo>
                    <a:pt x="365315" y="45720"/>
                  </a:lnTo>
                  <a:lnTo>
                    <a:pt x="368681" y="39243"/>
                  </a:lnTo>
                  <a:lnTo>
                    <a:pt x="368681" y="21844"/>
                  </a:lnTo>
                  <a:close/>
                </a:path>
                <a:path w="1100454" h="126364">
                  <a:moveTo>
                    <a:pt x="385445" y="69596"/>
                  </a:moveTo>
                  <a:lnTo>
                    <a:pt x="268224" y="69596"/>
                  </a:lnTo>
                  <a:lnTo>
                    <a:pt x="268224" y="83566"/>
                  </a:lnTo>
                  <a:lnTo>
                    <a:pt x="318516" y="83566"/>
                  </a:lnTo>
                  <a:lnTo>
                    <a:pt x="318516" y="126365"/>
                  </a:lnTo>
                  <a:lnTo>
                    <a:pt x="335026" y="126365"/>
                  </a:lnTo>
                  <a:lnTo>
                    <a:pt x="335026" y="83566"/>
                  </a:lnTo>
                  <a:lnTo>
                    <a:pt x="385445" y="83566"/>
                  </a:lnTo>
                  <a:lnTo>
                    <a:pt x="385445" y="69596"/>
                  </a:lnTo>
                  <a:close/>
                </a:path>
                <a:path w="1100454" h="126364">
                  <a:moveTo>
                    <a:pt x="502793" y="55245"/>
                  </a:moveTo>
                  <a:lnTo>
                    <a:pt x="437515" y="55245"/>
                  </a:lnTo>
                  <a:lnTo>
                    <a:pt x="437515" y="24892"/>
                  </a:lnTo>
                  <a:lnTo>
                    <a:pt x="500888" y="24892"/>
                  </a:lnTo>
                  <a:lnTo>
                    <a:pt x="500888" y="11176"/>
                  </a:lnTo>
                  <a:lnTo>
                    <a:pt x="421005" y="11176"/>
                  </a:lnTo>
                  <a:lnTo>
                    <a:pt x="421005" y="68961"/>
                  </a:lnTo>
                  <a:lnTo>
                    <a:pt x="502793" y="68961"/>
                  </a:lnTo>
                  <a:lnTo>
                    <a:pt x="502793" y="55245"/>
                  </a:lnTo>
                  <a:close/>
                </a:path>
                <a:path w="1100454" h="126364">
                  <a:moveTo>
                    <a:pt x="519544" y="94107"/>
                  </a:moveTo>
                  <a:lnTo>
                    <a:pt x="402336" y="94107"/>
                  </a:lnTo>
                  <a:lnTo>
                    <a:pt x="402336" y="107696"/>
                  </a:lnTo>
                  <a:lnTo>
                    <a:pt x="519544" y="107696"/>
                  </a:lnTo>
                  <a:lnTo>
                    <a:pt x="519544" y="94107"/>
                  </a:lnTo>
                  <a:close/>
                </a:path>
                <a:path w="1100454" h="126364">
                  <a:moveTo>
                    <a:pt x="697865" y="95250"/>
                  </a:moveTo>
                  <a:lnTo>
                    <a:pt x="647446" y="95250"/>
                  </a:lnTo>
                  <a:lnTo>
                    <a:pt x="647446" y="72390"/>
                  </a:lnTo>
                  <a:lnTo>
                    <a:pt x="680085" y="72390"/>
                  </a:lnTo>
                  <a:lnTo>
                    <a:pt x="680085" y="58674"/>
                  </a:lnTo>
                  <a:lnTo>
                    <a:pt x="680085" y="42418"/>
                  </a:lnTo>
                  <a:lnTo>
                    <a:pt x="680085" y="28575"/>
                  </a:lnTo>
                  <a:lnTo>
                    <a:pt x="680085" y="9525"/>
                  </a:lnTo>
                  <a:lnTo>
                    <a:pt x="663702" y="9525"/>
                  </a:lnTo>
                  <a:lnTo>
                    <a:pt x="663702" y="28575"/>
                  </a:lnTo>
                  <a:lnTo>
                    <a:pt x="663702" y="42418"/>
                  </a:lnTo>
                  <a:lnTo>
                    <a:pt x="663702" y="58674"/>
                  </a:lnTo>
                  <a:lnTo>
                    <a:pt x="614794" y="58674"/>
                  </a:lnTo>
                  <a:lnTo>
                    <a:pt x="614794" y="42418"/>
                  </a:lnTo>
                  <a:lnTo>
                    <a:pt x="663702" y="42418"/>
                  </a:lnTo>
                  <a:lnTo>
                    <a:pt x="663702" y="28575"/>
                  </a:lnTo>
                  <a:lnTo>
                    <a:pt x="614794" y="28575"/>
                  </a:lnTo>
                  <a:lnTo>
                    <a:pt x="614794" y="9525"/>
                  </a:lnTo>
                  <a:lnTo>
                    <a:pt x="598297" y="9525"/>
                  </a:lnTo>
                  <a:lnTo>
                    <a:pt x="598297" y="72390"/>
                  </a:lnTo>
                  <a:lnTo>
                    <a:pt x="630923" y="72390"/>
                  </a:lnTo>
                  <a:lnTo>
                    <a:pt x="630923" y="95250"/>
                  </a:lnTo>
                  <a:lnTo>
                    <a:pt x="580644" y="95250"/>
                  </a:lnTo>
                  <a:lnTo>
                    <a:pt x="580644" y="108966"/>
                  </a:lnTo>
                  <a:lnTo>
                    <a:pt x="697865" y="108966"/>
                  </a:lnTo>
                  <a:lnTo>
                    <a:pt x="697865" y="95250"/>
                  </a:lnTo>
                  <a:close/>
                </a:path>
                <a:path w="1100454" h="126364">
                  <a:moveTo>
                    <a:pt x="785241" y="37973"/>
                  </a:moveTo>
                  <a:lnTo>
                    <a:pt x="784618" y="30975"/>
                  </a:lnTo>
                  <a:lnTo>
                    <a:pt x="782777" y="24663"/>
                  </a:lnTo>
                  <a:lnTo>
                    <a:pt x="779716" y="19024"/>
                  </a:lnTo>
                  <a:lnTo>
                    <a:pt x="779183" y="18415"/>
                  </a:lnTo>
                  <a:lnTo>
                    <a:pt x="775462" y="14097"/>
                  </a:lnTo>
                  <a:lnTo>
                    <a:pt x="770216" y="10096"/>
                  </a:lnTo>
                  <a:lnTo>
                    <a:pt x="769239" y="9626"/>
                  </a:lnTo>
                  <a:lnTo>
                    <a:pt x="769239" y="32004"/>
                  </a:lnTo>
                  <a:lnTo>
                    <a:pt x="769188" y="44069"/>
                  </a:lnTo>
                  <a:lnTo>
                    <a:pt x="767588" y="48768"/>
                  </a:lnTo>
                  <a:lnTo>
                    <a:pt x="764159" y="52324"/>
                  </a:lnTo>
                  <a:lnTo>
                    <a:pt x="760857" y="55880"/>
                  </a:lnTo>
                  <a:lnTo>
                    <a:pt x="756412" y="57531"/>
                  </a:lnTo>
                  <a:lnTo>
                    <a:pt x="745490" y="57531"/>
                  </a:lnTo>
                  <a:lnTo>
                    <a:pt x="741172" y="55880"/>
                  </a:lnTo>
                  <a:lnTo>
                    <a:pt x="734568" y="48768"/>
                  </a:lnTo>
                  <a:lnTo>
                    <a:pt x="732917" y="44069"/>
                  </a:lnTo>
                  <a:lnTo>
                    <a:pt x="732917" y="32004"/>
                  </a:lnTo>
                  <a:lnTo>
                    <a:pt x="734568" y="27178"/>
                  </a:lnTo>
                  <a:lnTo>
                    <a:pt x="737870" y="23622"/>
                  </a:lnTo>
                  <a:lnTo>
                    <a:pt x="741172" y="20193"/>
                  </a:lnTo>
                  <a:lnTo>
                    <a:pt x="745490" y="18415"/>
                  </a:lnTo>
                  <a:lnTo>
                    <a:pt x="756539" y="18415"/>
                  </a:lnTo>
                  <a:lnTo>
                    <a:pt x="760984" y="20193"/>
                  </a:lnTo>
                  <a:lnTo>
                    <a:pt x="767588" y="27305"/>
                  </a:lnTo>
                  <a:lnTo>
                    <a:pt x="769239" y="32004"/>
                  </a:lnTo>
                  <a:lnTo>
                    <a:pt x="769239" y="9626"/>
                  </a:lnTo>
                  <a:lnTo>
                    <a:pt x="764387" y="7239"/>
                  </a:lnTo>
                  <a:lnTo>
                    <a:pt x="757974" y="5524"/>
                  </a:lnTo>
                  <a:lnTo>
                    <a:pt x="750951" y="4953"/>
                  </a:lnTo>
                  <a:lnTo>
                    <a:pt x="743915" y="5549"/>
                  </a:lnTo>
                  <a:lnTo>
                    <a:pt x="716661" y="37973"/>
                  </a:lnTo>
                  <a:lnTo>
                    <a:pt x="717283" y="44958"/>
                  </a:lnTo>
                  <a:lnTo>
                    <a:pt x="750951" y="70993"/>
                  </a:lnTo>
                  <a:lnTo>
                    <a:pt x="758037" y="70408"/>
                  </a:lnTo>
                  <a:lnTo>
                    <a:pt x="764387" y="68694"/>
                  </a:lnTo>
                  <a:lnTo>
                    <a:pt x="770216" y="65798"/>
                  </a:lnTo>
                  <a:lnTo>
                    <a:pt x="775462" y="61722"/>
                  </a:lnTo>
                  <a:lnTo>
                    <a:pt x="779094" y="57531"/>
                  </a:lnTo>
                  <a:lnTo>
                    <a:pt x="779729" y="56807"/>
                  </a:lnTo>
                  <a:lnTo>
                    <a:pt x="782789" y="51193"/>
                  </a:lnTo>
                  <a:lnTo>
                    <a:pt x="784618" y="44958"/>
                  </a:lnTo>
                  <a:lnTo>
                    <a:pt x="785241" y="37973"/>
                  </a:lnTo>
                  <a:close/>
                </a:path>
                <a:path w="1100454" h="126364">
                  <a:moveTo>
                    <a:pt x="819912" y="108204"/>
                  </a:moveTo>
                  <a:lnTo>
                    <a:pt x="753872" y="108204"/>
                  </a:lnTo>
                  <a:lnTo>
                    <a:pt x="753872" y="78867"/>
                  </a:lnTo>
                  <a:lnTo>
                    <a:pt x="737362" y="78867"/>
                  </a:lnTo>
                  <a:lnTo>
                    <a:pt x="737362" y="121920"/>
                  </a:lnTo>
                  <a:lnTo>
                    <a:pt x="819912" y="121920"/>
                  </a:lnTo>
                  <a:lnTo>
                    <a:pt x="819912" y="108204"/>
                  </a:lnTo>
                  <a:close/>
                </a:path>
                <a:path w="1100454" h="126364">
                  <a:moveTo>
                    <a:pt x="835660" y="37592"/>
                  </a:moveTo>
                  <a:lnTo>
                    <a:pt x="816356" y="37592"/>
                  </a:lnTo>
                  <a:lnTo>
                    <a:pt x="816356" y="0"/>
                  </a:lnTo>
                  <a:lnTo>
                    <a:pt x="800100" y="0"/>
                  </a:lnTo>
                  <a:lnTo>
                    <a:pt x="800100" y="90932"/>
                  </a:lnTo>
                  <a:lnTo>
                    <a:pt x="816356" y="90932"/>
                  </a:lnTo>
                  <a:lnTo>
                    <a:pt x="816356" y="51435"/>
                  </a:lnTo>
                  <a:lnTo>
                    <a:pt x="835660" y="51435"/>
                  </a:lnTo>
                  <a:lnTo>
                    <a:pt x="835660" y="37592"/>
                  </a:lnTo>
                  <a:close/>
                </a:path>
                <a:path w="1100454" h="126364">
                  <a:moveTo>
                    <a:pt x="920877" y="38481"/>
                  </a:moveTo>
                  <a:lnTo>
                    <a:pt x="904748" y="9563"/>
                  </a:lnTo>
                  <a:lnTo>
                    <a:pt x="904748" y="44450"/>
                  </a:lnTo>
                  <a:lnTo>
                    <a:pt x="903097" y="49149"/>
                  </a:lnTo>
                  <a:lnTo>
                    <a:pt x="899922" y="52705"/>
                  </a:lnTo>
                  <a:lnTo>
                    <a:pt x="896620" y="56261"/>
                  </a:lnTo>
                  <a:lnTo>
                    <a:pt x="892302" y="58166"/>
                  </a:lnTo>
                  <a:lnTo>
                    <a:pt x="881761" y="58166"/>
                  </a:lnTo>
                  <a:lnTo>
                    <a:pt x="877443" y="56261"/>
                  </a:lnTo>
                  <a:lnTo>
                    <a:pt x="874141" y="52705"/>
                  </a:lnTo>
                  <a:lnTo>
                    <a:pt x="870712" y="49149"/>
                  </a:lnTo>
                  <a:lnTo>
                    <a:pt x="869061" y="44450"/>
                  </a:lnTo>
                  <a:lnTo>
                    <a:pt x="869061" y="32639"/>
                  </a:lnTo>
                  <a:lnTo>
                    <a:pt x="870712" y="27940"/>
                  </a:lnTo>
                  <a:lnTo>
                    <a:pt x="877443" y="20701"/>
                  </a:lnTo>
                  <a:lnTo>
                    <a:pt x="881761" y="18796"/>
                  </a:lnTo>
                  <a:lnTo>
                    <a:pt x="892175" y="18796"/>
                  </a:lnTo>
                  <a:lnTo>
                    <a:pt x="896493" y="20701"/>
                  </a:lnTo>
                  <a:lnTo>
                    <a:pt x="903097" y="28067"/>
                  </a:lnTo>
                  <a:lnTo>
                    <a:pt x="904697" y="32639"/>
                  </a:lnTo>
                  <a:lnTo>
                    <a:pt x="904748" y="44450"/>
                  </a:lnTo>
                  <a:lnTo>
                    <a:pt x="904748" y="9563"/>
                  </a:lnTo>
                  <a:lnTo>
                    <a:pt x="900379" y="7327"/>
                  </a:lnTo>
                  <a:lnTo>
                    <a:pt x="893978" y="5549"/>
                  </a:lnTo>
                  <a:lnTo>
                    <a:pt x="886968" y="4953"/>
                  </a:lnTo>
                  <a:lnTo>
                    <a:pt x="879944" y="5549"/>
                  </a:lnTo>
                  <a:lnTo>
                    <a:pt x="853059" y="38481"/>
                  </a:lnTo>
                  <a:lnTo>
                    <a:pt x="853655" y="45504"/>
                  </a:lnTo>
                  <a:lnTo>
                    <a:pt x="886968" y="71882"/>
                  </a:lnTo>
                  <a:lnTo>
                    <a:pt x="893991" y="71310"/>
                  </a:lnTo>
                  <a:lnTo>
                    <a:pt x="900404" y="69570"/>
                  </a:lnTo>
                  <a:lnTo>
                    <a:pt x="906119" y="66687"/>
                  </a:lnTo>
                  <a:lnTo>
                    <a:pt x="911225" y="62611"/>
                  </a:lnTo>
                  <a:lnTo>
                    <a:pt x="914971" y="58166"/>
                  </a:lnTo>
                  <a:lnTo>
                    <a:pt x="915454" y="57594"/>
                  </a:lnTo>
                  <a:lnTo>
                    <a:pt x="918476" y="51879"/>
                  </a:lnTo>
                  <a:lnTo>
                    <a:pt x="920267" y="45504"/>
                  </a:lnTo>
                  <a:lnTo>
                    <a:pt x="920877" y="38481"/>
                  </a:lnTo>
                  <a:close/>
                </a:path>
                <a:path w="1100454" h="126364">
                  <a:moveTo>
                    <a:pt x="954913" y="0"/>
                  </a:moveTo>
                  <a:lnTo>
                    <a:pt x="938784" y="0"/>
                  </a:lnTo>
                  <a:lnTo>
                    <a:pt x="938784" y="90043"/>
                  </a:lnTo>
                  <a:lnTo>
                    <a:pt x="954913" y="90043"/>
                  </a:lnTo>
                  <a:lnTo>
                    <a:pt x="954913" y="0"/>
                  </a:lnTo>
                  <a:close/>
                </a:path>
                <a:path w="1100454" h="126364">
                  <a:moveTo>
                    <a:pt x="957326" y="108204"/>
                  </a:moveTo>
                  <a:lnTo>
                    <a:pt x="889889" y="108204"/>
                  </a:lnTo>
                  <a:lnTo>
                    <a:pt x="889889" y="80264"/>
                  </a:lnTo>
                  <a:lnTo>
                    <a:pt x="873379" y="80264"/>
                  </a:lnTo>
                  <a:lnTo>
                    <a:pt x="873379" y="121920"/>
                  </a:lnTo>
                  <a:lnTo>
                    <a:pt x="957326" y="121920"/>
                  </a:lnTo>
                  <a:lnTo>
                    <a:pt x="957326" y="108204"/>
                  </a:lnTo>
                  <a:close/>
                </a:path>
                <a:path w="1100454" h="126364">
                  <a:moveTo>
                    <a:pt x="1084453" y="109728"/>
                  </a:moveTo>
                  <a:lnTo>
                    <a:pt x="1084364" y="94234"/>
                  </a:lnTo>
                  <a:lnTo>
                    <a:pt x="1082560" y="91313"/>
                  </a:lnTo>
                  <a:lnTo>
                    <a:pt x="1080770" y="88392"/>
                  </a:lnTo>
                  <a:lnTo>
                    <a:pt x="1073404" y="84201"/>
                  </a:lnTo>
                  <a:lnTo>
                    <a:pt x="1067689" y="81572"/>
                  </a:lnTo>
                  <a:lnTo>
                    <a:pt x="1067689" y="101981"/>
                  </a:lnTo>
                  <a:lnTo>
                    <a:pt x="1067689" y="105283"/>
                  </a:lnTo>
                  <a:lnTo>
                    <a:pt x="1065530" y="107950"/>
                  </a:lnTo>
                  <a:lnTo>
                    <a:pt x="1061085" y="109982"/>
                  </a:lnTo>
                  <a:lnTo>
                    <a:pt x="1056640" y="111887"/>
                  </a:lnTo>
                  <a:lnTo>
                    <a:pt x="1050163" y="112903"/>
                  </a:lnTo>
                  <a:lnTo>
                    <a:pt x="1033018" y="112903"/>
                  </a:lnTo>
                  <a:lnTo>
                    <a:pt x="1026414" y="111887"/>
                  </a:lnTo>
                  <a:lnTo>
                    <a:pt x="1022096" y="109982"/>
                  </a:lnTo>
                  <a:lnTo>
                    <a:pt x="1017651" y="107950"/>
                  </a:lnTo>
                  <a:lnTo>
                    <a:pt x="1015492" y="105283"/>
                  </a:lnTo>
                  <a:lnTo>
                    <a:pt x="1015492" y="101981"/>
                  </a:lnTo>
                  <a:lnTo>
                    <a:pt x="1017104" y="97320"/>
                  </a:lnTo>
                  <a:lnTo>
                    <a:pt x="1021981" y="93980"/>
                  </a:lnTo>
                  <a:lnTo>
                    <a:pt x="1030109" y="91986"/>
                  </a:lnTo>
                  <a:lnTo>
                    <a:pt x="1041527" y="91313"/>
                  </a:lnTo>
                  <a:lnTo>
                    <a:pt x="1052944" y="91986"/>
                  </a:lnTo>
                  <a:lnTo>
                    <a:pt x="1061123" y="93980"/>
                  </a:lnTo>
                  <a:lnTo>
                    <a:pt x="1066038" y="97320"/>
                  </a:lnTo>
                  <a:lnTo>
                    <a:pt x="1067689" y="101981"/>
                  </a:lnTo>
                  <a:lnTo>
                    <a:pt x="1067689" y="81572"/>
                  </a:lnTo>
                  <a:lnTo>
                    <a:pt x="1067269" y="81368"/>
                  </a:lnTo>
                  <a:lnTo>
                    <a:pt x="1059942" y="79349"/>
                  </a:lnTo>
                  <a:lnTo>
                    <a:pt x="1051306" y="78130"/>
                  </a:lnTo>
                  <a:lnTo>
                    <a:pt x="1041527" y="77724"/>
                  </a:lnTo>
                  <a:lnTo>
                    <a:pt x="1031811" y="78130"/>
                  </a:lnTo>
                  <a:lnTo>
                    <a:pt x="998728" y="94234"/>
                  </a:lnTo>
                  <a:lnTo>
                    <a:pt x="998728" y="109728"/>
                  </a:lnTo>
                  <a:lnTo>
                    <a:pt x="1041527" y="126365"/>
                  </a:lnTo>
                  <a:lnTo>
                    <a:pt x="1051293" y="125971"/>
                  </a:lnTo>
                  <a:lnTo>
                    <a:pt x="1082484" y="112903"/>
                  </a:lnTo>
                  <a:lnTo>
                    <a:pt x="1084453" y="109728"/>
                  </a:lnTo>
                  <a:close/>
                </a:path>
                <a:path w="1100454" h="126364">
                  <a:moveTo>
                    <a:pt x="1095248" y="35941"/>
                  </a:moveTo>
                  <a:lnTo>
                    <a:pt x="1054481" y="21590"/>
                  </a:lnTo>
                  <a:lnTo>
                    <a:pt x="1051687" y="16764"/>
                  </a:lnTo>
                  <a:lnTo>
                    <a:pt x="1086739" y="16764"/>
                  </a:lnTo>
                  <a:lnTo>
                    <a:pt x="1086739" y="2921"/>
                  </a:lnTo>
                  <a:lnTo>
                    <a:pt x="996442" y="2921"/>
                  </a:lnTo>
                  <a:lnTo>
                    <a:pt x="996442" y="16764"/>
                  </a:lnTo>
                  <a:lnTo>
                    <a:pt x="1031621" y="16764"/>
                  </a:lnTo>
                  <a:lnTo>
                    <a:pt x="1029081" y="21463"/>
                  </a:lnTo>
                  <a:lnTo>
                    <a:pt x="987298" y="35941"/>
                  </a:lnTo>
                  <a:lnTo>
                    <a:pt x="996569" y="48133"/>
                  </a:lnTo>
                  <a:lnTo>
                    <a:pt x="1037844" y="32245"/>
                  </a:lnTo>
                  <a:lnTo>
                    <a:pt x="1041527" y="27940"/>
                  </a:lnTo>
                  <a:lnTo>
                    <a:pt x="1050086" y="34937"/>
                  </a:lnTo>
                  <a:lnTo>
                    <a:pt x="1060577" y="40678"/>
                  </a:lnTo>
                  <a:lnTo>
                    <a:pt x="1072959" y="45123"/>
                  </a:lnTo>
                  <a:lnTo>
                    <a:pt x="1087247" y="48260"/>
                  </a:lnTo>
                  <a:lnTo>
                    <a:pt x="1095248" y="35941"/>
                  </a:lnTo>
                  <a:close/>
                </a:path>
                <a:path w="1100454" h="126364">
                  <a:moveTo>
                    <a:pt x="1100201" y="55880"/>
                  </a:moveTo>
                  <a:lnTo>
                    <a:pt x="982980" y="55880"/>
                  </a:lnTo>
                  <a:lnTo>
                    <a:pt x="982980" y="69596"/>
                  </a:lnTo>
                  <a:lnTo>
                    <a:pt x="1100201" y="69596"/>
                  </a:lnTo>
                  <a:lnTo>
                    <a:pt x="1100201" y="5588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448297" y="6024372"/>
              <a:ext cx="242443" cy="126237"/>
            </a:xfrm>
            <a:prstGeom prst="rect">
              <a:avLst/>
            </a:prstGeom>
          </p:spPr>
        </p:pic>
        <p:sp>
          <p:nvSpPr>
            <p:cNvPr id="164" name="object 164" descr=""/>
            <p:cNvSpPr/>
            <p:nvPr/>
          </p:nvSpPr>
          <p:spPr>
            <a:xfrm>
              <a:off x="6024626" y="6184391"/>
              <a:ext cx="1100455" cy="126364"/>
            </a:xfrm>
            <a:custGeom>
              <a:avLst/>
              <a:gdLst/>
              <a:ahLst/>
              <a:cxnLst/>
              <a:rect l="l" t="t" r="r" b="b"/>
              <a:pathLst>
                <a:path w="1100454" h="126364">
                  <a:moveTo>
                    <a:pt x="103251" y="110871"/>
                  </a:moveTo>
                  <a:lnTo>
                    <a:pt x="33782" y="110871"/>
                  </a:lnTo>
                  <a:lnTo>
                    <a:pt x="33782" y="103124"/>
                  </a:lnTo>
                  <a:lnTo>
                    <a:pt x="100076" y="103124"/>
                  </a:lnTo>
                  <a:lnTo>
                    <a:pt x="100076" y="69723"/>
                  </a:lnTo>
                  <a:lnTo>
                    <a:pt x="17399" y="69723"/>
                  </a:lnTo>
                  <a:lnTo>
                    <a:pt x="17399" y="83439"/>
                  </a:lnTo>
                  <a:lnTo>
                    <a:pt x="83693" y="83439"/>
                  </a:lnTo>
                  <a:lnTo>
                    <a:pt x="83693" y="90678"/>
                  </a:lnTo>
                  <a:lnTo>
                    <a:pt x="17399" y="90678"/>
                  </a:lnTo>
                  <a:lnTo>
                    <a:pt x="17399" y="124587"/>
                  </a:lnTo>
                  <a:lnTo>
                    <a:pt x="103251" y="124587"/>
                  </a:lnTo>
                  <a:lnTo>
                    <a:pt x="103251" y="110871"/>
                  </a:lnTo>
                  <a:close/>
                </a:path>
                <a:path w="1100454" h="126364">
                  <a:moveTo>
                    <a:pt x="117221" y="48006"/>
                  </a:moveTo>
                  <a:lnTo>
                    <a:pt x="98044" y="48006"/>
                  </a:lnTo>
                  <a:lnTo>
                    <a:pt x="98894" y="38252"/>
                  </a:lnTo>
                  <a:lnTo>
                    <a:pt x="99034" y="35687"/>
                  </a:lnTo>
                  <a:lnTo>
                    <a:pt x="99529" y="27254"/>
                  </a:lnTo>
                  <a:lnTo>
                    <a:pt x="99936" y="15011"/>
                  </a:lnTo>
                  <a:lnTo>
                    <a:pt x="100076" y="1524"/>
                  </a:lnTo>
                  <a:lnTo>
                    <a:pt x="17526" y="1524"/>
                  </a:lnTo>
                  <a:lnTo>
                    <a:pt x="17526" y="15113"/>
                  </a:lnTo>
                  <a:lnTo>
                    <a:pt x="83693" y="15113"/>
                  </a:lnTo>
                  <a:lnTo>
                    <a:pt x="83566" y="22987"/>
                  </a:lnTo>
                  <a:lnTo>
                    <a:pt x="11938" y="25400"/>
                  </a:lnTo>
                  <a:lnTo>
                    <a:pt x="15621" y="38989"/>
                  </a:lnTo>
                  <a:lnTo>
                    <a:pt x="83058" y="35687"/>
                  </a:lnTo>
                  <a:lnTo>
                    <a:pt x="82677" y="41783"/>
                  </a:lnTo>
                  <a:lnTo>
                    <a:pt x="82296" y="45974"/>
                  </a:lnTo>
                  <a:lnTo>
                    <a:pt x="82169" y="48006"/>
                  </a:lnTo>
                  <a:lnTo>
                    <a:pt x="0" y="48006"/>
                  </a:lnTo>
                  <a:lnTo>
                    <a:pt x="0" y="61849"/>
                  </a:lnTo>
                  <a:lnTo>
                    <a:pt x="117221" y="61849"/>
                  </a:lnTo>
                  <a:lnTo>
                    <a:pt x="117221" y="48006"/>
                  </a:lnTo>
                  <a:close/>
                </a:path>
                <a:path w="1100454" h="126364">
                  <a:moveTo>
                    <a:pt x="213233" y="94234"/>
                  </a:moveTo>
                  <a:lnTo>
                    <a:pt x="211455" y="83693"/>
                  </a:lnTo>
                  <a:lnTo>
                    <a:pt x="210947" y="80645"/>
                  </a:lnTo>
                  <a:lnTo>
                    <a:pt x="201701" y="81978"/>
                  </a:lnTo>
                  <a:lnTo>
                    <a:pt x="189611" y="82931"/>
                  </a:lnTo>
                  <a:lnTo>
                    <a:pt x="174650" y="83502"/>
                  </a:lnTo>
                  <a:lnTo>
                    <a:pt x="156845" y="83693"/>
                  </a:lnTo>
                  <a:lnTo>
                    <a:pt x="156845" y="58039"/>
                  </a:lnTo>
                  <a:lnTo>
                    <a:pt x="200025" y="58039"/>
                  </a:lnTo>
                  <a:lnTo>
                    <a:pt x="200025" y="9398"/>
                  </a:lnTo>
                  <a:lnTo>
                    <a:pt x="140335" y="9398"/>
                  </a:lnTo>
                  <a:lnTo>
                    <a:pt x="140335" y="23114"/>
                  </a:lnTo>
                  <a:lnTo>
                    <a:pt x="183515" y="23114"/>
                  </a:lnTo>
                  <a:lnTo>
                    <a:pt x="183515" y="44450"/>
                  </a:lnTo>
                  <a:lnTo>
                    <a:pt x="140335" y="44450"/>
                  </a:lnTo>
                  <a:lnTo>
                    <a:pt x="140335" y="97536"/>
                  </a:lnTo>
                  <a:lnTo>
                    <a:pt x="165163" y="97332"/>
                  </a:lnTo>
                  <a:lnTo>
                    <a:pt x="185585" y="96697"/>
                  </a:lnTo>
                  <a:lnTo>
                    <a:pt x="201599" y="95669"/>
                  </a:lnTo>
                  <a:lnTo>
                    <a:pt x="213233" y="94234"/>
                  </a:lnTo>
                  <a:close/>
                </a:path>
                <a:path w="1100454" h="126364">
                  <a:moveTo>
                    <a:pt x="255651" y="48514"/>
                  </a:moveTo>
                  <a:lnTo>
                    <a:pt x="235839" y="48514"/>
                  </a:lnTo>
                  <a:lnTo>
                    <a:pt x="235839" y="0"/>
                  </a:lnTo>
                  <a:lnTo>
                    <a:pt x="219583" y="0"/>
                  </a:lnTo>
                  <a:lnTo>
                    <a:pt x="219583" y="126238"/>
                  </a:lnTo>
                  <a:lnTo>
                    <a:pt x="235839" y="126238"/>
                  </a:lnTo>
                  <a:lnTo>
                    <a:pt x="235839" y="62357"/>
                  </a:lnTo>
                  <a:lnTo>
                    <a:pt x="255651" y="62357"/>
                  </a:lnTo>
                  <a:lnTo>
                    <a:pt x="255651" y="48514"/>
                  </a:lnTo>
                  <a:close/>
                </a:path>
                <a:path w="1100454" h="126364">
                  <a:moveTo>
                    <a:pt x="368681" y="21844"/>
                  </a:moveTo>
                  <a:lnTo>
                    <a:pt x="364998" y="15113"/>
                  </a:lnTo>
                  <a:lnTo>
                    <a:pt x="364871" y="14859"/>
                  </a:lnTo>
                  <a:lnTo>
                    <a:pt x="357378" y="9779"/>
                  </a:lnTo>
                  <a:lnTo>
                    <a:pt x="351663" y="6616"/>
                  </a:lnTo>
                  <a:lnTo>
                    <a:pt x="351663" y="25654"/>
                  </a:lnTo>
                  <a:lnTo>
                    <a:pt x="351663" y="35179"/>
                  </a:lnTo>
                  <a:lnTo>
                    <a:pt x="349504" y="38862"/>
                  </a:lnTo>
                  <a:lnTo>
                    <a:pt x="345186" y="41656"/>
                  </a:lnTo>
                  <a:lnTo>
                    <a:pt x="340868" y="44323"/>
                  </a:lnTo>
                  <a:lnTo>
                    <a:pt x="334645" y="45720"/>
                  </a:lnTo>
                  <a:lnTo>
                    <a:pt x="318389" y="45720"/>
                  </a:lnTo>
                  <a:lnTo>
                    <a:pt x="312166" y="44323"/>
                  </a:lnTo>
                  <a:lnTo>
                    <a:pt x="307848" y="41529"/>
                  </a:lnTo>
                  <a:lnTo>
                    <a:pt x="303657" y="38862"/>
                  </a:lnTo>
                  <a:lnTo>
                    <a:pt x="301498" y="35179"/>
                  </a:lnTo>
                  <a:lnTo>
                    <a:pt x="301498" y="25654"/>
                  </a:lnTo>
                  <a:lnTo>
                    <a:pt x="303530" y="21971"/>
                  </a:lnTo>
                  <a:lnTo>
                    <a:pt x="307848" y="19177"/>
                  </a:lnTo>
                  <a:lnTo>
                    <a:pt x="312039" y="16510"/>
                  </a:lnTo>
                  <a:lnTo>
                    <a:pt x="318262" y="15113"/>
                  </a:lnTo>
                  <a:lnTo>
                    <a:pt x="334645" y="15113"/>
                  </a:lnTo>
                  <a:lnTo>
                    <a:pt x="340868" y="16510"/>
                  </a:lnTo>
                  <a:lnTo>
                    <a:pt x="345186" y="19177"/>
                  </a:lnTo>
                  <a:lnTo>
                    <a:pt x="349504" y="21971"/>
                  </a:lnTo>
                  <a:lnTo>
                    <a:pt x="351663" y="25654"/>
                  </a:lnTo>
                  <a:lnTo>
                    <a:pt x="351663" y="6616"/>
                  </a:lnTo>
                  <a:lnTo>
                    <a:pt x="351231" y="6375"/>
                  </a:lnTo>
                  <a:lnTo>
                    <a:pt x="344030" y="3962"/>
                  </a:lnTo>
                  <a:lnTo>
                    <a:pt x="335800" y="2514"/>
                  </a:lnTo>
                  <a:lnTo>
                    <a:pt x="326517" y="2032"/>
                  </a:lnTo>
                  <a:lnTo>
                    <a:pt x="317385" y="2514"/>
                  </a:lnTo>
                  <a:lnTo>
                    <a:pt x="284734" y="21844"/>
                  </a:lnTo>
                  <a:lnTo>
                    <a:pt x="284734" y="39243"/>
                  </a:lnTo>
                  <a:lnTo>
                    <a:pt x="317550" y="59194"/>
                  </a:lnTo>
                  <a:lnTo>
                    <a:pt x="326771" y="59690"/>
                  </a:lnTo>
                  <a:lnTo>
                    <a:pt x="336054" y="59182"/>
                  </a:lnTo>
                  <a:lnTo>
                    <a:pt x="365264" y="45720"/>
                  </a:lnTo>
                  <a:lnTo>
                    <a:pt x="368681" y="39243"/>
                  </a:lnTo>
                  <a:lnTo>
                    <a:pt x="368681" y="21844"/>
                  </a:lnTo>
                  <a:close/>
                </a:path>
                <a:path w="1100454" h="126364">
                  <a:moveTo>
                    <a:pt x="385445" y="69596"/>
                  </a:moveTo>
                  <a:lnTo>
                    <a:pt x="268224" y="69596"/>
                  </a:lnTo>
                  <a:lnTo>
                    <a:pt x="268224" y="83566"/>
                  </a:lnTo>
                  <a:lnTo>
                    <a:pt x="318516" y="83566"/>
                  </a:lnTo>
                  <a:lnTo>
                    <a:pt x="318516" y="126238"/>
                  </a:lnTo>
                  <a:lnTo>
                    <a:pt x="335026" y="126238"/>
                  </a:lnTo>
                  <a:lnTo>
                    <a:pt x="335026" y="83566"/>
                  </a:lnTo>
                  <a:lnTo>
                    <a:pt x="385445" y="83566"/>
                  </a:lnTo>
                  <a:lnTo>
                    <a:pt x="385445" y="69596"/>
                  </a:lnTo>
                  <a:close/>
                </a:path>
                <a:path w="1100454" h="126364">
                  <a:moveTo>
                    <a:pt x="502793" y="55245"/>
                  </a:moveTo>
                  <a:lnTo>
                    <a:pt x="437515" y="55245"/>
                  </a:lnTo>
                  <a:lnTo>
                    <a:pt x="437515" y="24765"/>
                  </a:lnTo>
                  <a:lnTo>
                    <a:pt x="500888" y="24765"/>
                  </a:lnTo>
                  <a:lnTo>
                    <a:pt x="500888" y="11049"/>
                  </a:lnTo>
                  <a:lnTo>
                    <a:pt x="421005" y="11049"/>
                  </a:lnTo>
                  <a:lnTo>
                    <a:pt x="421005" y="68961"/>
                  </a:lnTo>
                  <a:lnTo>
                    <a:pt x="502793" y="68961"/>
                  </a:lnTo>
                  <a:lnTo>
                    <a:pt x="502793" y="55245"/>
                  </a:lnTo>
                  <a:close/>
                </a:path>
                <a:path w="1100454" h="126364">
                  <a:moveTo>
                    <a:pt x="519544" y="93980"/>
                  </a:moveTo>
                  <a:lnTo>
                    <a:pt x="402336" y="93980"/>
                  </a:lnTo>
                  <a:lnTo>
                    <a:pt x="402336" y="107696"/>
                  </a:lnTo>
                  <a:lnTo>
                    <a:pt x="519544" y="107696"/>
                  </a:lnTo>
                  <a:lnTo>
                    <a:pt x="519544" y="93980"/>
                  </a:lnTo>
                  <a:close/>
                </a:path>
                <a:path w="1100454" h="126364">
                  <a:moveTo>
                    <a:pt x="697865" y="95250"/>
                  </a:moveTo>
                  <a:lnTo>
                    <a:pt x="647446" y="95250"/>
                  </a:lnTo>
                  <a:lnTo>
                    <a:pt x="647446" y="72263"/>
                  </a:lnTo>
                  <a:lnTo>
                    <a:pt x="680085" y="72263"/>
                  </a:lnTo>
                  <a:lnTo>
                    <a:pt x="680085" y="58547"/>
                  </a:lnTo>
                  <a:lnTo>
                    <a:pt x="680085" y="42291"/>
                  </a:lnTo>
                  <a:lnTo>
                    <a:pt x="680085" y="28575"/>
                  </a:lnTo>
                  <a:lnTo>
                    <a:pt x="680085" y="9525"/>
                  </a:lnTo>
                  <a:lnTo>
                    <a:pt x="663702" y="9525"/>
                  </a:lnTo>
                  <a:lnTo>
                    <a:pt x="663702" y="28575"/>
                  </a:lnTo>
                  <a:lnTo>
                    <a:pt x="663702" y="42291"/>
                  </a:lnTo>
                  <a:lnTo>
                    <a:pt x="663702" y="58547"/>
                  </a:lnTo>
                  <a:lnTo>
                    <a:pt x="614794" y="58547"/>
                  </a:lnTo>
                  <a:lnTo>
                    <a:pt x="614794" y="42291"/>
                  </a:lnTo>
                  <a:lnTo>
                    <a:pt x="663702" y="42291"/>
                  </a:lnTo>
                  <a:lnTo>
                    <a:pt x="663702" y="28575"/>
                  </a:lnTo>
                  <a:lnTo>
                    <a:pt x="614794" y="28575"/>
                  </a:lnTo>
                  <a:lnTo>
                    <a:pt x="614794" y="9525"/>
                  </a:lnTo>
                  <a:lnTo>
                    <a:pt x="598297" y="9525"/>
                  </a:lnTo>
                  <a:lnTo>
                    <a:pt x="598297" y="72263"/>
                  </a:lnTo>
                  <a:lnTo>
                    <a:pt x="630923" y="72263"/>
                  </a:lnTo>
                  <a:lnTo>
                    <a:pt x="630923" y="95250"/>
                  </a:lnTo>
                  <a:lnTo>
                    <a:pt x="580644" y="95250"/>
                  </a:lnTo>
                  <a:lnTo>
                    <a:pt x="580644" y="108839"/>
                  </a:lnTo>
                  <a:lnTo>
                    <a:pt x="697865" y="108839"/>
                  </a:lnTo>
                  <a:lnTo>
                    <a:pt x="697865" y="95250"/>
                  </a:lnTo>
                  <a:close/>
                </a:path>
                <a:path w="1100454" h="126364">
                  <a:moveTo>
                    <a:pt x="785241" y="37973"/>
                  </a:moveTo>
                  <a:lnTo>
                    <a:pt x="769239" y="9626"/>
                  </a:lnTo>
                  <a:lnTo>
                    <a:pt x="769239" y="43942"/>
                  </a:lnTo>
                  <a:lnTo>
                    <a:pt x="767588" y="48641"/>
                  </a:lnTo>
                  <a:lnTo>
                    <a:pt x="764032" y="52324"/>
                  </a:lnTo>
                  <a:lnTo>
                    <a:pt x="760857" y="55753"/>
                  </a:lnTo>
                  <a:lnTo>
                    <a:pt x="756412" y="57531"/>
                  </a:lnTo>
                  <a:lnTo>
                    <a:pt x="745490" y="57531"/>
                  </a:lnTo>
                  <a:lnTo>
                    <a:pt x="741172" y="55753"/>
                  </a:lnTo>
                  <a:lnTo>
                    <a:pt x="737743" y="52197"/>
                  </a:lnTo>
                  <a:lnTo>
                    <a:pt x="734568" y="48768"/>
                  </a:lnTo>
                  <a:lnTo>
                    <a:pt x="732917" y="43942"/>
                  </a:lnTo>
                  <a:lnTo>
                    <a:pt x="732917" y="31877"/>
                  </a:lnTo>
                  <a:lnTo>
                    <a:pt x="734568" y="27051"/>
                  </a:lnTo>
                  <a:lnTo>
                    <a:pt x="737870" y="23622"/>
                  </a:lnTo>
                  <a:lnTo>
                    <a:pt x="741172" y="20066"/>
                  </a:lnTo>
                  <a:lnTo>
                    <a:pt x="745490" y="18415"/>
                  </a:lnTo>
                  <a:lnTo>
                    <a:pt x="756539" y="18415"/>
                  </a:lnTo>
                  <a:lnTo>
                    <a:pt x="769239" y="43942"/>
                  </a:lnTo>
                  <a:lnTo>
                    <a:pt x="769239" y="9626"/>
                  </a:lnTo>
                  <a:lnTo>
                    <a:pt x="764387" y="7239"/>
                  </a:lnTo>
                  <a:lnTo>
                    <a:pt x="757974" y="5524"/>
                  </a:lnTo>
                  <a:lnTo>
                    <a:pt x="750951" y="4953"/>
                  </a:lnTo>
                  <a:lnTo>
                    <a:pt x="743915" y="5524"/>
                  </a:lnTo>
                  <a:lnTo>
                    <a:pt x="716661" y="37973"/>
                  </a:lnTo>
                  <a:lnTo>
                    <a:pt x="717296" y="44958"/>
                  </a:lnTo>
                  <a:lnTo>
                    <a:pt x="750951" y="70866"/>
                  </a:lnTo>
                  <a:lnTo>
                    <a:pt x="757974" y="70294"/>
                  </a:lnTo>
                  <a:lnTo>
                    <a:pt x="764387" y="68580"/>
                  </a:lnTo>
                  <a:lnTo>
                    <a:pt x="770216" y="65722"/>
                  </a:lnTo>
                  <a:lnTo>
                    <a:pt x="775462" y="61722"/>
                  </a:lnTo>
                  <a:lnTo>
                    <a:pt x="779094" y="57531"/>
                  </a:lnTo>
                  <a:lnTo>
                    <a:pt x="779716" y="56819"/>
                  </a:lnTo>
                  <a:lnTo>
                    <a:pt x="782726" y="51308"/>
                  </a:lnTo>
                  <a:lnTo>
                    <a:pt x="782802" y="51142"/>
                  </a:lnTo>
                  <a:lnTo>
                    <a:pt x="784618" y="44958"/>
                  </a:lnTo>
                  <a:lnTo>
                    <a:pt x="785241" y="37973"/>
                  </a:lnTo>
                  <a:close/>
                </a:path>
                <a:path w="1100454" h="126364">
                  <a:moveTo>
                    <a:pt x="819912" y="108077"/>
                  </a:moveTo>
                  <a:lnTo>
                    <a:pt x="753872" y="108077"/>
                  </a:lnTo>
                  <a:lnTo>
                    <a:pt x="753872" y="78867"/>
                  </a:lnTo>
                  <a:lnTo>
                    <a:pt x="737362" y="78867"/>
                  </a:lnTo>
                  <a:lnTo>
                    <a:pt x="737362" y="121920"/>
                  </a:lnTo>
                  <a:lnTo>
                    <a:pt x="819912" y="121920"/>
                  </a:lnTo>
                  <a:lnTo>
                    <a:pt x="819912" y="108077"/>
                  </a:lnTo>
                  <a:close/>
                </a:path>
                <a:path w="1100454" h="126364">
                  <a:moveTo>
                    <a:pt x="835660" y="37465"/>
                  </a:moveTo>
                  <a:lnTo>
                    <a:pt x="816356" y="37465"/>
                  </a:lnTo>
                  <a:lnTo>
                    <a:pt x="816356" y="0"/>
                  </a:lnTo>
                  <a:lnTo>
                    <a:pt x="800100" y="0"/>
                  </a:lnTo>
                  <a:lnTo>
                    <a:pt x="800100" y="90932"/>
                  </a:lnTo>
                  <a:lnTo>
                    <a:pt x="816356" y="90932"/>
                  </a:lnTo>
                  <a:lnTo>
                    <a:pt x="816356" y="51308"/>
                  </a:lnTo>
                  <a:lnTo>
                    <a:pt x="835660" y="51308"/>
                  </a:lnTo>
                  <a:lnTo>
                    <a:pt x="835660" y="37465"/>
                  </a:lnTo>
                  <a:close/>
                </a:path>
                <a:path w="1100454" h="126364">
                  <a:moveTo>
                    <a:pt x="920877" y="38481"/>
                  </a:moveTo>
                  <a:lnTo>
                    <a:pt x="904748" y="9563"/>
                  </a:lnTo>
                  <a:lnTo>
                    <a:pt x="904748" y="44323"/>
                  </a:lnTo>
                  <a:lnTo>
                    <a:pt x="903097" y="49022"/>
                  </a:lnTo>
                  <a:lnTo>
                    <a:pt x="899922" y="52705"/>
                  </a:lnTo>
                  <a:lnTo>
                    <a:pt x="896620" y="56261"/>
                  </a:lnTo>
                  <a:lnTo>
                    <a:pt x="892302" y="58039"/>
                  </a:lnTo>
                  <a:lnTo>
                    <a:pt x="881761" y="58039"/>
                  </a:lnTo>
                  <a:lnTo>
                    <a:pt x="877443" y="56261"/>
                  </a:lnTo>
                  <a:lnTo>
                    <a:pt x="870712" y="49022"/>
                  </a:lnTo>
                  <a:lnTo>
                    <a:pt x="869061" y="44323"/>
                  </a:lnTo>
                  <a:lnTo>
                    <a:pt x="869061" y="32639"/>
                  </a:lnTo>
                  <a:lnTo>
                    <a:pt x="870712" y="27813"/>
                  </a:lnTo>
                  <a:lnTo>
                    <a:pt x="874141" y="24257"/>
                  </a:lnTo>
                  <a:lnTo>
                    <a:pt x="877443" y="20574"/>
                  </a:lnTo>
                  <a:lnTo>
                    <a:pt x="881761" y="18796"/>
                  </a:lnTo>
                  <a:lnTo>
                    <a:pt x="892175" y="18796"/>
                  </a:lnTo>
                  <a:lnTo>
                    <a:pt x="896493" y="20574"/>
                  </a:lnTo>
                  <a:lnTo>
                    <a:pt x="903097" y="27940"/>
                  </a:lnTo>
                  <a:lnTo>
                    <a:pt x="904697" y="32639"/>
                  </a:lnTo>
                  <a:lnTo>
                    <a:pt x="904748" y="44323"/>
                  </a:lnTo>
                  <a:lnTo>
                    <a:pt x="904748" y="9563"/>
                  </a:lnTo>
                  <a:lnTo>
                    <a:pt x="900379" y="7327"/>
                  </a:lnTo>
                  <a:lnTo>
                    <a:pt x="893978" y="5549"/>
                  </a:lnTo>
                  <a:lnTo>
                    <a:pt x="886968" y="4953"/>
                  </a:lnTo>
                  <a:lnTo>
                    <a:pt x="879944" y="5549"/>
                  </a:lnTo>
                  <a:lnTo>
                    <a:pt x="853059" y="38481"/>
                  </a:lnTo>
                  <a:lnTo>
                    <a:pt x="853655" y="45491"/>
                  </a:lnTo>
                  <a:lnTo>
                    <a:pt x="886968" y="71882"/>
                  </a:lnTo>
                  <a:lnTo>
                    <a:pt x="893978" y="71297"/>
                  </a:lnTo>
                  <a:lnTo>
                    <a:pt x="900379" y="69519"/>
                  </a:lnTo>
                  <a:lnTo>
                    <a:pt x="906119" y="66586"/>
                  </a:lnTo>
                  <a:lnTo>
                    <a:pt x="911225" y="62484"/>
                  </a:lnTo>
                  <a:lnTo>
                    <a:pt x="914984" y="58039"/>
                  </a:lnTo>
                  <a:lnTo>
                    <a:pt x="915454" y="57492"/>
                  </a:lnTo>
                  <a:lnTo>
                    <a:pt x="918476" y="51816"/>
                  </a:lnTo>
                  <a:lnTo>
                    <a:pt x="920267" y="45491"/>
                  </a:lnTo>
                  <a:lnTo>
                    <a:pt x="920877" y="38481"/>
                  </a:lnTo>
                  <a:close/>
                </a:path>
                <a:path w="1100454" h="126364">
                  <a:moveTo>
                    <a:pt x="954913" y="0"/>
                  </a:moveTo>
                  <a:lnTo>
                    <a:pt x="938784" y="0"/>
                  </a:lnTo>
                  <a:lnTo>
                    <a:pt x="938784" y="89916"/>
                  </a:lnTo>
                  <a:lnTo>
                    <a:pt x="954913" y="89916"/>
                  </a:lnTo>
                  <a:lnTo>
                    <a:pt x="954913" y="0"/>
                  </a:lnTo>
                  <a:close/>
                </a:path>
                <a:path w="1100454" h="126364">
                  <a:moveTo>
                    <a:pt x="957326" y="108077"/>
                  </a:moveTo>
                  <a:lnTo>
                    <a:pt x="889889" y="108077"/>
                  </a:lnTo>
                  <a:lnTo>
                    <a:pt x="889889" y="80137"/>
                  </a:lnTo>
                  <a:lnTo>
                    <a:pt x="873379" y="80137"/>
                  </a:lnTo>
                  <a:lnTo>
                    <a:pt x="873379" y="121920"/>
                  </a:lnTo>
                  <a:lnTo>
                    <a:pt x="957326" y="121920"/>
                  </a:lnTo>
                  <a:lnTo>
                    <a:pt x="957326" y="108077"/>
                  </a:lnTo>
                  <a:close/>
                </a:path>
                <a:path w="1100454" h="126364">
                  <a:moveTo>
                    <a:pt x="1084453" y="109601"/>
                  </a:moveTo>
                  <a:lnTo>
                    <a:pt x="1084364" y="94234"/>
                  </a:lnTo>
                  <a:lnTo>
                    <a:pt x="1082484" y="91186"/>
                  </a:lnTo>
                  <a:lnTo>
                    <a:pt x="1080770" y="88392"/>
                  </a:lnTo>
                  <a:lnTo>
                    <a:pt x="1073404" y="84074"/>
                  </a:lnTo>
                  <a:lnTo>
                    <a:pt x="1067689" y="81445"/>
                  </a:lnTo>
                  <a:lnTo>
                    <a:pt x="1067689" y="101854"/>
                  </a:lnTo>
                  <a:lnTo>
                    <a:pt x="1067689" y="105283"/>
                  </a:lnTo>
                  <a:lnTo>
                    <a:pt x="1065530" y="107950"/>
                  </a:lnTo>
                  <a:lnTo>
                    <a:pt x="1061085" y="109855"/>
                  </a:lnTo>
                  <a:lnTo>
                    <a:pt x="1056640" y="111887"/>
                  </a:lnTo>
                  <a:lnTo>
                    <a:pt x="1050163" y="112903"/>
                  </a:lnTo>
                  <a:lnTo>
                    <a:pt x="1033018" y="112903"/>
                  </a:lnTo>
                  <a:lnTo>
                    <a:pt x="1026414" y="111887"/>
                  </a:lnTo>
                  <a:lnTo>
                    <a:pt x="1022096" y="109855"/>
                  </a:lnTo>
                  <a:lnTo>
                    <a:pt x="1017651" y="107950"/>
                  </a:lnTo>
                  <a:lnTo>
                    <a:pt x="1015492" y="105283"/>
                  </a:lnTo>
                  <a:lnTo>
                    <a:pt x="1015492" y="101854"/>
                  </a:lnTo>
                  <a:lnTo>
                    <a:pt x="1017104" y="97193"/>
                  </a:lnTo>
                  <a:lnTo>
                    <a:pt x="1021981" y="93853"/>
                  </a:lnTo>
                  <a:lnTo>
                    <a:pt x="1030109" y="91859"/>
                  </a:lnTo>
                  <a:lnTo>
                    <a:pt x="1041527" y="91186"/>
                  </a:lnTo>
                  <a:lnTo>
                    <a:pt x="1052944" y="91859"/>
                  </a:lnTo>
                  <a:lnTo>
                    <a:pt x="1061123" y="93853"/>
                  </a:lnTo>
                  <a:lnTo>
                    <a:pt x="1066038" y="97193"/>
                  </a:lnTo>
                  <a:lnTo>
                    <a:pt x="1067689" y="101854"/>
                  </a:lnTo>
                  <a:lnTo>
                    <a:pt x="1067689" y="81445"/>
                  </a:lnTo>
                  <a:lnTo>
                    <a:pt x="1067269" y="81241"/>
                  </a:lnTo>
                  <a:lnTo>
                    <a:pt x="1059942" y="79222"/>
                  </a:lnTo>
                  <a:lnTo>
                    <a:pt x="1051356" y="78003"/>
                  </a:lnTo>
                  <a:lnTo>
                    <a:pt x="1041527" y="77597"/>
                  </a:lnTo>
                  <a:lnTo>
                    <a:pt x="1031824" y="78003"/>
                  </a:lnTo>
                  <a:lnTo>
                    <a:pt x="998728" y="94234"/>
                  </a:lnTo>
                  <a:lnTo>
                    <a:pt x="998728" y="109601"/>
                  </a:lnTo>
                  <a:lnTo>
                    <a:pt x="1041527" y="126238"/>
                  </a:lnTo>
                  <a:lnTo>
                    <a:pt x="1051293" y="125857"/>
                  </a:lnTo>
                  <a:lnTo>
                    <a:pt x="1082446" y="112903"/>
                  </a:lnTo>
                  <a:lnTo>
                    <a:pt x="1084453" y="109601"/>
                  </a:lnTo>
                  <a:close/>
                </a:path>
                <a:path w="1100454" h="126364">
                  <a:moveTo>
                    <a:pt x="1095248" y="35941"/>
                  </a:moveTo>
                  <a:lnTo>
                    <a:pt x="1054481" y="21463"/>
                  </a:lnTo>
                  <a:lnTo>
                    <a:pt x="1051687" y="16764"/>
                  </a:lnTo>
                  <a:lnTo>
                    <a:pt x="1086739" y="16764"/>
                  </a:lnTo>
                  <a:lnTo>
                    <a:pt x="1086739" y="2921"/>
                  </a:lnTo>
                  <a:lnTo>
                    <a:pt x="996442" y="2921"/>
                  </a:lnTo>
                  <a:lnTo>
                    <a:pt x="996442" y="16764"/>
                  </a:lnTo>
                  <a:lnTo>
                    <a:pt x="1031621" y="16764"/>
                  </a:lnTo>
                  <a:lnTo>
                    <a:pt x="1029081" y="21463"/>
                  </a:lnTo>
                  <a:lnTo>
                    <a:pt x="987298" y="35941"/>
                  </a:lnTo>
                  <a:lnTo>
                    <a:pt x="996569" y="48133"/>
                  </a:lnTo>
                  <a:lnTo>
                    <a:pt x="1037844" y="32131"/>
                  </a:lnTo>
                  <a:lnTo>
                    <a:pt x="1041527" y="27813"/>
                  </a:lnTo>
                  <a:lnTo>
                    <a:pt x="1050086" y="34874"/>
                  </a:lnTo>
                  <a:lnTo>
                    <a:pt x="1060577" y="40614"/>
                  </a:lnTo>
                  <a:lnTo>
                    <a:pt x="1072959" y="45072"/>
                  </a:lnTo>
                  <a:lnTo>
                    <a:pt x="1087247" y="48260"/>
                  </a:lnTo>
                  <a:lnTo>
                    <a:pt x="1095248" y="35941"/>
                  </a:lnTo>
                  <a:close/>
                </a:path>
                <a:path w="1100454" h="126364">
                  <a:moveTo>
                    <a:pt x="1100201" y="55753"/>
                  </a:moveTo>
                  <a:lnTo>
                    <a:pt x="982980" y="55753"/>
                  </a:lnTo>
                  <a:lnTo>
                    <a:pt x="982980" y="69596"/>
                  </a:lnTo>
                  <a:lnTo>
                    <a:pt x="1100201" y="69596"/>
                  </a:lnTo>
                  <a:lnTo>
                    <a:pt x="1100201" y="5575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5599175" y="2130551"/>
              <a:ext cx="4680585" cy="920750"/>
            </a:xfrm>
            <a:custGeom>
              <a:avLst/>
              <a:gdLst/>
              <a:ahLst/>
              <a:cxnLst/>
              <a:rect l="l" t="t" r="r" b="b"/>
              <a:pathLst>
                <a:path w="4680584" h="920750">
                  <a:moveTo>
                    <a:pt x="0" y="920496"/>
                  </a:moveTo>
                  <a:lnTo>
                    <a:pt x="4680204" y="920496"/>
                  </a:lnTo>
                  <a:lnTo>
                    <a:pt x="4680204" y="0"/>
                  </a:lnTo>
                  <a:lnTo>
                    <a:pt x="0" y="0"/>
                  </a:lnTo>
                  <a:lnTo>
                    <a:pt x="0" y="92049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5594603" y="1770887"/>
              <a:ext cx="4678680" cy="360045"/>
            </a:xfrm>
            <a:custGeom>
              <a:avLst/>
              <a:gdLst/>
              <a:ahLst/>
              <a:cxnLst/>
              <a:rect l="l" t="t" r="r" b="b"/>
              <a:pathLst>
                <a:path w="4678680" h="360044">
                  <a:moveTo>
                    <a:pt x="4678680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678680" y="359663"/>
                  </a:lnTo>
                  <a:lnTo>
                    <a:pt x="467868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5594603" y="1770887"/>
              <a:ext cx="4678680" cy="360045"/>
            </a:xfrm>
            <a:custGeom>
              <a:avLst/>
              <a:gdLst/>
              <a:ahLst/>
              <a:cxnLst/>
              <a:rect l="l" t="t" r="r" b="b"/>
              <a:pathLst>
                <a:path w="4678680" h="360044">
                  <a:moveTo>
                    <a:pt x="0" y="359663"/>
                  </a:moveTo>
                  <a:lnTo>
                    <a:pt x="4678680" y="359663"/>
                  </a:lnTo>
                  <a:lnTo>
                    <a:pt x="4678680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6645770" y="1865121"/>
              <a:ext cx="2573020" cy="170815"/>
            </a:xfrm>
            <a:custGeom>
              <a:avLst/>
              <a:gdLst/>
              <a:ahLst/>
              <a:cxnLst/>
              <a:rect l="l" t="t" r="r" b="b"/>
              <a:pathLst>
                <a:path w="2573020" h="170814">
                  <a:moveTo>
                    <a:pt x="98564" y="29337"/>
                  </a:moveTo>
                  <a:lnTo>
                    <a:pt x="91909" y="27178"/>
                  </a:lnTo>
                  <a:lnTo>
                    <a:pt x="84518" y="25628"/>
                  </a:lnTo>
                  <a:lnTo>
                    <a:pt x="76377" y="24701"/>
                  </a:lnTo>
                  <a:lnTo>
                    <a:pt x="67449" y="24384"/>
                  </a:lnTo>
                  <a:lnTo>
                    <a:pt x="53276" y="25603"/>
                  </a:lnTo>
                  <a:lnTo>
                    <a:pt x="18935" y="43688"/>
                  </a:lnTo>
                  <a:lnTo>
                    <a:pt x="1193" y="78828"/>
                  </a:lnTo>
                  <a:lnTo>
                    <a:pt x="0" y="93345"/>
                  </a:lnTo>
                  <a:lnTo>
                    <a:pt x="1079" y="107035"/>
                  </a:lnTo>
                  <a:lnTo>
                    <a:pt x="26111" y="147167"/>
                  </a:lnTo>
                  <a:lnTo>
                    <a:pt x="62369" y="156972"/>
                  </a:lnTo>
                  <a:lnTo>
                    <a:pt x="72986" y="156527"/>
                  </a:lnTo>
                  <a:lnTo>
                    <a:pt x="82562" y="155181"/>
                  </a:lnTo>
                  <a:lnTo>
                    <a:pt x="91084" y="152958"/>
                  </a:lnTo>
                  <a:lnTo>
                    <a:pt x="98564" y="149860"/>
                  </a:lnTo>
                  <a:lnTo>
                    <a:pt x="98564" y="135382"/>
                  </a:lnTo>
                  <a:lnTo>
                    <a:pt x="98564" y="127000"/>
                  </a:lnTo>
                  <a:lnTo>
                    <a:pt x="91300" y="130670"/>
                  </a:lnTo>
                  <a:lnTo>
                    <a:pt x="83604" y="133286"/>
                  </a:lnTo>
                  <a:lnTo>
                    <a:pt x="75488" y="134861"/>
                  </a:lnTo>
                  <a:lnTo>
                    <a:pt x="66941" y="135382"/>
                  </a:lnTo>
                  <a:lnTo>
                    <a:pt x="58153" y="134632"/>
                  </a:lnTo>
                  <a:lnTo>
                    <a:pt x="28943" y="109461"/>
                  </a:lnTo>
                  <a:lnTo>
                    <a:pt x="26174" y="91567"/>
                  </a:lnTo>
                  <a:lnTo>
                    <a:pt x="26898" y="81876"/>
                  </a:lnTo>
                  <a:lnTo>
                    <a:pt x="51460" y="49136"/>
                  </a:lnTo>
                  <a:lnTo>
                    <a:pt x="68973" y="45974"/>
                  </a:lnTo>
                  <a:lnTo>
                    <a:pt x="77038" y="46456"/>
                  </a:lnTo>
                  <a:lnTo>
                    <a:pt x="84670" y="47879"/>
                  </a:lnTo>
                  <a:lnTo>
                    <a:pt x="91846" y="50266"/>
                  </a:lnTo>
                  <a:lnTo>
                    <a:pt x="98564" y="53594"/>
                  </a:lnTo>
                  <a:lnTo>
                    <a:pt x="98564" y="45974"/>
                  </a:lnTo>
                  <a:lnTo>
                    <a:pt x="98564" y="29337"/>
                  </a:lnTo>
                  <a:close/>
                </a:path>
                <a:path w="2573020" h="170814">
                  <a:moveTo>
                    <a:pt x="200926" y="119761"/>
                  </a:moveTo>
                  <a:lnTo>
                    <a:pt x="176212" y="85178"/>
                  </a:lnTo>
                  <a:lnTo>
                    <a:pt x="156603" y="76200"/>
                  </a:lnTo>
                  <a:lnTo>
                    <a:pt x="149618" y="72263"/>
                  </a:lnTo>
                  <a:lnTo>
                    <a:pt x="146697" y="69215"/>
                  </a:lnTo>
                  <a:lnTo>
                    <a:pt x="143776" y="66294"/>
                  </a:lnTo>
                  <a:lnTo>
                    <a:pt x="142252" y="62865"/>
                  </a:lnTo>
                  <a:lnTo>
                    <a:pt x="142252" y="54610"/>
                  </a:lnTo>
                  <a:lnTo>
                    <a:pt x="144411" y="51054"/>
                  </a:lnTo>
                  <a:lnTo>
                    <a:pt x="148729" y="48387"/>
                  </a:lnTo>
                  <a:lnTo>
                    <a:pt x="152920" y="45847"/>
                  </a:lnTo>
                  <a:lnTo>
                    <a:pt x="158508" y="44577"/>
                  </a:lnTo>
                  <a:lnTo>
                    <a:pt x="165493" y="44577"/>
                  </a:lnTo>
                  <a:lnTo>
                    <a:pt x="173939" y="45110"/>
                  </a:lnTo>
                  <a:lnTo>
                    <a:pt x="181762" y="46697"/>
                  </a:lnTo>
                  <a:lnTo>
                    <a:pt x="188937" y="49352"/>
                  </a:lnTo>
                  <a:lnTo>
                    <a:pt x="195465" y="53086"/>
                  </a:lnTo>
                  <a:lnTo>
                    <a:pt x="195465" y="44577"/>
                  </a:lnTo>
                  <a:lnTo>
                    <a:pt x="195465" y="29337"/>
                  </a:lnTo>
                  <a:lnTo>
                    <a:pt x="189318" y="27178"/>
                  </a:lnTo>
                  <a:lnTo>
                    <a:pt x="182143" y="25628"/>
                  </a:lnTo>
                  <a:lnTo>
                    <a:pt x="173939" y="24701"/>
                  </a:lnTo>
                  <a:lnTo>
                    <a:pt x="164731" y="24384"/>
                  </a:lnTo>
                  <a:lnTo>
                    <a:pt x="154368" y="25006"/>
                  </a:lnTo>
                  <a:lnTo>
                    <a:pt x="119545" y="45897"/>
                  </a:lnTo>
                  <a:lnTo>
                    <a:pt x="116217" y="61341"/>
                  </a:lnTo>
                  <a:lnTo>
                    <a:pt x="116217" y="69342"/>
                  </a:lnTo>
                  <a:lnTo>
                    <a:pt x="146443" y="98298"/>
                  </a:lnTo>
                  <a:lnTo>
                    <a:pt x="154914" y="102108"/>
                  </a:lnTo>
                  <a:lnTo>
                    <a:pt x="161671" y="105537"/>
                  </a:lnTo>
                  <a:lnTo>
                    <a:pt x="166725" y="108585"/>
                  </a:lnTo>
                  <a:lnTo>
                    <a:pt x="170065" y="111252"/>
                  </a:lnTo>
                  <a:lnTo>
                    <a:pt x="173240" y="114427"/>
                  </a:lnTo>
                  <a:lnTo>
                    <a:pt x="174891" y="117983"/>
                  </a:lnTo>
                  <a:lnTo>
                    <a:pt x="174891" y="126365"/>
                  </a:lnTo>
                  <a:lnTo>
                    <a:pt x="172986" y="130048"/>
                  </a:lnTo>
                  <a:lnTo>
                    <a:pt x="169049" y="132715"/>
                  </a:lnTo>
                  <a:lnTo>
                    <a:pt x="165239" y="135509"/>
                  </a:lnTo>
                  <a:lnTo>
                    <a:pt x="159270" y="136906"/>
                  </a:lnTo>
                  <a:lnTo>
                    <a:pt x="151396" y="136906"/>
                  </a:lnTo>
                  <a:lnTo>
                    <a:pt x="141846" y="136131"/>
                  </a:lnTo>
                  <a:lnTo>
                    <a:pt x="132829" y="133769"/>
                  </a:lnTo>
                  <a:lnTo>
                    <a:pt x="124371" y="129844"/>
                  </a:lnTo>
                  <a:lnTo>
                    <a:pt x="116471" y="124333"/>
                  </a:lnTo>
                  <a:lnTo>
                    <a:pt x="116471" y="149733"/>
                  </a:lnTo>
                  <a:lnTo>
                    <a:pt x="123799" y="152908"/>
                  </a:lnTo>
                  <a:lnTo>
                    <a:pt x="132118" y="155168"/>
                  </a:lnTo>
                  <a:lnTo>
                    <a:pt x="141427" y="156527"/>
                  </a:lnTo>
                  <a:lnTo>
                    <a:pt x="151777" y="156972"/>
                  </a:lnTo>
                  <a:lnTo>
                    <a:pt x="162763" y="156387"/>
                  </a:lnTo>
                  <a:lnTo>
                    <a:pt x="196951" y="136906"/>
                  </a:lnTo>
                  <a:lnTo>
                    <a:pt x="197688" y="135750"/>
                  </a:lnTo>
                  <a:lnTo>
                    <a:pt x="200113" y="128295"/>
                  </a:lnTo>
                  <a:lnTo>
                    <a:pt x="200926" y="119761"/>
                  </a:lnTo>
                  <a:close/>
                </a:path>
                <a:path w="2573020" h="170814">
                  <a:moveTo>
                    <a:pt x="312178" y="66675"/>
                  </a:moveTo>
                  <a:lnTo>
                    <a:pt x="309245" y="49110"/>
                  </a:lnTo>
                  <a:lnTo>
                    <a:pt x="307225" y="46228"/>
                  </a:lnTo>
                  <a:lnTo>
                    <a:pt x="300456" y="36563"/>
                  </a:lnTo>
                  <a:lnTo>
                    <a:pt x="286143" y="29235"/>
                  </a:lnTo>
                  <a:lnTo>
                    <a:pt x="286143" y="67564"/>
                  </a:lnTo>
                  <a:lnTo>
                    <a:pt x="284518" y="77317"/>
                  </a:lnTo>
                  <a:lnTo>
                    <a:pt x="279692" y="84251"/>
                  </a:lnTo>
                  <a:lnTo>
                    <a:pt x="271665" y="88417"/>
                  </a:lnTo>
                  <a:lnTo>
                    <a:pt x="260489" y="89789"/>
                  </a:lnTo>
                  <a:lnTo>
                    <a:pt x="247789" y="89789"/>
                  </a:lnTo>
                  <a:lnTo>
                    <a:pt x="247789" y="46228"/>
                  </a:lnTo>
                  <a:lnTo>
                    <a:pt x="260997" y="46228"/>
                  </a:lnTo>
                  <a:lnTo>
                    <a:pt x="271995" y="47561"/>
                  </a:lnTo>
                  <a:lnTo>
                    <a:pt x="279857" y="51562"/>
                  </a:lnTo>
                  <a:lnTo>
                    <a:pt x="284568" y="58229"/>
                  </a:lnTo>
                  <a:lnTo>
                    <a:pt x="286143" y="67564"/>
                  </a:lnTo>
                  <a:lnTo>
                    <a:pt x="286143" y="29235"/>
                  </a:lnTo>
                  <a:lnTo>
                    <a:pt x="285813" y="29057"/>
                  </a:lnTo>
                  <a:lnTo>
                    <a:pt x="265315" y="26543"/>
                  </a:lnTo>
                  <a:lnTo>
                    <a:pt x="223024" y="26543"/>
                  </a:lnTo>
                  <a:lnTo>
                    <a:pt x="223024" y="154686"/>
                  </a:lnTo>
                  <a:lnTo>
                    <a:pt x="247789" y="154686"/>
                  </a:lnTo>
                  <a:lnTo>
                    <a:pt x="247789" y="109220"/>
                  </a:lnTo>
                  <a:lnTo>
                    <a:pt x="262394" y="109220"/>
                  </a:lnTo>
                  <a:lnTo>
                    <a:pt x="304190" y="91541"/>
                  </a:lnTo>
                  <a:lnTo>
                    <a:pt x="305244" y="89789"/>
                  </a:lnTo>
                  <a:lnTo>
                    <a:pt x="308635" y="84201"/>
                  </a:lnTo>
                  <a:lnTo>
                    <a:pt x="311289" y="75920"/>
                  </a:lnTo>
                  <a:lnTo>
                    <a:pt x="312178" y="66675"/>
                  </a:lnTo>
                  <a:close/>
                </a:path>
                <a:path w="2573020" h="170814">
                  <a:moveTo>
                    <a:pt x="483501" y="52832"/>
                  </a:moveTo>
                  <a:lnTo>
                    <a:pt x="463461" y="15824"/>
                  </a:lnTo>
                  <a:lnTo>
                    <a:pt x="462165" y="15201"/>
                  </a:lnTo>
                  <a:lnTo>
                    <a:pt x="462165" y="60833"/>
                  </a:lnTo>
                  <a:lnTo>
                    <a:pt x="459879" y="67183"/>
                  </a:lnTo>
                  <a:lnTo>
                    <a:pt x="450989" y="76581"/>
                  </a:lnTo>
                  <a:lnTo>
                    <a:pt x="445147" y="78867"/>
                  </a:lnTo>
                  <a:lnTo>
                    <a:pt x="430542" y="78867"/>
                  </a:lnTo>
                  <a:lnTo>
                    <a:pt x="424700" y="76581"/>
                  </a:lnTo>
                  <a:lnTo>
                    <a:pt x="420382" y="71882"/>
                  </a:lnTo>
                  <a:lnTo>
                    <a:pt x="415937" y="67183"/>
                  </a:lnTo>
                  <a:lnTo>
                    <a:pt x="413778" y="60833"/>
                  </a:lnTo>
                  <a:lnTo>
                    <a:pt x="413778" y="44831"/>
                  </a:lnTo>
                  <a:lnTo>
                    <a:pt x="415937" y="38481"/>
                  </a:lnTo>
                  <a:lnTo>
                    <a:pt x="424700" y="29210"/>
                  </a:lnTo>
                  <a:lnTo>
                    <a:pt x="430542" y="26797"/>
                  </a:lnTo>
                  <a:lnTo>
                    <a:pt x="445274" y="26797"/>
                  </a:lnTo>
                  <a:lnTo>
                    <a:pt x="462165" y="60833"/>
                  </a:lnTo>
                  <a:lnTo>
                    <a:pt x="462165" y="15201"/>
                  </a:lnTo>
                  <a:lnTo>
                    <a:pt x="455714" y="12052"/>
                  </a:lnTo>
                  <a:lnTo>
                    <a:pt x="447167" y="9779"/>
                  </a:lnTo>
                  <a:lnTo>
                    <a:pt x="437781" y="9017"/>
                  </a:lnTo>
                  <a:lnTo>
                    <a:pt x="428459" y="9779"/>
                  </a:lnTo>
                  <a:lnTo>
                    <a:pt x="395439" y="35217"/>
                  </a:lnTo>
                  <a:lnTo>
                    <a:pt x="392188" y="52832"/>
                  </a:lnTo>
                  <a:lnTo>
                    <a:pt x="393014" y="62026"/>
                  </a:lnTo>
                  <a:lnTo>
                    <a:pt x="420001" y="93599"/>
                  </a:lnTo>
                  <a:lnTo>
                    <a:pt x="437781" y="96647"/>
                  </a:lnTo>
                  <a:lnTo>
                    <a:pt x="447103" y="95885"/>
                  </a:lnTo>
                  <a:lnTo>
                    <a:pt x="455650" y="93599"/>
                  </a:lnTo>
                  <a:lnTo>
                    <a:pt x="463384" y="89789"/>
                  </a:lnTo>
                  <a:lnTo>
                    <a:pt x="470293" y="84455"/>
                  </a:lnTo>
                  <a:lnTo>
                    <a:pt x="475208" y="78867"/>
                  </a:lnTo>
                  <a:lnTo>
                    <a:pt x="476046" y="77914"/>
                  </a:lnTo>
                  <a:lnTo>
                    <a:pt x="480085" y="70612"/>
                  </a:lnTo>
                  <a:lnTo>
                    <a:pt x="480199" y="70358"/>
                  </a:lnTo>
                  <a:lnTo>
                    <a:pt x="482663" y="62103"/>
                  </a:lnTo>
                  <a:lnTo>
                    <a:pt x="483501" y="52832"/>
                  </a:lnTo>
                  <a:close/>
                </a:path>
                <a:path w="2573020" h="170814">
                  <a:moveTo>
                    <a:pt x="529475" y="146177"/>
                  </a:moveTo>
                  <a:lnTo>
                    <a:pt x="441718" y="146177"/>
                  </a:lnTo>
                  <a:lnTo>
                    <a:pt x="441718" y="107188"/>
                  </a:lnTo>
                  <a:lnTo>
                    <a:pt x="419874" y="107188"/>
                  </a:lnTo>
                  <a:lnTo>
                    <a:pt x="419874" y="164465"/>
                  </a:lnTo>
                  <a:lnTo>
                    <a:pt x="529475" y="164465"/>
                  </a:lnTo>
                  <a:lnTo>
                    <a:pt x="529475" y="146177"/>
                  </a:lnTo>
                  <a:close/>
                </a:path>
                <a:path w="2573020" h="170814">
                  <a:moveTo>
                    <a:pt x="550557" y="52324"/>
                  </a:moveTo>
                  <a:lnTo>
                    <a:pt x="524776" y="52324"/>
                  </a:lnTo>
                  <a:lnTo>
                    <a:pt x="524776" y="2413"/>
                  </a:lnTo>
                  <a:lnTo>
                    <a:pt x="503186" y="2413"/>
                  </a:lnTo>
                  <a:lnTo>
                    <a:pt x="503186" y="123317"/>
                  </a:lnTo>
                  <a:lnTo>
                    <a:pt x="524776" y="123317"/>
                  </a:lnTo>
                  <a:lnTo>
                    <a:pt x="524776" y="70612"/>
                  </a:lnTo>
                  <a:lnTo>
                    <a:pt x="550557" y="70612"/>
                  </a:lnTo>
                  <a:lnTo>
                    <a:pt x="550557" y="52324"/>
                  </a:lnTo>
                  <a:close/>
                </a:path>
                <a:path w="2573020" h="170814">
                  <a:moveTo>
                    <a:pt x="671080" y="84963"/>
                  </a:moveTo>
                  <a:lnTo>
                    <a:pt x="662520" y="81610"/>
                  </a:lnTo>
                  <a:lnTo>
                    <a:pt x="654773" y="77431"/>
                  </a:lnTo>
                  <a:lnTo>
                    <a:pt x="647801" y="72415"/>
                  </a:lnTo>
                  <a:lnTo>
                    <a:pt x="645236" y="69977"/>
                  </a:lnTo>
                  <a:lnTo>
                    <a:pt x="641616" y="66548"/>
                  </a:lnTo>
                  <a:lnTo>
                    <a:pt x="630059" y="29972"/>
                  </a:lnTo>
                  <a:lnTo>
                    <a:pt x="663714" y="29972"/>
                  </a:lnTo>
                  <a:lnTo>
                    <a:pt x="663714" y="11938"/>
                  </a:lnTo>
                  <a:lnTo>
                    <a:pt x="573544" y="11938"/>
                  </a:lnTo>
                  <a:lnTo>
                    <a:pt x="573544" y="29972"/>
                  </a:lnTo>
                  <a:lnTo>
                    <a:pt x="608088" y="29972"/>
                  </a:lnTo>
                  <a:lnTo>
                    <a:pt x="608088" y="39624"/>
                  </a:lnTo>
                  <a:lnTo>
                    <a:pt x="589584" y="77114"/>
                  </a:lnTo>
                  <a:lnTo>
                    <a:pt x="566305" y="91948"/>
                  </a:lnTo>
                  <a:lnTo>
                    <a:pt x="581799" y="107188"/>
                  </a:lnTo>
                  <a:lnTo>
                    <a:pt x="613460" y="79870"/>
                  </a:lnTo>
                  <a:lnTo>
                    <a:pt x="619772" y="69977"/>
                  </a:lnTo>
                  <a:lnTo>
                    <a:pt x="627240" y="79387"/>
                  </a:lnTo>
                  <a:lnTo>
                    <a:pt x="635952" y="87795"/>
                  </a:lnTo>
                  <a:lnTo>
                    <a:pt x="645909" y="95199"/>
                  </a:lnTo>
                  <a:lnTo>
                    <a:pt x="657110" y="101600"/>
                  </a:lnTo>
                  <a:lnTo>
                    <a:pt x="671080" y="84963"/>
                  </a:lnTo>
                  <a:close/>
                </a:path>
                <a:path w="2573020" h="170814">
                  <a:moveTo>
                    <a:pt x="711720" y="2413"/>
                  </a:moveTo>
                  <a:lnTo>
                    <a:pt x="690384" y="2413"/>
                  </a:lnTo>
                  <a:lnTo>
                    <a:pt x="690384" y="45339"/>
                  </a:lnTo>
                  <a:lnTo>
                    <a:pt x="657618" y="45339"/>
                  </a:lnTo>
                  <a:lnTo>
                    <a:pt x="657618" y="62865"/>
                  </a:lnTo>
                  <a:lnTo>
                    <a:pt x="690384" y="62865"/>
                  </a:lnTo>
                  <a:lnTo>
                    <a:pt x="690384" y="122555"/>
                  </a:lnTo>
                  <a:lnTo>
                    <a:pt x="711720" y="122555"/>
                  </a:lnTo>
                  <a:lnTo>
                    <a:pt x="711720" y="2413"/>
                  </a:lnTo>
                  <a:close/>
                </a:path>
                <a:path w="2573020" h="170814">
                  <a:moveTo>
                    <a:pt x="713498" y="146304"/>
                  </a:moveTo>
                  <a:lnTo>
                    <a:pt x="623836" y="146304"/>
                  </a:lnTo>
                  <a:lnTo>
                    <a:pt x="623836" y="108458"/>
                  </a:lnTo>
                  <a:lnTo>
                    <a:pt x="601865" y="108458"/>
                  </a:lnTo>
                  <a:lnTo>
                    <a:pt x="601865" y="164719"/>
                  </a:lnTo>
                  <a:lnTo>
                    <a:pt x="713498" y="164719"/>
                  </a:lnTo>
                  <a:lnTo>
                    <a:pt x="713498" y="146304"/>
                  </a:lnTo>
                  <a:close/>
                </a:path>
                <a:path w="2573020" h="170814">
                  <a:moveTo>
                    <a:pt x="849007" y="76200"/>
                  </a:moveTo>
                  <a:lnTo>
                    <a:pt x="813943" y="50660"/>
                  </a:lnTo>
                  <a:lnTo>
                    <a:pt x="807097" y="7747"/>
                  </a:lnTo>
                  <a:lnTo>
                    <a:pt x="785380" y="7747"/>
                  </a:lnTo>
                  <a:lnTo>
                    <a:pt x="785380" y="28575"/>
                  </a:lnTo>
                  <a:lnTo>
                    <a:pt x="784644" y="36537"/>
                  </a:lnTo>
                  <a:lnTo>
                    <a:pt x="760247" y="73139"/>
                  </a:lnTo>
                  <a:lnTo>
                    <a:pt x="743470" y="83058"/>
                  </a:lnTo>
                  <a:lnTo>
                    <a:pt x="759345" y="98171"/>
                  </a:lnTo>
                  <a:lnTo>
                    <a:pt x="790295" y="70637"/>
                  </a:lnTo>
                  <a:lnTo>
                    <a:pt x="796810" y="60706"/>
                  </a:lnTo>
                  <a:lnTo>
                    <a:pt x="803998" y="70307"/>
                  </a:lnTo>
                  <a:lnTo>
                    <a:pt x="812787" y="78905"/>
                  </a:lnTo>
                  <a:lnTo>
                    <a:pt x="823188" y="86499"/>
                  </a:lnTo>
                  <a:lnTo>
                    <a:pt x="835164" y="93091"/>
                  </a:lnTo>
                  <a:lnTo>
                    <a:pt x="849007" y="76200"/>
                  </a:lnTo>
                  <a:close/>
                </a:path>
                <a:path w="2573020" h="170814">
                  <a:moveTo>
                    <a:pt x="889901" y="2413"/>
                  </a:moveTo>
                  <a:lnTo>
                    <a:pt x="868438" y="2413"/>
                  </a:lnTo>
                  <a:lnTo>
                    <a:pt x="868438" y="32004"/>
                  </a:lnTo>
                  <a:lnTo>
                    <a:pt x="832370" y="32004"/>
                  </a:lnTo>
                  <a:lnTo>
                    <a:pt x="832370" y="50546"/>
                  </a:lnTo>
                  <a:lnTo>
                    <a:pt x="868438" y="50546"/>
                  </a:lnTo>
                  <a:lnTo>
                    <a:pt x="868438" y="98552"/>
                  </a:lnTo>
                  <a:lnTo>
                    <a:pt x="889901" y="98552"/>
                  </a:lnTo>
                  <a:lnTo>
                    <a:pt x="889901" y="2413"/>
                  </a:lnTo>
                  <a:close/>
                </a:path>
                <a:path w="2573020" h="170814">
                  <a:moveTo>
                    <a:pt x="892441" y="134747"/>
                  </a:moveTo>
                  <a:lnTo>
                    <a:pt x="870343" y="105613"/>
                  </a:lnTo>
                  <a:lnTo>
                    <a:pt x="870343" y="139827"/>
                  </a:lnTo>
                  <a:lnTo>
                    <a:pt x="867549" y="143891"/>
                  </a:lnTo>
                  <a:lnTo>
                    <a:pt x="861961" y="146939"/>
                  </a:lnTo>
                  <a:lnTo>
                    <a:pt x="856373" y="150114"/>
                  </a:lnTo>
                  <a:lnTo>
                    <a:pt x="848118" y="151638"/>
                  </a:lnTo>
                  <a:lnTo>
                    <a:pt x="826020" y="151638"/>
                  </a:lnTo>
                  <a:lnTo>
                    <a:pt x="817765" y="150114"/>
                  </a:lnTo>
                  <a:lnTo>
                    <a:pt x="812304" y="146939"/>
                  </a:lnTo>
                  <a:lnTo>
                    <a:pt x="806716" y="143891"/>
                  </a:lnTo>
                  <a:lnTo>
                    <a:pt x="803922" y="139827"/>
                  </a:lnTo>
                  <a:lnTo>
                    <a:pt x="803922" y="129667"/>
                  </a:lnTo>
                  <a:lnTo>
                    <a:pt x="806716" y="125603"/>
                  </a:lnTo>
                  <a:lnTo>
                    <a:pt x="817638" y="119253"/>
                  </a:lnTo>
                  <a:lnTo>
                    <a:pt x="825893" y="117729"/>
                  </a:lnTo>
                  <a:lnTo>
                    <a:pt x="837069" y="117729"/>
                  </a:lnTo>
                  <a:lnTo>
                    <a:pt x="870343" y="139827"/>
                  </a:lnTo>
                  <a:lnTo>
                    <a:pt x="870343" y="105613"/>
                  </a:lnTo>
                  <a:lnTo>
                    <a:pt x="869708" y="105270"/>
                  </a:lnTo>
                  <a:lnTo>
                    <a:pt x="860209" y="102171"/>
                  </a:lnTo>
                  <a:lnTo>
                    <a:pt x="849287" y="100317"/>
                  </a:lnTo>
                  <a:lnTo>
                    <a:pt x="837069" y="99695"/>
                  </a:lnTo>
                  <a:lnTo>
                    <a:pt x="824738" y="100317"/>
                  </a:lnTo>
                  <a:lnTo>
                    <a:pt x="785444" y="120751"/>
                  </a:lnTo>
                  <a:lnTo>
                    <a:pt x="781824" y="134747"/>
                  </a:lnTo>
                  <a:lnTo>
                    <a:pt x="782726" y="142113"/>
                  </a:lnTo>
                  <a:lnTo>
                    <a:pt x="813841" y="167220"/>
                  </a:lnTo>
                  <a:lnTo>
                    <a:pt x="837069" y="169672"/>
                  </a:lnTo>
                  <a:lnTo>
                    <a:pt x="849401" y="169062"/>
                  </a:lnTo>
                  <a:lnTo>
                    <a:pt x="886574" y="151638"/>
                  </a:lnTo>
                  <a:lnTo>
                    <a:pt x="888796" y="148755"/>
                  </a:lnTo>
                  <a:lnTo>
                    <a:pt x="891527" y="142113"/>
                  </a:lnTo>
                  <a:lnTo>
                    <a:pt x="892441" y="134747"/>
                  </a:lnTo>
                  <a:close/>
                </a:path>
                <a:path w="2573020" h="170814">
                  <a:moveTo>
                    <a:pt x="1084592" y="9525"/>
                  </a:moveTo>
                  <a:lnTo>
                    <a:pt x="991628" y="9525"/>
                  </a:lnTo>
                  <a:lnTo>
                    <a:pt x="991628" y="27432"/>
                  </a:lnTo>
                  <a:lnTo>
                    <a:pt x="1084592" y="27432"/>
                  </a:lnTo>
                  <a:lnTo>
                    <a:pt x="1084592" y="9525"/>
                  </a:lnTo>
                  <a:close/>
                </a:path>
                <a:path w="2573020" h="170814">
                  <a:moveTo>
                    <a:pt x="1093228" y="93726"/>
                  </a:moveTo>
                  <a:lnTo>
                    <a:pt x="1091869" y="78105"/>
                  </a:lnTo>
                  <a:lnTo>
                    <a:pt x="1091704" y="76200"/>
                  </a:lnTo>
                  <a:lnTo>
                    <a:pt x="1084973" y="77470"/>
                  </a:lnTo>
                  <a:lnTo>
                    <a:pt x="1077226" y="78105"/>
                  </a:lnTo>
                  <a:lnTo>
                    <a:pt x="1068463" y="78105"/>
                  </a:lnTo>
                  <a:lnTo>
                    <a:pt x="1070241" y="35687"/>
                  </a:lnTo>
                  <a:lnTo>
                    <a:pt x="1049032" y="35687"/>
                  </a:lnTo>
                  <a:lnTo>
                    <a:pt x="1048016" y="78359"/>
                  </a:lnTo>
                  <a:lnTo>
                    <a:pt x="1028585" y="78359"/>
                  </a:lnTo>
                  <a:lnTo>
                    <a:pt x="1027442" y="35687"/>
                  </a:lnTo>
                  <a:lnTo>
                    <a:pt x="1005852" y="35687"/>
                  </a:lnTo>
                  <a:lnTo>
                    <a:pt x="1007884" y="78359"/>
                  </a:lnTo>
                  <a:lnTo>
                    <a:pt x="987437" y="78359"/>
                  </a:lnTo>
                  <a:lnTo>
                    <a:pt x="987437" y="96393"/>
                  </a:lnTo>
                  <a:lnTo>
                    <a:pt x="1059446" y="96393"/>
                  </a:lnTo>
                  <a:lnTo>
                    <a:pt x="1070267" y="96227"/>
                  </a:lnTo>
                  <a:lnTo>
                    <a:pt x="1079525" y="95732"/>
                  </a:lnTo>
                  <a:lnTo>
                    <a:pt x="1087170" y="94894"/>
                  </a:lnTo>
                  <a:lnTo>
                    <a:pt x="1093228" y="93726"/>
                  </a:lnTo>
                  <a:close/>
                </a:path>
                <a:path w="2573020" h="170814">
                  <a:moveTo>
                    <a:pt x="1129169" y="2413"/>
                  </a:moveTo>
                  <a:lnTo>
                    <a:pt x="1107579" y="2413"/>
                  </a:lnTo>
                  <a:lnTo>
                    <a:pt x="1107579" y="31877"/>
                  </a:lnTo>
                  <a:lnTo>
                    <a:pt x="1083449" y="31877"/>
                  </a:lnTo>
                  <a:lnTo>
                    <a:pt x="1083449" y="47625"/>
                  </a:lnTo>
                  <a:lnTo>
                    <a:pt x="1107579" y="47625"/>
                  </a:lnTo>
                  <a:lnTo>
                    <a:pt x="1107579" y="56134"/>
                  </a:lnTo>
                  <a:lnTo>
                    <a:pt x="1083449" y="56134"/>
                  </a:lnTo>
                  <a:lnTo>
                    <a:pt x="1083449" y="72009"/>
                  </a:lnTo>
                  <a:lnTo>
                    <a:pt x="1107579" y="72009"/>
                  </a:lnTo>
                  <a:lnTo>
                    <a:pt x="1107579" y="101092"/>
                  </a:lnTo>
                  <a:lnTo>
                    <a:pt x="1129169" y="101092"/>
                  </a:lnTo>
                  <a:lnTo>
                    <a:pt x="1129169" y="2413"/>
                  </a:lnTo>
                  <a:close/>
                </a:path>
                <a:path w="2573020" h="170814">
                  <a:moveTo>
                    <a:pt x="1132852" y="136525"/>
                  </a:moveTo>
                  <a:lnTo>
                    <a:pt x="1110754" y="107873"/>
                  </a:lnTo>
                  <a:lnTo>
                    <a:pt x="1110754" y="136525"/>
                  </a:lnTo>
                  <a:lnTo>
                    <a:pt x="1108557" y="143611"/>
                  </a:lnTo>
                  <a:lnTo>
                    <a:pt x="1101966" y="148640"/>
                  </a:lnTo>
                  <a:lnTo>
                    <a:pt x="1090980" y="151663"/>
                  </a:lnTo>
                  <a:lnTo>
                    <a:pt x="1075575" y="152654"/>
                  </a:lnTo>
                  <a:lnTo>
                    <a:pt x="1060310" y="151663"/>
                  </a:lnTo>
                  <a:lnTo>
                    <a:pt x="1049388" y="148640"/>
                  </a:lnTo>
                  <a:lnTo>
                    <a:pt x="1042835" y="143611"/>
                  </a:lnTo>
                  <a:lnTo>
                    <a:pt x="1040650" y="136525"/>
                  </a:lnTo>
                  <a:lnTo>
                    <a:pt x="1042835" y="129438"/>
                  </a:lnTo>
                  <a:lnTo>
                    <a:pt x="1049388" y="124358"/>
                  </a:lnTo>
                  <a:lnTo>
                    <a:pt x="1060310" y="121297"/>
                  </a:lnTo>
                  <a:lnTo>
                    <a:pt x="1075575" y="120269"/>
                  </a:lnTo>
                  <a:lnTo>
                    <a:pt x="1090980" y="121297"/>
                  </a:lnTo>
                  <a:lnTo>
                    <a:pt x="1101966" y="124358"/>
                  </a:lnTo>
                  <a:lnTo>
                    <a:pt x="1108557" y="129438"/>
                  </a:lnTo>
                  <a:lnTo>
                    <a:pt x="1110754" y="136525"/>
                  </a:lnTo>
                  <a:lnTo>
                    <a:pt x="1110754" y="107873"/>
                  </a:lnTo>
                  <a:lnTo>
                    <a:pt x="1109891" y="107454"/>
                  </a:lnTo>
                  <a:lnTo>
                    <a:pt x="1100086" y="104635"/>
                  </a:lnTo>
                  <a:lnTo>
                    <a:pt x="1088644" y="102933"/>
                  </a:lnTo>
                  <a:lnTo>
                    <a:pt x="1075575" y="102362"/>
                  </a:lnTo>
                  <a:lnTo>
                    <a:pt x="1062736" y="102958"/>
                  </a:lnTo>
                  <a:lnTo>
                    <a:pt x="1026909" y="116624"/>
                  </a:lnTo>
                  <a:lnTo>
                    <a:pt x="1018552" y="136525"/>
                  </a:lnTo>
                  <a:lnTo>
                    <a:pt x="1019454" y="144195"/>
                  </a:lnTo>
                  <a:lnTo>
                    <a:pt x="1050709" y="168313"/>
                  </a:lnTo>
                  <a:lnTo>
                    <a:pt x="1075575" y="170561"/>
                  </a:lnTo>
                  <a:lnTo>
                    <a:pt x="1088567" y="170002"/>
                  </a:lnTo>
                  <a:lnTo>
                    <a:pt x="1124483" y="156629"/>
                  </a:lnTo>
                  <a:lnTo>
                    <a:pt x="1127645" y="152654"/>
                  </a:lnTo>
                  <a:lnTo>
                    <a:pt x="1129131" y="150799"/>
                  </a:lnTo>
                  <a:lnTo>
                    <a:pt x="1131874" y="144195"/>
                  </a:lnTo>
                  <a:lnTo>
                    <a:pt x="1131976" y="143611"/>
                  </a:lnTo>
                  <a:lnTo>
                    <a:pt x="1132852" y="136525"/>
                  </a:lnTo>
                  <a:close/>
                </a:path>
                <a:path w="2573020" h="170814">
                  <a:moveTo>
                    <a:pt x="1256423" y="16891"/>
                  </a:moveTo>
                  <a:lnTo>
                    <a:pt x="1173238" y="16891"/>
                  </a:lnTo>
                  <a:lnTo>
                    <a:pt x="1173238" y="35179"/>
                  </a:lnTo>
                  <a:lnTo>
                    <a:pt x="1231658" y="35179"/>
                  </a:lnTo>
                  <a:lnTo>
                    <a:pt x="1222959" y="59944"/>
                  </a:lnTo>
                  <a:lnTo>
                    <a:pt x="1208709" y="82042"/>
                  </a:lnTo>
                  <a:lnTo>
                    <a:pt x="1188910" y="101473"/>
                  </a:lnTo>
                  <a:lnTo>
                    <a:pt x="1163586" y="118237"/>
                  </a:lnTo>
                  <a:lnTo>
                    <a:pt x="1179842" y="133604"/>
                  </a:lnTo>
                  <a:lnTo>
                    <a:pt x="1210767" y="110236"/>
                  </a:lnTo>
                  <a:lnTo>
                    <a:pt x="1233843" y="82969"/>
                  </a:lnTo>
                  <a:lnTo>
                    <a:pt x="1249057" y="51854"/>
                  </a:lnTo>
                  <a:lnTo>
                    <a:pt x="1256423" y="16891"/>
                  </a:lnTo>
                  <a:close/>
                </a:path>
                <a:path w="2573020" h="170814">
                  <a:moveTo>
                    <a:pt x="1325511" y="68580"/>
                  </a:moveTo>
                  <a:lnTo>
                    <a:pt x="1299476" y="68580"/>
                  </a:lnTo>
                  <a:lnTo>
                    <a:pt x="1299476" y="2413"/>
                  </a:lnTo>
                  <a:lnTo>
                    <a:pt x="1277505" y="2413"/>
                  </a:lnTo>
                  <a:lnTo>
                    <a:pt x="1277505" y="170307"/>
                  </a:lnTo>
                  <a:lnTo>
                    <a:pt x="1299476" y="170307"/>
                  </a:lnTo>
                  <a:lnTo>
                    <a:pt x="1299476" y="86868"/>
                  </a:lnTo>
                  <a:lnTo>
                    <a:pt x="1325511" y="86868"/>
                  </a:lnTo>
                  <a:lnTo>
                    <a:pt x="1325511" y="68580"/>
                  </a:lnTo>
                  <a:close/>
                </a:path>
                <a:path w="2573020" h="170814">
                  <a:moveTo>
                    <a:pt x="1505724" y="7747"/>
                  </a:moveTo>
                  <a:lnTo>
                    <a:pt x="1410982" y="7747"/>
                  </a:lnTo>
                  <a:lnTo>
                    <a:pt x="1410982" y="25527"/>
                  </a:lnTo>
                  <a:lnTo>
                    <a:pt x="1505724" y="25527"/>
                  </a:lnTo>
                  <a:lnTo>
                    <a:pt x="1505724" y="7747"/>
                  </a:lnTo>
                  <a:close/>
                </a:path>
                <a:path w="2573020" h="170814">
                  <a:moveTo>
                    <a:pt x="1514360" y="81534"/>
                  </a:moveTo>
                  <a:lnTo>
                    <a:pt x="1513014" y="66040"/>
                  </a:lnTo>
                  <a:lnTo>
                    <a:pt x="1512836" y="63881"/>
                  </a:lnTo>
                  <a:lnTo>
                    <a:pt x="1505470" y="65278"/>
                  </a:lnTo>
                  <a:lnTo>
                    <a:pt x="1497723" y="66040"/>
                  </a:lnTo>
                  <a:lnTo>
                    <a:pt x="1489595" y="66040"/>
                  </a:lnTo>
                  <a:lnTo>
                    <a:pt x="1491373" y="33909"/>
                  </a:lnTo>
                  <a:lnTo>
                    <a:pt x="1470164" y="33909"/>
                  </a:lnTo>
                  <a:lnTo>
                    <a:pt x="1469148" y="66167"/>
                  </a:lnTo>
                  <a:lnTo>
                    <a:pt x="1447939" y="66167"/>
                  </a:lnTo>
                  <a:lnTo>
                    <a:pt x="1446796" y="33909"/>
                  </a:lnTo>
                  <a:lnTo>
                    <a:pt x="1425206" y="33909"/>
                  </a:lnTo>
                  <a:lnTo>
                    <a:pt x="1427238" y="66167"/>
                  </a:lnTo>
                  <a:lnTo>
                    <a:pt x="1406664" y="66167"/>
                  </a:lnTo>
                  <a:lnTo>
                    <a:pt x="1406664" y="84201"/>
                  </a:lnTo>
                  <a:lnTo>
                    <a:pt x="1480578" y="84201"/>
                  </a:lnTo>
                  <a:lnTo>
                    <a:pt x="1491246" y="84035"/>
                  </a:lnTo>
                  <a:lnTo>
                    <a:pt x="1500416" y="83540"/>
                  </a:lnTo>
                  <a:lnTo>
                    <a:pt x="1508112" y="82702"/>
                  </a:lnTo>
                  <a:lnTo>
                    <a:pt x="1514360" y="81534"/>
                  </a:lnTo>
                  <a:close/>
                </a:path>
                <a:path w="2573020" h="170814">
                  <a:moveTo>
                    <a:pt x="1544332" y="2413"/>
                  </a:moveTo>
                  <a:lnTo>
                    <a:pt x="1522996" y="2413"/>
                  </a:lnTo>
                  <a:lnTo>
                    <a:pt x="1522996" y="88265"/>
                  </a:lnTo>
                  <a:lnTo>
                    <a:pt x="1544332" y="88265"/>
                  </a:lnTo>
                  <a:lnTo>
                    <a:pt x="1544332" y="2413"/>
                  </a:lnTo>
                  <a:close/>
                </a:path>
                <a:path w="2573020" h="170814">
                  <a:moveTo>
                    <a:pt x="1548650" y="149987"/>
                  </a:moveTo>
                  <a:lnTo>
                    <a:pt x="1457337" y="149987"/>
                  </a:lnTo>
                  <a:lnTo>
                    <a:pt x="1457337" y="139827"/>
                  </a:lnTo>
                  <a:lnTo>
                    <a:pt x="1544332" y="139827"/>
                  </a:lnTo>
                  <a:lnTo>
                    <a:pt x="1544332" y="95123"/>
                  </a:lnTo>
                  <a:lnTo>
                    <a:pt x="1435747" y="95123"/>
                  </a:lnTo>
                  <a:lnTo>
                    <a:pt x="1435747" y="113538"/>
                  </a:lnTo>
                  <a:lnTo>
                    <a:pt x="1522996" y="113538"/>
                  </a:lnTo>
                  <a:lnTo>
                    <a:pt x="1522996" y="123063"/>
                  </a:lnTo>
                  <a:lnTo>
                    <a:pt x="1435747" y="123063"/>
                  </a:lnTo>
                  <a:lnTo>
                    <a:pt x="1435747" y="168402"/>
                  </a:lnTo>
                  <a:lnTo>
                    <a:pt x="1548650" y="168402"/>
                  </a:lnTo>
                  <a:lnTo>
                    <a:pt x="1548650" y="149987"/>
                  </a:lnTo>
                  <a:close/>
                </a:path>
                <a:path w="2573020" h="170814">
                  <a:moveTo>
                    <a:pt x="1730895" y="57277"/>
                  </a:moveTo>
                  <a:lnTo>
                    <a:pt x="1686699" y="41529"/>
                  </a:lnTo>
                  <a:lnTo>
                    <a:pt x="1670062" y="13589"/>
                  </a:lnTo>
                  <a:lnTo>
                    <a:pt x="1670062" y="5969"/>
                  </a:lnTo>
                  <a:lnTo>
                    <a:pt x="1648345" y="5969"/>
                  </a:lnTo>
                  <a:lnTo>
                    <a:pt x="1648345" y="13589"/>
                  </a:lnTo>
                  <a:lnTo>
                    <a:pt x="1647291" y="20955"/>
                  </a:lnTo>
                  <a:lnTo>
                    <a:pt x="1612036" y="51549"/>
                  </a:lnTo>
                  <a:lnTo>
                    <a:pt x="1587258" y="57150"/>
                  </a:lnTo>
                  <a:lnTo>
                    <a:pt x="1600212" y="73660"/>
                  </a:lnTo>
                  <a:lnTo>
                    <a:pt x="1642986" y="55854"/>
                  </a:lnTo>
                  <a:lnTo>
                    <a:pt x="1659267" y="40386"/>
                  </a:lnTo>
                  <a:lnTo>
                    <a:pt x="1663407" y="45491"/>
                  </a:lnTo>
                  <a:lnTo>
                    <a:pt x="1700644" y="68249"/>
                  </a:lnTo>
                  <a:lnTo>
                    <a:pt x="1719592" y="73660"/>
                  </a:lnTo>
                  <a:lnTo>
                    <a:pt x="1730895" y="57277"/>
                  </a:lnTo>
                  <a:close/>
                </a:path>
                <a:path w="2573020" h="170814">
                  <a:moveTo>
                    <a:pt x="1737245" y="89535"/>
                  </a:moveTo>
                  <a:lnTo>
                    <a:pt x="1581416" y="89535"/>
                  </a:lnTo>
                  <a:lnTo>
                    <a:pt x="1581416" y="107950"/>
                  </a:lnTo>
                  <a:lnTo>
                    <a:pt x="1648345" y="107950"/>
                  </a:lnTo>
                  <a:lnTo>
                    <a:pt x="1648345" y="170307"/>
                  </a:lnTo>
                  <a:lnTo>
                    <a:pt x="1670062" y="170307"/>
                  </a:lnTo>
                  <a:lnTo>
                    <a:pt x="1670062" y="107950"/>
                  </a:lnTo>
                  <a:lnTo>
                    <a:pt x="1737245" y="107950"/>
                  </a:lnTo>
                  <a:lnTo>
                    <a:pt x="1737245" y="89535"/>
                  </a:lnTo>
                  <a:close/>
                </a:path>
                <a:path w="2573020" h="170814">
                  <a:moveTo>
                    <a:pt x="1925586" y="84963"/>
                  </a:moveTo>
                  <a:lnTo>
                    <a:pt x="1917026" y="81610"/>
                  </a:lnTo>
                  <a:lnTo>
                    <a:pt x="1909279" y="77431"/>
                  </a:lnTo>
                  <a:lnTo>
                    <a:pt x="1902307" y="72415"/>
                  </a:lnTo>
                  <a:lnTo>
                    <a:pt x="1899742" y="69977"/>
                  </a:lnTo>
                  <a:lnTo>
                    <a:pt x="1896122" y="66548"/>
                  </a:lnTo>
                  <a:lnTo>
                    <a:pt x="1884565" y="29972"/>
                  </a:lnTo>
                  <a:lnTo>
                    <a:pt x="1918220" y="29972"/>
                  </a:lnTo>
                  <a:lnTo>
                    <a:pt x="1918220" y="11938"/>
                  </a:lnTo>
                  <a:lnTo>
                    <a:pt x="1828050" y="11938"/>
                  </a:lnTo>
                  <a:lnTo>
                    <a:pt x="1828050" y="29972"/>
                  </a:lnTo>
                  <a:lnTo>
                    <a:pt x="1862594" y="29972"/>
                  </a:lnTo>
                  <a:lnTo>
                    <a:pt x="1862594" y="39624"/>
                  </a:lnTo>
                  <a:lnTo>
                    <a:pt x="1844040" y="77114"/>
                  </a:lnTo>
                  <a:lnTo>
                    <a:pt x="1820684" y="91948"/>
                  </a:lnTo>
                  <a:lnTo>
                    <a:pt x="1836178" y="107188"/>
                  </a:lnTo>
                  <a:lnTo>
                    <a:pt x="1867941" y="79984"/>
                  </a:lnTo>
                  <a:lnTo>
                    <a:pt x="1874151" y="69977"/>
                  </a:lnTo>
                  <a:lnTo>
                    <a:pt x="1881644" y="79387"/>
                  </a:lnTo>
                  <a:lnTo>
                    <a:pt x="1890420" y="87795"/>
                  </a:lnTo>
                  <a:lnTo>
                    <a:pt x="1900453" y="95199"/>
                  </a:lnTo>
                  <a:lnTo>
                    <a:pt x="1911743" y="101600"/>
                  </a:lnTo>
                  <a:lnTo>
                    <a:pt x="1925586" y="84963"/>
                  </a:lnTo>
                  <a:close/>
                </a:path>
                <a:path w="2573020" h="170814">
                  <a:moveTo>
                    <a:pt x="1961908" y="2413"/>
                  </a:moveTo>
                  <a:lnTo>
                    <a:pt x="1940572" y="2413"/>
                  </a:lnTo>
                  <a:lnTo>
                    <a:pt x="1940572" y="122555"/>
                  </a:lnTo>
                  <a:lnTo>
                    <a:pt x="1961908" y="122555"/>
                  </a:lnTo>
                  <a:lnTo>
                    <a:pt x="1961908" y="2413"/>
                  </a:lnTo>
                  <a:close/>
                </a:path>
                <a:path w="2573020" h="170814">
                  <a:moveTo>
                    <a:pt x="1963813" y="146304"/>
                  </a:moveTo>
                  <a:lnTo>
                    <a:pt x="1874024" y="146304"/>
                  </a:lnTo>
                  <a:lnTo>
                    <a:pt x="1874024" y="108458"/>
                  </a:lnTo>
                  <a:lnTo>
                    <a:pt x="1852053" y="108458"/>
                  </a:lnTo>
                  <a:lnTo>
                    <a:pt x="1852053" y="164719"/>
                  </a:lnTo>
                  <a:lnTo>
                    <a:pt x="1963813" y="164719"/>
                  </a:lnTo>
                  <a:lnTo>
                    <a:pt x="1963813" y="146304"/>
                  </a:lnTo>
                  <a:close/>
                </a:path>
                <a:path w="2573020" h="170814">
                  <a:moveTo>
                    <a:pt x="2096147" y="87630"/>
                  </a:moveTo>
                  <a:lnTo>
                    <a:pt x="2094903" y="71374"/>
                  </a:lnTo>
                  <a:lnTo>
                    <a:pt x="2094750" y="69215"/>
                  </a:lnTo>
                  <a:lnTo>
                    <a:pt x="2081364" y="70205"/>
                  </a:lnTo>
                  <a:lnTo>
                    <a:pt x="2065820" y="70878"/>
                  </a:lnTo>
                  <a:lnTo>
                    <a:pt x="2048129" y="71259"/>
                  </a:lnTo>
                  <a:lnTo>
                    <a:pt x="2028329" y="71374"/>
                  </a:lnTo>
                  <a:lnTo>
                    <a:pt x="2028329" y="31623"/>
                  </a:lnTo>
                  <a:lnTo>
                    <a:pt x="2088527" y="31623"/>
                  </a:lnTo>
                  <a:lnTo>
                    <a:pt x="2088527" y="13081"/>
                  </a:lnTo>
                  <a:lnTo>
                    <a:pt x="2006485" y="13081"/>
                  </a:lnTo>
                  <a:lnTo>
                    <a:pt x="2006485" y="89789"/>
                  </a:lnTo>
                  <a:lnTo>
                    <a:pt x="2034298" y="89649"/>
                  </a:lnTo>
                  <a:lnTo>
                    <a:pt x="2058504" y="89242"/>
                  </a:lnTo>
                  <a:lnTo>
                    <a:pt x="2079117" y="88557"/>
                  </a:lnTo>
                  <a:lnTo>
                    <a:pt x="2096147" y="87630"/>
                  </a:lnTo>
                  <a:close/>
                </a:path>
                <a:path w="2573020" h="170814">
                  <a:moveTo>
                    <a:pt x="2138819" y="146177"/>
                  </a:moveTo>
                  <a:lnTo>
                    <a:pt x="2051062" y="146177"/>
                  </a:lnTo>
                  <a:lnTo>
                    <a:pt x="2051062" y="106680"/>
                  </a:lnTo>
                  <a:lnTo>
                    <a:pt x="2029218" y="106680"/>
                  </a:lnTo>
                  <a:lnTo>
                    <a:pt x="2029218" y="164465"/>
                  </a:lnTo>
                  <a:lnTo>
                    <a:pt x="2138819" y="164465"/>
                  </a:lnTo>
                  <a:lnTo>
                    <a:pt x="2138819" y="146177"/>
                  </a:lnTo>
                  <a:close/>
                </a:path>
                <a:path w="2573020" h="170814">
                  <a:moveTo>
                    <a:pt x="2159901" y="52324"/>
                  </a:moveTo>
                  <a:lnTo>
                    <a:pt x="2134120" y="52324"/>
                  </a:lnTo>
                  <a:lnTo>
                    <a:pt x="2134120" y="2413"/>
                  </a:lnTo>
                  <a:lnTo>
                    <a:pt x="2112530" y="2413"/>
                  </a:lnTo>
                  <a:lnTo>
                    <a:pt x="2112530" y="123317"/>
                  </a:lnTo>
                  <a:lnTo>
                    <a:pt x="2134120" y="123317"/>
                  </a:lnTo>
                  <a:lnTo>
                    <a:pt x="2134120" y="70612"/>
                  </a:lnTo>
                  <a:lnTo>
                    <a:pt x="2159901" y="70612"/>
                  </a:lnTo>
                  <a:lnTo>
                    <a:pt x="2159901" y="52324"/>
                  </a:lnTo>
                  <a:close/>
                </a:path>
                <a:path w="2573020" h="170814">
                  <a:moveTo>
                    <a:pt x="2335288" y="62103"/>
                  </a:moveTo>
                  <a:lnTo>
                    <a:pt x="2333180" y="58166"/>
                  </a:lnTo>
                  <a:lnTo>
                    <a:pt x="2331351" y="54737"/>
                  </a:lnTo>
                  <a:lnTo>
                    <a:pt x="2323477" y="49149"/>
                  </a:lnTo>
                  <a:lnTo>
                    <a:pt x="2317038" y="45466"/>
                  </a:lnTo>
                  <a:lnTo>
                    <a:pt x="2313571" y="44234"/>
                  </a:lnTo>
                  <a:lnTo>
                    <a:pt x="2313571" y="70993"/>
                  </a:lnTo>
                  <a:lnTo>
                    <a:pt x="2312187" y="76746"/>
                  </a:lnTo>
                  <a:lnTo>
                    <a:pt x="2308047" y="80822"/>
                  </a:lnTo>
                  <a:lnTo>
                    <a:pt x="2301138" y="83273"/>
                  </a:lnTo>
                  <a:lnTo>
                    <a:pt x="2291473" y="84074"/>
                  </a:lnTo>
                  <a:lnTo>
                    <a:pt x="2281821" y="83273"/>
                  </a:lnTo>
                  <a:lnTo>
                    <a:pt x="2274963" y="80822"/>
                  </a:lnTo>
                  <a:lnTo>
                    <a:pt x="2270861" y="76746"/>
                  </a:lnTo>
                  <a:lnTo>
                    <a:pt x="2269502" y="70993"/>
                  </a:lnTo>
                  <a:lnTo>
                    <a:pt x="2269502" y="67183"/>
                  </a:lnTo>
                  <a:lnTo>
                    <a:pt x="2271280" y="64135"/>
                  </a:lnTo>
                  <a:lnTo>
                    <a:pt x="2274963" y="61722"/>
                  </a:lnTo>
                  <a:lnTo>
                    <a:pt x="2278519" y="59309"/>
                  </a:lnTo>
                  <a:lnTo>
                    <a:pt x="2283980" y="58166"/>
                  </a:lnTo>
                  <a:lnTo>
                    <a:pt x="2291473" y="58166"/>
                  </a:lnTo>
                  <a:lnTo>
                    <a:pt x="2301138" y="58978"/>
                  </a:lnTo>
                  <a:lnTo>
                    <a:pt x="2308047" y="61391"/>
                  </a:lnTo>
                  <a:lnTo>
                    <a:pt x="2312187" y="65405"/>
                  </a:lnTo>
                  <a:lnTo>
                    <a:pt x="2313571" y="70993"/>
                  </a:lnTo>
                  <a:lnTo>
                    <a:pt x="2313571" y="44234"/>
                  </a:lnTo>
                  <a:lnTo>
                    <a:pt x="2309571" y="42799"/>
                  </a:lnTo>
                  <a:lnTo>
                    <a:pt x="2301036" y="41186"/>
                  </a:lnTo>
                  <a:lnTo>
                    <a:pt x="2291473" y="40640"/>
                  </a:lnTo>
                  <a:lnTo>
                    <a:pt x="2281847" y="41186"/>
                  </a:lnTo>
                  <a:lnTo>
                    <a:pt x="2247658" y="62103"/>
                  </a:lnTo>
                  <a:lnTo>
                    <a:pt x="2247722" y="80137"/>
                  </a:lnTo>
                  <a:lnTo>
                    <a:pt x="2281720" y="100825"/>
                  </a:lnTo>
                  <a:lnTo>
                    <a:pt x="2291219" y="101346"/>
                  </a:lnTo>
                  <a:lnTo>
                    <a:pt x="2300782" y="100825"/>
                  </a:lnTo>
                  <a:lnTo>
                    <a:pt x="2333180" y="84074"/>
                  </a:lnTo>
                  <a:lnTo>
                    <a:pt x="2335288" y="80137"/>
                  </a:lnTo>
                  <a:lnTo>
                    <a:pt x="2335288" y="62103"/>
                  </a:lnTo>
                  <a:close/>
                </a:path>
                <a:path w="2573020" h="170814">
                  <a:moveTo>
                    <a:pt x="2342400" y="17145"/>
                  </a:moveTo>
                  <a:lnTo>
                    <a:pt x="2301887" y="17145"/>
                  </a:lnTo>
                  <a:lnTo>
                    <a:pt x="2301887" y="0"/>
                  </a:lnTo>
                  <a:lnTo>
                    <a:pt x="2280043" y="0"/>
                  </a:lnTo>
                  <a:lnTo>
                    <a:pt x="2280043" y="17145"/>
                  </a:lnTo>
                  <a:lnTo>
                    <a:pt x="2239530" y="17145"/>
                  </a:lnTo>
                  <a:lnTo>
                    <a:pt x="2239530" y="34671"/>
                  </a:lnTo>
                  <a:lnTo>
                    <a:pt x="2342400" y="34671"/>
                  </a:lnTo>
                  <a:lnTo>
                    <a:pt x="2342400" y="17145"/>
                  </a:lnTo>
                  <a:close/>
                </a:path>
                <a:path w="2573020" h="170814">
                  <a:moveTo>
                    <a:pt x="2376309" y="138176"/>
                  </a:moveTo>
                  <a:lnTo>
                    <a:pt x="2353830" y="111112"/>
                  </a:lnTo>
                  <a:lnTo>
                    <a:pt x="2353830" y="138176"/>
                  </a:lnTo>
                  <a:lnTo>
                    <a:pt x="2351735" y="144513"/>
                  </a:lnTo>
                  <a:lnTo>
                    <a:pt x="2345448" y="149034"/>
                  </a:lnTo>
                  <a:lnTo>
                    <a:pt x="2334971" y="151752"/>
                  </a:lnTo>
                  <a:lnTo>
                    <a:pt x="2320302" y="152654"/>
                  </a:lnTo>
                  <a:lnTo>
                    <a:pt x="2305723" y="151752"/>
                  </a:lnTo>
                  <a:lnTo>
                    <a:pt x="2295321" y="149034"/>
                  </a:lnTo>
                  <a:lnTo>
                    <a:pt x="2289098" y="144513"/>
                  </a:lnTo>
                  <a:lnTo>
                    <a:pt x="2287028" y="138176"/>
                  </a:lnTo>
                  <a:lnTo>
                    <a:pt x="2289098" y="131927"/>
                  </a:lnTo>
                  <a:lnTo>
                    <a:pt x="2295321" y="127431"/>
                  </a:lnTo>
                  <a:lnTo>
                    <a:pt x="2305723" y="124739"/>
                  </a:lnTo>
                  <a:lnTo>
                    <a:pt x="2320302" y="123825"/>
                  </a:lnTo>
                  <a:lnTo>
                    <a:pt x="2334971" y="124739"/>
                  </a:lnTo>
                  <a:lnTo>
                    <a:pt x="2345448" y="127431"/>
                  </a:lnTo>
                  <a:lnTo>
                    <a:pt x="2351735" y="131927"/>
                  </a:lnTo>
                  <a:lnTo>
                    <a:pt x="2353830" y="138176"/>
                  </a:lnTo>
                  <a:lnTo>
                    <a:pt x="2353830" y="111112"/>
                  </a:lnTo>
                  <a:lnTo>
                    <a:pt x="2353500" y="110947"/>
                  </a:lnTo>
                  <a:lnTo>
                    <a:pt x="2343937" y="108292"/>
                  </a:lnTo>
                  <a:lnTo>
                    <a:pt x="2332875" y="106705"/>
                  </a:lnTo>
                  <a:lnTo>
                    <a:pt x="2320302" y="106172"/>
                  </a:lnTo>
                  <a:lnTo>
                    <a:pt x="2307793" y="106705"/>
                  </a:lnTo>
                  <a:lnTo>
                    <a:pt x="2268004" y="124815"/>
                  </a:lnTo>
                  <a:lnTo>
                    <a:pt x="2264295" y="138176"/>
                  </a:lnTo>
                  <a:lnTo>
                    <a:pt x="2265121" y="144513"/>
                  </a:lnTo>
                  <a:lnTo>
                    <a:pt x="2296591" y="168186"/>
                  </a:lnTo>
                  <a:lnTo>
                    <a:pt x="2320302" y="170307"/>
                  </a:lnTo>
                  <a:lnTo>
                    <a:pt x="2332901" y="169786"/>
                  </a:lnTo>
                  <a:lnTo>
                    <a:pt x="2371801" y="152654"/>
                  </a:lnTo>
                  <a:lnTo>
                    <a:pt x="2372664" y="151612"/>
                  </a:lnTo>
                  <a:lnTo>
                    <a:pt x="2375395" y="145300"/>
                  </a:lnTo>
                  <a:lnTo>
                    <a:pt x="2376309" y="138176"/>
                  </a:lnTo>
                  <a:close/>
                </a:path>
                <a:path w="2573020" h="170814">
                  <a:moveTo>
                    <a:pt x="2399169" y="50673"/>
                  </a:moveTo>
                  <a:lnTo>
                    <a:pt x="2373642" y="50673"/>
                  </a:lnTo>
                  <a:lnTo>
                    <a:pt x="2373642" y="2413"/>
                  </a:lnTo>
                  <a:lnTo>
                    <a:pt x="2351798" y="2413"/>
                  </a:lnTo>
                  <a:lnTo>
                    <a:pt x="2351798" y="105791"/>
                  </a:lnTo>
                  <a:lnTo>
                    <a:pt x="2373642" y="105791"/>
                  </a:lnTo>
                  <a:lnTo>
                    <a:pt x="2373642" y="69088"/>
                  </a:lnTo>
                  <a:lnTo>
                    <a:pt x="2399169" y="69088"/>
                  </a:lnTo>
                  <a:lnTo>
                    <a:pt x="2399169" y="50673"/>
                  </a:lnTo>
                  <a:close/>
                </a:path>
                <a:path w="2573020" h="170814">
                  <a:moveTo>
                    <a:pt x="2549664" y="110617"/>
                  </a:moveTo>
                  <a:lnTo>
                    <a:pt x="2437269" y="110617"/>
                  </a:lnTo>
                  <a:lnTo>
                    <a:pt x="2437269" y="129032"/>
                  </a:lnTo>
                  <a:lnTo>
                    <a:pt x="2527693" y="129032"/>
                  </a:lnTo>
                  <a:lnTo>
                    <a:pt x="2527693" y="170307"/>
                  </a:lnTo>
                  <a:lnTo>
                    <a:pt x="2549664" y="170307"/>
                  </a:lnTo>
                  <a:lnTo>
                    <a:pt x="2549664" y="110617"/>
                  </a:lnTo>
                  <a:close/>
                </a:path>
                <a:path w="2573020" h="170814">
                  <a:moveTo>
                    <a:pt x="2572397" y="80518"/>
                  </a:moveTo>
                  <a:lnTo>
                    <a:pt x="2505468" y="80518"/>
                  </a:lnTo>
                  <a:lnTo>
                    <a:pt x="2505468" y="65659"/>
                  </a:lnTo>
                  <a:lnTo>
                    <a:pt x="2548902" y="65659"/>
                  </a:lnTo>
                  <a:lnTo>
                    <a:pt x="2548902" y="47498"/>
                  </a:lnTo>
                  <a:lnTo>
                    <a:pt x="2548902" y="24511"/>
                  </a:lnTo>
                  <a:lnTo>
                    <a:pt x="2548902" y="6350"/>
                  </a:lnTo>
                  <a:lnTo>
                    <a:pt x="2527185" y="6350"/>
                  </a:lnTo>
                  <a:lnTo>
                    <a:pt x="2527185" y="24511"/>
                  </a:lnTo>
                  <a:lnTo>
                    <a:pt x="2527185" y="47498"/>
                  </a:lnTo>
                  <a:lnTo>
                    <a:pt x="2461907" y="47498"/>
                  </a:lnTo>
                  <a:lnTo>
                    <a:pt x="2461907" y="24511"/>
                  </a:lnTo>
                  <a:lnTo>
                    <a:pt x="2527185" y="24511"/>
                  </a:lnTo>
                  <a:lnTo>
                    <a:pt x="2527185" y="6350"/>
                  </a:lnTo>
                  <a:lnTo>
                    <a:pt x="2440063" y="6350"/>
                  </a:lnTo>
                  <a:lnTo>
                    <a:pt x="2440063" y="65659"/>
                  </a:lnTo>
                  <a:lnTo>
                    <a:pt x="2483497" y="65659"/>
                  </a:lnTo>
                  <a:lnTo>
                    <a:pt x="2483497" y="80518"/>
                  </a:lnTo>
                  <a:lnTo>
                    <a:pt x="2416568" y="80518"/>
                  </a:lnTo>
                  <a:lnTo>
                    <a:pt x="2416568" y="98806"/>
                  </a:lnTo>
                  <a:lnTo>
                    <a:pt x="2572397" y="98806"/>
                  </a:lnTo>
                  <a:lnTo>
                    <a:pt x="2572397" y="80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5739511" y="2225547"/>
              <a:ext cx="4076065" cy="659765"/>
            </a:xfrm>
            <a:custGeom>
              <a:avLst/>
              <a:gdLst/>
              <a:ahLst/>
              <a:cxnLst/>
              <a:rect l="l" t="t" r="r" b="b"/>
              <a:pathLst>
                <a:path w="4076065" h="659764">
                  <a:moveTo>
                    <a:pt x="44043" y="568731"/>
                  </a:moveTo>
                  <a:lnTo>
                    <a:pt x="0" y="568731"/>
                  </a:lnTo>
                  <a:lnTo>
                    <a:pt x="0" y="612775"/>
                  </a:lnTo>
                  <a:lnTo>
                    <a:pt x="44043" y="612775"/>
                  </a:lnTo>
                  <a:lnTo>
                    <a:pt x="44043" y="568731"/>
                  </a:lnTo>
                  <a:close/>
                </a:path>
                <a:path w="4076065" h="659764">
                  <a:moveTo>
                    <a:pt x="44043" y="55143"/>
                  </a:moveTo>
                  <a:lnTo>
                    <a:pt x="0" y="55143"/>
                  </a:lnTo>
                  <a:lnTo>
                    <a:pt x="0" y="99187"/>
                  </a:lnTo>
                  <a:lnTo>
                    <a:pt x="44043" y="99187"/>
                  </a:lnTo>
                  <a:lnTo>
                    <a:pt x="44043" y="55143"/>
                  </a:lnTo>
                  <a:close/>
                </a:path>
                <a:path w="4076065" h="659764">
                  <a:moveTo>
                    <a:pt x="291592" y="88519"/>
                  </a:moveTo>
                  <a:lnTo>
                    <a:pt x="273050" y="88519"/>
                  </a:lnTo>
                  <a:lnTo>
                    <a:pt x="273050" y="104267"/>
                  </a:lnTo>
                  <a:lnTo>
                    <a:pt x="273050" y="127127"/>
                  </a:lnTo>
                  <a:lnTo>
                    <a:pt x="216408" y="127127"/>
                  </a:lnTo>
                  <a:lnTo>
                    <a:pt x="216408" y="104267"/>
                  </a:lnTo>
                  <a:lnTo>
                    <a:pt x="273050" y="104267"/>
                  </a:lnTo>
                  <a:lnTo>
                    <a:pt x="273050" y="88519"/>
                  </a:lnTo>
                  <a:lnTo>
                    <a:pt x="197739" y="88519"/>
                  </a:lnTo>
                  <a:lnTo>
                    <a:pt x="197739" y="142621"/>
                  </a:lnTo>
                  <a:lnTo>
                    <a:pt x="291592" y="142621"/>
                  </a:lnTo>
                  <a:lnTo>
                    <a:pt x="291592" y="127127"/>
                  </a:lnTo>
                  <a:lnTo>
                    <a:pt x="291592" y="104267"/>
                  </a:lnTo>
                  <a:lnTo>
                    <a:pt x="291592" y="88519"/>
                  </a:lnTo>
                  <a:close/>
                </a:path>
                <a:path w="4076065" h="659764">
                  <a:moveTo>
                    <a:pt x="300609" y="598932"/>
                  </a:moveTo>
                  <a:lnTo>
                    <a:pt x="282448" y="598932"/>
                  </a:lnTo>
                  <a:lnTo>
                    <a:pt x="282448" y="613537"/>
                  </a:lnTo>
                  <a:lnTo>
                    <a:pt x="282448" y="629158"/>
                  </a:lnTo>
                  <a:lnTo>
                    <a:pt x="282448" y="640969"/>
                  </a:lnTo>
                  <a:lnTo>
                    <a:pt x="226441" y="640969"/>
                  </a:lnTo>
                  <a:lnTo>
                    <a:pt x="226441" y="629158"/>
                  </a:lnTo>
                  <a:lnTo>
                    <a:pt x="282448" y="629158"/>
                  </a:lnTo>
                  <a:lnTo>
                    <a:pt x="282448" y="613537"/>
                  </a:lnTo>
                  <a:lnTo>
                    <a:pt x="226441" y="613537"/>
                  </a:lnTo>
                  <a:lnTo>
                    <a:pt x="226441" y="598932"/>
                  </a:lnTo>
                  <a:lnTo>
                    <a:pt x="208026" y="598932"/>
                  </a:lnTo>
                  <a:lnTo>
                    <a:pt x="208026" y="656209"/>
                  </a:lnTo>
                  <a:lnTo>
                    <a:pt x="300609" y="656209"/>
                  </a:lnTo>
                  <a:lnTo>
                    <a:pt x="300609" y="640969"/>
                  </a:lnTo>
                  <a:lnTo>
                    <a:pt x="300609" y="629158"/>
                  </a:lnTo>
                  <a:lnTo>
                    <a:pt x="300609" y="613537"/>
                  </a:lnTo>
                  <a:lnTo>
                    <a:pt x="300609" y="598932"/>
                  </a:lnTo>
                  <a:close/>
                </a:path>
                <a:path w="4076065" h="659764">
                  <a:moveTo>
                    <a:pt x="300863" y="515747"/>
                  </a:moveTo>
                  <a:lnTo>
                    <a:pt x="282448" y="515747"/>
                  </a:lnTo>
                  <a:lnTo>
                    <a:pt x="282448" y="545719"/>
                  </a:lnTo>
                  <a:lnTo>
                    <a:pt x="257302" y="545719"/>
                  </a:lnTo>
                  <a:lnTo>
                    <a:pt x="255524" y="537083"/>
                  </a:lnTo>
                  <a:lnTo>
                    <a:pt x="252793" y="532765"/>
                  </a:lnTo>
                  <a:lnTo>
                    <a:pt x="251206" y="530225"/>
                  </a:lnTo>
                  <a:lnTo>
                    <a:pt x="244348" y="525018"/>
                  </a:lnTo>
                  <a:lnTo>
                    <a:pt x="239649" y="522084"/>
                  </a:lnTo>
                  <a:lnTo>
                    <a:pt x="239649" y="559435"/>
                  </a:lnTo>
                  <a:lnTo>
                    <a:pt x="237871" y="564388"/>
                  </a:lnTo>
                  <a:lnTo>
                    <a:pt x="234200" y="568325"/>
                  </a:lnTo>
                  <a:lnTo>
                    <a:pt x="230886" y="572135"/>
                  </a:lnTo>
                  <a:lnTo>
                    <a:pt x="226060" y="574040"/>
                  </a:lnTo>
                  <a:lnTo>
                    <a:pt x="214249" y="574040"/>
                  </a:lnTo>
                  <a:lnTo>
                    <a:pt x="209550" y="572135"/>
                  </a:lnTo>
                  <a:lnTo>
                    <a:pt x="205879" y="568198"/>
                  </a:lnTo>
                  <a:lnTo>
                    <a:pt x="202565" y="564388"/>
                  </a:lnTo>
                  <a:lnTo>
                    <a:pt x="200787" y="559435"/>
                  </a:lnTo>
                  <a:lnTo>
                    <a:pt x="200787" y="547243"/>
                  </a:lnTo>
                  <a:lnTo>
                    <a:pt x="202565" y="542290"/>
                  </a:lnTo>
                  <a:lnTo>
                    <a:pt x="206121" y="538480"/>
                  </a:lnTo>
                  <a:lnTo>
                    <a:pt x="209550" y="534670"/>
                  </a:lnTo>
                  <a:lnTo>
                    <a:pt x="214249" y="532765"/>
                  </a:lnTo>
                  <a:lnTo>
                    <a:pt x="226060" y="532765"/>
                  </a:lnTo>
                  <a:lnTo>
                    <a:pt x="239649" y="559435"/>
                  </a:lnTo>
                  <a:lnTo>
                    <a:pt x="239649" y="522084"/>
                  </a:lnTo>
                  <a:lnTo>
                    <a:pt x="238912" y="521614"/>
                  </a:lnTo>
                  <a:lnTo>
                    <a:pt x="233070" y="519201"/>
                  </a:lnTo>
                  <a:lnTo>
                    <a:pt x="226809" y="517753"/>
                  </a:lnTo>
                  <a:lnTo>
                    <a:pt x="220091" y="517271"/>
                  </a:lnTo>
                  <a:lnTo>
                    <a:pt x="212344" y="517918"/>
                  </a:lnTo>
                  <a:lnTo>
                    <a:pt x="183159" y="546011"/>
                  </a:lnTo>
                  <a:lnTo>
                    <a:pt x="182499" y="553339"/>
                  </a:lnTo>
                  <a:lnTo>
                    <a:pt x="183159" y="560806"/>
                  </a:lnTo>
                  <a:lnTo>
                    <a:pt x="212394" y="588645"/>
                  </a:lnTo>
                  <a:lnTo>
                    <a:pt x="220091" y="589280"/>
                  </a:lnTo>
                  <a:lnTo>
                    <a:pt x="229362" y="589280"/>
                  </a:lnTo>
                  <a:lnTo>
                    <a:pt x="237502" y="586727"/>
                  </a:lnTo>
                  <a:lnTo>
                    <a:pt x="250952" y="576580"/>
                  </a:lnTo>
                  <a:lnTo>
                    <a:pt x="252577" y="574040"/>
                  </a:lnTo>
                  <a:lnTo>
                    <a:pt x="255270" y="569849"/>
                  </a:lnTo>
                  <a:lnTo>
                    <a:pt x="257175" y="561594"/>
                  </a:lnTo>
                  <a:lnTo>
                    <a:pt x="282448" y="561594"/>
                  </a:lnTo>
                  <a:lnTo>
                    <a:pt x="282448" y="592836"/>
                  </a:lnTo>
                  <a:lnTo>
                    <a:pt x="300863" y="592836"/>
                  </a:lnTo>
                  <a:lnTo>
                    <a:pt x="300863" y="561594"/>
                  </a:lnTo>
                  <a:lnTo>
                    <a:pt x="300863" y="545719"/>
                  </a:lnTo>
                  <a:lnTo>
                    <a:pt x="300863" y="515747"/>
                  </a:lnTo>
                  <a:close/>
                </a:path>
                <a:path w="4076065" h="659764">
                  <a:moveTo>
                    <a:pt x="311277" y="348234"/>
                  </a:moveTo>
                  <a:lnTo>
                    <a:pt x="277876" y="348234"/>
                  </a:lnTo>
                  <a:lnTo>
                    <a:pt x="277876" y="322199"/>
                  </a:lnTo>
                  <a:lnTo>
                    <a:pt x="277876" y="315214"/>
                  </a:lnTo>
                  <a:lnTo>
                    <a:pt x="294132" y="286512"/>
                  </a:lnTo>
                  <a:lnTo>
                    <a:pt x="293243" y="278396"/>
                  </a:lnTo>
                  <a:lnTo>
                    <a:pt x="275082" y="256654"/>
                  </a:lnTo>
                  <a:lnTo>
                    <a:pt x="275082" y="279908"/>
                  </a:lnTo>
                  <a:lnTo>
                    <a:pt x="275082" y="293243"/>
                  </a:lnTo>
                  <a:lnTo>
                    <a:pt x="272288" y="298450"/>
                  </a:lnTo>
                  <a:lnTo>
                    <a:pt x="266827" y="302260"/>
                  </a:lnTo>
                  <a:lnTo>
                    <a:pt x="261366" y="306197"/>
                  </a:lnTo>
                  <a:lnTo>
                    <a:pt x="259461" y="306692"/>
                  </a:lnTo>
                  <a:lnTo>
                    <a:pt x="259461" y="322199"/>
                  </a:lnTo>
                  <a:lnTo>
                    <a:pt x="259461" y="348234"/>
                  </a:lnTo>
                  <a:lnTo>
                    <a:pt x="229870" y="348234"/>
                  </a:lnTo>
                  <a:lnTo>
                    <a:pt x="229870" y="322199"/>
                  </a:lnTo>
                  <a:lnTo>
                    <a:pt x="234823" y="323088"/>
                  </a:lnTo>
                  <a:lnTo>
                    <a:pt x="239776" y="323469"/>
                  </a:lnTo>
                  <a:lnTo>
                    <a:pt x="249682" y="323469"/>
                  </a:lnTo>
                  <a:lnTo>
                    <a:pt x="254635" y="323088"/>
                  </a:lnTo>
                  <a:lnTo>
                    <a:pt x="259461" y="322199"/>
                  </a:lnTo>
                  <a:lnTo>
                    <a:pt x="259461" y="306692"/>
                  </a:lnTo>
                  <a:lnTo>
                    <a:pt x="254000" y="308102"/>
                  </a:lnTo>
                  <a:lnTo>
                    <a:pt x="235331" y="308102"/>
                  </a:lnTo>
                  <a:lnTo>
                    <a:pt x="227838" y="306197"/>
                  </a:lnTo>
                  <a:lnTo>
                    <a:pt x="222377" y="302387"/>
                  </a:lnTo>
                  <a:lnTo>
                    <a:pt x="216916" y="298450"/>
                  </a:lnTo>
                  <a:lnTo>
                    <a:pt x="214249" y="293243"/>
                  </a:lnTo>
                  <a:lnTo>
                    <a:pt x="214249" y="279908"/>
                  </a:lnTo>
                  <a:lnTo>
                    <a:pt x="216916" y="274701"/>
                  </a:lnTo>
                  <a:lnTo>
                    <a:pt x="222377" y="270891"/>
                  </a:lnTo>
                  <a:lnTo>
                    <a:pt x="227838" y="266954"/>
                  </a:lnTo>
                  <a:lnTo>
                    <a:pt x="235331" y="265049"/>
                  </a:lnTo>
                  <a:lnTo>
                    <a:pt x="254127" y="265049"/>
                  </a:lnTo>
                  <a:lnTo>
                    <a:pt x="261493" y="266954"/>
                  </a:lnTo>
                  <a:lnTo>
                    <a:pt x="272288" y="274701"/>
                  </a:lnTo>
                  <a:lnTo>
                    <a:pt x="275082" y="279908"/>
                  </a:lnTo>
                  <a:lnTo>
                    <a:pt x="275082" y="256654"/>
                  </a:lnTo>
                  <a:lnTo>
                    <a:pt x="272529" y="255206"/>
                  </a:lnTo>
                  <a:lnTo>
                    <a:pt x="264134" y="252145"/>
                  </a:lnTo>
                  <a:lnTo>
                    <a:pt x="254863" y="250304"/>
                  </a:lnTo>
                  <a:lnTo>
                    <a:pt x="244729" y="249682"/>
                  </a:lnTo>
                  <a:lnTo>
                    <a:pt x="234429" y="250304"/>
                  </a:lnTo>
                  <a:lnTo>
                    <a:pt x="198653" y="271183"/>
                  </a:lnTo>
                  <a:lnTo>
                    <a:pt x="195199" y="286512"/>
                  </a:lnTo>
                  <a:lnTo>
                    <a:pt x="196202" y="295236"/>
                  </a:lnTo>
                  <a:lnTo>
                    <a:pt x="199224" y="302920"/>
                  </a:lnTo>
                  <a:lnTo>
                    <a:pt x="204304" y="309575"/>
                  </a:lnTo>
                  <a:lnTo>
                    <a:pt x="211455" y="315214"/>
                  </a:lnTo>
                  <a:lnTo>
                    <a:pt x="211455" y="348234"/>
                  </a:lnTo>
                  <a:lnTo>
                    <a:pt x="178054" y="348234"/>
                  </a:lnTo>
                  <a:lnTo>
                    <a:pt x="178054" y="363601"/>
                  </a:lnTo>
                  <a:lnTo>
                    <a:pt x="311277" y="363601"/>
                  </a:lnTo>
                  <a:lnTo>
                    <a:pt x="311277" y="348234"/>
                  </a:lnTo>
                  <a:close/>
                </a:path>
                <a:path w="4076065" h="659764">
                  <a:moveTo>
                    <a:pt x="311277" y="55245"/>
                  </a:moveTo>
                  <a:lnTo>
                    <a:pt x="289306" y="55245"/>
                  </a:lnTo>
                  <a:lnTo>
                    <a:pt x="290207" y="40703"/>
                  </a:lnTo>
                  <a:lnTo>
                    <a:pt x="290842" y="27533"/>
                  </a:lnTo>
                  <a:lnTo>
                    <a:pt x="291211" y="15748"/>
                  </a:lnTo>
                  <a:lnTo>
                    <a:pt x="291338" y="5334"/>
                  </a:lnTo>
                  <a:lnTo>
                    <a:pt x="197485" y="5334"/>
                  </a:lnTo>
                  <a:lnTo>
                    <a:pt x="197485" y="21082"/>
                  </a:lnTo>
                  <a:lnTo>
                    <a:pt x="272542" y="21082"/>
                  </a:lnTo>
                  <a:lnTo>
                    <a:pt x="272465" y="28587"/>
                  </a:lnTo>
                  <a:lnTo>
                    <a:pt x="272249" y="36791"/>
                  </a:lnTo>
                  <a:lnTo>
                    <a:pt x="271894" y="45681"/>
                  </a:lnTo>
                  <a:lnTo>
                    <a:pt x="271399" y="55245"/>
                  </a:lnTo>
                  <a:lnTo>
                    <a:pt x="178054" y="55245"/>
                  </a:lnTo>
                  <a:lnTo>
                    <a:pt x="178054" y="70866"/>
                  </a:lnTo>
                  <a:lnTo>
                    <a:pt x="311277" y="70866"/>
                  </a:lnTo>
                  <a:lnTo>
                    <a:pt x="311277" y="55245"/>
                  </a:lnTo>
                  <a:close/>
                </a:path>
                <a:path w="4076065" h="659764">
                  <a:moveTo>
                    <a:pt x="442849" y="520954"/>
                  </a:moveTo>
                  <a:lnTo>
                    <a:pt x="424307" y="520954"/>
                  </a:lnTo>
                  <a:lnTo>
                    <a:pt x="424307" y="536575"/>
                  </a:lnTo>
                  <a:lnTo>
                    <a:pt x="424307" y="562229"/>
                  </a:lnTo>
                  <a:lnTo>
                    <a:pt x="369824" y="562229"/>
                  </a:lnTo>
                  <a:lnTo>
                    <a:pt x="369824" y="536575"/>
                  </a:lnTo>
                  <a:lnTo>
                    <a:pt x="424307" y="536575"/>
                  </a:lnTo>
                  <a:lnTo>
                    <a:pt x="424307" y="520954"/>
                  </a:lnTo>
                  <a:lnTo>
                    <a:pt x="351155" y="520954"/>
                  </a:lnTo>
                  <a:lnTo>
                    <a:pt x="351155" y="577723"/>
                  </a:lnTo>
                  <a:lnTo>
                    <a:pt x="442849" y="577723"/>
                  </a:lnTo>
                  <a:lnTo>
                    <a:pt x="442849" y="562229"/>
                  </a:lnTo>
                  <a:lnTo>
                    <a:pt x="442849" y="536575"/>
                  </a:lnTo>
                  <a:lnTo>
                    <a:pt x="442849" y="520954"/>
                  </a:lnTo>
                  <a:close/>
                </a:path>
                <a:path w="4076065" h="659764">
                  <a:moveTo>
                    <a:pt x="445516" y="23114"/>
                  </a:moveTo>
                  <a:lnTo>
                    <a:pt x="442747" y="18669"/>
                  </a:lnTo>
                  <a:lnTo>
                    <a:pt x="441325" y="16383"/>
                  </a:lnTo>
                  <a:lnTo>
                    <a:pt x="432943" y="11684"/>
                  </a:lnTo>
                  <a:lnTo>
                    <a:pt x="426466" y="8750"/>
                  </a:lnTo>
                  <a:lnTo>
                    <a:pt x="426466" y="27686"/>
                  </a:lnTo>
                  <a:lnTo>
                    <a:pt x="426466" y="31623"/>
                  </a:lnTo>
                  <a:lnTo>
                    <a:pt x="424624" y="37299"/>
                  </a:lnTo>
                  <a:lnTo>
                    <a:pt x="419125" y="41351"/>
                  </a:lnTo>
                  <a:lnTo>
                    <a:pt x="409956" y="43776"/>
                  </a:lnTo>
                  <a:lnTo>
                    <a:pt x="397129" y="44577"/>
                  </a:lnTo>
                  <a:lnTo>
                    <a:pt x="387731" y="44577"/>
                  </a:lnTo>
                  <a:lnTo>
                    <a:pt x="380492" y="43434"/>
                  </a:lnTo>
                  <a:lnTo>
                    <a:pt x="375412" y="41148"/>
                  </a:lnTo>
                  <a:lnTo>
                    <a:pt x="370205" y="38862"/>
                  </a:lnTo>
                  <a:lnTo>
                    <a:pt x="367665" y="35687"/>
                  </a:lnTo>
                  <a:lnTo>
                    <a:pt x="367665" y="27686"/>
                  </a:lnTo>
                  <a:lnTo>
                    <a:pt x="370205" y="24511"/>
                  </a:lnTo>
                  <a:lnTo>
                    <a:pt x="380111" y="19939"/>
                  </a:lnTo>
                  <a:lnTo>
                    <a:pt x="387477" y="18669"/>
                  </a:lnTo>
                  <a:lnTo>
                    <a:pt x="406781" y="18669"/>
                  </a:lnTo>
                  <a:lnTo>
                    <a:pt x="414147" y="19939"/>
                  </a:lnTo>
                  <a:lnTo>
                    <a:pt x="424053" y="24511"/>
                  </a:lnTo>
                  <a:lnTo>
                    <a:pt x="426466" y="27686"/>
                  </a:lnTo>
                  <a:lnTo>
                    <a:pt x="426466" y="8750"/>
                  </a:lnTo>
                  <a:lnTo>
                    <a:pt x="425983" y="8521"/>
                  </a:lnTo>
                  <a:lnTo>
                    <a:pt x="417703" y="6261"/>
                  </a:lnTo>
                  <a:lnTo>
                    <a:pt x="408076" y="4902"/>
                  </a:lnTo>
                  <a:lnTo>
                    <a:pt x="397129" y="4445"/>
                  </a:lnTo>
                  <a:lnTo>
                    <a:pt x="386092" y="4902"/>
                  </a:lnTo>
                  <a:lnTo>
                    <a:pt x="348615" y="23114"/>
                  </a:lnTo>
                  <a:lnTo>
                    <a:pt x="348615" y="40259"/>
                  </a:lnTo>
                  <a:lnTo>
                    <a:pt x="386168" y="58712"/>
                  </a:lnTo>
                  <a:lnTo>
                    <a:pt x="397129" y="59182"/>
                  </a:lnTo>
                  <a:lnTo>
                    <a:pt x="408076" y="58712"/>
                  </a:lnTo>
                  <a:lnTo>
                    <a:pt x="442772" y="44577"/>
                  </a:lnTo>
                  <a:lnTo>
                    <a:pt x="445516" y="40259"/>
                  </a:lnTo>
                  <a:lnTo>
                    <a:pt x="445516" y="23114"/>
                  </a:lnTo>
                  <a:close/>
                </a:path>
                <a:path w="4076065" h="659764">
                  <a:moveTo>
                    <a:pt x="463677" y="594233"/>
                  </a:moveTo>
                  <a:lnTo>
                    <a:pt x="330454" y="594233"/>
                  </a:lnTo>
                  <a:lnTo>
                    <a:pt x="330454" y="610108"/>
                  </a:lnTo>
                  <a:lnTo>
                    <a:pt x="387604" y="610108"/>
                  </a:lnTo>
                  <a:lnTo>
                    <a:pt x="387604" y="659257"/>
                  </a:lnTo>
                  <a:lnTo>
                    <a:pt x="406400" y="659257"/>
                  </a:lnTo>
                  <a:lnTo>
                    <a:pt x="406400" y="610108"/>
                  </a:lnTo>
                  <a:lnTo>
                    <a:pt x="463677" y="610108"/>
                  </a:lnTo>
                  <a:lnTo>
                    <a:pt x="463677" y="594233"/>
                  </a:lnTo>
                  <a:close/>
                </a:path>
                <a:path w="4076065" h="659764">
                  <a:moveTo>
                    <a:pt x="463677" y="304165"/>
                  </a:moveTo>
                  <a:lnTo>
                    <a:pt x="441579" y="304165"/>
                  </a:lnTo>
                  <a:lnTo>
                    <a:pt x="442734" y="288671"/>
                  </a:lnTo>
                  <a:lnTo>
                    <a:pt x="443572" y="273812"/>
                  </a:lnTo>
                  <a:lnTo>
                    <a:pt x="444068" y="259626"/>
                  </a:lnTo>
                  <a:lnTo>
                    <a:pt x="444246" y="246126"/>
                  </a:lnTo>
                  <a:lnTo>
                    <a:pt x="350774" y="246126"/>
                  </a:lnTo>
                  <a:lnTo>
                    <a:pt x="350774" y="261874"/>
                  </a:lnTo>
                  <a:lnTo>
                    <a:pt x="425577" y="261874"/>
                  </a:lnTo>
                  <a:lnTo>
                    <a:pt x="425450" y="270167"/>
                  </a:lnTo>
                  <a:lnTo>
                    <a:pt x="425081" y="279971"/>
                  </a:lnTo>
                  <a:lnTo>
                    <a:pt x="424446" y="291312"/>
                  </a:lnTo>
                  <a:lnTo>
                    <a:pt x="423545" y="304165"/>
                  </a:lnTo>
                  <a:lnTo>
                    <a:pt x="330454" y="304165"/>
                  </a:lnTo>
                  <a:lnTo>
                    <a:pt x="330454" y="320040"/>
                  </a:lnTo>
                  <a:lnTo>
                    <a:pt x="386588" y="320040"/>
                  </a:lnTo>
                  <a:lnTo>
                    <a:pt x="386588" y="383413"/>
                  </a:lnTo>
                  <a:lnTo>
                    <a:pt x="405384" y="383413"/>
                  </a:lnTo>
                  <a:lnTo>
                    <a:pt x="405384" y="320040"/>
                  </a:lnTo>
                  <a:lnTo>
                    <a:pt x="463677" y="320040"/>
                  </a:lnTo>
                  <a:lnTo>
                    <a:pt x="463677" y="304165"/>
                  </a:lnTo>
                  <a:close/>
                </a:path>
                <a:path w="4076065" h="659764">
                  <a:moveTo>
                    <a:pt x="463677" y="65532"/>
                  </a:moveTo>
                  <a:lnTo>
                    <a:pt x="426847" y="65532"/>
                  </a:lnTo>
                  <a:lnTo>
                    <a:pt x="426847" y="118491"/>
                  </a:lnTo>
                  <a:lnTo>
                    <a:pt x="426847" y="122174"/>
                  </a:lnTo>
                  <a:lnTo>
                    <a:pt x="424307" y="125095"/>
                  </a:lnTo>
                  <a:lnTo>
                    <a:pt x="419481" y="127254"/>
                  </a:lnTo>
                  <a:lnTo>
                    <a:pt x="414528" y="129540"/>
                  </a:lnTo>
                  <a:lnTo>
                    <a:pt x="407035" y="130556"/>
                  </a:lnTo>
                  <a:lnTo>
                    <a:pt x="387096" y="130556"/>
                  </a:lnTo>
                  <a:lnTo>
                    <a:pt x="379730" y="129540"/>
                  </a:lnTo>
                  <a:lnTo>
                    <a:pt x="374777" y="127254"/>
                  </a:lnTo>
                  <a:lnTo>
                    <a:pt x="369824" y="125095"/>
                  </a:lnTo>
                  <a:lnTo>
                    <a:pt x="367411" y="122174"/>
                  </a:lnTo>
                  <a:lnTo>
                    <a:pt x="367411" y="118491"/>
                  </a:lnTo>
                  <a:lnTo>
                    <a:pt x="369265" y="113258"/>
                  </a:lnTo>
                  <a:lnTo>
                    <a:pt x="374840" y="109524"/>
                  </a:lnTo>
                  <a:lnTo>
                    <a:pt x="384124" y="107302"/>
                  </a:lnTo>
                  <a:lnTo>
                    <a:pt x="397129" y="106553"/>
                  </a:lnTo>
                  <a:lnTo>
                    <a:pt x="410121" y="107302"/>
                  </a:lnTo>
                  <a:lnTo>
                    <a:pt x="419417" y="109524"/>
                  </a:lnTo>
                  <a:lnTo>
                    <a:pt x="424980" y="113258"/>
                  </a:lnTo>
                  <a:lnTo>
                    <a:pt x="426847" y="118491"/>
                  </a:lnTo>
                  <a:lnTo>
                    <a:pt x="426847" y="65532"/>
                  </a:lnTo>
                  <a:lnTo>
                    <a:pt x="411861" y="65532"/>
                  </a:lnTo>
                  <a:lnTo>
                    <a:pt x="411861" y="81280"/>
                  </a:lnTo>
                  <a:lnTo>
                    <a:pt x="411861" y="92075"/>
                  </a:lnTo>
                  <a:lnTo>
                    <a:pt x="407416" y="91440"/>
                  </a:lnTo>
                  <a:lnTo>
                    <a:pt x="402463" y="91186"/>
                  </a:lnTo>
                  <a:lnTo>
                    <a:pt x="391668" y="91186"/>
                  </a:lnTo>
                  <a:lnTo>
                    <a:pt x="386715" y="91440"/>
                  </a:lnTo>
                  <a:lnTo>
                    <a:pt x="382270" y="92075"/>
                  </a:lnTo>
                  <a:lnTo>
                    <a:pt x="382270" y="81280"/>
                  </a:lnTo>
                  <a:lnTo>
                    <a:pt x="411861" y="81280"/>
                  </a:lnTo>
                  <a:lnTo>
                    <a:pt x="411861" y="65532"/>
                  </a:lnTo>
                  <a:lnTo>
                    <a:pt x="330454" y="65532"/>
                  </a:lnTo>
                  <a:lnTo>
                    <a:pt x="330454" y="81280"/>
                  </a:lnTo>
                  <a:lnTo>
                    <a:pt x="363474" y="81280"/>
                  </a:lnTo>
                  <a:lnTo>
                    <a:pt x="363474" y="97282"/>
                  </a:lnTo>
                  <a:lnTo>
                    <a:pt x="356870" y="101320"/>
                  </a:lnTo>
                  <a:lnTo>
                    <a:pt x="352145" y="106172"/>
                  </a:lnTo>
                  <a:lnTo>
                    <a:pt x="349300" y="111899"/>
                  </a:lnTo>
                  <a:lnTo>
                    <a:pt x="348361" y="118491"/>
                  </a:lnTo>
                  <a:lnTo>
                    <a:pt x="348361" y="127000"/>
                  </a:lnTo>
                  <a:lnTo>
                    <a:pt x="386219" y="145351"/>
                  </a:lnTo>
                  <a:lnTo>
                    <a:pt x="397129" y="145796"/>
                  </a:lnTo>
                  <a:lnTo>
                    <a:pt x="408000" y="145351"/>
                  </a:lnTo>
                  <a:lnTo>
                    <a:pt x="443611" y="130556"/>
                  </a:lnTo>
                  <a:lnTo>
                    <a:pt x="445897" y="127000"/>
                  </a:lnTo>
                  <a:lnTo>
                    <a:pt x="445897" y="118491"/>
                  </a:lnTo>
                  <a:lnTo>
                    <a:pt x="444944" y="111899"/>
                  </a:lnTo>
                  <a:lnTo>
                    <a:pt x="442264" y="106553"/>
                  </a:lnTo>
                  <a:lnTo>
                    <a:pt x="442087" y="106172"/>
                  </a:lnTo>
                  <a:lnTo>
                    <a:pt x="437324" y="101320"/>
                  </a:lnTo>
                  <a:lnTo>
                    <a:pt x="430657" y="97282"/>
                  </a:lnTo>
                  <a:lnTo>
                    <a:pt x="430657" y="92075"/>
                  </a:lnTo>
                  <a:lnTo>
                    <a:pt x="430657" y="81280"/>
                  </a:lnTo>
                  <a:lnTo>
                    <a:pt x="463677" y="81280"/>
                  </a:lnTo>
                  <a:lnTo>
                    <a:pt x="463677" y="65532"/>
                  </a:lnTo>
                  <a:close/>
                </a:path>
                <a:path w="4076065" h="659764">
                  <a:moveTo>
                    <a:pt x="596011" y="5588"/>
                  </a:moveTo>
                  <a:lnTo>
                    <a:pt x="577342" y="5588"/>
                  </a:lnTo>
                  <a:lnTo>
                    <a:pt x="577342" y="19304"/>
                  </a:lnTo>
                  <a:lnTo>
                    <a:pt x="577342" y="34544"/>
                  </a:lnTo>
                  <a:lnTo>
                    <a:pt x="577342" y="45847"/>
                  </a:lnTo>
                  <a:lnTo>
                    <a:pt x="521589" y="45847"/>
                  </a:lnTo>
                  <a:lnTo>
                    <a:pt x="521589" y="34544"/>
                  </a:lnTo>
                  <a:lnTo>
                    <a:pt x="577342" y="34544"/>
                  </a:lnTo>
                  <a:lnTo>
                    <a:pt x="577342" y="19304"/>
                  </a:lnTo>
                  <a:lnTo>
                    <a:pt x="521589" y="19304"/>
                  </a:lnTo>
                  <a:lnTo>
                    <a:pt x="521589" y="5588"/>
                  </a:lnTo>
                  <a:lnTo>
                    <a:pt x="503047" y="5588"/>
                  </a:lnTo>
                  <a:lnTo>
                    <a:pt x="503047" y="61468"/>
                  </a:lnTo>
                  <a:lnTo>
                    <a:pt x="596011" y="61468"/>
                  </a:lnTo>
                  <a:lnTo>
                    <a:pt x="596011" y="45847"/>
                  </a:lnTo>
                  <a:lnTo>
                    <a:pt x="596011" y="34544"/>
                  </a:lnTo>
                  <a:lnTo>
                    <a:pt x="596011" y="19304"/>
                  </a:lnTo>
                  <a:lnTo>
                    <a:pt x="596011" y="5588"/>
                  </a:lnTo>
                  <a:close/>
                </a:path>
                <a:path w="4076065" h="659764">
                  <a:moveTo>
                    <a:pt x="598424" y="125984"/>
                  </a:moveTo>
                  <a:lnTo>
                    <a:pt x="521335" y="125984"/>
                  </a:lnTo>
                  <a:lnTo>
                    <a:pt x="521335" y="98933"/>
                  </a:lnTo>
                  <a:lnTo>
                    <a:pt x="502539" y="98933"/>
                  </a:lnTo>
                  <a:lnTo>
                    <a:pt x="502539" y="141732"/>
                  </a:lnTo>
                  <a:lnTo>
                    <a:pt x="598424" y="141732"/>
                  </a:lnTo>
                  <a:lnTo>
                    <a:pt x="598424" y="125984"/>
                  </a:lnTo>
                  <a:close/>
                </a:path>
                <a:path w="4076065" h="659764">
                  <a:moveTo>
                    <a:pt x="616077" y="73152"/>
                  </a:moveTo>
                  <a:lnTo>
                    <a:pt x="482854" y="73152"/>
                  </a:lnTo>
                  <a:lnTo>
                    <a:pt x="482854" y="88773"/>
                  </a:lnTo>
                  <a:lnTo>
                    <a:pt x="540004" y="88773"/>
                  </a:lnTo>
                  <a:lnTo>
                    <a:pt x="540004" y="116586"/>
                  </a:lnTo>
                  <a:lnTo>
                    <a:pt x="558800" y="116586"/>
                  </a:lnTo>
                  <a:lnTo>
                    <a:pt x="558800" y="88773"/>
                  </a:lnTo>
                  <a:lnTo>
                    <a:pt x="616077" y="88773"/>
                  </a:lnTo>
                  <a:lnTo>
                    <a:pt x="616077" y="73152"/>
                  </a:lnTo>
                  <a:close/>
                </a:path>
                <a:path w="4076065" h="659764">
                  <a:moveTo>
                    <a:pt x="625729" y="333629"/>
                  </a:moveTo>
                  <a:lnTo>
                    <a:pt x="595020" y="302729"/>
                  </a:lnTo>
                  <a:lnTo>
                    <a:pt x="589026" y="249428"/>
                  </a:lnTo>
                  <a:lnTo>
                    <a:pt x="570357" y="249428"/>
                  </a:lnTo>
                  <a:lnTo>
                    <a:pt x="570357" y="277622"/>
                  </a:lnTo>
                  <a:lnTo>
                    <a:pt x="569683" y="286512"/>
                  </a:lnTo>
                  <a:lnTo>
                    <a:pt x="547268" y="327152"/>
                  </a:lnTo>
                  <a:lnTo>
                    <a:pt x="532130" y="337693"/>
                  </a:lnTo>
                  <a:lnTo>
                    <a:pt x="546608" y="350266"/>
                  </a:lnTo>
                  <a:lnTo>
                    <a:pt x="556742" y="342201"/>
                  </a:lnTo>
                  <a:lnTo>
                    <a:pt x="565658" y="333209"/>
                  </a:lnTo>
                  <a:lnTo>
                    <a:pt x="573316" y="323291"/>
                  </a:lnTo>
                  <a:lnTo>
                    <a:pt x="579755" y="312420"/>
                  </a:lnTo>
                  <a:lnTo>
                    <a:pt x="585533" y="321995"/>
                  </a:lnTo>
                  <a:lnTo>
                    <a:pt x="592963" y="331076"/>
                  </a:lnTo>
                  <a:lnTo>
                    <a:pt x="602005" y="339661"/>
                  </a:lnTo>
                  <a:lnTo>
                    <a:pt x="612648" y="347726"/>
                  </a:lnTo>
                  <a:lnTo>
                    <a:pt x="625729" y="333629"/>
                  </a:lnTo>
                  <a:close/>
                </a:path>
                <a:path w="4076065" h="659764">
                  <a:moveTo>
                    <a:pt x="663829" y="556514"/>
                  </a:moveTo>
                  <a:lnTo>
                    <a:pt x="623824" y="545084"/>
                  </a:lnTo>
                  <a:lnTo>
                    <a:pt x="614299" y="534797"/>
                  </a:lnTo>
                  <a:lnTo>
                    <a:pt x="654177" y="534797"/>
                  </a:lnTo>
                  <a:lnTo>
                    <a:pt x="654177" y="519049"/>
                  </a:lnTo>
                  <a:lnTo>
                    <a:pt x="551434" y="519049"/>
                  </a:lnTo>
                  <a:lnTo>
                    <a:pt x="551434" y="534797"/>
                  </a:lnTo>
                  <a:lnTo>
                    <a:pt x="591566" y="534797"/>
                  </a:lnTo>
                  <a:lnTo>
                    <a:pt x="588645" y="540131"/>
                  </a:lnTo>
                  <a:lnTo>
                    <a:pt x="549859" y="555637"/>
                  </a:lnTo>
                  <a:lnTo>
                    <a:pt x="541147" y="556514"/>
                  </a:lnTo>
                  <a:lnTo>
                    <a:pt x="551688" y="570357"/>
                  </a:lnTo>
                  <a:lnTo>
                    <a:pt x="588378" y="558088"/>
                  </a:lnTo>
                  <a:lnTo>
                    <a:pt x="602869" y="547370"/>
                  </a:lnTo>
                  <a:lnTo>
                    <a:pt x="612609" y="555396"/>
                  </a:lnTo>
                  <a:lnTo>
                    <a:pt x="624497" y="561949"/>
                  </a:lnTo>
                  <a:lnTo>
                    <a:pt x="638568" y="567016"/>
                  </a:lnTo>
                  <a:lnTo>
                    <a:pt x="654812" y="570611"/>
                  </a:lnTo>
                  <a:lnTo>
                    <a:pt x="663829" y="556514"/>
                  </a:lnTo>
                  <a:close/>
                </a:path>
                <a:path w="4076065" h="659764">
                  <a:moveTo>
                    <a:pt x="669417" y="578104"/>
                  </a:moveTo>
                  <a:lnTo>
                    <a:pt x="536194" y="578104"/>
                  </a:lnTo>
                  <a:lnTo>
                    <a:pt x="536194" y="593725"/>
                  </a:lnTo>
                  <a:lnTo>
                    <a:pt x="593344" y="593725"/>
                  </a:lnTo>
                  <a:lnTo>
                    <a:pt x="593344" y="604266"/>
                  </a:lnTo>
                  <a:lnTo>
                    <a:pt x="557530" y="617474"/>
                  </a:lnTo>
                  <a:lnTo>
                    <a:pt x="554101" y="623697"/>
                  </a:lnTo>
                  <a:lnTo>
                    <a:pt x="554101" y="640334"/>
                  </a:lnTo>
                  <a:lnTo>
                    <a:pt x="591743" y="658812"/>
                  </a:lnTo>
                  <a:lnTo>
                    <a:pt x="602869" y="659257"/>
                  </a:lnTo>
                  <a:lnTo>
                    <a:pt x="613905" y="658812"/>
                  </a:lnTo>
                  <a:lnTo>
                    <a:pt x="649312" y="644017"/>
                  </a:lnTo>
                  <a:lnTo>
                    <a:pt x="651637" y="640334"/>
                  </a:lnTo>
                  <a:lnTo>
                    <a:pt x="651637" y="623951"/>
                  </a:lnTo>
                  <a:lnTo>
                    <a:pt x="649109" y="619379"/>
                  </a:lnTo>
                  <a:lnTo>
                    <a:pt x="648208" y="617728"/>
                  </a:lnTo>
                  <a:lnTo>
                    <a:pt x="641477" y="612902"/>
                  </a:lnTo>
                  <a:lnTo>
                    <a:pt x="635927" y="609714"/>
                  </a:lnTo>
                  <a:lnTo>
                    <a:pt x="632587" y="608482"/>
                  </a:lnTo>
                  <a:lnTo>
                    <a:pt x="632587" y="631571"/>
                  </a:lnTo>
                  <a:lnTo>
                    <a:pt x="632587" y="635381"/>
                  </a:lnTo>
                  <a:lnTo>
                    <a:pt x="630047" y="638429"/>
                  </a:lnTo>
                  <a:lnTo>
                    <a:pt x="624967" y="640588"/>
                  </a:lnTo>
                  <a:lnTo>
                    <a:pt x="620014" y="642874"/>
                  </a:lnTo>
                  <a:lnTo>
                    <a:pt x="612648" y="644017"/>
                  </a:lnTo>
                  <a:lnTo>
                    <a:pt x="593090" y="644017"/>
                  </a:lnTo>
                  <a:lnTo>
                    <a:pt x="585724" y="642874"/>
                  </a:lnTo>
                  <a:lnTo>
                    <a:pt x="580644" y="640588"/>
                  </a:lnTo>
                  <a:lnTo>
                    <a:pt x="575691" y="638429"/>
                  </a:lnTo>
                  <a:lnTo>
                    <a:pt x="573151" y="635381"/>
                  </a:lnTo>
                  <a:lnTo>
                    <a:pt x="573151" y="631571"/>
                  </a:lnTo>
                  <a:lnTo>
                    <a:pt x="575005" y="626237"/>
                  </a:lnTo>
                  <a:lnTo>
                    <a:pt x="580580" y="622427"/>
                  </a:lnTo>
                  <a:lnTo>
                    <a:pt x="589864" y="620141"/>
                  </a:lnTo>
                  <a:lnTo>
                    <a:pt x="602869" y="619379"/>
                  </a:lnTo>
                  <a:lnTo>
                    <a:pt x="615861" y="620141"/>
                  </a:lnTo>
                  <a:lnTo>
                    <a:pt x="625157" y="622427"/>
                  </a:lnTo>
                  <a:lnTo>
                    <a:pt x="630720" y="626237"/>
                  </a:lnTo>
                  <a:lnTo>
                    <a:pt x="632587" y="631571"/>
                  </a:lnTo>
                  <a:lnTo>
                    <a:pt x="632587" y="608482"/>
                  </a:lnTo>
                  <a:lnTo>
                    <a:pt x="629183" y="607212"/>
                  </a:lnTo>
                  <a:lnTo>
                    <a:pt x="621258" y="605383"/>
                  </a:lnTo>
                  <a:lnTo>
                    <a:pt x="612140" y="604266"/>
                  </a:lnTo>
                  <a:lnTo>
                    <a:pt x="612140" y="593725"/>
                  </a:lnTo>
                  <a:lnTo>
                    <a:pt x="669417" y="593725"/>
                  </a:lnTo>
                  <a:lnTo>
                    <a:pt x="669417" y="578104"/>
                  </a:lnTo>
                  <a:close/>
                </a:path>
                <a:path w="4076065" h="659764">
                  <a:moveTo>
                    <a:pt x="674370" y="295021"/>
                  </a:moveTo>
                  <a:lnTo>
                    <a:pt x="651891" y="295021"/>
                  </a:lnTo>
                  <a:lnTo>
                    <a:pt x="651891" y="239903"/>
                  </a:lnTo>
                  <a:lnTo>
                    <a:pt x="633349" y="239903"/>
                  </a:lnTo>
                  <a:lnTo>
                    <a:pt x="633349" y="383413"/>
                  </a:lnTo>
                  <a:lnTo>
                    <a:pt x="651891" y="383413"/>
                  </a:lnTo>
                  <a:lnTo>
                    <a:pt x="651891" y="310769"/>
                  </a:lnTo>
                  <a:lnTo>
                    <a:pt x="674370" y="310769"/>
                  </a:lnTo>
                  <a:lnTo>
                    <a:pt x="674370" y="295021"/>
                  </a:lnTo>
                  <a:close/>
                </a:path>
                <a:path w="4076065" h="659764">
                  <a:moveTo>
                    <a:pt x="715772" y="60960"/>
                  </a:moveTo>
                  <a:lnTo>
                    <a:pt x="699681" y="18757"/>
                  </a:lnTo>
                  <a:lnTo>
                    <a:pt x="697230" y="17208"/>
                  </a:lnTo>
                  <a:lnTo>
                    <a:pt x="697230" y="71882"/>
                  </a:lnTo>
                  <a:lnTo>
                    <a:pt x="695452" y="79629"/>
                  </a:lnTo>
                  <a:lnTo>
                    <a:pt x="691553" y="85852"/>
                  </a:lnTo>
                  <a:lnTo>
                    <a:pt x="687832" y="91948"/>
                  </a:lnTo>
                  <a:lnTo>
                    <a:pt x="683133" y="95123"/>
                  </a:lnTo>
                  <a:lnTo>
                    <a:pt x="672084" y="95123"/>
                  </a:lnTo>
                  <a:lnTo>
                    <a:pt x="667385" y="91948"/>
                  </a:lnTo>
                  <a:lnTo>
                    <a:pt x="663498" y="85725"/>
                  </a:lnTo>
                  <a:lnTo>
                    <a:pt x="659892" y="79629"/>
                  </a:lnTo>
                  <a:lnTo>
                    <a:pt x="658101" y="71882"/>
                  </a:lnTo>
                  <a:lnTo>
                    <a:pt x="657987" y="60960"/>
                  </a:lnTo>
                  <a:lnTo>
                    <a:pt x="658329" y="53594"/>
                  </a:lnTo>
                  <a:lnTo>
                    <a:pt x="671957" y="27178"/>
                  </a:lnTo>
                  <a:lnTo>
                    <a:pt x="683387" y="27178"/>
                  </a:lnTo>
                  <a:lnTo>
                    <a:pt x="697230" y="71882"/>
                  </a:lnTo>
                  <a:lnTo>
                    <a:pt x="697230" y="17208"/>
                  </a:lnTo>
                  <a:lnTo>
                    <a:pt x="693178" y="14630"/>
                  </a:lnTo>
                  <a:lnTo>
                    <a:pt x="685825" y="12141"/>
                  </a:lnTo>
                  <a:lnTo>
                    <a:pt x="677672" y="11303"/>
                  </a:lnTo>
                  <a:lnTo>
                    <a:pt x="669353" y="12115"/>
                  </a:lnTo>
                  <a:lnTo>
                    <a:pt x="642023" y="40106"/>
                  </a:lnTo>
                  <a:lnTo>
                    <a:pt x="639445" y="60960"/>
                  </a:lnTo>
                  <a:lnTo>
                    <a:pt x="640092" y="71945"/>
                  </a:lnTo>
                  <a:lnTo>
                    <a:pt x="662051" y="107416"/>
                  </a:lnTo>
                  <a:lnTo>
                    <a:pt x="677672" y="110744"/>
                  </a:lnTo>
                  <a:lnTo>
                    <a:pt x="685825" y="109918"/>
                  </a:lnTo>
                  <a:lnTo>
                    <a:pt x="693178" y="107416"/>
                  </a:lnTo>
                  <a:lnTo>
                    <a:pt x="699681" y="103251"/>
                  </a:lnTo>
                  <a:lnTo>
                    <a:pt x="705358" y="97409"/>
                  </a:lnTo>
                  <a:lnTo>
                    <a:pt x="706767" y="95123"/>
                  </a:lnTo>
                  <a:lnTo>
                    <a:pt x="709866" y="90144"/>
                  </a:lnTo>
                  <a:lnTo>
                    <a:pt x="713130" y="81661"/>
                  </a:lnTo>
                  <a:lnTo>
                    <a:pt x="715098" y="71945"/>
                  </a:lnTo>
                  <a:lnTo>
                    <a:pt x="715772" y="60960"/>
                  </a:lnTo>
                  <a:close/>
                </a:path>
                <a:path w="4076065" h="659764">
                  <a:moveTo>
                    <a:pt x="771512" y="290830"/>
                  </a:moveTo>
                  <a:lnTo>
                    <a:pt x="752983" y="275666"/>
                  </a:lnTo>
                  <a:lnTo>
                    <a:pt x="752983" y="291211"/>
                  </a:lnTo>
                  <a:lnTo>
                    <a:pt x="752983" y="305943"/>
                  </a:lnTo>
                  <a:lnTo>
                    <a:pt x="746633" y="309626"/>
                  </a:lnTo>
                  <a:lnTo>
                    <a:pt x="721487" y="309626"/>
                  </a:lnTo>
                  <a:lnTo>
                    <a:pt x="715264" y="305943"/>
                  </a:lnTo>
                  <a:lnTo>
                    <a:pt x="715264" y="295275"/>
                  </a:lnTo>
                  <a:lnTo>
                    <a:pt x="716788" y="292608"/>
                  </a:lnTo>
                  <a:lnTo>
                    <a:pt x="719963" y="290576"/>
                  </a:lnTo>
                  <a:lnTo>
                    <a:pt x="723011" y="288544"/>
                  </a:lnTo>
                  <a:lnTo>
                    <a:pt x="727710" y="287528"/>
                  </a:lnTo>
                  <a:lnTo>
                    <a:pt x="746633" y="287528"/>
                  </a:lnTo>
                  <a:lnTo>
                    <a:pt x="752983" y="291211"/>
                  </a:lnTo>
                  <a:lnTo>
                    <a:pt x="752983" y="275666"/>
                  </a:lnTo>
                  <a:lnTo>
                    <a:pt x="749579" y="274472"/>
                  </a:lnTo>
                  <a:lnTo>
                    <a:pt x="742264" y="273126"/>
                  </a:lnTo>
                  <a:lnTo>
                    <a:pt x="734060" y="272669"/>
                  </a:lnTo>
                  <a:lnTo>
                    <a:pt x="725843" y="273126"/>
                  </a:lnTo>
                  <a:lnTo>
                    <a:pt x="696658" y="306324"/>
                  </a:lnTo>
                  <a:lnTo>
                    <a:pt x="699897" y="312420"/>
                  </a:lnTo>
                  <a:lnTo>
                    <a:pt x="733933" y="324485"/>
                  </a:lnTo>
                  <a:lnTo>
                    <a:pt x="742073" y="324040"/>
                  </a:lnTo>
                  <a:lnTo>
                    <a:pt x="771512" y="306324"/>
                  </a:lnTo>
                  <a:lnTo>
                    <a:pt x="771512" y="290830"/>
                  </a:lnTo>
                  <a:close/>
                </a:path>
                <a:path w="4076065" h="659764">
                  <a:moveTo>
                    <a:pt x="774192" y="33147"/>
                  </a:moveTo>
                  <a:lnTo>
                    <a:pt x="750951" y="33147"/>
                  </a:lnTo>
                  <a:lnTo>
                    <a:pt x="750951" y="2159"/>
                  </a:lnTo>
                  <a:lnTo>
                    <a:pt x="732282" y="2159"/>
                  </a:lnTo>
                  <a:lnTo>
                    <a:pt x="732282" y="145669"/>
                  </a:lnTo>
                  <a:lnTo>
                    <a:pt x="750951" y="145669"/>
                  </a:lnTo>
                  <a:lnTo>
                    <a:pt x="750951" y="94869"/>
                  </a:lnTo>
                  <a:lnTo>
                    <a:pt x="774192" y="94869"/>
                  </a:lnTo>
                  <a:lnTo>
                    <a:pt x="774192" y="79248"/>
                  </a:lnTo>
                  <a:lnTo>
                    <a:pt x="750951" y="79248"/>
                  </a:lnTo>
                  <a:lnTo>
                    <a:pt x="750951" y="48768"/>
                  </a:lnTo>
                  <a:lnTo>
                    <a:pt x="774192" y="48768"/>
                  </a:lnTo>
                  <a:lnTo>
                    <a:pt x="774192" y="33147"/>
                  </a:lnTo>
                  <a:close/>
                </a:path>
                <a:path w="4076065" h="659764">
                  <a:moveTo>
                    <a:pt x="777608" y="252476"/>
                  </a:moveTo>
                  <a:lnTo>
                    <a:pt x="743077" y="252476"/>
                  </a:lnTo>
                  <a:lnTo>
                    <a:pt x="743077" y="237871"/>
                  </a:lnTo>
                  <a:lnTo>
                    <a:pt x="724281" y="237871"/>
                  </a:lnTo>
                  <a:lnTo>
                    <a:pt x="724281" y="252476"/>
                  </a:lnTo>
                  <a:lnTo>
                    <a:pt x="689737" y="252476"/>
                  </a:lnTo>
                  <a:lnTo>
                    <a:pt x="689737" y="267462"/>
                  </a:lnTo>
                  <a:lnTo>
                    <a:pt x="777608" y="267462"/>
                  </a:lnTo>
                  <a:lnTo>
                    <a:pt x="777608" y="252476"/>
                  </a:lnTo>
                  <a:close/>
                </a:path>
                <a:path w="4076065" h="659764">
                  <a:moveTo>
                    <a:pt x="806577" y="347345"/>
                  </a:moveTo>
                  <a:lnTo>
                    <a:pt x="804278" y="343662"/>
                  </a:lnTo>
                  <a:lnTo>
                    <a:pt x="802386" y="340614"/>
                  </a:lnTo>
                  <a:lnTo>
                    <a:pt x="794004" y="335788"/>
                  </a:lnTo>
                  <a:lnTo>
                    <a:pt x="787387" y="332778"/>
                  </a:lnTo>
                  <a:lnTo>
                    <a:pt x="787387" y="355854"/>
                  </a:lnTo>
                  <a:lnTo>
                    <a:pt x="785609" y="361340"/>
                  </a:lnTo>
                  <a:lnTo>
                    <a:pt x="780237" y="365226"/>
                  </a:lnTo>
                  <a:lnTo>
                    <a:pt x="771271" y="367538"/>
                  </a:lnTo>
                  <a:lnTo>
                    <a:pt x="758698" y="368300"/>
                  </a:lnTo>
                  <a:lnTo>
                    <a:pt x="746264" y="367538"/>
                  </a:lnTo>
                  <a:lnTo>
                    <a:pt x="737374" y="365226"/>
                  </a:lnTo>
                  <a:lnTo>
                    <a:pt x="732028" y="361340"/>
                  </a:lnTo>
                  <a:lnTo>
                    <a:pt x="730250" y="355854"/>
                  </a:lnTo>
                  <a:lnTo>
                    <a:pt x="732028" y="350520"/>
                  </a:lnTo>
                  <a:lnTo>
                    <a:pt x="737374" y="346710"/>
                  </a:lnTo>
                  <a:lnTo>
                    <a:pt x="746264" y="344424"/>
                  </a:lnTo>
                  <a:lnTo>
                    <a:pt x="758698" y="343662"/>
                  </a:lnTo>
                  <a:lnTo>
                    <a:pt x="771271" y="344424"/>
                  </a:lnTo>
                  <a:lnTo>
                    <a:pt x="780237" y="346710"/>
                  </a:lnTo>
                  <a:lnTo>
                    <a:pt x="785609" y="350520"/>
                  </a:lnTo>
                  <a:lnTo>
                    <a:pt x="787387" y="355854"/>
                  </a:lnTo>
                  <a:lnTo>
                    <a:pt x="787387" y="332778"/>
                  </a:lnTo>
                  <a:lnTo>
                    <a:pt x="787069" y="332625"/>
                  </a:lnTo>
                  <a:lnTo>
                    <a:pt x="778865" y="330365"/>
                  </a:lnTo>
                  <a:lnTo>
                    <a:pt x="769404" y="329006"/>
                  </a:lnTo>
                  <a:lnTo>
                    <a:pt x="758698" y="328549"/>
                  </a:lnTo>
                  <a:lnTo>
                    <a:pt x="748055" y="329006"/>
                  </a:lnTo>
                  <a:lnTo>
                    <a:pt x="710946" y="347345"/>
                  </a:lnTo>
                  <a:lnTo>
                    <a:pt x="711022" y="364490"/>
                  </a:lnTo>
                  <a:lnTo>
                    <a:pt x="747966" y="382968"/>
                  </a:lnTo>
                  <a:lnTo>
                    <a:pt x="758698" y="383413"/>
                  </a:lnTo>
                  <a:lnTo>
                    <a:pt x="769493" y="382968"/>
                  </a:lnTo>
                  <a:lnTo>
                    <a:pt x="804202" y="368300"/>
                  </a:lnTo>
                  <a:lnTo>
                    <a:pt x="806577" y="364490"/>
                  </a:lnTo>
                  <a:lnTo>
                    <a:pt x="806577" y="347345"/>
                  </a:lnTo>
                  <a:close/>
                </a:path>
                <a:path w="4076065" h="659764">
                  <a:moveTo>
                    <a:pt x="821817" y="624078"/>
                  </a:moveTo>
                  <a:lnTo>
                    <a:pt x="788416" y="624078"/>
                  </a:lnTo>
                  <a:lnTo>
                    <a:pt x="788416" y="598043"/>
                  </a:lnTo>
                  <a:lnTo>
                    <a:pt x="788416" y="591058"/>
                  </a:lnTo>
                  <a:lnTo>
                    <a:pt x="795502" y="585330"/>
                  </a:lnTo>
                  <a:lnTo>
                    <a:pt x="796544" y="583946"/>
                  </a:lnTo>
                  <a:lnTo>
                    <a:pt x="800582" y="578612"/>
                  </a:lnTo>
                  <a:lnTo>
                    <a:pt x="803643" y="570953"/>
                  </a:lnTo>
                  <a:lnTo>
                    <a:pt x="804659" y="562356"/>
                  </a:lnTo>
                  <a:lnTo>
                    <a:pt x="803783" y="554240"/>
                  </a:lnTo>
                  <a:lnTo>
                    <a:pt x="785609" y="532498"/>
                  </a:lnTo>
                  <a:lnTo>
                    <a:pt x="785609" y="555752"/>
                  </a:lnTo>
                  <a:lnTo>
                    <a:pt x="785609" y="569087"/>
                  </a:lnTo>
                  <a:lnTo>
                    <a:pt x="782828" y="574294"/>
                  </a:lnTo>
                  <a:lnTo>
                    <a:pt x="777367" y="578104"/>
                  </a:lnTo>
                  <a:lnTo>
                    <a:pt x="771906" y="582041"/>
                  </a:lnTo>
                  <a:lnTo>
                    <a:pt x="769988" y="582549"/>
                  </a:lnTo>
                  <a:lnTo>
                    <a:pt x="769988" y="598043"/>
                  </a:lnTo>
                  <a:lnTo>
                    <a:pt x="769988" y="624078"/>
                  </a:lnTo>
                  <a:lnTo>
                    <a:pt x="740410" y="624078"/>
                  </a:lnTo>
                  <a:lnTo>
                    <a:pt x="740410" y="598043"/>
                  </a:lnTo>
                  <a:lnTo>
                    <a:pt x="745363" y="598932"/>
                  </a:lnTo>
                  <a:lnTo>
                    <a:pt x="750316" y="599313"/>
                  </a:lnTo>
                  <a:lnTo>
                    <a:pt x="760222" y="599313"/>
                  </a:lnTo>
                  <a:lnTo>
                    <a:pt x="765162" y="598932"/>
                  </a:lnTo>
                  <a:lnTo>
                    <a:pt x="769988" y="598043"/>
                  </a:lnTo>
                  <a:lnTo>
                    <a:pt x="769988" y="582549"/>
                  </a:lnTo>
                  <a:lnTo>
                    <a:pt x="764540" y="583946"/>
                  </a:lnTo>
                  <a:lnTo>
                    <a:pt x="745871" y="583946"/>
                  </a:lnTo>
                  <a:lnTo>
                    <a:pt x="738378" y="582041"/>
                  </a:lnTo>
                  <a:lnTo>
                    <a:pt x="732917" y="578231"/>
                  </a:lnTo>
                  <a:lnTo>
                    <a:pt x="727456" y="574294"/>
                  </a:lnTo>
                  <a:lnTo>
                    <a:pt x="724789" y="569087"/>
                  </a:lnTo>
                  <a:lnTo>
                    <a:pt x="724789" y="555752"/>
                  </a:lnTo>
                  <a:lnTo>
                    <a:pt x="727456" y="550545"/>
                  </a:lnTo>
                  <a:lnTo>
                    <a:pt x="732917" y="546735"/>
                  </a:lnTo>
                  <a:lnTo>
                    <a:pt x="738378" y="542798"/>
                  </a:lnTo>
                  <a:lnTo>
                    <a:pt x="745871" y="540893"/>
                  </a:lnTo>
                  <a:lnTo>
                    <a:pt x="764667" y="540893"/>
                  </a:lnTo>
                  <a:lnTo>
                    <a:pt x="772033" y="542798"/>
                  </a:lnTo>
                  <a:lnTo>
                    <a:pt x="782828" y="550545"/>
                  </a:lnTo>
                  <a:lnTo>
                    <a:pt x="785609" y="555752"/>
                  </a:lnTo>
                  <a:lnTo>
                    <a:pt x="785609" y="532498"/>
                  </a:lnTo>
                  <a:lnTo>
                    <a:pt x="783069" y="531050"/>
                  </a:lnTo>
                  <a:lnTo>
                    <a:pt x="774674" y="527989"/>
                  </a:lnTo>
                  <a:lnTo>
                    <a:pt x="765403" y="526148"/>
                  </a:lnTo>
                  <a:lnTo>
                    <a:pt x="755269" y="525526"/>
                  </a:lnTo>
                  <a:lnTo>
                    <a:pt x="744969" y="526148"/>
                  </a:lnTo>
                  <a:lnTo>
                    <a:pt x="709193" y="547027"/>
                  </a:lnTo>
                  <a:lnTo>
                    <a:pt x="705739" y="562356"/>
                  </a:lnTo>
                  <a:lnTo>
                    <a:pt x="706742" y="571080"/>
                  </a:lnTo>
                  <a:lnTo>
                    <a:pt x="709764" y="578764"/>
                  </a:lnTo>
                  <a:lnTo>
                    <a:pt x="714844" y="585419"/>
                  </a:lnTo>
                  <a:lnTo>
                    <a:pt x="721995" y="591058"/>
                  </a:lnTo>
                  <a:lnTo>
                    <a:pt x="721995" y="624078"/>
                  </a:lnTo>
                  <a:lnTo>
                    <a:pt x="688594" y="624078"/>
                  </a:lnTo>
                  <a:lnTo>
                    <a:pt x="688594" y="639445"/>
                  </a:lnTo>
                  <a:lnTo>
                    <a:pt x="821817" y="639445"/>
                  </a:lnTo>
                  <a:lnTo>
                    <a:pt x="821817" y="624078"/>
                  </a:lnTo>
                  <a:close/>
                </a:path>
                <a:path w="4076065" h="659764">
                  <a:moveTo>
                    <a:pt x="826135" y="281178"/>
                  </a:moveTo>
                  <a:lnTo>
                    <a:pt x="804291" y="281178"/>
                  </a:lnTo>
                  <a:lnTo>
                    <a:pt x="804291" y="239903"/>
                  </a:lnTo>
                  <a:lnTo>
                    <a:pt x="785609" y="239903"/>
                  </a:lnTo>
                  <a:lnTo>
                    <a:pt x="785609" y="328295"/>
                  </a:lnTo>
                  <a:lnTo>
                    <a:pt x="804291" y="328295"/>
                  </a:lnTo>
                  <a:lnTo>
                    <a:pt x="804291" y="296926"/>
                  </a:lnTo>
                  <a:lnTo>
                    <a:pt x="826135" y="296926"/>
                  </a:lnTo>
                  <a:lnTo>
                    <a:pt x="826135" y="281178"/>
                  </a:lnTo>
                  <a:close/>
                </a:path>
                <a:path w="4076065" h="659764">
                  <a:moveTo>
                    <a:pt x="885558" y="5080"/>
                  </a:moveTo>
                  <a:lnTo>
                    <a:pt x="868045" y="5080"/>
                  </a:lnTo>
                  <a:lnTo>
                    <a:pt x="868045" y="52451"/>
                  </a:lnTo>
                  <a:lnTo>
                    <a:pt x="853567" y="52451"/>
                  </a:lnTo>
                  <a:lnTo>
                    <a:pt x="838187" y="14859"/>
                  </a:lnTo>
                  <a:lnTo>
                    <a:pt x="836041" y="13868"/>
                  </a:lnTo>
                  <a:lnTo>
                    <a:pt x="836041" y="61087"/>
                  </a:lnTo>
                  <a:lnTo>
                    <a:pt x="835799" y="68808"/>
                  </a:lnTo>
                  <a:lnTo>
                    <a:pt x="826008" y="94869"/>
                  </a:lnTo>
                  <a:lnTo>
                    <a:pt x="821436" y="94869"/>
                  </a:lnTo>
                  <a:lnTo>
                    <a:pt x="814997" y="92773"/>
                  </a:lnTo>
                  <a:lnTo>
                    <a:pt x="810399" y="86461"/>
                  </a:lnTo>
                  <a:lnTo>
                    <a:pt x="807618" y="75907"/>
                  </a:lnTo>
                  <a:lnTo>
                    <a:pt x="806704" y="61087"/>
                  </a:lnTo>
                  <a:lnTo>
                    <a:pt x="807618" y="46329"/>
                  </a:lnTo>
                  <a:lnTo>
                    <a:pt x="810399" y="35775"/>
                  </a:lnTo>
                  <a:lnTo>
                    <a:pt x="814997" y="29425"/>
                  </a:lnTo>
                  <a:lnTo>
                    <a:pt x="821436" y="27305"/>
                  </a:lnTo>
                  <a:lnTo>
                    <a:pt x="826135" y="27305"/>
                  </a:lnTo>
                  <a:lnTo>
                    <a:pt x="829691" y="30226"/>
                  </a:lnTo>
                  <a:lnTo>
                    <a:pt x="834758" y="41910"/>
                  </a:lnTo>
                  <a:lnTo>
                    <a:pt x="835964" y="49796"/>
                  </a:lnTo>
                  <a:lnTo>
                    <a:pt x="836041" y="61087"/>
                  </a:lnTo>
                  <a:lnTo>
                    <a:pt x="836041" y="13868"/>
                  </a:lnTo>
                  <a:lnTo>
                    <a:pt x="830834" y="11430"/>
                  </a:lnTo>
                  <a:lnTo>
                    <a:pt x="821436" y="11430"/>
                  </a:lnTo>
                  <a:lnTo>
                    <a:pt x="790879" y="39916"/>
                  </a:lnTo>
                  <a:lnTo>
                    <a:pt x="788784" y="61087"/>
                  </a:lnTo>
                  <a:lnTo>
                    <a:pt x="789317" y="72478"/>
                  </a:lnTo>
                  <a:lnTo>
                    <a:pt x="807339" y="107594"/>
                  </a:lnTo>
                  <a:lnTo>
                    <a:pt x="821436" y="110744"/>
                  </a:lnTo>
                  <a:lnTo>
                    <a:pt x="830961" y="110744"/>
                  </a:lnTo>
                  <a:lnTo>
                    <a:pt x="838581" y="107188"/>
                  </a:lnTo>
                  <a:lnTo>
                    <a:pt x="844042" y="100076"/>
                  </a:lnTo>
                  <a:lnTo>
                    <a:pt x="847293" y="94869"/>
                  </a:lnTo>
                  <a:lnTo>
                    <a:pt x="847775" y="94107"/>
                  </a:lnTo>
                  <a:lnTo>
                    <a:pt x="850620" y="86829"/>
                  </a:lnTo>
                  <a:lnTo>
                    <a:pt x="852589" y="78244"/>
                  </a:lnTo>
                  <a:lnTo>
                    <a:pt x="853694" y="68326"/>
                  </a:lnTo>
                  <a:lnTo>
                    <a:pt x="868045" y="68326"/>
                  </a:lnTo>
                  <a:lnTo>
                    <a:pt x="868045" y="141478"/>
                  </a:lnTo>
                  <a:lnTo>
                    <a:pt x="885558" y="141478"/>
                  </a:lnTo>
                  <a:lnTo>
                    <a:pt x="885558" y="68326"/>
                  </a:lnTo>
                  <a:lnTo>
                    <a:pt x="885558" y="52451"/>
                  </a:lnTo>
                  <a:lnTo>
                    <a:pt x="885558" y="5080"/>
                  </a:lnTo>
                  <a:close/>
                </a:path>
                <a:path w="4076065" h="659764">
                  <a:moveTo>
                    <a:pt x="913257" y="2159"/>
                  </a:moveTo>
                  <a:lnTo>
                    <a:pt x="895337" y="2159"/>
                  </a:lnTo>
                  <a:lnTo>
                    <a:pt x="895337" y="145669"/>
                  </a:lnTo>
                  <a:lnTo>
                    <a:pt x="913257" y="145669"/>
                  </a:lnTo>
                  <a:lnTo>
                    <a:pt x="913257" y="2159"/>
                  </a:lnTo>
                  <a:close/>
                </a:path>
                <a:path w="4076065" h="659764">
                  <a:moveTo>
                    <a:pt x="974217" y="624078"/>
                  </a:moveTo>
                  <a:lnTo>
                    <a:pt x="916940" y="624078"/>
                  </a:lnTo>
                  <a:lnTo>
                    <a:pt x="916940" y="595630"/>
                  </a:lnTo>
                  <a:lnTo>
                    <a:pt x="955167" y="595630"/>
                  </a:lnTo>
                  <a:lnTo>
                    <a:pt x="955167" y="580009"/>
                  </a:lnTo>
                  <a:lnTo>
                    <a:pt x="880986" y="580009"/>
                  </a:lnTo>
                  <a:lnTo>
                    <a:pt x="880986" y="543941"/>
                  </a:lnTo>
                  <a:lnTo>
                    <a:pt x="953008" y="543941"/>
                  </a:lnTo>
                  <a:lnTo>
                    <a:pt x="953008" y="528320"/>
                  </a:lnTo>
                  <a:lnTo>
                    <a:pt x="862203" y="528320"/>
                  </a:lnTo>
                  <a:lnTo>
                    <a:pt x="862203" y="595630"/>
                  </a:lnTo>
                  <a:lnTo>
                    <a:pt x="898144" y="595630"/>
                  </a:lnTo>
                  <a:lnTo>
                    <a:pt x="898144" y="624078"/>
                  </a:lnTo>
                  <a:lnTo>
                    <a:pt x="840994" y="624078"/>
                  </a:lnTo>
                  <a:lnTo>
                    <a:pt x="840994" y="639572"/>
                  </a:lnTo>
                  <a:lnTo>
                    <a:pt x="974217" y="639572"/>
                  </a:lnTo>
                  <a:lnTo>
                    <a:pt x="974217" y="624078"/>
                  </a:lnTo>
                  <a:close/>
                </a:path>
                <a:path w="4076065" h="659764">
                  <a:moveTo>
                    <a:pt x="1029589" y="95504"/>
                  </a:moveTo>
                  <a:lnTo>
                    <a:pt x="998880" y="64604"/>
                  </a:lnTo>
                  <a:lnTo>
                    <a:pt x="992886" y="11684"/>
                  </a:lnTo>
                  <a:lnTo>
                    <a:pt x="974217" y="11684"/>
                  </a:lnTo>
                  <a:lnTo>
                    <a:pt x="974217" y="39624"/>
                  </a:lnTo>
                  <a:lnTo>
                    <a:pt x="973543" y="48437"/>
                  </a:lnTo>
                  <a:lnTo>
                    <a:pt x="951128" y="89090"/>
                  </a:lnTo>
                  <a:lnTo>
                    <a:pt x="935990" y="99695"/>
                  </a:lnTo>
                  <a:lnTo>
                    <a:pt x="950468" y="112522"/>
                  </a:lnTo>
                  <a:lnTo>
                    <a:pt x="960513" y="104482"/>
                  </a:lnTo>
                  <a:lnTo>
                    <a:pt x="969365" y="95377"/>
                  </a:lnTo>
                  <a:lnTo>
                    <a:pt x="977049" y="85242"/>
                  </a:lnTo>
                  <a:lnTo>
                    <a:pt x="983615" y="74041"/>
                  </a:lnTo>
                  <a:lnTo>
                    <a:pt x="989660" y="84074"/>
                  </a:lnTo>
                  <a:lnTo>
                    <a:pt x="997153" y="93395"/>
                  </a:lnTo>
                  <a:lnTo>
                    <a:pt x="1006094" y="102031"/>
                  </a:lnTo>
                  <a:lnTo>
                    <a:pt x="1016508" y="109982"/>
                  </a:lnTo>
                  <a:lnTo>
                    <a:pt x="1029589" y="95504"/>
                  </a:lnTo>
                  <a:close/>
                </a:path>
                <a:path w="4076065" h="659764">
                  <a:moveTo>
                    <a:pt x="1063244" y="2159"/>
                  </a:moveTo>
                  <a:lnTo>
                    <a:pt x="1044702" y="2159"/>
                  </a:lnTo>
                  <a:lnTo>
                    <a:pt x="1044702" y="45593"/>
                  </a:lnTo>
                  <a:lnTo>
                    <a:pt x="1013587" y="45593"/>
                  </a:lnTo>
                  <a:lnTo>
                    <a:pt x="1013587" y="61341"/>
                  </a:lnTo>
                  <a:lnTo>
                    <a:pt x="1044702" y="61341"/>
                  </a:lnTo>
                  <a:lnTo>
                    <a:pt x="1044702" y="145669"/>
                  </a:lnTo>
                  <a:lnTo>
                    <a:pt x="1063244" y="145669"/>
                  </a:lnTo>
                  <a:lnTo>
                    <a:pt x="1063244" y="2159"/>
                  </a:lnTo>
                  <a:close/>
                </a:path>
                <a:path w="4076065" h="659764">
                  <a:moveTo>
                    <a:pt x="1087628" y="634238"/>
                  </a:moveTo>
                  <a:lnTo>
                    <a:pt x="1086586" y="620268"/>
                  </a:lnTo>
                  <a:lnTo>
                    <a:pt x="1086485" y="618744"/>
                  </a:lnTo>
                  <a:lnTo>
                    <a:pt x="1077137" y="619277"/>
                  </a:lnTo>
                  <a:lnTo>
                    <a:pt x="1067409" y="619696"/>
                  </a:lnTo>
                  <a:lnTo>
                    <a:pt x="1057275" y="620039"/>
                  </a:lnTo>
                  <a:lnTo>
                    <a:pt x="1046734" y="620268"/>
                  </a:lnTo>
                  <a:lnTo>
                    <a:pt x="1046734" y="595884"/>
                  </a:lnTo>
                  <a:lnTo>
                    <a:pt x="1053465" y="594042"/>
                  </a:lnTo>
                  <a:lnTo>
                    <a:pt x="1059434" y="591350"/>
                  </a:lnTo>
                  <a:lnTo>
                    <a:pt x="1064628" y="587857"/>
                  </a:lnTo>
                  <a:lnTo>
                    <a:pt x="1069086" y="583565"/>
                  </a:lnTo>
                  <a:lnTo>
                    <a:pt x="1071156" y="581152"/>
                  </a:lnTo>
                  <a:lnTo>
                    <a:pt x="1074547" y="577215"/>
                  </a:lnTo>
                  <a:lnTo>
                    <a:pt x="1077125" y="569849"/>
                  </a:lnTo>
                  <a:lnTo>
                    <a:pt x="1077214" y="560832"/>
                  </a:lnTo>
                  <a:lnTo>
                    <a:pt x="1076515" y="553123"/>
                  </a:lnTo>
                  <a:lnTo>
                    <a:pt x="1074445" y="546188"/>
                  </a:lnTo>
                  <a:lnTo>
                    <a:pt x="1071118" y="540258"/>
                  </a:lnTo>
                  <a:lnTo>
                    <a:pt x="1070991" y="540029"/>
                  </a:lnTo>
                  <a:lnTo>
                    <a:pt x="1066165" y="534670"/>
                  </a:lnTo>
                  <a:lnTo>
                    <a:pt x="1060183" y="530263"/>
                  </a:lnTo>
                  <a:lnTo>
                    <a:pt x="1058164" y="529323"/>
                  </a:lnTo>
                  <a:lnTo>
                    <a:pt x="1058164" y="554863"/>
                  </a:lnTo>
                  <a:lnTo>
                    <a:pt x="1058164" y="566674"/>
                  </a:lnTo>
                  <a:lnTo>
                    <a:pt x="1056259" y="571500"/>
                  </a:lnTo>
                  <a:lnTo>
                    <a:pt x="1052322" y="575310"/>
                  </a:lnTo>
                  <a:lnTo>
                    <a:pt x="1048512" y="579247"/>
                  </a:lnTo>
                  <a:lnTo>
                    <a:pt x="1043432" y="581152"/>
                  </a:lnTo>
                  <a:lnTo>
                    <a:pt x="1031240" y="581152"/>
                  </a:lnTo>
                  <a:lnTo>
                    <a:pt x="1026287" y="579247"/>
                  </a:lnTo>
                  <a:lnTo>
                    <a:pt x="1022350" y="575310"/>
                  </a:lnTo>
                  <a:lnTo>
                    <a:pt x="1018413" y="571500"/>
                  </a:lnTo>
                  <a:lnTo>
                    <a:pt x="1016381" y="566674"/>
                  </a:lnTo>
                  <a:lnTo>
                    <a:pt x="1016381" y="554863"/>
                  </a:lnTo>
                  <a:lnTo>
                    <a:pt x="1018286" y="549910"/>
                  </a:lnTo>
                  <a:lnTo>
                    <a:pt x="1022223" y="546100"/>
                  </a:lnTo>
                  <a:lnTo>
                    <a:pt x="1026033" y="542163"/>
                  </a:lnTo>
                  <a:lnTo>
                    <a:pt x="1030986" y="540258"/>
                  </a:lnTo>
                  <a:lnTo>
                    <a:pt x="1043305" y="540258"/>
                  </a:lnTo>
                  <a:lnTo>
                    <a:pt x="1048258" y="542163"/>
                  </a:lnTo>
                  <a:lnTo>
                    <a:pt x="1056259" y="549910"/>
                  </a:lnTo>
                  <a:lnTo>
                    <a:pt x="1058164" y="554863"/>
                  </a:lnTo>
                  <a:lnTo>
                    <a:pt x="1058164" y="529323"/>
                  </a:lnTo>
                  <a:lnTo>
                    <a:pt x="1053490" y="527138"/>
                  </a:lnTo>
                  <a:lnTo>
                    <a:pt x="1046086" y="525259"/>
                  </a:lnTo>
                  <a:lnTo>
                    <a:pt x="1037971" y="524637"/>
                  </a:lnTo>
                  <a:lnTo>
                    <a:pt x="1029677" y="525259"/>
                  </a:lnTo>
                  <a:lnTo>
                    <a:pt x="998054" y="553123"/>
                  </a:lnTo>
                  <a:lnTo>
                    <a:pt x="997331" y="560832"/>
                  </a:lnTo>
                  <a:lnTo>
                    <a:pt x="997331" y="569849"/>
                  </a:lnTo>
                  <a:lnTo>
                    <a:pt x="1028065" y="595884"/>
                  </a:lnTo>
                  <a:lnTo>
                    <a:pt x="1028065" y="620776"/>
                  </a:lnTo>
                  <a:lnTo>
                    <a:pt x="1018844" y="620953"/>
                  </a:lnTo>
                  <a:lnTo>
                    <a:pt x="987933" y="621157"/>
                  </a:lnTo>
                  <a:lnTo>
                    <a:pt x="990092" y="636905"/>
                  </a:lnTo>
                  <a:lnTo>
                    <a:pt x="1015403" y="636739"/>
                  </a:lnTo>
                  <a:lnTo>
                    <a:pt x="1040091" y="636244"/>
                  </a:lnTo>
                  <a:lnTo>
                    <a:pt x="1064171" y="635406"/>
                  </a:lnTo>
                  <a:lnTo>
                    <a:pt x="1087628" y="634238"/>
                  </a:lnTo>
                  <a:close/>
                </a:path>
                <a:path w="4076065" h="659764">
                  <a:moveTo>
                    <a:pt x="1133602" y="572516"/>
                  </a:moveTo>
                  <a:lnTo>
                    <a:pt x="1111504" y="572516"/>
                  </a:lnTo>
                  <a:lnTo>
                    <a:pt x="1111504" y="515747"/>
                  </a:lnTo>
                  <a:lnTo>
                    <a:pt x="1092835" y="515747"/>
                  </a:lnTo>
                  <a:lnTo>
                    <a:pt x="1092835" y="659257"/>
                  </a:lnTo>
                  <a:lnTo>
                    <a:pt x="1111504" y="659257"/>
                  </a:lnTo>
                  <a:lnTo>
                    <a:pt x="1111504" y="588264"/>
                  </a:lnTo>
                  <a:lnTo>
                    <a:pt x="1133602" y="588264"/>
                  </a:lnTo>
                  <a:lnTo>
                    <a:pt x="1133602" y="572516"/>
                  </a:lnTo>
                  <a:close/>
                </a:path>
                <a:path w="4076065" h="659764">
                  <a:moveTo>
                    <a:pt x="1279017" y="110490"/>
                  </a:moveTo>
                  <a:lnTo>
                    <a:pt x="1245616" y="110490"/>
                  </a:lnTo>
                  <a:lnTo>
                    <a:pt x="1245616" y="84455"/>
                  </a:lnTo>
                  <a:lnTo>
                    <a:pt x="1245616" y="77470"/>
                  </a:lnTo>
                  <a:lnTo>
                    <a:pt x="1252702" y="71742"/>
                  </a:lnTo>
                  <a:lnTo>
                    <a:pt x="1253744" y="70358"/>
                  </a:lnTo>
                  <a:lnTo>
                    <a:pt x="1257782" y="65024"/>
                  </a:lnTo>
                  <a:lnTo>
                    <a:pt x="1260843" y="57365"/>
                  </a:lnTo>
                  <a:lnTo>
                    <a:pt x="1261872" y="48768"/>
                  </a:lnTo>
                  <a:lnTo>
                    <a:pt x="1260983" y="40652"/>
                  </a:lnTo>
                  <a:lnTo>
                    <a:pt x="1242822" y="18910"/>
                  </a:lnTo>
                  <a:lnTo>
                    <a:pt x="1242822" y="42164"/>
                  </a:lnTo>
                  <a:lnTo>
                    <a:pt x="1242822" y="55499"/>
                  </a:lnTo>
                  <a:lnTo>
                    <a:pt x="1240028" y="60706"/>
                  </a:lnTo>
                  <a:lnTo>
                    <a:pt x="1234567" y="64516"/>
                  </a:lnTo>
                  <a:lnTo>
                    <a:pt x="1229106" y="68453"/>
                  </a:lnTo>
                  <a:lnTo>
                    <a:pt x="1227201" y="68948"/>
                  </a:lnTo>
                  <a:lnTo>
                    <a:pt x="1227201" y="84455"/>
                  </a:lnTo>
                  <a:lnTo>
                    <a:pt x="1227201" y="110490"/>
                  </a:lnTo>
                  <a:lnTo>
                    <a:pt x="1197610" y="110490"/>
                  </a:lnTo>
                  <a:lnTo>
                    <a:pt x="1197610" y="84455"/>
                  </a:lnTo>
                  <a:lnTo>
                    <a:pt x="1202563" y="85344"/>
                  </a:lnTo>
                  <a:lnTo>
                    <a:pt x="1207516" y="85725"/>
                  </a:lnTo>
                  <a:lnTo>
                    <a:pt x="1217422" y="85725"/>
                  </a:lnTo>
                  <a:lnTo>
                    <a:pt x="1222375" y="85344"/>
                  </a:lnTo>
                  <a:lnTo>
                    <a:pt x="1227201" y="84455"/>
                  </a:lnTo>
                  <a:lnTo>
                    <a:pt x="1227201" y="68948"/>
                  </a:lnTo>
                  <a:lnTo>
                    <a:pt x="1221740" y="70358"/>
                  </a:lnTo>
                  <a:lnTo>
                    <a:pt x="1203071" y="70358"/>
                  </a:lnTo>
                  <a:lnTo>
                    <a:pt x="1195578" y="68453"/>
                  </a:lnTo>
                  <a:lnTo>
                    <a:pt x="1190117" y="64643"/>
                  </a:lnTo>
                  <a:lnTo>
                    <a:pt x="1184656" y="60706"/>
                  </a:lnTo>
                  <a:lnTo>
                    <a:pt x="1181989" y="55499"/>
                  </a:lnTo>
                  <a:lnTo>
                    <a:pt x="1181989" y="42164"/>
                  </a:lnTo>
                  <a:lnTo>
                    <a:pt x="1184656" y="36957"/>
                  </a:lnTo>
                  <a:lnTo>
                    <a:pt x="1190117" y="33147"/>
                  </a:lnTo>
                  <a:lnTo>
                    <a:pt x="1195578" y="29210"/>
                  </a:lnTo>
                  <a:lnTo>
                    <a:pt x="1203071" y="27305"/>
                  </a:lnTo>
                  <a:lnTo>
                    <a:pt x="1221867" y="27305"/>
                  </a:lnTo>
                  <a:lnTo>
                    <a:pt x="1229233" y="29210"/>
                  </a:lnTo>
                  <a:lnTo>
                    <a:pt x="1240028" y="36957"/>
                  </a:lnTo>
                  <a:lnTo>
                    <a:pt x="1242822" y="42164"/>
                  </a:lnTo>
                  <a:lnTo>
                    <a:pt x="1242822" y="18910"/>
                  </a:lnTo>
                  <a:lnTo>
                    <a:pt x="1240269" y="17462"/>
                  </a:lnTo>
                  <a:lnTo>
                    <a:pt x="1231874" y="14401"/>
                  </a:lnTo>
                  <a:lnTo>
                    <a:pt x="1222603" y="12560"/>
                  </a:lnTo>
                  <a:lnTo>
                    <a:pt x="1212469" y="11938"/>
                  </a:lnTo>
                  <a:lnTo>
                    <a:pt x="1202169" y="12560"/>
                  </a:lnTo>
                  <a:lnTo>
                    <a:pt x="1166393" y="33439"/>
                  </a:lnTo>
                  <a:lnTo>
                    <a:pt x="1162939" y="48768"/>
                  </a:lnTo>
                  <a:lnTo>
                    <a:pt x="1163942" y="57492"/>
                  </a:lnTo>
                  <a:lnTo>
                    <a:pt x="1166964" y="65176"/>
                  </a:lnTo>
                  <a:lnTo>
                    <a:pt x="1172044" y="71831"/>
                  </a:lnTo>
                  <a:lnTo>
                    <a:pt x="1179195" y="77470"/>
                  </a:lnTo>
                  <a:lnTo>
                    <a:pt x="1179195" y="110490"/>
                  </a:lnTo>
                  <a:lnTo>
                    <a:pt x="1145794" y="110490"/>
                  </a:lnTo>
                  <a:lnTo>
                    <a:pt x="1145794" y="125857"/>
                  </a:lnTo>
                  <a:lnTo>
                    <a:pt x="1279017" y="125857"/>
                  </a:lnTo>
                  <a:lnTo>
                    <a:pt x="1279017" y="110490"/>
                  </a:lnTo>
                  <a:close/>
                </a:path>
                <a:path w="4076065" h="659764">
                  <a:moveTo>
                    <a:pt x="1283843" y="523367"/>
                  </a:moveTo>
                  <a:lnTo>
                    <a:pt x="1210056" y="523367"/>
                  </a:lnTo>
                  <a:lnTo>
                    <a:pt x="1210056" y="538988"/>
                  </a:lnTo>
                  <a:lnTo>
                    <a:pt x="1265174" y="538988"/>
                  </a:lnTo>
                  <a:lnTo>
                    <a:pt x="1264831" y="548347"/>
                  </a:lnTo>
                  <a:lnTo>
                    <a:pt x="1264373" y="557187"/>
                  </a:lnTo>
                  <a:lnTo>
                    <a:pt x="1263777" y="565492"/>
                  </a:lnTo>
                  <a:lnTo>
                    <a:pt x="1263015" y="573278"/>
                  </a:lnTo>
                  <a:lnTo>
                    <a:pt x="1281303" y="575056"/>
                  </a:lnTo>
                  <a:lnTo>
                    <a:pt x="1282446" y="563829"/>
                  </a:lnTo>
                  <a:lnTo>
                    <a:pt x="1283233" y="551459"/>
                  </a:lnTo>
                  <a:lnTo>
                    <a:pt x="1283690" y="537972"/>
                  </a:lnTo>
                  <a:lnTo>
                    <a:pt x="1283843" y="523367"/>
                  </a:lnTo>
                  <a:close/>
                </a:path>
                <a:path w="4076065" h="659764">
                  <a:moveTo>
                    <a:pt x="1294511" y="598170"/>
                  </a:moveTo>
                  <a:lnTo>
                    <a:pt x="1293482" y="584581"/>
                  </a:lnTo>
                  <a:lnTo>
                    <a:pt x="1293368" y="582930"/>
                  </a:lnTo>
                  <a:lnTo>
                    <a:pt x="1285506" y="583387"/>
                  </a:lnTo>
                  <a:lnTo>
                    <a:pt x="1275245" y="583806"/>
                  </a:lnTo>
                  <a:lnTo>
                    <a:pt x="1247521" y="584581"/>
                  </a:lnTo>
                  <a:lnTo>
                    <a:pt x="1247521" y="556260"/>
                  </a:lnTo>
                  <a:lnTo>
                    <a:pt x="1228725" y="556260"/>
                  </a:lnTo>
                  <a:lnTo>
                    <a:pt x="1228725" y="584835"/>
                  </a:lnTo>
                  <a:lnTo>
                    <a:pt x="1197356" y="585089"/>
                  </a:lnTo>
                  <a:lnTo>
                    <a:pt x="1199261" y="600837"/>
                  </a:lnTo>
                  <a:lnTo>
                    <a:pt x="1224280" y="600671"/>
                  </a:lnTo>
                  <a:lnTo>
                    <a:pt x="1248498" y="600176"/>
                  </a:lnTo>
                  <a:lnTo>
                    <a:pt x="1271905" y="599338"/>
                  </a:lnTo>
                  <a:lnTo>
                    <a:pt x="1294511" y="598170"/>
                  </a:lnTo>
                  <a:close/>
                </a:path>
                <a:path w="4076065" h="659764">
                  <a:moveTo>
                    <a:pt x="1319784" y="638683"/>
                  </a:moveTo>
                  <a:lnTo>
                    <a:pt x="1239266" y="638683"/>
                  </a:lnTo>
                  <a:lnTo>
                    <a:pt x="1239266" y="608711"/>
                  </a:lnTo>
                  <a:lnTo>
                    <a:pt x="1220470" y="608711"/>
                  </a:lnTo>
                  <a:lnTo>
                    <a:pt x="1220470" y="654431"/>
                  </a:lnTo>
                  <a:lnTo>
                    <a:pt x="1319784" y="654431"/>
                  </a:lnTo>
                  <a:lnTo>
                    <a:pt x="1319784" y="638683"/>
                  </a:lnTo>
                  <a:close/>
                </a:path>
                <a:path w="4076065" h="659764">
                  <a:moveTo>
                    <a:pt x="1339088" y="562737"/>
                  </a:moveTo>
                  <a:lnTo>
                    <a:pt x="1317879" y="562737"/>
                  </a:lnTo>
                  <a:lnTo>
                    <a:pt x="1317879" y="515747"/>
                  </a:lnTo>
                  <a:lnTo>
                    <a:pt x="1299210" y="515747"/>
                  </a:lnTo>
                  <a:lnTo>
                    <a:pt x="1299210" y="621030"/>
                  </a:lnTo>
                  <a:lnTo>
                    <a:pt x="1317879" y="621030"/>
                  </a:lnTo>
                  <a:lnTo>
                    <a:pt x="1317879" y="578485"/>
                  </a:lnTo>
                  <a:lnTo>
                    <a:pt x="1339088" y="578485"/>
                  </a:lnTo>
                  <a:lnTo>
                    <a:pt x="1339088" y="562737"/>
                  </a:lnTo>
                  <a:close/>
                </a:path>
                <a:path w="4076065" h="659764">
                  <a:moveTo>
                    <a:pt x="1431417" y="66421"/>
                  </a:moveTo>
                  <a:lnTo>
                    <a:pt x="1409319" y="66421"/>
                  </a:lnTo>
                  <a:lnTo>
                    <a:pt x="1410474" y="50927"/>
                  </a:lnTo>
                  <a:lnTo>
                    <a:pt x="1411312" y="36080"/>
                  </a:lnTo>
                  <a:lnTo>
                    <a:pt x="1411808" y="21882"/>
                  </a:lnTo>
                  <a:lnTo>
                    <a:pt x="1411986" y="8382"/>
                  </a:lnTo>
                  <a:lnTo>
                    <a:pt x="1318514" y="8382"/>
                  </a:lnTo>
                  <a:lnTo>
                    <a:pt x="1318514" y="24130"/>
                  </a:lnTo>
                  <a:lnTo>
                    <a:pt x="1393317" y="24130"/>
                  </a:lnTo>
                  <a:lnTo>
                    <a:pt x="1393190" y="32423"/>
                  </a:lnTo>
                  <a:lnTo>
                    <a:pt x="1392821" y="42240"/>
                  </a:lnTo>
                  <a:lnTo>
                    <a:pt x="1392186" y="53568"/>
                  </a:lnTo>
                  <a:lnTo>
                    <a:pt x="1391285" y="66421"/>
                  </a:lnTo>
                  <a:lnTo>
                    <a:pt x="1298194" y="66421"/>
                  </a:lnTo>
                  <a:lnTo>
                    <a:pt x="1298194" y="82296"/>
                  </a:lnTo>
                  <a:lnTo>
                    <a:pt x="1354328" y="82296"/>
                  </a:lnTo>
                  <a:lnTo>
                    <a:pt x="1354328" y="145669"/>
                  </a:lnTo>
                  <a:lnTo>
                    <a:pt x="1373124" y="145669"/>
                  </a:lnTo>
                  <a:lnTo>
                    <a:pt x="1373124" y="82296"/>
                  </a:lnTo>
                  <a:lnTo>
                    <a:pt x="1431417" y="82296"/>
                  </a:lnTo>
                  <a:lnTo>
                    <a:pt x="1431417" y="66421"/>
                  </a:lnTo>
                  <a:close/>
                </a:path>
                <a:path w="4076065" h="659764">
                  <a:moveTo>
                    <a:pt x="1448308" y="518668"/>
                  </a:moveTo>
                  <a:lnTo>
                    <a:pt x="1429893" y="518668"/>
                  </a:lnTo>
                  <a:lnTo>
                    <a:pt x="1429893" y="550291"/>
                  </a:lnTo>
                  <a:lnTo>
                    <a:pt x="1414399" y="550291"/>
                  </a:lnTo>
                  <a:lnTo>
                    <a:pt x="1415669" y="544322"/>
                  </a:lnTo>
                  <a:lnTo>
                    <a:pt x="1416939" y="536829"/>
                  </a:lnTo>
                  <a:lnTo>
                    <a:pt x="1417828" y="527812"/>
                  </a:lnTo>
                  <a:lnTo>
                    <a:pt x="1359789" y="527812"/>
                  </a:lnTo>
                  <a:lnTo>
                    <a:pt x="1359789" y="543306"/>
                  </a:lnTo>
                  <a:lnTo>
                    <a:pt x="1397889" y="543306"/>
                  </a:lnTo>
                  <a:lnTo>
                    <a:pt x="1395069" y="555383"/>
                  </a:lnTo>
                  <a:lnTo>
                    <a:pt x="1372273" y="597166"/>
                  </a:lnTo>
                  <a:lnTo>
                    <a:pt x="1351915" y="615569"/>
                  </a:lnTo>
                  <a:lnTo>
                    <a:pt x="1367663" y="627253"/>
                  </a:lnTo>
                  <a:lnTo>
                    <a:pt x="1397952" y="591273"/>
                  </a:lnTo>
                  <a:lnTo>
                    <a:pt x="1409954" y="565912"/>
                  </a:lnTo>
                  <a:lnTo>
                    <a:pt x="1429893" y="565912"/>
                  </a:lnTo>
                  <a:lnTo>
                    <a:pt x="1429893" y="588772"/>
                  </a:lnTo>
                  <a:lnTo>
                    <a:pt x="1402080" y="588772"/>
                  </a:lnTo>
                  <a:lnTo>
                    <a:pt x="1402080" y="604266"/>
                  </a:lnTo>
                  <a:lnTo>
                    <a:pt x="1429893" y="604266"/>
                  </a:lnTo>
                  <a:lnTo>
                    <a:pt x="1429893" y="655066"/>
                  </a:lnTo>
                  <a:lnTo>
                    <a:pt x="1448308" y="655066"/>
                  </a:lnTo>
                  <a:lnTo>
                    <a:pt x="1448308" y="565912"/>
                  </a:lnTo>
                  <a:lnTo>
                    <a:pt x="1448308" y="550291"/>
                  </a:lnTo>
                  <a:lnTo>
                    <a:pt x="1448308" y="518668"/>
                  </a:lnTo>
                  <a:close/>
                </a:path>
                <a:path w="4076065" h="659764">
                  <a:moveTo>
                    <a:pt x="1478026" y="515747"/>
                  </a:moveTo>
                  <a:lnTo>
                    <a:pt x="1459484" y="515747"/>
                  </a:lnTo>
                  <a:lnTo>
                    <a:pt x="1459484" y="659257"/>
                  </a:lnTo>
                  <a:lnTo>
                    <a:pt x="1478026" y="659257"/>
                  </a:lnTo>
                  <a:lnTo>
                    <a:pt x="1478026" y="515747"/>
                  </a:lnTo>
                  <a:close/>
                </a:path>
                <a:path w="4076065" h="659764">
                  <a:moveTo>
                    <a:pt x="1534160" y="78867"/>
                  </a:moveTo>
                  <a:lnTo>
                    <a:pt x="1515440" y="49161"/>
                  </a:lnTo>
                  <a:lnTo>
                    <a:pt x="1515440" y="73279"/>
                  </a:lnTo>
                  <a:lnTo>
                    <a:pt x="1515427" y="84074"/>
                  </a:lnTo>
                  <a:lnTo>
                    <a:pt x="1513713" y="88265"/>
                  </a:lnTo>
                  <a:lnTo>
                    <a:pt x="1506728" y="94996"/>
                  </a:lnTo>
                  <a:lnTo>
                    <a:pt x="1502029" y="96647"/>
                  </a:lnTo>
                  <a:lnTo>
                    <a:pt x="1490218" y="96647"/>
                  </a:lnTo>
                  <a:lnTo>
                    <a:pt x="1485519" y="94996"/>
                  </a:lnTo>
                  <a:lnTo>
                    <a:pt x="1478661" y="88392"/>
                  </a:lnTo>
                  <a:lnTo>
                    <a:pt x="1477010" y="84074"/>
                  </a:lnTo>
                  <a:lnTo>
                    <a:pt x="1477010" y="73279"/>
                  </a:lnTo>
                  <a:lnTo>
                    <a:pt x="1478661" y="68834"/>
                  </a:lnTo>
                  <a:lnTo>
                    <a:pt x="1482636" y="65125"/>
                  </a:lnTo>
                  <a:lnTo>
                    <a:pt x="1485646" y="62230"/>
                  </a:lnTo>
                  <a:lnTo>
                    <a:pt x="1490345" y="60579"/>
                  </a:lnTo>
                  <a:lnTo>
                    <a:pt x="1502029" y="60579"/>
                  </a:lnTo>
                  <a:lnTo>
                    <a:pt x="1506728" y="62357"/>
                  </a:lnTo>
                  <a:lnTo>
                    <a:pt x="1510284" y="65659"/>
                  </a:lnTo>
                  <a:lnTo>
                    <a:pt x="1513713" y="68961"/>
                  </a:lnTo>
                  <a:lnTo>
                    <a:pt x="1515440" y="73279"/>
                  </a:lnTo>
                  <a:lnTo>
                    <a:pt x="1515440" y="49161"/>
                  </a:lnTo>
                  <a:lnTo>
                    <a:pt x="1511427" y="47332"/>
                  </a:lnTo>
                  <a:lnTo>
                    <a:pt x="1504188" y="45554"/>
                  </a:lnTo>
                  <a:lnTo>
                    <a:pt x="1496187" y="44958"/>
                  </a:lnTo>
                  <a:lnTo>
                    <a:pt x="1488033" y="45554"/>
                  </a:lnTo>
                  <a:lnTo>
                    <a:pt x="1459001" y="71577"/>
                  </a:lnTo>
                  <a:lnTo>
                    <a:pt x="1458341" y="78740"/>
                  </a:lnTo>
                  <a:lnTo>
                    <a:pt x="1459001" y="85750"/>
                  </a:lnTo>
                  <a:lnTo>
                    <a:pt x="1488173" y="111810"/>
                  </a:lnTo>
                  <a:lnTo>
                    <a:pt x="1496060" y="112395"/>
                  </a:lnTo>
                  <a:lnTo>
                    <a:pt x="1504137" y="111810"/>
                  </a:lnTo>
                  <a:lnTo>
                    <a:pt x="1533486" y="85890"/>
                  </a:lnTo>
                  <a:lnTo>
                    <a:pt x="1534160" y="78867"/>
                  </a:lnTo>
                  <a:close/>
                </a:path>
                <a:path w="4076065" h="659764">
                  <a:moveTo>
                    <a:pt x="1540256" y="21971"/>
                  </a:moveTo>
                  <a:lnTo>
                    <a:pt x="1505839" y="21971"/>
                  </a:lnTo>
                  <a:lnTo>
                    <a:pt x="1505839" y="2159"/>
                  </a:lnTo>
                  <a:lnTo>
                    <a:pt x="1486916" y="2159"/>
                  </a:lnTo>
                  <a:lnTo>
                    <a:pt x="1486916" y="21971"/>
                  </a:lnTo>
                  <a:lnTo>
                    <a:pt x="1452499" y="21971"/>
                  </a:lnTo>
                  <a:lnTo>
                    <a:pt x="1452499" y="37592"/>
                  </a:lnTo>
                  <a:lnTo>
                    <a:pt x="1540256" y="37592"/>
                  </a:lnTo>
                  <a:lnTo>
                    <a:pt x="1540256" y="21971"/>
                  </a:lnTo>
                  <a:close/>
                </a:path>
                <a:path w="4076065" h="659764">
                  <a:moveTo>
                    <a:pt x="1588770" y="64516"/>
                  </a:moveTo>
                  <a:lnTo>
                    <a:pt x="1566291" y="64516"/>
                  </a:lnTo>
                  <a:lnTo>
                    <a:pt x="1566291" y="2159"/>
                  </a:lnTo>
                  <a:lnTo>
                    <a:pt x="1547622" y="2159"/>
                  </a:lnTo>
                  <a:lnTo>
                    <a:pt x="1547622" y="145669"/>
                  </a:lnTo>
                  <a:lnTo>
                    <a:pt x="1566291" y="145669"/>
                  </a:lnTo>
                  <a:lnTo>
                    <a:pt x="1566291" y="80137"/>
                  </a:lnTo>
                  <a:lnTo>
                    <a:pt x="1588770" y="80137"/>
                  </a:lnTo>
                  <a:lnTo>
                    <a:pt x="1588770" y="64516"/>
                  </a:lnTo>
                  <a:close/>
                </a:path>
                <a:path w="4076065" h="659764">
                  <a:moveTo>
                    <a:pt x="1627505" y="596519"/>
                  </a:moveTo>
                  <a:lnTo>
                    <a:pt x="1610614" y="596519"/>
                  </a:lnTo>
                  <a:lnTo>
                    <a:pt x="1610614" y="613537"/>
                  </a:lnTo>
                  <a:lnTo>
                    <a:pt x="1610614" y="627253"/>
                  </a:lnTo>
                  <a:lnTo>
                    <a:pt x="1610614" y="642620"/>
                  </a:lnTo>
                  <a:lnTo>
                    <a:pt x="1588389" y="642620"/>
                  </a:lnTo>
                  <a:lnTo>
                    <a:pt x="1588389" y="627253"/>
                  </a:lnTo>
                  <a:lnTo>
                    <a:pt x="1610614" y="627253"/>
                  </a:lnTo>
                  <a:lnTo>
                    <a:pt x="1610614" y="613537"/>
                  </a:lnTo>
                  <a:lnTo>
                    <a:pt x="1588389" y="613537"/>
                  </a:lnTo>
                  <a:lnTo>
                    <a:pt x="1588389" y="596519"/>
                  </a:lnTo>
                  <a:lnTo>
                    <a:pt x="1571625" y="596519"/>
                  </a:lnTo>
                  <a:lnTo>
                    <a:pt x="1571625" y="656336"/>
                  </a:lnTo>
                  <a:lnTo>
                    <a:pt x="1627505" y="656336"/>
                  </a:lnTo>
                  <a:lnTo>
                    <a:pt x="1627505" y="642620"/>
                  </a:lnTo>
                  <a:lnTo>
                    <a:pt x="1627505" y="627253"/>
                  </a:lnTo>
                  <a:lnTo>
                    <a:pt x="1627505" y="613537"/>
                  </a:lnTo>
                  <a:lnTo>
                    <a:pt x="1627505" y="596519"/>
                  </a:lnTo>
                  <a:close/>
                </a:path>
                <a:path w="4076065" h="659764">
                  <a:moveTo>
                    <a:pt x="1681099" y="515874"/>
                  </a:moveTo>
                  <a:lnTo>
                    <a:pt x="1662557" y="515874"/>
                  </a:lnTo>
                  <a:lnTo>
                    <a:pt x="1662557" y="545465"/>
                  </a:lnTo>
                  <a:lnTo>
                    <a:pt x="1638554" y="545465"/>
                  </a:lnTo>
                  <a:lnTo>
                    <a:pt x="1636522" y="536829"/>
                  </a:lnTo>
                  <a:lnTo>
                    <a:pt x="1633956" y="532765"/>
                  </a:lnTo>
                  <a:lnTo>
                    <a:pt x="1632204" y="529971"/>
                  </a:lnTo>
                  <a:lnTo>
                    <a:pt x="1620774" y="521512"/>
                  </a:lnTo>
                  <a:lnTo>
                    <a:pt x="1620774" y="547243"/>
                  </a:lnTo>
                  <a:lnTo>
                    <a:pt x="1620723" y="559562"/>
                  </a:lnTo>
                  <a:lnTo>
                    <a:pt x="1618996" y="564388"/>
                  </a:lnTo>
                  <a:lnTo>
                    <a:pt x="1615313" y="568325"/>
                  </a:lnTo>
                  <a:lnTo>
                    <a:pt x="1611884" y="572135"/>
                  </a:lnTo>
                  <a:lnTo>
                    <a:pt x="1607058" y="574040"/>
                  </a:lnTo>
                  <a:lnTo>
                    <a:pt x="1595374" y="574040"/>
                  </a:lnTo>
                  <a:lnTo>
                    <a:pt x="1590675" y="572135"/>
                  </a:lnTo>
                  <a:lnTo>
                    <a:pt x="1586992" y="568198"/>
                  </a:lnTo>
                  <a:lnTo>
                    <a:pt x="1583436" y="564515"/>
                  </a:lnTo>
                  <a:lnTo>
                    <a:pt x="1581658" y="559562"/>
                  </a:lnTo>
                  <a:lnTo>
                    <a:pt x="1581658" y="547243"/>
                  </a:lnTo>
                  <a:lnTo>
                    <a:pt x="1583436" y="542290"/>
                  </a:lnTo>
                  <a:lnTo>
                    <a:pt x="1590548" y="534670"/>
                  </a:lnTo>
                  <a:lnTo>
                    <a:pt x="1595247" y="532765"/>
                  </a:lnTo>
                  <a:lnTo>
                    <a:pt x="1607058" y="532765"/>
                  </a:lnTo>
                  <a:lnTo>
                    <a:pt x="1611757" y="534670"/>
                  </a:lnTo>
                  <a:lnTo>
                    <a:pt x="1615313" y="538480"/>
                  </a:lnTo>
                  <a:lnTo>
                    <a:pt x="1618996" y="542290"/>
                  </a:lnTo>
                  <a:lnTo>
                    <a:pt x="1620774" y="547243"/>
                  </a:lnTo>
                  <a:lnTo>
                    <a:pt x="1620774" y="521512"/>
                  </a:lnTo>
                  <a:lnTo>
                    <a:pt x="1618488" y="519811"/>
                  </a:lnTo>
                  <a:lnTo>
                    <a:pt x="1610487" y="517271"/>
                  </a:lnTo>
                  <a:lnTo>
                    <a:pt x="1601216" y="517271"/>
                  </a:lnTo>
                  <a:lnTo>
                    <a:pt x="1565795" y="539280"/>
                  </a:lnTo>
                  <a:lnTo>
                    <a:pt x="1563116" y="553339"/>
                  </a:lnTo>
                  <a:lnTo>
                    <a:pt x="1563776" y="560743"/>
                  </a:lnTo>
                  <a:lnTo>
                    <a:pt x="1593354" y="588645"/>
                  </a:lnTo>
                  <a:lnTo>
                    <a:pt x="1601216" y="589280"/>
                  </a:lnTo>
                  <a:lnTo>
                    <a:pt x="1608023" y="588810"/>
                  </a:lnTo>
                  <a:lnTo>
                    <a:pt x="1633842" y="574040"/>
                  </a:lnTo>
                  <a:lnTo>
                    <a:pt x="1636649" y="569595"/>
                  </a:lnTo>
                  <a:lnTo>
                    <a:pt x="1638681" y="561086"/>
                  </a:lnTo>
                  <a:lnTo>
                    <a:pt x="1662557" y="561086"/>
                  </a:lnTo>
                  <a:lnTo>
                    <a:pt x="1662557" y="590931"/>
                  </a:lnTo>
                  <a:lnTo>
                    <a:pt x="1681099" y="590931"/>
                  </a:lnTo>
                  <a:lnTo>
                    <a:pt x="1681099" y="561086"/>
                  </a:lnTo>
                  <a:lnTo>
                    <a:pt x="1681099" y="545465"/>
                  </a:lnTo>
                  <a:lnTo>
                    <a:pt x="1681099" y="515874"/>
                  </a:lnTo>
                  <a:close/>
                </a:path>
                <a:path w="4076065" h="659764">
                  <a:moveTo>
                    <a:pt x="1695704" y="646430"/>
                  </a:moveTo>
                  <a:lnTo>
                    <a:pt x="1670812" y="616712"/>
                  </a:lnTo>
                  <a:lnTo>
                    <a:pt x="1670812" y="596519"/>
                  </a:lnTo>
                  <a:lnTo>
                    <a:pt x="1653667" y="596519"/>
                  </a:lnTo>
                  <a:lnTo>
                    <a:pt x="1653667" y="616712"/>
                  </a:lnTo>
                  <a:lnTo>
                    <a:pt x="1651508" y="624332"/>
                  </a:lnTo>
                  <a:lnTo>
                    <a:pt x="1642618" y="637794"/>
                  </a:lnTo>
                  <a:lnTo>
                    <a:pt x="1636268" y="643001"/>
                  </a:lnTo>
                  <a:lnTo>
                    <a:pt x="1628013" y="646557"/>
                  </a:lnTo>
                  <a:lnTo>
                    <a:pt x="1640205" y="659003"/>
                  </a:lnTo>
                  <a:lnTo>
                    <a:pt x="1647126" y="654177"/>
                  </a:lnTo>
                  <a:lnTo>
                    <a:pt x="1653082" y="648792"/>
                  </a:lnTo>
                  <a:lnTo>
                    <a:pt x="1658099" y="642823"/>
                  </a:lnTo>
                  <a:lnTo>
                    <a:pt x="1662176" y="636270"/>
                  </a:lnTo>
                  <a:lnTo>
                    <a:pt x="1665782" y="642137"/>
                  </a:lnTo>
                  <a:lnTo>
                    <a:pt x="1670532" y="647903"/>
                  </a:lnTo>
                  <a:lnTo>
                    <a:pt x="1676400" y="653567"/>
                  </a:lnTo>
                  <a:lnTo>
                    <a:pt x="1683385" y="659130"/>
                  </a:lnTo>
                  <a:lnTo>
                    <a:pt x="1695704" y="646430"/>
                  </a:lnTo>
                  <a:close/>
                </a:path>
                <a:path w="4076065" h="659764">
                  <a:moveTo>
                    <a:pt x="1717929" y="40259"/>
                  </a:moveTo>
                  <a:lnTo>
                    <a:pt x="1641983" y="40259"/>
                  </a:lnTo>
                  <a:lnTo>
                    <a:pt x="1641983" y="9271"/>
                  </a:lnTo>
                  <a:lnTo>
                    <a:pt x="1623314" y="9271"/>
                  </a:lnTo>
                  <a:lnTo>
                    <a:pt x="1623314" y="56134"/>
                  </a:lnTo>
                  <a:lnTo>
                    <a:pt x="1717929" y="56134"/>
                  </a:lnTo>
                  <a:lnTo>
                    <a:pt x="1717929" y="40259"/>
                  </a:lnTo>
                  <a:close/>
                </a:path>
                <a:path w="4076065" h="659764">
                  <a:moveTo>
                    <a:pt x="1718564" y="123825"/>
                  </a:moveTo>
                  <a:lnTo>
                    <a:pt x="1641221" y="123825"/>
                  </a:lnTo>
                  <a:lnTo>
                    <a:pt x="1641221" y="97028"/>
                  </a:lnTo>
                  <a:lnTo>
                    <a:pt x="1622552" y="97028"/>
                  </a:lnTo>
                  <a:lnTo>
                    <a:pt x="1622552" y="139573"/>
                  </a:lnTo>
                  <a:lnTo>
                    <a:pt x="1718564" y="139573"/>
                  </a:lnTo>
                  <a:lnTo>
                    <a:pt x="1718564" y="123825"/>
                  </a:lnTo>
                  <a:close/>
                </a:path>
                <a:path w="4076065" h="659764">
                  <a:moveTo>
                    <a:pt x="1736217" y="71247"/>
                  </a:moveTo>
                  <a:lnTo>
                    <a:pt x="1602994" y="71247"/>
                  </a:lnTo>
                  <a:lnTo>
                    <a:pt x="1602994" y="86868"/>
                  </a:lnTo>
                  <a:lnTo>
                    <a:pt x="1736217" y="86868"/>
                  </a:lnTo>
                  <a:lnTo>
                    <a:pt x="1736217" y="71247"/>
                  </a:lnTo>
                  <a:close/>
                </a:path>
                <a:path w="4076065" h="659764">
                  <a:moveTo>
                    <a:pt x="1791716" y="574548"/>
                  </a:moveTo>
                  <a:lnTo>
                    <a:pt x="1782991" y="540766"/>
                  </a:lnTo>
                  <a:lnTo>
                    <a:pt x="1781429" y="538226"/>
                  </a:lnTo>
                  <a:lnTo>
                    <a:pt x="1775866" y="532396"/>
                  </a:lnTo>
                  <a:lnTo>
                    <a:pt x="1773555" y="530898"/>
                  </a:lnTo>
                  <a:lnTo>
                    <a:pt x="1773555" y="574675"/>
                  </a:lnTo>
                  <a:lnTo>
                    <a:pt x="1773212" y="582155"/>
                  </a:lnTo>
                  <a:lnTo>
                    <a:pt x="1759585" y="608711"/>
                  </a:lnTo>
                  <a:lnTo>
                    <a:pt x="1748536" y="608711"/>
                  </a:lnTo>
                  <a:lnTo>
                    <a:pt x="1743964" y="605536"/>
                  </a:lnTo>
                  <a:lnTo>
                    <a:pt x="1740154" y="599440"/>
                  </a:lnTo>
                  <a:lnTo>
                    <a:pt x="1736471" y="593344"/>
                  </a:lnTo>
                  <a:lnTo>
                    <a:pt x="1734654" y="585482"/>
                  </a:lnTo>
                  <a:lnTo>
                    <a:pt x="1734705" y="563575"/>
                  </a:lnTo>
                  <a:lnTo>
                    <a:pt x="1736344" y="556006"/>
                  </a:lnTo>
                  <a:lnTo>
                    <a:pt x="1743710" y="543814"/>
                  </a:lnTo>
                  <a:lnTo>
                    <a:pt x="1748409" y="540766"/>
                  </a:lnTo>
                  <a:lnTo>
                    <a:pt x="1759839" y="540766"/>
                  </a:lnTo>
                  <a:lnTo>
                    <a:pt x="1764538" y="543814"/>
                  </a:lnTo>
                  <a:lnTo>
                    <a:pt x="1768094" y="549910"/>
                  </a:lnTo>
                  <a:lnTo>
                    <a:pt x="1771777" y="556006"/>
                  </a:lnTo>
                  <a:lnTo>
                    <a:pt x="1773428" y="563702"/>
                  </a:lnTo>
                  <a:lnTo>
                    <a:pt x="1773555" y="574675"/>
                  </a:lnTo>
                  <a:lnTo>
                    <a:pt x="1773555" y="530898"/>
                  </a:lnTo>
                  <a:lnTo>
                    <a:pt x="1769440" y="528218"/>
                  </a:lnTo>
                  <a:lnTo>
                    <a:pt x="1762226" y="525729"/>
                  </a:lnTo>
                  <a:lnTo>
                    <a:pt x="1754124" y="524891"/>
                  </a:lnTo>
                  <a:lnTo>
                    <a:pt x="1745945" y="525729"/>
                  </a:lnTo>
                  <a:lnTo>
                    <a:pt x="1718843" y="553847"/>
                  </a:lnTo>
                  <a:lnTo>
                    <a:pt x="1716278" y="574548"/>
                  </a:lnTo>
                  <a:lnTo>
                    <a:pt x="1716925" y="585482"/>
                  </a:lnTo>
                  <a:lnTo>
                    <a:pt x="1738731" y="621004"/>
                  </a:lnTo>
                  <a:lnTo>
                    <a:pt x="1754124" y="624332"/>
                  </a:lnTo>
                  <a:lnTo>
                    <a:pt x="1762264" y="623506"/>
                  </a:lnTo>
                  <a:lnTo>
                    <a:pt x="1769554" y="620991"/>
                  </a:lnTo>
                  <a:lnTo>
                    <a:pt x="1775929" y="616839"/>
                  </a:lnTo>
                  <a:lnTo>
                    <a:pt x="1781429" y="610997"/>
                  </a:lnTo>
                  <a:lnTo>
                    <a:pt x="1782838" y="608711"/>
                  </a:lnTo>
                  <a:lnTo>
                    <a:pt x="1785924" y="603719"/>
                  </a:lnTo>
                  <a:lnTo>
                    <a:pt x="1789137" y="595210"/>
                  </a:lnTo>
                  <a:lnTo>
                    <a:pt x="1791068" y="585482"/>
                  </a:lnTo>
                  <a:lnTo>
                    <a:pt x="1791716" y="574548"/>
                  </a:lnTo>
                  <a:close/>
                </a:path>
                <a:path w="4076065" h="659764">
                  <a:moveTo>
                    <a:pt x="1831848" y="515747"/>
                  </a:moveTo>
                  <a:lnTo>
                    <a:pt x="1813306" y="515747"/>
                  </a:lnTo>
                  <a:lnTo>
                    <a:pt x="1813306" y="659257"/>
                  </a:lnTo>
                  <a:lnTo>
                    <a:pt x="1831848" y="659257"/>
                  </a:lnTo>
                  <a:lnTo>
                    <a:pt x="1831848" y="515747"/>
                  </a:lnTo>
                  <a:close/>
                </a:path>
                <a:path w="4076065" h="659764">
                  <a:moveTo>
                    <a:pt x="1943481" y="110363"/>
                  </a:moveTo>
                  <a:lnTo>
                    <a:pt x="1886204" y="110363"/>
                  </a:lnTo>
                  <a:lnTo>
                    <a:pt x="1886204" y="84328"/>
                  </a:lnTo>
                  <a:lnTo>
                    <a:pt x="1923288" y="84328"/>
                  </a:lnTo>
                  <a:lnTo>
                    <a:pt x="1923288" y="68707"/>
                  </a:lnTo>
                  <a:lnTo>
                    <a:pt x="1923288" y="50292"/>
                  </a:lnTo>
                  <a:lnTo>
                    <a:pt x="1923288" y="34544"/>
                  </a:lnTo>
                  <a:lnTo>
                    <a:pt x="1923288" y="12954"/>
                  </a:lnTo>
                  <a:lnTo>
                    <a:pt x="1904619" y="12954"/>
                  </a:lnTo>
                  <a:lnTo>
                    <a:pt x="1904619" y="34544"/>
                  </a:lnTo>
                  <a:lnTo>
                    <a:pt x="1904619" y="50292"/>
                  </a:lnTo>
                  <a:lnTo>
                    <a:pt x="1904619" y="68707"/>
                  </a:lnTo>
                  <a:lnTo>
                    <a:pt x="1849120" y="68707"/>
                  </a:lnTo>
                  <a:lnTo>
                    <a:pt x="1849120" y="50292"/>
                  </a:lnTo>
                  <a:lnTo>
                    <a:pt x="1904619" y="50292"/>
                  </a:lnTo>
                  <a:lnTo>
                    <a:pt x="1904619" y="34544"/>
                  </a:lnTo>
                  <a:lnTo>
                    <a:pt x="1849120" y="34544"/>
                  </a:lnTo>
                  <a:lnTo>
                    <a:pt x="1849120" y="12954"/>
                  </a:lnTo>
                  <a:lnTo>
                    <a:pt x="1830451" y="12954"/>
                  </a:lnTo>
                  <a:lnTo>
                    <a:pt x="1830451" y="84328"/>
                  </a:lnTo>
                  <a:lnTo>
                    <a:pt x="1867408" y="84328"/>
                  </a:lnTo>
                  <a:lnTo>
                    <a:pt x="1867408" y="110363"/>
                  </a:lnTo>
                  <a:lnTo>
                    <a:pt x="1810258" y="110363"/>
                  </a:lnTo>
                  <a:lnTo>
                    <a:pt x="1810258" y="125857"/>
                  </a:lnTo>
                  <a:lnTo>
                    <a:pt x="1943481" y="125857"/>
                  </a:lnTo>
                  <a:lnTo>
                    <a:pt x="1943481" y="110363"/>
                  </a:lnTo>
                  <a:close/>
                </a:path>
                <a:path w="4076065" h="659764">
                  <a:moveTo>
                    <a:pt x="1993265" y="523367"/>
                  </a:moveTo>
                  <a:lnTo>
                    <a:pt x="1974723" y="523367"/>
                  </a:lnTo>
                  <a:lnTo>
                    <a:pt x="1974723" y="544322"/>
                  </a:lnTo>
                  <a:lnTo>
                    <a:pt x="1974723" y="560070"/>
                  </a:lnTo>
                  <a:lnTo>
                    <a:pt x="1974723" y="578231"/>
                  </a:lnTo>
                  <a:lnTo>
                    <a:pt x="1943100" y="578231"/>
                  </a:lnTo>
                  <a:lnTo>
                    <a:pt x="1943100" y="560070"/>
                  </a:lnTo>
                  <a:lnTo>
                    <a:pt x="1974723" y="560070"/>
                  </a:lnTo>
                  <a:lnTo>
                    <a:pt x="1974723" y="544322"/>
                  </a:lnTo>
                  <a:lnTo>
                    <a:pt x="1943100" y="544322"/>
                  </a:lnTo>
                  <a:lnTo>
                    <a:pt x="1943100" y="523367"/>
                  </a:lnTo>
                  <a:lnTo>
                    <a:pt x="1924431" y="523367"/>
                  </a:lnTo>
                  <a:lnTo>
                    <a:pt x="1924431" y="593725"/>
                  </a:lnTo>
                  <a:lnTo>
                    <a:pt x="1993265" y="593725"/>
                  </a:lnTo>
                  <a:lnTo>
                    <a:pt x="1993265" y="578231"/>
                  </a:lnTo>
                  <a:lnTo>
                    <a:pt x="1993265" y="560070"/>
                  </a:lnTo>
                  <a:lnTo>
                    <a:pt x="1993265" y="544322"/>
                  </a:lnTo>
                  <a:lnTo>
                    <a:pt x="1993265" y="523367"/>
                  </a:lnTo>
                  <a:close/>
                </a:path>
                <a:path w="4076065" h="659764">
                  <a:moveTo>
                    <a:pt x="2037969" y="638556"/>
                  </a:moveTo>
                  <a:lnTo>
                    <a:pt x="1963039" y="638556"/>
                  </a:lnTo>
                  <a:lnTo>
                    <a:pt x="1963039" y="605282"/>
                  </a:lnTo>
                  <a:lnTo>
                    <a:pt x="1944243" y="605282"/>
                  </a:lnTo>
                  <a:lnTo>
                    <a:pt x="1944243" y="654304"/>
                  </a:lnTo>
                  <a:lnTo>
                    <a:pt x="2037969" y="654304"/>
                  </a:lnTo>
                  <a:lnTo>
                    <a:pt x="2037969" y="638556"/>
                  </a:lnTo>
                  <a:close/>
                </a:path>
                <a:path w="4076065" h="659764">
                  <a:moveTo>
                    <a:pt x="2042795" y="45339"/>
                  </a:moveTo>
                  <a:lnTo>
                    <a:pt x="2024583" y="13030"/>
                  </a:lnTo>
                  <a:lnTo>
                    <a:pt x="2024583" y="38354"/>
                  </a:lnTo>
                  <a:lnTo>
                    <a:pt x="2024583" y="52197"/>
                  </a:lnTo>
                  <a:lnTo>
                    <a:pt x="2022729" y="57531"/>
                  </a:lnTo>
                  <a:lnTo>
                    <a:pt x="2018919" y="61468"/>
                  </a:lnTo>
                  <a:lnTo>
                    <a:pt x="2015109" y="65532"/>
                  </a:lnTo>
                  <a:lnTo>
                    <a:pt x="2010156" y="67564"/>
                  </a:lnTo>
                  <a:lnTo>
                    <a:pt x="1997710" y="67564"/>
                  </a:lnTo>
                  <a:lnTo>
                    <a:pt x="1992630" y="65532"/>
                  </a:lnTo>
                  <a:lnTo>
                    <a:pt x="1985137" y="57531"/>
                  </a:lnTo>
                  <a:lnTo>
                    <a:pt x="1983359" y="52197"/>
                  </a:lnTo>
                  <a:lnTo>
                    <a:pt x="1983359" y="38354"/>
                  </a:lnTo>
                  <a:lnTo>
                    <a:pt x="1985137" y="33020"/>
                  </a:lnTo>
                  <a:lnTo>
                    <a:pt x="1992630" y="25019"/>
                  </a:lnTo>
                  <a:lnTo>
                    <a:pt x="1997710" y="22987"/>
                  </a:lnTo>
                  <a:lnTo>
                    <a:pt x="2010156" y="22987"/>
                  </a:lnTo>
                  <a:lnTo>
                    <a:pt x="2015236" y="25019"/>
                  </a:lnTo>
                  <a:lnTo>
                    <a:pt x="2019046" y="29083"/>
                  </a:lnTo>
                  <a:lnTo>
                    <a:pt x="2022729" y="33147"/>
                  </a:lnTo>
                  <a:lnTo>
                    <a:pt x="2024583" y="38354"/>
                  </a:lnTo>
                  <a:lnTo>
                    <a:pt x="2024583" y="13030"/>
                  </a:lnTo>
                  <a:lnTo>
                    <a:pt x="2019134" y="10337"/>
                  </a:lnTo>
                  <a:lnTo>
                    <a:pt x="2011819" y="8394"/>
                  </a:lnTo>
                  <a:lnTo>
                    <a:pt x="2003806" y="7747"/>
                  </a:lnTo>
                  <a:lnTo>
                    <a:pt x="1995843" y="8420"/>
                  </a:lnTo>
                  <a:lnTo>
                    <a:pt x="1965540" y="37299"/>
                  </a:lnTo>
                  <a:lnTo>
                    <a:pt x="1964817" y="45339"/>
                  </a:lnTo>
                  <a:lnTo>
                    <a:pt x="1965540" y="53251"/>
                  </a:lnTo>
                  <a:lnTo>
                    <a:pt x="1995843" y="82042"/>
                  </a:lnTo>
                  <a:lnTo>
                    <a:pt x="2003806" y="82677"/>
                  </a:lnTo>
                  <a:lnTo>
                    <a:pt x="2011756" y="82042"/>
                  </a:lnTo>
                  <a:lnTo>
                    <a:pt x="2019046" y="80098"/>
                  </a:lnTo>
                  <a:lnTo>
                    <a:pt x="2025662" y="76847"/>
                  </a:lnTo>
                  <a:lnTo>
                    <a:pt x="2031619" y="72263"/>
                  </a:lnTo>
                  <a:lnTo>
                    <a:pt x="2035771" y="67564"/>
                  </a:lnTo>
                  <a:lnTo>
                    <a:pt x="2036521" y="66725"/>
                  </a:lnTo>
                  <a:lnTo>
                    <a:pt x="2039962" y="60452"/>
                  </a:lnTo>
                  <a:lnTo>
                    <a:pt x="2040039" y="60286"/>
                  </a:lnTo>
                  <a:lnTo>
                    <a:pt x="2042096" y="53251"/>
                  </a:lnTo>
                  <a:lnTo>
                    <a:pt x="2042795" y="45339"/>
                  </a:lnTo>
                  <a:close/>
                </a:path>
                <a:path w="4076065" h="659764">
                  <a:moveTo>
                    <a:pt x="2056003" y="558419"/>
                  </a:moveTo>
                  <a:lnTo>
                    <a:pt x="2034032" y="558419"/>
                  </a:lnTo>
                  <a:lnTo>
                    <a:pt x="2034032" y="515747"/>
                  </a:lnTo>
                  <a:lnTo>
                    <a:pt x="2015490" y="515747"/>
                  </a:lnTo>
                  <a:lnTo>
                    <a:pt x="2015490" y="619125"/>
                  </a:lnTo>
                  <a:lnTo>
                    <a:pt x="2034032" y="619125"/>
                  </a:lnTo>
                  <a:lnTo>
                    <a:pt x="2034032" y="574040"/>
                  </a:lnTo>
                  <a:lnTo>
                    <a:pt x="2056003" y="574040"/>
                  </a:lnTo>
                  <a:lnTo>
                    <a:pt x="2056003" y="558419"/>
                  </a:lnTo>
                  <a:close/>
                </a:path>
                <a:path w="4076065" h="659764">
                  <a:moveTo>
                    <a:pt x="2082165" y="124968"/>
                  </a:moveTo>
                  <a:lnTo>
                    <a:pt x="2007235" y="124968"/>
                  </a:lnTo>
                  <a:lnTo>
                    <a:pt x="2007235" y="91694"/>
                  </a:lnTo>
                  <a:lnTo>
                    <a:pt x="1988439" y="91694"/>
                  </a:lnTo>
                  <a:lnTo>
                    <a:pt x="1988439" y="140716"/>
                  </a:lnTo>
                  <a:lnTo>
                    <a:pt x="2082165" y="140716"/>
                  </a:lnTo>
                  <a:lnTo>
                    <a:pt x="2082165" y="124968"/>
                  </a:lnTo>
                  <a:close/>
                </a:path>
                <a:path w="4076065" h="659764">
                  <a:moveTo>
                    <a:pt x="2100199" y="44831"/>
                  </a:moveTo>
                  <a:lnTo>
                    <a:pt x="2078228" y="44831"/>
                  </a:lnTo>
                  <a:lnTo>
                    <a:pt x="2078228" y="2159"/>
                  </a:lnTo>
                  <a:lnTo>
                    <a:pt x="2059686" y="2159"/>
                  </a:lnTo>
                  <a:lnTo>
                    <a:pt x="2059686" y="105537"/>
                  </a:lnTo>
                  <a:lnTo>
                    <a:pt x="2078228" y="105537"/>
                  </a:lnTo>
                  <a:lnTo>
                    <a:pt x="2078228" y="60452"/>
                  </a:lnTo>
                  <a:lnTo>
                    <a:pt x="2100199" y="60452"/>
                  </a:lnTo>
                  <a:lnTo>
                    <a:pt x="2100199" y="44831"/>
                  </a:lnTo>
                  <a:close/>
                </a:path>
                <a:path w="4076065" h="659764">
                  <a:moveTo>
                    <a:pt x="2185035" y="578485"/>
                  </a:moveTo>
                  <a:lnTo>
                    <a:pt x="2110867" y="578485"/>
                  </a:lnTo>
                  <a:lnTo>
                    <a:pt x="2110867" y="543941"/>
                  </a:lnTo>
                  <a:lnTo>
                    <a:pt x="2182876" y="543941"/>
                  </a:lnTo>
                  <a:lnTo>
                    <a:pt x="2182876" y="528320"/>
                  </a:lnTo>
                  <a:lnTo>
                    <a:pt x="2092071" y="528320"/>
                  </a:lnTo>
                  <a:lnTo>
                    <a:pt x="2092071" y="594106"/>
                  </a:lnTo>
                  <a:lnTo>
                    <a:pt x="2185035" y="594106"/>
                  </a:lnTo>
                  <a:lnTo>
                    <a:pt x="2185035" y="578485"/>
                  </a:lnTo>
                  <a:close/>
                </a:path>
                <a:path w="4076065" h="659764">
                  <a:moveTo>
                    <a:pt x="2204085" y="622554"/>
                  </a:moveTo>
                  <a:lnTo>
                    <a:pt x="2070862" y="622554"/>
                  </a:lnTo>
                  <a:lnTo>
                    <a:pt x="2070862" y="638175"/>
                  </a:lnTo>
                  <a:lnTo>
                    <a:pt x="2204085" y="638175"/>
                  </a:lnTo>
                  <a:lnTo>
                    <a:pt x="2204085" y="622554"/>
                  </a:lnTo>
                  <a:close/>
                </a:path>
                <a:path w="4076065" h="659764">
                  <a:moveTo>
                    <a:pt x="2242820" y="49149"/>
                  </a:moveTo>
                  <a:lnTo>
                    <a:pt x="2205101" y="35560"/>
                  </a:lnTo>
                  <a:lnTo>
                    <a:pt x="2190877" y="11684"/>
                  </a:lnTo>
                  <a:lnTo>
                    <a:pt x="2190877" y="5207"/>
                  </a:lnTo>
                  <a:lnTo>
                    <a:pt x="2172208" y="5207"/>
                  </a:lnTo>
                  <a:lnTo>
                    <a:pt x="2172208" y="11684"/>
                  </a:lnTo>
                  <a:lnTo>
                    <a:pt x="2171293" y="18046"/>
                  </a:lnTo>
                  <a:lnTo>
                    <a:pt x="2141220" y="44157"/>
                  </a:lnTo>
                  <a:lnTo>
                    <a:pt x="2120011" y="48895"/>
                  </a:lnTo>
                  <a:lnTo>
                    <a:pt x="2131060" y="63119"/>
                  </a:lnTo>
                  <a:lnTo>
                    <a:pt x="2167737" y="47802"/>
                  </a:lnTo>
                  <a:lnTo>
                    <a:pt x="2181606" y="34544"/>
                  </a:lnTo>
                  <a:lnTo>
                    <a:pt x="2185149" y="38900"/>
                  </a:lnTo>
                  <a:lnTo>
                    <a:pt x="2224925" y="61048"/>
                  </a:lnTo>
                  <a:lnTo>
                    <a:pt x="2233168" y="63119"/>
                  </a:lnTo>
                  <a:lnTo>
                    <a:pt x="2242820" y="49149"/>
                  </a:lnTo>
                  <a:close/>
                </a:path>
                <a:path w="4076065" h="659764">
                  <a:moveTo>
                    <a:pt x="2248281" y="76581"/>
                  </a:moveTo>
                  <a:lnTo>
                    <a:pt x="2115058" y="76581"/>
                  </a:lnTo>
                  <a:lnTo>
                    <a:pt x="2115058" y="92329"/>
                  </a:lnTo>
                  <a:lnTo>
                    <a:pt x="2172208" y="92329"/>
                  </a:lnTo>
                  <a:lnTo>
                    <a:pt x="2172208" y="145669"/>
                  </a:lnTo>
                  <a:lnTo>
                    <a:pt x="2190877" y="145669"/>
                  </a:lnTo>
                  <a:lnTo>
                    <a:pt x="2190877" y="92329"/>
                  </a:lnTo>
                  <a:lnTo>
                    <a:pt x="2248281" y="92329"/>
                  </a:lnTo>
                  <a:lnTo>
                    <a:pt x="2248281" y="76581"/>
                  </a:lnTo>
                  <a:close/>
                </a:path>
                <a:path w="4076065" h="659764">
                  <a:moveTo>
                    <a:pt x="2314575" y="608838"/>
                  </a:moveTo>
                  <a:lnTo>
                    <a:pt x="2283828" y="577888"/>
                  </a:lnTo>
                  <a:lnTo>
                    <a:pt x="2277999" y="525272"/>
                  </a:lnTo>
                  <a:lnTo>
                    <a:pt x="2259203" y="525272"/>
                  </a:lnTo>
                  <a:lnTo>
                    <a:pt x="2259203" y="553212"/>
                  </a:lnTo>
                  <a:lnTo>
                    <a:pt x="2258530" y="561936"/>
                  </a:lnTo>
                  <a:lnTo>
                    <a:pt x="2236228" y="602335"/>
                  </a:lnTo>
                  <a:lnTo>
                    <a:pt x="2220976" y="613029"/>
                  </a:lnTo>
                  <a:lnTo>
                    <a:pt x="2235454" y="626110"/>
                  </a:lnTo>
                  <a:lnTo>
                    <a:pt x="2245576" y="618096"/>
                  </a:lnTo>
                  <a:lnTo>
                    <a:pt x="2254453" y="609079"/>
                  </a:lnTo>
                  <a:lnTo>
                    <a:pt x="2262111" y="599097"/>
                  </a:lnTo>
                  <a:lnTo>
                    <a:pt x="2268601" y="588137"/>
                  </a:lnTo>
                  <a:lnTo>
                    <a:pt x="2275230" y="598360"/>
                  </a:lnTo>
                  <a:lnTo>
                    <a:pt x="2282952" y="607669"/>
                  </a:lnTo>
                  <a:lnTo>
                    <a:pt x="2291702" y="616077"/>
                  </a:lnTo>
                  <a:lnTo>
                    <a:pt x="2301494" y="623570"/>
                  </a:lnTo>
                  <a:lnTo>
                    <a:pt x="2314575" y="608838"/>
                  </a:lnTo>
                  <a:close/>
                </a:path>
                <a:path w="4076065" h="659764">
                  <a:moveTo>
                    <a:pt x="2343531" y="515747"/>
                  </a:moveTo>
                  <a:lnTo>
                    <a:pt x="2324989" y="515747"/>
                  </a:lnTo>
                  <a:lnTo>
                    <a:pt x="2324989" y="659257"/>
                  </a:lnTo>
                  <a:lnTo>
                    <a:pt x="2343531" y="659257"/>
                  </a:lnTo>
                  <a:lnTo>
                    <a:pt x="2343531" y="515747"/>
                  </a:lnTo>
                  <a:close/>
                </a:path>
                <a:path w="4076065" h="659764">
                  <a:moveTo>
                    <a:pt x="2383663" y="125476"/>
                  </a:moveTo>
                  <a:lnTo>
                    <a:pt x="2306066" y="125476"/>
                  </a:lnTo>
                  <a:lnTo>
                    <a:pt x="2306066" y="97409"/>
                  </a:lnTo>
                  <a:lnTo>
                    <a:pt x="2287270" y="97409"/>
                  </a:lnTo>
                  <a:lnTo>
                    <a:pt x="2287270" y="141097"/>
                  </a:lnTo>
                  <a:lnTo>
                    <a:pt x="2383663" y="141097"/>
                  </a:lnTo>
                  <a:lnTo>
                    <a:pt x="2383663" y="125476"/>
                  </a:lnTo>
                  <a:close/>
                </a:path>
                <a:path w="4076065" h="659764">
                  <a:moveTo>
                    <a:pt x="2395093" y="47625"/>
                  </a:moveTo>
                  <a:lnTo>
                    <a:pt x="2353564" y="35306"/>
                  </a:lnTo>
                  <a:lnTo>
                    <a:pt x="2344928" y="24892"/>
                  </a:lnTo>
                  <a:lnTo>
                    <a:pt x="2385441" y="24892"/>
                  </a:lnTo>
                  <a:lnTo>
                    <a:pt x="2385441" y="9144"/>
                  </a:lnTo>
                  <a:lnTo>
                    <a:pt x="2282698" y="9144"/>
                  </a:lnTo>
                  <a:lnTo>
                    <a:pt x="2282698" y="24892"/>
                  </a:lnTo>
                  <a:lnTo>
                    <a:pt x="2323338" y="24892"/>
                  </a:lnTo>
                  <a:lnTo>
                    <a:pt x="2321179" y="30226"/>
                  </a:lnTo>
                  <a:lnTo>
                    <a:pt x="2281478" y="46710"/>
                  </a:lnTo>
                  <a:lnTo>
                    <a:pt x="2272411" y="47625"/>
                  </a:lnTo>
                  <a:lnTo>
                    <a:pt x="2282952" y="62230"/>
                  </a:lnTo>
                  <a:lnTo>
                    <a:pt x="2319642" y="49898"/>
                  </a:lnTo>
                  <a:lnTo>
                    <a:pt x="2334133" y="39243"/>
                  </a:lnTo>
                  <a:lnTo>
                    <a:pt x="2343874" y="47205"/>
                  </a:lnTo>
                  <a:lnTo>
                    <a:pt x="2355761" y="53708"/>
                  </a:lnTo>
                  <a:lnTo>
                    <a:pt x="2369832" y="58775"/>
                  </a:lnTo>
                  <a:lnTo>
                    <a:pt x="2386076" y="62357"/>
                  </a:lnTo>
                  <a:lnTo>
                    <a:pt x="2395093" y="47625"/>
                  </a:lnTo>
                  <a:close/>
                </a:path>
                <a:path w="4076065" h="659764">
                  <a:moveTo>
                    <a:pt x="2400681" y="71755"/>
                  </a:moveTo>
                  <a:lnTo>
                    <a:pt x="2267458" y="71755"/>
                  </a:lnTo>
                  <a:lnTo>
                    <a:pt x="2267458" y="87630"/>
                  </a:lnTo>
                  <a:lnTo>
                    <a:pt x="2324608" y="87630"/>
                  </a:lnTo>
                  <a:lnTo>
                    <a:pt x="2324608" y="115062"/>
                  </a:lnTo>
                  <a:lnTo>
                    <a:pt x="2343404" y="115062"/>
                  </a:lnTo>
                  <a:lnTo>
                    <a:pt x="2343404" y="87630"/>
                  </a:lnTo>
                  <a:lnTo>
                    <a:pt x="2400681" y="87630"/>
                  </a:lnTo>
                  <a:lnTo>
                    <a:pt x="2400681" y="71755"/>
                  </a:lnTo>
                  <a:close/>
                </a:path>
                <a:path w="4076065" h="659764">
                  <a:moveTo>
                    <a:pt x="2513711" y="521843"/>
                  </a:moveTo>
                  <a:lnTo>
                    <a:pt x="2434209" y="521843"/>
                  </a:lnTo>
                  <a:lnTo>
                    <a:pt x="2434209" y="537083"/>
                  </a:lnTo>
                  <a:lnTo>
                    <a:pt x="2513711" y="537083"/>
                  </a:lnTo>
                  <a:lnTo>
                    <a:pt x="2513711" y="521843"/>
                  </a:lnTo>
                  <a:close/>
                </a:path>
                <a:path w="4076065" h="659764">
                  <a:moveTo>
                    <a:pt x="2521077" y="593725"/>
                  </a:moveTo>
                  <a:lnTo>
                    <a:pt x="2519946" y="580517"/>
                  </a:lnTo>
                  <a:lnTo>
                    <a:pt x="2519807" y="578866"/>
                  </a:lnTo>
                  <a:lnTo>
                    <a:pt x="2514092" y="579882"/>
                  </a:lnTo>
                  <a:lnTo>
                    <a:pt x="2507488" y="580517"/>
                  </a:lnTo>
                  <a:lnTo>
                    <a:pt x="2499868" y="580517"/>
                  </a:lnTo>
                  <a:lnTo>
                    <a:pt x="2501392" y="544195"/>
                  </a:lnTo>
                  <a:lnTo>
                    <a:pt x="2483231" y="544195"/>
                  </a:lnTo>
                  <a:lnTo>
                    <a:pt x="2482342" y="580644"/>
                  </a:lnTo>
                  <a:lnTo>
                    <a:pt x="2465832" y="580644"/>
                  </a:lnTo>
                  <a:lnTo>
                    <a:pt x="2464816" y="544195"/>
                  </a:lnTo>
                  <a:lnTo>
                    <a:pt x="2446401" y="544195"/>
                  </a:lnTo>
                  <a:lnTo>
                    <a:pt x="2448052" y="580644"/>
                  </a:lnTo>
                  <a:lnTo>
                    <a:pt x="2430653" y="580644"/>
                  </a:lnTo>
                  <a:lnTo>
                    <a:pt x="2430653" y="596011"/>
                  </a:lnTo>
                  <a:lnTo>
                    <a:pt x="2492121" y="596011"/>
                  </a:lnTo>
                  <a:lnTo>
                    <a:pt x="2501430" y="595871"/>
                  </a:lnTo>
                  <a:lnTo>
                    <a:pt x="2509355" y="595439"/>
                  </a:lnTo>
                  <a:lnTo>
                    <a:pt x="2515908" y="594728"/>
                  </a:lnTo>
                  <a:lnTo>
                    <a:pt x="2521077" y="593725"/>
                  </a:lnTo>
                  <a:close/>
                </a:path>
                <a:path w="4076065" h="659764">
                  <a:moveTo>
                    <a:pt x="2534920" y="19685"/>
                  </a:moveTo>
                  <a:lnTo>
                    <a:pt x="2532773" y="16510"/>
                  </a:lnTo>
                  <a:lnTo>
                    <a:pt x="2530729" y="13462"/>
                  </a:lnTo>
                  <a:lnTo>
                    <a:pt x="2522093" y="9017"/>
                  </a:lnTo>
                  <a:lnTo>
                    <a:pt x="2515870" y="6426"/>
                  </a:lnTo>
                  <a:lnTo>
                    <a:pt x="2515870" y="24384"/>
                  </a:lnTo>
                  <a:lnTo>
                    <a:pt x="2515870" y="30861"/>
                  </a:lnTo>
                  <a:lnTo>
                    <a:pt x="2513457" y="33655"/>
                  </a:lnTo>
                  <a:lnTo>
                    <a:pt x="2503551" y="37719"/>
                  </a:lnTo>
                  <a:lnTo>
                    <a:pt x="2496185" y="38735"/>
                  </a:lnTo>
                  <a:lnTo>
                    <a:pt x="2476881" y="38735"/>
                  </a:lnTo>
                  <a:lnTo>
                    <a:pt x="2469515" y="37719"/>
                  </a:lnTo>
                  <a:lnTo>
                    <a:pt x="2459609" y="33655"/>
                  </a:lnTo>
                  <a:lnTo>
                    <a:pt x="2457069" y="30861"/>
                  </a:lnTo>
                  <a:lnTo>
                    <a:pt x="2457069" y="24384"/>
                  </a:lnTo>
                  <a:lnTo>
                    <a:pt x="2459609" y="21717"/>
                  </a:lnTo>
                  <a:lnTo>
                    <a:pt x="2464435" y="19685"/>
                  </a:lnTo>
                  <a:lnTo>
                    <a:pt x="2469261" y="17526"/>
                  </a:lnTo>
                  <a:lnTo>
                    <a:pt x="2476627" y="16510"/>
                  </a:lnTo>
                  <a:lnTo>
                    <a:pt x="2496312" y="16510"/>
                  </a:lnTo>
                  <a:lnTo>
                    <a:pt x="2503678" y="17526"/>
                  </a:lnTo>
                  <a:lnTo>
                    <a:pt x="2508504" y="19685"/>
                  </a:lnTo>
                  <a:lnTo>
                    <a:pt x="2513457" y="21717"/>
                  </a:lnTo>
                  <a:lnTo>
                    <a:pt x="2486533" y="2286"/>
                  </a:lnTo>
                  <a:lnTo>
                    <a:pt x="2475788" y="2717"/>
                  </a:lnTo>
                  <a:lnTo>
                    <a:pt x="2438095" y="19685"/>
                  </a:lnTo>
                  <a:lnTo>
                    <a:pt x="2438019" y="35306"/>
                  </a:lnTo>
                  <a:lnTo>
                    <a:pt x="2442337" y="41402"/>
                  </a:lnTo>
                  <a:lnTo>
                    <a:pt x="2486533" y="52832"/>
                  </a:lnTo>
                  <a:lnTo>
                    <a:pt x="2497353" y="52412"/>
                  </a:lnTo>
                  <a:lnTo>
                    <a:pt x="2532608" y="38735"/>
                  </a:lnTo>
                  <a:lnTo>
                    <a:pt x="2534920" y="35306"/>
                  </a:lnTo>
                  <a:lnTo>
                    <a:pt x="2534920" y="19685"/>
                  </a:lnTo>
                  <a:close/>
                </a:path>
                <a:path w="4076065" h="659764">
                  <a:moveTo>
                    <a:pt x="2536952" y="128778"/>
                  </a:moveTo>
                  <a:lnTo>
                    <a:pt x="2457958" y="128778"/>
                  </a:lnTo>
                  <a:lnTo>
                    <a:pt x="2457958" y="120523"/>
                  </a:lnTo>
                  <a:lnTo>
                    <a:pt x="2533396" y="120523"/>
                  </a:lnTo>
                  <a:lnTo>
                    <a:pt x="2533396" y="84328"/>
                  </a:lnTo>
                  <a:lnTo>
                    <a:pt x="2439416" y="84328"/>
                  </a:lnTo>
                  <a:lnTo>
                    <a:pt x="2439416" y="98933"/>
                  </a:lnTo>
                  <a:lnTo>
                    <a:pt x="2514854" y="98933"/>
                  </a:lnTo>
                  <a:lnTo>
                    <a:pt x="2514854" y="107569"/>
                  </a:lnTo>
                  <a:lnTo>
                    <a:pt x="2439416" y="107569"/>
                  </a:lnTo>
                  <a:lnTo>
                    <a:pt x="2439416" y="143383"/>
                  </a:lnTo>
                  <a:lnTo>
                    <a:pt x="2536952" y="143383"/>
                  </a:lnTo>
                  <a:lnTo>
                    <a:pt x="2536952" y="128778"/>
                  </a:lnTo>
                  <a:close/>
                </a:path>
                <a:path w="4076065" h="659764">
                  <a:moveTo>
                    <a:pt x="2551811" y="515747"/>
                  </a:moveTo>
                  <a:lnTo>
                    <a:pt x="2533269" y="515747"/>
                  </a:lnTo>
                  <a:lnTo>
                    <a:pt x="2533269" y="540893"/>
                  </a:lnTo>
                  <a:lnTo>
                    <a:pt x="2512695" y="540893"/>
                  </a:lnTo>
                  <a:lnTo>
                    <a:pt x="2512695" y="554355"/>
                  </a:lnTo>
                  <a:lnTo>
                    <a:pt x="2533269" y="554355"/>
                  </a:lnTo>
                  <a:lnTo>
                    <a:pt x="2533269" y="561721"/>
                  </a:lnTo>
                  <a:lnTo>
                    <a:pt x="2512695" y="561721"/>
                  </a:lnTo>
                  <a:lnTo>
                    <a:pt x="2512695" y="575183"/>
                  </a:lnTo>
                  <a:lnTo>
                    <a:pt x="2533269" y="575183"/>
                  </a:lnTo>
                  <a:lnTo>
                    <a:pt x="2533269" y="600075"/>
                  </a:lnTo>
                  <a:lnTo>
                    <a:pt x="2551811" y="600075"/>
                  </a:lnTo>
                  <a:lnTo>
                    <a:pt x="2551811" y="515747"/>
                  </a:lnTo>
                  <a:close/>
                </a:path>
                <a:path w="4076065" h="659764">
                  <a:moveTo>
                    <a:pt x="2553081" y="60833"/>
                  </a:moveTo>
                  <a:lnTo>
                    <a:pt x="2419858" y="60833"/>
                  </a:lnTo>
                  <a:lnTo>
                    <a:pt x="2419858" y="75438"/>
                  </a:lnTo>
                  <a:lnTo>
                    <a:pt x="2553081" y="75438"/>
                  </a:lnTo>
                  <a:lnTo>
                    <a:pt x="2553081" y="60833"/>
                  </a:lnTo>
                  <a:close/>
                </a:path>
                <a:path w="4076065" h="659764">
                  <a:moveTo>
                    <a:pt x="2554986" y="621030"/>
                  </a:moveTo>
                  <a:lnTo>
                    <a:pt x="2552281" y="616458"/>
                  </a:lnTo>
                  <a:lnTo>
                    <a:pt x="2550795" y="613918"/>
                  </a:lnTo>
                  <a:lnTo>
                    <a:pt x="2542286" y="608838"/>
                  </a:lnTo>
                  <a:lnTo>
                    <a:pt x="2536063" y="605891"/>
                  </a:lnTo>
                  <a:lnTo>
                    <a:pt x="2536063" y="630301"/>
                  </a:lnTo>
                  <a:lnTo>
                    <a:pt x="2534170" y="636384"/>
                  </a:lnTo>
                  <a:lnTo>
                    <a:pt x="2528532" y="640702"/>
                  </a:lnTo>
                  <a:lnTo>
                    <a:pt x="2519121" y="643293"/>
                  </a:lnTo>
                  <a:lnTo>
                    <a:pt x="2505964" y="644144"/>
                  </a:lnTo>
                  <a:lnTo>
                    <a:pt x="2492933" y="643293"/>
                  </a:lnTo>
                  <a:lnTo>
                    <a:pt x="2483612" y="640702"/>
                  </a:lnTo>
                  <a:lnTo>
                    <a:pt x="2477986" y="636384"/>
                  </a:lnTo>
                  <a:lnTo>
                    <a:pt x="2476119" y="630301"/>
                  </a:lnTo>
                  <a:lnTo>
                    <a:pt x="2477986" y="624230"/>
                  </a:lnTo>
                  <a:lnTo>
                    <a:pt x="2483612" y="619912"/>
                  </a:lnTo>
                  <a:lnTo>
                    <a:pt x="2492933" y="617321"/>
                  </a:lnTo>
                  <a:lnTo>
                    <a:pt x="2505964" y="616458"/>
                  </a:lnTo>
                  <a:lnTo>
                    <a:pt x="2519121" y="617321"/>
                  </a:lnTo>
                  <a:lnTo>
                    <a:pt x="2528532" y="619912"/>
                  </a:lnTo>
                  <a:lnTo>
                    <a:pt x="2534170" y="624230"/>
                  </a:lnTo>
                  <a:lnTo>
                    <a:pt x="2536063" y="630301"/>
                  </a:lnTo>
                  <a:lnTo>
                    <a:pt x="2536063" y="605891"/>
                  </a:lnTo>
                  <a:lnTo>
                    <a:pt x="2535288" y="605510"/>
                  </a:lnTo>
                  <a:lnTo>
                    <a:pt x="2526881" y="603123"/>
                  </a:lnTo>
                  <a:lnTo>
                    <a:pt x="2517102" y="601700"/>
                  </a:lnTo>
                  <a:lnTo>
                    <a:pt x="2505964" y="601218"/>
                  </a:lnTo>
                  <a:lnTo>
                    <a:pt x="2494978" y="601726"/>
                  </a:lnTo>
                  <a:lnTo>
                    <a:pt x="2457196" y="621411"/>
                  </a:lnTo>
                  <a:lnTo>
                    <a:pt x="2457196" y="639699"/>
                  </a:lnTo>
                  <a:lnTo>
                    <a:pt x="2494597" y="658914"/>
                  </a:lnTo>
                  <a:lnTo>
                    <a:pt x="2505964" y="659384"/>
                  </a:lnTo>
                  <a:lnTo>
                    <a:pt x="2517076" y="658914"/>
                  </a:lnTo>
                  <a:lnTo>
                    <a:pt x="2552179" y="644144"/>
                  </a:lnTo>
                  <a:lnTo>
                    <a:pt x="2554986" y="639445"/>
                  </a:lnTo>
                  <a:lnTo>
                    <a:pt x="2554986" y="621030"/>
                  </a:lnTo>
                  <a:close/>
                </a:path>
                <a:path w="4076065" h="659764">
                  <a:moveTo>
                    <a:pt x="2660523" y="528066"/>
                  </a:moveTo>
                  <a:lnTo>
                    <a:pt x="2589403" y="528066"/>
                  </a:lnTo>
                  <a:lnTo>
                    <a:pt x="2589403" y="543814"/>
                  </a:lnTo>
                  <a:lnTo>
                    <a:pt x="2639314" y="543814"/>
                  </a:lnTo>
                  <a:lnTo>
                    <a:pt x="2631897" y="564972"/>
                  </a:lnTo>
                  <a:lnTo>
                    <a:pt x="2619756" y="583844"/>
                  </a:lnTo>
                  <a:lnTo>
                    <a:pt x="2602839" y="600456"/>
                  </a:lnTo>
                  <a:lnTo>
                    <a:pt x="2581148" y="614807"/>
                  </a:lnTo>
                  <a:lnTo>
                    <a:pt x="2595118" y="627888"/>
                  </a:lnTo>
                  <a:lnTo>
                    <a:pt x="2621546" y="607872"/>
                  </a:lnTo>
                  <a:lnTo>
                    <a:pt x="2641244" y="584555"/>
                  </a:lnTo>
                  <a:lnTo>
                    <a:pt x="2654223" y="557961"/>
                  </a:lnTo>
                  <a:lnTo>
                    <a:pt x="2660523" y="528066"/>
                  </a:lnTo>
                  <a:close/>
                </a:path>
                <a:path w="4076065" h="659764">
                  <a:moveTo>
                    <a:pt x="2717038" y="12827"/>
                  </a:moveTo>
                  <a:lnTo>
                    <a:pt x="2683129" y="12827"/>
                  </a:lnTo>
                  <a:lnTo>
                    <a:pt x="2683129" y="0"/>
                  </a:lnTo>
                  <a:lnTo>
                    <a:pt x="2664333" y="0"/>
                  </a:lnTo>
                  <a:lnTo>
                    <a:pt x="2664333" y="12827"/>
                  </a:lnTo>
                  <a:lnTo>
                    <a:pt x="2629789" y="12827"/>
                  </a:lnTo>
                  <a:lnTo>
                    <a:pt x="2629789" y="27305"/>
                  </a:lnTo>
                  <a:lnTo>
                    <a:pt x="2717038" y="27305"/>
                  </a:lnTo>
                  <a:lnTo>
                    <a:pt x="2717038" y="12827"/>
                  </a:lnTo>
                  <a:close/>
                </a:path>
                <a:path w="4076065" h="659764">
                  <a:moveTo>
                    <a:pt x="2719578" y="572262"/>
                  </a:moveTo>
                  <a:lnTo>
                    <a:pt x="2697353" y="572262"/>
                  </a:lnTo>
                  <a:lnTo>
                    <a:pt x="2697353" y="515747"/>
                  </a:lnTo>
                  <a:lnTo>
                    <a:pt x="2678557" y="515747"/>
                  </a:lnTo>
                  <a:lnTo>
                    <a:pt x="2678557" y="659257"/>
                  </a:lnTo>
                  <a:lnTo>
                    <a:pt x="2697353" y="659257"/>
                  </a:lnTo>
                  <a:lnTo>
                    <a:pt x="2697353" y="588010"/>
                  </a:lnTo>
                  <a:lnTo>
                    <a:pt x="2719578" y="588010"/>
                  </a:lnTo>
                  <a:lnTo>
                    <a:pt x="2719578" y="572262"/>
                  </a:lnTo>
                  <a:close/>
                </a:path>
                <a:path w="4076065" h="659764">
                  <a:moveTo>
                    <a:pt x="2719578" y="94869"/>
                  </a:moveTo>
                  <a:lnTo>
                    <a:pt x="2718536" y="82169"/>
                  </a:lnTo>
                  <a:lnTo>
                    <a:pt x="2718435" y="80772"/>
                  </a:lnTo>
                  <a:lnTo>
                    <a:pt x="2711716" y="81153"/>
                  </a:lnTo>
                  <a:lnTo>
                    <a:pt x="2703576" y="81521"/>
                  </a:lnTo>
                  <a:lnTo>
                    <a:pt x="2683002" y="82169"/>
                  </a:lnTo>
                  <a:lnTo>
                    <a:pt x="2683002" y="73914"/>
                  </a:lnTo>
                  <a:lnTo>
                    <a:pt x="2695333" y="71374"/>
                  </a:lnTo>
                  <a:lnTo>
                    <a:pt x="2704147" y="66979"/>
                  </a:lnTo>
                  <a:lnTo>
                    <a:pt x="2709354" y="60833"/>
                  </a:lnTo>
                  <a:lnTo>
                    <a:pt x="2711196" y="52705"/>
                  </a:lnTo>
                  <a:lnTo>
                    <a:pt x="2711196" y="46101"/>
                  </a:lnTo>
                  <a:lnTo>
                    <a:pt x="2710103" y="44450"/>
                  </a:lnTo>
                  <a:lnTo>
                    <a:pt x="2707767" y="40894"/>
                  </a:lnTo>
                  <a:lnTo>
                    <a:pt x="2700909" y="36830"/>
                  </a:lnTo>
                  <a:lnTo>
                    <a:pt x="2695346" y="34264"/>
                  </a:lnTo>
                  <a:lnTo>
                    <a:pt x="2692527" y="33464"/>
                  </a:lnTo>
                  <a:lnTo>
                    <a:pt x="2692527" y="47244"/>
                  </a:lnTo>
                  <a:lnTo>
                    <a:pt x="2692527" y="55118"/>
                  </a:lnTo>
                  <a:lnTo>
                    <a:pt x="2691003" y="57023"/>
                  </a:lnTo>
                  <a:lnTo>
                    <a:pt x="2684653" y="60071"/>
                  </a:lnTo>
                  <a:lnTo>
                    <a:pt x="2679827" y="60833"/>
                  </a:lnTo>
                  <a:lnTo>
                    <a:pt x="2660904" y="60833"/>
                  </a:lnTo>
                  <a:lnTo>
                    <a:pt x="2654554" y="58039"/>
                  </a:lnTo>
                  <a:lnTo>
                    <a:pt x="2654554" y="47244"/>
                  </a:lnTo>
                  <a:lnTo>
                    <a:pt x="2660904" y="44450"/>
                  </a:lnTo>
                  <a:lnTo>
                    <a:pt x="2686177" y="44450"/>
                  </a:lnTo>
                  <a:lnTo>
                    <a:pt x="2692527" y="47244"/>
                  </a:lnTo>
                  <a:lnTo>
                    <a:pt x="2692527" y="33464"/>
                  </a:lnTo>
                  <a:lnTo>
                    <a:pt x="2688971" y="32435"/>
                  </a:lnTo>
                  <a:lnTo>
                    <a:pt x="2681630" y="31343"/>
                  </a:lnTo>
                  <a:lnTo>
                    <a:pt x="2673604" y="30988"/>
                  </a:lnTo>
                  <a:lnTo>
                    <a:pt x="2665349" y="31356"/>
                  </a:lnTo>
                  <a:lnTo>
                    <a:pt x="2636012" y="45847"/>
                  </a:lnTo>
                  <a:lnTo>
                    <a:pt x="2636012" y="58420"/>
                  </a:lnTo>
                  <a:lnTo>
                    <a:pt x="2638425" y="63119"/>
                  </a:lnTo>
                  <a:lnTo>
                    <a:pt x="2648204" y="70612"/>
                  </a:lnTo>
                  <a:lnTo>
                    <a:pt x="2655189" y="72898"/>
                  </a:lnTo>
                  <a:lnTo>
                    <a:pt x="2664206" y="73914"/>
                  </a:lnTo>
                  <a:lnTo>
                    <a:pt x="2664206" y="82550"/>
                  </a:lnTo>
                  <a:lnTo>
                    <a:pt x="2625090" y="82931"/>
                  </a:lnTo>
                  <a:lnTo>
                    <a:pt x="2626868" y="97790"/>
                  </a:lnTo>
                  <a:lnTo>
                    <a:pt x="2649651" y="97624"/>
                  </a:lnTo>
                  <a:lnTo>
                    <a:pt x="2672689" y="97091"/>
                  </a:lnTo>
                  <a:lnTo>
                    <a:pt x="2695994" y="96189"/>
                  </a:lnTo>
                  <a:lnTo>
                    <a:pt x="2719578" y="94869"/>
                  </a:lnTo>
                  <a:close/>
                </a:path>
                <a:path w="4076065" h="659764">
                  <a:moveTo>
                    <a:pt x="2742819" y="104521"/>
                  </a:moveTo>
                  <a:lnTo>
                    <a:pt x="2647569" y="104521"/>
                  </a:lnTo>
                  <a:lnTo>
                    <a:pt x="2647569" y="119888"/>
                  </a:lnTo>
                  <a:lnTo>
                    <a:pt x="2724277" y="119888"/>
                  </a:lnTo>
                  <a:lnTo>
                    <a:pt x="2724277" y="145669"/>
                  </a:lnTo>
                  <a:lnTo>
                    <a:pt x="2742819" y="145669"/>
                  </a:lnTo>
                  <a:lnTo>
                    <a:pt x="2742819" y="104521"/>
                  </a:lnTo>
                  <a:close/>
                </a:path>
                <a:path w="4076065" h="659764">
                  <a:moveTo>
                    <a:pt x="2763520" y="51562"/>
                  </a:moveTo>
                  <a:lnTo>
                    <a:pt x="2742819" y="51562"/>
                  </a:lnTo>
                  <a:lnTo>
                    <a:pt x="2742819" y="2159"/>
                  </a:lnTo>
                  <a:lnTo>
                    <a:pt x="2724150" y="2159"/>
                  </a:lnTo>
                  <a:lnTo>
                    <a:pt x="2724150" y="99187"/>
                  </a:lnTo>
                  <a:lnTo>
                    <a:pt x="2742819" y="99187"/>
                  </a:lnTo>
                  <a:lnTo>
                    <a:pt x="2742819" y="67183"/>
                  </a:lnTo>
                  <a:lnTo>
                    <a:pt x="2763520" y="67183"/>
                  </a:lnTo>
                  <a:lnTo>
                    <a:pt x="2763520" y="51562"/>
                  </a:lnTo>
                  <a:close/>
                </a:path>
                <a:path w="4076065" h="659764">
                  <a:moveTo>
                    <a:pt x="2876423" y="520319"/>
                  </a:moveTo>
                  <a:lnTo>
                    <a:pt x="2795397" y="520319"/>
                  </a:lnTo>
                  <a:lnTo>
                    <a:pt x="2795397" y="535559"/>
                  </a:lnTo>
                  <a:lnTo>
                    <a:pt x="2876423" y="535559"/>
                  </a:lnTo>
                  <a:lnTo>
                    <a:pt x="2876423" y="520319"/>
                  </a:lnTo>
                  <a:close/>
                </a:path>
                <a:path w="4076065" h="659764">
                  <a:moveTo>
                    <a:pt x="2883789" y="583311"/>
                  </a:moveTo>
                  <a:lnTo>
                    <a:pt x="2882658" y="570103"/>
                  </a:lnTo>
                  <a:lnTo>
                    <a:pt x="2882519" y="568325"/>
                  </a:lnTo>
                  <a:lnTo>
                    <a:pt x="2876169" y="569468"/>
                  </a:lnTo>
                  <a:lnTo>
                    <a:pt x="2869438" y="570103"/>
                  </a:lnTo>
                  <a:lnTo>
                    <a:pt x="2862580" y="570103"/>
                  </a:lnTo>
                  <a:lnTo>
                    <a:pt x="2864104" y="542671"/>
                  </a:lnTo>
                  <a:lnTo>
                    <a:pt x="2845943" y="542671"/>
                  </a:lnTo>
                  <a:lnTo>
                    <a:pt x="2845054" y="570230"/>
                  </a:lnTo>
                  <a:lnTo>
                    <a:pt x="2826893" y="570230"/>
                  </a:lnTo>
                  <a:lnTo>
                    <a:pt x="2826004" y="542671"/>
                  </a:lnTo>
                  <a:lnTo>
                    <a:pt x="2807589" y="542671"/>
                  </a:lnTo>
                  <a:lnTo>
                    <a:pt x="2809367" y="570230"/>
                  </a:lnTo>
                  <a:lnTo>
                    <a:pt x="2791714" y="570230"/>
                  </a:lnTo>
                  <a:lnTo>
                    <a:pt x="2791714" y="585724"/>
                  </a:lnTo>
                  <a:lnTo>
                    <a:pt x="2854833" y="585724"/>
                  </a:lnTo>
                  <a:lnTo>
                    <a:pt x="2863989" y="585584"/>
                  </a:lnTo>
                  <a:lnTo>
                    <a:pt x="2871876" y="585139"/>
                  </a:lnTo>
                  <a:lnTo>
                    <a:pt x="2878467" y="584390"/>
                  </a:lnTo>
                  <a:lnTo>
                    <a:pt x="2883789" y="583311"/>
                  </a:lnTo>
                  <a:close/>
                </a:path>
                <a:path w="4076065" h="659764">
                  <a:moveTo>
                    <a:pt x="2909443" y="515747"/>
                  </a:moveTo>
                  <a:lnTo>
                    <a:pt x="2891155" y="515747"/>
                  </a:lnTo>
                  <a:lnTo>
                    <a:pt x="2891155" y="589153"/>
                  </a:lnTo>
                  <a:lnTo>
                    <a:pt x="2909443" y="589153"/>
                  </a:lnTo>
                  <a:lnTo>
                    <a:pt x="2909443" y="515747"/>
                  </a:lnTo>
                  <a:close/>
                </a:path>
                <a:path w="4076065" h="659764">
                  <a:moveTo>
                    <a:pt x="2911221" y="110363"/>
                  </a:moveTo>
                  <a:lnTo>
                    <a:pt x="2853944" y="110363"/>
                  </a:lnTo>
                  <a:lnTo>
                    <a:pt x="2853944" y="84328"/>
                  </a:lnTo>
                  <a:lnTo>
                    <a:pt x="2891028" y="84328"/>
                  </a:lnTo>
                  <a:lnTo>
                    <a:pt x="2891028" y="68707"/>
                  </a:lnTo>
                  <a:lnTo>
                    <a:pt x="2891028" y="50292"/>
                  </a:lnTo>
                  <a:lnTo>
                    <a:pt x="2891028" y="34544"/>
                  </a:lnTo>
                  <a:lnTo>
                    <a:pt x="2891028" y="12954"/>
                  </a:lnTo>
                  <a:lnTo>
                    <a:pt x="2872359" y="12954"/>
                  </a:lnTo>
                  <a:lnTo>
                    <a:pt x="2872359" y="34544"/>
                  </a:lnTo>
                  <a:lnTo>
                    <a:pt x="2872359" y="50292"/>
                  </a:lnTo>
                  <a:lnTo>
                    <a:pt x="2872359" y="68707"/>
                  </a:lnTo>
                  <a:lnTo>
                    <a:pt x="2816860" y="68707"/>
                  </a:lnTo>
                  <a:lnTo>
                    <a:pt x="2816860" y="50292"/>
                  </a:lnTo>
                  <a:lnTo>
                    <a:pt x="2872359" y="50292"/>
                  </a:lnTo>
                  <a:lnTo>
                    <a:pt x="2872359" y="34544"/>
                  </a:lnTo>
                  <a:lnTo>
                    <a:pt x="2816860" y="34544"/>
                  </a:lnTo>
                  <a:lnTo>
                    <a:pt x="2816860" y="12954"/>
                  </a:lnTo>
                  <a:lnTo>
                    <a:pt x="2798191" y="12954"/>
                  </a:lnTo>
                  <a:lnTo>
                    <a:pt x="2798191" y="84328"/>
                  </a:lnTo>
                  <a:lnTo>
                    <a:pt x="2835148" y="84328"/>
                  </a:lnTo>
                  <a:lnTo>
                    <a:pt x="2835148" y="110363"/>
                  </a:lnTo>
                  <a:lnTo>
                    <a:pt x="2777998" y="110363"/>
                  </a:lnTo>
                  <a:lnTo>
                    <a:pt x="2777998" y="125857"/>
                  </a:lnTo>
                  <a:lnTo>
                    <a:pt x="2911221" y="125857"/>
                  </a:lnTo>
                  <a:lnTo>
                    <a:pt x="2911221" y="110363"/>
                  </a:lnTo>
                  <a:close/>
                </a:path>
                <a:path w="4076065" h="659764">
                  <a:moveTo>
                    <a:pt x="2912999" y="641985"/>
                  </a:moveTo>
                  <a:lnTo>
                    <a:pt x="2835021" y="641985"/>
                  </a:lnTo>
                  <a:lnTo>
                    <a:pt x="2835021" y="633222"/>
                  </a:lnTo>
                  <a:lnTo>
                    <a:pt x="2909443" y="633222"/>
                  </a:lnTo>
                  <a:lnTo>
                    <a:pt x="2909443" y="594995"/>
                  </a:lnTo>
                  <a:lnTo>
                    <a:pt x="2816606" y="594995"/>
                  </a:lnTo>
                  <a:lnTo>
                    <a:pt x="2816606" y="610616"/>
                  </a:lnTo>
                  <a:lnTo>
                    <a:pt x="2891155" y="610616"/>
                  </a:lnTo>
                  <a:lnTo>
                    <a:pt x="2891155" y="618871"/>
                  </a:lnTo>
                  <a:lnTo>
                    <a:pt x="2816606" y="618871"/>
                  </a:lnTo>
                  <a:lnTo>
                    <a:pt x="2816606" y="657606"/>
                  </a:lnTo>
                  <a:lnTo>
                    <a:pt x="2912999" y="657606"/>
                  </a:lnTo>
                  <a:lnTo>
                    <a:pt x="2912999" y="641985"/>
                  </a:lnTo>
                  <a:close/>
                </a:path>
                <a:path w="4076065" h="659764">
                  <a:moveTo>
                    <a:pt x="3013964" y="78867"/>
                  </a:moveTo>
                  <a:lnTo>
                    <a:pt x="2995244" y="49161"/>
                  </a:lnTo>
                  <a:lnTo>
                    <a:pt x="2995244" y="73279"/>
                  </a:lnTo>
                  <a:lnTo>
                    <a:pt x="2995231" y="84074"/>
                  </a:lnTo>
                  <a:lnTo>
                    <a:pt x="2993517" y="88265"/>
                  </a:lnTo>
                  <a:lnTo>
                    <a:pt x="2986532" y="94996"/>
                  </a:lnTo>
                  <a:lnTo>
                    <a:pt x="2981833" y="96647"/>
                  </a:lnTo>
                  <a:lnTo>
                    <a:pt x="2970022" y="96647"/>
                  </a:lnTo>
                  <a:lnTo>
                    <a:pt x="2965323" y="94996"/>
                  </a:lnTo>
                  <a:lnTo>
                    <a:pt x="2958465" y="88392"/>
                  </a:lnTo>
                  <a:lnTo>
                    <a:pt x="2956814" y="84074"/>
                  </a:lnTo>
                  <a:lnTo>
                    <a:pt x="2956814" y="73279"/>
                  </a:lnTo>
                  <a:lnTo>
                    <a:pt x="2958465" y="68834"/>
                  </a:lnTo>
                  <a:lnTo>
                    <a:pt x="2962440" y="65125"/>
                  </a:lnTo>
                  <a:lnTo>
                    <a:pt x="2965450" y="62230"/>
                  </a:lnTo>
                  <a:lnTo>
                    <a:pt x="2970149" y="60579"/>
                  </a:lnTo>
                  <a:lnTo>
                    <a:pt x="2981833" y="60579"/>
                  </a:lnTo>
                  <a:lnTo>
                    <a:pt x="2986532" y="62357"/>
                  </a:lnTo>
                  <a:lnTo>
                    <a:pt x="2990088" y="65659"/>
                  </a:lnTo>
                  <a:lnTo>
                    <a:pt x="2993517" y="68961"/>
                  </a:lnTo>
                  <a:lnTo>
                    <a:pt x="2995244" y="73279"/>
                  </a:lnTo>
                  <a:lnTo>
                    <a:pt x="2995244" y="49161"/>
                  </a:lnTo>
                  <a:lnTo>
                    <a:pt x="2991231" y="47332"/>
                  </a:lnTo>
                  <a:lnTo>
                    <a:pt x="2983992" y="45554"/>
                  </a:lnTo>
                  <a:lnTo>
                    <a:pt x="2975991" y="44958"/>
                  </a:lnTo>
                  <a:lnTo>
                    <a:pt x="2967837" y="45554"/>
                  </a:lnTo>
                  <a:lnTo>
                    <a:pt x="2938805" y="71577"/>
                  </a:lnTo>
                  <a:lnTo>
                    <a:pt x="2938145" y="78740"/>
                  </a:lnTo>
                  <a:lnTo>
                    <a:pt x="2938805" y="85750"/>
                  </a:lnTo>
                  <a:lnTo>
                    <a:pt x="2967977" y="111810"/>
                  </a:lnTo>
                  <a:lnTo>
                    <a:pt x="2975864" y="112395"/>
                  </a:lnTo>
                  <a:lnTo>
                    <a:pt x="2983941" y="111810"/>
                  </a:lnTo>
                  <a:lnTo>
                    <a:pt x="3013291" y="85890"/>
                  </a:lnTo>
                  <a:lnTo>
                    <a:pt x="3013964" y="78867"/>
                  </a:lnTo>
                  <a:close/>
                </a:path>
                <a:path w="4076065" h="659764">
                  <a:moveTo>
                    <a:pt x="3020060" y="21971"/>
                  </a:moveTo>
                  <a:lnTo>
                    <a:pt x="2985643" y="21971"/>
                  </a:lnTo>
                  <a:lnTo>
                    <a:pt x="2985643" y="2159"/>
                  </a:lnTo>
                  <a:lnTo>
                    <a:pt x="2966720" y="2159"/>
                  </a:lnTo>
                  <a:lnTo>
                    <a:pt x="2966720" y="21971"/>
                  </a:lnTo>
                  <a:lnTo>
                    <a:pt x="2932303" y="21971"/>
                  </a:lnTo>
                  <a:lnTo>
                    <a:pt x="2932303" y="37592"/>
                  </a:lnTo>
                  <a:lnTo>
                    <a:pt x="3020060" y="37592"/>
                  </a:lnTo>
                  <a:lnTo>
                    <a:pt x="3020060" y="21971"/>
                  </a:lnTo>
                  <a:close/>
                </a:path>
                <a:path w="4076065" h="659764">
                  <a:moveTo>
                    <a:pt x="3068574" y="64516"/>
                  </a:moveTo>
                  <a:lnTo>
                    <a:pt x="3046095" y="64516"/>
                  </a:lnTo>
                  <a:lnTo>
                    <a:pt x="3046095" y="2159"/>
                  </a:lnTo>
                  <a:lnTo>
                    <a:pt x="3027426" y="2159"/>
                  </a:lnTo>
                  <a:lnTo>
                    <a:pt x="3027426" y="145669"/>
                  </a:lnTo>
                  <a:lnTo>
                    <a:pt x="3046095" y="145669"/>
                  </a:lnTo>
                  <a:lnTo>
                    <a:pt x="3046095" y="80137"/>
                  </a:lnTo>
                  <a:lnTo>
                    <a:pt x="3068574" y="80137"/>
                  </a:lnTo>
                  <a:lnTo>
                    <a:pt x="3068574" y="64516"/>
                  </a:lnTo>
                  <a:close/>
                </a:path>
                <a:path w="4076065" h="659764">
                  <a:moveTo>
                    <a:pt x="3074289" y="624078"/>
                  </a:moveTo>
                  <a:lnTo>
                    <a:pt x="3040888" y="624078"/>
                  </a:lnTo>
                  <a:lnTo>
                    <a:pt x="3040888" y="598043"/>
                  </a:lnTo>
                  <a:lnTo>
                    <a:pt x="3040888" y="591058"/>
                  </a:lnTo>
                  <a:lnTo>
                    <a:pt x="3047974" y="585330"/>
                  </a:lnTo>
                  <a:lnTo>
                    <a:pt x="3049016" y="583946"/>
                  </a:lnTo>
                  <a:lnTo>
                    <a:pt x="3053054" y="578612"/>
                  </a:lnTo>
                  <a:lnTo>
                    <a:pt x="3056115" y="570953"/>
                  </a:lnTo>
                  <a:lnTo>
                    <a:pt x="3057144" y="562356"/>
                  </a:lnTo>
                  <a:lnTo>
                    <a:pt x="3056255" y="554240"/>
                  </a:lnTo>
                  <a:lnTo>
                    <a:pt x="3038094" y="532498"/>
                  </a:lnTo>
                  <a:lnTo>
                    <a:pt x="3038094" y="555752"/>
                  </a:lnTo>
                  <a:lnTo>
                    <a:pt x="3038094" y="569087"/>
                  </a:lnTo>
                  <a:lnTo>
                    <a:pt x="3035300" y="574294"/>
                  </a:lnTo>
                  <a:lnTo>
                    <a:pt x="3029839" y="578104"/>
                  </a:lnTo>
                  <a:lnTo>
                    <a:pt x="3024378" y="582041"/>
                  </a:lnTo>
                  <a:lnTo>
                    <a:pt x="3022473" y="582536"/>
                  </a:lnTo>
                  <a:lnTo>
                    <a:pt x="3022473" y="598043"/>
                  </a:lnTo>
                  <a:lnTo>
                    <a:pt x="3022473" y="624078"/>
                  </a:lnTo>
                  <a:lnTo>
                    <a:pt x="2992882" y="624078"/>
                  </a:lnTo>
                  <a:lnTo>
                    <a:pt x="2992882" y="598043"/>
                  </a:lnTo>
                  <a:lnTo>
                    <a:pt x="2997835" y="598932"/>
                  </a:lnTo>
                  <a:lnTo>
                    <a:pt x="3002788" y="599313"/>
                  </a:lnTo>
                  <a:lnTo>
                    <a:pt x="3012694" y="599313"/>
                  </a:lnTo>
                  <a:lnTo>
                    <a:pt x="3017647" y="598932"/>
                  </a:lnTo>
                  <a:lnTo>
                    <a:pt x="3022473" y="598043"/>
                  </a:lnTo>
                  <a:lnTo>
                    <a:pt x="3022473" y="582536"/>
                  </a:lnTo>
                  <a:lnTo>
                    <a:pt x="3017012" y="583946"/>
                  </a:lnTo>
                  <a:lnTo>
                    <a:pt x="2998343" y="583946"/>
                  </a:lnTo>
                  <a:lnTo>
                    <a:pt x="2990850" y="582041"/>
                  </a:lnTo>
                  <a:lnTo>
                    <a:pt x="2985389" y="578231"/>
                  </a:lnTo>
                  <a:lnTo>
                    <a:pt x="2979928" y="574294"/>
                  </a:lnTo>
                  <a:lnTo>
                    <a:pt x="2977261" y="569087"/>
                  </a:lnTo>
                  <a:lnTo>
                    <a:pt x="2977261" y="555752"/>
                  </a:lnTo>
                  <a:lnTo>
                    <a:pt x="2979928" y="550545"/>
                  </a:lnTo>
                  <a:lnTo>
                    <a:pt x="2985389" y="546735"/>
                  </a:lnTo>
                  <a:lnTo>
                    <a:pt x="2990850" y="542798"/>
                  </a:lnTo>
                  <a:lnTo>
                    <a:pt x="2998343" y="540893"/>
                  </a:lnTo>
                  <a:lnTo>
                    <a:pt x="3017139" y="540893"/>
                  </a:lnTo>
                  <a:lnTo>
                    <a:pt x="3024505" y="542798"/>
                  </a:lnTo>
                  <a:lnTo>
                    <a:pt x="3035300" y="550545"/>
                  </a:lnTo>
                  <a:lnTo>
                    <a:pt x="3038094" y="555752"/>
                  </a:lnTo>
                  <a:lnTo>
                    <a:pt x="3038094" y="532498"/>
                  </a:lnTo>
                  <a:lnTo>
                    <a:pt x="3035541" y="531050"/>
                  </a:lnTo>
                  <a:lnTo>
                    <a:pt x="3027146" y="527989"/>
                  </a:lnTo>
                  <a:lnTo>
                    <a:pt x="3017875" y="526148"/>
                  </a:lnTo>
                  <a:lnTo>
                    <a:pt x="3007741" y="525526"/>
                  </a:lnTo>
                  <a:lnTo>
                    <a:pt x="2997441" y="526148"/>
                  </a:lnTo>
                  <a:lnTo>
                    <a:pt x="2961665" y="547027"/>
                  </a:lnTo>
                  <a:lnTo>
                    <a:pt x="2958211" y="562356"/>
                  </a:lnTo>
                  <a:lnTo>
                    <a:pt x="2959214" y="571080"/>
                  </a:lnTo>
                  <a:lnTo>
                    <a:pt x="2962237" y="578764"/>
                  </a:lnTo>
                  <a:lnTo>
                    <a:pt x="2967317" y="585419"/>
                  </a:lnTo>
                  <a:lnTo>
                    <a:pt x="2974467" y="591058"/>
                  </a:lnTo>
                  <a:lnTo>
                    <a:pt x="2974467" y="624078"/>
                  </a:lnTo>
                  <a:lnTo>
                    <a:pt x="2941066" y="624078"/>
                  </a:lnTo>
                  <a:lnTo>
                    <a:pt x="2941066" y="639445"/>
                  </a:lnTo>
                  <a:lnTo>
                    <a:pt x="3074289" y="639445"/>
                  </a:lnTo>
                  <a:lnTo>
                    <a:pt x="3074289" y="624078"/>
                  </a:lnTo>
                  <a:close/>
                </a:path>
                <a:path w="4076065" h="659764">
                  <a:moveTo>
                    <a:pt x="3162681" y="14732"/>
                  </a:moveTo>
                  <a:lnTo>
                    <a:pt x="3092323" y="14732"/>
                  </a:lnTo>
                  <a:lnTo>
                    <a:pt x="3092323" y="30480"/>
                  </a:lnTo>
                  <a:lnTo>
                    <a:pt x="3142869" y="30480"/>
                  </a:lnTo>
                  <a:lnTo>
                    <a:pt x="3140151" y="41770"/>
                  </a:lnTo>
                  <a:lnTo>
                    <a:pt x="3113646" y="81927"/>
                  </a:lnTo>
                  <a:lnTo>
                    <a:pt x="3083560" y="100711"/>
                  </a:lnTo>
                  <a:lnTo>
                    <a:pt x="3097911" y="114300"/>
                  </a:lnTo>
                  <a:lnTo>
                    <a:pt x="3136011" y="83959"/>
                  </a:lnTo>
                  <a:lnTo>
                    <a:pt x="3158071" y="44361"/>
                  </a:lnTo>
                  <a:lnTo>
                    <a:pt x="3161385" y="29857"/>
                  </a:lnTo>
                  <a:lnTo>
                    <a:pt x="3162681" y="14732"/>
                  </a:lnTo>
                  <a:close/>
                </a:path>
                <a:path w="4076065" h="659764">
                  <a:moveTo>
                    <a:pt x="3202940" y="2159"/>
                  </a:moveTo>
                  <a:lnTo>
                    <a:pt x="3184652" y="2159"/>
                  </a:lnTo>
                  <a:lnTo>
                    <a:pt x="3184652" y="145669"/>
                  </a:lnTo>
                  <a:lnTo>
                    <a:pt x="3202940" y="145669"/>
                  </a:lnTo>
                  <a:lnTo>
                    <a:pt x="3202940" y="2159"/>
                  </a:lnTo>
                  <a:close/>
                </a:path>
                <a:path w="4076065" h="659764">
                  <a:moveTo>
                    <a:pt x="3375914" y="26924"/>
                  </a:moveTo>
                  <a:lnTo>
                    <a:pt x="3372662" y="20193"/>
                  </a:lnTo>
                  <a:lnTo>
                    <a:pt x="3372358" y="19558"/>
                  </a:lnTo>
                  <a:lnTo>
                    <a:pt x="3365119" y="13843"/>
                  </a:lnTo>
                  <a:lnTo>
                    <a:pt x="3359302" y="10109"/>
                  </a:lnTo>
                  <a:lnTo>
                    <a:pt x="3357880" y="9537"/>
                  </a:lnTo>
                  <a:lnTo>
                    <a:pt x="3357880" y="40386"/>
                  </a:lnTo>
                  <a:lnTo>
                    <a:pt x="3355975" y="44069"/>
                  </a:lnTo>
                  <a:lnTo>
                    <a:pt x="3352165" y="46990"/>
                  </a:lnTo>
                  <a:lnTo>
                    <a:pt x="3348228" y="49911"/>
                  </a:lnTo>
                  <a:lnTo>
                    <a:pt x="3343402" y="51308"/>
                  </a:lnTo>
                  <a:lnTo>
                    <a:pt x="3331718" y="51308"/>
                  </a:lnTo>
                  <a:lnTo>
                    <a:pt x="3326765" y="49911"/>
                  </a:lnTo>
                  <a:lnTo>
                    <a:pt x="3318891" y="44069"/>
                  </a:lnTo>
                  <a:lnTo>
                    <a:pt x="3316859" y="40386"/>
                  </a:lnTo>
                  <a:lnTo>
                    <a:pt x="3316859" y="30988"/>
                  </a:lnTo>
                  <a:lnTo>
                    <a:pt x="3318764" y="27178"/>
                  </a:lnTo>
                  <a:lnTo>
                    <a:pt x="3322447" y="24384"/>
                  </a:lnTo>
                  <a:lnTo>
                    <a:pt x="3326257" y="21590"/>
                  </a:lnTo>
                  <a:lnTo>
                    <a:pt x="3331210" y="20193"/>
                  </a:lnTo>
                  <a:lnTo>
                    <a:pt x="3343529" y="20193"/>
                  </a:lnTo>
                  <a:lnTo>
                    <a:pt x="3348482" y="21590"/>
                  </a:lnTo>
                  <a:lnTo>
                    <a:pt x="3355975" y="27305"/>
                  </a:lnTo>
                  <a:lnTo>
                    <a:pt x="3357816" y="30988"/>
                  </a:lnTo>
                  <a:lnTo>
                    <a:pt x="3357880" y="40386"/>
                  </a:lnTo>
                  <a:lnTo>
                    <a:pt x="3357880" y="9537"/>
                  </a:lnTo>
                  <a:lnTo>
                    <a:pt x="3352736" y="7454"/>
                  </a:lnTo>
                  <a:lnTo>
                    <a:pt x="3345396" y="5867"/>
                  </a:lnTo>
                  <a:lnTo>
                    <a:pt x="3337306" y="5334"/>
                  </a:lnTo>
                  <a:lnTo>
                    <a:pt x="3329279" y="5867"/>
                  </a:lnTo>
                  <a:lnTo>
                    <a:pt x="3299079" y="26924"/>
                  </a:lnTo>
                  <a:lnTo>
                    <a:pt x="3299079" y="44831"/>
                  </a:lnTo>
                  <a:lnTo>
                    <a:pt x="3337306" y="66167"/>
                  </a:lnTo>
                  <a:lnTo>
                    <a:pt x="3345396" y="65633"/>
                  </a:lnTo>
                  <a:lnTo>
                    <a:pt x="3372599" y="51308"/>
                  </a:lnTo>
                  <a:lnTo>
                    <a:pt x="3375787" y="44831"/>
                  </a:lnTo>
                  <a:lnTo>
                    <a:pt x="3375914" y="26924"/>
                  </a:lnTo>
                  <a:close/>
                </a:path>
                <a:path w="4076065" h="659764">
                  <a:moveTo>
                    <a:pt x="3387852" y="90932"/>
                  </a:moveTo>
                  <a:lnTo>
                    <a:pt x="3386709" y="75184"/>
                  </a:lnTo>
                  <a:lnTo>
                    <a:pt x="3364750" y="76187"/>
                  </a:lnTo>
                  <a:lnTo>
                    <a:pt x="3341014" y="76898"/>
                  </a:lnTo>
                  <a:lnTo>
                    <a:pt x="3315512" y="77330"/>
                  </a:lnTo>
                  <a:lnTo>
                    <a:pt x="3288284" y="77470"/>
                  </a:lnTo>
                  <a:lnTo>
                    <a:pt x="3290062" y="93472"/>
                  </a:lnTo>
                  <a:lnTo>
                    <a:pt x="3328670" y="92837"/>
                  </a:lnTo>
                  <a:lnTo>
                    <a:pt x="3328670" y="141732"/>
                  </a:lnTo>
                  <a:lnTo>
                    <a:pt x="3347212" y="141732"/>
                  </a:lnTo>
                  <a:lnTo>
                    <a:pt x="3347212" y="92837"/>
                  </a:lnTo>
                  <a:lnTo>
                    <a:pt x="3347212" y="92329"/>
                  </a:lnTo>
                  <a:lnTo>
                    <a:pt x="3387852" y="90932"/>
                  </a:lnTo>
                  <a:close/>
                </a:path>
                <a:path w="4076065" h="659764">
                  <a:moveTo>
                    <a:pt x="3412871" y="2159"/>
                  </a:moveTo>
                  <a:lnTo>
                    <a:pt x="3394202" y="2159"/>
                  </a:lnTo>
                  <a:lnTo>
                    <a:pt x="3394202" y="145669"/>
                  </a:lnTo>
                  <a:lnTo>
                    <a:pt x="3412871" y="145669"/>
                  </a:lnTo>
                  <a:lnTo>
                    <a:pt x="3412871" y="2159"/>
                  </a:lnTo>
                  <a:close/>
                </a:path>
                <a:path w="4076065" h="659764">
                  <a:moveTo>
                    <a:pt x="3525139" y="57023"/>
                  </a:moveTo>
                  <a:lnTo>
                    <a:pt x="3523119" y="53213"/>
                  </a:lnTo>
                  <a:lnTo>
                    <a:pt x="3521710" y="50546"/>
                  </a:lnTo>
                  <a:lnTo>
                    <a:pt x="3514979" y="45466"/>
                  </a:lnTo>
                  <a:lnTo>
                    <a:pt x="3509492" y="42113"/>
                  </a:lnTo>
                  <a:lnTo>
                    <a:pt x="3506470" y="40970"/>
                  </a:lnTo>
                  <a:lnTo>
                    <a:pt x="3506470" y="61214"/>
                  </a:lnTo>
                  <a:lnTo>
                    <a:pt x="3506470" y="68707"/>
                  </a:lnTo>
                  <a:lnTo>
                    <a:pt x="3504946" y="71628"/>
                  </a:lnTo>
                  <a:lnTo>
                    <a:pt x="3498596" y="75946"/>
                  </a:lnTo>
                  <a:lnTo>
                    <a:pt x="3494024" y="76962"/>
                  </a:lnTo>
                  <a:lnTo>
                    <a:pt x="3481832" y="76962"/>
                  </a:lnTo>
                  <a:lnTo>
                    <a:pt x="3477387" y="75946"/>
                  </a:lnTo>
                  <a:lnTo>
                    <a:pt x="3474212" y="73660"/>
                  </a:lnTo>
                  <a:lnTo>
                    <a:pt x="3471037" y="71501"/>
                  </a:lnTo>
                  <a:lnTo>
                    <a:pt x="3469576" y="68707"/>
                  </a:lnTo>
                  <a:lnTo>
                    <a:pt x="3469576" y="61214"/>
                  </a:lnTo>
                  <a:lnTo>
                    <a:pt x="3471164" y="58420"/>
                  </a:lnTo>
                  <a:lnTo>
                    <a:pt x="3474339" y="56388"/>
                  </a:lnTo>
                  <a:lnTo>
                    <a:pt x="3477514" y="54229"/>
                  </a:lnTo>
                  <a:lnTo>
                    <a:pt x="3482086" y="53213"/>
                  </a:lnTo>
                  <a:lnTo>
                    <a:pt x="3493897" y="53213"/>
                  </a:lnTo>
                  <a:lnTo>
                    <a:pt x="3498469" y="54229"/>
                  </a:lnTo>
                  <a:lnTo>
                    <a:pt x="3501644" y="56261"/>
                  </a:lnTo>
                  <a:lnTo>
                    <a:pt x="3504946" y="58420"/>
                  </a:lnTo>
                  <a:lnTo>
                    <a:pt x="3506470" y="61214"/>
                  </a:lnTo>
                  <a:lnTo>
                    <a:pt x="3506470" y="40970"/>
                  </a:lnTo>
                  <a:lnTo>
                    <a:pt x="3503168" y="39700"/>
                  </a:lnTo>
                  <a:lnTo>
                    <a:pt x="3495967" y="38227"/>
                  </a:lnTo>
                  <a:lnTo>
                    <a:pt x="3487928" y="37719"/>
                  </a:lnTo>
                  <a:lnTo>
                    <a:pt x="3479876" y="38227"/>
                  </a:lnTo>
                  <a:lnTo>
                    <a:pt x="3450717" y="72898"/>
                  </a:lnTo>
                  <a:lnTo>
                    <a:pt x="3454146" y="79375"/>
                  </a:lnTo>
                  <a:lnTo>
                    <a:pt x="3487801" y="92202"/>
                  </a:lnTo>
                  <a:lnTo>
                    <a:pt x="3495840" y="91732"/>
                  </a:lnTo>
                  <a:lnTo>
                    <a:pt x="3522954" y="76962"/>
                  </a:lnTo>
                  <a:lnTo>
                    <a:pt x="3525062" y="72898"/>
                  </a:lnTo>
                  <a:lnTo>
                    <a:pt x="3525139" y="57023"/>
                  </a:lnTo>
                  <a:close/>
                </a:path>
                <a:path w="4076065" h="659764">
                  <a:moveTo>
                    <a:pt x="3531489" y="16256"/>
                  </a:moveTo>
                  <a:lnTo>
                    <a:pt x="3496945" y="16256"/>
                  </a:lnTo>
                  <a:lnTo>
                    <a:pt x="3496945" y="127"/>
                  </a:lnTo>
                  <a:lnTo>
                    <a:pt x="3478149" y="127"/>
                  </a:lnTo>
                  <a:lnTo>
                    <a:pt x="3478149" y="16256"/>
                  </a:lnTo>
                  <a:lnTo>
                    <a:pt x="3443605" y="16256"/>
                  </a:lnTo>
                  <a:lnTo>
                    <a:pt x="3443605" y="31242"/>
                  </a:lnTo>
                  <a:lnTo>
                    <a:pt x="3531489" y="31242"/>
                  </a:lnTo>
                  <a:lnTo>
                    <a:pt x="3531489" y="16256"/>
                  </a:lnTo>
                  <a:close/>
                </a:path>
                <a:path w="4076065" h="659764">
                  <a:moveTo>
                    <a:pt x="3561969" y="125476"/>
                  </a:moveTo>
                  <a:lnTo>
                    <a:pt x="3484499" y="125476"/>
                  </a:lnTo>
                  <a:lnTo>
                    <a:pt x="3484499" y="98679"/>
                  </a:lnTo>
                  <a:lnTo>
                    <a:pt x="3465830" y="98679"/>
                  </a:lnTo>
                  <a:lnTo>
                    <a:pt x="3465830" y="141097"/>
                  </a:lnTo>
                  <a:lnTo>
                    <a:pt x="3561969" y="141097"/>
                  </a:lnTo>
                  <a:lnTo>
                    <a:pt x="3561969" y="125476"/>
                  </a:lnTo>
                  <a:close/>
                </a:path>
                <a:path w="4076065" h="659764">
                  <a:moveTo>
                    <a:pt x="3580003" y="49403"/>
                  </a:moveTo>
                  <a:lnTo>
                    <a:pt x="3558032" y="49403"/>
                  </a:lnTo>
                  <a:lnTo>
                    <a:pt x="3558032" y="2159"/>
                  </a:lnTo>
                  <a:lnTo>
                    <a:pt x="3539490" y="2159"/>
                  </a:lnTo>
                  <a:lnTo>
                    <a:pt x="3539490" y="106426"/>
                  </a:lnTo>
                  <a:lnTo>
                    <a:pt x="3558032" y="106426"/>
                  </a:lnTo>
                  <a:lnTo>
                    <a:pt x="3558032" y="65151"/>
                  </a:lnTo>
                  <a:lnTo>
                    <a:pt x="3580003" y="65151"/>
                  </a:lnTo>
                  <a:lnTo>
                    <a:pt x="3580003" y="49403"/>
                  </a:lnTo>
                  <a:close/>
                </a:path>
                <a:path w="4076065" h="659764">
                  <a:moveTo>
                    <a:pt x="3735959" y="6731"/>
                  </a:moveTo>
                  <a:lnTo>
                    <a:pt x="3654933" y="6731"/>
                  </a:lnTo>
                  <a:lnTo>
                    <a:pt x="3654933" y="21971"/>
                  </a:lnTo>
                  <a:lnTo>
                    <a:pt x="3735959" y="21971"/>
                  </a:lnTo>
                  <a:lnTo>
                    <a:pt x="3735959" y="6731"/>
                  </a:lnTo>
                  <a:close/>
                </a:path>
                <a:path w="4076065" h="659764">
                  <a:moveTo>
                    <a:pt x="3743325" y="69723"/>
                  </a:moveTo>
                  <a:lnTo>
                    <a:pt x="3742194" y="56515"/>
                  </a:lnTo>
                  <a:lnTo>
                    <a:pt x="3742055" y="54737"/>
                  </a:lnTo>
                  <a:lnTo>
                    <a:pt x="3735705" y="55880"/>
                  </a:lnTo>
                  <a:lnTo>
                    <a:pt x="3728974" y="56515"/>
                  </a:lnTo>
                  <a:lnTo>
                    <a:pt x="3722116" y="56515"/>
                  </a:lnTo>
                  <a:lnTo>
                    <a:pt x="3723640" y="29083"/>
                  </a:lnTo>
                  <a:lnTo>
                    <a:pt x="3705606" y="29083"/>
                  </a:lnTo>
                  <a:lnTo>
                    <a:pt x="3704590" y="56642"/>
                  </a:lnTo>
                  <a:lnTo>
                    <a:pt x="3686556" y="56642"/>
                  </a:lnTo>
                  <a:lnTo>
                    <a:pt x="3685540" y="29083"/>
                  </a:lnTo>
                  <a:lnTo>
                    <a:pt x="3667125" y="29083"/>
                  </a:lnTo>
                  <a:lnTo>
                    <a:pt x="3668903" y="56642"/>
                  </a:lnTo>
                  <a:lnTo>
                    <a:pt x="3651250" y="56642"/>
                  </a:lnTo>
                  <a:lnTo>
                    <a:pt x="3651250" y="72136"/>
                  </a:lnTo>
                  <a:lnTo>
                    <a:pt x="3714369" y="72136"/>
                  </a:lnTo>
                  <a:lnTo>
                    <a:pt x="3723525" y="71996"/>
                  </a:lnTo>
                  <a:lnTo>
                    <a:pt x="3731412" y="71551"/>
                  </a:lnTo>
                  <a:lnTo>
                    <a:pt x="3738003" y="70802"/>
                  </a:lnTo>
                  <a:lnTo>
                    <a:pt x="3743325" y="69723"/>
                  </a:lnTo>
                  <a:close/>
                </a:path>
                <a:path w="4076065" h="659764">
                  <a:moveTo>
                    <a:pt x="3768979" y="2159"/>
                  </a:moveTo>
                  <a:lnTo>
                    <a:pt x="3750691" y="2159"/>
                  </a:lnTo>
                  <a:lnTo>
                    <a:pt x="3750691" y="75565"/>
                  </a:lnTo>
                  <a:lnTo>
                    <a:pt x="3768979" y="75565"/>
                  </a:lnTo>
                  <a:lnTo>
                    <a:pt x="3768979" y="2159"/>
                  </a:lnTo>
                  <a:close/>
                </a:path>
                <a:path w="4076065" h="659764">
                  <a:moveTo>
                    <a:pt x="3772535" y="128397"/>
                  </a:moveTo>
                  <a:lnTo>
                    <a:pt x="3694557" y="128397"/>
                  </a:lnTo>
                  <a:lnTo>
                    <a:pt x="3694557" y="119634"/>
                  </a:lnTo>
                  <a:lnTo>
                    <a:pt x="3768979" y="119634"/>
                  </a:lnTo>
                  <a:lnTo>
                    <a:pt x="3768979" y="81407"/>
                  </a:lnTo>
                  <a:lnTo>
                    <a:pt x="3676142" y="81407"/>
                  </a:lnTo>
                  <a:lnTo>
                    <a:pt x="3676142" y="97028"/>
                  </a:lnTo>
                  <a:lnTo>
                    <a:pt x="3750691" y="97028"/>
                  </a:lnTo>
                  <a:lnTo>
                    <a:pt x="3750691" y="105283"/>
                  </a:lnTo>
                  <a:lnTo>
                    <a:pt x="3676142" y="105283"/>
                  </a:lnTo>
                  <a:lnTo>
                    <a:pt x="3676142" y="144018"/>
                  </a:lnTo>
                  <a:lnTo>
                    <a:pt x="3772535" y="144018"/>
                  </a:lnTo>
                  <a:lnTo>
                    <a:pt x="3772535" y="128397"/>
                  </a:lnTo>
                  <a:close/>
                </a:path>
                <a:path w="4076065" h="659764">
                  <a:moveTo>
                    <a:pt x="3928364" y="49149"/>
                  </a:moveTo>
                  <a:lnTo>
                    <a:pt x="3890645" y="35560"/>
                  </a:lnTo>
                  <a:lnTo>
                    <a:pt x="3876421" y="11684"/>
                  </a:lnTo>
                  <a:lnTo>
                    <a:pt x="3876421" y="5207"/>
                  </a:lnTo>
                  <a:lnTo>
                    <a:pt x="3857752" y="5207"/>
                  </a:lnTo>
                  <a:lnTo>
                    <a:pt x="3857752" y="11684"/>
                  </a:lnTo>
                  <a:lnTo>
                    <a:pt x="3856837" y="18046"/>
                  </a:lnTo>
                  <a:lnTo>
                    <a:pt x="3826751" y="44157"/>
                  </a:lnTo>
                  <a:lnTo>
                    <a:pt x="3805555" y="48895"/>
                  </a:lnTo>
                  <a:lnTo>
                    <a:pt x="3816604" y="63119"/>
                  </a:lnTo>
                  <a:lnTo>
                    <a:pt x="3853281" y="47802"/>
                  </a:lnTo>
                  <a:lnTo>
                    <a:pt x="3867150" y="34544"/>
                  </a:lnTo>
                  <a:lnTo>
                    <a:pt x="3870693" y="38900"/>
                  </a:lnTo>
                  <a:lnTo>
                    <a:pt x="3910469" y="61048"/>
                  </a:lnTo>
                  <a:lnTo>
                    <a:pt x="3918712" y="63119"/>
                  </a:lnTo>
                  <a:lnTo>
                    <a:pt x="3928364" y="49149"/>
                  </a:lnTo>
                  <a:close/>
                </a:path>
                <a:path w="4076065" h="659764">
                  <a:moveTo>
                    <a:pt x="3933825" y="76581"/>
                  </a:moveTo>
                  <a:lnTo>
                    <a:pt x="3800602" y="76581"/>
                  </a:lnTo>
                  <a:lnTo>
                    <a:pt x="3800602" y="92329"/>
                  </a:lnTo>
                  <a:lnTo>
                    <a:pt x="3857752" y="92329"/>
                  </a:lnTo>
                  <a:lnTo>
                    <a:pt x="3857752" y="145669"/>
                  </a:lnTo>
                  <a:lnTo>
                    <a:pt x="3876421" y="145669"/>
                  </a:lnTo>
                  <a:lnTo>
                    <a:pt x="3876421" y="92329"/>
                  </a:lnTo>
                  <a:lnTo>
                    <a:pt x="3933825" y="92329"/>
                  </a:lnTo>
                  <a:lnTo>
                    <a:pt x="3933825" y="76581"/>
                  </a:lnTo>
                  <a:close/>
                </a:path>
                <a:path w="4076065" h="659764">
                  <a:moveTo>
                    <a:pt x="4041140" y="69088"/>
                  </a:moveTo>
                  <a:lnTo>
                    <a:pt x="4033697" y="66205"/>
                  </a:lnTo>
                  <a:lnTo>
                    <a:pt x="4027017" y="62674"/>
                  </a:lnTo>
                  <a:lnTo>
                    <a:pt x="4021074" y="58483"/>
                  </a:lnTo>
                  <a:lnTo>
                    <a:pt x="4019524" y="57023"/>
                  </a:lnTo>
                  <a:lnTo>
                    <a:pt x="4015867" y="53594"/>
                  </a:lnTo>
                  <a:lnTo>
                    <a:pt x="4009390" y="46736"/>
                  </a:lnTo>
                  <a:lnTo>
                    <a:pt x="4006088" y="38989"/>
                  </a:lnTo>
                  <a:lnTo>
                    <a:pt x="4006088" y="23749"/>
                  </a:lnTo>
                  <a:lnTo>
                    <a:pt x="4034917" y="23749"/>
                  </a:lnTo>
                  <a:lnTo>
                    <a:pt x="4034917" y="8255"/>
                  </a:lnTo>
                  <a:lnTo>
                    <a:pt x="3957828" y="8255"/>
                  </a:lnTo>
                  <a:lnTo>
                    <a:pt x="3957828" y="23749"/>
                  </a:lnTo>
                  <a:lnTo>
                    <a:pt x="3987292" y="23749"/>
                  </a:lnTo>
                  <a:lnTo>
                    <a:pt x="3987292" y="31115"/>
                  </a:lnTo>
                  <a:lnTo>
                    <a:pt x="3965448" y="67564"/>
                  </a:lnTo>
                  <a:lnTo>
                    <a:pt x="3951605" y="74930"/>
                  </a:lnTo>
                  <a:lnTo>
                    <a:pt x="3964813" y="88138"/>
                  </a:lnTo>
                  <a:lnTo>
                    <a:pt x="3994658" y="62230"/>
                  </a:lnTo>
                  <a:lnTo>
                    <a:pt x="3997198" y="57023"/>
                  </a:lnTo>
                  <a:lnTo>
                    <a:pt x="4003332" y="64528"/>
                  </a:lnTo>
                  <a:lnTo>
                    <a:pt x="4010723" y="71399"/>
                  </a:lnTo>
                  <a:lnTo>
                    <a:pt x="4019334" y="77622"/>
                  </a:lnTo>
                  <a:lnTo>
                    <a:pt x="4029202" y="83185"/>
                  </a:lnTo>
                  <a:lnTo>
                    <a:pt x="4041140" y="69088"/>
                  </a:lnTo>
                  <a:close/>
                </a:path>
                <a:path w="4076065" h="659764">
                  <a:moveTo>
                    <a:pt x="4075938" y="91567"/>
                  </a:moveTo>
                  <a:lnTo>
                    <a:pt x="3980180" y="91567"/>
                  </a:lnTo>
                  <a:lnTo>
                    <a:pt x="3980180" y="107315"/>
                  </a:lnTo>
                  <a:lnTo>
                    <a:pt x="4057269" y="107315"/>
                  </a:lnTo>
                  <a:lnTo>
                    <a:pt x="4057269" y="145669"/>
                  </a:lnTo>
                  <a:lnTo>
                    <a:pt x="4075938" y="145669"/>
                  </a:lnTo>
                  <a:lnTo>
                    <a:pt x="4075938" y="91567"/>
                  </a:lnTo>
                  <a:close/>
                </a:path>
                <a:path w="4076065" h="659764">
                  <a:moveTo>
                    <a:pt x="4075938" y="2159"/>
                  </a:moveTo>
                  <a:lnTo>
                    <a:pt x="4057650" y="2159"/>
                  </a:lnTo>
                  <a:lnTo>
                    <a:pt x="4057650" y="35306"/>
                  </a:lnTo>
                  <a:lnTo>
                    <a:pt x="4030091" y="35306"/>
                  </a:lnTo>
                  <a:lnTo>
                    <a:pt x="4030091" y="50419"/>
                  </a:lnTo>
                  <a:lnTo>
                    <a:pt x="4057650" y="50419"/>
                  </a:lnTo>
                  <a:lnTo>
                    <a:pt x="4057650" y="85471"/>
                  </a:lnTo>
                  <a:lnTo>
                    <a:pt x="4075938" y="85471"/>
                  </a:lnTo>
                  <a:lnTo>
                    <a:pt x="4075938" y="2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0" name="object 170" descr=""/>
          <p:cNvSpPr txBox="1"/>
          <p:nvPr/>
        </p:nvSpPr>
        <p:spPr>
          <a:xfrm>
            <a:off x="7757541" y="5075058"/>
            <a:ext cx="2018030" cy="94996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dirty="0" sz="1000">
                <a:latin typeface="Malgun Gothic"/>
                <a:cs typeface="Malgun Gothic"/>
              </a:rPr>
              <a:t>클라우드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서비스</a:t>
            </a:r>
            <a:r>
              <a:rPr dirty="0" sz="1000" spc="-15">
                <a:latin typeface="Malgun Gothic"/>
                <a:cs typeface="Malgun Gothic"/>
              </a:rPr>
              <a:t> </a:t>
            </a:r>
            <a:r>
              <a:rPr dirty="0" sz="1000" spc="-10">
                <a:latin typeface="Malgun Gothic"/>
                <a:cs typeface="Malgun Gothic"/>
              </a:rPr>
              <a:t>보안인증제(CSAP)</a:t>
            </a:r>
            <a:endParaRPr sz="1000">
              <a:latin typeface="Malgun Gothic"/>
              <a:cs typeface="Malgun Gothic"/>
            </a:endParaRPr>
          </a:p>
          <a:p>
            <a:pPr algn="ctr" marL="635">
              <a:lnSpc>
                <a:spcPct val="100000"/>
              </a:lnSpc>
              <a:spcBef>
                <a:spcPts val="620"/>
              </a:spcBef>
            </a:pPr>
            <a:r>
              <a:rPr dirty="0" sz="1000" spc="-20">
                <a:latin typeface="Malgun Gothic"/>
                <a:cs typeface="Malgun Gothic"/>
              </a:rPr>
              <a:t>ISMS-</a:t>
            </a:r>
            <a:r>
              <a:rPr dirty="0" sz="1000" spc="-50">
                <a:latin typeface="Malgun Gothic"/>
                <a:cs typeface="Malgun Gothic"/>
              </a:rPr>
              <a:t>P</a:t>
            </a:r>
            <a:endParaRPr sz="1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dirty="0" sz="1000" spc="-10">
                <a:latin typeface="Malgun Gothic"/>
                <a:cs typeface="Malgun Gothic"/>
              </a:rPr>
              <a:t>FedRAMP(High)</a:t>
            </a:r>
            <a:endParaRPr sz="1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dirty="0" sz="1000">
                <a:latin typeface="Malgun Gothic"/>
                <a:cs typeface="Malgun Gothic"/>
              </a:rPr>
              <a:t>CSA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STAR</a:t>
            </a:r>
            <a:r>
              <a:rPr dirty="0" sz="1000" spc="-15">
                <a:latin typeface="Malgun Gothic"/>
                <a:cs typeface="Malgun Gothic"/>
              </a:rPr>
              <a:t> </a:t>
            </a:r>
            <a:r>
              <a:rPr dirty="0" sz="1000" spc="-10">
                <a:latin typeface="Malgun Gothic"/>
                <a:cs typeface="Malgun Gothic"/>
              </a:rPr>
              <a:t>Certification(Gold)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71" name="object 171" descr=""/>
          <p:cNvSpPr txBox="1"/>
          <p:nvPr/>
        </p:nvSpPr>
        <p:spPr>
          <a:xfrm>
            <a:off x="8346185" y="6078727"/>
            <a:ext cx="8413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Malgun Gothic"/>
                <a:cs typeface="Malgun Gothic"/>
              </a:rPr>
              <a:t>MTCS(Level</a:t>
            </a:r>
            <a:r>
              <a:rPr dirty="0" sz="1000" spc="-50">
                <a:latin typeface="Malgun Gothic"/>
                <a:cs typeface="Malgun Gothic"/>
              </a:rPr>
              <a:t> </a:t>
            </a:r>
            <a:r>
              <a:rPr dirty="0" sz="1000" spc="-25">
                <a:latin typeface="Malgun Gothic"/>
                <a:cs typeface="Malgun Gothic"/>
              </a:rPr>
              <a:t>3)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72" name="object 172" descr=""/>
          <p:cNvSpPr txBox="1"/>
          <p:nvPr/>
        </p:nvSpPr>
        <p:spPr>
          <a:xfrm>
            <a:off x="8306561" y="6310121"/>
            <a:ext cx="91884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Malgun Gothic"/>
                <a:cs typeface="Malgun Gothic"/>
              </a:rPr>
              <a:t>ISO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27017</a:t>
            </a:r>
            <a:r>
              <a:rPr dirty="0" sz="1000" spc="-25">
                <a:latin typeface="Malgun Gothic"/>
                <a:cs typeface="Malgun Gothic"/>
              </a:rPr>
              <a:t> 인증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73" name="object 173" descr=""/>
          <p:cNvSpPr txBox="1"/>
          <p:nvPr/>
        </p:nvSpPr>
        <p:spPr>
          <a:xfrm>
            <a:off x="8376666" y="6541109"/>
            <a:ext cx="7804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Malgun Gothic"/>
                <a:cs typeface="Malgun Gothic"/>
              </a:rPr>
              <a:t>SOC2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0">
                <a:latin typeface="Malgun Gothic"/>
                <a:cs typeface="Malgun Gothic"/>
              </a:rPr>
              <a:t>TypeⅡ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74" name="object 174" descr=""/>
          <p:cNvGrpSpPr/>
          <p:nvPr/>
        </p:nvGrpSpPr>
        <p:grpSpPr>
          <a:xfrm>
            <a:off x="5588508" y="3044951"/>
            <a:ext cx="4691380" cy="4070985"/>
            <a:chOff x="5588508" y="3044951"/>
            <a:chExt cx="4691380" cy="4070985"/>
          </a:xfrm>
        </p:grpSpPr>
        <p:sp>
          <p:nvSpPr>
            <p:cNvPr id="175" name="object 175" descr=""/>
            <p:cNvSpPr/>
            <p:nvPr/>
          </p:nvSpPr>
          <p:spPr>
            <a:xfrm>
              <a:off x="5594604" y="3051047"/>
              <a:ext cx="4678680" cy="360045"/>
            </a:xfrm>
            <a:custGeom>
              <a:avLst/>
              <a:gdLst/>
              <a:ahLst/>
              <a:cxnLst/>
              <a:rect l="l" t="t" r="r" b="b"/>
              <a:pathLst>
                <a:path w="4678680" h="360045">
                  <a:moveTo>
                    <a:pt x="4678680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678680" y="359663"/>
                  </a:lnTo>
                  <a:lnTo>
                    <a:pt x="467868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5594604" y="3051047"/>
              <a:ext cx="4678680" cy="360045"/>
            </a:xfrm>
            <a:custGeom>
              <a:avLst/>
              <a:gdLst/>
              <a:ahLst/>
              <a:cxnLst/>
              <a:rect l="l" t="t" r="r" b="b"/>
              <a:pathLst>
                <a:path w="4678680" h="360045">
                  <a:moveTo>
                    <a:pt x="0" y="359663"/>
                  </a:moveTo>
                  <a:lnTo>
                    <a:pt x="4678680" y="359663"/>
                  </a:lnTo>
                  <a:lnTo>
                    <a:pt x="4678680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6645770" y="3145027"/>
              <a:ext cx="2573020" cy="170815"/>
            </a:xfrm>
            <a:custGeom>
              <a:avLst/>
              <a:gdLst/>
              <a:ahLst/>
              <a:cxnLst/>
              <a:rect l="l" t="t" r="r" b="b"/>
              <a:pathLst>
                <a:path w="2573020" h="170814">
                  <a:moveTo>
                    <a:pt x="98564" y="29337"/>
                  </a:moveTo>
                  <a:lnTo>
                    <a:pt x="91909" y="27178"/>
                  </a:lnTo>
                  <a:lnTo>
                    <a:pt x="84518" y="25628"/>
                  </a:lnTo>
                  <a:lnTo>
                    <a:pt x="76377" y="24701"/>
                  </a:lnTo>
                  <a:lnTo>
                    <a:pt x="67449" y="24384"/>
                  </a:lnTo>
                  <a:lnTo>
                    <a:pt x="53276" y="25603"/>
                  </a:lnTo>
                  <a:lnTo>
                    <a:pt x="18935" y="43688"/>
                  </a:lnTo>
                  <a:lnTo>
                    <a:pt x="1193" y="78765"/>
                  </a:lnTo>
                  <a:lnTo>
                    <a:pt x="0" y="93218"/>
                  </a:lnTo>
                  <a:lnTo>
                    <a:pt x="1079" y="106984"/>
                  </a:lnTo>
                  <a:lnTo>
                    <a:pt x="26111" y="147167"/>
                  </a:lnTo>
                  <a:lnTo>
                    <a:pt x="62369" y="156972"/>
                  </a:lnTo>
                  <a:lnTo>
                    <a:pt x="72986" y="156527"/>
                  </a:lnTo>
                  <a:lnTo>
                    <a:pt x="82562" y="155181"/>
                  </a:lnTo>
                  <a:lnTo>
                    <a:pt x="91084" y="152958"/>
                  </a:lnTo>
                  <a:lnTo>
                    <a:pt x="98564" y="149860"/>
                  </a:lnTo>
                  <a:lnTo>
                    <a:pt x="98564" y="135382"/>
                  </a:lnTo>
                  <a:lnTo>
                    <a:pt x="98564" y="127000"/>
                  </a:lnTo>
                  <a:lnTo>
                    <a:pt x="91300" y="130670"/>
                  </a:lnTo>
                  <a:lnTo>
                    <a:pt x="83604" y="133286"/>
                  </a:lnTo>
                  <a:lnTo>
                    <a:pt x="75488" y="134861"/>
                  </a:lnTo>
                  <a:lnTo>
                    <a:pt x="66941" y="135382"/>
                  </a:lnTo>
                  <a:lnTo>
                    <a:pt x="58153" y="134632"/>
                  </a:lnTo>
                  <a:lnTo>
                    <a:pt x="28943" y="109461"/>
                  </a:lnTo>
                  <a:lnTo>
                    <a:pt x="26174" y="91567"/>
                  </a:lnTo>
                  <a:lnTo>
                    <a:pt x="26898" y="81876"/>
                  </a:lnTo>
                  <a:lnTo>
                    <a:pt x="51460" y="49136"/>
                  </a:lnTo>
                  <a:lnTo>
                    <a:pt x="68973" y="45974"/>
                  </a:lnTo>
                  <a:lnTo>
                    <a:pt x="77038" y="46456"/>
                  </a:lnTo>
                  <a:lnTo>
                    <a:pt x="84670" y="47879"/>
                  </a:lnTo>
                  <a:lnTo>
                    <a:pt x="91846" y="50266"/>
                  </a:lnTo>
                  <a:lnTo>
                    <a:pt x="98564" y="53594"/>
                  </a:lnTo>
                  <a:lnTo>
                    <a:pt x="98564" y="45974"/>
                  </a:lnTo>
                  <a:lnTo>
                    <a:pt x="98564" y="29337"/>
                  </a:lnTo>
                  <a:close/>
                </a:path>
                <a:path w="2573020" h="170814">
                  <a:moveTo>
                    <a:pt x="200926" y="119761"/>
                  </a:moveTo>
                  <a:lnTo>
                    <a:pt x="176212" y="85178"/>
                  </a:lnTo>
                  <a:lnTo>
                    <a:pt x="156603" y="76200"/>
                  </a:lnTo>
                  <a:lnTo>
                    <a:pt x="149618" y="72263"/>
                  </a:lnTo>
                  <a:lnTo>
                    <a:pt x="146697" y="69215"/>
                  </a:lnTo>
                  <a:lnTo>
                    <a:pt x="143776" y="66294"/>
                  </a:lnTo>
                  <a:lnTo>
                    <a:pt x="142252" y="62865"/>
                  </a:lnTo>
                  <a:lnTo>
                    <a:pt x="142252" y="54610"/>
                  </a:lnTo>
                  <a:lnTo>
                    <a:pt x="144411" y="51054"/>
                  </a:lnTo>
                  <a:lnTo>
                    <a:pt x="148729" y="48387"/>
                  </a:lnTo>
                  <a:lnTo>
                    <a:pt x="152920" y="45847"/>
                  </a:lnTo>
                  <a:lnTo>
                    <a:pt x="158508" y="44577"/>
                  </a:lnTo>
                  <a:lnTo>
                    <a:pt x="165493" y="44577"/>
                  </a:lnTo>
                  <a:lnTo>
                    <a:pt x="173939" y="45110"/>
                  </a:lnTo>
                  <a:lnTo>
                    <a:pt x="181762" y="46697"/>
                  </a:lnTo>
                  <a:lnTo>
                    <a:pt x="188937" y="49352"/>
                  </a:lnTo>
                  <a:lnTo>
                    <a:pt x="195465" y="53086"/>
                  </a:lnTo>
                  <a:lnTo>
                    <a:pt x="195465" y="44577"/>
                  </a:lnTo>
                  <a:lnTo>
                    <a:pt x="195465" y="29337"/>
                  </a:lnTo>
                  <a:lnTo>
                    <a:pt x="189318" y="27178"/>
                  </a:lnTo>
                  <a:lnTo>
                    <a:pt x="182143" y="25628"/>
                  </a:lnTo>
                  <a:lnTo>
                    <a:pt x="173939" y="24701"/>
                  </a:lnTo>
                  <a:lnTo>
                    <a:pt x="164731" y="24384"/>
                  </a:lnTo>
                  <a:lnTo>
                    <a:pt x="154368" y="25006"/>
                  </a:lnTo>
                  <a:lnTo>
                    <a:pt x="119545" y="45897"/>
                  </a:lnTo>
                  <a:lnTo>
                    <a:pt x="116217" y="61341"/>
                  </a:lnTo>
                  <a:lnTo>
                    <a:pt x="116217" y="69342"/>
                  </a:lnTo>
                  <a:lnTo>
                    <a:pt x="146443" y="98298"/>
                  </a:lnTo>
                  <a:lnTo>
                    <a:pt x="154914" y="102108"/>
                  </a:lnTo>
                  <a:lnTo>
                    <a:pt x="161671" y="105537"/>
                  </a:lnTo>
                  <a:lnTo>
                    <a:pt x="166725" y="108585"/>
                  </a:lnTo>
                  <a:lnTo>
                    <a:pt x="170065" y="111252"/>
                  </a:lnTo>
                  <a:lnTo>
                    <a:pt x="173240" y="114427"/>
                  </a:lnTo>
                  <a:lnTo>
                    <a:pt x="174891" y="117983"/>
                  </a:lnTo>
                  <a:lnTo>
                    <a:pt x="174891" y="126365"/>
                  </a:lnTo>
                  <a:lnTo>
                    <a:pt x="172986" y="130048"/>
                  </a:lnTo>
                  <a:lnTo>
                    <a:pt x="169049" y="132715"/>
                  </a:lnTo>
                  <a:lnTo>
                    <a:pt x="165239" y="135509"/>
                  </a:lnTo>
                  <a:lnTo>
                    <a:pt x="159270" y="136906"/>
                  </a:lnTo>
                  <a:lnTo>
                    <a:pt x="151396" y="136906"/>
                  </a:lnTo>
                  <a:lnTo>
                    <a:pt x="141846" y="136131"/>
                  </a:lnTo>
                  <a:lnTo>
                    <a:pt x="132829" y="133769"/>
                  </a:lnTo>
                  <a:lnTo>
                    <a:pt x="124371" y="129844"/>
                  </a:lnTo>
                  <a:lnTo>
                    <a:pt x="116471" y="124333"/>
                  </a:lnTo>
                  <a:lnTo>
                    <a:pt x="116471" y="149733"/>
                  </a:lnTo>
                  <a:lnTo>
                    <a:pt x="123799" y="152908"/>
                  </a:lnTo>
                  <a:lnTo>
                    <a:pt x="132118" y="155168"/>
                  </a:lnTo>
                  <a:lnTo>
                    <a:pt x="141427" y="156527"/>
                  </a:lnTo>
                  <a:lnTo>
                    <a:pt x="151777" y="156972"/>
                  </a:lnTo>
                  <a:lnTo>
                    <a:pt x="162763" y="156387"/>
                  </a:lnTo>
                  <a:lnTo>
                    <a:pt x="196951" y="136906"/>
                  </a:lnTo>
                  <a:lnTo>
                    <a:pt x="197688" y="135750"/>
                  </a:lnTo>
                  <a:lnTo>
                    <a:pt x="200113" y="128295"/>
                  </a:lnTo>
                  <a:lnTo>
                    <a:pt x="200926" y="119761"/>
                  </a:lnTo>
                  <a:close/>
                </a:path>
                <a:path w="2573020" h="170814">
                  <a:moveTo>
                    <a:pt x="312178" y="66675"/>
                  </a:moveTo>
                  <a:lnTo>
                    <a:pt x="309245" y="49110"/>
                  </a:lnTo>
                  <a:lnTo>
                    <a:pt x="307225" y="46228"/>
                  </a:lnTo>
                  <a:lnTo>
                    <a:pt x="300456" y="36563"/>
                  </a:lnTo>
                  <a:lnTo>
                    <a:pt x="286143" y="29235"/>
                  </a:lnTo>
                  <a:lnTo>
                    <a:pt x="286143" y="67564"/>
                  </a:lnTo>
                  <a:lnTo>
                    <a:pt x="284518" y="77317"/>
                  </a:lnTo>
                  <a:lnTo>
                    <a:pt x="279692" y="84251"/>
                  </a:lnTo>
                  <a:lnTo>
                    <a:pt x="271665" y="88417"/>
                  </a:lnTo>
                  <a:lnTo>
                    <a:pt x="260489" y="89789"/>
                  </a:lnTo>
                  <a:lnTo>
                    <a:pt x="247789" y="89789"/>
                  </a:lnTo>
                  <a:lnTo>
                    <a:pt x="247789" y="46228"/>
                  </a:lnTo>
                  <a:lnTo>
                    <a:pt x="260997" y="46228"/>
                  </a:lnTo>
                  <a:lnTo>
                    <a:pt x="271995" y="47574"/>
                  </a:lnTo>
                  <a:lnTo>
                    <a:pt x="279857" y="51574"/>
                  </a:lnTo>
                  <a:lnTo>
                    <a:pt x="284568" y="58229"/>
                  </a:lnTo>
                  <a:lnTo>
                    <a:pt x="286143" y="67564"/>
                  </a:lnTo>
                  <a:lnTo>
                    <a:pt x="286143" y="29235"/>
                  </a:lnTo>
                  <a:lnTo>
                    <a:pt x="285813" y="29057"/>
                  </a:lnTo>
                  <a:lnTo>
                    <a:pt x="265315" y="26543"/>
                  </a:lnTo>
                  <a:lnTo>
                    <a:pt x="223024" y="26543"/>
                  </a:lnTo>
                  <a:lnTo>
                    <a:pt x="223024" y="154686"/>
                  </a:lnTo>
                  <a:lnTo>
                    <a:pt x="247789" y="154686"/>
                  </a:lnTo>
                  <a:lnTo>
                    <a:pt x="247789" y="109220"/>
                  </a:lnTo>
                  <a:lnTo>
                    <a:pt x="262394" y="109220"/>
                  </a:lnTo>
                  <a:lnTo>
                    <a:pt x="304190" y="91541"/>
                  </a:lnTo>
                  <a:lnTo>
                    <a:pt x="305244" y="89789"/>
                  </a:lnTo>
                  <a:lnTo>
                    <a:pt x="308635" y="84213"/>
                  </a:lnTo>
                  <a:lnTo>
                    <a:pt x="311289" y="75920"/>
                  </a:lnTo>
                  <a:lnTo>
                    <a:pt x="312178" y="66675"/>
                  </a:lnTo>
                  <a:close/>
                </a:path>
                <a:path w="2573020" h="170814">
                  <a:moveTo>
                    <a:pt x="483501" y="52832"/>
                  </a:moveTo>
                  <a:lnTo>
                    <a:pt x="463461" y="15824"/>
                  </a:lnTo>
                  <a:lnTo>
                    <a:pt x="462165" y="15201"/>
                  </a:lnTo>
                  <a:lnTo>
                    <a:pt x="462165" y="60833"/>
                  </a:lnTo>
                  <a:lnTo>
                    <a:pt x="459879" y="67183"/>
                  </a:lnTo>
                  <a:lnTo>
                    <a:pt x="450989" y="76581"/>
                  </a:lnTo>
                  <a:lnTo>
                    <a:pt x="445147" y="78867"/>
                  </a:lnTo>
                  <a:lnTo>
                    <a:pt x="430542" y="78867"/>
                  </a:lnTo>
                  <a:lnTo>
                    <a:pt x="424700" y="76581"/>
                  </a:lnTo>
                  <a:lnTo>
                    <a:pt x="420382" y="71882"/>
                  </a:lnTo>
                  <a:lnTo>
                    <a:pt x="415937" y="67183"/>
                  </a:lnTo>
                  <a:lnTo>
                    <a:pt x="413778" y="60833"/>
                  </a:lnTo>
                  <a:lnTo>
                    <a:pt x="413778" y="44831"/>
                  </a:lnTo>
                  <a:lnTo>
                    <a:pt x="415937" y="38481"/>
                  </a:lnTo>
                  <a:lnTo>
                    <a:pt x="424700" y="29210"/>
                  </a:lnTo>
                  <a:lnTo>
                    <a:pt x="430542" y="26797"/>
                  </a:lnTo>
                  <a:lnTo>
                    <a:pt x="445274" y="26797"/>
                  </a:lnTo>
                  <a:lnTo>
                    <a:pt x="462165" y="60833"/>
                  </a:lnTo>
                  <a:lnTo>
                    <a:pt x="462165" y="15201"/>
                  </a:lnTo>
                  <a:lnTo>
                    <a:pt x="455714" y="12052"/>
                  </a:lnTo>
                  <a:lnTo>
                    <a:pt x="447167" y="9779"/>
                  </a:lnTo>
                  <a:lnTo>
                    <a:pt x="437781" y="9017"/>
                  </a:lnTo>
                  <a:lnTo>
                    <a:pt x="428459" y="9779"/>
                  </a:lnTo>
                  <a:lnTo>
                    <a:pt x="395439" y="35217"/>
                  </a:lnTo>
                  <a:lnTo>
                    <a:pt x="392188" y="52832"/>
                  </a:lnTo>
                  <a:lnTo>
                    <a:pt x="393014" y="62026"/>
                  </a:lnTo>
                  <a:lnTo>
                    <a:pt x="420001" y="93611"/>
                  </a:lnTo>
                  <a:lnTo>
                    <a:pt x="437781" y="96647"/>
                  </a:lnTo>
                  <a:lnTo>
                    <a:pt x="447103" y="95897"/>
                  </a:lnTo>
                  <a:lnTo>
                    <a:pt x="455650" y="93611"/>
                  </a:lnTo>
                  <a:lnTo>
                    <a:pt x="463384" y="89789"/>
                  </a:lnTo>
                  <a:lnTo>
                    <a:pt x="470293" y="84455"/>
                  </a:lnTo>
                  <a:lnTo>
                    <a:pt x="475208" y="78867"/>
                  </a:lnTo>
                  <a:lnTo>
                    <a:pt x="476046" y="77914"/>
                  </a:lnTo>
                  <a:lnTo>
                    <a:pt x="480085" y="70612"/>
                  </a:lnTo>
                  <a:lnTo>
                    <a:pt x="480199" y="70358"/>
                  </a:lnTo>
                  <a:lnTo>
                    <a:pt x="482663" y="62103"/>
                  </a:lnTo>
                  <a:lnTo>
                    <a:pt x="483501" y="52832"/>
                  </a:lnTo>
                  <a:close/>
                </a:path>
                <a:path w="2573020" h="170814">
                  <a:moveTo>
                    <a:pt x="529475" y="146177"/>
                  </a:moveTo>
                  <a:lnTo>
                    <a:pt x="441718" y="146177"/>
                  </a:lnTo>
                  <a:lnTo>
                    <a:pt x="441718" y="107188"/>
                  </a:lnTo>
                  <a:lnTo>
                    <a:pt x="419874" y="107188"/>
                  </a:lnTo>
                  <a:lnTo>
                    <a:pt x="419874" y="164465"/>
                  </a:lnTo>
                  <a:lnTo>
                    <a:pt x="529475" y="164465"/>
                  </a:lnTo>
                  <a:lnTo>
                    <a:pt x="529475" y="146177"/>
                  </a:lnTo>
                  <a:close/>
                </a:path>
                <a:path w="2573020" h="170814">
                  <a:moveTo>
                    <a:pt x="550557" y="52324"/>
                  </a:moveTo>
                  <a:lnTo>
                    <a:pt x="524776" y="52324"/>
                  </a:lnTo>
                  <a:lnTo>
                    <a:pt x="524776" y="2413"/>
                  </a:lnTo>
                  <a:lnTo>
                    <a:pt x="503186" y="2413"/>
                  </a:lnTo>
                  <a:lnTo>
                    <a:pt x="503186" y="123317"/>
                  </a:lnTo>
                  <a:lnTo>
                    <a:pt x="524776" y="123317"/>
                  </a:lnTo>
                  <a:lnTo>
                    <a:pt x="524776" y="70612"/>
                  </a:lnTo>
                  <a:lnTo>
                    <a:pt x="550557" y="70612"/>
                  </a:lnTo>
                  <a:lnTo>
                    <a:pt x="550557" y="52324"/>
                  </a:lnTo>
                  <a:close/>
                </a:path>
                <a:path w="2573020" h="170814">
                  <a:moveTo>
                    <a:pt x="671080" y="84963"/>
                  </a:moveTo>
                  <a:lnTo>
                    <a:pt x="662520" y="81610"/>
                  </a:lnTo>
                  <a:lnTo>
                    <a:pt x="654773" y="77431"/>
                  </a:lnTo>
                  <a:lnTo>
                    <a:pt x="647801" y="72415"/>
                  </a:lnTo>
                  <a:lnTo>
                    <a:pt x="645236" y="69977"/>
                  </a:lnTo>
                  <a:lnTo>
                    <a:pt x="641616" y="66548"/>
                  </a:lnTo>
                  <a:lnTo>
                    <a:pt x="630059" y="29972"/>
                  </a:lnTo>
                  <a:lnTo>
                    <a:pt x="663714" y="29972"/>
                  </a:lnTo>
                  <a:lnTo>
                    <a:pt x="663714" y="11938"/>
                  </a:lnTo>
                  <a:lnTo>
                    <a:pt x="573544" y="11938"/>
                  </a:lnTo>
                  <a:lnTo>
                    <a:pt x="573544" y="29972"/>
                  </a:lnTo>
                  <a:lnTo>
                    <a:pt x="608088" y="29972"/>
                  </a:lnTo>
                  <a:lnTo>
                    <a:pt x="608088" y="39624"/>
                  </a:lnTo>
                  <a:lnTo>
                    <a:pt x="589584" y="77114"/>
                  </a:lnTo>
                  <a:lnTo>
                    <a:pt x="566305" y="91948"/>
                  </a:lnTo>
                  <a:lnTo>
                    <a:pt x="581799" y="107188"/>
                  </a:lnTo>
                  <a:lnTo>
                    <a:pt x="613460" y="79870"/>
                  </a:lnTo>
                  <a:lnTo>
                    <a:pt x="619772" y="69977"/>
                  </a:lnTo>
                  <a:lnTo>
                    <a:pt x="627240" y="79387"/>
                  </a:lnTo>
                  <a:lnTo>
                    <a:pt x="635952" y="87795"/>
                  </a:lnTo>
                  <a:lnTo>
                    <a:pt x="645909" y="95199"/>
                  </a:lnTo>
                  <a:lnTo>
                    <a:pt x="657110" y="101600"/>
                  </a:lnTo>
                  <a:lnTo>
                    <a:pt x="671080" y="84963"/>
                  </a:lnTo>
                  <a:close/>
                </a:path>
                <a:path w="2573020" h="170814">
                  <a:moveTo>
                    <a:pt x="711720" y="2413"/>
                  </a:moveTo>
                  <a:lnTo>
                    <a:pt x="690384" y="2413"/>
                  </a:lnTo>
                  <a:lnTo>
                    <a:pt x="690384" y="45339"/>
                  </a:lnTo>
                  <a:lnTo>
                    <a:pt x="657618" y="45339"/>
                  </a:lnTo>
                  <a:lnTo>
                    <a:pt x="657618" y="62865"/>
                  </a:lnTo>
                  <a:lnTo>
                    <a:pt x="690384" y="62865"/>
                  </a:lnTo>
                  <a:lnTo>
                    <a:pt x="690384" y="122555"/>
                  </a:lnTo>
                  <a:lnTo>
                    <a:pt x="711720" y="122555"/>
                  </a:lnTo>
                  <a:lnTo>
                    <a:pt x="711720" y="2413"/>
                  </a:lnTo>
                  <a:close/>
                </a:path>
                <a:path w="2573020" h="170814">
                  <a:moveTo>
                    <a:pt x="713498" y="146304"/>
                  </a:moveTo>
                  <a:lnTo>
                    <a:pt x="623836" y="146304"/>
                  </a:lnTo>
                  <a:lnTo>
                    <a:pt x="623836" y="108458"/>
                  </a:lnTo>
                  <a:lnTo>
                    <a:pt x="601865" y="108458"/>
                  </a:lnTo>
                  <a:lnTo>
                    <a:pt x="601865" y="164719"/>
                  </a:lnTo>
                  <a:lnTo>
                    <a:pt x="713498" y="164719"/>
                  </a:lnTo>
                  <a:lnTo>
                    <a:pt x="713498" y="146304"/>
                  </a:lnTo>
                  <a:close/>
                </a:path>
                <a:path w="2573020" h="170814">
                  <a:moveTo>
                    <a:pt x="849007" y="76200"/>
                  </a:moveTo>
                  <a:lnTo>
                    <a:pt x="813943" y="50660"/>
                  </a:lnTo>
                  <a:lnTo>
                    <a:pt x="807097" y="7747"/>
                  </a:lnTo>
                  <a:lnTo>
                    <a:pt x="785380" y="7747"/>
                  </a:lnTo>
                  <a:lnTo>
                    <a:pt x="785380" y="28575"/>
                  </a:lnTo>
                  <a:lnTo>
                    <a:pt x="784644" y="36537"/>
                  </a:lnTo>
                  <a:lnTo>
                    <a:pt x="760247" y="73139"/>
                  </a:lnTo>
                  <a:lnTo>
                    <a:pt x="743470" y="83058"/>
                  </a:lnTo>
                  <a:lnTo>
                    <a:pt x="759345" y="98171"/>
                  </a:lnTo>
                  <a:lnTo>
                    <a:pt x="790295" y="70637"/>
                  </a:lnTo>
                  <a:lnTo>
                    <a:pt x="796810" y="60706"/>
                  </a:lnTo>
                  <a:lnTo>
                    <a:pt x="803998" y="70307"/>
                  </a:lnTo>
                  <a:lnTo>
                    <a:pt x="812787" y="78905"/>
                  </a:lnTo>
                  <a:lnTo>
                    <a:pt x="823188" y="86499"/>
                  </a:lnTo>
                  <a:lnTo>
                    <a:pt x="835164" y="93091"/>
                  </a:lnTo>
                  <a:lnTo>
                    <a:pt x="849007" y="76200"/>
                  </a:lnTo>
                  <a:close/>
                </a:path>
                <a:path w="2573020" h="170814">
                  <a:moveTo>
                    <a:pt x="889901" y="2413"/>
                  </a:moveTo>
                  <a:lnTo>
                    <a:pt x="868438" y="2413"/>
                  </a:lnTo>
                  <a:lnTo>
                    <a:pt x="868438" y="32004"/>
                  </a:lnTo>
                  <a:lnTo>
                    <a:pt x="832370" y="32004"/>
                  </a:lnTo>
                  <a:lnTo>
                    <a:pt x="832370" y="50546"/>
                  </a:lnTo>
                  <a:lnTo>
                    <a:pt x="868438" y="50546"/>
                  </a:lnTo>
                  <a:lnTo>
                    <a:pt x="868438" y="98552"/>
                  </a:lnTo>
                  <a:lnTo>
                    <a:pt x="889901" y="98552"/>
                  </a:lnTo>
                  <a:lnTo>
                    <a:pt x="889901" y="2413"/>
                  </a:lnTo>
                  <a:close/>
                </a:path>
                <a:path w="2573020" h="170814">
                  <a:moveTo>
                    <a:pt x="892441" y="134747"/>
                  </a:moveTo>
                  <a:lnTo>
                    <a:pt x="870343" y="105613"/>
                  </a:lnTo>
                  <a:lnTo>
                    <a:pt x="870343" y="139827"/>
                  </a:lnTo>
                  <a:lnTo>
                    <a:pt x="867549" y="143891"/>
                  </a:lnTo>
                  <a:lnTo>
                    <a:pt x="861961" y="146939"/>
                  </a:lnTo>
                  <a:lnTo>
                    <a:pt x="856373" y="150114"/>
                  </a:lnTo>
                  <a:lnTo>
                    <a:pt x="848118" y="151638"/>
                  </a:lnTo>
                  <a:lnTo>
                    <a:pt x="826020" y="151638"/>
                  </a:lnTo>
                  <a:lnTo>
                    <a:pt x="817765" y="150114"/>
                  </a:lnTo>
                  <a:lnTo>
                    <a:pt x="812304" y="146939"/>
                  </a:lnTo>
                  <a:lnTo>
                    <a:pt x="806716" y="143891"/>
                  </a:lnTo>
                  <a:lnTo>
                    <a:pt x="803922" y="139827"/>
                  </a:lnTo>
                  <a:lnTo>
                    <a:pt x="803922" y="129667"/>
                  </a:lnTo>
                  <a:lnTo>
                    <a:pt x="806716" y="125603"/>
                  </a:lnTo>
                  <a:lnTo>
                    <a:pt x="817638" y="119253"/>
                  </a:lnTo>
                  <a:lnTo>
                    <a:pt x="825893" y="117729"/>
                  </a:lnTo>
                  <a:lnTo>
                    <a:pt x="837069" y="117729"/>
                  </a:lnTo>
                  <a:lnTo>
                    <a:pt x="870343" y="139827"/>
                  </a:lnTo>
                  <a:lnTo>
                    <a:pt x="870343" y="105613"/>
                  </a:lnTo>
                  <a:lnTo>
                    <a:pt x="869708" y="105270"/>
                  </a:lnTo>
                  <a:lnTo>
                    <a:pt x="860209" y="102171"/>
                  </a:lnTo>
                  <a:lnTo>
                    <a:pt x="849287" y="100317"/>
                  </a:lnTo>
                  <a:lnTo>
                    <a:pt x="837069" y="99695"/>
                  </a:lnTo>
                  <a:lnTo>
                    <a:pt x="824738" y="100317"/>
                  </a:lnTo>
                  <a:lnTo>
                    <a:pt x="785444" y="120751"/>
                  </a:lnTo>
                  <a:lnTo>
                    <a:pt x="781824" y="134747"/>
                  </a:lnTo>
                  <a:lnTo>
                    <a:pt x="782726" y="142113"/>
                  </a:lnTo>
                  <a:lnTo>
                    <a:pt x="813841" y="167220"/>
                  </a:lnTo>
                  <a:lnTo>
                    <a:pt x="837069" y="169672"/>
                  </a:lnTo>
                  <a:lnTo>
                    <a:pt x="849401" y="169062"/>
                  </a:lnTo>
                  <a:lnTo>
                    <a:pt x="886574" y="151638"/>
                  </a:lnTo>
                  <a:lnTo>
                    <a:pt x="888796" y="148755"/>
                  </a:lnTo>
                  <a:lnTo>
                    <a:pt x="891527" y="142113"/>
                  </a:lnTo>
                  <a:lnTo>
                    <a:pt x="892441" y="134747"/>
                  </a:lnTo>
                  <a:close/>
                </a:path>
                <a:path w="2573020" h="170814">
                  <a:moveTo>
                    <a:pt x="1084592" y="9525"/>
                  </a:moveTo>
                  <a:lnTo>
                    <a:pt x="991628" y="9525"/>
                  </a:lnTo>
                  <a:lnTo>
                    <a:pt x="991628" y="27432"/>
                  </a:lnTo>
                  <a:lnTo>
                    <a:pt x="1084592" y="27432"/>
                  </a:lnTo>
                  <a:lnTo>
                    <a:pt x="1084592" y="9525"/>
                  </a:lnTo>
                  <a:close/>
                </a:path>
                <a:path w="2573020" h="170814">
                  <a:moveTo>
                    <a:pt x="1093228" y="93726"/>
                  </a:moveTo>
                  <a:lnTo>
                    <a:pt x="1091869" y="78105"/>
                  </a:lnTo>
                  <a:lnTo>
                    <a:pt x="1091704" y="76200"/>
                  </a:lnTo>
                  <a:lnTo>
                    <a:pt x="1084973" y="77470"/>
                  </a:lnTo>
                  <a:lnTo>
                    <a:pt x="1077226" y="78105"/>
                  </a:lnTo>
                  <a:lnTo>
                    <a:pt x="1068463" y="78105"/>
                  </a:lnTo>
                  <a:lnTo>
                    <a:pt x="1070241" y="35687"/>
                  </a:lnTo>
                  <a:lnTo>
                    <a:pt x="1049032" y="35687"/>
                  </a:lnTo>
                  <a:lnTo>
                    <a:pt x="1048016" y="78359"/>
                  </a:lnTo>
                  <a:lnTo>
                    <a:pt x="1028585" y="78359"/>
                  </a:lnTo>
                  <a:lnTo>
                    <a:pt x="1027442" y="35687"/>
                  </a:lnTo>
                  <a:lnTo>
                    <a:pt x="1005852" y="35687"/>
                  </a:lnTo>
                  <a:lnTo>
                    <a:pt x="1007884" y="78359"/>
                  </a:lnTo>
                  <a:lnTo>
                    <a:pt x="987437" y="78359"/>
                  </a:lnTo>
                  <a:lnTo>
                    <a:pt x="987437" y="96266"/>
                  </a:lnTo>
                  <a:lnTo>
                    <a:pt x="1059446" y="96266"/>
                  </a:lnTo>
                  <a:lnTo>
                    <a:pt x="1070267" y="96126"/>
                  </a:lnTo>
                  <a:lnTo>
                    <a:pt x="1079525" y="95669"/>
                  </a:lnTo>
                  <a:lnTo>
                    <a:pt x="1087170" y="94881"/>
                  </a:lnTo>
                  <a:lnTo>
                    <a:pt x="1093228" y="93726"/>
                  </a:lnTo>
                  <a:close/>
                </a:path>
                <a:path w="2573020" h="170814">
                  <a:moveTo>
                    <a:pt x="1129169" y="2413"/>
                  </a:moveTo>
                  <a:lnTo>
                    <a:pt x="1107579" y="2413"/>
                  </a:lnTo>
                  <a:lnTo>
                    <a:pt x="1107579" y="31877"/>
                  </a:lnTo>
                  <a:lnTo>
                    <a:pt x="1083449" y="31877"/>
                  </a:lnTo>
                  <a:lnTo>
                    <a:pt x="1083449" y="47625"/>
                  </a:lnTo>
                  <a:lnTo>
                    <a:pt x="1107579" y="47625"/>
                  </a:lnTo>
                  <a:lnTo>
                    <a:pt x="1107579" y="56134"/>
                  </a:lnTo>
                  <a:lnTo>
                    <a:pt x="1083449" y="56134"/>
                  </a:lnTo>
                  <a:lnTo>
                    <a:pt x="1083449" y="72009"/>
                  </a:lnTo>
                  <a:lnTo>
                    <a:pt x="1107579" y="72009"/>
                  </a:lnTo>
                  <a:lnTo>
                    <a:pt x="1107579" y="101092"/>
                  </a:lnTo>
                  <a:lnTo>
                    <a:pt x="1129169" y="101092"/>
                  </a:lnTo>
                  <a:lnTo>
                    <a:pt x="1129169" y="2413"/>
                  </a:lnTo>
                  <a:close/>
                </a:path>
                <a:path w="2573020" h="170814">
                  <a:moveTo>
                    <a:pt x="1132852" y="136525"/>
                  </a:moveTo>
                  <a:lnTo>
                    <a:pt x="1110754" y="107873"/>
                  </a:lnTo>
                  <a:lnTo>
                    <a:pt x="1110754" y="136525"/>
                  </a:lnTo>
                  <a:lnTo>
                    <a:pt x="1108557" y="143611"/>
                  </a:lnTo>
                  <a:lnTo>
                    <a:pt x="1101966" y="148640"/>
                  </a:lnTo>
                  <a:lnTo>
                    <a:pt x="1090980" y="151663"/>
                  </a:lnTo>
                  <a:lnTo>
                    <a:pt x="1075575" y="152654"/>
                  </a:lnTo>
                  <a:lnTo>
                    <a:pt x="1060310" y="151663"/>
                  </a:lnTo>
                  <a:lnTo>
                    <a:pt x="1049388" y="148640"/>
                  </a:lnTo>
                  <a:lnTo>
                    <a:pt x="1042835" y="143611"/>
                  </a:lnTo>
                  <a:lnTo>
                    <a:pt x="1040650" y="136525"/>
                  </a:lnTo>
                  <a:lnTo>
                    <a:pt x="1042835" y="129438"/>
                  </a:lnTo>
                  <a:lnTo>
                    <a:pt x="1049388" y="124358"/>
                  </a:lnTo>
                  <a:lnTo>
                    <a:pt x="1060310" y="121297"/>
                  </a:lnTo>
                  <a:lnTo>
                    <a:pt x="1075575" y="120269"/>
                  </a:lnTo>
                  <a:lnTo>
                    <a:pt x="1090980" y="121297"/>
                  </a:lnTo>
                  <a:lnTo>
                    <a:pt x="1101966" y="124358"/>
                  </a:lnTo>
                  <a:lnTo>
                    <a:pt x="1108557" y="129438"/>
                  </a:lnTo>
                  <a:lnTo>
                    <a:pt x="1110754" y="136525"/>
                  </a:lnTo>
                  <a:lnTo>
                    <a:pt x="1110754" y="107873"/>
                  </a:lnTo>
                  <a:lnTo>
                    <a:pt x="1109891" y="107454"/>
                  </a:lnTo>
                  <a:lnTo>
                    <a:pt x="1100086" y="104635"/>
                  </a:lnTo>
                  <a:lnTo>
                    <a:pt x="1088644" y="102933"/>
                  </a:lnTo>
                  <a:lnTo>
                    <a:pt x="1075575" y="102362"/>
                  </a:lnTo>
                  <a:lnTo>
                    <a:pt x="1062736" y="102958"/>
                  </a:lnTo>
                  <a:lnTo>
                    <a:pt x="1026909" y="116624"/>
                  </a:lnTo>
                  <a:lnTo>
                    <a:pt x="1018552" y="136525"/>
                  </a:lnTo>
                  <a:lnTo>
                    <a:pt x="1019454" y="144195"/>
                  </a:lnTo>
                  <a:lnTo>
                    <a:pt x="1050709" y="168313"/>
                  </a:lnTo>
                  <a:lnTo>
                    <a:pt x="1075575" y="170561"/>
                  </a:lnTo>
                  <a:lnTo>
                    <a:pt x="1088567" y="170002"/>
                  </a:lnTo>
                  <a:lnTo>
                    <a:pt x="1124483" y="156629"/>
                  </a:lnTo>
                  <a:lnTo>
                    <a:pt x="1127645" y="152654"/>
                  </a:lnTo>
                  <a:lnTo>
                    <a:pt x="1129131" y="150799"/>
                  </a:lnTo>
                  <a:lnTo>
                    <a:pt x="1131874" y="144195"/>
                  </a:lnTo>
                  <a:lnTo>
                    <a:pt x="1131976" y="143611"/>
                  </a:lnTo>
                  <a:lnTo>
                    <a:pt x="1132852" y="136525"/>
                  </a:lnTo>
                  <a:close/>
                </a:path>
                <a:path w="2573020" h="170814">
                  <a:moveTo>
                    <a:pt x="1256423" y="16891"/>
                  </a:moveTo>
                  <a:lnTo>
                    <a:pt x="1173238" y="16891"/>
                  </a:lnTo>
                  <a:lnTo>
                    <a:pt x="1173238" y="35179"/>
                  </a:lnTo>
                  <a:lnTo>
                    <a:pt x="1231658" y="35179"/>
                  </a:lnTo>
                  <a:lnTo>
                    <a:pt x="1222959" y="59944"/>
                  </a:lnTo>
                  <a:lnTo>
                    <a:pt x="1208709" y="82042"/>
                  </a:lnTo>
                  <a:lnTo>
                    <a:pt x="1188910" y="101473"/>
                  </a:lnTo>
                  <a:lnTo>
                    <a:pt x="1163586" y="118237"/>
                  </a:lnTo>
                  <a:lnTo>
                    <a:pt x="1179842" y="133604"/>
                  </a:lnTo>
                  <a:lnTo>
                    <a:pt x="1210767" y="110236"/>
                  </a:lnTo>
                  <a:lnTo>
                    <a:pt x="1233843" y="82969"/>
                  </a:lnTo>
                  <a:lnTo>
                    <a:pt x="1249057" y="51854"/>
                  </a:lnTo>
                  <a:lnTo>
                    <a:pt x="1256423" y="16891"/>
                  </a:lnTo>
                  <a:close/>
                </a:path>
                <a:path w="2573020" h="170814">
                  <a:moveTo>
                    <a:pt x="1325511" y="68580"/>
                  </a:moveTo>
                  <a:lnTo>
                    <a:pt x="1299476" y="68580"/>
                  </a:lnTo>
                  <a:lnTo>
                    <a:pt x="1299476" y="2413"/>
                  </a:lnTo>
                  <a:lnTo>
                    <a:pt x="1277505" y="2413"/>
                  </a:lnTo>
                  <a:lnTo>
                    <a:pt x="1277505" y="170307"/>
                  </a:lnTo>
                  <a:lnTo>
                    <a:pt x="1299476" y="170307"/>
                  </a:lnTo>
                  <a:lnTo>
                    <a:pt x="1299476" y="86868"/>
                  </a:lnTo>
                  <a:lnTo>
                    <a:pt x="1325511" y="86868"/>
                  </a:lnTo>
                  <a:lnTo>
                    <a:pt x="1325511" y="68580"/>
                  </a:lnTo>
                  <a:close/>
                </a:path>
                <a:path w="2573020" h="170814">
                  <a:moveTo>
                    <a:pt x="1480959" y="120777"/>
                  </a:moveTo>
                  <a:lnTo>
                    <a:pt x="1479511" y="105283"/>
                  </a:lnTo>
                  <a:lnTo>
                    <a:pt x="1479308" y="102997"/>
                  </a:lnTo>
                  <a:lnTo>
                    <a:pt x="1470088" y="104000"/>
                  </a:lnTo>
                  <a:lnTo>
                    <a:pt x="1460576" y="104711"/>
                  </a:lnTo>
                  <a:lnTo>
                    <a:pt x="1450759" y="105143"/>
                  </a:lnTo>
                  <a:lnTo>
                    <a:pt x="1440700" y="105283"/>
                  </a:lnTo>
                  <a:lnTo>
                    <a:pt x="1431048" y="105283"/>
                  </a:lnTo>
                  <a:lnTo>
                    <a:pt x="1431048" y="35052"/>
                  </a:lnTo>
                  <a:lnTo>
                    <a:pt x="1475752" y="35052"/>
                  </a:lnTo>
                  <a:lnTo>
                    <a:pt x="1475752" y="16637"/>
                  </a:lnTo>
                  <a:lnTo>
                    <a:pt x="1409585" y="16637"/>
                  </a:lnTo>
                  <a:lnTo>
                    <a:pt x="1409585" y="123698"/>
                  </a:lnTo>
                  <a:lnTo>
                    <a:pt x="1431201" y="123520"/>
                  </a:lnTo>
                  <a:lnTo>
                    <a:pt x="1450314" y="122961"/>
                  </a:lnTo>
                  <a:lnTo>
                    <a:pt x="1466913" y="122047"/>
                  </a:lnTo>
                  <a:lnTo>
                    <a:pt x="1480959" y="120777"/>
                  </a:lnTo>
                  <a:close/>
                </a:path>
                <a:path w="2573020" h="170814">
                  <a:moveTo>
                    <a:pt x="1549285" y="2413"/>
                  </a:moveTo>
                  <a:lnTo>
                    <a:pt x="1527695" y="2413"/>
                  </a:lnTo>
                  <a:lnTo>
                    <a:pt x="1527695" y="68072"/>
                  </a:lnTo>
                  <a:lnTo>
                    <a:pt x="1512455" y="68072"/>
                  </a:lnTo>
                  <a:lnTo>
                    <a:pt x="1512455" y="5842"/>
                  </a:lnTo>
                  <a:lnTo>
                    <a:pt x="1490865" y="5842"/>
                  </a:lnTo>
                  <a:lnTo>
                    <a:pt x="1490865" y="165354"/>
                  </a:lnTo>
                  <a:lnTo>
                    <a:pt x="1512455" y="165354"/>
                  </a:lnTo>
                  <a:lnTo>
                    <a:pt x="1512455" y="86360"/>
                  </a:lnTo>
                  <a:lnTo>
                    <a:pt x="1527695" y="86360"/>
                  </a:lnTo>
                  <a:lnTo>
                    <a:pt x="1527695" y="170307"/>
                  </a:lnTo>
                  <a:lnTo>
                    <a:pt x="1549285" y="170307"/>
                  </a:lnTo>
                  <a:lnTo>
                    <a:pt x="1549285" y="86360"/>
                  </a:lnTo>
                  <a:lnTo>
                    <a:pt x="1549285" y="68072"/>
                  </a:lnTo>
                  <a:lnTo>
                    <a:pt x="1549285" y="2413"/>
                  </a:lnTo>
                  <a:close/>
                </a:path>
                <a:path w="2573020" h="170814">
                  <a:moveTo>
                    <a:pt x="1667522" y="114300"/>
                  </a:moveTo>
                  <a:lnTo>
                    <a:pt x="1639074" y="81978"/>
                  </a:lnTo>
                  <a:lnTo>
                    <a:pt x="1633994" y="56642"/>
                  </a:lnTo>
                  <a:lnTo>
                    <a:pt x="1633994" y="44958"/>
                  </a:lnTo>
                  <a:lnTo>
                    <a:pt x="1662315" y="44958"/>
                  </a:lnTo>
                  <a:lnTo>
                    <a:pt x="1662315" y="26416"/>
                  </a:lnTo>
                  <a:lnTo>
                    <a:pt x="1633867" y="26416"/>
                  </a:lnTo>
                  <a:lnTo>
                    <a:pt x="1633867" y="5080"/>
                  </a:lnTo>
                  <a:lnTo>
                    <a:pt x="1612404" y="5080"/>
                  </a:lnTo>
                  <a:lnTo>
                    <a:pt x="1612404" y="26416"/>
                  </a:lnTo>
                  <a:lnTo>
                    <a:pt x="1584337" y="26416"/>
                  </a:lnTo>
                  <a:lnTo>
                    <a:pt x="1584337" y="44958"/>
                  </a:lnTo>
                  <a:lnTo>
                    <a:pt x="1612658" y="44958"/>
                  </a:lnTo>
                  <a:lnTo>
                    <a:pt x="1612607" y="56642"/>
                  </a:lnTo>
                  <a:lnTo>
                    <a:pt x="1598079" y="100990"/>
                  </a:lnTo>
                  <a:lnTo>
                    <a:pt x="1578368" y="120650"/>
                  </a:lnTo>
                  <a:lnTo>
                    <a:pt x="1595259" y="133731"/>
                  </a:lnTo>
                  <a:lnTo>
                    <a:pt x="1603248" y="126085"/>
                  </a:lnTo>
                  <a:lnTo>
                    <a:pt x="1610639" y="117221"/>
                  </a:lnTo>
                  <a:lnTo>
                    <a:pt x="1617383" y="107124"/>
                  </a:lnTo>
                  <a:lnTo>
                    <a:pt x="1623453" y="95758"/>
                  </a:lnTo>
                  <a:lnTo>
                    <a:pt x="1628978" y="104952"/>
                  </a:lnTo>
                  <a:lnTo>
                    <a:pt x="1635658" y="113665"/>
                  </a:lnTo>
                  <a:lnTo>
                    <a:pt x="1643507" y="121907"/>
                  </a:lnTo>
                  <a:lnTo>
                    <a:pt x="1652536" y="129667"/>
                  </a:lnTo>
                  <a:lnTo>
                    <a:pt x="1667522" y="114300"/>
                  </a:lnTo>
                  <a:close/>
                </a:path>
                <a:path w="2573020" h="170814">
                  <a:moveTo>
                    <a:pt x="1694446" y="5842"/>
                  </a:moveTo>
                  <a:lnTo>
                    <a:pt x="1672983" y="5842"/>
                  </a:lnTo>
                  <a:lnTo>
                    <a:pt x="1672983" y="62992"/>
                  </a:lnTo>
                  <a:lnTo>
                    <a:pt x="1649361" y="62992"/>
                  </a:lnTo>
                  <a:lnTo>
                    <a:pt x="1649361" y="81026"/>
                  </a:lnTo>
                  <a:lnTo>
                    <a:pt x="1672983" y="81026"/>
                  </a:lnTo>
                  <a:lnTo>
                    <a:pt x="1672983" y="165354"/>
                  </a:lnTo>
                  <a:lnTo>
                    <a:pt x="1694446" y="165354"/>
                  </a:lnTo>
                  <a:lnTo>
                    <a:pt x="1694446" y="5842"/>
                  </a:lnTo>
                  <a:close/>
                </a:path>
                <a:path w="2573020" h="170814">
                  <a:moveTo>
                    <a:pt x="1727593" y="2413"/>
                  </a:moveTo>
                  <a:lnTo>
                    <a:pt x="1706003" y="2413"/>
                  </a:lnTo>
                  <a:lnTo>
                    <a:pt x="1706003" y="170307"/>
                  </a:lnTo>
                  <a:lnTo>
                    <a:pt x="1727593" y="170307"/>
                  </a:lnTo>
                  <a:lnTo>
                    <a:pt x="1727593" y="2413"/>
                  </a:lnTo>
                  <a:close/>
                </a:path>
                <a:path w="2573020" h="170814">
                  <a:moveTo>
                    <a:pt x="1925586" y="84963"/>
                  </a:moveTo>
                  <a:lnTo>
                    <a:pt x="1917026" y="81610"/>
                  </a:lnTo>
                  <a:lnTo>
                    <a:pt x="1909279" y="77431"/>
                  </a:lnTo>
                  <a:lnTo>
                    <a:pt x="1902307" y="72415"/>
                  </a:lnTo>
                  <a:lnTo>
                    <a:pt x="1899742" y="69977"/>
                  </a:lnTo>
                  <a:lnTo>
                    <a:pt x="1896122" y="66548"/>
                  </a:lnTo>
                  <a:lnTo>
                    <a:pt x="1884565" y="29972"/>
                  </a:lnTo>
                  <a:lnTo>
                    <a:pt x="1918220" y="29972"/>
                  </a:lnTo>
                  <a:lnTo>
                    <a:pt x="1918220" y="11938"/>
                  </a:lnTo>
                  <a:lnTo>
                    <a:pt x="1828050" y="11938"/>
                  </a:lnTo>
                  <a:lnTo>
                    <a:pt x="1828050" y="29972"/>
                  </a:lnTo>
                  <a:lnTo>
                    <a:pt x="1862594" y="29972"/>
                  </a:lnTo>
                  <a:lnTo>
                    <a:pt x="1862594" y="39624"/>
                  </a:lnTo>
                  <a:lnTo>
                    <a:pt x="1844040" y="77114"/>
                  </a:lnTo>
                  <a:lnTo>
                    <a:pt x="1820684" y="91948"/>
                  </a:lnTo>
                  <a:lnTo>
                    <a:pt x="1836178" y="107188"/>
                  </a:lnTo>
                  <a:lnTo>
                    <a:pt x="1867941" y="79984"/>
                  </a:lnTo>
                  <a:lnTo>
                    <a:pt x="1874151" y="69977"/>
                  </a:lnTo>
                  <a:lnTo>
                    <a:pt x="1881644" y="79387"/>
                  </a:lnTo>
                  <a:lnTo>
                    <a:pt x="1890420" y="87795"/>
                  </a:lnTo>
                  <a:lnTo>
                    <a:pt x="1900453" y="95199"/>
                  </a:lnTo>
                  <a:lnTo>
                    <a:pt x="1911743" y="101600"/>
                  </a:lnTo>
                  <a:lnTo>
                    <a:pt x="1925586" y="84963"/>
                  </a:lnTo>
                  <a:close/>
                </a:path>
                <a:path w="2573020" h="170814">
                  <a:moveTo>
                    <a:pt x="1961908" y="2413"/>
                  </a:moveTo>
                  <a:lnTo>
                    <a:pt x="1940572" y="2413"/>
                  </a:lnTo>
                  <a:lnTo>
                    <a:pt x="1940572" y="122555"/>
                  </a:lnTo>
                  <a:lnTo>
                    <a:pt x="1961908" y="122555"/>
                  </a:lnTo>
                  <a:lnTo>
                    <a:pt x="1961908" y="2413"/>
                  </a:lnTo>
                  <a:close/>
                </a:path>
                <a:path w="2573020" h="170814">
                  <a:moveTo>
                    <a:pt x="1963813" y="146304"/>
                  </a:moveTo>
                  <a:lnTo>
                    <a:pt x="1874024" y="146304"/>
                  </a:lnTo>
                  <a:lnTo>
                    <a:pt x="1874024" y="108458"/>
                  </a:lnTo>
                  <a:lnTo>
                    <a:pt x="1852053" y="108458"/>
                  </a:lnTo>
                  <a:lnTo>
                    <a:pt x="1852053" y="164719"/>
                  </a:lnTo>
                  <a:lnTo>
                    <a:pt x="1963813" y="164719"/>
                  </a:lnTo>
                  <a:lnTo>
                    <a:pt x="1963813" y="146304"/>
                  </a:lnTo>
                  <a:close/>
                </a:path>
                <a:path w="2573020" h="170814">
                  <a:moveTo>
                    <a:pt x="2096147" y="87630"/>
                  </a:moveTo>
                  <a:lnTo>
                    <a:pt x="2094903" y="71374"/>
                  </a:lnTo>
                  <a:lnTo>
                    <a:pt x="2094750" y="69215"/>
                  </a:lnTo>
                  <a:lnTo>
                    <a:pt x="2081364" y="70205"/>
                  </a:lnTo>
                  <a:lnTo>
                    <a:pt x="2065820" y="70866"/>
                  </a:lnTo>
                  <a:lnTo>
                    <a:pt x="2048129" y="71259"/>
                  </a:lnTo>
                  <a:lnTo>
                    <a:pt x="2028329" y="71374"/>
                  </a:lnTo>
                  <a:lnTo>
                    <a:pt x="2028329" y="31623"/>
                  </a:lnTo>
                  <a:lnTo>
                    <a:pt x="2088527" y="31623"/>
                  </a:lnTo>
                  <a:lnTo>
                    <a:pt x="2088527" y="13081"/>
                  </a:lnTo>
                  <a:lnTo>
                    <a:pt x="2006485" y="13081"/>
                  </a:lnTo>
                  <a:lnTo>
                    <a:pt x="2006485" y="89789"/>
                  </a:lnTo>
                  <a:lnTo>
                    <a:pt x="2034298" y="89649"/>
                  </a:lnTo>
                  <a:lnTo>
                    <a:pt x="2058504" y="89242"/>
                  </a:lnTo>
                  <a:lnTo>
                    <a:pt x="2079117" y="88557"/>
                  </a:lnTo>
                  <a:lnTo>
                    <a:pt x="2096147" y="87630"/>
                  </a:lnTo>
                  <a:close/>
                </a:path>
                <a:path w="2573020" h="170814">
                  <a:moveTo>
                    <a:pt x="2138819" y="146177"/>
                  </a:moveTo>
                  <a:lnTo>
                    <a:pt x="2051062" y="146177"/>
                  </a:lnTo>
                  <a:lnTo>
                    <a:pt x="2051062" y="106680"/>
                  </a:lnTo>
                  <a:lnTo>
                    <a:pt x="2029218" y="106680"/>
                  </a:lnTo>
                  <a:lnTo>
                    <a:pt x="2029218" y="164465"/>
                  </a:lnTo>
                  <a:lnTo>
                    <a:pt x="2138819" y="164465"/>
                  </a:lnTo>
                  <a:lnTo>
                    <a:pt x="2138819" y="146177"/>
                  </a:lnTo>
                  <a:close/>
                </a:path>
                <a:path w="2573020" h="170814">
                  <a:moveTo>
                    <a:pt x="2159901" y="52324"/>
                  </a:moveTo>
                  <a:lnTo>
                    <a:pt x="2134120" y="52324"/>
                  </a:lnTo>
                  <a:lnTo>
                    <a:pt x="2134120" y="2413"/>
                  </a:lnTo>
                  <a:lnTo>
                    <a:pt x="2112530" y="2413"/>
                  </a:lnTo>
                  <a:lnTo>
                    <a:pt x="2112530" y="123317"/>
                  </a:lnTo>
                  <a:lnTo>
                    <a:pt x="2134120" y="123317"/>
                  </a:lnTo>
                  <a:lnTo>
                    <a:pt x="2134120" y="70612"/>
                  </a:lnTo>
                  <a:lnTo>
                    <a:pt x="2159901" y="70612"/>
                  </a:lnTo>
                  <a:lnTo>
                    <a:pt x="2159901" y="52324"/>
                  </a:lnTo>
                  <a:close/>
                </a:path>
                <a:path w="2573020" h="170814">
                  <a:moveTo>
                    <a:pt x="2335288" y="62103"/>
                  </a:moveTo>
                  <a:lnTo>
                    <a:pt x="2333180" y="58166"/>
                  </a:lnTo>
                  <a:lnTo>
                    <a:pt x="2331351" y="54737"/>
                  </a:lnTo>
                  <a:lnTo>
                    <a:pt x="2323477" y="49149"/>
                  </a:lnTo>
                  <a:lnTo>
                    <a:pt x="2317038" y="45466"/>
                  </a:lnTo>
                  <a:lnTo>
                    <a:pt x="2313571" y="44234"/>
                  </a:lnTo>
                  <a:lnTo>
                    <a:pt x="2313571" y="70993"/>
                  </a:lnTo>
                  <a:lnTo>
                    <a:pt x="2312187" y="76746"/>
                  </a:lnTo>
                  <a:lnTo>
                    <a:pt x="2308047" y="80822"/>
                  </a:lnTo>
                  <a:lnTo>
                    <a:pt x="2301138" y="83273"/>
                  </a:lnTo>
                  <a:lnTo>
                    <a:pt x="2291473" y="84074"/>
                  </a:lnTo>
                  <a:lnTo>
                    <a:pt x="2281821" y="83273"/>
                  </a:lnTo>
                  <a:lnTo>
                    <a:pt x="2274963" y="80822"/>
                  </a:lnTo>
                  <a:lnTo>
                    <a:pt x="2270861" y="76746"/>
                  </a:lnTo>
                  <a:lnTo>
                    <a:pt x="2269502" y="70993"/>
                  </a:lnTo>
                  <a:lnTo>
                    <a:pt x="2269502" y="67183"/>
                  </a:lnTo>
                  <a:lnTo>
                    <a:pt x="2271280" y="64008"/>
                  </a:lnTo>
                  <a:lnTo>
                    <a:pt x="2274963" y="61722"/>
                  </a:lnTo>
                  <a:lnTo>
                    <a:pt x="2278519" y="59309"/>
                  </a:lnTo>
                  <a:lnTo>
                    <a:pt x="2283980" y="58166"/>
                  </a:lnTo>
                  <a:lnTo>
                    <a:pt x="2291473" y="58166"/>
                  </a:lnTo>
                  <a:lnTo>
                    <a:pt x="2301138" y="58978"/>
                  </a:lnTo>
                  <a:lnTo>
                    <a:pt x="2308047" y="61391"/>
                  </a:lnTo>
                  <a:lnTo>
                    <a:pt x="2312187" y="65405"/>
                  </a:lnTo>
                  <a:lnTo>
                    <a:pt x="2313571" y="70993"/>
                  </a:lnTo>
                  <a:lnTo>
                    <a:pt x="2313571" y="44234"/>
                  </a:lnTo>
                  <a:lnTo>
                    <a:pt x="2309571" y="42811"/>
                  </a:lnTo>
                  <a:lnTo>
                    <a:pt x="2301036" y="41186"/>
                  </a:lnTo>
                  <a:lnTo>
                    <a:pt x="2291473" y="40640"/>
                  </a:lnTo>
                  <a:lnTo>
                    <a:pt x="2281847" y="41186"/>
                  </a:lnTo>
                  <a:lnTo>
                    <a:pt x="2247658" y="62103"/>
                  </a:lnTo>
                  <a:lnTo>
                    <a:pt x="2247722" y="80137"/>
                  </a:lnTo>
                  <a:lnTo>
                    <a:pt x="2281720" y="100825"/>
                  </a:lnTo>
                  <a:lnTo>
                    <a:pt x="2291219" y="101346"/>
                  </a:lnTo>
                  <a:lnTo>
                    <a:pt x="2300782" y="100825"/>
                  </a:lnTo>
                  <a:lnTo>
                    <a:pt x="2333180" y="84074"/>
                  </a:lnTo>
                  <a:lnTo>
                    <a:pt x="2335288" y="80137"/>
                  </a:lnTo>
                  <a:lnTo>
                    <a:pt x="2335288" y="62103"/>
                  </a:lnTo>
                  <a:close/>
                </a:path>
                <a:path w="2573020" h="170814">
                  <a:moveTo>
                    <a:pt x="2342400" y="17145"/>
                  </a:moveTo>
                  <a:lnTo>
                    <a:pt x="2301887" y="17145"/>
                  </a:lnTo>
                  <a:lnTo>
                    <a:pt x="2301887" y="0"/>
                  </a:lnTo>
                  <a:lnTo>
                    <a:pt x="2280043" y="0"/>
                  </a:lnTo>
                  <a:lnTo>
                    <a:pt x="2280043" y="17145"/>
                  </a:lnTo>
                  <a:lnTo>
                    <a:pt x="2239530" y="17145"/>
                  </a:lnTo>
                  <a:lnTo>
                    <a:pt x="2239530" y="34671"/>
                  </a:lnTo>
                  <a:lnTo>
                    <a:pt x="2342400" y="34671"/>
                  </a:lnTo>
                  <a:lnTo>
                    <a:pt x="2342400" y="17145"/>
                  </a:lnTo>
                  <a:close/>
                </a:path>
                <a:path w="2573020" h="170814">
                  <a:moveTo>
                    <a:pt x="2376309" y="138176"/>
                  </a:moveTo>
                  <a:lnTo>
                    <a:pt x="2353830" y="111112"/>
                  </a:lnTo>
                  <a:lnTo>
                    <a:pt x="2353830" y="138176"/>
                  </a:lnTo>
                  <a:lnTo>
                    <a:pt x="2351735" y="144513"/>
                  </a:lnTo>
                  <a:lnTo>
                    <a:pt x="2345448" y="149034"/>
                  </a:lnTo>
                  <a:lnTo>
                    <a:pt x="2334971" y="151752"/>
                  </a:lnTo>
                  <a:lnTo>
                    <a:pt x="2320302" y="152654"/>
                  </a:lnTo>
                  <a:lnTo>
                    <a:pt x="2305723" y="151752"/>
                  </a:lnTo>
                  <a:lnTo>
                    <a:pt x="2295321" y="149034"/>
                  </a:lnTo>
                  <a:lnTo>
                    <a:pt x="2289098" y="144513"/>
                  </a:lnTo>
                  <a:lnTo>
                    <a:pt x="2287028" y="138176"/>
                  </a:lnTo>
                  <a:lnTo>
                    <a:pt x="2289098" y="131927"/>
                  </a:lnTo>
                  <a:lnTo>
                    <a:pt x="2295321" y="127431"/>
                  </a:lnTo>
                  <a:lnTo>
                    <a:pt x="2305723" y="124739"/>
                  </a:lnTo>
                  <a:lnTo>
                    <a:pt x="2320302" y="123825"/>
                  </a:lnTo>
                  <a:lnTo>
                    <a:pt x="2334971" y="124739"/>
                  </a:lnTo>
                  <a:lnTo>
                    <a:pt x="2345448" y="127431"/>
                  </a:lnTo>
                  <a:lnTo>
                    <a:pt x="2351735" y="131927"/>
                  </a:lnTo>
                  <a:lnTo>
                    <a:pt x="2353830" y="138176"/>
                  </a:lnTo>
                  <a:lnTo>
                    <a:pt x="2353830" y="111112"/>
                  </a:lnTo>
                  <a:lnTo>
                    <a:pt x="2353500" y="110947"/>
                  </a:lnTo>
                  <a:lnTo>
                    <a:pt x="2343937" y="108292"/>
                  </a:lnTo>
                  <a:lnTo>
                    <a:pt x="2332875" y="106705"/>
                  </a:lnTo>
                  <a:lnTo>
                    <a:pt x="2320302" y="106172"/>
                  </a:lnTo>
                  <a:lnTo>
                    <a:pt x="2307793" y="106705"/>
                  </a:lnTo>
                  <a:lnTo>
                    <a:pt x="2268004" y="124815"/>
                  </a:lnTo>
                  <a:lnTo>
                    <a:pt x="2264295" y="138176"/>
                  </a:lnTo>
                  <a:lnTo>
                    <a:pt x="2265121" y="144513"/>
                  </a:lnTo>
                  <a:lnTo>
                    <a:pt x="2296591" y="168186"/>
                  </a:lnTo>
                  <a:lnTo>
                    <a:pt x="2320302" y="170307"/>
                  </a:lnTo>
                  <a:lnTo>
                    <a:pt x="2332901" y="169786"/>
                  </a:lnTo>
                  <a:lnTo>
                    <a:pt x="2371801" y="152654"/>
                  </a:lnTo>
                  <a:lnTo>
                    <a:pt x="2372664" y="151612"/>
                  </a:lnTo>
                  <a:lnTo>
                    <a:pt x="2375395" y="145300"/>
                  </a:lnTo>
                  <a:lnTo>
                    <a:pt x="2376309" y="138176"/>
                  </a:lnTo>
                  <a:close/>
                </a:path>
                <a:path w="2573020" h="170814">
                  <a:moveTo>
                    <a:pt x="2399169" y="50673"/>
                  </a:moveTo>
                  <a:lnTo>
                    <a:pt x="2373642" y="50673"/>
                  </a:lnTo>
                  <a:lnTo>
                    <a:pt x="2373642" y="2413"/>
                  </a:lnTo>
                  <a:lnTo>
                    <a:pt x="2351798" y="2413"/>
                  </a:lnTo>
                  <a:lnTo>
                    <a:pt x="2351798" y="105791"/>
                  </a:lnTo>
                  <a:lnTo>
                    <a:pt x="2373642" y="105791"/>
                  </a:lnTo>
                  <a:lnTo>
                    <a:pt x="2373642" y="69088"/>
                  </a:lnTo>
                  <a:lnTo>
                    <a:pt x="2399169" y="69088"/>
                  </a:lnTo>
                  <a:lnTo>
                    <a:pt x="2399169" y="50673"/>
                  </a:lnTo>
                  <a:close/>
                </a:path>
                <a:path w="2573020" h="170814">
                  <a:moveTo>
                    <a:pt x="2549664" y="110617"/>
                  </a:moveTo>
                  <a:lnTo>
                    <a:pt x="2437269" y="110617"/>
                  </a:lnTo>
                  <a:lnTo>
                    <a:pt x="2437269" y="129032"/>
                  </a:lnTo>
                  <a:lnTo>
                    <a:pt x="2527693" y="129032"/>
                  </a:lnTo>
                  <a:lnTo>
                    <a:pt x="2527693" y="170307"/>
                  </a:lnTo>
                  <a:lnTo>
                    <a:pt x="2549664" y="170307"/>
                  </a:lnTo>
                  <a:lnTo>
                    <a:pt x="2549664" y="110617"/>
                  </a:lnTo>
                  <a:close/>
                </a:path>
                <a:path w="2573020" h="170814">
                  <a:moveTo>
                    <a:pt x="2572397" y="80518"/>
                  </a:moveTo>
                  <a:lnTo>
                    <a:pt x="2505468" y="80518"/>
                  </a:lnTo>
                  <a:lnTo>
                    <a:pt x="2505468" y="65659"/>
                  </a:lnTo>
                  <a:lnTo>
                    <a:pt x="2548902" y="65659"/>
                  </a:lnTo>
                  <a:lnTo>
                    <a:pt x="2548902" y="47498"/>
                  </a:lnTo>
                  <a:lnTo>
                    <a:pt x="2548902" y="24511"/>
                  </a:lnTo>
                  <a:lnTo>
                    <a:pt x="2548902" y="6350"/>
                  </a:lnTo>
                  <a:lnTo>
                    <a:pt x="2527185" y="6350"/>
                  </a:lnTo>
                  <a:lnTo>
                    <a:pt x="2527185" y="24511"/>
                  </a:lnTo>
                  <a:lnTo>
                    <a:pt x="2527185" y="47498"/>
                  </a:lnTo>
                  <a:lnTo>
                    <a:pt x="2461907" y="47498"/>
                  </a:lnTo>
                  <a:lnTo>
                    <a:pt x="2461907" y="24511"/>
                  </a:lnTo>
                  <a:lnTo>
                    <a:pt x="2527185" y="24511"/>
                  </a:lnTo>
                  <a:lnTo>
                    <a:pt x="2527185" y="6350"/>
                  </a:lnTo>
                  <a:lnTo>
                    <a:pt x="2440063" y="6350"/>
                  </a:lnTo>
                  <a:lnTo>
                    <a:pt x="2440063" y="65659"/>
                  </a:lnTo>
                  <a:lnTo>
                    <a:pt x="2483497" y="65659"/>
                  </a:lnTo>
                  <a:lnTo>
                    <a:pt x="2483497" y="80518"/>
                  </a:lnTo>
                  <a:lnTo>
                    <a:pt x="2416568" y="80518"/>
                  </a:lnTo>
                  <a:lnTo>
                    <a:pt x="2416568" y="98806"/>
                  </a:lnTo>
                  <a:lnTo>
                    <a:pt x="2572397" y="98806"/>
                  </a:lnTo>
                  <a:lnTo>
                    <a:pt x="2572397" y="80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752719" y="6834644"/>
              <a:ext cx="4440555" cy="281050"/>
            </a:xfrm>
            <a:prstGeom prst="rect">
              <a:avLst/>
            </a:prstGeom>
          </p:spPr>
        </p:pic>
      </p:grpSp>
      <p:sp>
        <p:nvSpPr>
          <p:cNvPr id="179" name="object 17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21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3.2.1</a:t>
            </a:r>
            <a:r>
              <a:rPr dirty="0"/>
              <a:t> </a:t>
            </a:r>
            <a:r>
              <a:rPr dirty="0" spc="-170"/>
              <a:t>CSP</a:t>
            </a:r>
            <a:r>
              <a:rPr dirty="0"/>
              <a:t> 안전성 평가 항목(2/2)</a:t>
            </a:r>
            <a:r>
              <a:rPr dirty="0" spc="-60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02258" y="439928"/>
            <a:ext cx="363029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Times New Roman"/>
                <a:cs typeface="Times New Roman"/>
              </a:rPr>
              <a:t>3.</a:t>
            </a:r>
            <a:r>
              <a:rPr dirty="0" sz="1050" spc="-1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585858"/>
                </a:solidFill>
                <a:latin typeface="Dotum"/>
                <a:cs typeface="Dotum"/>
              </a:rPr>
              <a:t>클라우드서비스</a:t>
            </a:r>
            <a:r>
              <a:rPr dirty="0" sz="1050" spc="-125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dirty="0" sz="1050">
                <a:solidFill>
                  <a:srgbClr val="585858"/>
                </a:solidFill>
                <a:latin typeface="Dotum"/>
                <a:cs typeface="Dotum"/>
              </a:rPr>
              <a:t>이용보고</a:t>
            </a:r>
            <a:r>
              <a:rPr dirty="0" sz="1050">
                <a:solidFill>
                  <a:srgbClr val="585858"/>
                </a:solidFill>
                <a:latin typeface="Times New Roman"/>
                <a:cs typeface="Times New Roman"/>
              </a:rPr>
              <a:t>(</a:t>
            </a:r>
            <a:r>
              <a:rPr dirty="0" sz="1050">
                <a:solidFill>
                  <a:srgbClr val="585858"/>
                </a:solidFill>
                <a:latin typeface="Dotum"/>
                <a:cs typeface="Dotum"/>
              </a:rPr>
              <a:t>실무</a:t>
            </a:r>
            <a:r>
              <a:rPr dirty="0" sz="1050">
                <a:solidFill>
                  <a:srgbClr val="585858"/>
                </a:solidFill>
                <a:latin typeface="Times New Roman"/>
                <a:cs typeface="Times New Roman"/>
              </a:rPr>
              <a:t>)</a:t>
            </a:r>
            <a:r>
              <a:rPr dirty="0" sz="1050" spc="-4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585858"/>
                </a:solidFill>
                <a:latin typeface="Times New Roman"/>
                <a:cs typeface="Times New Roman"/>
              </a:rPr>
              <a:t>&gt;</a:t>
            </a:r>
            <a:r>
              <a:rPr dirty="0" sz="1050" spc="-5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585858"/>
                </a:solidFill>
                <a:latin typeface="Times New Roman"/>
                <a:cs typeface="Times New Roman"/>
              </a:rPr>
              <a:t>3.2</a:t>
            </a:r>
            <a:r>
              <a:rPr dirty="0" sz="1050" spc="-1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585858"/>
                </a:solidFill>
                <a:latin typeface="Times New Roman"/>
                <a:cs typeface="Times New Roman"/>
              </a:rPr>
              <a:t>CSP</a:t>
            </a:r>
            <a:r>
              <a:rPr dirty="0" sz="1050" spc="-2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585858"/>
                </a:solidFill>
                <a:latin typeface="Dotum"/>
                <a:cs typeface="Dotum"/>
              </a:rPr>
              <a:t>안전성</a:t>
            </a:r>
            <a:r>
              <a:rPr dirty="0" sz="1050" spc="-10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dirty="0" sz="1050">
                <a:solidFill>
                  <a:srgbClr val="585858"/>
                </a:solidFill>
                <a:latin typeface="Dotum"/>
                <a:cs typeface="Dotum"/>
              </a:rPr>
              <a:t>평가</a:t>
            </a:r>
            <a:r>
              <a:rPr dirty="0" sz="1050" spc="-10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Dotum"/>
                <a:cs typeface="Dotum"/>
              </a:rPr>
              <a:t>상세</a:t>
            </a:r>
            <a:endParaRPr sz="1050">
              <a:latin typeface="Dotum"/>
              <a:cs typeface="Dotum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264909" y="1732533"/>
            <a:ext cx="4027170" cy="5361940"/>
            <a:chOff x="6264909" y="1732533"/>
            <a:chExt cx="4027170" cy="5361940"/>
          </a:xfrm>
        </p:grpSpPr>
        <p:sp>
          <p:nvSpPr>
            <p:cNvPr id="5" name="object 5" descr=""/>
            <p:cNvSpPr/>
            <p:nvPr/>
          </p:nvSpPr>
          <p:spPr>
            <a:xfrm>
              <a:off x="6271259" y="2098547"/>
              <a:ext cx="4014470" cy="1602105"/>
            </a:xfrm>
            <a:custGeom>
              <a:avLst/>
              <a:gdLst/>
              <a:ahLst/>
              <a:cxnLst/>
              <a:rect l="l" t="t" r="r" b="b"/>
              <a:pathLst>
                <a:path w="4014470" h="1602104">
                  <a:moveTo>
                    <a:pt x="0" y="1601724"/>
                  </a:moveTo>
                  <a:lnTo>
                    <a:pt x="4014216" y="1601724"/>
                  </a:lnTo>
                  <a:lnTo>
                    <a:pt x="4014216" y="0"/>
                  </a:lnTo>
                  <a:lnTo>
                    <a:pt x="0" y="0"/>
                  </a:lnTo>
                  <a:lnTo>
                    <a:pt x="0" y="160172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71259" y="1738883"/>
              <a:ext cx="4011295" cy="360045"/>
            </a:xfrm>
            <a:custGeom>
              <a:avLst/>
              <a:gdLst/>
              <a:ahLst/>
              <a:cxnLst/>
              <a:rect l="l" t="t" r="r" b="b"/>
              <a:pathLst>
                <a:path w="4011295" h="360044">
                  <a:moveTo>
                    <a:pt x="4011167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011167" y="359663"/>
                  </a:lnTo>
                  <a:lnTo>
                    <a:pt x="401116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271259" y="1738883"/>
              <a:ext cx="4011295" cy="360045"/>
            </a:xfrm>
            <a:custGeom>
              <a:avLst/>
              <a:gdLst/>
              <a:ahLst/>
              <a:cxnLst/>
              <a:rect l="l" t="t" r="r" b="b"/>
              <a:pathLst>
                <a:path w="4011295" h="360044">
                  <a:moveTo>
                    <a:pt x="0" y="359663"/>
                  </a:moveTo>
                  <a:lnTo>
                    <a:pt x="4011167" y="359663"/>
                  </a:lnTo>
                  <a:lnTo>
                    <a:pt x="4011167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2191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280401" y="1866645"/>
              <a:ext cx="260985" cy="116839"/>
            </a:xfrm>
            <a:custGeom>
              <a:avLst/>
              <a:gdLst/>
              <a:ahLst/>
              <a:cxnLst/>
              <a:rect l="l" t="t" r="r" b="b"/>
              <a:pathLst>
                <a:path w="260984" h="116839">
                  <a:moveTo>
                    <a:pt x="220725" y="2031"/>
                  </a:moveTo>
                  <a:lnTo>
                    <a:pt x="189102" y="2031"/>
                  </a:lnTo>
                  <a:lnTo>
                    <a:pt x="187325" y="2666"/>
                  </a:lnTo>
                  <a:lnTo>
                    <a:pt x="185800" y="4063"/>
                  </a:lnTo>
                  <a:lnTo>
                    <a:pt x="184403" y="5461"/>
                  </a:lnTo>
                  <a:lnTo>
                    <a:pt x="183808" y="7365"/>
                  </a:lnTo>
                  <a:lnTo>
                    <a:pt x="183896" y="112649"/>
                  </a:lnTo>
                  <a:lnTo>
                    <a:pt x="184276" y="113156"/>
                  </a:lnTo>
                  <a:lnTo>
                    <a:pt x="184530" y="113537"/>
                  </a:lnTo>
                  <a:lnTo>
                    <a:pt x="192913" y="115188"/>
                  </a:lnTo>
                  <a:lnTo>
                    <a:pt x="197357" y="115188"/>
                  </a:lnTo>
                  <a:lnTo>
                    <a:pt x="206628" y="112140"/>
                  </a:lnTo>
                  <a:lnTo>
                    <a:pt x="206628" y="75564"/>
                  </a:lnTo>
                  <a:lnTo>
                    <a:pt x="223393" y="75564"/>
                  </a:lnTo>
                  <a:lnTo>
                    <a:pt x="255904" y="57912"/>
                  </a:lnTo>
                  <a:lnTo>
                    <a:pt x="206628" y="57912"/>
                  </a:lnTo>
                  <a:lnTo>
                    <a:pt x="206628" y="19685"/>
                  </a:lnTo>
                  <a:lnTo>
                    <a:pt x="257389" y="19685"/>
                  </a:lnTo>
                  <a:lnTo>
                    <a:pt x="255777" y="16890"/>
                  </a:lnTo>
                  <a:lnTo>
                    <a:pt x="253365" y="14224"/>
                  </a:lnTo>
                  <a:lnTo>
                    <a:pt x="250951" y="11429"/>
                  </a:lnTo>
                  <a:lnTo>
                    <a:pt x="248030" y="9143"/>
                  </a:lnTo>
                  <a:lnTo>
                    <a:pt x="244475" y="7365"/>
                  </a:lnTo>
                  <a:lnTo>
                    <a:pt x="241046" y="5587"/>
                  </a:lnTo>
                  <a:lnTo>
                    <a:pt x="237617" y="4317"/>
                  </a:lnTo>
                  <a:lnTo>
                    <a:pt x="234315" y="3682"/>
                  </a:lnTo>
                  <a:lnTo>
                    <a:pt x="230886" y="2921"/>
                  </a:lnTo>
                  <a:lnTo>
                    <a:pt x="228092" y="2539"/>
                  </a:lnTo>
                  <a:lnTo>
                    <a:pt x="225678" y="2286"/>
                  </a:lnTo>
                  <a:lnTo>
                    <a:pt x="220725" y="2031"/>
                  </a:lnTo>
                  <a:close/>
                </a:path>
                <a:path w="260984" h="116839">
                  <a:moveTo>
                    <a:pt x="257389" y="19685"/>
                  </a:moveTo>
                  <a:lnTo>
                    <a:pt x="218694" y="19685"/>
                  </a:lnTo>
                  <a:lnTo>
                    <a:pt x="221106" y="19812"/>
                  </a:lnTo>
                  <a:lnTo>
                    <a:pt x="223266" y="20192"/>
                  </a:lnTo>
                  <a:lnTo>
                    <a:pt x="234823" y="28193"/>
                  </a:lnTo>
                  <a:lnTo>
                    <a:pt x="236220" y="30734"/>
                  </a:lnTo>
                  <a:lnTo>
                    <a:pt x="236854" y="33909"/>
                  </a:lnTo>
                  <a:lnTo>
                    <a:pt x="236854" y="40766"/>
                  </a:lnTo>
                  <a:lnTo>
                    <a:pt x="226059" y="56387"/>
                  </a:lnTo>
                  <a:lnTo>
                    <a:pt x="223647" y="57403"/>
                  </a:lnTo>
                  <a:lnTo>
                    <a:pt x="220599" y="57912"/>
                  </a:lnTo>
                  <a:lnTo>
                    <a:pt x="255904" y="57912"/>
                  </a:lnTo>
                  <a:lnTo>
                    <a:pt x="257937" y="53086"/>
                  </a:lnTo>
                  <a:lnTo>
                    <a:pt x="259842" y="48132"/>
                  </a:lnTo>
                  <a:lnTo>
                    <a:pt x="260857" y="42544"/>
                  </a:lnTo>
                  <a:lnTo>
                    <a:pt x="260857" y="31623"/>
                  </a:lnTo>
                  <a:lnTo>
                    <a:pt x="260223" y="27559"/>
                  </a:lnTo>
                  <a:lnTo>
                    <a:pt x="257682" y="20192"/>
                  </a:lnTo>
                  <a:lnTo>
                    <a:pt x="257389" y="19685"/>
                  </a:lnTo>
                  <a:close/>
                </a:path>
                <a:path w="260984" h="116839">
                  <a:moveTo>
                    <a:pt x="55372" y="253"/>
                  </a:moveTo>
                  <a:lnTo>
                    <a:pt x="44576" y="253"/>
                  </a:lnTo>
                  <a:lnTo>
                    <a:pt x="37465" y="1524"/>
                  </a:lnTo>
                  <a:lnTo>
                    <a:pt x="30988" y="4063"/>
                  </a:lnTo>
                  <a:lnTo>
                    <a:pt x="24638" y="6730"/>
                  </a:lnTo>
                  <a:lnTo>
                    <a:pt x="19176" y="10540"/>
                  </a:lnTo>
                  <a:lnTo>
                    <a:pt x="14604" y="15621"/>
                  </a:lnTo>
                  <a:lnTo>
                    <a:pt x="9905" y="20700"/>
                  </a:lnTo>
                  <a:lnTo>
                    <a:pt x="0" y="59816"/>
                  </a:lnTo>
                  <a:lnTo>
                    <a:pt x="0" y="69214"/>
                  </a:lnTo>
                  <a:lnTo>
                    <a:pt x="17906" y="107061"/>
                  </a:lnTo>
                  <a:lnTo>
                    <a:pt x="29337" y="112902"/>
                  </a:lnTo>
                  <a:lnTo>
                    <a:pt x="35559" y="115315"/>
                  </a:lnTo>
                  <a:lnTo>
                    <a:pt x="42545" y="116459"/>
                  </a:lnTo>
                  <a:lnTo>
                    <a:pt x="54228" y="116459"/>
                  </a:lnTo>
                  <a:lnTo>
                    <a:pt x="76962" y="110109"/>
                  </a:lnTo>
                  <a:lnTo>
                    <a:pt x="78867" y="109092"/>
                  </a:lnTo>
                  <a:lnTo>
                    <a:pt x="80137" y="108203"/>
                  </a:lnTo>
                  <a:lnTo>
                    <a:pt x="81406" y="106934"/>
                  </a:lnTo>
                  <a:lnTo>
                    <a:pt x="81788" y="106299"/>
                  </a:lnTo>
                  <a:lnTo>
                    <a:pt x="82169" y="105790"/>
                  </a:lnTo>
                  <a:lnTo>
                    <a:pt x="82423" y="105282"/>
                  </a:lnTo>
                  <a:lnTo>
                    <a:pt x="82676" y="104648"/>
                  </a:lnTo>
                  <a:lnTo>
                    <a:pt x="82930" y="103250"/>
                  </a:lnTo>
                  <a:lnTo>
                    <a:pt x="83312" y="100329"/>
                  </a:lnTo>
                  <a:lnTo>
                    <a:pt x="83312" y="97154"/>
                  </a:lnTo>
                  <a:lnTo>
                    <a:pt x="49402" y="97154"/>
                  </a:lnTo>
                  <a:lnTo>
                    <a:pt x="45339" y="96265"/>
                  </a:lnTo>
                  <a:lnTo>
                    <a:pt x="24765" y="65277"/>
                  </a:lnTo>
                  <a:lnTo>
                    <a:pt x="24765" y="52577"/>
                  </a:lnTo>
                  <a:lnTo>
                    <a:pt x="41275" y="22225"/>
                  </a:lnTo>
                  <a:lnTo>
                    <a:pt x="44703" y="20319"/>
                  </a:lnTo>
                  <a:lnTo>
                    <a:pt x="48768" y="19430"/>
                  </a:lnTo>
                  <a:lnTo>
                    <a:pt x="82930" y="19430"/>
                  </a:lnTo>
                  <a:lnTo>
                    <a:pt x="82803" y="14477"/>
                  </a:lnTo>
                  <a:lnTo>
                    <a:pt x="82676" y="13588"/>
                  </a:lnTo>
                  <a:lnTo>
                    <a:pt x="82423" y="12700"/>
                  </a:lnTo>
                  <a:lnTo>
                    <a:pt x="82296" y="11937"/>
                  </a:lnTo>
                  <a:lnTo>
                    <a:pt x="76073" y="5968"/>
                  </a:lnTo>
                  <a:lnTo>
                    <a:pt x="74041" y="4825"/>
                  </a:lnTo>
                  <a:lnTo>
                    <a:pt x="71754" y="3810"/>
                  </a:lnTo>
                  <a:lnTo>
                    <a:pt x="69342" y="3048"/>
                  </a:lnTo>
                  <a:lnTo>
                    <a:pt x="66928" y="2159"/>
                  </a:lnTo>
                  <a:lnTo>
                    <a:pt x="64262" y="1524"/>
                  </a:lnTo>
                  <a:lnTo>
                    <a:pt x="58420" y="507"/>
                  </a:lnTo>
                  <a:lnTo>
                    <a:pt x="55372" y="253"/>
                  </a:lnTo>
                  <a:close/>
                </a:path>
                <a:path w="260984" h="116839">
                  <a:moveTo>
                    <a:pt x="81406" y="88011"/>
                  </a:moveTo>
                  <a:lnTo>
                    <a:pt x="79628" y="88011"/>
                  </a:lnTo>
                  <a:lnTo>
                    <a:pt x="78613" y="88391"/>
                  </a:lnTo>
                  <a:lnTo>
                    <a:pt x="77216" y="89407"/>
                  </a:lnTo>
                  <a:lnTo>
                    <a:pt x="75819" y="90297"/>
                  </a:lnTo>
                  <a:lnTo>
                    <a:pt x="72008" y="92455"/>
                  </a:lnTo>
                  <a:lnTo>
                    <a:pt x="69850" y="93599"/>
                  </a:lnTo>
                  <a:lnTo>
                    <a:pt x="67309" y="94741"/>
                  </a:lnTo>
                  <a:lnTo>
                    <a:pt x="64389" y="95630"/>
                  </a:lnTo>
                  <a:lnTo>
                    <a:pt x="61341" y="96647"/>
                  </a:lnTo>
                  <a:lnTo>
                    <a:pt x="57912" y="97154"/>
                  </a:lnTo>
                  <a:lnTo>
                    <a:pt x="83312" y="97154"/>
                  </a:lnTo>
                  <a:lnTo>
                    <a:pt x="83248" y="93217"/>
                  </a:lnTo>
                  <a:lnTo>
                    <a:pt x="83057" y="91312"/>
                  </a:lnTo>
                  <a:lnTo>
                    <a:pt x="82803" y="90424"/>
                  </a:lnTo>
                  <a:lnTo>
                    <a:pt x="82676" y="89662"/>
                  </a:lnTo>
                  <a:lnTo>
                    <a:pt x="82423" y="89026"/>
                  </a:lnTo>
                  <a:lnTo>
                    <a:pt x="82169" y="88518"/>
                  </a:lnTo>
                  <a:lnTo>
                    <a:pt x="81406" y="88011"/>
                  </a:lnTo>
                  <a:close/>
                </a:path>
                <a:path w="260984" h="116839">
                  <a:moveTo>
                    <a:pt x="82930" y="19430"/>
                  </a:moveTo>
                  <a:lnTo>
                    <a:pt x="57276" y="19430"/>
                  </a:lnTo>
                  <a:lnTo>
                    <a:pt x="60705" y="19938"/>
                  </a:lnTo>
                  <a:lnTo>
                    <a:pt x="63753" y="20954"/>
                  </a:lnTo>
                  <a:lnTo>
                    <a:pt x="77724" y="28701"/>
                  </a:lnTo>
                  <a:lnTo>
                    <a:pt x="78867" y="29210"/>
                  </a:lnTo>
                  <a:lnTo>
                    <a:pt x="80264" y="29210"/>
                  </a:lnTo>
                  <a:lnTo>
                    <a:pt x="80772" y="29082"/>
                  </a:lnTo>
                  <a:lnTo>
                    <a:pt x="81152" y="28701"/>
                  </a:lnTo>
                  <a:lnTo>
                    <a:pt x="81533" y="28448"/>
                  </a:lnTo>
                  <a:lnTo>
                    <a:pt x="81915" y="27812"/>
                  </a:lnTo>
                  <a:lnTo>
                    <a:pt x="82423" y="26288"/>
                  </a:lnTo>
                  <a:lnTo>
                    <a:pt x="82676" y="25400"/>
                  </a:lnTo>
                  <a:lnTo>
                    <a:pt x="82816" y="24002"/>
                  </a:lnTo>
                  <a:lnTo>
                    <a:pt x="82930" y="19430"/>
                  </a:lnTo>
                  <a:close/>
                </a:path>
                <a:path w="260984" h="116839">
                  <a:moveTo>
                    <a:pt x="97281" y="89026"/>
                  </a:moveTo>
                  <a:lnTo>
                    <a:pt x="95884" y="89026"/>
                  </a:lnTo>
                  <a:lnTo>
                    <a:pt x="95376" y="89153"/>
                  </a:lnTo>
                  <a:lnTo>
                    <a:pt x="94869" y="89535"/>
                  </a:lnTo>
                  <a:lnTo>
                    <a:pt x="94488" y="89788"/>
                  </a:lnTo>
                  <a:lnTo>
                    <a:pt x="94106" y="90297"/>
                  </a:lnTo>
                  <a:lnTo>
                    <a:pt x="93641" y="91693"/>
                  </a:lnTo>
                  <a:lnTo>
                    <a:pt x="93345" y="92837"/>
                  </a:lnTo>
                  <a:lnTo>
                    <a:pt x="93218" y="103250"/>
                  </a:lnTo>
                  <a:lnTo>
                    <a:pt x="93599" y="104775"/>
                  </a:lnTo>
                  <a:lnTo>
                    <a:pt x="93852" y="106172"/>
                  </a:lnTo>
                  <a:lnTo>
                    <a:pt x="94488" y="107187"/>
                  </a:lnTo>
                  <a:lnTo>
                    <a:pt x="95250" y="107950"/>
                  </a:lnTo>
                  <a:lnTo>
                    <a:pt x="95884" y="108712"/>
                  </a:lnTo>
                  <a:lnTo>
                    <a:pt x="97154" y="109600"/>
                  </a:lnTo>
                  <a:lnTo>
                    <a:pt x="98932" y="110616"/>
                  </a:lnTo>
                  <a:lnTo>
                    <a:pt x="100583" y="111632"/>
                  </a:lnTo>
                  <a:lnTo>
                    <a:pt x="121030" y="116712"/>
                  </a:lnTo>
                  <a:lnTo>
                    <a:pt x="130682" y="116712"/>
                  </a:lnTo>
                  <a:lnTo>
                    <a:pt x="162520" y="98171"/>
                  </a:lnTo>
                  <a:lnTo>
                    <a:pt x="120776" y="98171"/>
                  </a:lnTo>
                  <a:lnTo>
                    <a:pt x="117094" y="97789"/>
                  </a:lnTo>
                  <a:lnTo>
                    <a:pt x="113919" y="96774"/>
                  </a:lnTo>
                  <a:lnTo>
                    <a:pt x="110617" y="95885"/>
                  </a:lnTo>
                  <a:lnTo>
                    <a:pt x="107823" y="94741"/>
                  </a:lnTo>
                  <a:lnTo>
                    <a:pt x="103250" y="92455"/>
                  </a:lnTo>
                  <a:lnTo>
                    <a:pt x="101346" y="91439"/>
                  </a:lnTo>
                  <a:lnTo>
                    <a:pt x="99822" y="90424"/>
                  </a:lnTo>
                  <a:lnTo>
                    <a:pt x="98425" y="89535"/>
                  </a:lnTo>
                  <a:lnTo>
                    <a:pt x="97281" y="89026"/>
                  </a:lnTo>
                  <a:close/>
                </a:path>
                <a:path w="260984" h="116839">
                  <a:moveTo>
                    <a:pt x="135508" y="0"/>
                  </a:moveTo>
                  <a:lnTo>
                    <a:pt x="127634" y="0"/>
                  </a:lnTo>
                  <a:lnTo>
                    <a:pt x="122681" y="635"/>
                  </a:lnTo>
                  <a:lnTo>
                    <a:pt x="118109" y="2031"/>
                  </a:lnTo>
                  <a:lnTo>
                    <a:pt x="113538" y="3301"/>
                  </a:lnTo>
                  <a:lnTo>
                    <a:pt x="109474" y="5334"/>
                  </a:lnTo>
                  <a:lnTo>
                    <a:pt x="106172" y="8127"/>
                  </a:lnTo>
                  <a:lnTo>
                    <a:pt x="102743" y="10794"/>
                  </a:lnTo>
                  <a:lnTo>
                    <a:pt x="100075" y="14224"/>
                  </a:lnTo>
                  <a:lnTo>
                    <a:pt x="96012" y="22351"/>
                  </a:lnTo>
                  <a:lnTo>
                    <a:pt x="95078" y="26669"/>
                  </a:lnTo>
                  <a:lnTo>
                    <a:pt x="94996" y="37211"/>
                  </a:lnTo>
                  <a:lnTo>
                    <a:pt x="95757" y="41275"/>
                  </a:lnTo>
                  <a:lnTo>
                    <a:pt x="97154" y="44576"/>
                  </a:lnTo>
                  <a:lnTo>
                    <a:pt x="98551" y="48005"/>
                  </a:lnTo>
                  <a:lnTo>
                    <a:pt x="118999" y="64388"/>
                  </a:lnTo>
                  <a:lnTo>
                    <a:pt x="121920" y="65786"/>
                  </a:lnTo>
                  <a:lnTo>
                    <a:pt x="127762" y="68452"/>
                  </a:lnTo>
                  <a:lnTo>
                    <a:pt x="130555" y="69596"/>
                  </a:lnTo>
                  <a:lnTo>
                    <a:pt x="133096" y="70992"/>
                  </a:lnTo>
                  <a:lnTo>
                    <a:pt x="135381" y="72389"/>
                  </a:lnTo>
                  <a:lnTo>
                    <a:pt x="137541" y="73787"/>
                  </a:lnTo>
                  <a:lnTo>
                    <a:pt x="139446" y="75437"/>
                  </a:lnTo>
                  <a:lnTo>
                    <a:pt x="140843" y="77342"/>
                  </a:lnTo>
                  <a:lnTo>
                    <a:pt x="142240" y="79121"/>
                  </a:lnTo>
                  <a:lnTo>
                    <a:pt x="142875" y="81279"/>
                  </a:lnTo>
                  <a:lnTo>
                    <a:pt x="142875" y="86105"/>
                  </a:lnTo>
                  <a:lnTo>
                    <a:pt x="138175" y="94361"/>
                  </a:lnTo>
                  <a:lnTo>
                    <a:pt x="136651" y="95630"/>
                  </a:lnTo>
                  <a:lnTo>
                    <a:pt x="134747" y="96519"/>
                  </a:lnTo>
                  <a:lnTo>
                    <a:pt x="132588" y="97281"/>
                  </a:lnTo>
                  <a:lnTo>
                    <a:pt x="130301" y="97916"/>
                  </a:lnTo>
                  <a:lnTo>
                    <a:pt x="127889" y="98171"/>
                  </a:lnTo>
                  <a:lnTo>
                    <a:pt x="162520" y="98171"/>
                  </a:lnTo>
                  <a:lnTo>
                    <a:pt x="163322" y="96519"/>
                  </a:lnTo>
                  <a:lnTo>
                    <a:pt x="165607" y="92075"/>
                  </a:lnTo>
                  <a:lnTo>
                    <a:pt x="166624" y="86867"/>
                  </a:lnTo>
                  <a:lnTo>
                    <a:pt x="166624" y="76326"/>
                  </a:lnTo>
                  <a:lnTo>
                    <a:pt x="165989" y="72389"/>
                  </a:lnTo>
                  <a:lnTo>
                    <a:pt x="163195" y="65786"/>
                  </a:lnTo>
                  <a:lnTo>
                    <a:pt x="161417" y="62864"/>
                  </a:lnTo>
                  <a:lnTo>
                    <a:pt x="159130" y="60451"/>
                  </a:lnTo>
                  <a:lnTo>
                    <a:pt x="156845" y="57912"/>
                  </a:lnTo>
                  <a:lnTo>
                    <a:pt x="154304" y="55752"/>
                  </a:lnTo>
                  <a:lnTo>
                    <a:pt x="151383" y="54101"/>
                  </a:lnTo>
                  <a:lnTo>
                    <a:pt x="148463" y="52324"/>
                  </a:lnTo>
                  <a:lnTo>
                    <a:pt x="145542" y="50673"/>
                  </a:lnTo>
                  <a:lnTo>
                    <a:pt x="139446" y="47878"/>
                  </a:lnTo>
                  <a:lnTo>
                    <a:pt x="130682" y="44068"/>
                  </a:lnTo>
                  <a:lnTo>
                    <a:pt x="128143" y="42799"/>
                  </a:lnTo>
                  <a:lnTo>
                    <a:pt x="125729" y="41275"/>
                  </a:lnTo>
                  <a:lnTo>
                    <a:pt x="123444" y="39877"/>
                  </a:lnTo>
                  <a:lnTo>
                    <a:pt x="121666" y="38226"/>
                  </a:lnTo>
                  <a:lnTo>
                    <a:pt x="120269" y="36449"/>
                  </a:lnTo>
                  <a:lnTo>
                    <a:pt x="118999" y="34671"/>
                  </a:lnTo>
                  <a:lnTo>
                    <a:pt x="118237" y="32512"/>
                  </a:lnTo>
                  <a:lnTo>
                    <a:pt x="118237" y="28321"/>
                  </a:lnTo>
                  <a:lnTo>
                    <a:pt x="121920" y="21336"/>
                  </a:lnTo>
                  <a:lnTo>
                    <a:pt x="123190" y="20192"/>
                  </a:lnTo>
                  <a:lnTo>
                    <a:pt x="124714" y="19430"/>
                  </a:lnTo>
                  <a:lnTo>
                    <a:pt x="128524" y="18161"/>
                  </a:lnTo>
                  <a:lnTo>
                    <a:pt x="130682" y="17906"/>
                  </a:lnTo>
                  <a:lnTo>
                    <a:pt x="160147" y="17906"/>
                  </a:lnTo>
                  <a:lnTo>
                    <a:pt x="160020" y="11429"/>
                  </a:lnTo>
                  <a:lnTo>
                    <a:pt x="159893" y="10540"/>
                  </a:lnTo>
                  <a:lnTo>
                    <a:pt x="159639" y="9271"/>
                  </a:lnTo>
                  <a:lnTo>
                    <a:pt x="159384" y="8636"/>
                  </a:lnTo>
                  <a:lnTo>
                    <a:pt x="159257" y="8254"/>
                  </a:lnTo>
                  <a:lnTo>
                    <a:pt x="159003" y="7874"/>
                  </a:lnTo>
                  <a:lnTo>
                    <a:pt x="158623" y="7365"/>
                  </a:lnTo>
                  <a:lnTo>
                    <a:pt x="157988" y="6857"/>
                  </a:lnTo>
                  <a:lnTo>
                    <a:pt x="157479" y="6223"/>
                  </a:lnTo>
                  <a:lnTo>
                    <a:pt x="156337" y="5461"/>
                  </a:lnTo>
                  <a:lnTo>
                    <a:pt x="154431" y="4572"/>
                  </a:lnTo>
                  <a:lnTo>
                    <a:pt x="150622" y="2921"/>
                  </a:lnTo>
                  <a:lnTo>
                    <a:pt x="148336" y="2286"/>
                  </a:lnTo>
                  <a:lnTo>
                    <a:pt x="145923" y="1524"/>
                  </a:lnTo>
                  <a:lnTo>
                    <a:pt x="143509" y="1015"/>
                  </a:lnTo>
                  <a:lnTo>
                    <a:pt x="138175" y="253"/>
                  </a:lnTo>
                  <a:lnTo>
                    <a:pt x="135508" y="0"/>
                  </a:lnTo>
                  <a:close/>
                </a:path>
                <a:path w="260984" h="116839">
                  <a:moveTo>
                    <a:pt x="160147" y="17906"/>
                  </a:moveTo>
                  <a:lnTo>
                    <a:pt x="136398" y="17906"/>
                  </a:lnTo>
                  <a:lnTo>
                    <a:pt x="139319" y="18287"/>
                  </a:lnTo>
                  <a:lnTo>
                    <a:pt x="144652" y="19812"/>
                  </a:lnTo>
                  <a:lnTo>
                    <a:pt x="146939" y="20700"/>
                  </a:lnTo>
                  <a:lnTo>
                    <a:pt x="148971" y="21716"/>
                  </a:lnTo>
                  <a:lnTo>
                    <a:pt x="151002" y="22605"/>
                  </a:lnTo>
                  <a:lnTo>
                    <a:pt x="152780" y="23494"/>
                  </a:lnTo>
                  <a:lnTo>
                    <a:pt x="154177" y="24256"/>
                  </a:lnTo>
                  <a:lnTo>
                    <a:pt x="155575" y="25146"/>
                  </a:lnTo>
                  <a:lnTo>
                    <a:pt x="156591" y="25526"/>
                  </a:lnTo>
                  <a:lnTo>
                    <a:pt x="157861" y="25526"/>
                  </a:lnTo>
                  <a:lnTo>
                    <a:pt x="158369" y="25400"/>
                  </a:lnTo>
                  <a:lnTo>
                    <a:pt x="159130" y="24637"/>
                  </a:lnTo>
                  <a:lnTo>
                    <a:pt x="159384" y="24129"/>
                  </a:lnTo>
                  <a:lnTo>
                    <a:pt x="159512" y="23367"/>
                  </a:lnTo>
                  <a:lnTo>
                    <a:pt x="159766" y="22605"/>
                  </a:lnTo>
                  <a:lnTo>
                    <a:pt x="160088" y="19812"/>
                  </a:lnTo>
                  <a:lnTo>
                    <a:pt x="160147" y="179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2092" y="1833879"/>
              <a:ext cx="483997" cy="16433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1654" y="1833244"/>
              <a:ext cx="1111194" cy="16763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271259" y="4073651"/>
              <a:ext cx="4014470" cy="3020695"/>
            </a:xfrm>
            <a:custGeom>
              <a:avLst/>
              <a:gdLst/>
              <a:ahLst/>
              <a:cxnLst/>
              <a:rect l="l" t="t" r="r" b="b"/>
              <a:pathLst>
                <a:path w="4014470" h="3020695">
                  <a:moveTo>
                    <a:pt x="0" y="3020568"/>
                  </a:moveTo>
                  <a:lnTo>
                    <a:pt x="4014216" y="3020568"/>
                  </a:lnTo>
                  <a:lnTo>
                    <a:pt x="4014216" y="0"/>
                  </a:lnTo>
                  <a:lnTo>
                    <a:pt x="0" y="0"/>
                  </a:lnTo>
                  <a:lnTo>
                    <a:pt x="0" y="30205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274307" y="3713987"/>
              <a:ext cx="4011295" cy="360045"/>
            </a:xfrm>
            <a:custGeom>
              <a:avLst/>
              <a:gdLst/>
              <a:ahLst/>
              <a:cxnLst/>
              <a:rect l="l" t="t" r="r" b="b"/>
              <a:pathLst>
                <a:path w="4011295" h="360045">
                  <a:moveTo>
                    <a:pt x="4011167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011167" y="359663"/>
                  </a:lnTo>
                  <a:lnTo>
                    <a:pt x="401116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274307" y="3713987"/>
              <a:ext cx="4011295" cy="360045"/>
            </a:xfrm>
            <a:custGeom>
              <a:avLst/>
              <a:gdLst/>
              <a:ahLst/>
              <a:cxnLst/>
              <a:rect l="l" t="t" r="r" b="b"/>
              <a:pathLst>
                <a:path w="4011295" h="360045">
                  <a:moveTo>
                    <a:pt x="0" y="359663"/>
                  </a:moveTo>
                  <a:lnTo>
                    <a:pt x="4011167" y="359663"/>
                  </a:lnTo>
                  <a:lnTo>
                    <a:pt x="4011167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2191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337" y="3807840"/>
              <a:ext cx="1110614" cy="16878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6394" y="3807713"/>
              <a:ext cx="303366" cy="16941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543293" y="4298441"/>
              <a:ext cx="3467100" cy="276225"/>
            </a:xfrm>
            <a:custGeom>
              <a:avLst/>
              <a:gdLst/>
              <a:ahLst/>
              <a:cxnLst/>
              <a:rect l="l" t="t" r="r" b="b"/>
              <a:pathLst>
                <a:path w="3467100" h="276225">
                  <a:moveTo>
                    <a:pt x="3421126" y="0"/>
                  </a:moveTo>
                  <a:lnTo>
                    <a:pt x="45974" y="0"/>
                  </a:lnTo>
                  <a:lnTo>
                    <a:pt x="28074" y="3611"/>
                  </a:lnTo>
                  <a:lnTo>
                    <a:pt x="13461" y="13461"/>
                  </a:lnTo>
                  <a:lnTo>
                    <a:pt x="3611" y="28074"/>
                  </a:lnTo>
                  <a:lnTo>
                    <a:pt x="0" y="45973"/>
                  </a:lnTo>
                  <a:lnTo>
                    <a:pt x="0" y="229869"/>
                  </a:lnTo>
                  <a:lnTo>
                    <a:pt x="3611" y="247769"/>
                  </a:lnTo>
                  <a:lnTo>
                    <a:pt x="13462" y="262381"/>
                  </a:lnTo>
                  <a:lnTo>
                    <a:pt x="28074" y="272232"/>
                  </a:lnTo>
                  <a:lnTo>
                    <a:pt x="45974" y="275843"/>
                  </a:lnTo>
                  <a:lnTo>
                    <a:pt x="3421126" y="275843"/>
                  </a:lnTo>
                  <a:lnTo>
                    <a:pt x="3439025" y="272232"/>
                  </a:lnTo>
                  <a:lnTo>
                    <a:pt x="3453638" y="262381"/>
                  </a:lnTo>
                  <a:lnTo>
                    <a:pt x="3463488" y="247769"/>
                  </a:lnTo>
                  <a:lnTo>
                    <a:pt x="3467100" y="229869"/>
                  </a:lnTo>
                  <a:lnTo>
                    <a:pt x="3467100" y="45973"/>
                  </a:lnTo>
                  <a:lnTo>
                    <a:pt x="3463488" y="28074"/>
                  </a:lnTo>
                  <a:lnTo>
                    <a:pt x="3453637" y="13462"/>
                  </a:lnTo>
                  <a:lnTo>
                    <a:pt x="3439025" y="3611"/>
                  </a:lnTo>
                  <a:lnTo>
                    <a:pt x="34211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543293" y="4298441"/>
              <a:ext cx="3467100" cy="276225"/>
            </a:xfrm>
            <a:custGeom>
              <a:avLst/>
              <a:gdLst/>
              <a:ahLst/>
              <a:cxnLst/>
              <a:rect l="l" t="t" r="r" b="b"/>
              <a:pathLst>
                <a:path w="3467100" h="276225">
                  <a:moveTo>
                    <a:pt x="0" y="45973"/>
                  </a:moveTo>
                  <a:lnTo>
                    <a:pt x="3611" y="28074"/>
                  </a:lnTo>
                  <a:lnTo>
                    <a:pt x="13461" y="13461"/>
                  </a:lnTo>
                  <a:lnTo>
                    <a:pt x="28074" y="3611"/>
                  </a:lnTo>
                  <a:lnTo>
                    <a:pt x="45974" y="0"/>
                  </a:lnTo>
                  <a:lnTo>
                    <a:pt x="3421126" y="0"/>
                  </a:lnTo>
                  <a:lnTo>
                    <a:pt x="3439025" y="3611"/>
                  </a:lnTo>
                  <a:lnTo>
                    <a:pt x="3453637" y="13462"/>
                  </a:lnTo>
                  <a:lnTo>
                    <a:pt x="3463488" y="28074"/>
                  </a:lnTo>
                  <a:lnTo>
                    <a:pt x="3467100" y="45973"/>
                  </a:lnTo>
                  <a:lnTo>
                    <a:pt x="3467100" y="229869"/>
                  </a:lnTo>
                  <a:lnTo>
                    <a:pt x="3463488" y="247769"/>
                  </a:lnTo>
                  <a:lnTo>
                    <a:pt x="3453638" y="262381"/>
                  </a:lnTo>
                  <a:lnTo>
                    <a:pt x="3439025" y="272232"/>
                  </a:lnTo>
                  <a:lnTo>
                    <a:pt x="3421126" y="275843"/>
                  </a:lnTo>
                  <a:lnTo>
                    <a:pt x="45974" y="275843"/>
                  </a:lnTo>
                  <a:lnTo>
                    <a:pt x="28074" y="272232"/>
                  </a:lnTo>
                  <a:lnTo>
                    <a:pt x="13462" y="262381"/>
                  </a:lnTo>
                  <a:lnTo>
                    <a:pt x="3611" y="247769"/>
                  </a:lnTo>
                  <a:lnTo>
                    <a:pt x="0" y="229869"/>
                  </a:lnTo>
                  <a:lnTo>
                    <a:pt x="0" y="45973"/>
                  </a:lnTo>
                  <a:close/>
                </a:path>
              </a:pathLst>
            </a:custGeom>
            <a:ln w="28956">
              <a:solidFill>
                <a:srgbClr val="FAE4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543293" y="4632197"/>
              <a:ext cx="3467100" cy="276225"/>
            </a:xfrm>
            <a:custGeom>
              <a:avLst/>
              <a:gdLst/>
              <a:ahLst/>
              <a:cxnLst/>
              <a:rect l="l" t="t" r="r" b="b"/>
              <a:pathLst>
                <a:path w="3467100" h="276225">
                  <a:moveTo>
                    <a:pt x="3421126" y="0"/>
                  </a:moveTo>
                  <a:lnTo>
                    <a:pt x="45974" y="0"/>
                  </a:lnTo>
                  <a:lnTo>
                    <a:pt x="28074" y="3611"/>
                  </a:lnTo>
                  <a:lnTo>
                    <a:pt x="13461" y="13462"/>
                  </a:lnTo>
                  <a:lnTo>
                    <a:pt x="3611" y="28074"/>
                  </a:lnTo>
                  <a:lnTo>
                    <a:pt x="0" y="45974"/>
                  </a:lnTo>
                  <a:lnTo>
                    <a:pt x="0" y="229869"/>
                  </a:lnTo>
                  <a:lnTo>
                    <a:pt x="3611" y="247769"/>
                  </a:lnTo>
                  <a:lnTo>
                    <a:pt x="13462" y="262381"/>
                  </a:lnTo>
                  <a:lnTo>
                    <a:pt x="28074" y="272232"/>
                  </a:lnTo>
                  <a:lnTo>
                    <a:pt x="45974" y="275844"/>
                  </a:lnTo>
                  <a:lnTo>
                    <a:pt x="3421126" y="275844"/>
                  </a:lnTo>
                  <a:lnTo>
                    <a:pt x="3439025" y="272232"/>
                  </a:lnTo>
                  <a:lnTo>
                    <a:pt x="3453638" y="262381"/>
                  </a:lnTo>
                  <a:lnTo>
                    <a:pt x="3463488" y="247769"/>
                  </a:lnTo>
                  <a:lnTo>
                    <a:pt x="3467100" y="229869"/>
                  </a:lnTo>
                  <a:lnTo>
                    <a:pt x="3467100" y="45974"/>
                  </a:lnTo>
                  <a:lnTo>
                    <a:pt x="3463488" y="28074"/>
                  </a:lnTo>
                  <a:lnTo>
                    <a:pt x="3453637" y="13462"/>
                  </a:lnTo>
                  <a:lnTo>
                    <a:pt x="3439025" y="3611"/>
                  </a:lnTo>
                  <a:lnTo>
                    <a:pt x="34211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543293" y="4632197"/>
              <a:ext cx="3467100" cy="276225"/>
            </a:xfrm>
            <a:custGeom>
              <a:avLst/>
              <a:gdLst/>
              <a:ahLst/>
              <a:cxnLst/>
              <a:rect l="l" t="t" r="r" b="b"/>
              <a:pathLst>
                <a:path w="3467100" h="276225">
                  <a:moveTo>
                    <a:pt x="0" y="45974"/>
                  </a:moveTo>
                  <a:lnTo>
                    <a:pt x="3611" y="28074"/>
                  </a:lnTo>
                  <a:lnTo>
                    <a:pt x="13461" y="13462"/>
                  </a:lnTo>
                  <a:lnTo>
                    <a:pt x="28074" y="3611"/>
                  </a:lnTo>
                  <a:lnTo>
                    <a:pt x="45974" y="0"/>
                  </a:lnTo>
                  <a:lnTo>
                    <a:pt x="3421126" y="0"/>
                  </a:lnTo>
                  <a:lnTo>
                    <a:pt x="3439025" y="3611"/>
                  </a:lnTo>
                  <a:lnTo>
                    <a:pt x="3453637" y="13462"/>
                  </a:lnTo>
                  <a:lnTo>
                    <a:pt x="3463488" y="28074"/>
                  </a:lnTo>
                  <a:lnTo>
                    <a:pt x="3467100" y="45974"/>
                  </a:lnTo>
                  <a:lnTo>
                    <a:pt x="3467100" y="229869"/>
                  </a:lnTo>
                  <a:lnTo>
                    <a:pt x="3463488" y="247769"/>
                  </a:lnTo>
                  <a:lnTo>
                    <a:pt x="3453638" y="262381"/>
                  </a:lnTo>
                  <a:lnTo>
                    <a:pt x="3439025" y="272232"/>
                  </a:lnTo>
                  <a:lnTo>
                    <a:pt x="3421126" y="275844"/>
                  </a:lnTo>
                  <a:lnTo>
                    <a:pt x="45974" y="275844"/>
                  </a:lnTo>
                  <a:lnTo>
                    <a:pt x="28074" y="272232"/>
                  </a:lnTo>
                  <a:lnTo>
                    <a:pt x="13462" y="262381"/>
                  </a:lnTo>
                  <a:lnTo>
                    <a:pt x="3611" y="247769"/>
                  </a:lnTo>
                  <a:lnTo>
                    <a:pt x="0" y="229869"/>
                  </a:lnTo>
                  <a:lnTo>
                    <a:pt x="0" y="45974"/>
                  </a:lnTo>
                  <a:close/>
                </a:path>
              </a:pathLst>
            </a:custGeom>
            <a:ln w="28956">
              <a:solidFill>
                <a:srgbClr val="FAE4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543293" y="4965953"/>
              <a:ext cx="3467100" cy="276225"/>
            </a:xfrm>
            <a:custGeom>
              <a:avLst/>
              <a:gdLst/>
              <a:ahLst/>
              <a:cxnLst/>
              <a:rect l="l" t="t" r="r" b="b"/>
              <a:pathLst>
                <a:path w="3467100" h="276225">
                  <a:moveTo>
                    <a:pt x="3421126" y="0"/>
                  </a:moveTo>
                  <a:lnTo>
                    <a:pt x="45974" y="0"/>
                  </a:lnTo>
                  <a:lnTo>
                    <a:pt x="28074" y="3611"/>
                  </a:lnTo>
                  <a:lnTo>
                    <a:pt x="13461" y="13462"/>
                  </a:lnTo>
                  <a:lnTo>
                    <a:pt x="3611" y="28074"/>
                  </a:lnTo>
                  <a:lnTo>
                    <a:pt x="0" y="45974"/>
                  </a:lnTo>
                  <a:lnTo>
                    <a:pt x="0" y="229870"/>
                  </a:lnTo>
                  <a:lnTo>
                    <a:pt x="3611" y="247769"/>
                  </a:lnTo>
                  <a:lnTo>
                    <a:pt x="13462" y="262382"/>
                  </a:lnTo>
                  <a:lnTo>
                    <a:pt x="28074" y="272232"/>
                  </a:lnTo>
                  <a:lnTo>
                    <a:pt x="45974" y="275844"/>
                  </a:lnTo>
                  <a:lnTo>
                    <a:pt x="3421126" y="275844"/>
                  </a:lnTo>
                  <a:lnTo>
                    <a:pt x="3439025" y="272232"/>
                  </a:lnTo>
                  <a:lnTo>
                    <a:pt x="3453638" y="262382"/>
                  </a:lnTo>
                  <a:lnTo>
                    <a:pt x="3463488" y="247769"/>
                  </a:lnTo>
                  <a:lnTo>
                    <a:pt x="3467100" y="229870"/>
                  </a:lnTo>
                  <a:lnTo>
                    <a:pt x="3467100" y="45974"/>
                  </a:lnTo>
                  <a:lnTo>
                    <a:pt x="3463488" y="28074"/>
                  </a:lnTo>
                  <a:lnTo>
                    <a:pt x="3453637" y="13462"/>
                  </a:lnTo>
                  <a:lnTo>
                    <a:pt x="3439025" y="3611"/>
                  </a:lnTo>
                  <a:lnTo>
                    <a:pt x="34211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543293" y="4965953"/>
              <a:ext cx="3467100" cy="276225"/>
            </a:xfrm>
            <a:custGeom>
              <a:avLst/>
              <a:gdLst/>
              <a:ahLst/>
              <a:cxnLst/>
              <a:rect l="l" t="t" r="r" b="b"/>
              <a:pathLst>
                <a:path w="3467100" h="276225">
                  <a:moveTo>
                    <a:pt x="0" y="45974"/>
                  </a:moveTo>
                  <a:lnTo>
                    <a:pt x="3611" y="28074"/>
                  </a:lnTo>
                  <a:lnTo>
                    <a:pt x="13461" y="13462"/>
                  </a:lnTo>
                  <a:lnTo>
                    <a:pt x="28074" y="3611"/>
                  </a:lnTo>
                  <a:lnTo>
                    <a:pt x="45974" y="0"/>
                  </a:lnTo>
                  <a:lnTo>
                    <a:pt x="3421126" y="0"/>
                  </a:lnTo>
                  <a:lnTo>
                    <a:pt x="3439025" y="3611"/>
                  </a:lnTo>
                  <a:lnTo>
                    <a:pt x="3453637" y="13462"/>
                  </a:lnTo>
                  <a:lnTo>
                    <a:pt x="3463488" y="28074"/>
                  </a:lnTo>
                  <a:lnTo>
                    <a:pt x="3467100" y="45974"/>
                  </a:lnTo>
                  <a:lnTo>
                    <a:pt x="3467100" y="229870"/>
                  </a:lnTo>
                  <a:lnTo>
                    <a:pt x="3463488" y="247769"/>
                  </a:lnTo>
                  <a:lnTo>
                    <a:pt x="3453638" y="262382"/>
                  </a:lnTo>
                  <a:lnTo>
                    <a:pt x="3439025" y="272232"/>
                  </a:lnTo>
                  <a:lnTo>
                    <a:pt x="3421126" y="275844"/>
                  </a:lnTo>
                  <a:lnTo>
                    <a:pt x="45974" y="275844"/>
                  </a:lnTo>
                  <a:lnTo>
                    <a:pt x="28074" y="272232"/>
                  </a:lnTo>
                  <a:lnTo>
                    <a:pt x="13462" y="262382"/>
                  </a:lnTo>
                  <a:lnTo>
                    <a:pt x="3611" y="247769"/>
                  </a:lnTo>
                  <a:lnTo>
                    <a:pt x="0" y="229870"/>
                  </a:lnTo>
                  <a:lnTo>
                    <a:pt x="0" y="45974"/>
                  </a:lnTo>
                  <a:close/>
                </a:path>
              </a:pathLst>
            </a:custGeom>
            <a:ln w="28956">
              <a:solidFill>
                <a:srgbClr val="FAE4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543293" y="5301233"/>
              <a:ext cx="3467100" cy="276225"/>
            </a:xfrm>
            <a:custGeom>
              <a:avLst/>
              <a:gdLst/>
              <a:ahLst/>
              <a:cxnLst/>
              <a:rect l="l" t="t" r="r" b="b"/>
              <a:pathLst>
                <a:path w="3467100" h="276225">
                  <a:moveTo>
                    <a:pt x="3421126" y="0"/>
                  </a:moveTo>
                  <a:lnTo>
                    <a:pt x="45974" y="0"/>
                  </a:lnTo>
                  <a:lnTo>
                    <a:pt x="28074" y="3611"/>
                  </a:lnTo>
                  <a:lnTo>
                    <a:pt x="13461" y="13462"/>
                  </a:lnTo>
                  <a:lnTo>
                    <a:pt x="3611" y="28074"/>
                  </a:lnTo>
                  <a:lnTo>
                    <a:pt x="0" y="45974"/>
                  </a:lnTo>
                  <a:lnTo>
                    <a:pt x="0" y="229869"/>
                  </a:lnTo>
                  <a:lnTo>
                    <a:pt x="3611" y="247769"/>
                  </a:lnTo>
                  <a:lnTo>
                    <a:pt x="13462" y="262381"/>
                  </a:lnTo>
                  <a:lnTo>
                    <a:pt x="28074" y="272232"/>
                  </a:lnTo>
                  <a:lnTo>
                    <a:pt x="45974" y="275844"/>
                  </a:lnTo>
                  <a:lnTo>
                    <a:pt x="3421126" y="275844"/>
                  </a:lnTo>
                  <a:lnTo>
                    <a:pt x="3439025" y="272232"/>
                  </a:lnTo>
                  <a:lnTo>
                    <a:pt x="3453638" y="262381"/>
                  </a:lnTo>
                  <a:lnTo>
                    <a:pt x="3463488" y="247769"/>
                  </a:lnTo>
                  <a:lnTo>
                    <a:pt x="3467100" y="229869"/>
                  </a:lnTo>
                  <a:lnTo>
                    <a:pt x="3467100" y="45974"/>
                  </a:lnTo>
                  <a:lnTo>
                    <a:pt x="3463488" y="28074"/>
                  </a:lnTo>
                  <a:lnTo>
                    <a:pt x="3453637" y="13462"/>
                  </a:lnTo>
                  <a:lnTo>
                    <a:pt x="3439025" y="3611"/>
                  </a:lnTo>
                  <a:lnTo>
                    <a:pt x="34211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543293" y="5301233"/>
              <a:ext cx="3467100" cy="276225"/>
            </a:xfrm>
            <a:custGeom>
              <a:avLst/>
              <a:gdLst/>
              <a:ahLst/>
              <a:cxnLst/>
              <a:rect l="l" t="t" r="r" b="b"/>
              <a:pathLst>
                <a:path w="3467100" h="276225">
                  <a:moveTo>
                    <a:pt x="0" y="45974"/>
                  </a:moveTo>
                  <a:lnTo>
                    <a:pt x="3611" y="28074"/>
                  </a:lnTo>
                  <a:lnTo>
                    <a:pt x="13461" y="13462"/>
                  </a:lnTo>
                  <a:lnTo>
                    <a:pt x="28074" y="3611"/>
                  </a:lnTo>
                  <a:lnTo>
                    <a:pt x="45974" y="0"/>
                  </a:lnTo>
                  <a:lnTo>
                    <a:pt x="3421126" y="0"/>
                  </a:lnTo>
                  <a:lnTo>
                    <a:pt x="3439025" y="3611"/>
                  </a:lnTo>
                  <a:lnTo>
                    <a:pt x="3453637" y="13462"/>
                  </a:lnTo>
                  <a:lnTo>
                    <a:pt x="3463488" y="28074"/>
                  </a:lnTo>
                  <a:lnTo>
                    <a:pt x="3467100" y="45974"/>
                  </a:lnTo>
                  <a:lnTo>
                    <a:pt x="3467100" y="229869"/>
                  </a:lnTo>
                  <a:lnTo>
                    <a:pt x="3463488" y="247769"/>
                  </a:lnTo>
                  <a:lnTo>
                    <a:pt x="3453638" y="262381"/>
                  </a:lnTo>
                  <a:lnTo>
                    <a:pt x="3439025" y="272232"/>
                  </a:lnTo>
                  <a:lnTo>
                    <a:pt x="3421126" y="275844"/>
                  </a:lnTo>
                  <a:lnTo>
                    <a:pt x="45974" y="275844"/>
                  </a:lnTo>
                  <a:lnTo>
                    <a:pt x="28074" y="272232"/>
                  </a:lnTo>
                  <a:lnTo>
                    <a:pt x="13462" y="262381"/>
                  </a:lnTo>
                  <a:lnTo>
                    <a:pt x="3611" y="247769"/>
                  </a:lnTo>
                  <a:lnTo>
                    <a:pt x="0" y="229869"/>
                  </a:lnTo>
                  <a:lnTo>
                    <a:pt x="0" y="45974"/>
                  </a:lnTo>
                  <a:close/>
                </a:path>
              </a:pathLst>
            </a:custGeom>
            <a:ln w="28956">
              <a:solidFill>
                <a:srgbClr val="FAE4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632459" y="3255263"/>
            <a:ext cx="5474335" cy="373380"/>
            <a:chOff x="632459" y="3255263"/>
            <a:chExt cx="5474335" cy="373380"/>
          </a:xfrm>
        </p:grpSpPr>
        <p:sp>
          <p:nvSpPr>
            <p:cNvPr id="25" name="object 25" descr=""/>
            <p:cNvSpPr/>
            <p:nvPr/>
          </p:nvSpPr>
          <p:spPr>
            <a:xfrm>
              <a:off x="638555" y="3261359"/>
              <a:ext cx="5462270" cy="361315"/>
            </a:xfrm>
            <a:custGeom>
              <a:avLst/>
              <a:gdLst/>
              <a:ahLst/>
              <a:cxnLst/>
              <a:rect l="l" t="t" r="r" b="b"/>
              <a:pathLst>
                <a:path w="5462270" h="361314">
                  <a:moveTo>
                    <a:pt x="5462016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5462016" y="361188"/>
                  </a:lnTo>
                  <a:lnTo>
                    <a:pt x="546201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38555" y="3261359"/>
              <a:ext cx="5462270" cy="361315"/>
            </a:xfrm>
            <a:custGeom>
              <a:avLst/>
              <a:gdLst/>
              <a:ahLst/>
              <a:cxnLst/>
              <a:rect l="l" t="t" r="r" b="b"/>
              <a:pathLst>
                <a:path w="5462270" h="361314">
                  <a:moveTo>
                    <a:pt x="0" y="361188"/>
                  </a:moveTo>
                  <a:lnTo>
                    <a:pt x="5462016" y="361188"/>
                  </a:lnTo>
                  <a:lnTo>
                    <a:pt x="5462016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567177" y="3389883"/>
              <a:ext cx="260985" cy="116839"/>
            </a:xfrm>
            <a:custGeom>
              <a:avLst/>
              <a:gdLst/>
              <a:ahLst/>
              <a:cxnLst/>
              <a:rect l="l" t="t" r="r" b="b"/>
              <a:pathLst>
                <a:path w="260985" h="116839">
                  <a:moveTo>
                    <a:pt x="220726" y="2031"/>
                  </a:moveTo>
                  <a:lnTo>
                    <a:pt x="189230" y="2031"/>
                  </a:lnTo>
                  <a:lnTo>
                    <a:pt x="187325" y="2666"/>
                  </a:lnTo>
                  <a:lnTo>
                    <a:pt x="185928" y="4063"/>
                  </a:lnTo>
                  <a:lnTo>
                    <a:pt x="184404" y="5461"/>
                  </a:lnTo>
                  <a:lnTo>
                    <a:pt x="183808" y="7365"/>
                  </a:lnTo>
                  <a:lnTo>
                    <a:pt x="183896" y="112649"/>
                  </a:lnTo>
                  <a:lnTo>
                    <a:pt x="184277" y="113156"/>
                  </a:lnTo>
                  <a:lnTo>
                    <a:pt x="184658" y="113537"/>
                  </a:lnTo>
                  <a:lnTo>
                    <a:pt x="185166" y="113918"/>
                  </a:lnTo>
                  <a:lnTo>
                    <a:pt x="186055" y="114173"/>
                  </a:lnTo>
                  <a:lnTo>
                    <a:pt x="186944" y="114553"/>
                  </a:lnTo>
                  <a:lnTo>
                    <a:pt x="188087" y="114808"/>
                  </a:lnTo>
                  <a:lnTo>
                    <a:pt x="192913" y="115188"/>
                  </a:lnTo>
                  <a:lnTo>
                    <a:pt x="197358" y="115188"/>
                  </a:lnTo>
                  <a:lnTo>
                    <a:pt x="199263" y="115062"/>
                  </a:lnTo>
                  <a:lnTo>
                    <a:pt x="202184" y="114808"/>
                  </a:lnTo>
                  <a:lnTo>
                    <a:pt x="203327" y="114553"/>
                  </a:lnTo>
                  <a:lnTo>
                    <a:pt x="204216" y="114173"/>
                  </a:lnTo>
                  <a:lnTo>
                    <a:pt x="205105" y="113918"/>
                  </a:lnTo>
                  <a:lnTo>
                    <a:pt x="205740" y="113537"/>
                  </a:lnTo>
                  <a:lnTo>
                    <a:pt x="206121" y="113156"/>
                  </a:lnTo>
                  <a:lnTo>
                    <a:pt x="206502" y="112649"/>
                  </a:lnTo>
                  <a:lnTo>
                    <a:pt x="206629" y="75564"/>
                  </a:lnTo>
                  <a:lnTo>
                    <a:pt x="223520" y="75564"/>
                  </a:lnTo>
                  <a:lnTo>
                    <a:pt x="229870" y="74675"/>
                  </a:lnTo>
                  <a:lnTo>
                    <a:pt x="235458" y="72898"/>
                  </a:lnTo>
                  <a:lnTo>
                    <a:pt x="240919" y="71247"/>
                  </a:lnTo>
                  <a:lnTo>
                    <a:pt x="245491" y="68706"/>
                  </a:lnTo>
                  <a:lnTo>
                    <a:pt x="249301" y="65277"/>
                  </a:lnTo>
                  <a:lnTo>
                    <a:pt x="253111" y="61975"/>
                  </a:lnTo>
                  <a:lnTo>
                    <a:pt x="255905" y="57912"/>
                  </a:lnTo>
                  <a:lnTo>
                    <a:pt x="206629" y="57912"/>
                  </a:lnTo>
                  <a:lnTo>
                    <a:pt x="206629" y="19685"/>
                  </a:lnTo>
                  <a:lnTo>
                    <a:pt x="257454" y="19685"/>
                  </a:lnTo>
                  <a:lnTo>
                    <a:pt x="255778" y="16890"/>
                  </a:lnTo>
                  <a:lnTo>
                    <a:pt x="253365" y="14097"/>
                  </a:lnTo>
                  <a:lnTo>
                    <a:pt x="250952" y="11429"/>
                  </a:lnTo>
                  <a:lnTo>
                    <a:pt x="248031" y="9143"/>
                  </a:lnTo>
                  <a:lnTo>
                    <a:pt x="244602" y="7365"/>
                  </a:lnTo>
                  <a:lnTo>
                    <a:pt x="241046" y="5461"/>
                  </a:lnTo>
                  <a:lnTo>
                    <a:pt x="225679" y="2286"/>
                  </a:lnTo>
                  <a:lnTo>
                    <a:pt x="220726" y="2031"/>
                  </a:lnTo>
                  <a:close/>
                </a:path>
                <a:path w="260985" h="116839">
                  <a:moveTo>
                    <a:pt x="257454" y="19685"/>
                  </a:moveTo>
                  <a:lnTo>
                    <a:pt x="218821" y="19685"/>
                  </a:lnTo>
                  <a:lnTo>
                    <a:pt x="221107" y="19812"/>
                  </a:lnTo>
                  <a:lnTo>
                    <a:pt x="223266" y="20192"/>
                  </a:lnTo>
                  <a:lnTo>
                    <a:pt x="225552" y="20447"/>
                  </a:lnTo>
                  <a:lnTo>
                    <a:pt x="227711" y="21209"/>
                  </a:lnTo>
                  <a:lnTo>
                    <a:pt x="229743" y="22478"/>
                  </a:lnTo>
                  <a:lnTo>
                    <a:pt x="231775" y="23622"/>
                  </a:lnTo>
                  <a:lnTo>
                    <a:pt x="233426" y="25526"/>
                  </a:lnTo>
                  <a:lnTo>
                    <a:pt x="234823" y="28066"/>
                  </a:lnTo>
                  <a:lnTo>
                    <a:pt x="236220" y="30734"/>
                  </a:lnTo>
                  <a:lnTo>
                    <a:pt x="236982" y="33909"/>
                  </a:lnTo>
                  <a:lnTo>
                    <a:pt x="236982" y="40766"/>
                  </a:lnTo>
                  <a:lnTo>
                    <a:pt x="226060" y="56387"/>
                  </a:lnTo>
                  <a:lnTo>
                    <a:pt x="223647" y="57403"/>
                  </a:lnTo>
                  <a:lnTo>
                    <a:pt x="220599" y="57912"/>
                  </a:lnTo>
                  <a:lnTo>
                    <a:pt x="255905" y="57912"/>
                  </a:lnTo>
                  <a:lnTo>
                    <a:pt x="257937" y="52959"/>
                  </a:lnTo>
                  <a:lnTo>
                    <a:pt x="259842" y="48133"/>
                  </a:lnTo>
                  <a:lnTo>
                    <a:pt x="260858" y="42544"/>
                  </a:lnTo>
                  <a:lnTo>
                    <a:pt x="260858" y="31623"/>
                  </a:lnTo>
                  <a:lnTo>
                    <a:pt x="260223" y="27431"/>
                  </a:lnTo>
                  <a:lnTo>
                    <a:pt x="257683" y="20065"/>
                  </a:lnTo>
                  <a:lnTo>
                    <a:pt x="257454" y="19685"/>
                  </a:lnTo>
                  <a:close/>
                </a:path>
                <a:path w="260985" h="116839">
                  <a:moveTo>
                    <a:pt x="55372" y="126"/>
                  </a:moveTo>
                  <a:lnTo>
                    <a:pt x="44577" y="126"/>
                  </a:lnTo>
                  <a:lnTo>
                    <a:pt x="37465" y="1524"/>
                  </a:lnTo>
                  <a:lnTo>
                    <a:pt x="31115" y="4063"/>
                  </a:lnTo>
                  <a:lnTo>
                    <a:pt x="24638" y="6730"/>
                  </a:lnTo>
                  <a:lnTo>
                    <a:pt x="19177" y="10540"/>
                  </a:lnTo>
                  <a:lnTo>
                    <a:pt x="14605" y="15621"/>
                  </a:lnTo>
                  <a:lnTo>
                    <a:pt x="10033" y="20574"/>
                  </a:lnTo>
                  <a:lnTo>
                    <a:pt x="0" y="59816"/>
                  </a:lnTo>
                  <a:lnTo>
                    <a:pt x="0" y="69214"/>
                  </a:lnTo>
                  <a:lnTo>
                    <a:pt x="1143" y="77469"/>
                  </a:lnTo>
                  <a:lnTo>
                    <a:pt x="3556" y="84581"/>
                  </a:lnTo>
                  <a:lnTo>
                    <a:pt x="5842" y="91566"/>
                  </a:lnTo>
                  <a:lnTo>
                    <a:pt x="9144" y="97536"/>
                  </a:lnTo>
                  <a:lnTo>
                    <a:pt x="13705" y="102362"/>
                  </a:lnTo>
                  <a:lnTo>
                    <a:pt x="17907" y="106934"/>
                  </a:lnTo>
                  <a:lnTo>
                    <a:pt x="23114" y="110489"/>
                  </a:lnTo>
                  <a:lnTo>
                    <a:pt x="35560" y="115315"/>
                  </a:lnTo>
                  <a:lnTo>
                    <a:pt x="42545" y="116459"/>
                  </a:lnTo>
                  <a:lnTo>
                    <a:pt x="54229" y="116459"/>
                  </a:lnTo>
                  <a:lnTo>
                    <a:pt x="81788" y="106299"/>
                  </a:lnTo>
                  <a:lnTo>
                    <a:pt x="82169" y="105790"/>
                  </a:lnTo>
                  <a:lnTo>
                    <a:pt x="82423" y="105283"/>
                  </a:lnTo>
                  <a:lnTo>
                    <a:pt x="82677" y="104648"/>
                  </a:lnTo>
                  <a:lnTo>
                    <a:pt x="82804" y="103886"/>
                  </a:lnTo>
                  <a:lnTo>
                    <a:pt x="83058" y="103124"/>
                  </a:lnTo>
                  <a:lnTo>
                    <a:pt x="83185" y="101346"/>
                  </a:lnTo>
                  <a:lnTo>
                    <a:pt x="83312" y="97027"/>
                  </a:lnTo>
                  <a:lnTo>
                    <a:pt x="49403" y="97027"/>
                  </a:lnTo>
                  <a:lnTo>
                    <a:pt x="45339" y="96265"/>
                  </a:lnTo>
                  <a:lnTo>
                    <a:pt x="24765" y="65150"/>
                  </a:lnTo>
                  <a:lnTo>
                    <a:pt x="24765" y="52577"/>
                  </a:lnTo>
                  <a:lnTo>
                    <a:pt x="48768" y="19430"/>
                  </a:lnTo>
                  <a:lnTo>
                    <a:pt x="83058" y="19430"/>
                  </a:lnTo>
                  <a:lnTo>
                    <a:pt x="83058" y="18034"/>
                  </a:lnTo>
                  <a:lnTo>
                    <a:pt x="82931" y="16637"/>
                  </a:lnTo>
                  <a:lnTo>
                    <a:pt x="82931" y="15621"/>
                  </a:lnTo>
                  <a:lnTo>
                    <a:pt x="82677" y="13462"/>
                  </a:lnTo>
                  <a:lnTo>
                    <a:pt x="82423" y="12700"/>
                  </a:lnTo>
                  <a:lnTo>
                    <a:pt x="82296" y="11937"/>
                  </a:lnTo>
                  <a:lnTo>
                    <a:pt x="82042" y="11175"/>
                  </a:lnTo>
                  <a:lnTo>
                    <a:pt x="81534" y="10160"/>
                  </a:lnTo>
                  <a:lnTo>
                    <a:pt x="79375" y="8000"/>
                  </a:lnTo>
                  <a:lnTo>
                    <a:pt x="77978" y="6985"/>
                  </a:lnTo>
                  <a:lnTo>
                    <a:pt x="76073" y="5968"/>
                  </a:lnTo>
                  <a:lnTo>
                    <a:pt x="74041" y="4825"/>
                  </a:lnTo>
                  <a:lnTo>
                    <a:pt x="71882" y="3810"/>
                  </a:lnTo>
                  <a:lnTo>
                    <a:pt x="69342" y="3048"/>
                  </a:lnTo>
                  <a:lnTo>
                    <a:pt x="66929" y="2159"/>
                  </a:lnTo>
                  <a:lnTo>
                    <a:pt x="64262" y="1524"/>
                  </a:lnTo>
                  <a:lnTo>
                    <a:pt x="61341" y="1015"/>
                  </a:lnTo>
                  <a:lnTo>
                    <a:pt x="58420" y="380"/>
                  </a:lnTo>
                  <a:lnTo>
                    <a:pt x="55372" y="126"/>
                  </a:lnTo>
                  <a:close/>
                </a:path>
                <a:path w="260985" h="116839">
                  <a:moveTo>
                    <a:pt x="81026" y="87884"/>
                  </a:moveTo>
                  <a:lnTo>
                    <a:pt x="79629" y="87884"/>
                  </a:lnTo>
                  <a:lnTo>
                    <a:pt x="78613" y="88391"/>
                  </a:lnTo>
                  <a:lnTo>
                    <a:pt x="77216" y="89280"/>
                  </a:lnTo>
                  <a:lnTo>
                    <a:pt x="75819" y="90297"/>
                  </a:lnTo>
                  <a:lnTo>
                    <a:pt x="74168" y="91312"/>
                  </a:lnTo>
                  <a:lnTo>
                    <a:pt x="69850" y="93599"/>
                  </a:lnTo>
                  <a:lnTo>
                    <a:pt x="67310" y="94741"/>
                  </a:lnTo>
                  <a:lnTo>
                    <a:pt x="64389" y="95630"/>
                  </a:lnTo>
                  <a:lnTo>
                    <a:pt x="61468" y="96647"/>
                  </a:lnTo>
                  <a:lnTo>
                    <a:pt x="57912" y="97027"/>
                  </a:lnTo>
                  <a:lnTo>
                    <a:pt x="83312" y="97027"/>
                  </a:lnTo>
                  <a:lnTo>
                    <a:pt x="81407" y="88011"/>
                  </a:lnTo>
                  <a:lnTo>
                    <a:pt x="81026" y="87884"/>
                  </a:lnTo>
                  <a:close/>
                </a:path>
                <a:path w="260985" h="116839">
                  <a:moveTo>
                    <a:pt x="83058" y="19430"/>
                  </a:moveTo>
                  <a:lnTo>
                    <a:pt x="57277" y="19430"/>
                  </a:lnTo>
                  <a:lnTo>
                    <a:pt x="60833" y="19938"/>
                  </a:lnTo>
                  <a:lnTo>
                    <a:pt x="66675" y="21971"/>
                  </a:lnTo>
                  <a:lnTo>
                    <a:pt x="69215" y="23113"/>
                  </a:lnTo>
                  <a:lnTo>
                    <a:pt x="71247" y="24384"/>
                  </a:lnTo>
                  <a:lnTo>
                    <a:pt x="73406" y="25526"/>
                  </a:lnTo>
                  <a:lnTo>
                    <a:pt x="75184" y="26669"/>
                  </a:lnTo>
                  <a:lnTo>
                    <a:pt x="76454" y="27686"/>
                  </a:lnTo>
                  <a:lnTo>
                    <a:pt x="77851" y="28701"/>
                  </a:lnTo>
                  <a:lnTo>
                    <a:pt x="78867" y="29210"/>
                  </a:lnTo>
                  <a:lnTo>
                    <a:pt x="80264" y="29210"/>
                  </a:lnTo>
                  <a:lnTo>
                    <a:pt x="80772" y="29083"/>
                  </a:lnTo>
                  <a:lnTo>
                    <a:pt x="81534" y="28321"/>
                  </a:lnTo>
                  <a:lnTo>
                    <a:pt x="81915" y="27812"/>
                  </a:lnTo>
                  <a:lnTo>
                    <a:pt x="82169" y="27050"/>
                  </a:lnTo>
                  <a:lnTo>
                    <a:pt x="82550" y="26288"/>
                  </a:lnTo>
                  <a:lnTo>
                    <a:pt x="83007" y="21971"/>
                  </a:lnTo>
                  <a:lnTo>
                    <a:pt x="83058" y="19430"/>
                  </a:lnTo>
                  <a:close/>
                </a:path>
                <a:path w="260985" h="116839">
                  <a:moveTo>
                    <a:pt x="97282" y="89026"/>
                  </a:moveTo>
                  <a:lnTo>
                    <a:pt x="95885" y="89026"/>
                  </a:lnTo>
                  <a:lnTo>
                    <a:pt x="95377" y="89153"/>
                  </a:lnTo>
                  <a:lnTo>
                    <a:pt x="93091" y="101218"/>
                  </a:lnTo>
                  <a:lnTo>
                    <a:pt x="93345" y="103250"/>
                  </a:lnTo>
                  <a:lnTo>
                    <a:pt x="121158" y="116712"/>
                  </a:lnTo>
                  <a:lnTo>
                    <a:pt x="130683" y="116712"/>
                  </a:lnTo>
                  <a:lnTo>
                    <a:pt x="162599" y="98171"/>
                  </a:lnTo>
                  <a:lnTo>
                    <a:pt x="120904" y="98171"/>
                  </a:lnTo>
                  <a:lnTo>
                    <a:pt x="117094" y="97789"/>
                  </a:lnTo>
                  <a:lnTo>
                    <a:pt x="113919" y="96774"/>
                  </a:lnTo>
                  <a:lnTo>
                    <a:pt x="110617" y="95758"/>
                  </a:lnTo>
                  <a:lnTo>
                    <a:pt x="107950" y="94741"/>
                  </a:lnTo>
                  <a:lnTo>
                    <a:pt x="105537" y="93599"/>
                  </a:lnTo>
                  <a:lnTo>
                    <a:pt x="103251" y="92455"/>
                  </a:lnTo>
                  <a:lnTo>
                    <a:pt x="99822" y="90424"/>
                  </a:lnTo>
                  <a:lnTo>
                    <a:pt x="98425" y="89408"/>
                  </a:lnTo>
                  <a:lnTo>
                    <a:pt x="97282" y="89026"/>
                  </a:lnTo>
                  <a:close/>
                </a:path>
                <a:path w="260985" h="116839">
                  <a:moveTo>
                    <a:pt x="135509" y="0"/>
                  </a:moveTo>
                  <a:lnTo>
                    <a:pt x="127635" y="0"/>
                  </a:lnTo>
                  <a:lnTo>
                    <a:pt x="122809" y="635"/>
                  </a:lnTo>
                  <a:lnTo>
                    <a:pt x="118110" y="2031"/>
                  </a:lnTo>
                  <a:lnTo>
                    <a:pt x="113538" y="3301"/>
                  </a:lnTo>
                  <a:lnTo>
                    <a:pt x="97472" y="19430"/>
                  </a:lnTo>
                  <a:lnTo>
                    <a:pt x="96012" y="22351"/>
                  </a:lnTo>
                  <a:lnTo>
                    <a:pt x="95078" y="26669"/>
                  </a:lnTo>
                  <a:lnTo>
                    <a:pt x="94996" y="37211"/>
                  </a:lnTo>
                  <a:lnTo>
                    <a:pt x="95758" y="41148"/>
                  </a:lnTo>
                  <a:lnTo>
                    <a:pt x="110236" y="59689"/>
                  </a:lnTo>
                  <a:lnTo>
                    <a:pt x="113030" y="61467"/>
                  </a:lnTo>
                  <a:lnTo>
                    <a:pt x="115951" y="62991"/>
                  </a:lnTo>
                  <a:lnTo>
                    <a:pt x="122047" y="65786"/>
                  </a:lnTo>
                  <a:lnTo>
                    <a:pt x="124968" y="67183"/>
                  </a:lnTo>
                  <a:lnTo>
                    <a:pt x="127762" y="68325"/>
                  </a:lnTo>
                  <a:lnTo>
                    <a:pt x="130683" y="69596"/>
                  </a:lnTo>
                  <a:lnTo>
                    <a:pt x="133223" y="70992"/>
                  </a:lnTo>
                  <a:lnTo>
                    <a:pt x="135382" y="72389"/>
                  </a:lnTo>
                  <a:lnTo>
                    <a:pt x="137668" y="73787"/>
                  </a:lnTo>
                  <a:lnTo>
                    <a:pt x="139446" y="75437"/>
                  </a:lnTo>
                  <a:lnTo>
                    <a:pt x="140843" y="77215"/>
                  </a:lnTo>
                  <a:lnTo>
                    <a:pt x="142240" y="79121"/>
                  </a:lnTo>
                  <a:lnTo>
                    <a:pt x="142875" y="81279"/>
                  </a:lnTo>
                  <a:lnTo>
                    <a:pt x="142748" y="86740"/>
                  </a:lnTo>
                  <a:lnTo>
                    <a:pt x="138176" y="94361"/>
                  </a:lnTo>
                  <a:lnTo>
                    <a:pt x="136652" y="95630"/>
                  </a:lnTo>
                  <a:lnTo>
                    <a:pt x="134747" y="96519"/>
                  </a:lnTo>
                  <a:lnTo>
                    <a:pt x="132588" y="97154"/>
                  </a:lnTo>
                  <a:lnTo>
                    <a:pt x="130302" y="97916"/>
                  </a:lnTo>
                  <a:lnTo>
                    <a:pt x="127889" y="98171"/>
                  </a:lnTo>
                  <a:lnTo>
                    <a:pt x="162599" y="98171"/>
                  </a:lnTo>
                  <a:lnTo>
                    <a:pt x="163449" y="96519"/>
                  </a:lnTo>
                  <a:lnTo>
                    <a:pt x="165608" y="91948"/>
                  </a:lnTo>
                  <a:lnTo>
                    <a:pt x="166751" y="86740"/>
                  </a:lnTo>
                  <a:lnTo>
                    <a:pt x="166751" y="76326"/>
                  </a:lnTo>
                  <a:lnTo>
                    <a:pt x="139446" y="47878"/>
                  </a:lnTo>
                  <a:lnTo>
                    <a:pt x="130683" y="44068"/>
                  </a:lnTo>
                  <a:lnTo>
                    <a:pt x="128143" y="42672"/>
                  </a:lnTo>
                  <a:lnTo>
                    <a:pt x="123571" y="39877"/>
                  </a:lnTo>
                  <a:lnTo>
                    <a:pt x="121666" y="38226"/>
                  </a:lnTo>
                  <a:lnTo>
                    <a:pt x="120396" y="36449"/>
                  </a:lnTo>
                  <a:lnTo>
                    <a:pt x="118999" y="34543"/>
                  </a:lnTo>
                  <a:lnTo>
                    <a:pt x="118237" y="32385"/>
                  </a:lnTo>
                  <a:lnTo>
                    <a:pt x="118237" y="28321"/>
                  </a:lnTo>
                  <a:lnTo>
                    <a:pt x="118618" y="26669"/>
                  </a:lnTo>
                  <a:lnTo>
                    <a:pt x="119295" y="25018"/>
                  </a:lnTo>
                  <a:lnTo>
                    <a:pt x="119761" y="23622"/>
                  </a:lnTo>
                  <a:lnTo>
                    <a:pt x="120777" y="22351"/>
                  </a:lnTo>
                  <a:lnTo>
                    <a:pt x="122047" y="21336"/>
                  </a:lnTo>
                  <a:lnTo>
                    <a:pt x="123190" y="20192"/>
                  </a:lnTo>
                  <a:lnTo>
                    <a:pt x="124841" y="19430"/>
                  </a:lnTo>
                  <a:lnTo>
                    <a:pt x="126619" y="18796"/>
                  </a:lnTo>
                  <a:lnTo>
                    <a:pt x="128524" y="18161"/>
                  </a:lnTo>
                  <a:lnTo>
                    <a:pt x="130683" y="17906"/>
                  </a:lnTo>
                  <a:lnTo>
                    <a:pt x="160147" y="17906"/>
                  </a:lnTo>
                  <a:lnTo>
                    <a:pt x="160020" y="11429"/>
                  </a:lnTo>
                  <a:lnTo>
                    <a:pt x="148336" y="2286"/>
                  </a:lnTo>
                  <a:lnTo>
                    <a:pt x="146050" y="1524"/>
                  </a:lnTo>
                  <a:lnTo>
                    <a:pt x="143510" y="1015"/>
                  </a:lnTo>
                  <a:lnTo>
                    <a:pt x="138176" y="253"/>
                  </a:lnTo>
                  <a:lnTo>
                    <a:pt x="135509" y="0"/>
                  </a:lnTo>
                  <a:close/>
                </a:path>
                <a:path w="260985" h="116839">
                  <a:moveTo>
                    <a:pt x="160147" y="17906"/>
                  </a:moveTo>
                  <a:lnTo>
                    <a:pt x="136398" y="17906"/>
                  </a:lnTo>
                  <a:lnTo>
                    <a:pt x="139319" y="18287"/>
                  </a:lnTo>
                  <a:lnTo>
                    <a:pt x="144653" y="19812"/>
                  </a:lnTo>
                  <a:lnTo>
                    <a:pt x="155575" y="25146"/>
                  </a:lnTo>
                  <a:lnTo>
                    <a:pt x="156591" y="25526"/>
                  </a:lnTo>
                  <a:lnTo>
                    <a:pt x="157861" y="25526"/>
                  </a:lnTo>
                  <a:lnTo>
                    <a:pt x="158369" y="25273"/>
                  </a:lnTo>
                  <a:lnTo>
                    <a:pt x="160088" y="19812"/>
                  </a:lnTo>
                  <a:lnTo>
                    <a:pt x="160147" y="179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8868" y="3357117"/>
              <a:ext cx="483996" cy="16433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8430" y="3356482"/>
              <a:ext cx="723773" cy="167386"/>
            </a:xfrm>
            <a:prstGeom prst="rect">
              <a:avLst/>
            </a:prstGeom>
          </p:spPr>
        </p:pic>
      </p:grpSp>
      <p:graphicFrame>
        <p:nvGraphicFramePr>
          <p:cNvPr id="30" name="object 30" descr=""/>
          <p:cNvGraphicFramePr>
            <a:graphicFrameLocks noGrp="1"/>
          </p:cNvGraphicFramePr>
          <p:nvPr/>
        </p:nvGraphicFramePr>
        <p:xfrm>
          <a:off x="627887" y="1732787"/>
          <a:ext cx="5468620" cy="5518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230"/>
                <a:gridCol w="2656840"/>
                <a:gridCol w="745490"/>
                <a:gridCol w="745489"/>
                <a:gridCol w="745489"/>
                <a:gridCol w="258445"/>
              </a:tblGrid>
              <a:tr h="371475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C7C3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156335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6703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1755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91795">
                <a:tc rowSpan="1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통제분야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5715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통제항목</a:t>
                      </a:r>
                      <a:r>
                        <a:rPr dirty="0" sz="1050" spc="-2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50" spc="-50" b="1">
                          <a:latin typeface="Malgun Gothic"/>
                          <a:cs typeface="Malgun Gothic"/>
                        </a:rPr>
                        <a:t>수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dirty="0" sz="1050" spc="7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baseline="5291" sz="1575" spc="-15" b="1">
                          <a:latin typeface="Arial"/>
                          <a:cs typeface="Arial"/>
                        </a:rPr>
                        <a:t>IaaS/PaaS/SaaS</a:t>
                      </a:r>
                      <a:r>
                        <a:rPr dirty="0" baseline="5291" sz="1575" spc="-7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5291" sz="1575" spc="-30" b="1">
                          <a:latin typeface="Arial"/>
                          <a:cs typeface="Arial"/>
                        </a:rPr>
                        <a:t>(</a:t>
                      </a:r>
                      <a:r>
                        <a:rPr dirty="0" sz="1050" spc="-20" b="1">
                          <a:latin typeface="Malgun Gothic"/>
                          <a:cs typeface="Malgun Gothic"/>
                        </a:rPr>
                        <a:t>전체)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1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spc="-25" b="1">
                          <a:latin typeface="Malgun Gothic"/>
                          <a:cs typeface="Malgun Gothic"/>
                        </a:rPr>
                        <a:t>소계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spc="-25" b="1">
                          <a:latin typeface="Malgun Gothic"/>
                          <a:cs typeface="Malgun Gothic"/>
                        </a:rPr>
                        <a:t>필수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spc="-25" b="1">
                          <a:latin typeface="Malgun Gothic"/>
                          <a:cs typeface="Malgun Gothic"/>
                        </a:rPr>
                        <a:t>대체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latin typeface="Malgun Gothic"/>
                          <a:cs typeface="Malgun Gothic"/>
                        </a:rPr>
                        <a:t>1.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정보보호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정책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법규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35" b="1">
                          <a:latin typeface="Malgun Gothic"/>
                          <a:cs typeface="Malgun Gothic"/>
                        </a:rPr>
                        <a:t>준수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6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2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4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latin typeface="Malgun Gothic"/>
                          <a:cs typeface="Malgun Gothic"/>
                        </a:rPr>
                        <a:t>2.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인적보안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4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-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4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latin typeface="Malgun Gothic"/>
                          <a:cs typeface="Malgun Gothic"/>
                        </a:rPr>
                        <a:t>3.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위험평가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1000" spc="-1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3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-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3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latin typeface="Malgun Gothic"/>
                          <a:cs typeface="Malgun Gothic"/>
                        </a:rPr>
                        <a:t>4.</a:t>
                      </a:r>
                      <a:r>
                        <a:rPr dirty="0" sz="1000" spc="-3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서비스</a:t>
                      </a: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공급망</a:t>
                      </a:r>
                      <a:r>
                        <a:rPr dirty="0" sz="1000" spc="-1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2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-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2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latin typeface="Malgun Gothic"/>
                          <a:cs typeface="Malgun Gothic"/>
                        </a:rPr>
                        <a:t>5.</a:t>
                      </a:r>
                      <a:r>
                        <a:rPr dirty="0" sz="1000" spc="-3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업무연속성 계획</a:t>
                      </a: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재해복구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5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2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3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latin typeface="Malgun Gothic"/>
                          <a:cs typeface="Malgun Gothic"/>
                        </a:rPr>
                        <a:t>6.</a:t>
                      </a:r>
                      <a:r>
                        <a:rPr dirty="0" sz="1000" spc="-3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침해사고</a:t>
                      </a: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대응</a:t>
                      </a: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4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2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2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latin typeface="Malgun Gothic"/>
                          <a:cs typeface="Malgun Gothic"/>
                        </a:rPr>
                        <a:t>7.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사용자</a:t>
                      </a:r>
                      <a:r>
                        <a:rPr dirty="0" sz="1000" spc="-1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인증</a:t>
                      </a:r>
                      <a:r>
                        <a:rPr dirty="0" sz="1000" spc="-1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 접근통제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5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1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4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latin typeface="Malgun Gothic"/>
                          <a:cs typeface="Malgun Gothic"/>
                        </a:rPr>
                        <a:t>8.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가상화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인프라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보안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9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4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5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 b="1">
                          <a:latin typeface="Malgun Gothic"/>
                          <a:cs typeface="Malgun Gothic"/>
                        </a:rPr>
                        <a:t>9.</a:t>
                      </a: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개발</a:t>
                      </a:r>
                      <a:r>
                        <a:rPr dirty="0" sz="1000" spc="-1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운영</a:t>
                      </a: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보안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2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-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2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 b="1">
                          <a:latin typeface="Malgun Gothic"/>
                          <a:cs typeface="Malgun Gothic"/>
                        </a:rPr>
                        <a:t>10.</a:t>
                      </a:r>
                      <a:r>
                        <a:rPr dirty="0" sz="1000" spc="-3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암호화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데이터</a:t>
                      </a:r>
                      <a:r>
                        <a:rPr dirty="0" sz="10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보호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8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1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7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64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 b="1">
                          <a:latin typeface="Malgun Gothic"/>
                          <a:cs typeface="Malgun Gothic"/>
                        </a:rPr>
                        <a:t>11.</a:t>
                      </a:r>
                      <a:r>
                        <a:rPr dirty="0" sz="1000" spc="-3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b="1">
                          <a:latin typeface="Malgun Gothic"/>
                          <a:cs typeface="Malgun Gothic"/>
                        </a:rPr>
                        <a:t>물리적</a:t>
                      </a:r>
                      <a:r>
                        <a:rPr dirty="0" sz="1000" spc="-2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25" b="1">
                          <a:latin typeface="Malgun Gothic"/>
                          <a:cs typeface="Malgun Gothic"/>
                        </a:rPr>
                        <a:t>보안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6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4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b="1">
                          <a:latin typeface="Malgun Gothic"/>
                          <a:cs typeface="Malgun Gothic"/>
                        </a:rPr>
                        <a:t>2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2317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900" b="1">
                          <a:latin typeface="Malgun Gothic"/>
                          <a:cs typeface="Malgun Gothic"/>
                        </a:rPr>
                        <a:t>계</a:t>
                      </a:r>
                      <a:endParaRPr sz="900">
                        <a:latin typeface="Malgun Gothic"/>
                        <a:cs typeface="Malgun Gothic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spc="-25" b="1">
                          <a:latin typeface="Malgun Gothic"/>
                          <a:cs typeface="Malgun Gothic"/>
                        </a:rPr>
                        <a:t>54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spc="-25" b="1">
                          <a:latin typeface="Malgun Gothic"/>
                          <a:cs typeface="Malgun Gothic"/>
                        </a:rPr>
                        <a:t>16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spc="-25" b="1">
                          <a:latin typeface="Malgun Gothic"/>
                          <a:cs typeface="Malgun Gothic"/>
                        </a:rPr>
                        <a:t>38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1275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7E7E7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</a:tr>
              <a:tr h="73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E7E7E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74295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1" name="object 31" descr=""/>
          <p:cNvSpPr txBox="1"/>
          <p:nvPr/>
        </p:nvSpPr>
        <p:spPr>
          <a:xfrm>
            <a:off x="7509129" y="4328921"/>
            <a:ext cx="1536065" cy="1211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7685" indent="-18351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528320" algn="l"/>
              </a:tabLst>
            </a:pPr>
            <a:r>
              <a:rPr dirty="0" sz="1200" b="1">
                <a:latin typeface="Malgun Gothic"/>
                <a:cs typeface="Malgun Gothic"/>
              </a:rPr>
              <a:t>인적</a:t>
            </a:r>
            <a:r>
              <a:rPr dirty="0" sz="1200" spc="-5" b="1">
                <a:latin typeface="Malgun Gothic"/>
                <a:cs typeface="Malgun Gothic"/>
              </a:rPr>
              <a:t> </a:t>
            </a:r>
            <a:r>
              <a:rPr dirty="0" sz="1200" spc="-25" b="1">
                <a:latin typeface="Malgun Gothic"/>
                <a:cs typeface="Malgun Gothic"/>
              </a:rPr>
              <a:t>보안</a:t>
            </a:r>
            <a:endParaRPr sz="1200">
              <a:latin typeface="Malgun Gothic"/>
              <a:cs typeface="Malgun Gothic"/>
            </a:endParaRPr>
          </a:p>
          <a:p>
            <a:pPr marL="271780" indent="-182880">
              <a:lnSpc>
                <a:spcPct val="100000"/>
              </a:lnSpc>
              <a:spcBef>
                <a:spcPts val="1190"/>
              </a:spcBef>
              <a:buAutoNum type="arabicPeriod" startAt="2"/>
              <a:tabLst>
                <a:tab pos="271780" algn="l"/>
              </a:tabLst>
            </a:pPr>
            <a:r>
              <a:rPr dirty="0" sz="1200" b="1">
                <a:latin typeface="Malgun Gothic"/>
                <a:cs typeface="Malgun Gothic"/>
              </a:rPr>
              <a:t>위험평가</a:t>
            </a:r>
            <a:r>
              <a:rPr dirty="0" sz="1200" spc="-5" b="1">
                <a:latin typeface="Malgun Gothic"/>
                <a:cs typeface="Malgun Gothic"/>
              </a:rPr>
              <a:t> </a:t>
            </a:r>
            <a:r>
              <a:rPr dirty="0" sz="1200" b="1">
                <a:latin typeface="Malgun Gothic"/>
                <a:cs typeface="Malgun Gothic"/>
              </a:rPr>
              <a:t>및</a:t>
            </a:r>
            <a:r>
              <a:rPr dirty="0" sz="1200" spc="10" b="1">
                <a:latin typeface="Malgun Gothic"/>
                <a:cs typeface="Malgun Gothic"/>
              </a:rPr>
              <a:t> </a:t>
            </a:r>
            <a:r>
              <a:rPr dirty="0" sz="1200" spc="-25" b="1">
                <a:latin typeface="Malgun Gothic"/>
                <a:cs typeface="Malgun Gothic"/>
              </a:rPr>
              <a:t>관리</a:t>
            </a:r>
            <a:endParaRPr sz="1200">
              <a:latin typeface="Malgun Gothic"/>
              <a:cs typeface="Malgun Gothic"/>
            </a:endParaRPr>
          </a:p>
          <a:p>
            <a:pPr marL="195580" indent="-182880">
              <a:lnSpc>
                <a:spcPct val="100000"/>
              </a:lnSpc>
              <a:spcBef>
                <a:spcPts val="1195"/>
              </a:spcBef>
              <a:buAutoNum type="arabicPeriod" startAt="2"/>
              <a:tabLst>
                <a:tab pos="195580" algn="l"/>
              </a:tabLst>
            </a:pPr>
            <a:r>
              <a:rPr dirty="0" sz="1200" b="1">
                <a:latin typeface="Malgun Gothic"/>
                <a:cs typeface="Malgun Gothic"/>
              </a:rPr>
              <a:t>서비스</a:t>
            </a:r>
            <a:r>
              <a:rPr dirty="0" sz="1200" spc="-5" b="1">
                <a:latin typeface="Malgun Gothic"/>
                <a:cs typeface="Malgun Gothic"/>
              </a:rPr>
              <a:t> </a:t>
            </a:r>
            <a:r>
              <a:rPr dirty="0" sz="1200" b="1">
                <a:latin typeface="Malgun Gothic"/>
                <a:cs typeface="Malgun Gothic"/>
              </a:rPr>
              <a:t>공급망</a:t>
            </a:r>
            <a:r>
              <a:rPr dirty="0" sz="1200" spc="10" b="1">
                <a:latin typeface="Malgun Gothic"/>
                <a:cs typeface="Malgun Gothic"/>
              </a:rPr>
              <a:t> </a:t>
            </a:r>
            <a:r>
              <a:rPr dirty="0" sz="1200" spc="-25" b="1">
                <a:latin typeface="Malgun Gothic"/>
                <a:cs typeface="Malgun Gothic"/>
              </a:rPr>
              <a:t>관리</a:t>
            </a:r>
            <a:endParaRPr sz="1200">
              <a:latin typeface="Malgun Gothic"/>
              <a:cs typeface="Malgun Gothic"/>
            </a:endParaRPr>
          </a:p>
          <a:p>
            <a:pPr marL="62865">
              <a:lnSpc>
                <a:spcPct val="100000"/>
              </a:lnSpc>
              <a:spcBef>
                <a:spcPts val="1190"/>
              </a:spcBef>
            </a:pPr>
            <a:r>
              <a:rPr dirty="0" sz="1200" b="1">
                <a:latin typeface="Malgun Gothic"/>
                <a:cs typeface="Malgun Gothic"/>
              </a:rPr>
              <a:t>9.</a:t>
            </a:r>
            <a:r>
              <a:rPr dirty="0" sz="1200" spc="5" b="1">
                <a:latin typeface="Malgun Gothic"/>
                <a:cs typeface="Malgun Gothic"/>
              </a:rPr>
              <a:t> </a:t>
            </a:r>
            <a:r>
              <a:rPr dirty="0" sz="1200" b="1">
                <a:latin typeface="Malgun Gothic"/>
                <a:cs typeface="Malgun Gothic"/>
              </a:rPr>
              <a:t>개발</a:t>
            </a:r>
            <a:r>
              <a:rPr dirty="0" sz="1200" spc="-5" b="1">
                <a:latin typeface="Malgun Gothic"/>
                <a:cs typeface="Malgun Gothic"/>
              </a:rPr>
              <a:t> </a:t>
            </a:r>
            <a:r>
              <a:rPr dirty="0" sz="1200" b="1">
                <a:latin typeface="Malgun Gothic"/>
                <a:cs typeface="Malgun Gothic"/>
              </a:rPr>
              <a:t>및</a:t>
            </a:r>
            <a:r>
              <a:rPr dirty="0" sz="1200" spc="10" b="1">
                <a:latin typeface="Malgun Gothic"/>
                <a:cs typeface="Malgun Gothic"/>
              </a:rPr>
              <a:t> </a:t>
            </a:r>
            <a:r>
              <a:rPr dirty="0" sz="1200" b="1">
                <a:latin typeface="Malgun Gothic"/>
                <a:cs typeface="Malgun Gothic"/>
              </a:rPr>
              <a:t>운영</a:t>
            </a:r>
            <a:r>
              <a:rPr dirty="0" sz="1200" spc="-5" b="1">
                <a:latin typeface="Malgun Gothic"/>
                <a:cs typeface="Malgun Gothic"/>
              </a:rPr>
              <a:t> </a:t>
            </a:r>
            <a:r>
              <a:rPr dirty="0" sz="1200" spc="-25" b="1">
                <a:latin typeface="Malgun Gothic"/>
                <a:cs typeface="Malgun Gothic"/>
              </a:rPr>
              <a:t>보안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6390132" y="2470403"/>
            <a:ext cx="3724910" cy="4316730"/>
            <a:chOff x="6390132" y="2470403"/>
            <a:chExt cx="3724910" cy="4316730"/>
          </a:xfrm>
        </p:grpSpPr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8590" y="6204076"/>
              <a:ext cx="124587" cy="14350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6706235" y="6204076"/>
              <a:ext cx="596265" cy="143510"/>
            </a:xfrm>
            <a:custGeom>
              <a:avLst/>
              <a:gdLst/>
              <a:ahLst/>
              <a:cxnLst/>
              <a:rect l="l" t="t" r="r" b="b"/>
              <a:pathLst>
                <a:path w="596265" h="143510">
                  <a:moveTo>
                    <a:pt x="66548" y="92202"/>
                  </a:moveTo>
                  <a:lnTo>
                    <a:pt x="21971" y="103124"/>
                  </a:lnTo>
                  <a:lnTo>
                    <a:pt x="17780" y="109347"/>
                  </a:lnTo>
                  <a:lnTo>
                    <a:pt x="17780" y="125730"/>
                  </a:lnTo>
                  <a:lnTo>
                    <a:pt x="55356" y="142704"/>
                  </a:lnTo>
                  <a:lnTo>
                    <a:pt x="66548" y="143129"/>
                  </a:lnTo>
                  <a:lnTo>
                    <a:pt x="77741" y="142704"/>
                  </a:lnTo>
                  <a:lnTo>
                    <a:pt x="113891" y="127889"/>
                  </a:lnTo>
                  <a:lnTo>
                    <a:pt x="66548" y="127889"/>
                  </a:lnTo>
                  <a:lnTo>
                    <a:pt x="53546" y="127226"/>
                  </a:lnTo>
                  <a:lnTo>
                    <a:pt x="44259" y="125253"/>
                  </a:lnTo>
                  <a:lnTo>
                    <a:pt x="38687" y="121995"/>
                  </a:lnTo>
                  <a:lnTo>
                    <a:pt x="36830" y="117475"/>
                  </a:lnTo>
                  <a:lnTo>
                    <a:pt x="36830" y="113919"/>
                  </a:lnTo>
                  <a:lnTo>
                    <a:pt x="39370" y="111252"/>
                  </a:lnTo>
                  <a:lnTo>
                    <a:pt x="44450" y="109855"/>
                  </a:lnTo>
                  <a:lnTo>
                    <a:pt x="49403" y="108331"/>
                  </a:lnTo>
                  <a:lnTo>
                    <a:pt x="56769" y="107569"/>
                  </a:lnTo>
                  <a:lnTo>
                    <a:pt x="114118" y="107569"/>
                  </a:lnTo>
                  <a:lnTo>
                    <a:pt x="111125" y="103124"/>
                  </a:lnTo>
                  <a:lnTo>
                    <a:pt x="102870" y="98806"/>
                  </a:lnTo>
                  <a:lnTo>
                    <a:pt x="95890" y="95898"/>
                  </a:lnTo>
                  <a:lnTo>
                    <a:pt x="87518" y="93837"/>
                  </a:lnTo>
                  <a:lnTo>
                    <a:pt x="77741" y="92608"/>
                  </a:lnTo>
                  <a:lnTo>
                    <a:pt x="66548" y="92202"/>
                  </a:lnTo>
                  <a:close/>
                </a:path>
                <a:path w="596265" h="143510">
                  <a:moveTo>
                    <a:pt x="114118" y="107569"/>
                  </a:moveTo>
                  <a:lnTo>
                    <a:pt x="76326" y="107569"/>
                  </a:lnTo>
                  <a:lnTo>
                    <a:pt x="83693" y="108331"/>
                  </a:lnTo>
                  <a:lnTo>
                    <a:pt x="88773" y="109855"/>
                  </a:lnTo>
                  <a:lnTo>
                    <a:pt x="93725" y="111252"/>
                  </a:lnTo>
                  <a:lnTo>
                    <a:pt x="96266" y="113919"/>
                  </a:lnTo>
                  <a:lnTo>
                    <a:pt x="96266" y="117475"/>
                  </a:lnTo>
                  <a:lnTo>
                    <a:pt x="94408" y="121995"/>
                  </a:lnTo>
                  <a:lnTo>
                    <a:pt x="88836" y="125253"/>
                  </a:lnTo>
                  <a:lnTo>
                    <a:pt x="79549" y="127226"/>
                  </a:lnTo>
                  <a:lnTo>
                    <a:pt x="66548" y="127889"/>
                  </a:lnTo>
                  <a:lnTo>
                    <a:pt x="113891" y="127889"/>
                  </a:lnTo>
                  <a:lnTo>
                    <a:pt x="115316" y="125730"/>
                  </a:lnTo>
                  <a:lnTo>
                    <a:pt x="115316" y="109347"/>
                  </a:lnTo>
                  <a:lnTo>
                    <a:pt x="114118" y="107569"/>
                  </a:lnTo>
                  <a:close/>
                </a:path>
                <a:path w="596265" h="143510">
                  <a:moveTo>
                    <a:pt x="343154" y="96774"/>
                  </a:moveTo>
                  <a:lnTo>
                    <a:pt x="324358" y="96774"/>
                  </a:lnTo>
                  <a:lnTo>
                    <a:pt x="324358" y="139573"/>
                  </a:lnTo>
                  <a:lnTo>
                    <a:pt x="420243" y="139573"/>
                  </a:lnTo>
                  <a:lnTo>
                    <a:pt x="420243" y="123825"/>
                  </a:lnTo>
                  <a:lnTo>
                    <a:pt x="343154" y="123825"/>
                  </a:lnTo>
                  <a:lnTo>
                    <a:pt x="343154" y="96774"/>
                  </a:lnTo>
                  <a:close/>
                </a:path>
                <a:path w="596265" h="143510">
                  <a:moveTo>
                    <a:pt x="380619" y="86741"/>
                  </a:moveTo>
                  <a:lnTo>
                    <a:pt x="361950" y="86741"/>
                  </a:lnTo>
                  <a:lnTo>
                    <a:pt x="361950" y="114427"/>
                  </a:lnTo>
                  <a:lnTo>
                    <a:pt x="380619" y="114427"/>
                  </a:lnTo>
                  <a:lnTo>
                    <a:pt x="380619" y="86741"/>
                  </a:lnTo>
                  <a:close/>
                </a:path>
                <a:path w="596265" h="143510">
                  <a:moveTo>
                    <a:pt x="438023" y="70993"/>
                  </a:moveTo>
                  <a:lnTo>
                    <a:pt x="304800" y="70993"/>
                  </a:lnTo>
                  <a:lnTo>
                    <a:pt x="304800" y="86741"/>
                  </a:lnTo>
                  <a:lnTo>
                    <a:pt x="438023" y="86741"/>
                  </a:lnTo>
                  <a:lnTo>
                    <a:pt x="438023" y="70993"/>
                  </a:lnTo>
                  <a:close/>
                </a:path>
                <a:path w="596265" h="143510">
                  <a:moveTo>
                    <a:pt x="343408" y="3429"/>
                  </a:moveTo>
                  <a:lnTo>
                    <a:pt x="324866" y="3429"/>
                  </a:lnTo>
                  <a:lnTo>
                    <a:pt x="324866" y="59309"/>
                  </a:lnTo>
                  <a:lnTo>
                    <a:pt x="417830" y="59309"/>
                  </a:lnTo>
                  <a:lnTo>
                    <a:pt x="417830" y="43688"/>
                  </a:lnTo>
                  <a:lnTo>
                    <a:pt x="343408" y="43688"/>
                  </a:lnTo>
                  <a:lnTo>
                    <a:pt x="343408" y="32385"/>
                  </a:lnTo>
                  <a:lnTo>
                    <a:pt x="417830" y="32385"/>
                  </a:lnTo>
                  <a:lnTo>
                    <a:pt x="417830" y="17145"/>
                  </a:lnTo>
                  <a:lnTo>
                    <a:pt x="343408" y="17145"/>
                  </a:lnTo>
                  <a:lnTo>
                    <a:pt x="343408" y="3429"/>
                  </a:lnTo>
                  <a:close/>
                </a:path>
                <a:path w="596265" h="143510">
                  <a:moveTo>
                    <a:pt x="417830" y="32385"/>
                  </a:moveTo>
                  <a:lnTo>
                    <a:pt x="399288" y="32385"/>
                  </a:lnTo>
                  <a:lnTo>
                    <a:pt x="399288" y="43688"/>
                  </a:lnTo>
                  <a:lnTo>
                    <a:pt x="417830" y="43688"/>
                  </a:lnTo>
                  <a:lnTo>
                    <a:pt x="417830" y="32385"/>
                  </a:lnTo>
                  <a:close/>
                </a:path>
                <a:path w="596265" h="143510">
                  <a:moveTo>
                    <a:pt x="417830" y="3429"/>
                  </a:moveTo>
                  <a:lnTo>
                    <a:pt x="399288" y="3429"/>
                  </a:lnTo>
                  <a:lnTo>
                    <a:pt x="399288" y="17145"/>
                  </a:lnTo>
                  <a:lnTo>
                    <a:pt x="417830" y="17145"/>
                  </a:lnTo>
                  <a:lnTo>
                    <a:pt x="417830" y="3429"/>
                  </a:lnTo>
                  <a:close/>
                </a:path>
                <a:path w="596265" h="143510">
                  <a:moveTo>
                    <a:pt x="499491" y="9144"/>
                  </a:moveTo>
                  <a:lnTo>
                    <a:pt x="467104" y="29440"/>
                  </a:lnTo>
                  <a:lnTo>
                    <a:pt x="461264" y="58801"/>
                  </a:lnTo>
                  <a:lnTo>
                    <a:pt x="461923" y="69800"/>
                  </a:lnTo>
                  <a:lnTo>
                    <a:pt x="483870" y="105251"/>
                  </a:lnTo>
                  <a:lnTo>
                    <a:pt x="499491" y="108585"/>
                  </a:lnTo>
                  <a:lnTo>
                    <a:pt x="507710" y="107751"/>
                  </a:lnTo>
                  <a:lnTo>
                    <a:pt x="515048" y="105251"/>
                  </a:lnTo>
                  <a:lnTo>
                    <a:pt x="521529" y="101084"/>
                  </a:lnTo>
                  <a:lnTo>
                    <a:pt x="527176" y="95250"/>
                  </a:lnTo>
                  <a:lnTo>
                    <a:pt x="528626" y="92964"/>
                  </a:lnTo>
                  <a:lnTo>
                    <a:pt x="493903" y="92964"/>
                  </a:lnTo>
                  <a:lnTo>
                    <a:pt x="489204" y="89789"/>
                  </a:lnTo>
                  <a:lnTo>
                    <a:pt x="485443" y="83566"/>
                  </a:lnTo>
                  <a:lnTo>
                    <a:pt x="481711" y="77470"/>
                  </a:lnTo>
                  <a:lnTo>
                    <a:pt x="480059" y="69800"/>
                  </a:lnTo>
                  <a:lnTo>
                    <a:pt x="489076" y="28067"/>
                  </a:lnTo>
                  <a:lnTo>
                    <a:pt x="493775" y="25019"/>
                  </a:lnTo>
                  <a:lnTo>
                    <a:pt x="528788" y="25019"/>
                  </a:lnTo>
                  <a:lnTo>
                    <a:pt x="527176" y="22479"/>
                  </a:lnTo>
                  <a:lnTo>
                    <a:pt x="521529" y="16644"/>
                  </a:lnTo>
                  <a:lnTo>
                    <a:pt x="515048" y="12477"/>
                  </a:lnTo>
                  <a:lnTo>
                    <a:pt x="507710" y="9977"/>
                  </a:lnTo>
                  <a:lnTo>
                    <a:pt x="499491" y="9144"/>
                  </a:lnTo>
                  <a:close/>
                </a:path>
                <a:path w="596265" h="143510">
                  <a:moveTo>
                    <a:pt x="528788" y="25019"/>
                  </a:moveTo>
                  <a:lnTo>
                    <a:pt x="505333" y="25019"/>
                  </a:lnTo>
                  <a:lnTo>
                    <a:pt x="510032" y="28067"/>
                  </a:lnTo>
                  <a:lnTo>
                    <a:pt x="513715" y="34163"/>
                  </a:lnTo>
                  <a:lnTo>
                    <a:pt x="516122" y="39213"/>
                  </a:lnTo>
                  <a:lnTo>
                    <a:pt x="517826" y="45037"/>
                  </a:lnTo>
                  <a:lnTo>
                    <a:pt x="518840" y="51647"/>
                  </a:lnTo>
                  <a:lnTo>
                    <a:pt x="519164" y="58801"/>
                  </a:lnTo>
                  <a:lnTo>
                    <a:pt x="519049" y="69800"/>
                  </a:lnTo>
                  <a:lnTo>
                    <a:pt x="517398" y="77470"/>
                  </a:lnTo>
                  <a:lnTo>
                    <a:pt x="513510" y="83693"/>
                  </a:lnTo>
                  <a:lnTo>
                    <a:pt x="509778" y="89789"/>
                  </a:lnTo>
                  <a:lnTo>
                    <a:pt x="505079" y="92964"/>
                  </a:lnTo>
                  <a:lnTo>
                    <a:pt x="528626" y="92964"/>
                  </a:lnTo>
                  <a:lnTo>
                    <a:pt x="531750" y="88036"/>
                  </a:lnTo>
                  <a:lnTo>
                    <a:pt x="535003" y="79549"/>
                  </a:lnTo>
                  <a:lnTo>
                    <a:pt x="536946" y="69800"/>
                  </a:lnTo>
                  <a:lnTo>
                    <a:pt x="537591" y="58801"/>
                  </a:lnTo>
                  <a:lnTo>
                    <a:pt x="536946" y="47875"/>
                  </a:lnTo>
                  <a:lnTo>
                    <a:pt x="535003" y="38163"/>
                  </a:lnTo>
                  <a:lnTo>
                    <a:pt x="531750" y="29690"/>
                  </a:lnTo>
                  <a:lnTo>
                    <a:pt x="528788" y="25019"/>
                  </a:lnTo>
                  <a:close/>
                </a:path>
                <a:path w="596265" h="143510">
                  <a:moveTo>
                    <a:pt x="248158" y="2921"/>
                  </a:moveTo>
                  <a:lnTo>
                    <a:pt x="229743" y="2921"/>
                  </a:lnTo>
                  <a:lnTo>
                    <a:pt x="229743" y="47244"/>
                  </a:lnTo>
                  <a:lnTo>
                    <a:pt x="209931" y="47244"/>
                  </a:lnTo>
                  <a:lnTo>
                    <a:pt x="209931" y="62357"/>
                  </a:lnTo>
                  <a:lnTo>
                    <a:pt x="229743" y="62357"/>
                  </a:lnTo>
                  <a:lnTo>
                    <a:pt x="229743" y="139319"/>
                  </a:lnTo>
                  <a:lnTo>
                    <a:pt x="248158" y="139319"/>
                  </a:lnTo>
                  <a:lnTo>
                    <a:pt x="248158" y="2921"/>
                  </a:lnTo>
                  <a:close/>
                </a:path>
                <a:path w="596265" h="143510">
                  <a:moveTo>
                    <a:pt x="197612" y="27559"/>
                  </a:moveTo>
                  <a:lnTo>
                    <a:pt x="179578" y="27559"/>
                  </a:lnTo>
                  <a:lnTo>
                    <a:pt x="179480" y="45085"/>
                  </a:lnTo>
                  <a:lnTo>
                    <a:pt x="179077" y="51937"/>
                  </a:lnTo>
                  <a:lnTo>
                    <a:pt x="161877" y="89122"/>
                  </a:lnTo>
                  <a:lnTo>
                    <a:pt x="148844" y="100203"/>
                  </a:lnTo>
                  <a:lnTo>
                    <a:pt x="162560" y="111887"/>
                  </a:lnTo>
                  <a:lnTo>
                    <a:pt x="188595" y="78232"/>
                  </a:lnTo>
                  <a:lnTo>
                    <a:pt x="208227" y="78232"/>
                  </a:lnTo>
                  <a:lnTo>
                    <a:pt x="197612" y="45085"/>
                  </a:lnTo>
                  <a:lnTo>
                    <a:pt x="197612" y="27559"/>
                  </a:lnTo>
                  <a:close/>
                </a:path>
                <a:path w="596265" h="143510">
                  <a:moveTo>
                    <a:pt x="208227" y="78232"/>
                  </a:moveTo>
                  <a:lnTo>
                    <a:pt x="188595" y="78232"/>
                  </a:lnTo>
                  <a:lnTo>
                    <a:pt x="190500" y="82296"/>
                  </a:lnTo>
                  <a:lnTo>
                    <a:pt x="212471" y="107188"/>
                  </a:lnTo>
                  <a:lnTo>
                    <a:pt x="225044" y="94742"/>
                  </a:lnTo>
                  <a:lnTo>
                    <a:pt x="218997" y="90171"/>
                  </a:lnTo>
                  <a:lnTo>
                    <a:pt x="213629" y="85042"/>
                  </a:lnTo>
                  <a:lnTo>
                    <a:pt x="208952" y="79365"/>
                  </a:lnTo>
                  <a:lnTo>
                    <a:pt x="208227" y="78232"/>
                  </a:lnTo>
                  <a:close/>
                </a:path>
                <a:path w="596265" h="143510">
                  <a:moveTo>
                    <a:pt x="219583" y="12065"/>
                  </a:moveTo>
                  <a:lnTo>
                    <a:pt x="154813" y="12065"/>
                  </a:lnTo>
                  <a:lnTo>
                    <a:pt x="154813" y="27559"/>
                  </a:lnTo>
                  <a:lnTo>
                    <a:pt x="219583" y="27559"/>
                  </a:lnTo>
                  <a:lnTo>
                    <a:pt x="219583" y="12065"/>
                  </a:lnTo>
                  <a:close/>
                </a:path>
                <a:path w="596265" h="143510">
                  <a:moveTo>
                    <a:pt x="133223" y="70485"/>
                  </a:moveTo>
                  <a:lnTo>
                    <a:pt x="0" y="70485"/>
                  </a:lnTo>
                  <a:lnTo>
                    <a:pt x="0" y="86360"/>
                  </a:lnTo>
                  <a:lnTo>
                    <a:pt x="133223" y="86360"/>
                  </a:lnTo>
                  <a:lnTo>
                    <a:pt x="133223" y="70485"/>
                  </a:lnTo>
                  <a:close/>
                </a:path>
                <a:path w="596265" h="143510">
                  <a:moveTo>
                    <a:pt x="75819" y="61214"/>
                  </a:moveTo>
                  <a:lnTo>
                    <a:pt x="57276" y="61214"/>
                  </a:lnTo>
                  <a:lnTo>
                    <a:pt x="57276" y="70485"/>
                  </a:lnTo>
                  <a:lnTo>
                    <a:pt x="75819" y="70485"/>
                  </a:lnTo>
                  <a:lnTo>
                    <a:pt x="75819" y="61214"/>
                  </a:lnTo>
                  <a:close/>
                </a:path>
                <a:path w="596265" h="143510">
                  <a:moveTo>
                    <a:pt x="113411" y="3429"/>
                  </a:moveTo>
                  <a:lnTo>
                    <a:pt x="20066" y="3429"/>
                  </a:lnTo>
                  <a:lnTo>
                    <a:pt x="20066" y="61214"/>
                  </a:lnTo>
                  <a:lnTo>
                    <a:pt x="114808" y="61214"/>
                  </a:lnTo>
                  <a:lnTo>
                    <a:pt x="114808" y="46355"/>
                  </a:lnTo>
                  <a:lnTo>
                    <a:pt x="38989" y="46355"/>
                  </a:lnTo>
                  <a:lnTo>
                    <a:pt x="38989" y="39370"/>
                  </a:lnTo>
                  <a:lnTo>
                    <a:pt x="110617" y="39370"/>
                  </a:lnTo>
                  <a:lnTo>
                    <a:pt x="110617" y="25400"/>
                  </a:lnTo>
                  <a:lnTo>
                    <a:pt x="38989" y="25400"/>
                  </a:lnTo>
                  <a:lnTo>
                    <a:pt x="38989" y="18415"/>
                  </a:lnTo>
                  <a:lnTo>
                    <a:pt x="113411" y="18415"/>
                  </a:lnTo>
                  <a:lnTo>
                    <a:pt x="113411" y="3429"/>
                  </a:lnTo>
                  <a:close/>
                </a:path>
                <a:path w="596265" h="143510">
                  <a:moveTo>
                    <a:pt x="572770" y="0"/>
                  </a:moveTo>
                  <a:lnTo>
                    <a:pt x="554101" y="0"/>
                  </a:lnTo>
                  <a:lnTo>
                    <a:pt x="554101" y="143510"/>
                  </a:lnTo>
                  <a:lnTo>
                    <a:pt x="572770" y="143510"/>
                  </a:lnTo>
                  <a:lnTo>
                    <a:pt x="572770" y="92837"/>
                  </a:lnTo>
                  <a:lnTo>
                    <a:pt x="596011" y="92837"/>
                  </a:lnTo>
                  <a:lnTo>
                    <a:pt x="596011" y="77089"/>
                  </a:lnTo>
                  <a:lnTo>
                    <a:pt x="572770" y="77089"/>
                  </a:lnTo>
                  <a:lnTo>
                    <a:pt x="572770" y="46609"/>
                  </a:lnTo>
                  <a:lnTo>
                    <a:pt x="596011" y="46609"/>
                  </a:lnTo>
                  <a:lnTo>
                    <a:pt x="596011" y="30988"/>
                  </a:lnTo>
                  <a:lnTo>
                    <a:pt x="572770" y="30988"/>
                  </a:lnTo>
                  <a:lnTo>
                    <a:pt x="572770" y="0"/>
                  </a:lnTo>
                  <a:close/>
                </a:path>
                <a:path w="596265" h="143510">
                  <a:moveTo>
                    <a:pt x="277495" y="0"/>
                  </a:moveTo>
                  <a:lnTo>
                    <a:pt x="258953" y="0"/>
                  </a:lnTo>
                  <a:lnTo>
                    <a:pt x="258953" y="143510"/>
                  </a:lnTo>
                  <a:lnTo>
                    <a:pt x="277495" y="143510"/>
                  </a:lnTo>
                  <a:lnTo>
                    <a:pt x="2774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8954" y="6204076"/>
              <a:ext cx="115189" cy="143509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7577963" y="6202044"/>
              <a:ext cx="2361565" cy="155575"/>
            </a:xfrm>
            <a:custGeom>
              <a:avLst/>
              <a:gdLst/>
              <a:ahLst/>
              <a:cxnLst/>
              <a:rect l="l" t="t" r="r" b="b"/>
              <a:pathLst>
                <a:path w="2361565" h="155575">
                  <a:moveTo>
                    <a:pt x="83058" y="8128"/>
                  </a:moveTo>
                  <a:lnTo>
                    <a:pt x="3683" y="8128"/>
                  </a:lnTo>
                  <a:lnTo>
                    <a:pt x="3683" y="23368"/>
                  </a:lnTo>
                  <a:lnTo>
                    <a:pt x="83058" y="23368"/>
                  </a:lnTo>
                  <a:lnTo>
                    <a:pt x="83058" y="8128"/>
                  </a:lnTo>
                  <a:close/>
                </a:path>
                <a:path w="2361565" h="155575">
                  <a:moveTo>
                    <a:pt x="90551" y="80137"/>
                  </a:moveTo>
                  <a:lnTo>
                    <a:pt x="89306" y="66802"/>
                  </a:lnTo>
                  <a:lnTo>
                    <a:pt x="89154" y="65151"/>
                  </a:lnTo>
                  <a:lnTo>
                    <a:pt x="83439" y="66167"/>
                  </a:lnTo>
                  <a:lnTo>
                    <a:pt x="76835" y="66802"/>
                  </a:lnTo>
                  <a:lnTo>
                    <a:pt x="69342" y="66802"/>
                  </a:lnTo>
                  <a:lnTo>
                    <a:pt x="70866" y="30480"/>
                  </a:lnTo>
                  <a:lnTo>
                    <a:pt x="52705" y="30480"/>
                  </a:lnTo>
                  <a:lnTo>
                    <a:pt x="51816" y="66929"/>
                  </a:lnTo>
                  <a:lnTo>
                    <a:pt x="35179" y="66929"/>
                  </a:lnTo>
                  <a:lnTo>
                    <a:pt x="34290" y="30480"/>
                  </a:lnTo>
                  <a:lnTo>
                    <a:pt x="15748" y="30480"/>
                  </a:lnTo>
                  <a:lnTo>
                    <a:pt x="17526" y="66929"/>
                  </a:lnTo>
                  <a:lnTo>
                    <a:pt x="0" y="66929"/>
                  </a:lnTo>
                  <a:lnTo>
                    <a:pt x="0" y="82296"/>
                  </a:lnTo>
                  <a:lnTo>
                    <a:pt x="61595" y="82296"/>
                  </a:lnTo>
                  <a:lnTo>
                    <a:pt x="70827" y="82156"/>
                  </a:lnTo>
                  <a:lnTo>
                    <a:pt x="78740" y="81749"/>
                  </a:lnTo>
                  <a:lnTo>
                    <a:pt x="85305" y="81064"/>
                  </a:lnTo>
                  <a:lnTo>
                    <a:pt x="90551" y="80137"/>
                  </a:lnTo>
                  <a:close/>
                </a:path>
                <a:path w="2361565" h="155575">
                  <a:moveTo>
                    <a:pt x="121158" y="2032"/>
                  </a:moveTo>
                  <a:lnTo>
                    <a:pt x="102743" y="2032"/>
                  </a:lnTo>
                  <a:lnTo>
                    <a:pt x="102743" y="27178"/>
                  </a:lnTo>
                  <a:lnTo>
                    <a:pt x="82042" y="27178"/>
                  </a:lnTo>
                  <a:lnTo>
                    <a:pt x="82042" y="40767"/>
                  </a:lnTo>
                  <a:lnTo>
                    <a:pt x="102743" y="40767"/>
                  </a:lnTo>
                  <a:lnTo>
                    <a:pt x="102743" y="48006"/>
                  </a:lnTo>
                  <a:lnTo>
                    <a:pt x="82042" y="48006"/>
                  </a:lnTo>
                  <a:lnTo>
                    <a:pt x="82042" y="61468"/>
                  </a:lnTo>
                  <a:lnTo>
                    <a:pt x="102743" y="61468"/>
                  </a:lnTo>
                  <a:lnTo>
                    <a:pt x="102743" y="86360"/>
                  </a:lnTo>
                  <a:lnTo>
                    <a:pt x="121158" y="86360"/>
                  </a:lnTo>
                  <a:lnTo>
                    <a:pt x="121158" y="2032"/>
                  </a:lnTo>
                  <a:close/>
                </a:path>
                <a:path w="2361565" h="155575">
                  <a:moveTo>
                    <a:pt x="124333" y="107442"/>
                  </a:moveTo>
                  <a:lnTo>
                    <a:pt x="121602" y="102743"/>
                  </a:lnTo>
                  <a:lnTo>
                    <a:pt x="120142" y="100203"/>
                  </a:lnTo>
                  <a:lnTo>
                    <a:pt x="111760" y="95123"/>
                  </a:lnTo>
                  <a:lnTo>
                    <a:pt x="105410" y="92138"/>
                  </a:lnTo>
                  <a:lnTo>
                    <a:pt x="105410" y="116586"/>
                  </a:lnTo>
                  <a:lnTo>
                    <a:pt x="103530" y="122669"/>
                  </a:lnTo>
                  <a:lnTo>
                    <a:pt x="97891" y="126987"/>
                  </a:lnTo>
                  <a:lnTo>
                    <a:pt x="88531" y="129578"/>
                  </a:lnTo>
                  <a:lnTo>
                    <a:pt x="75438" y="130429"/>
                  </a:lnTo>
                  <a:lnTo>
                    <a:pt x="62357" y="129578"/>
                  </a:lnTo>
                  <a:lnTo>
                    <a:pt x="53035" y="126987"/>
                  </a:lnTo>
                  <a:lnTo>
                    <a:pt x="47447" y="122669"/>
                  </a:lnTo>
                  <a:lnTo>
                    <a:pt x="45593" y="116586"/>
                  </a:lnTo>
                  <a:lnTo>
                    <a:pt x="47447" y="110566"/>
                  </a:lnTo>
                  <a:lnTo>
                    <a:pt x="53035" y="106248"/>
                  </a:lnTo>
                  <a:lnTo>
                    <a:pt x="62357" y="103632"/>
                  </a:lnTo>
                  <a:lnTo>
                    <a:pt x="75438" y="102743"/>
                  </a:lnTo>
                  <a:lnTo>
                    <a:pt x="88531" y="103632"/>
                  </a:lnTo>
                  <a:lnTo>
                    <a:pt x="97891" y="106248"/>
                  </a:lnTo>
                  <a:lnTo>
                    <a:pt x="103530" y="110566"/>
                  </a:lnTo>
                  <a:lnTo>
                    <a:pt x="105410" y="116586"/>
                  </a:lnTo>
                  <a:lnTo>
                    <a:pt x="105410" y="92138"/>
                  </a:lnTo>
                  <a:lnTo>
                    <a:pt x="104698" y="91795"/>
                  </a:lnTo>
                  <a:lnTo>
                    <a:pt x="96304" y="89408"/>
                  </a:lnTo>
                  <a:lnTo>
                    <a:pt x="86550" y="87985"/>
                  </a:lnTo>
                  <a:lnTo>
                    <a:pt x="75438" y="87503"/>
                  </a:lnTo>
                  <a:lnTo>
                    <a:pt x="64401" y="88011"/>
                  </a:lnTo>
                  <a:lnTo>
                    <a:pt x="26670" y="107696"/>
                  </a:lnTo>
                  <a:lnTo>
                    <a:pt x="26670" y="125984"/>
                  </a:lnTo>
                  <a:lnTo>
                    <a:pt x="64020" y="145224"/>
                  </a:lnTo>
                  <a:lnTo>
                    <a:pt x="75438" y="145669"/>
                  </a:lnTo>
                  <a:lnTo>
                    <a:pt x="86487" y="145199"/>
                  </a:lnTo>
                  <a:lnTo>
                    <a:pt x="121627" y="130429"/>
                  </a:lnTo>
                  <a:lnTo>
                    <a:pt x="124256" y="125984"/>
                  </a:lnTo>
                  <a:lnTo>
                    <a:pt x="124333" y="107442"/>
                  </a:lnTo>
                  <a:close/>
                </a:path>
                <a:path w="2361565" h="155575">
                  <a:moveTo>
                    <a:pt x="229997" y="14351"/>
                  </a:moveTo>
                  <a:lnTo>
                    <a:pt x="158750" y="14351"/>
                  </a:lnTo>
                  <a:lnTo>
                    <a:pt x="158750" y="30099"/>
                  </a:lnTo>
                  <a:lnTo>
                    <a:pt x="208788" y="30099"/>
                  </a:lnTo>
                  <a:lnTo>
                    <a:pt x="201358" y="51257"/>
                  </a:lnTo>
                  <a:lnTo>
                    <a:pt x="189166" y="70129"/>
                  </a:lnTo>
                  <a:lnTo>
                    <a:pt x="172212" y="86741"/>
                  </a:lnTo>
                  <a:lnTo>
                    <a:pt x="150495" y="101092"/>
                  </a:lnTo>
                  <a:lnTo>
                    <a:pt x="164592" y="114173"/>
                  </a:lnTo>
                  <a:lnTo>
                    <a:pt x="190969" y="94157"/>
                  </a:lnTo>
                  <a:lnTo>
                    <a:pt x="210667" y="70840"/>
                  </a:lnTo>
                  <a:lnTo>
                    <a:pt x="223685" y="44246"/>
                  </a:lnTo>
                  <a:lnTo>
                    <a:pt x="229997" y="14351"/>
                  </a:lnTo>
                  <a:close/>
                </a:path>
                <a:path w="2361565" h="155575">
                  <a:moveTo>
                    <a:pt x="288925" y="58547"/>
                  </a:moveTo>
                  <a:lnTo>
                    <a:pt x="266700" y="58547"/>
                  </a:lnTo>
                  <a:lnTo>
                    <a:pt x="266700" y="2032"/>
                  </a:lnTo>
                  <a:lnTo>
                    <a:pt x="247904" y="2032"/>
                  </a:lnTo>
                  <a:lnTo>
                    <a:pt x="247904" y="145542"/>
                  </a:lnTo>
                  <a:lnTo>
                    <a:pt x="266700" y="145542"/>
                  </a:lnTo>
                  <a:lnTo>
                    <a:pt x="266700" y="74295"/>
                  </a:lnTo>
                  <a:lnTo>
                    <a:pt x="288925" y="74295"/>
                  </a:lnTo>
                  <a:lnTo>
                    <a:pt x="288925" y="58547"/>
                  </a:lnTo>
                  <a:close/>
                </a:path>
                <a:path w="2361565" h="155575">
                  <a:moveTo>
                    <a:pt x="386207" y="52959"/>
                  </a:moveTo>
                  <a:lnTo>
                    <a:pt x="384378" y="49657"/>
                  </a:lnTo>
                  <a:lnTo>
                    <a:pt x="382778" y="46736"/>
                  </a:lnTo>
                  <a:lnTo>
                    <a:pt x="376047" y="42037"/>
                  </a:lnTo>
                  <a:lnTo>
                    <a:pt x="370535" y="38874"/>
                  </a:lnTo>
                  <a:lnTo>
                    <a:pt x="367538" y="37820"/>
                  </a:lnTo>
                  <a:lnTo>
                    <a:pt x="367538" y="53340"/>
                  </a:lnTo>
                  <a:lnTo>
                    <a:pt x="367538" y="68072"/>
                  </a:lnTo>
                  <a:lnTo>
                    <a:pt x="361188" y="71882"/>
                  </a:lnTo>
                  <a:lnTo>
                    <a:pt x="336169" y="71882"/>
                  </a:lnTo>
                  <a:lnTo>
                    <a:pt x="329946" y="68072"/>
                  </a:lnTo>
                  <a:lnTo>
                    <a:pt x="329946" y="57404"/>
                  </a:lnTo>
                  <a:lnTo>
                    <a:pt x="331470" y="54737"/>
                  </a:lnTo>
                  <a:lnTo>
                    <a:pt x="334518" y="52705"/>
                  </a:lnTo>
                  <a:lnTo>
                    <a:pt x="337693" y="50673"/>
                  </a:lnTo>
                  <a:lnTo>
                    <a:pt x="342392" y="49657"/>
                  </a:lnTo>
                  <a:lnTo>
                    <a:pt x="361188" y="49657"/>
                  </a:lnTo>
                  <a:lnTo>
                    <a:pt x="367538" y="53340"/>
                  </a:lnTo>
                  <a:lnTo>
                    <a:pt x="367538" y="37820"/>
                  </a:lnTo>
                  <a:lnTo>
                    <a:pt x="364134" y="36614"/>
                  </a:lnTo>
                  <a:lnTo>
                    <a:pt x="356819" y="35255"/>
                  </a:lnTo>
                  <a:lnTo>
                    <a:pt x="348615" y="34798"/>
                  </a:lnTo>
                  <a:lnTo>
                    <a:pt x="340461" y="35255"/>
                  </a:lnTo>
                  <a:lnTo>
                    <a:pt x="311213" y="68453"/>
                  </a:lnTo>
                  <a:lnTo>
                    <a:pt x="314579" y="74549"/>
                  </a:lnTo>
                  <a:lnTo>
                    <a:pt x="348488" y="86614"/>
                  </a:lnTo>
                  <a:lnTo>
                    <a:pt x="356641" y="86169"/>
                  </a:lnTo>
                  <a:lnTo>
                    <a:pt x="384314" y="71882"/>
                  </a:lnTo>
                  <a:lnTo>
                    <a:pt x="386207" y="68453"/>
                  </a:lnTo>
                  <a:lnTo>
                    <a:pt x="386207" y="52959"/>
                  </a:lnTo>
                  <a:close/>
                </a:path>
                <a:path w="2361565" h="155575">
                  <a:moveTo>
                    <a:pt x="392303" y="14732"/>
                  </a:moveTo>
                  <a:lnTo>
                    <a:pt x="357632" y="14732"/>
                  </a:lnTo>
                  <a:lnTo>
                    <a:pt x="357632" y="0"/>
                  </a:lnTo>
                  <a:lnTo>
                    <a:pt x="338836" y="0"/>
                  </a:lnTo>
                  <a:lnTo>
                    <a:pt x="338836" y="14732"/>
                  </a:lnTo>
                  <a:lnTo>
                    <a:pt x="304292" y="14732"/>
                  </a:lnTo>
                  <a:lnTo>
                    <a:pt x="304292" y="29591"/>
                  </a:lnTo>
                  <a:lnTo>
                    <a:pt x="392303" y="29591"/>
                  </a:lnTo>
                  <a:lnTo>
                    <a:pt x="392303" y="14732"/>
                  </a:lnTo>
                  <a:close/>
                </a:path>
                <a:path w="2361565" h="155575">
                  <a:moveTo>
                    <a:pt x="421259" y="109474"/>
                  </a:moveTo>
                  <a:lnTo>
                    <a:pt x="418846" y="105791"/>
                  </a:lnTo>
                  <a:lnTo>
                    <a:pt x="416941" y="102870"/>
                  </a:lnTo>
                  <a:lnTo>
                    <a:pt x="408559" y="97917"/>
                  </a:lnTo>
                  <a:lnTo>
                    <a:pt x="401955" y="94894"/>
                  </a:lnTo>
                  <a:lnTo>
                    <a:pt x="401955" y="117983"/>
                  </a:lnTo>
                  <a:lnTo>
                    <a:pt x="400164" y="123469"/>
                  </a:lnTo>
                  <a:lnTo>
                    <a:pt x="394804" y="127355"/>
                  </a:lnTo>
                  <a:lnTo>
                    <a:pt x="385876" y="129667"/>
                  </a:lnTo>
                  <a:lnTo>
                    <a:pt x="373380" y="130429"/>
                  </a:lnTo>
                  <a:lnTo>
                    <a:pt x="360870" y="129667"/>
                  </a:lnTo>
                  <a:lnTo>
                    <a:pt x="351942" y="127355"/>
                  </a:lnTo>
                  <a:lnTo>
                    <a:pt x="346583" y="123469"/>
                  </a:lnTo>
                  <a:lnTo>
                    <a:pt x="344805" y="117983"/>
                  </a:lnTo>
                  <a:lnTo>
                    <a:pt x="346583" y="112649"/>
                  </a:lnTo>
                  <a:lnTo>
                    <a:pt x="351942" y="108839"/>
                  </a:lnTo>
                  <a:lnTo>
                    <a:pt x="360870" y="106553"/>
                  </a:lnTo>
                  <a:lnTo>
                    <a:pt x="373380" y="105791"/>
                  </a:lnTo>
                  <a:lnTo>
                    <a:pt x="385876" y="106553"/>
                  </a:lnTo>
                  <a:lnTo>
                    <a:pt x="394804" y="108839"/>
                  </a:lnTo>
                  <a:lnTo>
                    <a:pt x="400164" y="112649"/>
                  </a:lnTo>
                  <a:lnTo>
                    <a:pt x="401955" y="117983"/>
                  </a:lnTo>
                  <a:lnTo>
                    <a:pt x="401955" y="94894"/>
                  </a:lnTo>
                  <a:lnTo>
                    <a:pt x="401650" y="94754"/>
                  </a:lnTo>
                  <a:lnTo>
                    <a:pt x="393484" y="92494"/>
                  </a:lnTo>
                  <a:lnTo>
                    <a:pt x="384073" y="91135"/>
                  </a:lnTo>
                  <a:lnTo>
                    <a:pt x="373380" y="90678"/>
                  </a:lnTo>
                  <a:lnTo>
                    <a:pt x="362673" y="91135"/>
                  </a:lnTo>
                  <a:lnTo>
                    <a:pt x="325577" y="109474"/>
                  </a:lnTo>
                  <a:lnTo>
                    <a:pt x="325501" y="126619"/>
                  </a:lnTo>
                  <a:lnTo>
                    <a:pt x="329692" y="133223"/>
                  </a:lnTo>
                  <a:lnTo>
                    <a:pt x="373380" y="145542"/>
                  </a:lnTo>
                  <a:lnTo>
                    <a:pt x="384149" y="145097"/>
                  </a:lnTo>
                  <a:lnTo>
                    <a:pt x="418884" y="130429"/>
                  </a:lnTo>
                  <a:lnTo>
                    <a:pt x="421259" y="126619"/>
                  </a:lnTo>
                  <a:lnTo>
                    <a:pt x="421259" y="109474"/>
                  </a:lnTo>
                  <a:close/>
                </a:path>
                <a:path w="2361565" h="155575">
                  <a:moveTo>
                    <a:pt x="440690" y="43307"/>
                  </a:moveTo>
                  <a:lnTo>
                    <a:pt x="418846" y="43307"/>
                  </a:lnTo>
                  <a:lnTo>
                    <a:pt x="418846" y="2032"/>
                  </a:lnTo>
                  <a:lnTo>
                    <a:pt x="400177" y="2032"/>
                  </a:lnTo>
                  <a:lnTo>
                    <a:pt x="400177" y="90424"/>
                  </a:lnTo>
                  <a:lnTo>
                    <a:pt x="418846" y="90424"/>
                  </a:lnTo>
                  <a:lnTo>
                    <a:pt x="418846" y="59055"/>
                  </a:lnTo>
                  <a:lnTo>
                    <a:pt x="440690" y="59055"/>
                  </a:lnTo>
                  <a:lnTo>
                    <a:pt x="440690" y="43307"/>
                  </a:lnTo>
                  <a:close/>
                </a:path>
                <a:path w="2361565" h="155575">
                  <a:moveTo>
                    <a:pt x="569341" y="94488"/>
                  </a:moveTo>
                  <a:lnTo>
                    <a:pt x="473329" y="94488"/>
                  </a:lnTo>
                  <a:lnTo>
                    <a:pt x="473329" y="110236"/>
                  </a:lnTo>
                  <a:lnTo>
                    <a:pt x="550545" y="110236"/>
                  </a:lnTo>
                  <a:lnTo>
                    <a:pt x="550545" y="145542"/>
                  </a:lnTo>
                  <a:lnTo>
                    <a:pt x="569341" y="145542"/>
                  </a:lnTo>
                  <a:lnTo>
                    <a:pt x="569341" y="94488"/>
                  </a:lnTo>
                  <a:close/>
                </a:path>
                <a:path w="2361565" h="155575">
                  <a:moveTo>
                    <a:pt x="588899" y="68707"/>
                  </a:moveTo>
                  <a:lnTo>
                    <a:pt x="531495" y="68707"/>
                  </a:lnTo>
                  <a:lnTo>
                    <a:pt x="531495" y="56134"/>
                  </a:lnTo>
                  <a:lnTo>
                    <a:pt x="568706" y="56134"/>
                  </a:lnTo>
                  <a:lnTo>
                    <a:pt x="568706" y="40513"/>
                  </a:lnTo>
                  <a:lnTo>
                    <a:pt x="568706" y="20955"/>
                  </a:lnTo>
                  <a:lnTo>
                    <a:pt x="568706" y="5334"/>
                  </a:lnTo>
                  <a:lnTo>
                    <a:pt x="550164" y="5334"/>
                  </a:lnTo>
                  <a:lnTo>
                    <a:pt x="550164" y="20955"/>
                  </a:lnTo>
                  <a:lnTo>
                    <a:pt x="550164" y="40513"/>
                  </a:lnTo>
                  <a:lnTo>
                    <a:pt x="494284" y="40513"/>
                  </a:lnTo>
                  <a:lnTo>
                    <a:pt x="494284" y="20955"/>
                  </a:lnTo>
                  <a:lnTo>
                    <a:pt x="550164" y="20955"/>
                  </a:lnTo>
                  <a:lnTo>
                    <a:pt x="550164" y="5334"/>
                  </a:lnTo>
                  <a:lnTo>
                    <a:pt x="475742" y="5334"/>
                  </a:lnTo>
                  <a:lnTo>
                    <a:pt x="475742" y="56134"/>
                  </a:lnTo>
                  <a:lnTo>
                    <a:pt x="512826" y="56134"/>
                  </a:lnTo>
                  <a:lnTo>
                    <a:pt x="512826" y="68707"/>
                  </a:lnTo>
                  <a:lnTo>
                    <a:pt x="455676" y="68707"/>
                  </a:lnTo>
                  <a:lnTo>
                    <a:pt x="455676" y="84455"/>
                  </a:lnTo>
                  <a:lnTo>
                    <a:pt x="588899" y="84455"/>
                  </a:lnTo>
                  <a:lnTo>
                    <a:pt x="588899" y="68707"/>
                  </a:lnTo>
                  <a:close/>
                </a:path>
                <a:path w="2361565" h="155575">
                  <a:moveTo>
                    <a:pt x="723138" y="26670"/>
                  </a:moveTo>
                  <a:lnTo>
                    <a:pt x="719620" y="20955"/>
                  </a:lnTo>
                  <a:lnTo>
                    <a:pt x="718693" y="19431"/>
                  </a:lnTo>
                  <a:lnTo>
                    <a:pt x="710057" y="13970"/>
                  </a:lnTo>
                  <a:lnTo>
                    <a:pt x="704088" y="10934"/>
                  </a:lnTo>
                  <a:lnTo>
                    <a:pt x="704088" y="31115"/>
                  </a:lnTo>
                  <a:lnTo>
                    <a:pt x="704088" y="40005"/>
                  </a:lnTo>
                  <a:lnTo>
                    <a:pt x="701548" y="43434"/>
                  </a:lnTo>
                  <a:lnTo>
                    <a:pt x="696341" y="45847"/>
                  </a:lnTo>
                  <a:lnTo>
                    <a:pt x="691261" y="48387"/>
                  </a:lnTo>
                  <a:lnTo>
                    <a:pt x="684022" y="49530"/>
                  </a:lnTo>
                  <a:lnTo>
                    <a:pt x="665226" y="49530"/>
                  </a:lnTo>
                  <a:lnTo>
                    <a:pt x="657987" y="48387"/>
                  </a:lnTo>
                  <a:lnTo>
                    <a:pt x="652907" y="45847"/>
                  </a:lnTo>
                  <a:lnTo>
                    <a:pt x="647827" y="43434"/>
                  </a:lnTo>
                  <a:lnTo>
                    <a:pt x="645287" y="40005"/>
                  </a:lnTo>
                  <a:lnTo>
                    <a:pt x="645287" y="31115"/>
                  </a:lnTo>
                  <a:lnTo>
                    <a:pt x="647827" y="27559"/>
                  </a:lnTo>
                  <a:lnTo>
                    <a:pt x="652780" y="24892"/>
                  </a:lnTo>
                  <a:lnTo>
                    <a:pt x="657860" y="22225"/>
                  </a:lnTo>
                  <a:lnTo>
                    <a:pt x="665099" y="20955"/>
                  </a:lnTo>
                  <a:lnTo>
                    <a:pt x="684149" y="20955"/>
                  </a:lnTo>
                  <a:lnTo>
                    <a:pt x="691515" y="22225"/>
                  </a:lnTo>
                  <a:lnTo>
                    <a:pt x="696468" y="24892"/>
                  </a:lnTo>
                  <a:lnTo>
                    <a:pt x="701548" y="27559"/>
                  </a:lnTo>
                  <a:lnTo>
                    <a:pt x="674624" y="5715"/>
                  </a:lnTo>
                  <a:lnTo>
                    <a:pt x="664070" y="6223"/>
                  </a:lnTo>
                  <a:lnTo>
                    <a:pt x="626237" y="26670"/>
                  </a:lnTo>
                  <a:lnTo>
                    <a:pt x="626237" y="44450"/>
                  </a:lnTo>
                  <a:lnTo>
                    <a:pt x="663879" y="64274"/>
                  </a:lnTo>
                  <a:lnTo>
                    <a:pt x="674624" y="64770"/>
                  </a:lnTo>
                  <a:lnTo>
                    <a:pt x="685330" y="64274"/>
                  </a:lnTo>
                  <a:lnTo>
                    <a:pt x="719988" y="49530"/>
                  </a:lnTo>
                  <a:lnTo>
                    <a:pt x="723138" y="44450"/>
                  </a:lnTo>
                  <a:lnTo>
                    <a:pt x="723138" y="26670"/>
                  </a:lnTo>
                  <a:close/>
                </a:path>
                <a:path w="2361565" h="155575">
                  <a:moveTo>
                    <a:pt x="723519" y="123698"/>
                  </a:moveTo>
                  <a:lnTo>
                    <a:pt x="646303" y="123698"/>
                  </a:lnTo>
                  <a:lnTo>
                    <a:pt x="646303" y="99314"/>
                  </a:lnTo>
                  <a:lnTo>
                    <a:pt x="627507" y="99314"/>
                  </a:lnTo>
                  <a:lnTo>
                    <a:pt x="627507" y="139446"/>
                  </a:lnTo>
                  <a:lnTo>
                    <a:pt x="723519" y="139446"/>
                  </a:lnTo>
                  <a:lnTo>
                    <a:pt x="723519" y="123698"/>
                  </a:lnTo>
                  <a:close/>
                </a:path>
                <a:path w="2361565" h="155575">
                  <a:moveTo>
                    <a:pt x="741299" y="75565"/>
                  </a:moveTo>
                  <a:lnTo>
                    <a:pt x="608076" y="75565"/>
                  </a:lnTo>
                  <a:lnTo>
                    <a:pt x="608076" y="91313"/>
                  </a:lnTo>
                  <a:lnTo>
                    <a:pt x="741299" y="91313"/>
                  </a:lnTo>
                  <a:lnTo>
                    <a:pt x="741299" y="75565"/>
                  </a:lnTo>
                  <a:close/>
                </a:path>
                <a:path w="2361565" h="155575">
                  <a:moveTo>
                    <a:pt x="927608" y="15113"/>
                  </a:moveTo>
                  <a:lnTo>
                    <a:pt x="908812" y="15113"/>
                  </a:lnTo>
                  <a:lnTo>
                    <a:pt x="908812" y="30353"/>
                  </a:lnTo>
                  <a:lnTo>
                    <a:pt x="908812" y="65913"/>
                  </a:lnTo>
                  <a:lnTo>
                    <a:pt x="854710" y="65913"/>
                  </a:lnTo>
                  <a:lnTo>
                    <a:pt x="854710" y="30353"/>
                  </a:lnTo>
                  <a:lnTo>
                    <a:pt x="908812" y="30353"/>
                  </a:lnTo>
                  <a:lnTo>
                    <a:pt x="908812" y="15113"/>
                  </a:lnTo>
                  <a:lnTo>
                    <a:pt x="836041" y="15113"/>
                  </a:lnTo>
                  <a:lnTo>
                    <a:pt x="836041" y="30353"/>
                  </a:lnTo>
                  <a:lnTo>
                    <a:pt x="836041" y="65913"/>
                  </a:lnTo>
                  <a:lnTo>
                    <a:pt x="836041" y="81153"/>
                  </a:lnTo>
                  <a:lnTo>
                    <a:pt x="927608" y="81153"/>
                  </a:lnTo>
                  <a:lnTo>
                    <a:pt x="927608" y="66294"/>
                  </a:lnTo>
                  <a:lnTo>
                    <a:pt x="927608" y="65913"/>
                  </a:lnTo>
                  <a:lnTo>
                    <a:pt x="927608" y="30353"/>
                  </a:lnTo>
                  <a:lnTo>
                    <a:pt x="927608" y="29972"/>
                  </a:lnTo>
                  <a:lnTo>
                    <a:pt x="927608" y="15113"/>
                  </a:lnTo>
                  <a:close/>
                </a:path>
                <a:path w="2361565" h="155575">
                  <a:moveTo>
                    <a:pt x="948563" y="110236"/>
                  </a:moveTo>
                  <a:lnTo>
                    <a:pt x="891159" y="110236"/>
                  </a:lnTo>
                  <a:lnTo>
                    <a:pt x="891159" y="81661"/>
                  </a:lnTo>
                  <a:lnTo>
                    <a:pt x="872490" y="81661"/>
                  </a:lnTo>
                  <a:lnTo>
                    <a:pt x="872490" y="110236"/>
                  </a:lnTo>
                  <a:lnTo>
                    <a:pt x="815340" y="110236"/>
                  </a:lnTo>
                  <a:lnTo>
                    <a:pt x="815340" y="125730"/>
                  </a:lnTo>
                  <a:lnTo>
                    <a:pt x="948563" y="125730"/>
                  </a:lnTo>
                  <a:lnTo>
                    <a:pt x="948563" y="110236"/>
                  </a:lnTo>
                  <a:close/>
                </a:path>
                <a:path w="2361565" h="155575">
                  <a:moveTo>
                    <a:pt x="1081659" y="46863"/>
                  </a:moveTo>
                  <a:lnTo>
                    <a:pt x="1006983" y="46863"/>
                  </a:lnTo>
                  <a:lnTo>
                    <a:pt x="1006983" y="22733"/>
                  </a:lnTo>
                  <a:lnTo>
                    <a:pt x="1080770" y="22733"/>
                  </a:lnTo>
                  <a:lnTo>
                    <a:pt x="1080770" y="7493"/>
                  </a:lnTo>
                  <a:lnTo>
                    <a:pt x="988314" y="7493"/>
                  </a:lnTo>
                  <a:lnTo>
                    <a:pt x="988314" y="22733"/>
                  </a:lnTo>
                  <a:lnTo>
                    <a:pt x="988314" y="46863"/>
                  </a:lnTo>
                  <a:lnTo>
                    <a:pt x="988314" y="63373"/>
                  </a:lnTo>
                  <a:lnTo>
                    <a:pt x="1081659" y="63373"/>
                  </a:lnTo>
                  <a:lnTo>
                    <a:pt x="1081659" y="46863"/>
                  </a:lnTo>
                  <a:close/>
                </a:path>
                <a:path w="2361565" h="155575">
                  <a:moveTo>
                    <a:pt x="1100963" y="79121"/>
                  </a:moveTo>
                  <a:lnTo>
                    <a:pt x="967740" y="79121"/>
                  </a:lnTo>
                  <a:lnTo>
                    <a:pt x="967740" y="94869"/>
                  </a:lnTo>
                  <a:lnTo>
                    <a:pt x="1024890" y="94869"/>
                  </a:lnTo>
                  <a:lnTo>
                    <a:pt x="1024890" y="145415"/>
                  </a:lnTo>
                  <a:lnTo>
                    <a:pt x="1043559" y="145415"/>
                  </a:lnTo>
                  <a:lnTo>
                    <a:pt x="1043559" y="94869"/>
                  </a:lnTo>
                  <a:lnTo>
                    <a:pt x="1100963" y="94869"/>
                  </a:lnTo>
                  <a:lnTo>
                    <a:pt x="1100963" y="79121"/>
                  </a:lnTo>
                  <a:close/>
                </a:path>
                <a:path w="2361565" h="155575">
                  <a:moveTo>
                    <a:pt x="1197991" y="20828"/>
                  </a:moveTo>
                  <a:lnTo>
                    <a:pt x="1184783" y="20828"/>
                  </a:lnTo>
                  <a:lnTo>
                    <a:pt x="1171448" y="54737"/>
                  </a:lnTo>
                  <a:lnTo>
                    <a:pt x="1189736" y="54737"/>
                  </a:lnTo>
                  <a:lnTo>
                    <a:pt x="1197991" y="20828"/>
                  </a:lnTo>
                  <a:close/>
                </a:path>
                <a:path w="2361565" h="155575">
                  <a:moveTo>
                    <a:pt x="1282573" y="103251"/>
                  </a:moveTo>
                  <a:lnTo>
                    <a:pt x="1281341" y="89916"/>
                  </a:lnTo>
                  <a:lnTo>
                    <a:pt x="1281176" y="88011"/>
                  </a:lnTo>
                  <a:lnTo>
                    <a:pt x="1273314" y="88849"/>
                  </a:lnTo>
                  <a:lnTo>
                    <a:pt x="1265186" y="89446"/>
                  </a:lnTo>
                  <a:lnTo>
                    <a:pt x="1256792" y="89801"/>
                  </a:lnTo>
                  <a:lnTo>
                    <a:pt x="1248156" y="89916"/>
                  </a:lnTo>
                  <a:lnTo>
                    <a:pt x="1239901" y="89916"/>
                  </a:lnTo>
                  <a:lnTo>
                    <a:pt x="1239901" y="29972"/>
                  </a:lnTo>
                  <a:lnTo>
                    <a:pt x="1278128" y="29972"/>
                  </a:lnTo>
                  <a:lnTo>
                    <a:pt x="1278128" y="14224"/>
                  </a:lnTo>
                  <a:lnTo>
                    <a:pt x="1221613" y="14224"/>
                  </a:lnTo>
                  <a:lnTo>
                    <a:pt x="1221613" y="105664"/>
                  </a:lnTo>
                  <a:lnTo>
                    <a:pt x="1240129" y="105524"/>
                  </a:lnTo>
                  <a:lnTo>
                    <a:pt x="1256474" y="105079"/>
                  </a:lnTo>
                  <a:lnTo>
                    <a:pt x="1270609" y="104330"/>
                  </a:lnTo>
                  <a:lnTo>
                    <a:pt x="1282573" y="103251"/>
                  </a:lnTo>
                  <a:close/>
                </a:path>
                <a:path w="2361565" h="155575">
                  <a:moveTo>
                    <a:pt x="1341120" y="2032"/>
                  </a:moveTo>
                  <a:lnTo>
                    <a:pt x="1322578" y="2032"/>
                  </a:lnTo>
                  <a:lnTo>
                    <a:pt x="1322578" y="58166"/>
                  </a:lnTo>
                  <a:lnTo>
                    <a:pt x="1309497" y="58166"/>
                  </a:lnTo>
                  <a:lnTo>
                    <a:pt x="1309497" y="4953"/>
                  </a:lnTo>
                  <a:lnTo>
                    <a:pt x="1291082" y="4953"/>
                  </a:lnTo>
                  <a:lnTo>
                    <a:pt x="1291082" y="141351"/>
                  </a:lnTo>
                  <a:lnTo>
                    <a:pt x="1309497" y="141351"/>
                  </a:lnTo>
                  <a:lnTo>
                    <a:pt x="1309497" y="73787"/>
                  </a:lnTo>
                  <a:lnTo>
                    <a:pt x="1322578" y="73787"/>
                  </a:lnTo>
                  <a:lnTo>
                    <a:pt x="1322578" y="145542"/>
                  </a:lnTo>
                  <a:lnTo>
                    <a:pt x="1341120" y="145542"/>
                  </a:lnTo>
                  <a:lnTo>
                    <a:pt x="1341120" y="73787"/>
                  </a:lnTo>
                  <a:lnTo>
                    <a:pt x="1341120" y="58166"/>
                  </a:lnTo>
                  <a:lnTo>
                    <a:pt x="1341120" y="2032"/>
                  </a:lnTo>
                  <a:close/>
                </a:path>
                <a:path w="2361565" h="155575">
                  <a:moveTo>
                    <a:pt x="1442085" y="97663"/>
                  </a:moveTo>
                  <a:lnTo>
                    <a:pt x="1435836" y="93649"/>
                  </a:lnTo>
                  <a:lnTo>
                    <a:pt x="1430274" y="88823"/>
                  </a:lnTo>
                  <a:lnTo>
                    <a:pt x="1425359" y="83223"/>
                  </a:lnTo>
                  <a:lnTo>
                    <a:pt x="1424495" y="81915"/>
                  </a:lnTo>
                  <a:lnTo>
                    <a:pt x="1421130" y="76835"/>
                  </a:lnTo>
                  <a:lnTo>
                    <a:pt x="1417789" y="70053"/>
                  </a:lnTo>
                  <a:lnTo>
                    <a:pt x="1415415" y="63042"/>
                  </a:lnTo>
                  <a:lnTo>
                    <a:pt x="1413979" y="55816"/>
                  </a:lnTo>
                  <a:lnTo>
                    <a:pt x="1413510" y="48387"/>
                  </a:lnTo>
                  <a:lnTo>
                    <a:pt x="1413510" y="38354"/>
                  </a:lnTo>
                  <a:lnTo>
                    <a:pt x="1437640" y="38354"/>
                  </a:lnTo>
                  <a:lnTo>
                    <a:pt x="1437640" y="22606"/>
                  </a:lnTo>
                  <a:lnTo>
                    <a:pt x="1413383" y="22606"/>
                  </a:lnTo>
                  <a:lnTo>
                    <a:pt x="1413383" y="4318"/>
                  </a:lnTo>
                  <a:lnTo>
                    <a:pt x="1394968" y="4318"/>
                  </a:lnTo>
                  <a:lnTo>
                    <a:pt x="1394968" y="22606"/>
                  </a:lnTo>
                  <a:lnTo>
                    <a:pt x="1370965" y="22606"/>
                  </a:lnTo>
                  <a:lnTo>
                    <a:pt x="1370965" y="38354"/>
                  </a:lnTo>
                  <a:lnTo>
                    <a:pt x="1395222" y="38354"/>
                  </a:lnTo>
                  <a:lnTo>
                    <a:pt x="1395183" y="48387"/>
                  </a:lnTo>
                  <a:lnTo>
                    <a:pt x="1382750" y="86347"/>
                  </a:lnTo>
                  <a:lnTo>
                    <a:pt x="1365885" y="103124"/>
                  </a:lnTo>
                  <a:lnTo>
                    <a:pt x="1380236" y="114300"/>
                  </a:lnTo>
                  <a:lnTo>
                    <a:pt x="1387106" y="107784"/>
                  </a:lnTo>
                  <a:lnTo>
                    <a:pt x="1393456" y="100203"/>
                  </a:lnTo>
                  <a:lnTo>
                    <a:pt x="1399247" y="91592"/>
                  </a:lnTo>
                  <a:lnTo>
                    <a:pt x="1404493" y="81915"/>
                  </a:lnTo>
                  <a:lnTo>
                    <a:pt x="1409179" y="89738"/>
                  </a:lnTo>
                  <a:lnTo>
                    <a:pt x="1414881" y="97155"/>
                  </a:lnTo>
                  <a:lnTo>
                    <a:pt x="1421612" y="104203"/>
                  </a:lnTo>
                  <a:lnTo>
                    <a:pt x="1429385" y="110871"/>
                  </a:lnTo>
                  <a:lnTo>
                    <a:pt x="1442085" y="97663"/>
                  </a:lnTo>
                  <a:close/>
                </a:path>
                <a:path w="2361565" h="155575">
                  <a:moveTo>
                    <a:pt x="1465072" y="4953"/>
                  </a:moveTo>
                  <a:lnTo>
                    <a:pt x="1446784" y="4953"/>
                  </a:lnTo>
                  <a:lnTo>
                    <a:pt x="1446784" y="53848"/>
                  </a:lnTo>
                  <a:lnTo>
                    <a:pt x="1426591" y="53848"/>
                  </a:lnTo>
                  <a:lnTo>
                    <a:pt x="1426591" y="69215"/>
                  </a:lnTo>
                  <a:lnTo>
                    <a:pt x="1446784" y="69215"/>
                  </a:lnTo>
                  <a:lnTo>
                    <a:pt x="1446784" y="141351"/>
                  </a:lnTo>
                  <a:lnTo>
                    <a:pt x="1465072" y="141351"/>
                  </a:lnTo>
                  <a:lnTo>
                    <a:pt x="1465072" y="4953"/>
                  </a:lnTo>
                  <a:close/>
                </a:path>
                <a:path w="2361565" h="155575">
                  <a:moveTo>
                    <a:pt x="1493520" y="2032"/>
                  </a:moveTo>
                  <a:lnTo>
                    <a:pt x="1474978" y="2032"/>
                  </a:lnTo>
                  <a:lnTo>
                    <a:pt x="1474978" y="145542"/>
                  </a:lnTo>
                  <a:lnTo>
                    <a:pt x="1493520" y="145542"/>
                  </a:lnTo>
                  <a:lnTo>
                    <a:pt x="1493520" y="2032"/>
                  </a:lnTo>
                  <a:close/>
                </a:path>
                <a:path w="2361565" h="155575">
                  <a:moveTo>
                    <a:pt x="1658747" y="52959"/>
                  </a:moveTo>
                  <a:lnTo>
                    <a:pt x="1656918" y="49657"/>
                  </a:lnTo>
                  <a:lnTo>
                    <a:pt x="1655318" y="46736"/>
                  </a:lnTo>
                  <a:lnTo>
                    <a:pt x="1648587" y="42037"/>
                  </a:lnTo>
                  <a:lnTo>
                    <a:pt x="1643075" y="38874"/>
                  </a:lnTo>
                  <a:lnTo>
                    <a:pt x="1640078" y="37820"/>
                  </a:lnTo>
                  <a:lnTo>
                    <a:pt x="1640078" y="53340"/>
                  </a:lnTo>
                  <a:lnTo>
                    <a:pt x="1640078" y="68072"/>
                  </a:lnTo>
                  <a:lnTo>
                    <a:pt x="1633728" y="71882"/>
                  </a:lnTo>
                  <a:lnTo>
                    <a:pt x="1608709" y="71882"/>
                  </a:lnTo>
                  <a:lnTo>
                    <a:pt x="1602486" y="68072"/>
                  </a:lnTo>
                  <a:lnTo>
                    <a:pt x="1602486" y="57404"/>
                  </a:lnTo>
                  <a:lnTo>
                    <a:pt x="1604010" y="54737"/>
                  </a:lnTo>
                  <a:lnTo>
                    <a:pt x="1607058" y="52705"/>
                  </a:lnTo>
                  <a:lnTo>
                    <a:pt x="1610233" y="50673"/>
                  </a:lnTo>
                  <a:lnTo>
                    <a:pt x="1614932" y="49657"/>
                  </a:lnTo>
                  <a:lnTo>
                    <a:pt x="1633728" y="49657"/>
                  </a:lnTo>
                  <a:lnTo>
                    <a:pt x="1640078" y="53340"/>
                  </a:lnTo>
                  <a:lnTo>
                    <a:pt x="1640078" y="37820"/>
                  </a:lnTo>
                  <a:lnTo>
                    <a:pt x="1636674" y="36614"/>
                  </a:lnTo>
                  <a:lnTo>
                    <a:pt x="1629359" y="35255"/>
                  </a:lnTo>
                  <a:lnTo>
                    <a:pt x="1621155" y="34798"/>
                  </a:lnTo>
                  <a:lnTo>
                    <a:pt x="1613001" y="35255"/>
                  </a:lnTo>
                  <a:lnTo>
                    <a:pt x="1583753" y="68453"/>
                  </a:lnTo>
                  <a:lnTo>
                    <a:pt x="1587119" y="74549"/>
                  </a:lnTo>
                  <a:lnTo>
                    <a:pt x="1621028" y="86614"/>
                  </a:lnTo>
                  <a:lnTo>
                    <a:pt x="1629181" y="86169"/>
                  </a:lnTo>
                  <a:lnTo>
                    <a:pt x="1656854" y="71882"/>
                  </a:lnTo>
                  <a:lnTo>
                    <a:pt x="1658747" y="68453"/>
                  </a:lnTo>
                  <a:lnTo>
                    <a:pt x="1658747" y="52959"/>
                  </a:lnTo>
                  <a:close/>
                </a:path>
                <a:path w="2361565" h="155575">
                  <a:moveTo>
                    <a:pt x="1664843" y="14732"/>
                  </a:moveTo>
                  <a:lnTo>
                    <a:pt x="1630172" y="14732"/>
                  </a:lnTo>
                  <a:lnTo>
                    <a:pt x="1630172" y="0"/>
                  </a:lnTo>
                  <a:lnTo>
                    <a:pt x="1611376" y="0"/>
                  </a:lnTo>
                  <a:lnTo>
                    <a:pt x="1611376" y="14732"/>
                  </a:lnTo>
                  <a:lnTo>
                    <a:pt x="1576832" y="14732"/>
                  </a:lnTo>
                  <a:lnTo>
                    <a:pt x="1576832" y="29591"/>
                  </a:lnTo>
                  <a:lnTo>
                    <a:pt x="1664843" y="29591"/>
                  </a:lnTo>
                  <a:lnTo>
                    <a:pt x="1664843" y="14732"/>
                  </a:lnTo>
                  <a:close/>
                </a:path>
                <a:path w="2361565" h="155575">
                  <a:moveTo>
                    <a:pt x="1693799" y="109474"/>
                  </a:moveTo>
                  <a:lnTo>
                    <a:pt x="1691386" y="105791"/>
                  </a:lnTo>
                  <a:lnTo>
                    <a:pt x="1689481" y="102870"/>
                  </a:lnTo>
                  <a:lnTo>
                    <a:pt x="1681099" y="97917"/>
                  </a:lnTo>
                  <a:lnTo>
                    <a:pt x="1674495" y="94894"/>
                  </a:lnTo>
                  <a:lnTo>
                    <a:pt x="1674495" y="117983"/>
                  </a:lnTo>
                  <a:lnTo>
                    <a:pt x="1672704" y="123469"/>
                  </a:lnTo>
                  <a:lnTo>
                    <a:pt x="1667344" y="127355"/>
                  </a:lnTo>
                  <a:lnTo>
                    <a:pt x="1658416" y="129667"/>
                  </a:lnTo>
                  <a:lnTo>
                    <a:pt x="1645920" y="130429"/>
                  </a:lnTo>
                  <a:lnTo>
                    <a:pt x="1633410" y="129667"/>
                  </a:lnTo>
                  <a:lnTo>
                    <a:pt x="1624482" y="127355"/>
                  </a:lnTo>
                  <a:lnTo>
                    <a:pt x="1619123" y="123469"/>
                  </a:lnTo>
                  <a:lnTo>
                    <a:pt x="1617345" y="117983"/>
                  </a:lnTo>
                  <a:lnTo>
                    <a:pt x="1619123" y="112649"/>
                  </a:lnTo>
                  <a:lnTo>
                    <a:pt x="1624482" y="108839"/>
                  </a:lnTo>
                  <a:lnTo>
                    <a:pt x="1633410" y="106553"/>
                  </a:lnTo>
                  <a:lnTo>
                    <a:pt x="1645920" y="105791"/>
                  </a:lnTo>
                  <a:lnTo>
                    <a:pt x="1658416" y="106553"/>
                  </a:lnTo>
                  <a:lnTo>
                    <a:pt x="1667344" y="108839"/>
                  </a:lnTo>
                  <a:lnTo>
                    <a:pt x="1672704" y="112649"/>
                  </a:lnTo>
                  <a:lnTo>
                    <a:pt x="1674495" y="117983"/>
                  </a:lnTo>
                  <a:lnTo>
                    <a:pt x="1674495" y="94894"/>
                  </a:lnTo>
                  <a:lnTo>
                    <a:pt x="1674190" y="94754"/>
                  </a:lnTo>
                  <a:lnTo>
                    <a:pt x="1666024" y="92494"/>
                  </a:lnTo>
                  <a:lnTo>
                    <a:pt x="1656613" y="91135"/>
                  </a:lnTo>
                  <a:lnTo>
                    <a:pt x="1645920" y="90678"/>
                  </a:lnTo>
                  <a:lnTo>
                    <a:pt x="1635213" y="91135"/>
                  </a:lnTo>
                  <a:lnTo>
                    <a:pt x="1598117" y="109474"/>
                  </a:lnTo>
                  <a:lnTo>
                    <a:pt x="1598041" y="126619"/>
                  </a:lnTo>
                  <a:lnTo>
                    <a:pt x="1602232" y="133223"/>
                  </a:lnTo>
                  <a:lnTo>
                    <a:pt x="1645920" y="145542"/>
                  </a:lnTo>
                  <a:lnTo>
                    <a:pt x="1656689" y="145097"/>
                  </a:lnTo>
                  <a:lnTo>
                    <a:pt x="1691424" y="130429"/>
                  </a:lnTo>
                  <a:lnTo>
                    <a:pt x="1693799" y="126619"/>
                  </a:lnTo>
                  <a:lnTo>
                    <a:pt x="1693799" y="109474"/>
                  </a:lnTo>
                  <a:close/>
                </a:path>
                <a:path w="2361565" h="155575">
                  <a:moveTo>
                    <a:pt x="1713230" y="43307"/>
                  </a:moveTo>
                  <a:lnTo>
                    <a:pt x="1691386" y="43307"/>
                  </a:lnTo>
                  <a:lnTo>
                    <a:pt x="1691386" y="2032"/>
                  </a:lnTo>
                  <a:lnTo>
                    <a:pt x="1672717" y="2032"/>
                  </a:lnTo>
                  <a:lnTo>
                    <a:pt x="1672717" y="90424"/>
                  </a:lnTo>
                  <a:lnTo>
                    <a:pt x="1691386" y="90424"/>
                  </a:lnTo>
                  <a:lnTo>
                    <a:pt x="1691386" y="59055"/>
                  </a:lnTo>
                  <a:lnTo>
                    <a:pt x="1713230" y="59055"/>
                  </a:lnTo>
                  <a:lnTo>
                    <a:pt x="1713230" y="43307"/>
                  </a:lnTo>
                  <a:close/>
                </a:path>
                <a:path w="2361565" h="155575">
                  <a:moveTo>
                    <a:pt x="1841881" y="94488"/>
                  </a:moveTo>
                  <a:lnTo>
                    <a:pt x="1745869" y="94488"/>
                  </a:lnTo>
                  <a:lnTo>
                    <a:pt x="1745869" y="110236"/>
                  </a:lnTo>
                  <a:lnTo>
                    <a:pt x="1823085" y="110236"/>
                  </a:lnTo>
                  <a:lnTo>
                    <a:pt x="1823085" y="145542"/>
                  </a:lnTo>
                  <a:lnTo>
                    <a:pt x="1841881" y="145542"/>
                  </a:lnTo>
                  <a:lnTo>
                    <a:pt x="1841881" y="94488"/>
                  </a:lnTo>
                  <a:close/>
                </a:path>
                <a:path w="2361565" h="155575">
                  <a:moveTo>
                    <a:pt x="1861439" y="68707"/>
                  </a:moveTo>
                  <a:lnTo>
                    <a:pt x="1804035" y="68707"/>
                  </a:lnTo>
                  <a:lnTo>
                    <a:pt x="1804035" y="56134"/>
                  </a:lnTo>
                  <a:lnTo>
                    <a:pt x="1841246" y="56134"/>
                  </a:lnTo>
                  <a:lnTo>
                    <a:pt x="1841246" y="40513"/>
                  </a:lnTo>
                  <a:lnTo>
                    <a:pt x="1841246" y="20955"/>
                  </a:lnTo>
                  <a:lnTo>
                    <a:pt x="1841246" y="5334"/>
                  </a:lnTo>
                  <a:lnTo>
                    <a:pt x="1822704" y="5334"/>
                  </a:lnTo>
                  <a:lnTo>
                    <a:pt x="1822704" y="20955"/>
                  </a:lnTo>
                  <a:lnTo>
                    <a:pt x="1822704" y="40513"/>
                  </a:lnTo>
                  <a:lnTo>
                    <a:pt x="1766824" y="40513"/>
                  </a:lnTo>
                  <a:lnTo>
                    <a:pt x="1766824" y="20955"/>
                  </a:lnTo>
                  <a:lnTo>
                    <a:pt x="1822704" y="20955"/>
                  </a:lnTo>
                  <a:lnTo>
                    <a:pt x="1822704" y="5334"/>
                  </a:lnTo>
                  <a:lnTo>
                    <a:pt x="1748282" y="5334"/>
                  </a:lnTo>
                  <a:lnTo>
                    <a:pt x="1748282" y="56134"/>
                  </a:lnTo>
                  <a:lnTo>
                    <a:pt x="1785366" y="56134"/>
                  </a:lnTo>
                  <a:lnTo>
                    <a:pt x="1785366" y="68707"/>
                  </a:lnTo>
                  <a:lnTo>
                    <a:pt x="1728216" y="68707"/>
                  </a:lnTo>
                  <a:lnTo>
                    <a:pt x="1728216" y="84455"/>
                  </a:lnTo>
                  <a:lnTo>
                    <a:pt x="1861439" y="84455"/>
                  </a:lnTo>
                  <a:lnTo>
                    <a:pt x="1861439" y="68707"/>
                  </a:lnTo>
                  <a:close/>
                </a:path>
                <a:path w="2361565" h="155575">
                  <a:moveTo>
                    <a:pt x="1906270" y="20828"/>
                  </a:moveTo>
                  <a:lnTo>
                    <a:pt x="1888236" y="20828"/>
                  </a:lnTo>
                  <a:lnTo>
                    <a:pt x="1879600" y="54737"/>
                  </a:lnTo>
                  <a:lnTo>
                    <a:pt x="1892808" y="54737"/>
                  </a:lnTo>
                  <a:lnTo>
                    <a:pt x="1906270" y="20828"/>
                  </a:lnTo>
                  <a:close/>
                </a:path>
                <a:path w="2361565" h="155575">
                  <a:moveTo>
                    <a:pt x="1913636" y="147447"/>
                  </a:moveTo>
                  <a:lnTo>
                    <a:pt x="805688" y="147447"/>
                  </a:lnTo>
                  <a:lnTo>
                    <a:pt x="805688" y="155067"/>
                  </a:lnTo>
                  <a:lnTo>
                    <a:pt x="1913636" y="155067"/>
                  </a:lnTo>
                  <a:lnTo>
                    <a:pt x="1913636" y="147447"/>
                  </a:lnTo>
                  <a:close/>
                </a:path>
                <a:path w="2361565" h="155575">
                  <a:moveTo>
                    <a:pt x="2003679" y="60833"/>
                  </a:moveTo>
                  <a:lnTo>
                    <a:pt x="2003018" y="49911"/>
                  </a:lnTo>
                  <a:lnTo>
                    <a:pt x="2001113" y="40297"/>
                  </a:lnTo>
                  <a:lnTo>
                    <a:pt x="1997938" y="31800"/>
                  </a:lnTo>
                  <a:lnTo>
                    <a:pt x="1995055" y="27051"/>
                  </a:lnTo>
                  <a:lnTo>
                    <a:pt x="1993519" y="24511"/>
                  </a:lnTo>
                  <a:lnTo>
                    <a:pt x="1987943" y="18681"/>
                  </a:lnTo>
                  <a:lnTo>
                    <a:pt x="1985645" y="17208"/>
                  </a:lnTo>
                  <a:lnTo>
                    <a:pt x="1985645" y="61087"/>
                  </a:lnTo>
                  <a:lnTo>
                    <a:pt x="1985276" y="68503"/>
                  </a:lnTo>
                  <a:lnTo>
                    <a:pt x="1971548" y="94996"/>
                  </a:lnTo>
                  <a:lnTo>
                    <a:pt x="1960626" y="94996"/>
                  </a:lnTo>
                  <a:lnTo>
                    <a:pt x="1955927" y="91948"/>
                  </a:lnTo>
                  <a:lnTo>
                    <a:pt x="1952244" y="85725"/>
                  </a:lnTo>
                  <a:lnTo>
                    <a:pt x="1948434" y="79629"/>
                  </a:lnTo>
                  <a:lnTo>
                    <a:pt x="1946617" y="71767"/>
                  </a:lnTo>
                  <a:lnTo>
                    <a:pt x="1946529" y="60833"/>
                  </a:lnTo>
                  <a:lnTo>
                    <a:pt x="1946871" y="53619"/>
                  </a:lnTo>
                  <a:lnTo>
                    <a:pt x="1960372" y="27051"/>
                  </a:lnTo>
                  <a:lnTo>
                    <a:pt x="1971802" y="27051"/>
                  </a:lnTo>
                  <a:lnTo>
                    <a:pt x="1985645" y="61087"/>
                  </a:lnTo>
                  <a:lnTo>
                    <a:pt x="1985645" y="17208"/>
                  </a:lnTo>
                  <a:lnTo>
                    <a:pt x="1981466" y="14503"/>
                  </a:lnTo>
                  <a:lnTo>
                    <a:pt x="1974202" y="12014"/>
                  </a:lnTo>
                  <a:lnTo>
                    <a:pt x="1966087" y="11176"/>
                  </a:lnTo>
                  <a:lnTo>
                    <a:pt x="1957933" y="12014"/>
                  </a:lnTo>
                  <a:lnTo>
                    <a:pt x="1930933" y="40182"/>
                  </a:lnTo>
                  <a:lnTo>
                    <a:pt x="1928368" y="60833"/>
                  </a:lnTo>
                  <a:lnTo>
                    <a:pt x="1929015" y="71767"/>
                  </a:lnTo>
                  <a:lnTo>
                    <a:pt x="1950694" y="107289"/>
                  </a:lnTo>
                  <a:lnTo>
                    <a:pt x="1966087" y="110617"/>
                  </a:lnTo>
                  <a:lnTo>
                    <a:pt x="1974278" y="109791"/>
                  </a:lnTo>
                  <a:lnTo>
                    <a:pt x="1981581" y="107276"/>
                  </a:lnTo>
                  <a:lnTo>
                    <a:pt x="1987956" y="103124"/>
                  </a:lnTo>
                  <a:lnTo>
                    <a:pt x="1993519" y="97282"/>
                  </a:lnTo>
                  <a:lnTo>
                    <a:pt x="1994903" y="94996"/>
                  </a:lnTo>
                  <a:lnTo>
                    <a:pt x="1997938" y="90004"/>
                  </a:lnTo>
                  <a:lnTo>
                    <a:pt x="2001113" y="81495"/>
                  </a:lnTo>
                  <a:lnTo>
                    <a:pt x="2003031" y="71767"/>
                  </a:lnTo>
                  <a:lnTo>
                    <a:pt x="2003679" y="60833"/>
                  </a:lnTo>
                  <a:close/>
                </a:path>
                <a:path w="2361565" h="155575">
                  <a:moveTo>
                    <a:pt x="2043811" y="2032"/>
                  </a:moveTo>
                  <a:lnTo>
                    <a:pt x="2025396" y="2032"/>
                  </a:lnTo>
                  <a:lnTo>
                    <a:pt x="2025396" y="145542"/>
                  </a:lnTo>
                  <a:lnTo>
                    <a:pt x="2043811" y="145542"/>
                  </a:lnTo>
                  <a:lnTo>
                    <a:pt x="2043811" y="2032"/>
                  </a:lnTo>
                  <a:close/>
                </a:path>
                <a:path w="2361565" h="155575">
                  <a:moveTo>
                    <a:pt x="2187956" y="14478"/>
                  </a:moveTo>
                  <a:lnTo>
                    <a:pt x="2169160" y="14478"/>
                  </a:lnTo>
                  <a:lnTo>
                    <a:pt x="2169160" y="29972"/>
                  </a:lnTo>
                  <a:lnTo>
                    <a:pt x="2169160" y="66294"/>
                  </a:lnTo>
                  <a:lnTo>
                    <a:pt x="2115058" y="66294"/>
                  </a:lnTo>
                  <a:lnTo>
                    <a:pt x="2115058" y="29972"/>
                  </a:lnTo>
                  <a:lnTo>
                    <a:pt x="2169160" y="29972"/>
                  </a:lnTo>
                  <a:lnTo>
                    <a:pt x="2169160" y="14478"/>
                  </a:lnTo>
                  <a:lnTo>
                    <a:pt x="2096389" y="14478"/>
                  </a:lnTo>
                  <a:lnTo>
                    <a:pt x="2096389" y="81661"/>
                  </a:lnTo>
                  <a:lnTo>
                    <a:pt x="2187956" y="81661"/>
                  </a:lnTo>
                  <a:lnTo>
                    <a:pt x="2187956" y="66294"/>
                  </a:lnTo>
                  <a:lnTo>
                    <a:pt x="2187956" y="29972"/>
                  </a:lnTo>
                  <a:lnTo>
                    <a:pt x="2187956" y="14478"/>
                  </a:lnTo>
                  <a:close/>
                </a:path>
                <a:path w="2361565" h="155575">
                  <a:moveTo>
                    <a:pt x="2208911" y="108712"/>
                  </a:moveTo>
                  <a:lnTo>
                    <a:pt x="2075688" y="108712"/>
                  </a:lnTo>
                  <a:lnTo>
                    <a:pt x="2075688" y="124206"/>
                  </a:lnTo>
                  <a:lnTo>
                    <a:pt x="2208911" y="124206"/>
                  </a:lnTo>
                  <a:lnTo>
                    <a:pt x="2208911" y="108712"/>
                  </a:lnTo>
                  <a:close/>
                </a:path>
                <a:path w="2361565" h="155575">
                  <a:moveTo>
                    <a:pt x="2361311" y="110617"/>
                  </a:moveTo>
                  <a:lnTo>
                    <a:pt x="2303907" y="110617"/>
                  </a:lnTo>
                  <a:lnTo>
                    <a:pt x="2303907" y="90551"/>
                  </a:lnTo>
                  <a:lnTo>
                    <a:pt x="2345563" y="90551"/>
                  </a:lnTo>
                  <a:lnTo>
                    <a:pt x="2345563" y="75184"/>
                  </a:lnTo>
                  <a:lnTo>
                    <a:pt x="2265680" y="75184"/>
                  </a:lnTo>
                  <a:lnTo>
                    <a:pt x="2265680" y="59309"/>
                  </a:lnTo>
                  <a:lnTo>
                    <a:pt x="2341753" y="59309"/>
                  </a:lnTo>
                  <a:lnTo>
                    <a:pt x="2341753" y="14478"/>
                  </a:lnTo>
                  <a:lnTo>
                    <a:pt x="2247265" y="14478"/>
                  </a:lnTo>
                  <a:lnTo>
                    <a:pt x="2247265" y="29972"/>
                  </a:lnTo>
                  <a:lnTo>
                    <a:pt x="2322957" y="29972"/>
                  </a:lnTo>
                  <a:lnTo>
                    <a:pt x="2322957" y="44323"/>
                  </a:lnTo>
                  <a:lnTo>
                    <a:pt x="2247011" y="44323"/>
                  </a:lnTo>
                  <a:lnTo>
                    <a:pt x="2247011" y="90551"/>
                  </a:lnTo>
                  <a:lnTo>
                    <a:pt x="2285365" y="90551"/>
                  </a:lnTo>
                  <a:lnTo>
                    <a:pt x="2285365" y="110617"/>
                  </a:lnTo>
                  <a:lnTo>
                    <a:pt x="2228088" y="110617"/>
                  </a:lnTo>
                  <a:lnTo>
                    <a:pt x="2228088" y="126238"/>
                  </a:lnTo>
                  <a:lnTo>
                    <a:pt x="2361311" y="126238"/>
                  </a:lnTo>
                  <a:lnTo>
                    <a:pt x="2361311" y="1106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500495" y="6422643"/>
              <a:ext cx="1666875" cy="144780"/>
            </a:xfrm>
            <a:custGeom>
              <a:avLst/>
              <a:gdLst/>
              <a:ahLst/>
              <a:cxnLst/>
              <a:rect l="l" t="t" r="r" b="b"/>
              <a:pathLst>
                <a:path w="1666875" h="144779">
                  <a:moveTo>
                    <a:pt x="117348" y="126936"/>
                  </a:moveTo>
                  <a:lnTo>
                    <a:pt x="38354" y="126936"/>
                  </a:lnTo>
                  <a:lnTo>
                    <a:pt x="38354" y="118071"/>
                  </a:lnTo>
                  <a:lnTo>
                    <a:pt x="113652" y="118071"/>
                  </a:lnTo>
                  <a:lnTo>
                    <a:pt x="113652" y="80137"/>
                  </a:lnTo>
                  <a:lnTo>
                    <a:pt x="19799" y="80137"/>
                  </a:lnTo>
                  <a:lnTo>
                    <a:pt x="19799" y="95681"/>
                  </a:lnTo>
                  <a:lnTo>
                    <a:pt x="95123" y="95681"/>
                  </a:lnTo>
                  <a:lnTo>
                    <a:pt x="95123" y="104013"/>
                  </a:lnTo>
                  <a:lnTo>
                    <a:pt x="19799" y="104013"/>
                  </a:lnTo>
                  <a:lnTo>
                    <a:pt x="19799" y="142481"/>
                  </a:lnTo>
                  <a:lnTo>
                    <a:pt x="117348" y="142481"/>
                  </a:lnTo>
                  <a:lnTo>
                    <a:pt x="117348" y="126936"/>
                  </a:lnTo>
                  <a:close/>
                </a:path>
                <a:path w="1666875" h="144779">
                  <a:moveTo>
                    <a:pt x="133223" y="55372"/>
                  </a:moveTo>
                  <a:lnTo>
                    <a:pt x="111379" y="55372"/>
                  </a:lnTo>
                  <a:lnTo>
                    <a:pt x="112369" y="44361"/>
                  </a:lnTo>
                  <a:lnTo>
                    <a:pt x="112547" y="41402"/>
                  </a:lnTo>
                  <a:lnTo>
                    <a:pt x="113093" y="31864"/>
                  </a:lnTo>
                  <a:lnTo>
                    <a:pt x="113512" y="17932"/>
                  </a:lnTo>
                  <a:lnTo>
                    <a:pt x="113652" y="2540"/>
                  </a:lnTo>
                  <a:lnTo>
                    <a:pt x="19926" y="2540"/>
                  </a:lnTo>
                  <a:lnTo>
                    <a:pt x="19926" y="18034"/>
                  </a:lnTo>
                  <a:lnTo>
                    <a:pt x="95123" y="18034"/>
                  </a:lnTo>
                  <a:lnTo>
                    <a:pt x="94869" y="27051"/>
                  </a:lnTo>
                  <a:lnTo>
                    <a:pt x="13449" y="29845"/>
                  </a:lnTo>
                  <a:lnTo>
                    <a:pt x="17653" y="45212"/>
                  </a:lnTo>
                  <a:lnTo>
                    <a:pt x="94361" y="41402"/>
                  </a:lnTo>
                  <a:lnTo>
                    <a:pt x="93853" y="48387"/>
                  </a:lnTo>
                  <a:lnTo>
                    <a:pt x="93599" y="53086"/>
                  </a:lnTo>
                  <a:lnTo>
                    <a:pt x="93345" y="55372"/>
                  </a:lnTo>
                  <a:lnTo>
                    <a:pt x="0" y="55372"/>
                  </a:lnTo>
                  <a:lnTo>
                    <a:pt x="0" y="71120"/>
                  </a:lnTo>
                  <a:lnTo>
                    <a:pt x="133223" y="71120"/>
                  </a:lnTo>
                  <a:lnTo>
                    <a:pt x="133223" y="55372"/>
                  </a:lnTo>
                  <a:close/>
                </a:path>
                <a:path w="1666875" h="144779">
                  <a:moveTo>
                    <a:pt x="242316" y="108026"/>
                  </a:moveTo>
                  <a:lnTo>
                    <a:pt x="240334" y="95973"/>
                  </a:lnTo>
                  <a:lnTo>
                    <a:pt x="239776" y="92481"/>
                  </a:lnTo>
                  <a:lnTo>
                    <a:pt x="229222" y="94018"/>
                  </a:lnTo>
                  <a:lnTo>
                    <a:pt x="215468" y="95110"/>
                  </a:lnTo>
                  <a:lnTo>
                    <a:pt x="198501" y="95758"/>
                  </a:lnTo>
                  <a:lnTo>
                    <a:pt x="178308" y="95973"/>
                  </a:lnTo>
                  <a:lnTo>
                    <a:pt x="178308" y="66929"/>
                  </a:lnTo>
                  <a:lnTo>
                    <a:pt x="227203" y="66929"/>
                  </a:lnTo>
                  <a:lnTo>
                    <a:pt x="227203" y="11557"/>
                  </a:lnTo>
                  <a:lnTo>
                    <a:pt x="159512" y="11557"/>
                  </a:lnTo>
                  <a:lnTo>
                    <a:pt x="159512" y="27178"/>
                  </a:lnTo>
                  <a:lnTo>
                    <a:pt x="208534" y="27178"/>
                  </a:lnTo>
                  <a:lnTo>
                    <a:pt x="208534" y="51435"/>
                  </a:lnTo>
                  <a:lnTo>
                    <a:pt x="159512" y="51435"/>
                  </a:lnTo>
                  <a:lnTo>
                    <a:pt x="159512" y="111683"/>
                  </a:lnTo>
                  <a:lnTo>
                    <a:pt x="187680" y="111455"/>
                  </a:lnTo>
                  <a:lnTo>
                    <a:pt x="210858" y="110769"/>
                  </a:lnTo>
                  <a:lnTo>
                    <a:pt x="229069" y="109626"/>
                  </a:lnTo>
                  <a:lnTo>
                    <a:pt x="242316" y="108026"/>
                  </a:lnTo>
                  <a:close/>
                </a:path>
                <a:path w="1666875" h="144779">
                  <a:moveTo>
                    <a:pt x="290449" y="56007"/>
                  </a:moveTo>
                  <a:lnTo>
                    <a:pt x="267970" y="56007"/>
                  </a:lnTo>
                  <a:lnTo>
                    <a:pt x="267970" y="889"/>
                  </a:lnTo>
                  <a:lnTo>
                    <a:pt x="249428" y="889"/>
                  </a:lnTo>
                  <a:lnTo>
                    <a:pt x="249428" y="144424"/>
                  </a:lnTo>
                  <a:lnTo>
                    <a:pt x="267970" y="144424"/>
                  </a:lnTo>
                  <a:lnTo>
                    <a:pt x="267970" y="71755"/>
                  </a:lnTo>
                  <a:lnTo>
                    <a:pt x="290449" y="71755"/>
                  </a:lnTo>
                  <a:lnTo>
                    <a:pt x="290449" y="56007"/>
                  </a:lnTo>
                  <a:close/>
                </a:path>
                <a:path w="1666875" h="144779">
                  <a:moveTo>
                    <a:pt x="418973" y="35433"/>
                  </a:moveTo>
                  <a:lnTo>
                    <a:pt x="418160" y="28460"/>
                  </a:lnTo>
                  <a:lnTo>
                    <a:pt x="415747" y="22212"/>
                  </a:lnTo>
                  <a:lnTo>
                    <a:pt x="412699" y="18034"/>
                  </a:lnTo>
                  <a:lnTo>
                    <a:pt x="411734" y="16700"/>
                  </a:lnTo>
                  <a:lnTo>
                    <a:pt x="406146" y="11938"/>
                  </a:lnTo>
                  <a:lnTo>
                    <a:pt x="399542" y="8331"/>
                  </a:lnTo>
                  <a:lnTo>
                    <a:pt x="399542" y="30099"/>
                  </a:lnTo>
                  <a:lnTo>
                    <a:pt x="399542" y="40894"/>
                  </a:lnTo>
                  <a:lnTo>
                    <a:pt x="397129" y="45085"/>
                  </a:lnTo>
                  <a:lnTo>
                    <a:pt x="392303" y="48260"/>
                  </a:lnTo>
                  <a:lnTo>
                    <a:pt x="387350" y="51308"/>
                  </a:lnTo>
                  <a:lnTo>
                    <a:pt x="380365" y="52832"/>
                  </a:lnTo>
                  <a:lnTo>
                    <a:pt x="361696" y="52832"/>
                  </a:lnTo>
                  <a:lnTo>
                    <a:pt x="354711" y="51308"/>
                  </a:lnTo>
                  <a:lnTo>
                    <a:pt x="349885" y="48133"/>
                  </a:lnTo>
                  <a:lnTo>
                    <a:pt x="344932" y="45085"/>
                  </a:lnTo>
                  <a:lnTo>
                    <a:pt x="342519" y="40894"/>
                  </a:lnTo>
                  <a:lnTo>
                    <a:pt x="342519" y="30099"/>
                  </a:lnTo>
                  <a:lnTo>
                    <a:pt x="344932" y="25781"/>
                  </a:lnTo>
                  <a:lnTo>
                    <a:pt x="349758" y="22733"/>
                  </a:lnTo>
                  <a:lnTo>
                    <a:pt x="354584" y="19558"/>
                  </a:lnTo>
                  <a:lnTo>
                    <a:pt x="361696" y="18034"/>
                  </a:lnTo>
                  <a:lnTo>
                    <a:pt x="380365" y="18034"/>
                  </a:lnTo>
                  <a:lnTo>
                    <a:pt x="387350" y="19558"/>
                  </a:lnTo>
                  <a:lnTo>
                    <a:pt x="397129" y="25781"/>
                  </a:lnTo>
                  <a:lnTo>
                    <a:pt x="399542" y="30099"/>
                  </a:lnTo>
                  <a:lnTo>
                    <a:pt x="399542" y="8331"/>
                  </a:lnTo>
                  <a:lnTo>
                    <a:pt x="399161" y="8115"/>
                  </a:lnTo>
                  <a:lnTo>
                    <a:pt x="390994" y="5372"/>
                  </a:lnTo>
                  <a:lnTo>
                    <a:pt x="381635" y="3733"/>
                  </a:lnTo>
                  <a:lnTo>
                    <a:pt x="371094" y="3175"/>
                  </a:lnTo>
                  <a:lnTo>
                    <a:pt x="360705" y="3733"/>
                  </a:lnTo>
                  <a:lnTo>
                    <a:pt x="326707" y="22326"/>
                  </a:lnTo>
                  <a:lnTo>
                    <a:pt x="323469" y="35433"/>
                  </a:lnTo>
                  <a:lnTo>
                    <a:pt x="324269" y="42608"/>
                  </a:lnTo>
                  <a:lnTo>
                    <a:pt x="360870" y="68135"/>
                  </a:lnTo>
                  <a:lnTo>
                    <a:pt x="371348" y="68707"/>
                  </a:lnTo>
                  <a:lnTo>
                    <a:pt x="381889" y="68135"/>
                  </a:lnTo>
                  <a:lnTo>
                    <a:pt x="415759" y="48983"/>
                  </a:lnTo>
                  <a:lnTo>
                    <a:pt x="418160" y="42583"/>
                  </a:lnTo>
                  <a:lnTo>
                    <a:pt x="418973" y="35433"/>
                  </a:lnTo>
                  <a:close/>
                </a:path>
                <a:path w="1666875" h="144779">
                  <a:moveTo>
                    <a:pt x="438023" y="80010"/>
                  </a:moveTo>
                  <a:lnTo>
                    <a:pt x="304800" y="80010"/>
                  </a:lnTo>
                  <a:lnTo>
                    <a:pt x="304800" y="95834"/>
                  </a:lnTo>
                  <a:lnTo>
                    <a:pt x="361950" y="95834"/>
                  </a:lnTo>
                  <a:lnTo>
                    <a:pt x="361950" y="144424"/>
                  </a:lnTo>
                  <a:lnTo>
                    <a:pt x="380619" y="144424"/>
                  </a:lnTo>
                  <a:lnTo>
                    <a:pt x="380619" y="95834"/>
                  </a:lnTo>
                  <a:lnTo>
                    <a:pt x="438023" y="95834"/>
                  </a:lnTo>
                  <a:lnTo>
                    <a:pt x="438023" y="80010"/>
                  </a:lnTo>
                  <a:close/>
                </a:path>
                <a:path w="1666875" h="144779">
                  <a:moveTo>
                    <a:pt x="571373" y="63627"/>
                  </a:moveTo>
                  <a:lnTo>
                    <a:pt x="497078" y="63627"/>
                  </a:lnTo>
                  <a:lnTo>
                    <a:pt x="497078" y="29083"/>
                  </a:lnTo>
                  <a:lnTo>
                    <a:pt x="569214" y="29083"/>
                  </a:lnTo>
                  <a:lnTo>
                    <a:pt x="569214" y="13589"/>
                  </a:lnTo>
                  <a:lnTo>
                    <a:pt x="478409" y="13589"/>
                  </a:lnTo>
                  <a:lnTo>
                    <a:pt x="478409" y="79248"/>
                  </a:lnTo>
                  <a:lnTo>
                    <a:pt x="571373" y="79248"/>
                  </a:lnTo>
                  <a:lnTo>
                    <a:pt x="571373" y="63627"/>
                  </a:lnTo>
                  <a:close/>
                </a:path>
                <a:path w="1666875" h="144779">
                  <a:moveTo>
                    <a:pt x="590423" y="107734"/>
                  </a:moveTo>
                  <a:lnTo>
                    <a:pt x="457200" y="107734"/>
                  </a:lnTo>
                  <a:lnTo>
                    <a:pt x="457200" y="123291"/>
                  </a:lnTo>
                  <a:lnTo>
                    <a:pt x="590423" y="123291"/>
                  </a:lnTo>
                  <a:lnTo>
                    <a:pt x="590423" y="107734"/>
                  </a:lnTo>
                  <a:close/>
                </a:path>
                <a:path w="1666875" h="144779">
                  <a:moveTo>
                    <a:pt x="796163" y="109067"/>
                  </a:moveTo>
                  <a:lnTo>
                    <a:pt x="738759" y="109067"/>
                  </a:lnTo>
                  <a:lnTo>
                    <a:pt x="738759" y="83032"/>
                  </a:lnTo>
                  <a:lnTo>
                    <a:pt x="775843" y="83032"/>
                  </a:lnTo>
                  <a:lnTo>
                    <a:pt x="775843" y="67437"/>
                  </a:lnTo>
                  <a:lnTo>
                    <a:pt x="775843" y="49022"/>
                  </a:lnTo>
                  <a:lnTo>
                    <a:pt x="775843" y="33274"/>
                  </a:lnTo>
                  <a:lnTo>
                    <a:pt x="775843" y="11684"/>
                  </a:lnTo>
                  <a:lnTo>
                    <a:pt x="757301" y="11684"/>
                  </a:lnTo>
                  <a:lnTo>
                    <a:pt x="757301" y="33274"/>
                  </a:lnTo>
                  <a:lnTo>
                    <a:pt x="757301" y="49022"/>
                  </a:lnTo>
                  <a:lnTo>
                    <a:pt x="757301" y="67437"/>
                  </a:lnTo>
                  <a:lnTo>
                    <a:pt x="701802" y="67437"/>
                  </a:lnTo>
                  <a:lnTo>
                    <a:pt x="701802" y="49022"/>
                  </a:lnTo>
                  <a:lnTo>
                    <a:pt x="757301" y="49022"/>
                  </a:lnTo>
                  <a:lnTo>
                    <a:pt x="757301" y="33274"/>
                  </a:lnTo>
                  <a:lnTo>
                    <a:pt x="701802" y="33274"/>
                  </a:lnTo>
                  <a:lnTo>
                    <a:pt x="701802" y="11684"/>
                  </a:lnTo>
                  <a:lnTo>
                    <a:pt x="683006" y="11684"/>
                  </a:lnTo>
                  <a:lnTo>
                    <a:pt x="683006" y="83032"/>
                  </a:lnTo>
                  <a:lnTo>
                    <a:pt x="720090" y="83032"/>
                  </a:lnTo>
                  <a:lnTo>
                    <a:pt x="720090" y="109067"/>
                  </a:lnTo>
                  <a:lnTo>
                    <a:pt x="662940" y="109067"/>
                  </a:lnTo>
                  <a:lnTo>
                    <a:pt x="662940" y="124625"/>
                  </a:lnTo>
                  <a:lnTo>
                    <a:pt x="796163" y="124625"/>
                  </a:lnTo>
                  <a:lnTo>
                    <a:pt x="796163" y="109067"/>
                  </a:lnTo>
                  <a:close/>
                </a:path>
                <a:path w="1666875" h="144779">
                  <a:moveTo>
                    <a:pt x="895477" y="44069"/>
                  </a:moveTo>
                  <a:lnTo>
                    <a:pt x="877138" y="11798"/>
                  </a:lnTo>
                  <a:lnTo>
                    <a:pt x="877138" y="37084"/>
                  </a:lnTo>
                  <a:lnTo>
                    <a:pt x="877138" y="50927"/>
                  </a:lnTo>
                  <a:lnTo>
                    <a:pt x="875284" y="56261"/>
                  </a:lnTo>
                  <a:lnTo>
                    <a:pt x="871347" y="60325"/>
                  </a:lnTo>
                  <a:lnTo>
                    <a:pt x="867791" y="64262"/>
                  </a:lnTo>
                  <a:lnTo>
                    <a:pt x="862711" y="66294"/>
                  </a:lnTo>
                  <a:lnTo>
                    <a:pt x="850265" y="66294"/>
                  </a:lnTo>
                  <a:lnTo>
                    <a:pt x="845312" y="64262"/>
                  </a:lnTo>
                  <a:lnTo>
                    <a:pt x="841375" y="60198"/>
                  </a:lnTo>
                  <a:lnTo>
                    <a:pt x="837819" y="56261"/>
                  </a:lnTo>
                  <a:lnTo>
                    <a:pt x="835914" y="50927"/>
                  </a:lnTo>
                  <a:lnTo>
                    <a:pt x="835914" y="37084"/>
                  </a:lnTo>
                  <a:lnTo>
                    <a:pt x="837819" y="31750"/>
                  </a:lnTo>
                  <a:lnTo>
                    <a:pt x="841502" y="27686"/>
                  </a:lnTo>
                  <a:lnTo>
                    <a:pt x="845312" y="23749"/>
                  </a:lnTo>
                  <a:lnTo>
                    <a:pt x="850265" y="21844"/>
                  </a:lnTo>
                  <a:lnTo>
                    <a:pt x="862838" y="21844"/>
                  </a:lnTo>
                  <a:lnTo>
                    <a:pt x="867918" y="23749"/>
                  </a:lnTo>
                  <a:lnTo>
                    <a:pt x="871601" y="27813"/>
                  </a:lnTo>
                  <a:lnTo>
                    <a:pt x="875411" y="31877"/>
                  </a:lnTo>
                  <a:lnTo>
                    <a:pt x="856488" y="6477"/>
                  </a:lnTo>
                  <a:lnTo>
                    <a:pt x="848461" y="7150"/>
                  </a:lnTo>
                  <a:lnTo>
                    <a:pt x="818210" y="36029"/>
                  </a:lnTo>
                  <a:lnTo>
                    <a:pt x="817499" y="44069"/>
                  </a:lnTo>
                  <a:lnTo>
                    <a:pt x="818210" y="51981"/>
                  </a:lnTo>
                  <a:lnTo>
                    <a:pt x="848525" y="80772"/>
                  </a:lnTo>
                  <a:lnTo>
                    <a:pt x="856488" y="81407"/>
                  </a:lnTo>
                  <a:lnTo>
                    <a:pt x="864438" y="80772"/>
                  </a:lnTo>
                  <a:lnTo>
                    <a:pt x="871728" y="78828"/>
                  </a:lnTo>
                  <a:lnTo>
                    <a:pt x="878344" y="75577"/>
                  </a:lnTo>
                  <a:lnTo>
                    <a:pt x="884301" y="70993"/>
                  </a:lnTo>
                  <a:lnTo>
                    <a:pt x="888403" y="66294"/>
                  </a:lnTo>
                  <a:lnTo>
                    <a:pt x="889152" y="65455"/>
                  </a:lnTo>
                  <a:lnTo>
                    <a:pt x="892606" y="59182"/>
                  </a:lnTo>
                  <a:lnTo>
                    <a:pt x="892670" y="59016"/>
                  </a:lnTo>
                  <a:lnTo>
                    <a:pt x="894765" y="51981"/>
                  </a:lnTo>
                  <a:lnTo>
                    <a:pt x="895477" y="44069"/>
                  </a:lnTo>
                  <a:close/>
                </a:path>
                <a:path w="1666875" h="144779">
                  <a:moveTo>
                    <a:pt x="934847" y="123736"/>
                  </a:moveTo>
                  <a:lnTo>
                    <a:pt x="859790" y="123736"/>
                  </a:lnTo>
                  <a:lnTo>
                    <a:pt x="859790" y="90474"/>
                  </a:lnTo>
                  <a:lnTo>
                    <a:pt x="841121" y="90474"/>
                  </a:lnTo>
                  <a:lnTo>
                    <a:pt x="841121" y="139433"/>
                  </a:lnTo>
                  <a:lnTo>
                    <a:pt x="934847" y="139433"/>
                  </a:lnTo>
                  <a:lnTo>
                    <a:pt x="934847" y="123736"/>
                  </a:lnTo>
                  <a:close/>
                </a:path>
                <a:path w="1666875" h="144779">
                  <a:moveTo>
                    <a:pt x="952754" y="43561"/>
                  </a:moveTo>
                  <a:lnTo>
                    <a:pt x="930783" y="43561"/>
                  </a:lnTo>
                  <a:lnTo>
                    <a:pt x="930783" y="889"/>
                  </a:lnTo>
                  <a:lnTo>
                    <a:pt x="912241" y="889"/>
                  </a:lnTo>
                  <a:lnTo>
                    <a:pt x="912241" y="104241"/>
                  </a:lnTo>
                  <a:lnTo>
                    <a:pt x="930783" y="104241"/>
                  </a:lnTo>
                  <a:lnTo>
                    <a:pt x="930783" y="59182"/>
                  </a:lnTo>
                  <a:lnTo>
                    <a:pt x="952754" y="59182"/>
                  </a:lnTo>
                  <a:lnTo>
                    <a:pt x="952754" y="43561"/>
                  </a:lnTo>
                  <a:close/>
                </a:path>
                <a:path w="1666875" h="144779">
                  <a:moveTo>
                    <a:pt x="1104392" y="44577"/>
                  </a:moveTo>
                  <a:lnTo>
                    <a:pt x="1103718" y="36576"/>
                  </a:lnTo>
                  <a:lnTo>
                    <a:pt x="1101686" y="29337"/>
                  </a:lnTo>
                  <a:lnTo>
                    <a:pt x="1098283" y="22860"/>
                  </a:lnTo>
                  <a:lnTo>
                    <a:pt x="1097737" y="22225"/>
                  </a:lnTo>
                  <a:lnTo>
                    <a:pt x="1093470" y="17145"/>
                  </a:lnTo>
                  <a:lnTo>
                    <a:pt x="1087653" y="12484"/>
                  </a:lnTo>
                  <a:lnTo>
                    <a:pt x="1086104" y="11696"/>
                  </a:lnTo>
                  <a:lnTo>
                    <a:pt x="1086104" y="51308"/>
                  </a:lnTo>
                  <a:lnTo>
                    <a:pt x="1084326" y="56642"/>
                  </a:lnTo>
                  <a:lnTo>
                    <a:pt x="1080516" y="60706"/>
                  </a:lnTo>
                  <a:lnTo>
                    <a:pt x="1076833" y="64897"/>
                  </a:lnTo>
                  <a:lnTo>
                    <a:pt x="1071880" y="66929"/>
                  </a:lnTo>
                  <a:lnTo>
                    <a:pt x="1059942" y="66929"/>
                  </a:lnTo>
                  <a:lnTo>
                    <a:pt x="1055116" y="64897"/>
                  </a:lnTo>
                  <a:lnTo>
                    <a:pt x="1051306" y="60706"/>
                  </a:lnTo>
                  <a:lnTo>
                    <a:pt x="1047496" y="56642"/>
                  </a:lnTo>
                  <a:lnTo>
                    <a:pt x="1045591" y="51308"/>
                  </a:lnTo>
                  <a:lnTo>
                    <a:pt x="1045591" y="37973"/>
                  </a:lnTo>
                  <a:lnTo>
                    <a:pt x="1047496" y="32512"/>
                  </a:lnTo>
                  <a:lnTo>
                    <a:pt x="1051306" y="28448"/>
                  </a:lnTo>
                  <a:lnTo>
                    <a:pt x="1055116" y="24257"/>
                  </a:lnTo>
                  <a:lnTo>
                    <a:pt x="1059942" y="22225"/>
                  </a:lnTo>
                  <a:lnTo>
                    <a:pt x="1071880" y="22225"/>
                  </a:lnTo>
                  <a:lnTo>
                    <a:pt x="1086104" y="51308"/>
                  </a:lnTo>
                  <a:lnTo>
                    <a:pt x="1086104" y="11696"/>
                  </a:lnTo>
                  <a:lnTo>
                    <a:pt x="1081112" y="9144"/>
                  </a:lnTo>
                  <a:lnTo>
                    <a:pt x="1073848" y="7150"/>
                  </a:lnTo>
                  <a:lnTo>
                    <a:pt x="1065911" y="6477"/>
                  </a:lnTo>
                  <a:lnTo>
                    <a:pt x="1057897" y="7150"/>
                  </a:lnTo>
                  <a:lnTo>
                    <a:pt x="1027988" y="36652"/>
                  </a:lnTo>
                  <a:lnTo>
                    <a:pt x="1027303" y="44577"/>
                  </a:lnTo>
                  <a:lnTo>
                    <a:pt x="1027988" y="52578"/>
                  </a:lnTo>
                  <a:lnTo>
                    <a:pt x="1057897" y="81889"/>
                  </a:lnTo>
                  <a:lnTo>
                    <a:pt x="1065911" y="82550"/>
                  </a:lnTo>
                  <a:lnTo>
                    <a:pt x="1073848" y="81889"/>
                  </a:lnTo>
                  <a:lnTo>
                    <a:pt x="1103718" y="52578"/>
                  </a:lnTo>
                  <a:lnTo>
                    <a:pt x="1104392" y="44577"/>
                  </a:lnTo>
                  <a:close/>
                </a:path>
                <a:path w="1666875" h="144779">
                  <a:moveTo>
                    <a:pt x="1143127" y="889"/>
                  </a:moveTo>
                  <a:lnTo>
                    <a:pt x="1124839" y="889"/>
                  </a:lnTo>
                  <a:lnTo>
                    <a:pt x="1124839" y="103124"/>
                  </a:lnTo>
                  <a:lnTo>
                    <a:pt x="1143127" y="103124"/>
                  </a:lnTo>
                  <a:lnTo>
                    <a:pt x="1143127" y="889"/>
                  </a:lnTo>
                  <a:close/>
                </a:path>
                <a:path w="1666875" h="144779">
                  <a:moveTo>
                    <a:pt x="1145921" y="123736"/>
                  </a:moveTo>
                  <a:lnTo>
                    <a:pt x="1069213" y="123736"/>
                  </a:lnTo>
                  <a:lnTo>
                    <a:pt x="1069213" y="92036"/>
                  </a:lnTo>
                  <a:lnTo>
                    <a:pt x="1050544" y="92036"/>
                  </a:lnTo>
                  <a:lnTo>
                    <a:pt x="1050544" y="139433"/>
                  </a:lnTo>
                  <a:lnTo>
                    <a:pt x="1145921" y="139433"/>
                  </a:lnTo>
                  <a:lnTo>
                    <a:pt x="1145921" y="123736"/>
                  </a:lnTo>
                  <a:close/>
                </a:path>
                <a:path w="1666875" h="144779">
                  <a:moveTo>
                    <a:pt x="1290320" y="125488"/>
                  </a:moveTo>
                  <a:lnTo>
                    <a:pt x="1271270" y="93497"/>
                  </a:lnTo>
                  <a:lnTo>
                    <a:pt x="1271270" y="116662"/>
                  </a:lnTo>
                  <a:lnTo>
                    <a:pt x="1271270" y="120484"/>
                  </a:lnTo>
                  <a:lnTo>
                    <a:pt x="1268730" y="123520"/>
                  </a:lnTo>
                  <a:lnTo>
                    <a:pt x="1263777" y="125780"/>
                  </a:lnTo>
                  <a:lnTo>
                    <a:pt x="1258697" y="128041"/>
                  </a:lnTo>
                  <a:lnTo>
                    <a:pt x="1251331" y="129171"/>
                  </a:lnTo>
                  <a:lnTo>
                    <a:pt x="1231773" y="129171"/>
                  </a:lnTo>
                  <a:lnTo>
                    <a:pt x="1224407" y="128041"/>
                  </a:lnTo>
                  <a:lnTo>
                    <a:pt x="1219454" y="125780"/>
                  </a:lnTo>
                  <a:lnTo>
                    <a:pt x="1214374" y="123520"/>
                  </a:lnTo>
                  <a:lnTo>
                    <a:pt x="1211834" y="120484"/>
                  </a:lnTo>
                  <a:lnTo>
                    <a:pt x="1211834" y="116662"/>
                  </a:lnTo>
                  <a:lnTo>
                    <a:pt x="1213688" y="111366"/>
                  </a:lnTo>
                  <a:lnTo>
                    <a:pt x="1219250" y="107569"/>
                  </a:lnTo>
                  <a:lnTo>
                    <a:pt x="1228547" y="105295"/>
                  </a:lnTo>
                  <a:lnTo>
                    <a:pt x="1241552" y="104533"/>
                  </a:lnTo>
                  <a:lnTo>
                    <a:pt x="1254544" y="105295"/>
                  </a:lnTo>
                  <a:lnTo>
                    <a:pt x="1263840" y="107569"/>
                  </a:lnTo>
                  <a:lnTo>
                    <a:pt x="1269403" y="111366"/>
                  </a:lnTo>
                  <a:lnTo>
                    <a:pt x="1271270" y="116662"/>
                  </a:lnTo>
                  <a:lnTo>
                    <a:pt x="1271270" y="93497"/>
                  </a:lnTo>
                  <a:lnTo>
                    <a:pt x="1270762" y="93256"/>
                  </a:lnTo>
                  <a:lnTo>
                    <a:pt x="1262405" y="90970"/>
                  </a:lnTo>
                  <a:lnTo>
                    <a:pt x="1252550" y="89585"/>
                  </a:lnTo>
                  <a:lnTo>
                    <a:pt x="1241552" y="89128"/>
                  </a:lnTo>
                  <a:lnTo>
                    <a:pt x="1230464" y="89598"/>
                  </a:lnTo>
                  <a:lnTo>
                    <a:pt x="1192784" y="107988"/>
                  </a:lnTo>
                  <a:lnTo>
                    <a:pt x="1192784" y="125488"/>
                  </a:lnTo>
                  <a:lnTo>
                    <a:pt x="1230503" y="143979"/>
                  </a:lnTo>
                  <a:lnTo>
                    <a:pt x="1241552" y="144424"/>
                  </a:lnTo>
                  <a:lnTo>
                    <a:pt x="1252651" y="143979"/>
                  </a:lnTo>
                  <a:lnTo>
                    <a:pt x="1288059" y="129171"/>
                  </a:lnTo>
                  <a:lnTo>
                    <a:pt x="1290320" y="125488"/>
                  </a:lnTo>
                  <a:close/>
                </a:path>
                <a:path w="1666875" h="144779">
                  <a:moveTo>
                    <a:pt x="1302512" y="41783"/>
                  </a:moveTo>
                  <a:lnTo>
                    <a:pt x="1262507" y="30226"/>
                  </a:lnTo>
                  <a:lnTo>
                    <a:pt x="1252982" y="19939"/>
                  </a:lnTo>
                  <a:lnTo>
                    <a:pt x="1292987" y="19939"/>
                  </a:lnTo>
                  <a:lnTo>
                    <a:pt x="1292987" y="4191"/>
                  </a:lnTo>
                  <a:lnTo>
                    <a:pt x="1190244" y="4191"/>
                  </a:lnTo>
                  <a:lnTo>
                    <a:pt x="1190244" y="19939"/>
                  </a:lnTo>
                  <a:lnTo>
                    <a:pt x="1230249" y="19939"/>
                  </a:lnTo>
                  <a:lnTo>
                    <a:pt x="1227455" y="25273"/>
                  </a:lnTo>
                  <a:lnTo>
                    <a:pt x="1188542" y="40830"/>
                  </a:lnTo>
                  <a:lnTo>
                    <a:pt x="1179830" y="41783"/>
                  </a:lnTo>
                  <a:lnTo>
                    <a:pt x="1190371" y="55626"/>
                  </a:lnTo>
                  <a:lnTo>
                    <a:pt x="1227074" y="43294"/>
                  </a:lnTo>
                  <a:lnTo>
                    <a:pt x="1241552" y="32639"/>
                  </a:lnTo>
                  <a:lnTo>
                    <a:pt x="1251305" y="40601"/>
                  </a:lnTo>
                  <a:lnTo>
                    <a:pt x="1263230" y="47104"/>
                  </a:lnTo>
                  <a:lnTo>
                    <a:pt x="1277302" y="52171"/>
                  </a:lnTo>
                  <a:lnTo>
                    <a:pt x="1293495" y="55753"/>
                  </a:lnTo>
                  <a:lnTo>
                    <a:pt x="1302512" y="41783"/>
                  </a:lnTo>
                  <a:close/>
                </a:path>
                <a:path w="1666875" h="144779">
                  <a:moveTo>
                    <a:pt x="1308227" y="64262"/>
                  </a:moveTo>
                  <a:lnTo>
                    <a:pt x="1175004" y="64262"/>
                  </a:lnTo>
                  <a:lnTo>
                    <a:pt x="1175004" y="80010"/>
                  </a:lnTo>
                  <a:lnTo>
                    <a:pt x="1308227" y="80010"/>
                  </a:lnTo>
                  <a:lnTo>
                    <a:pt x="1308227" y="64262"/>
                  </a:lnTo>
                  <a:close/>
                </a:path>
                <a:path w="1666875" h="144779">
                  <a:moveTo>
                    <a:pt x="1475613" y="51308"/>
                  </a:moveTo>
                  <a:lnTo>
                    <a:pt x="1466723" y="50292"/>
                  </a:lnTo>
                  <a:lnTo>
                    <a:pt x="1458976" y="47752"/>
                  </a:lnTo>
                  <a:lnTo>
                    <a:pt x="1455801" y="45847"/>
                  </a:lnTo>
                  <a:lnTo>
                    <a:pt x="1446276" y="40132"/>
                  </a:lnTo>
                  <a:lnTo>
                    <a:pt x="1442212" y="35560"/>
                  </a:lnTo>
                  <a:lnTo>
                    <a:pt x="1440434" y="30099"/>
                  </a:lnTo>
                  <a:lnTo>
                    <a:pt x="1469898" y="30099"/>
                  </a:lnTo>
                  <a:lnTo>
                    <a:pt x="1469898" y="15240"/>
                  </a:lnTo>
                  <a:lnTo>
                    <a:pt x="1438783" y="15240"/>
                  </a:lnTo>
                  <a:lnTo>
                    <a:pt x="1438783" y="0"/>
                  </a:lnTo>
                  <a:lnTo>
                    <a:pt x="1420114" y="0"/>
                  </a:lnTo>
                  <a:lnTo>
                    <a:pt x="1420114" y="15240"/>
                  </a:lnTo>
                  <a:lnTo>
                    <a:pt x="1388110" y="15240"/>
                  </a:lnTo>
                  <a:lnTo>
                    <a:pt x="1388110" y="30099"/>
                  </a:lnTo>
                  <a:lnTo>
                    <a:pt x="1419098" y="30099"/>
                  </a:lnTo>
                  <a:lnTo>
                    <a:pt x="1414703" y="37871"/>
                  </a:lnTo>
                  <a:lnTo>
                    <a:pt x="1407058" y="44234"/>
                  </a:lnTo>
                  <a:lnTo>
                    <a:pt x="1396123" y="49212"/>
                  </a:lnTo>
                  <a:lnTo>
                    <a:pt x="1381887" y="52832"/>
                  </a:lnTo>
                  <a:lnTo>
                    <a:pt x="1393190" y="67183"/>
                  </a:lnTo>
                  <a:lnTo>
                    <a:pt x="1404467" y="63423"/>
                  </a:lnTo>
                  <a:lnTo>
                    <a:pt x="1414310" y="58623"/>
                  </a:lnTo>
                  <a:lnTo>
                    <a:pt x="1422704" y="52755"/>
                  </a:lnTo>
                  <a:lnTo>
                    <a:pt x="1429639" y="45847"/>
                  </a:lnTo>
                  <a:lnTo>
                    <a:pt x="1437233" y="52832"/>
                  </a:lnTo>
                  <a:lnTo>
                    <a:pt x="1445729" y="58420"/>
                  </a:lnTo>
                  <a:lnTo>
                    <a:pt x="1455280" y="62712"/>
                  </a:lnTo>
                  <a:lnTo>
                    <a:pt x="1465834" y="65659"/>
                  </a:lnTo>
                  <a:lnTo>
                    <a:pt x="1475613" y="51308"/>
                  </a:lnTo>
                  <a:close/>
                </a:path>
                <a:path w="1666875" h="144779">
                  <a:moveTo>
                    <a:pt x="1479296" y="88163"/>
                  </a:moveTo>
                  <a:lnTo>
                    <a:pt x="1478534" y="72771"/>
                  </a:lnTo>
                  <a:lnTo>
                    <a:pt x="1433195" y="74676"/>
                  </a:lnTo>
                  <a:lnTo>
                    <a:pt x="1378712" y="75692"/>
                  </a:lnTo>
                  <a:lnTo>
                    <a:pt x="1380617" y="91211"/>
                  </a:lnTo>
                  <a:lnTo>
                    <a:pt x="1421130" y="90474"/>
                  </a:lnTo>
                  <a:lnTo>
                    <a:pt x="1421130" y="140474"/>
                  </a:lnTo>
                  <a:lnTo>
                    <a:pt x="1439545" y="140474"/>
                  </a:lnTo>
                  <a:lnTo>
                    <a:pt x="1439545" y="90474"/>
                  </a:lnTo>
                  <a:lnTo>
                    <a:pt x="1439545" y="89877"/>
                  </a:lnTo>
                  <a:lnTo>
                    <a:pt x="1460652" y="89192"/>
                  </a:lnTo>
                  <a:lnTo>
                    <a:pt x="1470291" y="88722"/>
                  </a:lnTo>
                  <a:lnTo>
                    <a:pt x="1479296" y="88163"/>
                  </a:lnTo>
                  <a:close/>
                </a:path>
                <a:path w="1666875" h="144779">
                  <a:moveTo>
                    <a:pt x="1502664" y="889"/>
                  </a:moveTo>
                  <a:lnTo>
                    <a:pt x="1484122" y="889"/>
                  </a:lnTo>
                  <a:lnTo>
                    <a:pt x="1484122" y="144424"/>
                  </a:lnTo>
                  <a:lnTo>
                    <a:pt x="1502664" y="144424"/>
                  </a:lnTo>
                  <a:lnTo>
                    <a:pt x="1502664" y="889"/>
                  </a:lnTo>
                  <a:close/>
                </a:path>
                <a:path w="1666875" h="144779">
                  <a:moveTo>
                    <a:pt x="1646809" y="94640"/>
                  </a:moveTo>
                  <a:lnTo>
                    <a:pt x="1550797" y="94640"/>
                  </a:lnTo>
                  <a:lnTo>
                    <a:pt x="1550797" y="110490"/>
                  </a:lnTo>
                  <a:lnTo>
                    <a:pt x="1628013" y="110490"/>
                  </a:lnTo>
                  <a:lnTo>
                    <a:pt x="1628013" y="144424"/>
                  </a:lnTo>
                  <a:lnTo>
                    <a:pt x="1646809" y="144424"/>
                  </a:lnTo>
                  <a:lnTo>
                    <a:pt x="1646809" y="94640"/>
                  </a:lnTo>
                  <a:close/>
                </a:path>
                <a:path w="1666875" h="144779">
                  <a:moveTo>
                    <a:pt x="1647952" y="37846"/>
                  </a:moveTo>
                  <a:lnTo>
                    <a:pt x="1572133" y="37846"/>
                  </a:lnTo>
                  <a:lnTo>
                    <a:pt x="1572133" y="20066"/>
                  </a:lnTo>
                  <a:lnTo>
                    <a:pt x="1646555" y="20066"/>
                  </a:lnTo>
                  <a:lnTo>
                    <a:pt x="1646555" y="4318"/>
                  </a:lnTo>
                  <a:lnTo>
                    <a:pt x="1553210" y="4318"/>
                  </a:lnTo>
                  <a:lnTo>
                    <a:pt x="1553210" y="53467"/>
                  </a:lnTo>
                  <a:lnTo>
                    <a:pt x="1647952" y="53467"/>
                  </a:lnTo>
                  <a:lnTo>
                    <a:pt x="1647952" y="37846"/>
                  </a:lnTo>
                  <a:close/>
                </a:path>
                <a:path w="1666875" h="144779">
                  <a:moveTo>
                    <a:pt x="1666367" y="66167"/>
                  </a:moveTo>
                  <a:lnTo>
                    <a:pt x="1533144" y="66167"/>
                  </a:lnTo>
                  <a:lnTo>
                    <a:pt x="1533144" y="82042"/>
                  </a:lnTo>
                  <a:lnTo>
                    <a:pt x="1666367" y="82042"/>
                  </a:lnTo>
                  <a:lnTo>
                    <a:pt x="1666367" y="6616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0427" y="6423532"/>
              <a:ext cx="123825" cy="143535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8446642" y="6423532"/>
              <a:ext cx="272415" cy="144145"/>
            </a:xfrm>
            <a:custGeom>
              <a:avLst/>
              <a:gdLst/>
              <a:ahLst/>
              <a:cxnLst/>
              <a:rect l="l" t="t" r="r" b="b"/>
              <a:pathLst>
                <a:path w="272415" h="144145">
                  <a:moveTo>
                    <a:pt x="52197" y="95834"/>
                  </a:moveTo>
                  <a:lnTo>
                    <a:pt x="33654" y="95834"/>
                  </a:lnTo>
                  <a:lnTo>
                    <a:pt x="33654" y="143382"/>
                  </a:lnTo>
                  <a:lnTo>
                    <a:pt x="52197" y="143382"/>
                  </a:lnTo>
                  <a:lnTo>
                    <a:pt x="52197" y="95834"/>
                  </a:lnTo>
                  <a:close/>
                </a:path>
                <a:path w="272415" h="144145">
                  <a:moveTo>
                    <a:pt x="99440" y="95834"/>
                  </a:moveTo>
                  <a:lnTo>
                    <a:pt x="80899" y="95834"/>
                  </a:lnTo>
                  <a:lnTo>
                    <a:pt x="80899" y="143382"/>
                  </a:lnTo>
                  <a:lnTo>
                    <a:pt x="99440" y="143382"/>
                  </a:lnTo>
                  <a:lnTo>
                    <a:pt x="99440" y="95834"/>
                  </a:lnTo>
                  <a:close/>
                </a:path>
                <a:path w="272415" h="144145">
                  <a:moveTo>
                    <a:pt x="133223" y="80136"/>
                  </a:moveTo>
                  <a:lnTo>
                    <a:pt x="0" y="80136"/>
                  </a:lnTo>
                  <a:lnTo>
                    <a:pt x="0" y="95834"/>
                  </a:lnTo>
                  <a:lnTo>
                    <a:pt x="133223" y="95834"/>
                  </a:lnTo>
                  <a:lnTo>
                    <a:pt x="133223" y="80136"/>
                  </a:lnTo>
                  <a:close/>
                </a:path>
                <a:path w="272415" h="144145">
                  <a:moveTo>
                    <a:pt x="66293" y="2031"/>
                  </a:moveTo>
                  <a:lnTo>
                    <a:pt x="26062" y="16059"/>
                  </a:lnTo>
                  <a:lnTo>
                    <a:pt x="18668" y="34543"/>
                  </a:lnTo>
                  <a:lnTo>
                    <a:pt x="19498" y="41473"/>
                  </a:lnTo>
                  <a:lnTo>
                    <a:pt x="56235" y="67476"/>
                  </a:lnTo>
                  <a:lnTo>
                    <a:pt x="66548" y="68071"/>
                  </a:lnTo>
                  <a:lnTo>
                    <a:pt x="76622" y="67474"/>
                  </a:lnTo>
                  <a:lnTo>
                    <a:pt x="107692" y="51942"/>
                  </a:lnTo>
                  <a:lnTo>
                    <a:pt x="57403" y="51942"/>
                  </a:lnTo>
                  <a:lnTo>
                    <a:pt x="50418" y="50291"/>
                  </a:lnTo>
                  <a:lnTo>
                    <a:pt x="40258" y="43687"/>
                  </a:lnTo>
                  <a:lnTo>
                    <a:pt x="37718" y="39623"/>
                  </a:lnTo>
                  <a:lnTo>
                    <a:pt x="37795" y="29463"/>
                  </a:lnTo>
                  <a:lnTo>
                    <a:pt x="40258" y="25399"/>
                  </a:lnTo>
                  <a:lnTo>
                    <a:pt x="46115" y="21510"/>
                  </a:lnTo>
                  <a:lnTo>
                    <a:pt x="50291" y="18795"/>
                  </a:lnTo>
                  <a:lnTo>
                    <a:pt x="57276" y="17144"/>
                  </a:lnTo>
                  <a:lnTo>
                    <a:pt x="107709" y="17144"/>
                  </a:lnTo>
                  <a:lnTo>
                    <a:pt x="106832" y="15952"/>
                  </a:lnTo>
                  <a:lnTo>
                    <a:pt x="101091" y="11048"/>
                  </a:lnTo>
                  <a:lnTo>
                    <a:pt x="94065" y="7121"/>
                  </a:lnTo>
                  <a:lnTo>
                    <a:pt x="85931" y="4302"/>
                  </a:lnTo>
                  <a:lnTo>
                    <a:pt x="76678" y="2601"/>
                  </a:lnTo>
                  <a:lnTo>
                    <a:pt x="66293" y="2031"/>
                  </a:lnTo>
                  <a:close/>
                </a:path>
                <a:path w="272415" h="144145">
                  <a:moveTo>
                    <a:pt x="107709" y="17144"/>
                  </a:moveTo>
                  <a:lnTo>
                    <a:pt x="75056" y="17144"/>
                  </a:lnTo>
                  <a:lnTo>
                    <a:pt x="82041" y="18795"/>
                  </a:lnTo>
                  <a:lnTo>
                    <a:pt x="87122" y="21970"/>
                  </a:lnTo>
                  <a:lnTo>
                    <a:pt x="92201" y="25272"/>
                  </a:lnTo>
                  <a:lnTo>
                    <a:pt x="94741" y="29463"/>
                  </a:lnTo>
                  <a:lnTo>
                    <a:pt x="94741" y="39623"/>
                  </a:lnTo>
                  <a:lnTo>
                    <a:pt x="92201" y="43687"/>
                  </a:lnTo>
                  <a:lnTo>
                    <a:pt x="87249" y="46989"/>
                  </a:lnTo>
                  <a:lnTo>
                    <a:pt x="82168" y="50291"/>
                  </a:lnTo>
                  <a:lnTo>
                    <a:pt x="75183" y="51942"/>
                  </a:lnTo>
                  <a:lnTo>
                    <a:pt x="107692" y="51942"/>
                  </a:lnTo>
                  <a:lnTo>
                    <a:pt x="110855" y="47577"/>
                  </a:lnTo>
                  <a:lnTo>
                    <a:pt x="113341" y="41328"/>
                  </a:lnTo>
                  <a:lnTo>
                    <a:pt x="114173" y="34543"/>
                  </a:lnTo>
                  <a:lnTo>
                    <a:pt x="113361" y="27711"/>
                  </a:lnTo>
                  <a:lnTo>
                    <a:pt x="110918" y="21510"/>
                  </a:lnTo>
                  <a:lnTo>
                    <a:pt x="107709" y="17144"/>
                  </a:lnTo>
                  <a:close/>
                </a:path>
                <a:path w="272415" h="144145">
                  <a:moveTo>
                    <a:pt x="205866" y="27685"/>
                  </a:moveTo>
                  <a:lnTo>
                    <a:pt x="187325" y="27685"/>
                  </a:lnTo>
                  <a:lnTo>
                    <a:pt x="187325" y="43052"/>
                  </a:lnTo>
                  <a:lnTo>
                    <a:pt x="186610" y="51171"/>
                  </a:lnTo>
                  <a:lnTo>
                    <a:pt x="164004" y="89735"/>
                  </a:lnTo>
                  <a:lnTo>
                    <a:pt x="150875" y="98882"/>
                  </a:lnTo>
                  <a:lnTo>
                    <a:pt x="164591" y="110794"/>
                  </a:lnTo>
                  <a:lnTo>
                    <a:pt x="173112" y="104122"/>
                  </a:lnTo>
                  <a:lnTo>
                    <a:pt x="181324" y="95646"/>
                  </a:lnTo>
                  <a:lnTo>
                    <a:pt x="189202" y="85366"/>
                  </a:lnTo>
                  <a:lnTo>
                    <a:pt x="196723" y="73278"/>
                  </a:lnTo>
                  <a:lnTo>
                    <a:pt x="217280" y="73278"/>
                  </a:lnTo>
                  <a:lnTo>
                    <a:pt x="205922" y="43052"/>
                  </a:lnTo>
                  <a:lnTo>
                    <a:pt x="205866" y="27685"/>
                  </a:lnTo>
                  <a:close/>
                </a:path>
                <a:path w="272415" h="144145">
                  <a:moveTo>
                    <a:pt x="217280" y="73278"/>
                  </a:moveTo>
                  <a:lnTo>
                    <a:pt x="196723" y="73278"/>
                  </a:lnTo>
                  <a:lnTo>
                    <a:pt x="203084" y="82875"/>
                  </a:lnTo>
                  <a:lnTo>
                    <a:pt x="210565" y="91868"/>
                  </a:lnTo>
                  <a:lnTo>
                    <a:pt x="219190" y="100257"/>
                  </a:lnTo>
                  <a:lnTo>
                    <a:pt x="228980" y="108038"/>
                  </a:lnTo>
                  <a:lnTo>
                    <a:pt x="241426" y="94348"/>
                  </a:lnTo>
                  <a:lnTo>
                    <a:pt x="234664" y="90356"/>
                  </a:lnTo>
                  <a:lnTo>
                    <a:pt x="228258" y="85366"/>
                  </a:lnTo>
                  <a:lnTo>
                    <a:pt x="222281" y="79444"/>
                  </a:lnTo>
                  <a:lnTo>
                    <a:pt x="217280" y="73278"/>
                  </a:lnTo>
                  <a:close/>
                </a:path>
                <a:path w="272415" h="144145">
                  <a:moveTo>
                    <a:pt x="236347" y="12064"/>
                  </a:moveTo>
                  <a:lnTo>
                    <a:pt x="156209" y="12064"/>
                  </a:lnTo>
                  <a:lnTo>
                    <a:pt x="156209" y="27685"/>
                  </a:lnTo>
                  <a:lnTo>
                    <a:pt x="236347" y="27685"/>
                  </a:lnTo>
                  <a:lnTo>
                    <a:pt x="236347" y="12064"/>
                  </a:lnTo>
                  <a:close/>
                </a:path>
                <a:path w="272415" h="144145">
                  <a:moveTo>
                    <a:pt x="272287" y="0"/>
                  </a:moveTo>
                  <a:lnTo>
                    <a:pt x="254000" y="0"/>
                  </a:lnTo>
                  <a:lnTo>
                    <a:pt x="254000" y="143535"/>
                  </a:lnTo>
                  <a:lnTo>
                    <a:pt x="272287" y="143535"/>
                  </a:lnTo>
                  <a:lnTo>
                    <a:pt x="27228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806307" y="6430517"/>
              <a:ext cx="285750" cy="130810"/>
            </a:xfrm>
            <a:custGeom>
              <a:avLst/>
              <a:gdLst/>
              <a:ahLst/>
              <a:cxnLst/>
              <a:rect l="l" t="t" r="r" b="b"/>
              <a:pathLst>
                <a:path w="285750" h="130809">
                  <a:moveTo>
                    <a:pt x="64516" y="53340"/>
                  </a:moveTo>
                  <a:lnTo>
                    <a:pt x="32004" y="53340"/>
                  </a:lnTo>
                  <a:lnTo>
                    <a:pt x="32004" y="21590"/>
                  </a:lnTo>
                  <a:lnTo>
                    <a:pt x="61341" y="21590"/>
                  </a:lnTo>
                  <a:lnTo>
                    <a:pt x="61341" y="6350"/>
                  </a:lnTo>
                  <a:lnTo>
                    <a:pt x="13335" y="6350"/>
                  </a:lnTo>
                  <a:lnTo>
                    <a:pt x="13335" y="21590"/>
                  </a:lnTo>
                  <a:lnTo>
                    <a:pt x="13335" y="53340"/>
                  </a:lnTo>
                  <a:lnTo>
                    <a:pt x="13335" y="68580"/>
                  </a:lnTo>
                  <a:lnTo>
                    <a:pt x="64516" y="68580"/>
                  </a:lnTo>
                  <a:lnTo>
                    <a:pt x="64516" y="53340"/>
                  </a:lnTo>
                  <a:close/>
                </a:path>
                <a:path w="285750" h="130809">
                  <a:moveTo>
                    <a:pt x="121920" y="53340"/>
                  </a:moveTo>
                  <a:lnTo>
                    <a:pt x="88392" y="53340"/>
                  </a:lnTo>
                  <a:lnTo>
                    <a:pt x="88392" y="21590"/>
                  </a:lnTo>
                  <a:lnTo>
                    <a:pt x="120396" y="21590"/>
                  </a:lnTo>
                  <a:lnTo>
                    <a:pt x="120396" y="6350"/>
                  </a:lnTo>
                  <a:lnTo>
                    <a:pt x="69596" y="6350"/>
                  </a:lnTo>
                  <a:lnTo>
                    <a:pt x="69596" y="21590"/>
                  </a:lnTo>
                  <a:lnTo>
                    <a:pt x="69596" y="53340"/>
                  </a:lnTo>
                  <a:lnTo>
                    <a:pt x="69596" y="68580"/>
                  </a:lnTo>
                  <a:lnTo>
                    <a:pt x="121920" y="68580"/>
                  </a:lnTo>
                  <a:lnTo>
                    <a:pt x="121920" y="53340"/>
                  </a:lnTo>
                  <a:close/>
                </a:path>
                <a:path w="285750" h="130809">
                  <a:moveTo>
                    <a:pt x="133223" y="101193"/>
                  </a:moveTo>
                  <a:lnTo>
                    <a:pt x="75819" y="101193"/>
                  </a:lnTo>
                  <a:lnTo>
                    <a:pt x="75819" y="73787"/>
                  </a:lnTo>
                  <a:lnTo>
                    <a:pt x="57150" y="73787"/>
                  </a:lnTo>
                  <a:lnTo>
                    <a:pt x="57150" y="101193"/>
                  </a:lnTo>
                  <a:lnTo>
                    <a:pt x="0" y="101193"/>
                  </a:lnTo>
                  <a:lnTo>
                    <a:pt x="0" y="116751"/>
                  </a:lnTo>
                  <a:lnTo>
                    <a:pt x="133223" y="116751"/>
                  </a:lnTo>
                  <a:lnTo>
                    <a:pt x="133223" y="101193"/>
                  </a:lnTo>
                  <a:close/>
                </a:path>
                <a:path w="285750" h="130809">
                  <a:moveTo>
                    <a:pt x="267208" y="31750"/>
                  </a:moveTo>
                  <a:lnTo>
                    <a:pt x="191389" y="31750"/>
                  </a:lnTo>
                  <a:lnTo>
                    <a:pt x="191389" y="0"/>
                  </a:lnTo>
                  <a:lnTo>
                    <a:pt x="172593" y="0"/>
                  </a:lnTo>
                  <a:lnTo>
                    <a:pt x="172593" y="31750"/>
                  </a:lnTo>
                  <a:lnTo>
                    <a:pt x="172593" y="46990"/>
                  </a:lnTo>
                  <a:lnTo>
                    <a:pt x="267208" y="46990"/>
                  </a:lnTo>
                  <a:lnTo>
                    <a:pt x="267208" y="31750"/>
                  </a:lnTo>
                  <a:close/>
                </a:path>
                <a:path w="285750" h="130809">
                  <a:moveTo>
                    <a:pt x="267843" y="114300"/>
                  </a:moveTo>
                  <a:lnTo>
                    <a:pt x="190627" y="114300"/>
                  </a:lnTo>
                  <a:lnTo>
                    <a:pt x="190627" y="87630"/>
                  </a:lnTo>
                  <a:lnTo>
                    <a:pt x="171831" y="87630"/>
                  </a:lnTo>
                  <a:lnTo>
                    <a:pt x="171831" y="114300"/>
                  </a:lnTo>
                  <a:lnTo>
                    <a:pt x="171831" y="130810"/>
                  </a:lnTo>
                  <a:lnTo>
                    <a:pt x="267843" y="130810"/>
                  </a:lnTo>
                  <a:lnTo>
                    <a:pt x="267843" y="114300"/>
                  </a:lnTo>
                  <a:close/>
                </a:path>
                <a:path w="285750" h="130809">
                  <a:moveTo>
                    <a:pt x="285623" y="62103"/>
                  </a:moveTo>
                  <a:lnTo>
                    <a:pt x="152400" y="62103"/>
                  </a:lnTo>
                  <a:lnTo>
                    <a:pt x="152400" y="77762"/>
                  </a:lnTo>
                  <a:lnTo>
                    <a:pt x="285623" y="77762"/>
                  </a:lnTo>
                  <a:lnTo>
                    <a:pt x="285623" y="621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499860" y="6423532"/>
              <a:ext cx="3407410" cy="363220"/>
            </a:xfrm>
            <a:custGeom>
              <a:avLst/>
              <a:gdLst/>
              <a:ahLst/>
              <a:cxnLst/>
              <a:rect l="l" t="t" r="r" b="b"/>
              <a:pathLst>
                <a:path w="3407409" h="363220">
                  <a:moveTo>
                    <a:pt x="68580" y="296392"/>
                  </a:moveTo>
                  <a:lnTo>
                    <a:pt x="50660" y="264591"/>
                  </a:lnTo>
                  <a:lnTo>
                    <a:pt x="50660" y="301739"/>
                  </a:lnTo>
                  <a:lnTo>
                    <a:pt x="49263" y="306057"/>
                  </a:lnTo>
                  <a:lnTo>
                    <a:pt x="44196" y="312610"/>
                  </a:lnTo>
                  <a:lnTo>
                    <a:pt x="40767" y="314248"/>
                  </a:lnTo>
                  <a:lnTo>
                    <a:pt x="32004" y="314248"/>
                  </a:lnTo>
                  <a:lnTo>
                    <a:pt x="28435" y="312610"/>
                  </a:lnTo>
                  <a:lnTo>
                    <a:pt x="23368" y="306057"/>
                  </a:lnTo>
                  <a:lnTo>
                    <a:pt x="22085" y="301739"/>
                  </a:lnTo>
                  <a:lnTo>
                    <a:pt x="22085" y="291033"/>
                  </a:lnTo>
                  <a:lnTo>
                    <a:pt x="23368" y="286778"/>
                  </a:lnTo>
                  <a:lnTo>
                    <a:pt x="25908" y="283629"/>
                  </a:lnTo>
                  <a:lnTo>
                    <a:pt x="28321" y="280479"/>
                  </a:lnTo>
                  <a:lnTo>
                    <a:pt x="31864" y="278904"/>
                  </a:lnTo>
                  <a:lnTo>
                    <a:pt x="40894" y="278904"/>
                  </a:lnTo>
                  <a:lnTo>
                    <a:pt x="44310" y="280492"/>
                  </a:lnTo>
                  <a:lnTo>
                    <a:pt x="49403" y="286842"/>
                  </a:lnTo>
                  <a:lnTo>
                    <a:pt x="50647" y="291033"/>
                  </a:lnTo>
                  <a:lnTo>
                    <a:pt x="50660" y="301739"/>
                  </a:lnTo>
                  <a:lnTo>
                    <a:pt x="50660" y="264591"/>
                  </a:lnTo>
                  <a:lnTo>
                    <a:pt x="45961" y="262750"/>
                  </a:lnTo>
                  <a:lnTo>
                    <a:pt x="26670" y="262750"/>
                  </a:lnTo>
                  <a:lnTo>
                    <a:pt x="3937" y="296392"/>
                  </a:lnTo>
                  <a:lnTo>
                    <a:pt x="4495" y="303644"/>
                  </a:lnTo>
                  <a:lnTo>
                    <a:pt x="26784" y="330250"/>
                  </a:lnTo>
                  <a:lnTo>
                    <a:pt x="46088" y="330250"/>
                  </a:lnTo>
                  <a:lnTo>
                    <a:pt x="68021" y="303644"/>
                  </a:lnTo>
                  <a:lnTo>
                    <a:pt x="68580" y="296392"/>
                  </a:lnTo>
                  <a:close/>
                </a:path>
                <a:path w="3407409" h="363220">
                  <a:moveTo>
                    <a:pt x="71755" y="240499"/>
                  </a:moveTo>
                  <a:lnTo>
                    <a:pt x="45593" y="240499"/>
                  </a:lnTo>
                  <a:lnTo>
                    <a:pt x="45593" y="222796"/>
                  </a:lnTo>
                  <a:lnTo>
                    <a:pt x="26911" y="222796"/>
                  </a:lnTo>
                  <a:lnTo>
                    <a:pt x="26911" y="240499"/>
                  </a:lnTo>
                  <a:lnTo>
                    <a:pt x="0" y="240499"/>
                  </a:lnTo>
                  <a:lnTo>
                    <a:pt x="0" y="256057"/>
                  </a:lnTo>
                  <a:lnTo>
                    <a:pt x="71755" y="256057"/>
                  </a:lnTo>
                  <a:lnTo>
                    <a:pt x="71755" y="240499"/>
                  </a:lnTo>
                  <a:close/>
                </a:path>
                <a:path w="3407409" h="363220">
                  <a:moveTo>
                    <a:pt x="125336" y="219443"/>
                  </a:moveTo>
                  <a:lnTo>
                    <a:pt x="107188" y="219443"/>
                  </a:lnTo>
                  <a:lnTo>
                    <a:pt x="107188" y="279793"/>
                  </a:lnTo>
                  <a:lnTo>
                    <a:pt x="96634" y="279793"/>
                  </a:lnTo>
                  <a:lnTo>
                    <a:pt x="96634" y="222199"/>
                  </a:lnTo>
                  <a:lnTo>
                    <a:pt x="78994" y="222199"/>
                  </a:lnTo>
                  <a:lnTo>
                    <a:pt x="78994" y="358597"/>
                  </a:lnTo>
                  <a:lnTo>
                    <a:pt x="96634" y="358597"/>
                  </a:lnTo>
                  <a:lnTo>
                    <a:pt x="96634" y="295490"/>
                  </a:lnTo>
                  <a:lnTo>
                    <a:pt x="107188" y="295490"/>
                  </a:lnTo>
                  <a:lnTo>
                    <a:pt x="107188" y="362991"/>
                  </a:lnTo>
                  <a:lnTo>
                    <a:pt x="125336" y="362991"/>
                  </a:lnTo>
                  <a:lnTo>
                    <a:pt x="125336" y="295490"/>
                  </a:lnTo>
                  <a:lnTo>
                    <a:pt x="125336" y="279793"/>
                  </a:lnTo>
                  <a:lnTo>
                    <a:pt x="125336" y="219443"/>
                  </a:lnTo>
                  <a:close/>
                </a:path>
                <a:path w="3407409" h="363220">
                  <a:moveTo>
                    <a:pt x="236093" y="287680"/>
                  </a:moveTo>
                  <a:lnTo>
                    <a:pt x="234962" y="273837"/>
                  </a:lnTo>
                  <a:lnTo>
                    <a:pt x="234823" y="272059"/>
                  </a:lnTo>
                  <a:lnTo>
                    <a:pt x="223837" y="272846"/>
                  </a:lnTo>
                  <a:lnTo>
                    <a:pt x="210718" y="273392"/>
                  </a:lnTo>
                  <a:lnTo>
                    <a:pt x="195453" y="273735"/>
                  </a:lnTo>
                  <a:lnTo>
                    <a:pt x="178054" y="273837"/>
                  </a:lnTo>
                  <a:lnTo>
                    <a:pt x="178054" y="242887"/>
                  </a:lnTo>
                  <a:lnTo>
                    <a:pt x="229489" y="242887"/>
                  </a:lnTo>
                  <a:lnTo>
                    <a:pt x="229489" y="227037"/>
                  </a:lnTo>
                  <a:lnTo>
                    <a:pt x="159385" y="227037"/>
                  </a:lnTo>
                  <a:lnTo>
                    <a:pt x="159385" y="289547"/>
                  </a:lnTo>
                  <a:lnTo>
                    <a:pt x="183172" y="289433"/>
                  </a:lnTo>
                  <a:lnTo>
                    <a:pt x="203873" y="289090"/>
                  </a:lnTo>
                  <a:lnTo>
                    <a:pt x="221513" y="288505"/>
                  </a:lnTo>
                  <a:lnTo>
                    <a:pt x="236093" y="287680"/>
                  </a:lnTo>
                  <a:close/>
                </a:path>
                <a:path w="3407409" h="363220">
                  <a:moveTo>
                    <a:pt x="271018" y="325107"/>
                  </a:moveTo>
                  <a:lnTo>
                    <a:pt x="268401" y="320941"/>
                  </a:lnTo>
                  <a:lnTo>
                    <a:pt x="266700" y="318223"/>
                  </a:lnTo>
                  <a:lnTo>
                    <a:pt x="258318" y="313093"/>
                  </a:lnTo>
                  <a:lnTo>
                    <a:pt x="251714" y="309892"/>
                  </a:lnTo>
                  <a:lnTo>
                    <a:pt x="251714" y="333743"/>
                  </a:lnTo>
                  <a:lnTo>
                    <a:pt x="249923" y="339471"/>
                  </a:lnTo>
                  <a:lnTo>
                    <a:pt x="244563" y="343573"/>
                  </a:lnTo>
                  <a:lnTo>
                    <a:pt x="235635" y="346024"/>
                  </a:lnTo>
                  <a:lnTo>
                    <a:pt x="223139" y="346837"/>
                  </a:lnTo>
                  <a:lnTo>
                    <a:pt x="210629" y="346024"/>
                  </a:lnTo>
                  <a:lnTo>
                    <a:pt x="201701" y="343573"/>
                  </a:lnTo>
                  <a:lnTo>
                    <a:pt x="196342" y="339471"/>
                  </a:lnTo>
                  <a:lnTo>
                    <a:pt x="194564" y="333743"/>
                  </a:lnTo>
                  <a:lnTo>
                    <a:pt x="196342" y="328142"/>
                  </a:lnTo>
                  <a:lnTo>
                    <a:pt x="201701" y="324142"/>
                  </a:lnTo>
                  <a:lnTo>
                    <a:pt x="210629" y="321741"/>
                  </a:lnTo>
                  <a:lnTo>
                    <a:pt x="223139" y="320941"/>
                  </a:lnTo>
                  <a:lnTo>
                    <a:pt x="235635" y="321741"/>
                  </a:lnTo>
                  <a:lnTo>
                    <a:pt x="244563" y="324142"/>
                  </a:lnTo>
                  <a:lnTo>
                    <a:pt x="249923" y="328142"/>
                  </a:lnTo>
                  <a:lnTo>
                    <a:pt x="251714" y="333743"/>
                  </a:lnTo>
                  <a:lnTo>
                    <a:pt x="251714" y="309892"/>
                  </a:lnTo>
                  <a:lnTo>
                    <a:pt x="251383" y="309727"/>
                  </a:lnTo>
                  <a:lnTo>
                    <a:pt x="243192" y="307327"/>
                  </a:lnTo>
                  <a:lnTo>
                    <a:pt x="233768" y="305879"/>
                  </a:lnTo>
                  <a:lnTo>
                    <a:pt x="223139" y="305396"/>
                  </a:lnTo>
                  <a:lnTo>
                    <a:pt x="212432" y="305892"/>
                  </a:lnTo>
                  <a:lnTo>
                    <a:pt x="175285" y="325107"/>
                  </a:lnTo>
                  <a:lnTo>
                    <a:pt x="175285" y="342430"/>
                  </a:lnTo>
                  <a:lnTo>
                    <a:pt x="212394" y="361911"/>
                  </a:lnTo>
                  <a:lnTo>
                    <a:pt x="223139" y="362394"/>
                  </a:lnTo>
                  <a:lnTo>
                    <a:pt x="233857" y="361911"/>
                  </a:lnTo>
                  <a:lnTo>
                    <a:pt x="268351" y="346837"/>
                  </a:lnTo>
                  <a:lnTo>
                    <a:pt x="271018" y="342430"/>
                  </a:lnTo>
                  <a:lnTo>
                    <a:pt x="271018" y="325107"/>
                  </a:lnTo>
                  <a:close/>
                </a:path>
                <a:path w="3407409" h="363220">
                  <a:moveTo>
                    <a:pt x="290449" y="254635"/>
                  </a:moveTo>
                  <a:lnTo>
                    <a:pt x="268605" y="254635"/>
                  </a:lnTo>
                  <a:lnTo>
                    <a:pt x="268605" y="219443"/>
                  </a:lnTo>
                  <a:lnTo>
                    <a:pt x="249936" y="219443"/>
                  </a:lnTo>
                  <a:lnTo>
                    <a:pt x="249936" y="303237"/>
                  </a:lnTo>
                  <a:lnTo>
                    <a:pt x="268605" y="303237"/>
                  </a:lnTo>
                  <a:lnTo>
                    <a:pt x="268605" y="270344"/>
                  </a:lnTo>
                  <a:lnTo>
                    <a:pt x="290449" y="270344"/>
                  </a:lnTo>
                  <a:lnTo>
                    <a:pt x="290449" y="254635"/>
                  </a:lnTo>
                  <a:close/>
                </a:path>
                <a:path w="3407409" h="363220">
                  <a:moveTo>
                    <a:pt x="2742565" y="10287"/>
                  </a:moveTo>
                  <a:lnTo>
                    <a:pt x="2724023" y="10287"/>
                  </a:lnTo>
                  <a:lnTo>
                    <a:pt x="2724023" y="42799"/>
                  </a:lnTo>
                  <a:lnTo>
                    <a:pt x="2724023" y="58420"/>
                  </a:lnTo>
                  <a:lnTo>
                    <a:pt x="2724023" y="88988"/>
                  </a:lnTo>
                  <a:lnTo>
                    <a:pt x="2690876" y="88988"/>
                  </a:lnTo>
                  <a:lnTo>
                    <a:pt x="2690876" y="58420"/>
                  </a:lnTo>
                  <a:lnTo>
                    <a:pt x="2724023" y="58420"/>
                  </a:lnTo>
                  <a:lnTo>
                    <a:pt x="2724023" y="42799"/>
                  </a:lnTo>
                  <a:lnTo>
                    <a:pt x="2690876" y="42799"/>
                  </a:lnTo>
                  <a:lnTo>
                    <a:pt x="2690876" y="10287"/>
                  </a:lnTo>
                  <a:lnTo>
                    <a:pt x="2672715" y="10287"/>
                  </a:lnTo>
                  <a:lnTo>
                    <a:pt x="2672715" y="104686"/>
                  </a:lnTo>
                  <a:lnTo>
                    <a:pt x="2742565" y="104686"/>
                  </a:lnTo>
                  <a:lnTo>
                    <a:pt x="2742565" y="88988"/>
                  </a:lnTo>
                  <a:lnTo>
                    <a:pt x="2742565" y="58420"/>
                  </a:lnTo>
                  <a:lnTo>
                    <a:pt x="2742565" y="42799"/>
                  </a:lnTo>
                  <a:lnTo>
                    <a:pt x="2742565" y="10287"/>
                  </a:lnTo>
                  <a:close/>
                </a:path>
                <a:path w="3407409" h="363220">
                  <a:moveTo>
                    <a:pt x="2784856" y="0"/>
                  </a:moveTo>
                  <a:lnTo>
                    <a:pt x="2766568" y="0"/>
                  </a:lnTo>
                  <a:lnTo>
                    <a:pt x="2766568" y="143535"/>
                  </a:lnTo>
                  <a:lnTo>
                    <a:pt x="2784856" y="143535"/>
                  </a:lnTo>
                  <a:lnTo>
                    <a:pt x="2784856" y="0"/>
                  </a:lnTo>
                  <a:close/>
                </a:path>
                <a:path w="3407409" h="363220">
                  <a:moveTo>
                    <a:pt x="2944495" y="40894"/>
                  </a:moveTo>
                  <a:lnTo>
                    <a:pt x="2904490" y="29337"/>
                  </a:lnTo>
                  <a:lnTo>
                    <a:pt x="2894965" y="19050"/>
                  </a:lnTo>
                  <a:lnTo>
                    <a:pt x="2934970" y="19050"/>
                  </a:lnTo>
                  <a:lnTo>
                    <a:pt x="2934970" y="3302"/>
                  </a:lnTo>
                  <a:lnTo>
                    <a:pt x="2832227" y="3302"/>
                  </a:lnTo>
                  <a:lnTo>
                    <a:pt x="2832227" y="19050"/>
                  </a:lnTo>
                  <a:lnTo>
                    <a:pt x="2872232" y="19050"/>
                  </a:lnTo>
                  <a:lnTo>
                    <a:pt x="2869438" y="24384"/>
                  </a:lnTo>
                  <a:lnTo>
                    <a:pt x="2830525" y="39941"/>
                  </a:lnTo>
                  <a:lnTo>
                    <a:pt x="2821813" y="40894"/>
                  </a:lnTo>
                  <a:lnTo>
                    <a:pt x="2832354" y="54737"/>
                  </a:lnTo>
                  <a:lnTo>
                    <a:pt x="2869057" y="42405"/>
                  </a:lnTo>
                  <a:lnTo>
                    <a:pt x="2883535" y="31750"/>
                  </a:lnTo>
                  <a:lnTo>
                    <a:pt x="2893288" y="39712"/>
                  </a:lnTo>
                  <a:lnTo>
                    <a:pt x="2905214" y="46215"/>
                  </a:lnTo>
                  <a:lnTo>
                    <a:pt x="2919285" y="51282"/>
                  </a:lnTo>
                  <a:lnTo>
                    <a:pt x="2935478" y="54864"/>
                  </a:lnTo>
                  <a:lnTo>
                    <a:pt x="2944495" y="40894"/>
                  </a:lnTo>
                  <a:close/>
                </a:path>
                <a:path w="3407409" h="363220">
                  <a:moveTo>
                    <a:pt x="2950210" y="62357"/>
                  </a:moveTo>
                  <a:lnTo>
                    <a:pt x="2816987" y="62357"/>
                  </a:lnTo>
                  <a:lnTo>
                    <a:pt x="2816987" y="78105"/>
                  </a:lnTo>
                  <a:lnTo>
                    <a:pt x="2874137" y="78105"/>
                  </a:lnTo>
                  <a:lnTo>
                    <a:pt x="2874137" y="88544"/>
                  </a:lnTo>
                  <a:lnTo>
                    <a:pt x="2838196" y="101739"/>
                  </a:lnTo>
                  <a:lnTo>
                    <a:pt x="2834767" y="107988"/>
                  </a:lnTo>
                  <a:lnTo>
                    <a:pt x="2834767" y="124599"/>
                  </a:lnTo>
                  <a:lnTo>
                    <a:pt x="2872486" y="143090"/>
                  </a:lnTo>
                  <a:lnTo>
                    <a:pt x="2883535" y="143535"/>
                  </a:lnTo>
                  <a:lnTo>
                    <a:pt x="2894634" y="143090"/>
                  </a:lnTo>
                  <a:lnTo>
                    <a:pt x="2930042" y="128282"/>
                  </a:lnTo>
                  <a:lnTo>
                    <a:pt x="2932303" y="124599"/>
                  </a:lnTo>
                  <a:lnTo>
                    <a:pt x="2932188" y="107988"/>
                  </a:lnTo>
                  <a:lnTo>
                    <a:pt x="2929877" y="103644"/>
                  </a:lnTo>
                  <a:lnTo>
                    <a:pt x="2929001" y="101993"/>
                  </a:lnTo>
                  <a:lnTo>
                    <a:pt x="2922270" y="97205"/>
                  </a:lnTo>
                  <a:lnTo>
                    <a:pt x="2916644" y="93980"/>
                  </a:lnTo>
                  <a:lnTo>
                    <a:pt x="2913253" y="92722"/>
                  </a:lnTo>
                  <a:lnTo>
                    <a:pt x="2913253" y="115773"/>
                  </a:lnTo>
                  <a:lnTo>
                    <a:pt x="2913253" y="119595"/>
                  </a:lnTo>
                  <a:lnTo>
                    <a:pt x="2910713" y="122631"/>
                  </a:lnTo>
                  <a:lnTo>
                    <a:pt x="2905760" y="124891"/>
                  </a:lnTo>
                  <a:lnTo>
                    <a:pt x="2900680" y="127152"/>
                  </a:lnTo>
                  <a:lnTo>
                    <a:pt x="2893314" y="128282"/>
                  </a:lnTo>
                  <a:lnTo>
                    <a:pt x="2873756" y="128282"/>
                  </a:lnTo>
                  <a:lnTo>
                    <a:pt x="2866390" y="127152"/>
                  </a:lnTo>
                  <a:lnTo>
                    <a:pt x="2861437" y="124891"/>
                  </a:lnTo>
                  <a:lnTo>
                    <a:pt x="2856357" y="122631"/>
                  </a:lnTo>
                  <a:lnTo>
                    <a:pt x="2853817" y="119595"/>
                  </a:lnTo>
                  <a:lnTo>
                    <a:pt x="2853817" y="115773"/>
                  </a:lnTo>
                  <a:lnTo>
                    <a:pt x="2855671" y="110477"/>
                  </a:lnTo>
                  <a:lnTo>
                    <a:pt x="2861233" y="106680"/>
                  </a:lnTo>
                  <a:lnTo>
                    <a:pt x="2870530" y="104406"/>
                  </a:lnTo>
                  <a:lnTo>
                    <a:pt x="2883535" y="103644"/>
                  </a:lnTo>
                  <a:lnTo>
                    <a:pt x="2896527" y="104406"/>
                  </a:lnTo>
                  <a:lnTo>
                    <a:pt x="2905823" y="106680"/>
                  </a:lnTo>
                  <a:lnTo>
                    <a:pt x="2911386" y="110477"/>
                  </a:lnTo>
                  <a:lnTo>
                    <a:pt x="2913253" y="115773"/>
                  </a:lnTo>
                  <a:lnTo>
                    <a:pt x="2913253" y="92722"/>
                  </a:lnTo>
                  <a:lnTo>
                    <a:pt x="2909862" y="91452"/>
                  </a:lnTo>
                  <a:lnTo>
                    <a:pt x="2901924" y="89649"/>
                  </a:lnTo>
                  <a:lnTo>
                    <a:pt x="2892806" y="88544"/>
                  </a:lnTo>
                  <a:lnTo>
                    <a:pt x="2892806" y="78105"/>
                  </a:lnTo>
                  <a:lnTo>
                    <a:pt x="2950210" y="78105"/>
                  </a:lnTo>
                  <a:lnTo>
                    <a:pt x="2950210" y="62357"/>
                  </a:lnTo>
                  <a:close/>
                </a:path>
                <a:path w="3407409" h="363220">
                  <a:moveTo>
                    <a:pt x="3102610" y="108331"/>
                  </a:moveTo>
                  <a:lnTo>
                    <a:pt x="3069209" y="108331"/>
                  </a:lnTo>
                  <a:lnTo>
                    <a:pt x="3069209" y="82283"/>
                  </a:lnTo>
                  <a:lnTo>
                    <a:pt x="3069209" y="75311"/>
                  </a:lnTo>
                  <a:lnTo>
                    <a:pt x="3076283" y="69596"/>
                  </a:lnTo>
                  <a:lnTo>
                    <a:pt x="3077324" y="68199"/>
                  </a:lnTo>
                  <a:lnTo>
                    <a:pt x="3081312" y="62915"/>
                  </a:lnTo>
                  <a:lnTo>
                    <a:pt x="3084334" y="55257"/>
                  </a:lnTo>
                  <a:lnTo>
                    <a:pt x="3085338" y="46609"/>
                  </a:lnTo>
                  <a:lnTo>
                    <a:pt x="3084449" y="38519"/>
                  </a:lnTo>
                  <a:lnTo>
                    <a:pt x="3066288" y="16764"/>
                  </a:lnTo>
                  <a:lnTo>
                    <a:pt x="3066288" y="40005"/>
                  </a:lnTo>
                  <a:lnTo>
                    <a:pt x="3066288" y="53340"/>
                  </a:lnTo>
                  <a:lnTo>
                    <a:pt x="3063621" y="58547"/>
                  </a:lnTo>
                  <a:lnTo>
                    <a:pt x="3058160" y="62357"/>
                  </a:lnTo>
                  <a:lnTo>
                    <a:pt x="3052699" y="66294"/>
                  </a:lnTo>
                  <a:lnTo>
                    <a:pt x="3050794" y="66789"/>
                  </a:lnTo>
                  <a:lnTo>
                    <a:pt x="3050794" y="82283"/>
                  </a:lnTo>
                  <a:lnTo>
                    <a:pt x="3050794" y="108331"/>
                  </a:lnTo>
                  <a:lnTo>
                    <a:pt x="3021203" y="108331"/>
                  </a:lnTo>
                  <a:lnTo>
                    <a:pt x="3021203" y="82283"/>
                  </a:lnTo>
                  <a:lnTo>
                    <a:pt x="3026029" y="83185"/>
                  </a:lnTo>
                  <a:lnTo>
                    <a:pt x="3030982" y="83629"/>
                  </a:lnTo>
                  <a:lnTo>
                    <a:pt x="3040888" y="83629"/>
                  </a:lnTo>
                  <a:lnTo>
                    <a:pt x="3045841" y="83185"/>
                  </a:lnTo>
                  <a:lnTo>
                    <a:pt x="3050794" y="82283"/>
                  </a:lnTo>
                  <a:lnTo>
                    <a:pt x="3050794" y="66789"/>
                  </a:lnTo>
                  <a:lnTo>
                    <a:pt x="3045333" y="68199"/>
                  </a:lnTo>
                  <a:lnTo>
                    <a:pt x="3026537" y="68199"/>
                  </a:lnTo>
                  <a:lnTo>
                    <a:pt x="3019171" y="66294"/>
                  </a:lnTo>
                  <a:lnTo>
                    <a:pt x="3008249" y="58674"/>
                  </a:lnTo>
                  <a:lnTo>
                    <a:pt x="3005455" y="53340"/>
                  </a:lnTo>
                  <a:lnTo>
                    <a:pt x="3005455" y="40005"/>
                  </a:lnTo>
                  <a:lnTo>
                    <a:pt x="3008249" y="34798"/>
                  </a:lnTo>
                  <a:lnTo>
                    <a:pt x="3013710" y="30988"/>
                  </a:lnTo>
                  <a:lnTo>
                    <a:pt x="3019171" y="27051"/>
                  </a:lnTo>
                  <a:lnTo>
                    <a:pt x="3026537" y="25146"/>
                  </a:lnTo>
                  <a:lnTo>
                    <a:pt x="3045333" y="25146"/>
                  </a:lnTo>
                  <a:lnTo>
                    <a:pt x="3052699" y="27051"/>
                  </a:lnTo>
                  <a:lnTo>
                    <a:pt x="3058160" y="30988"/>
                  </a:lnTo>
                  <a:lnTo>
                    <a:pt x="3063621" y="34798"/>
                  </a:lnTo>
                  <a:lnTo>
                    <a:pt x="3066288" y="40005"/>
                  </a:lnTo>
                  <a:lnTo>
                    <a:pt x="3066288" y="16764"/>
                  </a:lnTo>
                  <a:lnTo>
                    <a:pt x="3063862" y="15354"/>
                  </a:lnTo>
                  <a:lnTo>
                    <a:pt x="3055455" y="12255"/>
                  </a:lnTo>
                  <a:lnTo>
                    <a:pt x="3046145" y="10401"/>
                  </a:lnTo>
                  <a:lnTo>
                    <a:pt x="3035935" y="9779"/>
                  </a:lnTo>
                  <a:lnTo>
                    <a:pt x="3025635" y="10401"/>
                  </a:lnTo>
                  <a:lnTo>
                    <a:pt x="2989910" y="31343"/>
                  </a:lnTo>
                  <a:lnTo>
                    <a:pt x="2986405" y="46609"/>
                  </a:lnTo>
                  <a:lnTo>
                    <a:pt x="2987421" y="55333"/>
                  </a:lnTo>
                  <a:lnTo>
                    <a:pt x="2990494" y="63017"/>
                  </a:lnTo>
                  <a:lnTo>
                    <a:pt x="2995612" y="69672"/>
                  </a:lnTo>
                  <a:lnTo>
                    <a:pt x="3002788" y="75311"/>
                  </a:lnTo>
                  <a:lnTo>
                    <a:pt x="3002788" y="108331"/>
                  </a:lnTo>
                  <a:lnTo>
                    <a:pt x="2969387" y="108331"/>
                  </a:lnTo>
                  <a:lnTo>
                    <a:pt x="2969387" y="123736"/>
                  </a:lnTo>
                  <a:lnTo>
                    <a:pt x="3102610" y="123736"/>
                  </a:lnTo>
                  <a:lnTo>
                    <a:pt x="3102610" y="108331"/>
                  </a:lnTo>
                  <a:close/>
                </a:path>
                <a:path w="3407409" h="363220">
                  <a:moveTo>
                    <a:pt x="3244342" y="83185"/>
                  </a:moveTo>
                  <a:lnTo>
                    <a:pt x="3226181" y="83185"/>
                  </a:lnTo>
                  <a:lnTo>
                    <a:pt x="3226181" y="97840"/>
                  </a:lnTo>
                  <a:lnTo>
                    <a:pt x="3226181" y="113398"/>
                  </a:lnTo>
                  <a:lnTo>
                    <a:pt x="3226181" y="125222"/>
                  </a:lnTo>
                  <a:lnTo>
                    <a:pt x="3170047" y="125222"/>
                  </a:lnTo>
                  <a:lnTo>
                    <a:pt x="3170047" y="113398"/>
                  </a:lnTo>
                  <a:lnTo>
                    <a:pt x="3226181" y="113398"/>
                  </a:lnTo>
                  <a:lnTo>
                    <a:pt x="3226181" y="97840"/>
                  </a:lnTo>
                  <a:lnTo>
                    <a:pt x="3170047" y="97840"/>
                  </a:lnTo>
                  <a:lnTo>
                    <a:pt x="3170047" y="83185"/>
                  </a:lnTo>
                  <a:lnTo>
                    <a:pt x="3151759" y="83185"/>
                  </a:lnTo>
                  <a:lnTo>
                    <a:pt x="3151759" y="140474"/>
                  </a:lnTo>
                  <a:lnTo>
                    <a:pt x="3244342" y="140474"/>
                  </a:lnTo>
                  <a:lnTo>
                    <a:pt x="3244342" y="125222"/>
                  </a:lnTo>
                  <a:lnTo>
                    <a:pt x="3244342" y="113398"/>
                  </a:lnTo>
                  <a:lnTo>
                    <a:pt x="3244342" y="97840"/>
                  </a:lnTo>
                  <a:lnTo>
                    <a:pt x="3244342" y="83185"/>
                  </a:lnTo>
                  <a:close/>
                </a:path>
                <a:path w="3407409" h="363220">
                  <a:moveTo>
                    <a:pt x="3244469" y="0"/>
                  </a:moveTo>
                  <a:lnTo>
                    <a:pt x="3226181" y="0"/>
                  </a:lnTo>
                  <a:lnTo>
                    <a:pt x="3226181" y="29972"/>
                  </a:lnTo>
                  <a:lnTo>
                    <a:pt x="3201035" y="29972"/>
                  </a:lnTo>
                  <a:lnTo>
                    <a:pt x="3199130" y="21336"/>
                  </a:lnTo>
                  <a:lnTo>
                    <a:pt x="3196399" y="17018"/>
                  </a:lnTo>
                  <a:lnTo>
                    <a:pt x="3194812" y="14478"/>
                  </a:lnTo>
                  <a:lnTo>
                    <a:pt x="3183255" y="5715"/>
                  </a:lnTo>
                  <a:lnTo>
                    <a:pt x="3183255" y="43688"/>
                  </a:lnTo>
                  <a:lnTo>
                    <a:pt x="3181604" y="48641"/>
                  </a:lnTo>
                  <a:lnTo>
                    <a:pt x="3178048" y="52578"/>
                  </a:lnTo>
                  <a:lnTo>
                    <a:pt x="3174492" y="56388"/>
                  </a:lnTo>
                  <a:lnTo>
                    <a:pt x="3169793" y="58293"/>
                  </a:lnTo>
                  <a:lnTo>
                    <a:pt x="3157855" y="58293"/>
                  </a:lnTo>
                  <a:lnTo>
                    <a:pt x="3153156" y="56388"/>
                  </a:lnTo>
                  <a:lnTo>
                    <a:pt x="3149727" y="52578"/>
                  </a:lnTo>
                  <a:lnTo>
                    <a:pt x="3146171" y="48768"/>
                  </a:lnTo>
                  <a:lnTo>
                    <a:pt x="3144520" y="43688"/>
                  </a:lnTo>
                  <a:lnTo>
                    <a:pt x="3144520" y="31496"/>
                  </a:lnTo>
                  <a:lnTo>
                    <a:pt x="3146171" y="26543"/>
                  </a:lnTo>
                  <a:lnTo>
                    <a:pt x="3153283" y="18923"/>
                  </a:lnTo>
                  <a:lnTo>
                    <a:pt x="3157982" y="17018"/>
                  </a:lnTo>
                  <a:lnTo>
                    <a:pt x="3169666" y="17018"/>
                  </a:lnTo>
                  <a:lnTo>
                    <a:pt x="3174492" y="18923"/>
                  </a:lnTo>
                  <a:lnTo>
                    <a:pt x="3181477" y="26670"/>
                  </a:lnTo>
                  <a:lnTo>
                    <a:pt x="3183204" y="31496"/>
                  </a:lnTo>
                  <a:lnTo>
                    <a:pt x="3183255" y="43688"/>
                  </a:lnTo>
                  <a:lnTo>
                    <a:pt x="3183255" y="5715"/>
                  </a:lnTo>
                  <a:lnTo>
                    <a:pt x="3181096" y="4064"/>
                  </a:lnTo>
                  <a:lnTo>
                    <a:pt x="3173095" y="1524"/>
                  </a:lnTo>
                  <a:lnTo>
                    <a:pt x="3163824" y="1524"/>
                  </a:lnTo>
                  <a:lnTo>
                    <a:pt x="3128784" y="23533"/>
                  </a:lnTo>
                  <a:lnTo>
                    <a:pt x="3126105" y="37592"/>
                  </a:lnTo>
                  <a:lnTo>
                    <a:pt x="3126790" y="45059"/>
                  </a:lnTo>
                  <a:lnTo>
                    <a:pt x="3156051" y="72910"/>
                  </a:lnTo>
                  <a:lnTo>
                    <a:pt x="3163824" y="73533"/>
                  </a:lnTo>
                  <a:lnTo>
                    <a:pt x="3173095" y="73533"/>
                  </a:lnTo>
                  <a:lnTo>
                    <a:pt x="3181096" y="70993"/>
                  </a:lnTo>
                  <a:lnTo>
                    <a:pt x="3187827" y="65913"/>
                  </a:lnTo>
                  <a:lnTo>
                    <a:pt x="3194685" y="60833"/>
                  </a:lnTo>
                  <a:lnTo>
                    <a:pt x="3196310" y="58293"/>
                  </a:lnTo>
                  <a:lnTo>
                    <a:pt x="3199003" y="54102"/>
                  </a:lnTo>
                  <a:lnTo>
                    <a:pt x="3200908" y="45847"/>
                  </a:lnTo>
                  <a:lnTo>
                    <a:pt x="3226181" y="45847"/>
                  </a:lnTo>
                  <a:lnTo>
                    <a:pt x="3226181" y="77089"/>
                  </a:lnTo>
                  <a:lnTo>
                    <a:pt x="3244469" y="77089"/>
                  </a:lnTo>
                  <a:lnTo>
                    <a:pt x="3244469" y="45847"/>
                  </a:lnTo>
                  <a:lnTo>
                    <a:pt x="3244469" y="29972"/>
                  </a:lnTo>
                  <a:lnTo>
                    <a:pt x="3244469" y="0"/>
                  </a:lnTo>
                  <a:close/>
                </a:path>
                <a:path w="3407409" h="363220">
                  <a:moveTo>
                    <a:pt x="3386455" y="5207"/>
                  </a:moveTo>
                  <a:lnTo>
                    <a:pt x="3367913" y="5207"/>
                  </a:lnTo>
                  <a:lnTo>
                    <a:pt x="3367913" y="20955"/>
                  </a:lnTo>
                  <a:lnTo>
                    <a:pt x="3367913" y="46482"/>
                  </a:lnTo>
                  <a:lnTo>
                    <a:pt x="3313430" y="46482"/>
                  </a:lnTo>
                  <a:lnTo>
                    <a:pt x="3313430" y="20955"/>
                  </a:lnTo>
                  <a:lnTo>
                    <a:pt x="3367913" y="20955"/>
                  </a:lnTo>
                  <a:lnTo>
                    <a:pt x="3367913" y="5207"/>
                  </a:lnTo>
                  <a:lnTo>
                    <a:pt x="3294761" y="5207"/>
                  </a:lnTo>
                  <a:lnTo>
                    <a:pt x="3294761" y="62103"/>
                  </a:lnTo>
                  <a:lnTo>
                    <a:pt x="3386455" y="62103"/>
                  </a:lnTo>
                  <a:lnTo>
                    <a:pt x="3386455" y="46482"/>
                  </a:lnTo>
                  <a:lnTo>
                    <a:pt x="3386455" y="20955"/>
                  </a:lnTo>
                  <a:lnTo>
                    <a:pt x="3386455" y="5207"/>
                  </a:lnTo>
                  <a:close/>
                </a:path>
                <a:path w="3407409" h="363220">
                  <a:moveTo>
                    <a:pt x="3407410" y="78486"/>
                  </a:moveTo>
                  <a:lnTo>
                    <a:pt x="3274187" y="78486"/>
                  </a:lnTo>
                  <a:lnTo>
                    <a:pt x="3274187" y="94348"/>
                  </a:lnTo>
                  <a:lnTo>
                    <a:pt x="3331337" y="94348"/>
                  </a:lnTo>
                  <a:lnTo>
                    <a:pt x="3331337" y="143535"/>
                  </a:lnTo>
                  <a:lnTo>
                    <a:pt x="3350006" y="143535"/>
                  </a:lnTo>
                  <a:lnTo>
                    <a:pt x="3350006" y="94348"/>
                  </a:lnTo>
                  <a:lnTo>
                    <a:pt x="3407410" y="94348"/>
                  </a:lnTo>
                  <a:lnTo>
                    <a:pt x="3407410" y="7848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6311" y="6642976"/>
              <a:ext cx="124587" cy="143548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7015861" y="6640969"/>
              <a:ext cx="1667510" cy="146050"/>
            </a:xfrm>
            <a:custGeom>
              <a:avLst/>
              <a:gdLst/>
              <a:ahLst/>
              <a:cxnLst/>
              <a:rect l="l" t="t" r="r" b="b"/>
              <a:pathLst>
                <a:path w="1667509" h="146050">
                  <a:moveTo>
                    <a:pt x="41910" y="104851"/>
                  </a:moveTo>
                  <a:lnTo>
                    <a:pt x="39776" y="92722"/>
                  </a:lnTo>
                  <a:lnTo>
                    <a:pt x="39243" y="89662"/>
                  </a:lnTo>
                  <a:lnTo>
                    <a:pt x="32893" y="91694"/>
                  </a:lnTo>
                  <a:lnTo>
                    <a:pt x="26035" y="92722"/>
                  </a:lnTo>
                  <a:lnTo>
                    <a:pt x="18542" y="92722"/>
                  </a:lnTo>
                  <a:lnTo>
                    <a:pt x="18542" y="29908"/>
                  </a:lnTo>
                  <a:lnTo>
                    <a:pt x="38735" y="29908"/>
                  </a:lnTo>
                  <a:lnTo>
                    <a:pt x="38735" y="14363"/>
                  </a:lnTo>
                  <a:lnTo>
                    <a:pt x="0" y="14363"/>
                  </a:lnTo>
                  <a:lnTo>
                    <a:pt x="0" y="108191"/>
                  </a:lnTo>
                  <a:lnTo>
                    <a:pt x="12966" y="107988"/>
                  </a:lnTo>
                  <a:lnTo>
                    <a:pt x="24282" y="107365"/>
                  </a:lnTo>
                  <a:lnTo>
                    <a:pt x="33921" y="106311"/>
                  </a:lnTo>
                  <a:lnTo>
                    <a:pt x="41910" y="104851"/>
                  </a:lnTo>
                  <a:close/>
                </a:path>
                <a:path w="1667509" h="146050">
                  <a:moveTo>
                    <a:pt x="90678" y="105664"/>
                  </a:moveTo>
                  <a:lnTo>
                    <a:pt x="88874" y="92862"/>
                  </a:lnTo>
                  <a:lnTo>
                    <a:pt x="88519" y="90258"/>
                  </a:lnTo>
                  <a:lnTo>
                    <a:pt x="80899" y="91998"/>
                  </a:lnTo>
                  <a:lnTo>
                    <a:pt x="72771" y="92862"/>
                  </a:lnTo>
                  <a:lnTo>
                    <a:pt x="64008" y="92862"/>
                  </a:lnTo>
                  <a:lnTo>
                    <a:pt x="64008" y="29908"/>
                  </a:lnTo>
                  <a:lnTo>
                    <a:pt x="84201" y="29908"/>
                  </a:lnTo>
                  <a:lnTo>
                    <a:pt x="84201" y="14363"/>
                  </a:lnTo>
                  <a:lnTo>
                    <a:pt x="45593" y="14363"/>
                  </a:lnTo>
                  <a:lnTo>
                    <a:pt x="45593" y="108343"/>
                  </a:lnTo>
                  <a:lnTo>
                    <a:pt x="61328" y="108178"/>
                  </a:lnTo>
                  <a:lnTo>
                    <a:pt x="74079" y="107683"/>
                  </a:lnTo>
                  <a:lnTo>
                    <a:pt x="83858" y="106845"/>
                  </a:lnTo>
                  <a:lnTo>
                    <a:pt x="90678" y="105664"/>
                  </a:lnTo>
                  <a:close/>
                </a:path>
                <a:path w="1667509" h="146050">
                  <a:moveTo>
                    <a:pt x="133985" y="57150"/>
                  </a:moveTo>
                  <a:lnTo>
                    <a:pt x="113665" y="57150"/>
                  </a:lnTo>
                  <a:lnTo>
                    <a:pt x="113665" y="2006"/>
                  </a:lnTo>
                  <a:lnTo>
                    <a:pt x="94996" y="2006"/>
                  </a:lnTo>
                  <a:lnTo>
                    <a:pt x="94996" y="145554"/>
                  </a:lnTo>
                  <a:lnTo>
                    <a:pt x="113665" y="145554"/>
                  </a:lnTo>
                  <a:lnTo>
                    <a:pt x="113665" y="72847"/>
                  </a:lnTo>
                  <a:lnTo>
                    <a:pt x="133985" y="72847"/>
                  </a:lnTo>
                  <a:lnTo>
                    <a:pt x="133985" y="57150"/>
                  </a:lnTo>
                  <a:close/>
                </a:path>
                <a:path w="1667509" h="146050">
                  <a:moveTo>
                    <a:pt x="237490" y="109156"/>
                  </a:moveTo>
                  <a:lnTo>
                    <a:pt x="235508" y="97104"/>
                  </a:lnTo>
                  <a:lnTo>
                    <a:pt x="234950" y="93611"/>
                  </a:lnTo>
                  <a:lnTo>
                    <a:pt x="224396" y="95148"/>
                  </a:lnTo>
                  <a:lnTo>
                    <a:pt x="210642" y="96240"/>
                  </a:lnTo>
                  <a:lnTo>
                    <a:pt x="193675" y="96888"/>
                  </a:lnTo>
                  <a:lnTo>
                    <a:pt x="173482" y="97104"/>
                  </a:lnTo>
                  <a:lnTo>
                    <a:pt x="173482" y="68008"/>
                  </a:lnTo>
                  <a:lnTo>
                    <a:pt x="222377" y="68008"/>
                  </a:lnTo>
                  <a:lnTo>
                    <a:pt x="222377" y="12649"/>
                  </a:lnTo>
                  <a:lnTo>
                    <a:pt x="154686" y="12649"/>
                  </a:lnTo>
                  <a:lnTo>
                    <a:pt x="154686" y="28346"/>
                  </a:lnTo>
                  <a:lnTo>
                    <a:pt x="203708" y="28346"/>
                  </a:lnTo>
                  <a:lnTo>
                    <a:pt x="203708" y="52603"/>
                  </a:lnTo>
                  <a:lnTo>
                    <a:pt x="154686" y="52603"/>
                  </a:lnTo>
                  <a:lnTo>
                    <a:pt x="154686" y="112814"/>
                  </a:lnTo>
                  <a:lnTo>
                    <a:pt x="182854" y="112585"/>
                  </a:lnTo>
                  <a:lnTo>
                    <a:pt x="206032" y="111899"/>
                  </a:lnTo>
                  <a:lnTo>
                    <a:pt x="224243" y="110756"/>
                  </a:lnTo>
                  <a:lnTo>
                    <a:pt x="237490" y="109156"/>
                  </a:lnTo>
                  <a:close/>
                </a:path>
                <a:path w="1667509" h="146050">
                  <a:moveTo>
                    <a:pt x="285623" y="57150"/>
                  </a:moveTo>
                  <a:lnTo>
                    <a:pt x="263144" y="57150"/>
                  </a:lnTo>
                  <a:lnTo>
                    <a:pt x="263144" y="2006"/>
                  </a:lnTo>
                  <a:lnTo>
                    <a:pt x="244602" y="2006"/>
                  </a:lnTo>
                  <a:lnTo>
                    <a:pt x="244602" y="145554"/>
                  </a:lnTo>
                  <a:lnTo>
                    <a:pt x="263144" y="145554"/>
                  </a:lnTo>
                  <a:lnTo>
                    <a:pt x="263144" y="72847"/>
                  </a:lnTo>
                  <a:lnTo>
                    <a:pt x="285623" y="72847"/>
                  </a:lnTo>
                  <a:lnTo>
                    <a:pt x="285623" y="57150"/>
                  </a:lnTo>
                  <a:close/>
                </a:path>
                <a:path w="1667509" h="146050">
                  <a:moveTo>
                    <a:pt x="439420" y="8102"/>
                  </a:moveTo>
                  <a:lnTo>
                    <a:pt x="360045" y="8102"/>
                  </a:lnTo>
                  <a:lnTo>
                    <a:pt x="360045" y="23368"/>
                  </a:lnTo>
                  <a:lnTo>
                    <a:pt x="439420" y="23368"/>
                  </a:lnTo>
                  <a:lnTo>
                    <a:pt x="439420" y="8102"/>
                  </a:lnTo>
                  <a:close/>
                </a:path>
                <a:path w="1667509" h="146050">
                  <a:moveTo>
                    <a:pt x="446913" y="80060"/>
                  </a:moveTo>
                  <a:lnTo>
                    <a:pt x="445668" y="66751"/>
                  </a:lnTo>
                  <a:lnTo>
                    <a:pt x="445516" y="65112"/>
                  </a:lnTo>
                  <a:lnTo>
                    <a:pt x="439801" y="66205"/>
                  </a:lnTo>
                  <a:lnTo>
                    <a:pt x="433197" y="66751"/>
                  </a:lnTo>
                  <a:lnTo>
                    <a:pt x="425704" y="66751"/>
                  </a:lnTo>
                  <a:lnTo>
                    <a:pt x="427228" y="30505"/>
                  </a:lnTo>
                  <a:lnTo>
                    <a:pt x="409067" y="30505"/>
                  </a:lnTo>
                  <a:lnTo>
                    <a:pt x="408178" y="66890"/>
                  </a:lnTo>
                  <a:lnTo>
                    <a:pt x="391541" y="66890"/>
                  </a:lnTo>
                  <a:lnTo>
                    <a:pt x="390652" y="30505"/>
                  </a:lnTo>
                  <a:lnTo>
                    <a:pt x="372110" y="30505"/>
                  </a:lnTo>
                  <a:lnTo>
                    <a:pt x="373888" y="66890"/>
                  </a:lnTo>
                  <a:lnTo>
                    <a:pt x="356362" y="66890"/>
                  </a:lnTo>
                  <a:lnTo>
                    <a:pt x="356362" y="82296"/>
                  </a:lnTo>
                  <a:lnTo>
                    <a:pt x="417957" y="82296"/>
                  </a:lnTo>
                  <a:lnTo>
                    <a:pt x="427189" y="82169"/>
                  </a:lnTo>
                  <a:lnTo>
                    <a:pt x="435089" y="81749"/>
                  </a:lnTo>
                  <a:lnTo>
                    <a:pt x="441667" y="81051"/>
                  </a:lnTo>
                  <a:lnTo>
                    <a:pt x="446913" y="80060"/>
                  </a:lnTo>
                  <a:close/>
                </a:path>
                <a:path w="1667509" h="146050">
                  <a:moveTo>
                    <a:pt x="477520" y="2006"/>
                  </a:moveTo>
                  <a:lnTo>
                    <a:pt x="459105" y="2006"/>
                  </a:lnTo>
                  <a:lnTo>
                    <a:pt x="459105" y="27152"/>
                  </a:lnTo>
                  <a:lnTo>
                    <a:pt x="438404" y="27152"/>
                  </a:lnTo>
                  <a:lnTo>
                    <a:pt x="438404" y="40703"/>
                  </a:lnTo>
                  <a:lnTo>
                    <a:pt x="459105" y="40703"/>
                  </a:lnTo>
                  <a:lnTo>
                    <a:pt x="459105" y="47993"/>
                  </a:lnTo>
                  <a:lnTo>
                    <a:pt x="438404" y="47993"/>
                  </a:lnTo>
                  <a:lnTo>
                    <a:pt x="438404" y="61468"/>
                  </a:lnTo>
                  <a:lnTo>
                    <a:pt x="459105" y="61468"/>
                  </a:lnTo>
                  <a:lnTo>
                    <a:pt x="459105" y="86321"/>
                  </a:lnTo>
                  <a:lnTo>
                    <a:pt x="477520" y="86321"/>
                  </a:lnTo>
                  <a:lnTo>
                    <a:pt x="477520" y="2006"/>
                  </a:lnTo>
                  <a:close/>
                </a:path>
                <a:path w="1667509" h="146050">
                  <a:moveTo>
                    <a:pt x="480695" y="107378"/>
                  </a:moveTo>
                  <a:lnTo>
                    <a:pt x="477989" y="102768"/>
                  </a:lnTo>
                  <a:lnTo>
                    <a:pt x="476504" y="100215"/>
                  </a:lnTo>
                  <a:lnTo>
                    <a:pt x="468122" y="95135"/>
                  </a:lnTo>
                  <a:lnTo>
                    <a:pt x="461772" y="92151"/>
                  </a:lnTo>
                  <a:lnTo>
                    <a:pt x="461772" y="116598"/>
                  </a:lnTo>
                  <a:lnTo>
                    <a:pt x="459892" y="122669"/>
                  </a:lnTo>
                  <a:lnTo>
                    <a:pt x="454253" y="126987"/>
                  </a:lnTo>
                  <a:lnTo>
                    <a:pt x="444893" y="129578"/>
                  </a:lnTo>
                  <a:lnTo>
                    <a:pt x="431800" y="130441"/>
                  </a:lnTo>
                  <a:lnTo>
                    <a:pt x="418719" y="129578"/>
                  </a:lnTo>
                  <a:lnTo>
                    <a:pt x="409397" y="126987"/>
                  </a:lnTo>
                  <a:lnTo>
                    <a:pt x="403809" y="122669"/>
                  </a:lnTo>
                  <a:lnTo>
                    <a:pt x="401955" y="116598"/>
                  </a:lnTo>
                  <a:lnTo>
                    <a:pt x="403809" y="110553"/>
                  </a:lnTo>
                  <a:lnTo>
                    <a:pt x="409397" y="106235"/>
                  </a:lnTo>
                  <a:lnTo>
                    <a:pt x="418719" y="103644"/>
                  </a:lnTo>
                  <a:lnTo>
                    <a:pt x="431800" y="102768"/>
                  </a:lnTo>
                  <a:lnTo>
                    <a:pt x="444893" y="103644"/>
                  </a:lnTo>
                  <a:lnTo>
                    <a:pt x="454253" y="106235"/>
                  </a:lnTo>
                  <a:lnTo>
                    <a:pt x="459892" y="110553"/>
                  </a:lnTo>
                  <a:lnTo>
                    <a:pt x="461772" y="116598"/>
                  </a:lnTo>
                  <a:lnTo>
                    <a:pt x="461772" y="92151"/>
                  </a:lnTo>
                  <a:lnTo>
                    <a:pt x="461060" y="91808"/>
                  </a:lnTo>
                  <a:lnTo>
                    <a:pt x="452666" y="89420"/>
                  </a:lnTo>
                  <a:lnTo>
                    <a:pt x="442912" y="87985"/>
                  </a:lnTo>
                  <a:lnTo>
                    <a:pt x="431800" y="87503"/>
                  </a:lnTo>
                  <a:lnTo>
                    <a:pt x="420763" y="87998"/>
                  </a:lnTo>
                  <a:lnTo>
                    <a:pt x="383032" y="107670"/>
                  </a:lnTo>
                  <a:lnTo>
                    <a:pt x="383032" y="125933"/>
                  </a:lnTo>
                  <a:lnTo>
                    <a:pt x="420382" y="145224"/>
                  </a:lnTo>
                  <a:lnTo>
                    <a:pt x="431800" y="145694"/>
                  </a:lnTo>
                  <a:lnTo>
                    <a:pt x="442849" y="145224"/>
                  </a:lnTo>
                  <a:lnTo>
                    <a:pt x="477951" y="130441"/>
                  </a:lnTo>
                  <a:lnTo>
                    <a:pt x="480593" y="125933"/>
                  </a:lnTo>
                  <a:lnTo>
                    <a:pt x="480695" y="107378"/>
                  </a:lnTo>
                  <a:close/>
                </a:path>
                <a:path w="1667509" h="146050">
                  <a:moveTo>
                    <a:pt x="586359" y="14363"/>
                  </a:moveTo>
                  <a:lnTo>
                    <a:pt x="515112" y="14363"/>
                  </a:lnTo>
                  <a:lnTo>
                    <a:pt x="515112" y="30060"/>
                  </a:lnTo>
                  <a:lnTo>
                    <a:pt x="565150" y="30060"/>
                  </a:lnTo>
                  <a:lnTo>
                    <a:pt x="557720" y="51219"/>
                  </a:lnTo>
                  <a:lnTo>
                    <a:pt x="545528" y="70104"/>
                  </a:lnTo>
                  <a:lnTo>
                    <a:pt x="528574" y="86715"/>
                  </a:lnTo>
                  <a:lnTo>
                    <a:pt x="506857" y="101053"/>
                  </a:lnTo>
                  <a:lnTo>
                    <a:pt x="520954" y="114147"/>
                  </a:lnTo>
                  <a:lnTo>
                    <a:pt x="547331" y="94157"/>
                  </a:lnTo>
                  <a:lnTo>
                    <a:pt x="567029" y="70866"/>
                  </a:lnTo>
                  <a:lnTo>
                    <a:pt x="580047" y="44272"/>
                  </a:lnTo>
                  <a:lnTo>
                    <a:pt x="586359" y="14363"/>
                  </a:lnTo>
                  <a:close/>
                </a:path>
                <a:path w="1667509" h="146050">
                  <a:moveTo>
                    <a:pt x="645287" y="58559"/>
                  </a:moveTo>
                  <a:lnTo>
                    <a:pt x="623062" y="58559"/>
                  </a:lnTo>
                  <a:lnTo>
                    <a:pt x="623062" y="2006"/>
                  </a:lnTo>
                  <a:lnTo>
                    <a:pt x="604266" y="2006"/>
                  </a:lnTo>
                  <a:lnTo>
                    <a:pt x="604266" y="145554"/>
                  </a:lnTo>
                  <a:lnTo>
                    <a:pt x="623062" y="145554"/>
                  </a:lnTo>
                  <a:lnTo>
                    <a:pt x="623062" y="74256"/>
                  </a:lnTo>
                  <a:lnTo>
                    <a:pt x="645287" y="74256"/>
                  </a:lnTo>
                  <a:lnTo>
                    <a:pt x="645287" y="58559"/>
                  </a:lnTo>
                  <a:close/>
                </a:path>
                <a:path w="1667509" h="146050">
                  <a:moveTo>
                    <a:pt x="788289" y="66294"/>
                  </a:moveTo>
                  <a:lnTo>
                    <a:pt x="761212" y="37338"/>
                  </a:lnTo>
                  <a:lnTo>
                    <a:pt x="759206" y="24549"/>
                  </a:lnTo>
                  <a:lnTo>
                    <a:pt x="759206" y="7962"/>
                  </a:lnTo>
                  <a:lnTo>
                    <a:pt x="741299" y="7962"/>
                  </a:lnTo>
                  <a:lnTo>
                    <a:pt x="741299" y="24549"/>
                  </a:lnTo>
                  <a:lnTo>
                    <a:pt x="740765" y="31559"/>
                  </a:lnTo>
                  <a:lnTo>
                    <a:pt x="717384" y="67017"/>
                  </a:lnTo>
                  <a:lnTo>
                    <a:pt x="710946" y="70764"/>
                  </a:lnTo>
                  <a:lnTo>
                    <a:pt x="724408" y="83858"/>
                  </a:lnTo>
                  <a:lnTo>
                    <a:pt x="750951" y="54914"/>
                  </a:lnTo>
                  <a:lnTo>
                    <a:pt x="756348" y="62458"/>
                  </a:lnTo>
                  <a:lnTo>
                    <a:pt x="762469" y="69202"/>
                  </a:lnTo>
                  <a:lnTo>
                    <a:pt x="769302" y="75184"/>
                  </a:lnTo>
                  <a:lnTo>
                    <a:pt x="776859" y="80365"/>
                  </a:lnTo>
                  <a:lnTo>
                    <a:pt x="788289" y="66294"/>
                  </a:lnTo>
                  <a:close/>
                </a:path>
                <a:path w="1667509" h="146050">
                  <a:moveTo>
                    <a:pt x="837438" y="2006"/>
                  </a:moveTo>
                  <a:lnTo>
                    <a:pt x="819023" y="2006"/>
                  </a:lnTo>
                  <a:lnTo>
                    <a:pt x="819023" y="38620"/>
                  </a:lnTo>
                  <a:lnTo>
                    <a:pt x="807720" y="38620"/>
                  </a:lnTo>
                  <a:lnTo>
                    <a:pt x="807720" y="4902"/>
                  </a:lnTo>
                  <a:lnTo>
                    <a:pt x="789432" y="4902"/>
                  </a:lnTo>
                  <a:lnTo>
                    <a:pt x="789432" y="83261"/>
                  </a:lnTo>
                  <a:lnTo>
                    <a:pt x="807720" y="83261"/>
                  </a:lnTo>
                  <a:lnTo>
                    <a:pt x="807720" y="54241"/>
                  </a:lnTo>
                  <a:lnTo>
                    <a:pt x="819023" y="54241"/>
                  </a:lnTo>
                  <a:lnTo>
                    <a:pt x="819023" y="87807"/>
                  </a:lnTo>
                  <a:lnTo>
                    <a:pt x="837438" y="87807"/>
                  </a:lnTo>
                  <a:lnTo>
                    <a:pt x="837438" y="54241"/>
                  </a:lnTo>
                  <a:lnTo>
                    <a:pt x="837438" y="38620"/>
                  </a:lnTo>
                  <a:lnTo>
                    <a:pt x="837438" y="2006"/>
                  </a:lnTo>
                  <a:close/>
                </a:path>
                <a:path w="1667509" h="146050">
                  <a:moveTo>
                    <a:pt x="838161" y="125437"/>
                  </a:moveTo>
                  <a:lnTo>
                    <a:pt x="838123" y="108470"/>
                  </a:lnTo>
                  <a:lnTo>
                    <a:pt x="835101" y="103657"/>
                  </a:lnTo>
                  <a:lnTo>
                    <a:pt x="833882" y="101714"/>
                  </a:lnTo>
                  <a:lnTo>
                    <a:pt x="825246" y="96329"/>
                  </a:lnTo>
                  <a:lnTo>
                    <a:pt x="819150" y="93294"/>
                  </a:lnTo>
                  <a:lnTo>
                    <a:pt x="819150" y="112979"/>
                  </a:lnTo>
                  <a:lnTo>
                    <a:pt x="819150" y="120865"/>
                  </a:lnTo>
                  <a:lnTo>
                    <a:pt x="816610" y="124066"/>
                  </a:lnTo>
                  <a:lnTo>
                    <a:pt x="806704" y="128930"/>
                  </a:lnTo>
                  <a:lnTo>
                    <a:pt x="799338" y="130149"/>
                  </a:lnTo>
                  <a:lnTo>
                    <a:pt x="779780" y="130149"/>
                  </a:lnTo>
                  <a:lnTo>
                    <a:pt x="772414" y="128917"/>
                  </a:lnTo>
                  <a:lnTo>
                    <a:pt x="767334" y="126466"/>
                  </a:lnTo>
                  <a:lnTo>
                    <a:pt x="762381" y="124002"/>
                  </a:lnTo>
                  <a:lnTo>
                    <a:pt x="760006" y="120865"/>
                  </a:lnTo>
                  <a:lnTo>
                    <a:pt x="760006" y="112979"/>
                  </a:lnTo>
                  <a:lnTo>
                    <a:pt x="762381" y="109855"/>
                  </a:lnTo>
                  <a:lnTo>
                    <a:pt x="772287" y="104902"/>
                  </a:lnTo>
                  <a:lnTo>
                    <a:pt x="779653" y="103657"/>
                  </a:lnTo>
                  <a:lnTo>
                    <a:pt x="799465" y="103657"/>
                  </a:lnTo>
                  <a:lnTo>
                    <a:pt x="806856" y="104902"/>
                  </a:lnTo>
                  <a:lnTo>
                    <a:pt x="816737" y="109791"/>
                  </a:lnTo>
                  <a:lnTo>
                    <a:pt x="819150" y="112979"/>
                  </a:lnTo>
                  <a:lnTo>
                    <a:pt x="819150" y="93294"/>
                  </a:lnTo>
                  <a:lnTo>
                    <a:pt x="818159" y="92798"/>
                  </a:lnTo>
                  <a:lnTo>
                    <a:pt x="809866" y="90271"/>
                  </a:lnTo>
                  <a:lnTo>
                    <a:pt x="800239" y="88760"/>
                  </a:lnTo>
                  <a:lnTo>
                    <a:pt x="789559" y="88252"/>
                  </a:lnTo>
                  <a:lnTo>
                    <a:pt x="778713" y="88760"/>
                  </a:lnTo>
                  <a:lnTo>
                    <a:pt x="740918" y="108470"/>
                  </a:lnTo>
                  <a:lnTo>
                    <a:pt x="740918" y="125437"/>
                  </a:lnTo>
                  <a:lnTo>
                    <a:pt x="778814" y="144919"/>
                  </a:lnTo>
                  <a:lnTo>
                    <a:pt x="789559" y="145402"/>
                  </a:lnTo>
                  <a:lnTo>
                    <a:pt x="800290" y="144919"/>
                  </a:lnTo>
                  <a:lnTo>
                    <a:pt x="835202" y="130149"/>
                  </a:lnTo>
                  <a:lnTo>
                    <a:pt x="838161" y="125437"/>
                  </a:lnTo>
                  <a:close/>
                </a:path>
                <a:path w="1667509" h="146050">
                  <a:moveTo>
                    <a:pt x="955294" y="77165"/>
                  </a:moveTo>
                  <a:lnTo>
                    <a:pt x="953643" y="64808"/>
                  </a:lnTo>
                  <a:lnTo>
                    <a:pt x="953262" y="61912"/>
                  </a:lnTo>
                  <a:lnTo>
                    <a:pt x="944714" y="63182"/>
                  </a:lnTo>
                  <a:lnTo>
                    <a:pt x="934123" y="64084"/>
                  </a:lnTo>
                  <a:lnTo>
                    <a:pt x="921524" y="64630"/>
                  </a:lnTo>
                  <a:lnTo>
                    <a:pt x="906907" y="64808"/>
                  </a:lnTo>
                  <a:lnTo>
                    <a:pt x="890397" y="64808"/>
                  </a:lnTo>
                  <a:lnTo>
                    <a:pt x="890397" y="50444"/>
                  </a:lnTo>
                  <a:lnTo>
                    <a:pt x="940689" y="50444"/>
                  </a:lnTo>
                  <a:lnTo>
                    <a:pt x="940689" y="7518"/>
                  </a:lnTo>
                  <a:lnTo>
                    <a:pt x="871728" y="7518"/>
                  </a:lnTo>
                  <a:lnTo>
                    <a:pt x="871728" y="23215"/>
                  </a:lnTo>
                  <a:lnTo>
                    <a:pt x="922020" y="23215"/>
                  </a:lnTo>
                  <a:lnTo>
                    <a:pt x="922020" y="35712"/>
                  </a:lnTo>
                  <a:lnTo>
                    <a:pt x="871728" y="35712"/>
                  </a:lnTo>
                  <a:lnTo>
                    <a:pt x="871728" y="80365"/>
                  </a:lnTo>
                  <a:lnTo>
                    <a:pt x="899541" y="80365"/>
                  </a:lnTo>
                  <a:lnTo>
                    <a:pt x="917028" y="80175"/>
                  </a:lnTo>
                  <a:lnTo>
                    <a:pt x="932167" y="79565"/>
                  </a:lnTo>
                  <a:lnTo>
                    <a:pt x="944930" y="78574"/>
                  </a:lnTo>
                  <a:lnTo>
                    <a:pt x="955294" y="77165"/>
                  </a:lnTo>
                  <a:close/>
                </a:path>
                <a:path w="1667509" h="146050">
                  <a:moveTo>
                    <a:pt x="981202" y="92049"/>
                  </a:moveTo>
                  <a:lnTo>
                    <a:pt x="886968" y="92049"/>
                  </a:lnTo>
                  <a:lnTo>
                    <a:pt x="886968" y="107746"/>
                  </a:lnTo>
                  <a:lnTo>
                    <a:pt x="962660" y="107746"/>
                  </a:lnTo>
                  <a:lnTo>
                    <a:pt x="962660" y="145554"/>
                  </a:lnTo>
                  <a:lnTo>
                    <a:pt x="981202" y="145554"/>
                  </a:lnTo>
                  <a:lnTo>
                    <a:pt x="981202" y="92049"/>
                  </a:lnTo>
                  <a:close/>
                </a:path>
                <a:path w="1667509" h="146050">
                  <a:moveTo>
                    <a:pt x="1003300" y="54470"/>
                  </a:moveTo>
                  <a:lnTo>
                    <a:pt x="981202" y="54470"/>
                  </a:lnTo>
                  <a:lnTo>
                    <a:pt x="981202" y="38100"/>
                  </a:lnTo>
                  <a:lnTo>
                    <a:pt x="1002919" y="38100"/>
                  </a:lnTo>
                  <a:lnTo>
                    <a:pt x="1002919" y="22910"/>
                  </a:lnTo>
                  <a:lnTo>
                    <a:pt x="981202" y="22910"/>
                  </a:lnTo>
                  <a:lnTo>
                    <a:pt x="981202" y="2006"/>
                  </a:lnTo>
                  <a:lnTo>
                    <a:pt x="962406" y="2006"/>
                  </a:lnTo>
                  <a:lnTo>
                    <a:pt x="962406" y="85940"/>
                  </a:lnTo>
                  <a:lnTo>
                    <a:pt x="981202" y="85940"/>
                  </a:lnTo>
                  <a:lnTo>
                    <a:pt x="981202" y="69646"/>
                  </a:lnTo>
                  <a:lnTo>
                    <a:pt x="1003300" y="69646"/>
                  </a:lnTo>
                  <a:lnTo>
                    <a:pt x="1003300" y="54470"/>
                  </a:lnTo>
                  <a:close/>
                </a:path>
                <a:path w="1667509" h="146050">
                  <a:moveTo>
                    <a:pt x="1098169" y="60871"/>
                  </a:moveTo>
                  <a:lnTo>
                    <a:pt x="1097521" y="49987"/>
                  </a:lnTo>
                  <a:lnTo>
                    <a:pt x="1095603" y="40297"/>
                  </a:lnTo>
                  <a:lnTo>
                    <a:pt x="1092428" y="31800"/>
                  </a:lnTo>
                  <a:lnTo>
                    <a:pt x="1089520" y="27012"/>
                  </a:lnTo>
                  <a:lnTo>
                    <a:pt x="1088009" y="24511"/>
                  </a:lnTo>
                  <a:lnTo>
                    <a:pt x="1082433" y="18681"/>
                  </a:lnTo>
                  <a:lnTo>
                    <a:pt x="1080135" y="17195"/>
                  </a:lnTo>
                  <a:lnTo>
                    <a:pt x="1080135" y="61010"/>
                  </a:lnTo>
                  <a:lnTo>
                    <a:pt x="1079766" y="68465"/>
                  </a:lnTo>
                  <a:lnTo>
                    <a:pt x="1066038" y="94945"/>
                  </a:lnTo>
                  <a:lnTo>
                    <a:pt x="1055116" y="94945"/>
                  </a:lnTo>
                  <a:lnTo>
                    <a:pt x="1050417" y="91871"/>
                  </a:lnTo>
                  <a:lnTo>
                    <a:pt x="1046734" y="85725"/>
                  </a:lnTo>
                  <a:lnTo>
                    <a:pt x="1042924" y="79565"/>
                  </a:lnTo>
                  <a:lnTo>
                    <a:pt x="1041120" y="71805"/>
                  </a:lnTo>
                  <a:lnTo>
                    <a:pt x="1041019" y="60871"/>
                  </a:lnTo>
                  <a:lnTo>
                    <a:pt x="1041361" y="53581"/>
                  </a:lnTo>
                  <a:lnTo>
                    <a:pt x="1054862" y="27012"/>
                  </a:lnTo>
                  <a:lnTo>
                    <a:pt x="1066292" y="27012"/>
                  </a:lnTo>
                  <a:lnTo>
                    <a:pt x="1080135" y="61010"/>
                  </a:lnTo>
                  <a:lnTo>
                    <a:pt x="1080135" y="17195"/>
                  </a:lnTo>
                  <a:lnTo>
                    <a:pt x="1076007" y="14503"/>
                  </a:lnTo>
                  <a:lnTo>
                    <a:pt x="1068717" y="12001"/>
                  </a:lnTo>
                  <a:lnTo>
                    <a:pt x="1060577" y="11163"/>
                  </a:lnTo>
                  <a:lnTo>
                    <a:pt x="1052410" y="12001"/>
                  </a:lnTo>
                  <a:lnTo>
                    <a:pt x="1025423" y="40157"/>
                  </a:lnTo>
                  <a:lnTo>
                    <a:pt x="1022858" y="60871"/>
                  </a:lnTo>
                  <a:lnTo>
                    <a:pt x="1023518" y="71805"/>
                  </a:lnTo>
                  <a:lnTo>
                    <a:pt x="1045146" y="107289"/>
                  </a:lnTo>
                  <a:lnTo>
                    <a:pt x="1060577" y="110655"/>
                  </a:lnTo>
                  <a:lnTo>
                    <a:pt x="1068793" y="109816"/>
                  </a:lnTo>
                  <a:lnTo>
                    <a:pt x="1076096" y="107289"/>
                  </a:lnTo>
                  <a:lnTo>
                    <a:pt x="1082446" y="103149"/>
                  </a:lnTo>
                  <a:lnTo>
                    <a:pt x="1088009" y="97294"/>
                  </a:lnTo>
                  <a:lnTo>
                    <a:pt x="1089431" y="94945"/>
                  </a:lnTo>
                  <a:lnTo>
                    <a:pt x="1092428" y="90017"/>
                  </a:lnTo>
                  <a:lnTo>
                    <a:pt x="1095603" y="81521"/>
                  </a:lnTo>
                  <a:lnTo>
                    <a:pt x="1097521" y="71805"/>
                  </a:lnTo>
                  <a:lnTo>
                    <a:pt x="1098169" y="60871"/>
                  </a:lnTo>
                  <a:close/>
                </a:path>
                <a:path w="1667509" h="146050">
                  <a:moveTo>
                    <a:pt x="1138301" y="2006"/>
                  </a:moveTo>
                  <a:lnTo>
                    <a:pt x="1119886" y="2006"/>
                  </a:lnTo>
                  <a:lnTo>
                    <a:pt x="1119886" y="145554"/>
                  </a:lnTo>
                  <a:lnTo>
                    <a:pt x="1138301" y="145554"/>
                  </a:lnTo>
                  <a:lnTo>
                    <a:pt x="1138301" y="2006"/>
                  </a:lnTo>
                  <a:close/>
                </a:path>
                <a:path w="1667509" h="146050">
                  <a:moveTo>
                    <a:pt x="1304163" y="14363"/>
                  </a:moveTo>
                  <a:lnTo>
                    <a:pt x="1232916" y="14363"/>
                  </a:lnTo>
                  <a:lnTo>
                    <a:pt x="1232916" y="30060"/>
                  </a:lnTo>
                  <a:lnTo>
                    <a:pt x="1282954" y="30060"/>
                  </a:lnTo>
                  <a:lnTo>
                    <a:pt x="1275524" y="51219"/>
                  </a:lnTo>
                  <a:lnTo>
                    <a:pt x="1263332" y="70104"/>
                  </a:lnTo>
                  <a:lnTo>
                    <a:pt x="1246378" y="86715"/>
                  </a:lnTo>
                  <a:lnTo>
                    <a:pt x="1224661" y="101053"/>
                  </a:lnTo>
                  <a:lnTo>
                    <a:pt x="1238758" y="114147"/>
                  </a:lnTo>
                  <a:lnTo>
                    <a:pt x="1265135" y="94157"/>
                  </a:lnTo>
                  <a:lnTo>
                    <a:pt x="1284833" y="70866"/>
                  </a:lnTo>
                  <a:lnTo>
                    <a:pt x="1297851" y="44272"/>
                  </a:lnTo>
                  <a:lnTo>
                    <a:pt x="1304163" y="14363"/>
                  </a:lnTo>
                  <a:close/>
                </a:path>
                <a:path w="1667509" h="146050">
                  <a:moveTo>
                    <a:pt x="1363091" y="58559"/>
                  </a:moveTo>
                  <a:lnTo>
                    <a:pt x="1340866" y="58559"/>
                  </a:lnTo>
                  <a:lnTo>
                    <a:pt x="1340866" y="2006"/>
                  </a:lnTo>
                  <a:lnTo>
                    <a:pt x="1322070" y="2006"/>
                  </a:lnTo>
                  <a:lnTo>
                    <a:pt x="1322070" y="145554"/>
                  </a:lnTo>
                  <a:lnTo>
                    <a:pt x="1340866" y="145554"/>
                  </a:lnTo>
                  <a:lnTo>
                    <a:pt x="1340866" y="74256"/>
                  </a:lnTo>
                  <a:lnTo>
                    <a:pt x="1363091" y="74256"/>
                  </a:lnTo>
                  <a:lnTo>
                    <a:pt x="1363091" y="58559"/>
                  </a:lnTo>
                  <a:close/>
                </a:path>
                <a:path w="1667509" h="146050">
                  <a:moveTo>
                    <a:pt x="1492250" y="35712"/>
                  </a:moveTo>
                  <a:lnTo>
                    <a:pt x="1416431" y="35712"/>
                  </a:lnTo>
                  <a:lnTo>
                    <a:pt x="1416431" y="5054"/>
                  </a:lnTo>
                  <a:lnTo>
                    <a:pt x="1397635" y="5054"/>
                  </a:lnTo>
                  <a:lnTo>
                    <a:pt x="1397635" y="51562"/>
                  </a:lnTo>
                  <a:lnTo>
                    <a:pt x="1492250" y="51562"/>
                  </a:lnTo>
                  <a:lnTo>
                    <a:pt x="1492250" y="35712"/>
                  </a:lnTo>
                  <a:close/>
                </a:path>
                <a:path w="1667509" h="146050">
                  <a:moveTo>
                    <a:pt x="1492758" y="126619"/>
                  </a:moveTo>
                  <a:lnTo>
                    <a:pt x="1473708" y="94627"/>
                  </a:lnTo>
                  <a:lnTo>
                    <a:pt x="1473708" y="117792"/>
                  </a:lnTo>
                  <a:lnTo>
                    <a:pt x="1473708" y="121615"/>
                  </a:lnTo>
                  <a:lnTo>
                    <a:pt x="1471168" y="124650"/>
                  </a:lnTo>
                  <a:lnTo>
                    <a:pt x="1466215" y="126911"/>
                  </a:lnTo>
                  <a:lnTo>
                    <a:pt x="1461135" y="129171"/>
                  </a:lnTo>
                  <a:lnTo>
                    <a:pt x="1453769" y="130302"/>
                  </a:lnTo>
                  <a:lnTo>
                    <a:pt x="1434211" y="130302"/>
                  </a:lnTo>
                  <a:lnTo>
                    <a:pt x="1426845" y="129171"/>
                  </a:lnTo>
                  <a:lnTo>
                    <a:pt x="1421892" y="126911"/>
                  </a:lnTo>
                  <a:lnTo>
                    <a:pt x="1416812" y="124650"/>
                  </a:lnTo>
                  <a:lnTo>
                    <a:pt x="1414272" y="121615"/>
                  </a:lnTo>
                  <a:lnTo>
                    <a:pt x="1414272" y="117792"/>
                  </a:lnTo>
                  <a:lnTo>
                    <a:pt x="1416126" y="112496"/>
                  </a:lnTo>
                  <a:lnTo>
                    <a:pt x="1421701" y="108699"/>
                  </a:lnTo>
                  <a:lnTo>
                    <a:pt x="1430985" y="106426"/>
                  </a:lnTo>
                  <a:lnTo>
                    <a:pt x="1443990" y="105664"/>
                  </a:lnTo>
                  <a:lnTo>
                    <a:pt x="1456982" y="106426"/>
                  </a:lnTo>
                  <a:lnTo>
                    <a:pt x="1466278" y="108699"/>
                  </a:lnTo>
                  <a:lnTo>
                    <a:pt x="1471841" y="112496"/>
                  </a:lnTo>
                  <a:lnTo>
                    <a:pt x="1473708" y="117792"/>
                  </a:lnTo>
                  <a:lnTo>
                    <a:pt x="1473708" y="94627"/>
                  </a:lnTo>
                  <a:lnTo>
                    <a:pt x="1473200" y="94386"/>
                  </a:lnTo>
                  <a:lnTo>
                    <a:pt x="1464843" y="92100"/>
                  </a:lnTo>
                  <a:lnTo>
                    <a:pt x="1454988" y="90716"/>
                  </a:lnTo>
                  <a:lnTo>
                    <a:pt x="1443990" y="90258"/>
                  </a:lnTo>
                  <a:lnTo>
                    <a:pt x="1432902" y="90728"/>
                  </a:lnTo>
                  <a:lnTo>
                    <a:pt x="1395222" y="109118"/>
                  </a:lnTo>
                  <a:lnTo>
                    <a:pt x="1395222" y="126619"/>
                  </a:lnTo>
                  <a:lnTo>
                    <a:pt x="1432941" y="145110"/>
                  </a:lnTo>
                  <a:lnTo>
                    <a:pt x="1443990" y="145554"/>
                  </a:lnTo>
                  <a:lnTo>
                    <a:pt x="1455089" y="145110"/>
                  </a:lnTo>
                  <a:lnTo>
                    <a:pt x="1490497" y="130302"/>
                  </a:lnTo>
                  <a:lnTo>
                    <a:pt x="1492758" y="126619"/>
                  </a:lnTo>
                  <a:close/>
                </a:path>
                <a:path w="1667509" h="146050">
                  <a:moveTo>
                    <a:pt x="1510665" y="63842"/>
                  </a:moveTo>
                  <a:lnTo>
                    <a:pt x="1377442" y="63842"/>
                  </a:lnTo>
                  <a:lnTo>
                    <a:pt x="1377442" y="79540"/>
                  </a:lnTo>
                  <a:lnTo>
                    <a:pt x="1510665" y="79540"/>
                  </a:lnTo>
                  <a:lnTo>
                    <a:pt x="1510665" y="63842"/>
                  </a:lnTo>
                  <a:close/>
                </a:path>
                <a:path w="1667509" h="146050">
                  <a:moveTo>
                    <a:pt x="1612773" y="53009"/>
                  </a:moveTo>
                  <a:lnTo>
                    <a:pt x="1610956" y="49707"/>
                  </a:lnTo>
                  <a:lnTo>
                    <a:pt x="1609344" y="46774"/>
                  </a:lnTo>
                  <a:lnTo>
                    <a:pt x="1602613" y="41960"/>
                  </a:lnTo>
                  <a:lnTo>
                    <a:pt x="1597101" y="38811"/>
                  </a:lnTo>
                  <a:lnTo>
                    <a:pt x="1594104" y="37769"/>
                  </a:lnTo>
                  <a:lnTo>
                    <a:pt x="1594104" y="53352"/>
                  </a:lnTo>
                  <a:lnTo>
                    <a:pt x="1594104" y="68084"/>
                  </a:lnTo>
                  <a:lnTo>
                    <a:pt x="1587754" y="71805"/>
                  </a:lnTo>
                  <a:lnTo>
                    <a:pt x="1562735" y="71805"/>
                  </a:lnTo>
                  <a:lnTo>
                    <a:pt x="1556512" y="68084"/>
                  </a:lnTo>
                  <a:lnTo>
                    <a:pt x="1556512" y="57365"/>
                  </a:lnTo>
                  <a:lnTo>
                    <a:pt x="1558036" y="54724"/>
                  </a:lnTo>
                  <a:lnTo>
                    <a:pt x="1561084" y="52717"/>
                  </a:lnTo>
                  <a:lnTo>
                    <a:pt x="1564259" y="50711"/>
                  </a:lnTo>
                  <a:lnTo>
                    <a:pt x="1568958" y="49707"/>
                  </a:lnTo>
                  <a:lnTo>
                    <a:pt x="1587754" y="49707"/>
                  </a:lnTo>
                  <a:lnTo>
                    <a:pt x="1594104" y="53352"/>
                  </a:lnTo>
                  <a:lnTo>
                    <a:pt x="1594104" y="37769"/>
                  </a:lnTo>
                  <a:lnTo>
                    <a:pt x="1590700" y="36563"/>
                  </a:lnTo>
                  <a:lnTo>
                    <a:pt x="1583385" y="35204"/>
                  </a:lnTo>
                  <a:lnTo>
                    <a:pt x="1575181" y="34747"/>
                  </a:lnTo>
                  <a:lnTo>
                    <a:pt x="1567027" y="35204"/>
                  </a:lnTo>
                  <a:lnTo>
                    <a:pt x="1537754" y="68427"/>
                  </a:lnTo>
                  <a:lnTo>
                    <a:pt x="1541145" y="74587"/>
                  </a:lnTo>
                  <a:lnTo>
                    <a:pt x="1575054" y="86614"/>
                  </a:lnTo>
                  <a:lnTo>
                    <a:pt x="1583220" y="86169"/>
                  </a:lnTo>
                  <a:lnTo>
                    <a:pt x="1610918" y="71805"/>
                  </a:lnTo>
                  <a:lnTo>
                    <a:pt x="1612773" y="68427"/>
                  </a:lnTo>
                  <a:lnTo>
                    <a:pt x="1612773" y="53009"/>
                  </a:lnTo>
                  <a:close/>
                </a:path>
                <a:path w="1667509" h="146050">
                  <a:moveTo>
                    <a:pt x="1618869" y="14655"/>
                  </a:moveTo>
                  <a:lnTo>
                    <a:pt x="1584198" y="14655"/>
                  </a:lnTo>
                  <a:lnTo>
                    <a:pt x="1584198" y="0"/>
                  </a:lnTo>
                  <a:lnTo>
                    <a:pt x="1565402" y="0"/>
                  </a:lnTo>
                  <a:lnTo>
                    <a:pt x="1565402" y="14655"/>
                  </a:lnTo>
                  <a:lnTo>
                    <a:pt x="1530858" y="14655"/>
                  </a:lnTo>
                  <a:lnTo>
                    <a:pt x="1530858" y="29616"/>
                  </a:lnTo>
                  <a:lnTo>
                    <a:pt x="1618869" y="29616"/>
                  </a:lnTo>
                  <a:lnTo>
                    <a:pt x="1618869" y="14655"/>
                  </a:lnTo>
                  <a:close/>
                </a:path>
                <a:path w="1667509" h="146050">
                  <a:moveTo>
                    <a:pt x="1645412" y="93903"/>
                  </a:moveTo>
                  <a:lnTo>
                    <a:pt x="1626870" y="93903"/>
                  </a:lnTo>
                  <a:lnTo>
                    <a:pt x="1626870" y="109613"/>
                  </a:lnTo>
                  <a:lnTo>
                    <a:pt x="1626870" y="128206"/>
                  </a:lnTo>
                  <a:lnTo>
                    <a:pt x="1570482" y="128206"/>
                  </a:lnTo>
                  <a:lnTo>
                    <a:pt x="1570482" y="109613"/>
                  </a:lnTo>
                  <a:lnTo>
                    <a:pt x="1626870" y="109613"/>
                  </a:lnTo>
                  <a:lnTo>
                    <a:pt x="1626870" y="93903"/>
                  </a:lnTo>
                  <a:lnTo>
                    <a:pt x="1551940" y="93903"/>
                  </a:lnTo>
                  <a:lnTo>
                    <a:pt x="1551940" y="143764"/>
                  </a:lnTo>
                  <a:lnTo>
                    <a:pt x="1645412" y="143764"/>
                  </a:lnTo>
                  <a:lnTo>
                    <a:pt x="1645412" y="128206"/>
                  </a:lnTo>
                  <a:lnTo>
                    <a:pt x="1645412" y="109613"/>
                  </a:lnTo>
                  <a:lnTo>
                    <a:pt x="1645412" y="93903"/>
                  </a:lnTo>
                  <a:close/>
                </a:path>
                <a:path w="1667509" h="146050">
                  <a:moveTo>
                    <a:pt x="1667256" y="41821"/>
                  </a:moveTo>
                  <a:lnTo>
                    <a:pt x="1645412" y="41821"/>
                  </a:lnTo>
                  <a:lnTo>
                    <a:pt x="1645412" y="2006"/>
                  </a:lnTo>
                  <a:lnTo>
                    <a:pt x="1626743" y="2006"/>
                  </a:lnTo>
                  <a:lnTo>
                    <a:pt x="1626743" y="87807"/>
                  </a:lnTo>
                  <a:lnTo>
                    <a:pt x="1645412" y="87807"/>
                  </a:lnTo>
                  <a:lnTo>
                    <a:pt x="1645412" y="57442"/>
                  </a:lnTo>
                  <a:lnTo>
                    <a:pt x="1667256" y="57442"/>
                  </a:lnTo>
                  <a:lnTo>
                    <a:pt x="1667256" y="418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9380" y="5468111"/>
              <a:ext cx="3613404" cy="566928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6400038" y="2480309"/>
              <a:ext cx="3705225" cy="935990"/>
            </a:xfrm>
            <a:custGeom>
              <a:avLst/>
              <a:gdLst/>
              <a:ahLst/>
              <a:cxnLst/>
              <a:rect l="l" t="t" r="r" b="b"/>
              <a:pathLst>
                <a:path w="3705225" h="935989">
                  <a:moveTo>
                    <a:pt x="3548888" y="0"/>
                  </a:moveTo>
                  <a:lnTo>
                    <a:pt x="155956" y="0"/>
                  </a:lnTo>
                  <a:lnTo>
                    <a:pt x="106671" y="7953"/>
                  </a:lnTo>
                  <a:lnTo>
                    <a:pt x="63861" y="30097"/>
                  </a:lnTo>
                  <a:lnTo>
                    <a:pt x="30097" y="63861"/>
                  </a:lnTo>
                  <a:lnTo>
                    <a:pt x="7953" y="106671"/>
                  </a:lnTo>
                  <a:lnTo>
                    <a:pt x="0" y="155955"/>
                  </a:lnTo>
                  <a:lnTo>
                    <a:pt x="0" y="779779"/>
                  </a:lnTo>
                  <a:lnTo>
                    <a:pt x="7953" y="829064"/>
                  </a:lnTo>
                  <a:lnTo>
                    <a:pt x="30097" y="871874"/>
                  </a:lnTo>
                  <a:lnTo>
                    <a:pt x="63861" y="905638"/>
                  </a:lnTo>
                  <a:lnTo>
                    <a:pt x="106671" y="927782"/>
                  </a:lnTo>
                  <a:lnTo>
                    <a:pt x="155956" y="935736"/>
                  </a:lnTo>
                  <a:lnTo>
                    <a:pt x="3548888" y="935736"/>
                  </a:lnTo>
                  <a:lnTo>
                    <a:pt x="3598172" y="927782"/>
                  </a:lnTo>
                  <a:lnTo>
                    <a:pt x="3640982" y="905638"/>
                  </a:lnTo>
                  <a:lnTo>
                    <a:pt x="3674746" y="871874"/>
                  </a:lnTo>
                  <a:lnTo>
                    <a:pt x="3696890" y="829064"/>
                  </a:lnTo>
                  <a:lnTo>
                    <a:pt x="3704843" y="779779"/>
                  </a:lnTo>
                  <a:lnTo>
                    <a:pt x="3704843" y="155955"/>
                  </a:lnTo>
                  <a:lnTo>
                    <a:pt x="3696890" y="106671"/>
                  </a:lnTo>
                  <a:lnTo>
                    <a:pt x="3674746" y="63861"/>
                  </a:lnTo>
                  <a:lnTo>
                    <a:pt x="3640982" y="30097"/>
                  </a:lnTo>
                  <a:lnTo>
                    <a:pt x="3598172" y="7953"/>
                  </a:lnTo>
                  <a:lnTo>
                    <a:pt x="35488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400038" y="2480309"/>
              <a:ext cx="3705225" cy="935990"/>
            </a:xfrm>
            <a:custGeom>
              <a:avLst/>
              <a:gdLst/>
              <a:ahLst/>
              <a:cxnLst/>
              <a:rect l="l" t="t" r="r" b="b"/>
              <a:pathLst>
                <a:path w="3705225" h="935989">
                  <a:moveTo>
                    <a:pt x="0" y="155955"/>
                  </a:moveTo>
                  <a:lnTo>
                    <a:pt x="7953" y="106671"/>
                  </a:lnTo>
                  <a:lnTo>
                    <a:pt x="30097" y="63861"/>
                  </a:lnTo>
                  <a:lnTo>
                    <a:pt x="63861" y="30097"/>
                  </a:lnTo>
                  <a:lnTo>
                    <a:pt x="106671" y="7953"/>
                  </a:lnTo>
                  <a:lnTo>
                    <a:pt x="155956" y="0"/>
                  </a:lnTo>
                  <a:lnTo>
                    <a:pt x="3548888" y="0"/>
                  </a:lnTo>
                  <a:lnTo>
                    <a:pt x="3598172" y="7953"/>
                  </a:lnTo>
                  <a:lnTo>
                    <a:pt x="3640982" y="30097"/>
                  </a:lnTo>
                  <a:lnTo>
                    <a:pt x="3674746" y="63861"/>
                  </a:lnTo>
                  <a:lnTo>
                    <a:pt x="3696890" y="106671"/>
                  </a:lnTo>
                  <a:lnTo>
                    <a:pt x="3704843" y="155955"/>
                  </a:lnTo>
                  <a:lnTo>
                    <a:pt x="3704843" y="779779"/>
                  </a:lnTo>
                  <a:lnTo>
                    <a:pt x="3696890" y="829064"/>
                  </a:lnTo>
                  <a:lnTo>
                    <a:pt x="3674746" y="871874"/>
                  </a:lnTo>
                  <a:lnTo>
                    <a:pt x="3640982" y="905638"/>
                  </a:lnTo>
                  <a:lnTo>
                    <a:pt x="3598172" y="927782"/>
                  </a:lnTo>
                  <a:lnTo>
                    <a:pt x="3548888" y="935736"/>
                  </a:lnTo>
                  <a:lnTo>
                    <a:pt x="155956" y="935736"/>
                  </a:lnTo>
                  <a:lnTo>
                    <a:pt x="106671" y="927782"/>
                  </a:lnTo>
                  <a:lnTo>
                    <a:pt x="63861" y="905638"/>
                  </a:lnTo>
                  <a:lnTo>
                    <a:pt x="30097" y="871874"/>
                  </a:lnTo>
                  <a:lnTo>
                    <a:pt x="7953" y="829064"/>
                  </a:lnTo>
                  <a:lnTo>
                    <a:pt x="0" y="779779"/>
                  </a:lnTo>
                  <a:lnTo>
                    <a:pt x="0" y="155955"/>
                  </a:lnTo>
                  <a:close/>
                </a:path>
              </a:pathLst>
            </a:custGeom>
            <a:ln w="1981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986522" y="2681477"/>
              <a:ext cx="1973580" cy="532130"/>
            </a:xfrm>
            <a:custGeom>
              <a:avLst/>
              <a:gdLst/>
              <a:ahLst/>
              <a:cxnLst/>
              <a:rect l="l" t="t" r="r" b="b"/>
              <a:pathLst>
                <a:path w="1973579" h="532130">
                  <a:moveTo>
                    <a:pt x="1884933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1884933" y="531876"/>
                  </a:lnTo>
                  <a:lnTo>
                    <a:pt x="1919412" y="524900"/>
                  </a:lnTo>
                  <a:lnTo>
                    <a:pt x="1947592" y="505888"/>
                  </a:lnTo>
                  <a:lnTo>
                    <a:pt x="1966604" y="477708"/>
                  </a:lnTo>
                  <a:lnTo>
                    <a:pt x="1973579" y="443230"/>
                  </a:lnTo>
                  <a:lnTo>
                    <a:pt x="1973579" y="88646"/>
                  </a:lnTo>
                  <a:lnTo>
                    <a:pt x="1966604" y="54167"/>
                  </a:lnTo>
                  <a:lnTo>
                    <a:pt x="1947592" y="25987"/>
                  </a:lnTo>
                  <a:lnTo>
                    <a:pt x="1919412" y="6975"/>
                  </a:lnTo>
                  <a:lnTo>
                    <a:pt x="188493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986522" y="2681477"/>
              <a:ext cx="1973580" cy="532130"/>
            </a:xfrm>
            <a:custGeom>
              <a:avLst/>
              <a:gdLst/>
              <a:ahLst/>
              <a:cxnLst/>
              <a:rect l="l" t="t" r="r" b="b"/>
              <a:pathLst>
                <a:path w="1973579" h="53213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1884933" y="0"/>
                  </a:lnTo>
                  <a:lnTo>
                    <a:pt x="1919412" y="6975"/>
                  </a:lnTo>
                  <a:lnTo>
                    <a:pt x="1947592" y="25987"/>
                  </a:lnTo>
                  <a:lnTo>
                    <a:pt x="1966604" y="54167"/>
                  </a:lnTo>
                  <a:lnTo>
                    <a:pt x="1973579" y="88646"/>
                  </a:lnTo>
                  <a:lnTo>
                    <a:pt x="1973579" y="443230"/>
                  </a:lnTo>
                  <a:lnTo>
                    <a:pt x="1966604" y="477708"/>
                  </a:lnTo>
                  <a:lnTo>
                    <a:pt x="1947592" y="505888"/>
                  </a:lnTo>
                  <a:lnTo>
                    <a:pt x="1919412" y="524900"/>
                  </a:lnTo>
                  <a:lnTo>
                    <a:pt x="1884933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ln w="1981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8009421" y="2732912"/>
            <a:ext cx="1927860" cy="4216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">
              <a:lnSpc>
                <a:spcPts val="1680"/>
              </a:lnSpc>
              <a:spcBef>
                <a:spcPts val="105"/>
              </a:spcBef>
            </a:pPr>
            <a:r>
              <a:rPr dirty="0" sz="1400" b="1">
                <a:latin typeface="Malgun Gothic"/>
                <a:cs typeface="Malgun Gothic"/>
              </a:rPr>
              <a:t>IaaS</a:t>
            </a:r>
            <a:r>
              <a:rPr dirty="0" sz="1400" spc="-25" b="1">
                <a:latin typeface="Malgun Gothic"/>
                <a:cs typeface="Malgun Gothic"/>
              </a:rPr>
              <a:t> </a:t>
            </a:r>
            <a:r>
              <a:rPr dirty="0" sz="1400" b="1">
                <a:latin typeface="Malgun Gothic"/>
                <a:cs typeface="Malgun Gothic"/>
              </a:rPr>
              <a:t>/</a:t>
            </a:r>
            <a:r>
              <a:rPr dirty="0" sz="1400" spc="-30" b="1">
                <a:latin typeface="Malgun Gothic"/>
                <a:cs typeface="Malgun Gothic"/>
              </a:rPr>
              <a:t> </a:t>
            </a:r>
            <a:r>
              <a:rPr dirty="0" sz="1400" b="1">
                <a:latin typeface="Malgun Gothic"/>
                <a:cs typeface="Malgun Gothic"/>
              </a:rPr>
              <a:t>PaaS</a:t>
            </a:r>
            <a:r>
              <a:rPr dirty="0" sz="1400" spc="-35" b="1">
                <a:latin typeface="Malgun Gothic"/>
                <a:cs typeface="Malgun Gothic"/>
              </a:rPr>
              <a:t> </a:t>
            </a:r>
            <a:r>
              <a:rPr dirty="0" sz="1400" b="1">
                <a:latin typeface="Malgun Gothic"/>
                <a:cs typeface="Malgun Gothic"/>
              </a:rPr>
              <a:t>만</a:t>
            </a:r>
            <a:r>
              <a:rPr dirty="0" sz="1400" spc="-15" b="1">
                <a:latin typeface="Malgun Gothic"/>
                <a:cs typeface="Malgun Gothic"/>
              </a:rPr>
              <a:t> </a:t>
            </a:r>
            <a:r>
              <a:rPr dirty="0" sz="1400" spc="-25" b="1">
                <a:latin typeface="Malgun Gothic"/>
                <a:cs typeface="Malgun Gothic"/>
              </a:rPr>
              <a:t>적용</a:t>
            </a:r>
            <a:endParaRPr sz="1400">
              <a:latin typeface="Malgun Gothic"/>
              <a:cs typeface="Malgun Gothic"/>
            </a:endParaRPr>
          </a:p>
          <a:p>
            <a:pPr algn="ctr" marL="1905">
              <a:lnSpc>
                <a:spcPts val="1440"/>
              </a:lnSpc>
            </a:pPr>
            <a:r>
              <a:rPr dirty="0" sz="1200" b="1">
                <a:latin typeface="Malgun Gothic"/>
                <a:cs typeface="Malgun Gothic"/>
              </a:rPr>
              <a:t>–</a:t>
            </a:r>
            <a:r>
              <a:rPr dirty="0" sz="1200" spc="-10" b="1">
                <a:latin typeface="Malgun Gothic"/>
                <a:cs typeface="Malgun Gothic"/>
              </a:rPr>
              <a:t> </a:t>
            </a:r>
            <a:r>
              <a:rPr dirty="0" sz="1200" b="1">
                <a:solidFill>
                  <a:srgbClr val="C00000"/>
                </a:solidFill>
                <a:latin typeface="Malgun Gothic"/>
                <a:cs typeface="Malgun Gothic"/>
              </a:rPr>
              <a:t>11개</a:t>
            </a:r>
            <a:r>
              <a:rPr dirty="0" sz="1200" spc="20" b="1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dirty="0" sz="1200" spc="-25" b="1">
                <a:latin typeface="Malgun Gothic"/>
                <a:cs typeface="Malgun Gothic"/>
              </a:rPr>
              <a:t>항목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570344" y="2745435"/>
            <a:ext cx="125539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680"/>
              </a:lnSpc>
              <a:spcBef>
                <a:spcPts val="105"/>
              </a:spcBef>
            </a:pPr>
            <a:r>
              <a:rPr dirty="0" sz="1400" b="1">
                <a:latin typeface="Malgun Gothic"/>
                <a:cs typeface="Malgun Gothic"/>
              </a:rPr>
              <a:t>SaaS</a:t>
            </a:r>
            <a:r>
              <a:rPr dirty="0" sz="1400" spc="-35" b="1">
                <a:latin typeface="Malgun Gothic"/>
                <a:cs typeface="Malgun Gothic"/>
              </a:rPr>
              <a:t> </a:t>
            </a:r>
            <a:r>
              <a:rPr dirty="0" sz="1400" b="1">
                <a:latin typeface="Malgun Gothic"/>
                <a:cs typeface="Malgun Gothic"/>
              </a:rPr>
              <a:t>포함</a:t>
            </a:r>
            <a:r>
              <a:rPr dirty="0" sz="1400" spc="-15" b="1">
                <a:latin typeface="Malgun Gothic"/>
                <a:cs typeface="Malgun Gothic"/>
              </a:rPr>
              <a:t> </a:t>
            </a:r>
            <a:r>
              <a:rPr dirty="0" sz="1400" spc="-25" b="1">
                <a:latin typeface="Malgun Gothic"/>
                <a:cs typeface="Malgun Gothic"/>
              </a:rPr>
              <a:t>적용</a:t>
            </a:r>
            <a:endParaRPr sz="1400">
              <a:latin typeface="Malgun Gothic"/>
              <a:cs typeface="Malgun Gothic"/>
            </a:endParaRPr>
          </a:p>
          <a:p>
            <a:pPr algn="ctr" marL="52705">
              <a:lnSpc>
                <a:spcPts val="1440"/>
              </a:lnSpc>
            </a:pPr>
            <a:r>
              <a:rPr dirty="0" sz="1200" b="1">
                <a:latin typeface="Malgun Gothic"/>
                <a:cs typeface="Malgun Gothic"/>
              </a:rPr>
              <a:t>-</a:t>
            </a:r>
            <a:r>
              <a:rPr dirty="0" sz="1200" spc="5" b="1">
                <a:latin typeface="Malgun Gothic"/>
                <a:cs typeface="Malgun Gothic"/>
              </a:rPr>
              <a:t> </a:t>
            </a:r>
            <a:r>
              <a:rPr dirty="0" sz="1200" b="1">
                <a:solidFill>
                  <a:srgbClr val="C00000"/>
                </a:solidFill>
                <a:latin typeface="Malgun Gothic"/>
                <a:cs typeface="Malgun Gothic"/>
              </a:rPr>
              <a:t>43개</a:t>
            </a:r>
            <a:r>
              <a:rPr dirty="0" sz="1200" spc="20" b="1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dirty="0" sz="1200" spc="-25" b="1">
                <a:latin typeface="Malgun Gothic"/>
                <a:cs typeface="Malgun Gothic"/>
              </a:rPr>
              <a:t>항목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458839" y="2211069"/>
            <a:ext cx="1525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Malgun Gothic"/>
                <a:cs typeface="Malgun Gothic"/>
              </a:rPr>
              <a:t>[전체</a:t>
            </a:r>
            <a:r>
              <a:rPr dirty="0" sz="1400" spc="-15" b="1">
                <a:latin typeface="Malgun Gothic"/>
                <a:cs typeface="Malgun Gothic"/>
              </a:rPr>
              <a:t> </a:t>
            </a:r>
            <a:r>
              <a:rPr dirty="0" sz="1400" b="1">
                <a:latin typeface="Malgun Gothic"/>
                <a:cs typeface="Malgun Gothic"/>
              </a:rPr>
              <a:t>–</a:t>
            </a:r>
            <a:r>
              <a:rPr dirty="0" sz="1400" spc="-15" b="1">
                <a:latin typeface="Malgun Gothic"/>
                <a:cs typeface="Malgun Gothic"/>
              </a:rPr>
              <a:t> </a:t>
            </a:r>
            <a:r>
              <a:rPr dirty="0" sz="1400" b="1">
                <a:solidFill>
                  <a:srgbClr val="C00000"/>
                </a:solidFill>
                <a:latin typeface="Malgun Gothic"/>
                <a:cs typeface="Malgun Gothic"/>
              </a:rPr>
              <a:t>54개</a:t>
            </a:r>
            <a:r>
              <a:rPr dirty="0" sz="1400" spc="-25" b="1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dirty="0" sz="1400" spc="-25" b="1">
                <a:latin typeface="Malgun Gothic"/>
                <a:cs typeface="Malgun Gothic"/>
              </a:rPr>
              <a:t>항목]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703211" y="1122044"/>
            <a:ext cx="587375" cy="174625"/>
            <a:chOff x="703211" y="1122044"/>
            <a:chExt cx="587375" cy="174625"/>
          </a:xfrm>
        </p:grpSpPr>
        <p:pic>
          <p:nvPicPr>
            <p:cNvPr id="53" name="object 5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211" y="1147571"/>
              <a:ext cx="394893" cy="13944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1270" y="1122044"/>
              <a:ext cx="168922" cy="174625"/>
            </a:xfrm>
            <a:prstGeom prst="rect">
              <a:avLst/>
            </a:prstGeom>
          </p:spPr>
        </p:pic>
      </p:grpSp>
      <p:pic>
        <p:nvPicPr>
          <p:cNvPr id="55" name="object 5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77061" y="1117726"/>
            <a:ext cx="569594" cy="189484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033777" y="1116964"/>
            <a:ext cx="386969" cy="189991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493264" y="1116583"/>
            <a:ext cx="554736" cy="190373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51123" y="1115948"/>
            <a:ext cx="384555" cy="191008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05941" y="1115948"/>
            <a:ext cx="1396588" cy="193039"/>
          </a:xfrm>
          <a:prstGeom prst="rect">
            <a:avLst/>
          </a:prstGeom>
        </p:spPr>
      </p:pic>
      <p:grpSp>
        <p:nvGrpSpPr>
          <p:cNvPr id="60" name="object 60" descr=""/>
          <p:cNvGrpSpPr/>
          <p:nvPr/>
        </p:nvGrpSpPr>
        <p:grpSpPr>
          <a:xfrm>
            <a:off x="5082921" y="1116329"/>
            <a:ext cx="1080770" cy="212090"/>
            <a:chOff x="5082921" y="1116329"/>
            <a:chExt cx="1080770" cy="212090"/>
          </a:xfrm>
        </p:grpSpPr>
        <p:pic>
          <p:nvPicPr>
            <p:cNvPr id="61" name="object 6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82921" y="1116329"/>
              <a:ext cx="587120" cy="19177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84520" y="1143888"/>
              <a:ext cx="479170" cy="184022"/>
            </a:xfrm>
            <a:prstGeom prst="rect">
              <a:avLst/>
            </a:prstGeom>
          </p:spPr>
        </p:pic>
      </p:grpSp>
      <p:pic>
        <p:nvPicPr>
          <p:cNvPr id="63" name="object 63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228969" y="1147317"/>
            <a:ext cx="1366901" cy="140462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913623" y="1115694"/>
            <a:ext cx="574294" cy="189991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65846" y="1116329"/>
            <a:ext cx="184657" cy="190373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565260" y="1115821"/>
            <a:ext cx="987501" cy="191770"/>
          </a:xfrm>
          <a:prstGeom prst="rect">
            <a:avLst/>
          </a:prstGeom>
        </p:spPr>
      </p:pic>
      <p:grpSp>
        <p:nvGrpSpPr>
          <p:cNvPr id="67" name="object 67" descr=""/>
          <p:cNvGrpSpPr/>
          <p:nvPr/>
        </p:nvGrpSpPr>
        <p:grpSpPr>
          <a:xfrm>
            <a:off x="9625330" y="1116329"/>
            <a:ext cx="580390" cy="190500"/>
            <a:chOff x="9625330" y="1116329"/>
            <a:chExt cx="580390" cy="190500"/>
          </a:xfrm>
        </p:grpSpPr>
        <p:pic>
          <p:nvPicPr>
            <p:cNvPr id="68" name="object 6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25330" y="1116329"/>
              <a:ext cx="377515" cy="19024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21200" y="1132839"/>
              <a:ext cx="184519" cy="146303"/>
            </a:xfrm>
            <a:prstGeom prst="rect">
              <a:avLst/>
            </a:prstGeom>
          </p:spPr>
        </p:pic>
      </p:grpSp>
      <p:pic>
        <p:nvPicPr>
          <p:cNvPr id="70" name="object 70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09409" y="1407794"/>
            <a:ext cx="181978" cy="139953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68324" y="1384553"/>
            <a:ext cx="379907" cy="188214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16050" y="1385569"/>
            <a:ext cx="384556" cy="179704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868297" y="1385188"/>
            <a:ext cx="583691" cy="190119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524379" y="1384807"/>
            <a:ext cx="353694" cy="191515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969005" y="1385569"/>
            <a:ext cx="384556" cy="179704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421253" y="1384172"/>
            <a:ext cx="554355" cy="190500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077334" y="1385569"/>
            <a:ext cx="378460" cy="189483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528191" y="1385188"/>
            <a:ext cx="549523" cy="186817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172964" y="1384553"/>
            <a:ext cx="580707" cy="190246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819140" y="1386204"/>
            <a:ext cx="364807" cy="186562"/>
          </a:xfrm>
          <a:prstGeom prst="rect">
            <a:avLst/>
          </a:prstGeom>
        </p:spPr>
      </p:pic>
      <p:grpSp>
        <p:nvGrpSpPr>
          <p:cNvPr id="81" name="object 81" descr=""/>
          <p:cNvGrpSpPr/>
          <p:nvPr/>
        </p:nvGrpSpPr>
        <p:grpSpPr>
          <a:xfrm>
            <a:off x="6230111" y="1385188"/>
            <a:ext cx="424815" cy="190500"/>
            <a:chOff x="6230111" y="1385188"/>
            <a:chExt cx="424815" cy="190500"/>
          </a:xfrm>
        </p:grpSpPr>
        <p:pic>
          <p:nvPicPr>
            <p:cNvPr id="82" name="object 8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30111" y="1385188"/>
              <a:ext cx="382396" cy="190246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32447" y="1533651"/>
              <a:ext cx="21971" cy="21971"/>
            </a:xfrm>
            <a:prstGeom prst="rect">
              <a:avLst/>
            </a:prstGeom>
          </p:spPr>
        </p:pic>
      </p:grpSp>
      <p:sp>
        <p:nvSpPr>
          <p:cNvPr id="84" name="object 84" descr=""/>
          <p:cNvSpPr/>
          <p:nvPr/>
        </p:nvSpPr>
        <p:spPr>
          <a:xfrm>
            <a:off x="2760852" y="1866645"/>
            <a:ext cx="260985" cy="116839"/>
          </a:xfrm>
          <a:custGeom>
            <a:avLst/>
            <a:gdLst/>
            <a:ahLst/>
            <a:cxnLst/>
            <a:rect l="l" t="t" r="r" b="b"/>
            <a:pathLst>
              <a:path w="260985" h="116839">
                <a:moveTo>
                  <a:pt x="220599" y="2031"/>
                </a:moveTo>
                <a:lnTo>
                  <a:pt x="189103" y="2031"/>
                </a:lnTo>
                <a:lnTo>
                  <a:pt x="187198" y="2666"/>
                </a:lnTo>
                <a:lnTo>
                  <a:pt x="184404" y="5461"/>
                </a:lnTo>
                <a:lnTo>
                  <a:pt x="183642" y="7492"/>
                </a:lnTo>
                <a:lnTo>
                  <a:pt x="183642" y="112140"/>
                </a:lnTo>
                <a:lnTo>
                  <a:pt x="192786" y="115188"/>
                </a:lnTo>
                <a:lnTo>
                  <a:pt x="197358" y="115188"/>
                </a:lnTo>
                <a:lnTo>
                  <a:pt x="206502" y="75564"/>
                </a:lnTo>
                <a:lnTo>
                  <a:pt x="223393" y="75564"/>
                </a:lnTo>
                <a:lnTo>
                  <a:pt x="255905" y="57912"/>
                </a:lnTo>
                <a:lnTo>
                  <a:pt x="206502" y="57912"/>
                </a:lnTo>
                <a:lnTo>
                  <a:pt x="206502" y="19685"/>
                </a:lnTo>
                <a:lnTo>
                  <a:pt x="257282" y="19685"/>
                </a:lnTo>
                <a:lnTo>
                  <a:pt x="255778" y="16890"/>
                </a:lnTo>
                <a:lnTo>
                  <a:pt x="253238" y="14224"/>
                </a:lnTo>
                <a:lnTo>
                  <a:pt x="250825" y="11429"/>
                </a:lnTo>
                <a:lnTo>
                  <a:pt x="247904" y="9143"/>
                </a:lnTo>
                <a:lnTo>
                  <a:pt x="241046" y="5587"/>
                </a:lnTo>
                <a:lnTo>
                  <a:pt x="237617" y="4317"/>
                </a:lnTo>
                <a:lnTo>
                  <a:pt x="234188" y="3682"/>
                </a:lnTo>
                <a:lnTo>
                  <a:pt x="230886" y="2921"/>
                </a:lnTo>
                <a:lnTo>
                  <a:pt x="227965" y="2539"/>
                </a:lnTo>
                <a:lnTo>
                  <a:pt x="225552" y="2286"/>
                </a:lnTo>
                <a:lnTo>
                  <a:pt x="220599" y="2031"/>
                </a:lnTo>
                <a:close/>
              </a:path>
              <a:path w="260985" h="116839">
                <a:moveTo>
                  <a:pt x="257282" y="19685"/>
                </a:moveTo>
                <a:lnTo>
                  <a:pt x="218694" y="19685"/>
                </a:lnTo>
                <a:lnTo>
                  <a:pt x="220980" y="19812"/>
                </a:lnTo>
                <a:lnTo>
                  <a:pt x="223266" y="20192"/>
                </a:lnTo>
                <a:lnTo>
                  <a:pt x="234696" y="28193"/>
                </a:lnTo>
                <a:lnTo>
                  <a:pt x="236093" y="30734"/>
                </a:lnTo>
                <a:lnTo>
                  <a:pt x="236855" y="33909"/>
                </a:lnTo>
                <a:lnTo>
                  <a:pt x="236855" y="40766"/>
                </a:lnTo>
                <a:lnTo>
                  <a:pt x="236474" y="43434"/>
                </a:lnTo>
                <a:lnTo>
                  <a:pt x="235585" y="45974"/>
                </a:lnTo>
                <a:lnTo>
                  <a:pt x="234823" y="48387"/>
                </a:lnTo>
                <a:lnTo>
                  <a:pt x="233680" y="50546"/>
                </a:lnTo>
                <a:lnTo>
                  <a:pt x="232029" y="52324"/>
                </a:lnTo>
                <a:lnTo>
                  <a:pt x="230505" y="54101"/>
                </a:lnTo>
                <a:lnTo>
                  <a:pt x="228473" y="55499"/>
                </a:lnTo>
                <a:lnTo>
                  <a:pt x="226060" y="56387"/>
                </a:lnTo>
                <a:lnTo>
                  <a:pt x="223520" y="57403"/>
                </a:lnTo>
                <a:lnTo>
                  <a:pt x="220472" y="57912"/>
                </a:lnTo>
                <a:lnTo>
                  <a:pt x="255905" y="57912"/>
                </a:lnTo>
                <a:lnTo>
                  <a:pt x="257810" y="53086"/>
                </a:lnTo>
                <a:lnTo>
                  <a:pt x="259842" y="48132"/>
                </a:lnTo>
                <a:lnTo>
                  <a:pt x="260731" y="42544"/>
                </a:lnTo>
                <a:lnTo>
                  <a:pt x="260731" y="31623"/>
                </a:lnTo>
                <a:lnTo>
                  <a:pt x="260096" y="27559"/>
                </a:lnTo>
                <a:lnTo>
                  <a:pt x="257556" y="20192"/>
                </a:lnTo>
                <a:lnTo>
                  <a:pt x="257282" y="19685"/>
                </a:lnTo>
                <a:close/>
              </a:path>
              <a:path w="260985" h="116839">
                <a:moveTo>
                  <a:pt x="55372" y="253"/>
                </a:moveTo>
                <a:lnTo>
                  <a:pt x="44450" y="253"/>
                </a:lnTo>
                <a:lnTo>
                  <a:pt x="37338" y="1524"/>
                </a:lnTo>
                <a:lnTo>
                  <a:pt x="6350" y="26924"/>
                </a:lnTo>
                <a:lnTo>
                  <a:pt x="0" y="59816"/>
                </a:lnTo>
                <a:lnTo>
                  <a:pt x="0" y="69214"/>
                </a:lnTo>
                <a:lnTo>
                  <a:pt x="1143" y="77469"/>
                </a:lnTo>
                <a:lnTo>
                  <a:pt x="5715" y="91693"/>
                </a:lnTo>
                <a:lnTo>
                  <a:pt x="9144" y="97536"/>
                </a:lnTo>
                <a:lnTo>
                  <a:pt x="13462" y="102235"/>
                </a:lnTo>
                <a:lnTo>
                  <a:pt x="17780" y="107061"/>
                </a:lnTo>
                <a:lnTo>
                  <a:pt x="23114" y="110616"/>
                </a:lnTo>
                <a:lnTo>
                  <a:pt x="29337" y="112902"/>
                </a:lnTo>
                <a:lnTo>
                  <a:pt x="35433" y="115315"/>
                </a:lnTo>
                <a:lnTo>
                  <a:pt x="42418" y="116459"/>
                </a:lnTo>
                <a:lnTo>
                  <a:pt x="54102" y="116459"/>
                </a:lnTo>
                <a:lnTo>
                  <a:pt x="76962" y="110109"/>
                </a:lnTo>
                <a:lnTo>
                  <a:pt x="78740" y="109092"/>
                </a:lnTo>
                <a:lnTo>
                  <a:pt x="82677" y="103886"/>
                </a:lnTo>
                <a:lnTo>
                  <a:pt x="82931" y="103250"/>
                </a:lnTo>
                <a:lnTo>
                  <a:pt x="83066" y="102235"/>
                </a:lnTo>
                <a:lnTo>
                  <a:pt x="83185" y="100329"/>
                </a:lnTo>
                <a:lnTo>
                  <a:pt x="83312" y="97154"/>
                </a:lnTo>
                <a:lnTo>
                  <a:pt x="49276" y="97154"/>
                </a:lnTo>
                <a:lnTo>
                  <a:pt x="45212" y="96265"/>
                </a:lnTo>
                <a:lnTo>
                  <a:pt x="24638" y="65277"/>
                </a:lnTo>
                <a:lnTo>
                  <a:pt x="24638" y="52577"/>
                </a:lnTo>
                <a:lnTo>
                  <a:pt x="41148" y="22225"/>
                </a:lnTo>
                <a:lnTo>
                  <a:pt x="44704" y="20319"/>
                </a:lnTo>
                <a:lnTo>
                  <a:pt x="48641" y="19430"/>
                </a:lnTo>
                <a:lnTo>
                  <a:pt x="82931" y="19430"/>
                </a:lnTo>
                <a:lnTo>
                  <a:pt x="82931" y="16763"/>
                </a:lnTo>
                <a:lnTo>
                  <a:pt x="82677" y="14477"/>
                </a:lnTo>
                <a:lnTo>
                  <a:pt x="82423" y="12700"/>
                </a:lnTo>
                <a:lnTo>
                  <a:pt x="82169" y="11937"/>
                </a:lnTo>
                <a:lnTo>
                  <a:pt x="82042" y="11302"/>
                </a:lnTo>
                <a:lnTo>
                  <a:pt x="81597" y="10540"/>
                </a:lnTo>
                <a:lnTo>
                  <a:pt x="81407" y="10160"/>
                </a:lnTo>
                <a:lnTo>
                  <a:pt x="80899" y="9525"/>
                </a:lnTo>
                <a:lnTo>
                  <a:pt x="80137" y="8762"/>
                </a:lnTo>
                <a:lnTo>
                  <a:pt x="79248" y="8000"/>
                </a:lnTo>
                <a:lnTo>
                  <a:pt x="77978" y="6985"/>
                </a:lnTo>
                <a:lnTo>
                  <a:pt x="75946" y="5968"/>
                </a:lnTo>
                <a:lnTo>
                  <a:pt x="73914" y="4825"/>
                </a:lnTo>
                <a:lnTo>
                  <a:pt x="71755" y="3810"/>
                </a:lnTo>
                <a:lnTo>
                  <a:pt x="69342" y="3048"/>
                </a:lnTo>
                <a:lnTo>
                  <a:pt x="66802" y="2159"/>
                </a:lnTo>
                <a:lnTo>
                  <a:pt x="64135" y="1524"/>
                </a:lnTo>
                <a:lnTo>
                  <a:pt x="58293" y="507"/>
                </a:lnTo>
                <a:lnTo>
                  <a:pt x="55372" y="253"/>
                </a:lnTo>
                <a:close/>
              </a:path>
              <a:path w="260985" h="116839">
                <a:moveTo>
                  <a:pt x="81407" y="88011"/>
                </a:moveTo>
                <a:lnTo>
                  <a:pt x="79502" y="88011"/>
                </a:lnTo>
                <a:lnTo>
                  <a:pt x="78486" y="88391"/>
                </a:lnTo>
                <a:lnTo>
                  <a:pt x="77089" y="89407"/>
                </a:lnTo>
                <a:lnTo>
                  <a:pt x="75819" y="90297"/>
                </a:lnTo>
                <a:lnTo>
                  <a:pt x="74041" y="91312"/>
                </a:lnTo>
                <a:lnTo>
                  <a:pt x="69723" y="93599"/>
                </a:lnTo>
                <a:lnTo>
                  <a:pt x="67183" y="94741"/>
                </a:lnTo>
                <a:lnTo>
                  <a:pt x="64262" y="95630"/>
                </a:lnTo>
                <a:lnTo>
                  <a:pt x="61341" y="96647"/>
                </a:lnTo>
                <a:lnTo>
                  <a:pt x="57785" y="97154"/>
                </a:lnTo>
                <a:lnTo>
                  <a:pt x="83312" y="97154"/>
                </a:lnTo>
                <a:lnTo>
                  <a:pt x="81661" y="88264"/>
                </a:lnTo>
                <a:lnTo>
                  <a:pt x="81407" y="88011"/>
                </a:lnTo>
                <a:close/>
              </a:path>
              <a:path w="260985" h="116839">
                <a:moveTo>
                  <a:pt x="82931" y="19430"/>
                </a:moveTo>
                <a:lnTo>
                  <a:pt x="57150" y="19430"/>
                </a:lnTo>
                <a:lnTo>
                  <a:pt x="60706" y="19938"/>
                </a:lnTo>
                <a:lnTo>
                  <a:pt x="66548" y="21971"/>
                </a:lnTo>
                <a:lnTo>
                  <a:pt x="69088" y="23113"/>
                </a:lnTo>
                <a:lnTo>
                  <a:pt x="71247" y="24384"/>
                </a:lnTo>
                <a:lnTo>
                  <a:pt x="73279" y="25653"/>
                </a:lnTo>
                <a:lnTo>
                  <a:pt x="75057" y="26669"/>
                </a:lnTo>
                <a:lnTo>
                  <a:pt x="76327" y="27686"/>
                </a:lnTo>
                <a:lnTo>
                  <a:pt x="77724" y="28701"/>
                </a:lnTo>
                <a:lnTo>
                  <a:pt x="78867" y="29210"/>
                </a:lnTo>
                <a:lnTo>
                  <a:pt x="80264" y="29210"/>
                </a:lnTo>
                <a:lnTo>
                  <a:pt x="80645" y="29082"/>
                </a:lnTo>
                <a:lnTo>
                  <a:pt x="81026" y="28701"/>
                </a:lnTo>
                <a:lnTo>
                  <a:pt x="81534" y="28448"/>
                </a:lnTo>
                <a:lnTo>
                  <a:pt x="81851" y="27686"/>
                </a:lnTo>
                <a:lnTo>
                  <a:pt x="82169" y="27050"/>
                </a:lnTo>
                <a:lnTo>
                  <a:pt x="82423" y="26288"/>
                </a:lnTo>
                <a:lnTo>
                  <a:pt x="82604" y="25653"/>
                </a:lnTo>
                <a:lnTo>
                  <a:pt x="82689" y="24002"/>
                </a:lnTo>
                <a:lnTo>
                  <a:pt x="82882" y="21971"/>
                </a:lnTo>
                <a:lnTo>
                  <a:pt x="82931" y="19430"/>
                </a:lnTo>
                <a:close/>
              </a:path>
              <a:path w="260985" h="116839">
                <a:moveTo>
                  <a:pt x="97155" y="89026"/>
                </a:moveTo>
                <a:lnTo>
                  <a:pt x="95758" y="89026"/>
                </a:lnTo>
                <a:lnTo>
                  <a:pt x="95250" y="89153"/>
                </a:lnTo>
                <a:lnTo>
                  <a:pt x="94869" y="89535"/>
                </a:lnTo>
                <a:lnTo>
                  <a:pt x="94361" y="89788"/>
                </a:lnTo>
                <a:lnTo>
                  <a:pt x="93218" y="103250"/>
                </a:lnTo>
                <a:lnTo>
                  <a:pt x="93472" y="104775"/>
                </a:lnTo>
                <a:lnTo>
                  <a:pt x="105283" y="113411"/>
                </a:lnTo>
                <a:lnTo>
                  <a:pt x="107823" y="114300"/>
                </a:lnTo>
                <a:lnTo>
                  <a:pt x="110744" y="115062"/>
                </a:lnTo>
                <a:lnTo>
                  <a:pt x="117348" y="116331"/>
                </a:lnTo>
                <a:lnTo>
                  <a:pt x="121031" y="116712"/>
                </a:lnTo>
                <a:lnTo>
                  <a:pt x="130683" y="116712"/>
                </a:lnTo>
                <a:lnTo>
                  <a:pt x="162472" y="98171"/>
                </a:lnTo>
                <a:lnTo>
                  <a:pt x="120777" y="98171"/>
                </a:lnTo>
                <a:lnTo>
                  <a:pt x="116967" y="97789"/>
                </a:lnTo>
                <a:lnTo>
                  <a:pt x="113792" y="96774"/>
                </a:lnTo>
                <a:lnTo>
                  <a:pt x="110617" y="95885"/>
                </a:lnTo>
                <a:lnTo>
                  <a:pt x="107823" y="94741"/>
                </a:lnTo>
                <a:lnTo>
                  <a:pt x="105537" y="93599"/>
                </a:lnTo>
                <a:lnTo>
                  <a:pt x="103124" y="92455"/>
                </a:lnTo>
                <a:lnTo>
                  <a:pt x="101219" y="91439"/>
                </a:lnTo>
                <a:lnTo>
                  <a:pt x="99822" y="90424"/>
                </a:lnTo>
                <a:lnTo>
                  <a:pt x="98298" y="89535"/>
                </a:lnTo>
                <a:lnTo>
                  <a:pt x="97155" y="89026"/>
                </a:lnTo>
                <a:close/>
              </a:path>
              <a:path w="260985" h="116839">
                <a:moveTo>
                  <a:pt x="135382" y="0"/>
                </a:moveTo>
                <a:lnTo>
                  <a:pt x="127508" y="0"/>
                </a:lnTo>
                <a:lnTo>
                  <a:pt x="122682" y="635"/>
                </a:lnTo>
                <a:lnTo>
                  <a:pt x="118110" y="2031"/>
                </a:lnTo>
                <a:lnTo>
                  <a:pt x="113411" y="3301"/>
                </a:lnTo>
                <a:lnTo>
                  <a:pt x="109474" y="5334"/>
                </a:lnTo>
                <a:lnTo>
                  <a:pt x="106045" y="8127"/>
                </a:lnTo>
                <a:lnTo>
                  <a:pt x="102616" y="10794"/>
                </a:lnTo>
                <a:lnTo>
                  <a:pt x="94996" y="37211"/>
                </a:lnTo>
                <a:lnTo>
                  <a:pt x="95631" y="41275"/>
                </a:lnTo>
                <a:lnTo>
                  <a:pt x="97028" y="44576"/>
                </a:lnTo>
                <a:lnTo>
                  <a:pt x="98425" y="48005"/>
                </a:lnTo>
                <a:lnTo>
                  <a:pt x="121920" y="65786"/>
                </a:lnTo>
                <a:lnTo>
                  <a:pt x="124841" y="67182"/>
                </a:lnTo>
                <a:lnTo>
                  <a:pt x="127635" y="68452"/>
                </a:lnTo>
                <a:lnTo>
                  <a:pt x="130556" y="69596"/>
                </a:lnTo>
                <a:lnTo>
                  <a:pt x="133096" y="70992"/>
                </a:lnTo>
                <a:lnTo>
                  <a:pt x="135255" y="72389"/>
                </a:lnTo>
                <a:lnTo>
                  <a:pt x="137541" y="73787"/>
                </a:lnTo>
                <a:lnTo>
                  <a:pt x="139319" y="75437"/>
                </a:lnTo>
                <a:lnTo>
                  <a:pt x="140716" y="77342"/>
                </a:lnTo>
                <a:lnTo>
                  <a:pt x="142113" y="79121"/>
                </a:lnTo>
                <a:lnTo>
                  <a:pt x="142875" y="81279"/>
                </a:lnTo>
                <a:lnTo>
                  <a:pt x="142875" y="86105"/>
                </a:lnTo>
                <a:lnTo>
                  <a:pt x="142367" y="88011"/>
                </a:lnTo>
                <a:lnTo>
                  <a:pt x="141387" y="90424"/>
                </a:lnTo>
                <a:lnTo>
                  <a:pt x="140843" y="91693"/>
                </a:lnTo>
                <a:lnTo>
                  <a:pt x="139573" y="93217"/>
                </a:lnTo>
                <a:lnTo>
                  <a:pt x="138049" y="94361"/>
                </a:lnTo>
                <a:lnTo>
                  <a:pt x="136525" y="95630"/>
                </a:lnTo>
                <a:lnTo>
                  <a:pt x="134620" y="96519"/>
                </a:lnTo>
                <a:lnTo>
                  <a:pt x="132461" y="97281"/>
                </a:lnTo>
                <a:lnTo>
                  <a:pt x="130302" y="97916"/>
                </a:lnTo>
                <a:lnTo>
                  <a:pt x="127762" y="98171"/>
                </a:lnTo>
                <a:lnTo>
                  <a:pt x="162472" y="98171"/>
                </a:lnTo>
                <a:lnTo>
                  <a:pt x="163753" y="95630"/>
                </a:lnTo>
                <a:lnTo>
                  <a:pt x="165481" y="92075"/>
                </a:lnTo>
                <a:lnTo>
                  <a:pt x="166624" y="86867"/>
                </a:lnTo>
                <a:lnTo>
                  <a:pt x="166624" y="76326"/>
                </a:lnTo>
                <a:lnTo>
                  <a:pt x="165862" y="72389"/>
                </a:lnTo>
                <a:lnTo>
                  <a:pt x="163068" y="65786"/>
                </a:lnTo>
                <a:lnTo>
                  <a:pt x="161290" y="62864"/>
                </a:lnTo>
                <a:lnTo>
                  <a:pt x="159004" y="60451"/>
                </a:lnTo>
                <a:lnTo>
                  <a:pt x="156718" y="57912"/>
                </a:lnTo>
                <a:lnTo>
                  <a:pt x="154178" y="55752"/>
                </a:lnTo>
                <a:lnTo>
                  <a:pt x="151257" y="54101"/>
                </a:lnTo>
                <a:lnTo>
                  <a:pt x="148336" y="52324"/>
                </a:lnTo>
                <a:lnTo>
                  <a:pt x="145415" y="50673"/>
                </a:lnTo>
                <a:lnTo>
                  <a:pt x="142367" y="49275"/>
                </a:lnTo>
                <a:lnTo>
                  <a:pt x="139446" y="47878"/>
                </a:lnTo>
                <a:lnTo>
                  <a:pt x="136398" y="46609"/>
                </a:lnTo>
                <a:lnTo>
                  <a:pt x="130556" y="44068"/>
                </a:lnTo>
                <a:lnTo>
                  <a:pt x="128016" y="42799"/>
                </a:lnTo>
                <a:lnTo>
                  <a:pt x="125730" y="41275"/>
                </a:lnTo>
                <a:lnTo>
                  <a:pt x="123444" y="39877"/>
                </a:lnTo>
                <a:lnTo>
                  <a:pt x="121666" y="38226"/>
                </a:lnTo>
                <a:lnTo>
                  <a:pt x="118872" y="34671"/>
                </a:lnTo>
                <a:lnTo>
                  <a:pt x="118237" y="32512"/>
                </a:lnTo>
                <a:lnTo>
                  <a:pt x="118237" y="28321"/>
                </a:lnTo>
                <a:lnTo>
                  <a:pt x="118491" y="26669"/>
                </a:lnTo>
                <a:lnTo>
                  <a:pt x="119761" y="23622"/>
                </a:lnTo>
                <a:lnTo>
                  <a:pt x="120650" y="22351"/>
                </a:lnTo>
                <a:lnTo>
                  <a:pt x="121920" y="21336"/>
                </a:lnTo>
                <a:lnTo>
                  <a:pt x="123190" y="20192"/>
                </a:lnTo>
                <a:lnTo>
                  <a:pt x="124714" y="19430"/>
                </a:lnTo>
                <a:lnTo>
                  <a:pt x="126492" y="18796"/>
                </a:lnTo>
                <a:lnTo>
                  <a:pt x="128397" y="18161"/>
                </a:lnTo>
                <a:lnTo>
                  <a:pt x="130556" y="17906"/>
                </a:lnTo>
                <a:lnTo>
                  <a:pt x="160020" y="17906"/>
                </a:lnTo>
                <a:lnTo>
                  <a:pt x="160020" y="12446"/>
                </a:lnTo>
                <a:lnTo>
                  <a:pt x="159766" y="10540"/>
                </a:lnTo>
                <a:lnTo>
                  <a:pt x="159385" y="8636"/>
                </a:lnTo>
                <a:lnTo>
                  <a:pt x="159131" y="8254"/>
                </a:lnTo>
                <a:lnTo>
                  <a:pt x="159004" y="7874"/>
                </a:lnTo>
                <a:lnTo>
                  <a:pt x="158623" y="7365"/>
                </a:lnTo>
                <a:lnTo>
                  <a:pt x="157988" y="6857"/>
                </a:lnTo>
                <a:lnTo>
                  <a:pt x="157353" y="6223"/>
                </a:lnTo>
                <a:lnTo>
                  <a:pt x="148209" y="2286"/>
                </a:lnTo>
                <a:lnTo>
                  <a:pt x="145923" y="1524"/>
                </a:lnTo>
                <a:lnTo>
                  <a:pt x="143383" y="1015"/>
                </a:lnTo>
                <a:lnTo>
                  <a:pt x="138049" y="253"/>
                </a:lnTo>
                <a:lnTo>
                  <a:pt x="135382" y="0"/>
                </a:lnTo>
                <a:close/>
              </a:path>
              <a:path w="260985" h="116839">
                <a:moveTo>
                  <a:pt x="160020" y="17906"/>
                </a:moveTo>
                <a:lnTo>
                  <a:pt x="136271" y="17906"/>
                </a:lnTo>
                <a:lnTo>
                  <a:pt x="139192" y="18287"/>
                </a:lnTo>
                <a:lnTo>
                  <a:pt x="144526" y="19812"/>
                </a:lnTo>
                <a:lnTo>
                  <a:pt x="146939" y="20700"/>
                </a:lnTo>
                <a:lnTo>
                  <a:pt x="148971" y="21716"/>
                </a:lnTo>
                <a:lnTo>
                  <a:pt x="151003" y="22605"/>
                </a:lnTo>
                <a:lnTo>
                  <a:pt x="154051" y="24256"/>
                </a:lnTo>
                <a:lnTo>
                  <a:pt x="155448" y="25146"/>
                </a:lnTo>
                <a:lnTo>
                  <a:pt x="156464" y="25526"/>
                </a:lnTo>
                <a:lnTo>
                  <a:pt x="157734" y="25526"/>
                </a:lnTo>
                <a:lnTo>
                  <a:pt x="158242" y="25400"/>
                </a:lnTo>
                <a:lnTo>
                  <a:pt x="159004" y="24637"/>
                </a:lnTo>
                <a:lnTo>
                  <a:pt x="159258" y="24129"/>
                </a:lnTo>
                <a:lnTo>
                  <a:pt x="159766" y="22605"/>
                </a:lnTo>
                <a:lnTo>
                  <a:pt x="159893" y="20447"/>
                </a:lnTo>
                <a:lnTo>
                  <a:pt x="160005" y="19430"/>
                </a:lnTo>
                <a:lnTo>
                  <a:pt x="160020" y="179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5" name="object 85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069717" y="1832863"/>
            <a:ext cx="906653" cy="169545"/>
          </a:xfrm>
          <a:prstGeom prst="rect">
            <a:avLst/>
          </a:prstGeom>
        </p:spPr>
      </p:pic>
      <p:sp>
        <p:nvSpPr>
          <p:cNvPr id="86" name="object 86" descr=""/>
          <p:cNvSpPr/>
          <p:nvPr/>
        </p:nvSpPr>
        <p:spPr>
          <a:xfrm>
            <a:off x="768578" y="2208640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40528" y="0"/>
                </a:moveTo>
                <a:lnTo>
                  <a:pt x="0" y="0"/>
                </a:lnTo>
                <a:lnTo>
                  <a:pt x="0" y="40529"/>
                </a:lnTo>
                <a:lnTo>
                  <a:pt x="40528" y="40529"/>
                </a:lnTo>
                <a:lnTo>
                  <a:pt x="40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947610" y="2159761"/>
            <a:ext cx="266065" cy="132080"/>
          </a:xfrm>
          <a:custGeom>
            <a:avLst/>
            <a:gdLst/>
            <a:ahLst/>
            <a:cxnLst/>
            <a:rect l="l" t="t" r="r" b="b"/>
            <a:pathLst>
              <a:path w="266065" h="132080">
                <a:moveTo>
                  <a:pt x="180454" y="82423"/>
                </a:moveTo>
                <a:lnTo>
                  <a:pt x="163207" y="82423"/>
                </a:lnTo>
                <a:lnTo>
                  <a:pt x="163207" y="127508"/>
                </a:lnTo>
                <a:lnTo>
                  <a:pt x="249466" y="127508"/>
                </a:lnTo>
                <a:lnTo>
                  <a:pt x="249466" y="113030"/>
                </a:lnTo>
                <a:lnTo>
                  <a:pt x="180454" y="113030"/>
                </a:lnTo>
                <a:lnTo>
                  <a:pt x="180454" y="82423"/>
                </a:lnTo>
                <a:close/>
              </a:path>
              <a:path w="266065" h="132080">
                <a:moveTo>
                  <a:pt x="245770" y="0"/>
                </a:moveTo>
                <a:lnTo>
                  <a:pt x="228727" y="0"/>
                </a:lnTo>
                <a:lnTo>
                  <a:pt x="228727" y="95123"/>
                </a:lnTo>
                <a:lnTo>
                  <a:pt x="245770" y="95123"/>
                </a:lnTo>
                <a:lnTo>
                  <a:pt x="245770" y="53721"/>
                </a:lnTo>
                <a:lnTo>
                  <a:pt x="265963" y="53721"/>
                </a:lnTo>
                <a:lnTo>
                  <a:pt x="265963" y="39243"/>
                </a:lnTo>
                <a:lnTo>
                  <a:pt x="245770" y="39243"/>
                </a:lnTo>
                <a:lnTo>
                  <a:pt x="245770" y="0"/>
                </a:lnTo>
                <a:close/>
              </a:path>
              <a:path w="266065" h="132080">
                <a:moveTo>
                  <a:pt x="162115" y="6985"/>
                </a:moveTo>
                <a:lnTo>
                  <a:pt x="144995" y="6985"/>
                </a:lnTo>
                <a:lnTo>
                  <a:pt x="144995" y="71882"/>
                </a:lnTo>
                <a:lnTo>
                  <a:pt x="208254" y="71882"/>
                </a:lnTo>
                <a:lnTo>
                  <a:pt x="208254" y="57531"/>
                </a:lnTo>
                <a:lnTo>
                  <a:pt x="162115" y="57531"/>
                </a:lnTo>
                <a:lnTo>
                  <a:pt x="162115" y="40766"/>
                </a:lnTo>
                <a:lnTo>
                  <a:pt x="208254" y="40766"/>
                </a:lnTo>
                <a:lnTo>
                  <a:pt x="208254" y="26415"/>
                </a:lnTo>
                <a:lnTo>
                  <a:pt x="162115" y="26415"/>
                </a:lnTo>
                <a:lnTo>
                  <a:pt x="162115" y="6985"/>
                </a:lnTo>
                <a:close/>
              </a:path>
              <a:path w="266065" h="132080">
                <a:moveTo>
                  <a:pt x="208254" y="40766"/>
                </a:moveTo>
                <a:lnTo>
                  <a:pt x="191274" y="40766"/>
                </a:lnTo>
                <a:lnTo>
                  <a:pt x="191274" y="57531"/>
                </a:lnTo>
                <a:lnTo>
                  <a:pt x="208254" y="57531"/>
                </a:lnTo>
                <a:lnTo>
                  <a:pt x="208254" y="40766"/>
                </a:lnTo>
                <a:close/>
              </a:path>
              <a:path w="266065" h="132080">
                <a:moveTo>
                  <a:pt x="208254" y="6985"/>
                </a:moveTo>
                <a:lnTo>
                  <a:pt x="191274" y="6985"/>
                </a:lnTo>
                <a:lnTo>
                  <a:pt x="191274" y="26415"/>
                </a:lnTo>
                <a:lnTo>
                  <a:pt x="208254" y="26415"/>
                </a:lnTo>
                <a:lnTo>
                  <a:pt x="208254" y="6985"/>
                </a:lnTo>
                <a:close/>
              </a:path>
              <a:path w="266065" h="132080">
                <a:moveTo>
                  <a:pt x="72771" y="11684"/>
                </a:moveTo>
                <a:lnTo>
                  <a:pt x="8013" y="11684"/>
                </a:lnTo>
                <a:lnTo>
                  <a:pt x="8013" y="26162"/>
                </a:lnTo>
                <a:lnTo>
                  <a:pt x="54559" y="26162"/>
                </a:lnTo>
                <a:lnTo>
                  <a:pt x="52070" y="36522"/>
                </a:lnTo>
                <a:lnTo>
                  <a:pt x="27660" y="73461"/>
                </a:lnTo>
                <a:lnTo>
                  <a:pt x="0" y="90677"/>
                </a:lnTo>
                <a:lnTo>
                  <a:pt x="13208" y="103250"/>
                </a:lnTo>
                <a:lnTo>
                  <a:pt x="48244" y="75283"/>
                </a:lnTo>
                <a:lnTo>
                  <a:pt x="68533" y="38830"/>
                </a:lnTo>
                <a:lnTo>
                  <a:pt x="71592" y="25519"/>
                </a:lnTo>
                <a:lnTo>
                  <a:pt x="72771" y="11684"/>
                </a:lnTo>
                <a:close/>
              </a:path>
              <a:path w="266065" h="132080">
                <a:moveTo>
                  <a:pt x="109804" y="0"/>
                </a:moveTo>
                <a:lnTo>
                  <a:pt x="92964" y="0"/>
                </a:lnTo>
                <a:lnTo>
                  <a:pt x="92964" y="132080"/>
                </a:lnTo>
                <a:lnTo>
                  <a:pt x="109804" y="132080"/>
                </a:lnTo>
                <a:lnTo>
                  <a:pt x="109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1272286" y="2159761"/>
            <a:ext cx="411480" cy="132080"/>
          </a:xfrm>
          <a:custGeom>
            <a:avLst/>
            <a:gdLst/>
            <a:ahLst/>
            <a:cxnLst/>
            <a:rect l="l" t="t" r="r" b="b"/>
            <a:pathLst>
              <a:path w="411480" h="132080">
                <a:moveTo>
                  <a:pt x="188467" y="76581"/>
                </a:moveTo>
                <a:lnTo>
                  <a:pt x="171576" y="76581"/>
                </a:lnTo>
                <a:lnTo>
                  <a:pt x="171576" y="129286"/>
                </a:lnTo>
                <a:lnTo>
                  <a:pt x="256794" y="129286"/>
                </a:lnTo>
                <a:lnTo>
                  <a:pt x="256794" y="115188"/>
                </a:lnTo>
                <a:lnTo>
                  <a:pt x="188467" y="115188"/>
                </a:lnTo>
                <a:lnTo>
                  <a:pt x="188467" y="104394"/>
                </a:lnTo>
                <a:lnTo>
                  <a:pt x="256794" y="104394"/>
                </a:lnTo>
                <a:lnTo>
                  <a:pt x="256794" y="90043"/>
                </a:lnTo>
                <a:lnTo>
                  <a:pt x="188467" y="90043"/>
                </a:lnTo>
                <a:lnTo>
                  <a:pt x="188467" y="76581"/>
                </a:lnTo>
                <a:close/>
              </a:path>
              <a:path w="411480" h="132080">
                <a:moveTo>
                  <a:pt x="256794" y="104394"/>
                </a:moveTo>
                <a:lnTo>
                  <a:pt x="240029" y="104394"/>
                </a:lnTo>
                <a:lnTo>
                  <a:pt x="240029" y="115188"/>
                </a:lnTo>
                <a:lnTo>
                  <a:pt x="256794" y="115188"/>
                </a:lnTo>
                <a:lnTo>
                  <a:pt x="256794" y="104394"/>
                </a:lnTo>
                <a:close/>
              </a:path>
              <a:path w="411480" h="132080">
                <a:moveTo>
                  <a:pt x="256794" y="76581"/>
                </a:moveTo>
                <a:lnTo>
                  <a:pt x="240029" y="76581"/>
                </a:lnTo>
                <a:lnTo>
                  <a:pt x="240029" y="90043"/>
                </a:lnTo>
                <a:lnTo>
                  <a:pt x="256794" y="90043"/>
                </a:lnTo>
                <a:lnTo>
                  <a:pt x="256794" y="76581"/>
                </a:lnTo>
                <a:close/>
              </a:path>
              <a:path w="411480" h="132080">
                <a:moveTo>
                  <a:pt x="256920" y="42163"/>
                </a:moveTo>
                <a:lnTo>
                  <a:pt x="240029" y="42163"/>
                </a:lnTo>
                <a:lnTo>
                  <a:pt x="240029" y="70993"/>
                </a:lnTo>
                <a:lnTo>
                  <a:pt x="256920" y="70993"/>
                </a:lnTo>
                <a:lnTo>
                  <a:pt x="256920" y="42163"/>
                </a:lnTo>
                <a:close/>
              </a:path>
              <a:path w="411480" h="132080">
                <a:moveTo>
                  <a:pt x="191261" y="1397"/>
                </a:moveTo>
                <a:lnTo>
                  <a:pt x="182752" y="1397"/>
                </a:lnTo>
                <a:lnTo>
                  <a:pt x="175561" y="1992"/>
                </a:lnTo>
                <a:lnTo>
                  <a:pt x="148081" y="34671"/>
                </a:lnTo>
                <a:lnTo>
                  <a:pt x="148701" y="41505"/>
                </a:lnTo>
                <a:lnTo>
                  <a:pt x="182752" y="67690"/>
                </a:lnTo>
                <a:lnTo>
                  <a:pt x="191261" y="67690"/>
                </a:lnTo>
                <a:lnTo>
                  <a:pt x="198627" y="65405"/>
                </a:lnTo>
                <a:lnTo>
                  <a:pt x="211073" y="56007"/>
                </a:lnTo>
                <a:lnTo>
                  <a:pt x="212520" y="53721"/>
                </a:lnTo>
                <a:lnTo>
                  <a:pt x="177291" y="53721"/>
                </a:lnTo>
                <a:lnTo>
                  <a:pt x="172973" y="51943"/>
                </a:lnTo>
                <a:lnTo>
                  <a:pt x="169798" y="48387"/>
                </a:lnTo>
                <a:lnTo>
                  <a:pt x="166497" y="44831"/>
                </a:lnTo>
                <a:lnTo>
                  <a:pt x="164972" y="40259"/>
                </a:lnTo>
                <a:lnTo>
                  <a:pt x="164972" y="29083"/>
                </a:lnTo>
                <a:lnTo>
                  <a:pt x="166497" y="24511"/>
                </a:lnTo>
                <a:lnTo>
                  <a:pt x="169798" y="20955"/>
                </a:lnTo>
                <a:lnTo>
                  <a:pt x="172973" y="17399"/>
                </a:lnTo>
                <a:lnTo>
                  <a:pt x="177291" y="15748"/>
                </a:lnTo>
                <a:lnTo>
                  <a:pt x="212745" y="15748"/>
                </a:lnTo>
                <a:lnTo>
                  <a:pt x="211200" y="13335"/>
                </a:lnTo>
                <a:lnTo>
                  <a:pt x="204977" y="8509"/>
                </a:lnTo>
                <a:lnTo>
                  <a:pt x="198627" y="3810"/>
                </a:lnTo>
                <a:lnTo>
                  <a:pt x="191261" y="1397"/>
                </a:lnTo>
                <a:close/>
              </a:path>
              <a:path w="411480" h="132080">
                <a:moveTo>
                  <a:pt x="212745" y="15748"/>
                </a:moveTo>
                <a:lnTo>
                  <a:pt x="188086" y="15748"/>
                </a:lnTo>
                <a:lnTo>
                  <a:pt x="192531" y="17525"/>
                </a:lnTo>
                <a:lnTo>
                  <a:pt x="199008" y="24511"/>
                </a:lnTo>
                <a:lnTo>
                  <a:pt x="200659" y="29083"/>
                </a:lnTo>
                <a:lnTo>
                  <a:pt x="200659" y="40259"/>
                </a:lnTo>
                <a:lnTo>
                  <a:pt x="199008" y="44831"/>
                </a:lnTo>
                <a:lnTo>
                  <a:pt x="195833" y="48387"/>
                </a:lnTo>
                <a:lnTo>
                  <a:pt x="192531" y="51943"/>
                </a:lnTo>
                <a:lnTo>
                  <a:pt x="188213" y="53721"/>
                </a:lnTo>
                <a:lnTo>
                  <a:pt x="212520" y="53721"/>
                </a:lnTo>
                <a:lnTo>
                  <a:pt x="215010" y="49784"/>
                </a:lnTo>
                <a:lnTo>
                  <a:pt x="216788" y="42163"/>
                </a:lnTo>
                <a:lnTo>
                  <a:pt x="256920" y="42163"/>
                </a:lnTo>
                <a:lnTo>
                  <a:pt x="256920" y="27559"/>
                </a:lnTo>
                <a:lnTo>
                  <a:pt x="216915" y="27559"/>
                </a:lnTo>
                <a:lnTo>
                  <a:pt x="215264" y="19685"/>
                </a:lnTo>
                <a:lnTo>
                  <a:pt x="212745" y="15748"/>
                </a:lnTo>
                <a:close/>
              </a:path>
              <a:path w="411480" h="132080">
                <a:moveTo>
                  <a:pt x="256920" y="0"/>
                </a:moveTo>
                <a:lnTo>
                  <a:pt x="240029" y="0"/>
                </a:lnTo>
                <a:lnTo>
                  <a:pt x="240029" y="27559"/>
                </a:lnTo>
                <a:lnTo>
                  <a:pt x="256920" y="27559"/>
                </a:lnTo>
                <a:lnTo>
                  <a:pt x="256920" y="0"/>
                </a:lnTo>
                <a:close/>
              </a:path>
              <a:path w="411480" h="132080">
                <a:moveTo>
                  <a:pt x="332739" y="25526"/>
                </a:moveTo>
                <a:lnTo>
                  <a:pt x="315722" y="25526"/>
                </a:lnTo>
                <a:lnTo>
                  <a:pt x="315722" y="40005"/>
                </a:lnTo>
                <a:lnTo>
                  <a:pt x="315059" y="47434"/>
                </a:lnTo>
                <a:lnTo>
                  <a:pt x="294354" y="82581"/>
                </a:lnTo>
                <a:lnTo>
                  <a:pt x="282066" y="91059"/>
                </a:lnTo>
                <a:lnTo>
                  <a:pt x="294766" y="101981"/>
                </a:lnTo>
                <a:lnTo>
                  <a:pt x="299466" y="98933"/>
                </a:lnTo>
                <a:lnTo>
                  <a:pt x="304800" y="94234"/>
                </a:lnTo>
                <a:lnTo>
                  <a:pt x="310631" y="87368"/>
                </a:lnTo>
                <a:lnTo>
                  <a:pt x="316229" y="80899"/>
                </a:lnTo>
                <a:lnTo>
                  <a:pt x="320801" y="74295"/>
                </a:lnTo>
                <a:lnTo>
                  <a:pt x="324357" y="67818"/>
                </a:lnTo>
                <a:lnTo>
                  <a:pt x="342957" y="67818"/>
                </a:lnTo>
                <a:lnTo>
                  <a:pt x="332773" y="40005"/>
                </a:lnTo>
                <a:lnTo>
                  <a:pt x="332739" y="25526"/>
                </a:lnTo>
                <a:close/>
              </a:path>
              <a:path w="411480" h="132080">
                <a:moveTo>
                  <a:pt x="342957" y="67818"/>
                </a:moveTo>
                <a:lnTo>
                  <a:pt x="324357" y="67818"/>
                </a:lnTo>
                <a:lnTo>
                  <a:pt x="329572" y="76080"/>
                </a:lnTo>
                <a:lnTo>
                  <a:pt x="336264" y="84105"/>
                </a:lnTo>
                <a:lnTo>
                  <a:pt x="344431" y="91892"/>
                </a:lnTo>
                <a:lnTo>
                  <a:pt x="354075" y="99440"/>
                </a:lnTo>
                <a:lnTo>
                  <a:pt x="365378" y="86868"/>
                </a:lnTo>
                <a:lnTo>
                  <a:pt x="359183" y="83510"/>
                </a:lnTo>
                <a:lnTo>
                  <a:pt x="353345" y="79152"/>
                </a:lnTo>
                <a:lnTo>
                  <a:pt x="347841" y="73794"/>
                </a:lnTo>
                <a:lnTo>
                  <a:pt x="342957" y="67818"/>
                </a:lnTo>
                <a:close/>
              </a:path>
              <a:path w="411480" h="132080">
                <a:moveTo>
                  <a:pt x="360806" y="11175"/>
                </a:moveTo>
                <a:lnTo>
                  <a:pt x="287019" y="11175"/>
                </a:lnTo>
                <a:lnTo>
                  <a:pt x="287019" y="25526"/>
                </a:lnTo>
                <a:lnTo>
                  <a:pt x="360806" y="25526"/>
                </a:lnTo>
                <a:lnTo>
                  <a:pt x="360806" y="11175"/>
                </a:lnTo>
                <a:close/>
              </a:path>
              <a:path w="411480" h="132080">
                <a:moveTo>
                  <a:pt x="52323" y="8889"/>
                </a:moveTo>
                <a:lnTo>
                  <a:pt x="35305" y="8889"/>
                </a:lnTo>
                <a:lnTo>
                  <a:pt x="35305" y="34798"/>
                </a:lnTo>
                <a:lnTo>
                  <a:pt x="34667" y="42939"/>
                </a:lnTo>
                <a:lnTo>
                  <a:pt x="13922" y="80311"/>
                </a:lnTo>
                <a:lnTo>
                  <a:pt x="0" y="90043"/>
                </a:lnTo>
                <a:lnTo>
                  <a:pt x="13334" y="101600"/>
                </a:lnTo>
                <a:lnTo>
                  <a:pt x="22669" y="94144"/>
                </a:lnTo>
                <a:lnTo>
                  <a:pt x="30860" y="85867"/>
                </a:lnTo>
                <a:lnTo>
                  <a:pt x="37909" y="76757"/>
                </a:lnTo>
                <a:lnTo>
                  <a:pt x="43814" y="66801"/>
                </a:lnTo>
                <a:lnTo>
                  <a:pt x="63284" y="66801"/>
                </a:lnTo>
                <a:lnTo>
                  <a:pt x="52353" y="34798"/>
                </a:lnTo>
                <a:lnTo>
                  <a:pt x="52323" y="8889"/>
                </a:lnTo>
                <a:close/>
              </a:path>
              <a:path w="411480" h="132080">
                <a:moveTo>
                  <a:pt x="63284" y="66801"/>
                </a:moveTo>
                <a:lnTo>
                  <a:pt x="43814" y="66801"/>
                </a:lnTo>
                <a:lnTo>
                  <a:pt x="49145" y="75614"/>
                </a:lnTo>
                <a:lnTo>
                  <a:pt x="55975" y="83962"/>
                </a:lnTo>
                <a:lnTo>
                  <a:pt x="64281" y="91858"/>
                </a:lnTo>
                <a:lnTo>
                  <a:pt x="74040" y="99313"/>
                </a:lnTo>
                <a:lnTo>
                  <a:pt x="86105" y="86233"/>
                </a:lnTo>
                <a:lnTo>
                  <a:pt x="79339" y="82710"/>
                </a:lnTo>
                <a:lnTo>
                  <a:pt x="73120" y="78057"/>
                </a:lnTo>
                <a:lnTo>
                  <a:pt x="67425" y="72284"/>
                </a:lnTo>
                <a:lnTo>
                  <a:pt x="63284" y="66801"/>
                </a:lnTo>
                <a:close/>
              </a:path>
              <a:path w="411480" h="132080">
                <a:moveTo>
                  <a:pt x="390651" y="0"/>
                </a:moveTo>
                <a:lnTo>
                  <a:pt x="373633" y="0"/>
                </a:lnTo>
                <a:lnTo>
                  <a:pt x="373633" y="132080"/>
                </a:lnTo>
                <a:lnTo>
                  <a:pt x="390651" y="132080"/>
                </a:lnTo>
                <a:lnTo>
                  <a:pt x="390651" y="65150"/>
                </a:lnTo>
                <a:lnTo>
                  <a:pt x="411352" y="65150"/>
                </a:lnTo>
                <a:lnTo>
                  <a:pt x="411352" y="50800"/>
                </a:lnTo>
                <a:lnTo>
                  <a:pt x="390651" y="50800"/>
                </a:lnTo>
                <a:lnTo>
                  <a:pt x="390651" y="0"/>
                </a:lnTo>
                <a:close/>
              </a:path>
              <a:path w="411480" h="132080">
                <a:moveTo>
                  <a:pt x="110235" y="0"/>
                </a:moveTo>
                <a:lnTo>
                  <a:pt x="93217" y="0"/>
                </a:lnTo>
                <a:lnTo>
                  <a:pt x="93217" y="132080"/>
                </a:lnTo>
                <a:lnTo>
                  <a:pt x="110235" y="132080"/>
                </a:lnTo>
                <a:lnTo>
                  <a:pt x="110235" y="65150"/>
                </a:lnTo>
                <a:lnTo>
                  <a:pt x="130936" y="65150"/>
                </a:lnTo>
                <a:lnTo>
                  <a:pt x="130936" y="50800"/>
                </a:lnTo>
                <a:lnTo>
                  <a:pt x="110235" y="50800"/>
                </a:lnTo>
                <a:lnTo>
                  <a:pt x="1102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1741932" y="2206497"/>
            <a:ext cx="23495" cy="74930"/>
          </a:xfrm>
          <a:custGeom>
            <a:avLst/>
            <a:gdLst/>
            <a:ahLst/>
            <a:cxnLst/>
            <a:rect l="l" t="t" r="r" b="b"/>
            <a:pathLst>
              <a:path w="23494" h="74930">
                <a:moveTo>
                  <a:pt x="14731" y="53848"/>
                </a:moveTo>
                <a:lnTo>
                  <a:pt x="8509" y="53848"/>
                </a:lnTo>
                <a:lnTo>
                  <a:pt x="5715" y="54737"/>
                </a:lnTo>
                <a:lnTo>
                  <a:pt x="3429" y="56769"/>
                </a:lnTo>
                <a:lnTo>
                  <a:pt x="1143" y="58674"/>
                </a:lnTo>
                <a:lnTo>
                  <a:pt x="0" y="61213"/>
                </a:lnTo>
                <a:lnTo>
                  <a:pt x="57" y="67310"/>
                </a:lnTo>
                <a:lnTo>
                  <a:pt x="1143" y="69723"/>
                </a:lnTo>
                <a:lnTo>
                  <a:pt x="5461" y="73787"/>
                </a:lnTo>
                <a:lnTo>
                  <a:pt x="8255" y="74675"/>
                </a:lnTo>
                <a:lnTo>
                  <a:pt x="14731" y="74675"/>
                </a:lnTo>
                <a:lnTo>
                  <a:pt x="17525" y="73787"/>
                </a:lnTo>
                <a:lnTo>
                  <a:pt x="21970" y="69850"/>
                </a:lnTo>
                <a:lnTo>
                  <a:pt x="23113" y="67310"/>
                </a:lnTo>
                <a:lnTo>
                  <a:pt x="23113" y="61213"/>
                </a:lnTo>
                <a:lnTo>
                  <a:pt x="21970" y="58674"/>
                </a:lnTo>
                <a:lnTo>
                  <a:pt x="19685" y="56769"/>
                </a:lnTo>
                <a:lnTo>
                  <a:pt x="17525" y="54737"/>
                </a:lnTo>
                <a:lnTo>
                  <a:pt x="14731" y="53848"/>
                </a:lnTo>
                <a:close/>
              </a:path>
              <a:path w="23494" h="74930">
                <a:moveTo>
                  <a:pt x="14731" y="0"/>
                </a:moveTo>
                <a:lnTo>
                  <a:pt x="8509" y="0"/>
                </a:lnTo>
                <a:lnTo>
                  <a:pt x="5842" y="1015"/>
                </a:lnTo>
                <a:lnTo>
                  <a:pt x="3429" y="2921"/>
                </a:lnTo>
                <a:lnTo>
                  <a:pt x="1143" y="4952"/>
                </a:lnTo>
                <a:lnTo>
                  <a:pt x="0" y="7365"/>
                </a:lnTo>
                <a:lnTo>
                  <a:pt x="57" y="13588"/>
                </a:lnTo>
                <a:lnTo>
                  <a:pt x="1143" y="16001"/>
                </a:lnTo>
                <a:lnTo>
                  <a:pt x="3429" y="18034"/>
                </a:lnTo>
                <a:lnTo>
                  <a:pt x="5587" y="20065"/>
                </a:lnTo>
                <a:lnTo>
                  <a:pt x="8255" y="20954"/>
                </a:lnTo>
                <a:lnTo>
                  <a:pt x="14731" y="20954"/>
                </a:lnTo>
                <a:lnTo>
                  <a:pt x="17525" y="20065"/>
                </a:lnTo>
                <a:lnTo>
                  <a:pt x="19685" y="18034"/>
                </a:lnTo>
                <a:lnTo>
                  <a:pt x="21970" y="16128"/>
                </a:lnTo>
                <a:lnTo>
                  <a:pt x="23113" y="13588"/>
                </a:lnTo>
                <a:lnTo>
                  <a:pt x="23056" y="7365"/>
                </a:lnTo>
                <a:lnTo>
                  <a:pt x="21970" y="4952"/>
                </a:lnTo>
                <a:lnTo>
                  <a:pt x="19685" y="3048"/>
                </a:lnTo>
                <a:lnTo>
                  <a:pt x="17525" y="1015"/>
                </a:lnTo>
                <a:lnTo>
                  <a:pt x="14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1829307" y="2159761"/>
            <a:ext cx="543560" cy="132080"/>
          </a:xfrm>
          <a:custGeom>
            <a:avLst/>
            <a:gdLst/>
            <a:ahLst/>
            <a:cxnLst/>
            <a:rect l="l" t="t" r="r" b="b"/>
            <a:pathLst>
              <a:path w="543560" h="132080">
                <a:moveTo>
                  <a:pt x="543179" y="100075"/>
                </a:moveTo>
                <a:lnTo>
                  <a:pt x="420624" y="100075"/>
                </a:lnTo>
                <a:lnTo>
                  <a:pt x="420624" y="109220"/>
                </a:lnTo>
                <a:lnTo>
                  <a:pt x="543179" y="109220"/>
                </a:lnTo>
                <a:lnTo>
                  <a:pt x="543179" y="100075"/>
                </a:lnTo>
                <a:close/>
              </a:path>
              <a:path w="543560" h="132080">
                <a:moveTo>
                  <a:pt x="102743" y="74168"/>
                </a:moveTo>
                <a:lnTo>
                  <a:pt x="20319" y="74168"/>
                </a:lnTo>
                <a:lnTo>
                  <a:pt x="20319" y="83312"/>
                </a:lnTo>
                <a:lnTo>
                  <a:pt x="92710" y="83312"/>
                </a:lnTo>
                <a:lnTo>
                  <a:pt x="92710" y="95885"/>
                </a:lnTo>
                <a:lnTo>
                  <a:pt x="20319" y="95885"/>
                </a:lnTo>
                <a:lnTo>
                  <a:pt x="20319" y="128143"/>
                </a:lnTo>
                <a:lnTo>
                  <a:pt x="106425" y="128143"/>
                </a:lnTo>
                <a:lnTo>
                  <a:pt x="106425" y="119252"/>
                </a:lnTo>
                <a:lnTo>
                  <a:pt x="30353" y="119252"/>
                </a:lnTo>
                <a:lnTo>
                  <a:pt x="30353" y="104901"/>
                </a:lnTo>
                <a:lnTo>
                  <a:pt x="102743" y="104901"/>
                </a:lnTo>
                <a:lnTo>
                  <a:pt x="102743" y="74168"/>
                </a:lnTo>
                <a:close/>
              </a:path>
              <a:path w="543560" h="132080">
                <a:moveTo>
                  <a:pt x="346964" y="82423"/>
                </a:moveTo>
                <a:lnTo>
                  <a:pt x="336677" y="82423"/>
                </a:lnTo>
                <a:lnTo>
                  <a:pt x="336677" y="132080"/>
                </a:lnTo>
                <a:lnTo>
                  <a:pt x="346964" y="132080"/>
                </a:lnTo>
                <a:lnTo>
                  <a:pt x="346964" y="82423"/>
                </a:lnTo>
                <a:close/>
              </a:path>
              <a:path w="543560" h="132080">
                <a:moveTo>
                  <a:pt x="402971" y="73406"/>
                </a:moveTo>
                <a:lnTo>
                  <a:pt x="280416" y="73406"/>
                </a:lnTo>
                <a:lnTo>
                  <a:pt x="280416" y="82423"/>
                </a:lnTo>
                <a:lnTo>
                  <a:pt x="402971" y="82423"/>
                </a:lnTo>
                <a:lnTo>
                  <a:pt x="402971" y="73406"/>
                </a:lnTo>
                <a:close/>
              </a:path>
              <a:path w="543560" h="132080">
                <a:moveTo>
                  <a:pt x="522478" y="12319"/>
                </a:moveTo>
                <a:lnTo>
                  <a:pt x="441325" y="12319"/>
                </a:lnTo>
                <a:lnTo>
                  <a:pt x="441325" y="71755"/>
                </a:lnTo>
                <a:lnTo>
                  <a:pt x="524510" y="71755"/>
                </a:lnTo>
                <a:lnTo>
                  <a:pt x="524510" y="62484"/>
                </a:lnTo>
                <a:lnTo>
                  <a:pt x="451612" y="62484"/>
                </a:lnTo>
                <a:lnTo>
                  <a:pt x="451612" y="21462"/>
                </a:lnTo>
                <a:lnTo>
                  <a:pt x="522478" y="21462"/>
                </a:lnTo>
                <a:lnTo>
                  <a:pt x="522478" y="12319"/>
                </a:lnTo>
                <a:close/>
              </a:path>
              <a:path w="543560" h="132080">
                <a:moveTo>
                  <a:pt x="207391" y="11937"/>
                </a:moveTo>
                <a:lnTo>
                  <a:pt x="149098" y="11937"/>
                </a:lnTo>
                <a:lnTo>
                  <a:pt x="149098" y="21082"/>
                </a:lnTo>
                <a:lnTo>
                  <a:pt x="197231" y="21082"/>
                </a:lnTo>
                <a:lnTo>
                  <a:pt x="197231" y="50291"/>
                </a:lnTo>
                <a:lnTo>
                  <a:pt x="149098" y="50291"/>
                </a:lnTo>
                <a:lnTo>
                  <a:pt x="149098" y="102362"/>
                </a:lnTo>
                <a:lnTo>
                  <a:pt x="174005" y="102173"/>
                </a:lnTo>
                <a:lnTo>
                  <a:pt x="194437" y="101615"/>
                </a:lnTo>
                <a:lnTo>
                  <a:pt x="210391" y="100701"/>
                </a:lnTo>
                <a:lnTo>
                  <a:pt x="221869" y="99440"/>
                </a:lnTo>
                <a:lnTo>
                  <a:pt x="220838" y="93345"/>
                </a:lnTo>
                <a:lnTo>
                  <a:pt x="159258" y="93345"/>
                </a:lnTo>
                <a:lnTo>
                  <a:pt x="159258" y="59309"/>
                </a:lnTo>
                <a:lnTo>
                  <a:pt x="207391" y="59309"/>
                </a:lnTo>
                <a:lnTo>
                  <a:pt x="207391" y="11937"/>
                </a:lnTo>
                <a:close/>
              </a:path>
              <a:path w="543560" h="132080">
                <a:moveTo>
                  <a:pt x="220344" y="90424"/>
                </a:moveTo>
                <a:lnTo>
                  <a:pt x="211246" y="91737"/>
                </a:lnTo>
                <a:lnTo>
                  <a:pt x="198040" y="92646"/>
                </a:lnTo>
                <a:lnTo>
                  <a:pt x="180715" y="93174"/>
                </a:lnTo>
                <a:lnTo>
                  <a:pt x="159258" y="93345"/>
                </a:lnTo>
                <a:lnTo>
                  <a:pt x="220838" y="93345"/>
                </a:lnTo>
                <a:lnTo>
                  <a:pt x="220344" y="90424"/>
                </a:lnTo>
                <a:close/>
              </a:path>
              <a:path w="543560" h="132080">
                <a:moveTo>
                  <a:pt x="341756" y="2159"/>
                </a:moveTo>
                <a:lnTo>
                  <a:pt x="302768" y="15239"/>
                </a:lnTo>
                <a:lnTo>
                  <a:pt x="299085" y="39243"/>
                </a:lnTo>
                <a:lnTo>
                  <a:pt x="302768" y="46100"/>
                </a:lnTo>
                <a:lnTo>
                  <a:pt x="341756" y="58800"/>
                </a:lnTo>
                <a:lnTo>
                  <a:pt x="351377" y="58324"/>
                </a:lnTo>
                <a:lnTo>
                  <a:pt x="359854" y="56896"/>
                </a:lnTo>
                <a:lnTo>
                  <a:pt x="367188" y="54514"/>
                </a:lnTo>
                <a:lnTo>
                  <a:pt x="373380" y="51181"/>
                </a:lnTo>
                <a:lnTo>
                  <a:pt x="374878" y="50164"/>
                </a:lnTo>
                <a:lnTo>
                  <a:pt x="331597" y="50164"/>
                </a:lnTo>
                <a:lnTo>
                  <a:pt x="323850" y="48387"/>
                </a:lnTo>
                <a:lnTo>
                  <a:pt x="318135" y="44958"/>
                </a:lnTo>
                <a:lnTo>
                  <a:pt x="312547" y="41401"/>
                </a:lnTo>
                <a:lnTo>
                  <a:pt x="309753" y="36575"/>
                </a:lnTo>
                <a:lnTo>
                  <a:pt x="309753" y="24384"/>
                </a:lnTo>
                <a:lnTo>
                  <a:pt x="312547" y="19685"/>
                </a:lnTo>
                <a:lnTo>
                  <a:pt x="318135" y="16128"/>
                </a:lnTo>
                <a:lnTo>
                  <a:pt x="323850" y="12573"/>
                </a:lnTo>
                <a:lnTo>
                  <a:pt x="331597" y="10795"/>
                </a:lnTo>
                <a:lnTo>
                  <a:pt x="374691" y="10795"/>
                </a:lnTo>
                <a:lnTo>
                  <a:pt x="373380" y="9906"/>
                </a:lnTo>
                <a:lnTo>
                  <a:pt x="367188" y="6498"/>
                </a:lnTo>
                <a:lnTo>
                  <a:pt x="359854" y="4079"/>
                </a:lnTo>
                <a:lnTo>
                  <a:pt x="351377" y="2637"/>
                </a:lnTo>
                <a:lnTo>
                  <a:pt x="341756" y="2159"/>
                </a:lnTo>
                <a:close/>
              </a:path>
              <a:path w="543560" h="132080">
                <a:moveTo>
                  <a:pt x="374691" y="10795"/>
                </a:moveTo>
                <a:lnTo>
                  <a:pt x="351790" y="10795"/>
                </a:lnTo>
                <a:lnTo>
                  <a:pt x="359537" y="12573"/>
                </a:lnTo>
                <a:lnTo>
                  <a:pt x="365252" y="16128"/>
                </a:lnTo>
                <a:lnTo>
                  <a:pt x="370840" y="19685"/>
                </a:lnTo>
                <a:lnTo>
                  <a:pt x="373634" y="24384"/>
                </a:lnTo>
                <a:lnTo>
                  <a:pt x="373634" y="36575"/>
                </a:lnTo>
                <a:lnTo>
                  <a:pt x="370840" y="41401"/>
                </a:lnTo>
                <a:lnTo>
                  <a:pt x="365252" y="44958"/>
                </a:lnTo>
                <a:lnTo>
                  <a:pt x="359537" y="48387"/>
                </a:lnTo>
                <a:lnTo>
                  <a:pt x="351790" y="50164"/>
                </a:lnTo>
                <a:lnTo>
                  <a:pt x="374878" y="50164"/>
                </a:lnTo>
                <a:lnTo>
                  <a:pt x="380873" y="46100"/>
                </a:lnTo>
                <a:lnTo>
                  <a:pt x="384683" y="39243"/>
                </a:lnTo>
                <a:lnTo>
                  <a:pt x="384683" y="21971"/>
                </a:lnTo>
                <a:lnTo>
                  <a:pt x="380873" y="14986"/>
                </a:lnTo>
                <a:lnTo>
                  <a:pt x="374691" y="10795"/>
                </a:lnTo>
                <a:close/>
              </a:path>
              <a:path w="543560" h="132080">
                <a:moveTo>
                  <a:pt x="122555" y="52197"/>
                </a:moveTo>
                <a:lnTo>
                  <a:pt x="0" y="52197"/>
                </a:lnTo>
                <a:lnTo>
                  <a:pt x="0" y="61213"/>
                </a:lnTo>
                <a:lnTo>
                  <a:pt x="122555" y="61213"/>
                </a:lnTo>
                <a:lnTo>
                  <a:pt x="122555" y="52197"/>
                </a:lnTo>
                <a:close/>
              </a:path>
              <a:path w="543560" h="132080">
                <a:moveTo>
                  <a:pt x="104128" y="34544"/>
                </a:moveTo>
                <a:lnTo>
                  <a:pt x="94106" y="34544"/>
                </a:lnTo>
                <a:lnTo>
                  <a:pt x="93725" y="46100"/>
                </a:lnTo>
                <a:lnTo>
                  <a:pt x="93344" y="51943"/>
                </a:lnTo>
                <a:lnTo>
                  <a:pt x="93218" y="52197"/>
                </a:lnTo>
                <a:lnTo>
                  <a:pt x="102997" y="52197"/>
                </a:lnTo>
                <a:lnTo>
                  <a:pt x="103737" y="43070"/>
                </a:lnTo>
                <a:lnTo>
                  <a:pt x="104128" y="34544"/>
                </a:lnTo>
                <a:close/>
              </a:path>
              <a:path w="543560" h="132080">
                <a:moveTo>
                  <a:pt x="104648" y="3048"/>
                </a:moveTo>
                <a:lnTo>
                  <a:pt x="20574" y="3048"/>
                </a:lnTo>
                <a:lnTo>
                  <a:pt x="20574" y="11937"/>
                </a:lnTo>
                <a:lnTo>
                  <a:pt x="94361" y="11937"/>
                </a:lnTo>
                <a:lnTo>
                  <a:pt x="94234" y="26288"/>
                </a:lnTo>
                <a:lnTo>
                  <a:pt x="14859" y="29083"/>
                </a:lnTo>
                <a:lnTo>
                  <a:pt x="17653" y="38481"/>
                </a:lnTo>
                <a:lnTo>
                  <a:pt x="94106" y="34544"/>
                </a:lnTo>
                <a:lnTo>
                  <a:pt x="104128" y="34544"/>
                </a:lnTo>
                <a:lnTo>
                  <a:pt x="104251" y="31861"/>
                </a:lnTo>
                <a:lnTo>
                  <a:pt x="104550" y="18532"/>
                </a:lnTo>
                <a:lnTo>
                  <a:pt x="104648" y="3048"/>
                </a:lnTo>
                <a:close/>
              </a:path>
              <a:path w="543560" h="132080">
                <a:moveTo>
                  <a:pt x="242950" y="0"/>
                </a:moveTo>
                <a:lnTo>
                  <a:pt x="232791" y="0"/>
                </a:lnTo>
                <a:lnTo>
                  <a:pt x="232791" y="132080"/>
                </a:lnTo>
                <a:lnTo>
                  <a:pt x="242950" y="132080"/>
                </a:lnTo>
                <a:lnTo>
                  <a:pt x="242950" y="64897"/>
                </a:lnTo>
                <a:lnTo>
                  <a:pt x="265811" y="64897"/>
                </a:lnTo>
                <a:lnTo>
                  <a:pt x="265811" y="55625"/>
                </a:lnTo>
                <a:lnTo>
                  <a:pt x="242950" y="55625"/>
                </a:lnTo>
                <a:lnTo>
                  <a:pt x="242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2441829" y="2159761"/>
            <a:ext cx="259079" cy="132080"/>
          </a:xfrm>
          <a:custGeom>
            <a:avLst/>
            <a:gdLst/>
            <a:ahLst/>
            <a:cxnLst/>
            <a:rect l="l" t="t" r="r" b="b"/>
            <a:pathLst>
              <a:path w="259080" h="132080">
                <a:moveTo>
                  <a:pt x="169037" y="87375"/>
                </a:moveTo>
                <a:lnTo>
                  <a:pt x="158750" y="87375"/>
                </a:lnTo>
                <a:lnTo>
                  <a:pt x="158750" y="127888"/>
                </a:lnTo>
                <a:lnTo>
                  <a:pt x="242950" y="127888"/>
                </a:lnTo>
                <a:lnTo>
                  <a:pt x="242950" y="118745"/>
                </a:lnTo>
                <a:lnTo>
                  <a:pt x="169037" y="118745"/>
                </a:lnTo>
                <a:lnTo>
                  <a:pt x="169037" y="87375"/>
                </a:lnTo>
                <a:close/>
              </a:path>
              <a:path w="259080" h="132080">
                <a:moveTo>
                  <a:pt x="239268" y="0"/>
                </a:moveTo>
                <a:lnTo>
                  <a:pt x="228981" y="0"/>
                </a:lnTo>
                <a:lnTo>
                  <a:pt x="228981" y="96520"/>
                </a:lnTo>
                <a:lnTo>
                  <a:pt x="239268" y="96520"/>
                </a:lnTo>
                <a:lnTo>
                  <a:pt x="239268" y="50291"/>
                </a:lnTo>
                <a:lnTo>
                  <a:pt x="259079" y="50291"/>
                </a:lnTo>
                <a:lnTo>
                  <a:pt x="259079" y="41148"/>
                </a:lnTo>
                <a:lnTo>
                  <a:pt x="239268" y="41148"/>
                </a:lnTo>
                <a:lnTo>
                  <a:pt x="239268" y="0"/>
                </a:lnTo>
                <a:close/>
              </a:path>
              <a:path w="259080" h="132080">
                <a:moveTo>
                  <a:pt x="153543" y="6350"/>
                </a:moveTo>
                <a:lnTo>
                  <a:pt x="143509" y="6350"/>
                </a:lnTo>
                <a:lnTo>
                  <a:pt x="143509" y="73406"/>
                </a:lnTo>
                <a:lnTo>
                  <a:pt x="204088" y="73406"/>
                </a:lnTo>
                <a:lnTo>
                  <a:pt x="204088" y="64262"/>
                </a:lnTo>
                <a:lnTo>
                  <a:pt x="153543" y="64262"/>
                </a:lnTo>
                <a:lnTo>
                  <a:pt x="153543" y="40766"/>
                </a:lnTo>
                <a:lnTo>
                  <a:pt x="204088" y="40766"/>
                </a:lnTo>
                <a:lnTo>
                  <a:pt x="204088" y="31750"/>
                </a:lnTo>
                <a:lnTo>
                  <a:pt x="153543" y="31750"/>
                </a:lnTo>
                <a:lnTo>
                  <a:pt x="153543" y="6350"/>
                </a:lnTo>
                <a:close/>
              </a:path>
              <a:path w="259080" h="132080">
                <a:moveTo>
                  <a:pt x="204088" y="40766"/>
                </a:moveTo>
                <a:lnTo>
                  <a:pt x="193928" y="40766"/>
                </a:lnTo>
                <a:lnTo>
                  <a:pt x="193928" y="64262"/>
                </a:lnTo>
                <a:lnTo>
                  <a:pt x="204088" y="64262"/>
                </a:lnTo>
                <a:lnTo>
                  <a:pt x="204088" y="40766"/>
                </a:lnTo>
                <a:close/>
              </a:path>
              <a:path w="259080" h="132080">
                <a:moveTo>
                  <a:pt x="204088" y="6350"/>
                </a:moveTo>
                <a:lnTo>
                  <a:pt x="193928" y="6350"/>
                </a:lnTo>
                <a:lnTo>
                  <a:pt x="193928" y="31750"/>
                </a:lnTo>
                <a:lnTo>
                  <a:pt x="204088" y="31750"/>
                </a:lnTo>
                <a:lnTo>
                  <a:pt x="204088" y="6350"/>
                </a:lnTo>
                <a:close/>
              </a:path>
              <a:path w="259080" h="132080">
                <a:moveTo>
                  <a:pt x="67182" y="12191"/>
                </a:moveTo>
                <a:lnTo>
                  <a:pt x="5333" y="12191"/>
                </a:lnTo>
                <a:lnTo>
                  <a:pt x="5333" y="21336"/>
                </a:lnTo>
                <a:lnTo>
                  <a:pt x="56260" y="21336"/>
                </a:lnTo>
                <a:lnTo>
                  <a:pt x="53851" y="33599"/>
                </a:lnTo>
                <a:lnTo>
                  <a:pt x="28646" y="74265"/>
                </a:lnTo>
                <a:lnTo>
                  <a:pt x="0" y="92963"/>
                </a:lnTo>
                <a:lnTo>
                  <a:pt x="7746" y="101219"/>
                </a:lnTo>
                <a:lnTo>
                  <a:pt x="43054" y="73590"/>
                </a:lnTo>
                <a:lnTo>
                  <a:pt x="63087" y="38496"/>
                </a:lnTo>
                <a:lnTo>
                  <a:pt x="66063" y="25624"/>
                </a:lnTo>
                <a:lnTo>
                  <a:pt x="67182" y="12191"/>
                </a:lnTo>
                <a:close/>
              </a:path>
              <a:path w="259080" h="132080">
                <a:moveTo>
                  <a:pt x="103885" y="0"/>
                </a:moveTo>
                <a:lnTo>
                  <a:pt x="93725" y="0"/>
                </a:lnTo>
                <a:lnTo>
                  <a:pt x="93725" y="132080"/>
                </a:lnTo>
                <a:lnTo>
                  <a:pt x="103885" y="132080"/>
                </a:lnTo>
                <a:lnTo>
                  <a:pt x="1038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2776474" y="2159761"/>
            <a:ext cx="860425" cy="142875"/>
          </a:xfrm>
          <a:custGeom>
            <a:avLst/>
            <a:gdLst/>
            <a:ahLst/>
            <a:cxnLst/>
            <a:rect l="l" t="t" r="r" b="b"/>
            <a:pathLst>
              <a:path w="860425" h="142875">
                <a:moveTo>
                  <a:pt x="69215" y="38608"/>
                </a:moveTo>
                <a:lnTo>
                  <a:pt x="59055" y="14160"/>
                </a:lnTo>
                <a:lnTo>
                  <a:pt x="59055" y="31115"/>
                </a:lnTo>
                <a:lnTo>
                  <a:pt x="59055" y="45974"/>
                </a:lnTo>
                <a:lnTo>
                  <a:pt x="56896" y="51943"/>
                </a:lnTo>
                <a:lnTo>
                  <a:pt x="52324" y="56388"/>
                </a:lnTo>
                <a:lnTo>
                  <a:pt x="47879" y="60833"/>
                </a:lnTo>
                <a:lnTo>
                  <a:pt x="41910" y="62992"/>
                </a:lnTo>
                <a:lnTo>
                  <a:pt x="27432" y="62992"/>
                </a:lnTo>
                <a:lnTo>
                  <a:pt x="21590" y="60833"/>
                </a:lnTo>
                <a:lnTo>
                  <a:pt x="17018" y="56388"/>
                </a:lnTo>
                <a:lnTo>
                  <a:pt x="12573" y="51943"/>
                </a:lnTo>
                <a:lnTo>
                  <a:pt x="10287" y="45974"/>
                </a:lnTo>
                <a:lnTo>
                  <a:pt x="10287" y="31115"/>
                </a:lnTo>
                <a:lnTo>
                  <a:pt x="12573" y="25273"/>
                </a:lnTo>
                <a:lnTo>
                  <a:pt x="17018" y="20828"/>
                </a:lnTo>
                <a:lnTo>
                  <a:pt x="21590" y="16383"/>
                </a:lnTo>
                <a:lnTo>
                  <a:pt x="27432" y="14224"/>
                </a:lnTo>
                <a:lnTo>
                  <a:pt x="41910" y="14224"/>
                </a:lnTo>
                <a:lnTo>
                  <a:pt x="47879" y="16383"/>
                </a:lnTo>
                <a:lnTo>
                  <a:pt x="52324" y="20828"/>
                </a:lnTo>
                <a:lnTo>
                  <a:pt x="56896" y="25273"/>
                </a:lnTo>
                <a:lnTo>
                  <a:pt x="59055" y="31115"/>
                </a:lnTo>
                <a:lnTo>
                  <a:pt x="59055" y="14160"/>
                </a:lnTo>
                <a:lnTo>
                  <a:pt x="54114" y="10287"/>
                </a:lnTo>
                <a:lnTo>
                  <a:pt x="48272" y="7391"/>
                </a:lnTo>
                <a:lnTo>
                  <a:pt x="41783" y="5664"/>
                </a:lnTo>
                <a:lnTo>
                  <a:pt x="34671" y="5080"/>
                </a:lnTo>
                <a:lnTo>
                  <a:pt x="27546" y="5664"/>
                </a:lnTo>
                <a:lnTo>
                  <a:pt x="0" y="38608"/>
                </a:lnTo>
                <a:lnTo>
                  <a:pt x="609" y="45694"/>
                </a:lnTo>
                <a:lnTo>
                  <a:pt x="34671" y="72136"/>
                </a:lnTo>
                <a:lnTo>
                  <a:pt x="41770" y="71551"/>
                </a:lnTo>
                <a:lnTo>
                  <a:pt x="48221" y="69773"/>
                </a:lnTo>
                <a:lnTo>
                  <a:pt x="54063" y="66840"/>
                </a:lnTo>
                <a:lnTo>
                  <a:pt x="58978" y="62992"/>
                </a:lnTo>
                <a:lnTo>
                  <a:pt x="59309" y="62738"/>
                </a:lnTo>
                <a:lnTo>
                  <a:pt x="63639" y="57746"/>
                </a:lnTo>
                <a:lnTo>
                  <a:pt x="66725" y="52057"/>
                </a:lnTo>
                <a:lnTo>
                  <a:pt x="68592" y="45694"/>
                </a:lnTo>
                <a:lnTo>
                  <a:pt x="69215" y="38608"/>
                </a:lnTo>
                <a:close/>
              </a:path>
              <a:path w="860425" h="142875">
                <a:moveTo>
                  <a:pt x="99949" y="0"/>
                </a:moveTo>
                <a:lnTo>
                  <a:pt x="89662" y="0"/>
                </a:lnTo>
                <a:lnTo>
                  <a:pt x="89662" y="96520"/>
                </a:lnTo>
                <a:lnTo>
                  <a:pt x="99949" y="96520"/>
                </a:lnTo>
                <a:lnTo>
                  <a:pt x="99949" y="0"/>
                </a:lnTo>
                <a:close/>
              </a:path>
              <a:path w="860425" h="142875">
                <a:moveTo>
                  <a:pt x="103378" y="117729"/>
                </a:moveTo>
                <a:lnTo>
                  <a:pt x="26924" y="117729"/>
                </a:lnTo>
                <a:lnTo>
                  <a:pt x="26924" y="84201"/>
                </a:lnTo>
                <a:lnTo>
                  <a:pt x="16637" y="84201"/>
                </a:lnTo>
                <a:lnTo>
                  <a:pt x="16637" y="127000"/>
                </a:lnTo>
                <a:lnTo>
                  <a:pt x="103378" y="127000"/>
                </a:lnTo>
                <a:lnTo>
                  <a:pt x="103378" y="117729"/>
                </a:lnTo>
                <a:close/>
              </a:path>
              <a:path w="860425" h="142875">
                <a:moveTo>
                  <a:pt x="239903" y="12573"/>
                </a:moveTo>
                <a:lnTo>
                  <a:pt x="143383" y="12573"/>
                </a:lnTo>
                <a:lnTo>
                  <a:pt x="143383" y="21717"/>
                </a:lnTo>
                <a:lnTo>
                  <a:pt x="239903" y="21717"/>
                </a:lnTo>
                <a:lnTo>
                  <a:pt x="239903" y="12573"/>
                </a:lnTo>
                <a:close/>
              </a:path>
              <a:path w="860425" h="142875">
                <a:moveTo>
                  <a:pt x="241554" y="65786"/>
                </a:moveTo>
                <a:lnTo>
                  <a:pt x="219202" y="65786"/>
                </a:lnTo>
                <a:lnTo>
                  <a:pt x="221107" y="28702"/>
                </a:lnTo>
                <a:lnTo>
                  <a:pt x="211074" y="28702"/>
                </a:lnTo>
                <a:lnTo>
                  <a:pt x="209169" y="65786"/>
                </a:lnTo>
                <a:lnTo>
                  <a:pt x="173736" y="65786"/>
                </a:lnTo>
                <a:lnTo>
                  <a:pt x="172085" y="28702"/>
                </a:lnTo>
                <a:lnTo>
                  <a:pt x="162052" y="28702"/>
                </a:lnTo>
                <a:lnTo>
                  <a:pt x="163703" y="65786"/>
                </a:lnTo>
                <a:lnTo>
                  <a:pt x="141732" y="65786"/>
                </a:lnTo>
                <a:lnTo>
                  <a:pt x="141732" y="74803"/>
                </a:lnTo>
                <a:lnTo>
                  <a:pt x="241554" y="74803"/>
                </a:lnTo>
                <a:lnTo>
                  <a:pt x="241554" y="65786"/>
                </a:lnTo>
                <a:close/>
              </a:path>
              <a:path w="860425" h="142875">
                <a:moveTo>
                  <a:pt x="252857" y="101981"/>
                </a:moveTo>
                <a:lnTo>
                  <a:pt x="130302" y="101981"/>
                </a:lnTo>
                <a:lnTo>
                  <a:pt x="130302" y="111125"/>
                </a:lnTo>
                <a:lnTo>
                  <a:pt x="252857" y="111125"/>
                </a:lnTo>
                <a:lnTo>
                  <a:pt x="252857" y="101981"/>
                </a:lnTo>
                <a:close/>
              </a:path>
              <a:path w="860425" h="142875">
                <a:moveTo>
                  <a:pt x="352171" y="99441"/>
                </a:moveTo>
                <a:lnTo>
                  <a:pt x="351129" y="93345"/>
                </a:lnTo>
                <a:lnTo>
                  <a:pt x="350647" y="90424"/>
                </a:lnTo>
                <a:lnTo>
                  <a:pt x="341541" y="91744"/>
                </a:lnTo>
                <a:lnTo>
                  <a:pt x="328333" y="92646"/>
                </a:lnTo>
                <a:lnTo>
                  <a:pt x="311010" y="93179"/>
                </a:lnTo>
                <a:lnTo>
                  <a:pt x="289560" y="93345"/>
                </a:lnTo>
                <a:lnTo>
                  <a:pt x="289560" y="59309"/>
                </a:lnTo>
                <a:lnTo>
                  <a:pt x="337693" y="59309"/>
                </a:lnTo>
                <a:lnTo>
                  <a:pt x="337693" y="11938"/>
                </a:lnTo>
                <a:lnTo>
                  <a:pt x="279400" y="11938"/>
                </a:lnTo>
                <a:lnTo>
                  <a:pt x="279400" y="21082"/>
                </a:lnTo>
                <a:lnTo>
                  <a:pt x="327533" y="21082"/>
                </a:lnTo>
                <a:lnTo>
                  <a:pt x="327533" y="50292"/>
                </a:lnTo>
                <a:lnTo>
                  <a:pt x="279400" y="50292"/>
                </a:lnTo>
                <a:lnTo>
                  <a:pt x="279400" y="102362"/>
                </a:lnTo>
                <a:lnTo>
                  <a:pt x="304304" y="102184"/>
                </a:lnTo>
                <a:lnTo>
                  <a:pt x="324739" y="101625"/>
                </a:lnTo>
                <a:lnTo>
                  <a:pt x="340690" y="100711"/>
                </a:lnTo>
                <a:lnTo>
                  <a:pt x="352171" y="99441"/>
                </a:lnTo>
                <a:close/>
              </a:path>
              <a:path w="860425" h="142875">
                <a:moveTo>
                  <a:pt x="396113" y="55626"/>
                </a:moveTo>
                <a:lnTo>
                  <a:pt x="373253" y="55626"/>
                </a:lnTo>
                <a:lnTo>
                  <a:pt x="373253" y="0"/>
                </a:lnTo>
                <a:lnTo>
                  <a:pt x="363093" y="0"/>
                </a:lnTo>
                <a:lnTo>
                  <a:pt x="363093" y="132080"/>
                </a:lnTo>
                <a:lnTo>
                  <a:pt x="373253" y="132080"/>
                </a:lnTo>
                <a:lnTo>
                  <a:pt x="373253" y="64897"/>
                </a:lnTo>
                <a:lnTo>
                  <a:pt x="396113" y="64897"/>
                </a:lnTo>
                <a:lnTo>
                  <a:pt x="396113" y="55626"/>
                </a:lnTo>
                <a:close/>
              </a:path>
              <a:path w="860425" h="142875">
                <a:moveTo>
                  <a:pt x="443230" y="19050"/>
                </a:moveTo>
                <a:lnTo>
                  <a:pt x="433451" y="19050"/>
                </a:lnTo>
                <a:lnTo>
                  <a:pt x="423938" y="32537"/>
                </a:lnTo>
                <a:lnTo>
                  <a:pt x="417156" y="47421"/>
                </a:lnTo>
                <a:lnTo>
                  <a:pt x="413080" y="63728"/>
                </a:lnTo>
                <a:lnTo>
                  <a:pt x="411734" y="81407"/>
                </a:lnTo>
                <a:lnTo>
                  <a:pt x="413080" y="98894"/>
                </a:lnTo>
                <a:lnTo>
                  <a:pt x="417156" y="114922"/>
                </a:lnTo>
                <a:lnTo>
                  <a:pt x="423938" y="129514"/>
                </a:lnTo>
                <a:lnTo>
                  <a:pt x="433451" y="142621"/>
                </a:lnTo>
                <a:lnTo>
                  <a:pt x="443103" y="142621"/>
                </a:lnTo>
                <a:lnTo>
                  <a:pt x="433501" y="128930"/>
                </a:lnTo>
                <a:lnTo>
                  <a:pt x="426631" y="114147"/>
                </a:lnTo>
                <a:lnTo>
                  <a:pt x="422503" y="98259"/>
                </a:lnTo>
                <a:lnTo>
                  <a:pt x="421132" y="81280"/>
                </a:lnTo>
                <a:lnTo>
                  <a:pt x="422503" y="64109"/>
                </a:lnTo>
                <a:lnTo>
                  <a:pt x="426656" y="48031"/>
                </a:lnTo>
                <a:lnTo>
                  <a:pt x="433552" y="33007"/>
                </a:lnTo>
                <a:lnTo>
                  <a:pt x="443230" y="19050"/>
                </a:lnTo>
                <a:close/>
              </a:path>
              <a:path w="860425" h="142875">
                <a:moveTo>
                  <a:pt x="523621" y="11811"/>
                </a:moveTo>
                <a:lnTo>
                  <a:pt x="461899" y="11811"/>
                </a:lnTo>
                <a:lnTo>
                  <a:pt x="461899" y="20955"/>
                </a:lnTo>
                <a:lnTo>
                  <a:pt x="512699" y="20955"/>
                </a:lnTo>
                <a:lnTo>
                  <a:pt x="510476" y="32994"/>
                </a:lnTo>
                <a:lnTo>
                  <a:pt x="485038" y="73787"/>
                </a:lnTo>
                <a:lnTo>
                  <a:pt x="456311" y="92583"/>
                </a:lnTo>
                <a:lnTo>
                  <a:pt x="464185" y="100838"/>
                </a:lnTo>
                <a:lnTo>
                  <a:pt x="489610" y="82981"/>
                </a:lnTo>
                <a:lnTo>
                  <a:pt x="508000" y="62191"/>
                </a:lnTo>
                <a:lnTo>
                  <a:pt x="519328" y="38455"/>
                </a:lnTo>
                <a:lnTo>
                  <a:pt x="523621" y="11811"/>
                </a:lnTo>
                <a:close/>
              </a:path>
              <a:path w="860425" h="142875">
                <a:moveTo>
                  <a:pt x="579882" y="54483"/>
                </a:moveTo>
                <a:lnTo>
                  <a:pt x="556133" y="54483"/>
                </a:lnTo>
                <a:lnTo>
                  <a:pt x="556133" y="0"/>
                </a:lnTo>
                <a:lnTo>
                  <a:pt x="545973" y="0"/>
                </a:lnTo>
                <a:lnTo>
                  <a:pt x="545973" y="132080"/>
                </a:lnTo>
                <a:lnTo>
                  <a:pt x="556133" y="132080"/>
                </a:lnTo>
                <a:lnTo>
                  <a:pt x="556133" y="63500"/>
                </a:lnTo>
                <a:lnTo>
                  <a:pt x="579882" y="63500"/>
                </a:lnTo>
                <a:lnTo>
                  <a:pt x="579882" y="54483"/>
                </a:lnTo>
                <a:close/>
              </a:path>
              <a:path w="860425" h="142875">
                <a:moveTo>
                  <a:pt x="670433" y="61595"/>
                </a:moveTo>
                <a:lnTo>
                  <a:pt x="639800" y="31292"/>
                </a:lnTo>
                <a:lnTo>
                  <a:pt x="637413" y="18415"/>
                </a:lnTo>
                <a:lnTo>
                  <a:pt x="637413" y="4572"/>
                </a:lnTo>
                <a:lnTo>
                  <a:pt x="627507" y="4572"/>
                </a:lnTo>
                <a:lnTo>
                  <a:pt x="627507" y="18415"/>
                </a:lnTo>
                <a:lnTo>
                  <a:pt x="626897" y="25323"/>
                </a:lnTo>
                <a:lnTo>
                  <a:pt x="600671" y="61404"/>
                </a:lnTo>
                <a:lnTo>
                  <a:pt x="593725" y="65278"/>
                </a:lnTo>
                <a:lnTo>
                  <a:pt x="601218" y="72390"/>
                </a:lnTo>
                <a:lnTo>
                  <a:pt x="607695" y="68707"/>
                </a:lnTo>
                <a:lnTo>
                  <a:pt x="614045" y="63754"/>
                </a:lnTo>
                <a:lnTo>
                  <a:pt x="620014" y="57277"/>
                </a:lnTo>
                <a:lnTo>
                  <a:pt x="626110" y="50927"/>
                </a:lnTo>
                <a:lnTo>
                  <a:pt x="630301" y="44831"/>
                </a:lnTo>
                <a:lnTo>
                  <a:pt x="632714" y="39116"/>
                </a:lnTo>
                <a:lnTo>
                  <a:pt x="635127" y="44069"/>
                </a:lnTo>
                <a:lnTo>
                  <a:pt x="639445" y="49530"/>
                </a:lnTo>
                <a:lnTo>
                  <a:pt x="651891" y="61468"/>
                </a:lnTo>
                <a:lnTo>
                  <a:pt x="657860" y="65913"/>
                </a:lnTo>
                <a:lnTo>
                  <a:pt x="663702" y="69088"/>
                </a:lnTo>
                <a:lnTo>
                  <a:pt x="670433" y="61595"/>
                </a:lnTo>
                <a:close/>
              </a:path>
              <a:path w="860425" h="142875">
                <a:moveTo>
                  <a:pt x="699262" y="97790"/>
                </a:moveTo>
                <a:lnTo>
                  <a:pt x="695579" y="91567"/>
                </a:lnTo>
                <a:lnTo>
                  <a:pt x="690714" y="88519"/>
                </a:lnTo>
                <a:lnTo>
                  <a:pt x="688594" y="87198"/>
                </a:lnTo>
                <a:lnTo>
                  <a:pt x="688594" y="100330"/>
                </a:lnTo>
                <a:lnTo>
                  <a:pt x="688505" y="110490"/>
                </a:lnTo>
                <a:lnTo>
                  <a:pt x="685800" y="114427"/>
                </a:lnTo>
                <a:lnTo>
                  <a:pt x="680085" y="117602"/>
                </a:lnTo>
                <a:lnTo>
                  <a:pt x="674497" y="120777"/>
                </a:lnTo>
                <a:lnTo>
                  <a:pt x="666623" y="122301"/>
                </a:lnTo>
                <a:lnTo>
                  <a:pt x="646049" y="122301"/>
                </a:lnTo>
                <a:lnTo>
                  <a:pt x="638175" y="120777"/>
                </a:lnTo>
                <a:lnTo>
                  <a:pt x="632587" y="117602"/>
                </a:lnTo>
                <a:lnTo>
                  <a:pt x="626999" y="114554"/>
                </a:lnTo>
                <a:lnTo>
                  <a:pt x="624205" y="110490"/>
                </a:lnTo>
                <a:lnTo>
                  <a:pt x="624205" y="100330"/>
                </a:lnTo>
                <a:lnTo>
                  <a:pt x="626999" y="96266"/>
                </a:lnTo>
                <a:lnTo>
                  <a:pt x="632587" y="93091"/>
                </a:lnTo>
                <a:lnTo>
                  <a:pt x="638175" y="90043"/>
                </a:lnTo>
                <a:lnTo>
                  <a:pt x="646049" y="88519"/>
                </a:lnTo>
                <a:lnTo>
                  <a:pt x="666623" y="88519"/>
                </a:lnTo>
                <a:lnTo>
                  <a:pt x="674497" y="90043"/>
                </a:lnTo>
                <a:lnTo>
                  <a:pt x="680085" y="93218"/>
                </a:lnTo>
                <a:lnTo>
                  <a:pt x="685800" y="96266"/>
                </a:lnTo>
                <a:lnTo>
                  <a:pt x="656209" y="79756"/>
                </a:lnTo>
                <a:lnTo>
                  <a:pt x="646557" y="80213"/>
                </a:lnTo>
                <a:lnTo>
                  <a:pt x="613283" y="97790"/>
                </a:lnTo>
                <a:lnTo>
                  <a:pt x="613283" y="112903"/>
                </a:lnTo>
                <a:lnTo>
                  <a:pt x="656209" y="130937"/>
                </a:lnTo>
                <a:lnTo>
                  <a:pt x="665988" y="130505"/>
                </a:lnTo>
                <a:lnTo>
                  <a:pt x="674573" y="129197"/>
                </a:lnTo>
                <a:lnTo>
                  <a:pt x="681939" y="126974"/>
                </a:lnTo>
                <a:lnTo>
                  <a:pt x="688086" y="123825"/>
                </a:lnTo>
                <a:lnTo>
                  <a:pt x="690511" y="122301"/>
                </a:lnTo>
                <a:lnTo>
                  <a:pt x="695579" y="119126"/>
                </a:lnTo>
                <a:lnTo>
                  <a:pt x="699262" y="112903"/>
                </a:lnTo>
                <a:lnTo>
                  <a:pt x="699262" y="97790"/>
                </a:lnTo>
                <a:close/>
              </a:path>
              <a:path w="860425" h="142875">
                <a:moveTo>
                  <a:pt x="716915" y="36195"/>
                </a:moveTo>
                <a:lnTo>
                  <a:pt x="697103" y="36195"/>
                </a:lnTo>
                <a:lnTo>
                  <a:pt x="697103" y="0"/>
                </a:lnTo>
                <a:lnTo>
                  <a:pt x="686816" y="0"/>
                </a:lnTo>
                <a:lnTo>
                  <a:pt x="686816" y="76200"/>
                </a:lnTo>
                <a:lnTo>
                  <a:pt x="697103" y="76200"/>
                </a:lnTo>
                <a:lnTo>
                  <a:pt x="697103" y="45466"/>
                </a:lnTo>
                <a:lnTo>
                  <a:pt x="716915" y="45466"/>
                </a:lnTo>
                <a:lnTo>
                  <a:pt x="716915" y="36195"/>
                </a:lnTo>
                <a:close/>
              </a:path>
              <a:path w="860425" h="142875">
                <a:moveTo>
                  <a:pt x="816102" y="17780"/>
                </a:moveTo>
                <a:lnTo>
                  <a:pt x="781685" y="17780"/>
                </a:lnTo>
                <a:lnTo>
                  <a:pt x="781685" y="508"/>
                </a:lnTo>
                <a:lnTo>
                  <a:pt x="771652" y="508"/>
                </a:lnTo>
                <a:lnTo>
                  <a:pt x="771652" y="17780"/>
                </a:lnTo>
                <a:lnTo>
                  <a:pt x="737235" y="17780"/>
                </a:lnTo>
                <a:lnTo>
                  <a:pt x="737235" y="26924"/>
                </a:lnTo>
                <a:lnTo>
                  <a:pt x="816102" y="26924"/>
                </a:lnTo>
                <a:lnTo>
                  <a:pt x="816102" y="17780"/>
                </a:lnTo>
                <a:close/>
              </a:path>
              <a:path w="860425" h="142875">
                <a:moveTo>
                  <a:pt x="822325" y="107823"/>
                </a:moveTo>
                <a:lnTo>
                  <a:pt x="821664" y="100330"/>
                </a:lnTo>
                <a:lnTo>
                  <a:pt x="821563" y="99060"/>
                </a:lnTo>
                <a:lnTo>
                  <a:pt x="813142" y="99517"/>
                </a:lnTo>
                <a:lnTo>
                  <a:pt x="803719" y="99885"/>
                </a:lnTo>
                <a:lnTo>
                  <a:pt x="793229" y="100177"/>
                </a:lnTo>
                <a:lnTo>
                  <a:pt x="781685" y="100330"/>
                </a:lnTo>
                <a:lnTo>
                  <a:pt x="781685" y="81661"/>
                </a:lnTo>
                <a:lnTo>
                  <a:pt x="790702" y="80772"/>
                </a:lnTo>
                <a:lnTo>
                  <a:pt x="797560" y="78232"/>
                </a:lnTo>
                <a:lnTo>
                  <a:pt x="803084" y="73152"/>
                </a:lnTo>
                <a:lnTo>
                  <a:pt x="807339" y="69342"/>
                </a:lnTo>
                <a:lnTo>
                  <a:pt x="809637" y="64135"/>
                </a:lnTo>
                <a:lnTo>
                  <a:pt x="809752" y="50292"/>
                </a:lnTo>
                <a:lnTo>
                  <a:pt x="806831" y="44577"/>
                </a:lnTo>
                <a:lnTo>
                  <a:pt x="803579" y="42164"/>
                </a:lnTo>
                <a:lnTo>
                  <a:pt x="800862" y="40132"/>
                </a:lnTo>
                <a:lnTo>
                  <a:pt x="799592" y="39166"/>
                </a:lnTo>
                <a:lnTo>
                  <a:pt x="799592" y="53213"/>
                </a:lnTo>
                <a:lnTo>
                  <a:pt x="799592" y="62357"/>
                </a:lnTo>
                <a:lnTo>
                  <a:pt x="797560" y="66040"/>
                </a:lnTo>
                <a:lnTo>
                  <a:pt x="793496" y="68961"/>
                </a:lnTo>
                <a:lnTo>
                  <a:pt x="789432" y="71755"/>
                </a:lnTo>
                <a:lnTo>
                  <a:pt x="783844" y="73152"/>
                </a:lnTo>
                <a:lnTo>
                  <a:pt x="769620" y="73152"/>
                </a:lnTo>
                <a:lnTo>
                  <a:pt x="763905" y="71755"/>
                </a:lnTo>
                <a:lnTo>
                  <a:pt x="755777" y="66167"/>
                </a:lnTo>
                <a:lnTo>
                  <a:pt x="753745" y="62357"/>
                </a:lnTo>
                <a:lnTo>
                  <a:pt x="753745" y="53213"/>
                </a:lnTo>
                <a:lnTo>
                  <a:pt x="755777" y="49403"/>
                </a:lnTo>
                <a:lnTo>
                  <a:pt x="759841" y="46482"/>
                </a:lnTo>
                <a:lnTo>
                  <a:pt x="764032" y="43688"/>
                </a:lnTo>
                <a:lnTo>
                  <a:pt x="769620" y="42164"/>
                </a:lnTo>
                <a:lnTo>
                  <a:pt x="783717" y="42164"/>
                </a:lnTo>
                <a:lnTo>
                  <a:pt x="789305" y="43688"/>
                </a:lnTo>
                <a:lnTo>
                  <a:pt x="793496" y="46482"/>
                </a:lnTo>
                <a:lnTo>
                  <a:pt x="797560" y="49403"/>
                </a:lnTo>
                <a:lnTo>
                  <a:pt x="799592" y="53213"/>
                </a:lnTo>
                <a:lnTo>
                  <a:pt x="799592" y="39166"/>
                </a:lnTo>
                <a:lnTo>
                  <a:pt x="795020" y="35687"/>
                </a:lnTo>
                <a:lnTo>
                  <a:pt x="786892" y="33528"/>
                </a:lnTo>
                <a:lnTo>
                  <a:pt x="766445" y="33528"/>
                </a:lnTo>
                <a:lnTo>
                  <a:pt x="758317" y="35814"/>
                </a:lnTo>
                <a:lnTo>
                  <a:pt x="752348" y="40259"/>
                </a:lnTo>
                <a:lnTo>
                  <a:pt x="746379" y="44831"/>
                </a:lnTo>
                <a:lnTo>
                  <a:pt x="743458" y="50673"/>
                </a:lnTo>
                <a:lnTo>
                  <a:pt x="743458" y="64135"/>
                </a:lnTo>
                <a:lnTo>
                  <a:pt x="745871" y="69469"/>
                </a:lnTo>
                <a:lnTo>
                  <a:pt x="755523" y="78359"/>
                </a:lnTo>
                <a:lnTo>
                  <a:pt x="762508" y="80899"/>
                </a:lnTo>
                <a:lnTo>
                  <a:pt x="771525" y="81788"/>
                </a:lnTo>
                <a:lnTo>
                  <a:pt x="771525" y="100584"/>
                </a:lnTo>
                <a:lnTo>
                  <a:pt x="731774" y="100965"/>
                </a:lnTo>
                <a:lnTo>
                  <a:pt x="732917" y="109982"/>
                </a:lnTo>
                <a:lnTo>
                  <a:pt x="758431" y="109842"/>
                </a:lnTo>
                <a:lnTo>
                  <a:pt x="781850" y="109435"/>
                </a:lnTo>
                <a:lnTo>
                  <a:pt x="803148" y="108750"/>
                </a:lnTo>
                <a:lnTo>
                  <a:pt x="822325" y="107823"/>
                </a:lnTo>
                <a:close/>
              </a:path>
              <a:path w="860425" h="142875">
                <a:moveTo>
                  <a:pt x="859917" y="58928"/>
                </a:moveTo>
                <a:lnTo>
                  <a:pt x="839470" y="58928"/>
                </a:lnTo>
                <a:lnTo>
                  <a:pt x="839470" y="0"/>
                </a:lnTo>
                <a:lnTo>
                  <a:pt x="829310" y="0"/>
                </a:lnTo>
                <a:lnTo>
                  <a:pt x="829310" y="132080"/>
                </a:lnTo>
                <a:lnTo>
                  <a:pt x="839470" y="132080"/>
                </a:lnTo>
                <a:lnTo>
                  <a:pt x="839470" y="67945"/>
                </a:lnTo>
                <a:lnTo>
                  <a:pt x="859917" y="67945"/>
                </a:lnTo>
                <a:lnTo>
                  <a:pt x="859917" y="58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3700653" y="2159761"/>
            <a:ext cx="288925" cy="138430"/>
          </a:xfrm>
          <a:custGeom>
            <a:avLst/>
            <a:gdLst/>
            <a:ahLst/>
            <a:cxnLst/>
            <a:rect l="l" t="t" r="r" b="b"/>
            <a:pathLst>
              <a:path w="288925" h="138430">
                <a:moveTo>
                  <a:pt x="67183" y="12192"/>
                </a:moveTo>
                <a:lnTo>
                  <a:pt x="5334" y="12192"/>
                </a:lnTo>
                <a:lnTo>
                  <a:pt x="5334" y="21336"/>
                </a:lnTo>
                <a:lnTo>
                  <a:pt x="56261" y="21336"/>
                </a:lnTo>
                <a:lnTo>
                  <a:pt x="53848" y="33604"/>
                </a:lnTo>
                <a:lnTo>
                  <a:pt x="28638" y="74269"/>
                </a:lnTo>
                <a:lnTo>
                  <a:pt x="0" y="92964"/>
                </a:lnTo>
                <a:lnTo>
                  <a:pt x="7747" y="101219"/>
                </a:lnTo>
                <a:lnTo>
                  <a:pt x="43053" y="73596"/>
                </a:lnTo>
                <a:lnTo>
                  <a:pt x="63080" y="38506"/>
                </a:lnTo>
                <a:lnTo>
                  <a:pt x="66052" y="25628"/>
                </a:lnTo>
                <a:lnTo>
                  <a:pt x="67183" y="12192"/>
                </a:lnTo>
                <a:close/>
              </a:path>
              <a:path w="288925" h="138430">
                <a:moveTo>
                  <a:pt x="103886" y="0"/>
                </a:moveTo>
                <a:lnTo>
                  <a:pt x="93726" y="0"/>
                </a:lnTo>
                <a:lnTo>
                  <a:pt x="93726" y="132080"/>
                </a:lnTo>
                <a:lnTo>
                  <a:pt x="103886" y="132080"/>
                </a:lnTo>
                <a:lnTo>
                  <a:pt x="103886" y="0"/>
                </a:lnTo>
                <a:close/>
              </a:path>
              <a:path w="288925" h="138430">
                <a:moveTo>
                  <a:pt x="251841" y="37084"/>
                </a:moveTo>
                <a:lnTo>
                  <a:pt x="207949" y="19939"/>
                </a:lnTo>
                <a:lnTo>
                  <a:pt x="202057" y="12700"/>
                </a:lnTo>
                <a:lnTo>
                  <a:pt x="202057" y="2667"/>
                </a:lnTo>
                <a:lnTo>
                  <a:pt x="192024" y="2667"/>
                </a:lnTo>
                <a:lnTo>
                  <a:pt x="161556" y="33134"/>
                </a:lnTo>
                <a:lnTo>
                  <a:pt x="142240" y="36957"/>
                </a:lnTo>
                <a:lnTo>
                  <a:pt x="148209" y="45085"/>
                </a:lnTo>
                <a:lnTo>
                  <a:pt x="188722" y="29591"/>
                </a:lnTo>
                <a:lnTo>
                  <a:pt x="197231" y="19939"/>
                </a:lnTo>
                <a:lnTo>
                  <a:pt x="200279" y="25019"/>
                </a:lnTo>
                <a:lnTo>
                  <a:pt x="238429" y="43865"/>
                </a:lnTo>
                <a:lnTo>
                  <a:pt x="246507" y="45339"/>
                </a:lnTo>
                <a:lnTo>
                  <a:pt x="251841" y="37084"/>
                </a:lnTo>
                <a:close/>
              </a:path>
              <a:path w="288925" h="138430">
                <a:moveTo>
                  <a:pt x="258318" y="55118"/>
                </a:moveTo>
                <a:lnTo>
                  <a:pt x="135763" y="55118"/>
                </a:lnTo>
                <a:lnTo>
                  <a:pt x="135763" y="64389"/>
                </a:lnTo>
                <a:lnTo>
                  <a:pt x="191897" y="64389"/>
                </a:lnTo>
                <a:lnTo>
                  <a:pt x="191897" y="78359"/>
                </a:lnTo>
                <a:lnTo>
                  <a:pt x="155829" y="78359"/>
                </a:lnTo>
                <a:lnTo>
                  <a:pt x="155829" y="87376"/>
                </a:lnTo>
                <a:lnTo>
                  <a:pt x="228092" y="87376"/>
                </a:lnTo>
                <a:lnTo>
                  <a:pt x="228092" y="99060"/>
                </a:lnTo>
                <a:lnTo>
                  <a:pt x="155829" y="99060"/>
                </a:lnTo>
                <a:lnTo>
                  <a:pt x="155829" y="128905"/>
                </a:lnTo>
                <a:lnTo>
                  <a:pt x="241554" y="128905"/>
                </a:lnTo>
                <a:lnTo>
                  <a:pt x="241554" y="119761"/>
                </a:lnTo>
                <a:lnTo>
                  <a:pt x="165862" y="119761"/>
                </a:lnTo>
                <a:lnTo>
                  <a:pt x="165862" y="107823"/>
                </a:lnTo>
                <a:lnTo>
                  <a:pt x="238125" y="107823"/>
                </a:lnTo>
                <a:lnTo>
                  <a:pt x="238125" y="78359"/>
                </a:lnTo>
                <a:lnTo>
                  <a:pt x="202311" y="78359"/>
                </a:lnTo>
                <a:lnTo>
                  <a:pt x="202311" y="64262"/>
                </a:lnTo>
                <a:lnTo>
                  <a:pt x="258318" y="64262"/>
                </a:lnTo>
                <a:lnTo>
                  <a:pt x="258318" y="55118"/>
                </a:lnTo>
                <a:close/>
              </a:path>
              <a:path w="288925" h="138430">
                <a:moveTo>
                  <a:pt x="288798" y="103886"/>
                </a:moveTo>
                <a:lnTo>
                  <a:pt x="278130" y="103886"/>
                </a:lnTo>
                <a:lnTo>
                  <a:pt x="269875" y="138430"/>
                </a:lnTo>
                <a:lnTo>
                  <a:pt x="277495" y="138430"/>
                </a:lnTo>
                <a:lnTo>
                  <a:pt x="288798" y="103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4057650" y="2159761"/>
            <a:ext cx="527685" cy="132080"/>
          </a:xfrm>
          <a:custGeom>
            <a:avLst/>
            <a:gdLst/>
            <a:ahLst/>
            <a:cxnLst/>
            <a:rect l="l" t="t" r="r" b="b"/>
            <a:pathLst>
              <a:path w="527685" h="132080">
                <a:moveTo>
                  <a:pt x="172338" y="86233"/>
                </a:moveTo>
                <a:lnTo>
                  <a:pt x="162051" y="86233"/>
                </a:lnTo>
                <a:lnTo>
                  <a:pt x="162051" y="127508"/>
                </a:lnTo>
                <a:lnTo>
                  <a:pt x="246252" y="127508"/>
                </a:lnTo>
                <a:lnTo>
                  <a:pt x="246252" y="118237"/>
                </a:lnTo>
                <a:lnTo>
                  <a:pt x="172338" y="118237"/>
                </a:lnTo>
                <a:lnTo>
                  <a:pt x="172338" y="86233"/>
                </a:lnTo>
                <a:close/>
              </a:path>
              <a:path w="527685" h="132080">
                <a:moveTo>
                  <a:pt x="241935" y="0"/>
                </a:moveTo>
                <a:lnTo>
                  <a:pt x="231648" y="0"/>
                </a:lnTo>
                <a:lnTo>
                  <a:pt x="231648" y="96012"/>
                </a:lnTo>
                <a:lnTo>
                  <a:pt x="241935" y="96012"/>
                </a:lnTo>
                <a:lnTo>
                  <a:pt x="241935" y="50291"/>
                </a:lnTo>
                <a:lnTo>
                  <a:pt x="261747" y="50291"/>
                </a:lnTo>
                <a:lnTo>
                  <a:pt x="261747" y="41275"/>
                </a:lnTo>
                <a:lnTo>
                  <a:pt x="241935" y="41275"/>
                </a:lnTo>
                <a:lnTo>
                  <a:pt x="241935" y="0"/>
                </a:lnTo>
                <a:close/>
              </a:path>
              <a:path w="527685" h="132080">
                <a:moveTo>
                  <a:pt x="182245" y="5207"/>
                </a:moveTo>
                <a:lnTo>
                  <a:pt x="172338" y="5207"/>
                </a:lnTo>
                <a:lnTo>
                  <a:pt x="172338" y="22225"/>
                </a:lnTo>
                <a:lnTo>
                  <a:pt x="171646" y="29396"/>
                </a:lnTo>
                <a:lnTo>
                  <a:pt x="151431" y="62103"/>
                </a:lnTo>
                <a:lnTo>
                  <a:pt x="138557" y="70485"/>
                </a:lnTo>
                <a:lnTo>
                  <a:pt x="146050" y="77597"/>
                </a:lnTo>
                <a:lnTo>
                  <a:pt x="152146" y="74168"/>
                </a:lnTo>
                <a:lnTo>
                  <a:pt x="158369" y="68961"/>
                </a:lnTo>
                <a:lnTo>
                  <a:pt x="164719" y="61849"/>
                </a:lnTo>
                <a:lnTo>
                  <a:pt x="171069" y="54863"/>
                </a:lnTo>
                <a:lnTo>
                  <a:pt x="175387" y="48387"/>
                </a:lnTo>
                <a:lnTo>
                  <a:pt x="177546" y="42545"/>
                </a:lnTo>
                <a:lnTo>
                  <a:pt x="188211" y="42545"/>
                </a:lnTo>
                <a:lnTo>
                  <a:pt x="187817" y="41959"/>
                </a:lnTo>
                <a:lnTo>
                  <a:pt x="184721" y="35448"/>
                </a:lnTo>
                <a:lnTo>
                  <a:pt x="182864" y="28866"/>
                </a:lnTo>
                <a:lnTo>
                  <a:pt x="182245" y="22225"/>
                </a:lnTo>
                <a:lnTo>
                  <a:pt x="182245" y="5207"/>
                </a:lnTo>
                <a:close/>
              </a:path>
              <a:path w="527685" h="132080">
                <a:moveTo>
                  <a:pt x="188211" y="42545"/>
                </a:moveTo>
                <a:lnTo>
                  <a:pt x="177546" y="42545"/>
                </a:lnTo>
                <a:lnTo>
                  <a:pt x="179959" y="47751"/>
                </a:lnTo>
                <a:lnTo>
                  <a:pt x="184276" y="53594"/>
                </a:lnTo>
                <a:lnTo>
                  <a:pt x="196723" y="66294"/>
                </a:lnTo>
                <a:lnTo>
                  <a:pt x="202691" y="71120"/>
                </a:lnTo>
                <a:lnTo>
                  <a:pt x="208407" y="74168"/>
                </a:lnTo>
                <a:lnTo>
                  <a:pt x="215264" y="66801"/>
                </a:lnTo>
                <a:lnTo>
                  <a:pt x="208885" y="63513"/>
                </a:lnTo>
                <a:lnTo>
                  <a:pt x="202898" y="59356"/>
                </a:lnTo>
                <a:lnTo>
                  <a:pt x="197316" y="54318"/>
                </a:lnTo>
                <a:lnTo>
                  <a:pt x="192150" y="48387"/>
                </a:lnTo>
                <a:lnTo>
                  <a:pt x="188211" y="42545"/>
                </a:lnTo>
                <a:close/>
              </a:path>
              <a:path w="527685" h="132080">
                <a:moveTo>
                  <a:pt x="318262" y="85978"/>
                </a:moveTo>
                <a:lnTo>
                  <a:pt x="307975" y="85978"/>
                </a:lnTo>
                <a:lnTo>
                  <a:pt x="307975" y="127381"/>
                </a:lnTo>
                <a:lnTo>
                  <a:pt x="394462" y="127381"/>
                </a:lnTo>
                <a:lnTo>
                  <a:pt x="394462" y="118237"/>
                </a:lnTo>
                <a:lnTo>
                  <a:pt x="318262" y="118237"/>
                </a:lnTo>
                <a:lnTo>
                  <a:pt x="318262" y="85978"/>
                </a:lnTo>
                <a:close/>
              </a:path>
              <a:path w="527685" h="132080">
                <a:moveTo>
                  <a:pt x="390778" y="0"/>
                </a:moveTo>
                <a:lnTo>
                  <a:pt x="380619" y="0"/>
                </a:lnTo>
                <a:lnTo>
                  <a:pt x="380619" y="94487"/>
                </a:lnTo>
                <a:lnTo>
                  <a:pt x="390778" y="94487"/>
                </a:lnTo>
                <a:lnTo>
                  <a:pt x="390778" y="0"/>
                </a:lnTo>
                <a:close/>
              </a:path>
              <a:path w="527685" h="132080">
                <a:moveTo>
                  <a:pt x="367157" y="2666"/>
                </a:moveTo>
                <a:lnTo>
                  <a:pt x="356997" y="2666"/>
                </a:lnTo>
                <a:lnTo>
                  <a:pt x="356997" y="29590"/>
                </a:lnTo>
                <a:lnTo>
                  <a:pt x="334772" y="29590"/>
                </a:lnTo>
                <a:lnTo>
                  <a:pt x="334772" y="38735"/>
                </a:lnTo>
                <a:lnTo>
                  <a:pt x="356997" y="38735"/>
                </a:lnTo>
                <a:lnTo>
                  <a:pt x="356997" y="91059"/>
                </a:lnTo>
                <a:lnTo>
                  <a:pt x="367157" y="91059"/>
                </a:lnTo>
                <a:lnTo>
                  <a:pt x="367157" y="2666"/>
                </a:lnTo>
                <a:close/>
              </a:path>
              <a:path w="527685" h="132080">
                <a:moveTo>
                  <a:pt x="318262" y="5714"/>
                </a:moveTo>
                <a:lnTo>
                  <a:pt x="308228" y="5714"/>
                </a:lnTo>
                <a:lnTo>
                  <a:pt x="308228" y="23113"/>
                </a:lnTo>
                <a:lnTo>
                  <a:pt x="307728" y="29970"/>
                </a:lnTo>
                <a:lnTo>
                  <a:pt x="285708" y="64420"/>
                </a:lnTo>
                <a:lnTo>
                  <a:pt x="279780" y="67945"/>
                </a:lnTo>
                <a:lnTo>
                  <a:pt x="287147" y="75057"/>
                </a:lnTo>
                <a:lnTo>
                  <a:pt x="313436" y="42799"/>
                </a:lnTo>
                <a:lnTo>
                  <a:pt x="323574" y="42799"/>
                </a:lnTo>
                <a:lnTo>
                  <a:pt x="322762" y="41455"/>
                </a:lnTo>
                <a:lnTo>
                  <a:pt x="320262" y="35512"/>
                </a:lnTo>
                <a:lnTo>
                  <a:pt x="318762" y="29402"/>
                </a:lnTo>
                <a:lnTo>
                  <a:pt x="318262" y="23113"/>
                </a:lnTo>
                <a:lnTo>
                  <a:pt x="318262" y="5714"/>
                </a:lnTo>
                <a:close/>
              </a:path>
              <a:path w="527685" h="132080">
                <a:moveTo>
                  <a:pt x="323574" y="42799"/>
                </a:moveTo>
                <a:lnTo>
                  <a:pt x="313436" y="42799"/>
                </a:lnTo>
                <a:lnTo>
                  <a:pt x="315467" y="47498"/>
                </a:lnTo>
                <a:lnTo>
                  <a:pt x="319024" y="52705"/>
                </a:lnTo>
                <a:lnTo>
                  <a:pt x="324230" y="58547"/>
                </a:lnTo>
                <a:lnTo>
                  <a:pt x="329438" y="64515"/>
                </a:lnTo>
                <a:lnTo>
                  <a:pt x="334390" y="68707"/>
                </a:lnTo>
                <a:lnTo>
                  <a:pt x="339216" y="71500"/>
                </a:lnTo>
                <a:lnTo>
                  <a:pt x="345948" y="64135"/>
                </a:lnTo>
                <a:lnTo>
                  <a:pt x="340354" y="61013"/>
                </a:lnTo>
                <a:lnTo>
                  <a:pt x="335200" y="57165"/>
                </a:lnTo>
                <a:lnTo>
                  <a:pt x="330499" y="52579"/>
                </a:lnTo>
                <a:lnTo>
                  <a:pt x="326263" y="47244"/>
                </a:lnTo>
                <a:lnTo>
                  <a:pt x="323574" y="42799"/>
                </a:lnTo>
                <a:close/>
              </a:path>
              <a:path w="527685" h="132080">
                <a:moveTo>
                  <a:pt x="35433" y="84582"/>
                </a:moveTo>
                <a:lnTo>
                  <a:pt x="25146" y="84582"/>
                </a:lnTo>
                <a:lnTo>
                  <a:pt x="25146" y="127762"/>
                </a:lnTo>
                <a:lnTo>
                  <a:pt x="109982" y="127762"/>
                </a:lnTo>
                <a:lnTo>
                  <a:pt x="109982" y="118745"/>
                </a:lnTo>
                <a:lnTo>
                  <a:pt x="35433" y="118745"/>
                </a:lnTo>
                <a:lnTo>
                  <a:pt x="35433" y="84582"/>
                </a:lnTo>
                <a:close/>
              </a:path>
              <a:path w="527685" h="132080">
                <a:moveTo>
                  <a:pt x="106425" y="0"/>
                </a:moveTo>
                <a:lnTo>
                  <a:pt x="96265" y="0"/>
                </a:lnTo>
                <a:lnTo>
                  <a:pt x="96265" y="33400"/>
                </a:lnTo>
                <a:lnTo>
                  <a:pt x="65404" y="33400"/>
                </a:lnTo>
                <a:lnTo>
                  <a:pt x="65404" y="42545"/>
                </a:lnTo>
                <a:lnTo>
                  <a:pt x="96265" y="42545"/>
                </a:lnTo>
                <a:lnTo>
                  <a:pt x="96265" y="93980"/>
                </a:lnTo>
                <a:lnTo>
                  <a:pt x="106425" y="93980"/>
                </a:lnTo>
                <a:lnTo>
                  <a:pt x="106425" y="0"/>
                </a:lnTo>
                <a:close/>
              </a:path>
              <a:path w="527685" h="132080">
                <a:moveTo>
                  <a:pt x="43687" y="16510"/>
                </a:moveTo>
                <a:lnTo>
                  <a:pt x="33654" y="16510"/>
                </a:lnTo>
                <a:lnTo>
                  <a:pt x="33654" y="21336"/>
                </a:lnTo>
                <a:lnTo>
                  <a:pt x="33055" y="28475"/>
                </a:lnTo>
                <a:lnTo>
                  <a:pt x="12985" y="61975"/>
                </a:lnTo>
                <a:lnTo>
                  <a:pt x="0" y="70865"/>
                </a:lnTo>
                <a:lnTo>
                  <a:pt x="7365" y="77850"/>
                </a:lnTo>
                <a:lnTo>
                  <a:pt x="13462" y="74422"/>
                </a:lnTo>
                <a:lnTo>
                  <a:pt x="19558" y="69087"/>
                </a:lnTo>
                <a:lnTo>
                  <a:pt x="25780" y="61722"/>
                </a:lnTo>
                <a:lnTo>
                  <a:pt x="32130" y="54356"/>
                </a:lnTo>
                <a:lnTo>
                  <a:pt x="36449" y="47751"/>
                </a:lnTo>
                <a:lnTo>
                  <a:pt x="38988" y="41656"/>
                </a:lnTo>
                <a:lnTo>
                  <a:pt x="49787" y="41656"/>
                </a:lnTo>
                <a:lnTo>
                  <a:pt x="49420" y="41106"/>
                </a:lnTo>
                <a:lnTo>
                  <a:pt x="46243" y="34496"/>
                </a:lnTo>
                <a:lnTo>
                  <a:pt x="44328" y="27910"/>
                </a:lnTo>
                <a:lnTo>
                  <a:pt x="43687" y="21336"/>
                </a:lnTo>
                <a:lnTo>
                  <a:pt x="43687" y="16510"/>
                </a:lnTo>
                <a:close/>
              </a:path>
              <a:path w="527685" h="132080">
                <a:moveTo>
                  <a:pt x="49787" y="41656"/>
                </a:moveTo>
                <a:lnTo>
                  <a:pt x="38988" y="41656"/>
                </a:lnTo>
                <a:lnTo>
                  <a:pt x="41401" y="46862"/>
                </a:lnTo>
                <a:lnTo>
                  <a:pt x="45592" y="52577"/>
                </a:lnTo>
                <a:lnTo>
                  <a:pt x="51435" y="58927"/>
                </a:lnTo>
                <a:lnTo>
                  <a:pt x="57150" y="65277"/>
                </a:lnTo>
                <a:lnTo>
                  <a:pt x="63373" y="70485"/>
                </a:lnTo>
                <a:lnTo>
                  <a:pt x="69850" y="74422"/>
                </a:lnTo>
                <a:lnTo>
                  <a:pt x="76708" y="67056"/>
                </a:lnTo>
                <a:lnTo>
                  <a:pt x="70564" y="63628"/>
                </a:lnTo>
                <a:lnTo>
                  <a:pt x="64706" y="59261"/>
                </a:lnTo>
                <a:lnTo>
                  <a:pt x="59134" y="53965"/>
                </a:lnTo>
                <a:lnTo>
                  <a:pt x="53848" y="47751"/>
                </a:lnTo>
                <a:lnTo>
                  <a:pt x="49787" y="41656"/>
                </a:lnTo>
                <a:close/>
              </a:path>
              <a:path w="527685" h="132080">
                <a:moveTo>
                  <a:pt x="72389" y="7112"/>
                </a:moveTo>
                <a:lnTo>
                  <a:pt x="4445" y="7112"/>
                </a:lnTo>
                <a:lnTo>
                  <a:pt x="4445" y="16510"/>
                </a:lnTo>
                <a:lnTo>
                  <a:pt x="72389" y="16510"/>
                </a:lnTo>
                <a:lnTo>
                  <a:pt x="72389" y="7112"/>
                </a:lnTo>
                <a:close/>
              </a:path>
              <a:path w="527685" h="132080">
                <a:moveTo>
                  <a:pt x="527430" y="0"/>
                </a:moveTo>
                <a:lnTo>
                  <a:pt x="517144" y="0"/>
                </a:lnTo>
                <a:lnTo>
                  <a:pt x="517144" y="55625"/>
                </a:lnTo>
                <a:lnTo>
                  <a:pt x="491236" y="55625"/>
                </a:lnTo>
                <a:lnTo>
                  <a:pt x="491236" y="64643"/>
                </a:lnTo>
                <a:lnTo>
                  <a:pt x="517144" y="64643"/>
                </a:lnTo>
                <a:lnTo>
                  <a:pt x="517144" y="132080"/>
                </a:lnTo>
                <a:lnTo>
                  <a:pt x="527430" y="132080"/>
                </a:lnTo>
                <a:lnTo>
                  <a:pt x="527430" y="0"/>
                </a:lnTo>
                <a:close/>
              </a:path>
              <a:path w="527685" h="132080">
                <a:moveTo>
                  <a:pt x="494157" y="11302"/>
                </a:moveTo>
                <a:lnTo>
                  <a:pt x="430911" y="11302"/>
                </a:lnTo>
                <a:lnTo>
                  <a:pt x="430911" y="99568"/>
                </a:lnTo>
                <a:lnTo>
                  <a:pt x="478789" y="99313"/>
                </a:lnTo>
                <a:lnTo>
                  <a:pt x="486917" y="99060"/>
                </a:lnTo>
                <a:lnTo>
                  <a:pt x="494411" y="98551"/>
                </a:lnTo>
                <a:lnTo>
                  <a:pt x="501396" y="97662"/>
                </a:lnTo>
                <a:lnTo>
                  <a:pt x="500880" y="90550"/>
                </a:lnTo>
                <a:lnTo>
                  <a:pt x="441198" y="90550"/>
                </a:lnTo>
                <a:lnTo>
                  <a:pt x="441198" y="58038"/>
                </a:lnTo>
                <a:lnTo>
                  <a:pt x="479678" y="58038"/>
                </a:lnTo>
                <a:lnTo>
                  <a:pt x="479678" y="49275"/>
                </a:lnTo>
                <a:lnTo>
                  <a:pt x="441198" y="49275"/>
                </a:lnTo>
                <a:lnTo>
                  <a:pt x="441198" y="20447"/>
                </a:lnTo>
                <a:lnTo>
                  <a:pt x="494157" y="20447"/>
                </a:lnTo>
                <a:lnTo>
                  <a:pt x="494157" y="11302"/>
                </a:lnTo>
                <a:close/>
              </a:path>
              <a:path w="527685" h="132080">
                <a:moveTo>
                  <a:pt x="500761" y="88900"/>
                </a:moveTo>
                <a:lnTo>
                  <a:pt x="492950" y="89640"/>
                </a:lnTo>
                <a:lnTo>
                  <a:pt x="483044" y="90154"/>
                </a:lnTo>
                <a:lnTo>
                  <a:pt x="471043" y="90453"/>
                </a:lnTo>
                <a:lnTo>
                  <a:pt x="456946" y="90550"/>
                </a:lnTo>
                <a:lnTo>
                  <a:pt x="500880" y="90550"/>
                </a:lnTo>
                <a:lnTo>
                  <a:pt x="500761" y="8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5" name="object 95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663947" y="2160269"/>
            <a:ext cx="305435" cy="142112"/>
          </a:xfrm>
          <a:prstGeom prst="rect">
            <a:avLst/>
          </a:prstGeom>
        </p:spPr>
      </p:pic>
      <p:sp>
        <p:nvSpPr>
          <p:cNvPr id="96" name="object 96" descr=""/>
          <p:cNvSpPr/>
          <p:nvPr/>
        </p:nvSpPr>
        <p:spPr>
          <a:xfrm>
            <a:off x="5034279" y="2159761"/>
            <a:ext cx="543560" cy="132080"/>
          </a:xfrm>
          <a:custGeom>
            <a:avLst/>
            <a:gdLst/>
            <a:ahLst/>
            <a:cxnLst/>
            <a:rect l="l" t="t" r="r" b="b"/>
            <a:pathLst>
              <a:path w="543560" h="132080">
                <a:moveTo>
                  <a:pt x="183515" y="83185"/>
                </a:moveTo>
                <a:lnTo>
                  <a:pt x="173228" y="83185"/>
                </a:lnTo>
                <a:lnTo>
                  <a:pt x="173228" y="131952"/>
                </a:lnTo>
                <a:lnTo>
                  <a:pt x="183515" y="131952"/>
                </a:lnTo>
                <a:lnTo>
                  <a:pt x="183515" y="83185"/>
                </a:lnTo>
                <a:close/>
              </a:path>
              <a:path w="543560" h="132080">
                <a:moveTo>
                  <a:pt x="229743" y="83185"/>
                </a:moveTo>
                <a:lnTo>
                  <a:pt x="219456" y="83185"/>
                </a:lnTo>
                <a:lnTo>
                  <a:pt x="219456" y="131952"/>
                </a:lnTo>
                <a:lnTo>
                  <a:pt x="229743" y="131952"/>
                </a:lnTo>
                <a:lnTo>
                  <a:pt x="229743" y="83185"/>
                </a:lnTo>
                <a:close/>
              </a:path>
              <a:path w="543560" h="132080">
                <a:moveTo>
                  <a:pt x="262763" y="73913"/>
                </a:moveTo>
                <a:lnTo>
                  <a:pt x="140208" y="73913"/>
                </a:lnTo>
                <a:lnTo>
                  <a:pt x="140208" y="83185"/>
                </a:lnTo>
                <a:lnTo>
                  <a:pt x="262763" y="83185"/>
                </a:lnTo>
                <a:lnTo>
                  <a:pt x="262763" y="73913"/>
                </a:lnTo>
                <a:close/>
              </a:path>
              <a:path w="543560" h="132080">
                <a:moveTo>
                  <a:pt x="543179" y="99313"/>
                </a:moveTo>
                <a:lnTo>
                  <a:pt x="420624" y="99313"/>
                </a:lnTo>
                <a:lnTo>
                  <a:pt x="420624" y="108585"/>
                </a:lnTo>
                <a:lnTo>
                  <a:pt x="543179" y="108585"/>
                </a:lnTo>
                <a:lnTo>
                  <a:pt x="543179" y="99313"/>
                </a:lnTo>
                <a:close/>
              </a:path>
              <a:path w="543560" h="132080">
                <a:moveTo>
                  <a:pt x="479552" y="56261"/>
                </a:moveTo>
                <a:lnTo>
                  <a:pt x="469265" y="56261"/>
                </a:lnTo>
                <a:lnTo>
                  <a:pt x="469265" y="99313"/>
                </a:lnTo>
                <a:lnTo>
                  <a:pt x="479552" y="99313"/>
                </a:lnTo>
                <a:lnTo>
                  <a:pt x="479552" y="56261"/>
                </a:lnTo>
                <a:close/>
              </a:path>
              <a:path w="543560" h="132080">
                <a:moveTo>
                  <a:pt x="523113" y="12446"/>
                </a:moveTo>
                <a:lnTo>
                  <a:pt x="438404" y="12446"/>
                </a:lnTo>
                <a:lnTo>
                  <a:pt x="438404" y="21716"/>
                </a:lnTo>
                <a:lnTo>
                  <a:pt x="512953" y="21716"/>
                </a:lnTo>
                <a:lnTo>
                  <a:pt x="512948" y="42545"/>
                </a:lnTo>
                <a:lnTo>
                  <a:pt x="512790" y="51742"/>
                </a:lnTo>
                <a:lnTo>
                  <a:pt x="512318" y="61610"/>
                </a:lnTo>
                <a:lnTo>
                  <a:pt x="511559" y="71883"/>
                </a:lnTo>
                <a:lnTo>
                  <a:pt x="510540" y="82550"/>
                </a:lnTo>
                <a:lnTo>
                  <a:pt x="520446" y="83438"/>
                </a:lnTo>
                <a:lnTo>
                  <a:pt x="521612" y="73030"/>
                </a:lnTo>
                <a:lnTo>
                  <a:pt x="522446" y="62753"/>
                </a:lnTo>
                <a:lnTo>
                  <a:pt x="522946" y="52595"/>
                </a:lnTo>
                <a:lnTo>
                  <a:pt x="523113" y="42545"/>
                </a:lnTo>
                <a:lnTo>
                  <a:pt x="523113" y="12446"/>
                </a:lnTo>
                <a:close/>
              </a:path>
              <a:path w="543560" h="132080">
                <a:moveTo>
                  <a:pt x="321056" y="40512"/>
                </a:moveTo>
                <a:lnTo>
                  <a:pt x="311277" y="40512"/>
                </a:lnTo>
                <a:lnTo>
                  <a:pt x="303275" y="43307"/>
                </a:lnTo>
                <a:lnTo>
                  <a:pt x="297180" y="48895"/>
                </a:lnTo>
                <a:lnTo>
                  <a:pt x="290957" y="54483"/>
                </a:lnTo>
                <a:lnTo>
                  <a:pt x="287909" y="61595"/>
                </a:lnTo>
                <a:lnTo>
                  <a:pt x="287965" y="78486"/>
                </a:lnTo>
                <a:lnTo>
                  <a:pt x="290957" y="85216"/>
                </a:lnTo>
                <a:lnTo>
                  <a:pt x="303275" y="96520"/>
                </a:lnTo>
                <a:lnTo>
                  <a:pt x="311277" y="99313"/>
                </a:lnTo>
                <a:lnTo>
                  <a:pt x="320929" y="99313"/>
                </a:lnTo>
                <a:lnTo>
                  <a:pt x="345484" y="90550"/>
                </a:lnTo>
                <a:lnTo>
                  <a:pt x="314325" y="90550"/>
                </a:lnTo>
                <a:lnTo>
                  <a:pt x="308864" y="88519"/>
                </a:lnTo>
                <a:lnTo>
                  <a:pt x="300100" y="80518"/>
                </a:lnTo>
                <a:lnTo>
                  <a:pt x="297942" y="75691"/>
                </a:lnTo>
                <a:lnTo>
                  <a:pt x="297942" y="64262"/>
                </a:lnTo>
                <a:lnTo>
                  <a:pt x="300100" y="59436"/>
                </a:lnTo>
                <a:lnTo>
                  <a:pt x="308737" y="51308"/>
                </a:lnTo>
                <a:lnTo>
                  <a:pt x="314325" y="49275"/>
                </a:lnTo>
                <a:lnTo>
                  <a:pt x="345336" y="49275"/>
                </a:lnTo>
                <a:lnTo>
                  <a:pt x="345059" y="49022"/>
                </a:lnTo>
                <a:lnTo>
                  <a:pt x="340058" y="45281"/>
                </a:lnTo>
                <a:lnTo>
                  <a:pt x="334390" y="42624"/>
                </a:lnTo>
                <a:lnTo>
                  <a:pt x="328056" y="41038"/>
                </a:lnTo>
                <a:lnTo>
                  <a:pt x="321056" y="40512"/>
                </a:lnTo>
                <a:close/>
              </a:path>
              <a:path w="543560" h="132080">
                <a:moveTo>
                  <a:pt x="345336" y="49275"/>
                </a:moveTo>
                <a:lnTo>
                  <a:pt x="327787" y="49275"/>
                </a:lnTo>
                <a:lnTo>
                  <a:pt x="333375" y="51308"/>
                </a:lnTo>
                <a:lnTo>
                  <a:pt x="342011" y="59436"/>
                </a:lnTo>
                <a:lnTo>
                  <a:pt x="344170" y="64262"/>
                </a:lnTo>
                <a:lnTo>
                  <a:pt x="344170" y="75691"/>
                </a:lnTo>
                <a:lnTo>
                  <a:pt x="342011" y="80518"/>
                </a:lnTo>
                <a:lnTo>
                  <a:pt x="337693" y="84582"/>
                </a:lnTo>
                <a:lnTo>
                  <a:pt x="333375" y="88519"/>
                </a:lnTo>
                <a:lnTo>
                  <a:pt x="327787" y="90550"/>
                </a:lnTo>
                <a:lnTo>
                  <a:pt x="345484" y="90550"/>
                </a:lnTo>
                <a:lnTo>
                  <a:pt x="351155" y="85471"/>
                </a:lnTo>
                <a:lnTo>
                  <a:pt x="354330" y="78486"/>
                </a:lnTo>
                <a:lnTo>
                  <a:pt x="354330" y="61595"/>
                </a:lnTo>
                <a:lnTo>
                  <a:pt x="351155" y="54610"/>
                </a:lnTo>
                <a:lnTo>
                  <a:pt x="345336" y="49275"/>
                </a:lnTo>
                <a:close/>
              </a:path>
              <a:path w="543560" h="132080">
                <a:moveTo>
                  <a:pt x="122555" y="103250"/>
                </a:moveTo>
                <a:lnTo>
                  <a:pt x="0" y="103250"/>
                </a:lnTo>
                <a:lnTo>
                  <a:pt x="0" y="112268"/>
                </a:lnTo>
                <a:lnTo>
                  <a:pt x="122555" y="112268"/>
                </a:lnTo>
                <a:lnTo>
                  <a:pt x="122555" y="103250"/>
                </a:lnTo>
                <a:close/>
              </a:path>
              <a:path w="543560" h="132080">
                <a:moveTo>
                  <a:pt x="66548" y="74802"/>
                </a:moveTo>
                <a:lnTo>
                  <a:pt x="56134" y="74802"/>
                </a:lnTo>
                <a:lnTo>
                  <a:pt x="56134" y="103250"/>
                </a:lnTo>
                <a:lnTo>
                  <a:pt x="66548" y="103250"/>
                </a:lnTo>
                <a:lnTo>
                  <a:pt x="66548" y="74802"/>
                </a:lnTo>
                <a:close/>
              </a:path>
              <a:path w="543560" h="132080">
                <a:moveTo>
                  <a:pt x="29972" y="11430"/>
                </a:moveTo>
                <a:lnTo>
                  <a:pt x="19812" y="11430"/>
                </a:lnTo>
                <a:lnTo>
                  <a:pt x="19812" y="74802"/>
                </a:lnTo>
                <a:lnTo>
                  <a:pt x="102616" y="74802"/>
                </a:lnTo>
                <a:lnTo>
                  <a:pt x="102616" y="65532"/>
                </a:lnTo>
                <a:lnTo>
                  <a:pt x="29972" y="65532"/>
                </a:lnTo>
                <a:lnTo>
                  <a:pt x="29972" y="43434"/>
                </a:lnTo>
                <a:lnTo>
                  <a:pt x="102616" y="43434"/>
                </a:lnTo>
                <a:lnTo>
                  <a:pt x="102616" y="34289"/>
                </a:lnTo>
                <a:lnTo>
                  <a:pt x="29972" y="34289"/>
                </a:lnTo>
                <a:lnTo>
                  <a:pt x="29972" y="11430"/>
                </a:lnTo>
                <a:close/>
              </a:path>
              <a:path w="543560" h="132080">
                <a:moveTo>
                  <a:pt x="102616" y="43434"/>
                </a:moveTo>
                <a:lnTo>
                  <a:pt x="92583" y="43434"/>
                </a:lnTo>
                <a:lnTo>
                  <a:pt x="92583" y="65532"/>
                </a:lnTo>
                <a:lnTo>
                  <a:pt x="102616" y="65532"/>
                </a:lnTo>
                <a:lnTo>
                  <a:pt x="102616" y="43434"/>
                </a:lnTo>
                <a:close/>
              </a:path>
              <a:path w="543560" h="132080">
                <a:moveTo>
                  <a:pt x="102616" y="11430"/>
                </a:moveTo>
                <a:lnTo>
                  <a:pt x="92583" y="11430"/>
                </a:lnTo>
                <a:lnTo>
                  <a:pt x="92583" y="34289"/>
                </a:lnTo>
                <a:lnTo>
                  <a:pt x="102616" y="34289"/>
                </a:lnTo>
                <a:lnTo>
                  <a:pt x="102616" y="11430"/>
                </a:lnTo>
                <a:close/>
              </a:path>
              <a:path w="543560" h="132080">
                <a:moveTo>
                  <a:pt x="201549" y="1905"/>
                </a:moveTo>
                <a:lnTo>
                  <a:pt x="162687" y="14859"/>
                </a:lnTo>
                <a:lnTo>
                  <a:pt x="159004" y="21844"/>
                </a:lnTo>
                <a:lnTo>
                  <a:pt x="159004" y="39243"/>
                </a:lnTo>
                <a:lnTo>
                  <a:pt x="192004" y="58324"/>
                </a:lnTo>
                <a:lnTo>
                  <a:pt x="201549" y="58800"/>
                </a:lnTo>
                <a:lnTo>
                  <a:pt x="211095" y="58322"/>
                </a:lnTo>
                <a:lnTo>
                  <a:pt x="219535" y="56880"/>
                </a:lnTo>
                <a:lnTo>
                  <a:pt x="226855" y="54461"/>
                </a:lnTo>
                <a:lnTo>
                  <a:pt x="233045" y="51053"/>
                </a:lnTo>
                <a:lnTo>
                  <a:pt x="234543" y="50037"/>
                </a:lnTo>
                <a:lnTo>
                  <a:pt x="191389" y="50037"/>
                </a:lnTo>
                <a:lnTo>
                  <a:pt x="183642" y="48260"/>
                </a:lnTo>
                <a:lnTo>
                  <a:pt x="172466" y="41148"/>
                </a:lnTo>
                <a:lnTo>
                  <a:pt x="169672" y="36449"/>
                </a:lnTo>
                <a:lnTo>
                  <a:pt x="169672" y="24384"/>
                </a:lnTo>
                <a:lnTo>
                  <a:pt x="172466" y="19558"/>
                </a:lnTo>
                <a:lnTo>
                  <a:pt x="183642" y="12446"/>
                </a:lnTo>
                <a:lnTo>
                  <a:pt x="191389" y="10668"/>
                </a:lnTo>
                <a:lnTo>
                  <a:pt x="234507" y="10668"/>
                </a:lnTo>
                <a:lnTo>
                  <a:pt x="233045" y="9651"/>
                </a:lnTo>
                <a:lnTo>
                  <a:pt x="226855" y="6244"/>
                </a:lnTo>
                <a:lnTo>
                  <a:pt x="219535" y="3825"/>
                </a:lnTo>
                <a:lnTo>
                  <a:pt x="211095" y="2383"/>
                </a:lnTo>
                <a:lnTo>
                  <a:pt x="201549" y="1905"/>
                </a:lnTo>
                <a:close/>
              </a:path>
              <a:path w="543560" h="132080">
                <a:moveTo>
                  <a:pt x="234507" y="10668"/>
                </a:moveTo>
                <a:lnTo>
                  <a:pt x="211582" y="10668"/>
                </a:lnTo>
                <a:lnTo>
                  <a:pt x="219329" y="12446"/>
                </a:lnTo>
                <a:lnTo>
                  <a:pt x="230505" y="19558"/>
                </a:lnTo>
                <a:lnTo>
                  <a:pt x="233299" y="24384"/>
                </a:lnTo>
                <a:lnTo>
                  <a:pt x="233299" y="36449"/>
                </a:lnTo>
                <a:lnTo>
                  <a:pt x="230505" y="41148"/>
                </a:lnTo>
                <a:lnTo>
                  <a:pt x="219329" y="48260"/>
                </a:lnTo>
                <a:lnTo>
                  <a:pt x="211582" y="50037"/>
                </a:lnTo>
                <a:lnTo>
                  <a:pt x="234543" y="50037"/>
                </a:lnTo>
                <a:lnTo>
                  <a:pt x="240537" y="45974"/>
                </a:lnTo>
                <a:lnTo>
                  <a:pt x="244152" y="39243"/>
                </a:lnTo>
                <a:lnTo>
                  <a:pt x="244221" y="21844"/>
                </a:lnTo>
                <a:lnTo>
                  <a:pt x="240537" y="14859"/>
                </a:lnTo>
                <a:lnTo>
                  <a:pt x="234507" y="10668"/>
                </a:lnTo>
                <a:close/>
              </a:path>
              <a:path w="543560" h="132080">
                <a:moveTo>
                  <a:pt x="383159" y="0"/>
                </a:moveTo>
                <a:lnTo>
                  <a:pt x="372999" y="0"/>
                </a:lnTo>
                <a:lnTo>
                  <a:pt x="372999" y="132080"/>
                </a:lnTo>
                <a:lnTo>
                  <a:pt x="383159" y="132080"/>
                </a:lnTo>
                <a:lnTo>
                  <a:pt x="383159" y="69850"/>
                </a:lnTo>
                <a:lnTo>
                  <a:pt x="405511" y="69850"/>
                </a:lnTo>
                <a:lnTo>
                  <a:pt x="405511" y="60706"/>
                </a:lnTo>
                <a:lnTo>
                  <a:pt x="383159" y="60706"/>
                </a:lnTo>
                <a:lnTo>
                  <a:pt x="383159" y="0"/>
                </a:lnTo>
                <a:close/>
              </a:path>
              <a:path w="543560" h="132080">
                <a:moveTo>
                  <a:pt x="360299" y="21082"/>
                </a:moveTo>
                <a:lnTo>
                  <a:pt x="281813" y="21082"/>
                </a:lnTo>
                <a:lnTo>
                  <a:pt x="281813" y="30225"/>
                </a:lnTo>
                <a:lnTo>
                  <a:pt x="360299" y="30225"/>
                </a:lnTo>
                <a:lnTo>
                  <a:pt x="360299" y="21082"/>
                </a:lnTo>
                <a:close/>
              </a:path>
              <a:path w="543560" h="132080">
                <a:moveTo>
                  <a:pt x="326136" y="0"/>
                </a:moveTo>
                <a:lnTo>
                  <a:pt x="315849" y="0"/>
                </a:lnTo>
                <a:lnTo>
                  <a:pt x="315849" y="21082"/>
                </a:lnTo>
                <a:lnTo>
                  <a:pt x="326136" y="21082"/>
                </a:lnTo>
                <a:lnTo>
                  <a:pt x="326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7" name="object 97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36927" y="2395092"/>
            <a:ext cx="999109" cy="121030"/>
          </a:xfrm>
          <a:prstGeom prst="rect">
            <a:avLst/>
          </a:prstGeom>
        </p:spPr>
      </p:pic>
      <p:sp>
        <p:nvSpPr>
          <p:cNvPr id="98" name="object 98" descr=""/>
          <p:cNvSpPr/>
          <p:nvPr/>
        </p:nvSpPr>
        <p:spPr>
          <a:xfrm>
            <a:off x="2900679" y="2377693"/>
            <a:ext cx="543560" cy="132080"/>
          </a:xfrm>
          <a:custGeom>
            <a:avLst/>
            <a:gdLst/>
            <a:ahLst/>
            <a:cxnLst/>
            <a:rect l="l" t="t" r="r" b="b"/>
            <a:pathLst>
              <a:path w="543560" h="132080">
                <a:moveTo>
                  <a:pt x="402970" y="100837"/>
                </a:moveTo>
                <a:lnTo>
                  <a:pt x="280415" y="100837"/>
                </a:lnTo>
                <a:lnTo>
                  <a:pt x="280415" y="109981"/>
                </a:lnTo>
                <a:lnTo>
                  <a:pt x="402970" y="109981"/>
                </a:lnTo>
                <a:lnTo>
                  <a:pt x="402970" y="100837"/>
                </a:lnTo>
                <a:close/>
              </a:path>
              <a:path w="543560" h="132080">
                <a:moveTo>
                  <a:pt x="523494" y="81787"/>
                </a:moveTo>
                <a:lnTo>
                  <a:pt x="440181" y="81787"/>
                </a:lnTo>
                <a:lnTo>
                  <a:pt x="440181" y="90424"/>
                </a:lnTo>
                <a:lnTo>
                  <a:pt x="513460" y="90424"/>
                </a:lnTo>
                <a:lnTo>
                  <a:pt x="513460" y="101853"/>
                </a:lnTo>
                <a:lnTo>
                  <a:pt x="440181" y="101853"/>
                </a:lnTo>
                <a:lnTo>
                  <a:pt x="440181" y="130682"/>
                </a:lnTo>
                <a:lnTo>
                  <a:pt x="526415" y="130682"/>
                </a:lnTo>
                <a:lnTo>
                  <a:pt x="526415" y="122046"/>
                </a:lnTo>
                <a:lnTo>
                  <a:pt x="450215" y="122046"/>
                </a:lnTo>
                <a:lnTo>
                  <a:pt x="450215" y="109981"/>
                </a:lnTo>
                <a:lnTo>
                  <a:pt x="523494" y="109981"/>
                </a:lnTo>
                <a:lnTo>
                  <a:pt x="523494" y="81787"/>
                </a:lnTo>
                <a:close/>
              </a:path>
              <a:path w="543560" h="132080">
                <a:moveTo>
                  <a:pt x="543179" y="61975"/>
                </a:moveTo>
                <a:lnTo>
                  <a:pt x="420623" y="61975"/>
                </a:lnTo>
                <a:lnTo>
                  <a:pt x="420623" y="70612"/>
                </a:lnTo>
                <a:lnTo>
                  <a:pt x="543179" y="70612"/>
                </a:lnTo>
                <a:lnTo>
                  <a:pt x="543179" y="61975"/>
                </a:lnTo>
                <a:close/>
              </a:path>
              <a:path w="543560" h="132080">
                <a:moveTo>
                  <a:pt x="159765" y="9905"/>
                </a:moveTo>
                <a:lnTo>
                  <a:pt x="149478" y="9905"/>
                </a:lnTo>
                <a:lnTo>
                  <a:pt x="149478" y="96012"/>
                </a:lnTo>
                <a:lnTo>
                  <a:pt x="212725" y="96012"/>
                </a:lnTo>
                <a:lnTo>
                  <a:pt x="212725" y="86994"/>
                </a:lnTo>
                <a:lnTo>
                  <a:pt x="159765" y="86994"/>
                </a:lnTo>
                <a:lnTo>
                  <a:pt x="159765" y="52831"/>
                </a:lnTo>
                <a:lnTo>
                  <a:pt x="212725" y="52831"/>
                </a:lnTo>
                <a:lnTo>
                  <a:pt x="212725" y="43814"/>
                </a:lnTo>
                <a:lnTo>
                  <a:pt x="159765" y="43814"/>
                </a:lnTo>
                <a:lnTo>
                  <a:pt x="159765" y="9905"/>
                </a:lnTo>
                <a:close/>
              </a:path>
              <a:path w="543560" h="132080">
                <a:moveTo>
                  <a:pt x="212725" y="52831"/>
                </a:moveTo>
                <a:lnTo>
                  <a:pt x="202437" y="52831"/>
                </a:lnTo>
                <a:lnTo>
                  <a:pt x="202437" y="86994"/>
                </a:lnTo>
                <a:lnTo>
                  <a:pt x="212725" y="86994"/>
                </a:lnTo>
                <a:lnTo>
                  <a:pt x="212725" y="52831"/>
                </a:lnTo>
                <a:close/>
              </a:path>
              <a:path w="543560" h="132080">
                <a:moveTo>
                  <a:pt x="212725" y="9905"/>
                </a:moveTo>
                <a:lnTo>
                  <a:pt x="202437" y="9905"/>
                </a:lnTo>
                <a:lnTo>
                  <a:pt x="202437" y="43814"/>
                </a:lnTo>
                <a:lnTo>
                  <a:pt x="212725" y="43814"/>
                </a:lnTo>
                <a:lnTo>
                  <a:pt x="212725" y="9905"/>
                </a:lnTo>
                <a:close/>
              </a:path>
              <a:path w="543560" h="132080">
                <a:moveTo>
                  <a:pt x="346963" y="10667"/>
                </a:moveTo>
                <a:lnTo>
                  <a:pt x="336422" y="10667"/>
                </a:lnTo>
                <a:lnTo>
                  <a:pt x="336422" y="17652"/>
                </a:lnTo>
                <a:lnTo>
                  <a:pt x="335545" y="23864"/>
                </a:lnTo>
                <a:lnTo>
                  <a:pt x="306482" y="55308"/>
                </a:lnTo>
                <a:lnTo>
                  <a:pt x="285622" y="62356"/>
                </a:lnTo>
                <a:lnTo>
                  <a:pt x="292607" y="70484"/>
                </a:lnTo>
                <a:lnTo>
                  <a:pt x="329055" y="50293"/>
                </a:lnTo>
                <a:lnTo>
                  <a:pt x="341502" y="34416"/>
                </a:lnTo>
                <a:lnTo>
                  <a:pt x="353113" y="34416"/>
                </a:lnTo>
                <a:lnTo>
                  <a:pt x="350396" y="30289"/>
                </a:lnTo>
                <a:lnTo>
                  <a:pt x="347816" y="23864"/>
                </a:lnTo>
                <a:lnTo>
                  <a:pt x="346963" y="17652"/>
                </a:lnTo>
                <a:lnTo>
                  <a:pt x="346963" y="10667"/>
                </a:lnTo>
                <a:close/>
              </a:path>
              <a:path w="543560" h="132080">
                <a:moveTo>
                  <a:pt x="353113" y="34416"/>
                </a:moveTo>
                <a:lnTo>
                  <a:pt x="341502" y="34416"/>
                </a:lnTo>
                <a:lnTo>
                  <a:pt x="344604" y="39489"/>
                </a:lnTo>
                <a:lnTo>
                  <a:pt x="374967" y="64055"/>
                </a:lnTo>
                <a:lnTo>
                  <a:pt x="390524" y="70357"/>
                </a:lnTo>
                <a:lnTo>
                  <a:pt x="397764" y="62229"/>
                </a:lnTo>
                <a:lnTo>
                  <a:pt x="386810" y="59134"/>
                </a:lnTo>
                <a:lnTo>
                  <a:pt x="376999" y="54990"/>
                </a:lnTo>
                <a:lnTo>
                  <a:pt x="368303" y="49776"/>
                </a:lnTo>
                <a:lnTo>
                  <a:pt x="360806" y="43561"/>
                </a:lnTo>
                <a:lnTo>
                  <a:pt x="354732" y="36869"/>
                </a:lnTo>
                <a:lnTo>
                  <a:pt x="353113" y="34416"/>
                </a:lnTo>
                <a:close/>
              </a:path>
              <a:path w="543560" h="132080">
                <a:moveTo>
                  <a:pt x="109855" y="0"/>
                </a:moveTo>
                <a:lnTo>
                  <a:pt x="99568" y="0"/>
                </a:lnTo>
                <a:lnTo>
                  <a:pt x="99568" y="43306"/>
                </a:lnTo>
                <a:lnTo>
                  <a:pt x="68706" y="43306"/>
                </a:lnTo>
                <a:lnTo>
                  <a:pt x="68706" y="52450"/>
                </a:lnTo>
                <a:lnTo>
                  <a:pt x="99568" y="52450"/>
                </a:lnTo>
                <a:lnTo>
                  <a:pt x="99568" y="132079"/>
                </a:lnTo>
                <a:lnTo>
                  <a:pt x="109855" y="132079"/>
                </a:lnTo>
                <a:lnTo>
                  <a:pt x="109855" y="0"/>
                </a:lnTo>
                <a:close/>
              </a:path>
              <a:path w="543560" h="132080">
                <a:moveTo>
                  <a:pt x="45719" y="9143"/>
                </a:moveTo>
                <a:lnTo>
                  <a:pt x="35559" y="9143"/>
                </a:lnTo>
                <a:lnTo>
                  <a:pt x="35559" y="30733"/>
                </a:lnTo>
                <a:lnTo>
                  <a:pt x="34962" y="39544"/>
                </a:lnTo>
                <a:lnTo>
                  <a:pt x="14668" y="80946"/>
                </a:lnTo>
                <a:lnTo>
                  <a:pt x="0" y="93344"/>
                </a:lnTo>
                <a:lnTo>
                  <a:pt x="7874" y="100202"/>
                </a:lnTo>
                <a:lnTo>
                  <a:pt x="36115" y="66357"/>
                </a:lnTo>
                <a:lnTo>
                  <a:pt x="40767" y="55117"/>
                </a:lnTo>
                <a:lnTo>
                  <a:pt x="50936" y="55117"/>
                </a:lnTo>
                <a:lnTo>
                  <a:pt x="48101" y="47180"/>
                </a:lnTo>
                <a:lnTo>
                  <a:pt x="46315" y="38750"/>
                </a:lnTo>
                <a:lnTo>
                  <a:pt x="45755" y="30733"/>
                </a:lnTo>
                <a:lnTo>
                  <a:pt x="45719" y="9143"/>
                </a:lnTo>
                <a:close/>
              </a:path>
              <a:path w="543560" h="132080">
                <a:moveTo>
                  <a:pt x="50936" y="55117"/>
                </a:moveTo>
                <a:lnTo>
                  <a:pt x="40767" y="55117"/>
                </a:lnTo>
                <a:lnTo>
                  <a:pt x="42531" y="60001"/>
                </a:lnTo>
                <a:lnTo>
                  <a:pt x="68462" y="94077"/>
                </a:lnTo>
                <a:lnTo>
                  <a:pt x="73913" y="98551"/>
                </a:lnTo>
                <a:lnTo>
                  <a:pt x="81025" y="90550"/>
                </a:lnTo>
                <a:lnTo>
                  <a:pt x="73332" y="84933"/>
                </a:lnTo>
                <a:lnTo>
                  <a:pt x="66516" y="78628"/>
                </a:lnTo>
                <a:lnTo>
                  <a:pt x="60487" y="71566"/>
                </a:lnTo>
                <a:lnTo>
                  <a:pt x="55244" y="63753"/>
                </a:lnTo>
                <a:lnTo>
                  <a:pt x="51077" y="55514"/>
                </a:lnTo>
                <a:lnTo>
                  <a:pt x="50936" y="55117"/>
                </a:lnTo>
                <a:close/>
              </a:path>
              <a:path w="543560" h="132080">
                <a:moveTo>
                  <a:pt x="523240" y="2286"/>
                </a:moveTo>
                <a:lnTo>
                  <a:pt x="440562" y="2286"/>
                </a:lnTo>
                <a:lnTo>
                  <a:pt x="440562" y="10921"/>
                </a:lnTo>
                <a:lnTo>
                  <a:pt x="513206" y="10921"/>
                </a:lnTo>
                <a:lnTo>
                  <a:pt x="513206" y="22351"/>
                </a:lnTo>
                <a:lnTo>
                  <a:pt x="440562" y="22351"/>
                </a:lnTo>
                <a:lnTo>
                  <a:pt x="440562" y="50926"/>
                </a:lnTo>
                <a:lnTo>
                  <a:pt x="526160" y="50926"/>
                </a:lnTo>
                <a:lnTo>
                  <a:pt x="526160" y="42163"/>
                </a:lnTo>
                <a:lnTo>
                  <a:pt x="450595" y="42163"/>
                </a:lnTo>
                <a:lnTo>
                  <a:pt x="450595" y="30225"/>
                </a:lnTo>
                <a:lnTo>
                  <a:pt x="523240" y="30225"/>
                </a:lnTo>
                <a:lnTo>
                  <a:pt x="523240" y="2286"/>
                </a:lnTo>
                <a:close/>
              </a:path>
              <a:path w="543560" h="132080">
                <a:moveTo>
                  <a:pt x="248538" y="0"/>
                </a:moveTo>
                <a:lnTo>
                  <a:pt x="238378" y="0"/>
                </a:lnTo>
                <a:lnTo>
                  <a:pt x="238378" y="132079"/>
                </a:lnTo>
                <a:lnTo>
                  <a:pt x="248538" y="132079"/>
                </a:lnTo>
                <a:lnTo>
                  <a:pt x="248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3508883" y="2377693"/>
            <a:ext cx="543560" cy="132080"/>
          </a:xfrm>
          <a:custGeom>
            <a:avLst/>
            <a:gdLst/>
            <a:ahLst/>
            <a:cxnLst/>
            <a:rect l="l" t="t" r="r" b="b"/>
            <a:pathLst>
              <a:path w="543560" h="132080">
                <a:moveTo>
                  <a:pt x="452246" y="87756"/>
                </a:moveTo>
                <a:lnTo>
                  <a:pt x="441959" y="87756"/>
                </a:lnTo>
                <a:lnTo>
                  <a:pt x="441959" y="127000"/>
                </a:lnTo>
                <a:lnTo>
                  <a:pt x="525271" y="127000"/>
                </a:lnTo>
                <a:lnTo>
                  <a:pt x="525271" y="117728"/>
                </a:lnTo>
                <a:lnTo>
                  <a:pt x="452246" y="117728"/>
                </a:lnTo>
                <a:lnTo>
                  <a:pt x="452246" y="87756"/>
                </a:lnTo>
                <a:close/>
              </a:path>
              <a:path w="543560" h="132080">
                <a:moveTo>
                  <a:pt x="201040" y="79120"/>
                </a:moveTo>
                <a:lnTo>
                  <a:pt x="161925" y="90804"/>
                </a:lnTo>
                <a:lnTo>
                  <a:pt x="158114" y="96900"/>
                </a:lnTo>
                <a:lnTo>
                  <a:pt x="158114" y="112267"/>
                </a:lnTo>
                <a:lnTo>
                  <a:pt x="201040" y="129920"/>
                </a:lnTo>
                <a:lnTo>
                  <a:pt x="210734" y="129492"/>
                </a:lnTo>
                <a:lnTo>
                  <a:pt x="219249" y="128206"/>
                </a:lnTo>
                <a:lnTo>
                  <a:pt x="226597" y="126063"/>
                </a:lnTo>
                <a:lnTo>
                  <a:pt x="232790" y="123062"/>
                </a:lnTo>
                <a:lnTo>
                  <a:pt x="235578" y="121284"/>
                </a:lnTo>
                <a:lnTo>
                  <a:pt x="190880" y="121284"/>
                </a:lnTo>
                <a:lnTo>
                  <a:pt x="182879" y="119761"/>
                </a:lnTo>
                <a:lnTo>
                  <a:pt x="177418" y="116839"/>
                </a:lnTo>
                <a:lnTo>
                  <a:pt x="171830" y="113791"/>
                </a:lnTo>
                <a:lnTo>
                  <a:pt x="169163" y="109727"/>
                </a:lnTo>
                <a:lnTo>
                  <a:pt x="169163" y="99567"/>
                </a:lnTo>
                <a:lnTo>
                  <a:pt x="171830" y="95503"/>
                </a:lnTo>
                <a:lnTo>
                  <a:pt x="177418" y="92455"/>
                </a:lnTo>
                <a:lnTo>
                  <a:pt x="183006" y="89280"/>
                </a:lnTo>
                <a:lnTo>
                  <a:pt x="190880" y="87756"/>
                </a:lnTo>
                <a:lnTo>
                  <a:pt x="235379" y="87756"/>
                </a:lnTo>
                <a:lnTo>
                  <a:pt x="232790" y="86105"/>
                </a:lnTo>
                <a:lnTo>
                  <a:pt x="226669" y="83032"/>
                </a:lnTo>
                <a:lnTo>
                  <a:pt x="219344" y="80851"/>
                </a:lnTo>
                <a:lnTo>
                  <a:pt x="210806" y="79551"/>
                </a:lnTo>
                <a:lnTo>
                  <a:pt x="201040" y="79120"/>
                </a:lnTo>
                <a:close/>
              </a:path>
              <a:path w="543560" h="132080">
                <a:moveTo>
                  <a:pt x="235379" y="87756"/>
                </a:moveTo>
                <a:lnTo>
                  <a:pt x="211327" y="87756"/>
                </a:lnTo>
                <a:lnTo>
                  <a:pt x="219201" y="89280"/>
                </a:lnTo>
                <a:lnTo>
                  <a:pt x="224662" y="92455"/>
                </a:lnTo>
                <a:lnTo>
                  <a:pt x="230250" y="95503"/>
                </a:lnTo>
                <a:lnTo>
                  <a:pt x="233044" y="99567"/>
                </a:lnTo>
                <a:lnTo>
                  <a:pt x="233044" y="109727"/>
                </a:lnTo>
                <a:lnTo>
                  <a:pt x="230250" y="113791"/>
                </a:lnTo>
                <a:lnTo>
                  <a:pt x="224789" y="116839"/>
                </a:lnTo>
                <a:lnTo>
                  <a:pt x="219201" y="119761"/>
                </a:lnTo>
                <a:lnTo>
                  <a:pt x="211327" y="121284"/>
                </a:lnTo>
                <a:lnTo>
                  <a:pt x="235578" y="121284"/>
                </a:lnTo>
                <a:lnTo>
                  <a:pt x="240156" y="118363"/>
                </a:lnTo>
                <a:lnTo>
                  <a:pt x="243839" y="112267"/>
                </a:lnTo>
                <a:lnTo>
                  <a:pt x="243839" y="96900"/>
                </a:lnTo>
                <a:lnTo>
                  <a:pt x="240156" y="90804"/>
                </a:lnTo>
                <a:lnTo>
                  <a:pt x="235379" y="87756"/>
                </a:lnTo>
                <a:close/>
              </a:path>
              <a:path w="543560" h="132080">
                <a:moveTo>
                  <a:pt x="543051" y="67309"/>
                </a:moveTo>
                <a:lnTo>
                  <a:pt x="420496" y="67309"/>
                </a:lnTo>
                <a:lnTo>
                  <a:pt x="420496" y="76580"/>
                </a:lnTo>
                <a:lnTo>
                  <a:pt x="543051" y="76580"/>
                </a:lnTo>
                <a:lnTo>
                  <a:pt x="543051" y="67309"/>
                </a:lnTo>
                <a:close/>
              </a:path>
              <a:path w="543560" h="132080">
                <a:moveTo>
                  <a:pt x="320928" y="40512"/>
                </a:moveTo>
                <a:lnTo>
                  <a:pt x="311150" y="40512"/>
                </a:lnTo>
                <a:lnTo>
                  <a:pt x="303149" y="43306"/>
                </a:lnTo>
                <a:lnTo>
                  <a:pt x="297052" y="48894"/>
                </a:lnTo>
                <a:lnTo>
                  <a:pt x="290829" y="54482"/>
                </a:lnTo>
                <a:lnTo>
                  <a:pt x="287781" y="61594"/>
                </a:lnTo>
                <a:lnTo>
                  <a:pt x="287838" y="78486"/>
                </a:lnTo>
                <a:lnTo>
                  <a:pt x="290829" y="85216"/>
                </a:lnTo>
                <a:lnTo>
                  <a:pt x="303149" y="96519"/>
                </a:lnTo>
                <a:lnTo>
                  <a:pt x="311150" y="99313"/>
                </a:lnTo>
                <a:lnTo>
                  <a:pt x="320801" y="99313"/>
                </a:lnTo>
                <a:lnTo>
                  <a:pt x="345357" y="90550"/>
                </a:lnTo>
                <a:lnTo>
                  <a:pt x="314197" y="90550"/>
                </a:lnTo>
                <a:lnTo>
                  <a:pt x="308737" y="88518"/>
                </a:lnTo>
                <a:lnTo>
                  <a:pt x="299974" y="80517"/>
                </a:lnTo>
                <a:lnTo>
                  <a:pt x="297814" y="75691"/>
                </a:lnTo>
                <a:lnTo>
                  <a:pt x="297814" y="64262"/>
                </a:lnTo>
                <a:lnTo>
                  <a:pt x="299974" y="59436"/>
                </a:lnTo>
                <a:lnTo>
                  <a:pt x="308609" y="51307"/>
                </a:lnTo>
                <a:lnTo>
                  <a:pt x="314197" y="49275"/>
                </a:lnTo>
                <a:lnTo>
                  <a:pt x="345209" y="49275"/>
                </a:lnTo>
                <a:lnTo>
                  <a:pt x="344931" y="49021"/>
                </a:lnTo>
                <a:lnTo>
                  <a:pt x="339931" y="45281"/>
                </a:lnTo>
                <a:lnTo>
                  <a:pt x="334263" y="42624"/>
                </a:lnTo>
                <a:lnTo>
                  <a:pt x="327929" y="41038"/>
                </a:lnTo>
                <a:lnTo>
                  <a:pt x="320928" y="40512"/>
                </a:lnTo>
                <a:close/>
              </a:path>
              <a:path w="543560" h="132080">
                <a:moveTo>
                  <a:pt x="345209" y="49275"/>
                </a:moveTo>
                <a:lnTo>
                  <a:pt x="327659" y="49275"/>
                </a:lnTo>
                <a:lnTo>
                  <a:pt x="333247" y="51307"/>
                </a:lnTo>
                <a:lnTo>
                  <a:pt x="341883" y="59436"/>
                </a:lnTo>
                <a:lnTo>
                  <a:pt x="344042" y="64262"/>
                </a:lnTo>
                <a:lnTo>
                  <a:pt x="344042" y="75691"/>
                </a:lnTo>
                <a:lnTo>
                  <a:pt x="341883" y="80517"/>
                </a:lnTo>
                <a:lnTo>
                  <a:pt x="337565" y="84581"/>
                </a:lnTo>
                <a:lnTo>
                  <a:pt x="333247" y="88518"/>
                </a:lnTo>
                <a:lnTo>
                  <a:pt x="327659" y="90550"/>
                </a:lnTo>
                <a:lnTo>
                  <a:pt x="345357" y="90550"/>
                </a:lnTo>
                <a:lnTo>
                  <a:pt x="351027" y="85470"/>
                </a:lnTo>
                <a:lnTo>
                  <a:pt x="354202" y="78486"/>
                </a:lnTo>
                <a:lnTo>
                  <a:pt x="354202" y="61594"/>
                </a:lnTo>
                <a:lnTo>
                  <a:pt x="351027" y="54609"/>
                </a:lnTo>
                <a:lnTo>
                  <a:pt x="345209" y="49275"/>
                </a:lnTo>
                <a:close/>
              </a:path>
              <a:path w="543560" h="132080">
                <a:moveTo>
                  <a:pt x="262636" y="57912"/>
                </a:moveTo>
                <a:lnTo>
                  <a:pt x="140080" y="57912"/>
                </a:lnTo>
                <a:lnTo>
                  <a:pt x="140080" y="67055"/>
                </a:lnTo>
                <a:lnTo>
                  <a:pt x="262636" y="67055"/>
                </a:lnTo>
                <a:lnTo>
                  <a:pt x="262636" y="57912"/>
                </a:lnTo>
                <a:close/>
              </a:path>
              <a:path w="543560" h="132080">
                <a:moveTo>
                  <a:pt x="202183" y="31114"/>
                </a:moveTo>
                <a:lnTo>
                  <a:pt x="192150" y="31114"/>
                </a:lnTo>
                <a:lnTo>
                  <a:pt x="192150" y="57912"/>
                </a:lnTo>
                <a:lnTo>
                  <a:pt x="202183" y="57912"/>
                </a:lnTo>
                <a:lnTo>
                  <a:pt x="202183" y="31114"/>
                </a:lnTo>
                <a:close/>
              </a:path>
              <a:path w="543560" h="132080">
                <a:moveTo>
                  <a:pt x="244728" y="4063"/>
                </a:moveTo>
                <a:lnTo>
                  <a:pt x="161416" y="4063"/>
                </a:lnTo>
                <a:lnTo>
                  <a:pt x="161416" y="13207"/>
                </a:lnTo>
                <a:lnTo>
                  <a:pt x="234441" y="13207"/>
                </a:lnTo>
                <a:lnTo>
                  <a:pt x="234368" y="22780"/>
                </a:lnTo>
                <a:lnTo>
                  <a:pt x="234140" y="31686"/>
                </a:lnTo>
                <a:lnTo>
                  <a:pt x="233745" y="39925"/>
                </a:lnTo>
                <a:lnTo>
                  <a:pt x="233171" y="47498"/>
                </a:lnTo>
                <a:lnTo>
                  <a:pt x="242950" y="48259"/>
                </a:lnTo>
                <a:lnTo>
                  <a:pt x="243711" y="39854"/>
                </a:lnTo>
                <a:lnTo>
                  <a:pt x="244268" y="29686"/>
                </a:lnTo>
                <a:lnTo>
                  <a:pt x="244611" y="17756"/>
                </a:lnTo>
                <a:lnTo>
                  <a:pt x="244728" y="4063"/>
                </a:lnTo>
                <a:close/>
              </a:path>
              <a:path w="543560" h="132080">
                <a:moveTo>
                  <a:pt x="87502" y="2666"/>
                </a:moveTo>
                <a:lnTo>
                  <a:pt x="77469" y="2666"/>
                </a:lnTo>
                <a:lnTo>
                  <a:pt x="77469" y="45465"/>
                </a:lnTo>
                <a:lnTo>
                  <a:pt x="54482" y="45465"/>
                </a:lnTo>
                <a:lnTo>
                  <a:pt x="54482" y="54609"/>
                </a:lnTo>
                <a:lnTo>
                  <a:pt x="77469" y="54609"/>
                </a:lnTo>
                <a:lnTo>
                  <a:pt x="77469" y="128015"/>
                </a:lnTo>
                <a:lnTo>
                  <a:pt x="87502" y="128015"/>
                </a:lnTo>
                <a:lnTo>
                  <a:pt x="87502" y="2666"/>
                </a:lnTo>
                <a:close/>
              </a:path>
              <a:path w="543560" h="132080">
                <a:moveTo>
                  <a:pt x="39750" y="20574"/>
                </a:moveTo>
                <a:lnTo>
                  <a:pt x="29590" y="20574"/>
                </a:lnTo>
                <a:lnTo>
                  <a:pt x="29582" y="35940"/>
                </a:lnTo>
                <a:lnTo>
                  <a:pt x="29039" y="44338"/>
                </a:lnTo>
                <a:lnTo>
                  <a:pt x="10953" y="85883"/>
                </a:lnTo>
                <a:lnTo>
                  <a:pt x="0" y="96519"/>
                </a:lnTo>
                <a:lnTo>
                  <a:pt x="8000" y="102869"/>
                </a:lnTo>
                <a:lnTo>
                  <a:pt x="33019" y="66293"/>
                </a:lnTo>
                <a:lnTo>
                  <a:pt x="34543" y="59816"/>
                </a:lnTo>
                <a:lnTo>
                  <a:pt x="44022" y="59816"/>
                </a:lnTo>
                <a:lnTo>
                  <a:pt x="41751" y="52371"/>
                </a:lnTo>
                <a:lnTo>
                  <a:pt x="40251" y="44150"/>
                </a:lnTo>
                <a:lnTo>
                  <a:pt x="39750" y="35940"/>
                </a:lnTo>
                <a:lnTo>
                  <a:pt x="39750" y="20574"/>
                </a:lnTo>
                <a:close/>
              </a:path>
              <a:path w="543560" h="132080">
                <a:moveTo>
                  <a:pt x="44022" y="59816"/>
                </a:moveTo>
                <a:lnTo>
                  <a:pt x="34543" y="59816"/>
                </a:lnTo>
                <a:lnTo>
                  <a:pt x="38734" y="71338"/>
                </a:lnTo>
                <a:lnTo>
                  <a:pt x="44259" y="82073"/>
                </a:lnTo>
                <a:lnTo>
                  <a:pt x="51117" y="91999"/>
                </a:lnTo>
                <a:lnTo>
                  <a:pt x="59308" y="101091"/>
                </a:lnTo>
                <a:lnTo>
                  <a:pt x="67055" y="94487"/>
                </a:lnTo>
                <a:lnTo>
                  <a:pt x="61628" y="89370"/>
                </a:lnTo>
                <a:lnTo>
                  <a:pt x="56594" y="83359"/>
                </a:lnTo>
                <a:lnTo>
                  <a:pt x="51964" y="76467"/>
                </a:lnTo>
                <a:lnTo>
                  <a:pt x="47751" y="68706"/>
                </a:lnTo>
                <a:lnTo>
                  <a:pt x="44251" y="60569"/>
                </a:lnTo>
                <a:lnTo>
                  <a:pt x="44022" y="59816"/>
                </a:lnTo>
                <a:close/>
              </a:path>
              <a:path w="543560" h="132080">
                <a:moveTo>
                  <a:pt x="64642" y="11556"/>
                </a:moveTo>
                <a:lnTo>
                  <a:pt x="4952" y="11556"/>
                </a:lnTo>
                <a:lnTo>
                  <a:pt x="4952" y="20574"/>
                </a:lnTo>
                <a:lnTo>
                  <a:pt x="64642" y="20574"/>
                </a:lnTo>
                <a:lnTo>
                  <a:pt x="64642" y="11556"/>
                </a:lnTo>
                <a:close/>
              </a:path>
              <a:path w="543560" h="132080">
                <a:moveTo>
                  <a:pt x="452754" y="4825"/>
                </a:moveTo>
                <a:lnTo>
                  <a:pt x="442594" y="4825"/>
                </a:lnTo>
                <a:lnTo>
                  <a:pt x="442594" y="49149"/>
                </a:lnTo>
                <a:lnTo>
                  <a:pt x="525017" y="49149"/>
                </a:lnTo>
                <a:lnTo>
                  <a:pt x="525017" y="40004"/>
                </a:lnTo>
                <a:lnTo>
                  <a:pt x="452754" y="40004"/>
                </a:lnTo>
                <a:lnTo>
                  <a:pt x="452754" y="4825"/>
                </a:lnTo>
                <a:close/>
              </a:path>
              <a:path w="543560" h="132080">
                <a:moveTo>
                  <a:pt x="383031" y="0"/>
                </a:moveTo>
                <a:lnTo>
                  <a:pt x="372871" y="0"/>
                </a:lnTo>
                <a:lnTo>
                  <a:pt x="372871" y="132079"/>
                </a:lnTo>
                <a:lnTo>
                  <a:pt x="383031" y="132079"/>
                </a:lnTo>
                <a:lnTo>
                  <a:pt x="383031" y="69850"/>
                </a:lnTo>
                <a:lnTo>
                  <a:pt x="405383" y="69850"/>
                </a:lnTo>
                <a:lnTo>
                  <a:pt x="405383" y="60705"/>
                </a:lnTo>
                <a:lnTo>
                  <a:pt x="383031" y="60705"/>
                </a:lnTo>
                <a:lnTo>
                  <a:pt x="383031" y="0"/>
                </a:lnTo>
                <a:close/>
              </a:path>
              <a:path w="543560" h="132080">
                <a:moveTo>
                  <a:pt x="360171" y="21081"/>
                </a:moveTo>
                <a:lnTo>
                  <a:pt x="281686" y="21081"/>
                </a:lnTo>
                <a:lnTo>
                  <a:pt x="281686" y="30225"/>
                </a:lnTo>
                <a:lnTo>
                  <a:pt x="360171" y="30225"/>
                </a:lnTo>
                <a:lnTo>
                  <a:pt x="360171" y="21081"/>
                </a:lnTo>
                <a:close/>
              </a:path>
              <a:path w="543560" h="132080">
                <a:moveTo>
                  <a:pt x="326008" y="0"/>
                </a:moveTo>
                <a:lnTo>
                  <a:pt x="315721" y="0"/>
                </a:lnTo>
                <a:lnTo>
                  <a:pt x="315721" y="21081"/>
                </a:lnTo>
                <a:lnTo>
                  <a:pt x="326008" y="21081"/>
                </a:lnTo>
                <a:lnTo>
                  <a:pt x="326008" y="0"/>
                </a:lnTo>
                <a:close/>
              </a:path>
              <a:path w="543560" h="132080">
                <a:moveTo>
                  <a:pt x="111632" y="0"/>
                </a:moveTo>
                <a:lnTo>
                  <a:pt x="101472" y="0"/>
                </a:lnTo>
                <a:lnTo>
                  <a:pt x="101472" y="132079"/>
                </a:lnTo>
                <a:lnTo>
                  <a:pt x="111632" y="132079"/>
                </a:lnTo>
                <a:lnTo>
                  <a:pt x="111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4116323" y="2377693"/>
            <a:ext cx="407034" cy="132080"/>
          </a:xfrm>
          <a:custGeom>
            <a:avLst/>
            <a:gdLst/>
            <a:ahLst/>
            <a:cxnLst/>
            <a:rect l="l" t="t" r="r" b="b"/>
            <a:pathLst>
              <a:path w="407035" h="132080">
                <a:moveTo>
                  <a:pt x="179450" y="73787"/>
                </a:moveTo>
                <a:lnTo>
                  <a:pt x="169290" y="73787"/>
                </a:lnTo>
                <a:lnTo>
                  <a:pt x="169290" y="129031"/>
                </a:lnTo>
                <a:lnTo>
                  <a:pt x="250825" y="129031"/>
                </a:lnTo>
                <a:lnTo>
                  <a:pt x="250825" y="119887"/>
                </a:lnTo>
                <a:lnTo>
                  <a:pt x="179450" y="119887"/>
                </a:lnTo>
                <a:lnTo>
                  <a:pt x="179450" y="102742"/>
                </a:lnTo>
                <a:lnTo>
                  <a:pt x="250825" y="102742"/>
                </a:lnTo>
                <a:lnTo>
                  <a:pt x="250825" y="93852"/>
                </a:lnTo>
                <a:lnTo>
                  <a:pt x="179450" y="93852"/>
                </a:lnTo>
                <a:lnTo>
                  <a:pt x="179450" y="73787"/>
                </a:lnTo>
                <a:close/>
              </a:path>
              <a:path w="407035" h="132080">
                <a:moveTo>
                  <a:pt x="250825" y="102742"/>
                </a:moveTo>
                <a:lnTo>
                  <a:pt x="240664" y="102742"/>
                </a:lnTo>
                <a:lnTo>
                  <a:pt x="240664" y="119887"/>
                </a:lnTo>
                <a:lnTo>
                  <a:pt x="250825" y="119887"/>
                </a:lnTo>
                <a:lnTo>
                  <a:pt x="250825" y="102742"/>
                </a:lnTo>
                <a:close/>
              </a:path>
              <a:path w="407035" h="132080">
                <a:moveTo>
                  <a:pt x="250825" y="73787"/>
                </a:moveTo>
                <a:lnTo>
                  <a:pt x="240664" y="73787"/>
                </a:lnTo>
                <a:lnTo>
                  <a:pt x="240664" y="93852"/>
                </a:lnTo>
                <a:lnTo>
                  <a:pt x="250825" y="93852"/>
                </a:lnTo>
                <a:lnTo>
                  <a:pt x="250825" y="73787"/>
                </a:lnTo>
                <a:close/>
              </a:path>
              <a:path w="407035" h="132080">
                <a:moveTo>
                  <a:pt x="326009" y="20574"/>
                </a:moveTo>
                <a:lnTo>
                  <a:pt x="315975" y="20574"/>
                </a:lnTo>
                <a:lnTo>
                  <a:pt x="315975" y="34543"/>
                </a:lnTo>
                <a:lnTo>
                  <a:pt x="315356" y="42638"/>
                </a:lnTo>
                <a:lnTo>
                  <a:pt x="295036" y="83407"/>
                </a:lnTo>
                <a:lnTo>
                  <a:pt x="281813" y="94868"/>
                </a:lnTo>
                <a:lnTo>
                  <a:pt x="289687" y="101726"/>
                </a:lnTo>
                <a:lnTo>
                  <a:pt x="315595" y="71627"/>
                </a:lnTo>
                <a:lnTo>
                  <a:pt x="321310" y="57912"/>
                </a:lnTo>
                <a:lnTo>
                  <a:pt x="331480" y="57912"/>
                </a:lnTo>
                <a:lnTo>
                  <a:pt x="328485" y="50006"/>
                </a:lnTo>
                <a:lnTo>
                  <a:pt x="326628" y="41882"/>
                </a:lnTo>
                <a:lnTo>
                  <a:pt x="326067" y="34543"/>
                </a:lnTo>
                <a:lnTo>
                  <a:pt x="326009" y="20574"/>
                </a:lnTo>
                <a:close/>
              </a:path>
              <a:path w="407035" h="132080">
                <a:moveTo>
                  <a:pt x="331480" y="57912"/>
                </a:moveTo>
                <a:lnTo>
                  <a:pt x="321310" y="57912"/>
                </a:lnTo>
                <a:lnTo>
                  <a:pt x="323341" y="64515"/>
                </a:lnTo>
                <a:lnTo>
                  <a:pt x="347720" y="95797"/>
                </a:lnTo>
                <a:lnTo>
                  <a:pt x="352551" y="99821"/>
                </a:lnTo>
                <a:lnTo>
                  <a:pt x="359790" y="92201"/>
                </a:lnTo>
                <a:lnTo>
                  <a:pt x="353095" y="87102"/>
                </a:lnTo>
                <a:lnTo>
                  <a:pt x="346900" y="81121"/>
                </a:lnTo>
                <a:lnTo>
                  <a:pt x="341181" y="74235"/>
                </a:lnTo>
                <a:lnTo>
                  <a:pt x="335914" y="66420"/>
                </a:lnTo>
                <a:lnTo>
                  <a:pt x="331581" y="58177"/>
                </a:lnTo>
                <a:lnTo>
                  <a:pt x="331480" y="57912"/>
                </a:lnTo>
                <a:close/>
              </a:path>
              <a:path w="407035" h="132080">
                <a:moveTo>
                  <a:pt x="354838" y="11556"/>
                </a:moveTo>
                <a:lnTo>
                  <a:pt x="286638" y="11556"/>
                </a:lnTo>
                <a:lnTo>
                  <a:pt x="286638" y="20574"/>
                </a:lnTo>
                <a:lnTo>
                  <a:pt x="354838" y="20574"/>
                </a:lnTo>
                <a:lnTo>
                  <a:pt x="354838" y="11556"/>
                </a:lnTo>
                <a:close/>
              </a:path>
              <a:path w="407035" h="132080">
                <a:moveTo>
                  <a:pt x="250825" y="37718"/>
                </a:moveTo>
                <a:lnTo>
                  <a:pt x="240537" y="37718"/>
                </a:lnTo>
                <a:lnTo>
                  <a:pt x="240537" y="66548"/>
                </a:lnTo>
                <a:lnTo>
                  <a:pt x="250825" y="66548"/>
                </a:lnTo>
                <a:lnTo>
                  <a:pt x="250825" y="37718"/>
                </a:lnTo>
                <a:close/>
              </a:path>
              <a:path w="407035" h="132080">
                <a:moveTo>
                  <a:pt x="193166" y="1650"/>
                </a:moveTo>
                <a:lnTo>
                  <a:pt x="184530" y="1650"/>
                </a:lnTo>
                <a:lnTo>
                  <a:pt x="177456" y="2222"/>
                </a:lnTo>
                <a:lnTo>
                  <a:pt x="151129" y="24383"/>
                </a:lnTo>
                <a:lnTo>
                  <a:pt x="151129" y="42163"/>
                </a:lnTo>
                <a:lnTo>
                  <a:pt x="184530" y="64896"/>
                </a:lnTo>
                <a:lnTo>
                  <a:pt x="193166" y="64896"/>
                </a:lnTo>
                <a:lnTo>
                  <a:pt x="200660" y="62483"/>
                </a:lnTo>
                <a:lnTo>
                  <a:pt x="208478" y="56261"/>
                </a:lnTo>
                <a:lnTo>
                  <a:pt x="177546" y="56261"/>
                </a:lnTo>
                <a:lnTo>
                  <a:pt x="171830" y="54101"/>
                </a:lnTo>
                <a:lnTo>
                  <a:pt x="167639" y="49783"/>
                </a:lnTo>
                <a:lnTo>
                  <a:pt x="163322" y="45465"/>
                </a:lnTo>
                <a:lnTo>
                  <a:pt x="161162" y="40004"/>
                </a:lnTo>
                <a:lnTo>
                  <a:pt x="161162" y="26669"/>
                </a:lnTo>
                <a:lnTo>
                  <a:pt x="163322" y="21208"/>
                </a:lnTo>
                <a:lnTo>
                  <a:pt x="171958" y="12573"/>
                </a:lnTo>
                <a:lnTo>
                  <a:pt x="177546" y="10413"/>
                </a:lnTo>
                <a:lnTo>
                  <a:pt x="208511" y="10413"/>
                </a:lnTo>
                <a:lnTo>
                  <a:pt x="200533" y="4063"/>
                </a:lnTo>
                <a:lnTo>
                  <a:pt x="193166" y="1650"/>
                </a:lnTo>
                <a:close/>
              </a:path>
              <a:path w="407035" h="132080">
                <a:moveTo>
                  <a:pt x="208511" y="10413"/>
                </a:moveTo>
                <a:lnTo>
                  <a:pt x="191515" y="10413"/>
                </a:lnTo>
                <a:lnTo>
                  <a:pt x="197103" y="12573"/>
                </a:lnTo>
                <a:lnTo>
                  <a:pt x="205739" y="21208"/>
                </a:lnTo>
                <a:lnTo>
                  <a:pt x="207899" y="26669"/>
                </a:lnTo>
                <a:lnTo>
                  <a:pt x="207899" y="40004"/>
                </a:lnTo>
                <a:lnTo>
                  <a:pt x="205739" y="45465"/>
                </a:lnTo>
                <a:lnTo>
                  <a:pt x="201549" y="49783"/>
                </a:lnTo>
                <a:lnTo>
                  <a:pt x="197230" y="54101"/>
                </a:lnTo>
                <a:lnTo>
                  <a:pt x="191515" y="56261"/>
                </a:lnTo>
                <a:lnTo>
                  <a:pt x="208478" y="56261"/>
                </a:lnTo>
                <a:lnTo>
                  <a:pt x="213105" y="52577"/>
                </a:lnTo>
                <a:lnTo>
                  <a:pt x="216788" y="45974"/>
                </a:lnTo>
                <a:lnTo>
                  <a:pt x="217931" y="37718"/>
                </a:lnTo>
                <a:lnTo>
                  <a:pt x="250825" y="37718"/>
                </a:lnTo>
                <a:lnTo>
                  <a:pt x="250825" y="28701"/>
                </a:lnTo>
                <a:lnTo>
                  <a:pt x="217804" y="28701"/>
                </a:lnTo>
                <a:lnTo>
                  <a:pt x="216662" y="20574"/>
                </a:lnTo>
                <a:lnTo>
                  <a:pt x="212978" y="13969"/>
                </a:lnTo>
                <a:lnTo>
                  <a:pt x="208511" y="10413"/>
                </a:lnTo>
                <a:close/>
              </a:path>
              <a:path w="407035" h="132080">
                <a:moveTo>
                  <a:pt x="250825" y="126"/>
                </a:moveTo>
                <a:lnTo>
                  <a:pt x="240537" y="126"/>
                </a:lnTo>
                <a:lnTo>
                  <a:pt x="240537" y="28701"/>
                </a:lnTo>
                <a:lnTo>
                  <a:pt x="250825" y="28701"/>
                </a:lnTo>
                <a:lnTo>
                  <a:pt x="250825" y="126"/>
                </a:lnTo>
                <a:close/>
              </a:path>
              <a:path w="407035" h="132080">
                <a:moveTo>
                  <a:pt x="45592" y="9143"/>
                </a:moveTo>
                <a:lnTo>
                  <a:pt x="35433" y="9143"/>
                </a:lnTo>
                <a:lnTo>
                  <a:pt x="35433" y="30733"/>
                </a:lnTo>
                <a:lnTo>
                  <a:pt x="34835" y="39544"/>
                </a:lnTo>
                <a:lnTo>
                  <a:pt x="14509" y="80946"/>
                </a:lnTo>
                <a:lnTo>
                  <a:pt x="0" y="93344"/>
                </a:lnTo>
                <a:lnTo>
                  <a:pt x="7874" y="100202"/>
                </a:lnTo>
                <a:lnTo>
                  <a:pt x="36004" y="66182"/>
                </a:lnTo>
                <a:lnTo>
                  <a:pt x="40639" y="55117"/>
                </a:lnTo>
                <a:lnTo>
                  <a:pt x="50815" y="55117"/>
                </a:lnTo>
                <a:lnTo>
                  <a:pt x="47990" y="47291"/>
                </a:lnTo>
                <a:lnTo>
                  <a:pt x="46190" y="38824"/>
                </a:lnTo>
                <a:lnTo>
                  <a:pt x="45628" y="30733"/>
                </a:lnTo>
                <a:lnTo>
                  <a:pt x="45592" y="9143"/>
                </a:lnTo>
                <a:close/>
              </a:path>
              <a:path w="407035" h="132080">
                <a:moveTo>
                  <a:pt x="50815" y="55117"/>
                </a:moveTo>
                <a:lnTo>
                  <a:pt x="40639" y="55117"/>
                </a:lnTo>
                <a:lnTo>
                  <a:pt x="42495" y="60072"/>
                </a:lnTo>
                <a:lnTo>
                  <a:pt x="68230" y="94077"/>
                </a:lnTo>
                <a:lnTo>
                  <a:pt x="73660" y="98551"/>
                </a:lnTo>
                <a:lnTo>
                  <a:pt x="80899" y="90550"/>
                </a:lnTo>
                <a:lnTo>
                  <a:pt x="73229" y="84955"/>
                </a:lnTo>
                <a:lnTo>
                  <a:pt x="66405" y="78644"/>
                </a:lnTo>
                <a:lnTo>
                  <a:pt x="60414" y="71620"/>
                </a:lnTo>
                <a:lnTo>
                  <a:pt x="55245" y="63880"/>
                </a:lnTo>
                <a:lnTo>
                  <a:pt x="51004" y="55639"/>
                </a:lnTo>
                <a:lnTo>
                  <a:pt x="50815" y="55117"/>
                </a:lnTo>
                <a:close/>
              </a:path>
              <a:path w="407035" h="132080">
                <a:moveTo>
                  <a:pt x="383666" y="0"/>
                </a:moveTo>
                <a:lnTo>
                  <a:pt x="373506" y="0"/>
                </a:lnTo>
                <a:lnTo>
                  <a:pt x="373506" y="132079"/>
                </a:lnTo>
                <a:lnTo>
                  <a:pt x="383666" y="132079"/>
                </a:lnTo>
                <a:lnTo>
                  <a:pt x="383666" y="62864"/>
                </a:lnTo>
                <a:lnTo>
                  <a:pt x="406526" y="62864"/>
                </a:lnTo>
                <a:lnTo>
                  <a:pt x="406526" y="53720"/>
                </a:lnTo>
                <a:lnTo>
                  <a:pt x="383666" y="53720"/>
                </a:lnTo>
                <a:lnTo>
                  <a:pt x="383666" y="0"/>
                </a:lnTo>
                <a:close/>
              </a:path>
              <a:path w="407035" h="132080">
                <a:moveTo>
                  <a:pt x="103250" y="0"/>
                </a:moveTo>
                <a:lnTo>
                  <a:pt x="93090" y="0"/>
                </a:lnTo>
                <a:lnTo>
                  <a:pt x="93090" y="132079"/>
                </a:lnTo>
                <a:lnTo>
                  <a:pt x="103250" y="132079"/>
                </a:lnTo>
                <a:lnTo>
                  <a:pt x="103250" y="62864"/>
                </a:lnTo>
                <a:lnTo>
                  <a:pt x="126111" y="62864"/>
                </a:lnTo>
                <a:lnTo>
                  <a:pt x="126111" y="53720"/>
                </a:lnTo>
                <a:lnTo>
                  <a:pt x="103250" y="53720"/>
                </a:lnTo>
                <a:lnTo>
                  <a:pt x="103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768578" y="2682604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40528" y="0"/>
                </a:moveTo>
                <a:lnTo>
                  <a:pt x="0" y="0"/>
                </a:lnTo>
                <a:lnTo>
                  <a:pt x="0" y="40529"/>
                </a:lnTo>
                <a:lnTo>
                  <a:pt x="40528" y="40529"/>
                </a:lnTo>
                <a:lnTo>
                  <a:pt x="40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946924" y="2635884"/>
            <a:ext cx="262890" cy="130175"/>
          </a:xfrm>
          <a:custGeom>
            <a:avLst/>
            <a:gdLst/>
            <a:ahLst/>
            <a:cxnLst/>
            <a:rect l="l" t="t" r="r" b="b"/>
            <a:pathLst>
              <a:path w="262890" h="130175">
                <a:moveTo>
                  <a:pt x="201485" y="79121"/>
                </a:moveTo>
                <a:lnTo>
                  <a:pt x="160515" y="90170"/>
                </a:lnTo>
                <a:lnTo>
                  <a:pt x="156641" y="96392"/>
                </a:lnTo>
                <a:lnTo>
                  <a:pt x="156641" y="112522"/>
                </a:lnTo>
                <a:lnTo>
                  <a:pt x="191293" y="129512"/>
                </a:lnTo>
                <a:lnTo>
                  <a:pt x="201485" y="129921"/>
                </a:lnTo>
                <a:lnTo>
                  <a:pt x="211672" y="129512"/>
                </a:lnTo>
                <a:lnTo>
                  <a:pt x="244189" y="115950"/>
                </a:lnTo>
                <a:lnTo>
                  <a:pt x="192493" y="115950"/>
                </a:lnTo>
                <a:lnTo>
                  <a:pt x="185686" y="114808"/>
                </a:lnTo>
                <a:lnTo>
                  <a:pt x="176466" y="110743"/>
                </a:lnTo>
                <a:lnTo>
                  <a:pt x="174167" y="107950"/>
                </a:lnTo>
                <a:lnTo>
                  <a:pt x="174167" y="104393"/>
                </a:lnTo>
                <a:lnTo>
                  <a:pt x="175875" y="99486"/>
                </a:lnTo>
                <a:lnTo>
                  <a:pt x="180997" y="95996"/>
                </a:lnTo>
                <a:lnTo>
                  <a:pt x="189534" y="93910"/>
                </a:lnTo>
                <a:lnTo>
                  <a:pt x="201485" y="93217"/>
                </a:lnTo>
                <a:lnTo>
                  <a:pt x="244281" y="93217"/>
                </a:lnTo>
                <a:lnTo>
                  <a:pt x="242481" y="90297"/>
                </a:lnTo>
                <a:lnTo>
                  <a:pt x="234784" y="85851"/>
                </a:lnTo>
                <a:lnTo>
                  <a:pt x="228379" y="82871"/>
                </a:lnTo>
                <a:lnTo>
                  <a:pt x="220692" y="80772"/>
                </a:lnTo>
                <a:lnTo>
                  <a:pt x="211676" y="79527"/>
                </a:lnTo>
                <a:lnTo>
                  <a:pt x="201485" y="79121"/>
                </a:lnTo>
                <a:close/>
              </a:path>
              <a:path w="262890" h="130175">
                <a:moveTo>
                  <a:pt x="244281" y="93217"/>
                </a:moveTo>
                <a:lnTo>
                  <a:pt x="201485" y="93217"/>
                </a:lnTo>
                <a:lnTo>
                  <a:pt x="213429" y="93910"/>
                </a:lnTo>
                <a:lnTo>
                  <a:pt x="221962" y="95996"/>
                </a:lnTo>
                <a:lnTo>
                  <a:pt x="227083" y="99486"/>
                </a:lnTo>
                <a:lnTo>
                  <a:pt x="228790" y="104393"/>
                </a:lnTo>
                <a:lnTo>
                  <a:pt x="228790" y="107950"/>
                </a:lnTo>
                <a:lnTo>
                  <a:pt x="226491" y="110743"/>
                </a:lnTo>
                <a:lnTo>
                  <a:pt x="217271" y="114808"/>
                </a:lnTo>
                <a:lnTo>
                  <a:pt x="210464" y="115950"/>
                </a:lnTo>
                <a:lnTo>
                  <a:pt x="244189" y="115950"/>
                </a:lnTo>
                <a:lnTo>
                  <a:pt x="246316" y="112522"/>
                </a:lnTo>
                <a:lnTo>
                  <a:pt x="246238" y="96392"/>
                </a:lnTo>
                <a:lnTo>
                  <a:pt x="244281" y="93217"/>
                </a:lnTo>
                <a:close/>
              </a:path>
              <a:path w="262890" h="130175">
                <a:moveTo>
                  <a:pt x="61277" y="79121"/>
                </a:moveTo>
                <a:lnTo>
                  <a:pt x="20307" y="90170"/>
                </a:lnTo>
                <a:lnTo>
                  <a:pt x="16433" y="96392"/>
                </a:lnTo>
                <a:lnTo>
                  <a:pt x="16433" y="112522"/>
                </a:lnTo>
                <a:lnTo>
                  <a:pt x="51085" y="129512"/>
                </a:lnTo>
                <a:lnTo>
                  <a:pt x="61277" y="129921"/>
                </a:lnTo>
                <a:lnTo>
                  <a:pt x="71464" y="129512"/>
                </a:lnTo>
                <a:lnTo>
                  <a:pt x="103981" y="115950"/>
                </a:lnTo>
                <a:lnTo>
                  <a:pt x="52285" y="115950"/>
                </a:lnTo>
                <a:lnTo>
                  <a:pt x="45478" y="114808"/>
                </a:lnTo>
                <a:lnTo>
                  <a:pt x="36258" y="110743"/>
                </a:lnTo>
                <a:lnTo>
                  <a:pt x="33959" y="107950"/>
                </a:lnTo>
                <a:lnTo>
                  <a:pt x="33959" y="104393"/>
                </a:lnTo>
                <a:lnTo>
                  <a:pt x="35667" y="99486"/>
                </a:lnTo>
                <a:lnTo>
                  <a:pt x="40789" y="95996"/>
                </a:lnTo>
                <a:lnTo>
                  <a:pt x="49326" y="93910"/>
                </a:lnTo>
                <a:lnTo>
                  <a:pt x="61277" y="93217"/>
                </a:lnTo>
                <a:lnTo>
                  <a:pt x="104073" y="93217"/>
                </a:lnTo>
                <a:lnTo>
                  <a:pt x="102273" y="90297"/>
                </a:lnTo>
                <a:lnTo>
                  <a:pt x="94576" y="85851"/>
                </a:lnTo>
                <a:lnTo>
                  <a:pt x="88171" y="82871"/>
                </a:lnTo>
                <a:lnTo>
                  <a:pt x="80484" y="80772"/>
                </a:lnTo>
                <a:lnTo>
                  <a:pt x="71468" y="79527"/>
                </a:lnTo>
                <a:lnTo>
                  <a:pt x="61277" y="79121"/>
                </a:lnTo>
                <a:close/>
              </a:path>
              <a:path w="262890" h="130175">
                <a:moveTo>
                  <a:pt x="104073" y="93217"/>
                </a:moveTo>
                <a:lnTo>
                  <a:pt x="61277" y="93217"/>
                </a:lnTo>
                <a:lnTo>
                  <a:pt x="73221" y="93910"/>
                </a:lnTo>
                <a:lnTo>
                  <a:pt x="81754" y="95996"/>
                </a:lnTo>
                <a:lnTo>
                  <a:pt x="86875" y="99486"/>
                </a:lnTo>
                <a:lnTo>
                  <a:pt x="88582" y="104393"/>
                </a:lnTo>
                <a:lnTo>
                  <a:pt x="88582" y="107950"/>
                </a:lnTo>
                <a:lnTo>
                  <a:pt x="86283" y="110743"/>
                </a:lnTo>
                <a:lnTo>
                  <a:pt x="77063" y="114808"/>
                </a:lnTo>
                <a:lnTo>
                  <a:pt x="70256" y="115950"/>
                </a:lnTo>
                <a:lnTo>
                  <a:pt x="103981" y="115950"/>
                </a:lnTo>
                <a:lnTo>
                  <a:pt x="106108" y="112522"/>
                </a:lnTo>
                <a:lnTo>
                  <a:pt x="106030" y="96392"/>
                </a:lnTo>
                <a:lnTo>
                  <a:pt x="104073" y="93217"/>
                </a:lnTo>
                <a:close/>
              </a:path>
              <a:path w="262890" h="130175">
                <a:moveTo>
                  <a:pt x="122542" y="57912"/>
                </a:moveTo>
                <a:lnTo>
                  <a:pt x="0" y="57912"/>
                </a:lnTo>
                <a:lnTo>
                  <a:pt x="0" y="72136"/>
                </a:lnTo>
                <a:lnTo>
                  <a:pt x="122542" y="72136"/>
                </a:lnTo>
                <a:lnTo>
                  <a:pt x="122542" y="57912"/>
                </a:lnTo>
                <a:close/>
              </a:path>
              <a:path w="262890" h="130175">
                <a:moveTo>
                  <a:pt x="262750" y="60071"/>
                </a:moveTo>
                <a:lnTo>
                  <a:pt x="140207" y="60071"/>
                </a:lnTo>
                <a:lnTo>
                  <a:pt x="140207" y="74549"/>
                </a:lnTo>
                <a:lnTo>
                  <a:pt x="262750" y="74549"/>
                </a:lnTo>
                <a:lnTo>
                  <a:pt x="262750" y="60071"/>
                </a:lnTo>
                <a:close/>
              </a:path>
              <a:path w="262890" h="130175">
                <a:moveTo>
                  <a:pt x="201485" y="0"/>
                </a:moveTo>
                <a:lnTo>
                  <a:pt x="160769" y="11049"/>
                </a:lnTo>
                <a:lnTo>
                  <a:pt x="156908" y="17145"/>
                </a:lnTo>
                <a:lnTo>
                  <a:pt x="156998" y="33909"/>
                </a:lnTo>
                <a:lnTo>
                  <a:pt x="161594" y="40386"/>
                </a:lnTo>
                <a:lnTo>
                  <a:pt x="170941" y="44830"/>
                </a:lnTo>
                <a:lnTo>
                  <a:pt x="170941" y="60071"/>
                </a:lnTo>
                <a:lnTo>
                  <a:pt x="187998" y="60071"/>
                </a:lnTo>
                <a:lnTo>
                  <a:pt x="187998" y="49529"/>
                </a:lnTo>
                <a:lnTo>
                  <a:pt x="231876" y="49529"/>
                </a:lnTo>
                <a:lnTo>
                  <a:pt x="231876" y="44830"/>
                </a:lnTo>
                <a:lnTo>
                  <a:pt x="241325" y="40512"/>
                </a:lnTo>
                <a:lnTo>
                  <a:pt x="243869" y="36957"/>
                </a:lnTo>
                <a:lnTo>
                  <a:pt x="192849" y="36957"/>
                </a:lnTo>
                <a:lnTo>
                  <a:pt x="186194" y="35940"/>
                </a:lnTo>
                <a:lnTo>
                  <a:pt x="181482" y="33782"/>
                </a:lnTo>
                <a:lnTo>
                  <a:pt x="176783" y="31750"/>
                </a:lnTo>
                <a:lnTo>
                  <a:pt x="174434" y="28828"/>
                </a:lnTo>
                <a:lnTo>
                  <a:pt x="174434" y="21336"/>
                </a:lnTo>
                <a:lnTo>
                  <a:pt x="176733" y="18414"/>
                </a:lnTo>
                <a:lnTo>
                  <a:pt x="181317" y="16255"/>
                </a:lnTo>
                <a:lnTo>
                  <a:pt x="185902" y="14224"/>
                </a:lnTo>
                <a:lnTo>
                  <a:pt x="192620" y="13080"/>
                </a:lnTo>
                <a:lnTo>
                  <a:pt x="243475" y="13080"/>
                </a:lnTo>
                <a:lnTo>
                  <a:pt x="242188" y="11049"/>
                </a:lnTo>
                <a:lnTo>
                  <a:pt x="234480" y="6603"/>
                </a:lnTo>
                <a:lnTo>
                  <a:pt x="228074" y="3696"/>
                </a:lnTo>
                <a:lnTo>
                  <a:pt x="220440" y="1635"/>
                </a:lnTo>
                <a:lnTo>
                  <a:pt x="211577" y="406"/>
                </a:lnTo>
                <a:lnTo>
                  <a:pt x="201485" y="0"/>
                </a:lnTo>
                <a:close/>
              </a:path>
              <a:path w="262890" h="130175">
                <a:moveTo>
                  <a:pt x="231876" y="49657"/>
                </a:moveTo>
                <a:lnTo>
                  <a:pt x="214833" y="49657"/>
                </a:lnTo>
                <a:lnTo>
                  <a:pt x="214833" y="60071"/>
                </a:lnTo>
                <a:lnTo>
                  <a:pt x="231876" y="60071"/>
                </a:lnTo>
                <a:lnTo>
                  <a:pt x="231876" y="49657"/>
                </a:lnTo>
                <a:close/>
              </a:path>
              <a:path w="262890" h="130175">
                <a:moveTo>
                  <a:pt x="231876" y="49529"/>
                </a:moveTo>
                <a:lnTo>
                  <a:pt x="187998" y="49529"/>
                </a:lnTo>
                <a:lnTo>
                  <a:pt x="192100" y="50037"/>
                </a:lnTo>
                <a:lnTo>
                  <a:pt x="196595" y="50291"/>
                </a:lnTo>
                <a:lnTo>
                  <a:pt x="206273" y="50291"/>
                </a:lnTo>
                <a:lnTo>
                  <a:pt x="210718" y="50037"/>
                </a:lnTo>
                <a:lnTo>
                  <a:pt x="214833" y="49657"/>
                </a:lnTo>
                <a:lnTo>
                  <a:pt x="231876" y="49657"/>
                </a:lnTo>
                <a:lnTo>
                  <a:pt x="231876" y="49529"/>
                </a:lnTo>
                <a:close/>
              </a:path>
              <a:path w="262890" h="130175">
                <a:moveTo>
                  <a:pt x="243475" y="13080"/>
                </a:moveTo>
                <a:lnTo>
                  <a:pt x="210426" y="13080"/>
                </a:lnTo>
                <a:lnTo>
                  <a:pt x="217169" y="14224"/>
                </a:lnTo>
                <a:lnTo>
                  <a:pt x="221703" y="16255"/>
                </a:lnTo>
                <a:lnTo>
                  <a:pt x="226250" y="18414"/>
                </a:lnTo>
                <a:lnTo>
                  <a:pt x="228523" y="21336"/>
                </a:lnTo>
                <a:lnTo>
                  <a:pt x="228523" y="25018"/>
                </a:lnTo>
                <a:lnTo>
                  <a:pt x="226833" y="30259"/>
                </a:lnTo>
                <a:lnTo>
                  <a:pt x="221762" y="33988"/>
                </a:lnTo>
                <a:lnTo>
                  <a:pt x="213312" y="36216"/>
                </a:lnTo>
                <a:lnTo>
                  <a:pt x="201485" y="36957"/>
                </a:lnTo>
                <a:lnTo>
                  <a:pt x="243869" y="36957"/>
                </a:lnTo>
                <a:lnTo>
                  <a:pt x="245993" y="33988"/>
                </a:lnTo>
                <a:lnTo>
                  <a:pt x="246049" y="17145"/>
                </a:lnTo>
                <a:lnTo>
                  <a:pt x="243475" y="13080"/>
                </a:lnTo>
                <a:close/>
              </a:path>
              <a:path w="262890" h="130175">
                <a:moveTo>
                  <a:pt x="61277" y="0"/>
                </a:moveTo>
                <a:lnTo>
                  <a:pt x="20561" y="11049"/>
                </a:lnTo>
                <a:lnTo>
                  <a:pt x="16700" y="17145"/>
                </a:lnTo>
                <a:lnTo>
                  <a:pt x="16700" y="32892"/>
                </a:lnTo>
                <a:lnTo>
                  <a:pt x="51202" y="49865"/>
                </a:lnTo>
                <a:lnTo>
                  <a:pt x="61277" y="50291"/>
                </a:lnTo>
                <a:lnTo>
                  <a:pt x="71345" y="49865"/>
                </a:lnTo>
                <a:lnTo>
                  <a:pt x="103312" y="36957"/>
                </a:lnTo>
                <a:lnTo>
                  <a:pt x="52641" y="36957"/>
                </a:lnTo>
                <a:lnTo>
                  <a:pt x="45986" y="35940"/>
                </a:lnTo>
                <a:lnTo>
                  <a:pt x="41275" y="33782"/>
                </a:lnTo>
                <a:lnTo>
                  <a:pt x="36575" y="31750"/>
                </a:lnTo>
                <a:lnTo>
                  <a:pt x="34226" y="28828"/>
                </a:lnTo>
                <a:lnTo>
                  <a:pt x="34226" y="21336"/>
                </a:lnTo>
                <a:lnTo>
                  <a:pt x="36525" y="18414"/>
                </a:lnTo>
                <a:lnTo>
                  <a:pt x="41109" y="16255"/>
                </a:lnTo>
                <a:lnTo>
                  <a:pt x="45694" y="14224"/>
                </a:lnTo>
                <a:lnTo>
                  <a:pt x="52412" y="13080"/>
                </a:lnTo>
                <a:lnTo>
                  <a:pt x="103267" y="13080"/>
                </a:lnTo>
                <a:lnTo>
                  <a:pt x="101980" y="11049"/>
                </a:lnTo>
                <a:lnTo>
                  <a:pt x="94272" y="6603"/>
                </a:lnTo>
                <a:lnTo>
                  <a:pt x="87866" y="3696"/>
                </a:lnTo>
                <a:lnTo>
                  <a:pt x="80232" y="1635"/>
                </a:lnTo>
                <a:lnTo>
                  <a:pt x="71369" y="406"/>
                </a:lnTo>
                <a:lnTo>
                  <a:pt x="61277" y="0"/>
                </a:lnTo>
                <a:close/>
              </a:path>
              <a:path w="262890" h="130175">
                <a:moveTo>
                  <a:pt x="103267" y="13080"/>
                </a:moveTo>
                <a:lnTo>
                  <a:pt x="70218" y="13080"/>
                </a:lnTo>
                <a:lnTo>
                  <a:pt x="76961" y="14224"/>
                </a:lnTo>
                <a:lnTo>
                  <a:pt x="81495" y="16255"/>
                </a:lnTo>
                <a:lnTo>
                  <a:pt x="86042" y="18414"/>
                </a:lnTo>
                <a:lnTo>
                  <a:pt x="88315" y="21336"/>
                </a:lnTo>
                <a:lnTo>
                  <a:pt x="88315" y="25018"/>
                </a:lnTo>
                <a:lnTo>
                  <a:pt x="86625" y="30259"/>
                </a:lnTo>
                <a:lnTo>
                  <a:pt x="81554" y="33988"/>
                </a:lnTo>
                <a:lnTo>
                  <a:pt x="73104" y="36216"/>
                </a:lnTo>
                <a:lnTo>
                  <a:pt x="61277" y="36957"/>
                </a:lnTo>
                <a:lnTo>
                  <a:pt x="103312" y="36957"/>
                </a:lnTo>
                <a:lnTo>
                  <a:pt x="105841" y="32892"/>
                </a:lnTo>
                <a:lnTo>
                  <a:pt x="105841" y="17145"/>
                </a:lnTo>
                <a:lnTo>
                  <a:pt x="103267" y="13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1272286" y="2633725"/>
            <a:ext cx="411480" cy="132080"/>
          </a:xfrm>
          <a:custGeom>
            <a:avLst/>
            <a:gdLst/>
            <a:ahLst/>
            <a:cxnLst/>
            <a:rect l="l" t="t" r="r" b="b"/>
            <a:pathLst>
              <a:path w="411480" h="132080">
                <a:moveTo>
                  <a:pt x="188467" y="76581"/>
                </a:moveTo>
                <a:lnTo>
                  <a:pt x="171576" y="76581"/>
                </a:lnTo>
                <a:lnTo>
                  <a:pt x="171576" y="129286"/>
                </a:lnTo>
                <a:lnTo>
                  <a:pt x="256794" y="129286"/>
                </a:lnTo>
                <a:lnTo>
                  <a:pt x="256794" y="115188"/>
                </a:lnTo>
                <a:lnTo>
                  <a:pt x="188467" y="115188"/>
                </a:lnTo>
                <a:lnTo>
                  <a:pt x="188467" y="104394"/>
                </a:lnTo>
                <a:lnTo>
                  <a:pt x="256794" y="104394"/>
                </a:lnTo>
                <a:lnTo>
                  <a:pt x="256794" y="90043"/>
                </a:lnTo>
                <a:lnTo>
                  <a:pt x="188467" y="90043"/>
                </a:lnTo>
                <a:lnTo>
                  <a:pt x="188467" y="76581"/>
                </a:lnTo>
                <a:close/>
              </a:path>
              <a:path w="411480" h="132080">
                <a:moveTo>
                  <a:pt x="256794" y="104394"/>
                </a:moveTo>
                <a:lnTo>
                  <a:pt x="240029" y="104394"/>
                </a:lnTo>
                <a:lnTo>
                  <a:pt x="240029" y="115188"/>
                </a:lnTo>
                <a:lnTo>
                  <a:pt x="256794" y="115188"/>
                </a:lnTo>
                <a:lnTo>
                  <a:pt x="256794" y="104394"/>
                </a:lnTo>
                <a:close/>
              </a:path>
              <a:path w="411480" h="132080">
                <a:moveTo>
                  <a:pt x="256794" y="76581"/>
                </a:moveTo>
                <a:lnTo>
                  <a:pt x="240029" y="76581"/>
                </a:lnTo>
                <a:lnTo>
                  <a:pt x="240029" y="90043"/>
                </a:lnTo>
                <a:lnTo>
                  <a:pt x="256794" y="90043"/>
                </a:lnTo>
                <a:lnTo>
                  <a:pt x="256794" y="76581"/>
                </a:lnTo>
                <a:close/>
              </a:path>
              <a:path w="411480" h="132080">
                <a:moveTo>
                  <a:pt x="256920" y="42163"/>
                </a:moveTo>
                <a:lnTo>
                  <a:pt x="240029" y="42163"/>
                </a:lnTo>
                <a:lnTo>
                  <a:pt x="240029" y="70993"/>
                </a:lnTo>
                <a:lnTo>
                  <a:pt x="256920" y="70993"/>
                </a:lnTo>
                <a:lnTo>
                  <a:pt x="256920" y="42163"/>
                </a:lnTo>
                <a:close/>
              </a:path>
              <a:path w="411480" h="132080">
                <a:moveTo>
                  <a:pt x="191261" y="1397"/>
                </a:moveTo>
                <a:lnTo>
                  <a:pt x="182752" y="1397"/>
                </a:lnTo>
                <a:lnTo>
                  <a:pt x="175561" y="1992"/>
                </a:lnTo>
                <a:lnTo>
                  <a:pt x="148081" y="34671"/>
                </a:lnTo>
                <a:lnTo>
                  <a:pt x="148701" y="41505"/>
                </a:lnTo>
                <a:lnTo>
                  <a:pt x="182752" y="67691"/>
                </a:lnTo>
                <a:lnTo>
                  <a:pt x="191261" y="67691"/>
                </a:lnTo>
                <a:lnTo>
                  <a:pt x="198627" y="65405"/>
                </a:lnTo>
                <a:lnTo>
                  <a:pt x="211073" y="56007"/>
                </a:lnTo>
                <a:lnTo>
                  <a:pt x="212520" y="53721"/>
                </a:lnTo>
                <a:lnTo>
                  <a:pt x="177291" y="53721"/>
                </a:lnTo>
                <a:lnTo>
                  <a:pt x="172973" y="51943"/>
                </a:lnTo>
                <a:lnTo>
                  <a:pt x="169798" y="48387"/>
                </a:lnTo>
                <a:lnTo>
                  <a:pt x="166497" y="44831"/>
                </a:lnTo>
                <a:lnTo>
                  <a:pt x="164972" y="40259"/>
                </a:lnTo>
                <a:lnTo>
                  <a:pt x="164972" y="29083"/>
                </a:lnTo>
                <a:lnTo>
                  <a:pt x="166497" y="24511"/>
                </a:lnTo>
                <a:lnTo>
                  <a:pt x="169798" y="20955"/>
                </a:lnTo>
                <a:lnTo>
                  <a:pt x="172973" y="17399"/>
                </a:lnTo>
                <a:lnTo>
                  <a:pt x="177291" y="15748"/>
                </a:lnTo>
                <a:lnTo>
                  <a:pt x="212745" y="15748"/>
                </a:lnTo>
                <a:lnTo>
                  <a:pt x="211200" y="13335"/>
                </a:lnTo>
                <a:lnTo>
                  <a:pt x="204977" y="8509"/>
                </a:lnTo>
                <a:lnTo>
                  <a:pt x="198627" y="3810"/>
                </a:lnTo>
                <a:lnTo>
                  <a:pt x="191261" y="1397"/>
                </a:lnTo>
                <a:close/>
              </a:path>
              <a:path w="411480" h="132080">
                <a:moveTo>
                  <a:pt x="212745" y="15748"/>
                </a:moveTo>
                <a:lnTo>
                  <a:pt x="188086" y="15748"/>
                </a:lnTo>
                <a:lnTo>
                  <a:pt x="192531" y="17525"/>
                </a:lnTo>
                <a:lnTo>
                  <a:pt x="199008" y="24511"/>
                </a:lnTo>
                <a:lnTo>
                  <a:pt x="200659" y="29083"/>
                </a:lnTo>
                <a:lnTo>
                  <a:pt x="200659" y="40259"/>
                </a:lnTo>
                <a:lnTo>
                  <a:pt x="199008" y="44831"/>
                </a:lnTo>
                <a:lnTo>
                  <a:pt x="195833" y="48387"/>
                </a:lnTo>
                <a:lnTo>
                  <a:pt x="192531" y="51943"/>
                </a:lnTo>
                <a:lnTo>
                  <a:pt x="188213" y="53721"/>
                </a:lnTo>
                <a:lnTo>
                  <a:pt x="212520" y="53721"/>
                </a:lnTo>
                <a:lnTo>
                  <a:pt x="215010" y="49784"/>
                </a:lnTo>
                <a:lnTo>
                  <a:pt x="216788" y="42163"/>
                </a:lnTo>
                <a:lnTo>
                  <a:pt x="256920" y="42163"/>
                </a:lnTo>
                <a:lnTo>
                  <a:pt x="256920" y="27559"/>
                </a:lnTo>
                <a:lnTo>
                  <a:pt x="216915" y="27559"/>
                </a:lnTo>
                <a:lnTo>
                  <a:pt x="215264" y="19685"/>
                </a:lnTo>
                <a:lnTo>
                  <a:pt x="212745" y="15748"/>
                </a:lnTo>
                <a:close/>
              </a:path>
              <a:path w="411480" h="132080">
                <a:moveTo>
                  <a:pt x="256920" y="0"/>
                </a:moveTo>
                <a:lnTo>
                  <a:pt x="240029" y="0"/>
                </a:lnTo>
                <a:lnTo>
                  <a:pt x="240029" y="27559"/>
                </a:lnTo>
                <a:lnTo>
                  <a:pt x="256920" y="27559"/>
                </a:lnTo>
                <a:lnTo>
                  <a:pt x="256920" y="0"/>
                </a:lnTo>
                <a:close/>
              </a:path>
              <a:path w="411480" h="132080">
                <a:moveTo>
                  <a:pt x="332739" y="25526"/>
                </a:moveTo>
                <a:lnTo>
                  <a:pt x="315722" y="25526"/>
                </a:lnTo>
                <a:lnTo>
                  <a:pt x="315722" y="40005"/>
                </a:lnTo>
                <a:lnTo>
                  <a:pt x="315059" y="47434"/>
                </a:lnTo>
                <a:lnTo>
                  <a:pt x="294354" y="82581"/>
                </a:lnTo>
                <a:lnTo>
                  <a:pt x="282066" y="91059"/>
                </a:lnTo>
                <a:lnTo>
                  <a:pt x="294766" y="101981"/>
                </a:lnTo>
                <a:lnTo>
                  <a:pt x="299466" y="98933"/>
                </a:lnTo>
                <a:lnTo>
                  <a:pt x="304800" y="94234"/>
                </a:lnTo>
                <a:lnTo>
                  <a:pt x="310631" y="87368"/>
                </a:lnTo>
                <a:lnTo>
                  <a:pt x="316229" y="80899"/>
                </a:lnTo>
                <a:lnTo>
                  <a:pt x="320801" y="74295"/>
                </a:lnTo>
                <a:lnTo>
                  <a:pt x="324357" y="67818"/>
                </a:lnTo>
                <a:lnTo>
                  <a:pt x="342957" y="67818"/>
                </a:lnTo>
                <a:lnTo>
                  <a:pt x="332773" y="40005"/>
                </a:lnTo>
                <a:lnTo>
                  <a:pt x="332739" y="25526"/>
                </a:lnTo>
                <a:close/>
              </a:path>
              <a:path w="411480" h="132080">
                <a:moveTo>
                  <a:pt x="342957" y="67818"/>
                </a:moveTo>
                <a:lnTo>
                  <a:pt x="324357" y="67818"/>
                </a:lnTo>
                <a:lnTo>
                  <a:pt x="329572" y="76080"/>
                </a:lnTo>
                <a:lnTo>
                  <a:pt x="336264" y="84105"/>
                </a:lnTo>
                <a:lnTo>
                  <a:pt x="344431" y="91892"/>
                </a:lnTo>
                <a:lnTo>
                  <a:pt x="354075" y="99441"/>
                </a:lnTo>
                <a:lnTo>
                  <a:pt x="365378" y="86868"/>
                </a:lnTo>
                <a:lnTo>
                  <a:pt x="359183" y="83510"/>
                </a:lnTo>
                <a:lnTo>
                  <a:pt x="353345" y="79152"/>
                </a:lnTo>
                <a:lnTo>
                  <a:pt x="347841" y="73794"/>
                </a:lnTo>
                <a:lnTo>
                  <a:pt x="342957" y="67818"/>
                </a:lnTo>
                <a:close/>
              </a:path>
              <a:path w="411480" h="132080">
                <a:moveTo>
                  <a:pt x="360806" y="11175"/>
                </a:moveTo>
                <a:lnTo>
                  <a:pt x="287019" y="11175"/>
                </a:lnTo>
                <a:lnTo>
                  <a:pt x="287019" y="25526"/>
                </a:lnTo>
                <a:lnTo>
                  <a:pt x="360806" y="25526"/>
                </a:lnTo>
                <a:lnTo>
                  <a:pt x="360806" y="11175"/>
                </a:lnTo>
                <a:close/>
              </a:path>
              <a:path w="411480" h="132080">
                <a:moveTo>
                  <a:pt x="52323" y="8889"/>
                </a:moveTo>
                <a:lnTo>
                  <a:pt x="35305" y="8889"/>
                </a:lnTo>
                <a:lnTo>
                  <a:pt x="35305" y="34798"/>
                </a:lnTo>
                <a:lnTo>
                  <a:pt x="34667" y="42939"/>
                </a:lnTo>
                <a:lnTo>
                  <a:pt x="13922" y="80311"/>
                </a:lnTo>
                <a:lnTo>
                  <a:pt x="0" y="90043"/>
                </a:lnTo>
                <a:lnTo>
                  <a:pt x="13334" y="101600"/>
                </a:lnTo>
                <a:lnTo>
                  <a:pt x="22669" y="94144"/>
                </a:lnTo>
                <a:lnTo>
                  <a:pt x="30860" y="85867"/>
                </a:lnTo>
                <a:lnTo>
                  <a:pt x="37909" y="76757"/>
                </a:lnTo>
                <a:lnTo>
                  <a:pt x="43814" y="66801"/>
                </a:lnTo>
                <a:lnTo>
                  <a:pt x="63284" y="66801"/>
                </a:lnTo>
                <a:lnTo>
                  <a:pt x="52353" y="34798"/>
                </a:lnTo>
                <a:lnTo>
                  <a:pt x="52323" y="8889"/>
                </a:lnTo>
                <a:close/>
              </a:path>
              <a:path w="411480" h="132080">
                <a:moveTo>
                  <a:pt x="63284" y="66801"/>
                </a:moveTo>
                <a:lnTo>
                  <a:pt x="43814" y="66801"/>
                </a:lnTo>
                <a:lnTo>
                  <a:pt x="49145" y="75614"/>
                </a:lnTo>
                <a:lnTo>
                  <a:pt x="55975" y="83962"/>
                </a:lnTo>
                <a:lnTo>
                  <a:pt x="64281" y="91858"/>
                </a:lnTo>
                <a:lnTo>
                  <a:pt x="74040" y="99313"/>
                </a:lnTo>
                <a:lnTo>
                  <a:pt x="86105" y="86233"/>
                </a:lnTo>
                <a:lnTo>
                  <a:pt x="79339" y="82710"/>
                </a:lnTo>
                <a:lnTo>
                  <a:pt x="73120" y="78057"/>
                </a:lnTo>
                <a:lnTo>
                  <a:pt x="67425" y="72284"/>
                </a:lnTo>
                <a:lnTo>
                  <a:pt x="63284" y="66801"/>
                </a:lnTo>
                <a:close/>
              </a:path>
              <a:path w="411480" h="132080">
                <a:moveTo>
                  <a:pt x="390651" y="0"/>
                </a:moveTo>
                <a:lnTo>
                  <a:pt x="373633" y="0"/>
                </a:lnTo>
                <a:lnTo>
                  <a:pt x="373633" y="132080"/>
                </a:lnTo>
                <a:lnTo>
                  <a:pt x="390651" y="132080"/>
                </a:lnTo>
                <a:lnTo>
                  <a:pt x="390651" y="65150"/>
                </a:lnTo>
                <a:lnTo>
                  <a:pt x="411352" y="65150"/>
                </a:lnTo>
                <a:lnTo>
                  <a:pt x="411352" y="50800"/>
                </a:lnTo>
                <a:lnTo>
                  <a:pt x="390651" y="50800"/>
                </a:lnTo>
                <a:lnTo>
                  <a:pt x="390651" y="0"/>
                </a:lnTo>
                <a:close/>
              </a:path>
              <a:path w="411480" h="132080">
                <a:moveTo>
                  <a:pt x="110235" y="0"/>
                </a:moveTo>
                <a:lnTo>
                  <a:pt x="93217" y="0"/>
                </a:lnTo>
                <a:lnTo>
                  <a:pt x="93217" y="132080"/>
                </a:lnTo>
                <a:lnTo>
                  <a:pt x="110235" y="132080"/>
                </a:lnTo>
                <a:lnTo>
                  <a:pt x="110235" y="65150"/>
                </a:lnTo>
                <a:lnTo>
                  <a:pt x="130936" y="65150"/>
                </a:lnTo>
                <a:lnTo>
                  <a:pt x="130936" y="50800"/>
                </a:lnTo>
                <a:lnTo>
                  <a:pt x="110235" y="50800"/>
                </a:lnTo>
                <a:lnTo>
                  <a:pt x="1102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1741932" y="2680461"/>
            <a:ext cx="23495" cy="74930"/>
          </a:xfrm>
          <a:custGeom>
            <a:avLst/>
            <a:gdLst/>
            <a:ahLst/>
            <a:cxnLst/>
            <a:rect l="l" t="t" r="r" b="b"/>
            <a:pathLst>
              <a:path w="23494" h="74930">
                <a:moveTo>
                  <a:pt x="14731" y="53848"/>
                </a:moveTo>
                <a:lnTo>
                  <a:pt x="8509" y="53848"/>
                </a:lnTo>
                <a:lnTo>
                  <a:pt x="5715" y="54737"/>
                </a:lnTo>
                <a:lnTo>
                  <a:pt x="3429" y="56769"/>
                </a:lnTo>
                <a:lnTo>
                  <a:pt x="1143" y="58674"/>
                </a:lnTo>
                <a:lnTo>
                  <a:pt x="0" y="61213"/>
                </a:lnTo>
                <a:lnTo>
                  <a:pt x="57" y="67310"/>
                </a:lnTo>
                <a:lnTo>
                  <a:pt x="1143" y="69723"/>
                </a:lnTo>
                <a:lnTo>
                  <a:pt x="5461" y="73787"/>
                </a:lnTo>
                <a:lnTo>
                  <a:pt x="8255" y="74675"/>
                </a:lnTo>
                <a:lnTo>
                  <a:pt x="14731" y="74675"/>
                </a:lnTo>
                <a:lnTo>
                  <a:pt x="17525" y="73787"/>
                </a:lnTo>
                <a:lnTo>
                  <a:pt x="21970" y="69850"/>
                </a:lnTo>
                <a:lnTo>
                  <a:pt x="23113" y="67310"/>
                </a:lnTo>
                <a:lnTo>
                  <a:pt x="23113" y="61213"/>
                </a:lnTo>
                <a:lnTo>
                  <a:pt x="21970" y="58674"/>
                </a:lnTo>
                <a:lnTo>
                  <a:pt x="19685" y="56769"/>
                </a:lnTo>
                <a:lnTo>
                  <a:pt x="17525" y="54737"/>
                </a:lnTo>
                <a:lnTo>
                  <a:pt x="14731" y="53848"/>
                </a:lnTo>
                <a:close/>
              </a:path>
              <a:path w="23494" h="74930">
                <a:moveTo>
                  <a:pt x="14731" y="0"/>
                </a:moveTo>
                <a:lnTo>
                  <a:pt x="8509" y="0"/>
                </a:lnTo>
                <a:lnTo>
                  <a:pt x="5842" y="1015"/>
                </a:lnTo>
                <a:lnTo>
                  <a:pt x="3429" y="2921"/>
                </a:lnTo>
                <a:lnTo>
                  <a:pt x="1143" y="4952"/>
                </a:lnTo>
                <a:lnTo>
                  <a:pt x="0" y="7365"/>
                </a:lnTo>
                <a:lnTo>
                  <a:pt x="57" y="13588"/>
                </a:lnTo>
                <a:lnTo>
                  <a:pt x="1143" y="16001"/>
                </a:lnTo>
                <a:lnTo>
                  <a:pt x="3429" y="18034"/>
                </a:lnTo>
                <a:lnTo>
                  <a:pt x="5587" y="20065"/>
                </a:lnTo>
                <a:lnTo>
                  <a:pt x="8255" y="20955"/>
                </a:lnTo>
                <a:lnTo>
                  <a:pt x="14731" y="20955"/>
                </a:lnTo>
                <a:lnTo>
                  <a:pt x="17525" y="20065"/>
                </a:lnTo>
                <a:lnTo>
                  <a:pt x="19685" y="18034"/>
                </a:lnTo>
                <a:lnTo>
                  <a:pt x="21970" y="16128"/>
                </a:lnTo>
                <a:lnTo>
                  <a:pt x="23113" y="13588"/>
                </a:lnTo>
                <a:lnTo>
                  <a:pt x="23056" y="7365"/>
                </a:lnTo>
                <a:lnTo>
                  <a:pt x="21970" y="4952"/>
                </a:lnTo>
                <a:lnTo>
                  <a:pt x="19685" y="3048"/>
                </a:lnTo>
                <a:lnTo>
                  <a:pt x="17525" y="1015"/>
                </a:lnTo>
                <a:lnTo>
                  <a:pt x="14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1829307" y="2633725"/>
            <a:ext cx="543560" cy="132080"/>
          </a:xfrm>
          <a:custGeom>
            <a:avLst/>
            <a:gdLst/>
            <a:ahLst/>
            <a:cxnLst/>
            <a:rect l="l" t="t" r="r" b="b"/>
            <a:pathLst>
              <a:path w="543560" h="132080">
                <a:moveTo>
                  <a:pt x="543179" y="100075"/>
                </a:moveTo>
                <a:lnTo>
                  <a:pt x="420624" y="100075"/>
                </a:lnTo>
                <a:lnTo>
                  <a:pt x="420624" y="109220"/>
                </a:lnTo>
                <a:lnTo>
                  <a:pt x="543179" y="109220"/>
                </a:lnTo>
                <a:lnTo>
                  <a:pt x="543179" y="100075"/>
                </a:lnTo>
                <a:close/>
              </a:path>
              <a:path w="543560" h="132080">
                <a:moveTo>
                  <a:pt x="102743" y="74168"/>
                </a:moveTo>
                <a:lnTo>
                  <a:pt x="20319" y="74168"/>
                </a:lnTo>
                <a:lnTo>
                  <a:pt x="20319" y="83312"/>
                </a:lnTo>
                <a:lnTo>
                  <a:pt x="92710" y="83312"/>
                </a:lnTo>
                <a:lnTo>
                  <a:pt x="92710" y="95885"/>
                </a:lnTo>
                <a:lnTo>
                  <a:pt x="20319" y="95885"/>
                </a:lnTo>
                <a:lnTo>
                  <a:pt x="20319" y="128143"/>
                </a:lnTo>
                <a:lnTo>
                  <a:pt x="106425" y="128143"/>
                </a:lnTo>
                <a:lnTo>
                  <a:pt x="106425" y="119252"/>
                </a:lnTo>
                <a:lnTo>
                  <a:pt x="30353" y="119252"/>
                </a:lnTo>
                <a:lnTo>
                  <a:pt x="30353" y="104901"/>
                </a:lnTo>
                <a:lnTo>
                  <a:pt x="102743" y="104901"/>
                </a:lnTo>
                <a:lnTo>
                  <a:pt x="102743" y="74168"/>
                </a:lnTo>
                <a:close/>
              </a:path>
              <a:path w="543560" h="132080">
                <a:moveTo>
                  <a:pt x="346964" y="82423"/>
                </a:moveTo>
                <a:lnTo>
                  <a:pt x="336677" y="82423"/>
                </a:lnTo>
                <a:lnTo>
                  <a:pt x="336677" y="132080"/>
                </a:lnTo>
                <a:lnTo>
                  <a:pt x="346964" y="132080"/>
                </a:lnTo>
                <a:lnTo>
                  <a:pt x="346964" y="82423"/>
                </a:lnTo>
                <a:close/>
              </a:path>
              <a:path w="543560" h="132080">
                <a:moveTo>
                  <a:pt x="402971" y="73406"/>
                </a:moveTo>
                <a:lnTo>
                  <a:pt x="280416" y="73406"/>
                </a:lnTo>
                <a:lnTo>
                  <a:pt x="280416" y="82423"/>
                </a:lnTo>
                <a:lnTo>
                  <a:pt x="402971" y="82423"/>
                </a:lnTo>
                <a:lnTo>
                  <a:pt x="402971" y="73406"/>
                </a:lnTo>
                <a:close/>
              </a:path>
              <a:path w="543560" h="132080">
                <a:moveTo>
                  <a:pt x="522478" y="12319"/>
                </a:moveTo>
                <a:lnTo>
                  <a:pt x="441325" y="12319"/>
                </a:lnTo>
                <a:lnTo>
                  <a:pt x="441325" y="71755"/>
                </a:lnTo>
                <a:lnTo>
                  <a:pt x="524510" y="71755"/>
                </a:lnTo>
                <a:lnTo>
                  <a:pt x="524510" y="62484"/>
                </a:lnTo>
                <a:lnTo>
                  <a:pt x="451612" y="62484"/>
                </a:lnTo>
                <a:lnTo>
                  <a:pt x="451612" y="21462"/>
                </a:lnTo>
                <a:lnTo>
                  <a:pt x="522478" y="21462"/>
                </a:lnTo>
                <a:lnTo>
                  <a:pt x="522478" y="12319"/>
                </a:lnTo>
                <a:close/>
              </a:path>
              <a:path w="543560" h="132080">
                <a:moveTo>
                  <a:pt x="207391" y="11937"/>
                </a:moveTo>
                <a:lnTo>
                  <a:pt x="149098" y="11937"/>
                </a:lnTo>
                <a:lnTo>
                  <a:pt x="149098" y="21082"/>
                </a:lnTo>
                <a:lnTo>
                  <a:pt x="197231" y="21082"/>
                </a:lnTo>
                <a:lnTo>
                  <a:pt x="197231" y="50292"/>
                </a:lnTo>
                <a:lnTo>
                  <a:pt x="149098" y="50292"/>
                </a:lnTo>
                <a:lnTo>
                  <a:pt x="149098" y="102362"/>
                </a:lnTo>
                <a:lnTo>
                  <a:pt x="174005" y="102173"/>
                </a:lnTo>
                <a:lnTo>
                  <a:pt x="194437" y="101615"/>
                </a:lnTo>
                <a:lnTo>
                  <a:pt x="210391" y="100701"/>
                </a:lnTo>
                <a:lnTo>
                  <a:pt x="221869" y="99441"/>
                </a:lnTo>
                <a:lnTo>
                  <a:pt x="220838" y="93345"/>
                </a:lnTo>
                <a:lnTo>
                  <a:pt x="159258" y="93345"/>
                </a:lnTo>
                <a:lnTo>
                  <a:pt x="159258" y="59309"/>
                </a:lnTo>
                <a:lnTo>
                  <a:pt x="207391" y="59309"/>
                </a:lnTo>
                <a:lnTo>
                  <a:pt x="207391" y="11937"/>
                </a:lnTo>
                <a:close/>
              </a:path>
              <a:path w="543560" h="132080">
                <a:moveTo>
                  <a:pt x="220344" y="90424"/>
                </a:moveTo>
                <a:lnTo>
                  <a:pt x="211246" y="91737"/>
                </a:lnTo>
                <a:lnTo>
                  <a:pt x="198040" y="92646"/>
                </a:lnTo>
                <a:lnTo>
                  <a:pt x="180715" y="93174"/>
                </a:lnTo>
                <a:lnTo>
                  <a:pt x="159258" y="93345"/>
                </a:lnTo>
                <a:lnTo>
                  <a:pt x="220838" y="93345"/>
                </a:lnTo>
                <a:lnTo>
                  <a:pt x="220344" y="90424"/>
                </a:lnTo>
                <a:close/>
              </a:path>
              <a:path w="543560" h="132080">
                <a:moveTo>
                  <a:pt x="341756" y="2159"/>
                </a:moveTo>
                <a:lnTo>
                  <a:pt x="302768" y="15239"/>
                </a:lnTo>
                <a:lnTo>
                  <a:pt x="299085" y="39243"/>
                </a:lnTo>
                <a:lnTo>
                  <a:pt x="302768" y="46100"/>
                </a:lnTo>
                <a:lnTo>
                  <a:pt x="341756" y="58800"/>
                </a:lnTo>
                <a:lnTo>
                  <a:pt x="351377" y="58324"/>
                </a:lnTo>
                <a:lnTo>
                  <a:pt x="359854" y="56896"/>
                </a:lnTo>
                <a:lnTo>
                  <a:pt x="367188" y="54514"/>
                </a:lnTo>
                <a:lnTo>
                  <a:pt x="373380" y="51181"/>
                </a:lnTo>
                <a:lnTo>
                  <a:pt x="374878" y="50164"/>
                </a:lnTo>
                <a:lnTo>
                  <a:pt x="331597" y="50164"/>
                </a:lnTo>
                <a:lnTo>
                  <a:pt x="323850" y="48387"/>
                </a:lnTo>
                <a:lnTo>
                  <a:pt x="318135" y="44958"/>
                </a:lnTo>
                <a:lnTo>
                  <a:pt x="312547" y="41401"/>
                </a:lnTo>
                <a:lnTo>
                  <a:pt x="309753" y="36575"/>
                </a:lnTo>
                <a:lnTo>
                  <a:pt x="309753" y="24384"/>
                </a:lnTo>
                <a:lnTo>
                  <a:pt x="312547" y="19685"/>
                </a:lnTo>
                <a:lnTo>
                  <a:pt x="318135" y="16129"/>
                </a:lnTo>
                <a:lnTo>
                  <a:pt x="323850" y="12573"/>
                </a:lnTo>
                <a:lnTo>
                  <a:pt x="331597" y="10795"/>
                </a:lnTo>
                <a:lnTo>
                  <a:pt x="374691" y="10795"/>
                </a:lnTo>
                <a:lnTo>
                  <a:pt x="373380" y="9906"/>
                </a:lnTo>
                <a:lnTo>
                  <a:pt x="367188" y="6498"/>
                </a:lnTo>
                <a:lnTo>
                  <a:pt x="359854" y="4079"/>
                </a:lnTo>
                <a:lnTo>
                  <a:pt x="351377" y="2637"/>
                </a:lnTo>
                <a:lnTo>
                  <a:pt x="341756" y="2159"/>
                </a:lnTo>
                <a:close/>
              </a:path>
              <a:path w="543560" h="132080">
                <a:moveTo>
                  <a:pt x="374691" y="10795"/>
                </a:moveTo>
                <a:lnTo>
                  <a:pt x="351790" y="10795"/>
                </a:lnTo>
                <a:lnTo>
                  <a:pt x="359537" y="12573"/>
                </a:lnTo>
                <a:lnTo>
                  <a:pt x="365252" y="16129"/>
                </a:lnTo>
                <a:lnTo>
                  <a:pt x="370840" y="19685"/>
                </a:lnTo>
                <a:lnTo>
                  <a:pt x="373634" y="24384"/>
                </a:lnTo>
                <a:lnTo>
                  <a:pt x="373634" y="36575"/>
                </a:lnTo>
                <a:lnTo>
                  <a:pt x="370840" y="41401"/>
                </a:lnTo>
                <a:lnTo>
                  <a:pt x="365252" y="44958"/>
                </a:lnTo>
                <a:lnTo>
                  <a:pt x="359537" y="48387"/>
                </a:lnTo>
                <a:lnTo>
                  <a:pt x="351790" y="50164"/>
                </a:lnTo>
                <a:lnTo>
                  <a:pt x="374878" y="50164"/>
                </a:lnTo>
                <a:lnTo>
                  <a:pt x="380873" y="46100"/>
                </a:lnTo>
                <a:lnTo>
                  <a:pt x="384683" y="39243"/>
                </a:lnTo>
                <a:lnTo>
                  <a:pt x="384683" y="21971"/>
                </a:lnTo>
                <a:lnTo>
                  <a:pt x="380873" y="14986"/>
                </a:lnTo>
                <a:lnTo>
                  <a:pt x="374691" y="10795"/>
                </a:lnTo>
                <a:close/>
              </a:path>
              <a:path w="543560" h="132080">
                <a:moveTo>
                  <a:pt x="122555" y="52197"/>
                </a:moveTo>
                <a:lnTo>
                  <a:pt x="0" y="52197"/>
                </a:lnTo>
                <a:lnTo>
                  <a:pt x="0" y="61213"/>
                </a:lnTo>
                <a:lnTo>
                  <a:pt x="122555" y="61213"/>
                </a:lnTo>
                <a:lnTo>
                  <a:pt x="122555" y="52197"/>
                </a:lnTo>
                <a:close/>
              </a:path>
              <a:path w="543560" h="132080">
                <a:moveTo>
                  <a:pt x="104128" y="34544"/>
                </a:moveTo>
                <a:lnTo>
                  <a:pt x="94106" y="34544"/>
                </a:lnTo>
                <a:lnTo>
                  <a:pt x="93725" y="46100"/>
                </a:lnTo>
                <a:lnTo>
                  <a:pt x="93344" y="51943"/>
                </a:lnTo>
                <a:lnTo>
                  <a:pt x="93218" y="52197"/>
                </a:lnTo>
                <a:lnTo>
                  <a:pt x="102997" y="52197"/>
                </a:lnTo>
                <a:lnTo>
                  <a:pt x="103737" y="43070"/>
                </a:lnTo>
                <a:lnTo>
                  <a:pt x="104128" y="34544"/>
                </a:lnTo>
                <a:close/>
              </a:path>
              <a:path w="543560" h="132080">
                <a:moveTo>
                  <a:pt x="104648" y="3048"/>
                </a:moveTo>
                <a:lnTo>
                  <a:pt x="20574" y="3048"/>
                </a:lnTo>
                <a:lnTo>
                  <a:pt x="20574" y="11937"/>
                </a:lnTo>
                <a:lnTo>
                  <a:pt x="94361" y="11937"/>
                </a:lnTo>
                <a:lnTo>
                  <a:pt x="94234" y="26288"/>
                </a:lnTo>
                <a:lnTo>
                  <a:pt x="14859" y="29083"/>
                </a:lnTo>
                <a:lnTo>
                  <a:pt x="17653" y="38481"/>
                </a:lnTo>
                <a:lnTo>
                  <a:pt x="94106" y="34544"/>
                </a:lnTo>
                <a:lnTo>
                  <a:pt x="104128" y="34544"/>
                </a:lnTo>
                <a:lnTo>
                  <a:pt x="104251" y="31861"/>
                </a:lnTo>
                <a:lnTo>
                  <a:pt x="104550" y="18532"/>
                </a:lnTo>
                <a:lnTo>
                  <a:pt x="104648" y="3048"/>
                </a:lnTo>
                <a:close/>
              </a:path>
              <a:path w="543560" h="132080">
                <a:moveTo>
                  <a:pt x="242950" y="0"/>
                </a:moveTo>
                <a:lnTo>
                  <a:pt x="232791" y="0"/>
                </a:lnTo>
                <a:lnTo>
                  <a:pt x="232791" y="132080"/>
                </a:lnTo>
                <a:lnTo>
                  <a:pt x="242950" y="132080"/>
                </a:lnTo>
                <a:lnTo>
                  <a:pt x="242950" y="64897"/>
                </a:lnTo>
                <a:lnTo>
                  <a:pt x="265811" y="64897"/>
                </a:lnTo>
                <a:lnTo>
                  <a:pt x="265811" y="55625"/>
                </a:lnTo>
                <a:lnTo>
                  <a:pt x="242950" y="55625"/>
                </a:lnTo>
                <a:lnTo>
                  <a:pt x="242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2441829" y="2633725"/>
            <a:ext cx="259079" cy="132080"/>
          </a:xfrm>
          <a:custGeom>
            <a:avLst/>
            <a:gdLst/>
            <a:ahLst/>
            <a:cxnLst/>
            <a:rect l="l" t="t" r="r" b="b"/>
            <a:pathLst>
              <a:path w="259080" h="132080">
                <a:moveTo>
                  <a:pt x="169037" y="87375"/>
                </a:moveTo>
                <a:lnTo>
                  <a:pt x="158750" y="87375"/>
                </a:lnTo>
                <a:lnTo>
                  <a:pt x="158750" y="127888"/>
                </a:lnTo>
                <a:lnTo>
                  <a:pt x="242950" y="127888"/>
                </a:lnTo>
                <a:lnTo>
                  <a:pt x="242950" y="118745"/>
                </a:lnTo>
                <a:lnTo>
                  <a:pt x="169037" y="118745"/>
                </a:lnTo>
                <a:lnTo>
                  <a:pt x="169037" y="87375"/>
                </a:lnTo>
                <a:close/>
              </a:path>
              <a:path w="259080" h="132080">
                <a:moveTo>
                  <a:pt x="239268" y="0"/>
                </a:moveTo>
                <a:lnTo>
                  <a:pt x="228981" y="0"/>
                </a:lnTo>
                <a:lnTo>
                  <a:pt x="228981" y="96520"/>
                </a:lnTo>
                <a:lnTo>
                  <a:pt x="239268" y="96520"/>
                </a:lnTo>
                <a:lnTo>
                  <a:pt x="239268" y="50292"/>
                </a:lnTo>
                <a:lnTo>
                  <a:pt x="259079" y="50292"/>
                </a:lnTo>
                <a:lnTo>
                  <a:pt x="259079" y="41148"/>
                </a:lnTo>
                <a:lnTo>
                  <a:pt x="239268" y="41148"/>
                </a:lnTo>
                <a:lnTo>
                  <a:pt x="239268" y="0"/>
                </a:lnTo>
                <a:close/>
              </a:path>
              <a:path w="259080" h="132080">
                <a:moveTo>
                  <a:pt x="153543" y="6350"/>
                </a:moveTo>
                <a:lnTo>
                  <a:pt x="143509" y="6350"/>
                </a:lnTo>
                <a:lnTo>
                  <a:pt x="143509" y="73406"/>
                </a:lnTo>
                <a:lnTo>
                  <a:pt x="204088" y="73406"/>
                </a:lnTo>
                <a:lnTo>
                  <a:pt x="204088" y="64262"/>
                </a:lnTo>
                <a:lnTo>
                  <a:pt x="153543" y="64262"/>
                </a:lnTo>
                <a:lnTo>
                  <a:pt x="153543" y="40767"/>
                </a:lnTo>
                <a:lnTo>
                  <a:pt x="204088" y="40767"/>
                </a:lnTo>
                <a:lnTo>
                  <a:pt x="204088" y="31750"/>
                </a:lnTo>
                <a:lnTo>
                  <a:pt x="153543" y="31750"/>
                </a:lnTo>
                <a:lnTo>
                  <a:pt x="153543" y="6350"/>
                </a:lnTo>
                <a:close/>
              </a:path>
              <a:path w="259080" h="132080">
                <a:moveTo>
                  <a:pt x="204088" y="40767"/>
                </a:moveTo>
                <a:lnTo>
                  <a:pt x="193928" y="40767"/>
                </a:lnTo>
                <a:lnTo>
                  <a:pt x="193928" y="64262"/>
                </a:lnTo>
                <a:lnTo>
                  <a:pt x="204088" y="64262"/>
                </a:lnTo>
                <a:lnTo>
                  <a:pt x="204088" y="40767"/>
                </a:lnTo>
                <a:close/>
              </a:path>
              <a:path w="259080" h="132080">
                <a:moveTo>
                  <a:pt x="204088" y="6350"/>
                </a:moveTo>
                <a:lnTo>
                  <a:pt x="193928" y="6350"/>
                </a:lnTo>
                <a:lnTo>
                  <a:pt x="193928" y="31750"/>
                </a:lnTo>
                <a:lnTo>
                  <a:pt x="204088" y="31750"/>
                </a:lnTo>
                <a:lnTo>
                  <a:pt x="204088" y="6350"/>
                </a:lnTo>
                <a:close/>
              </a:path>
              <a:path w="259080" h="132080">
                <a:moveTo>
                  <a:pt x="67182" y="12192"/>
                </a:moveTo>
                <a:lnTo>
                  <a:pt x="5333" y="12192"/>
                </a:lnTo>
                <a:lnTo>
                  <a:pt x="5333" y="21336"/>
                </a:lnTo>
                <a:lnTo>
                  <a:pt x="56260" y="21336"/>
                </a:lnTo>
                <a:lnTo>
                  <a:pt x="53851" y="33599"/>
                </a:lnTo>
                <a:lnTo>
                  <a:pt x="28646" y="74265"/>
                </a:lnTo>
                <a:lnTo>
                  <a:pt x="0" y="92963"/>
                </a:lnTo>
                <a:lnTo>
                  <a:pt x="7746" y="101219"/>
                </a:lnTo>
                <a:lnTo>
                  <a:pt x="43054" y="73590"/>
                </a:lnTo>
                <a:lnTo>
                  <a:pt x="63087" y="38496"/>
                </a:lnTo>
                <a:lnTo>
                  <a:pt x="66063" y="25624"/>
                </a:lnTo>
                <a:lnTo>
                  <a:pt x="67182" y="12192"/>
                </a:lnTo>
                <a:close/>
              </a:path>
              <a:path w="259080" h="132080">
                <a:moveTo>
                  <a:pt x="103885" y="0"/>
                </a:moveTo>
                <a:lnTo>
                  <a:pt x="93725" y="0"/>
                </a:lnTo>
                <a:lnTo>
                  <a:pt x="93725" y="132080"/>
                </a:lnTo>
                <a:lnTo>
                  <a:pt x="103885" y="132080"/>
                </a:lnTo>
                <a:lnTo>
                  <a:pt x="1038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2776474" y="2633725"/>
            <a:ext cx="860425" cy="142875"/>
          </a:xfrm>
          <a:custGeom>
            <a:avLst/>
            <a:gdLst/>
            <a:ahLst/>
            <a:cxnLst/>
            <a:rect l="l" t="t" r="r" b="b"/>
            <a:pathLst>
              <a:path w="860425" h="142875">
                <a:moveTo>
                  <a:pt x="69215" y="38608"/>
                </a:moveTo>
                <a:lnTo>
                  <a:pt x="59055" y="14160"/>
                </a:lnTo>
                <a:lnTo>
                  <a:pt x="59055" y="31115"/>
                </a:lnTo>
                <a:lnTo>
                  <a:pt x="59055" y="45974"/>
                </a:lnTo>
                <a:lnTo>
                  <a:pt x="56896" y="51943"/>
                </a:lnTo>
                <a:lnTo>
                  <a:pt x="52324" y="56388"/>
                </a:lnTo>
                <a:lnTo>
                  <a:pt x="47879" y="60833"/>
                </a:lnTo>
                <a:lnTo>
                  <a:pt x="41910" y="62992"/>
                </a:lnTo>
                <a:lnTo>
                  <a:pt x="27432" y="62992"/>
                </a:lnTo>
                <a:lnTo>
                  <a:pt x="21590" y="60833"/>
                </a:lnTo>
                <a:lnTo>
                  <a:pt x="17018" y="56388"/>
                </a:lnTo>
                <a:lnTo>
                  <a:pt x="12573" y="51943"/>
                </a:lnTo>
                <a:lnTo>
                  <a:pt x="10287" y="45974"/>
                </a:lnTo>
                <a:lnTo>
                  <a:pt x="10287" y="31115"/>
                </a:lnTo>
                <a:lnTo>
                  <a:pt x="12573" y="25273"/>
                </a:lnTo>
                <a:lnTo>
                  <a:pt x="17018" y="20828"/>
                </a:lnTo>
                <a:lnTo>
                  <a:pt x="21590" y="16383"/>
                </a:lnTo>
                <a:lnTo>
                  <a:pt x="27432" y="14224"/>
                </a:lnTo>
                <a:lnTo>
                  <a:pt x="41910" y="14224"/>
                </a:lnTo>
                <a:lnTo>
                  <a:pt x="47879" y="16383"/>
                </a:lnTo>
                <a:lnTo>
                  <a:pt x="52324" y="20828"/>
                </a:lnTo>
                <a:lnTo>
                  <a:pt x="56896" y="25273"/>
                </a:lnTo>
                <a:lnTo>
                  <a:pt x="59055" y="31115"/>
                </a:lnTo>
                <a:lnTo>
                  <a:pt x="59055" y="14160"/>
                </a:lnTo>
                <a:lnTo>
                  <a:pt x="54114" y="10287"/>
                </a:lnTo>
                <a:lnTo>
                  <a:pt x="48272" y="7391"/>
                </a:lnTo>
                <a:lnTo>
                  <a:pt x="41783" y="5664"/>
                </a:lnTo>
                <a:lnTo>
                  <a:pt x="34671" y="5080"/>
                </a:lnTo>
                <a:lnTo>
                  <a:pt x="27546" y="5664"/>
                </a:lnTo>
                <a:lnTo>
                  <a:pt x="0" y="38608"/>
                </a:lnTo>
                <a:lnTo>
                  <a:pt x="609" y="45694"/>
                </a:lnTo>
                <a:lnTo>
                  <a:pt x="34671" y="72136"/>
                </a:lnTo>
                <a:lnTo>
                  <a:pt x="41770" y="71551"/>
                </a:lnTo>
                <a:lnTo>
                  <a:pt x="48221" y="69773"/>
                </a:lnTo>
                <a:lnTo>
                  <a:pt x="54063" y="66840"/>
                </a:lnTo>
                <a:lnTo>
                  <a:pt x="58978" y="62992"/>
                </a:lnTo>
                <a:lnTo>
                  <a:pt x="59309" y="62738"/>
                </a:lnTo>
                <a:lnTo>
                  <a:pt x="63639" y="57746"/>
                </a:lnTo>
                <a:lnTo>
                  <a:pt x="66725" y="52057"/>
                </a:lnTo>
                <a:lnTo>
                  <a:pt x="68592" y="45694"/>
                </a:lnTo>
                <a:lnTo>
                  <a:pt x="69215" y="38608"/>
                </a:lnTo>
                <a:close/>
              </a:path>
              <a:path w="860425" h="142875">
                <a:moveTo>
                  <a:pt x="99949" y="0"/>
                </a:moveTo>
                <a:lnTo>
                  <a:pt x="89662" y="0"/>
                </a:lnTo>
                <a:lnTo>
                  <a:pt x="89662" y="96520"/>
                </a:lnTo>
                <a:lnTo>
                  <a:pt x="99949" y="96520"/>
                </a:lnTo>
                <a:lnTo>
                  <a:pt x="99949" y="0"/>
                </a:lnTo>
                <a:close/>
              </a:path>
              <a:path w="860425" h="142875">
                <a:moveTo>
                  <a:pt x="103378" y="117729"/>
                </a:moveTo>
                <a:lnTo>
                  <a:pt x="26924" y="117729"/>
                </a:lnTo>
                <a:lnTo>
                  <a:pt x="26924" y="84201"/>
                </a:lnTo>
                <a:lnTo>
                  <a:pt x="16637" y="84201"/>
                </a:lnTo>
                <a:lnTo>
                  <a:pt x="16637" y="127000"/>
                </a:lnTo>
                <a:lnTo>
                  <a:pt x="103378" y="127000"/>
                </a:lnTo>
                <a:lnTo>
                  <a:pt x="103378" y="117729"/>
                </a:lnTo>
                <a:close/>
              </a:path>
              <a:path w="860425" h="142875">
                <a:moveTo>
                  <a:pt x="239903" y="12573"/>
                </a:moveTo>
                <a:lnTo>
                  <a:pt x="143383" y="12573"/>
                </a:lnTo>
                <a:lnTo>
                  <a:pt x="143383" y="21717"/>
                </a:lnTo>
                <a:lnTo>
                  <a:pt x="239903" y="21717"/>
                </a:lnTo>
                <a:lnTo>
                  <a:pt x="239903" y="12573"/>
                </a:lnTo>
                <a:close/>
              </a:path>
              <a:path w="860425" h="142875">
                <a:moveTo>
                  <a:pt x="241554" y="65786"/>
                </a:moveTo>
                <a:lnTo>
                  <a:pt x="219202" y="65786"/>
                </a:lnTo>
                <a:lnTo>
                  <a:pt x="221107" y="28702"/>
                </a:lnTo>
                <a:lnTo>
                  <a:pt x="211074" y="28702"/>
                </a:lnTo>
                <a:lnTo>
                  <a:pt x="209169" y="65786"/>
                </a:lnTo>
                <a:lnTo>
                  <a:pt x="173736" y="65786"/>
                </a:lnTo>
                <a:lnTo>
                  <a:pt x="172085" y="28702"/>
                </a:lnTo>
                <a:lnTo>
                  <a:pt x="162052" y="28702"/>
                </a:lnTo>
                <a:lnTo>
                  <a:pt x="163703" y="65786"/>
                </a:lnTo>
                <a:lnTo>
                  <a:pt x="141732" y="65786"/>
                </a:lnTo>
                <a:lnTo>
                  <a:pt x="141732" y="74803"/>
                </a:lnTo>
                <a:lnTo>
                  <a:pt x="241554" y="74803"/>
                </a:lnTo>
                <a:lnTo>
                  <a:pt x="241554" y="65786"/>
                </a:lnTo>
                <a:close/>
              </a:path>
              <a:path w="860425" h="142875">
                <a:moveTo>
                  <a:pt x="252857" y="101981"/>
                </a:moveTo>
                <a:lnTo>
                  <a:pt x="130302" y="101981"/>
                </a:lnTo>
                <a:lnTo>
                  <a:pt x="130302" y="111125"/>
                </a:lnTo>
                <a:lnTo>
                  <a:pt x="252857" y="111125"/>
                </a:lnTo>
                <a:lnTo>
                  <a:pt x="252857" y="101981"/>
                </a:lnTo>
                <a:close/>
              </a:path>
              <a:path w="860425" h="142875">
                <a:moveTo>
                  <a:pt x="352171" y="99441"/>
                </a:moveTo>
                <a:lnTo>
                  <a:pt x="351129" y="93345"/>
                </a:lnTo>
                <a:lnTo>
                  <a:pt x="350647" y="90424"/>
                </a:lnTo>
                <a:lnTo>
                  <a:pt x="341541" y="91744"/>
                </a:lnTo>
                <a:lnTo>
                  <a:pt x="328333" y="92646"/>
                </a:lnTo>
                <a:lnTo>
                  <a:pt x="311010" y="93179"/>
                </a:lnTo>
                <a:lnTo>
                  <a:pt x="289560" y="93345"/>
                </a:lnTo>
                <a:lnTo>
                  <a:pt x="289560" y="59309"/>
                </a:lnTo>
                <a:lnTo>
                  <a:pt x="337693" y="59309"/>
                </a:lnTo>
                <a:lnTo>
                  <a:pt x="337693" y="11938"/>
                </a:lnTo>
                <a:lnTo>
                  <a:pt x="279400" y="11938"/>
                </a:lnTo>
                <a:lnTo>
                  <a:pt x="279400" y="21082"/>
                </a:lnTo>
                <a:lnTo>
                  <a:pt x="327533" y="21082"/>
                </a:lnTo>
                <a:lnTo>
                  <a:pt x="327533" y="50292"/>
                </a:lnTo>
                <a:lnTo>
                  <a:pt x="279400" y="50292"/>
                </a:lnTo>
                <a:lnTo>
                  <a:pt x="279400" y="102362"/>
                </a:lnTo>
                <a:lnTo>
                  <a:pt x="304304" y="102184"/>
                </a:lnTo>
                <a:lnTo>
                  <a:pt x="324739" y="101625"/>
                </a:lnTo>
                <a:lnTo>
                  <a:pt x="340690" y="100711"/>
                </a:lnTo>
                <a:lnTo>
                  <a:pt x="352171" y="99441"/>
                </a:lnTo>
                <a:close/>
              </a:path>
              <a:path w="860425" h="142875">
                <a:moveTo>
                  <a:pt x="396113" y="55626"/>
                </a:moveTo>
                <a:lnTo>
                  <a:pt x="373253" y="55626"/>
                </a:lnTo>
                <a:lnTo>
                  <a:pt x="373253" y="0"/>
                </a:lnTo>
                <a:lnTo>
                  <a:pt x="363093" y="0"/>
                </a:lnTo>
                <a:lnTo>
                  <a:pt x="363093" y="132080"/>
                </a:lnTo>
                <a:lnTo>
                  <a:pt x="373253" y="132080"/>
                </a:lnTo>
                <a:lnTo>
                  <a:pt x="373253" y="64897"/>
                </a:lnTo>
                <a:lnTo>
                  <a:pt x="396113" y="64897"/>
                </a:lnTo>
                <a:lnTo>
                  <a:pt x="396113" y="55626"/>
                </a:lnTo>
                <a:close/>
              </a:path>
              <a:path w="860425" h="142875">
                <a:moveTo>
                  <a:pt x="443230" y="19050"/>
                </a:moveTo>
                <a:lnTo>
                  <a:pt x="433451" y="19050"/>
                </a:lnTo>
                <a:lnTo>
                  <a:pt x="423938" y="32537"/>
                </a:lnTo>
                <a:lnTo>
                  <a:pt x="417156" y="47421"/>
                </a:lnTo>
                <a:lnTo>
                  <a:pt x="413080" y="63728"/>
                </a:lnTo>
                <a:lnTo>
                  <a:pt x="411734" y="81407"/>
                </a:lnTo>
                <a:lnTo>
                  <a:pt x="413080" y="98894"/>
                </a:lnTo>
                <a:lnTo>
                  <a:pt x="417156" y="114922"/>
                </a:lnTo>
                <a:lnTo>
                  <a:pt x="423938" y="129514"/>
                </a:lnTo>
                <a:lnTo>
                  <a:pt x="433451" y="142621"/>
                </a:lnTo>
                <a:lnTo>
                  <a:pt x="443103" y="142621"/>
                </a:lnTo>
                <a:lnTo>
                  <a:pt x="433501" y="128930"/>
                </a:lnTo>
                <a:lnTo>
                  <a:pt x="426631" y="114147"/>
                </a:lnTo>
                <a:lnTo>
                  <a:pt x="422503" y="98259"/>
                </a:lnTo>
                <a:lnTo>
                  <a:pt x="421132" y="81280"/>
                </a:lnTo>
                <a:lnTo>
                  <a:pt x="422503" y="64109"/>
                </a:lnTo>
                <a:lnTo>
                  <a:pt x="426656" y="48031"/>
                </a:lnTo>
                <a:lnTo>
                  <a:pt x="433552" y="33007"/>
                </a:lnTo>
                <a:lnTo>
                  <a:pt x="443230" y="19050"/>
                </a:lnTo>
                <a:close/>
              </a:path>
              <a:path w="860425" h="142875">
                <a:moveTo>
                  <a:pt x="523621" y="11811"/>
                </a:moveTo>
                <a:lnTo>
                  <a:pt x="461899" y="11811"/>
                </a:lnTo>
                <a:lnTo>
                  <a:pt x="461899" y="20955"/>
                </a:lnTo>
                <a:lnTo>
                  <a:pt x="512699" y="20955"/>
                </a:lnTo>
                <a:lnTo>
                  <a:pt x="510476" y="32994"/>
                </a:lnTo>
                <a:lnTo>
                  <a:pt x="485038" y="73787"/>
                </a:lnTo>
                <a:lnTo>
                  <a:pt x="456311" y="92583"/>
                </a:lnTo>
                <a:lnTo>
                  <a:pt x="464185" y="100838"/>
                </a:lnTo>
                <a:lnTo>
                  <a:pt x="489610" y="82981"/>
                </a:lnTo>
                <a:lnTo>
                  <a:pt x="508000" y="62191"/>
                </a:lnTo>
                <a:lnTo>
                  <a:pt x="519328" y="38455"/>
                </a:lnTo>
                <a:lnTo>
                  <a:pt x="523621" y="11811"/>
                </a:lnTo>
                <a:close/>
              </a:path>
              <a:path w="860425" h="142875">
                <a:moveTo>
                  <a:pt x="579882" y="54483"/>
                </a:moveTo>
                <a:lnTo>
                  <a:pt x="556133" y="54483"/>
                </a:lnTo>
                <a:lnTo>
                  <a:pt x="556133" y="0"/>
                </a:lnTo>
                <a:lnTo>
                  <a:pt x="545973" y="0"/>
                </a:lnTo>
                <a:lnTo>
                  <a:pt x="545973" y="132080"/>
                </a:lnTo>
                <a:lnTo>
                  <a:pt x="556133" y="132080"/>
                </a:lnTo>
                <a:lnTo>
                  <a:pt x="556133" y="63500"/>
                </a:lnTo>
                <a:lnTo>
                  <a:pt x="579882" y="63500"/>
                </a:lnTo>
                <a:lnTo>
                  <a:pt x="579882" y="54483"/>
                </a:lnTo>
                <a:close/>
              </a:path>
              <a:path w="860425" h="142875">
                <a:moveTo>
                  <a:pt x="670433" y="61595"/>
                </a:moveTo>
                <a:lnTo>
                  <a:pt x="639800" y="31292"/>
                </a:lnTo>
                <a:lnTo>
                  <a:pt x="637413" y="18415"/>
                </a:lnTo>
                <a:lnTo>
                  <a:pt x="637413" y="4572"/>
                </a:lnTo>
                <a:lnTo>
                  <a:pt x="627507" y="4572"/>
                </a:lnTo>
                <a:lnTo>
                  <a:pt x="627507" y="18415"/>
                </a:lnTo>
                <a:lnTo>
                  <a:pt x="626897" y="25323"/>
                </a:lnTo>
                <a:lnTo>
                  <a:pt x="600671" y="61404"/>
                </a:lnTo>
                <a:lnTo>
                  <a:pt x="593725" y="65278"/>
                </a:lnTo>
                <a:lnTo>
                  <a:pt x="601218" y="72390"/>
                </a:lnTo>
                <a:lnTo>
                  <a:pt x="607695" y="68707"/>
                </a:lnTo>
                <a:lnTo>
                  <a:pt x="614045" y="63754"/>
                </a:lnTo>
                <a:lnTo>
                  <a:pt x="620014" y="57277"/>
                </a:lnTo>
                <a:lnTo>
                  <a:pt x="626110" y="50927"/>
                </a:lnTo>
                <a:lnTo>
                  <a:pt x="630301" y="44831"/>
                </a:lnTo>
                <a:lnTo>
                  <a:pt x="632714" y="39116"/>
                </a:lnTo>
                <a:lnTo>
                  <a:pt x="635127" y="44069"/>
                </a:lnTo>
                <a:lnTo>
                  <a:pt x="639445" y="49530"/>
                </a:lnTo>
                <a:lnTo>
                  <a:pt x="651891" y="61468"/>
                </a:lnTo>
                <a:lnTo>
                  <a:pt x="657860" y="65913"/>
                </a:lnTo>
                <a:lnTo>
                  <a:pt x="663702" y="69088"/>
                </a:lnTo>
                <a:lnTo>
                  <a:pt x="670433" y="61595"/>
                </a:lnTo>
                <a:close/>
              </a:path>
              <a:path w="860425" h="142875">
                <a:moveTo>
                  <a:pt x="699262" y="97790"/>
                </a:moveTo>
                <a:lnTo>
                  <a:pt x="695579" y="91567"/>
                </a:lnTo>
                <a:lnTo>
                  <a:pt x="690714" y="88519"/>
                </a:lnTo>
                <a:lnTo>
                  <a:pt x="688594" y="87198"/>
                </a:lnTo>
                <a:lnTo>
                  <a:pt x="688594" y="100330"/>
                </a:lnTo>
                <a:lnTo>
                  <a:pt x="688505" y="110490"/>
                </a:lnTo>
                <a:lnTo>
                  <a:pt x="685800" y="114427"/>
                </a:lnTo>
                <a:lnTo>
                  <a:pt x="680085" y="117602"/>
                </a:lnTo>
                <a:lnTo>
                  <a:pt x="674497" y="120777"/>
                </a:lnTo>
                <a:lnTo>
                  <a:pt x="666623" y="122301"/>
                </a:lnTo>
                <a:lnTo>
                  <a:pt x="646049" y="122301"/>
                </a:lnTo>
                <a:lnTo>
                  <a:pt x="638175" y="120777"/>
                </a:lnTo>
                <a:lnTo>
                  <a:pt x="632587" y="117602"/>
                </a:lnTo>
                <a:lnTo>
                  <a:pt x="626999" y="114554"/>
                </a:lnTo>
                <a:lnTo>
                  <a:pt x="624205" y="110490"/>
                </a:lnTo>
                <a:lnTo>
                  <a:pt x="624205" y="100330"/>
                </a:lnTo>
                <a:lnTo>
                  <a:pt x="626999" y="96266"/>
                </a:lnTo>
                <a:lnTo>
                  <a:pt x="632587" y="93091"/>
                </a:lnTo>
                <a:lnTo>
                  <a:pt x="638175" y="90043"/>
                </a:lnTo>
                <a:lnTo>
                  <a:pt x="646049" y="88519"/>
                </a:lnTo>
                <a:lnTo>
                  <a:pt x="666623" y="88519"/>
                </a:lnTo>
                <a:lnTo>
                  <a:pt x="674497" y="90043"/>
                </a:lnTo>
                <a:lnTo>
                  <a:pt x="680085" y="93218"/>
                </a:lnTo>
                <a:lnTo>
                  <a:pt x="685800" y="96266"/>
                </a:lnTo>
                <a:lnTo>
                  <a:pt x="656209" y="79756"/>
                </a:lnTo>
                <a:lnTo>
                  <a:pt x="646557" y="80213"/>
                </a:lnTo>
                <a:lnTo>
                  <a:pt x="613283" y="97790"/>
                </a:lnTo>
                <a:lnTo>
                  <a:pt x="613283" y="112903"/>
                </a:lnTo>
                <a:lnTo>
                  <a:pt x="656209" y="130937"/>
                </a:lnTo>
                <a:lnTo>
                  <a:pt x="665988" y="130505"/>
                </a:lnTo>
                <a:lnTo>
                  <a:pt x="674573" y="129197"/>
                </a:lnTo>
                <a:lnTo>
                  <a:pt x="681939" y="126974"/>
                </a:lnTo>
                <a:lnTo>
                  <a:pt x="688086" y="123825"/>
                </a:lnTo>
                <a:lnTo>
                  <a:pt x="690511" y="122301"/>
                </a:lnTo>
                <a:lnTo>
                  <a:pt x="695579" y="119126"/>
                </a:lnTo>
                <a:lnTo>
                  <a:pt x="699262" y="112903"/>
                </a:lnTo>
                <a:lnTo>
                  <a:pt x="699262" y="97790"/>
                </a:lnTo>
                <a:close/>
              </a:path>
              <a:path w="860425" h="142875">
                <a:moveTo>
                  <a:pt x="716915" y="36195"/>
                </a:moveTo>
                <a:lnTo>
                  <a:pt x="697103" y="36195"/>
                </a:lnTo>
                <a:lnTo>
                  <a:pt x="697103" y="0"/>
                </a:lnTo>
                <a:lnTo>
                  <a:pt x="686816" y="0"/>
                </a:lnTo>
                <a:lnTo>
                  <a:pt x="686816" y="76200"/>
                </a:lnTo>
                <a:lnTo>
                  <a:pt x="697103" y="76200"/>
                </a:lnTo>
                <a:lnTo>
                  <a:pt x="697103" y="45466"/>
                </a:lnTo>
                <a:lnTo>
                  <a:pt x="716915" y="45466"/>
                </a:lnTo>
                <a:lnTo>
                  <a:pt x="716915" y="36195"/>
                </a:lnTo>
                <a:close/>
              </a:path>
              <a:path w="860425" h="142875">
                <a:moveTo>
                  <a:pt x="816102" y="17780"/>
                </a:moveTo>
                <a:lnTo>
                  <a:pt x="781685" y="17780"/>
                </a:lnTo>
                <a:lnTo>
                  <a:pt x="781685" y="508"/>
                </a:lnTo>
                <a:lnTo>
                  <a:pt x="771652" y="508"/>
                </a:lnTo>
                <a:lnTo>
                  <a:pt x="771652" y="17780"/>
                </a:lnTo>
                <a:lnTo>
                  <a:pt x="737235" y="17780"/>
                </a:lnTo>
                <a:lnTo>
                  <a:pt x="737235" y="26924"/>
                </a:lnTo>
                <a:lnTo>
                  <a:pt x="816102" y="26924"/>
                </a:lnTo>
                <a:lnTo>
                  <a:pt x="816102" y="17780"/>
                </a:lnTo>
                <a:close/>
              </a:path>
              <a:path w="860425" h="142875">
                <a:moveTo>
                  <a:pt x="822325" y="107823"/>
                </a:moveTo>
                <a:lnTo>
                  <a:pt x="821664" y="100330"/>
                </a:lnTo>
                <a:lnTo>
                  <a:pt x="821563" y="99060"/>
                </a:lnTo>
                <a:lnTo>
                  <a:pt x="813142" y="99517"/>
                </a:lnTo>
                <a:lnTo>
                  <a:pt x="803719" y="99885"/>
                </a:lnTo>
                <a:lnTo>
                  <a:pt x="793229" y="100177"/>
                </a:lnTo>
                <a:lnTo>
                  <a:pt x="781685" y="100330"/>
                </a:lnTo>
                <a:lnTo>
                  <a:pt x="781685" y="81661"/>
                </a:lnTo>
                <a:lnTo>
                  <a:pt x="790702" y="80772"/>
                </a:lnTo>
                <a:lnTo>
                  <a:pt x="797560" y="78232"/>
                </a:lnTo>
                <a:lnTo>
                  <a:pt x="803084" y="73152"/>
                </a:lnTo>
                <a:lnTo>
                  <a:pt x="807339" y="69342"/>
                </a:lnTo>
                <a:lnTo>
                  <a:pt x="809637" y="64135"/>
                </a:lnTo>
                <a:lnTo>
                  <a:pt x="809752" y="50292"/>
                </a:lnTo>
                <a:lnTo>
                  <a:pt x="806831" y="44577"/>
                </a:lnTo>
                <a:lnTo>
                  <a:pt x="803579" y="42164"/>
                </a:lnTo>
                <a:lnTo>
                  <a:pt x="800862" y="40132"/>
                </a:lnTo>
                <a:lnTo>
                  <a:pt x="799592" y="39166"/>
                </a:lnTo>
                <a:lnTo>
                  <a:pt x="799592" y="53213"/>
                </a:lnTo>
                <a:lnTo>
                  <a:pt x="799592" y="62357"/>
                </a:lnTo>
                <a:lnTo>
                  <a:pt x="797560" y="66040"/>
                </a:lnTo>
                <a:lnTo>
                  <a:pt x="793496" y="68961"/>
                </a:lnTo>
                <a:lnTo>
                  <a:pt x="789432" y="71755"/>
                </a:lnTo>
                <a:lnTo>
                  <a:pt x="783844" y="73152"/>
                </a:lnTo>
                <a:lnTo>
                  <a:pt x="769620" y="73152"/>
                </a:lnTo>
                <a:lnTo>
                  <a:pt x="763905" y="71755"/>
                </a:lnTo>
                <a:lnTo>
                  <a:pt x="755777" y="66167"/>
                </a:lnTo>
                <a:lnTo>
                  <a:pt x="753745" y="62357"/>
                </a:lnTo>
                <a:lnTo>
                  <a:pt x="753745" y="53213"/>
                </a:lnTo>
                <a:lnTo>
                  <a:pt x="755777" y="49403"/>
                </a:lnTo>
                <a:lnTo>
                  <a:pt x="759841" y="46482"/>
                </a:lnTo>
                <a:lnTo>
                  <a:pt x="764032" y="43688"/>
                </a:lnTo>
                <a:lnTo>
                  <a:pt x="769620" y="42164"/>
                </a:lnTo>
                <a:lnTo>
                  <a:pt x="783717" y="42164"/>
                </a:lnTo>
                <a:lnTo>
                  <a:pt x="789305" y="43688"/>
                </a:lnTo>
                <a:lnTo>
                  <a:pt x="793496" y="46482"/>
                </a:lnTo>
                <a:lnTo>
                  <a:pt x="797560" y="49403"/>
                </a:lnTo>
                <a:lnTo>
                  <a:pt x="799592" y="53213"/>
                </a:lnTo>
                <a:lnTo>
                  <a:pt x="799592" y="39166"/>
                </a:lnTo>
                <a:lnTo>
                  <a:pt x="795020" y="35687"/>
                </a:lnTo>
                <a:lnTo>
                  <a:pt x="786892" y="33528"/>
                </a:lnTo>
                <a:lnTo>
                  <a:pt x="766445" y="33528"/>
                </a:lnTo>
                <a:lnTo>
                  <a:pt x="758317" y="35814"/>
                </a:lnTo>
                <a:lnTo>
                  <a:pt x="752348" y="40259"/>
                </a:lnTo>
                <a:lnTo>
                  <a:pt x="746379" y="44831"/>
                </a:lnTo>
                <a:lnTo>
                  <a:pt x="743458" y="50673"/>
                </a:lnTo>
                <a:lnTo>
                  <a:pt x="743458" y="64135"/>
                </a:lnTo>
                <a:lnTo>
                  <a:pt x="745871" y="69469"/>
                </a:lnTo>
                <a:lnTo>
                  <a:pt x="755523" y="78359"/>
                </a:lnTo>
                <a:lnTo>
                  <a:pt x="762508" y="80899"/>
                </a:lnTo>
                <a:lnTo>
                  <a:pt x="771525" y="81788"/>
                </a:lnTo>
                <a:lnTo>
                  <a:pt x="771525" y="100584"/>
                </a:lnTo>
                <a:lnTo>
                  <a:pt x="731774" y="100965"/>
                </a:lnTo>
                <a:lnTo>
                  <a:pt x="732917" y="109982"/>
                </a:lnTo>
                <a:lnTo>
                  <a:pt x="758431" y="109842"/>
                </a:lnTo>
                <a:lnTo>
                  <a:pt x="781850" y="109435"/>
                </a:lnTo>
                <a:lnTo>
                  <a:pt x="803148" y="108750"/>
                </a:lnTo>
                <a:lnTo>
                  <a:pt x="822325" y="107823"/>
                </a:lnTo>
                <a:close/>
              </a:path>
              <a:path w="860425" h="142875">
                <a:moveTo>
                  <a:pt x="859917" y="58928"/>
                </a:moveTo>
                <a:lnTo>
                  <a:pt x="839470" y="58928"/>
                </a:lnTo>
                <a:lnTo>
                  <a:pt x="839470" y="0"/>
                </a:lnTo>
                <a:lnTo>
                  <a:pt x="829310" y="0"/>
                </a:lnTo>
                <a:lnTo>
                  <a:pt x="829310" y="132080"/>
                </a:lnTo>
                <a:lnTo>
                  <a:pt x="839470" y="132080"/>
                </a:lnTo>
                <a:lnTo>
                  <a:pt x="839470" y="67945"/>
                </a:lnTo>
                <a:lnTo>
                  <a:pt x="859917" y="67945"/>
                </a:lnTo>
                <a:lnTo>
                  <a:pt x="859917" y="58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/>
          <p:nvPr/>
        </p:nvSpPr>
        <p:spPr>
          <a:xfrm>
            <a:off x="3700653" y="2633725"/>
            <a:ext cx="288925" cy="138430"/>
          </a:xfrm>
          <a:custGeom>
            <a:avLst/>
            <a:gdLst/>
            <a:ahLst/>
            <a:cxnLst/>
            <a:rect l="l" t="t" r="r" b="b"/>
            <a:pathLst>
              <a:path w="288925" h="138430">
                <a:moveTo>
                  <a:pt x="67183" y="12192"/>
                </a:moveTo>
                <a:lnTo>
                  <a:pt x="5334" y="12192"/>
                </a:lnTo>
                <a:lnTo>
                  <a:pt x="5334" y="21336"/>
                </a:lnTo>
                <a:lnTo>
                  <a:pt x="56261" y="21336"/>
                </a:lnTo>
                <a:lnTo>
                  <a:pt x="53848" y="33604"/>
                </a:lnTo>
                <a:lnTo>
                  <a:pt x="28638" y="74269"/>
                </a:lnTo>
                <a:lnTo>
                  <a:pt x="0" y="92964"/>
                </a:lnTo>
                <a:lnTo>
                  <a:pt x="7747" y="101219"/>
                </a:lnTo>
                <a:lnTo>
                  <a:pt x="43053" y="73596"/>
                </a:lnTo>
                <a:lnTo>
                  <a:pt x="63080" y="38506"/>
                </a:lnTo>
                <a:lnTo>
                  <a:pt x="66052" y="25628"/>
                </a:lnTo>
                <a:lnTo>
                  <a:pt x="67183" y="12192"/>
                </a:lnTo>
                <a:close/>
              </a:path>
              <a:path w="288925" h="138430">
                <a:moveTo>
                  <a:pt x="103886" y="0"/>
                </a:moveTo>
                <a:lnTo>
                  <a:pt x="93726" y="0"/>
                </a:lnTo>
                <a:lnTo>
                  <a:pt x="93726" y="132080"/>
                </a:lnTo>
                <a:lnTo>
                  <a:pt x="103886" y="132080"/>
                </a:lnTo>
                <a:lnTo>
                  <a:pt x="103886" y="0"/>
                </a:lnTo>
                <a:close/>
              </a:path>
              <a:path w="288925" h="138430">
                <a:moveTo>
                  <a:pt x="251841" y="37084"/>
                </a:moveTo>
                <a:lnTo>
                  <a:pt x="207949" y="19939"/>
                </a:lnTo>
                <a:lnTo>
                  <a:pt x="202057" y="12700"/>
                </a:lnTo>
                <a:lnTo>
                  <a:pt x="202057" y="2667"/>
                </a:lnTo>
                <a:lnTo>
                  <a:pt x="192024" y="2667"/>
                </a:lnTo>
                <a:lnTo>
                  <a:pt x="161556" y="33134"/>
                </a:lnTo>
                <a:lnTo>
                  <a:pt x="142240" y="36957"/>
                </a:lnTo>
                <a:lnTo>
                  <a:pt x="148209" y="45085"/>
                </a:lnTo>
                <a:lnTo>
                  <a:pt x="188722" y="29591"/>
                </a:lnTo>
                <a:lnTo>
                  <a:pt x="197231" y="19939"/>
                </a:lnTo>
                <a:lnTo>
                  <a:pt x="200279" y="25019"/>
                </a:lnTo>
                <a:lnTo>
                  <a:pt x="238429" y="43865"/>
                </a:lnTo>
                <a:lnTo>
                  <a:pt x="246507" y="45339"/>
                </a:lnTo>
                <a:lnTo>
                  <a:pt x="251841" y="37084"/>
                </a:lnTo>
                <a:close/>
              </a:path>
              <a:path w="288925" h="138430">
                <a:moveTo>
                  <a:pt x="258318" y="55118"/>
                </a:moveTo>
                <a:lnTo>
                  <a:pt x="135763" y="55118"/>
                </a:lnTo>
                <a:lnTo>
                  <a:pt x="135763" y="64389"/>
                </a:lnTo>
                <a:lnTo>
                  <a:pt x="191897" y="64389"/>
                </a:lnTo>
                <a:lnTo>
                  <a:pt x="191897" y="78359"/>
                </a:lnTo>
                <a:lnTo>
                  <a:pt x="155829" y="78359"/>
                </a:lnTo>
                <a:lnTo>
                  <a:pt x="155829" y="87376"/>
                </a:lnTo>
                <a:lnTo>
                  <a:pt x="228092" y="87376"/>
                </a:lnTo>
                <a:lnTo>
                  <a:pt x="228092" y="99060"/>
                </a:lnTo>
                <a:lnTo>
                  <a:pt x="155829" y="99060"/>
                </a:lnTo>
                <a:lnTo>
                  <a:pt x="155829" y="128905"/>
                </a:lnTo>
                <a:lnTo>
                  <a:pt x="241554" y="128905"/>
                </a:lnTo>
                <a:lnTo>
                  <a:pt x="241554" y="119761"/>
                </a:lnTo>
                <a:lnTo>
                  <a:pt x="165862" y="119761"/>
                </a:lnTo>
                <a:lnTo>
                  <a:pt x="165862" y="107823"/>
                </a:lnTo>
                <a:lnTo>
                  <a:pt x="238125" y="107823"/>
                </a:lnTo>
                <a:lnTo>
                  <a:pt x="238125" y="78359"/>
                </a:lnTo>
                <a:lnTo>
                  <a:pt x="202311" y="78359"/>
                </a:lnTo>
                <a:lnTo>
                  <a:pt x="202311" y="64262"/>
                </a:lnTo>
                <a:lnTo>
                  <a:pt x="258318" y="64262"/>
                </a:lnTo>
                <a:lnTo>
                  <a:pt x="258318" y="55118"/>
                </a:lnTo>
                <a:close/>
              </a:path>
              <a:path w="288925" h="138430">
                <a:moveTo>
                  <a:pt x="288798" y="103886"/>
                </a:moveTo>
                <a:lnTo>
                  <a:pt x="278130" y="103886"/>
                </a:lnTo>
                <a:lnTo>
                  <a:pt x="269875" y="138430"/>
                </a:lnTo>
                <a:lnTo>
                  <a:pt x="277495" y="138430"/>
                </a:lnTo>
                <a:lnTo>
                  <a:pt x="288798" y="103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4057650" y="2633725"/>
            <a:ext cx="527685" cy="132080"/>
          </a:xfrm>
          <a:custGeom>
            <a:avLst/>
            <a:gdLst/>
            <a:ahLst/>
            <a:cxnLst/>
            <a:rect l="l" t="t" r="r" b="b"/>
            <a:pathLst>
              <a:path w="527685" h="132080">
                <a:moveTo>
                  <a:pt x="172338" y="86233"/>
                </a:moveTo>
                <a:lnTo>
                  <a:pt x="162051" y="86233"/>
                </a:lnTo>
                <a:lnTo>
                  <a:pt x="162051" y="127508"/>
                </a:lnTo>
                <a:lnTo>
                  <a:pt x="246252" y="127508"/>
                </a:lnTo>
                <a:lnTo>
                  <a:pt x="246252" y="118237"/>
                </a:lnTo>
                <a:lnTo>
                  <a:pt x="172338" y="118237"/>
                </a:lnTo>
                <a:lnTo>
                  <a:pt x="172338" y="86233"/>
                </a:lnTo>
                <a:close/>
              </a:path>
              <a:path w="527685" h="132080">
                <a:moveTo>
                  <a:pt x="241935" y="0"/>
                </a:moveTo>
                <a:lnTo>
                  <a:pt x="231648" y="0"/>
                </a:lnTo>
                <a:lnTo>
                  <a:pt x="231648" y="96012"/>
                </a:lnTo>
                <a:lnTo>
                  <a:pt x="241935" y="96012"/>
                </a:lnTo>
                <a:lnTo>
                  <a:pt x="241935" y="50292"/>
                </a:lnTo>
                <a:lnTo>
                  <a:pt x="261747" y="50292"/>
                </a:lnTo>
                <a:lnTo>
                  <a:pt x="261747" y="41275"/>
                </a:lnTo>
                <a:lnTo>
                  <a:pt x="241935" y="41275"/>
                </a:lnTo>
                <a:lnTo>
                  <a:pt x="241935" y="0"/>
                </a:lnTo>
                <a:close/>
              </a:path>
              <a:path w="527685" h="132080">
                <a:moveTo>
                  <a:pt x="182245" y="5207"/>
                </a:moveTo>
                <a:lnTo>
                  <a:pt x="172338" y="5207"/>
                </a:lnTo>
                <a:lnTo>
                  <a:pt x="172338" y="22225"/>
                </a:lnTo>
                <a:lnTo>
                  <a:pt x="171646" y="29396"/>
                </a:lnTo>
                <a:lnTo>
                  <a:pt x="151431" y="62103"/>
                </a:lnTo>
                <a:lnTo>
                  <a:pt x="138557" y="70485"/>
                </a:lnTo>
                <a:lnTo>
                  <a:pt x="146050" y="77597"/>
                </a:lnTo>
                <a:lnTo>
                  <a:pt x="152146" y="74168"/>
                </a:lnTo>
                <a:lnTo>
                  <a:pt x="158369" y="68961"/>
                </a:lnTo>
                <a:lnTo>
                  <a:pt x="164719" y="61849"/>
                </a:lnTo>
                <a:lnTo>
                  <a:pt x="171069" y="54863"/>
                </a:lnTo>
                <a:lnTo>
                  <a:pt x="175387" y="48387"/>
                </a:lnTo>
                <a:lnTo>
                  <a:pt x="177546" y="42545"/>
                </a:lnTo>
                <a:lnTo>
                  <a:pt x="188211" y="42545"/>
                </a:lnTo>
                <a:lnTo>
                  <a:pt x="187817" y="41959"/>
                </a:lnTo>
                <a:lnTo>
                  <a:pt x="184721" y="35448"/>
                </a:lnTo>
                <a:lnTo>
                  <a:pt x="182864" y="28866"/>
                </a:lnTo>
                <a:lnTo>
                  <a:pt x="182245" y="22225"/>
                </a:lnTo>
                <a:lnTo>
                  <a:pt x="182245" y="5207"/>
                </a:lnTo>
                <a:close/>
              </a:path>
              <a:path w="527685" h="132080">
                <a:moveTo>
                  <a:pt x="188211" y="42545"/>
                </a:moveTo>
                <a:lnTo>
                  <a:pt x="177546" y="42545"/>
                </a:lnTo>
                <a:lnTo>
                  <a:pt x="179959" y="47751"/>
                </a:lnTo>
                <a:lnTo>
                  <a:pt x="184276" y="53594"/>
                </a:lnTo>
                <a:lnTo>
                  <a:pt x="196723" y="66294"/>
                </a:lnTo>
                <a:lnTo>
                  <a:pt x="202691" y="71120"/>
                </a:lnTo>
                <a:lnTo>
                  <a:pt x="208407" y="74168"/>
                </a:lnTo>
                <a:lnTo>
                  <a:pt x="215264" y="66801"/>
                </a:lnTo>
                <a:lnTo>
                  <a:pt x="208885" y="63513"/>
                </a:lnTo>
                <a:lnTo>
                  <a:pt x="202898" y="59356"/>
                </a:lnTo>
                <a:lnTo>
                  <a:pt x="197316" y="54318"/>
                </a:lnTo>
                <a:lnTo>
                  <a:pt x="192150" y="48387"/>
                </a:lnTo>
                <a:lnTo>
                  <a:pt x="188211" y="42545"/>
                </a:lnTo>
                <a:close/>
              </a:path>
              <a:path w="527685" h="132080">
                <a:moveTo>
                  <a:pt x="318262" y="85979"/>
                </a:moveTo>
                <a:lnTo>
                  <a:pt x="307975" y="85979"/>
                </a:lnTo>
                <a:lnTo>
                  <a:pt x="307975" y="127381"/>
                </a:lnTo>
                <a:lnTo>
                  <a:pt x="394462" y="127381"/>
                </a:lnTo>
                <a:lnTo>
                  <a:pt x="394462" y="118237"/>
                </a:lnTo>
                <a:lnTo>
                  <a:pt x="318262" y="118237"/>
                </a:lnTo>
                <a:lnTo>
                  <a:pt x="318262" y="85979"/>
                </a:lnTo>
                <a:close/>
              </a:path>
              <a:path w="527685" h="132080">
                <a:moveTo>
                  <a:pt x="390778" y="0"/>
                </a:moveTo>
                <a:lnTo>
                  <a:pt x="380619" y="0"/>
                </a:lnTo>
                <a:lnTo>
                  <a:pt x="380619" y="94487"/>
                </a:lnTo>
                <a:lnTo>
                  <a:pt x="390778" y="94487"/>
                </a:lnTo>
                <a:lnTo>
                  <a:pt x="390778" y="0"/>
                </a:lnTo>
                <a:close/>
              </a:path>
              <a:path w="527685" h="132080">
                <a:moveTo>
                  <a:pt x="367157" y="2667"/>
                </a:moveTo>
                <a:lnTo>
                  <a:pt x="356997" y="2667"/>
                </a:lnTo>
                <a:lnTo>
                  <a:pt x="356997" y="29591"/>
                </a:lnTo>
                <a:lnTo>
                  <a:pt x="334772" y="29591"/>
                </a:lnTo>
                <a:lnTo>
                  <a:pt x="334772" y="38735"/>
                </a:lnTo>
                <a:lnTo>
                  <a:pt x="356997" y="38735"/>
                </a:lnTo>
                <a:lnTo>
                  <a:pt x="356997" y="91059"/>
                </a:lnTo>
                <a:lnTo>
                  <a:pt x="367157" y="91059"/>
                </a:lnTo>
                <a:lnTo>
                  <a:pt x="367157" y="2667"/>
                </a:lnTo>
                <a:close/>
              </a:path>
              <a:path w="527685" h="132080">
                <a:moveTo>
                  <a:pt x="318262" y="5714"/>
                </a:moveTo>
                <a:lnTo>
                  <a:pt x="308228" y="5714"/>
                </a:lnTo>
                <a:lnTo>
                  <a:pt x="308228" y="23113"/>
                </a:lnTo>
                <a:lnTo>
                  <a:pt x="307728" y="29970"/>
                </a:lnTo>
                <a:lnTo>
                  <a:pt x="285708" y="64420"/>
                </a:lnTo>
                <a:lnTo>
                  <a:pt x="279780" y="67945"/>
                </a:lnTo>
                <a:lnTo>
                  <a:pt x="287147" y="75057"/>
                </a:lnTo>
                <a:lnTo>
                  <a:pt x="313436" y="42799"/>
                </a:lnTo>
                <a:lnTo>
                  <a:pt x="323574" y="42799"/>
                </a:lnTo>
                <a:lnTo>
                  <a:pt x="322762" y="41455"/>
                </a:lnTo>
                <a:lnTo>
                  <a:pt x="320262" y="35512"/>
                </a:lnTo>
                <a:lnTo>
                  <a:pt x="318762" y="29402"/>
                </a:lnTo>
                <a:lnTo>
                  <a:pt x="318262" y="23113"/>
                </a:lnTo>
                <a:lnTo>
                  <a:pt x="318262" y="5714"/>
                </a:lnTo>
                <a:close/>
              </a:path>
              <a:path w="527685" h="132080">
                <a:moveTo>
                  <a:pt x="323574" y="42799"/>
                </a:moveTo>
                <a:lnTo>
                  <a:pt x="313436" y="42799"/>
                </a:lnTo>
                <a:lnTo>
                  <a:pt x="315467" y="47498"/>
                </a:lnTo>
                <a:lnTo>
                  <a:pt x="319024" y="52705"/>
                </a:lnTo>
                <a:lnTo>
                  <a:pt x="324230" y="58547"/>
                </a:lnTo>
                <a:lnTo>
                  <a:pt x="329438" y="64516"/>
                </a:lnTo>
                <a:lnTo>
                  <a:pt x="334390" y="68707"/>
                </a:lnTo>
                <a:lnTo>
                  <a:pt x="339216" y="71500"/>
                </a:lnTo>
                <a:lnTo>
                  <a:pt x="345948" y="64135"/>
                </a:lnTo>
                <a:lnTo>
                  <a:pt x="340354" y="61013"/>
                </a:lnTo>
                <a:lnTo>
                  <a:pt x="335200" y="57165"/>
                </a:lnTo>
                <a:lnTo>
                  <a:pt x="330499" y="52579"/>
                </a:lnTo>
                <a:lnTo>
                  <a:pt x="326263" y="47244"/>
                </a:lnTo>
                <a:lnTo>
                  <a:pt x="323574" y="42799"/>
                </a:lnTo>
                <a:close/>
              </a:path>
              <a:path w="527685" h="132080">
                <a:moveTo>
                  <a:pt x="35433" y="84582"/>
                </a:moveTo>
                <a:lnTo>
                  <a:pt x="25146" y="84582"/>
                </a:lnTo>
                <a:lnTo>
                  <a:pt x="25146" y="127762"/>
                </a:lnTo>
                <a:lnTo>
                  <a:pt x="109982" y="127762"/>
                </a:lnTo>
                <a:lnTo>
                  <a:pt x="109982" y="118745"/>
                </a:lnTo>
                <a:lnTo>
                  <a:pt x="35433" y="118745"/>
                </a:lnTo>
                <a:lnTo>
                  <a:pt x="35433" y="84582"/>
                </a:lnTo>
                <a:close/>
              </a:path>
              <a:path w="527685" h="132080">
                <a:moveTo>
                  <a:pt x="106425" y="0"/>
                </a:moveTo>
                <a:lnTo>
                  <a:pt x="96265" y="0"/>
                </a:lnTo>
                <a:lnTo>
                  <a:pt x="96265" y="33400"/>
                </a:lnTo>
                <a:lnTo>
                  <a:pt x="65404" y="33400"/>
                </a:lnTo>
                <a:lnTo>
                  <a:pt x="65404" y="42545"/>
                </a:lnTo>
                <a:lnTo>
                  <a:pt x="96265" y="42545"/>
                </a:lnTo>
                <a:lnTo>
                  <a:pt x="96265" y="93980"/>
                </a:lnTo>
                <a:lnTo>
                  <a:pt x="106425" y="93980"/>
                </a:lnTo>
                <a:lnTo>
                  <a:pt x="106425" y="0"/>
                </a:lnTo>
                <a:close/>
              </a:path>
              <a:path w="527685" h="132080">
                <a:moveTo>
                  <a:pt x="43687" y="16510"/>
                </a:moveTo>
                <a:lnTo>
                  <a:pt x="33654" y="16510"/>
                </a:lnTo>
                <a:lnTo>
                  <a:pt x="33654" y="21336"/>
                </a:lnTo>
                <a:lnTo>
                  <a:pt x="33055" y="28475"/>
                </a:lnTo>
                <a:lnTo>
                  <a:pt x="12985" y="61975"/>
                </a:lnTo>
                <a:lnTo>
                  <a:pt x="0" y="70866"/>
                </a:lnTo>
                <a:lnTo>
                  <a:pt x="7365" y="77850"/>
                </a:lnTo>
                <a:lnTo>
                  <a:pt x="13462" y="74422"/>
                </a:lnTo>
                <a:lnTo>
                  <a:pt x="19558" y="69087"/>
                </a:lnTo>
                <a:lnTo>
                  <a:pt x="25780" y="61722"/>
                </a:lnTo>
                <a:lnTo>
                  <a:pt x="32130" y="54356"/>
                </a:lnTo>
                <a:lnTo>
                  <a:pt x="36449" y="47751"/>
                </a:lnTo>
                <a:lnTo>
                  <a:pt x="38988" y="41656"/>
                </a:lnTo>
                <a:lnTo>
                  <a:pt x="49787" y="41656"/>
                </a:lnTo>
                <a:lnTo>
                  <a:pt x="49420" y="41106"/>
                </a:lnTo>
                <a:lnTo>
                  <a:pt x="46243" y="34496"/>
                </a:lnTo>
                <a:lnTo>
                  <a:pt x="44328" y="27910"/>
                </a:lnTo>
                <a:lnTo>
                  <a:pt x="43687" y="21336"/>
                </a:lnTo>
                <a:lnTo>
                  <a:pt x="43687" y="16510"/>
                </a:lnTo>
                <a:close/>
              </a:path>
              <a:path w="527685" h="132080">
                <a:moveTo>
                  <a:pt x="49787" y="41656"/>
                </a:moveTo>
                <a:lnTo>
                  <a:pt x="38988" y="41656"/>
                </a:lnTo>
                <a:lnTo>
                  <a:pt x="41401" y="46862"/>
                </a:lnTo>
                <a:lnTo>
                  <a:pt x="45592" y="52577"/>
                </a:lnTo>
                <a:lnTo>
                  <a:pt x="51435" y="58927"/>
                </a:lnTo>
                <a:lnTo>
                  <a:pt x="57150" y="65277"/>
                </a:lnTo>
                <a:lnTo>
                  <a:pt x="63373" y="70485"/>
                </a:lnTo>
                <a:lnTo>
                  <a:pt x="69850" y="74422"/>
                </a:lnTo>
                <a:lnTo>
                  <a:pt x="76708" y="67056"/>
                </a:lnTo>
                <a:lnTo>
                  <a:pt x="70564" y="63628"/>
                </a:lnTo>
                <a:lnTo>
                  <a:pt x="64706" y="59261"/>
                </a:lnTo>
                <a:lnTo>
                  <a:pt x="59134" y="53965"/>
                </a:lnTo>
                <a:lnTo>
                  <a:pt x="53848" y="47751"/>
                </a:lnTo>
                <a:lnTo>
                  <a:pt x="49787" y="41656"/>
                </a:lnTo>
                <a:close/>
              </a:path>
              <a:path w="527685" h="132080">
                <a:moveTo>
                  <a:pt x="72389" y="7112"/>
                </a:moveTo>
                <a:lnTo>
                  <a:pt x="4445" y="7112"/>
                </a:lnTo>
                <a:lnTo>
                  <a:pt x="4445" y="16510"/>
                </a:lnTo>
                <a:lnTo>
                  <a:pt x="72389" y="16510"/>
                </a:lnTo>
                <a:lnTo>
                  <a:pt x="72389" y="7112"/>
                </a:lnTo>
                <a:close/>
              </a:path>
              <a:path w="527685" h="132080">
                <a:moveTo>
                  <a:pt x="527430" y="0"/>
                </a:moveTo>
                <a:lnTo>
                  <a:pt x="517144" y="0"/>
                </a:lnTo>
                <a:lnTo>
                  <a:pt x="517144" y="55625"/>
                </a:lnTo>
                <a:lnTo>
                  <a:pt x="491236" y="55625"/>
                </a:lnTo>
                <a:lnTo>
                  <a:pt x="491236" y="64643"/>
                </a:lnTo>
                <a:lnTo>
                  <a:pt x="517144" y="64643"/>
                </a:lnTo>
                <a:lnTo>
                  <a:pt x="517144" y="132080"/>
                </a:lnTo>
                <a:lnTo>
                  <a:pt x="527430" y="132080"/>
                </a:lnTo>
                <a:lnTo>
                  <a:pt x="527430" y="0"/>
                </a:lnTo>
                <a:close/>
              </a:path>
              <a:path w="527685" h="132080">
                <a:moveTo>
                  <a:pt x="494157" y="11302"/>
                </a:moveTo>
                <a:lnTo>
                  <a:pt x="430911" y="11302"/>
                </a:lnTo>
                <a:lnTo>
                  <a:pt x="430911" y="99568"/>
                </a:lnTo>
                <a:lnTo>
                  <a:pt x="478789" y="99313"/>
                </a:lnTo>
                <a:lnTo>
                  <a:pt x="486917" y="99060"/>
                </a:lnTo>
                <a:lnTo>
                  <a:pt x="494411" y="98551"/>
                </a:lnTo>
                <a:lnTo>
                  <a:pt x="501396" y="97662"/>
                </a:lnTo>
                <a:lnTo>
                  <a:pt x="500880" y="90550"/>
                </a:lnTo>
                <a:lnTo>
                  <a:pt x="441198" y="90550"/>
                </a:lnTo>
                <a:lnTo>
                  <a:pt x="441198" y="58038"/>
                </a:lnTo>
                <a:lnTo>
                  <a:pt x="479678" y="58038"/>
                </a:lnTo>
                <a:lnTo>
                  <a:pt x="479678" y="49275"/>
                </a:lnTo>
                <a:lnTo>
                  <a:pt x="441198" y="49275"/>
                </a:lnTo>
                <a:lnTo>
                  <a:pt x="441198" y="20447"/>
                </a:lnTo>
                <a:lnTo>
                  <a:pt x="494157" y="20447"/>
                </a:lnTo>
                <a:lnTo>
                  <a:pt x="494157" y="11302"/>
                </a:lnTo>
                <a:close/>
              </a:path>
              <a:path w="527685" h="132080">
                <a:moveTo>
                  <a:pt x="500761" y="88900"/>
                </a:moveTo>
                <a:lnTo>
                  <a:pt x="492950" y="89640"/>
                </a:lnTo>
                <a:lnTo>
                  <a:pt x="483044" y="90154"/>
                </a:lnTo>
                <a:lnTo>
                  <a:pt x="471043" y="90453"/>
                </a:lnTo>
                <a:lnTo>
                  <a:pt x="456946" y="90550"/>
                </a:lnTo>
                <a:lnTo>
                  <a:pt x="500880" y="90550"/>
                </a:lnTo>
                <a:lnTo>
                  <a:pt x="500761" y="8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0" name="object 110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663947" y="2634233"/>
            <a:ext cx="305435" cy="142112"/>
          </a:xfrm>
          <a:prstGeom prst="rect">
            <a:avLst/>
          </a:prstGeom>
        </p:spPr>
      </p:pic>
      <p:sp>
        <p:nvSpPr>
          <p:cNvPr id="111" name="object 111" descr=""/>
          <p:cNvSpPr/>
          <p:nvPr/>
        </p:nvSpPr>
        <p:spPr>
          <a:xfrm>
            <a:off x="5034279" y="2633725"/>
            <a:ext cx="528955" cy="132080"/>
          </a:xfrm>
          <a:custGeom>
            <a:avLst/>
            <a:gdLst/>
            <a:ahLst/>
            <a:cxnLst/>
            <a:rect l="l" t="t" r="r" b="b"/>
            <a:pathLst>
              <a:path w="528954" h="132080">
                <a:moveTo>
                  <a:pt x="183515" y="83185"/>
                </a:moveTo>
                <a:lnTo>
                  <a:pt x="173228" y="83185"/>
                </a:lnTo>
                <a:lnTo>
                  <a:pt x="173228" y="131952"/>
                </a:lnTo>
                <a:lnTo>
                  <a:pt x="183515" y="131952"/>
                </a:lnTo>
                <a:lnTo>
                  <a:pt x="183515" y="83185"/>
                </a:lnTo>
                <a:close/>
              </a:path>
              <a:path w="528954" h="132080">
                <a:moveTo>
                  <a:pt x="229743" y="83185"/>
                </a:moveTo>
                <a:lnTo>
                  <a:pt x="219456" y="83185"/>
                </a:lnTo>
                <a:lnTo>
                  <a:pt x="219456" y="131952"/>
                </a:lnTo>
                <a:lnTo>
                  <a:pt x="229743" y="131952"/>
                </a:lnTo>
                <a:lnTo>
                  <a:pt x="229743" y="83185"/>
                </a:lnTo>
                <a:close/>
              </a:path>
              <a:path w="528954" h="132080">
                <a:moveTo>
                  <a:pt x="262763" y="73913"/>
                </a:moveTo>
                <a:lnTo>
                  <a:pt x="140208" y="73913"/>
                </a:lnTo>
                <a:lnTo>
                  <a:pt x="140208" y="83185"/>
                </a:lnTo>
                <a:lnTo>
                  <a:pt x="262763" y="83185"/>
                </a:lnTo>
                <a:lnTo>
                  <a:pt x="262763" y="73913"/>
                </a:lnTo>
                <a:close/>
              </a:path>
              <a:path w="528954" h="132080">
                <a:moveTo>
                  <a:pt x="321056" y="40512"/>
                </a:moveTo>
                <a:lnTo>
                  <a:pt x="311277" y="40512"/>
                </a:lnTo>
                <a:lnTo>
                  <a:pt x="303275" y="43307"/>
                </a:lnTo>
                <a:lnTo>
                  <a:pt x="297180" y="48895"/>
                </a:lnTo>
                <a:lnTo>
                  <a:pt x="290957" y="54483"/>
                </a:lnTo>
                <a:lnTo>
                  <a:pt x="287909" y="61595"/>
                </a:lnTo>
                <a:lnTo>
                  <a:pt x="287965" y="78486"/>
                </a:lnTo>
                <a:lnTo>
                  <a:pt x="290957" y="85217"/>
                </a:lnTo>
                <a:lnTo>
                  <a:pt x="303275" y="96520"/>
                </a:lnTo>
                <a:lnTo>
                  <a:pt x="311277" y="99313"/>
                </a:lnTo>
                <a:lnTo>
                  <a:pt x="320929" y="99313"/>
                </a:lnTo>
                <a:lnTo>
                  <a:pt x="345484" y="90550"/>
                </a:lnTo>
                <a:lnTo>
                  <a:pt x="314325" y="90550"/>
                </a:lnTo>
                <a:lnTo>
                  <a:pt x="308864" y="88519"/>
                </a:lnTo>
                <a:lnTo>
                  <a:pt x="300100" y="80518"/>
                </a:lnTo>
                <a:lnTo>
                  <a:pt x="297942" y="75692"/>
                </a:lnTo>
                <a:lnTo>
                  <a:pt x="297942" y="64262"/>
                </a:lnTo>
                <a:lnTo>
                  <a:pt x="300100" y="59436"/>
                </a:lnTo>
                <a:lnTo>
                  <a:pt x="308737" y="51308"/>
                </a:lnTo>
                <a:lnTo>
                  <a:pt x="314325" y="49275"/>
                </a:lnTo>
                <a:lnTo>
                  <a:pt x="345336" y="49275"/>
                </a:lnTo>
                <a:lnTo>
                  <a:pt x="345059" y="49022"/>
                </a:lnTo>
                <a:lnTo>
                  <a:pt x="340058" y="45281"/>
                </a:lnTo>
                <a:lnTo>
                  <a:pt x="334390" y="42624"/>
                </a:lnTo>
                <a:lnTo>
                  <a:pt x="328056" y="41038"/>
                </a:lnTo>
                <a:lnTo>
                  <a:pt x="321056" y="40512"/>
                </a:lnTo>
                <a:close/>
              </a:path>
              <a:path w="528954" h="132080">
                <a:moveTo>
                  <a:pt x="345336" y="49275"/>
                </a:moveTo>
                <a:lnTo>
                  <a:pt x="327787" y="49275"/>
                </a:lnTo>
                <a:lnTo>
                  <a:pt x="333375" y="51308"/>
                </a:lnTo>
                <a:lnTo>
                  <a:pt x="342011" y="59436"/>
                </a:lnTo>
                <a:lnTo>
                  <a:pt x="344170" y="64262"/>
                </a:lnTo>
                <a:lnTo>
                  <a:pt x="344170" y="75692"/>
                </a:lnTo>
                <a:lnTo>
                  <a:pt x="342011" y="80518"/>
                </a:lnTo>
                <a:lnTo>
                  <a:pt x="337693" y="84582"/>
                </a:lnTo>
                <a:lnTo>
                  <a:pt x="333375" y="88519"/>
                </a:lnTo>
                <a:lnTo>
                  <a:pt x="327787" y="90550"/>
                </a:lnTo>
                <a:lnTo>
                  <a:pt x="345484" y="90550"/>
                </a:lnTo>
                <a:lnTo>
                  <a:pt x="351155" y="85471"/>
                </a:lnTo>
                <a:lnTo>
                  <a:pt x="354330" y="78486"/>
                </a:lnTo>
                <a:lnTo>
                  <a:pt x="354330" y="61595"/>
                </a:lnTo>
                <a:lnTo>
                  <a:pt x="351155" y="54610"/>
                </a:lnTo>
                <a:lnTo>
                  <a:pt x="345336" y="49275"/>
                </a:lnTo>
                <a:close/>
              </a:path>
              <a:path w="528954" h="132080">
                <a:moveTo>
                  <a:pt x="122555" y="103250"/>
                </a:moveTo>
                <a:lnTo>
                  <a:pt x="0" y="103250"/>
                </a:lnTo>
                <a:lnTo>
                  <a:pt x="0" y="112268"/>
                </a:lnTo>
                <a:lnTo>
                  <a:pt x="122555" y="112268"/>
                </a:lnTo>
                <a:lnTo>
                  <a:pt x="122555" y="103250"/>
                </a:lnTo>
                <a:close/>
              </a:path>
              <a:path w="528954" h="132080">
                <a:moveTo>
                  <a:pt x="66548" y="74802"/>
                </a:moveTo>
                <a:lnTo>
                  <a:pt x="56134" y="74802"/>
                </a:lnTo>
                <a:lnTo>
                  <a:pt x="56134" y="103250"/>
                </a:lnTo>
                <a:lnTo>
                  <a:pt x="66548" y="103250"/>
                </a:lnTo>
                <a:lnTo>
                  <a:pt x="66548" y="74802"/>
                </a:lnTo>
                <a:close/>
              </a:path>
              <a:path w="528954" h="132080">
                <a:moveTo>
                  <a:pt x="29972" y="11430"/>
                </a:moveTo>
                <a:lnTo>
                  <a:pt x="19812" y="11430"/>
                </a:lnTo>
                <a:lnTo>
                  <a:pt x="19812" y="74802"/>
                </a:lnTo>
                <a:lnTo>
                  <a:pt x="102616" y="74802"/>
                </a:lnTo>
                <a:lnTo>
                  <a:pt x="102616" y="65532"/>
                </a:lnTo>
                <a:lnTo>
                  <a:pt x="29972" y="65532"/>
                </a:lnTo>
                <a:lnTo>
                  <a:pt x="29972" y="43434"/>
                </a:lnTo>
                <a:lnTo>
                  <a:pt x="102616" y="43434"/>
                </a:lnTo>
                <a:lnTo>
                  <a:pt x="102616" y="34289"/>
                </a:lnTo>
                <a:lnTo>
                  <a:pt x="29972" y="34289"/>
                </a:lnTo>
                <a:lnTo>
                  <a:pt x="29972" y="11430"/>
                </a:lnTo>
                <a:close/>
              </a:path>
              <a:path w="528954" h="132080">
                <a:moveTo>
                  <a:pt x="102616" y="43434"/>
                </a:moveTo>
                <a:lnTo>
                  <a:pt x="92583" y="43434"/>
                </a:lnTo>
                <a:lnTo>
                  <a:pt x="92583" y="65532"/>
                </a:lnTo>
                <a:lnTo>
                  <a:pt x="102616" y="65532"/>
                </a:lnTo>
                <a:lnTo>
                  <a:pt x="102616" y="43434"/>
                </a:lnTo>
                <a:close/>
              </a:path>
              <a:path w="528954" h="132080">
                <a:moveTo>
                  <a:pt x="102616" y="11430"/>
                </a:moveTo>
                <a:lnTo>
                  <a:pt x="92583" y="11430"/>
                </a:lnTo>
                <a:lnTo>
                  <a:pt x="92583" y="34289"/>
                </a:lnTo>
                <a:lnTo>
                  <a:pt x="102616" y="34289"/>
                </a:lnTo>
                <a:lnTo>
                  <a:pt x="102616" y="11430"/>
                </a:lnTo>
                <a:close/>
              </a:path>
              <a:path w="528954" h="132080">
                <a:moveTo>
                  <a:pt x="467233" y="20574"/>
                </a:moveTo>
                <a:lnTo>
                  <a:pt x="456946" y="20574"/>
                </a:lnTo>
                <a:lnTo>
                  <a:pt x="456946" y="31750"/>
                </a:lnTo>
                <a:lnTo>
                  <a:pt x="456350" y="40511"/>
                </a:lnTo>
                <a:lnTo>
                  <a:pt x="436356" y="82264"/>
                </a:lnTo>
                <a:lnTo>
                  <a:pt x="422148" y="94614"/>
                </a:lnTo>
                <a:lnTo>
                  <a:pt x="429895" y="101726"/>
                </a:lnTo>
                <a:lnTo>
                  <a:pt x="457866" y="67913"/>
                </a:lnTo>
                <a:lnTo>
                  <a:pt x="462153" y="57150"/>
                </a:lnTo>
                <a:lnTo>
                  <a:pt x="472579" y="57150"/>
                </a:lnTo>
                <a:lnTo>
                  <a:pt x="469630" y="48736"/>
                </a:lnTo>
                <a:lnTo>
                  <a:pt x="467830" y="40088"/>
                </a:lnTo>
                <a:lnTo>
                  <a:pt x="467259" y="31750"/>
                </a:lnTo>
                <a:lnTo>
                  <a:pt x="467233" y="20574"/>
                </a:lnTo>
                <a:close/>
              </a:path>
              <a:path w="528954" h="132080">
                <a:moveTo>
                  <a:pt x="472579" y="57150"/>
                </a:moveTo>
                <a:lnTo>
                  <a:pt x="462153" y="57150"/>
                </a:lnTo>
                <a:lnTo>
                  <a:pt x="463804" y="63500"/>
                </a:lnTo>
                <a:lnTo>
                  <a:pt x="488727" y="94988"/>
                </a:lnTo>
                <a:lnTo>
                  <a:pt x="494538" y="99822"/>
                </a:lnTo>
                <a:lnTo>
                  <a:pt x="501523" y="91948"/>
                </a:lnTo>
                <a:lnTo>
                  <a:pt x="494333" y="86951"/>
                </a:lnTo>
                <a:lnTo>
                  <a:pt x="487822" y="80930"/>
                </a:lnTo>
                <a:lnTo>
                  <a:pt x="482002" y="73910"/>
                </a:lnTo>
                <a:lnTo>
                  <a:pt x="476885" y="65912"/>
                </a:lnTo>
                <a:lnTo>
                  <a:pt x="472644" y="57336"/>
                </a:lnTo>
                <a:lnTo>
                  <a:pt x="472579" y="57150"/>
                </a:lnTo>
                <a:close/>
              </a:path>
              <a:path w="528954" h="132080">
                <a:moveTo>
                  <a:pt x="496950" y="11557"/>
                </a:moveTo>
                <a:lnTo>
                  <a:pt x="427482" y="11557"/>
                </a:lnTo>
                <a:lnTo>
                  <a:pt x="427482" y="20574"/>
                </a:lnTo>
                <a:lnTo>
                  <a:pt x="496950" y="20574"/>
                </a:lnTo>
                <a:lnTo>
                  <a:pt x="496950" y="11557"/>
                </a:lnTo>
                <a:close/>
              </a:path>
              <a:path w="528954" h="132080">
                <a:moveTo>
                  <a:pt x="201549" y="1905"/>
                </a:moveTo>
                <a:lnTo>
                  <a:pt x="162687" y="14859"/>
                </a:lnTo>
                <a:lnTo>
                  <a:pt x="159004" y="21844"/>
                </a:lnTo>
                <a:lnTo>
                  <a:pt x="159004" y="39243"/>
                </a:lnTo>
                <a:lnTo>
                  <a:pt x="192004" y="58324"/>
                </a:lnTo>
                <a:lnTo>
                  <a:pt x="201549" y="58800"/>
                </a:lnTo>
                <a:lnTo>
                  <a:pt x="211095" y="58322"/>
                </a:lnTo>
                <a:lnTo>
                  <a:pt x="219535" y="56880"/>
                </a:lnTo>
                <a:lnTo>
                  <a:pt x="226855" y="54461"/>
                </a:lnTo>
                <a:lnTo>
                  <a:pt x="233045" y="51054"/>
                </a:lnTo>
                <a:lnTo>
                  <a:pt x="234543" y="50037"/>
                </a:lnTo>
                <a:lnTo>
                  <a:pt x="191389" y="50037"/>
                </a:lnTo>
                <a:lnTo>
                  <a:pt x="183642" y="48260"/>
                </a:lnTo>
                <a:lnTo>
                  <a:pt x="172466" y="41148"/>
                </a:lnTo>
                <a:lnTo>
                  <a:pt x="169672" y="36449"/>
                </a:lnTo>
                <a:lnTo>
                  <a:pt x="169672" y="24384"/>
                </a:lnTo>
                <a:lnTo>
                  <a:pt x="172466" y="19558"/>
                </a:lnTo>
                <a:lnTo>
                  <a:pt x="183642" y="12446"/>
                </a:lnTo>
                <a:lnTo>
                  <a:pt x="191389" y="10668"/>
                </a:lnTo>
                <a:lnTo>
                  <a:pt x="234507" y="10668"/>
                </a:lnTo>
                <a:lnTo>
                  <a:pt x="233045" y="9651"/>
                </a:lnTo>
                <a:lnTo>
                  <a:pt x="226855" y="6244"/>
                </a:lnTo>
                <a:lnTo>
                  <a:pt x="219535" y="3825"/>
                </a:lnTo>
                <a:lnTo>
                  <a:pt x="211095" y="2383"/>
                </a:lnTo>
                <a:lnTo>
                  <a:pt x="201549" y="1905"/>
                </a:lnTo>
                <a:close/>
              </a:path>
              <a:path w="528954" h="132080">
                <a:moveTo>
                  <a:pt x="234507" y="10668"/>
                </a:moveTo>
                <a:lnTo>
                  <a:pt x="211582" y="10668"/>
                </a:lnTo>
                <a:lnTo>
                  <a:pt x="219329" y="12446"/>
                </a:lnTo>
                <a:lnTo>
                  <a:pt x="230505" y="19558"/>
                </a:lnTo>
                <a:lnTo>
                  <a:pt x="233299" y="24384"/>
                </a:lnTo>
                <a:lnTo>
                  <a:pt x="233299" y="36449"/>
                </a:lnTo>
                <a:lnTo>
                  <a:pt x="230505" y="41148"/>
                </a:lnTo>
                <a:lnTo>
                  <a:pt x="219329" y="48260"/>
                </a:lnTo>
                <a:lnTo>
                  <a:pt x="211582" y="50037"/>
                </a:lnTo>
                <a:lnTo>
                  <a:pt x="234543" y="50037"/>
                </a:lnTo>
                <a:lnTo>
                  <a:pt x="240537" y="45974"/>
                </a:lnTo>
                <a:lnTo>
                  <a:pt x="244152" y="39243"/>
                </a:lnTo>
                <a:lnTo>
                  <a:pt x="244221" y="21844"/>
                </a:lnTo>
                <a:lnTo>
                  <a:pt x="240537" y="14859"/>
                </a:lnTo>
                <a:lnTo>
                  <a:pt x="234507" y="10668"/>
                </a:lnTo>
                <a:close/>
              </a:path>
              <a:path w="528954" h="132080">
                <a:moveTo>
                  <a:pt x="528955" y="0"/>
                </a:moveTo>
                <a:lnTo>
                  <a:pt x="518795" y="0"/>
                </a:lnTo>
                <a:lnTo>
                  <a:pt x="518795" y="132080"/>
                </a:lnTo>
                <a:lnTo>
                  <a:pt x="528955" y="132080"/>
                </a:lnTo>
                <a:lnTo>
                  <a:pt x="528955" y="0"/>
                </a:lnTo>
                <a:close/>
              </a:path>
              <a:path w="528954" h="132080">
                <a:moveTo>
                  <a:pt x="383159" y="0"/>
                </a:moveTo>
                <a:lnTo>
                  <a:pt x="372999" y="0"/>
                </a:lnTo>
                <a:lnTo>
                  <a:pt x="372999" y="132080"/>
                </a:lnTo>
                <a:lnTo>
                  <a:pt x="383159" y="132080"/>
                </a:lnTo>
                <a:lnTo>
                  <a:pt x="383159" y="69850"/>
                </a:lnTo>
                <a:lnTo>
                  <a:pt x="405511" y="69850"/>
                </a:lnTo>
                <a:lnTo>
                  <a:pt x="405511" y="60706"/>
                </a:lnTo>
                <a:lnTo>
                  <a:pt x="383159" y="60706"/>
                </a:lnTo>
                <a:lnTo>
                  <a:pt x="383159" y="0"/>
                </a:lnTo>
                <a:close/>
              </a:path>
              <a:path w="528954" h="132080">
                <a:moveTo>
                  <a:pt x="360299" y="21082"/>
                </a:moveTo>
                <a:lnTo>
                  <a:pt x="281813" y="21082"/>
                </a:lnTo>
                <a:lnTo>
                  <a:pt x="281813" y="30225"/>
                </a:lnTo>
                <a:lnTo>
                  <a:pt x="360299" y="30225"/>
                </a:lnTo>
                <a:lnTo>
                  <a:pt x="360299" y="21082"/>
                </a:lnTo>
                <a:close/>
              </a:path>
              <a:path w="528954" h="132080">
                <a:moveTo>
                  <a:pt x="326136" y="0"/>
                </a:moveTo>
                <a:lnTo>
                  <a:pt x="315849" y="0"/>
                </a:lnTo>
                <a:lnTo>
                  <a:pt x="315849" y="21082"/>
                </a:lnTo>
                <a:lnTo>
                  <a:pt x="326136" y="21082"/>
                </a:lnTo>
                <a:lnTo>
                  <a:pt x="326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/>
          <p:nvPr/>
        </p:nvSpPr>
        <p:spPr>
          <a:xfrm>
            <a:off x="5647309" y="2633725"/>
            <a:ext cx="259079" cy="130175"/>
          </a:xfrm>
          <a:custGeom>
            <a:avLst/>
            <a:gdLst/>
            <a:ahLst/>
            <a:cxnLst/>
            <a:rect l="l" t="t" r="r" b="b"/>
            <a:pathLst>
              <a:path w="259079" h="130175">
                <a:moveTo>
                  <a:pt x="85089" y="93218"/>
                </a:moveTo>
                <a:lnTo>
                  <a:pt x="68706" y="93218"/>
                </a:lnTo>
                <a:lnTo>
                  <a:pt x="62229" y="94996"/>
                </a:lnTo>
                <a:lnTo>
                  <a:pt x="57530" y="98298"/>
                </a:lnTo>
                <a:lnTo>
                  <a:pt x="52704" y="101600"/>
                </a:lnTo>
                <a:lnTo>
                  <a:pt x="50291" y="106045"/>
                </a:lnTo>
                <a:lnTo>
                  <a:pt x="50291" y="116967"/>
                </a:lnTo>
                <a:lnTo>
                  <a:pt x="52704" y="121412"/>
                </a:lnTo>
                <a:lnTo>
                  <a:pt x="57403" y="124713"/>
                </a:lnTo>
                <a:lnTo>
                  <a:pt x="62229" y="128016"/>
                </a:lnTo>
                <a:lnTo>
                  <a:pt x="68706" y="129667"/>
                </a:lnTo>
                <a:lnTo>
                  <a:pt x="85216" y="129667"/>
                </a:lnTo>
                <a:lnTo>
                  <a:pt x="91693" y="128016"/>
                </a:lnTo>
                <a:lnTo>
                  <a:pt x="96392" y="124713"/>
                </a:lnTo>
                <a:lnTo>
                  <a:pt x="100847" y="121666"/>
                </a:lnTo>
                <a:lnTo>
                  <a:pt x="71627" y="121666"/>
                </a:lnTo>
                <a:lnTo>
                  <a:pt x="67437" y="120650"/>
                </a:lnTo>
                <a:lnTo>
                  <a:pt x="61594" y="116839"/>
                </a:lnTo>
                <a:lnTo>
                  <a:pt x="60070" y="114426"/>
                </a:lnTo>
                <a:lnTo>
                  <a:pt x="60070" y="108585"/>
                </a:lnTo>
                <a:lnTo>
                  <a:pt x="61594" y="106172"/>
                </a:lnTo>
                <a:lnTo>
                  <a:pt x="64515" y="104394"/>
                </a:lnTo>
                <a:lnTo>
                  <a:pt x="67563" y="102488"/>
                </a:lnTo>
                <a:lnTo>
                  <a:pt x="71627" y="101600"/>
                </a:lnTo>
                <a:lnTo>
                  <a:pt x="101218" y="101600"/>
                </a:lnTo>
                <a:lnTo>
                  <a:pt x="91566" y="94996"/>
                </a:lnTo>
                <a:lnTo>
                  <a:pt x="85089" y="93218"/>
                </a:lnTo>
                <a:close/>
              </a:path>
              <a:path w="259079" h="130175">
                <a:moveTo>
                  <a:pt x="101218" y="101600"/>
                </a:moveTo>
                <a:lnTo>
                  <a:pt x="82168" y="101600"/>
                </a:lnTo>
                <a:lnTo>
                  <a:pt x="86360" y="102488"/>
                </a:lnTo>
                <a:lnTo>
                  <a:pt x="89280" y="104394"/>
                </a:lnTo>
                <a:lnTo>
                  <a:pt x="92328" y="106299"/>
                </a:lnTo>
                <a:lnTo>
                  <a:pt x="93652" y="108585"/>
                </a:lnTo>
                <a:lnTo>
                  <a:pt x="93652" y="114426"/>
                </a:lnTo>
                <a:lnTo>
                  <a:pt x="92328" y="116712"/>
                </a:lnTo>
                <a:lnTo>
                  <a:pt x="89407" y="118745"/>
                </a:lnTo>
                <a:lnTo>
                  <a:pt x="86360" y="120650"/>
                </a:lnTo>
                <a:lnTo>
                  <a:pt x="82295" y="121666"/>
                </a:lnTo>
                <a:lnTo>
                  <a:pt x="100847" y="121666"/>
                </a:lnTo>
                <a:lnTo>
                  <a:pt x="101218" y="121412"/>
                </a:lnTo>
                <a:lnTo>
                  <a:pt x="103631" y="116967"/>
                </a:lnTo>
                <a:lnTo>
                  <a:pt x="103631" y="106045"/>
                </a:lnTo>
                <a:lnTo>
                  <a:pt x="101218" y="101600"/>
                </a:lnTo>
                <a:close/>
              </a:path>
              <a:path w="259079" h="130175">
                <a:moveTo>
                  <a:pt x="227456" y="79375"/>
                </a:moveTo>
                <a:lnTo>
                  <a:pt x="217424" y="79375"/>
                </a:lnTo>
                <a:lnTo>
                  <a:pt x="217383" y="91439"/>
                </a:lnTo>
                <a:lnTo>
                  <a:pt x="215011" y="98806"/>
                </a:lnTo>
                <a:lnTo>
                  <a:pt x="190753" y="122174"/>
                </a:lnTo>
                <a:lnTo>
                  <a:pt x="198374" y="128777"/>
                </a:lnTo>
                <a:lnTo>
                  <a:pt x="222630" y="102488"/>
                </a:lnTo>
                <a:lnTo>
                  <a:pt x="232553" y="102488"/>
                </a:lnTo>
                <a:lnTo>
                  <a:pt x="229869" y="98933"/>
                </a:lnTo>
                <a:lnTo>
                  <a:pt x="227456" y="91439"/>
                </a:lnTo>
                <a:lnTo>
                  <a:pt x="227456" y="79375"/>
                </a:lnTo>
                <a:close/>
              </a:path>
              <a:path w="259079" h="130175">
                <a:moveTo>
                  <a:pt x="179069" y="79501"/>
                </a:moveTo>
                <a:lnTo>
                  <a:pt x="168910" y="79501"/>
                </a:lnTo>
                <a:lnTo>
                  <a:pt x="168826" y="91439"/>
                </a:lnTo>
                <a:lnTo>
                  <a:pt x="166496" y="98551"/>
                </a:lnTo>
                <a:lnTo>
                  <a:pt x="141731" y="122047"/>
                </a:lnTo>
                <a:lnTo>
                  <a:pt x="149605" y="128650"/>
                </a:lnTo>
                <a:lnTo>
                  <a:pt x="154558" y="125730"/>
                </a:lnTo>
                <a:lnTo>
                  <a:pt x="159385" y="121538"/>
                </a:lnTo>
                <a:lnTo>
                  <a:pt x="164198" y="116077"/>
                </a:lnTo>
                <a:lnTo>
                  <a:pt x="168910" y="110871"/>
                </a:lnTo>
                <a:lnTo>
                  <a:pt x="172212" y="105791"/>
                </a:lnTo>
                <a:lnTo>
                  <a:pt x="174243" y="100964"/>
                </a:lnTo>
                <a:lnTo>
                  <a:pt x="184657" y="100964"/>
                </a:lnTo>
                <a:lnTo>
                  <a:pt x="180848" y="96012"/>
                </a:lnTo>
                <a:lnTo>
                  <a:pt x="179069" y="90170"/>
                </a:lnTo>
                <a:lnTo>
                  <a:pt x="179069" y="79501"/>
                </a:lnTo>
                <a:close/>
              </a:path>
              <a:path w="259079" h="130175">
                <a:moveTo>
                  <a:pt x="232553" y="102488"/>
                </a:moveTo>
                <a:lnTo>
                  <a:pt x="222630" y="102488"/>
                </a:lnTo>
                <a:lnTo>
                  <a:pt x="224408" y="106680"/>
                </a:lnTo>
                <a:lnTo>
                  <a:pt x="227583" y="111125"/>
                </a:lnTo>
                <a:lnTo>
                  <a:pt x="232400" y="116205"/>
                </a:lnTo>
                <a:lnTo>
                  <a:pt x="236981" y="121158"/>
                </a:lnTo>
                <a:lnTo>
                  <a:pt x="241807" y="124841"/>
                </a:lnTo>
                <a:lnTo>
                  <a:pt x="246633" y="127508"/>
                </a:lnTo>
                <a:lnTo>
                  <a:pt x="254126" y="120269"/>
                </a:lnTo>
                <a:lnTo>
                  <a:pt x="246379" y="117475"/>
                </a:lnTo>
                <a:lnTo>
                  <a:pt x="239902" y="112522"/>
                </a:lnTo>
                <a:lnTo>
                  <a:pt x="234950" y="105663"/>
                </a:lnTo>
                <a:lnTo>
                  <a:pt x="232553" y="102488"/>
                </a:lnTo>
                <a:close/>
              </a:path>
              <a:path w="259079" h="130175">
                <a:moveTo>
                  <a:pt x="184657" y="100964"/>
                </a:moveTo>
                <a:lnTo>
                  <a:pt x="174243" y="100964"/>
                </a:lnTo>
                <a:lnTo>
                  <a:pt x="177037" y="106934"/>
                </a:lnTo>
                <a:lnTo>
                  <a:pt x="182752" y="112649"/>
                </a:lnTo>
                <a:lnTo>
                  <a:pt x="191262" y="118110"/>
                </a:lnTo>
                <a:lnTo>
                  <a:pt x="198627" y="111379"/>
                </a:lnTo>
                <a:lnTo>
                  <a:pt x="193039" y="109474"/>
                </a:lnTo>
                <a:lnTo>
                  <a:pt x="188467" y="105918"/>
                </a:lnTo>
                <a:lnTo>
                  <a:pt x="184657" y="100964"/>
                </a:lnTo>
                <a:close/>
              </a:path>
              <a:path w="259079" h="130175">
                <a:moveTo>
                  <a:pt x="20192" y="75564"/>
                </a:moveTo>
                <a:lnTo>
                  <a:pt x="10032" y="75564"/>
                </a:lnTo>
                <a:lnTo>
                  <a:pt x="10032" y="127381"/>
                </a:lnTo>
                <a:lnTo>
                  <a:pt x="21129" y="127287"/>
                </a:lnTo>
                <a:lnTo>
                  <a:pt x="31178" y="127015"/>
                </a:lnTo>
                <a:lnTo>
                  <a:pt x="40179" y="126577"/>
                </a:lnTo>
                <a:lnTo>
                  <a:pt x="48132" y="125984"/>
                </a:lnTo>
                <a:lnTo>
                  <a:pt x="47807" y="118491"/>
                </a:lnTo>
                <a:lnTo>
                  <a:pt x="20192" y="118491"/>
                </a:lnTo>
                <a:lnTo>
                  <a:pt x="20192" y="75564"/>
                </a:lnTo>
                <a:close/>
              </a:path>
              <a:path w="259079" h="130175">
                <a:moveTo>
                  <a:pt x="47751" y="117221"/>
                </a:moveTo>
                <a:lnTo>
                  <a:pt x="41445" y="117794"/>
                </a:lnTo>
                <a:lnTo>
                  <a:pt x="34734" y="118189"/>
                </a:lnTo>
                <a:lnTo>
                  <a:pt x="27642" y="118417"/>
                </a:lnTo>
                <a:lnTo>
                  <a:pt x="20192" y="118491"/>
                </a:lnTo>
                <a:lnTo>
                  <a:pt x="47807" y="118491"/>
                </a:lnTo>
                <a:lnTo>
                  <a:pt x="47751" y="117221"/>
                </a:lnTo>
                <a:close/>
              </a:path>
              <a:path w="259079" h="130175">
                <a:moveTo>
                  <a:pt x="109600" y="78994"/>
                </a:moveTo>
                <a:lnTo>
                  <a:pt x="44323" y="78994"/>
                </a:lnTo>
                <a:lnTo>
                  <a:pt x="44323" y="87884"/>
                </a:lnTo>
                <a:lnTo>
                  <a:pt x="109600" y="87884"/>
                </a:lnTo>
                <a:lnTo>
                  <a:pt x="109600" y="78994"/>
                </a:lnTo>
                <a:close/>
              </a:path>
              <a:path w="259079" h="130175">
                <a:moveTo>
                  <a:pt x="82041" y="65024"/>
                </a:moveTo>
                <a:lnTo>
                  <a:pt x="71754" y="65024"/>
                </a:lnTo>
                <a:lnTo>
                  <a:pt x="71754" y="78994"/>
                </a:lnTo>
                <a:lnTo>
                  <a:pt x="82041" y="78994"/>
                </a:lnTo>
                <a:lnTo>
                  <a:pt x="82041" y="65024"/>
                </a:lnTo>
                <a:close/>
              </a:path>
              <a:path w="259079" h="130175">
                <a:moveTo>
                  <a:pt x="173481" y="3937"/>
                </a:moveTo>
                <a:lnTo>
                  <a:pt x="140080" y="26416"/>
                </a:lnTo>
                <a:lnTo>
                  <a:pt x="140131" y="44704"/>
                </a:lnTo>
                <a:lnTo>
                  <a:pt x="173481" y="67183"/>
                </a:lnTo>
                <a:lnTo>
                  <a:pt x="180578" y="66633"/>
                </a:lnTo>
                <a:lnTo>
                  <a:pt x="187007" y="64976"/>
                </a:lnTo>
                <a:lnTo>
                  <a:pt x="192770" y="62200"/>
                </a:lnTo>
                <a:lnTo>
                  <a:pt x="197534" y="58547"/>
                </a:lnTo>
                <a:lnTo>
                  <a:pt x="166624" y="58547"/>
                </a:lnTo>
                <a:lnTo>
                  <a:pt x="161036" y="56387"/>
                </a:lnTo>
                <a:lnTo>
                  <a:pt x="156717" y="52070"/>
                </a:lnTo>
                <a:lnTo>
                  <a:pt x="152400" y="47879"/>
                </a:lnTo>
                <a:lnTo>
                  <a:pt x="150240" y="42291"/>
                </a:lnTo>
                <a:lnTo>
                  <a:pt x="150240" y="28829"/>
                </a:lnTo>
                <a:lnTo>
                  <a:pt x="152400" y="23241"/>
                </a:lnTo>
                <a:lnTo>
                  <a:pt x="156971" y="18796"/>
                </a:lnTo>
                <a:lnTo>
                  <a:pt x="161036" y="14732"/>
                </a:lnTo>
                <a:lnTo>
                  <a:pt x="166624" y="12573"/>
                </a:lnTo>
                <a:lnTo>
                  <a:pt x="197539" y="12573"/>
                </a:lnTo>
                <a:lnTo>
                  <a:pt x="192841" y="8919"/>
                </a:lnTo>
                <a:lnTo>
                  <a:pt x="187102" y="6143"/>
                </a:lnTo>
                <a:lnTo>
                  <a:pt x="180649" y="4486"/>
                </a:lnTo>
                <a:lnTo>
                  <a:pt x="173481" y="3937"/>
                </a:lnTo>
                <a:close/>
              </a:path>
              <a:path w="259079" h="130175">
                <a:moveTo>
                  <a:pt x="197539" y="12573"/>
                </a:moveTo>
                <a:lnTo>
                  <a:pt x="180466" y="12573"/>
                </a:lnTo>
                <a:lnTo>
                  <a:pt x="186181" y="14732"/>
                </a:lnTo>
                <a:lnTo>
                  <a:pt x="194817" y="23368"/>
                </a:lnTo>
                <a:lnTo>
                  <a:pt x="196976" y="28829"/>
                </a:lnTo>
                <a:lnTo>
                  <a:pt x="196976" y="42291"/>
                </a:lnTo>
                <a:lnTo>
                  <a:pt x="194817" y="47751"/>
                </a:lnTo>
                <a:lnTo>
                  <a:pt x="186181" y="56387"/>
                </a:lnTo>
                <a:lnTo>
                  <a:pt x="180466" y="58547"/>
                </a:lnTo>
                <a:lnTo>
                  <a:pt x="197534" y="58547"/>
                </a:lnTo>
                <a:lnTo>
                  <a:pt x="197865" y="58293"/>
                </a:lnTo>
                <a:lnTo>
                  <a:pt x="204088" y="52324"/>
                </a:lnTo>
                <a:lnTo>
                  <a:pt x="207263" y="44704"/>
                </a:lnTo>
                <a:lnTo>
                  <a:pt x="207263" y="26416"/>
                </a:lnTo>
                <a:lnTo>
                  <a:pt x="204088" y="18796"/>
                </a:lnTo>
                <a:lnTo>
                  <a:pt x="197865" y="12826"/>
                </a:lnTo>
                <a:lnTo>
                  <a:pt x="197539" y="12573"/>
                </a:lnTo>
                <a:close/>
              </a:path>
              <a:path w="259079" h="130175">
                <a:moveTo>
                  <a:pt x="33527" y="2159"/>
                </a:moveTo>
                <a:lnTo>
                  <a:pt x="0" y="24002"/>
                </a:lnTo>
                <a:lnTo>
                  <a:pt x="0" y="41656"/>
                </a:lnTo>
                <a:lnTo>
                  <a:pt x="33527" y="63500"/>
                </a:lnTo>
                <a:lnTo>
                  <a:pt x="40548" y="62952"/>
                </a:lnTo>
                <a:lnTo>
                  <a:pt x="46926" y="61309"/>
                </a:lnTo>
                <a:lnTo>
                  <a:pt x="52637" y="58570"/>
                </a:lnTo>
                <a:lnTo>
                  <a:pt x="57657" y="54737"/>
                </a:lnTo>
                <a:lnTo>
                  <a:pt x="26415" y="54737"/>
                </a:lnTo>
                <a:lnTo>
                  <a:pt x="20827" y="52705"/>
                </a:lnTo>
                <a:lnTo>
                  <a:pt x="16510" y="48768"/>
                </a:lnTo>
                <a:lnTo>
                  <a:pt x="12318" y="44704"/>
                </a:lnTo>
                <a:lnTo>
                  <a:pt x="10160" y="39497"/>
                </a:lnTo>
                <a:lnTo>
                  <a:pt x="10160" y="26288"/>
                </a:lnTo>
                <a:lnTo>
                  <a:pt x="12318" y="20955"/>
                </a:lnTo>
                <a:lnTo>
                  <a:pt x="20827" y="12954"/>
                </a:lnTo>
                <a:lnTo>
                  <a:pt x="26415" y="10922"/>
                </a:lnTo>
                <a:lnTo>
                  <a:pt x="57793" y="10922"/>
                </a:lnTo>
                <a:lnTo>
                  <a:pt x="57657" y="10795"/>
                </a:lnTo>
                <a:lnTo>
                  <a:pt x="52637" y="7034"/>
                </a:lnTo>
                <a:lnTo>
                  <a:pt x="46926" y="4333"/>
                </a:lnTo>
                <a:lnTo>
                  <a:pt x="40548" y="2704"/>
                </a:lnTo>
                <a:lnTo>
                  <a:pt x="33527" y="2159"/>
                </a:lnTo>
                <a:close/>
              </a:path>
              <a:path w="259079" h="130175">
                <a:moveTo>
                  <a:pt x="57793" y="10922"/>
                </a:moveTo>
                <a:lnTo>
                  <a:pt x="40512" y="10922"/>
                </a:lnTo>
                <a:lnTo>
                  <a:pt x="46100" y="12954"/>
                </a:lnTo>
                <a:lnTo>
                  <a:pt x="54610" y="20955"/>
                </a:lnTo>
                <a:lnTo>
                  <a:pt x="56768" y="26288"/>
                </a:lnTo>
                <a:lnTo>
                  <a:pt x="56768" y="39497"/>
                </a:lnTo>
                <a:lnTo>
                  <a:pt x="54610" y="44704"/>
                </a:lnTo>
                <a:lnTo>
                  <a:pt x="50418" y="48768"/>
                </a:lnTo>
                <a:lnTo>
                  <a:pt x="46100" y="52705"/>
                </a:lnTo>
                <a:lnTo>
                  <a:pt x="40512" y="54737"/>
                </a:lnTo>
                <a:lnTo>
                  <a:pt x="57657" y="54737"/>
                </a:lnTo>
                <a:lnTo>
                  <a:pt x="63880" y="48895"/>
                </a:lnTo>
                <a:lnTo>
                  <a:pt x="67055" y="41656"/>
                </a:lnTo>
                <a:lnTo>
                  <a:pt x="67055" y="24002"/>
                </a:lnTo>
                <a:lnTo>
                  <a:pt x="63880" y="16637"/>
                </a:lnTo>
                <a:lnTo>
                  <a:pt x="57793" y="10922"/>
                </a:lnTo>
                <a:close/>
              </a:path>
              <a:path w="259079" h="130175">
                <a:moveTo>
                  <a:pt x="238760" y="0"/>
                </a:moveTo>
                <a:lnTo>
                  <a:pt x="228473" y="0"/>
                </a:lnTo>
                <a:lnTo>
                  <a:pt x="228473" y="73660"/>
                </a:lnTo>
                <a:lnTo>
                  <a:pt x="238760" y="73660"/>
                </a:lnTo>
                <a:lnTo>
                  <a:pt x="238760" y="44450"/>
                </a:lnTo>
                <a:lnTo>
                  <a:pt x="258571" y="44450"/>
                </a:lnTo>
                <a:lnTo>
                  <a:pt x="258571" y="35179"/>
                </a:lnTo>
                <a:lnTo>
                  <a:pt x="238760" y="35179"/>
                </a:lnTo>
                <a:lnTo>
                  <a:pt x="238760" y="0"/>
                </a:lnTo>
                <a:close/>
              </a:path>
              <a:path w="259079" h="130175">
                <a:moveTo>
                  <a:pt x="98678" y="0"/>
                </a:moveTo>
                <a:lnTo>
                  <a:pt x="88391" y="0"/>
                </a:lnTo>
                <a:lnTo>
                  <a:pt x="88391" y="63881"/>
                </a:lnTo>
                <a:lnTo>
                  <a:pt x="98678" y="63881"/>
                </a:lnTo>
                <a:lnTo>
                  <a:pt x="98678" y="37211"/>
                </a:lnTo>
                <a:lnTo>
                  <a:pt x="118617" y="37211"/>
                </a:lnTo>
                <a:lnTo>
                  <a:pt x="118617" y="28067"/>
                </a:lnTo>
                <a:lnTo>
                  <a:pt x="98678" y="28067"/>
                </a:lnTo>
                <a:lnTo>
                  <a:pt x="986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1832356" y="2851657"/>
            <a:ext cx="293370" cy="138430"/>
          </a:xfrm>
          <a:custGeom>
            <a:avLst/>
            <a:gdLst/>
            <a:ahLst/>
            <a:cxnLst/>
            <a:rect l="l" t="t" r="r" b="b"/>
            <a:pathLst>
              <a:path w="293369" h="138430">
                <a:moveTo>
                  <a:pt x="105410" y="41910"/>
                </a:moveTo>
                <a:lnTo>
                  <a:pt x="104648" y="34798"/>
                </a:lnTo>
                <a:lnTo>
                  <a:pt x="102362" y="28486"/>
                </a:lnTo>
                <a:lnTo>
                  <a:pt x="98552" y="22987"/>
                </a:lnTo>
                <a:lnTo>
                  <a:pt x="94742" y="19634"/>
                </a:lnTo>
                <a:lnTo>
                  <a:pt x="94742" y="49149"/>
                </a:lnTo>
                <a:lnTo>
                  <a:pt x="91694" y="54864"/>
                </a:lnTo>
                <a:lnTo>
                  <a:pt x="85598" y="59182"/>
                </a:lnTo>
                <a:lnTo>
                  <a:pt x="79502" y="63373"/>
                </a:lnTo>
                <a:lnTo>
                  <a:pt x="71374" y="65532"/>
                </a:lnTo>
                <a:lnTo>
                  <a:pt x="51054" y="65532"/>
                </a:lnTo>
                <a:lnTo>
                  <a:pt x="42926" y="63373"/>
                </a:lnTo>
                <a:lnTo>
                  <a:pt x="30607" y="54864"/>
                </a:lnTo>
                <a:lnTo>
                  <a:pt x="27559" y="49149"/>
                </a:lnTo>
                <a:lnTo>
                  <a:pt x="27559" y="34671"/>
                </a:lnTo>
                <a:lnTo>
                  <a:pt x="30607" y="29083"/>
                </a:lnTo>
                <a:lnTo>
                  <a:pt x="36830" y="24892"/>
                </a:lnTo>
                <a:lnTo>
                  <a:pt x="42926" y="20701"/>
                </a:lnTo>
                <a:lnTo>
                  <a:pt x="51054" y="18669"/>
                </a:lnTo>
                <a:lnTo>
                  <a:pt x="71374" y="18669"/>
                </a:lnTo>
                <a:lnTo>
                  <a:pt x="79502" y="20701"/>
                </a:lnTo>
                <a:lnTo>
                  <a:pt x="91694" y="29083"/>
                </a:lnTo>
                <a:lnTo>
                  <a:pt x="94665" y="34671"/>
                </a:lnTo>
                <a:lnTo>
                  <a:pt x="94742" y="49149"/>
                </a:lnTo>
                <a:lnTo>
                  <a:pt x="94742" y="19634"/>
                </a:lnTo>
                <a:lnTo>
                  <a:pt x="61341" y="9652"/>
                </a:lnTo>
                <a:lnTo>
                  <a:pt x="51828" y="10198"/>
                </a:lnTo>
                <a:lnTo>
                  <a:pt x="17767" y="34798"/>
                </a:lnTo>
                <a:lnTo>
                  <a:pt x="17018" y="41910"/>
                </a:lnTo>
                <a:lnTo>
                  <a:pt x="17780" y="49149"/>
                </a:lnTo>
                <a:lnTo>
                  <a:pt x="51828" y="74129"/>
                </a:lnTo>
                <a:lnTo>
                  <a:pt x="61341" y="74676"/>
                </a:lnTo>
                <a:lnTo>
                  <a:pt x="70764" y="74129"/>
                </a:lnTo>
                <a:lnTo>
                  <a:pt x="79248" y="72478"/>
                </a:lnTo>
                <a:lnTo>
                  <a:pt x="86766" y="69697"/>
                </a:lnTo>
                <a:lnTo>
                  <a:pt x="93345" y="65786"/>
                </a:lnTo>
                <a:lnTo>
                  <a:pt x="93624" y="65532"/>
                </a:lnTo>
                <a:lnTo>
                  <a:pt x="98602" y="61023"/>
                </a:lnTo>
                <a:lnTo>
                  <a:pt x="102374" y="55473"/>
                </a:lnTo>
                <a:lnTo>
                  <a:pt x="104648" y="49110"/>
                </a:lnTo>
                <a:lnTo>
                  <a:pt x="105410" y="41910"/>
                </a:lnTo>
                <a:close/>
              </a:path>
              <a:path w="293369" h="138430">
                <a:moveTo>
                  <a:pt x="122555" y="102489"/>
                </a:moveTo>
                <a:lnTo>
                  <a:pt x="0" y="102489"/>
                </a:lnTo>
                <a:lnTo>
                  <a:pt x="0" y="111506"/>
                </a:lnTo>
                <a:lnTo>
                  <a:pt x="122555" y="111506"/>
                </a:lnTo>
                <a:lnTo>
                  <a:pt x="122555" y="102489"/>
                </a:lnTo>
                <a:close/>
              </a:path>
              <a:path w="293369" h="138430">
                <a:moveTo>
                  <a:pt x="221742" y="89662"/>
                </a:moveTo>
                <a:lnTo>
                  <a:pt x="220599" y="83185"/>
                </a:lnTo>
                <a:lnTo>
                  <a:pt x="220218" y="81026"/>
                </a:lnTo>
                <a:lnTo>
                  <a:pt x="217170" y="81661"/>
                </a:lnTo>
                <a:lnTo>
                  <a:pt x="212852" y="82169"/>
                </a:lnTo>
                <a:lnTo>
                  <a:pt x="201422" y="82931"/>
                </a:lnTo>
                <a:lnTo>
                  <a:pt x="194056" y="83185"/>
                </a:lnTo>
                <a:lnTo>
                  <a:pt x="185166" y="83185"/>
                </a:lnTo>
                <a:lnTo>
                  <a:pt x="160147" y="83058"/>
                </a:lnTo>
                <a:lnTo>
                  <a:pt x="160147" y="10922"/>
                </a:lnTo>
                <a:lnTo>
                  <a:pt x="149860" y="10922"/>
                </a:lnTo>
                <a:lnTo>
                  <a:pt x="149860" y="92202"/>
                </a:lnTo>
                <a:lnTo>
                  <a:pt x="184594" y="92100"/>
                </a:lnTo>
                <a:lnTo>
                  <a:pt x="196113" y="91935"/>
                </a:lnTo>
                <a:lnTo>
                  <a:pt x="211201" y="91440"/>
                </a:lnTo>
                <a:lnTo>
                  <a:pt x="217170" y="90678"/>
                </a:lnTo>
                <a:lnTo>
                  <a:pt x="221742" y="89662"/>
                </a:lnTo>
                <a:close/>
              </a:path>
              <a:path w="293369" h="138430">
                <a:moveTo>
                  <a:pt x="265811" y="53721"/>
                </a:moveTo>
                <a:lnTo>
                  <a:pt x="242951" y="53721"/>
                </a:lnTo>
                <a:lnTo>
                  <a:pt x="242951" y="0"/>
                </a:lnTo>
                <a:lnTo>
                  <a:pt x="232791" y="0"/>
                </a:lnTo>
                <a:lnTo>
                  <a:pt x="232791" y="132080"/>
                </a:lnTo>
                <a:lnTo>
                  <a:pt x="242951" y="132080"/>
                </a:lnTo>
                <a:lnTo>
                  <a:pt x="242951" y="62865"/>
                </a:lnTo>
                <a:lnTo>
                  <a:pt x="265811" y="62865"/>
                </a:lnTo>
                <a:lnTo>
                  <a:pt x="265811" y="53721"/>
                </a:lnTo>
                <a:close/>
              </a:path>
              <a:path w="293369" h="138430">
                <a:moveTo>
                  <a:pt x="293243" y="103886"/>
                </a:moveTo>
                <a:lnTo>
                  <a:pt x="282575" y="103886"/>
                </a:lnTo>
                <a:lnTo>
                  <a:pt x="274320" y="138430"/>
                </a:lnTo>
                <a:lnTo>
                  <a:pt x="281940" y="138430"/>
                </a:lnTo>
                <a:lnTo>
                  <a:pt x="293243" y="103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/>
          <p:nvPr/>
        </p:nvSpPr>
        <p:spPr>
          <a:xfrm>
            <a:off x="2196464" y="2851657"/>
            <a:ext cx="259079" cy="132080"/>
          </a:xfrm>
          <a:custGeom>
            <a:avLst/>
            <a:gdLst/>
            <a:ahLst/>
            <a:cxnLst/>
            <a:rect l="l" t="t" r="r" b="b"/>
            <a:pathLst>
              <a:path w="259080" h="132080">
                <a:moveTo>
                  <a:pt x="169037" y="87375"/>
                </a:moveTo>
                <a:lnTo>
                  <a:pt x="158750" y="87375"/>
                </a:lnTo>
                <a:lnTo>
                  <a:pt x="158750" y="127888"/>
                </a:lnTo>
                <a:lnTo>
                  <a:pt x="242951" y="127888"/>
                </a:lnTo>
                <a:lnTo>
                  <a:pt x="242951" y="118744"/>
                </a:lnTo>
                <a:lnTo>
                  <a:pt x="169037" y="118744"/>
                </a:lnTo>
                <a:lnTo>
                  <a:pt x="169037" y="87375"/>
                </a:lnTo>
                <a:close/>
              </a:path>
              <a:path w="259080" h="132080">
                <a:moveTo>
                  <a:pt x="239268" y="0"/>
                </a:moveTo>
                <a:lnTo>
                  <a:pt x="228981" y="0"/>
                </a:lnTo>
                <a:lnTo>
                  <a:pt x="228981" y="96519"/>
                </a:lnTo>
                <a:lnTo>
                  <a:pt x="239268" y="96519"/>
                </a:lnTo>
                <a:lnTo>
                  <a:pt x="239268" y="50291"/>
                </a:lnTo>
                <a:lnTo>
                  <a:pt x="259080" y="50291"/>
                </a:lnTo>
                <a:lnTo>
                  <a:pt x="259080" y="41148"/>
                </a:lnTo>
                <a:lnTo>
                  <a:pt x="239268" y="41148"/>
                </a:lnTo>
                <a:lnTo>
                  <a:pt x="239268" y="0"/>
                </a:lnTo>
                <a:close/>
              </a:path>
              <a:path w="259080" h="132080">
                <a:moveTo>
                  <a:pt x="153543" y="6350"/>
                </a:moveTo>
                <a:lnTo>
                  <a:pt x="143510" y="6350"/>
                </a:lnTo>
                <a:lnTo>
                  <a:pt x="143510" y="73405"/>
                </a:lnTo>
                <a:lnTo>
                  <a:pt x="204089" y="73405"/>
                </a:lnTo>
                <a:lnTo>
                  <a:pt x="204089" y="64262"/>
                </a:lnTo>
                <a:lnTo>
                  <a:pt x="153543" y="64262"/>
                </a:lnTo>
                <a:lnTo>
                  <a:pt x="153543" y="40766"/>
                </a:lnTo>
                <a:lnTo>
                  <a:pt x="204089" y="40766"/>
                </a:lnTo>
                <a:lnTo>
                  <a:pt x="204089" y="31750"/>
                </a:lnTo>
                <a:lnTo>
                  <a:pt x="153543" y="31750"/>
                </a:lnTo>
                <a:lnTo>
                  <a:pt x="153543" y="6350"/>
                </a:lnTo>
                <a:close/>
              </a:path>
              <a:path w="259080" h="132080">
                <a:moveTo>
                  <a:pt x="204089" y="40766"/>
                </a:moveTo>
                <a:lnTo>
                  <a:pt x="193929" y="40766"/>
                </a:lnTo>
                <a:lnTo>
                  <a:pt x="193929" y="64262"/>
                </a:lnTo>
                <a:lnTo>
                  <a:pt x="204089" y="64262"/>
                </a:lnTo>
                <a:lnTo>
                  <a:pt x="204089" y="40766"/>
                </a:lnTo>
                <a:close/>
              </a:path>
              <a:path w="259080" h="132080">
                <a:moveTo>
                  <a:pt x="204089" y="6350"/>
                </a:moveTo>
                <a:lnTo>
                  <a:pt x="193929" y="6350"/>
                </a:lnTo>
                <a:lnTo>
                  <a:pt x="193929" y="31750"/>
                </a:lnTo>
                <a:lnTo>
                  <a:pt x="204089" y="31750"/>
                </a:lnTo>
                <a:lnTo>
                  <a:pt x="204089" y="6350"/>
                </a:lnTo>
                <a:close/>
              </a:path>
              <a:path w="259080" h="132080">
                <a:moveTo>
                  <a:pt x="67183" y="12191"/>
                </a:moveTo>
                <a:lnTo>
                  <a:pt x="5334" y="12191"/>
                </a:lnTo>
                <a:lnTo>
                  <a:pt x="5334" y="21336"/>
                </a:lnTo>
                <a:lnTo>
                  <a:pt x="56261" y="21336"/>
                </a:lnTo>
                <a:lnTo>
                  <a:pt x="53851" y="33599"/>
                </a:lnTo>
                <a:lnTo>
                  <a:pt x="28646" y="74265"/>
                </a:lnTo>
                <a:lnTo>
                  <a:pt x="0" y="92963"/>
                </a:lnTo>
                <a:lnTo>
                  <a:pt x="7747" y="101218"/>
                </a:lnTo>
                <a:lnTo>
                  <a:pt x="43054" y="73590"/>
                </a:lnTo>
                <a:lnTo>
                  <a:pt x="63087" y="38496"/>
                </a:lnTo>
                <a:lnTo>
                  <a:pt x="66063" y="25624"/>
                </a:lnTo>
                <a:lnTo>
                  <a:pt x="67183" y="12191"/>
                </a:lnTo>
                <a:close/>
              </a:path>
              <a:path w="259080" h="132080">
                <a:moveTo>
                  <a:pt x="103886" y="0"/>
                </a:moveTo>
                <a:lnTo>
                  <a:pt x="93726" y="0"/>
                </a:lnTo>
                <a:lnTo>
                  <a:pt x="93726" y="132079"/>
                </a:lnTo>
                <a:lnTo>
                  <a:pt x="103886" y="132079"/>
                </a:lnTo>
                <a:lnTo>
                  <a:pt x="1038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2519172" y="2851657"/>
            <a:ext cx="532765" cy="132080"/>
          </a:xfrm>
          <a:custGeom>
            <a:avLst/>
            <a:gdLst/>
            <a:ahLst/>
            <a:cxnLst/>
            <a:rect l="l" t="t" r="r" b="b"/>
            <a:pathLst>
              <a:path w="532764" h="132080">
                <a:moveTo>
                  <a:pt x="179450" y="73787"/>
                </a:moveTo>
                <a:lnTo>
                  <a:pt x="169290" y="73787"/>
                </a:lnTo>
                <a:lnTo>
                  <a:pt x="169290" y="129031"/>
                </a:lnTo>
                <a:lnTo>
                  <a:pt x="250825" y="129031"/>
                </a:lnTo>
                <a:lnTo>
                  <a:pt x="250825" y="119887"/>
                </a:lnTo>
                <a:lnTo>
                  <a:pt x="179450" y="119887"/>
                </a:lnTo>
                <a:lnTo>
                  <a:pt x="179450" y="102742"/>
                </a:lnTo>
                <a:lnTo>
                  <a:pt x="250825" y="102742"/>
                </a:lnTo>
                <a:lnTo>
                  <a:pt x="250825" y="93852"/>
                </a:lnTo>
                <a:lnTo>
                  <a:pt x="179450" y="93852"/>
                </a:lnTo>
                <a:lnTo>
                  <a:pt x="179450" y="73787"/>
                </a:lnTo>
                <a:close/>
              </a:path>
              <a:path w="532764" h="132080">
                <a:moveTo>
                  <a:pt x="250825" y="102742"/>
                </a:moveTo>
                <a:lnTo>
                  <a:pt x="240664" y="102742"/>
                </a:lnTo>
                <a:lnTo>
                  <a:pt x="240664" y="119887"/>
                </a:lnTo>
                <a:lnTo>
                  <a:pt x="250825" y="119887"/>
                </a:lnTo>
                <a:lnTo>
                  <a:pt x="250825" y="102742"/>
                </a:lnTo>
                <a:close/>
              </a:path>
              <a:path w="532764" h="132080">
                <a:moveTo>
                  <a:pt x="250825" y="73787"/>
                </a:moveTo>
                <a:lnTo>
                  <a:pt x="240664" y="73787"/>
                </a:lnTo>
                <a:lnTo>
                  <a:pt x="240664" y="93852"/>
                </a:lnTo>
                <a:lnTo>
                  <a:pt x="250825" y="93852"/>
                </a:lnTo>
                <a:lnTo>
                  <a:pt x="250825" y="73787"/>
                </a:lnTo>
                <a:close/>
              </a:path>
              <a:path w="532764" h="132080">
                <a:moveTo>
                  <a:pt x="512825" y="97027"/>
                </a:moveTo>
                <a:lnTo>
                  <a:pt x="506275" y="97480"/>
                </a:lnTo>
                <a:lnTo>
                  <a:pt x="497093" y="97885"/>
                </a:lnTo>
                <a:lnTo>
                  <a:pt x="485268" y="98242"/>
                </a:lnTo>
                <a:lnTo>
                  <a:pt x="421385" y="99313"/>
                </a:lnTo>
                <a:lnTo>
                  <a:pt x="422401" y="108076"/>
                </a:lnTo>
                <a:lnTo>
                  <a:pt x="456138" y="107755"/>
                </a:lnTo>
                <a:lnTo>
                  <a:pt x="497443" y="106680"/>
                </a:lnTo>
                <a:lnTo>
                  <a:pt x="506743" y="106299"/>
                </a:lnTo>
                <a:lnTo>
                  <a:pt x="513460" y="105917"/>
                </a:lnTo>
                <a:lnTo>
                  <a:pt x="512825" y="97027"/>
                </a:lnTo>
                <a:close/>
              </a:path>
              <a:path w="532764" h="132080">
                <a:moveTo>
                  <a:pt x="465963" y="10032"/>
                </a:moveTo>
                <a:lnTo>
                  <a:pt x="431038" y="32638"/>
                </a:lnTo>
                <a:lnTo>
                  <a:pt x="431095" y="50673"/>
                </a:lnTo>
                <a:lnTo>
                  <a:pt x="465963" y="73025"/>
                </a:lnTo>
                <a:lnTo>
                  <a:pt x="473156" y="72475"/>
                </a:lnTo>
                <a:lnTo>
                  <a:pt x="479694" y="70818"/>
                </a:lnTo>
                <a:lnTo>
                  <a:pt x="485590" y="68042"/>
                </a:lnTo>
                <a:lnTo>
                  <a:pt x="490854" y="64135"/>
                </a:lnTo>
                <a:lnTo>
                  <a:pt x="490998" y="64007"/>
                </a:lnTo>
                <a:lnTo>
                  <a:pt x="459231" y="64007"/>
                </a:lnTo>
                <a:lnTo>
                  <a:pt x="453516" y="61849"/>
                </a:lnTo>
                <a:lnTo>
                  <a:pt x="448817" y="57657"/>
                </a:lnTo>
                <a:lnTo>
                  <a:pt x="443991" y="53466"/>
                </a:lnTo>
                <a:lnTo>
                  <a:pt x="441578" y="48132"/>
                </a:lnTo>
                <a:lnTo>
                  <a:pt x="441578" y="34925"/>
                </a:lnTo>
                <a:lnTo>
                  <a:pt x="443991" y="29590"/>
                </a:lnTo>
                <a:lnTo>
                  <a:pt x="448563" y="25400"/>
                </a:lnTo>
                <a:lnTo>
                  <a:pt x="453263" y="21209"/>
                </a:lnTo>
                <a:lnTo>
                  <a:pt x="459104" y="19176"/>
                </a:lnTo>
                <a:lnTo>
                  <a:pt x="490854" y="19176"/>
                </a:lnTo>
                <a:lnTo>
                  <a:pt x="485519" y="15176"/>
                </a:lnTo>
                <a:lnTo>
                  <a:pt x="479599" y="12318"/>
                </a:lnTo>
                <a:lnTo>
                  <a:pt x="473084" y="10604"/>
                </a:lnTo>
                <a:lnTo>
                  <a:pt x="465963" y="10032"/>
                </a:lnTo>
                <a:close/>
              </a:path>
              <a:path w="532764" h="132080">
                <a:moveTo>
                  <a:pt x="490854" y="19176"/>
                </a:moveTo>
                <a:lnTo>
                  <a:pt x="472947" y="19176"/>
                </a:lnTo>
                <a:lnTo>
                  <a:pt x="478789" y="21209"/>
                </a:lnTo>
                <a:lnTo>
                  <a:pt x="488060" y="29463"/>
                </a:lnTo>
                <a:lnTo>
                  <a:pt x="490473" y="34925"/>
                </a:lnTo>
                <a:lnTo>
                  <a:pt x="490473" y="48132"/>
                </a:lnTo>
                <a:lnTo>
                  <a:pt x="488060" y="53466"/>
                </a:lnTo>
                <a:lnTo>
                  <a:pt x="478663" y="61849"/>
                </a:lnTo>
                <a:lnTo>
                  <a:pt x="472820" y="64007"/>
                </a:lnTo>
                <a:lnTo>
                  <a:pt x="490998" y="64007"/>
                </a:lnTo>
                <a:lnTo>
                  <a:pt x="497585" y="58165"/>
                </a:lnTo>
                <a:lnTo>
                  <a:pt x="500888" y="50673"/>
                </a:lnTo>
                <a:lnTo>
                  <a:pt x="500888" y="32638"/>
                </a:lnTo>
                <a:lnTo>
                  <a:pt x="497585" y="25273"/>
                </a:lnTo>
                <a:lnTo>
                  <a:pt x="490854" y="19176"/>
                </a:lnTo>
                <a:close/>
              </a:path>
              <a:path w="532764" h="132080">
                <a:moveTo>
                  <a:pt x="326008" y="20574"/>
                </a:moveTo>
                <a:lnTo>
                  <a:pt x="315975" y="20574"/>
                </a:lnTo>
                <a:lnTo>
                  <a:pt x="315975" y="34543"/>
                </a:lnTo>
                <a:lnTo>
                  <a:pt x="315356" y="42638"/>
                </a:lnTo>
                <a:lnTo>
                  <a:pt x="295036" y="83407"/>
                </a:lnTo>
                <a:lnTo>
                  <a:pt x="281813" y="94868"/>
                </a:lnTo>
                <a:lnTo>
                  <a:pt x="289686" y="101726"/>
                </a:lnTo>
                <a:lnTo>
                  <a:pt x="315594" y="71627"/>
                </a:lnTo>
                <a:lnTo>
                  <a:pt x="321309" y="57912"/>
                </a:lnTo>
                <a:lnTo>
                  <a:pt x="331480" y="57912"/>
                </a:lnTo>
                <a:lnTo>
                  <a:pt x="328485" y="50006"/>
                </a:lnTo>
                <a:lnTo>
                  <a:pt x="326628" y="41882"/>
                </a:lnTo>
                <a:lnTo>
                  <a:pt x="326067" y="34543"/>
                </a:lnTo>
                <a:lnTo>
                  <a:pt x="326008" y="20574"/>
                </a:lnTo>
                <a:close/>
              </a:path>
              <a:path w="532764" h="132080">
                <a:moveTo>
                  <a:pt x="331480" y="57912"/>
                </a:moveTo>
                <a:lnTo>
                  <a:pt x="321309" y="57912"/>
                </a:lnTo>
                <a:lnTo>
                  <a:pt x="323341" y="64515"/>
                </a:lnTo>
                <a:lnTo>
                  <a:pt x="347720" y="95797"/>
                </a:lnTo>
                <a:lnTo>
                  <a:pt x="352551" y="99822"/>
                </a:lnTo>
                <a:lnTo>
                  <a:pt x="359790" y="92201"/>
                </a:lnTo>
                <a:lnTo>
                  <a:pt x="353095" y="87102"/>
                </a:lnTo>
                <a:lnTo>
                  <a:pt x="346900" y="81121"/>
                </a:lnTo>
                <a:lnTo>
                  <a:pt x="341181" y="74235"/>
                </a:lnTo>
                <a:lnTo>
                  <a:pt x="335914" y="66420"/>
                </a:lnTo>
                <a:lnTo>
                  <a:pt x="331581" y="58177"/>
                </a:lnTo>
                <a:lnTo>
                  <a:pt x="331480" y="57912"/>
                </a:lnTo>
                <a:close/>
              </a:path>
              <a:path w="532764" h="132080">
                <a:moveTo>
                  <a:pt x="354838" y="11556"/>
                </a:moveTo>
                <a:lnTo>
                  <a:pt x="286638" y="11556"/>
                </a:lnTo>
                <a:lnTo>
                  <a:pt x="286638" y="20574"/>
                </a:lnTo>
                <a:lnTo>
                  <a:pt x="354838" y="20574"/>
                </a:lnTo>
                <a:lnTo>
                  <a:pt x="354838" y="11556"/>
                </a:lnTo>
                <a:close/>
              </a:path>
              <a:path w="532764" h="132080">
                <a:moveTo>
                  <a:pt x="250825" y="37718"/>
                </a:moveTo>
                <a:lnTo>
                  <a:pt x="240537" y="37718"/>
                </a:lnTo>
                <a:lnTo>
                  <a:pt x="240537" y="66548"/>
                </a:lnTo>
                <a:lnTo>
                  <a:pt x="250825" y="66548"/>
                </a:lnTo>
                <a:lnTo>
                  <a:pt x="250825" y="37718"/>
                </a:lnTo>
                <a:close/>
              </a:path>
              <a:path w="532764" h="132080">
                <a:moveTo>
                  <a:pt x="193166" y="1650"/>
                </a:moveTo>
                <a:lnTo>
                  <a:pt x="184530" y="1650"/>
                </a:lnTo>
                <a:lnTo>
                  <a:pt x="177456" y="2222"/>
                </a:lnTo>
                <a:lnTo>
                  <a:pt x="151129" y="24384"/>
                </a:lnTo>
                <a:lnTo>
                  <a:pt x="151129" y="42163"/>
                </a:lnTo>
                <a:lnTo>
                  <a:pt x="184530" y="64897"/>
                </a:lnTo>
                <a:lnTo>
                  <a:pt x="193166" y="64897"/>
                </a:lnTo>
                <a:lnTo>
                  <a:pt x="200659" y="62484"/>
                </a:lnTo>
                <a:lnTo>
                  <a:pt x="208478" y="56261"/>
                </a:lnTo>
                <a:lnTo>
                  <a:pt x="177545" y="56261"/>
                </a:lnTo>
                <a:lnTo>
                  <a:pt x="171830" y="54101"/>
                </a:lnTo>
                <a:lnTo>
                  <a:pt x="167639" y="49784"/>
                </a:lnTo>
                <a:lnTo>
                  <a:pt x="163321" y="45465"/>
                </a:lnTo>
                <a:lnTo>
                  <a:pt x="161162" y="40004"/>
                </a:lnTo>
                <a:lnTo>
                  <a:pt x="161162" y="26669"/>
                </a:lnTo>
                <a:lnTo>
                  <a:pt x="163321" y="21209"/>
                </a:lnTo>
                <a:lnTo>
                  <a:pt x="171957" y="12573"/>
                </a:lnTo>
                <a:lnTo>
                  <a:pt x="177545" y="10413"/>
                </a:lnTo>
                <a:lnTo>
                  <a:pt x="208511" y="10413"/>
                </a:lnTo>
                <a:lnTo>
                  <a:pt x="200532" y="4063"/>
                </a:lnTo>
                <a:lnTo>
                  <a:pt x="193166" y="1650"/>
                </a:lnTo>
                <a:close/>
              </a:path>
              <a:path w="532764" h="132080">
                <a:moveTo>
                  <a:pt x="208511" y="10413"/>
                </a:moveTo>
                <a:lnTo>
                  <a:pt x="191515" y="10413"/>
                </a:lnTo>
                <a:lnTo>
                  <a:pt x="197103" y="12573"/>
                </a:lnTo>
                <a:lnTo>
                  <a:pt x="205739" y="21209"/>
                </a:lnTo>
                <a:lnTo>
                  <a:pt x="207898" y="26669"/>
                </a:lnTo>
                <a:lnTo>
                  <a:pt x="207898" y="40004"/>
                </a:lnTo>
                <a:lnTo>
                  <a:pt x="205739" y="45465"/>
                </a:lnTo>
                <a:lnTo>
                  <a:pt x="201548" y="49784"/>
                </a:lnTo>
                <a:lnTo>
                  <a:pt x="197230" y="54101"/>
                </a:lnTo>
                <a:lnTo>
                  <a:pt x="191515" y="56261"/>
                </a:lnTo>
                <a:lnTo>
                  <a:pt x="208478" y="56261"/>
                </a:lnTo>
                <a:lnTo>
                  <a:pt x="213105" y="52577"/>
                </a:lnTo>
                <a:lnTo>
                  <a:pt x="216788" y="45974"/>
                </a:lnTo>
                <a:lnTo>
                  <a:pt x="217931" y="37718"/>
                </a:lnTo>
                <a:lnTo>
                  <a:pt x="250825" y="37718"/>
                </a:lnTo>
                <a:lnTo>
                  <a:pt x="250825" y="28701"/>
                </a:lnTo>
                <a:lnTo>
                  <a:pt x="217804" y="28701"/>
                </a:lnTo>
                <a:lnTo>
                  <a:pt x="216661" y="20574"/>
                </a:lnTo>
                <a:lnTo>
                  <a:pt x="212978" y="13969"/>
                </a:lnTo>
                <a:lnTo>
                  <a:pt x="208511" y="10413"/>
                </a:lnTo>
                <a:close/>
              </a:path>
              <a:path w="532764" h="132080">
                <a:moveTo>
                  <a:pt x="250825" y="126"/>
                </a:moveTo>
                <a:lnTo>
                  <a:pt x="240537" y="126"/>
                </a:lnTo>
                <a:lnTo>
                  <a:pt x="240537" y="28701"/>
                </a:lnTo>
                <a:lnTo>
                  <a:pt x="250825" y="28701"/>
                </a:lnTo>
                <a:lnTo>
                  <a:pt x="250825" y="126"/>
                </a:lnTo>
                <a:close/>
              </a:path>
              <a:path w="532764" h="132080">
                <a:moveTo>
                  <a:pt x="45592" y="9143"/>
                </a:moveTo>
                <a:lnTo>
                  <a:pt x="35432" y="9143"/>
                </a:lnTo>
                <a:lnTo>
                  <a:pt x="35432" y="30734"/>
                </a:lnTo>
                <a:lnTo>
                  <a:pt x="34835" y="39544"/>
                </a:lnTo>
                <a:lnTo>
                  <a:pt x="14509" y="80946"/>
                </a:lnTo>
                <a:lnTo>
                  <a:pt x="0" y="93344"/>
                </a:lnTo>
                <a:lnTo>
                  <a:pt x="7873" y="100202"/>
                </a:lnTo>
                <a:lnTo>
                  <a:pt x="36004" y="66182"/>
                </a:lnTo>
                <a:lnTo>
                  <a:pt x="40639" y="55117"/>
                </a:lnTo>
                <a:lnTo>
                  <a:pt x="50815" y="55117"/>
                </a:lnTo>
                <a:lnTo>
                  <a:pt x="47990" y="47291"/>
                </a:lnTo>
                <a:lnTo>
                  <a:pt x="46190" y="38824"/>
                </a:lnTo>
                <a:lnTo>
                  <a:pt x="45628" y="30734"/>
                </a:lnTo>
                <a:lnTo>
                  <a:pt x="45592" y="9143"/>
                </a:lnTo>
                <a:close/>
              </a:path>
              <a:path w="532764" h="132080">
                <a:moveTo>
                  <a:pt x="50815" y="55117"/>
                </a:moveTo>
                <a:lnTo>
                  <a:pt x="40639" y="55117"/>
                </a:lnTo>
                <a:lnTo>
                  <a:pt x="42495" y="60072"/>
                </a:lnTo>
                <a:lnTo>
                  <a:pt x="68230" y="94077"/>
                </a:lnTo>
                <a:lnTo>
                  <a:pt x="73659" y="98551"/>
                </a:lnTo>
                <a:lnTo>
                  <a:pt x="80898" y="90550"/>
                </a:lnTo>
                <a:lnTo>
                  <a:pt x="73229" y="84955"/>
                </a:lnTo>
                <a:lnTo>
                  <a:pt x="66405" y="78644"/>
                </a:lnTo>
                <a:lnTo>
                  <a:pt x="60414" y="71620"/>
                </a:lnTo>
                <a:lnTo>
                  <a:pt x="55244" y="63880"/>
                </a:lnTo>
                <a:lnTo>
                  <a:pt x="51004" y="55639"/>
                </a:lnTo>
                <a:lnTo>
                  <a:pt x="50815" y="55117"/>
                </a:lnTo>
                <a:close/>
              </a:path>
              <a:path w="532764" h="132080">
                <a:moveTo>
                  <a:pt x="532383" y="0"/>
                </a:moveTo>
                <a:lnTo>
                  <a:pt x="522096" y="0"/>
                </a:lnTo>
                <a:lnTo>
                  <a:pt x="522096" y="132079"/>
                </a:lnTo>
                <a:lnTo>
                  <a:pt x="532383" y="132079"/>
                </a:lnTo>
                <a:lnTo>
                  <a:pt x="532383" y="0"/>
                </a:lnTo>
                <a:close/>
              </a:path>
              <a:path w="532764" h="132080">
                <a:moveTo>
                  <a:pt x="383666" y="0"/>
                </a:moveTo>
                <a:lnTo>
                  <a:pt x="373506" y="0"/>
                </a:lnTo>
                <a:lnTo>
                  <a:pt x="373506" y="132079"/>
                </a:lnTo>
                <a:lnTo>
                  <a:pt x="383666" y="132079"/>
                </a:lnTo>
                <a:lnTo>
                  <a:pt x="383666" y="62864"/>
                </a:lnTo>
                <a:lnTo>
                  <a:pt x="406526" y="62864"/>
                </a:lnTo>
                <a:lnTo>
                  <a:pt x="406526" y="53720"/>
                </a:lnTo>
                <a:lnTo>
                  <a:pt x="383666" y="53720"/>
                </a:lnTo>
                <a:lnTo>
                  <a:pt x="383666" y="0"/>
                </a:lnTo>
                <a:close/>
              </a:path>
              <a:path w="532764" h="132080">
                <a:moveTo>
                  <a:pt x="103250" y="0"/>
                </a:moveTo>
                <a:lnTo>
                  <a:pt x="93090" y="0"/>
                </a:lnTo>
                <a:lnTo>
                  <a:pt x="93090" y="132079"/>
                </a:lnTo>
                <a:lnTo>
                  <a:pt x="103250" y="132079"/>
                </a:lnTo>
                <a:lnTo>
                  <a:pt x="103250" y="62864"/>
                </a:lnTo>
                <a:lnTo>
                  <a:pt x="126110" y="62864"/>
                </a:lnTo>
                <a:lnTo>
                  <a:pt x="126110" y="53720"/>
                </a:lnTo>
                <a:lnTo>
                  <a:pt x="103250" y="53720"/>
                </a:lnTo>
                <a:lnTo>
                  <a:pt x="103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3127755" y="2851657"/>
            <a:ext cx="543560" cy="132080"/>
          </a:xfrm>
          <a:custGeom>
            <a:avLst/>
            <a:gdLst/>
            <a:ahLst/>
            <a:cxnLst/>
            <a:rect l="l" t="t" r="r" b="b"/>
            <a:pathLst>
              <a:path w="543560" h="132080">
                <a:moveTo>
                  <a:pt x="543179" y="100075"/>
                </a:moveTo>
                <a:lnTo>
                  <a:pt x="420623" y="100075"/>
                </a:lnTo>
                <a:lnTo>
                  <a:pt x="420623" y="109219"/>
                </a:lnTo>
                <a:lnTo>
                  <a:pt x="543179" y="109219"/>
                </a:lnTo>
                <a:lnTo>
                  <a:pt x="543179" y="100075"/>
                </a:lnTo>
                <a:close/>
              </a:path>
              <a:path w="543560" h="132080">
                <a:moveTo>
                  <a:pt x="102743" y="74167"/>
                </a:moveTo>
                <a:lnTo>
                  <a:pt x="20319" y="74167"/>
                </a:lnTo>
                <a:lnTo>
                  <a:pt x="20319" y="83312"/>
                </a:lnTo>
                <a:lnTo>
                  <a:pt x="92710" y="83312"/>
                </a:lnTo>
                <a:lnTo>
                  <a:pt x="92710" y="95885"/>
                </a:lnTo>
                <a:lnTo>
                  <a:pt x="20319" y="95885"/>
                </a:lnTo>
                <a:lnTo>
                  <a:pt x="20319" y="128142"/>
                </a:lnTo>
                <a:lnTo>
                  <a:pt x="106425" y="128142"/>
                </a:lnTo>
                <a:lnTo>
                  <a:pt x="106425" y="119252"/>
                </a:lnTo>
                <a:lnTo>
                  <a:pt x="30352" y="119252"/>
                </a:lnTo>
                <a:lnTo>
                  <a:pt x="30352" y="104901"/>
                </a:lnTo>
                <a:lnTo>
                  <a:pt x="102743" y="104901"/>
                </a:lnTo>
                <a:lnTo>
                  <a:pt x="102743" y="74167"/>
                </a:lnTo>
                <a:close/>
              </a:path>
              <a:path w="543560" h="132080">
                <a:moveTo>
                  <a:pt x="346964" y="82423"/>
                </a:moveTo>
                <a:lnTo>
                  <a:pt x="336677" y="82423"/>
                </a:lnTo>
                <a:lnTo>
                  <a:pt x="336677" y="132079"/>
                </a:lnTo>
                <a:lnTo>
                  <a:pt x="346964" y="132079"/>
                </a:lnTo>
                <a:lnTo>
                  <a:pt x="346964" y="82423"/>
                </a:lnTo>
                <a:close/>
              </a:path>
              <a:path w="543560" h="132080">
                <a:moveTo>
                  <a:pt x="402970" y="73405"/>
                </a:moveTo>
                <a:lnTo>
                  <a:pt x="280416" y="73405"/>
                </a:lnTo>
                <a:lnTo>
                  <a:pt x="280416" y="82423"/>
                </a:lnTo>
                <a:lnTo>
                  <a:pt x="402970" y="82423"/>
                </a:lnTo>
                <a:lnTo>
                  <a:pt x="402970" y="73405"/>
                </a:lnTo>
                <a:close/>
              </a:path>
              <a:path w="543560" h="132080">
                <a:moveTo>
                  <a:pt x="522478" y="12318"/>
                </a:moveTo>
                <a:lnTo>
                  <a:pt x="441324" y="12318"/>
                </a:lnTo>
                <a:lnTo>
                  <a:pt x="441324" y="71754"/>
                </a:lnTo>
                <a:lnTo>
                  <a:pt x="524509" y="71754"/>
                </a:lnTo>
                <a:lnTo>
                  <a:pt x="524509" y="62484"/>
                </a:lnTo>
                <a:lnTo>
                  <a:pt x="451611" y="62484"/>
                </a:lnTo>
                <a:lnTo>
                  <a:pt x="451611" y="21462"/>
                </a:lnTo>
                <a:lnTo>
                  <a:pt x="522478" y="21462"/>
                </a:lnTo>
                <a:lnTo>
                  <a:pt x="522478" y="12318"/>
                </a:lnTo>
                <a:close/>
              </a:path>
              <a:path w="543560" h="132080">
                <a:moveTo>
                  <a:pt x="207391" y="11937"/>
                </a:moveTo>
                <a:lnTo>
                  <a:pt x="149097" y="11937"/>
                </a:lnTo>
                <a:lnTo>
                  <a:pt x="149097" y="21081"/>
                </a:lnTo>
                <a:lnTo>
                  <a:pt x="197231" y="21081"/>
                </a:lnTo>
                <a:lnTo>
                  <a:pt x="197231" y="50291"/>
                </a:lnTo>
                <a:lnTo>
                  <a:pt x="149097" y="50291"/>
                </a:lnTo>
                <a:lnTo>
                  <a:pt x="149097" y="102362"/>
                </a:lnTo>
                <a:lnTo>
                  <a:pt x="174005" y="102173"/>
                </a:lnTo>
                <a:lnTo>
                  <a:pt x="194436" y="101615"/>
                </a:lnTo>
                <a:lnTo>
                  <a:pt x="210391" y="100701"/>
                </a:lnTo>
                <a:lnTo>
                  <a:pt x="221869" y="99440"/>
                </a:lnTo>
                <a:lnTo>
                  <a:pt x="220838" y="93344"/>
                </a:lnTo>
                <a:lnTo>
                  <a:pt x="159257" y="93344"/>
                </a:lnTo>
                <a:lnTo>
                  <a:pt x="159257" y="59309"/>
                </a:lnTo>
                <a:lnTo>
                  <a:pt x="207391" y="59309"/>
                </a:lnTo>
                <a:lnTo>
                  <a:pt x="207391" y="11937"/>
                </a:lnTo>
                <a:close/>
              </a:path>
              <a:path w="543560" h="132080">
                <a:moveTo>
                  <a:pt x="220344" y="90424"/>
                </a:moveTo>
                <a:lnTo>
                  <a:pt x="211246" y="91737"/>
                </a:lnTo>
                <a:lnTo>
                  <a:pt x="198040" y="92646"/>
                </a:lnTo>
                <a:lnTo>
                  <a:pt x="180715" y="93174"/>
                </a:lnTo>
                <a:lnTo>
                  <a:pt x="159257" y="93344"/>
                </a:lnTo>
                <a:lnTo>
                  <a:pt x="220838" y="93344"/>
                </a:lnTo>
                <a:lnTo>
                  <a:pt x="220344" y="90424"/>
                </a:lnTo>
                <a:close/>
              </a:path>
              <a:path w="543560" h="132080">
                <a:moveTo>
                  <a:pt x="341756" y="2159"/>
                </a:moveTo>
                <a:lnTo>
                  <a:pt x="302768" y="15239"/>
                </a:lnTo>
                <a:lnTo>
                  <a:pt x="299084" y="39242"/>
                </a:lnTo>
                <a:lnTo>
                  <a:pt x="302768" y="46100"/>
                </a:lnTo>
                <a:lnTo>
                  <a:pt x="341756" y="58800"/>
                </a:lnTo>
                <a:lnTo>
                  <a:pt x="351377" y="58324"/>
                </a:lnTo>
                <a:lnTo>
                  <a:pt x="359854" y="56896"/>
                </a:lnTo>
                <a:lnTo>
                  <a:pt x="367188" y="54514"/>
                </a:lnTo>
                <a:lnTo>
                  <a:pt x="373380" y="51180"/>
                </a:lnTo>
                <a:lnTo>
                  <a:pt x="374878" y="50164"/>
                </a:lnTo>
                <a:lnTo>
                  <a:pt x="331596" y="50164"/>
                </a:lnTo>
                <a:lnTo>
                  <a:pt x="323849" y="48387"/>
                </a:lnTo>
                <a:lnTo>
                  <a:pt x="318134" y="44957"/>
                </a:lnTo>
                <a:lnTo>
                  <a:pt x="312546" y="41401"/>
                </a:lnTo>
                <a:lnTo>
                  <a:pt x="309753" y="36575"/>
                </a:lnTo>
                <a:lnTo>
                  <a:pt x="309753" y="24384"/>
                </a:lnTo>
                <a:lnTo>
                  <a:pt x="312546" y="19685"/>
                </a:lnTo>
                <a:lnTo>
                  <a:pt x="318134" y="16128"/>
                </a:lnTo>
                <a:lnTo>
                  <a:pt x="323849" y="12573"/>
                </a:lnTo>
                <a:lnTo>
                  <a:pt x="331596" y="10794"/>
                </a:lnTo>
                <a:lnTo>
                  <a:pt x="374691" y="10794"/>
                </a:lnTo>
                <a:lnTo>
                  <a:pt x="373380" y="9905"/>
                </a:lnTo>
                <a:lnTo>
                  <a:pt x="367188" y="6498"/>
                </a:lnTo>
                <a:lnTo>
                  <a:pt x="359854" y="4079"/>
                </a:lnTo>
                <a:lnTo>
                  <a:pt x="351377" y="2637"/>
                </a:lnTo>
                <a:lnTo>
                  <a:pt x="341756" y="2159"/>
                </a:lnTo>
                <a:close/>
              </a:path>
              <a:path w="543560" h="132080">
                <a:moveTo>
                  <a:pt x="374691" y="10794"/>
                </a:moveTo>
                <a:lnTo>
                  <a:pt x="351790" y="10794"/>
                </a:lnTo>
                <a:lnTo>
                  <a:pt x="359536" y="12573"/>
                </a:lnTo>
                <a:lnTo>
                  <a:pt x="365252" y="16128"/>
                </a:lnTo>
                <a:lnTo>
                  <a:pt x="370840" y="19685"/>
                </a:lnTo>
                <a:lnTo>
                  <a:pt x="373633" y="24384"/>
                </a:lnTo>
                <a:lnTo>
                  <a:pt x="373633" y="36575"/>
                </a:lnTo>
                <a:lnTo>
                  <a:pt x="370840" y="41401"/>
                </a:lnTo>
                <a:lnTo>
                  <a:pt x="365252" y="44957"/>
                </a:lnTo>
                <a:lnTo>
                  <a:pt x="359536" y="48387"/>
                </a:lnTo>
                <a:lnTo>
                  <a:pt x="351790" y="50164"/>
                </a:lnTo>
                <a:lnTo>
                  <a:pt x="374878" y="50164"/>
                </a:lnTo>
                <a:lnTo>
                  <a:pt x="380872" y="46100"/>
                </a:lnTo>
                <a:lnTo>
                  <a:pt x="384682" y="39242"/>
                </a:lnTo>
                <a:lnTo>
                  <a:pt x="384682" y="21970"/>
                </a:lnTo>
                <a:lnTo>
                  <a:pt x="380872" y="14986"/>
                </a:lnTo>
                <a:lnTo>
                  <a:pt x="374691" y="10794"/>
                </a:lnTo>
                <a:close/>
              </a:path>
              <a:path w="543560" h="132080">
                <a:moveTo>
                  <a:pt x="122555" y="52197"/>
                </a:moveTo>
                <a:lnTo>
                  <a:pt x="0" y="52197"/>
                </a:lnTo>
                <a:lnTo>
                  <a:pt x="0" y="61213"/>
                </a:lnTo>
                <a:lnTo>
                  <a:pt x="122555" y="61213"/>
                </a:lnTo>
                <a:lnTo>
                  <a:pt x="122555" y="52197"/>
                </a:lnTo>
                <a:close/>
              </a:path>
              <a:path w="543560" h="132080">
                <a:moveTo>
                  <a:pt x="104128" y="34543"/>
                </a:moveTo>
                <a:lnTo>
                  <a:pt x="94106" y="34543"/>
                </a:lnTo>
                <a:lnTo>
                  <a:pt x="93725" y="46100"/>
                </a:lnTo>
                <a:lnTo>
                  <a:pt x="93344" y="51942"/>
                </a:lnTo>
                <a:lnTo>
                  <a:pt x="93218" y="52197"/>
                </a:lnTo>
                <a:lnTo>
                  <a:pt x="102996" y="52197"/>
                </a:lnTo>
                <a:lnTo>
                  <a:pt x="103737" y="43070"/>
                </a:lnTo>
                <a:lnTo>
                  <a:pt x="104128" y="34543"/>
                </a:lnTo>
                <a:close/>
              </a:path>
              <a:path w="543560" h="132080">
                <a:moveTo>
                  <a:pt x="104648" y="3048"/>
                </a:moveTo>
                <a:lnTo>
                  <a:pt x="20574" y="3048"/>
                </a:lnTo>
                <a:lnTo>
                  <a:pt x="20574" y="11937"/>
                </a:lnTo>
                <a:lnTo>
                  <a:pt x="94361" y="11937"/>
                </a:lnTo>
                <a:lnTo>
                  <a:pt x="94357" y="18532"/>
                </a:lnTo>
                <a:lnTo>
                  <a:pt x="94233" y="26288"/>
                </a:lnTo>
                <a:lnTo>
                  <a:pt x="14858" y="29082"/>
                </a:lnTo>
                <a:lnTo>
                  <a:pt x="17652" y="38480"/>
                </a:lnTo>
                <a:lnTo>
                  <a:pt x="94106" y="34543"/>
                </a:lnTo>
                <a:lnTo>
                  <a:pt x="104128" y="34543"/>
                </a:lnTo>
                <a:lnTo>
                  <a:pt x="104251" y="31861"/>
                </a:lnTo>
                <a:lnTo>
                  <a:pt x="104550" y="18532"/>
                </a:lnTo>
                <a:lnTo>
                  <a:pt x="104648" y="3048"/>
                </a:lnTo>
                <a:close/>
              </a:path>
              <a:path w="543560" h="132080">
                <a:moveTo>
                  <a:pt x="242951" y="0"/>
                </a:moveTo>
                <a:lnTo>
                  <a:pt x="232791" y="0"/>
                </a:lnTo>
                <a:lnTo>
                  <a:pt x="232791" y="132079"/>
                </a:lnTo>
                <a:lnTo>
                  <a:pt x="242951" y="132079"/>
                </a:lnTo>
                <a:lnTo>
                  <a:pt x="242951" y="64897"/>
                </a:lnTo>
                <a:lnTo>
                  <a:pt x="265810" y="64897"/>
                </a:lnTo>
                <a:lnTo>
                  <a:pt x="265810" y="55625"/>
                </a:lnTo>
                <a:lnTo>
                  <a:pt x="242951" y="55625"/>
                </a:lnTo>
                <a:lnTo>
                  <a:pt x="242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3745738" y="2851657"/>
            <a:ext cx="396240" cy="132080"/>
          </a:xfrm>
          <a:custGeom>
            <a:avLst/>
            <a:gdLst/>
            <a:ahLst/>
            <a:cxnLst/>
            <a:rect l="l" t="t" r="r" b="b"/>
            <a:pathLst>
              <a:path w="396239" h="132080">
                <a:moveTo>
                  <a:pt x="252857" y="101980"/>
                </a:moveTo>
                <a:lnTo>
                  <a:pt x="130301" y="101980"/>
                </a:lnTo>
                <a:lnTo>
                  <a:pt x="130301" y="111125"/>
                </a:lnTo>
                <a:lnTo>
                  <a:pt x="252857" y="111125"/>
                </a:lnTo>
                <a:lnTo>
                  <a:pt x="252857" y="101980"/>
                </a:lnTo>
                <a:close/>
              </a:path>
              <a:path w="396239" h="132080">
                <a:moveTo>
                  <a:pt x="26924" y="84200"/>
                </a:moveTo>
                <a:lnTo>
                  <a:pt x="16637" y="84200"/>
                </a:lnTo>
                <a:lnTo>
                  <a:pt x="16637" y="127000"/>
                </a:lnTo>
                <a:lnTo>
                  <a:pt x="103377" y="127000"/>
                </a:lnTo>
                <a:lnTo>
                  <a:pt x="103377" y="117728"/>
                </a:lnTo>
                <a:lnTo>
                  <a:pt x="26924" y="117728"/>
                </a:lnTo>
                <a:lnTo>
                  <a:pt x="26924" y="84200"/>
                </a:lnTo>
                <a:close/>
              </a:path>
              <a:path w="396239" h="132080">
                <a:moveTo>
                  <a:pt x="99949" y="0"/>
                </a:moveTo>
                <a:lnTo>
                  <a:pt x="89662" y="0"/>
                </a:lnTo>
                <a:lnTo>
                  <a:pt x="89662" y="96519"/>
                </a:lnTo>
                <a:lnTo>
                  <a:pt x="99949" y="96519"/>
                </a:lnTo>
                <a:lnTo>
                  <a:pt x="99949" y="0"/>
                </a:lnTo>
                <a:close/>
              </a:path>
              <a:path w="396239" h="132080">
                <a:moveTo>
                  <a:pt x="34671" y="5079"/>
                </a:moveTo>
                <a:lnTo>
                  <a:pt x="619" y="31460"/>
                </a:lnTo>
                <a:lnTo>
                  <a:pt x="0" y="38607"/>
                </a:lnTo>
                <a:lnTo>
                  <a:pt x="619" y="45682"/>
                </a:lnTo>
                <a:lnTo>
                  <a:pt x="34671" y="72136"/>
                </a:lnTo>
                <a:lnTo>
                  <a:pt x="41771" y="71542"/>
                </a:lnTo>
                <a:lnTo>
                  <a:pt x="48228" y="69770"/>
                </a:lnTo>
                <a:lnTo>
                  <a:pt x="54066" y="66831"/>
                </a:lnTo>
                <a:lnTo>
                  <a:pt x="58983" y="62991"/>
                </a:lnTo>
                <a:lnTo>
                  <a:pt x="27432" y="62991"/>
                </a:lnTo>
                <a:lnTo>
                  <a:pt x="21589" y="60832"/>
                </a:lnTo>
                <a:lnTo>
                  <a:pt x="17017" y="56387"/>
                </a:lnTo>
                <a:lnTo>
                  <a:pt x="12573" y="51942"/>
                </a:lnTo>
                <a:lnTo>
                  <a:pt x="10287" y="45974"/>
                </a:lnTo>
                <a:lnTo>
                  <a:pt x="10287" y="31114"/>
                </a:lnTo>
                <a:lnTo>
                  <a:pt x="12573" y="25273"/>
                </a:lnTo>
                <a:lnTo>
                  <a:pt x="17017" y="20827"/>
                </a:lnTo>
                <a:lnTo>
                  <a:pt x="21589" y="16382"/>
                </a:lnTo>
                <a:lnTo>
                  <a:pt x="27432" y="14224"/>
                </a:lnTo>
                <a:lnTo>
                  <a:pt x="59147" y="14224"/>
                </a:lnTo>
                <a:lnTo>
                  <a:pt x="54119" y="10277"/>
                </a:lnTo>
                <a:lnTo>
                  <a:pt x="48275" y="7381"/>
                </a:lnTo>
                <a:lnTo>
                  <a:pt x="41788" y="5653"/>
                </a:lnTo>
                <a:lnTo>
                  <a:pt x="34671" y="5079"/>
                </a:lnTo>
                <a:close/>
              </a:path>
              <a:path w="396239" h="132080">
                <a:moveTo>
                  <a:pt x="59147" y="14224"/>
                </a:moveTo>
                <a:lnTo>
                  <a:pt x="41910" y="14224"/>
                </a:lnTo>
                <a:lnTo>
                  <a:pt x="47878" y="16382"/>
                </a:lnTo>
                <a:lnTo>
                  <a:pt x="52324" y="20827"/>
                </a:lnTo>
                <a:lnTo>
                  <a:pt x="56896" y="25273"/>
                </a:lnTo>
                <a:lnTo>
                  <a:pt x="59054" y="31114"/>
                </a:lnTo>
                <a:lnTo>
                  <a:pt x="59054" y="45974"/>
                </a:lnTo>
                <a:lnTo>
                  <a:pt x="56896" y="51942"/>
                </a:lnTo>
                <a:lnTo>
                  <a:pt x="52324" y="56387"/>
                </a:lnTo>
                <a:lnTo>
                  <a:pt x="47878" y="60832"/>
                </a:lnTo>
                <a:lnTo>
                  <a:pt x="41910" y="62991"/>
                </a:lnTo>
                <a:lnTo>
                  <a:pt x="58983" y="62991"/>
                </a:lnTo>
                <a:lnTo>
                  <a:pt x="69214" y="38607"/>
                </a:lnTo>
                <a:lnTo>
                  <a:pt x="68597" y="31460"/>
                </a:lnTo>
                <a:lnTo>
                  <a:pt x="66738" y="25003"/>
                </a:lnTo>
                <a:lnTo>
                  <a:pt x="63642" y="19302"/>
                </a:lnTo>
                <a:lnTo>
                  <a:pt x="59309" y="14350"/>
                </a:lnTo>
                <a:lnTo>
                  <a:pt x="59147" y="14224"/>
                </a:lnTo>
                <a:close/>
              </a:path>
              <a:path w="396239" h="132080">
                <a:moveTo>
                  <a:pt x="241553" y="65786"/>
                </a:moveTo>
                <a:lnTo>
                  <a:pt x="141732" y="65786"/>
                </a:lnTo>
                <a:lnTo>
                  <a:pt x="141732" y="74802"/>
                </a:lnTo>
                <a:lnTo>
                  <a:pt x="241553" y="74802"/>
                </a:lnTo>
                <a:lnTo>
                  <a:pt x="241553" y="65786"/>
                </a:lnTo>
                <a:close/>
              </a:path>
              <a:path w="396239" h="132080">
                <a:moveTo>
                  <a:pt x="172085" y="28701"/>
                </a:moveTo>
                <a:lnTo>
                  <a:pt x="162051" y="28701"/>
                </a:lnTo>
                <a:lnTo>
                  <a:pt x="163702" y="65786"/>
                </a:lnTo>
                <a:lnTo>
                  <a:pt x="173736" y="65786"/>
                </a:lnTo>
                <a:lnTo>
                  <a:pt x="172085" y="28701"/>
                </a:lnTo>
                <a:close/>
              </a:path>
              <a:path w="396239" h="132080">
                <a:moveTo>
                  <a:pt x="221107" y="28701"/>
                </a:moveTo>
                <a:lnTo>
                  <a:pt x="211074" y="28701"/>
                </a:lnTo>
                <a:lnTo>
                  <a:pt x="209169" y="65786"/>
                </a:lnTo>
                <a:lnTo>
                  <a:pt x="219201" y="65786"/>
                </a:lnTo>
                <a:lnTo>
                  <a:pt x="221107" y="28701"/>
                </a:lnTo>
                <a:close/>
              </a:path>
              <a:path w="396239" h="132080">
                <a:moveTo>
                  <a:pt x="239902" y="12573"/>
                </a:moveTo>
                <a:lnTo>
                  <a:pt x="143383" y="12573"/>
                </a:lnTo>
                <a:lnTo>
                  <a:pt x="143383" y="21716"/>
                </a:lnTo>
                <a:lnTo>
                  <a:pt x="239902" y="21716"/>
                </a:lnTo>
                <a:lnTo>
                  <a:pt x="239902" y="12573"/>
                </a:lnTo>
                <a:close/>
              </a:path>
              <a:path w="396239" h="132080">
                <a:moveTo>
                  <a:pt x="337692" y="11937"/>
                </a:moveTo>
                <a:lnTo>
                  <a:pt x="279400" y="11937"/>
                </a:lnTo>
                <a:lnTo>
                  <a:pt x="279400" y="21081"/>
                </a:lnTo>
                <a:lnTo>
                  <a:pt x="327533" y="21081"/>
                </a:lnTo>
                <a:lnTo>
                  <a:pt x="327533" y="50291"/>
                </a:lnTo>
                <a:lnTo>
                  <a:pt x="279400" y="50291"/>
                </a:lnTo>
                <a:lnTo>
                  <a:pt x="279400" y="102362"/>
                </a:lnTo>
                <a:lnTo>
                  <a:pt x="304307" y="102173"/>
                </a:lnTo>
                <a:lnTo>
                  <a:pt x="324738" y="101615"/>
                </a:lnTo>
                <a:lnTo>
                  <a:pt x="340693" y="100701"/>
                </a:lnTo>
                <a:lnTo>
                  <a:pt x="352171" y="99440"/>
                </a:lnTo>
                <a:lnTo>
                  <a:pt x="351140" y="93344"/>
                </a:lnTo>
                <a:lnTo>
                  <a:pt x="289560" y="93344"/>
                </a:lnTo>
                <a:lnTo>
                  <a:pt x="289560" y="59309"/>
                </a:lnTo>
                <a:lnTo>
                  <a:pt x="337692" y="59309"/>
                </a:lnTo>
                <a:lnTo>
                  <a:pt x="337692" y="11937"/>
                </a:lnTo>
                <a:close/>
              </a:path>
              <a:path w="396239" h="132080">
                <a:moveTo>
                  <a:pt x="350647" y="90424"/>
                </a:moveTo>
                <a:lnTo>
                  <a:pt x="341548" y="91737"/>
                </a:lnTo>
                <a:lnTo>
                  <a:pt x="328342" y="92646"/>
                </a:lnTo>
                <a:lnTo>
                  <a:pt x="311017" y="93174"/>
                </a:lnTo>
                <a:lnTo>
                  <a:pt x="289560" y="93344"/>
                </a:lnTo>
                <a:lnTo>
                  <a:pt x="351140" y="93344"/>
                </a:lnTo>
                <a:lnTo>
                  <a:pt x="350647" y="90424"/>
                </a:lnTo>
                <a:close/>
              </a:path>
              <a:path w="396239" h="132080">
                <a:moveTo>
                  <a:pt x="373252" y="0"/>
                </a:moveTo>
                <a:lnTo>
                  <a:pt x="363092" y="0"/>
                </a:lnTo>
                <a:lnTo>
                  <a:pt x="363092" y="132079"/>
                </a:lnTo>
                <a:lnTo>
                  <a:pt x="373252" y="132079"/>
                </a:lnTo>
                <a:lnTo>
                  <a:pt x="373252" y="64897"/>
                </a:lnTo>
                <a:lnTo>
                  <a:pt x="396113" y="64897"/>
                </a:lnTo>
                <a:lnTo>
                  <a:pt x="396113" y="55625"/>
                </a:lnTo>
                <a:lnTo>
                  <a:pt x="373252" y="55625"/>
                </a:lnTo>
                <a:lnTo>
                  <a:pt x="3732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4205223" y="2856483"/>
            <a:ext cx="262890" cy="122555"/>
          </a:xfrm>
          <a:custGeom>
            <a:avLst/>
            <a:gdLst/>
            <a:ahLst/>
            <a:cxnLst/>
            <a:rect l="l" t="t" r="r" b="b"/>
            <a:pathLst>
              <a:path w="262889" h="122555">
                <a:moveTo>
                  <a:pt x="171958" y="82930"/>
                </a:moveTo>
                <a:lnTo>
                  <a:pt x="161671" y="82930"/>
                </a:lnTo>
                <a:lnTo>
                  <a:pt x="161671" y="122174"/>
                </a:lnTo>
                <a:lnTo>
                  <a:pt x="244983" y="122174"/>
                </a:lnTo>
                <a:lnTo>
                  <a:pt x="244983" y="112902"/>
                </a:lnTo>
                <a:lnTo>
                  <a:pt x="171958" y="112902"/>
                </a:lnTo>
                <a:lnTo>
                  <a:pt x="171958" y="82930"/>
                </a:lnTo>
                <a:close/>
              </a:path>
              <a:path w="262889" h="122555">
                <a:moveTo>
                  <a:pt x="122554" y="97281"/>
                </a:moveTo>
                <a:lnTo>
                  <a:pt x="0" y="97281"/>
                </a:lnTo>
                <a:lnTo>
                  <a:pt x="0" y="106425"/>
                </a:lnTo>
                <a:lnTo>
                  <a:pt x="122554" y="106425"/>
                </a:lnTo>
                <a:lnTo>
                  <a:pt x="122554" y="97281"/>
                </a:lnTo>
                <a:close/>
              </a:path>
              <a:path w="262889" h="122555">
                <a:moveTo>
                  <a:pt x="66548" y="71247"/>
                </a:moveTo>
                <a:lnTo>
                  <a:pt x="56134" y="71247"/>
                </a:lnTo>
                <a:lnTo>
                  <a:pt x="56134" y="97281"/>
                </a:lnTo>
                <a:lnTo>
                  <a:pt x="66548" y="97281"/>
                </a:lnTo>
                <a:lnTo>
                  <a:pt x="66548" y="71247"/>
                </a:lnTo>
                <a:close/>
              </a:path>
              <a:path w="262889" h="122555">
                <a:moveTo>
                  <a:pt x="262763" y="62484"/>
                </a:moveTo>
                <a:lnTo>
                  <a:pt x="140208" y="62484"/>
                </a:lnTo>
                <a:lnTo>
                  <a:pt x="140208" y="71754"/>
                </a:lnTo>
                <a:lnTo>
                  <a:pt x="262763" y="71754"/>
                </a:lnTo>
                <a:lnTo>
                  <a:pt x="262763" y="62484"/>
                </a:lnTo>
                <a:close/>
              </a:path>
              <a:path w="262889" h="122555">
                <a:moveTo>
                  <a:pt x="108712" y="7492"/>
                </a:moveTo>
                <a:lnTo>
                  <a:pt x="63118" y="7492"/>
                </a:lnTo>
                <a:lnTo>
                  <a:pt x="63118" y="63753"/>
                </a:lnTo>
                <a:lnTo>
                  <a:pt x="110362" y="63753"/>
                </a:lnTo>
                <a:lnTo>
                  <a:pt x="110362" y="54737"/>
                </a:lnTo>
                <a:lnTo>
                  <a:pt x="73151" y="54737"/>
                </a:lnTo>
                <a:lnTo>
                  <a:pt x="73151" y="16637"/>
                </a:lnTo>
                <a:lnTo>
                  <a:pt x="108712" y="16637"/>
                </a:lnTo>
                <a:lnTo>
                  <a:pt x="108712" y="7492"/>
                </a:lnTo>
                <a:close/>
              </a:path>
              <a:path w="262889" h="122555">
                <a:moveTo>
                  <a:pt x="55117" y="7492"/>
                </a:moveTo>
                <a:lnTo>
                  <a:pt x="11937" y="7492"/>
                </a:lnTo>
                <a:lnTo>
                  <a:pt x="11937" y="63753"/>
                </a:lnTo>
                <a:lnTo>
                  <a:pt x="57023" y="63753"/>
                </a:lnTo>
                <a:lnTo>
                  <a:pt x="57023" y="54737"/>
                </a:lnTo>
                <a:lnTo>
                  <a:pt x="22225" y="54737"/>
                </a:lnTo>
                <a:lnTo>
                  <a:pt x="22225" y="16637"/>
                </a:lnTo>
                <a:lnTo>
                  <a:pt x="55117" y="16637"/>
                </a:lnTo>
                <a:lnTo>
                  <a:pt x="55117" y="7492"/>
                </a:lnTo>
                <a:close/>
              </a:path>
              <a:path w="262889" h="122555">
                <a:moveTo>
                  <a:pt x="172465" y="0"/>
                </a:moveTo>
                <a:lnTo>
                  <a:pt x="162305" y="0"/>
                </a:lnTo>
                <a:lnTo>
                  <a:pt x="162305" y="44323"/>
                </a:lnTo>
                <a:lnTo>
                  <a:pt x="244728" y="44323"/>
                </a:lnTo>
                <a:lnTo>
                  <a:pt x="244728" y="35178"/>
                </a:lnTo>
                <a:lnTo>
                  <a:pt x="172465" y="35178"/>
                </a:lnTo>
                <a:lnTo>
                  <a:pt x="1724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4532884" y="2851657"/>
            <a:ext cx="543560" cy="132080"/>
          </a:xfrm>
          <a:custGeom>
            <a:avLst/>
            <a:gdLst/>
            <a:ahLst/>
            <a:cxnLst/>
            <a:rect l="l" t="t" r="r" b="b"/>
            <a:pathLst>
              <a:path w="543560" h="132080">
                <a:moveTo>
                  <a:pt x="402970" y="100837"/>
                </a:moveTo>
                <a:lnTo>
                  <a:pt x="280415" y="100837"/>
                </a:lnTo>
                <a:lnTo>
                  <a:pt x="280415" y="109981"/>
                </a:lnTo>
                <a:lnTo>
                  <a:pt x="402970" y="109981"/>
                </a:lnTo>
                <a:lnTo>
                  <a:pt x="402970" y="100837"/>
                </a:lnTo>
                <a:close/>
              </a:path>
              <a:path w="543560" h="132080">
                <a:moveTo>
                  <a:pt x="523493" y="81787"/>
                </a:moveTo>
                <a:lnTo>
                  <a:pt x="440181" y="81787"/>
                </a:lnTo>
                <a:lnTo>
                  <a:pt x="440181" y="90424"/>
                </a:lnTo>
                <a:lnTo>
                  <a:pt x="513461" y="90424"/>
                </a:lnTo>
                <a:lnTo>
                  <a:pt x="513461" y="101853"/>
                </a:lnTo>
                <a:lnTo>
                  <a:pt x="440181" y="101853"/>
                </a:lnTo>
                <a:lnTo>
                  <a:pt x="440181" y="130682"/>
                </a:lnTo>
                <a:lnTo>
                  <a:pt x="526414" y="130682"/>
                </a:lnTo>
                <a:lnTo>
                  <a:pt x="526414" y="122047"/>
                </a:lnTo>
                <a:lnTo>
                  <a:pt x="450214" y="122047"/>
                </a:lnTo>
                <a:lnTo>
                  <a:pt x="450214" y="109981"/>
                </a:lnTo>
                <a:lnTo>
                  <a:pt x="523493" y="109981"/>
                </a:lnTo>
                <a:lnTo>
                  <a:pt x="523493" y="81787"/>
                </a:lnTo>
                <a:close/>
              </a:path>
              <a:path w="543560" h="132080">
                <a:moveTo>
                  <a:pt x="543178" y="61975"/>
                </a:moveTo>
                <a:lnTo>
                  <a:pt x="420624" y="61975"/>
                </a:lnTo>
                <a:lnTo>
                  <a:pt x="420624" y="70612"/>
                </a:lnTo>
                <a:lnTo>
                  <a:pt x="543178" y="70612"/>
                </a:lnTo>
                <a:lnTo>
                  <a:pt x="543178" y="61975"/>
                </a:lnTo>
                <a:close/>
              </a:path>
              <a:path w="543560" h="132080">
                <a:moveTo>
                  <a:pt x="159765" y="9905"/>
                </a:moveTo>
                <a:lnTo>
                  <a:pt x="149478" y="9905"/>
                </a:lnTo>
                <a:lnTo>
                  <a:pt x="149478" y="96012"/>
                </a:lnTo>
                <a:lnTo>
                  <a:pt x="212725" y="96012"/>
                </a:lnTo>
                <a:lnTo>
                  <a:pt x="212725" y="86994"/>
                </a:lnTo>
                <a:lnTo>
                  <a:pt x="159765" y="86994"/>
                </a:lnTo>
                <a:lnTo>
                  <a:pt x="159765" y="52831"/>
                </a:lnTo>
                <a:lnTo>
                  <a:pt x="212725" y="52831"/>
                </a:lnTo>
                <a:lnTo>
                  <a:pt x="212725" y="43814"/>
                </a:lnTo>
                <a:lnTo>
                  <a:pt x="159765" y="43814"/>
                </a:lnTo>
                <a:lnTo>
                  <a:pt x="159765" y="9905"/>
                </a:lnTo>
                <a:close/>
              </a:path>
              <a:path w="543560" h="132080">
                <a:moveTo>
                  <a:pt x="212725" y="52831"/>
                </a:moveTo>
                <a:lnTo>
                  <a:pt x="202437" y="52831"/>
                </a:lnTo>
                <a:lnTo>
                  <a:pt x="202437" y="86994"/>
                </a:lnTo>
                <a:lnTo>
                  <a:pt x="212725" y="86994"/>
                </a:lnTo>
                <a:lnTo>
                  <a:pt x="212725" y="52831"/>
                </a:lnTo>
                <a:close/>
              </a:path>
              <a:path w="543560" h="132080">
                <a:moveTo>
                  <a:pt x="212725" y="9905"/>
                </a:moveTo>
                <a:lnTo>
                  <a:pt x="202437" y="9905"/>
                </a:lnTo>
                <a:lnTo>
                  <a:pt x="202437" y="43814"/>
                </a:lnTo>
                <a:lnTo>
                  <a:pt x="212725" y="43814"/>
                </a:lnTo>
                <a:lnTo>
                  <a:pt x="212725" y="9905"/>
                </a:lnTo>
                <a:close/>
              </a:path>
              <a:path w="543560" h="132080">
                <a:moveTo>
                  <a:pt x="346963" y="10667"/>
                </a:moveTo>
                <a:lnTo>
                  <a:pt x="336423" y="10667"/>
                </a:lnTo>
                <a:lnTo>
                  <a:pt x="336423" y="17652"/>
                </a:lnTo>
                <a:lnTo>
                  <a:pt x="335545" y="23864"/>
                </a:lnTo>
                <a:lnTo>
                  <a:pt x="306482" y="55308"/>
                </a:lnTo>
                <a:lnTo>
                  <a:pt x="285623" y="62356"/>
                </a:lnTo>
                <a:lnTo>
                  <a:pt x="292607" y="70485"/>
                </a:lnTo>
                <a:lnTo>
                  <a:pt x="329055" y="50293"/>
                </a:lnTo>
                <a:lnTo>
                  <a:pt x="341502" y="34416"/>
                </a:lnTo>
                <a:lnTo>
                  <a:pt x="353113" y="34416"/>
                </a:lnTo>
                <a:lnTo>
                  <a:pt x="350396" y="30289"/>
                </a:lnTo>
                <a:lnTo>
                  <a:pt x="347816" y="23864"/>
                </a:lnTo>
                <a:lnTo>
                  <a:pt x="346963" y="17652"/>
                </a:lnTo>
                <a:lnTo>
                  <a:pt x="346963" y="10667"/>
                </a:lnTo>
                <a:close/>
              </a:path>
              <a:path w="543560" h="132080">
                <a:moveTo>
                  <a:pt x="353113" y="34416"/>
                </a:moveTo>
                <a:lnTo>
                  <a:pt x="341502" y="34416"/>
                </a:lnTo>
                <a:lnTo>
                  <a:pt x="344604" y="39489"/>
                </a:lnTo>
                <a:lnTo>
                  <a:pt x="374967" y="64055"/>
                </a:lnTo>
                <a:lnTo>
                  <a:pt x="390525" y="70357"/>
                </a:lnTo>
                <a:lnTo>
                  <a:pt x="397763" y="62229"/>
                </a:lnTo>
                <a:lnTo>
                  <a:pt x="386810" y="59134"/>
                </a:lnTo>
                <a:lnTo>
                  <a:pt x="376999" y="54990"/>
                </a:lnTo>
                <a:lnTo>
                  <a:pt x="368303" y="49776"/>
                </a:lnTo>
                <a:lnTo>
                  <a:pt x="360806" y="43561"/>
                </a:lnTo>
                <a:lnTo>
                  <a:pt x="354732" y="36869"/>
                </a:lnTo>
                <a:lnTo>
                  <a:pt x="353113" y="34416"/>
                </a:lnTo>
                <a:close/>
              </a:path>
              <a:path w="543560" h="132080">
                <a:moveTo>
                  <a:pt x="109854" y="0"/>
                </a:moveTo>
                <a:lnTo>
                  <a:pt x="99567" y="0"/>
                </a:lnTo>
                <a:lnTo>
                  <a:pt x="99567" y="43306"/>
                </a:lnTo>
                <a:lnTo>
                  <a:pt x="68706" y="43306"/>
                </a:lnTo>
                <a:lnTo>
                  <a:pt x="68706" y="52450"/>
                </a:lnTo>
                <a:lnTo>
                  <a:pt x="99567" y="52450"/>
                </a:lnTo>
                <a:lnTo>
                  <a:pt x="99567" y="132079"/>
                </a:lnTo>
                <a:lnTo>
                  <a:pt x="109854" y="132079"/>
                </a:lnTo>
                <a:lnTo>
                  <a:pt x="109854" y="0"/>
                </a:lnTo>
                <a:close/>
              </a:path>
              <a:path w="543560" h="132080">
                <a:moveTo>
                  <a:pt x="45719" y="9143"/>
                </a:moveTo>
                <a:lnTo>
                  <a:pt x="35560" y="9143"/>
                </a:lnTo>
                <a:lnTo>
                  <a:pt x="35560" y="30734"/>
                </a:lnTo>
                <a:lnTo>
                  <a:pt x="34962" y="39544"/>
                </a:lnTo>
                <a:lnTo>
                  <a:pt x="14668" y="80946"/>
                </a:lnTo>
                <a:lnTo>
                  <a:pt x="0" y="93344"/>
                </a:lnTo>
                <a:lnTo>
                  <a:pt x="7874" y="100202"/>
                </a:lnTo>
                <a:lnTo>
                  <a:pt x="36115" y="66357"/>
                </a:lnTo>
                <a:lnTo>
                  <a:pt x="40766" y="55117"/>
                </a:lnTo>
                <a:lnTo>
                  <a:pt x="50936" y="55117"/>
                </a:lnTo>
                <a:lnTo>
                  <a:pt x="48101" y="47180"/>
                </a:lnTo>
                <a:lnTo>
                  <a:pt x="46315" y="38750"/>
                </a:lnTo>
                <a:lnTo>
                  <a:pt x="45755" y="30734"/>
                </a:lnTo>
                <a:lnTo>
                  <a:pt x="45719" y="9143"/>
                </a:lnTo>
                <a:close/>
              </a:path>
              <a:path w="543560" h="132080">
                <a:moveTo>
                  <a:pt x="50936" y="55117"/>
                </a:moveTo>
                <a:lnTo>
                  <a:pt x="40766" y="55117"/>
                </a:lnTo>
                <a:lnTo>
                  <a:pt x="42531" y="60001"/>
                </a:lnTo>
                <a:lnTo>
                  <a:pt x="68462" y="94077"/>
                </a:lnTo>
                <a:lnTo>
                  <a:pt x="73913" y="98551"/>
                </a:lnTo>
                <a:lnTo>
                  <a:pt x="81025" y="90550"/>
                </a:lnTo>
                <a:lnTo>
                  <a:pt x="73332" y="84933"/>
                </a:lnTo>
                <a:lnTo>
                  <a:pt x="66516" y="78628"/>
                </a:lnTo>
                <a:lnTo>
                  <a:pt x="60487" y="71566"/>
                </a:lnTo>
                <a:lnTo>
                  <a:pt x="55244" y="63753"/>
                </a:lnTo>
                <a:lnTo>
                  <a:pt x="51077" y="55514"/>
                </a:lnTo>
                <a:lnTo>
                  <a:pt x="50936" y="55117"/>
                </a:lnTo>
                <a:close/>
              </a:path>
              <a:path w="543560" h="132080">
                <a:moveTo>
                  <a:pt x="523239" y="2286"/>
                </a:moveTo>
                <a:lnTo>
                  <a:pt x="440563" y="2286"/>
                </a:lnTo>
                <a:lnTo>
                  <a:pt x="440563" y="10922"/>
                </a:lnTo>
                <a:lnTo>
                  <a:pt x="513206" y="10922"/>
                </a:lnTo>
                <a:lnTo>
                  <a:pt x="513206" y="22351"/>
                </a:lnTo>
                <a:lnTo>
                  <a:pt x="440563" y="22351"/>
                </a:lnTo>
                <a:lnTo>
                  <a:pt x="440563" y="50926"/>
                </a:lnTo>
                <a:lnTo>
                  <a:pt x="526161" y="50926"/>
                </a:lnTo>
                <a:lnTo>
                  <a:pt x="526161" y="42163"/>
                </a:lnTo>
                <a:lnTo>
                  <a:pt x="450595" y="42163"/>
                </a:lnTo>
                <a:lnTo>
                  <a:pt x="450595" y="30225"/>
                </a:lnTo>
                <a:lnTo>
                  <a:pt x="523239" y="30225"/>
                </a:lnTo>
                <a:lnTo>
                  <a:pt x="523239" y="2286"/>
                </a:lnTo>
                <a:close/>
              </a:path>
              <a:path w="543560" h="132080">
                <a:moveTo>
                  <a:pt x="248538" y="0"/>
                </a:moveTo>
                <a:lnTo>
                  <a:pt x="238378" y="0"/>
                </a:lnTo>
                <a:lnTo>
                  <a:pt x="238378" y="132079"/>
                </a:lnTo>
                <a:lnTo>
                  <a:pt x="248538" y="132079"/>
                </a:lnTo>
                <a:lnTo>
                  <a:pt x="248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5141340" y="2850260"/>
            <a:ext cx="528955" cy="133985"/>
          </a:xfrm>
          <a:custGeom>
            <a:avLst/>
            <a:gdLst/>
            <a:ahLst/>
            <a:cxnLst/>
            <a:rect l="l" t="t" r="r" b="b"/>
            <a:pathLst>
              <a:path w="528954" h="133985">
                <a:moveTo>
                  <a:pt x="201168" y="83820"/>
                </a:moveTo>
                <a:lnTo>
                  <a:pt x="162433" y="94741"/>
                </a:lnTo>
                <a:lnTo>
                  <a:pt x="158750" y="100711"/>
                </a:lnTo>
                <a:lnTo>
                  <a:pt x="158750" y="115950"/>
                </a:lnTo>
                <a:lnTo>
                  <a:pt x="201168" y="132841"/>
                </a:lnTo>
                <a:lnTo>
                  <a:pt x="210837" y="132435"/>
                </a:lnTo>
                <a:lnTo>
                  <a:pt x="219281" y="131206"/>
                </a:lnTo>
                <a:lnTo>
                  <a:pt x="226510" y="129145"/>
                </a:lnTo>
                <a:lnTo>
                  <a:pt x="232537" y="126237"/>
                </a:lnTo>
                <a:lnTo>
                  <a:pt x="236156" y="124078"/>
                </a:lnTo>
                <a:lnTo>
                  <a:pt x="190626" y="124078"/>
                </a:lnTo>
                <a:lnTo>
                  <a:pt x="182753" y="122682"/>
                </a:lnTo>
                <a:lnTo>
                  <a:pt x="177419" y="120014"/>
                </a:lnTo>
                <a:lnTo>
                  <a:pt x="172085" y="117221"/>
                </a:lnTo>
                <a:lnTo>
                  <a:pt x="169418" y="113411"/>
                </a:lnTo>
                <a:lnTo>
                  <a:pt x="169418" y="103504"/>
                </a:lnTo>
                <a:lnTo>
                  <a:pt x="172085" y="99567"/>
                </a:lnTo>
                <a:lnTo>
                  <a:pt x="182753" y="93979"/>
                </a:lnTo>
                <a:lnTo>
                  <a:pt x="190626" y="92583"/>
                </a:lnTo>
                <a:lnTo>
                  <a:pt x="236156" y="92583"/>
                </a:lnTo>
                <a:lnTo>
                  <a:pt x="232537" y="90424"/>
                </a:lnTo>
                <a:lnTo>
                  <a:pt x="226439" y="87516"/>
                </a:lnTo>
                <a:lnTo>
                  <a:pt x="219186" y="85455"/>
                </a:lnTo>
                <a:lnTo>
                  <a:pt x="210766" y="84226"/>
                </a:lnTo>
                <a:lnTo>
                  <a:pt x="201168" y="83820"/>
                </a:lnTo>
                <a:close/>
              </a:path>
              <a:path w="528954" h="133985">
                <a:moveTo>
                  <a:pt x="236156" y="92583"/>
                </a:moveTo>
                <a:lnTo>
                  <a:pt x="211455" y="92583"/>
                </a:lnTo>
                <a:lnTo>
                  <a:pt x="219456" y="93979"/>
                </a:lnTo>
                <a:lnTo>
                  <a:pt x="230124" y="99567"/>
                </a:lnTo>
                <a:lnTo>
                  <a:pt x="232791" y="103504"/>
                </a:lnTo>
                <a:lnTo>
                  <a:pt x="232791" y="113411"/>
                </a:lnTo>
                <a:lnTo>
                  <a:pt x="230124" y="117221"/>
                </a:lnTo>
                <a:lnTo>
                  <a:pt x="224789" y="120014"/>
                </a:lnTo>
                <a:lnTo>
                  <a:pt x="219456" y="122682"/>
                </a:lnTo>
                <a:lnTo>
                  <a:pt x="211582" y="124078"/>
                </a:lnTo>
                <a:lnTo>
                  <a:pt x="236156" y="124078"/>
                </a:lnTo>
                <a:lnTo>
                  <a:pt x="239775" y="121920"/>
                </a:lnTo>
                <a:lnTo>
                  <a:pt x="243459" y="115950"/>
                </a:lnTo>
                <a:lnTo>
                  <a:pt x="243459" y="100711"/>
                </a:lnTo>
                <a:lnTo>
                  <a:pt x="239775" y="94741"/>
                </a:lnTo>
                <a:lnTo>
                  <a:pt x="236156" y="92583"/>
                </a:lnTo>
                <a:close/>
              </a:path>
              <a:path w="528954" h="133985">
                <a:moveTo>
                  <a:pt x="105029" y="86106"/>
                </a:moveTo>
                <a:lnTo>
                  <a:pt x="22987" y="86106"/>
                </a:lnTo>
                <a:lnTo>
                  <a:pt x="22987" y="94487"/>
                </a:lnTo>
                <a:lnTo>
                  <a:pt x="94996" y="94487"/>
                </a:lnTo>
                <a:lnTo>
                  <a:pt x="94996" y="104775"/>
                </a:lnTo>
                <a:lnTo>
                  <a:pt x="22987" y="104775"/>
                </a:lnTo>
                <a:lnTo>
                  <a:pt x="22987" y="132334"/>
                </a:lnTo>
                <a:lnTo>
                  <a:pt x="108712" y="132334"/>
                </a:lnTo>
                <a:lnTo>
                  <a:pt x="108712" y="123951"/>
                </a:lnTo>
                <a:lnTo>
                  <a:pt x="33147" y="123951"/>
                </a:lnTo>
                <a:lnTo>
                  <a:pt x="33147" y="112775"/>
                </a:lnTo>
                <a:lnTo>
                  <a:pt x="105029" y="112775"/>
                </a:lnTo>
                <a:lnTo>
                  <a:pt x="105029" y="86106"/>
                </a:lnTo>
                <a:close/>
              </a:path>
              <a:path w="528954" h="133985">
                <a:moveTo>
                  <a:pt x="320675" y="41910"/>
                </a:moveTo>
                <a:lnTo>
                  <a:pt x="310896" y="41910"/>
                </a:lnTo>
                <a:lnTo>
                  <a:pt x="302895" y="44703"/>
                </a:lnTo>
                <a:lnTo>
                  <a:pt x="296799" y="50291"/>
                </a:lnTo>
                <a:lnTo>
                  <a:pt x="290575" y="55879"/>
                </a:lnTo>
                <a:lnTo>
                  <a:pt x="287528" y="62991"/>
                </a:lnTo>
                <a:lnTo>
                  <a:pt x="287584" y="79883"/>
                </a:lnTo>
                <a:lnTo>
                  <a:pt x="290575" y="86613"/>
                </a:lnTo>
                <a:lnTo>
                  <a:pt x="302895" y="97916"/>
                </a:lnTo>
                <a:lnTo>
                  <a:pt x="310896" y="100711"/>
                </a:lnTo>
                <a:lnTo>
                  <a:pt x="320548" y="100711"/>
                </a:lnTo>
                <a:lnTo>
                  <a:pt x="345103" y="91948"/>
                </a:lnTo>
                <a:lnTo>
                  <a:pt x="313944" y="91948"/>
                </a:lnTo>
                <a:lnTo>
                  <a:pt x="308483" y="89915"/>
                </a:lnTo>
                <a:lnTo>
                  <a:pt x="299720" y="81914"/>
                </a:lnTo>
                <a:lnTo>
                  <a:pt x="297561" y="77088"/>
                </a:lnTo>
                <a:lnTo>
                  <a:pt x="297561" y="65659"/>
                </a:lnTo>
                <a:lnTo>
                  <a:pt x="299720" y="60833"/>
                </a:lnTo>
                <a:lnTo>
                  <a:pt x="308356" y="52704"/>
                </a:lnTo>
                <a:lnTo>
                  <a:pt x="313944" y="50673"/>
                </a:lnTo>
                <a:lnTo>
                  <a:pt x="344955" y="50673"/>
                </a:lnTo>
                <a:lnTo>
                  <a:pt x="344678" y="50419"/>
                </a:lnTo>
                <a:lnTo>
                  <a:pt x="339677" y="46678"/>
                </a:lnTo>
                <a:lnTo>
                  <a:pt x="334010" y="44021"/>
                </a:lnTo>
                <a:lnTo>
                  <a:pt x="327675" y="42435"/>
                </a:lnTo>
                <a:lnTo>
                  <a:pt x="320675" y="41910"/>
                </a:lnTo>
                <a:close/>
              </a:path>
              <a:path w="528954" h="133985">
                <a:moveTo>
                  <a:pt x="344955" y="50673"/>
                </a:moveTo>
                <a:lnTo>
                  <a:pt x="327406" y="50673"/>
                </a:lnTo>
                <a:lnTo>
                  <a:pt x="332994" y="52704"/>
                </a:lnTo>
                <a:lnTo>
                  <a:pt x="341630" y="60833"/>
                </a:lnTo>
                <a:lnTo>
                  <a:pt x="343788" y="65659"/>
                </a:lnTo>
                <a:lnTo>
                  <a:pt x="343788" y="77088"/>
                </a:lnTo>
                <a:lnTo>
                  <a:pt x="341630" y="81914"/>
                </a:lnTo>
                <a:lnTo>
                  <a:pt x="337312" y="85978"/>
                </a:lnTo>
                <a:lnTo>
                  <a:pt x="332994" y="89915"/>
                </a:lnTo>
                <a:lnTo>
                  <a:pt x="327406" y="91948"/>
                </a:lnTo>
                <a:lnTo>
                  <a:pt x="345103" y="91948"/>
                </a:lnTo>
                <a:lnTo>
                  <a:pt x="350774" y="86867"/>
                </a:lnTo>
                <a:lnTo>
                  <a:pt x="353949" y="79883"/>
                </a:lnTo>
                <a:lnTo>
                  <a:pt x="353949" y="62991"/>
                </a:lnTo>
                <a:lnTo>
                  <a:pt x="350774" y="56007"/>
                </a:lnTo>
                <a:lnTo>
                  <a:pt x="344955" y="50673"/>
                </a:lnTo>
                <a:close/>
              </a:path>
              <a:path w="528954" h="133985">
                <a:moveTo>
                  <a:pt x="262382" y="65912"/>
                </a:moveTo>
                <a:lnTo>
                  <a:pt x="139826" y="65912"/>
                </a:lnTo>
                <a:lnTo>
                  <a:pt x="139826" y="75057"/>
                </a:lnTo>
                <a:lnTo>
                  <a:pt x="262382" y="75057"/>
                </a:lnTo>
                <a:lnTo>
                  <a:pt x="262382" y="65912"/>
                </a:lnTo>
                <a:close/>
              </a:path>
              <a:path w="528954" h="133985">
                <a:moveTo>
                  <a:pt x="201168" y="3175"/>
                </a:moveTo>
                <a:lnTo>
                  <a:pt x="162813" y="13842"/>
                </a:lnTo>
                <a:lnTo>
                  <a:pt x="159258" y="19812"/>
                </a:lnTo>
                <a:lnTo>
                  <a:pt x="159345" y="36449"/>
                </a:lnTo>
                <a:lnTo>
                  <a:pt x="163703" y="42799"/>
                </a:lnTo>
                <a:lnTo>
                  <a:pt x="172593" y="47116"/>
                </a:lnTo>
                <a:lnTo>
                  <a:pt x="172593" y="65912"/>
                </a:lnTo>
                <a:lnTo>
                  <a:pt x="182880" y="65912"/>
                </a:lnTo>
                <a:lnTo>
                  <a:pt x="182880" y="50419"/>
                </a:lnTo>
                <a:lnTo>
                  <a:pt x="229488" y="50419"/>
                </a:lnTo>
                <a:lnTo>
                  <a:pt x="229488" y="47116"/>
                </a:lnTo>
                <a:lnTo>
                  <a:pt x="237413" y="43434"/>
                </a:lnTo>
                <a:lnTo>
                  <a:pt x="190626" y="43434"/>
                </a:lnTo>
                <a:lnTo>
                  <a:pt x="182753" y="42037"/>
                </a:lnTo>
                <a:lnTo>
                  <a:pt x="177546" y="39242"/>
                </a:lnTo>
                <a:lnTo>
                  <a:pt x="172466" y="36449"/>
                </a:lnTo>
                <a:lnTo>
                  <a:pt x="169799" y="32638"/>
                </a:lnTo>
                <a:lnTo>
                  <a:pt x="169799" y="27686"/>
                </a:lnTo>
                <a:lnTo>
                  <a:pt x="171753" y="20758"/>
                </a:lnTo>
                <a:lnTo>
                  <a:pt x="177625" y="15795"/>
                </a:lnTo>
                <a:lnTo>
                  <a:pt x="187426" y="12809"/>
                </a:lnTo>
                <a:lnTo>
                  <a:pt x="201168" y="11811"/>
                </a:lnTo>
                <a:lnTo>
                  <a:pt x="235988" y="11811"/>
                </a:lnTo>
                <a:lnTo>
                  <a:pt x="232156" y="9525"/>
                </a:lnTo>
                <a:lnTo>
                  <a:pt x="226135" y="6711"/>
                </a:lnTo>
                <a:lnTo>
                  <a:pt x="218948" y="4730"/>
                </a:lnTo>
                <a:lnTo>
                  <a:pt x="210617" y="3559"/>
                </a:lnTo>
                <a:lnTo>
                  <a:pt x="201168" y="3175"/>
                </a:lnTo>
                <a:close/>
              </a:path>
              <a:path w="528954" h="133985">
                <a:moveTo>
                  <a:pt x="229488" y="50546"/>
                </a:moveTo>
                <a:lnTo>
                  <a:pt x="219201" y="50546"/>
                </a:lnTo>
                <a:lnTo>
                  <a:pt x="219201" y="65912"/>
                </a:lnTo>
                <a:lnTo>
                  <a:pt x="229488" y="65912"/>
                </a:lnTo>
                <a:lnTo>
                  <a:pt x="229488" y="50546"/>
                </a:lnTo>
                <a:close/>
              </a:path>
              <a:path w="528954" h="133985">
                <a:moveTo>
                  <a:pt x="229488" y="50419"/>
                </a:moveTo>
                <a:lnTo>
                  <a:pt x="182880" y="50419"/>
                </a:lnTo>
                <a:lnTo>
                  <a:pt x="188595" y="51562"/>
                </a:lnTo>
                <a:lnTo>
                  <a:pt x="194691" y="52197"/>
                </a:lnTo>
                <a:lnTo>
                  <a:pt x="208153" y="52197"/>
                </a:lnTo>
                <a:lnTo>
                  <a:pt x="214122" y="51562"/>
                </a:lnTo>
                <a:lnTo>
                  <a:pt x="219201" y="50546"/>
                </a:lnTo>
                <a:lnTo>
                  <a:pt x="229488" y="50546"/>
                </a:lnTo>
                <a:close/>
              </a:path>
              <a:path w="528954" h="133985">
                <a:moveTo>
                  <a:pt x="235988" y="11811"/>
                </a:moveTo>
                <a:lnTo>
                  <a:pt x="201168" y="11811"/>
                </a:lnTo>
                <a:lnTo>
                  <a:pt x="214836" y="12809"/>
                </a:lnTo>
                <a:lnTo>
                  <a:pt x="224599" y="15795"/>
                </a:lnTo>
                <a:lnTo>
                  <a:pt x="230457" y="20758"/>
                </a:lnTo>
                <a:lnTo>
                  <a:pt x="232410" y="27686"/>
                </a:lnTo>
                <a:lnTo>
                  <a:pt x="232410" y="32638"/>
                </a:lnTo>
                <a:lnTo>
                  <a:pt x="229870" y="36449"/>
                </a:lnTo>
                <a:lnTo>
                  <a:pt x="219456" y="42037"/>
                </a:lnTo>
                <a:lnTo>
                  <a:pt x="211582" y="43434"/>
                </a:lnTo>
                <a:lnTo>
                  <a:pt x="237413" y="43434"/>
                </a:lnTo>
                <a:lnTo>
                  <a:pt x="238506" y="42925"/>
                </a:lnTo>
                <a:lnTo>
                  <a:pt x="242950" y="36449"/>
                </a:lnTo>
                <a:lnTo>
                  <a:pt x="242950" y="19812"/>
                </a:lnTo>
                <a:lnTo>
                  <a:pt x="239395" y="13842"/>
                </a:lnTo>
                <a:lnTo>
                  <a:pt x="235988" y="11811"/>
                </a:lnTo>
                <a:close/>
              </a:path>
              <a:path w="528954" h="133985">
                <a:moveTo>
                  <a:pt x="528828" y="81914"/>
                </a:moveTo>
                <a:lnTo>
                  <a:pt x="518541" y="81914"/>
                </a:lnTo>
                <a:lnTo>
                  <a:pt x="518541" y="133476"/>
                </a:lnTo>
                <a:lnTo>
                  <a:pt x="528828" y="133476"/>
                </a:lnTo>
                <a:lnTo>
                  <a:pt x="528828" y="81914"/>
                </a:lnTo>
                <a:close/>
              </a:path>
              <a:path w="528954" h="133985">
                <a:moveTo>
                  <a:pt x="462153" y="10287"/>
                </a:moveTo>
                <a:lnTo>
                  <a:pt x="431038" y="36337"/>
                </a:lnTo>
                <a:lnTo>
                  <a:pt x="428751" y="55117"/>
                </a:lnTo>
                <a:lnTo>
                  <a:pt x="429343" y="64954"/>
                </a:lnTo>
                <a:lnTo>
                  <a:pt x="455007" y="99208"/>
                </a:lnTo>
                <a:lnTo>
                  <a:pt x="462153" y="99949"/>
                </a:lnTo>
                <a:lnTo>
                  <a:pt x="471130" y="98827"/>
                </a:lnTo>
                <a:lnTo>
                  <a:pt x="478821" y="95456"/>
                </a:lnTo>
                <a:lnTo>
                  <a:pt x="483966" y="90932"/>
                </a:lnTo>
                <a:lnTo>
                  <a:pt x="455295" y="90932"/>
                </a:lnTo>
                <a:lnTo>
                  <a:pt x="449580" y="87629"/>
                </a:lnTo>
                <a:lnTo>
                  <a:pt x="438785" y="55117"/>
                </a:lnTo>
                <a:lnTo>
                  <a:pt x="439193" y="47333"/>
                </a:lnTo>
                <a:lnTo>
                  <a:pt x="455168" y="19303"/>
                </a:lnTo>
                <a:lnTo>
                  <a:pt x="484018" y="19303"/>
                </a:lnTo>
                <a:lnTo>
                  <a:pt x="478821" y="14763"/>
                </a:lnTo>
                <a:lnTo>
                  <a:pt x="471130" y="11406"/>
                </a:lnTo>
                <a:lnTo>
                  <a:pt x="462153" y="10287"/>
                </a:lnTo>
                <a:close/>
              </a:path>
              <a:path w="528954" h="133985">
                <a:moveTo>
                  <a:pt x="484018" y="19303"/>
                </a:moveTo>
                <a:lnTo>
                  <a:pt x="469138" y="19303"/>
                </a:lnTo>
                <a:lnTo>
                  <a:pt x="474853" y="22606"/>
                </a:lnTo>
                <a:lnTo>
                  <a:pt x="479171" y="28956"/>
                </a:lnTo>
                <a:lnTo>
                  <a:pt x="481931" y="34240"/>
                </a:lnTo>
                <a:lnTo>
                  <a:pt x="483928" y="40433"/>
                </a:lnTo>
                <a:lnTo>
                  <a:pt x="485118" y="47333"/>
                </a:lnTo>
                <a:lnTo>
                  <a:pt x="485521" y="55117"/>
                </a:lnTo>
                <a:lnTo>
                  <a:pt x="485103" y="62811"/>
                </a:lnTo>
                <a:lnTo>
                  <a:pt x="469011" y="90932"/>
                </a:lnTo>
                <a:lnTo>
                  <a:pt x="483966" y="90932"/>
                </a:lnTo>
                <a:lnTo>
                  <a:pt x="485227" y="89822"/>
                </a:lnTo>
                <a:lnTo>
                  <a:pt x="490347" y="81914"/>
                </a:lnTo>
                <a:lnTo>
                  <a:pt x="528828" y="81914"/>
                </a:lnTo>
                <a:lnTo>
                  <a:pt x="528828" y="72898"/>
                </a:lnTo>
                <a:lnTo>
                  <a:pt x="493522" y="72898"/>
                </a:lnTo>
                <a:lnTo>
                  <a:pt x="495046" y="67817"/>
                </a:lnTo>
                <a:lnTo>
                  <a:pt x="495590" y="62811"/>
                </a:lnTo>
                <a:lnTo>
                  <a:pt x="495568" y="47333"/>
                </a:lnTo>
                <a:lnTo>
                  <a:pt x="495046" y="42417"/>
                </a:lnTo>
                <a:lnTo>
                  <a:pt x="493522" y="37337"/>
                </a:lnTo>
                <a:lnTo>
                  <a:pt x="528828" y="37337"/>
                </a:lnTo>
                <a:lnTo>
                  <a:pt x="528828" y="28194"/>
                </a:lnTo>
                <a:lnTo>
                  <a:pt x="490347" y="28194"/>
                </a:lnTo>
                <a:lnTo>
                  <a:pt x="485227" y="20359"/>
                </a:lnTo>
                <a:lnTo>
                  <a:pt x="484018" y="19303"/>
                </a:lnTo>
                <a:close/>
              </a:path>
              <a:path w="528954" h="133985">
                <a:moveTo>
                  <a:pt x="528828" y="37337"/>
                </a:moveTo>
                <a:lnTo>
                  <a:pt x="518541" y="37337"/>
                </a:lnTo>
                <a:lnTo>
                  <a:pt x="518541" y="72898"/>
                </a:lnTo>
                <a:lnTo>
                  <a:pt x="528828" y="72898"/>
                </a:lnTo>
                <a:lnTo>
                  <a:pt x="528828" y="37337"/>
                </a:lnTo>
                <a:close/>
              </a:path>
              <a:path w="528954" h="133985">
                <a:moveTo>
                  <a:pt x="528828" y="1397"/>
                </a:moveTo>
                <a:lnTo>
                  <a:pt x="518541" y="1397"/>
                </a:lnTo>
                <a:lnTo>
                  <a:pt x="518541" y="28194"/>
                </a:lnTo>
                <a:lnTo>
                  <a:pt x="528828" y="28194"/>
                </a:lnTo>
                <a:lnTo>
                  <a:pt x="528828" y="1397"/>
                </a:lnTo>
                <a:close/>
              </a:path>
              <a:path w="528954" h="133985">
                <a:moveTo>
                  <a:pt x="53339" y="25781"/>
                </a:moveTo>
                <a:lnTo>
                  <a:pt x="32893" y="25781"/>
                </a:lnTo>
                <a:lnTo>
                  <a:pt x="24764" y="27432"/>
                </a:lnTo>
                <a:lnTo>
                  <a:pt x="13081" y="33782"/>
                </a:lnTo>
                <a:lnTo>
                  <a:pt x="10160" y="37846"/>
                </a:lnTo>
                <a:lnTo>
                  <a:pt x="10240" y="47498"/>
                </a:lnTo>
                <a:lnTo>
                  <a:pt x="12573" y="51181"/>
                </a:lnTo>
                <a:lnTo>
                  <a:pt x="17399" y="54228"/>
                </a:lnTo>
                <a:lnTo>
                  <a:pt x="22225" y="57403"/>
                </a:lnTo>
                <a:lnTo>
                  <a:pt x="29083" y="59182"/>
                </a:lnTo>
                <a:lnTo>
                  <a:pt x="37846" y="59689"/>
                </a:lnTo>
                <a:lnTo>
                  <a:pt x="37846" y="68834"/>
                </a:lnTo>
                <a:lnTo>
                  <a:pt x="0" y="69341"/>
                </a:lnTo>
                <a:lnTo>
                  <a:pt x="1016" y="77850"/>
                </a:lnTo>
                <a:lnTo>
                  <a:pt x="17494" y="77644"/>
                </a:lnTo>
                <a:lnTo>
                  <a:pt x="69786" y="76184"/>
                </a:lnTo>
                <a:lnTo>
                  <a:pt x="79121" y="75765"/>
                </a:lnTo>
                <a:lnTo>
                  <a:pt x="85979" y="75311"/>
                </a:lnTo>
                <a:lnTo>
                  <a:pt x="85137" y="68579"/>
                </a:lnTo>
                <a:lnTo>
                  <a:pt x="48006" y="68579"/>
                </a:lnTo>
                <a:lnTo>
                  <a:pt x="48006" y="59689"/>
                </a:lnTo>
                <a:lnTo>
                  <a:pt x="56896" y="59182"/>
                </a:lnTo>
                <a:lnTo>
                  <a:pt x="63754" y="57403"/>
                </a:lnTo>
                <a:lnTo>
                  <a:pt x="68580" y="54356"/>
                </a:lnTo>
                <a:lnTo>
                  <a:pt x="72356" y="52070"/>
                </a:lnTo>
                <a:lnTo>
                  <a:pt x="28067" y="52070"/>
                </a:lnTo>
                <a:lnTo>
                  <a:pt x="20574" y="48895"/>
                </a:lnTo>
                <a:lnTo>
                  <a:pt x="20574" y="36575"/>
                </a:lnTo>
                <a:lnTo>
                  <a:pt x="28067" y="33527"/>
                </a:lnTo>
                <a:lnTo>
                  <a:pt x="72557" y="33527"/>
                </a:lnTo>
                <a:lnTo>
                  <a:pt x="67183" y="30607"/>
                </a:lnTo>
                <a:lnTo>
                  <a:pt x="61468" y="27432"/>
                </a:lnTo>
                <a:lnTo>
                  <a:pt x="53339" y="25781"/>
                </a:lnTo>
                <a:close/>
              </a:path>
              <a:path w="528954" h="133985">
                <a:moveTo>
                  <a:pt x="84962" y="67183"/>
                </a:moveTo>
                <a:lnTo>
                  <a:pt x="76991" y="67687"/>
                </a:lnTo>
                <a:lnTo>
                  <a:pt x="68151" y="68072"/>
                </a:lnTo>
                <a:lnTo>
                  <a:pt x="48006" y="68579"/>
                </a:lnTo>
                <a:lnTo>
                  <a:pt x="85137" y="68579"/>
                </a:lnTo>
                <a:lnTo>
                  <a:pt x="84962" y="67183"/>
                </a:lnTo>
                <a:close/>
              </a:path>
              <a:path w="528954" h="133985">
                <a:moveTo>
                  <a:pt x="72557" y="33527"/>
                </a:moveTo>
                <a:lnTo>
                  <a:pt x="58038" y="33527"/>
                </a:lnTo>
                <a:lnTo>
                  <a:pt x="65532" y="36575"/>
                </a:lnTo>
                <a:lnTo>
                  <a:pt x="65532" y="48895"/>
                </a:lnTo>
                <a:lnTo>
                  <a:pt x="58038" y="52070"/>
                </a:lnTo>
                <a:lnTo>
                  <a:pt x="72356" y="52070"/>
                </a:lnTo>
                <a:lnTo>
                  <a:pt x="73406" y="51435"/>
                </a:lnTo>
                <a:lnTo>
                  <a:pt x="75946" y="47498"/>
                </a:lnTo>
                <a:lnTo>
                  <a:pt x="75946" y="37846"/>
                </a:lnTo>
                <a:lnTo>
                  <a:pt x="73025" y="33782"/>
                </a:lnTo>
                <a:lnTo>
                  <a:pt x="72557" y="33527"/>
                </a:lnTo>
                <a:close/>
              </a:path>
              <a:path w="528954" h="133985">
                <a:moveTo>
                  <a:pt x="382778" y="1397"/>
                </a:moveTo>
                <a:lnTo>
                  <a:pt x="372618" y="1397"/>
                </a:lnTo>
                <a:lnTo>
                  <a:pt x="372618" y="133476"/>
                </a:lnTo>
                <a:lnTo>
                  <a:pt x="382778" y="133476"/>
                </a:lnTo>
                <a:lnTo>
                  <a:pt x="382778" y="71247"/>
                </a:lnTo>
                <a:lnTo>
                  <a:pt x="405130" y="71247"/>
                </a:lnTo>
                <a:lnTo>
                  <a:pt x="405130" y="62102"/>
                </a:lnTo>
                <a:lnTo>
                  <a:pt x="382778" y="62102"/>
                </a:lnTo>
                <a:lnTo>
                  <a:pt x="382778" y="1397"/>
                </a:lnTo>
                <a:close/>
              </a:path>
              <a:path w="528954" h="133985">
                <a:moveTo>
                  <a:pt x="359918" y="22478"/>
                </a:moveTo>
                <a:lnTo>
                  <a:pt x="281432" y="22478"/>
                </a:lnTo>
                <a:lnTo>
                  <a:pt x="281432" y="31623"/>
                </a:lnTo>
                <a:lnTo>
                  <a:pt x="359918" y="31623"/>
                </a:lnTo>
                <a:lnTo>
                  <a:pt x="359918" y="22478"/>
                </a:lnTo>
                <a:close/>
              </a:path>
              <a:path w="528954" h="133985">
                <a:moveTo>
                  <a:pt x="325755" y="1397"/>
                </a:moveTo>
                <a:lnTo>
                  <a:pt x="315468" y="1397"/>
                </a:lnTo>
                <a:lnTo>
                  <a:pt x="315468" y="22478"/>
                </a:lnTo>
                <a:lnTo>
                  <a:pt x="325755" y="22478"/>
                </a:lnTo>
                <a:lnTo>
                  <a:pt x="325755" y="1397"/>
                </a:lnTo>
                <a:close/>
              </a:path>
              <a:path w="528954" h="133985">
                <a:moveTo>
                  <a:pt x="105029" y="1397"/>
                </a:moveTo>
                <a:lnTo>
                  <a:pt x="94869" y="1397"/>
                </a:lnTo>
                <a:lnTo>
                  <a:pt x="94869" y="79375"/>
                </a:lnTo>
                <a:lnTo>
                  <a:pt x="105029" y="79375"/>
                </a:lnTo>
                <a:lnTo>
                  <a:pt x="105029" y="52704"/>
                </a:lnTo>
                <a:lnTo>
                  <a:pt x="124841" y="52704"/>
                </a:lnTo>
                <a:lnTo>
                  <a:pt x="124841" y="43434"/>
                </a:lnTo>
                <a:lnTo>
                  <a:pt x="105029" y="43434"/>
                </a:lnTo>
                <a:lnTo>
                  <a:pt x="105029" y="1397"/>
                </a:lnTo>
                <a:close/>
              </a:path>
              <a:path w="528954" h="133985">
                <a:moveTo>
                  <a:pt x="81914" y="12319"/>
                </a:moveTo>
                <a:lnTo>
                  <a:pt x="4191" y="12319"/>
                </a:lnTo>
                <a:lnTo>
                  <a:pt x="4191" y="20827"/>
                </a:lnTo>
                <a:lnTo>
                  <a:pt x="81914" y="20827"/>
                </a:lnTo>
                <a:lnTo>
                  <a:pt x="81914" y="12319"/>
                </a:lnTo>
                <a:close/>
              </a:path>
              <a:path w="528954" h="133985">
                <a:moveTo>
                  <a:pt x="48133" y="0"/>
                </a:moveTo>
                <a:lnTo>
                  <a:pt x="37846" y="0"/>
                </a:lnTo>
                <a:lnTo>
                  <a:pt x="37846" y="12319"/>
                </a:lnTo>
                <a:lnTo>
                  <a:pt x="48133" y="12319"/>
                </a:lnTo>
                <a:lnTo>
                  <a:pt x="48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1" name="object 121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836927" y="3086988"/>
            <a:ext cx="659257" cy="121031"/>
          </a:xfrm>
          <a:prstGeom prst="rect">
            <a:avLst/>
          </a:prstGeom>
        </p:spPr>
      </p:pic>
      <p:sp>
        <p:nvSpPr>
          <p:cNvPr id="122" name="object 122" descr=""/>
          <p:cNvSpPr/>
          <p:nvPr/>
        </p:nvSpPr>
        <p:spPr>
          <a:xfrm>
            <a:off x="2560827" y="3069589"/>
            <a:ext cx="543560" cy="132080"/>
          </a:xfrm>
          <a:custGeom>
            <a:avLst/>
            <a:gdLst/>
            <a:ahLst/>
            <a:cxnLst/>
            <a:rect l="l" t="t" r="r" b="b"/>
            <a:pathLst>
              <a:path w="543560" h="132080">
                <a:moveTo>
                  <a:pt x="402971" y="100837"/>
                </a:moveTo>
                <a:lnTo>
                  <a:pt x="280416" y="100837"/>
                </a:lnTo>
                <a:lnTo>
                  <a:pt x="280416" y="109982"/>
                </a:lnTo>
                <a:lnTo>
                  <a:pt x="402971" y="109982"/>
                </a:lnTo>
                <a:lnTo>
                  <a:pt x="402971" y="100837"/>
                </a:lnTo>
                <a:close/>
              </a:path>
              <a:path w="543560" h="132080">
                <a:moveTo>
                  <a:pt x="523494" y="81787"/>
                </a:moveTo>
                <a:lnTo>
                  <a:pt x="440182" y="81787"/>
                </a:lnTo>
                <a:lnTo>
                  <a:pt x="440182" y="90424"/>
                </a:lnTo>
                <a:lnTo>
                  <a:pt x="513461" y="90424"/>
                </a:lnTo>
                <a:lnTo>
                  <a:pt x="513461" y="101854"/>
                </a:lnTo>
                <a:lnTo>
                  <a:pt x="440182" y="101854"/>
                </a:lnTo>
                <a:lnTo>
                  <a:pt x="440182" y="130683"/>
                </a:lnTo>
                <a:lnTo>
                  <a:pt x="526415" y="130683"/>
                </a:lnTo>
                <a:lnTo>
                  <a:pt x="526415" y="122047"/>
                </a:lnTo>
                <a:lnTo>
                  <a:pt x="450215" y="122047"/>
                </a:lnTo>
                <a:lnTo>
                  <a:pt x="450215" y="109982"/>
                </a:lnTo>
                <a:lnTo>
                  <a:pt x="523494" y="109982"/>
                </a:lnTo>
                <a:lnTo>
                  <a:pt x="523494" y="81787"/>
                </a:lnTo>
                <a:close/>
              </a:path>
              <a:path w="543560" h="132080">
                <a:moveTo>
                  <a:pt x="543179" y="61975"/>
                </a:moveTo>
                <a:lnTo>
                  <a:pt x="420624" y="61975"/>
                </a:lnTo>
                <a:lnTo>
                  <a:pt x="420624" y="70612"/>
                </a:lnTo>
                <a:lnTo>
                  <a:pt x="543179" y="70612"/>
                </a:lnTo>
                <a:lnTo>
                  <a:pt x="543179" y="61975"/>
                </a:lnTo>
                <a:close/>
              </a:path>
              <a:path w="543560" h="132080">
                <a:moveTo>
                  <a:pt x="159766" y="9906"/>
                </a:moveTo>
                <a:lnTo>
                  <a:pt x="149479" y="9906"/>
                </a:lnTo>
                <a:lnTo>
                  <a:pt x="149479" y="96012"/>
                </a:lnTo>
                <a:lnTo>
                  <a:pt x="212725" y="96012"/>
                </a:lnTo>
                <a:lnTo>
                  <a:pt x="212725" y="86995"/>
                </a:lnTo>
                <a:lnTo>
                  <a:pt x="159766" y="86995"/>
                </a:lnTo>
                <a:lnTo>
                  <a:pt x="159766" y="52832"/>
                </a:lnTo>
                <a:lnTo>
                  <a:pt x="212725" y="52832"/>
                </a:lnTo>
                <a:lnTo>
                  <a:pt x="212725" y="43815"/>
                </a:lnTo>
                <a:lnTo>
                  <a:pt x="159766" y="43815"/>
                </a:lnTo>
                <a:lnTo>
                  <a:pt x="159766" y="9906"/>
                </a:lnTo>
                <a:close/>
              </a:path>
              <a:path w="543560" h="132080">
                <a:moveTo>
                  <a:pt x="212725" y="52832"/>
                </a:moveTo>
                <a:lnTo>
                  <a:pt x="202438" y="52832"/>
                </a:lnTo>
                <a:lnTo>
                  <a:pt x="202438" y="86995"/>
                </a:lnTo>
                <a:lnTo>
                  <a:pt x="212725" y="86995"/>
                </a:lnTo>
                <a:lnTo>
                  <a:pt x="212725" y="52832"/>
                </a:lnTo>
                <a:close/>
              </a:path>
              <a:path w="543560" h="132080">
                <a:moveTo>
                  <a:pt x="212725" y="9906"/>
                </a:moveTo>
                <a:lnTo>
                  <a:pt x="202438" y="9906"/>
                </a:lnTo>
                <a:lnTo>
                  <a:pt x="202438" y="43815"/>
                </a:lnTo>
                <a:lnTo>
                  <a:pt x="212725" y="43815"/>
                </a:lnTo>
                <a:lnTo>
                  <a:pt x="212725" y="9906"/>
                </a:lnTo>
                <a:close/>
              </a:path>
              <a:path w="543560" h="132080">
                <a:moveTo>
                  <a:pt x="346964" y="10668"/>
                </a:moveTo>
                <a:lnTo>
                  <a:pt x="336423" y="10668"/>
                </a:lnTo>
                <a:lnTo>
                  <a:pt x="336423" y="17653"/>
                </a:lnTo>
                <a:lnTo>
                  <a:pt x="335545" y="23864"/>
                </a:lnTo>
                <a:lnTo>
                  <a:pt x="306482" y="55308"/>
                </a:lnTo>
                <a:lnTo>
                  <a:pt x="285623" y="62357"/>
                </a:lnTo>
                <a:lnTo>
                  <a:pt x="292608" y="70485"/>
                </a:lnTo>
                <a:lnTo>
                  <a:pt x="329055" y="50293"/>
                </a:lnTo>
                <a:lnTo>
                  <a:pt x="341503" y="34417"/>
                </a:lnTo>
                <a:lnTo>
                  <a:pt x="353113" y="34417"/>
                </a:lnTo>
                <a:lnTo>
                  <a:pt x="350396" y="30289"/>
                </a:lnTo>
                <a:lnTo>
                  <a:pt x="347816" y="23864"/>
                </a:lnTo>
                <a:lnTo>
                  <a:pt x="346964" y="17653"/>
                </a:lnTo>
                <a:lnTo>
                  <a:pt x="346964" y="10668"/>
                </a:lnTo>
                <a:close/>
              </a:path>
              <a:path w="543560" h="132080">
                <a:moveTo>
                  <a:pt x="353113" y="34417"/>
                </a:moveTo>
                <a:lnTo>
                  <a:pt x="341503" y="34417"/>
                </a:lnTo>
                <a:lnTo>
                  <a:pt x="344604" y="39489"/>
                </a:lnTo>
                <a:lnTo>
                  <a:pt x="374967" y="64055"/>
                </a:lnTo>
                <a:lnTo>
                  <a:pt x="390525" y="70358"/>
                </a:lnTo>
                <a:lnTo>
                  <a:pt x="397764" y="62230"/>
                </a:lnTo>
                <a:lnTo>
                  <a:pt x="386810" y="59134"/>
                </a:lnTo>
                <a:lnTo>
                  <a:pt x="376999" y="54991"/>
                </a:lnTo>
                <a:lnTo>
                  <a:pt x="368303" y="49776"/>
                </a:lnTo>
                <a:lnTo>
                  <a:pt x="360807" y="43561"/>
                </a:lnTo>
                <a:lnTo>
                  <a:pt x="354732" y="36869"/>
                </a:lnTo>
                <a:lnTo>
                  <a:pt x="353113" y="34417"/>
                </a:lnTo>
                <a:close/>
              </a:path>
              <a:path w="543560" h="132080">
                <a:moveTo>
                  <a:pt x="109855" y="0"/>
                </a:moveTo>
                <a:lnTo>
                  <a:pt x="99568" y="0"/>
                </a:lnTo>
                <a:lnTo>
                  <a:pt x="99568" y="43307"/>
                </a:lnTo>
                <a:lnTo>
                  <a:pt x="68707" y="43307"/>
                </a:lnTo>
                <a:lnTo>
                  <a:pt x="68707" y="52450"/>
                </a:lnTo>
                <a:lnTo>
                  <a:pt x="99568" y="52450"/>
                </a:lnTo>
                <a:lnTo>
                  <a:pt x="99568" y="132080"/>
                </a:lnTo>
                <a:lnTo>
                  <a:pt x="109855" y="132080"/>
                </a:lnTo>
                <a:lnTo>
                  <a:pt x="109855" y="0"/>
                </a:lnTo>
                <a:close/>
              </a:path>
              <a:path w="543560" h="132080">
                <a:moveTo>
                  <a:pt x="45720" y="9144"/>
                </a:moveTo>
                <a:lnTo>
                  <a:pt x="35560" y="9144"/>
                </a:lnTo>
                <a:lnTo>
                  <a:pt x="35560" y="30734"/>
                </a:lnTo>
                <a:lnTo>
                  <a:pt x="34962" y="39544"/>
                </a:lnTo>
                <a:lnTo>
                  <a:pt x="14668" y="80946"/>
                </a:lnTo>
                <a:lnTo>
                  <a:pt x="0" y="93345"/>
                </a:lnTo>
                <a:lnTo>
                  <a:pt x="7874" y="100203"/>
                </a:lnTo>
                <a:lnTo>
                  <a:pt x="36115" y="66357"/>
                </a:lnTo>
                <a:lnTo>
                  <a:pt x="40767" y="55118"/>
                </a:lnTo>
                <a:lnTo>
                  <a:pt x="50936" y="55118"/>
                </a:lnTo>
                <a:lnTo>
                  <a:pt x="48101" y="47180"/>
                </a:lnTo>
                <a:lnTo>
                  <a:pt x="46315" y="38750"/>
                </a:lnTo>
                <a:lnTo>
                  <a:pt x="45755" y="30734"/>
                </a:lnTo>
                <a:lnTo>
                  <a:pt x="45720" y="9144"/>
                </a:lnTo>
                <a:close/>
              </a:path>
              <a:path w="543560" h="132080">
                <a:moveTo>
                  <a:pt x="50936" y="55118"/>
                </a:moveTo>
                <a:lnTo>
                  <a:pt x="40767" y="55118"/>
                </a:lnTo>
                <a:lnTo>
                  <a:pt x="42531" y="60001"/>
                </a:lnTo>
                <a:lnTo>
                  <a:pt x="68462" y="94077"/>
                </a:lnTo>
                <a:lnTo>
                  <a:pt x="73914" y="98552"/>
                </a:lnTo>
                <a:lnTo>
                  <a:pt x="81026" y="90550"/>
                </a:lnTo>
                <a:lnTo>
                  <a:pt x="73332" y="84933"/>
                </a:lnTo>
                <a:lnTo>
                  <a:pt x="66516" y="78628"/>
                </a:lnTo>
                <a:lnTo>
                  <a:pt x="60487" y="71566"/>
                </a:lnTo>
                <a:lnTo>
                  <a:pt x="55245" y="63754"/>
                </a:lnTo>
                <a:lnTo>
                  <a:pt x="51077" y="55514"/>
                </a:lnTo>
                <a:lnTo>
                  <a:pt x="50936" y="55118"/>
                </a:lnTo>
                <a:close/>
              </a:path>
              <a:path w="543560" h="132080">
                <a:moveTo>
                  <a:pt x="523240" y="2286"/>
                </a:moveTo>
                <a:lnTo>
                  <a:pt x="440563" y="2286"/>
                </a:lnTo>
                <a:lnTo>
                  <a:pt x="440563" y="10922"/>
                </a:lnTo>
                <a:lnTo>
                  <a:pt x="513207" y="10922"/>
                </a:lnTo>
                <a:lnTo>
                  <a:pt x="513207" y="22352"/>
                </a:lnTo>
                <a:lnTo>
                  <a:pt x="440563" y="22352"/>
                </a:lnTo>
                <a:lnTo>
                  <a:pt x="440563" y="50927"/>
                </a:lnTo>
                <a:lnTo>
                  <a:pt x="526161" y="50927"/>
                </a:lnTo>
                <a:lnTo>
                  <a:pt x="526161" y="42163"/>
                </a:lnTo>
                <a:lnTo>
                  <a:pt x="450596" y="42163"/>
                </a:lnTo>
                <a:lnTo>
                  <a:pt x="450596" y="30225"/>
                </a:lnTo>
                <a:lnTo>
                  <a:pt x="523240" y="30225"/>
                </a:lnTo>
                <a:lnTo>
                  <a:pt x="523240" y="2286"/>
                </a:lnTo>
                <a:close/>
              </a:path>
              <a:path w="543560" h="132080">
                <a:moveTo>
                  <a:pt x="248539" y="0"/>
                </a:moveTo>
                <a:lnTo>
                  <a:pt x="238379" y="0"/>
                </a:lnTo>
                <a:lnTo>
                  <a:pt x="238379" y="132080"/>
                </a:lnTo>
                <a:lnTo>
                  <a:pt x="248539" y="132080"/>
                </a:lnTo>
                <a:lnTo>
                  <a:pt x="248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3169030" y="3069589"/>
            <a:ext cx="543560" cy="132080"/>
          </a:xfrm>
          <a:custGeom>
            <a:avLst/>
            <a:gdLst/>
            <a:ahLst/>
            <a:cxnLst/>
            <a:rect l="l" t="t" r="r" b="b"/>
            <a:pathLst>
              <a:path w="543560" h="132080">
                <a:moveTo>
                  <a:pt x="452246" y="87757"/>
                </a:moveTo>
                <a:lnTo>
                  <a:pt x="441959" y="87757"/>
                </a:lnTo>
                <a:lnTo>
                  <a:pt x="441959" y="127000"/>
                </a:lnTo>
                <a:lnTo>
                  <a:pt x="525271" y="127000"/>
                </a:lnTo>
                <a:lnTo>
                  <a:pt x="525271" y="117729"/>
                </a:lnTo>
                <a:lnTo>
                  <a:pt x="452246" y="117729"/>
                </a:lnTo>
                <a:lnTo>
                  <a:pt x="452246" y="87757"/>
                </a:lnTo>
                <a:close/>
              </a:path>
              <a:path w="543560" h="132080">
                <a:moveTo>
                  <a:pt x="201041" y="79121"/>
                </a:moveTo>
                <a:lnTo>
                  <a:pt x="161924" y="90805"/>
                </a:lnTo>
                <a:lnTo>
                  <a:pt x="158115" y="96900"/>
                </a:lnTo>
                <a:lnTo>
                  <a:pt x="158115" y="112268"/>
                </a:lnTo>
                <a:lnTo>
                  <a:pt x="201041" y="129921"/>
                </a:lnTo>
                <a:lnTo>
                  <a:pt x="210734" y="129492"/>
                </a:lnTo>
                <a:lnTo>
                  <a:pt x="219249" y="128206"/>
                </a:lnTo>
                <a:lnTo>
                  <a:pt x="226597" y="126063"/>
                </a:lnTo>
                <a:lnTo>
                  <a:pt x="232791" y="123062"/>
                </a:lnTo>
                <a:lnTo>
                  <a:pt x="235578" y="121285"/>
                </a:lnTo>
                <a:lnTo>
                  <a:pt x="190881" y="121285"/>
                </a:lnTo>
                <a:lnTo>
                  <a:pt x="182880" y="119761"/>
                </a:lnTo>
                <a:lnTo>
                  <a:pt x="177419" y="116840"/>
                </a:lnTo>
                <a:lnTo>
                  <a:pt x="171831" y="113792"/>
                </a:lnTo>
                <a:lnTo>
                  <a:pt x="169164" y="109728"/>
                </a:lnTo>
                <a:lnTo>
                  <a:pt x="169164" y="99568"/>
                </a:lnTo>
                <a:lnTo>
                  <a:pt x="171831" y="95504"/>
                </a:lnTo>
                <a:lnTo>
                  <a:pt x="177419" y="92456"/>
                </a:lnTo>
                <a:lnTo>
                  <a:pt x="183006" y="89281"/>
                </a:lnTo>
                <a:lnTo>
                  <a:pt x="190881" y="87757"/>
                </a:lnTo>
                <a:lnTo>
                  <a:pt x="235379" y="87757"/>
                </a:lnTo>
                <a:lnTo>
                  <a:pt x="232791" y="86106"/>
                </a:lnTo>
                <a:lnTo>
                  <a:pt x="226669" y="83032"/>
                </a:lnTo>
                <a:lnTo>
                  <a:pt x="219344" y="80851"/>
                </a:lnTo>
                <a:lnTo>
                  <a:pt x="210806" y="79551"/>
                </a:lnTo>
                <a:lnTo>
                  <a:pt x="201041" y="79121"/>
                </a:lnTo>
                <a:close/>
              </a:path>
              <a:path w="543560" h="132080">
                <a:moveTo>
                  <a:pt x="235379" y="87757"/>
                </a:moveTo>
                <a:lnTo>
                  <a:pt x="211328" y="87757"/>
                </a:lnTo>
                <a:lnTo>
                  <a:pt x="219202" y="89281"/>
                </a:lnTo>
                <a:lnTo>
                  <a:pt x="224663" y="92456"/>
                </a:lnTo>
                <a:lnTo>
                  <a:pt x="230251" y="95504"/>
                </a:lnTo>
                <a:lnTo>
                  <a:pt x="233044" y="99568"/>
                </a:lnTo>
                <a:lnTo>
                  <a:pt x="233044" y="109728"/>
                </a:lnTo>
                <a:lnTo>
                  <a:pt x="230251" y="113792"/>
                </a:lnTo>
                <a:lnTo>
                  <a:pt x="224790" y="116840"/>
                </a:lnTo>
                <a:lnTo>
                  <a:pt x="219202" y="119761"/>
                </a:lnTo>
                <a:lnTo>
                  <a:pt x="211328" y="121285"/>
                </a:lnTo>
                <a:lnTo>
                  <a:pt x="235578" y="121285"/>
                </a:lnTo>
                <a:lnTo>
                  <a:pt x="240156" y="118363"/>
                </a:lnTo>
                <a:lnTo>
                  <a:pt x="243840" y="112268"/>
                </a:lnTo>
                <a:lnTo>
                  <a:pt x="243840" y="96900"/>
                </a:lnTo>
                <a:lnTo>
                  <a:pt x="240156" y="90805"/>
                </a:lnTo>
                <a:lnTo>
                  <a:pt x="235379" y="87757"/>
                </a:lnTo>
                <a:close/>
              </a:path>
              <a:path w="543560" h="132080">
                <a:moveTo>
                  <a:pt x="543052" y="67310"/>
                </a:moveTo>
                <a:lnTo>
                  <a:pt x="420496" y="67310"/>
                </a:lnTo>
                <a:lnTo>
                  <a:pt x="420496" y="76581"/>
                </a:lnTo>
                <a:lnTo>
                  <a:pt x="543052" y="76581"/>
                </a:lnTo>
                <a:lnTo>
                  <a:pt x="543052" y="67310"/>
                </a:lnTo>
                <a:close/>
              </a:path>
              <a:path w="543560" h="132080">
                <a:moveTo>
                  <a:pt x="320929" y="40512"/>
                </a:moveTo>
                <a:lnTo>
                  <a:pt x="311149" y="40512"/>
                </a:lnTo>
                <a:lnTo>
                  <a:pt x="303148" y="43307"/>
                </a:lnTo>
                <a:lnTo>
                  <a:pt x="297053" y="48895"/>
                </a:lnTo>
                <a:lnTo>
                  <a:pt x="290830" y="54483"/>
                </a:lnTo>
                <a:lnTo>
                  <a:pt x="287781" y="61595"/>
                </a:lnTo>
                <a:lnTo>
                  <a:pt x="287838" y="78486"/>
                </a:lnTo>
                <a:lnTo>
                  <a:pt x="290830" y="85217"/>
                </a:lnTo>
                <a:lnTo>
                  <a:pt x="303148" y="96520"/>
                </a:lnTo>
                <a:lnTo>
                  <a:pt x="311149" y="99313"/>
                </a:lnTo>
                <a:lnTo>
                  <a:pt x="320802" y="99313"/>
                </a:lnTo>
                <a:lnTo>
                  <a:pt x="345357" y="90550"/>
                </a:lnTo>
                <a:lnTo>
                  <a:pt x="314197" y="90550"/>
                </a:lnTo>
                <a:lnTo>
                  <a:pt x="308736" y="88519"/>
                </a:lnTo>
                <a:lnTo>
                  <a:pt x="299973" y="80518"/>
                </a:lnTo>
                <a:lnTo>
                  <a:pt x="297815" y="75692"/>
                </a:lnTo>
                <a:lnTo>
                  <a:pt x="297815" y="64262"/>
                </a:lnTo>
                <a:lnTo>
                  <a:pt x="299973" y="59436"/>
                </a:lnTo>
                <a:lnTo>
                  <a:pt x="308609" y="51308"/>
                </a:lnTo>
                <a:lnTo>
                  <a:pt x="314197" y="49275"/>
                </a:lnTo>
                <a:lnTo>
                  <a:pt x="345209" y="49275"/>
                </a:lnTo>
                <a:lnTo>
                  <a:pt x="344931" y="49022"/>
                </a:lnTo>
                <a:lnTo>
                  <a:pt x="339931" y="45281"/>
                </a:lnTo>
                <a:lnTo>
                  <a:pt x="334263" y="42624"/>
                </a:lnTo>
                <a:lnTo>
                  <a:pt x="327929" y="41038"/>
                </a:lnTo>
                <a:lnTo>
                  <a:pt x="320929" y="40512"/>
                </a:lnTo>
                <a:close/>
              </a:path>
              <a:path w="543560" h="132080">
                <a:moveTo>
                  <a:pt x="345209" y="49275"/>
                </a:moveTo>
                <a:lnTo>
                  <a:pt x="327659" y="49275"/>
                </a:lnTo>
                <a:lnTo>
                  <a:pt x="333247" y="51308"/>
                </a:lnTo>
                <a:lnTo>
                  <a:pt x="341883" y="59436"/>
                </a:lnTo>
                <a:lnTo>
                  <a:pt x="344043" y="64262"/>
                </a:lnTo>
                <a:lnTo>
                  <a:pt x="344043" y="75692"/>
                </a:lnTo>
                <a:lnTo>
                  <a:pt x="341883" y="80518"/>
                </a:lnTo>
                <a:lnTo>
                  <a:pt x="337566" y="84582"/>
                </a:lnTo>
                <a:lnTo>
                  <a:pt x="333247" y="88519"/>
                </a:lnTo>
                <a:lnTo>
                  <a:pt x="327659" y="90550"/>
                </a:lnTo>
                <a:lnTo>
                  <a:pt x="345357" y="90550"/>
                </a:lnTo>
                <a:lnTo>
                  <a:pt x="351028" y="85471"/>
                </a:lnTo>
                <a:lnTo>
                  <a:pt x="354203" y="78486"/>
                </a:lnTo>
                <a:lnTo>
                  <a:pt x="354203" y="61595"/>
                </a:lnTo>
                <a:lnTo>
                  <a:pt x="351028" y="54610"/>
                </a:lnTo>
                <a:lnTo>
                  <a:pt x="345209" y="49275"/>
                </a:lnTo>
                <a:close/>
              </a:path>
              <a:path w="543560" h="132080">
                <a:moveTo>
                  <a:pt x="262635" y="57912"/>
                </a:moveTo>
                <a:lnTo>
                  <a:pt x="140081" y="57912"/>
                </a:lnTo>
                <a:lnTo>
                  <a:pt x="140081" y="67056"/>
                </a:lnTo>
                <a:lnTo>
                  <a:pt x="262635" y="67056"/>
                </a:lnTo>
                <a:lnTo>
                  <a:pt x="262635" y="57912"/>
                </a:lnTo>
                <a:close/>
              </a:path>
              <a:path w="543560" h="132080">
                <a:moveTo>
                  <a:pt x="202183" y="31115"/>
                </a:moveTo>
                <a:lnTo>
                  <a:pt x="192151" y="31115"/>
                </a:lnTo>
                <a:lnTo>
                  <a:pt x="192151" y="57912"/>
                </a:lnTo>
                <a:lnTo>
                  <a:pt x="202183" y="57912"/>
                </a:lnTo>
                <a:lnTo>
                  <a:pt x="202183" y="31115"/>
                </a:lnTo>
                <a:close/>
              </a:path>
              <a:path w="543560" h="132080">
                <a:moveTo>
                  <a:pt x="244729" y="4063"/>
                </a:moveTo>
                <a:lnTo>
                  <a:pt x="161417" y="4063"/>
                </a:lnTo>
                <a:lnTo>
                  <a:pt x="161417" y="13208"/>
                </a:lnTo>
                <a:lnTo>
                  <a:pt x="234442" y="13208"/>
                </a:lnTo>
                <a:lnTo>
                  <a:pt x="234368" y="22780"/>
                </a:lnTo>
                <a:lnTo>
                  <a:pt x="234140" y="31686"/>
                </a:lnTo>
                <a:lnTo>
                  <a:pt x="233745" y="39925"/>
                </a:lnTo>
                <a:lnTo>
                  <a:pt x="233171" y="47498"/>
                </a:lnTo>
                <a:lnTo>
                  <a:pt x="242951" y="48260"/>
                </a:lnTo>
                <a:lnTo>
                  <a:pt x="243711" y="39854"/>
                </a:lnTo>
                <a:lnTo>
                  <a:pt x="244268" y="29686"/>
                </a:lnTo>
                <a:lnTo>
                  <a:pt x="244611" y="17756"/>
                </a:lnTo>
                <a:lnTo>
                  <a:pt x="244729" y="4063"/>
                </a:lnTo>
                <a:close/>
              </a:path>
              <a:path w="543560" h="132080">
                <a:moveTo>
                  <a:pt x="87503" y="2667"/>
                </a:moveTo>
                <a:lnTo>
                  <a:pt x="77469" y="2667"/>
                </a:lnTo>
                <a:lnTo>
                  <a:pt x="77469" y="45466"/>
                </a:lnTo>
                <a:lnTo>
                  <a:pt x="54482" y="45466"/>
                </a:lnTo>
                <a:lnTo>
                  <a:pt x="54482" y="54610"/>
                </a:lnTo>
                <a:lnTo>
                  <a:pt x="77469" y="54610"/>
                </a:lnTo>
                <a:lnTo>
                  <a:pt x="77469" y="128016"/>
                </a:lnTo>
                <a:lnTo>
                  <a:pt x="87503" y="128016"/>
                </a:lnTo>
                <a:lnTo>
                  <a:pt x="87503" y="2667"/>
                </a:lnTo>
                <a:close/>
              </a:path>
              <a:path w="543560" h="132080">
                <a:moveTo>
                  <a:pt x="39750" y="20574"/>
                </a:moveTo>
                <a:lnTo>
                  <a:pt x="29591" y="20574"/>
                </a:lnTo>
                <a:lnTo>
                  <a:pt x="29582" y="35941"/>
                </a:lnTo>
                <a:lnTo>
                  <a:pt x="29039" y="44338"/>
                </a:lnTo>
                <a:lnTo>
                  <a:pt x="10953" y="85883"/>
                </a:lnTo>
                <a:lnTo>
                  <a:pt x="0" y="96520"/>
                </a:lnTo>
                <a:lnTo>
                  <a:pt x="8000" y="102870"/>
                </a:lnTo>
                <a:lnTo>
                  <a:pt x="33019" y="66294"/>
                </a:lnTo>
                <a:lnTo>
                  <a:pt x="34543" y="59817"/>
                </a:lnTo>
                <a:lnTo>
                  <a:pt x="44022" y="59817"/>
                </a:lnTo>
                <a:lnTo>
                  <a:pt x="41751" y="52371"/>
                </a:lnTo>
                <a:lnTo>
                  <a:pt x="40251" y="44150"/>
                </a:lnTo>
                <a:lnTo>
                  <a:pt x="39750" y="35941"/>
                </a:lnTo>
                <a:lnTo>
                  <a:pt x="39750" y="20574"/>
                </a:lnTo>
                <a:close/>
              </a:path>
              <a:path w="543560" h="132080">
                <a:moveTo>
                  <a:pt x="44022" y="59817"/>
                </a:moveTo>
                <a:lnTo>
                  <a:pt x="34543" y="59817"/>
                </a:lnTo>
                <a:lnTo>
                  <a:pt x="38735" y="71338"/>
                </a:lnTo>
                <a:lnTo>
                  <a:pt x="44259" y="82073"/>
                </a:lnTo>
                <a:lnTo>
                  <a:pt x="51117" y="91999"/>
                </a:lnTo>
                <a:lnTo>
                  <a:pt x="59308" y="101092"/>
                </a:lnTo>
                <a:lnTo>
                  <a:pt x="67056" y="94487"/>
                </a:lnTo>
                <a:lnTo>
                  <a:pt x="61628" y="89370"/>
                </a:lnTo>
                <a:lnTo>
                  <a:pt x="56594" y="83359"/>
                </a:lnTo>
                <a:lnTo>
                  <a:pt x="51964" y="76467"/>
                </a:lnTo>
                <a:lnTo>
                  <a:pt x="47751" y="68707"/>
                </a:lnTo>
                <a:lnTo>
                  <a:pt x="44251" y="60569"/>
                </a:lnTo>
                <a:lnTo>
                  <a:pt x="44022" y="59817"/>
                </a:lnTo>
                <a:close/>
              </a:path>
              <a:path w="543560" h="132080">
                <a:moveTo>
                  <a:pt x="64643" y="11557"/>
                </a:moveTo>
                <a:lnTo>
                  <a:pt x="4952" y="11557"/>
                </a:lnTo>
                <a:lnTo>
                  <a:pt x="4952" y="20574"/>
                </a:lnTo>
                <a:lnTo>
                  <a:pt x="64643" y="20574"/>
                </a:lnTo>
                <a:lnTo>
                  <a:pt x="64643" y="11557"/>
                </a:lnTo>
                <a:close/>
              </a:path>
              <a:path w="543560" h="132080">
                <a:moveTo>
                  <a:pt x="452755" y="4825"/>
                </a:moveTo>
                <a:lnTo>
                  <a:pt x="442594" y="4825"/>
                </a:lnTo>
                <a:lnTo>
                  <a:pt x="442594" y="49149"/>
                </a:lnTo>
                <a:lnTo>
                  <a:pt x="525018" y="49149"/>
                </a:lnTo>
                <a:lnTo>
                  <a:pt x="525018" y="40005"/>
                </a:lnTo>
                <a:lnTo>
                  <a:pt x="452755" y="40005"/>
                </a:lnTo>
                <a:lnTo>
                  <a:pt x="452755" y="4825"/>
                </a:lnTo>
                <a:close/>
              </a:path>
              <a:path w="543560" h="132080">
                <a:moveTo>
                  <a:pt x="383031" y="0"/>
                </a:moveTo>
                <a:lnTo>
                  <a:pt x="372871" y="0"/>
                </a:lnTo>
                <a:lnTo>
                  <a:pt x="372871" y="132080"/>
                </a:lnTo>
                <a:lnTo>
                  <a:pt x="383031" y="132080"/>
                </a:lnTo>
                <a:lnTo>
                  <a:pt x="383031" y="69850"/>
                </a:lnTo>
                <a:lnTo>
                  <a:pt x="405383" y="69850"/>
                </a:lnTo>
                <a:lnTo>
                  <a:pt x="405383" y="60706"/>
                </a:lnTo>
                <a:lnTo>
                  <a:pt x="383031" y="60706"/>
                </a:lnTo>
                <a:lnTo>
                  <a:pt x="383031" y="0"/>
                </a:lnTo>
                <a:close/>
              </a:path>
              <a:path w="543560" h="132080">
                <a:moveTo>
                  <a:pt x="360171" y="21082"/>
                </a:moveTo>
                <a:lnTo>
                  <a:pt x="281685" y="21082"/>
                </a:lnTo>
                <a:lnTo>
                  <a:pt x="281685" y="30225"/>
                </a:lnTo>
                <a:lnTo>
                  <a:pt x="360171" y="30225"/>
                </a:lnTo>
                <a:lnTo>
                  <a:pt x="360171" y="21082"/>
                </a:lnTo>
                <a:close/>
              </a:path>
              <a:path w="543560" h="132080">
                <a:moveTo>
                  <a:pt x="326008" y="0"/>
                </a:moveTo>
                <a:lnTo>
                  <a:pt x="315721" y="0"/>
                </a:lnTo>
                <a:lnTo>
                  <a:pt x="315721" y="21082"/>
                </a:lnTo>
                <a:lnTo>
                  <a:pt x="326008" y="21082"/>
                </a:lnTo>
                <a:lnTo>
                  <a:pt x="326008" y="0"/>
                </a:lnTo>
                <a:close/>
              </a:path>
              <a:path w="543560" h="132080">
                <a:moveTo>
                  <a:pt x="111632" y="0"/>
                </a:moveTo>
                <a:lnTo>
                  <a:pt x="101472" y="0"/>
                </a:lnTo>
                <a:lnTo>
                  <a:pt x="101472" y="132080"/>
                </a:lnTo>
                <a:lnTo>
                  <a:pt x="111632" y="132080"/>
                </a:lnTo>
                <a:lnTo>
                  <a:pt x="111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3776471" y="3069589"/>
            <a:ext cx="407034" cy="132080"/>
          </a:xfrm>
          <a:custGeom>
            <a:avLst/>
            <a:gdLst/>
            <a:ahLst/>
            <a:cxnLst/>
            <a:rect l="l" t="t" r="r" b="b"/>
            <a:pathLst>
              <a:path w="407035" h="132080">
                <a:moveTo>
                  <a:pt x="179450" y="73787"/>
                </a:moveTo>
                <a:lnTo>
                  <a:pt x="169290" y="73787"/>
                </a:lnTo>
                <a:lnTo>
                  <a:pt x="169290" y="129032"/>
                </a:lnTo>
                <a:lnTo>
                  <a:pt x="250825" y="129032"/>
                </a:lnTo>
                <a:lnTo>
                  <a:pt x="250825" y="119887"/>
                </a:lnTo>
                <a:lnTo>
                  <a:pt x="179450" y="119887"/>
                </a:lnTo>
                <a:lnTo>
                  <a:pt x="179450" y="102743"/>
                </a:lnTo>
                <a:lnTo>
                  <a:pt x="250825" y="102743"/>
                </a:lnTo>
                <a:lnTo>
                  <a:pt x="250825" y="93853"/>
                </a:lnTo>
                <a:lnTo>
                  <a:pt x="179450" y="93853"/>
                </a:lnTo>
                <a:lnTo>
                  <a:pt x="179450" y="73787"/>
                </a:lnTo>
                <a:close/>
              </a:path>
              <a:path w="407035" h="132080">
                <a:moveTo>
                  <a:pt x="250825" y="102743"/>
                </a:moveTo>
                <a:lnTo>
                  <a:pt x="240664" y="102743"/>
                </a:lnTo>
                <a:lnTo>
                  <a:pt x="240664" y="119887"/>
                </a:lnTo>
                <a:lnTo>
                  <a:pt x="250825" y="119887"/>
                </a:lnTo>
                <a:lnTo>
                  <a:pt x="250825" y="102743"/>
                </a:lnTo>
                <a:close/>
              </a:path>
              <a:path w="407035" h="132080">
                <a:moveTo>
                  <a:pt x="250825" y="73787"/>
                </a:moveTo>
                <a:lnTo>
                  <a:pt x="240664" y="73787"/>
                </a:lnTo>
                <a:lnTo>
                  <a:pt x="240664" y="93853"/>
                </a:lnTo>
                <a:lnTo>
                  <a:pt x="250825" y="93853"/>
                </a:lnTo>
                <a:lnTo>
                  <a:pt x="250825" y="73787"/>
                </a:lnTo>
                <a:close/>
              </a:path>
              <a:path w="407035" h="132080">
                <a:moveTo>
                  <a:pt x="326008" y="20574"/>
                </a:moveTo>
                <a:lnTo>
                  <a:pt x="315975" y="20574"/>
                </a:lnTo>
                <a:lnTo>
                  <a:pt x="315975" y="34544"/>
                </a:lnTo>
                <a:lnTo>
                  <a:pt x="315356" y="42638"/>
                </a:lnTo>
                <a:lnTo>
                  <a:pt x="295036" y="83407"/>
                </a:lnTo>
                <a:lnTo>
                  <a:pt x="281813" y="94869"/>
                </a:lnTo>
                <a:lnTo>
                  <a:pt x="289687" y="101727"/>
                </a:lnTo>
                <a:lnTo>
                  <a:pt x="315594" y="71628"/>
                </a:lnTo>
                <a:lnTo>
                  <a:pt x="321310" y="57912"/>
                </a:lnTo>
                <a:lnTo>
                  <a:pt x="331480" y="57912"/>
                </a:lnTo>
                <a:lnTo>
                  <a:pt x="328485" y="50006"/>
                </a:lnTo>
                <a:lnTo>
                  <a:pt x="326628" y="41882"/>
                </a:lnTo>
                <a:lnTo>
                  <a:pt x="326067" y="34544"/>
                </a:lnTo>
                <a:lnTo>
                  <a:pt x="326008" y="20574"/>
                </a:lnTo>
                <a:close/>
              </a:path>
              <a:path w="407035" h="132080">
                <a:moveTo>
                  <a:pt x="331480" y="57912"/>
                </a:moveTo>
                <a:lnTo>
                  <a:pt x="321310" y="57912"/>
                </a:lnTo>
                <a:lnTo>
                  <a:pt x="323341" y="64516"/>
                </a:lnTo>
                <a:lnTo>
                  <a:pt x="347720" y="95797"/>
                </a:lnTo>
                <a:lnTo>
                  <a:pt x="352551" y="99822"/>
                </a:lnTo>
                <a:lnTo>
                  <a:pt x="359790" y="92202"/>
                </a:lnTo>
                <a:lnTo>
                  <a:pt x="353095" y="87102"/>
                </a:lnTo>
                <a:lnTo>
                  <a:pt x="346900" y="81121"/>
                </a:lnTo>
                <a:lnTo>
                  <a:pt x="341181" y="74235"/>
                </a:lnTo>
                <a:lnTo>
                  <a:pt x="335914" y="66421"/>
                </a:lnTo>
                <a:lnTo>
                  <a:pt x="331581" y="58177"/>
                </a:lnTo>
                <a:lnTo>
                  <a:pt x="331480" y="57912"/>
                </a:lnTo>
                <a:close/>
              </a:path>
              <a:path w="407035" h="132080">
                <a:moveTo>
                  <a:pt x="354838" y="11557"/>
                </a:moveTo>
                <a:lnTo>
                  <a:pt x="286638" y="11557"/>
                </a:lnTo>
                <a:lnTo>
                  <a:pt x="286638" y="20574"/>
                </a:lnTo>
                <a:lnTo>
                  <a:pt x="354838" y="20574"/>
                </a:lnTo>
                <a:lnTo>
                  <a:pt x="354838" y="11557"/>
                </a:lnTo>
                <a:close/>
              </a:path>
              <a:path w="407035" h="132080">
                <a:moveTo>
                  <a:pt x="250825" y="37719"/>
                </a:moveTo>
                <a:lnTo>
                  <a:pt x="240537" y="37719"/>
                </a:lnTo>
                <a:lnTo>
                  <a:pt x="240537" y="66548"/>
                </a:lnTo>
                <a:lnTo>
                  <a:pt x="250825" y="66548"/>
                </a:lnTo>
                <a:lnTo>
                  <a:pt x="250825" y="37719"/>
                </a:lnTo>
                <a:close/>
              </a:path>
              <a:path w="407035" h="132080">
                <a:moveTo>
                  <a:pt x="193166" y="1650"/>
                </a:moveTo>
                <a:lnTo>
                  <a:pt x="184530" y="1650"/>
                </a:lnTo>
                <a:lnTo>
                  <a:pt x="177456" y="2222"/>
                </a:lnTo>
                <a:lnTo>
                  <a:pt x="151129" y="24384"/>
                </a:lnTo>
                <a:lnTo>
                  <a:pt x="151129" y="42163"/>
                </a:lnTo>
                <a:lnTo>
                  <a:pt x="184530" y="64897"/>
                </a:lnTo>
                <a:lnTo>
                  <a:pt x="193166" y="64897"/>
                </a:lnTo>
                <a:lnTo>
                  <a:pt x="200660" y="62484"/>
                </a:lnTo>
                <a:lnTo>
                  <a:pt x="208478" y="56261"/>
                </a:lnTo>
                <a:lnTo>
                  <a:pt x="177545" y="56261"/>
                </a:lnTo>
                <a:lnTo>
                  <a:pt x="171830" y="54102"/>
                </a:lnTo>
                <a:lnTo>
                  <a:pt x="167639" y="49784"/>
                </a:lnTo>
                <a:lnTo>
                  <a:pt x="163322" y="45466"/>
                </a:lnTo>
                <a:lnTo>
                  <a:pt x="161162" y="40005"/>
                </a:lnTo>
                <a:lnTo>
                  <a:pt x="161162" y="26670"/>
                </a:lnTo>
                <a:lnTo>
                  <a:pt x="163322" y="21209"/>
                </a:lnTo>
                <a:lnTo>
                  <a:pt x="171957" y="12573"/>
                </a:lnTo>
                <a:lnTo>
                  <a:pt x="177545" y="10413"/>
                </a:lnTo>
                <a:lnTo>
                  <a:pt x="208511" y="10413"/>
                </a:lnTo>
                <a:lnTo>
                  <a:pt x="200532" y="4063"/>
                </a:lnTo>
                <a:lnTo>
                  <a:pt x="193166" y="1650"/>
                </a:lnTo>
                <a:close/>
              </a:path>
              <a:path w="407035" h="132080">
                <a:moveTo>
                  <a:pt x="208511" y="10413"/>
                </a:moveTo>
                <a:lnTo>
                  <a:pt x="191515" y="10413"/>
                </a:lnTo>
                <a:lnTo>
                  <a:pt x="197103" y="12573"/>
                </a:lnTo>
                <a:lnTo>
                  <a:pt x="205739" y="21209"/>
                </a:lnTo>
                <a:lnTo>
                  <a:pt x="207899" y="26670"/>
                </a:lnTo>
                <a:lnTo>
                  <a:pt x="207899" y="40005"/>
                </a:lnTo>
                <a:lnTo>
                  <a:pt x="205739" y="45466"/>
                </a:lnTo>
                <a:lnTo>
                  <a:pt x="201549" y="49784"/>
                </a:lnTo>
                <a:lnTo>
                  <a:pt x="197230" y="54102"/>
                </a:lnTo>
                <a:lnTo>
                  <a:pt x="191515" y="56261"/>
                </a:lnTo>
                <a:lnTo>
                  <a:pt x="208478" y="56261"/>
                </a:lnTo>
                <a:lnTo>
                  <a:pt x="213105" y="52578"/>
                </a:lnTo>
                <a:lnTo>
                  <a:pt x="216788" y="45974"/>
                </a:lnTo>
                <a:lnTo>
                  <a:pt x="217931" y="37719"/>
                </a:lnTo>
                <a:lnTo>
                  <a:pt x="250825" y="37719"/>
                </a:lnTo>
                <a:lnTo>
                  <a:pt x="250825" y="28702"/>
                </a:lnTo>
                <a:lnTo>
                  <a:pt x="217804" y="28702"/>
                </a:lnTo>
                <a:lnTo>
                  <a:pt x="216662" y="20574"/>
                </a:lnTo>
                <a:lnTo>
                  <a:pt x="212978" y="13970"/>
                </a:lnTo>
                <a:lnTo>
                  <a:pt x="208511" y="10413"/>
                </a:lnTo>
                <a:close/>
              </a:path>
              <a:path w="407035" h="132080">
                <a:moveTo>
                  <a:pt x="250825" y="127"/>
                </a:moveTo>
                <a:lnTo>
                  <a:pt x="240537" y="127"/>
                </a:lnTo>
                <a:lnTo>
                  <a:pt x="240537" y="28702"/>
                </a:lnTo>
                <a:lnTo>
                  <a:pt x="250825" y="28702"/>
                </a:lnTo>
                <a:lnTo>
                  <a:pt x="250825" y="127"/>
                </a:lnTo>
                <a:close/>
              </a:path>
              <a:path w="407035" h="132080">
                <a:moveTo>
                  <a:pt x="45592" y="9144"/>
                </a:moveTo>
                <a:lnTo>
                  <a:pt x="35432" y="9144"/>
                </a:lnTo>
                <a:lnTo>
                  <a:pt x="35432" y="30734"/>
                </a:lnTo>
                <a:lnTo>
                  <a:pt x="34835" y="39544"/>
                </a:lnTo>
                <a:lnTo>
                  <a:pt x="14509" y="80946"/>
                </a:lnTo>
                <a:lnTo>
                  <a:pt x="0" y="93345"/>
                </a:lnTo>
                <a:lnTo>
                  <a:pt x="7874" y="100203"/>
                </a:lnTo>
                <a:lnTo>
                  <a:pt x="36004" y="66182"/>
                </a:lnTo>
                <a:lnTo>
                  <a:pt x="40639" y="55118"/>
                </a:lnTo>
                <a:lnTo>
                  <a:pt x="50815" y="55118"/>
                </a:lnTo>
                <a:lnTo>
                  <a:pt x="47990" y="47291"/>
                </a:lnTo>
                <a:lnTo>
                  <a:pt x="46190" y="38824"/>
                </a:lnTo>
                <a:lnTo>
                  <a:pt x="45628" y="30734"/>
                </a:lnTo>
                <a:lnTo>
                  <a:pt x="45592" y="9144"/>
                </a:lnTo>
                <a:close/>
              </a:path>
              <a:path w="407035" h="132080">
                <a:moveTo>
                  <a:pt x="50815" y="55118"/>
                </a:moveTo>
                <a:lnTo>
                  <a:pt x="40639" y="55118"/>
                </a:lnTo>
                <a:lnTo>
                  <a:pt x="42495" y="60072"/>
                </a:lnTo>
                <a:lnTo>
                  <a:pt x="68230" y="94077"/>
                </a:lnTo>
                <a:lnTo>
                  <a:pt x="73660" y="98552"/>
                </a:lnTo>
                <a:lnTo>
                  <a:pt x="80899" y="90550"/>
                </a:lnTo>
                <a:lnTo>
                  <a:pt x="73229" y="84955"/>
                </a:lnTo>
                <a:lnTo>
                  <a:pt x="66405" y="78644"/>
                </a:lnTo>
                <a:lnTo>
                  <a:pt x="60414" y="71620"/>
                </a:lnTo>
                <a:lnTo>
                  <a:pt x="55244" y="63881"/>
                </a:lnTo>
                <a:lnTo>
                  <a:pt x="51004" y="55639"/>
                </a:lnTo>
                <a:lnTo>
                  <a:pt x="50815" y="55118"/>
                </a:lnTo>
                <a:close/>
              </a:path>
              <a:path w="407035" h="132080">
                <a:moveTo>
                  <a:pt x="383666" y="0"/>
                </a:moveTo>
                <a:lnTo>
                  <a:pt x="373506" y="0"/>
                </a:lnTo>
                <a:lnTo>
                  <a:pt x="373506" y="132080"/>
                </a:lnTo>
                <a:lnTo>
                  <a:pt x="383666" y="132080"/>
                </a:lnTo>
                <a:lnTo>
                  <a:pt x="383666" y="62865"/>
                </a:lnTo>
                <a:lnTo>
                  <a:pt x="406526" y="62865"/>
                </a:lnTo>
                <a:lnTo>
                  <a:pt x="406526" y="53721"/>
                </a:lnTo>
                <a:lnTo>
                  <a:pt x="383666" y="53721"/>
                </a:lnTo>
                <a:lnTo>
                  <a:pt x="383666" y="0"/>
                </a:lnTo>
                <a:close/>
              </a:path>
              <a:path w="407035" h="132080">
                <a:moveTo>
                  <a:pt x="103250" y="0"/>
                </a:moveTo>
                <a:lnTo>
                  <a:pt x="93090" y="0"/>
                </a:lnTo>
                <a:lnTo>
                  <a:pt x="93090" y="132080"/>
                </a:lnTo>
                <a:lnTo>
                  <a:pt x="103250" y="132080"/>
                </a:lnTo>
                <a:lnTo>
                  <a:pt x="103250" y="62865"/>
                </a:lnTo>
                <a:lnTo>
                  <a:pt x="126111" y="62865"/>
                </a:lnTo>
                <a:lnTo>
                  <a:pt x="126111" y="53721"/>
                </a:lnTo>
                <a:lnTo>
                  <a:pt x="103250" y="53721"/>
                </a:lnTo>
                <a:lnTo>
                  <a:pt x="103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21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3.2.2</a:t>
            </a:r>
            <a:r>
              <a:rPr dirty="0"/>
              <a:t> </a:t>
            </a:r>
            <a:r>
              <a:rPr dirty="0" spc="-170"/>
              <a:t>CSP</a:t>
            </a:r>
            <a:r>
              <a:rPr dirty="0"/>
              <a:t> 안전성 평가 컨설팅 절차(1/2)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76174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이용보고(실무)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 3.2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CSP</a:t>
            </a:r>
            <a:r>
              <a:rPr dirty="0" sz="1050" spc="-2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안전성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평가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상세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25600"/>
            <a:ext cx="1393355" cy="190881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2158110" y="1125600"/>
            <a:ext cx="1059815" cy="206375"/>
            <a:chOff x="2158110" y="1125600"/>
            <a:chExt cx="1059815" cy="206375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7456" y="1150619"/>
              <a:ext cx="450088" cy="18110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8110" y="1125600"/>
              <a:ext cx="586866" cy="190881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6129" y="1125600"/>
            <a:ext cx="561086" cy="18808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8120" y="1125600"/>
            <a:ext cx="377825" cy="19088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1957" y="1125600"/>
            <a:ext cx="562355" cy="18834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58485" y="1125600"/>
            <a:ext cx="159003" cy="19088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37504" y="1125600"/>
            <a:ext cx="983488" cy="19088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21195" y="1125600"/>
            <a:ext cx="1393317" cy="190881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8014843" y="1125600"/>
            <a:ext cx="1247140" cy="206375"/>
            <a:chOff x="8014843" y="1125600"/>
            <a:chExt cx="1247140" cy="206375"/>
          </a:xfrm>
        </p:grpSpPr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24189" y="1150619"/>
              <a:ext cx="450087" cy="18110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4843" y="1125600"/>
              <a:ext cx="586866" cy="19088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01709" y="1125600"/>
              <a:ext cx="160274" cy="190881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375647" y="1125600"/>
            <a:ext cx="389381" cy="19088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854056" y="1125600"/>
            <a:ext cx="366902" cy="186817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66508" y="1393824"/>
            <a:ext cx="580453" cy="19088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47088" y="1393824"/>
            <a:ext cx="378460" cy="186817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35404" y="1393824"/>
            <a:ext cx="164591" cy="190881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2100579" y="1393824"/>
            <a:ext cx="783590" cy="191135"/>
            <a:chOff x="2100579" y="1393824"/>
            <a:chExt cx="783590" cy="191135"/>
          </a:xfrm>
        </p:grpSpPr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00579" y="1393824"/>
              <a:ext cx="384301" cy="19113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5963" y="1393824"/>
              <a:ext cx="377825" cy="190881"/>
            </a:xfrm>
            <a:prstGeom prst="rect">
              <a:avLst/>
            </a:prstGeom>
          </p:spPr>
        </p:pic>
      </p:grpSp>
      <p:pic>
        <p:nvPicPr>
          <p:cNvPr id="32" name="object 3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982467" y="1390776"/>
            <a:ext cx="385444" cy="193929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473830" y="1393824"/>
            <a:ext cx="568198" cy="190881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60773" y="1393824"/>
            <a:ext cx="154559" cy="186689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417059" y="1393824"/>
            <a:ext cx="382269" cy="190881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893564" y="1393951"/>
            <a:ext cx="177164" cy="190754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162422" y="1393824"/>
            <a:ext cx="385317" cy="190881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48452" y="1393824"/>
            <a:ext cx="384301" cy="191135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25464" y="1393824"/>
            <a:ext cx="580516" cy="190881"/>
          </a:xfrm>
          <a:prstGeom prst="rect">
            <a:avLst/>
          </a:prstGeom>
        </p:spPr>
      </p:pic>
      <p:grpSp>
        <p:nvGrpSpPr>
          <p:cNvPr id="40" name="object 40" descr=""/>
          <p:cNvGrpSpPr/>
          <p:nvPr/>
        </p:nvGrpSpPr>
        <p:grpSpPr>
          <a:xfrm>
            <a:off x="6804659" y="1390903"/>
            <a:ext cx="831215" cy="194310"/>
            <a:chOff x="6804659" y="1390903"/>
            <a:chExt cx="831215" cy="194310"/>
          </a:xfrm>
        </p:grpSpPr>
        <p:pic>
          <p:nvPicPr>
            <p:cNvPr id="41" name="object 4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04659" y="1390903"/>
              <a:ext cx="379857" cy="19050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11440" y="1393824"/>
              <a:ext cx="383412" cy="19088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13903" y="1547113"/>
              <a:ext cx="21717" cy="22098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632459" y="1786127"/>
            <a:ext cx="9662160" cy="5099685"/>
            <a:chOff x="632459" y="1786127"/>
            <a:chExt cx="9662160" cy="5099685"/>
          </a:xfrm>
        </p:grpSpPr>
        <p:sp>
          <p:nvSpPr>
            <p:cNvPr id="45" name="object 45" descr=""/>
            <p:cNvSpPr/>
            <p:nvPr/>
          </p:nvSpPr>
          <p:spPr>
            <a:xfrm>
              <a:off x="638555" y="2151887"/>
              <a:ext cx="6296025" cy="4733925"/>
            </a:xfrm>
            <a:custGeom>
              <a:avLst/>
              <a:gdLst/>
              <a:ahLst/>
              <a:cxnLst/>
              <a:rect l="l" t="t" r="r" b="b"/>
              <a:pathLst>
                <a:path w="6296025" h="4733925">
                  <a:moveTo>
                    <a:pt x="6295644" y="0"/>
                  </a:moveTo>
                  <a:lnTo>
                    <a:pt x="0" y="0"/>
                  </a:lnTo>
                  <a:lnTo>
                    <a:pt x="0" y="4733544"/>
                  </a:lnTo>
                  <a:lnTo>
                    <a:pt x="6295644" y="4733544"/>
                  </a:lnTo>
                  <a:lnTo>
                    <a:pt x="62956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26007" y="2308859"/>
              <a:ext cx="1598930" cy="381000"/>
            </a:xfrm>
            <a:custGeom>
              <a:avLst/>
              <a:gdLst/>
              <a:ahLst/>
              <a:cxnLst/>
              <a:rect l="l" t="t" r="r" b="b"/>
              <a:pathLst>
                <a:path w="1598930" h="381000">
                  <a:moveTo>
                    <a:pt x="1598676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598676" y="381000"/>
                  </a:lnTo>
                  <a:lnTo>
                    <a:pt x="15986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26007" y="2308859"/>
              <a:ext cx="1598930" cy="381000"/>
            </a:xfrm>
            <a:custGeom>
              <a:avLst/>
              <a:gdLst/>
              <a:ahLst/>
              <a:cxnLst/>
              <a:rect l="l" t="t" r="r" b="b"/>
              <a:pathLst>
                <a:path w="1598930" h="381000">
                  <a:moveTo>
                    <a:pt x="0" y="381000"/>
                  </a:moveTo>
                  <a:lnTo>
                    <a:pt x="1598676" y="381000"/>
                  </a:lnTo>
                  <a:lnTo>
                    <a:pt x="1598676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280033" y="2414650"/>
              <a:ext cx="696595" cy="169545"/>
            </a:xfrm>
            <a:custGeom>
              <a:avLst/>
              <a:gdLst/>
              <a:ahLst/>
              <a:cxnLst/>
              <a:rect l="l" t="t" r="r" b="b"/>
              <a:pathLst>
                <a:path w="696594" h="169544">
                  <a:moveTo>
                    <a:pt x="238886" y="93725"/>
                  </a:moveTo>
                  <a:lnTo>
                    <a:pt x="216915" y="93725"/>
                  </a:lnTo>
                  <a:lnTo>
                    <a:pt x="216915" y="112522"/>
                  </a:lnTo>
                  <a:lnTo>
                    <a:pt x="209155" y="117213"/>
                  </a:lnTo>
                  <a:lnTo>
                    <a:pt x="203596" y="122904"/>
                  </a:lnTo>
                  <a:lnTo>
                    <a:pt x="200253" y="129595"/>
                  </a:lnTo>
                  <a:lnTo>
                    <a:pt x="199135" y="137287"/>
                  </a:lnTo>
                  <a:lnTo>
                    <a:pt x="200084" y="144387"/>
                  </a:lnTo>
                  <a:lnTo>
                    <a:pt x="232187" y="167179"/>
                  </a:lnTo>
                  <a:lnTo>
                    <a:pt x="256158" y="169291"/>
                  </a:lnTo>
                  <a:lnTo>
                    <a:pt x="268924" y="168765"/>
                  </a:lnTo>
                  <a:lnTo>
                    <a:pt x="308716" y="151511"/>
                  </a:lnTo>
                  <a:lnTo>
                    <a:pt x="256158" y="151511"/>
                  </a:lnTo>
                  <a:lnTo>
                    <a:pt x="247965" y="151270"/>
                  </a:lnTo>
                  <a:lnTo>
                    <a:pt x="221487" y="141605"/>
                  </a:lnTo>
                  <a:lnTo>
                    <a:pt x="221487" y="137287"/>
                  </a:lnTo>
                  <a:lnTo>
                    <a:pt x="223654" y="131192"/>
                  </a:lnTo>
                  <a:lnTo>
                    <a:pt x="230155" y="126825"/>
                  </a:lnTo>
                  <a:lnTo>
                    <a:pt x="240990" y="124196"/>
                  </a:lnTo>
                  <a:lnTo>
                    <a:pt x="256158" y="123317"/>
                  </a:lnTo>
                  <a:lnTo>
                    <a:pt x="308973" y="123317"/>
                  </a:lnTo>
                  <a:lnTo>
                    <a:pt x="308768" y="122904"/>
                  </a:lnTo>
                  <a:lnTo>
                    <a:pt x="303216" y="117213"/>
                  </a:lnTo>
                  <a:lnTo>
                    <a:pt x="295401" y="112522"/>
                  </a:lnTo>
                  <a:lnTo>
                    <a:pt x="295401" y="106425"/>
                  </a:lnTo>
                  <a:lnTo>
                    <a:pt x="238886" y="106425"/>
                  </a:lnTo>
                  <a:lnTo>
                    <a:pt x="238886" y="93725"/>
                  </a:lnTo>
                  <a:close/>
                </a:path>
                <a:path w="696594" h="169544">
                  <a:moveTo>
                    <a:pt x="308973" y="123317"/>
                  </a:moveTo>
                  <a:lnTo>
                    <a:pt x="256158" y="123317"/>
                  </a:lnTo>
                  <a:lnTo>
                    <a:pt x="271400" y="124196"/>
                  </a:lnTo>
                  <a:lnTo>
                    <a:pt x="282273" y="126825"/>
                  </a:lnTo>
                  <a:lnTo>
                    <a:pt x="288788" y="131192"/>
                  </a:lnTo>
                  <a:lnTo>
                    <a:pt x="290956" y="137287"/>
                  </a:lnTo>
                  <a:lnTo>
                    <a:pt x="290956" y="141605"/>
                  </a:lnTo>
                  <a:lnTo>
                    <a:pt x="256158" y="151511"/>
                  </a:lnTo>
                  <a:lnTo>
                    <a:pt x="308716" y="151511"/>
                  </a:lnTo>
                  <a:lnTo>
                    <a:pt x="309451" y="150653"/>
                  </a:lnTo>
                  <a:lnTo>
                    <a:pt x="312251" y="144387"/>
                  </a:lnTo>
                  <a:lnTo>
                    <a:pt x="313181" y="137287"/>
                  </a:lnTo>
                  <a:lnTo>
                    <a:pt x="312082" y="129595"/>
                  </a:lnTo>
                  <a:lnTo>
                    <a:pt x="308973" y="123317"/>
                  </a:lnTo>
                  <a:close/>
                </a:path>
                <a:path w="696594" h="169544">
                  <a:moveTo>
                    <a:pt x="262508" y="105283"/>
                  </a:moveTo>
                  <a:lnTo>
                    <a:pt x="249808" y="105283"/>
                  </a:lnTo>
                  <a:lnTo>
                    <a:pt x="244094" y="105663"/>
                  </a:lnTo>
                  <a:lnTo>
                    <a:pt x="238886" y="106425"/>
                  </a:lnTo>
                  <a:lnTo>
                    <a:pt x="273557" y="106425"/>
                  </a:lnTo>
                  <a:lnTo>
                    <a:pt x="268350" y="105663"/>
                  </a:lnTo>
                  <a:lnTo>
                    <a:pt x="262508" y="105283"/>
                  </a:lnTo>
                  <a:close/>
                </a:path>
                <a:path w="696594" h="169544">
                  <a:moveTo>
                    <a:pt x="295401" y="93725"/>
                  </a:moveTo>
                  <a:lnTo>
                    <a:pt x="273557" y="93725"/>
                  </a:lnTo>
                  <a:lnTo>
                    <a:pt x="273557" y="106425"/>
                  </a:lnTo>
                  <a:lnTo>
                    <a:pt x="295401" y="106425"/>
                  </a:lnTo>
                  <a:lnTo>
                    <a:pt x="295401" y="93725"/>
                  </a:lnTo>
                  <a:close/>
                </a:path>
                <a:path w="696594" h="169544">
                  <a:moveTo>
                    <a:pt x="334136" y="75311"/>
                  </a:moveTo>
                  <a:lnTo>
                    <a:pt x="178307" y="75311"/>
                  </a:lnTo>
                  <a:lnTo>
                    <a:pt x="178307" y="93725"/>
                  </a:lnTo>
                  <a:lnTo>
                    <a:pt x="334136" y="93725"/>
                  </a:lnTo>
                  <a:lnTo>
                    <a:pt x="334136" y="75311"/>
                  </a:lnTo>
                  <a:close/>
                </a:path>
                <a:path w="696594" h="169544">
                  <a:moveTo>
                    <a:pt x="132841" y="102235"/>
                  </a:moveTo>
                  <a:lnTo>
                    <a:pt x="22986" y="102235"/>
                  </a:lnTo>
                  <a:lnTo>
                    <a:pt x="22986" y="165608"/>
                  </a:lnTo>
                  <a:lnTo>
                    <a:pt x="132841" y="165608"/>
                  </a:lnTo>
                  <a:lnTo>
                    <a:pt x="132841" y="147320"/>
                  </a:lnTo>
                  <a:lnTo>
                    <a:pt x="44703" y="147320"/>
                  </a:lnTo>
                  <a:lnTo>
                    <a:pt x="44703" y="120650"/>
                  </a:lnTo>
                  <a:lnTo>
                    <a:pt x="132841" y="120650"/>
                  </a:lnTo>
                  <a:lnTo>
                    <a:pt x="132841" y="102235"/>
                  </a:lnTo>
                  <a:close/>
                </a:path>
                <a:path w="696594" h="169544">
                  <a:moveTo>
                    <a:pt x="132841" y="120650"/>
                  </a:moveTo>
                  <a:lnTo>
                    <a:pt x="110997" y="120650"/>
                  </a:lnTo>
                  <a:lnTo>
                    <a:pt x="110997" y="147320"/>
                  </a:lnTo>
                  <a:lnTo>
                    <a:pt x="132841" y="147320"/>
                  </a:lnTo>
                  <a:lnTo>
                    <a:pt x="132841" y="120650"/>
                  </a:lnTo>
                  <a:close/>
                </a:path>
                <a:path w="696594" h="169544">
                  <a:moveTo>
                    <a:pt x="412749" y="43434"/>
                  </a:moveTo>
                  <a:lnTo>
                    <a:pt x="375759" y="57685"/>
                  </a:lnTo>
                  <a:lnTo>
                    <a:pt x="369061" y="84836"/>
                  </a:lnTo>
                  <a:lnTo>
                    <a:pt x="371855" y="91821"/>
                  </a:lnTo>
                  <a:lnTo>
                    <a:pt x="401700" y="108838"/>
                  </a:lnTo>
                  <a:lnTo>
                    <a:pt x="401700" y="126364"/>
                  </a:lnTo>
                  <a:lnTo>
                    <a:pt x="351409" y="126746"/>
                  </a:lnTo>
                  <a:lnTo>
                    <a:pt x="353567" y="144907"/>
                  </a:lnTo>
                  <a:lnTo>
                    <a:pt x="388592" y="144740"/>
                  </a:lnTo>
                  <a:lnTo>
                    <a:pt x="420306" y="144240"/>
                  </a:lnTo>
                  <a:lnTo>
                    <a:pt x="448687" y="143406"/>
                  </a:lnTo>
                  <a:lnTo>
                    <a:pt x="473709" y="142239"/>
                  </a:lnTo>
                  <a:lnTo>
                    <a:pt x="472449" y="125857"/>
                  </a:lnTo>
                  <a:lnTo>
                    <a:pt x="423672" y="125857"/>
                  </a:lnTo>
                  <a:lnTo>
                    <a:pt x="423672" y="108712"/>
                  </a:lnTo>
                  <a:lnTo>
                    <a:pt x="452655" y="91694"/>
                  </a:lnTo>
                  <a:lnTo>
                    <a:pt x="406018" y="91694"/>
                  </a:lnTo>
                  <a:lnTo>
                    <a:pt x="400684" y="90297"/>
                  </a:lnTo>
                  <a:lnTo>
                    <a:pt x="396747" y="87502"/>
                  </a:lnTo>
                  <a:lnTo>
                    <a:pt x="392937" y="84582"/>
                  </a:lnTo>
                  <a:lnTo>
                    <a:pt x="390978" y="81152"/>
                  </a:lnTo>
                  <a:lnTo>
                    <a:pt x="390905" y="72517"/>
                  </a:lnTo>
                  <a:lnTo>
                    <a:pt x="392937" y="68834"/>
                  </a:lnTo>
                  <a:lnTo>
                    <a:pt x="400939" y="62864"/>
                  </a:lnTo>
                  <a:lnTo>
                    <a:pt x="406146" y="61468"/>
                  </a:lnTo>
                  <a:lnTo>
                    <a:pt x="452378" y="61468"/>
                  </a:lnTo>
                  <a:lnTo>
                    <a:pt x="449574" y="57157"/>
                  </a:lnTo>
                  <a:lnTo>
                    <a:pt x="444499" y="52324"/>
                  </a:lnTo>
                  <a:lnTo>
                    <a:pt x="438217" y="48416"/>
                  </a:lnTo>
                  <a:lnTo>
                    <a:pt x="430815" y="45640"/>
                  </a:lnTo>
                  <a:lnTo>
                    <a:pt x="422318" y="43983"/>
                  </a:lnTo>
                  <a:lnTo>
                    <a:pt x="412749" y="43434"/>
                  </a:lnTo>
                  <a:close/>
                </a:path>
                <a:path w="696594" h="169544">
                  <a:moveTo>
                    <a:pt x="472312" y="124079"/>
                  </a:moveTo>
                  <a:lnTo>
                    <a:pt x="465266" y="124553"/>
                  </a:lnTo>
                  <a:lnTo>
                    <a:pt x="454802" y="125015"/>
                  </a:lnTo>
                  <a:lnTo>
                    <a:pt x="423672" y="125857"/>
                  </a:lnTo>
                  <a:lnTo>
                    <a:pt x="472449" y="125857"/>
                  </a:lnTo>
                  <a:lnTo>
                    <a:pt x="472312" y="124079"/>
                  </a:lnTo>
                  <a:close/>
                </a:path>
                <a:path w="696594" h="169544">
                  <a:moveTo>
                    <a:pt x="452378" y="61468"/>
                  </a:moveTo>
                  <a:lnTo>
                    <a:pt x="419480" y="61468"/>
                  </a:lnTo>
                  <a:lnTo>
                    <a:pt x="424815" y="62864"/>
                  </a:lnTo>
                  <a:lnTo>
                    <a:pt x="428624" y="65659"/>
                  </a:lnTo>
                  <a:lnTo>
                    <a:pt x="432434" y="68580"/>
                  </a:lnTo>
                  <a:lnTo>
                    <a:pt x="434340" y="72262"/>
                  </a:lnTo>
                  <a:lnTo>
                    <a:pt x="434340" y="81152"/>
                  </a:lnTo>
                  <a:lnTo>
                    <a:pt x="432434" y="84836"/>
                  </a:lnTo>
                  <a:lnTo>
                    <a:pt x="424687" y="90297"/>
                  </a:lnTo>
                  <a:lnTo>
                    <a:pt x="419480" y="91694"/>
                  </a:lnTo>
                  <a:lnTo>
                    <a:pt x="452655" y="91694"/>
                  </a:lnTo>
                  <a:lnTo>
                    <a:pt x="453262" y="91059"/>
                  </a:lnTo>
                  <a:lnTo>
                    <a:pt x="456056" y="83947"/>
                  </a:lnTo>
                  <a:lnTo>
                    <a:pt x="456056" y="75946"/>
                  </a:lnTo>
                  <a:lnTo>
                    <a:pt x="455405" y="69599"/>
                  </a:lnTo>
                  <a:lnTo>
                    <a:pt x="455294" y="68834"/>
                  </a:lnTo>
                  <a:lnTo>
                    <a:pt x="453183" y="62706"/>
                  </a:lnTo>
                  <a:lnTo>
                    <a:pt x="452378" y="61468"/>
                  </a:lnTo>
                  <a:close/>
                </a:path>
                <a:path w="696594" h="169544">
                  <a:moveTo>
                    <a:pt x="256158" y="3937"/>
                  </a:moveTo>
                  <a:lnTo>
                    <a:pt x="214248" y="12319"/>
                  </a:lnTo>
                  <a:lnTo>
                    <a:pt x="199516" y="35813"/>
                  </a:lnTo>
                  <a:lnTo>
                    <a:pt x="200443" y="42860"/>
                  </a:lnTo>
                  <a:lnTo>
                    <a:pt x="232155" y="65770"/>
                  </a:lnTo>
                  <a:lnTo>
                    <a:pt x="256158" y="67945"/>
                  </a:lnTo>
                  <a:lnTo>
                    <a:pt x="268993" y="67399"/>
                  </a:lnTo>
                  <a:lnTo>
                    <a:pt x="307695" y="50926"/>
                  </a:lnTo>
                  <a:lnTo>
                    <a:pt x="256158" y="50926"/>
                  </a:lnTo>
                  <a:lnTo>
                    <a:pt x="248421" y="50667"/>
                  </a:lnTo>
                  <a:lnTo>
                    <a:pt x="221741" y="40512"/>
                  </a:lnTo>
                  <a:lnTo>
                    <a:pt x="221741" y="31114"/>
                  </a:lnTo>
                  <a:lnTo>
                    <a:pt x="256158" y="20574"/>
                  </a:lnTo>
                  <a:lnTo>
                    <a:pt x="307721" y="20574"/>
                  </a:lnTo>
                  <a:lnTo>
                    <a:pt x="304623" y="16918"/>
                  </a:lnTo>
                  <a:lnTo>
                    <a:pt x="298195" y="12319"/>
                  </a:lnTo>
                  <a:lnTo>
                    <a:pt x="290002" y="8651"/>
                  </a:lnTo>
                  <a:lnTo>
                    <a:pt x="280273" y="6032"/>
                  </a:lnTo>
                  <a:lnTo>
                    <a:pt x="268995" y="4460"/>
                  </a:lnTo>
                  <a:lnTo>
                    <a:pt x="256158" y="3937"/>
                  </a:lnTo>
                  <a:close/>
                </a:path>
                <a:path w="696594" h="169544">
                  <a:moveTo>
                    <a:pt x="307721" y="20574"/>
                  </a:moveTo>
                  <a:lnTo>
                    <a:pt x="256158" y="20574"/>
                  </a:lnTo>
                  <a:lnTo>
                    <a:pt x="264187" y="20833"/>
                  </a:lnTo>
                  <a:lnTo>
                    <a:pt x="271144" y="21605"/>
                  </a:lnTo>
                  <a:lnTo>
                    <a:pt x="277054" y="22877"/>
                  </a:lnTo>
                  <a:lnTo>
                    <a:pt x="281939" y="24637"/>
                  </a:lnTo>
                  <a:lnTo>
                    <a:pt x="287654" y="27305"/>
                  </a:lnTo>
                  <a:lnTo>
                    <a:pt x="290575" y="31114"/>
                  </a:lnTo>
                  <a:lnTo>
                    <a:pt x="290575" y="35813"/>
                  </a:lnTo>
                  <a:lnTo>
                    <a:pt x="288430" y="42408"/>
                  </a:lnTo>
                  <a:lnTo>
                    <a:pt x="281987" y="47132"/>
                  </a:lnTo>
                  <a:lnTo>
                    <a:pt x="271234" y="49976"/>
                  </a:lnTo>
                  <a:lnTo>
                    <a:pt x="256158" y="50926"/>
                  </a:lnTo>
                  <a:lnTo>
                    <a:pt x="307695" y="50926"/>
                  </a:lnTo>
                  <a:lnTo>
                    <a:pt x="309213" y="49133"/>
                  </a:lnTo>
                  <a:lnTo>
                    <a:pt x="311999" y="42860"/>
                  </a:lnTo>
                  <a:lnTo>
                    <a:pt x="312928" y="35813"/>
                  </a:lnTo>
                  <a:lnTo>
                    <a:pt x="312001" y="28642"/>
                  </a:lnTo>
                  <a:lnTo>
                    <a:pt x="309229" y="22352"/>
                  </a:lnTo>
                  <a:lnTo>
                    <a:pt x="307721" y="20574"/>
                  </a:lnTo>
                  <a:close/>
                </a:path>
                <a:path w="696594" h="169544">
                  <a:moveTo>
                    <a:pt x="596646" y="12446"/>
                  </a:moveTo>
                  <a:lnTo>
                    <a:pt x="574802" y="12446"/>
                  </a:lnTo>
                  <a:lnTo>
                    <a:pt x="574802" y="45466"/>
                  </a:lnTo>
                  <a:lnTo>
                    <a:pt x="574014" y="55778"/>
                  </a:lnTo>
                  <a:lnTo>
                    <a:pt x="555369" y="95265"/>
                  </a:lnTo>
                  <a:lnTo>
                    <a:pt x="530097" y="115697"/>
                  </a:lnTo>
                  <a:lnTo>
                    <a:pt x="546989" y="130301"/>
                  </a:lnTo>
                  <a:lnTo>
                    <a:pt x="558899" y="120896"/>
                  </a:lnTo>
                  <a:lnTo>
                    <a:pt x="569309" y="110394"/>
                  </a:lnTo>
                  <a:lnTo>
                    <a:pt x="578242" y="98798"/>
                  </a:lnTo>
                  <a:lnTo>
                    <a:pt x="585723" y="86106"/>
                  </a:lnTo>
                  <a:lnTo>
                    <a:pt x="610430" y="86106"/>
                  </a:lnTo>
                  <a:lnTo>
                    <a:pt x="596685" y="45466"/>
                  </a:lnTo>
                  <a:lnTo>
                    <a:pt x="596646" y="12446"/>
                  </a:lnTo>
                  <a:close/>
                </a:path>
                <a:path w="696594" h="169544">
                  <a:moveTo>
                    <a:pt x="610430" y="86106"/>
                  </a:moveTo>
                  <a:lnTo>
                    <a:pt x="585723" y="86106"/>
                  </a:lnTo>
                  <a:lnTo>
                    <a:pt x="592558" y="97270"/>
                  </a:lnTo>
                  <a:lnTo>
                    <a:pt x="601249" y="107886"/>
                  </a:lnTo>
                  <a:lnTo>
                    <a:pt x="611798" y="117931"/>
                  </a:lnTo>
                  <a:lnTo>
                    <a:pt x="624204" y="127381"/>
                  </a:lnTo>
                  <a:lnTo>
                    <a:pt x="639572" y="110871"/>
                  </a:lnTo>
                  <a:lnTo>
                    <a:pt x="630951" y="106366"/>
                  </a:lnTo>
                  <a:lnTo>
                    <a:pt x="622998" y="100456"/>
                  </a:lnTo>
                  <a:lnTo>
                    <a:pt x="615711" y="93118"/>
                  </a:lnTo>
                  <a:lnTo>
                    <a:pt x="610430" y="86106"/>
                  </a:lnTo>
                  <a:close/>
                </a:path>
                <a:path w="696594" h="169544">
                  <a:moveTo>
                    <a:pt x="155828" y="63246"/>
                  </a:moveTo>
                  <a:lnTo>
                    <a:pt x="0" y="63246"/>
                  </a:lnTo>
                  <a:lnTo>
                    <a:pt x="0" y="81661"/>
                  </a:lnTo>
                  <a:lnTo>
                    <a:pt x="155828" y="81661"/>
                  </a:lnTo>
                  <a:lnTo>
                    <a:pt x="155828" y="63246"/>
                  </a:lnTo>
                  <a:close/>
                </a:path>
                <a:path w="696594" h="169544">
                  <a:moveTo>
                    <a:pt x="132460" y="4952"/>
                  </a:moveTo>
                  <a:lnTo>
                    <a:pt x="22605" y="4952"/>
                  </a:lnTo>
                  <a:lnTo>
                    <a:pt x="22605" y="23368"/>
                  </a:lnTo>
                  <a:lnTo>
                    <a:pt x="110489" y="23368"/>
                  </a:lnTo>
                  <a:lnTo>
                    <a:pt x="110396" y="32152"/>
                  </a:lnTo>
                  <a:lnTo>
                    <a:pt x="110124" y="41735"/>
                  </a:lnTo>
                  <a:lnTo>
                    <a:pt x="109686" y="52103"/>
                  </a:lnTo>
                  <a:lnTo>
                    <a:pt x="109092" y="63246"/>
                  </a:lnTo>
                  <a:lnTo>
                    <a:pt x="130175" y="63246"/>
                  </a:lnTo>
                  <a:lnTo>
                    <a:pt x="131175" y="46315"/>
                  </a:lnTo>
                  <a:lnTo>
                    <a:pt x="131889" y="30956"/>
                  </a:lnTo>
                  <a:lnTo>
                    <a:pt x="132318" y="17168"/>
                  </a:lnTo>
                  <a:lnTo>
                    <a:pt x="132460" y="4952"/>
                  </a:lnTo>
                  <a:close/>
                </a:path>
                <a:path w="696594" h="169544">
                  <a:moveTo>
                    <a:pt x="670179" y="1143"/>
                  </a:moveTo>
                  <a:lnTo>
                    <a:pt x="648461" y="1143"/>
                  </a:lnTo>
                  <a:lnTo>
                    <a:pt x="648461" y="169163"/>
                  </a:lnTo>
                  <a:lnTo>
                    <a:pt x="670179" y="169163"/>
                  </a:lnTo>
                  <a:lnTo>
                    <a:pt x="670179" y="84074"/>
                  </a:lnTo>
                  <a:lnTo>
                    <a:pt x="696467" y="84074"/>
                  </a:lnTo>
                  <a:lnTo>
                    <a:pt x="696467" y="65659"/>
                  </a:lnTo>
                  <a:lnTo>
                    <a:pt x="670179" y="65659"/>
                  </a:lnTo>
                  <a:lnTo>
                    <a:pt x="670179" y="1143"/>
                  </a:lnTo>
                  <a:close/>
                </a:path>
                <a:path w="696594" h="169544">
                  <a:moveTo>
                    <a:pt x="501522" y="1143"/>
                  </a:moveTo>
                  <a:lnTo>
                    <a:pt x="479552" y="1143"/>
                  </a:lnTo>
                  <a:lnTo>
                    <a:pt x="479552" y="169163"/>
                  </a:lnTo>
                  <a:lnTo>
                    <a:pt x="501522" y="169163"/>
                  </a:lnTo>
                  <a:lnTo>
                    <a:pt x="501522" y="1143"/>
                  </a:lnTo>
                  <a:close/>
                </a:path>
                <a:path w="696594" h="169544">
                  <a:moveTo>
                    <a:pt x="464947" y="19176"/>
                  </a:moveTo>
                  <a:lnTo>
                    <a:pt x="360298" y="19176"/>
                  </a:lnTo>
                  <a:lnTo>
                    <a:pt x="360298" y="37592"/>
                  </a:lnTo>
                  <a:lnTo>
                    <a:pt x="464947" y="37592"/>
                  </a:lnTo>
                  <a:lnTo>
                    <a:pt x="464947" y="19176"/>
                  </a:lnTo>
                  <a:close/>
                </a:path>
                <a:path w="696594" h="169544">
                  <a:moveTo>
                    <a:pt x="423672" y="0"/>
                  </a:moveTo>
                  <a:lnTo>
                    <a:pt x="401700" y="0"/>
                  </a:lnTo>
                  <a:lnTo>
                    <a:pt x="401700" y="19176"/>
                  </a:lnTo>
                  <a:lnTo>
                    <a:pt x="423672" y="19176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837687" y="2308859"/>
              <a:ext cx="1597660" cy="381000"/>
            </a:xfrm>
            <a:custGeom>
              <a:avLst/>
              <a:gdLst/>
              <a:ahLst/>
              <a:cxnLst/>
              <a:rect l="l" t="t" r="r" b="b"/>
              <a:pathLst>
                <a:path w="1597660" h="381000">
                  <a:moveTo>
                    <a:pt x="1597152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597152" y="381000"/>
                  </a:lnTo>
                  <a:lnTo>
                    <a:pt x="1597152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837687" y="2308859"/>
              <a:ext cx="1597660" cy="381000"/>
            </a:xfrm>
            <a:custGeom>
              <a:avLst/>
              <a:gdLst/>
              <a:ahLst/>
              <a:cxnLst/>
              <a:rect l="l" t="t" r="r" b="b"/>
              <a:pathLst>
                <a:path w="1597660" h="381000">
                  <a:moveTo>
                    <a:pt x="0" y="381000"/>
                  </a:moveTo>
                  <a:lnTo>
                    <a:pt x="1597152" y="381000"/>
                  </a:lnTo>
                  <a:lnTo>
                    <a:pt x="1597152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480308" y="2437891"/>
              <a:ext cx="312420" cy="132715"/>
            </a:xfrm>
            <a:custGeom>
              <a:avLst/>
              <a:gdLst/>
              <a:ahLst/>
              <a:cxnLst/>
              <a:rect l="l" t="t" r="r" b="b"/>
              <a:pathLst>
                <a:path w="312420" h="132714">
                  <a:moveTo>
                    <a:pt x="265302" y="2031"/>
                  </a:moveTo>
                  <a:lnTo>
                    <a:pt x="223012" y="2031"/>
                  </a:lnTo>
                  <a:lnTo>
                    <a:pt x="223012" y="130175"/>
                  </a:lnTo>
                  <a:lnTo>
                    <a:pt x="247776" y="130175"/>
                  </a:lnTo>
                  <a:lnTo>
                    <a:pt x="247776" y="84835"/>
                  </a:lnTo>
                  <a:lnTo>
                    <a:pt x="262381" y="84835"/>
                  </a:lnTo>
                  <a:lnTo>
                    <a:pt x="304129" y="67024"/>
                  </a:lnTo>
                  <a:lnTo>
                    <a:pt x="305111" y="65404"/>
                  </a:lnTo>
                  <a:lnTo>
                    <a:pt x="247776" y="65404"/>
                  </a:lnTo>
                  <a:lnTo>
                    <a:pt x="247776" y="21843"/>
                  </a:lnTo>
                  <a:lnTo>
                    <a:pt x="307277" y="21843"/>
                  </a:lnTo>
                  <a:lnTo>
                    <a:pt x="300450" y="12096"/>
                  </a:lnTo>
                  <a:lnTo>
                    <a:pt x="285805" y="4552"/>
                  </a:lnTo>
                  <a:lnTo>
                    <a:pt x="265302" y="2031"/>
                  </a:lnTo>
                  <a:close/>
                </a:path>
                <a:path w="312420" h="132714">
                  <a:moveTo>
                    <a:pt x="307277" y="21843"/>
                  </a:moveTo>
                  <a:lnTo>
                    <a:pt x="260857" y="21843"/>
                  </a:lnTo>
                  <a:lnTo>
                    <a:pt x="271932" y="23177"/>
                  </a:lnTo>
                  <a:lnTo>
                    <a:pt x="279828" y="27177"/>
                  </a:lnTo>
                  <a:lnTo>
                    <a:pt x="284557" y="33845"/>
                  </a:lnTo>
                  <a:lnTo>
                    <a:pt x="286130" y="43179"/>
                  </a:lnTo>
                  <a:lnTo>
                    <a:pt x="284513" y="52867"/>
                  </a:lnTo>
                  <a:lnTo>
                    <a:pt x="279669" y="59816"/>
                  </a:lnTo>
                  <a:lnTo>
                    <a:pt x="271611" y="64004"/>
                  </a:lnTo>
                  <a:lnTo>
                    <a:pt x="260350" y="65404"/>
                  </a:lnTo>
                  <a:lnTo>
                    <a:pt x="305111" y="65404"/>
                  </a:lnTo>
                  <a:lnTo>
                    <a:pt x="308578" y="59689"/>
                  </a:lnTo>
                  <a:lnTo>
                    <a:pt x="311265" y="51403"/>
                  </a:lnTo>
                  <a:lnTo>
                    <a:pt x="312165" y="42163"/>
                  </a:lnTo>
                  <a:lnTo>
                    <a:pt x="309237" y="24641"/>
                  </a:lnTo>
                  <a:lnTo>
                    <a:pt x="307277" y="21843"/>
                  </a:lnTo>
                  <a:close/>
                </a:path>
                <a:path w="312420" h="132714">
                  <a:moveTo>
                    <a:pt x="116458" y="99821"/>
                  </a:moveTo>
                  <a:lnTo>
                    <a:pt x="116458" y="125221"/>
                  </a:lnTo>
                  <a:lnTo>
                    <a:pt x="123743" y="128389"/>
                  </a:lnTo>
                  <a:lnTo>
                    <a:pt x="132064" y="130651"/>
                  </a:lnTo>
                  <a:lnTo>
                    <a:pt x="141408" y="132008"/>
                  </a:lnTo>
                  <a:lnTo>
                    <a:pt x="151764" y="132460"/>
                  </a:lnTo>
                  <a:lnTo>
                    <a:pt x="162742" y="131865"/>
                  </a:lnTo>
                  <a:lnTo>
                    <a:pt x="196895" y="112521"/>
                  </a:lnTo>
                  <a:lnTo>
                    <a:pt x="151383" y="112521"/>
                  </a:lnTo>
                  <a:lnTo>
                    <a:pt x="141837" y="111716"/>
                  </a:lnTo>
                  <a:lnTo>
                    <a:pt x="132826" y="109315"/>
                  </a:lnTo>
                  <a:lnTo>
                    <a:pt x="124362" y="105342"/>
                  </a:lnTo>
                  <a:lnTo>
                    <a:pt x="116458" y="99821"/>
                  </a:lnTo>
                  <a:close/>
                </a:path>
                <a:path w="312420" h="132714">
                  <a:moveTo>
                    <a:pt x="164718" y="0"/>
                  </a:moveTo>
                  <a:lnTo>
                    <a:pt x="123632" y="15132"/>
                  </a:lnTo>
                  <a:lnTo>
                    <a:pt x="116077" y="36956"/>
                  </a:lnTo>
                  <a:lnTo>
                    <a:pt x="116077" y="44957"/>
                  </a:lnTo>
                  <a:lnTo>
                    <a:pt x="146430" y="73913"/>
                  </a:lnTo>
                  <a:lnTo>
                    <a:pt x="154908" y="77722"/>
                  </a:lnTo>
                  <a:lnTo>
                    <a:pt x="161671" y="81137"/>
                  </a:lnTo>
                  <a:lnTo>
                    <a:pt x="166719" y="84147"/>
                  </a:lnTo>
                  <a:lnTo>
                    <a:pt x="170052" y="86740"/>
                  </a:lnTo>
                  <a:lnTo>
                    <a:pt x="173227" y="90042"/>
                  </a:lnTo>
                  <a:lnTo>
                    <a:pt x="174878" y="93598"/>
                  </a:lnTo>
                  <a:lnTo>
                    <a:pt x="174878" y="101980"/>
                  </a:lnTo>
                  <a:lnTo>
                    <a:pt x="172974" y="105536"/>
                  </a:lnTo>
                  <a:lnTo>
                    <a:pt x="165100" y="111125"/>
                  </a:lnTo>
                  <a:lnTo>
                    <a:pt x="159257" y="112521"/>
                  </a:lnTo>
                  <a:lnTo>
                    <a:pt x="196895" y="112521"/>
                  </a:lnTo>
                  <a:lnTo>
                    <a:pt x="197675" y="111299"/>
                  </a:lnTo>
                  <a:lnTo>
                    <a:pt x="200104" y="103880"/>
                  </a:lnTo>
                  <a:lnTo>
                    <a:pt x="200913" y="95376"/>
                  </a:lnTo>
                  <a:lnTo>
                    <a:pt x="200829" y="86740"/>
                  </a:lnTo>
                  <a:lnTo>
                    <a:pt x="167512" y="56514"/>
                  </a:lnTo>
                  <a:lnTo>
                    <a:pt x="156590" y="51815"/>
                  </a:lnTo>
                  <a:lnTo>
                    <a:pt x="149605" y="47878"/>
                  </a:lnTo>
                  <a:lnTo>
                    <a:pt x="143763" y="41782"/>
                  </a:lnTo>
                  <a:lnTo>
                    <a:pt x="142239" y="38480"/>
                  </a:lnTo>
                  <a:lnTo>
                    <a:pt x="142239" y="30225"/>
                  </a:lnTo>
                  <a:lnTo>
                    <a:pt x="144399" y="26669"/>
                  </a:lnTo>
                  <a:lnTo>
                    <a:pt x="148589" y="24002"/>
                  </a:lnTo>
                  <a:lnTo>
                    <a:pt x="152907" y="21335"/>
                  </a:lnTo>
                  <a:lnTo>
                    <a:pt x="158495" y="20065"/>
                  </a:lnTo>
                  <a:lnTo>
                    <a:pt x="195452" y="20065"/>
                  </a:lnTo>
                  <a:lnTo>
                    <a:pt x="195452" y="4825"/>
                  </a:lnTo>
                  <a:lnTo>
                    <a:pt x="189311" y="2732"/>
                  </a:lnTo>
                  <a:lnTo>
                    <a:pt x="182133" y="1222"/>
                  </a:lnTo>
                  <a:lnTo>
                    <a:pt x="173932" y="307"/>
                  </a:lnTo>
                  <a:lnTo>
                    <a:pt x="164718" y="0"/>
                  </a:lnTo>
                  <a:close/>
                </a:path>
                <a:path w="312420" h="132714">
                  <a:moveTo>
                    <a:pt x="195452" y="20065"/>
                  </a:moveTo>
                  <a:lnTo>
                    <a:pt x="165353" y="20065"/>
                  </a:lnTo>
                  <a:lnTo>
                    <a:pt x="173861" y="20609"/>
                  </a:lnTo>
                  <a:lnTo>
                    <a:pt x="181689" y="22224"/>
                  </a:lnTo>
                  <a:lnTo>
                    <a:pt x="188874" y="24888"/>
                  </a:lnTo>
                  <a:lnTo>
                    <a:pt x="195452" y="28575"/>
                  </a:lnTo>
                  <a:lnTo>
                    <a:pt x="195452" y="20065"/>
                  </a:lnTo>
                  <a:close/>
                </a:path>
                <a:path w="312420" h="132714">
                  <a:moveTo>
                    <a:pt x="67309" y="0"/>
                  </a:moveTo>
                  <a:lnTo>
                    <a:pt x="29019" y="10822"/>
                  </a:lnTo>
                  <a:lnTo>
                    <a:pt x="4698" y="41306"/>
                  </a:lnTo>
                  <a:lnTo>
                    <a:pt x="0" y="68833"/>
                  </a:lnTo>
                  <a:lnTo>
                    <a:pt x="1049" y="82575"/>
                  </a:lnTo>
                  <a:lnTo>
                    <a:pt x="26084" y="122709"/>
                  </a:lnTo>
                  <a:lnTo>
                    <a:pt x="62356" y="132460"/>
                  </a:lnTo>
                  <a:lnTo>
                    <a:pt x="72977" y="132030"/>
                  </a:lnTo>
                  <a:lnTo>
                    <a:pt x="82550" y="130730"/>
                  </a:lnTo>
                  <a:lnTo>
                    <a:pt x="91074" y="128549"/>
                  </a:lnTo>
                  <a:lnTo>
                    <a:pt x="98551" y="125475"/>
                  </a:lnTo>
                  <a:lnTo>
                    <a:pt x="98551" y="110870"/>
                  </a:lnTo>
                  <a:lnTo>
                    <a:pt x="66928" y="110870"/>
                  </a:lnTo>
                  <a:lnTo>
                    <a:pt x="58142" y="110130"/>
                  </a:lnTo>
                  <a:lnTo>
                    <a:pt x="28860" y="85042"/>
                  </a:lnTo>
                  <a:lnTo>
                    <a:pt x="26034" y="67055"/>
                  </a:lnTo>
                  <a:lnTo>
                    <a:pt x="26773" y="57433"/>
                  </a:lnTo>
                  <a:lnTo>
                    <a:pt x="51450" y="24733"/>
                  </a:lnTo>
                  <a:lnTo>
                    <a:pt x="68961" y="21589"/>
                  </a:lnTo>
                  <a:lnTo>
                    <a:pt x="98551" y="21589"/>
                  </a:lnTo>
                  <a:lnTo>
                    <a:pt x="98551" y="4952"/>
                  </a:lnTo>
                  <a:lnTo>
                    <a:pt x="91884" y="2786"/>
                  </a:lnTo>
                  <a:lnTo>
                    <a:pt x="84454" y="1238"/>
                  </a:lnTo>
                  <a:lnTo>
                    <a:pt x="76263" y="309"/>
                  </a:lnTo>
                  <a:lnTo>
                    <a:pt x="67309" y="0"/>
                  </a:lnTo>
                  <a:close/>
                </a:path>
                <a:path w="312420" h="132714">
                  <a:moveTo>
                    <a:pt x="98551" y="102488"/>
                  </a:moveTo>
                  <a:lnTo>
                    <a:pt x="91289" y="106156"/>
                  </a:lnTo>
                  <a:lnTo>
                    <a:pt x="83597" y="108775"/>
                  </a:lnTo>
                  <a:lnTo>
                    <a:pt x="75477" y="110347"/>
                  </a:lnTo>
                  <a:lnTo>
                    <a:pt x="66928" y="110870"/>
                  </a:lnTo>
                  <a:lnTo>
                    <a:pt x="98551" y="110870"/>
                  </a:lnTo>
                  <a:lnTo>
                    <a:pt x="98551" y="102488"/>
                  </a:lnTo>
                  <a:close/>
                </a:path>
                <a:path w="312420" h="132714">
                  <a:moveTo>
                    <a:pt x="98551" y="21589"/>
                  </a:moveTo>
                  <a:lnTo>
                    <a:pt x="68961" y="21589"/>
                  </a:lnTo>
                  <a:lnTo>
                    <a:pt x="77013" y="22064"/>
                  </a:lnTo>
                  <a:lnTo>
                    <a:pt x="84613" y="23479"/>
                  </a:lnTo>
                  <a:lnTo>
                    <a:pt x="91785" y="25822"/>
                  </a:lnTo>
                  <a:lnTo>
                    <a:pt x="98551" y="29082"/>
                  </a:lnTo>
                  <a:lnTo>
                    <a:pt x="98551" y="215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847844" y="2308859"/>
              <a:ext cx="1598930" cy="381000"/>
            </a:xfrm>
            <a:custGeom>
              <a:avLst/>
              <a:gdLst/>
              <a:ahLst/>
              <a:cxnLst/>
              <a:rect l="l" t="t" r="r" b="b"/>
              <a:pathLst>
                <a:path w="1598929" h="381000">
                  <a:moveTo>
                    <a:pt x="1598676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598676" y="381000"/>
                  </a:lnTo>
                  <a:lnTo>
                    <a:pt x="15986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847844" y="2308859"/>
              <a:ext cx="1598930" cy="381000"/>
            </a:xfrm>
            <a:custGeom>
              <a:avLst/>
              <a:gdLst/>
              <a:ahLst/>
              <a:cxnLst/>
              <a:rect l="l" t="t" r="r" b="b"/>
              <a:pathLst>
                <a:path w="1598929" h="381000">
                  <a:moveTo>
                    <a:pt x="0" y="381000"/>
                  </a:moveTo>
                  <a:lnTo>
                    <a:pt x="1598676" y="381000"/>
                  </a:lnTo>
                  <a:lnTo>
                    <a:pt x="1598676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81040" y="2437891"/>
              <a:ext cx="208280" cy="132460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5498973" y="2415793"/>
              <a:ext cx="511809" cy="168275"/>
            </a:xfrm>
            <a:custGeom>
              <a:avLst/>
              <a:gdLst/>
              <a:ahLst/>
              <a:cxnLst/>
              <a:rect l="l" t="t" r="r" b="b"/>
              <a:pathLst>
                <a:path w="511810" h="168275">
                  <a:moveTo>
                    <a:pt x="511682" y="125094"/>
                  </a:moveTo>
                  <a:lnTo>
                    <a:pt x="355853" y="125094"/>
                  </a:lnTo>
                  <a:lnTo>
                    <a:pt x="355853" y="143001"/>
                  </a:lnTo>
                  <a:lnTo>
                    <a:pt x="511682" y="143001"/>
                  </a:lnTo>
                  <a:lnTo>
                    <a:pt x="511682" y="125094"/>
                  </a:lnTo>
                  <a:close/>
                </a:path>
                <a:path w="511810" h="168275">
                  <a:moveTo>
                    <a:pt x="141477" y="96138"/>
                  </a:moveTo>
                  <a:lnTo>
                    <a:pt x="31750" y="96138"/>
                  </a:lnTo>
                  <a:lnTo>
                    <a:pt x="31750" y="114045"/>
                  </a:lnTo>
                  <a:lnTo>
                    <a:pt x="119634" y="114045"/>
                  </a:lnTo>
                  <a:lnTo>
                    <a:pt x="119634" y="122554"/>
                  </a:lnTo>
                  <a:lnTo>
                    <a:pt x="31750" y="122554"/>
                  </a:lnTo>
                  <a:lnTo>
                    <a:pt x="31750" y="165734"/>
                  </a:lnTo>
                  <a:lnTo>
                    <a:pt x="145668" y="165734"/>
                  </a:lnTo>
                  <a:lnTo>
                    <a:pt x="145668" y="147827"/>
                  </a:lnTo>
                  <a:lnTo>
                    <a:pt x="53721" y="147827"/>
                  </a:lnTo>
                  <a:lnTo>
                    <a:pt x="53721" y="139318"/>
                  </a:lnTo>
                  <a:lnTo>
                    <a:pt x="141477" y="139318"/>
                  </a:lnTo>
                  <a:lnTo>
                    <a:pt x="141477" y="96138"/>
                  </a:lnTo>
                  <a:close/>
                </a:path>
                <a:path w="511810" h="168275">
                  <a:moveTo>
                    <a:pt x="70738" y="81025"/>
                  </a:moveTo>
                  <a:lnTo>
                    <a:pt x="48640" y="81025"/>
                  </a:lnTo>
                  <a:lnTo>
                    <a:pt x="48640" y="96138"/>
                  </a:lnTo>
                  <a:lnTo>
                    <a:pt x="70738" y="96138"/>
                  </a:lnTo>
                  <a:lnTo>
                    <a:pt x="70738" y="81025"/>
                  </a:lnTo>
                  <a:close/>
                </a:path>
                <a:path w="511810" h="168275">
                  <a:moveTo>
                    <a:pt x="141477" y="0"/>
                  </a:moveTo>
                  <a:lnTo>
                    <a:pt x="119634" y="0"/>
                  </a:lnTo>
                  <a:lnTo>
                    <a:pt x="119634" y="89026"/>
                  </a:lnTo>
                  <a:lnTo>
                    <a:pt x="141477" y="89026"/>
                  </a:lnTo>
                  <a:lnTo>
                    <a:pt x="141477" y="0"/>
                  </a:lnTo>
                  <a:close/>
                </a:path>
                <a:path w="511810" h="168275">
                  <a:moveTo>
                    <a:pt x="112140" y="60959"/>
                  </a:moveTo>
                  <a:lnTo>
                    <a:pt x="87903" y="62220"/>
                  </a:lnTo>
                  <a:lnTo>
                    <a:pt x="61118" y="63134"/>
                  </a:lnTo>
                  <a:lnTo>
                    <a:pt x="31809" y="63692"/>
                  </a:lnTo>
                  <a:lnTo>
                    <a:pt x="0" y="63880"/>
                  </a:lnTo>
                  <a:lnTo>
                    <a:pt x="2286" y="81661"/>
                  </a:lnTo>
                  <a:lnTo>
                    <a:pt x="48640" y="81025"/>
                  </a:lnTo>
                  <a:lnTo>
                    <a:pt x="70738" y="81025"/>
                  </a:lnTo>
                  <a:lnTo>
                    <a:pt x="70738" y="80263"/>
                  </a:lnTo>
                  <a:lnTo>
                    <a:pt x="110136" y="78674"/>
                  </a:lnTo>
                  <a:lnTo>
                    <a:pt x="113537" y="78486"/>
                  </a:lnTo>
                  <a:lnTo>
                    <a:pt x="112140" y="60959"/>
                  </a:lnTo>
                  <a:close/>
                </a:path>
                <a:path w="511810" h="168275">
                  <a:moveTo>
                    <a:pt x="68325" y="1650"/>
                  </a:moveTo>
                  <a:lnTo>
                    <a:pt x="46862" y="1650"/>
                  </a:lnTo>
                  <a:lnTo>
                    <a:pt x="46862" y="15493"/>
                  </a:lnTo>
                  <a:lnTo>
                    <a:pt x="43052" y="21843"/>
                  </a:lnTo>
                  <a:lnTo>
                    <a:pt x="3810" y="41020"/>
                  </a:lnTo>
                  <a:lnTo>
                    <a:pt x="17272" y="56768"/>
                  </a:lnTo>
                  <a:lnTo>
                    <a:pt x="29890" y="52506"/>
                  </a:lnTo>
                  <a:lnTo>
                    <a:pt x="40878" y="46767"/>
                  </a:lnTo>
                  <a:lnTo>
                    <a:pt x="50222" y="39552"/>
                  </a:lnTo>
                  <a:lnTo>
                    <a:pt x="57912" y="30861"/>
                  </a:lnTo>
                  <a:lnTo>
                    <a:pt x="84854" y="30861"/>
                  </a:lnTo>
                  <a:lnTo>
                    <a:pt x="79501" y="27431"/>
                  </a:lnTo>
                  <a:lnTo>
                    <a:pt x="72009" y="21716"/>
                  </a:lnTo>
                  <a:lnTo>
                    <a:pt x="68325" y="15748"/>
                  </a:lnTo>
                  <a:lnTo>
                    <a:pt x="68325" y="1650"/>
                  </a:lnTo>
                  <a:close/>
                </a:path>
                <a:path w="511810" h="168275">
                  <a:moveTo>
                    <a:pt x="84854" y="30861"/>
                  </a:moveTo>
                  <a:lnTo>
                    <a:pt x="57912" y="30861"/>
                  </a:lnTo>
                  <a:lnTo>
                    <a:pt x="66127" y="39294"/>
                  </a:lnTo>
                  <a:lnTo>
                    <a:pt x="75914" y="46132"/>
                  </a:lnTo>
                  <a:lnTo>
                    <a:pt x="87272" y="51399"/>
                  </a:lnTo>
                  <a:lnTo>
                    <a:pt x="100202" y="55117"/>
                  </a:lnTo>
                  <a:lnTo>
                    <a:pt x="110743" y="39115"/>
                  </a:lnTo>
                  <a:lnTo>
                    <a:pt x="101290" y="37236"/>
                  </a:lnTo>
                  <a:lnTo>
                    <a:pt x="92932" y="34655"/>
                  </a:lnTo>
                  <a:lnTo>
                    <a:pt x="85669" y="31382"/>
                  </a:lnTo>
                  <a:lnTo>
                    <a:pt x="84854" y="30861"/>
                  </a:lnTo>
                  <a:close/>
                </a:path>
                <a:path w="511810" h="168275">
                  <a:moveTo>
                    <a:pt x="321437" y="0"/>
                  </a:moveTo>
                  <a:lnTo>
                    <a:pt x="300100" y="0"/>
                  </a:lnTo>
                  <a:lnTo>
                    <a:pt x="300100" y="57023"/>
                  </a:lnTo>
                  <a:lnTo>
                    <a:pt x="255142" y="57023"/>
                  </a:lnTo>
                  <a:lnTo>
                    <a:pt x="255142" y="75437"/>
                  </a:lnTo>
                  <a:lnTo>
                    <a:pt x="300100" y="75437"/>
                  </a:lnTo>
                  <a:lnTo>
                    <a:pt x="300100" y="168020"/>
                  </a:lnTo>
                  <a:lnTo>
                    <a:pt x="321437" y="168020"/>
                  </a:lnTo>
                  <a:lnTo>
                    <a:pt x="321437" y="0"/>
                  </a:lnTo>
                  <a:close/>
                </a:path>
                <a:path w="511810" h="168275">
                  <a:moveTo>
                    <a:pt x="269748" y="14731"/>
                  </a:moveTo>
                  <a:lnTo>
                    <a:pt x="185800" y="14731"/>
                  </a:lnTo>
                  <a:lnTo>
                    <a:pt x="185800" y="121157"/>
                  </a:lnTo>
                  <a:lnTo>
                    <a:pt x="236271" y="120943"/>
                  </a:lnTo>
                  <a:lnTo>
                    <a:pt x="278764" y="118490"/>
                  </a:lnTo>
                  <a:lnTo>
                    <a:pt x="277782" y="102996"/>
                  </a:lnTo>
                  <a:lnTo>
                    <a:pt x="207137" y="102996"/>
                  </a:lnTo>
                  <a:lnTo>
                    <a:pt x="207137" y="33019"/>
                  </a:lnTo>
                  <a:lnTo>
                    <a:pt x="269748" y="33019"/>
                  </a:lnTo>
                  <a:lnTo>
                    <a:pt x="269748" y="14731"/>
                  </a:lnTo>
                  <a:close/>
                </a:path>
                <a:path w="511810" h="168275">
                  <a:moveTo>
                    <a:pt x="277622" y="100456"/>
                  </a:moveTo>
                  <a:lnTo>
                    <a:pt x="266692" y="101550"/>
                  </a:lnTo>
                  <a:lnTo>
                    <a:pt x="252761" y="102346"/>
                  </a:lnTo>
                  <a:lnTo>
                    <a:pt x="235831" y="102832"/>
                  </a:lnTo>
                  <a:lnTo>
                    <a:pt x="215900" y="102996"/>
                  </a:lnTo>
                  <a:lnTo>
                    <a:pt x="277782" y="102996"/>
                  </a:lnTo>
                  <a:lnTo>
                    <a:pt x="277622" y="100456"/>
                  </a:lnTo>
                  <a:close/>
                </a:path>
                <a:path w="511810" h="168275">
                  <a:moveTo>
                    <a:pt x="444880" y="10921"/>
                  </a:moveTo>
                  <a:lnTo>
                    <a:pt x="422782" y="10921"/>
                  </a:lnTo>
                  <a:lnTo>
                    <a:pt x="422782" y="23367"/>
                  </a:lnTo>
                  <a:lnTo>
                    <a:pt x="421763" y="30583"/>
                  </a:lnTo>
                  <a:lnTo>
                    <a:pt x="397742" y="60196"/>
                  </a:lnTo>
                  <a:lnTo>
                    <a:pt x="360679" y="74929"/>
                  </a:lnTo>
                  <a:lnTo>
                    <a:pt x="373379" y="91948"/>
                  </a:lnTo>
                  <a:lnTo>
                    <a:pt x="408431" y="75818"/>
                  </a:lnTo>
                  <a:lnTo>
                    <a:pt x="433577" y="51815"/>
                  </a:lnTo>
                  <a:lnTo>
                    <a:pt x="459845" y="51815"/>
                  </a:lnTo>
                  <a:lnTo>
                    <a:pt x="453882" y="45245"/>
                  </a:lnTo>
                  <a:lnTo>
                    <a:pt x="448881" y="37734"/>
                  </a:lnTo>
                  <a:lnTo>
                    <a:pt x="445881" y="30438"/>
                  </a:lnTo>
                  <a:lnTo>
                    <a:pt x="444880" y="23367"/>
                  </a:lnTo>
                  <a:lnTo>
                    <a:pt x="444880" y="10921"/>
                  </a:lnTo>
                  <a:close/>
                </a:path>
                <a:path w="511810" h="168275">
                  <a:moveTo>
                    <a:pt x="459845" y="51815"/>
                  </a:moveTo>
                  <a:lnTo>
                    <a:pt x="433577" y="51815"/>
                  </a:lnTo>
                  <a:lnTo>
                    <a:pt x="438459" y="57915"/>
                  </a:lnTo>
                  <a:lnTo>
                    <a:pt x="476218" y="84931"/>
                  </a:lnTo>
                  <a:lnTo>
                    <a:pt x="493902" y="91693"/>
                  </a:lnTo>
                  <a:lnTo>
                    <a:pt x="506602" y="74929"/>
                  </a:lnTo>
                  <a:lnTo>
                    <a:pt x="492619" y="71193"/>
                  </a:lnTo>
                  <a:lnTo>
                    <a:pt x="480361" y="66278"/>
                  </a:lnTo>
                  <a:lnTo>
                    <a:pt x="469772" y="60178"/>
                  </a:lnTo>
                  <a:lnTo>
                    <a:pt x="460882" y="52958"/>
                  </a:lnTo>
                  <a:lnTo>
                    <a:pt x="459845" y="51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5735" y="2810255"/>
              <a:ext cx="5401056" cy="3820667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6337554" y="4477511"/>
              <a:ext cx="191135" cy="2005964"/>
            </a:xfrm>
            <a:custGeom>
              <a:avLst/>
              <a:gdLst/>
              <a:ahLst/>
              <a:cxnLst/>
              <a:rect l="l" t="t" r="r" b="b"/>
              <a:pathLst>
                <a:path w="191134" h="2005964">
                  <a:moveTo>
                    <a:pt x="105791" y="1845437"/>
                  </a:moveTo>
                  <a:lnTo>
                    <a:pt x="9779" y="1925447"/>
                  </a:lnTo>
                  <a:lnTo>
                    <a:pt x="105791" y="2005457"/>
                  </a:lnTo>
                  <a:lnTo>
                    <a:pt x="105791" y="1941449"/>
                  </a:lnTo>
                  <a:lnTo>
                    <a:pt x="89788" y="1941449"/>
                  </a:lnTo>
                  <a:lnTo>
                    <a:pt x="89788" y="1909445"/>
                  </a:lnTo>
                  <a:lnTo>
                    <a:pt x="105791" y="1909445"/>
                  </a:lnTo>
                  <a:lnTo>
                    <a:pt x="105791" y="1845437"/>
                  </a:lnTo>
                  <a:close/>
                </a:path>
                <a:path w="191134" h="2005964">
                  <a:moveTo>
                    <a:pt x="105791" y="1909445"/>
                  </a:moveTo>
                  <a:lnTo>
                    <a:pt x="89788" y="1909445"/>
                  </a:lnTo>
                  <a:lnTo>
                    <a:pt x="89788" y="1941449"/>
                  </a:lnTo>
                  <a:lnTo>
                    <a:pt x="105791" y="1941449"/>
                  </a:lnTo>
                  <a:lnTo>
                    <a:pt x="105791" y="1909445"/>
                  </a:lnTo>
                  <a:close/>
                </a:path>
                <a:path w="191134" h="2005964">
                  <a:moveTo>
                    <a:pt x="159004" y="1909445"/>
                  </a:moveTo>
                  <a:lnTo>
                    <a:pt x="105791" y="1909445"/>
                  </a:lnTo>
                  <a:lnTo>
                    <a:pt x="105791" y="1941449"/>
                  </a:lnTo>
                  <a:lnTo>
                    <a:pt x="191007" y="1941449"/>
                  </a:lnTo>
                  <a:lnTo>
                    <a:pt x="191007" y="1925447"/>
                  </a:lnTo>
                  <a:lnTo>
                    <a:pt x="159004" y="1925447"/>
                  </a:lnTo>
                  <a:lnTo>
                    <a:pt x="159004" y="1909445"/>
                  </a:lnTo>
                  <a:close/>
                </a:path>
                <a:path w="191134" h="2005964">
                  <a:moveTo>
                    <a:pt x="159004" y="16001"/>
                  </a:moveTo>
                  <a:lnTo>
                    <a:pt x="159004" y="1925447"/>
                  </a:lnTo>
                  <a:lnTo>
                    <a:pt x="175005" y="1909445"/>
                  </a:lnTo>
                  <a:lnTo>
                    <a:pt x="191007" y="1909445"/>
                  </a:lnTo>
                  <a:lnTo>
                    <a:pt x="191007" y="32003"/>
                  </a:lnTo>
                  <a:lnTo>
                    <a:pt x="175005" y="32003"/>
                  </a:lnTo>
                  <a:lnTo>
                    <a:pt x="159004" y="16001"/>
                  </a:lnTo>
                  <a:close/>
                </a:path>
                <a:path w="191134" h="2005964">
                  <a:moveTo>
                    <a:pt x="191007" y="1909445"/>
                  </a:moveTo>
                  <a:lnTo>
                    <a:pt x="175005" y="1909445"/>
                  </a:lnTo>
                  <a:lnTo>
                    <a:pt x="159004" y="1925447"/>
                  </a:lnTo>
                  <a:lnTo>
                    <a:pt x="191007" y="1925447"/>
                  </a:lnTo>
                  <a:lnTo>
                    <a:pt x="191007" y="1909445"/>
                  </a:lnTo>
                  <a:close/>
                </a:path>
                <a:path w="191134" h="2005964">
                  <a:moveTo>
                    <a:pt x="1910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59004" y="32003"/>
                  </a:lnTo>
                  <a:lnTo>
                    <a:pt x="159004" y="16001"/>
                  </a:lnTo>
                  <a:lnTo>
                    <a:pt x="191007" y="16001"/>
                  </a:lnTo>
                  <a:lnTo>
                    <a:pt x="191007" y="0"/>
                  </a:lnTo>
                  <a:close/>
                </a:path>
                <a:path w="191134" h="2005964">
                  <a:moveTo>
                    <a:pt x="191007" y="16001"/>
                  </a:moveTo>
                  <a:lnTo>
                    <a:pt x="159004" y="16001"/>
                  </a:lnTo>
                  <a:lnTo>
                    <a:pt x="175005" y="32003"/>
                  </a:lnTo>
                  <a:lnTo>
                    <a:pt x="191007" y="32003"/>
                  </a:lnTo>
                  <a:lnTo>
                    <a:pt x="191007" y="16001"/>
                  </a:lnTo>
                  <a:close/>
                </a:path>
              </a:pathLst>
            </a:custGeom>
            <a:solidFill>
              <a:srgbClr val="011C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989827" y="4270374"/>
              <a:ext cx="429259" cy="144780"/>
            </a:xfrm>
            <a:custGeom>
              <a:avLst/>
              <a:gdLst/>
              <a:ahLst/>
              <a:cxnLst/>
              <a:rect l="l" t="t" r="r" b="b"/>
              <a:pathLst>
                <a:path w="429260" h="144779">
                  <a:moveTo>
                    <a:pt x="429006" y="88264"/>
                  </a:moveTo>
                  <a:lnTo>
                    <a:pt x="336296" y="88264"/>
                  </a:lnTo>
                  <a:lnTo>
                    <a:pt x="336296" y="141350"/>
                  </a:lnTo>
                  <a:lnTo>
                    <a:pt x="429006" y="141350"/>
                  </a:lnTo>
                  <a:lnTo>
                    <a:pt x="429006" y="125857"/>
                  </a:lnTo>
                  <a:lnTo>
                    <a:pt x="354711" y="125857"/>
                  </a:lnTo>
                  <a:lnTo>
                    <a:pt x="354711" y="103759"/>
                  </a:lnTo>
                  <a:lnTo>
                    <a:pt x="429006" y="103759"/>
                  </a:lnTo>
                  <a:lnTo>
                    <a:pt x="429006" y="88264"/>
                  </a:lnTo>
                  <a:close/>
                </a:path>
                <a:path w="429260" h="144779">
                  <a:moveTo>
                    <a:pt x="429006" y="103759"/>
                  </a:moveTo>
                  <a:lnTo>
                    <a:pt x="410972" y="103759"/>
                  </a:lnTo>
                  <a:lnTo>
                    <a:pt x="410972" y="125857"/>
                  </a:lnTo>
                  <a:lnTo>
                    <a:pt x="429006" y="125857"/>
                  </a:lnTo>
                  <a:lnTo>
                    <a:pt x="429006" y="103759"/>
                  </a:lnTo>
                  <a:close/>
                </a:path>
                <a:path w="429260" h="144779">
                  <a:moveTo>
                    <a:pt x="270001" y="90424"/>
                  </a:moveTo>
                  <a:lnTo>
                    <a:pt x="175895" y="90424"/>
                  </a:lnTo>
                  <a:lnTo>
                    <a:pt x="175895" y="106045"/>
                  </a:lnTo>
                  <a:lnTo>
                    <a:pt x="251460" y="106045"/>
                  </a:lnTo>
                  <a:lnTo>
                    <a:pt x="251460" y="144399"/>
                  </a:lnTo>
                  <a:lnTo>
                    <a:pt x="270001" y="144399"/>
                  </a:lnTo>
                  <a:lnTo>
                    <a:pt x="270001" y="90424"/>
                  </a:lnTo>
                  <a:close/>
                </a:path>
                <a:path w="429260" h="144779">
                  <a:moveTo>
                    <a:pt x="60833" y="90550"/>
                  </a:moveTo>
                  <a:lnTo>
                    <a:pt x="42418" y="90550"/>
                  </a:lnTo>
                  <a:lnTo>
                    <a:pt x="42418" y="140462"/>
                  </a:lnTo>
                  <a:lnTo>
                    <a:pt x="60833" y="140462"/>
                  </a:lnTo>
                  <a:lnTo>
                    <a:pt x="60833" y="90550"/>
                  </a:lnTo>
                  <a:close/>
                </a:path>
                <a:path w="429260" h="144779">
                  <a:moveTo>
                    <a:pt x="99822" y="72898"/>
                  </a:moveTo>
                  <a:lnTo>
                    <a:pt x="54483" y="74675"/>
                  </a:lnTo>
                  <a:lnTo>
                    <a:pt x="10048" y="75747"/>
                  </a:lnTo>
                  <a:lnTo>
                    <a:pt x="0" y="75819"/>
                  </a:lnTo>
                  <a:lnTo>
                    <a:pt x="1905" y="91312"/>
                  </a:lnTo>
                  <a:lnTo>
                    <a:pt x="42418" y="90550"/>
                  </a:lnTo>
                  <a:lnTo>
                    <a:pt x="60833" y="90550"/>
                  </a:lnTo>
                  <a:lnTo>
                    <a:pt x="60833" y="89915"/>
                  </a:lnTo>
                  <a:lnTo>
                    <a:pt x="81946" y="89233"/>
                  </a:lnTo>
                  <a:lnTo>
                    <a:pt x="91586" y="88790"/>
                  </a:lnTo>
                  <a:lnTo>
                    <a:pt x="100584" y="88264"/>
                  </a:lnTo>
                  <a:lnTo>
                    <a:pt x="99822" y="72898"/>
                  </a:lnTo>
                  <a:close/>
                </a:path>
                <a:path w="429260" h="144779">
                  <a:moveTo>
                    <a:pt x="194818" y="4825"/>
                  </a:moveTo>
                  <a:lnTo>
                    <a:pt x="159273" y="26781"/>
                  </a:lnTo>
                  <a:lnTo>
                    <a:pt x="156591" y="41021"/>
                  </a:lnTo>
                  <a:lnTo>
                    <a:pt x="157259" y="48406"/>
                  </a:lnTo>
                  <a:lnTo>
                    <a:pt x="186817" y="76446"/>
                  </a:lnTo>
                  <a:lnTo>
                    <a:pt x="194818" y="77088"/>
                  </a:lnTo>
                  <a:lnTo>
                    <a:pt x="202765" y="76446"/>
                  </a:lnTo>
                  <a:lnTo>
                    <a:pt x="210010" y="74517"/>
                  </a:lnTo>
                  <a:lnTo>
                    <a:pt x="216517" y="71302"/>
                  </a:lnTo>
                  <a:lnTo>
                    <a:pt x="222250" y="66801"/>
                  </a:lnTo>
                  <a:lnTo>
                    <a:pt x="226606" y="61722"/>
                  </a:lnTo>
                  <a:lnTo>
                    <a:pt x="188849" y="61722"/>
                  </a:lnTo>
                  <a:lnTo>
                    <a:pt x="184023" y="59817"/>
                  </a:lnTo>
                  <a:lnTo>
                    <a:pt x="180594" y="55880"/>
                  </a:lnTo>
                  <a:lnTo>
                    <a:pt x="177037" y="52070"/>
                  </a:lnTo>
                  <a:lnTo>
                    <a:pt x="175260" y="47117"/>
                  </a:lnTo>
                  <a:lnTo>
                    <a:pt x="175260" y="34925"/>
                  </a:lnTo>
                  <a:lnTo>
                    <a:pt x="177037" y="29972"/>
                  </a:lnTo>
                  <a:lnTo>
                    <a:pt x="180467" y="26035"/>
                  </a:lnTo>
                  <a:lnTo>
                    <a:pt x="184023" y="22098"/>
                  </a:lnTo>
                  <a:lnTo>
                    <a:pt x="188722" y="20065"/>
                  </a:lnTo>
                  <a:lnTo>
                    <a:pt x="226495" y="20065"/>
                  </a:lnTo>
                  <a:lnTo>
                    <a:pt x="222250" y="15112"/>
                  </a:lnTo>
                  <a:lnTo>
                    <a:pt x="216517" y="10612"/>
                  </a:lnTo>
                  <a:lnTo>
                    <a:pt x="210010" y="7397"/>
                  </a:lnTo>
                  <a:lnTo>
                    <a:pt x="202765" y="5468"/>
                  </a:lnTo>
                  <a:lnTo>
                    <a:pt x="194818" y="4825"/>
                  </a:lnTo>
                  <a:close/>
                </a:path>
                <a:path w="429260" h="144779">
                  <a:moveTo>
                    <a:pt x="226495" y="20065"/>
                  </a:moveTo>
                  <a:lnTo>
                    <a:pt x="200787" y="20065"/>
                  </a:lnTo>
                  <a:lnTo>
                    <a:pt x="205486" y="22098"/>
                  </a:lnTo>
                  <a:lnTo>
                    <a:pt x="209042" y="26035"/>
                  </a:lnTo>
                  <a:lnTo>
                    <a:pt x="212725" y="29972"/>
                  </a:lnTo>
                  <a:lnTo>
                    <a:pt x="214502" y="34925"/>
                  </a:lnTo>
                  <a:lnTo>
                    <a:pt x="214502" y="47117"/>
                  </a:lnTo>
                  <a:lnTo>
                    <a:pt x="212598" y="52070"/>
                  </a:lnTo>
                  <a:lnTo>
                    <a:pt x="209042" y="55880"/>
                  </a:lnTo>
                  <a:lnTo>
                    <a:pt x="205486" y="59817"/>
                  </a:lnTo>
                  <a:lnTo>
                    <a:pt x="200660" y="61722"/>
                  </a:lnTo>
                  <a:lnTo>
                    <a:pt x="226606" y="61722"/>
                  </a:lnTo>
                  <a:lnTo>
                    <a:pt x="226990" y="61273"/>
                  </a:lnTo>
                  <a:lnTo>
                    <a:pt x="230362" y="55149"/>
                  </a:lnTo>
                  <a:lnTo>
                    <a:pt x="232376" y="48406"/>
                  </a:lnTo>
                  <a:lnTo>
                    <a:pt x="233045" y="41021"/>
                  </a:lnTo>
                  <a:lnTo>
                    <a:pt x="232376" y="33561"/>
                  </a:lnTo>
                  <a:lnTo>
                    <a:pt x="230362" y="26781"/>
                  </a:lnTo>
                  <a:lnTo>
                    <a:pt x="226990" y="20643"/>
                  </a:lnTo>
                  <a:lnTo>
                    <a:pt x="226495" y="20065"/>
                  </a:lnTo>
                  <a:close/>
                </a:path>
                <a:path w="429260" h="144779">
                  <a:moveTo>
                    <a:pt x="360172" y="22478"/>
                  </a:moveTo>
                  <a:lnTo>
                    <a:pt x="341375" y="22478"/>
                  </a:lnTo>
                  <a:lnTo>
                    <a:pt x="341375" y="26415"/>
                  </a:lnTo>
                  <a:lnTo>
                    <a:pt x="340733" y="32942"/>
                  </a:lnTo>
                  <a:lnTo>
                    <a:pt x="312800" y="66946"/>
                  </a:lnTo>
                  <a:lnTo>
                    <a:pt x="305562" y="70231"/>
                  </a:lnTo>
                  <a:lnTo>
                    <a:pt x="318897" y="83312"/>
                  </a:lnTo>
                  <a:lnTo>
                    <a:pt x="324866" y="80518"/>
                  </a:lnTo>
                  <a:lnTo>
                    <a:pt x="331088" y="75946"/>
                  </a:lnTo>
                  <a:lnTo>
                    <a:pt x="337693" y="69596"/>
                  </a:lnTo>
                  <a:lnTo>
                    <a:pt x="344297" y="63373"/>
                  </a:lnTo>
                  <a:lnTo>
                    <a:pt x="348869" y="57531"/>
                  </a:lnTo>
                  <a:lnTo>
                    <a:pt x="351282" y="52324"/>
                  </a:lnTo>
                  <a:lnTo>
                    <a:pt x="373504" y="52324"/>
                  </a:lnTo>
                  <a:lnTo>
                    <a:pt x="369824" y="48895"/>
                  </a:lnTo>
                  <a:lnTo>
                    <a:pt x="363347" y="41910"/>
                  </a:lnTo>
                  <a:lnTo>
                    <a:pt x="360172" y="34289"/>
                  </a:lnTo>
                  <a:lnTo>
                    <a:pt x="360172" y="22478"/>
                  </a:lnTo>
                  <a:close/>
                </a:path>
                <a:path w="429260" h="144779">
                  <a:moveTo>
                    <a:pt x="429006" y="888"/>
                  </a:moveTo>
                  <a:lnTo>
                    <a:pt x="410718" y="888"/>
                  </a:lnTo>
                  <a:lnTo>
                    <a:pt x="410718" y="32258"/>
                  </a:lnTo>
                  <a:lnTo>
                    <a:pt x="383794" y="32258"/>
                  </a:lnTo>
                  <a:lnTo>
                    <a:pt x="383794" y="47625"/>
                  </a:lnTo>
                  <a:lnTo>
                    <a:pt x="410718" y="47625"/>
                  </a:lnTo>
                  <a:lnTo>
                    <a:pt x="410718" y="82169"/>
                  </a:lnTo>
                  <a:lnTo>
                    <a:pt x="429006" y="82169"/>
                  </a:lnTo>
                  <a:lnTo>
                    <a:pt x="429006" y="888"/>
                  </a:lnTo>
                  <a:close/>
                </a:path>
                <a:path w="429260" h="144779">
                  <a:moveTo>
                    <a:pt x="373504" y="52324"/>
                  </a:moveTo>
                  <a:lnTo>
                    <a:pt x="351282" y="52324"/>
                  </a:lnTo>
                  <a:lnTo>
                    <a:pt x="357497" y="59965"/>
                  </a:lnTo>
                  <a:lnTo>
                    <a:pt x="364902" y="66881"/>
                  </a:lnTo>
                  <a:lnTo>
                    <a:pt x="373499" y="73058"/>
                  </a:lnTo>
                  <a:lnTo>
                    <a:pt x="383286" y="78486"/>
                  </a:lnTo>
                  <a:lnTo>
                    <a:pt x="395224" y="64262"/>
                  </a:lnTo>
                  <a:lnTo>
                    <a:pt x="387701" y="61378"/>
                  </a:lnTo>
                  <a:lnTo>
                    <a:pt x="380938" y="57854"/>
                  </a:lnTo>
                  <a:lnTo>
                    <a:pt x="374989" y="53707"/>
                  </a:lnTo>
                  <a:lnTo>
                    <a:pt x="373504" y="52324"/>
                  </a:lnTo>
                  <a:close/>
                </a:path>
                <a:path w="429260" h="144779">
                  <a:moveTo>
                    <a:pt x="389000" y="6858"/>
                  </a:moveTo>
                  <a:lnTo>
                    <a:pt x="311912" y="6858"/>
                  </a:lnTo>
                  <a:lnTo>
                    <a:pt x="311912" y="22478"/>
                  </a:lnTo>
                  <a:lnTo>
                    <a:pt x="389000" y="22478"/>
                  </a:lnTo>
                  <a:lnTo>
                    <a:pt x="389000" y="6858"/>
                  </a:lnTo>
                  <a:close/>
                </a:path>
                <a:path w="429260" h="144779">
                  <a:moveTo>
                    <a:pt x="270001" y="888"/>
                  </a:moveTo>
                  <a:lnTo>
                    <a:pt x="251333" y="888"/>
                  </a:lnTo>
                  <a:lnTo>
                    <a:pt x="251333" y="83820"/>
                  </a:lnTo>
                  <a:lnTo>
                    <a:pt x="270001" y="83820"/>
                  </a:lnTo>
                  <a:lnTo>
                    <a:pt x="270001" y="67183"/>
                  </a:lnTo>
                  <a:lnTo>
                    <a:pt x="291846" y="67183"/>
                  </a:lnTo>
                  <a:lnTo>
                    <a:pt x="291846" y="51688"/>
                  </a:lnTo>
                  <a:lnTo>
                    <a:pt x="270001" y="51688"/>
                  </a:lnTo>
                  <a:lnTo>
                    <a:pt x="270001" y="36575"/>
                  </a:lnTo>
                  <a:lnTo>
                    <a:pt x="291846" y="36575"/>
                  </a:lnTo>
                  <a:lnTo>
                    <a:pt x="291846" y="20827"/>
                  </a:lnTo>
                  <a:lnTo>
                    <a:pt x="270001" y="20827"/>
                  </a:lnTo>
                  <a:lnTo>
                    <a:pt x="270001" y="888"/>
                  </a:lnTo>
                  <a:close/>
                </a:path>
                <a:path w="429260" h="144779">
                  <a:moveTo>
                    <a:pt x="123951" y="888"/>
                  </a:moveTo>
                  <a:lnTo>
                    <a:pt x="105410" y="888"/>
                  </a:lnTo>
                  <a:lnTo>
                    <a:pt x="105410" y="144399"/>
                  </a:lnTo>
                  <a:lnTo>
                    <a:pt x="123951" y="144399"/>
                  </a:lnTo>
                  <a:lnTo>
                    <a:pt x="123951" y="888"/>
                  </a:lnTo>
                  <a:close/>
                </a:path>
                <a:path w="429260" h="144779">
                  <a:moveTo>
                    <a:pt x="61722" y="30099"/>
                  </a:moveTo>
                  <a:lnTo>
                    <a:pt x="40386" y="30099"/>
                  </a:lnTo>
                  <a:lnTo>
                    <a:pt x="36000" y="37883"/>
                  </a:lnTo>
                  <a:lnTo>
                    <a:pt x="28352" y="44275"/>
                  </a:lnTo>
                  <a:lnTo>
                    <a:pt x="17418" y="49262"/>
                  </a:lnTo>
                  <a:lnTo>
                    <a:pt x="3175" y="52832"/>
                  </a:lnTo>
                  <a:lnTo>
                    <a:pt x="14477" y="67183"/>
                  </a:lnTo>
                  <a:lnTo>
                    <a:pt x="25763" y="63420"/>
                  </a:lnTo>
                  <a:lnTo>
                    <a:pt x="35607" y="58610"/>
                  </a:lnTo>
                  <a:lnTo>
                    <a:pt x="43999" y="52752"/>
                  </a:lnTo>
                  <a:lnTo>
                    <a:pt x="50926" y="45847"/>
                  </a:lnTo>
                  <a:lnTo>
                    <a:pt x="76986" y="45847"/>
                  </a:lnTo>
                  <a:lnTo>
                    <a:pt x="73913" y="43942"/>
                  </a:lnTo>
                  <a:lnTo>
                    <a:pt x="67563" y="40132"/>
                  </a:lnTo>
                  <a:lnTo>
                    <a:pt x="63500" y="35560"/>
                  </a:lnTo>
                  <a:lnTo>
                    <a:pt x="61722" y="30099"/>
                  </a:lnTo>
                  <a:close/>
                </a:path>
                <a:path w="429260" h="144779">
                  <a:moveTo>
                    <a:pt x="76986" y="45847"/>
                  </a:moveTo>
                  <a:lnTo>
                    <a:pt x="50926" y="45847"/>
                  </a:lnTo>
                  <a:lnTo>
                    <a:pt x="58475" y="52871"/>
                  </a:lnTo>
                  <a:lnTo>
                    <a:pt x="67024" y="58515"/>
                  </a:lnTo>
                  <a:lnTo>
                    <a:pt x="76573" y="62777"/>
                  </a:lnTo>
                  <a:lnTo>
                    <a:pt x="87122" y="65659"/>
                  </a:lnTo>
                  <a:lnTo>
                    <a:pt x="96900" y="51308"/>
                  </a:lnTo>
                  <a:lnTo>
                    <a:pt x="88011" y="50292"/>
                  </a:lnTo>
                  <a:lnTo>
                    <a:pt x="80263" y="47878"/>
                  </a:lnTo>
                  <a:lnTo>
                    <a:pt x="76986" y="45847"/>
                  </a:lnTo>
                  <a:close/>
                </a:path>
                <a:path w="429260" h="144779">
                  <a:moveTo>
                    <a:pt x="91186" y="15239"/>
                  </a:moveTo>
                  <a:lnTo>
                    <a:pt x="9398" y="15239"/>
                  </a:lnTo>
                  <a:lnTo>
                    <a:pt x="9398" y="30099"/>
                  </a:lnTo>
                  <a:lnTo>
                    <a:pt x="91186" y="30099"/>
                  </a:lnTo>
                  <a:lnTo>
                    <a:pt x="91186" y="15239"/>
                  </a:lnTo>
                  <a:close/>
                </a:path>
                <a:path w="429260" h="144779">
                  <a:moveTo>
                    <a:pt x="60071" y="0"/>
                  </a:moveTo>
                  <a:lnTo>
                    <a:pt x="41401" y="0"/>
                  </a:lnTo>
                  <a:lnTo>
                    <a:pt x="41401" y="15239"/>
                  </a:lnTo>
                  <a:lnTo>
                    <a:pt x="60071" y="15239"/>
                  </a:lnTo>
                  <a:lnTo>
                    <a:pt x="60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08571" y="4272787"/>
              <a:ext cx="136271" cy="139319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2757170" y="4413503"/>
              <a:ext cx="3771900" cy="2069464"/>
            </a:xfrm>
            <a:custGeom>
              <a:avLst/>
              <a:gdLst/>
              <a:ahLst/>
              <a:cxnLst/>
              <a:rect l="l" t="t" r="r" b="b"/>
              <a:pathLst>
                <a:path w="3771900" h="2069464">
                  <a:moveTo>
                    <a:pt x="32004" y="1510157"/>
                  </a:moveTo>
                  <a:lnTo>
                    <a:pt x="0" y="1510157"/>
                  </a:lnTo>
                  <a:lnTo>
                    <a:pt x="0" y="1548638"/>
                  </a:lnTo>
                  <a:lnTo>
                    <a:pt x="25400" y="1548638"/>
                  </a:lnTo>
                  <a:lnTo>
                    <a:pt x="25400" y="1526032"/>
                  </a:lnTo>
                  <a:lnTo>
                    <a:pt x="32004" y="1532636"/>
                  </a:lnTo>
                  <a:lnTo>
                    <a:pt x="32004" y="1516634"/>
                  </a:lnTo>
                  <a:lnTo>
                    <a:pt x="32004" y="1510157"/>
                  </a:lnTo>
                  <a:close/>
                </a:path>
                <a:path w="3771900" h="2069464">
                  <a:moveTo>
                    <a:pt x="32004" y="1446149"/>
                  </a:moveTo>
                  <a:lnTo>
                    <a:pt x="0" y="1446149"/>
                  </a:lnTo>
                  <a:lnTo>
                    <a:pt x="0" y="1478153"/>
                  </a:lnTo>
                  <a:lnTo>
                    <a:pt x="32004" y="1478153"/>
                  </a:lnTo>
                  <a:lnTo>
                    <a:pt x="32004" y="1446149"/>
                  </a:lnTo>
                  <a:close/>
                </a:path>
                <a:path w="3771900" h="2069464">
                  <a:moveTo>
                    <a:pt x="32004" y="1382141"/>
                  </a:moveTo>
                  <a:lnTo>
                    <a:pt x="0" y="1382141"/>
                  </a:lnTo>
                  <a:lnTo>
                    <a:pt x="0" y="1414145"/>
                  </a:lnTo>
                  <a:lnTo>
                    <a:pt x="32004" y="1414145"/>
                  </a:lnTo>
                  <a:lnTo>
                    <a:pt x="32004" y="1382141"/>
                  </a:lnTo>
                  <a:close/>
                </a:path>
                <a:path w="3771900" h="2069464">
                  <a:moveTo>
                    <a:pt x="32004" y="1318133"/>
                  </a:moveTo>
                  <a:lnTo>
                    <a:pt x="0" y="1318133"/>
                  </a:lnTo>
                  <a:lnTo>
                    <a:pt x="0" y="1350137"/>
                  </a:lnTo>
                  <a:lnTo>
                    <a:pt x="32004" y="1350137"/>
                  </a:lnTo>
                  <a:lnTo>
                    <a:pt x="32004" y="1318133"/>
                  </a:lnTo>
                  <a:close/>
                </a:path>
                <a:path w="3771900" h="2069464">
                  <a:moveTo>
                    <a:pt x="32004" y="1254125"/>
                  </a:moveTo>
                  <a:lnTo>
                    <a:pt x="0" y="1254125"/>
                  </a:lnTo>
                  <a:lnTo>
                    <a:pt x="0" y="1286129"/>
                  </a:lnTo>
                  <a:lnTo>
                    <a:pt x="32004" y="1286129"/>
                  </a:lnTo>
                  <a:lnTo>
                    <a:pt x="32004" y="1254125"/>
                  </a:lnTo>
                  <a:close/>
                </a:path>
                <a:path w="3771900" h="2069464">
                  <a:moveTo>
                    <a:pt x="32004" y="1190117"/>
                  </a:moveTo>
                  <a:lnTo>
                    <a:pt x="0" y="1190117"/>
                  </a:lnTo>
                  <a:lnTo>
                    <a:pt x="0" y="1222121"/>
                  </a:lnTo>
                  <a:lnTo>
                    <a:pt x="32004" y="1222121"/>
                  </a:lnTo>
                  <a:lnTo>
                    <a:pt x="32004" y="1190117"/>
                  </a:lnTo>
                  <a:close/>
                </a:path>
                <a:path w="3771900" h="2069464">
                  <a:moveTo>
                    <a:pt x="32004" y="1126109"/>
                  </a:moveTo>
                  <a:lnTo>
                    <a:pt x="0" y="1126109"/>
                  </a:lnTo>
                  <a:lnTo>
                    <a:pt x="0" y="1158113"/>
                  </a:lnTo>
                  <a:lnTo>
                    <a:pt x="32004" y="1158113"/>
                  </a:lnTo>
                  <a:lnTo>
                    <a:pt x="32004" y="1126109"/>
                  </a:lnTo>
                  <a:close/>
                </a:path>
                <a:path w="3771900" h="2069464">
                  <a:moveTo>
                    <a:pt x="32004" y="1062101"/>
                  </a:moveTo>
                  <a:lnTo>
                    <a:pt x="0" y="1062101"/>
                  </a:lnTo>
                  <a:lnTo>
                    <a:pt x="0" y="1094105"/>
                  </a:lnTo>
                  <a:lnTo>
                    <a:pt x="32004" y="1094105"/>
                  </a:lnTo>
                  <a:lnTo>
                    <a:pt x="32004" y="1062101"/>
                  </a:lnTo>
                  <a:close/>
                </a:path>
                <a:path w="3771900" h="2069464">
                  <a:moveTo>
                    <a:pt x="32004" y="998093"/>
                  </a:moveTo>
                  <a:lnTo>
                    <a:pt x="0" y="998093"/>
                  </a:lnTo>
                  <a:lnTo>
                    <a:pt x="0" y="1030097"/>
                  </a:lnTo>
                  <a:lnTo>
                    <a:pt x="32004" y="1030097"/>
                  </a:lnTo>
                  <a:lnTo>
                    <a:pt x="32004" y="998093"/>
                  </a:lnTo>
                  <a:close/>
                </a:path>
                <a:path w="3771900" h="2069464">
                  <a:moveTo>
                    <a:pt x="32004" y="934085"/>
                  </a:moveTo>
                  <a:lnTo>
                    <a:pt x="0" y="934085"/>
                  </a:lnTo>
                  <a:lnTo>
                    <a:pt x="0" y="966089"/>
                  </a:lnTo>
                  <a:lnTo>
                    <a:pt x="32004" y="966089"/>
                  </a:lnTo>
                  <a:lnTo>
                    <a:pt x="32004" y="934085"/>
                  </a:lnTo>
                  <a:close/>
                </a:path>
                <a:path w="3771900" h="2069464">
                  <a:moveTo>
                    <a:pt x="32004" y="870077"/>
                  </a:moveTo>
                  <a:lnTo>
                    <a:pt x="0" y="870077"/>
                  </a:lnTo>
                  <a:lnTo>
                    <a:pt x="0" y="902081"/>
                  </a:lnTo>
                  <a:lnTo>
                    <a:pt x="32004" y="902081"/>
                  </a:lnTo>
                  <a:lnTo>
                    <a:pt x="32004" y="870077"/>
                  </a:lnTo>
                  <a:close/>
                </a:path>
                <a:path w="3771900" h="2069464">
                  <a:moveTo>
                    <a:pt x="32004" y="806069"/>
                  </a:moveTo>
                  <a:lnTo>
                    <a:pt x="0" y="806069"/>
                  </a:lnTo>
                  <a:lnTo>
                    <a:pt x="0" y="838073"/>
                  </a:lnTo>
                  <a:lnTo>
                    <a:pt x="32004" y="838073"/>
                  </a:lnTo>
                  <a:lnTo>
                    <a:pt x="32004" y="806069"/>
                  </a:lnTo>
                  <a:close/>
                </a:path>
                <a:path w="3771900" h="2069464">
                  <a:moveTo>
                    <a:pt x="32004" y="742061"/>
                  </a:moveTo>
                  <a:lnTo>
                    <a:pt x="0" y="742061"/>
                  </a:lnTo>
                  <a:lnTo>
                    <a:pt x="0" y="774065"/>
                  </a:lnTo>
                  <a:lnTo>
                    <a:pt x="32004" y="774065"/>
                  </a:lnTo>
                  <a:lnTo>
                    <a:pt x="32004" y="742061"/>
                  </a:lnTo>
                  <a:close/>
                </a:path>
                <a:path w="3771900" h="2069464">
                  <a:moveTo>
                    <a:pt x="32004" y="678053"/>
                  </a:moveTo>
                  <a:lnTo>
                    <a:pt x="0" y="678053"/>
                  </a:lnTo>
                  <a:lnTo>
                    <a:pt x="0" y="710057"/>
                  </a:lnTo>
                  <a:lnTo>
                    <a:pt x="32004" y="710057"/>
                  </a:lnTo>
                  <a:lnTo>
                    <a:pt x="32004" y="678053"/>
                  </a:lnTo>
                  <a:close/>
                </a:path>
                <a:path w="3771900" h="2069464">
                  <a:moveTo>
                    <a:pt x="32004" y="614045"/>
                  </a:moveTo>
                  <a:lnTo>
                    <a:pt x="0" y="614045"/>
                  </a:lnTo>
                  <a:lnTo>
                    <a:pt x="0" y="646049"/>
                  </a:lnTo>
                  <a:lnTo>
                    <a:pt x="32004" y="646049"/>
                  </a:lnTo>
                  <a:lnTo>
                    <a:pt x="32004" y="614045"/>
                  </a:lnTo>
                  <a:close/>
                </a:path>
                <a:path w="3771900" h="2069464">
                  <a:moveTo>
                    <a:pt x="32004" y="550037"/>
                  </a:moveTo>
                  <a:lnTo>
                    <a:pt x="0" y="550037"/>
                  </a:lnTo>
                  <a:lnTo>
                    <a:pt x="0" y="582041"/>
                  </a:lnTo>
                  <a:lnTo>
                    <a:pt x="32004" y="582041"/>
                  </a:lnTo>
                  <a:lnTo>
                    <a:pt x="32004" y="550037"/>
                  </a:lnTo>
                  <a:close/>
                </a:path>
                <a:path w="3771900" h="2069464">
                  <a:moveTo>
                    <a:pt x="32004" y="486029"/>
                  </a:moveTo>
                  <a:lnTo>
                    <a:pt x="0" y="486029"/>
                  </a:lnTo>
                  <a:lnTo>
                    <a:pt x="0" y="518033"/>
                  </a:lnTo>
                  <a:lnTo>
                    <a:pt x="32004" y="518033"/>
                  </a:lnTo>
                  <a:lnTo>
                    <a:pt x="32004" y="486029"/>
                  </a:lnTo>
                  <a:close/>
                </a:path>
                <a:path w="3771900" h="2069464">
                  <a:moveTo>
                    <a:pt x="32004" y="422021"/>
                  </a:moveTo>
                  <a:lnTo>
                    <a:pt x="0" y="422021"/>
                  </a:lnTo>
                  <a:lnTo>
                    <a:pt x="0" y="454025"/>
                  </a:lnTo>
                  <a:lnTo>
                    <a:pt x="32004" y="454025"/>
                  </a:lnTo>
                  <a:lnTo>
                    <a:pt x="32004" y="422021"/>
                  </a:lnTo>
                  <a:close/>
                </a:path>
                <a:path w="3771900" h="2069464">
                  <a:moveTo>
                    <a:pt x="32004" y="358013"/>
                  </a:moveTo>
                  <a:lnTo>
                    <a:pt x="0" y="358013"/>
                  </a:lnTo>
                  <a:lnTo>
                    <a:pt x="0" y="390017"/>
                  </a:lnTo>
                  <a:lnTo>
                    <a:pt x="32004" y="390017"/>
                  </a:lnTo>
                  <a:lnTo>
                    <a:pt x="32004" y="358013"/>
                  </a:lnTo>
                  <a:close/>
                </a:path>
                <a:path w="3771900" h="2069464">
                  <a:moveTo>
                    <a:pt x="32004" y="294005"/>
                  </a:moveTo>
                  <a:lnTo>
                    <a:pt x="0" y="294005"/>
                  </a:lnTo>
                  <a:lnTo>
                    <a:pt x="0" y="326009"/>
                  </a:lnTo>
                  <a:lnTo>
                    <a:pt x="32004" y="326009"/>
                  </a:lnTo>
                  <a:lnTo>
                    <a:pt x="32004" y="294005"/>
                  </a:lnTo>
                  <a:close/>
                </a:path>
                <a:path w="3771900" h="2069464">
                  <a:moveTo>
                    <a:pt x="32004" y="229997"/>
                  </a:moveTo>
                  <a:lnTo>
                    <a:pt x="0" y="229997"/>
                  </a:lnTo>
                  <a:lnTo>
                    <a:pt x="0" y="262001"/>
                  </a:lnTo>
                  <a:lnTo>
                    <a:pt x="32004" y="262001"/>
                  </a:lnTo>
                  <a:lnTo>
                    <a:pt x="32004" y="229997"/>
                  </a:lnTo>
                  <a:close/>
                </a:path>
                <a:path w="3771900" h="2069464">
                  <a:moveTo>
                    <a:pt x="32004" y="165989"/>
                  </a:moveTo>
                  <a:lnTo>
                    <a:pt x="0" y="165989"/>
                  </a:lnTo>
                  <a:lnTo>
                    <a:pt x="0" y="197993"/>
                  </a:lnTo>
                  <a:lnTo>
                    <a:pt x="32004" y="197993"/>
                  </a:lnTo>
                  <a:lnTo>
                    <a:pt x="32004" y="165989"/>
                  </a:lnTo>
                  <a:close/>
                </a:path>
                <a:path w="3771900" h="2069464">
                  <a:moveTo>
                    <a:pt x="32004" y="101981"/>
                  </a:moveTo>
                  <a:lnTo>
                    <a:pt x="0" y="101981"/>
                  </a:lnTo>
                  <a:lnTo>
                    <a:pt x="0" y="133985"/>
                  </a:lnTo>
                  <a:lnTo>
                    <a:pt x="32004" y="133985"/>
                  </a:lnTo>
                  <a:lnTo>
                    <a:pt x="32004" y="101981"/>
                  </a:lnTo>
                  <a:close/>
                </a:path>
                <a:path w="3771900" h="2069464">
                  <a:moveTo>
                    <a:pt x="58039" y="64008"/>
                  </a:moveTo>
                  <a:lnTo>
                    <a:pt x="26035" y="64008"/>
                  </a:lnTo>
                  <a:lnTo>
                    <a:pt x="26035" y="96012"/>
                  </a:lnTo>
                  <a:lnTo>
                    <a:pt x="58039" y="96012"/>
                  </a:lnTo>
                  <a:lnTo>
                    <a:pt x="58039" y="64008"/>
                  </a:lnTo>
                  <a:close/>
                </a:path>
                <a:path w="3771900" h="2069464">
                  <a:moveTo>
                    <a:pt x="89408" y="1516634"/>
                  </a:moveTo>
                  <a:lnTo>
                    <a:pt x="57404" y="1516634"/>
                  </a:lnTo>
                  <a:lnTo>
                    <a:pt x="57404" y="1548638"/>
                  </a:lnTo>
                  <a:lnTo>
                    <a:pt x="89408" y="1548638"/>
                  </a:lnTo>
                  <a:lnTo>
                    <a:pt x="89408" y="1516634"/>
                  </a:lnTo>
                  <a:close/>
                </a:path>
                <a:path w="3771900" h="2069464">
                  <a:moveTo>
                    <a:pt x="153416" y="1516634"/>
                  </a:moveTo>
                  <a:lnTo>
                    <a:pt x="121412" y="1516634"/>
                  </a:lnTo>
                  <a:lnTo>
                    <a:pt x="121412" y="1548638"/>
                  </a:lnTo>
                  <a:lnTo>
                    <a:pt x="153416" y="1548638"/>
                  </a:lnTo>
                  <a:lnTo>
                    <a:pt x="153416" y="1516634"/>
                  </a:lnTo>
                  <a:close/>
                </a:path>
                <a:path w="3771900" h="2069464">
                  <a:moveTo>
                    <a:pt x="191008" y="80010"/>
                  </a:moveTo>
                  <a:lnTo>
                    <a:pt x="171805" y="64008"/>
                  </a:lnTo>
                  <a:lnTo>
                    <a:pt x="94996" y="0"/>
                  </a:lnTo>
                  <a:lnTo>
                    <a:pt x="94996" y="64008"/>
                  </a:lnTo>
                  <a:lnTo>
                    <a:pt x="90043" y="64008"/>
                  </a:lnTo>
                  <a:lnTo>
                    <a:pt x="90043" y="96012"/>
                  </a:lnTo>
                  <a:lnTo>
                    <a:pt x="94996" y="96012"/>
                  </a:lnTo>
                  <a:lnTo>
                    <a:pt x="94996" y="160020"/>
                  </a:lnTo>
                  <a:lnTo>
                    <a:pt x="171805" y="96012"/>
                  </a:lnTo>
                  <a:lnTo>
                    <a:pt x="191008" y="80010"/>
                  </a:lnTo>
                  <a:close/>
                </a:path>
                <a:path w="3771900" h="2069464">
                  <a:moveTo>
                    <a:pt x="217424" y="1516634"/>
                  </a:moveTo>
                  <a:lnTo>
                    <a:pt x="185420" y="1516634"/>
                  </a:lnTo>
                  <a:lnTo>
                    <a:pt x="185420" y="1548638"/>
                  </a:lnTo>
                  <a:lnTo>
                    <a:pt x="217424" y="1548638"/>
                  </a:lnTo>
                  <a:lnTo>
                    <a:pt x="217424" y="1516634"/>
                  </a:lnTo>
                  <a:close/>
                </a:path>
                <a:path w="3771900" h="2069464">
                  <a:moveTo>
                    <a:pt x="281432" y="1516634"/>
                  </a:moveTo>
                  <a:lnTo>
                    <a:pt x="249428" y="1516634"/>
                  </a:lnTo>
                  <a:lnTo>
                    <a:pt x="249428" y="1548638"/>
                  </a:lnTo>
                  <a:lnTo>
                    <a:pt x="281432" y="1548638"/>
                  </a:lnTo>
                  <a:lnTo>
                    <a:pt x="281432" y="1516634"/>
                  </a:lnTo>
                  <a:close/>
                </a:path>
                <a:path w="3771900" h="2069464">
                  <a:moveTo>
                    <a:pt x="345440" y="1516634"/>
                  </a:moveTo>
                  <a:lnTo>
                    <a:pt x="313436" y="1516634"/>
                  </a:lnTo>
                  <a:lnTo>
                    <a:pt x="313436" y="1548638"/>
                  </a:lnTo>
                  <a:lnTo>
                    <a:pt x="345440" y="1548638"/>
                  </a:lnTo>
                  <a:lnTo>
                    <a:pt x="345440" y="1516634"/>
                  </a:lnTo>
                  <a:close/>
                </a:path>
                <a:path w="3771900" h="2069464">
                  <a:moveTo>
                    <a:pt x="409448" y="1516634"/>
                  </a:moveTo>
                  <a:lnTo>
                    <a:pt x="377444" y="1516634"/>
                  </a:lnTo>
                  <a:lnTo>
                    <a:pt x="377444" y="1548638"/>
                  </a:lnTo>
                  <a:lnTo>
                    <a:pt x="409448" y="1548638"/>
                  </a:lnTo>
                  <a:lnTo>
                    <a:pt x="409448" y="1516634"/>
                  </a:lnTo>
                  <a:close/>
                </a:path>
                <a:path w="3771900" h="2069464">
                  <a:moveTo>
                    <a:pt x="473456" y="1516634"/>
                  </a:moveTo>
                  <a:lnTo>
                    <a:pt x="441452" y="1516634"/>
                  </a:lnTo>
                  <a:lnTo>
                    <a:pt x="441452" y="1548638"/>
                  </a:lnTo>
                  <a:lnTo>
                    <a:pt x="473456" y="1548638"/>
                  </a:lnTo>
                  <a:lnTo>
                    <a:pt x="473456" y="1516634"/>
                  </a:lnTo>
                  <a:close/>
                </a:path>
                <a:path w="3771900" h="2069464">
                  <a:moveTo>
                    <a:pt x="537464" y="1516634"/>
                  </a:moveTo>
                  <a:lnTo>
                    <a:pt x="505447" y="1516634"/>
                  </a:lnTo>
                  <a:lnTo>
                    <a:pt x="505447" y="1548638"/>
                  </a:lnTo>
                  <a:lnTo>
                    <a:pt x="537464" y="1548638"/>
                  </a:lnTo>
                  <a:lnTo>
                    <a:pt x="537464" y="1516634"/>
                  </a:lnTo>
                  <a:close/>
                </a:path>
                <a:path w="3771900" h="2069464">
                  <a:moveTo>
                    <a:pt x="601472" y="1516634"/>
                  </a:moveTo>
                  <a:lnTo>
                    <a:pt x="569468" y="1516634"/>
                  </a:lnTo>
                  <a:lnTo>
                    <a:pt x="569468" y="1548638"/>
                  </a:lnTo>
                  <a:lnTo>
                    <a:pt x="601472" y="1548638"/>
                  </a:lnTo>
                  <a:lnTo>
                    <a:pt x="601472" y="1516634"/>
                  </a:lnTo>
                  <a:close/>
                </a:path>
                <a:path w="3771900" h="2069464">
                  <a:moveTo>
                    <a:pt x="665480" y="1516634"/>
                  </a:moveTo>
                  <a:lnTo>
                    <a:pt x="633476" y="1516634"/>
                  </a:lnTo>
                  <a:lnTo>
                    <a:pt x="633476" y="1548638"/>
                  </a:lnTo>
                  <a:lnTo>
                    <a:pt x="665480" y="1548638"/>
                  </a:lnTo>
                  <a:lnTo>
                    <a:pt x="665480" y="1516634"/>
                  </a:lnTo>
                  <a:close/>
                </a:path>
                <a:path w="3771900" h="2069464">
                  <a:moveTo>
                    <a:pt x="729488" y="1516634"/>
                  </a:moveTo>
                  <a:lnTo>
                    <a:pt x="697484" y="1516634"/>
                  </a:lnTo>
                  <a:lnTo>
                    <a:pt x="697484" y="1548638"/>
                  </a:lnTo>
                  <a:lnTo>
                    <a:pt x="729488" y="1548638"/>
                  </a:lnTo>
                  <a:lnTo>
                    <a:pt x="729488" y="1516634"/>
                  </a:lnTo>
                  <a:close/>
                </a:path>
                <a:path w="3771900" h="2069464">
                  <a:moveTo>
                    <a:pt x="793496" y="1516634"/>
                  </a:moveTo>
                  <a:lnTo>
                    <a:pt x="761492" y="1516634"/>
                  </a:lnTo>
                  <a:lnTo>
                    <a:pt x="761492" y="1548638"/>
                  </a:lnTo>
                  <a:lnTo>
                    <a:pt x="793496" y="1548638"/>
                  </a:lnTo>
                  <a:lnTo>
                    <a:pt x="793496" y="1516634"/>
                  </a:lnTo>
                  <a:close/>
                </a:path>
                <a:path w="3771900" h="2069464">
                  <a:moveTo>
                    <a:pt x="857504" y="1516634"/>
                  </a:moveTo>
                  <a:lnTo>
                    <a:pt x="825500" y="1516634"/>
                  </a:lnTo>
                  <a:lnTo>
                    <a:pt x="825500" y="1548638"/>
                  </a:lnTo>
                  <a:lnTo>
                    <a:pt x="857504" y="1548638"/>
                  </a:lnTo>
                  <a:lnTo>
                    <a:pt x="857504" y="1516634"/>
                  </a:lnTo>
                  <a:close/>
                </a:path>
                <a:path w="3771900" h="2069464">
                  <a:moveTo>
                    <a:pt x="921512" y="1516634"/>
                  </a:moveTo>
                  <a:lnTo>
                    <a:pt x="889508" y="1516634"/>
                  </a:lnTo>
                  <a:lnTo>
                    <a:pt x="889508" y="1548638"/>
                  </a:lnTo>
                  <a:lnTo>
                    <a:pt x="921512" y="1548638"/>
                  </a:lnTo>
                  <a:lnTo>
                    <a:pt x="921512" y="1516634"/>
                  </a:lnTo>
                  <a:close/>
                </a:path>
                <a:path w="3771900" h="2069464">
                  <a:moveTo>
                    <a:pt x="985520" y="1516634"/>
                  </a:moveTo>
                  <a:lnTo>
                    <a:pt x="953516" y="1516634"/>
                  </a:lnTo>
                  <a:lnTo>
                    <a:pt x="953516" y="1548638"/>
                  </a:lnTo>
                  <a:lnTo>
                    <a:pt x="985520" y="1548638"/>
                  </a:lnTo>
                  <a:lnTo>
                    <a:pt x="985520" y="1516634"/>
                  </a:lnTo>
                  <a:close/>
                </a:path>
                <a:path w="3771900" h="2069464">
                  <a:moveTo>
                    <a:pt x="1049528" y="1516634"/>
                  </a:moveTo>
                  <a:lnTo>
                    <a:pt x="1017524" y="1516634"/>
                  </a:lnTo>
                  <a:lnTo>
                    <a:pt x="1017524" y="1548638"/>
                  </a:lnTo>
                  <a:lnTo>
                    <a:pt x="1049528" y="1548638"/>
                  </a:lnTo>
                  <a:lnTo>
                    <a:pt x="1049528" y="1516634"/>
                  </a:lnTo>
                  <a:close/>
                </a:path>
                <a:path w="3771900" h="2069464">
                  <a:moveTo>
                    <a:pt x="1113536" y="1516634"/>
                  </a:moveTo>
                  <a:lnTo>
                    <a:pt x="1081532" y="1516634"/>
                  </a:lnTo>
                  <a:lnTo>
                    <a:pt x="1081532" y="1548638"/>
                  </a:lnTo>
                  <a:lnTo>
                    <a:pt x="1113536" y="1548638"/>
                  </a:lnTo>
                  <a:lnTo>
                    <a:pt x="1113536" y="1516634"/>
                  </a:lnTo>
                  <a:close/>
                </a:path>
                <a:path w="3771900" h="2069464">
                  <a:moveTo>
                    <a:pt x="1177544" y="1516634"/>
                  </a:moveTo>
                  <a:lnTo>
                    <a:pt x="1145540" y="1516634"/>
                  </a:lnTo>
                  <a:lnTo>
                    <a:pt x="1145540" y="1548638"/>
                  </a:lnTo>
                  <a:lnTo>
                    <a:pt x="1177544" y="1548638"/>
                  </a:lnTo>
                  <a:lnTo>
                    <a:pt x="1177544" y="1516634"/>
                  </a:lnTo>
                  <a:close/>
                </a:path>
                <a:path w="3771900" h="2069464">
                  <a:moveTo>
                    <a:pt x="1241552" y="1516634"/>
                  </a:moveTo>
                  <a:lnTo>
                    <a:pt x="1209548" y="1516634"/>
                  </a:lnTo>
                  <a:lnTo>
                    <a:pt x="1209548" y="1548638"/>
                  </a:lnTo>
                  <a:lnTo>
                    <a:pt x="1241552" y="1548638"/>
                  </a:lnTo>
                  <a:lnTo>
                    <a:pt x="1241552" y="1516634"/>
                  </a:lnTo>
                  <a:close/>
                </a:path>
                <a:path w="3771900" h="2069464">
                  <a:moveTo>
                    <a:pt x="1305560" y="1516634"/>
                  </a:moveTo>
                  <a:lnTo>
                    <a:pt x="1273556" y="1516634"/>
                  </a:lnTo>
                  <a:lnTo>
                    <a:pt x="1273556" y="1548638"/>
                  </a:lnTo>
                  <a:lnTo>
                    <a:pt x="1305560" y="1548638"/>
                  </a:lnTo>
                  <a:lnTo>
                    <a:pt x="1305560" y="1516634"/>
                  </a:lnTo>
                  <a:close/>
                </a:path>
                <a:path w="3771900" h="2069464">
                  <a:moveTo>
                    <a:pt x="1369568" y="1516634"/>
                  </a:moveTo>
                  <a:lnTo>
                    <a:pt x="1337564" y="1516634"/>
                  </a:lnTo>
                  <a:lnTo>
                    <a:pt x="1337564" y="1548638"/>
                  </a:lnTo>
                  <a:lnTo>
                    <a:pt x="1369568" y="1548638"/>
                  </a:lnTo>
                  <a:lnTo>
                    <a:pt x="1369568" y="1516634"/>
                  </a:lnTo>
                  <a:close/>
                </a:path>
                <a:path w="3771900" h="2069464">
                  <a:moveTo>
                    <a:pt x="1433576" y="1516634"/>
                  </a:moveTo>
                  <a:lnTo>
                    <a:pt x="1401572" y="1516634"/>
                  </a:lnTo>
                  <a:lnTo>
                    <a:pt x="1401572" y="1548638"/>
                  </a:lnTo>
                  <a:lnTo>
                    <a:pt x="1433576" y="1548638"/>
                  </a:lnTo>
                  <a:lnTo>
                    <a:pt x="1433576" y="1516634"/>
                  </a:lnTo>
                  <a:close/>
                </a:path>
                <a:path w="3771900" h="2069464">
                  <a:moveTo>
                    <a:pt x="1497584" y="1516634"/>
                  </a:moveTo>
                  <a:lnTo>
                    <a:pt x="1465580" y="1516634"/>
                  </a:lnTo>
                  <a:lnTo>
                    <a:pt x="1465580" y="1548638"/>
                  </a:lnTo>
                  <a:lnTo>
                    <a:pt x="1497584" y="1548638"/>
                  </a:lnTo>
                  <a:lnTo>
                    <a:pt x="1497584" y="1516634"/>
                  </a:lnTo>
                  <a:close/>
                </a:path>
                <a:path w="3771900" h="2069464">
                  <a:moveTo>
                    <a:pt x="1561592" y="1516634"/>
                  </a:moveTo>
                  <a:lnTo>
                    <a:pt x="1529588" y="1516634"/>
                  </a:lnTo>
                  <a:lnTo>
                    <a:pt x="1529588" y="1548638"/>
                  </a:lnTo>
                  <a:lnTo>
                    <a:pt x="1561592" y="1548638"/>
                  </a:lnTo>
                  <a:lnTo>
                    <a:pt x="1561592" y="1516634"/>
                  </a:lnTo>
                  <a:close/>
                </a:path>
                <a:path w="3771900" h="2069464">
                  <a:moveTo>
                    <a:pt x="1625600" y="1516634"/>
                  </a:moveTo>
                  <a:lnTo>
                    <a:pt x="1593596" y="1516634"/>
                  </a:lnTo>
                  <a:lnTo>
                    <a:pt x="1593596" y="1548638"/>
                  </a:lnTo>
                  <a:lnTo>
                    <a:pt x="1625600" y="1548638"/>
                  </a:lnTo>
                  <a:lnTo>
                    <a:pt x="1625600" y="1516634"/>
                  </a:lnTo>
                  <a:close/>
                </a:path>
                <a:path w="3771900" h="2069464">
                  <a:moveTo>
                    <a:pt x="1689608" y="1516634"/>
                  </a:moveTo>
                  <a:lnTo>
                    <a:pt x="1657604" y="1516634"/>
                  </a:lnTo>
                  <a:lnTo>
                    <a:pt x="1657604" y="1548638"/>
                  </a:lnTo>
                  <a:lnTo>
                    <a:pt x="1689608" y="1548638"/>
                  </a:lnTo>
                  <a:lnTo>
                    <a:pt x="1689608" y="1516634"/>
                  </a:lnTo>
                  <a:close/>
                </a:path>
                <a:path w="3771900" h="2069464">
                  <a:moveTo>
                    <a:pt x="1753616" y="1516634"/>
                  </a:moveTo>
                  <a:lnTo>
                    <a:pt x="1721612" y="1516634"/>
                  </a:lnTo>
                  <a:lnTo>
                    <a:pt x="1721612" y="1548638"/>
                  </a:lnTo>
                  <a:lnTo>
                    <a:pt x="1753616" y="1548638"/>
                  </a:lnTo>
                  <a:lnTo>
                    <a:pt x="1753616" y="1516634"/>
                  </a:lnTo>
                  <a:close/>
                </a:path>
                <a:path w="3771900" h="2069464">
                  <a:moveTo>
                    <a:pt x="1817624" y="1516634"/>
                  </a:moveTo>
                  <a:lnTo>
                    <a:pt x="1785620" y="1516634"/>
                  </a:lnTo>
                  <a:lnTo>
                    <a:pt x="1785620" y="1548638"/>
                  </a:lnTo>
                  <a:lnTo>
                    <a:pt x="1817624" y="1548638"/>
                  </a:lnTo>
                  <a:lnTo>
                    <a:pt x="1817624" y="1516634"/>
                  </a:lnTo>
                  <a:close/>
                </a:path>
                <a:path w="3771900" h="2069464">
                  <a:moveTo>
                    <a:pt x="1881632" y="1516634"/>
                  </a:moveTo>
                  <a:lnTo>
                    <a:pt x="1849628" y="1516634"/>
                  </a:lnTo>
                  <a:lnTo>
                    <a:pt x="1849628" y="1548638"/>
                  </a:lnTo>
                  <a:lnTo>
                    <a:pt x="1881632" y="1548638"/>
                  </a:lnTo>
                  <a:lnTo>
                    <a:pt x="1881632" y="1516634"/>
                  </a:lnTo>
                  <a:close/>
                </a:path>
                <a:path w="3771900" h="2069464">
                  <a:moveTo>
                    <a:pt x="1945640" y="1516634"/>
                  </a:moveTo>
                  <a:lnTo>
                    <a:pt x="1913636" y="1516634"/>
                  </a:lnTo>
                  <a:lnTo>
                    <a:pt x="1913636" y="1548638"/>
                  </a:lnTo>
                  <a:lnTo>
                    <a:pt x="1945640" y="1548638"/>
                  </a:lnTo>
                  <a:lnTo>
                    <a:pt x="1945640" y="1516634"/>
                  </a:lnTo>
                  <a:close/>
                </a:path>
                <a:path w="3771900" h="2069464">
                  <a:moveTo>
                    <a:pt x="2009648" y="1516634"/>
                  </a:moveTo>
                  <a:lnTo>
                    <a:pt x="1977644" y="1516634"/>
                  </a:lnTo>
                  <a:lnTo>
                    <a:pt x="1977644" y="1548638"/>
                  </a:lnTo>
                  <a:lnTo>
                    <a:pt x="2009648" y="1548638"/>
                  </a:lnTo>
                  <a:lnTo>
                    <a:pt x="2009648" y="1516634"/>
                  </a:lnTo>
                  <a:close/>
                </a:path>
                <a:path w="3771900" h="2069464">
                  <a:moveTo>
                    <a:pt x="2073656" y="1516634"/>
                  </a:moveTo>
                  <a:lnTo>
                    <a:pt x="2041652" y="1516634"/>
                  </a:lnTo>
                  <a:lnTo>
                    <a:pt x="2041652" y="1548638"/>
                  </a:lnTo>
                  <a:lnTo>
                    <a:pt x="2073656" y="1548638"/>
                  </a:lnTo>
                  <a:lnTo>
                    <a:pt x="2073656" y="1516634"/>
                  </a:lnTo>
                  <a:close/>
                </a:path>
                <a:path w="3771900" h="2069464">
                  <a:moveTo>
                    <a:pt x="2137664" y="1516634"/>
                  </a:moveTo>
                  <a:lnTo>
                    <a:pt x="2105660" y="1516634"/>
                  </a:lnTo>
                  <a:lnTo>
                    <a:pt x="2105660" y="1548638"/>
                  </a:lnTo>
                  <a:lnTo>
                    <a:pt x="2137664" y="1548638"/>
                  </a:lnTo>
                  <a:lnTo>
                    <a:pt x="2137664" y="1516634"/>
                  </a:lnTo>
                  <a:close/>
                </a:path>
                <a:path w="3771900" h="2069464">
                  <a:moveTo>
                    <a:pt x="2201672" y="1516634"/>
                  </a:moveTo>
                  <a:lnTo>
                    <a:pt x="2169668" y="1516634"/>
                  </a:lnTo>
                  <a:lnTo>
                    <a:pt x="2169668" y="1548638"/>
                  </a:lnTo>
                  <a:lnTo>
                    <a:pt x="2201672" y="1548638"/>
                  </a:lnTo>
                  <a:lnTo>
                    <a:pt x="2201672" y="1516634"/>
                  </a:lnTo>
                  <a:close/>
                </a:path>
                <a:path w="3771900" h="2069464">
                  <a:moveTo>
                    <a:pt x="2265680" y="1516634"/>
                  </a:moveTo>
                  <a:lnTo>
                    <a:pt x="2233676" y="1516634"/>
                  </a:lnTo>
                  <a:lnTo>
                    <a:pt x="2233676" y="1548638"/>
                  </a:lnTo>
                  <a:lnTo>
                    <a:pt x="2265680" y="1548638"/>
                  </a:lnTo>
                  <a:lnTo>
                    <a:pt x="2265680" y="1516634"/>
                  </a:lnTo>
                  <a:close/>
                </a:path>
                <a:path w="3771900" h="2069464">
                  <a:moveTo>
                    <a:pt x="2329688" y="1516634"/>
                  </a:moveTo>
                  <a:lnTo>
                    <a:pt x="2297684" y="1516634"/>
                  </a:lnTo>
                  <a:lnTo>
                    <a:pt x="2297684" y="1548638"/>
                  </a:lnTo>
                  <a:lnTo>
                    <a:pt x="2329688" y="1548638"/>
                  </a:lnTo>
                  <a:lnTo>
                    <a:pt x="2329688" y="1516634"/>
                  </a:lnTo>
                  <a:close/>
                </a:path>
                <a:path w="3771900" h="2069464">
                  <a:moveTo>
                    <a:pt x="2393696" y="1516634"/>
                  </a:moveTo>
                  <a:lnTo>
                    <a:pt x="2361692" y="1516634"/>
                  </a:lnTo>
                  <a:lnTo>
                    <a:pt x="2361692" y="1548638"/>
                  </a:lnTo>
                  <a:lnTo>
                    <a:pt x="2393696" y="1548638"/>
                  </a:lnTo>
                  <a:lnTo>
                    <a:pt x="2393696" y="1516634"/>
                  </a:lnTo>
                  <a:close/>
                </a:path>
                <a:path w="3771900" h="2069464">
                  <a:moveTo>
                    <a:pt x="2457704" y="1516634"/>
                  </a:moveTo>
                  <a:lnTo>
                    <a:pt x="2425700" y="1516634"/>
                  </a:lnTo>
                  <a:lnTo>
                    <a:pt x="2425700" y="1548638"/>
                  </a:lnTo>
                  <a:lnTo>
                    <a:pt x="2457704" y="1548638"/>
                  </a:lnTo>
                  <a:lnTo>
                    <a:pt x="2457704" y="1516634"/>
                  </a:lnTo>
                  <a:close/>
                </a:path>
                <a:path w="3771900" h="2069464">
                  <a:moveTo>
                    <a:pt x="2517521" y="1512443"/>
                  </a:moveTo>
                  <a:lnTo>
                    <a:pt x="2485517" y="1512443"/>
                  </a:lnTo>
                  <a:lnTo>
                    <a:pt x="2485517" y="1532636"/>
                  </a:lnTo>
                  <a:lnTo>
                    <a:pt x="2489708" y="1528457"/>
                  </a:lnTo>
                  <a:lnTo>
                    <a:pt x="2489708" y="1548638"/>
                  </a:lnTo>
                  <a:lnTo>
                    <a:pt x="2517521" y="1548638"/>
                  </a:lnTo>
                  <a:lnTo>
                    <a:pt x="2517521" y="1516634"/>
                  </a:lnTo>
                  <a:lnTo>
                    <a:pt x="2517521" y="1512443"/>
                  </a:lnTo>
                  <a:close/>
                </a:path>
                <a:path w="3771900" h="2069464">
                  <a:moveTo>
                    <a:pt x="2517521" y="1448435"/>
                  </a:moveTo>
                  <a:lnTo>
                    <a:pt x="2485517" y="1448435"/>
                  </a:lnTo>
                  <a:lnTo>
                    <a:pt x="2485517" y="1480439"/>
                  </a:lnTo>
                  <a:lnTo>
                    <a:pt x="2517521" y="1480439"/>
                  </a:lnTo>
                  <a:lnTo>
                    <a:pt x="2517521" y="1448435"/>
                  </a:lnTo>
                  <a:close/>
                </a:path>
                <a:path w="3771900" h="2069464">
                  <a:moveTo>
                    <a:pt x="2517521" y="1384427"/>
                  </a:moveTo>
                  <a:lnTo>
                    <a:pt x="2485517" y="1384427"/>
                  </a:lnTo>
                  <a:lnTo>
                    <a:pt x="2485517" y="1416431"/>
                  </a:lnTo>
                  <a:lnTo>
                    <a:pt x="2517521" y="1416431"/>
                  </a:lnTo>
                  <a:lnTo>
                    <a:pt x="2517521" y="1384427"/>
                  </a:lnTo>
                  <a:close/>
                </a:path>
                <a:path w="3771900" h="2069464">
                  <a:moveTo>
                    <a:pt x="2517521" y="1320419"/>
                  </a:moveTo>
                  <a:lnTo>
                    <a:pt x="2485517" y="1320419"/>
                  </a:lnTo>
                  <a:lnTo>
                    <a:pt x="2485517" y="1352423"/>
                  </a:lnTo>
                  <a:lnTo>
                    <a:pt x="2517521" y="1352423"/>
                  </a:lnTo>
                  <a:lnTo>
                    <a:pt x="2517521" y="1320419"/>
                  </a:lnTo>
                  <a:close/>
                </a:path>
                <a:path w="3771900" h="2069464">
                  <a:moveTo>
                    <a:pt x="3771379" y="1004316"/>
                  </a:moveTo>
                  <a:lnTo>
                    <a:pt x="3580384" y="1004316"/>
                  </a:lnTo>
                  <a:lnTo>
                    <a:pt x="3580384" y="1036320"/>
                  </a:lnTo>
                  <a:lnTo>
                    <a:pt x="3739388" y="1036320"/>
                  </a:lnTo>
                  <a:lnTo>
                    <a:pt x="3739388" y="1973453"/>
                  </a:lnTo>
                  <a:lnTo>
                    <a:pt x="3686175" y="1973453"/>
                  </a:lnTo>
                  <a:lnTo>
                    <a:pt x="3686175" y="1909445"/>
                  </a:lnTo>
                  <a:lnTo>
                    <a:pt x="3590163" y="1989455"/>
                  </a:lnTo>
                  <a:lnTo>
                    <a:pt x="3686175" y="2069465"/>
                  </a:lnTo>
                  <a:lnTo>
                    <a:pt x="3686175" y="2005457"/>
                  </a:lnTo>
                  <a:lnTo>
                    <a:pt x="3771379" y="2005457"/>
                  </a:lnTo>
                  <a:lnTo>
                    <a:pt x="3771379" y="1989455"/>
                  </a:lnTo>
                  <a:lnTo>
                    <a:pt x="3771379" y="1973453"/>
                  </a:lnTo>
                  <a:lnTo>
                    <a:pt x="3771379" y="1036320"/>
                  </a:lnTo>
                  <a:lnTo>
                    <a:pt x="3771379" y="1020318"/>
                  </a:lnTo>
                  <a:lnTo>
                    <a:pt x="3771379" y="1004316"/>
                  </a:lnTo>
                  <a:close/>
                </a:path>
              </a:pathLst>
            </a:custGeom>
            <a:solidFill>
              <a:srgbClr val="011C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366640" y="5733033"/>
              <a:ext cx="429259" cy="144780"/>
            </a:xfrm>
            <a:custGeom>
              <a:avLst/>
              <a:gdLst/>
              <a:ahLst/>
              <a:cxnLst/>
              <a:rect l="l" t="t" r="r" b="b"/>
              <a:pathLst>
                <a:path w="429260" h="144779">
                  <a:moveTo>
                    <a:pt x="429006" y="88264"/>
                  </a:moveTo>
                  <a:lnTo>
                    <a:pt x="336296" y="88264"/>
                  </a:lnTo>
                  <a:lnTo>
                    <a:pt x="336296" y="141477"/>
                  </a:lnTo>
                  <a:lnTo>
                    <a:pt x="429006" y="141477"/>
                  </a:lnTo>
                  <a:lnTo>
                    <a:pt x="429006" y="125856"/>
                  </a:lnTo>
                  <a:lnTo>
                    <a:pt x="354584" y="125856"/>
                  </a:lnTo>
                  <a:lnTo>
                    <a:pt x="354584" y="103758"/>
                  </a:lnTo>
                  <a:lnTo>
                    <a:pt x="429006" y="103758"/>
                  </a:lnTo>
                  <a:lnTo>
                    <a:pt x="429006" y="88264"/>
                  </a:lnTo>
                  <a:close/>
                </a:path>
                <a:path w="429260" h="144779">
                  <a:moveTo>
                    <a:pt x="429006" y="103758"/>
                  </a:moveTo>
                  <a:lnTo>
                    <a:pt x="410845" y="103758"/>
                  </a:lnTo>
                  <a:lnTo>
                    <a:pt x="410845" y="125856"/>
                  </a:lnTo>
                  <a:lnTo>
                    <a:pt x="429006" y="125856"/>
                  </a:lnTo>
                  <a:lnTo>
                    <a:pt x="429006" y="103758"/>
                  </a:lnTo>
                  <a:close/>
                </a:path>
                <a:path w="429260" h="144779">
                  <a:moveTo>
                    <a:pt x="270001" y="90424"/>
                  </a:moveTo>
                  <a:lnTo>
                    <a:pt x="175895" y="90424"/>
                  </a:lnTo>
                  <a:lnTo>
                    <a:pt x="175895" y="106044"/>
                  </a:lnTo>
                  <a:lnTo>
                    <a:pt x="251460" y="106044"/>
                  </a:lnTo>
                  <a:lnTo>
                    <a:pt x="251460" y="144525"/>
                  </a:lnTo>
                  <a:lnTo>
                    <a:pt x="270001" y="144525"/>
                  </a:lnTo>
                  <a:lnTo>
                    <a:pt x="270001" y="90424"/>
                  </a:lnTo>
                  <a:close/>
                </a:path>
                <a:path w="429260" h="144779">
                  <a:moveTo>
                    <a:pt x="60833" y="90550"/>
                  </a:moveTo>
                  <a:lnTo>
                    <a:pt x="42418" y="90550"/>
                  </a:lnTo>
                  <a:lnTo>
                    <a:pt x="42418" y="140588"/>
                  </a:lnTo>
                  <a:lnTo>
                    <a:pt x="60833" y="140588"/>
                  </a:lnTo>
                  <a:lnTo>
                    <a:pt x="60833" y="90550"/>
                  </a:lnTo>
                  <a:close/>
                </a:path>
                <a:path w="429260" h="144779">
                  <a:moveTo>
                    <a:pt x="99822" y="72897"/>
                  </a:moveTo>
                  <a:lnTo>
                    <a:pt x="54483" y="74675"/>
                  </a:lnTo>
                  <a:lnTo>
                    <a:pt x="10048" y="75747"/>
                  </a:lnTo>
                  <a:lnTo>
                    <a:pt x="0" y="75818"/>
                  </a:lnTo>
                  <a:lnTo>
                    <a:pt x="1905" y="91312"/>
                  </a:lnTo>
                  <a:lnTo>
                    <a:pt x="42418" y="90550"/>
                  </a:lnTo>
                  <a:lnTo>
                    <a:pt x="60833" y="90550"/>
                  </a:lnTo>
                  <a:lnTo>
                    <a:pt x="60833" y="89915"/>
                  </a:lnTo>
                  <a:lnTo>
                    <a:pt x="81946" y="89233"/>
                  </a:lnTo>
                  <a:lnTo>
                    <a:pt x="91586" y="88790"/>
                  </a:lnTo>
                  <a:lnTo>
                    <a:pt x="100584" y="88264"/>
                  </a:lnTo>
                  <a:lnTo>
                    <a:pt x="99822" y="72897"/>
                  </a:lnTo>
                  <a:close/>
                </a:path>
                <a:path w="429260" h="144779">
                  <a:moveTo>
                    <a:pt x="194818" y="4825"/>
                  </a:moveTo>
                  <a:lnTo>
                    <a:pt x="159273" y="26844"/>
                  </a:lnTo>
                  <a:lnTo>
                    <a:pt x="156591" y="41020"/>
                  </a:lnTo>
                  <a:lnTo>
                    <a:pt x="157259" y="48424"/>
                  </a:lnTo>
                  <a:lnTo>
                    <a:pt x="186817" y="76446"/>
                  </a:lnTo>
                  <a:lnTo>
                    <a:pt x="194818" y="77088"/>
                  </a:lnTo>
                  <a:lnTo>
                    <a:pt x="202747" y="76446"/>
                  </a:lnTo>
                  <a:lnTo>
                    <a:pt x="209962" y="74517"/>
                  </a:lnTo>
                  <a:lnTo>
                    <a:pt x="216463" y="71302"/>
                  </a:lnTo>
                  <a:lnTo>
                    <a:pt x="222250" y="66801"/>
                  </a:lnTo>
                  <a:lnTo>
                    <a:pt x="226648" y="61721"/>
                  </a:lnTo>
                  <a:lnTo>
                    <a:pt x="188849" y="61721"/>
                  </a:lnTo>
                  <a:lnTo>
                    <a:pt x="184023" y="59816"/>
                  </a:lnTo>
                  <a:lnTo>
                    <a:pt x="180594" y="55880"/>
                  </a:lnTo>
                  <a:lnTo>
                    <a:pt x="177037" y="52069"/>
                  </a:lnTo>
                  <a:lnTo>
                    <a:pt x="175260" y="47116"/>
                  </a:lnTo>
                  <a:lnTo>
                    <a:pt x="175260" y="34925"/>
                  </a:lnTo>
                  <a:lnTo>
                    <a:pt x="177037" y="29971"/>
                  </a:lnTo>
                  <a:lnTo>
                    <a:pt x="180467" y="26034"/>
                  </a:lnTo>
                  <a:lnTo>
                    <a:pt x="184023" y="22097"/>
                  </a:lnTo>
                  <a:lnTo>
                    <a:pt x="188722" y="20193"/>
                  </a:lnTo>
                  <a:lnTo>
                    <a:pt x="226538" y="20193"/>
                  </a:lnTo>
                  <a:lnTo>
                    <a:pt x="222250" y="15239"/>
                  </a:lnTo>
                  <a:lnTo>
                    <a:pt x="216463" y="10719"/>
                  </a:lnTo>
                  <a:lnTo>
                    <a:pt x="209962" y="7461"/>
                  </a:lnTo>
                  <a:lnTo>
                    <a:pt x="202747" y="5488"/>
                  </a:lnTo>
                  <a:lnTo>
                    <a:pt x="194818" y="4825"/>
                  </a:lnTo>
                  <a:close/>
                </a:path>
                <a:path w="429260" h="144779">
                  <a:moveTo>
                    <a:pt x="226538" y="20193"/>
                  </a:moveTo>
                  <a:lnTo>
                    <a:pt x="200787" y="20193"/>
                  </a:lnTo>
                  <a:lnTo>
                    <a:pt x="205486" y="22097"/>
                  </a:lnTo>
                  <a:lnTo>
                    <a:pt x="209042" y="26034"/>
                  </a:lnTo>
                  <a:lnTo>
                    <a:pt x="212725" y="29971"/>
                  </a:lnTo>
                  <a:lnTo>
                    <a:pt x="214503" y="34925"/>
                  </a:lnTo>
                  <a:lnTo>
                    <a:pt x="214503" y="47116"/>
                  </a:lnTo>
                  <a:lnTo>
                    <a:pt x="212598" y="52069"/>
                  </a:lnTo>
                  <a:lnTo>
                    <a:pt x="209042" y="55880"/>
                  </a:lnTo>
                  <a:lnTo>
                    <a:pt x="205486" y="59816"/>
                  </a:lnTo>
                  <a:lnTo>
                    <a:pt x="200660" y="61721"/>
                  </a:lnTo>
                  <a:lnTo>
                    <a:pt x="226648" y="61721"/>
                  </a:lnTo>
                  <a:lnTo>
                    <a:pt x="226990" y="61327"/>
                  </a:lnTo>
                  <a:lnTo>
                    <a:pt x="230362" y="55197"/>
                  </a:lnTo>
                  <a:lnTo>
                    <a:pt x="232376" y="48424"/>
                  </a:lnTo>
                  <a:lnTo>
                    <a:pt x="233045" y="41020"/>
                  </a:lnTo>
                  <a:lnTo>
                    <a:pt x="232376" y="33617"/>
                  </a:lnTo>
                  <a:lnTo>
                    <a:pt x="230362" y="26844"/>
                  </a:lnTo>
                  <a:lnTo>
                    <a:pt x="226990" y="20714"/>
                  </a:lnTo>
                  <a:lnTo>
                    <a:pt x="226538" y="20193"/>
                  </a:lnTo>
                  <a:close/>
                </a:path>
                <a:path w="429260" h="144779">
                  <a:moveTo>
                    <a:pt x="360172" y="22478"/>
                  </a:moveTo>
                  <a:lnTo>
                    <a:pt x="341375" y="22478"/>
                  </a:lnTo>
                  <a:lnTo>
                    <a:pt x="341375" y="26415"/>
                  </a:lnTo>
                  <a:lnTo>
                    <a:pt x="340731" y="32942"/>
                  </a:lnTo>
                  <a:lnTo>
                    <a:pt x="312799" y="66964"/>
                  </a:lnTo>
                  <a:lnTo>
                    <a:pt x="305562" y="70231"/>
                  </a:lnTo>
                  <a:lnTo>
                    <a:pt x="318897" y="83438"/>
                  </a:lnTo>
                  <a:lnTo>
                    <a:pt x="348869" y="57531"/>
                  </a:lnTo>
                  <a:lnTo>
                    <a:pt x="351282" y="52324"/>
                  </a:lnTo>
                  <a:lnTo>
                    <a:pt x="373489" y="52324"/>
                  </a:lnTo>
                  <a:lnTo>
                    <a:pt x="369824" y="48894"/>
                  </a:lnTo>
                  <a:lnTo>
                    <a:pt x="363347" y="41909"/>
                  </a:lnTo>
                  <a:lnTo>
                    <a:pt x="360172" y="34289"/>
                  </a:lnTo>
                  <a:lnTo>
                    <a:pt x="360172" y="22478"/>
                  </a:lnTo>
                  <a:close/>
                </a:path>
                <a:path w="429260" h="144779">
                  <a:moveTo>
                    <a:pt x="429006" y="888"/>
                  </a:moveTo>
                  <a:lnTo>
                    <a:pt x="410718" y="888"/>
                  </a:lnTo>
                  <a:lnTo>
                    <a:pt x="410718" y="32384"/>
                  </a:lnTo>
                  <a:lnTo>
                    <a:pt x="383794" y="32384"/>
                  </a:lnTo>
                  <a:lnTo>
                    <a:pt x="383794" y="47625"/>
                  </a:lnTo>
                  <a:lnTo>
                    <a:pt x="410718" y="47625"/>
                  </a:lnTo>
                  <a:lnTo>
                    <a:pt x="410718" y="82168"/>
                  </a:lnTo>
                  <a:lnTo>
                    <a:pt x="429006" y="82168"/>
                  </a:lnTo>
                  <a:lnTo>
                    <a:pt x="429006" y="888"/>
                  </a:lnTo>
                  <a:close/>
                </a:path>
                <a:path w="429260" h="144779">
                  <a:moveTo>
                    <a:pt x="373489" y="52324"/>
                  </a:moveTo>
                  <a:lnTo>
                    <a:pt x="351282" y="52324"/>
                  </a:lnTo>
                  <a:lnTo>
                    <a:pt x="357497" y="59965"/>
                  </a:lnTo>
                  <a:lnTo>
                    <a:pt x="364902" y="66881"/>
                  </a:lnTo>
                  <a:lnTo>
                    <a:pt x="373499" y="73058"/>
                  </a:lnTo>
                  <a:lnTo>
                    <a:pt x="383286" y="78486"/>
                  </a:lnTo>
                  <a:lnTo>
                    <a:pt x="395224" y="64388"/>
                  </a:lnTo>
                  <a:lnTo>
                    <a:pt x="387701" y="61485"/>
                  </a:lnTo>
                  <a:lnTo>
                    <a:pt x="380924" y="57908"/>
                  </a:lnTo>
                  <a:lnTo>
                    <a:pt x="374989" y="53726"/>
                  </a:lnTo>
                  <a:lnTo>
                    <a:pt x="373489" y="52324"/>
                  </a:lnTo>
                  <a:close/>
                </a:path>
                <a:path w="429260" h="144779">
                  <a:moveTo>
                    <a:pt x="389000" y="6857"/>
                  </a:moveTo>
                  <a:lnTo>
                    <a:pt x="311912" y="6857"/>
                  </a:lnTo>
                  <a:lnTo>
                    <a:pt x="311912" y="22478"/>
                  </a:lnTo>
                  <a:lnTo>
                    <a:pt x="389000" y="22478"/>
                  </a:lnTo>
                  <a:lnTo>
                    <a:pt x="389000" y="6857"/>
                  </a:lnTo>
                  <a:close/>
                </a:path>
                <a:path w="429260" h="144779">
                  <a:moveTo>
                    <a:pt x="270001" y="888"/>
                  </a:moveTo>
                  <a:lnTo>
                    <a:pt x="251333" y="888"/>
                  </a:lnTo>
                  <a:lnTo>
                    <a:pt x="251333" y="83819"/>
                  </a:lnTo>
                  <a:lnTo>
                    <a:pt x="270001" y="83819"/>
                  </a:lnTo>
                  <a:lnTo>
                    <a:pt x="270001" y="67182"/>
                  </a:lnTo>
                  <a:lnTo>
                    <a:pt x="291846" y="67182"/>
                  </a:lnTo>
                  <a:lnTo>
                    <a:pt x="291846" y="51688"/>
                  </a:lnTo>
                  <a:lnTo>
                    <a:pt x="270001" y="51688"/>
                  </a:lnTo>
                  <a:lnTo>
                    <a:pt x="270001" y="36575"/>
                  </a:lnTo>
                  <a:lnTo>
                    <a:pt x="291846" y="36575"/>
                  </a:lnTo>
                  <a:lnTo>
                    <a:pt x="291846" y="20827"/>
                  </a:lnTo>
                  <a:lnTo>
                    <a:pt x="270001" y="20827"/>
                  </a:lnTo>
                  <a:lnTo>
                    <a:pt x="270001" y="888"/>
                  </a:lnTo>
                  <a:close/>
                </a:path>
                <a:path w="429260" h="144779">
                  <a:moveTo>
                    <a:pt x="123825" y="888"/>
                  </a:moveTo>
                  <a:lnTo>
                    <a:pt x="105410" y="888"/>
                  </a:lnTo>
                  <a:lnTo>
                    <a:pt x="105410" y="144525"/>
                  </a:lnTo>
                  <a:lnTo>
                    <a:pt x="123825" y="144525"/>
                  </a:lnTo>
                  <a:lnTo>
                    <a:pt x="123825" y="888"/>
                  </a:lnTo>
                  <a:close/>
                </a:path>
                <a:path w="429260" h="144779">
                  <a:moveTo>
                    <a:pt x="61722" y="30225"/>
                  </a:moveTo>
                  <a:lnTo>
                    <a:pt x="40386" y="30225"/>
                  </a:lnTo>
                  <a:lnTo>
                    <a:pt x="36000" y="37937"/>
                  </a:lnTo>
                  <a:lnTo>
                    <a:pt x="28352" y="44291"/>
                  </a:lnTo>
                  <a:lnTo>
                    <a:pt x="17418" y="49264"/>
                  </a:lnTo>
                  <a:lnTo>
                    <a:pt x="3175" y="52831"/>
                  </a:lnTo>
                  <a:lnTo>
                    <a:pt x="14478" y="67182"/>
                  </a:lnTo>
                  <a:lnTo>
                    <a:pt x="25745" y="63420"/>
                  </a:lnTo>
                  <a:lnTo>
                    <a:pt x="35560" y="58610"/>
                  </a:lnTo>
                  <a:lnTo>
                    <a:pt x="43945" y="52752"/>
                  </a:lnTo>
                  <a:lnTo>
                    <a:pt x="50926" y="45846"/>
                  </a:lnTo>
                  <a:lnTo>
                    <a:pt x="76877" y="45846"/>
                  </a:lnTo>
                  <a:lnTo>
                    <a:pt x="67563" y="40258"/>
                  </a:lnTo>
                  <a:lnTo>
                    <a:pt x="63500" y="35559"/>
                  </a:lnTo>
                  <a:lnTo>
                    <a:pt x="61722" y="30225"/>
                  </a:lnTo>
                  <a:close/>
                </a:path>
                <a:path w="429260" h="144779">
                  <a:moveTo>
                    <a:pt x="76877" y="45846"/>
                  </a:moveTo>
                  <a:lnTo>
                    <a:pt x="50926" y="45846"/>
                  </a:lnTo>
                  <a:lnTo>
                    <a:pt x="58473" y="52871"/>
                  </a:lnTo>
                  <a:lnTo>
                    <a:pt x="67008" y="58515"/>
                  </a:lnTo>
                  <a:lnTo>
                    <a:pt x="76519" y="62777"/>
                  </a:lnTo>
                  <a:lnTo>
                    <a:pt x="86995" y="65658"/>
                  </a:lnTo>
                  <a:lnTo>
                    <a:pt x="96900" y="51434"/>
                  </a:lnTo>
                  <a:lnTo>
                    <a:pt x="88011" y="50291"/>
                  </a:lnTo>
                  <a:lnTo>
                    <a:pt x="80263" y="47878"/>
                  </a:lnTo>
                  <a:lnTo>
                    <a:pt x="76877" y="45846"/>
                  </a:lnTo>
                  <a:close/>
                </a:path>
                <a:path w="429260" h="144779">
                  <a:moveTo>
                    <a:pt x="91186" y="15239"/>
                  </a:moveTo>
                  <a:lnTo>
                    <a:pt x="9398" y="15239"/>
                  </a:lnTo>
                  <a:lnTo>
                    <a:pt x="9398" y="30225"/>
                  </a:lnTo>
                  <a:lnTo>
                    <a:pt x="91186" y="30225"/>
                  </a:lnTo>
                  <a:lnTo>
                    <a:pt x="91186" y="15239"/>
                  </a:lnTo>
                  <a:close/>
                </a:path>
                <a:path w="429260" h="144779">
                  <a:moveTo>
                    <a:pt x="60071" y="0"/>
                  </a:moveTo>
                  <a:lnTo>
                    <a:pt x="41401" y="0"/>
                  </a:lnTo>
                  <a:lnTo>
                    <a:pt x="41401" y="15239"/>
                  </a:lnTo>
                  <a:lnTo>
                    <a:pt x="60071" y="15239"/>
                  </a:lnTo>
                  <a:lnTo>
                    <a:pt x="60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982337" y="5735065"/>
              <a:ext cx="138684" cy="138937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5989827" y="5262879"/>
              <a:ext cx="429259" cy="144780"/>
            </a:xfrm>
            <a:custGeom>
              <a:avLst/>
              <a:gdLst/>
              <a:ahLst/>
              <a:cxnLst/>
              <a:rect l="l" t="t" r="r" b="b"/>
              <a:pathLst>
                <a:path w="429260" h="144779">
                  <a:moveTo>
                    <a:pt x="429006" y="88138"/>
                  </a:moveTo>
                  <a:lnTo>
                    <a:pt x="336296" y="88138"/>
                  </a:lnTo>
                  <a:lnTo>
                    <a:pt x="336296" y="141351"/>
                  </a:lnTo>
                  <a:lnTo>
                    <a:pt x="429006" y="141351"/>
                  </a:lnTo>
                  <a:lnTo>
                    <a:pt x="429006" y="125857"/>
                  </a:lnTo>
                  <a:lnTo>
                    <a:pt x="354711" y="125857"/>
                  </a:lnTo>
                  <a:lnTo>
                    <a:pt x="354711" y="103759"/>
                  </a:lnTo>
                  <a:lnTo>
                    <a:pt x="429006" y="103759"/>
                  </a:lnTo>
                  <a:lnTo>
                    <a:pt x="429006" y="88138"/>
                  </a:lnTo>
                  <a:close/>
                </a:path>
                <a:path w="429260" h="144779">
                  <a:moveTo>
                    <a:pt x="429006" y="103759"/>
                  </a:moveTo>
                  <a:lnTo>
                    <a:pt x="410972" y="103759"/>
                  </a:lnTo>
                  <a:lnTo>
                    <a:pt x="410972" y="125857"/>
                  </a:lnTo>
                  <a:lnTo>
                    <a:pt x="429006" y="125857"/>
                  </a:lnTo>
                  <a:lnTo>
                    <a:pt x="429006" y="103759"/>
                  </a:lnTo>
                  <a:close/>
                </a:path>
                <a:path w="429260" h="144779">
                  <a:moveTo>
                    <a:pt x="270001" y="90297"/>
                  </a:moveTo>
                  <a:lnTo>
                    <a:pt x="175895" y="90297"/>
                  </a:lnTo>
                  <a:lnTo>
                    <a:pt x="175895" y="106045"/>
                  </a:lnTo>
                  <a:lnTo>
                    <a:pt x="251460" y="106045"/>
                  </a:lnTo>
                  <a:lnTo>
                    <a:pt x="251460" y="144399"/>
                  </a:lnTo>
                  <a:lnTo>
                    <a:pt x="270001" y="144399"/>
                  </a:lnTo>
                  <a:lnTo>
                    <a:pt x="270001" y="90297"/>
                  </a:lnTo>
                  <a:close/>
                </a:path>
                <a:path w="429260" h="144779">
                  <a:moveTo>
                    <a:pt x="60833" y="90424"/>
                  </a:moveTo>
                  <a:lnTo>
                    <a:pt x="42418" y="90424"/>
                  </a:lnTo>
                  <a:lnTo>
                    <a:pt x="42418" y="140462"/>
                  </a:lnTo>
                  <a:lnTo>
                    <a:pt x="60833" y="140462"/>
                  </a:lnTo>
                  <a:lnTo>
                    <a:pt x="60833" y="90424"/>
                  </a:lnTo>
                  <a:close/>
                </a:path>
                <a:path w="429260" h="144779">
                  <a:moveTo>
                    <a:pt x="99822" y="72898"/>
                  </a:moveTo>
                  <a:lnTo>
                    <a:pt x="54483" y="74676"/>
                  </a:lnTo>
                  <a:lnTo>
                    <a:pt x="0" y="75692"/>
                  </a:lnTo>
                  <a:lnTo>
                    <a:pt x="1905" y="91186"/>
                  </a:lnTo>
                  <a:lnTo>
                    <a:pt x="42418" y="90424"/>
                  </a:lnTo>
                  <a:lnTo>
                    <a:pt x="60833" y="90424"/>
                  </a:lnTo>
                  <a:lnTo>
                    <a:pt x="60833" y="89916"/>
                  </a:lnTo>
                  <a:lnTo>
                    <a:pt x="81946" y="89169"/>
                  </a:lnTo>
                  <a:lnTo>
                    <a:pt x="91586" y="88683"/>
                  </a:lnTo>
                  <a:lnTo>
                    <a:pt x="100584" y="88138"/>
                  </a:lnTo>
                  <a:lnTo>
                    <a:pt x="99822" y="72898"/>
                  </a:lnTo>
                  <a:close/>
                </a:path>
                <a:path w="429260" h="144779">
                  <a:moveTo>
                    <a:pt x="194818" y="4826"/>
                  </a:moveTo>
                  <a:lnTo>
                    <a:pt x="159273" y="26733"/>
                  </a:lnTo>
                  <a:lnTo>
                    <a:pt x="156591" y="41021"/>
                  </a:lnTo>
                  <a:lnTo>
                    <a:pt x="157259" y="48404"/>
                  </a:lnTo>
                  <a:lnTo>
                    <a:pt x="186817" y="76444"/>
                  </a:lnTo>
                  <a:lnTo>
                    <a:pt x="194818" y="77089"/>
                  </a:lnTo>
                  <a:lnTo>
                    <a:pt x="202765" y="76444"/>
                  </a:lnTo>
                  <a:lnTo>
                    <a:pt x="210010" y="74501"/>
                  </a:lnTo>
                  <a:lnTo>
                    <a:pt x="216517" y="71248"/>
                  </a:lnTo>
                  <a:lnTo>
                    <a:pt x="222250" y="66675"/>
                  </a:lnTo>
                  <a:lnTo>
                    <a:pt x="226554" y="61722"/>
                  </a:lnTo>
                  <a:lnTo>
                    <a:pt x="188849" y="61722"/>
                  </a:lnTo>
                  <a:lnTo>
                    <a:pt x="184023" y="59690"/>
                  </a:lnTo>
                  <a:lnTo>
                    <a:pt x="177037" y="51943"/>
                  </a:lnTo>
                  <a:lnTo>
                    <a:pt x="175260" y="46990"/>
                  </a:lnTo>
                  <a:lnTo>
                    <a:pt x="175260" y="34925"/>
                  </a:lnTo>
                  <a:lnTo>
                    <a:pt x="177037" y="29845"/>
                  </a:lnTo>
                  <a:lnTo>
                    <a:pt x="180467" y="25908"/>
                  </a:lnTo>
                  <a:lnTo>
                    <a:pt x="184023" y="22098"/>
                  </a:lnTo>
                  <a:lnTo>
                    <a:pt x="188722" y="20066"/>
                  </a:lnTo>
                  <a:lnTo>
                    <a:pt x="226537" y="20066"/>
                  </a:lnTo>
                  <a:lnTo>
                    <a:pt x="222250" y="15113"/>
                  </a:lnTo>
                  <a:lnTo>
                    <a:pt x="216517" y="10612"/>
                  </a:lnTo>
                  <a:lnTo>
                    <a:pt x="210010" y="7397"/>
                  </a:lnTo>
                  <a:lnTo>
                    <a:pt x="202765" y="5468"/>
                  </a:lnTo>
                  <a:lnTo>
                    <a:pt x="194818" y="4826"/>
                  </a:lnTo>
                  <a:close/>
                </a:path>
                <a:path w="429260" h="144779">
                  <a:moveTo>
                    <a:pt x="226537" y="20066"/>
                  </a:moveTo>
                  <a:lnTo>
                    <a:pt x="200787" y="20066"/>
                  </a:lnTo>
                  <a:lnTo>
                    <a:pt x="205486" y="22098"/>
                  </a:lnTo>
                  <a:lnTo>
                    <a:pt x="212725" y="29845"/>
                  </a:lnTo>
                  <a:lnTo>
                    <a:pt x="214502" y="34925"/>
                  </a:lnTo>
                  <a:lnTo>
                    <a:pt x="214502" y="46990"/>
                  </a:lnTo>
                  <a:lnTo>
                    <a:pt x="212598" y="51943"/>
                  </a:lnTo>
                  <a:lnTo>
                    <a:pt x="209042" y="55880"/>
                  </a:lnTo>
                  <a:lnTo>
                    <a:pt x="205486" y="59690"/>
                  </a:lnTo>
                  <a:lnTo>
                    <a:pt x="200660" y="61722"/>
                  </a:lnTo>
                  <a:lnTo>
                    <a:pt x="226554" y="61722"/>
                  </a:lnTo>
                  <a:lnTo>
                    <a:pt x="226990" y="61219"/>
                  </a:lnTo>
                  <a:lnTo>
                    <a:pt x="230362" y="55133"/>
                  </a:lnTo>
                  <a:lnTo>
                    <a:pt x="232376" y="48404"/>
                  </a:lnTo>
                  <a:lnTo>
                    <a:pt x="233045" y="41021"/>
                  </a:lnTo>
                  <a:lnTo>
                    <a:pt x="232376" y="33543"/>
                  </a:lnTo>
                  <a:lnTo>
                    <a:pt x="230362" y="26733"/>
                  </a:lnTo>
                  <a:lnTo>
                    <a:pt x="226990" y="20589"/>
                  </a:lnTo>
                  <a:lnTo>
                    <a:pt x="226537" y="20066"/>
                  </a:lnTo>
                  <a:close/>
                </a:path>
                <a:path w="429260" h="144779">
                  <a:moveTo>
                    <a:pt x="360172" y="22352"/>
                  </a:moveTo>
                  <a:lnTo>
                    <a:pt x="341375" y="22352"/>
                  </a:lnTo>
                  <a:lnTo>
                    <a:pt x="341375" y="26289"/>
                  </a:lnTo>
                  <a:lnTo>
                    <a:pt x="340733" y="32833"/>
                  </a:lnTo>
                  <a:lnTo>
                    <a:pt x="312800" y="66944"/>
                  </a:lnTo>
                  <a:lnTo>
                    <a:pt x="305562" y="70231"/>
                  </a:lnTo>
                  <a:lnTo>
                    <a:pt x="318897" y="83312"/>
                  </a:lnTo>
                  <a:lnTo>
                    <a:pt x="348869" y="57531"/>
                  </a:lnTo>
                  <a:lnTo>
                    <a:pt x="351282" y="52197"/>
                  </a:lnTo>
                  <a:lnTo>
                    <a:pt x="373449" y="52197"/>
                  </a:lnTo>
                  <a:lnTo>
                    <a:pt x="369824" y="48768"/>
                  </a:lnTo>
                  <a:lnTo>
                    <a:pt x="363347" y="41910"/>
                  </a:lnTo>
                  <a:lnTo>
                    <a:pt x="360172" y="34163"/>
                  </a:lnTo>
                  <a:lnTo>
                    <a:pt x="360172" y="22352"/>
                  </a:lnTo>
                  <a:close/>
                </a:path>
                <a:path w="429260" h="144779">
                  <a:moveTo>
                    <a:pt x="429006" y="889"/>
                  </a:moveTo>
                  <a:lnTo>
                    <a:pt x="410718" y="889"/>
                  </a:lnTo>
                  <a:lnTo>
                    <a:pt x="410718" y="32258"/>
                  </a:lnTo>
                  <a:lnTo>
                    <a:pt x="383794" y="32258"/>
                  </a:lnTo>
                  <a:lnTo>
                    <a:pt x="383794" y="47498"/>
                  </a:lnTo>
                  <a:lnTo>
                    <a:pt x="410718" y="47498"/>
                  </a:lnTo>
                  <a:lnTo>
                    <a:pt x="410718" y="82169"/>
                  </a:lnTo>
                  <a:lnTo>
                    <a:pt x="429006" y="82169"/>
                  </a:lnTo>
                  <a:lnTo>
                    <a:pt x="429006" y="889"/>
                  </a:lnTo>
                  <a:close/>
                </a:path>
                <a:path w="429260" h="144779">
                  <a:moveTo>
                    <a:pt x="373449" y="52197"/>
                  </a:moveTo>
                  <a:lnTo>
                    <a:pt x="351282" y="52197"/>
                  </a:lnTo>
                  <a:lnTo>
                    <a:pt x="357497" y="59910"/>
                  </a:lnTo>
                  <a:lnTo>
                    <a:pt x="364902" y="66849"/>
                  </a:lnTo>
                  <a:lnTo>
                    <a:pt x="373499" y="73003"/>
                  </a:lnTo>
                  <a:lnTo>
                    <a:pt x="383286" y="78359"/>
                  </a:lnTo>
                  <a:lnTo>
                    <a:pt x="395224" y="64262"/>
                  </a:lnTo>
                  <a:lnTo>
                    <a:pt x="387701" y="61376"/>
                  </a:lnTo>
                  <a:lnTo>
                    <a:pt x="380884" y="57800"/>
                  </a:lnTo>
                  <a:lnTo>
                    <a:pt x="374989" y="53653"/>
                  </a:lnTo>
                  <a:lnTo>
                    <a:pt x="373449" y="52197"/>
                  </a:lnTo>
                  <a:close/>
                </a:path>
                <a:path w="429260" h="144779">
                  <a:moveTo>
                    <a:pt x="389000" y="6858"/>
                  </a:moveTo>
                  <a:lnTo>
                    <a:pt x="311912" y="6858"/>
                  </a:lnTo>
                  <a:lnTo>
                    <a:pt x="311912" y="22352"/>
                  </a:lnTo>
                  <a:lnTo>
                    <a:pt x="389000" y="22352"/>
                  </a:lnTo>
                  <a:lnTo>
                    <a:pt x="389000" y="6858"/>
                  </a:lnTo>
                  <a:close/>
                </a:path>
                <a:path w="429260" h="144779">
                  <a:moveTo>
                    <a:pt x="270001" y="889"/>
                  </a:moveTo>
                  <a:lnTo>
                    <a:pt x="251333" y="889"/>
                  </a:lnTo>
                  <a:lnTo>
                    <a:pt x="251333" y="83820"/>
                  </a:lnTo>
                  <a:lnTo>
                    <a:pt x="270001" y="83820"/>
                  </a:lnTo>
                  <a:lnTo>
                    <a:pt x="270001" y="67183"/>
                  </a:lnTo>
                  <a:lnTo>
                    <a:pt x="291846" y="67183"/>
                  </a:lnTo>
                  <a:lnTo>
                    <a:pt x="291846" y="51689"/>
                  </a:lnTo>
                  <a:lnTo>
                    <a:pt x="270001" y="51689"/>
                  </a:lnTo>
                  <a:lnTo>
                    <a:pt x="270001" y="36576"/>
                  </a:lnTo>
                  <a:lnTo>
                    <a:pt x="291846" y="36576"/>
                  </a:lnTo>
                  <a:lnTo>
                    <a:pt x="291846" y="20828"/>
                  </a:lnTo>
                  <a:lnTo>
                    <a:pt x="270001" y="20828"/>
                  </a:lnTo>
                  <a:lnTo>
                    <a:pt x="270001" y="889"/>
                  </a:lnTo>
                  <a:close/>
                </a:path>
                <a:path w="429260" h="144779">
                  <a:moveTo>
                    <a:pt x="123951" y="889"/>
                  </a:moveTo>
                  <a:lnTo>
                    <a:pt x="105410" y="889"/>
                  </a:lnTo>
                  <a:lnTo>
                    <a:pt x="105410" y="144399"/>
                  </a:lnTo>
                  <a:lnTo>
                    <a:pt x="123951" y="144399"/>
                  </a:lnTo>
                  <a:lnTo>
                    <a:pt x="123951" y="889"/>
                  </a:lnTo>
                  <a:close/>
                </a:path>
                <a:path w="429260" h="144779">
                  <a:moveTo>
                    <a:pt x="61722" y="30099"/>
                  </a:moveTo>
                  <a:lnTo>
                    <a:pt x="40386" y="30099"/>
                  </a:lnTo>
                  <a:lnTo>
                    <a:pt x="36000" y="37865"/>
                  </a:lnTo>
                  <a:lnTo>
                    <a:pt x="28352" y="44227"/>
                  </a:lnTo>
                  <a:lnTo>
                    <a:pt x="17418" y="49208"/>
                  </a:lnTo>
                  <a:lnTo>
                    <a:pt x="3175" y="52832"/>
                  </a:lnTo>
                  <a:lnTo>
                    <a:pt x="14477" y="67183"/>
                  </a:lnTo>
                  <a:lnTo>
                    <a:pt x="25763" y="63420"/>
                  </a:lnTo>
                  <a:lnTo>
                    <a:pt x="35607" y="58610"/>
                  </a:lnTo>
                  <a:lnTo>
                    <a:pt x="43999" y="52752"/>
                  </a:lnTo>
                  <a:lnTo>
                    <a:pt x="50926" y="45847"/>
                  </a:lnTo>
                  <a:lnTo>
                    <a:pt x="77089" y="45847"/>
                  </a:lnTo>
                  <a:lnTo>
                    <a:pt x="67563" y="40132"/>
                  </a:lnTo>
                  <a:lnTo>
                    <a:pt x="63500" y="35560"/>
                  </a:lnTo>
                  <a:lnTo>
                    <a:pt x="61722" y="30099"/>
                  </a:lnTo>
                  <a:close/>
                </a:path>
                <a:path w="429260" h="144779">
                  <a:moveTo>
                    <a:pt x="77089" y="45847"/>
                  </a:moveTo>
                  <a:lnTo>
                    <a:pt x="50926" y="45847"/>
                  </a:lnTo>
                  <a:lnTo>
                    <a:pt x="58523" y="52832"/>
                  </a:lnTo>
                  <a:lnTo>
                    <a:pt x="67024" y="58420"/>
                  </a:lnTo>
                  <a:lnTo>
                    <a:pt x="76573" y="62706"/>
                  </a:lnTo>
                  <a:lnTo>
                    <a:pt x="87122" y="65659"/>
                  </a:lnTo>
                  <a:lnTo>
                    <a:pt x="96900" y="51308"/>
                  </a:lnTo>
                  <a:lnTo>
                    <a:pt x="88011" y="50292"/>
                  </a:lnTo>
                  <a:lnTo>
                    <a:pt x="80263" y="47752"/>
                  </a:lnTo>
                  <a:lnTo>
                    <a:pt x="77089" y="45847"/>
                  </a:lnTo>
                  <a:close/>
                </a:path>
                <a:path w="429260" h="144779">
                  <a:moveTo>
                    <a:pt x="91186" y="15240"/>
                  </a:moveTo>
                  <a:lnTo>
                    <a:pt x="9398" y="15240"/>
                  </a:lnTo>
                  <a:lnTo>
                    <a:pt x="9398" y="30099"/>
                  </a:lnTo>
                  <a:lnTo>
                    <a:pt x="91186" y="30099"/>
                  </a:lnTo>
                  <a:lnTo>
                    <a:pt x="91186" y="15240"/>
                  </a:lnTo>
                  <a:close/>
                </a:path>
                <a:path w="429260" h="144779">
                  <a:moveTo>
                    <a:pt x="60071" y="0"/>
                  </a:moveTo>
                  <a:lnTo>
                    <a:pt x="41401" y="0"/>
                  </a:lnTo>
                  <a:lnTo>
                    <a:pt x="41401" y="15240"/>
                  </a:lnTo>
                  <a:lnTo>
                    <a:pt x="60071" y="15240"/>
                  </a:lnTo>
                  <a:lnTo>
                    <a:pt x="60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08571" y="5265292"/>
              <a:ext cx="136271" cy="139319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935735" y="6172199"/>
              <a:ext cx="1379220" cy="459105"/>
            </a:xfrm>
            <a:custGeom>
              <a:avLst/>
              <a:gdLst/>
              <a:ahLst/>
              <a:cxnLst/>
              <a:rect l="l" t="t" r="r" b="b"/>
              <a:pathLst>
                <a:path w="1379220" h="459104">
                  <a:moveTo>
                    <a:pt x="1302765" y="0"/>
                  </a:moveTo>
                  <a:lnTo>
                    <a:pt x="76453" y="0"/>
                  </a:lnTo>
                  <a:lnTo>
                    <a:pt x="46693" y="6016"/>
                  </a:lnTo>
                  <a:lnTo>
                    <a:pt x="22391" y="22415"/>
                  </a:lnTo>
                  <a:lnTo>
                    <a:pt x="6007" y="46720"/>
                  </a:lnTo>
                  <a:lnTo>
                    <a:pt x="0" y="76454"/>
                  </a:lnTo>
                  <a:lnTo>
                    <a:pt x="0" y="382270"/>
                  </a:lnTo>
                  <a:lnTo>
                    <a:pt x="6007" y="412030"/>
                  </a:lnTo>
                  <a:lnTo>
                    <a:pt x="22391" y="436332"/>
                  </a:lnTo>
                  <a:lnTo>
                    <a:pt x="46693" y="452716"/>
                  </a:lnTo>
                  <a:lnTo>
                    <a:pt x="76453" y="458724"/>
                  </a:lnTo>
                  <a:lnTo>
                    <a:pt x="1302765" y="458724"/>
                  </a:lnTo>
                  <a:lnTo>
                    <a:pt x="1332499" y="452716"/>
                  </a:lnTo>
                  <a:lnTo>
                    <a:pt x="1356804" y="436332"/>
                  </a:lnTo>
                  <a:lnTo>
                    <a:pt x="1373203" y="412030"/>
                  </a:lnTo>
                  <a:lnTo>
                    <a:pt x="1379220" y="382270"/>
                  </a:lnTo>
                  <a:lnTo>
                    <a:pt x="1379220" y="76454"/>
                  </a:lnTo>
                  <a:lnTo>
                    <a:pt x="1373203" y="46720"/>
                  </a:lnTo>
                  <a:lnTo>
                    <a:pt x="1356804" y="22415"/>
                  </a:lnTo>
                  <a:lnTo>
                    <a:pt x="1332499" y="6016"/>
                  </a:lnTo>
                  <a:lnTo>
                    <a:pt x="1302765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228636" y="6237985"/>
              <a:ext cx="799465" cy="327025"/>
            </a:xfrm>
            <a:custGeom>
              <a:avLst/>
              <a:gdLst/>
              <a:ahLst/>
              <a:cxnLst/>
              <a:rect l="l" t="t" r="r" b="b"/>
              <a:pathLst>
                <a:path w="799464" h="327025">
                  <a:moveTo>
                    <a:pt x="77939" y="43180"/>
                  </a:moveTo>
                  <a:lnTo>
                    <a:pt x="59728" y="10909"/>
                  </a:lnTo>
                  <a:lnTo>
                    <a:pt x="59728" y="36195"/>
                  </a:lnTo>
                  <a:lnTo>
                    <a:pt x="59728" y="50038"/>
                  </a:lnTo>
                  <a:lnTo>
                    <a:pt x="57873" y="55372"/>
                  </a:lnTo>
                  <a:lnTo>
                    <a:pt x="53936" y="59436"/>
                  </a:lnTo>
                  <a:lnTo>
                    <a:pt x="50253" y="63373"/>
                  </a:lnTo>
                  <a:lnTo>
                    <a:pt x="45300" y="65405"/>
                  </a:lnTo>
                  <a:lnTo>
                    <a:pt x="32791" y="65405"/>
                  </a:lnTo>
                  <a:lnTo>
                    <a:pt x="27825" y="63373"/>
                  </a:lnTo>
                  <a:lnTo>
                    <a:pt x="23952" y="59309"/>
                  </a:lnTo>
                  <a:lnTo>
                    <a:pt x="20332" y="55372"/>
                  </a:lnTo>
                  <a:lnTo>
                    <a:pt x="18465" y="50038"/>
                  </a:lnTo>
                  <a:lnTo>
                    <a:pt x="18465" y="36195"/>
                  </a:lnTo>
                  <a:lnTo>
                    <a:pt x="20332" y="30861"/>
                  </a:lnTo>
                  <a:lnTo>
                    <a:pt x="24079" y="26797"/>
                  </a:lnTo>
                  <a:lnTo>
                    <a:pt x="27825" y="22860"/>
                  </a:lnTo>
                  <a:lnTo>
                    <a:pt x="32791" y="20955"/>
                  </a:lnTo>
                  <a:lnTo>
                    <a:pt x="45300" y="20955"/>
                  </a:lnTo>
                  <a:lnTo>
                    <a:pt x="50380" y="22860"/>
                  </a:lnTo>
                  <a:lnTo>
                    <a:pt x="54190" y="26924"/>
                  </a:lnTo>
                  <a:lnTo>
                    <a:pt x="57873" y="30988"/>
                  </a:lnTo>
                  <a:lnTo>
                    <a:pt x="59728" y="36195"/>
                  </a:lnTo>
                  <a:lnTo>
                    <a:pt x="59728" y="10909"/>
                  </a:lnTo>
                  <a:lnTo>
                    <a:pt x="54305" y="8229"/>
                  </a:lnTo>
                  <a:lnTo>
                    <a:pt x="46990" y="6261"/>
                  </a:lnTo>
                  <a:lnTo>
                    <a:pt x="39001" y="5588"/>
                  </a:lnTo>
                  <a:lnTo>
                    <a:pt x="31000" y="6261"/>
                  </a:lnTo>
                  <a:lnTo>
                    <a:pt x="711" y="35140"/>
                  </a:lnTo>
                  <a:lnTo>
                    <a:pt x="0" y="43180"/>
                  </a:lnTo>
                  <a:lnTo>
                    <a:pt x="711" y="51092"/>
                  </a:lnTo>
                  <a:lnTo>
                    <a:pt x="31038" y="79883"/>
                  </a:lnTo>
                  <a:lnTo>
                    <a:pt x="39001" y="80518"/>
                  </a:lnTo>
                  <a:lnTo>
                    <a:pt x="46913" y="79883"/>
                  </a:lnTo>
                  <a:lnTo>
                    <a:pt x="54190" y="77939"/>
                  </a:lnTo>
                  <a:lnTo>
                    <a:pt x="60807" y="74688"/>
                  </a:lnTo>
                  <a:lnTo>
                    <a:pt x="66763" y="70104"/>
                  </a:lnTo>
                  <a:lnTo>
                    <a:pt x="70916" y="65405"/>
                  </a:lnTo>
                  <a:lnTo>
                    <a:pt x="71666" y="64566"/>
                  </a:lnTo>
                  <a:lnTo>
                    <a:pt x="75107" y="58293"/>
                  </a:lnTo>
                  <a:lnTo>
                    <a:pt x="75184" y="58127"/>
                  </a:lnTo>
                  <a:lnTo>
                    <a:pt x="77241" y="51092"/>
                  </a:lnTo>
                  <a:lnTo>
                    <a:pt x="77939" y="43180"/>
                  </a:lnTo>
                  <a:close/>
                </a:path>
                <a:path w="799464" h="327025">
                  <a:moveTo>
                    <a:pt x="117309" y="122809"/>
                  </a:moveTo>
                  <a:lnTo>
                    <a:pt x="42379" y="122809"/>
                  </a:lnTo>
                  <a:lnTo>
                    <a:pt x="42379" y="89535"/>
                  </a:lnTo>
                  <a:lnTo>
                    <a:pt x="23596" y="89535"/>
                  </a:lnTo>
                  <a:lnTo>
                    <a:pt x="23596" y="138557"/>
                  </a:lnTo>
                  <a:lnTo>
                    <a:pt x="117309" y="138557"/>
                  </a:lnTo>
                  <a:lnTo>
                    <a:pt x="117309" y="122809"/>
                  </a:lnTo>
                  <a:close/>
                </a:path>
                <a:path w="799464" h="327025">
                  <a:moveTo>
                    <a:pt x="135343" y="42672"/>
                  </a:moveTo>
                  <a:lnTo>
                    <a:pt x="113372" y="42672"/>
                  </a:lnTo>
                  <a:lnTo>
                    <a:pt x="113372" y="0"/>
                  </a:lnTo>
                  <a:lnTo>
                    <a:pt x="94830" y="0"/>
                  </a:lnTo>
                  <a:lnTo>
                    <a:pt x="94830" y="103378"/>
                  </a:lnTo>
                  <a:lnTo>
                    <a:pt x="113372" y="103378"/>
                  </a:lnTo>
                  <a:lnTo>
                    <a:pt x="113372" y="58293"/>
                  </a:lnTo>
                  <a:lnTo>
                    <a:pt x="135343" y="58293"/>
                  </a:lnTo>
                  <a:lnTo>
                    <a:pt x="135343" y="42672"/>
                  </a:lnTo>
                  <a:close/>
                </a:path>
                <a:path w="799464" h="327025">
                  <a:moveTo>
                    <a:pt x="153250" y="186944"/>
                  </a:moveTo>
                  <a:lnTo>
                    <a:pt x="84416" y="186944"/>
                  </a:lnTo>
                  <a:lnTo>
                    <a:pt x="84416" y="202692"/>
                  </a:lnTo>
                  <a:lnTo>
                    <a:pt x="130009" y="202692"/>
                  </a:lnTo>
                  <a:lnTo>
                    <a:pt x="125717" y="210413"/>
                  </a:lnTo>
                  <a:lnTo>
                    <a:pt x="90309" y="237490"/>
                  </a:lnTo>
                  <a:lnTo>
                    <a:pt x="75653" y="242062"/>
                  </a:lnTo>
                  <a:lnTo>
                    <a:pt x="87591" y="256921"/>
                  </a:lnTo>
                  <a:lnTo>
                    <a:pt x="113830" y="244551"/>
                  </a:lnTo>
                  <a:lnTo>
                    <a:pt x="133515" y="228752"/>
                  </a:lnTo>
                  <a:lnTo>
                    <a:pt x="146646" y="209550"/>
                  </a:lnTo>
                  <a:lnTo>
                    <a:pt x="153250" y="186944"/>
                  </a:lnTo>
                  <a:close/>
                </a:path>
                <a:path w="799464" h="327025">
                  <a:moveTo>
                    <a:pt x="196938" y="182880"/>
                  </a:moveTo>
                  <a:lnTo>
                    <a:pt x="178650" y="182880"/>
                  </a:lnTo>
                  <a:lnTo>
                    <a:pt x="178650" y="201803"/>
                  </a:lnTo>
                  <a:lnTo>
                    <a:pt x="150964" y="201803"/>
                  </a:lnTo>
                  <a:lnTo>
                    <a:pt x="150964" y="216281"/>
                  </a:lnTo>
                  <a:lnTo>
                    <a:pt x="178650" y="216281"/>
                  </a:lnTo>
                  <a:lnTo>
                    <a:pt x="178650" y="229362"/>
                  </a:lnTo>
                  <a:lnTo>
                    <a:pt x="147027" y="229362"/>
                  </a:lnTo>
                  <a:lnTo>
                    <a:pt x="147027" y="243840"/>
                  </a:lnTo>
                  <a:lnTo>
                    <a:pt x="178650" y="243840"/>
                  </a:lnTo>
                  <a:lnTo>
                    <a:pt x="178650" y="255016"/>
                  </a:lnTo>
                  <a:lnTo>
                    <a:pt x="196938" y="255016"/>
                  </a:lnTo>
                  <a:lnTo>
                    <a:pt x="196938" y="182880"/>
                  </a:lnTo>
                  <a:close/>
                </a:path>
                <a:path w="799464" h="327025">
                  <a:moveTo>
                    <a:pt x="200494" y="309067"/>
                  </a:moveTo>
                  <a:lnTo>
                    <a:pt x="122516" y="309067"/>
                  </a:lnTo>
                  <a:lnTo>
                    <a:pt x="122516" y="299326"/>
                  </a:lnTo>
                  <a:lnTo>
                    <a:pt x="196938" y="299326"/>
                  </a:lnTo>
                  <a:lnTo>
                    <a:pt x="196938" y="260604"/>
                  </a:lnTo>
                  <a:lnTo>
                    <a:pt x="103974" y="260604"/>
                  </a:lnTo>
                  <a:lnTo>
                    <a:pt x="103974" y="275958"/>
                  </a:lnTo>
                  <a:lnTo>
                    <a:pt x="178650" y="275958"/>
                  </a:lnTo>
                  <a:lnTo>
                    <a:pt x="178650" y="285254"/>
                  </a:lnTo>
                  <a:lnTo>
                    <a:pt x="103974" y="285254"/>
                  </a:lnTo>
                  <a:lnTo>
                    <a:pt x="103974" y="324472"/>
                  </a:lnTo>
                  <a:lnTo>
                    <a:pt x="200494" y="324472"/>
                  </a:lnTo>
                  <a:lnTo>
                    <a:pt x="200494" y="309067"/>
                  </a:lnTo>
                  <a:close/>
                </a:path>
                <a:path w="799464" h="327025">
                  <a:moveTo>
                    <a:pt x="238340" y="70485"/>
                  </a:moveTo>
                  <a:lnTo>
                    <a:pt x="205765" y="43624"/>
                  </a:lnTo>
                  <a:lnTo>
                    <a:pt x="203288" y="23622"/>
                  </a:lnTo>
                  <a:lnTo>
                    <a:pt x="232117" y="23622"/>
                  </a:lnTo>
                  <a:lnTo>
                    <a:pt x="232117" y="8128"/>
                  </a:lnTo>
                  <a:lnTo>
                    <a:pt x="155028" y="8128"/>
                  </a:lnTo>
                  <a:lnTo>
                    <a:pt x="155028" y="23622"/>
                  </a:lnTo>
                  <a:lnTo>
                    <a:pt x="184492" y="23622"/>
                  </a:lnTo>
                  <a:lnTo>
                    <a:pt x="184492" y="31877"/>
                  </a:lnTo>
                  <a:lnTo>
                    <a:pt x="162623" y="68961"/>
                  </a:lnTo>
                  <a:lnTo>
                    <a:pt x="148805" y="76454"/>
                  </a:lnTo>
                  <a:lnTo>
                    <a:pt x="162013" y="89535"/>
                  </a:lnTo>
                  <a:lnTo>
                    <a:pt x="191858" y="63119"/>
                  </a:lnTo>
                  <a:lnTo>
                    <a:pt x="194398" y="57785"/>
                  </a:lnTo>
                  <a:lnTo>
                    <a:pt x="200825" y="65836"/>
                  </a:lnTo>
                  <a:lnTo>
                    <a:pt x="208305" y="73012"/>
                  </a:lnTo>
                  <a:lnTo>
                    <a:pt x="216827" y="79311"/>
                  </a:lnTo>
                  <a:lnTo>
                    <a:pt x="226402" y="84709"/>
                  </a:lnTo>
                  <a:lnTo>
                    <a:pt x="238340" y="70485"/>
                  </a:lnTo>
                  <a:close/>
                </a:path>
                <a:path w="799464" h="327025">
                  <a:moveTo>
                    <a:pt x="273138" y="0"/>
                  </a:moveTo>
                  <a:lnTo>
                    <a:pt x="254850" y="0"/>
                  </a:lnTo>
                  <a:lnTo>
                    <a:pt x="254850" y="36703"/>
                  </a:lnTo>
                  <a:lnTo>
                    <a:pt x="226910" y="36703"/>
                  </a:lnTo>
                  <a:lnTo>
                    <a:pt x="226910" y="51689"/>
                  </a:lnTo>
                  <a:lnTo>
                    <a:pt x="254850" y="51689"/>
                  </a:lnTo>
                  <a:lnTo>
                    <a:pt x="254850" y="102616"/>
                  </a:lnTo>
                  <a:lnTo>
                    <a:pt x="273138" y="102616"/>
                  </a:lnTo>
                  <a:lnTo>
                    <a:pt x="273138" y="0"/>
                  </a:lnTo>
                  <a:close/>
                </a:path>
                <a:path w="799464" h="327025">
                  <a:moveTo>
                    <a:pt x="274535" y="122936"/>
                  </a:moveTo>
                  <a:lnTo>
                    <a:pt x="197954" y="122936"/>
                  </a:lnTo>
                  <a:lnTo>
                    <a:pt x="197954" y="90678"/>
                  </a:lnTo>
                  <a:lnTo>
                    <a:pt x="179158" y="90678"/>
                  </a:lnTo>
                  <a:lnTo>
                    <a:pt x="179158" y="138684"/>
                  </a:lnTo>
                  <a:lnTo>
                    <a:pt x="274535" y="138684"/>
                  </a:lnTo>
                  <a:lnTo>
                    <a:pt x="274535" y="122936"/>
                  </a:lnTo>
                  <a:close/>
                </a:path>
                <a:path w="799464" h="327025">
                  <a:moveTo>
                    <a:pt x="308698" y="196977"/>
                  </a:moveTo>
                  <a:lnTo>
                    <a:pt x="234657" y="196977"/>
                  </a:lnTo>
                  <a:lnTo>
                    <a:pt x="234657" y="212852"/>
                  </a:lnTo>
                  <a:lnTo>
                    <a:pt x="290410" y="212852"/>
                  </a:lnTo>
                  <a:lnTo>
                    <a:pt x="289864" y="233527"/>
                  </a:lnTo>
                  <a:lnTo>
                    <a:pt x="289179" y="250240"/>
                  </a:lnTo>
                  <a:lnTo>
                    <a:pt x="288391" y="263004"/>
                  </a:lnTo>
                  <a:lnTo>
                    <a:pt x="287489" y="271868"/>
                  </a:lnTo>
                  <a:lnTo>
                    <a:pt x="305523" y="272910"/>
                  </a:lnTo>
                  <a:lnTo>
                    <a:pt x="306920" y="253606"/>
                  </a:lnTo>
                  <a:lnTo>
                    <a:pt x="307911" y="234530"/>
                  </a:lnTo>
                  <a:lnTo>
                    <a:pt x="308495" y="215658"/>
                  </a:lnTo>
                  <a:lnTo>
                    <a:pt x="308698" y="196977"/>
                  </a:lnTo>
                  <a:close/>
                </a:path>
                <a:path w="799464" h="327025">
                  <a:moveTo>
                    <a:pt x="320890" y="300964"/>
                  </a:moveTo>
                  <a:lnTo>
                    <a:pt x="320090" y="287121"/>
                  </a:lnTo>
                  <a:lnTo>
                    <a:pt x="320001" y="285559"/>
                  </a:lnTo>
                  <a:lnTo>
                    <a:pt x="309143" y="286105"/>
                  </a:lnTo>
                  <a:lnTo>
                    <a:pt x="297522" y="286550"/>
                  </a:lnTo>
                  <a:lnTo>
                    <a:pt x="271995" y="287121"/>
                  </a:lnTo>
                  <a:lnTo>
                    <a:pt x="271995" y="240792"/>
                  </a:lnTo>
                  <a:lnTo>
                    <a:pt x="253072" y="240792"/>
                  </a:lnTo>
                  <a:lnTo>
                    <a:pt x="253072" y="287413"/>
                  </a:lnTo>
                  <a:lnTo>
                    <a:pt x="220941" y="287718"/>
                  </a:lnTo>
                  <a:lnTo>
                    <a:pt x="223100" y="303415"/>
                  </a:lnTo>
                  <a:lnTo>
                    <a:pt x="249923" y="303263"/>
                  </a:lnTo>
                  <a:lnTo>
                    <a:pt x="275183" y="302806"/>
                  </a:lnTo>
                  <a:lnTo>
                    <a:pt x="298831" y="302044"/>
                  </a:lnTo>
                  <a:lnTo>
                    <a:pt x="320890" y="300964"/>
                  </a:lnTo>
                  <a:close/>
                </a:path>
                <a:path w="799464" h="327025">
                  <a:moveTo>
                    <a:pt x="366356" y="243205"/>
                  </a:moveTo>
                  <a:lnTo>
                    <a:pt x="344639" y="243205"/>
                  </a:lnTo>
                  <a:lnTo>
                    <a:pt x="344639" y="182880"/>
                  </a:lnTo>
                  <a:lnTo>
                    <a:pt x="325843" y="182880"/>
                  </a:lnTo>
                  <a:lnTo>
                    <a:pt x="325843" y="326415"/>
                  </a:lnTo>
                  <a:lnTo>
                    <a:pt x="344639" y="326415"/>
                  </a:lnTo>
                  <a:lnTo>
                    <a:pt x="344639" y="258953"/>
                  </a:lnTo>
                  <a:lnTo>
                    <a:pt x="366356" y="258953"/>
                  </a:lnTo>
                  <a:lnTo>
                    <a:pt x="366356" y="243205"/>
                  </a:lnTo>
                  <a:close/>
                </a:path>
                <a:path w="799464" h="327025">
                  <a:moveTo>
                    <a:pt x="390486" y="63119"/>
                  </a:moveTo>
                  <a:lnTo>
                    <a:pt x="357174" y="35077"/>
                  </a:lnTo>
                  <a:lnTo>
                    <a:pt x="354545" y="4572"/>
                  </a:lnTo>
                  <a:lnTo>
                    <a:pt x="336003" y="4572"/>
                  </a:lnTo>
                  <a:lnTo>
                    <a:pt x="336003" y="22352"/>
                  </a:lnTo>
                  <a:lnTo>
                    <a:pt x="335381" y="29171"/>
                  </a:lnTo>
                  <a:lnTo>
                    <a:pt x="307733" y="65024"/>
                  </a:lnTo>
                  <a:lnTo>
                    <a:pt x="300189" y="68834"/>
                  </a:lnTo>
                  <a:lnTo>
                    <a:pt x="313778" y="81788"/>
                  </a:lnTo>
                  <a:lnTo>
                    <a:pt x="343115" y="55118"/>
                  </a:lnTo>
                  <a:lnTo>
                    <a:pt x="345782" y="49784"/>
                  </a:lnTo>
                  <a:lnTo>
                    <a:pt x="351967" y="58026"/>
                  </a:lnTo>
                  <a:lnTo>
                    <a:pt x="359498" y="65392"/>
                  </a:lnTo>
                  <a:lnTo>
                    <a:pt x="368350" y="71882"/>
                  </a:lnTo>
                  <a:lnTo>
                    <a:pt x="378548" y="77470"/>
                  </a:lnTo>
                  <a:lnTo>
                    <a:pt x="390486" y="63119"/>
                  </a:lnTo>
                  <a:close/>
                </a:path>
                <a:path w="799464" h="327025">
                  <a:moveTo>
                    <a:pt x="425411" y="0"/>
                  </a:moveTo>
                  <a:lnTo>
                    <a:pt x="406984" y="0"/>
                  </a:lnTo>
                  <a:lnTo>
                    <a:pt x="406984" y="25273"/>
                  </a:lnTo>
                  <a:lnTo>
                    <a:pt x="376262" y="25273"/>
                  </a:lnTo>
                  <a:lnTo>
                    <a:pt x="376262" y="41148"/>
                  </a:lnTo>
                  <a:lnTo>
                    <a:pt x="406984" y="41148"/>
                  </a:lnTo>
                  <a:lnTo>
                    <a:pt x="406984" y="82169"/>
                  </a:lnTo>
                  <a:lnTo>
                    <a:pt x="425411" y="82169"/>
                  </a:lnTo>
                  <a:lnTo>
                    <a:pt x="425411" y="0"/>
                  </a:lnTo>
                  <a:close/>
                </a:path>
                <a:path w="799464" h="327025">
                  <a:moveTo>
                    <a:pt x="427570" y="121920"/>
                  </a:moveTo>
                  <a:lnTo>
                    <a:pt x="427494" y="104267"/>
                  </a:lnTo>
                  <a:lnTo>
                    <a:pt x="424180" y="98552"/>
                  </a:lnTo>
                  <a:lnTo>
                    <a:pt x="423379" y="97155"/>
                  </a:lnTo>
                  <a:lnTo>
                    <a:pt x="414985" y="91567"/>
                  </a:lnTo>
                  <a:lnTo>
                    <a:pt x="408635" y="88201"/>
                  </a:lnTo>
                  <a:lnTo>
                    <a:pt x="408635" y="108839"/>
                  </a:lnTo>
                  <a:lnTo>
                    <a:pt x="408635" y="117475"/>
                  </a:lnTo>
                  <a:lnTo>
                    <a:pt x="406222" y="120904"/>
                  </a:lnTo>
                  <a:lnTo>
                    <a:pt x="401535" y="123571"/>
                  </a:lnTo>
                  <a:lnTo>
                    <a:pt x="396709" y="126238"/>
                  </a:lnTo>
                  <a:lnTo>
                    <a:pt x="389597" y="127508"/>
                  </a:lnTo>
                  <a:lnTo>
                    <a:pt x="370801" y="127508"/>
                  </a:lnTo>
                  <a:lnTo>
                    <a:pt x="363816" y="126238"/>
                  </a:lnTo>
                  <a:lnTo>
                    <a:pt x="358990" y="123571"/>
                  </a:lnTo>
                  <a:lnTo>
                    <a:pt x="354291" y="120904"/>
                  </a:lnTo>
                  <a:lnTo>
                    <a:pt x="351878" y="117475"/>
                  </a:lnTo>
                  <a:lnTo>
                    <a:pt x="351878" y="108839"/>
                  </a:lnTo>
                  <a:lnTo>
                    <a:pt x="354291" y="105283"/>
                  </a:lnTo>
                  <a:lnTo>
                    <a:pt x="363689" y="99949"/>
                  </a:lnTo>
                  <a:lnTo>
                    <a:pt x="370674" y="98552"/>
                  </a:lnTo>
                  <a:lnTo>
                    <a:pt x="389724" y="98552"/>
                  </a:lnTo>
                  <a:lnTo>
                    <a:pt x="396836" y="99949"/>
                  </a:lnTo>
                  <a:lnTo>
                    <a:pt x="401535" y="102616"/>
                  </a:lnTo>
                  <a:lnTo>
                    <a:pt x="406361" y="105283"/>
                  </a:lnTo>
                  <a:lnTo>
                    <a:pt x="380199" y="83185"/>
                  </a:lnTo>
                  <a:lnTo>
                    <a:pt x="369671" y="83718"/>
                  </a:lnTo>
                  <a:lnTo>
                    <a:pt x="332955" y="104267"/>
                  </a:lnTo>
                  <a:lnTo>
                    <a:pt x="332955" y="121920"/>
                  </a:lnTo>
                  <a:lnTo>
                    <a:pt x="369671" y="142379"/>
                  </a:lnTo>
                  <a:lnTo>
                    <a:pt x="380199" y="142875"/>
                  </a:lnTo>
                  <a:lnTo>
                    <a:pt x="390740" y="142379"/>
                  </a:lnTo>
                  <a:lnTo>
                    <a:pt x="424332" y="127508"/>
                  </a:lnTo>
                  <a:lnTo>
                    <a:pt x="427570" y="121920"/>
                  </a:lnTo>
                  <a:close/>
                </a:path>
                <a:path w="799464" h="327025">
                  <a:moveTo>
                    <a:pt x="511263" y="188976"/>
                  </a:moveTo>
                  <a:lnTo>
                    <a:pt x="441921" y="188976"/>
                  </a:lnTo>
                  <a:lnTo>
                    <a:pt x="441921" y="204724"/>
                  </a:lnTo>
                  <a:lnTo>
                    <a:pt x="488276" y="204724"/>
                  </a:lnTo>
                  <a:lnTo>
                    <a:pt x="484682" y="212801"/>
                  </a:lnTo>
                  <a:lnTo>
                    <a:pt x="458419" y="240677"/>
                  </a:lnTo>
                  <a:lnTo>
                    <a:pt x="433285" y="253365"/>
                  </a:lnTo>
                  <a:lnTo>
                    <a:pt x="446493" y="267627"/>
                  </a:lnTo>
                  <a:lnTo>
                    <a:pt x="472465" y="252196"/>
                  </a:lnTo>
                  <a:lnTo>
                    <a:pt x="491921" y="233959"/>
                  </a:lnTo>
                  <a:lnTo>
                    <a:pt x="504850" y="212890"/>
                  </a:lnTo>
                  <a:lnTo>
                    <a:pt x="511263" y="188976"/>
                  </a:lnTo>
                  <a:close/>
                </a:path>
                <a:path w="799464" h="327025">
                  <a:moveTo>
                    <a:pt x="554443" y="270154"/>
                  </a:moveTo>
                  <a:lnTo>
                    <a:pt x="536282" y="270154"/>
                  </a:lnTo>
                  <a:lnTo>
                    <a:pt x="536282" y="285711"/>
                  </a:lnTo>
                  <a:lnTo>
                    <a:pt x="536282" y="307809"/>
                  </a:lnTo>
                  <a:lnTo>
                    <a:pt x="480021" y="307809"/>
                  </a:lnTo>
                  <a:lnTo>
                    <a:pt x="480021" y="285711"/>
                  </a:lnTo>
                  <a:lnTo>
                    <a:pt x="536282" y="285711"/>
                  </a:lnTo>
                  <a:lnTo>
                    <a:pt x="536282" y="270154"/>
                  </a:lnTo>
                  <a:lnTo>
                    <a:pt x="461733" y="270154"/>
                  </a:lnTo>
                  <a:lnTo>
                    <a:pt x="461733" y="323354"/>
                  </a:lnTo>
                  <a:lnTo>
                    <a:pt x="554443" y="323354"/>
                  </a:lnTo>
                  <a:lnTo>
                    <a:pt x="554443" y="307809"/>
                  </a:lnTo>
                  <a:lnTo>
                    <a:pt x="554443" y="285711"/>
                  </a:lnTo>
                  <a:lnTo>
                    <a:pt x="554443" y="270154"/>
                  </a:lnTo>
                  <a:close/>
                </a:path>
                <a:path w="799464" h="327025">
                  <a:moveTo>
                    <a:pt x="554443" y="182880"/>
                  </a:moveTo>
                  <a:lnTo>
                    <a:pt x="536155" y="182880"/>
                  </a:lnTo>
                  <a:lnTo>
                    <a:pt x="536155" y="218948"/>
                  </a:lnTo>
                  <a:lnTo>
                    <a:pt x="503643" y="218948"/>
                  </a:lnTo>
                  <a:lnTo>
                    <a:pt x="503643" y="234823"/>
                  </a:lnTo>
                  <a:lnTo>
                    <a:pt x="536155" y="234823"/>
                  </a:lnTo>
                  <a:lnTo>
                    <a:pt x="536155" y="264160"/>
                  </a:lnTo>
                  <a:lnTo>
                    <a:pt x="554443" y="264160"/>
                  </a:lnTo>
                  <a:lnTo>
                    <a:pt x="554443" y="182880"/>
                  </a:lnTo>
                  <a:close/>
                </a:path>
                <a:path w="799464" h="327025">
                  <a:moveTo>
                    <a:pt x="593051" y="6096"/>
                  </a:moveTo>
                  <a:lnTo>
                    <a:pt x="513549" y="6096"/>
                  </a:lnTo>
                  <a:lnTo>
                    <a:pt x="513549" y="21336"/>
                  </a:lnTo>
                  <a:lnTo>
                    <a:pt x="593051" y="21336"/>
                  </a:lnTo>
                  <a:lnTo>
                    <a:pt x="593051" y="6096"/>
                  </a:lnTo>
                  <a:close/>
                </a:path>
                <a:path w="799464" h="327025">
                  <a:moveTo>
                    <a:pt x="600417" y="78105"/>
                  </a:moveTo>
                  <a:lnTo>
                    <a:pt x="599287" y="64770"/>
                  </a:lnTo>
                  <a:lnTo>
                    <a:pt x="599147" y="63119"/>
                  </a:lnTo>
                  <a:lnTo>
                    <a:pt x="593432" y="64135"/>
                  </a:lnTo>
                  <a:lnTo>
                    <a:pt x="586828" y="64770"/>
                  </a:lnTo>
                  <a:lnTo>
                    <a:pt x="579208" y="64770"/>
                  </a:lnTo>
                  <a:lnTo>
                    <a:pt x="580732" y="28448"/>
                  </a:lnTo>
                  <a:lnTo>
                    <a:pt x="562571" y="28448"/>
                  </a:lnTo>
                  <a:lnTo>
                    <a:pt x="561682" y="64897"/>
                  </a:lnTo>
                  <a:lnTo>
                    <a:pt x="545172" y="64897"/>
                  </a:lnTo>
                  <a:lnTo>
                    <a:pt x="544156" y="28448"/>
                  </a:lnTo>
                  <a:lnTo>
                    <a:pt x="525741" y="28448"/>
                  </a:lnTo>
                  <a:lnTo>
                    <a:pt x="527392" y="64897"/>
                  </a:lnTo>
                  <a:lnTo>
                    <a:pt x="509993" y="64897"/>
                  </a:lnTo>
                  <a:lnTo>
                    <a:pt x="509993" y="80264"/>
                  </a:lnTo>
                  <a:lnTo>
                    <a:pt x="571461" y="80264"/>
                  </a:lnTo>
                  <a:lnTo>
                    <a:pt x="580771" y="80124"/>
                  </a:lnTo>
                  <a:lnTo>
                    <a:pt x="588695" y="79717"/>
                  </a:lnTo>
                  <a:lnTo>
                    <a:pt x="595249" y="79032"/>
                  </a:lnTo>
                  <a:lnTo>
                    <a:pt x="600417" y="78105"/>
                  </a:lnTo>
                  <a:close/>
                </a:path>
                <a:path w="799464" h="327025">
                  <a:moveTo>
                    <a:pt x="631151" y="0"/>
                  </a:moveTo>
                  <a:lnTo>
                    <a:pt x="612609" y="0"/>
                  </a:lnTo>
                  <a:lnTo>
                    <a:pt x="612609" y="25146"/>
                  </a:lnTo>
                  <a:lnTo>
                    <a:pt x="592035" y="25146"/>
                  </a:lnTo>
                  <a:lnTo>
                    <a:pt x="592035" y="38735"/>
                  </a:lnTo>
                  <a:lnTo>
                    <a:pt x="612609" y="38735"/>
                  </a:lnTo>
                  <a:lnTo>
                    <a:pt x="612609" y="45974"/>
                  </a:lnTo>
                  <a:lnTo>
                    <a:pt x="592035" y="45974"/>
                  </a:lnTo>
                  <a:lnTo>
                    <a:pt x="592035" y="59436"/>
                  </a:lnTo>
                  <a:lnTo>
                    <a:pt x="612609" y="59436"/>
                  </a:lnTo>
                  <a:lnTo>
                    <a:pt x="612609" y="84328"/>
                  </a:lnTo>
                  <a:lnTo>
                    <a:pt x="631151" y="84328"/>
                  </a:lnTo>
                  <a:lnTo>
                    <a:pt x="631151" y="0"/>
                  </a:lnTo>
                  <a:close/>
                </a:path>
                <a:path w="799464" h="327025">
                  <a:moveTo>
                    <a:pt x="634326" y="105410"/>
                  </a:moveTo>
                  <a:lnTo>
                    <a:pt x="631596" y="100711"/>
                  </a:lnTo>
                  <a:lnTo>
                    <a:pt x="630135" y="98171"/>
                  </a:lnTo>
                  <a:lnTo>
                    <a:pt x="621626" y="93091"/>
                  </a:lnTo>
                  <a:lnTo>
                    <a:pt x="615403" y="90144"/>
                  </a:lnTo>
                  <a:lnTo>
                    <a:pt x="615403" y="114554"/>
                  </a:lnTo>
                  <a:lnTo>
                    <a:pt x="613511" y="120637"/>
                  </a:lnTo>
                  <a:lnTo>
                    <a:pt x="607872" y="124955"/>
                  </a:lnTo>
                  <a:lnTo>
                    <a:pt x="598462" y="127546"/>
                  </a:lnTo>
                  <a:lnTo>
                    <a:pt x="585304" y="128397"/>
                  </a:lnTo>
                  <a:lnTo>
                    <a:pt x="572274" y="127546"/>
                  </a:lnTo>
                  <a:lnTo>
                    <a:pt x="562952" y="124955"/>
                  </a:lnTo>
                  <a:lnTo>
                    <a:pt x="557326" y="120637"/>
                  </a:lnTo>
                  <a:lnTo>
                    <a:pt x="555459" y="114554"/>
                  </a:lnTo>
                  <a:lnTo>
                    <a:pt x="557326" y="108534"/>
                  </a:lnTo>
                  <a:lnTo>
                    <a:pt x="562952" y="104203"/>
                  </a:lnTo>
                  <a:lnTo>
                    <a:pt x="572274" y="101600"/>
                  </a:lnTo>
                  <a:lnTo>
                    <a:pt x="585304" y="100711"/>
                  </a:lnTo>
                  <a:lnTo>
                    <a:pt x="598462" y="101600"/>
                  </a:lnTo>
                  <a:lnTo>
                    <a:pt x="607872" y="104203"/>
                  </a:lnTo>
                  <a:lnTo>
                    <a:pt x="613511" y="108534"/>
                  </a:lnTo>
                  <a:lnTo>
                    <a:pt x="615403" y="114554"/>
                  </a:lnTo>
                  <a:lnTo>
                    <a:pt x="615403" y="90144"/>
                  </a:lnTo>
                  <a:lnTo>
                    <a:pt x="614629" y="89763"/>
                  </a:lnTo>
                  <a:lnTo>
                    <a:pt x="606221" y="87376"/>
                  </a:lnTo>
                  <a:lnTo>
                    <a:pt x="596442" y="85953"/>
                  </a:lnTo>
                  <a:lnTo>
                    <a:pt x="585304" y="85471"/>
                  </a:lnTo>
                  <a:lnTo>
                    <a:pt x="574319" y="85979"/>
                  </a:lnTo>
                  <a:lnTo>
                    <a:pt x="536536" y="105664"/>
                  </a:lnTo>
                  <a:lnTo>
                    <a:pt x="536536" y="123952"/>
                  </a:lnTo>
                  <a:lnTo>
                    <a:pt x="573938" y="143192"/>
                  </a:lnTo>
                  <a:lnTo>
                    <a:pt x="585304" y="143637"/>
                  </a:lnTo>
                  <a:lnTo>
                    <a:pt x="596417" y="143167"/>
                  </a:lnTo>
                  <a:lnTo>
                    <a:pt x="631545" y="128397"/>
                  </a:lnTo>
                  <a:lnTo>
                    <a:pt x="634238" y="123952"/>
                  </a:lnTo>
                  <a:lnTo>
                    <a:pt x="634326" y="105410"/>
                  </a:lnTo>
                  <a:close/>
                </a:path>
                <a:path w="799464" h="327025">
                  <a:moveTo>
                    <a:pt x="717765" y="291655"/>
                  </a:moveTo>
                  <a:lnTo>
                    <a:pt x="660488" y="291655"/>
                  </a:lnTo>
                  <a:lnTo>
                    <a:pt x="660488" y="268224"/>
                  </a:lnTo>
                  <a:lnTo>
                    <a:pt x="701001" y="268224"/>
                  </a:lnTo>
                  <a:lnTo>
                    <a:pt x="701001" y="252857"/>
                  </a:lnTo>
                  <a:lnTo>
                    <a:pt x="623023" y="252857"/>
                  </a:lnTo>
                  <a:lnTo>
                    <a:pt x="623023" y="239268"/>
                  </a:lnTo>
                  <a:lnTo>
                    <a:pt x="694651" y="239268"/>
                  </a:lnTo>
                  <a:lnTo>
                    <a:pt x="694651" y="223901"/>
                  </a:lnTo>
                  <a:lnTo>
                    <a:pt x="623023" y="223901"/>
                  </a:lnTo>
                  <a:lnTo>
                    <a:pt x="623023" y="210947"/>
                  </a:lnTo>
                  <a:lnTo>
                    <a:pt x="698715" y="210947"/>
                  </a:lnTo>
                  <a:lnTo>
                    <a:pt x="698715" y="195453"/>
                  </a:lnTo>
                  <a:lnTo>
                    <a:pt x="604227" y="195453"/>
                  </a:lnTo>
                  <a:lnTo>
                    <a:pt x="604227" y="268224"/>
                  </a:lnTo>
                  <a:lnTo>
                    <a:pt x="641692" y="268224"/>
                  </a:lnTo>
                  <a:lnTo>
                    <a:pt x="641692" y="291655"/>
                  </a:lnTo>
                  <a:lnTo>
                    <a:pt x="584542" y="291655"/>
                  </a:lnTo>
                  <a:lnTo>
                    <a:pt x="584542" y="307213"/>
                  </a:lnTo>
                  <a:lnTo>
                    <a:pt x="717765" y="307213"/>
                  </a:lnTo>
                  <a:lnTo>
                    <a:pt x="717765" y="291655"/>
                  </a:lnTo>
                  <a:close/>
                </a:path>
                <a:path w="799464" h="327025">
                  <a:moveTo>
                    <a:pt x="739863" y="12319"/>
                  </a:moveTo>
                  <a:lnTo>
                    <a:pt x="668743" y="12319"/>
                  </a:lnTo>
                  <a:lnTo>
                    <a:pt x="668743" y="28067"/>
                  </a:lnTo>
                  <a:lnTo>
                    <a:pt x="718654" y="28067"/>
                  </a:lnTo>
                  <a:lnTo>
                    <a:pt x="711238" y="49225"/>
                  </a:lnTo>
                  <a:lnTo>
                    <a:pt x="699096" y="68097"/>
                  </a:lnTo>
                  <a:lnTo>
                    <a:pt x="682180" y="84709"/>
                  </a:lnTo>
                  <a:lnTo>
                    <a:pt x="660488" y="99060"/>
                  </a:lnTo>
                  <a:lnTo>
                    <a:pt x="674458" y="112141"/>
                  </a:lnTo>
                  <a:lnTo>
                    <a:pt x="700887" y="92125"/>
                  </a:lnTo>
                  <a:lnTo>
                    <a:pt x="720585" y="68808"/>
                  </a:lnTo>
                  <a:lnTo>
                    <a:pt x="733564" y="42214"/>
                  </a:lnTo>
                  <a:lnTo>
                    <a:pt x="739863" y="12319"/>
                  </a:lnTo>
                  <a:close/>
                </a:path>
                <a:path w="799464" h="327025">
                  <a:moveTo>
                    <a:pt x="798918" y="56515"/>
                  </a:moveTo>
                  <a:lnTo>
                    <a:pt x="776693" y="56515"/>
                  </a:lnTo>
                  <a:lnTo>
                    <a:pt x="776693" y="0"/>
                  </a:lnTo>
                  <a:lnTo>
                    <a:pt x="757897" y="0"/>
                  </a:lnTo>
                  <a:lnTo>
                    <a:pt x="757897" y="143510"/>
                  </a:lnTo>
                  <a:lnTo>
                    <a:pt x="776693" y="143510"/>
                  </a:lnTo>
                  <a:lnTo>
                    <a:pt x="776693" y="72263"/>
                  </a:lnTo>
                  <a:lnTo>
                    <a:pt x="798918" y="72263"/>
                  </a:lnTo>
                  <a:lnTo>
                    <a:pt x="798918" y="5651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2315717" y="6323075"/>
              <a:ext cx="2644140" cy="160020"/>
            </a:xfrm>
            <a:custGeom>
              <a:avLst/>
              <a:gdLst/>
              <a:ahLst/>
              <a:cxnLst/>
              <a:rect l="l" t="t" r="r" b="b"/>
              <a:pathLst>
                <a:path w="2644140" h="160020">
                  <a:moveTo>
                    <a:pt x="96012" y="0"/>
                  </a:moveTo>
                  <a:lnTo>
                    <a:pt x="0" y="80010"/>
                  </a:lnTo>
                  <a:lnTo>
                    <a:pt x="96012" y="160020"/>
                  </a:lnTo>
                  <a:lnTo>
                    <a:pt x="96012" y="96012"/>
                  </a:lnTo>
                  <a:lnTo>
                    <a:pt x="80009" y="96012"/>
                  </a:lnTo>
                  <a:lnTo>
                    <a:pt x="80009" y="64008"/>
                  </a:lnTo>
                  <a:lnTo>
                    <a:pt x="96012" y="64008"/>
                  </a:lnTo>
                  <a:lnTo>
                    <a:pt x="96012" y="0"/>
                  </a:lnTo>
                  <a:close/>
                </a:path>
                <a:path w="2644140" h="160020">
                  <a:moveTo>
                    <a:pt x="96012" y="64008"/>
                  </a:moveTo>
                  <a:lnTo>
                    <a:pt x="80009" y="64008"/>
                  </a:lnTo>
                  <a:lnTo>
                    <a:pt x="80009" y="96012"/>
                  </a:lnTo>
                  <a:lnTo>
                    <a:pt x="96012" y="96012"/>
                  </a:lnTo>
                  <a:lnTo>
                    <a:pt x="96012" y="64008"/>
                  </a:lnTo>
                  <a:close/>
                </a:path>
                <a:path w="2644140" h="160020">
                  <a:moveTo>
                    <a:pt x="2643759" y="64008"/>
                  </a:moveTo>
                  <a:lnTo>
                    <a:pt x="96012" y="64008"/>
                  </a:lnTo>
                  <a:lnTo>
                    <a:pt x="96012" y="96012"/>
                  </a:lnTo>
                  <a:lnTo>
                    <a:pt x="2643759" y="96012"/>
                  </a:lnTo>
                  <a:lnTo>
                    <a:pt x="2643759" y="64008"/>
                  </a:lnTo>
                  <a:close/>
                </a:path>
              </a:pathLst>
            </a:custGeom>
            <a:solidFill>
              <a:srgbClr val="011C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38555" y="1792223"/>
              <a:ext cx="6253480" cy="360045"/>
            </a:xfrm>
            <a:custGeom>
              <a:avLst/>
              <a:gdLst/>
              <a:ahLst/>
              <a:cxnLst/>
              <a:rect l="l" t="t" r="r" b="b"/>
              <a:pathLst>
                <a:path w="6253480" h="360044">
                  <a:moveTo>
                    <a:pt x="625297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6252972" y="359663"/>
                  </a:lnTo>
                  <a:lnTo>
                    <a:pt x="625297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38555" y="1792223"/>
              <a:ext cx="6253480" cy="360045"/>
            </a:xfrm>
            <a:custGeom>
              <a:avLst/>
              <a:gdLst/>
              <a:ahLst/>
              <a:cxnLst/>
              <a:rect l="l" t="t" r="r" b="b"/>
              <a:pathLst>
                <a:path w="6253480" h="360044">
                  <a:moveTo>
                    <a:pt x="0" y="359663"/>
                  </a:moveTo>
                  <a:lnTo>
                    <a:pt x="6252972" y="359663"/>
                  </a:lnTo>
                  <a:lnTo>
                    <a:pt x="6252972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388868" y="1887473"/>
              <a:ext cx="758190" cy="168910"/>
            </a:xfrm>
            <a:custGeom>
              <a:avLst/>
              <a:gdLst/>
              <a:ahLst/>
              <a:cxnLst/>
              <a:rect l="l" t="t" r="r" b="b"/>
              <a:pathLst>
                <a:path w="758189" h="168910">
                  <a:moveTo>
                    <a:pt x="149479" y="55880"/>
                  </a:moveTo>
                  <a:lnTo>
                    <a:pt x="105283" y="40005"/>
                  </a:lnTo>
                  <a:lnTo>
                    <a:pt x="88646" y="12192"/>
                  </a:lnTo>
                  <a:lnTo>
                    <a:pt x="88646" y="4445"/>
                  </a:lnTo>
                  <a:lnTo>
                    <a:pt x="66929" y="4445"/>
                  </a:lnTo>
                  <a:lnTo>
                    <a:pt x="66929" y="12192"/>
                  </a:lnTo>
                  <a:lnTo>
                    <a:pt x="65874" y="19507"/>
                  </a:lnTo>
                  <a:lnTo>
                    <a:pt x="30581" y="50025"/>
                  </a:lnTo>
                  <a:lnTo>
                    <a:pt x="5715" y="55626"/>
                  </a:lnTo>
                  <a:lnTo>
                    <a:pt x="18796" y="72263"/>
                  </a:lnTo>
                  <a:lnTo>
                    <a:pt x="61569" y="54406"/>
                  </a:lnTo>
                  <a:lnTo>
                    <a:pt x="77724" y="38862"/>
                  </a:lnTo>
                  <a:lnTo>
                    <a:pt x="81927" y="43967"/>
                  </a:lnTo>
                  <a:lnTo>
                    <a:pt x="119227" y="66802"/>
                  </a:lnTo>
                  <a:lnTo>
                    <a:pt x="138176" y="72263"/>
                  </a:lnTo>
                  <a:lnTo>
                    <a:pt x="149479" y="55880"/>
                  </a:lnTo>
                  <a:close/>
                </a:path>
                <a:path w="758189" h="168910">
                  <a:moveTo>
                    <a:pt x="155829" y="88011"/>
                  </a:moveTo>
                  <a:lnTo>
                    <a:pt x="0" y="88011"/>
                  </a:lnTo>
                  <a:lnTo>
                    <a:pt x="0" y="106426"/>
                  </a:lnTo>
                  <a:lnTo>
                    <a:pt x="66929" y="106426"/>
                  </a:lnTo>
                  <a:lnTo>
                    <a:pt x="66929" y="168910"/>
                  </a:lnTo>
                  <a:lnTo>
                    <a:pt x="88646" y="168910"/>
                  </a:lnTo>
                  <a:lnTo>
                    <a:pt x="88646" y="106426"/>
                  </a:lnTo>
                  <a:lnTo>
                    <a:pt x="155829" y="106426"/>
                  </a:lnTo>
                  <a:lnTo>
                    <a:pt x="155829" y="88011"/>
                  </a:lnTo>
                  <a:close/>
                </a:path>
                <a:path w="758189" h="168910">
                  <a:moveTo>
                    <a:pt x="259969" y="79756"/>
                  </a:moveTo>
                  <a:lnTo>
                    <a:pt x="259905" y="61214"/>
                  </a:lnTo>
                  <a:lnTo>
                    <a:pt x="258305" y="57912"/>
                  </a:lnTo>
                  <a:lnTo>
                    <a:pt x="256413" y="53975"/>
                  </a:lnTo>
                  <a:lnTo>
                    <a:pt x="249301" y="48514"/>
                  </a:lnTo>
                  <a:lnTo>
                    <a:pt x="243459" y="44945"/>
                  </a:lnTo>
                  <a:lnTo>
                    <a:pt x="238887" y="43205"/>
                  </a:lnTo>
                  <a:lnTo>
                    <a:pt x="238887" y="66802"/>
                  </a:lnTo>
                  <a:lnTo>
                    <a:pt x="238887" y="73914"/>
                  </a:lnTo>
                  <a:lnTo>
                    <a:pt x="237236" y="76962"/>
                  </a:lnTo>
                  <a:lnTo>
                    <a:pt x="233934" y="79375"/>
                  </a:lnTo>
                  <a:lnTo>
                    <a:pt x="230505" y="81788"/>
                  </a:lnTo>
                  <a:lnTo>
                    <a:pt x="226187" y="82931"/>
                  </a:lnTo>
                  <a:lnTo>
                    <a:pt x="215265" y="82931"/>
                  </a:lnTo>
                  <a:lnTo>
                    <a:pt x="210947" y="81788"/>
                  </a:lnTo>
                  <a:lnTo>
                    <a:pt x="204597" y="77216"/>
                  </a:lnTo>
                  <a:lnTo>
                    <a:pt x="202946" y="74295"/>
                  </a:lnTo>
                  <a:lnTo>
                    <a:pt x="202946" y="66802"/>
                  </a:lnTo>
                  <a:lnTo>
                    <a:pt x="204597" y="63881"/>
                  </a:lnTo>
                  <a:lnTo>
                    <a:pt x="207899" y="61468"/>
                  </a:lnTo>
                  <a:lnTo>
                    <a:pt x="211201" y="59182"/>
                  </a:lnTo>
                  <a:lnTo>
                    <a:pt x="215519" y="57912"/>
                  </a:lnTo>
                  <a:lnTo>
                    <a:pt x="226441" y="57912"/>
                  </a:lnTo>
                  <a:lnTo>
                    <a:pt x="230759" y="59182"/>
                  </a:lnTo>
                  <a:lnTo>
                    <a:pt x="234061" y="61468"/>
                  </a:lnTo>
                  <a:lnTo>
                    <a:pt x="237363" y="63881"/>
                  </a:lnTo>
                  <a:lnTo>
                    <a:pt x="238887" y="66802"/>
                  </a:lnTo>
                  <a:lnTo>
                    <a:pt x="238887" y="43205"/>
                  </a:lnTo>
                  <a:lnTo>
                    <a:pt x="236791" y="42405"/>
                  </a:lnTo>
                  <a:lnTo>
                    <a:pt x="229260" y="40894"/>
                  </a:lnTo>
                  <a:lnTo>
                    <a:pt x="220853" y="40386"/>
                  </a:lnTo>
                  <a:lnTo>
                    <a:pt x="212509" y="40894"/>
                  </a:lnTo>
                  <a:lnTo>
                    <a:pt x="181864" y="61214"/>
                  </a:lnTo>
                  <a:lnTo>
                    <a:pt x="181864" y="79756"/>
                  </a:lnTo>
                  <a:lnTo>
                    <a:pt x="220853" y="100584"/>
                  </a:lnTo>
                  <a:lnTo>
                    <a:pt x="229349" y="100088"/>
                  </a:lnTo>
                  <a:lnTo>
                    <a:pt x="258432" y="82931"/>
                  </a:lnTo>
                  <a:lnTo>
                    <a:pt x="259969" y="79756"/>
                  </a:lnTo>
                  <a:close/>
                </a:path>
                <a:path w="758189" h="168910">
                  <a:moveTo>
                    <a:pt x="263779" y="17272"/>
                  </a:moveTo>
                  <a:lnTo>
                    <a:pt x="231648" y="17272"/>
                  </a:lnTo>
                  <a:lnTo>
                    <a:pt x="231648" y="0"/>
                  </a:lnTo>
                  <a:lnTo>
                    <a:pt x="209931" y="0"/>
                  </a:lnTo>
                  <a:lnTo>
                    <a:pt x="209931" y="17272"/>
                  </a:lnTo>
                  <a:lnTo>
                    <a:pt x="177292" y="17272"/>
                  </a:lnTo>
                  <a:lnTo>
                    <a:pt x="177292" y="34925"/>
                  </a:lnTo>
                  <a:lnTo>
                    <a:pt x="263779" y="34925"/>
                  </a:lnTo>
                  <a:lnTo>
                    <a:pt x="263779" y="17272"/>
                  </a:lnTo>
                  <a:close/>
                </a:path>
                <a:path w="758189" h="168910">
                  <a:moveTo>
                    <a:pt x="323977" y="889"/>
                  </a:moveTo>
                  <a:lnTo>
                    <a:pt x="302387" y="889"/>
                  </a:lnTo>
                  <a:lnTo>
                    <a:pt x="302387" y="49403"/>
                  </a:lnTo>
                  <a:lnTo>
                    <a:pt x="292100" y="49403"/>
                  </a:lnTo>
                  <a:lnTo>
                    <a:pt x="292100" y="4318"/>
                  </a:lnTo>
                  <a:lnTo>
                    <a:pt x="270891" y="4318"/>
                  </a:lnTo>
                  <a:lnTo>
                    <a:pt x="270891" y="97155"/>
                  </a:lnTo>
                  <a:lnTo>
                    <a:pt x="292100" y="97155"/>
                  </a:lnTo>
                  <a:lnTo>
                    <a:pt x="292100" y="67818"/>
                  </a:lnTo>
                  <a:lnTo>
                    <a:pt x="302387" y="67818"/>
                  </a:lnTo>
                  <a:lnTo>
                    <a:pt x="302387" y="102997"/>
                  </a:lnTo>
                  <a:lnTo>
                    <a:pt x="323977" y="102997"/>
                  </a:lnTo>
                  <a:lnTo>
                    <a:pt x="323977" y="67818"/>
                  </a:lnTo>
                  <a:lnTo>
                    <a:pt x="323977" y="49403"/>
                  </a:lnTo>
                  <a:lnTo>
                    <a:pt x="323977" y="889"/>
                  </a:lnTo>
                  <a:close/>
                </a:path>
                <a:path w="758189" h="168910">
                  <a:moveTo>
                    <a:pt x="324866" y="136017"/>
                  </a:moveTo>
                  <a:lnTo>
                    <a:pt x="302641" y="109016"/>
                  </a:lnTo>
                  <a:lnTo>
                    <a:pt x="302641" y="131572"/>
                  </a:lnTo>
                  <a:lnTo>
                    <a:pt x="302641" y="140716"/>
                  </a:lnTo>
                  <a:lnTo>
                    <a:pt x="267970" y="150876"/>
                  </a:lnTo>
                  <a:lnTo>
                    <a:pt x="259994" y="150622"/>
                  </a:lnTo>
                  <a:lnTo>
                    <a:pt x="233299" y="131572"/>
                  </a:lnTo>
                  <a:lnTo>
                    <a:pt x="236220" y="128016"/>
                  </a:lnTo>
                  <a:lnTo>
                    <a:pt x="267970" y="121285"/>
                  </a:lnTo>
                  <a:lnTo>
                    <a:pt x="276009" y="121539"/>
                  </a:lnTo>
                  <a:lnTo>
                    <a:pt x="302641" y="131572"/>
                  </a:lnTo>
                  <a:lnTo>
                    <a:pt x="302641" y="109016"/>
                  </a:lnTo>
                  <a:lnTo>
                    <a:pt x="301358" y="108394"/>
                  </a:lnTo>
                  <a:lnTo>
                    <a:pt x="291655" y="105537"/>
                  </a:lnTo>
                  <a:lnTo>
                    <a:pt x="280466" y="103822"/>
                  </a:lnTo>
                  <a:lnTo>
                    <a:pt x="267970" y="103251"/>
                  </a:lnTo>
                  <a:lnTo>
                    <a:pt x="255409" y="103822"/>
                  </a:lnTo>
                  <a:lnTo>
                    <a:pt x="219519" y="117106"/>
                  </a:lnTo>
                  <a:lnTo>
                    <a:pt x="210947" y="136017"/>
                  </a:lnTo>
                  <a:lnTo>
                    <a:pt x="211886" y="143090"/>
                  </a:lnTo>
                  <a:lnTo>
                    <a:pt x="244005" y="166458"/>
                  </a:lnTo>
                  <a:lnTo>
                    <a:pt x="267970" y="168656"/>
                  </a:lnTo>
                  <a:lnTo>
                    <a:pt x="280708" y="168109"/>
                  </a:lnTo>
                  <a:lnTo>
                    <a:pt x="319824" y="150876"/>
                  </a:lnTo>
                  <a:lnTo>
                    <a:pt x="321132" y="149326"/>
                  </a:lnTo>
                  <a:lnTo>
                    <a:pt x="323926" y="143014"/>
                  </a:lnTo>
                  <a:lnTo>
                    <a:pt x="324866" y="136017"/>
                  </a:lnTo>
                  <a:close/>
                </a:path>
                <a:path w="758189" h="168910">
                  <a:moveTo>
                    <a:pt x="519938" y="66929"/>
                  </a:moveTo>
                  <a:lnTo>
                    <a:pt x="511619" y="64312"/>
                  </a:lnTo>
                  <a:lnTo>
                    <a:pt x="504012" y="60833"/>
                  </a:lnTo>
                  <a:lnTo>
                    <a:pt x="497192" y="56553"/>
                  </a:lnTo>
                  <a:lnTo>
                    <a:pt x="495490" y="55118"/>
                  </a:lnTo>
                  <a:lnTo>
                    <a:pt x="491109" y="51435"/>
                  </a:lnTo>
                  <a:lnTo>
                    <a:pt x="479679" y="22987"/>
                  </a:lnTo>
                  <a:lnTo>
                    <a:pt x="513334" y="22987"/>
                  </a:lnTo>
                  <a:lnTo>
                    <a:pt x="513334" y="4826"/>
                  </a:lnTo>
                  <a:lnTo>
                    <a:pt x="423164" y="4826"/>
                  </a:lnTo>
                  <a:lnTo>
                    <a:pt x="423164" y="22987"/>
                  </a:lnTo>
                  <a:lnTo>
                    <a:pt x="457708" y="22987"/>
                  </a:lnTo>
                  <a:lnTo>
                    <a:pt x="457708" y="27178"/>
                  </a:lnTo>
                  <a:lnTo>
                    <a:pt x="439597" y="61175"/>
                  </a:lnTo>
                  <a:lnTo>
                    <a:pt x="416052" y="74041"/>
                  </a:lnTo>
                  <a:lnTo>
                    <a:pt x="431165" y="88519"/>
                  </a:lnTo>
                  <a:lnTo>
                    <a:pt x="466344" y="60833"/>
                  </a:lnTo>
                  <a:lnTo>
                    <a:pt x="469265" y="55118"/>
                  </a:lnTo>
                  <a:lnTo>
                    <a:pt x="473202" y="60071"/>
                  </a:lnTo>
                  <a:lnTo>
                    <a:pt x="478790" y="65151"/>
                  </a:lnTo>
                  <a:lnTo>
                    <a:pt x="493522" y="76073"/>
                  </a:lnTo>
                  <a:lnTo>
                    <a:pt x="500380" y="80010"/>
                  </a:lnTo>
                  <a:lnTo>
                    <a:pt x="506730" y="82423"/>
                  </a:lnTo>
                  <a:lnTo>
                    <a:pt x="519938" y="66929"/>
                  </a:lnTo>
                  <a:close/>
                </a:path>
                <a:path w="758189" h="168910">
                  <a:moveTo>
                    <a:pt x="561340" y="889"/>
                  </a:moveTo>
                  <a:lnTo>
                    <a:pt x="539877" y="889"/>
                  </a:lnTo>
                  <a:lnTo>
                    <a:pt x="539877" y="33274"/>
                  </a:lnTo>
                  <a:lnTo>
                    <a:pt x="508000" y="33274"/>
                  </a:lnTo>
                  <a:lnTo>
                    <a:pt x="508000" y="50673"/>
                  </a:lnTo>
                  <a:lnTo>
                    <a:pt x="539877" y="50673"/>
                  </a:lnTo>
                  <a:lnTo>
                    <a:pt x="539877" y="85344"/>
                  </a:lnTo>
                  <a:lnTo>
                    <a:pt x="561340" y="85344"/>
                  </a:lnTo>
                  <a:lnTo>
                    <a:pt x="561340" y="889"/>
                  </a:lnTo>
                  <a:close/>
                </a:path>
                <a:path w="758189" h="168910">
                  <a:moveTo>
                    <a:pt x="565658" y="147828"/>
                  </a:moveTo>
                  <a:lnTo>
                    <a:pt x="474345" y="147828"/>
                  </a:lnTo>
                  <a:lnTo>
                    <a:pt x="474345" y="137160"/>
                  </a:lnTo>
                  <a:lnTo>
                    <a:pt x="561340" y="137160"/>
                  </a:lnTo>
                  <a:lnTo>
                    <a:pt x="561340" y="91821"/>
                  </a:lnTo>
                  <a:lnTo>
                    <a:pt x="452755" y="91821"/>
                  </a:lnTo>
                  <a:lnTo>
                    <a:pt x="452755" y="110236"/>
                  </a:lnTo>
                  <a:lnTo>
                    <a:pt x="539877" y="110236"/>
                  </a:lnTo>
                  <a:lnTo>
                    <a:pt x="539877" y="120396"/>
                  </a:lnTo>
                  <a:lnTo>
                    <a:pt x="452755" y="120396"/>
                  </a:lnTo>
                  <a:lnTo>
                    <a:pt x="452755" y="166116"/>
                  </a:lnTo>
                  <a:lnTo>
                    <a:pt x="565658" y="166116"/>
                  </a:lnTo>
                  <a:lnTo>
                    <a:pt x="565658" y="147828"/>
                  </a:lnTo>
                  <a:close/>
                </a:path>
                <a:path w="758189" h="168910">
                  <a:moveTo>
                    <a:pt x="700913" y="111506"/>
                  </a:moveTo>
                  <a:lnTo>
                    <a:pt x="671258" y="87503"/>
                  </a:lnTo>
                  <a:lnTo>
                    <a:pt x="658368" y="53467"/>
                  </a:lnTo>
                  <a:lnTo>
                    <a:pt x="658368" y="41275"/>
                  </a:lnTo>
                  <a:lnTo>
                    <a:pt x="696849" y="41275"/>
                  </a:lnTo>
                  <a:lnTo>
                    <a:pt x="696849" y="22860"/>
                  </a:lnTo>
                  <a:lnTo>
                    <a:pt x="658368" y="22860"/>
                  </a:lnTo>
                  <a:lnTo>
                    <a:pt x="658368" y="889"/>
                  </a:lnTo>
                  <a:lnTo>
                    <a:pt x="636397" y="889"/>
                  </a:lnTo>
                  <a:lnTo>
                    <a:pt x="636397" y="22860"/>
                  </a:lnTo>
                  <a:lnTo>
                    <a:pt x="598297" y="22860"/>
                  </a:lnTo>
                  <a:lnTo>
                    <a:pt x="598297" y="41275"/>
                  </a:lnTo>
                  <a:lnTo>
                    <a:pt x="636524" y="41275"/>
                  </a:lnTo>
                  <a:lnTo>
                    <a:pt x="636460" y="53467"/>
                  </a:lnTo>
                  <a:lnTo>
                    <a:pt x="617702" y="97116"/>
                  </a:lnTo>
                  <a:lnTo>
                    <a:pt x="593344" y="117348"/>
                  </a:lnTo>
                  <a:lnTo>
                    <a:pt x="609092" y="131826"/>
                  </a:lnTo>
                  <a:lnTo>
                    <a:pt x="640321" y="99695"/>
                  </a:lnTo>
                  <a:lnTo>
                    <a:pt x="647446" y="87503"/>
                  </a:lnTo>
                  <a:lnTo>
                    <a:pt x="654304" y="97980"/>
                  </a:lnTo>
                  <a:lnTo>
                    <a:pt x="663257" y="108254"/>
                  </a:lnTo>
                  <a:lnTo>
                    <a:pt x="674306" y="118313"/>
                  </a:lnTo>
                  <a:lnTo>
                    <a:pt x="687451" y="128143"/>
                  </a:lnTo>
                  <a:lnTo>
                    <a:pt x="700913" y="111506"/>
                  </a:lnTo>
                  <a:close/>
                </a:path>
                <a:path w="758189" h="168910">
                  <a:moveTo>
                    <a:pt x="757682" y="66167"/>
                  </a:moveTo>
                  <a:lnTo>
                    <a:pt x="731520" y="66167"/>
                  </a:lnTo>
                  <a:lnTo>
                    <a:pt x="731520" y="889"/>
                  </a:lnTo>
                  <a:lnTo>
                    <a:pt x="709422" y="889"/>
                  </a:lnTo>
                  <a:lnTo>
                    <a:pt x="709422" y="168910"/>
                  </a:lnTo>
                  <a:lnTo>
                    <a:pt x="731520" y="168910"/>
                  </a:lnTo>
                  <a:lnTo>
                    <a:pt x="731520" y="84582"/>
                  </a:lnTo>
                  <a:lnTo>
                    <a:pt x="757682" y="84582"/>
                  </a:lnTo>
                  <a:lnTo>
                    <a:pt x="757682" y="66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643377" y="2236469"/>
              <a:ext cx="4249420" cy="4505325"/>
            </a:xfrm>
            <a:custGeom>
              <a:avLst/>
              <a:gdLst/>
              <a:ahLst/>
              <a:cxnLst/>
              <a:rect l="l" t="t" r="r" b="b"/>
              <a:pathLst>
                <a:path w="4249420" h="4505325">
                  <a:moveTo>
                    <a:pt x="0" y="4504944"/>
                  </a:moveTo>
                  <a:lnTo>
                    <a:pt x="4248912" y="4504944"/>
                  </a:lnTo>
                  <a:lnTo>
                    <a:pt x="4248912" y="0"/>
                  </a:lnTo>
                  <a:lnTo>
                    <a:pt x="0" y="0"/>
                  </a:lnTo>
                  <a:lnTo>
                    <a:pt x="0" y="4504944"/>
                  </a:lnTo>
                  <a:close/>
                </a:path>
              </a:pathLst>
            </a:custGeom>
            <a:ln w="28956">
              <a:solidFill>
                <a:srgbClr val="C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6964680" y="1792223"/>
              <a:ext cx="3324225" cy="360045"/>
            </a:xfrm>
            <a:custGeom>
              <a:avLst/>
              <a:gdLst/>
              <a:ahLst/>
              <a:cxnLst/>
              <a:rect l="l" t="t" r="r" b="b"/>
              <a:pathLst>
                <a:path w="3324225" h="360044">
                  <a:moveTo>
                    <a:pt x="3323844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3323844" y="35966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964680" y="1792223"/>
              <a:ext cx="3324225" cy="360045"/>
            </a:xfrm>
            <a:custGeom>
              <a:avLst/>
              <a:gdLst/>
              <a:ahLst/>
              <a:cxnLst/>
              <a:rect l="l" t="t" r="r" b="b"/>
              <a:pathLst>
                <a:path w="3324225" h="360044">
                  <a:moveTo>
                    <a:pt x="0" y="359663"/>
                  </a:moveTo>
                  <a:lnTo>
                    <a:pt x="3323844" y="359663"/>
                  </a:lnTo>
                  <a:lnTo>
                    <a:pt x="3323844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8250301" y="1887473"/>
              <a:ext cx="739775" cy="168910"/>
            </a:xfrm>
            <a:custGeom>
              <a:avLst/>
              <a:gdLst/>
              <a:ahLst/>
              <a:cxnLst/>
              <a:rect l="l" t="t" r="r" b="b"/>
              <a:pathLst>
                <a:path w="739775" h="168910">
                  <a:moveTo>
                    <a:pt x="149479" y="55880"/>
                  </a:moveTo>
                  <a:lnTo>
                    <a:pt x="105283" y="40005"/>
                  </a:lnTo>
                  <a:lnTo>
                    <a:pt x="88646" y="12192"/>
                  </a:lnTo>
                  <a:lnTo>
                    <a:pt x="88646" y="4445"/>
                  </a:lnTo>
                  <a:lnTo>
                    <a:pt x="66929" y="4445"/>
                  </a:lnTo>
                  <a:lnTo>
                    <a:pt x="66929" y="12192"/>
                  </a:lnTo>
                  <a:lnTo>
                    <a:pt x="65874" y="19507"/>
                  </a:lnTo>
                  <a:lnTo>
                    <a:pt x="30581" y="50025"/>
                  </a:lnTo>
                  <a:lnTo>
                    <a:pt x="5715" y="55626"/>
                  </a:lnTo>
                  <a:lnTo>
                    <a:pt x="18796" y="72263"/>
                  </a:lnTo>
                  <a:lnTo>
                    <a:pt x="61569" y="54406"/>
                  </a:lnTo>
                  <a:lnTo>
                    <a:pt x="77724" y="38862"/>
                  </a:lnTo>
                  <a:lnTo>
                    <a:pt x="81927" y="43967"/>
                  </a:lnTo>
                  <a:lnTo>
                    <a:pt x="119227" y="66802"/>
                  </a:lnTo>
                  <a:lnTo>
                    <a:pt x="138176" y="72263"/>
                  </a:lnTo>
                  <a:lnTo>
                    <a:pt x="149479" y="55880"/>
                  </a:lnTo>
                  <a:close/>
                </a:path>
                <a:path w="739775" h="168910">
                  <a:moveTo>
                    <a:pt x="155829" y="88011"/>
                  </a:moveTo>
                  <a:lnTo>
                    <a:pt x="0" y="88011"/>
                  </a:lnTo>
                  <a:lnTo>
                    <a:pt x="0" y="106426"/>
                  </a:lnTo>
                  <a:lnTo>
                    <a:pt x="66929" y="106426"/>
                  </a:lnTo>
                  <a:lnTo>
                    <a:pt x="66929" y="168910"/>
                  </a:lnTo>
                  <a:lnTo>
                    <a:pt x="88646" y="168910"/>
                  </a:lnTo>
                  <a:lnTo>
                    <a:pt x="88646" y="106426"/>
                  </a:lnTo>
                  <a:lnTo>
                    <a:pt x="155829" y="106426"/>
                  </a:lnTo>
                  <a:lnTo>
                    <a:pt x="155829" y="88011"/>
                  </a:lnTo>
                  <a:close/>
                </a:path>
                <a:path w="739775" h="168910">
                  <a:moveTo>
                    <a:pt x="259969" y="79756"/>
                  </a:moveTo>
                  <a:lnTo>
                    <a:pt x="259905" y="61214"/>
                  </a:lnTo>
                  <a:lnTo>
                    <a:pt x="258305" y="57912"/>
                  </a:lnTo>
                  <a:lnTo>
                    <a:pt x="256413" y="53975"/>
                  </a:lnTo>
                  <a:lnTo>
                    <a:pt x="249301" y="48514"/>
                  </a:lnTo>
                  <a:lnTo>
                    <a:pt x="243459" y="44945"/>
                  </a:lnTo>
                  <a:lnTo>
                    <a:pt x="238887" y="43205"/>
                  </a:lnTo>
                  <a:lnTo>
                    <a:pt x="238887" y="66802"/>
                  </a:lnTo>
                  <a:lnTo>
                    <a:pt x="238887" y="73914"/>
                  </a:lnTo>
                  <a:lnTo>
                    <a:pt x="237236" y="76962"/>
                  </a:lnTo>
                  <a:lnTo>
                    <a:pt x="233934" y="79375"/>
                  </a:lnTo>
                  <a:lnTo>
                    <a:pt x="230505" y="81788"/>
                  </a:lnTo>
                  <a:lnTo>
                    <a:pt x="226187" y="82931"/>
                  </a:lnTo>
                  <a:lnTo>
                    <a:pt x="215265" y="82931"/>
                  </a:lnTo>
                  <a:lnTo>
                    <a:pt x="210820" y="81788"/>
                  </a:lnTo>
                  <a:lnTo>
                    <a:pt x="207772" y="79502"/>
                  </a:lnTo>
                  <a:lnTo>
                    <a:pt x="204597" y="77216"/>
                  </a:lnTo>
                  <a:lnTo>
                    <a:pt x="202946" y="74295"/>
                  </a:lnTo>
                  <a:lnTo>
                    <a:pt x="202946" y="66802"/>
                  </a:lnTo>
                  <a:lnTo>
                    <a:pt x="204597" y="63881"/>
                  </a:lnTo>
                  <a:lnTo>
                    <a:pt x="207899" y="61468"/>
                  </a:lnTo>
                  <a:lnTo>
                    <a:pt x="211201" y="59182"/>
                  </a:lnTo>
                  <a:lnTo>
                    <a:pt x="215519" y="57912"/>
                  </a:lnTo>
                  <a:lnTo>
                    <a:pt x="226441" y="57912"/>
                  </a:lnTo>
                  <a:lnTo>
                    <a:pt x="230759" y="59182"/>
                  </a:lnTo>
                  <a:lnTo>
                    <a:pt x="234061" y="61468"/>
                  </a:lnTo>
                  <a:lnTo>
                    <a:pt x="237363" y="63881"/>
                  </a:lnTo>
                  <a:lnTo>
                    <a:pt x="238887" y="66802"/>
                  </a:lnTo>
                  <a:lnTo>
                    <a:pt x="238887" y="43205"/>
                  </a:lnTo>
                  <a:lnTo>
                    <a:pt x="236791" y="42405"/>
                  </a:lnTo>
                  <a:lnTo>
                    <a:pt x="229260" y="40894"/>
                  </a:lnTo>
                  <a:lnTo>
                    <a:pt x="220853" y="40386"/>
                  </a:lnTo>
                  <a:lnTo>
                    <a:pt x="212509" y="40894"/>
                  </a:lnTo>
                  <a:lnTo>
                    <a:pt x="181864" y="61214"/>
                  </a:lnTo>
                  <a:lnTo>
                    <a:pt x="181864" y="79756"/>
                  </a:lnTo>
                  <a:lnTo>
                    <a:pt x="220853" y="100584"/>
                  </a:lnTo>
                  <a:lnTo>
                    <a:pt x="229349" y="100088"/>
                  </a:lnTo>
                  <a:lnTo>
                    <a:pt x="258432" y="82931"/>
                  </a:lnTo>
                  <a:lnTo>
                    <a:pt x="259969" y="79756"/>
                  </a:lnTo>
                  <a:close/>
                </a:path>
                <a:path w="739775" h="168910">
                  <a:moveTo>
                    <a:pt x="263779" y="17272"/>
                  </a:moveTo>
                  <a:lnTo>
                    <a:pt x="231648" y="17272"/>
                  </a:lnTo>
                  <a:lnTo>
                    <a:pt x="231648" y="0"/>
                  </a:lnTo>
                  <a:lnTo>
                    <a:pt x="209931" y="0"/>
                  </a:lnTo>
                  <a:lnTo>
                    <a:pt x="209931" y="17272"/>
                  </a:lnTo>
                  <a:lnTo>
                    <a:pt x="177292" y="17272"/>
                  </a:lnTo>
                  <a:lnTo>
                    <a:pt x="177292" y="34925"/>
                  </a:lnTo>
                  <a:lnTo>
                    <a:pt x="263779" y="34925"/>
                  </a:lnTo>
                  <a:lnTo>
                    <a:pt x="263779" y="17272"/>
                  </a:lnTo>
                  <a:close/>
                </a:path>
                <a:path w="739775" h="168910">
                  <a:moveTo>
                    <a:pt x="323977" y="889"/>
                  </a:moveTo>
                  <a:lnTo>
                    <a:pt x="302387" y="889"/>
                  </a:lnTo>
                  <a:lnTo>
                    <a:pt x="302387" y="49403"/>
                  </a:lnTo>
                  <a:lnTo>
                    <a:pt x="292100" y="49403"/>
                  </a:lnTo>
                  <a:lnTo>
                    <a:pt x="292100" y="4318"/>
                  </a:lnTo>
                  <a:lnTo>
                    <a:pt x="270891" y="4318"/>
                  </a:lnTo>
                  <a:lnTo>
                    <a:pt x="270891" y="97155"/>
                  </a:lnTo>
                  <a:lnTo>
                    <a:pt x="292100" y="97155"/>
                  </a:lnTo>
                  <a:lnTo>
                    <a:pt x="292100" y="67818"/>
                  </a:lnTo>
                  <a:lnTo>
                    <a:pt x="302387" y="67818"/>
                  </a:lnTo>
                  <a:lnTo>
                    <a:pt x="302387" y="102997"/>
                  </a:lnTo>
                  <a:lnTo>
                    <a:pt x="323977" y="102997"/>
                  </a:lnTo>
                  <a:lnTo>
                    <a:pt x="323977" y="67818"/>
                  </a:lnTo>
                  <a:lnTo>
                    <a:pt x="323977" y="49403"/>
                  </a:lnTo>
                  <a:lnTo>
                    <a:pt x="323977" y="889"/>
                  </a:lnTo>
                  <a:close/>
                </a:path>
                <a:path w="739775" h="168910">
                  <a:moveTo>
                    <a:pt x="324866" y="136017"/>
                  </a:moveTo>
                  <a:lnTo>
                    <a:pt x="302514" y="108966"/>
                  </a:lnTo>
                  <a:lnTo>
                    <a:pt x="302514" y="131572"/>
                  </a:lnTo>
                  <a:lnTo>
                    <a:pt x="302514" y="140716"/>
                  </a:lnTo>
                  <a:lnTo>
                    <a:pt x="267970" y="150876"/>
                  </a:lnTo>
                  <a:lnTo>
                    <a:pt x="259994" y="150622"/>
                  </a:lnTo>
                  <a:lnTo>
                    <a:pt x="233299" y="131572"/>
                  </a:lnTo>
                  <a:lnTo>
                    <a:pt x="236220" y="128016"/>
                  </a:lnTo>
                  <a:lnTo>
                    <a:pt x="267970" y="121285"/>
                  </a:lnTo>
                  <a:lnTo>
                    <a:pt x="276009" y="121539"/>
                  </a:lnTo>
                  <a:lnTo>
                    <a:pt x="302514" y="131572"/>
                  </a:lnTo>
                  <a:lnTo>
                    <a:pt x="302514" y="108966"/>
                  </a:lnTo>
                  <a:lnTo>
                    <a:pt x="301358" y="108394"/>
                  </a:lnTo>
                  <a:lnTo>
                    <a:pt x="291655" y="105537"/>
                  </a:lnTo>
                  <a:lnTo>
                    <a:pt x="280466" y="103822"/>
                  </a:lnTo>
                  <a:lnTo>
                    <a:pt x="267970" y="103251"/>
                  </a:lnTo>
                  <a:lnTo>
                    <a:pt x="255409" y="103822"/>
                  </a:lnTo>
                  <a:lnTo>
                    <a:pt x="219519" y="117106"/>
                  </a:lnTo>
                  <a:lnTo>
                    <a:pt x="210947" y="136017"/>
                  </a:lnTo>
                  <a:lnTo>
                    <a:pt x="211886" y="143090"/>
                  </a:lnTo>
                  <a:lnTo>
                    <a:pt x="244005" y="166458"/>
                  </a:lnTo>
                  <a:lnTo>
                    <a:pt x="267970" y="168656"/>
                  </a:lnTo>
                  <a:lnTo>
                    <a:pt x="280708" y="168109"/>
                  </a:lnTo>
                  <a:lnTo>
                    <a:pt x="319824" y="150876"/>
                  </a:lnTo>
                  <a:lnTo>
                    <a:pt x="321132" y="149326"/>
                  </a:lnTo>
                  <a:lnTo>
                    <a:pt x="323926" y="143014"/>
                  </a:lnTo>
                  <a:lnTo>
                    <a:pt x="324866" y="136017"/>
                  </a:lnTo>
                  <a:close/>
                </a:path>
                <a:path w="739775" h="168910">
                  <a:moveTo>
                    <a:pt x="504952" y="8255"/>
                  </a:moveTo>
                  <a:lnTo>
                    <a:pt x="483362" y="8255"/>
                  </a:lnTo>
                  <a:lnTo>
                    <a:pt x="483362" y="31242"/>
                  </a:lnTo>
                  <a:lnTo>
                    <a:pt x="483362" y="49530"/>
                  </a:lnTo>
                  <a:lnTo>
                    <a:pt x="483362" y="68707"/>
                  </a:lnTo>
                  <a:lnTo>
                    <a:pt x="446659" y="68707"/>
                  </a:lnTo>
                  <a:lnTo>
                    <a:pt x="446659" y="49530"/>
                  </a:lnTo>
                  <a:lnTo>
                    <a:pt x="483362" y="49530"/>
                  </a:lnTo>
                  <a:lnTo>
                    <a:pt x="483362" y="31242"/>
                  </a:lnTo>
                  <a:lnTo>
                    <a:pt x="446659" y="31242"/>
                  </a:lnTo>
                  <a:lnTo>
                    <a:pt x="446659" y="8255"/>
                  </a:lnTo>
                  <a:lnTo>
                    <a:pt x="424942" y="8255"/>
                  </a:lnTo>
                  <a:lnTo>
                    <a:pt x="424942" y="86868"/>
                  </a:lnTo>
                  <a:lnTo>
                    <a:pt x="504952" y="86868"/>
                  </a:lnTo>
                  <a:lnTo>
                    <a:pt x="504952" y="68707"/>
                  </a:lnTo>
                  <a:lnTo>
                    <a:pt x="504952" y="49530"/>
                  </a:lnTo>
                  <a:lnTo>
                    <a:pt x="504952" y="31242"/>
                  </a:lnTo>
                  <a:lnTo>
                    <a:pt x="504952" y="8255"/>
                  </a:lnTo>
                  <a:close/>
                </a:path>
                <a:path w="739775" h="168910">
                  <a:moveTo>
                    <a:pt x="555625" y="134620"/>
                  </a:moveTo>
                  <a:lnTo>
                    <a:pt x="533146" y="106768"/>
                  </a:lnTo>
                  <a:lnTo>
                    <a:pt x="533146" y="134620"/>
                  </a:lnTo>
                  <a:lnTo>
                    <a:pt x="531037" y="141363"/>
                  </a:lnTo>
                  <a:lnTo>
                    <a:pt x="524751" y="146164"/>
                  </a:lnTo>
                  <a:lnTo>
                    <a:pt x="514273" y="149034"/>
                  </a:lnTo>
                  <a:lnTo>
                    <a:pt x="499618" y="149987"/>
                  </a:lnTo>
                  <a:lnTo>
                    <a:pt x="485013" y="149034"/>
                  </a:lnTo>
                  <a:lnTo>
                    <a:pt x="474573" y="146164"/>
                  </a:lnTo>
                  <a:lnTo>
                    <a:pt x="468299" y="141363"/>
                  </a:lnTo>
                  <a:lnTo>
                    <a:pt x="466217" y="134620"/>
                  </a:lnTo>
                  <a:lnTo>
                    <a:pt x="468299" y="128104"/>
                  </a:lnTo>
                  <a:lnTo>
                    <a:pt x="474573" y="123418"/>
                  </a:lnTo>
                  <a:lnTo>
                    <a:pt x="485013" y="120586"/>
                  </a:lnTo>
                  <a:lnTo>
                    <a:pt x="499618" y="119634"/>
                  </a:lnTo>
                  <a:lnTo>
                    <a:pt x="514286" y="120586"/>
                  </a:lnTo>
                  <a:lnTo>
                    <a:pt x="524764" y="123418"/>
                  </a:lnTo>
                  <a:lnTo>
                    <a:pt x="531050" y="128104"/>
                  </a:lnTo>
                  <a:lnTo>
                    <a:pt x="533146" y="134620"/>
                  </a:lnTo>
                  <a:lnTo>
                    <a:pt x="533146" y="106768"/>
                  </a:lnTo>
                  <a:lnTo>
                    <a:pt x="532739" y="106565"/>
                  </a:lnTo>
                  <a:lnTo>
                    <a:pt x="523151" y="103746"/>
                  </a:lnTo>
                  <a:lnTo>
                    <a:pt x="512114" y="102044"/>
                  </a:lnTo>
                  <a:lnTo>
                    <a:pt x="499618" y="101473"/>
                  </a:lnTo>
                  <a:lnTo>
                    <a:pt x="487159" y="102044"/>
                  </a:lnTo>
                  <a:lnTo>
                    <a:pt x="447319" y="121081"/>
                  </a:lnTo>
                  <a:lnTo>
                    <a:pt x="443611" y="134620"/>
                  </a:lnTo>
                  <a:lnTo>
                    <a:pt x="444525" y="141859"/>
                  </a:lnTo>
                  <a:lnTo>
                    <a:pt x="475907" y="165862"/>
                  </a:lnTo>
                  <a:lnTo>
                    <a:pt x="499618" y="168148"/>
                  </a:lnTo>
                  <a:lnTo>
                    <a:pt x="512191" y="167576"/>
                  </a:lnTo>
                  <a:lnTo>
                    <a:pt x="550583" y="149987"/>
                  </a:lnTo>
                  <a:lnTo>
                    <a:pt x="551916" y="148336"/>
                  </a:lnTo>
                  <a:lnTo>
                    <a:pt x="554697" y="141859"/>
                  </a:lnTo>
                  <a:lnTo>
                    <a:pt x="555625" y="134620"/>
                  </a:lnTo>
                  <a:close/>
                </a:path>
                <a:path w="739775" h="168910">
                  <a:moveTo>
                    <a:pt x="578358" y="42037"/>
                  </a:moveTo>
                  <a:lnTo>
                    <a:pt x="552958" y="42037"/>
                  </a:lnTo>
                  <a:lnTo>
                    <a:pt x="552958" y="889"/>
                  </a:lnTo>
                  <a:lnTo>
                    <a:pt x="530987" y="889"/>
                  </a:lnTo>
                  <a:lnTo>
                    <a:pt x="530987" y="98933"/>
                  </a:lnTo>
                  <a:lnTo>
                    <a:pt x="552958" y="98933"/>
                  </a:lnTo>
                  <a:lnTo>
                    <a:pt x="552958" y="60452"/>
                  </a:lnTo>
                  <a:lnTo>
                    <a:pt x="578358" y="60452"/>
                  </a:lnTo>
                  <a:lnTo>
                    <a:pt x="578358" y="42037"/>
                  </a:lnTo>
                  <a:close/>
                </a:path>
                <a:path w="739775" h="168910">
                  <a:moveTo>
                    <a:pt x="739267" y="98552"/>
                  </a:moveTo>
                  <a:lnTo>
                    <a:pt x="718058" y="98552"/>
                  </a:lnTo>
                  <a:lnTo>
                    <a:pt x="718058" y="115443"/>
                  </a:lnTo>
                  <a:lnTo>
                    <a:pt x="718058" y="133604"/>
                  </a:lnTo>
                  <a:lnTo>
                    <a:pt x="718058" y="147447"/>
                  </a:lnTo>
                  <a:lnTo>
                    <a:pt x="653161" y="147447"/>
                  </a:lnTo>
                  <a:lnTo>
                    <a:pt x="653161" y="133604"/>
                  </a:lnTo>
                  <a:lnTo>
                    <a:pt x="718058" y="133604"/>
                  </a:lnTo>
                  <a:lnTo>
                    <a:pt x="718058" y="115443"/>
                  </a:lnTo>
                  <a:lnTo>
                    <a:pt x="653161" y="115443"/>
                  </a:lnTo>
                  <a:lnTo>
                    <a:pt x="653161" y="98552"/>
                  </a:lnTo>
                  <a:lnTo>
                    <a:pt x="631825" y="98552"/>
                  </a:lnTo>
                  <a:lnTo>
                    <a:pt x="631825" y="165354"/>
                  </a:lnTo>
                  <a:lnTo>
                    <a:pt x="739267" y="165354"/>
                  </a:lnTo>
                  <a:lnTo>
                    <a:pt x="739267" y="147447"/>
                  </a:lnTo>
                  <a:lnTo>
                    <a:pt x="739267" y="133604"/>
                  </a:lnTo>
                  <a:lnTo>
                    <a:pt x="739267" y="115443"/>
                  </a:lnTo>
                  <a:lnTo>
                    <a:pt x="739267" y="98552"/>
                  </a:lnTo>
                  <a:close/>
                </a:path>
                <a:path w="739775" h="168910">
                  <a:moveTo>
                    <a:pt x="739521" y="889"/>
                  </a:moveTo>
                  <a:lnTo>
                    <a:pt x="718058" y="889"/>
                  </a:lnTo>
                  <a:lnTo>
                    <a:pt x="718058" y="35941"/>
                  </a:lnTo>
                  <a:lnTo>
                    <a:pt x="685419" y="35941"/>
                  </a:lnTo>
                  <a:lnTo>
                    <a:pt x="685419" y="28956"/>
                  </a:lnTo>
                  <a:lnTo>
                    <a:pt x="685419" y="6350"/>
                  </a:lnTo>
                  <a:lnTo>
                    <a:pt x="663829" y="6350"/>
                  </a:lnTo>
                  <a:lnTo>
                    <a:pt x="663829" y="28956"/>
                  </a:lnTo>
                  <a:lnTo>
                    <a:pt x="663829" y="47244"/>
                  </a:lnTo>
                  <a:lnTo>
                    <a:pt x="663829" y="64262"/>
                  </a:lnTo>
                  <a:lnTo>
                    <a:pt x="625983" y="64262"/>
                  </a:lnTo>
                  <a:lnTo>
                    <a:pt x="625983" y="47244"/>
                  </a:lnTo>
                  <a:lnTo>
                    <a:pt x="663829" y="47244"/>
                  </a:lnTo>
                  <a:lnTo>
                    <a:pt x="663829" y="28956"/>
                  </a:lnTo>
                  <a:lnTo>
                    <a:pt x="625983" y="28956"/>
                  </a:lnTo>
                  <a:lnTo>
                    <a:pt x="625983" y="6350"/>
                  </a:lnTo>
                  <a:lnTo>
                    <a:pt x="604647" y="6350"/>
                  </a:lnTo>
                  <a:lnTo>
                    <a:pt x="604647" y="82423"/>
                  </a:lnTo>
                  <a:lnTo>
                    <a:pt x="685419" y="82423"/>
                  </a:lnTo>
                  <a:lnTo>
                    <a:pt x="685419" y="64262"/>
                  </a:lnTo>
                  <a:lnTo>
                    <a:pt x="685419" y="54610"/>
                  </a:lnTo>
                  <a:lnTo>
                    <a:pt x="718058" y="54610"/>
                  </a:lnTo>
                  <a:lnTo>
                    <a:pt x="718058" y="91440"/>
                  </a:lnTo>
                  <a:lnTo>
                    <a:pt x="739521" y="91440"/>
                  </a:lnTo>
                  <a:lnTo>
                    <a:pt x="739521" y="54610"/>
                  </a:lnTo>
                  <a:lnTo>
                    <a:pt x="739521" y="47244"/>
                  </a:lnTo>
                  <a:lnTo>
                    <a:pt x="739521" y="35941"/>
                  </a:lnTo>
                  <a:lnTo>
                    <a:pt x="739521" y="8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964680" y="2151887"/>
              <a:ext cx="3324225" cy="4733925"/>
            </a:xfrm>
            <a:custGeom>
              <a:avLst/>
              <a:gdLst/>
              <a:ahLst/>
              <a:cxnLst/>
              <a:rect l="l" t="t" r="r" b="b"/>
              <a:pathLst>
                <a:path w="3324225" h="4733925">
                  <a:moveTo>
                    <a:pt x="3323844" y="0"/>
                  </a:moveTo>
                  <a:lnTo>
                    <a:pt x="0" y="0"/>
                  </a:lnTo>
                  <a:lnTo>
                    <a:pt x="0" y="4733544"/>
                  </a:lnTo>
                  <a:lnTo>
                    <a:pt x="3323844" y="4733544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51801" y="2513583"/>
              <a:ext cx="111505" cy="128904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7227824" y="2490215"/>
              <a:ext cx="2508250" cy="699770"/>
            </a:xfrm>
            <a:custGeom>
              <a:avLst/>
              <a:gdLst/>
              <a:ahLst/>
              <a:cxnLst/>
              <a:rect l="l" t="t" r="r" b="b"/>
              <a:pathLst>
                <a:path w="2508250" h="699769">
                  <a:moveTo>
                    <a:pt x="47091" y="360197"/>
                  </a:moveTo>
                  <a:lnTo>
                    <a:pt x="3048" y="360197"/>
                  </a:lnTo>
                  <a:lnTo>
                    <a:pt x="3048" y="404241"/>
                  </a:lnTo>
                  <a:lnTo>
                    <a:pt x="47091" y="404241"/>
                  </a:lnTo>
                  <a:lnTo>
                    <a:pt x="47091" y="360197"/>
                  </a:lnTo>
                  <a:close/>
                </a:path>
                <a:path w="2508250" h="699769">
                  <a:moveTo>
                    <a:pt x="104902" y="74168"/>
                  </a:moveTo>
                  <a:lnTo>
                    <a:pt x="96100" y="70764"/>
                  </a:lnTo>
                  <a:lnTo>
                    <a:pt x="88163" y="66586"/>
                  </a:lnTo>
                  <a:lnTo>
                    <a:pt x="81191" y="61709"/>
                  </a:lnTo>
                  <a:lnTo>
                    <a:pt x="79438" y="60071"/>
                  </a:lnTo>
                  <a:lnTo>
                    <a:pt x="75057" y="56007"/>
                  </a:lnTo>
                  <a:lnTo>
                    <a:pt x="63881" y="25146"/>
                  </a:lnTo>
                  <a:lnTo>
                    <a:pt x="97536" y="25146"/>
                  </a:lnTo>
                  <a:lnTo>
                    <a:pt x="97536" y="6985"/>
                  </a:lnTo>
                  <a:lnTo>
                    <a:pt x="7366" y="6985"/>
                  </a:lnTo>
                  <a:lnTo>
                    <a:pt x="7366" y="25146"/>
                  </a:lnTo>
                  <a:lnTo>
                    <a:pt x="41910" y="25146"/>
                  </a:lnTo>
                  <a:lnTo>
                    <a:pt x="41910" y="29718"/>
                  </a:lnTo>
                  <a:lnTo>
                    <a:pt x="23317" y="66624"/>
                  </a:lnTo>
                  <a:lnTo>
                    <a:pt x="0" y="81153"/>
                  </a:lnTo>
                  <a:lnTo>
                    <a:pt x="15494" y="96393"/>
                  </a:lnTo>
                  <a:lnTo>
                    <a:pt x="47383" y="69811"/>
                  </a:lnTo>
                  <a:lnTo>
                    <a:pt x="53467" y="60071"/>
                  </a:lnTo>
                  <a:lnTo>
                    <a:pt x="60731" y="69062"/>
                  </a:lnTo>
                  <a:lnTo>
                    <a:pt x="69380" y="77139"/>
                  </a:lnTo>
                  <a:lnTo>
                    <a:pt x="79451" y="84353"/>
                  </a:lnTo>
                  <a:lnTo>
                    <a:pt x="90932" y="90678"/>
                  </a:lnTo>
                  <a:lnTo>
                    <a:pt x="104902" y="74168"/>
                  </a:lnTo>
                  <a:close/>
                </a:path>
                <a:path w="2508250" h="699769">
                  <a:moveTo>
                    <a:pt x="144526" y="102108"/>
                  </a:moveTo>
                  <a:lnTo>
                    <a:pt x="123190" y="102108"/>
                  </a:lnTo>
                  <a:lnTo>
                    <a:pt x="123190" y="120269"/>
                  </a:lnTo>
                  <a:lnTo>
                    <a:pt x="123190" y="146177"/>
                  </a:lnTo>
                  <a:lnTo>
                    <a:pt x="57404" y="146177"/>
                  </a:lnTo>
                  <a:lnTo>
                    <a:pt x="57404" y="120269"/>
                  </a:lnTo>
                  <a:lnTo>
                    <a:pt x="123190" y="120269"/>
                  </a:lnTo>
                  <a:lnTo>
                    <a:pt x="123190" y="102108"/>
                  </a:lnTo>
                  <a:lnTo>
                    <a:pt x="35941" y="102108"/>
                  </a:lnTo>
                  <a:lnTo>
                    <a:pt x="35941" y="164338"/>
                  </a:lnTo>
                  <a:lnTo>
                    <a:pt x="144526" y="164338"/>
                  </a:lnTo>
                  <a:lnTo>
                    <a:pt x="144526" y="146177"/>
                  </a:lnTo>
                  <a:lnTo>
                    <a:pt x="144526" y="120269"/>
                  </a:lnTo>
                  <a:lnTo>
                    <a:pt x="144526" y="102108"/>
                  </a:lnTo>
                  <a:close/>
                </a:path>
                <a:path w="2508250" h="699769">
                  <a:moveTo>
                    <a:pt x="144526" y="0"/>
                  </a:moveTo>
                  <a:lnTo>
                    <a:pt x="123063" y="0"/>
                  </a:lnTo>
                  <a:lnTo>
                    <a:pt x="123063" y="36703"/>
                  </a:lnTo>
                  <a:lnTo>
                    <a:pt x="91440" y="36703"/>
                  </a:lnTo>
                  <a:lnTo>
                    <a:pt x="91440" y="54610"/>
                  </a:lnTo>
                  <a:lnTo>
                    <a:pt x="123063" y="54610"/>
                  </a:lnTo>
                  <a:lnTo>
                    <a:pt x="123063" y="94996"/>
                  </a:lnTo>
                  <a:lnTo>
                    <a:pt x="144526" y="94996"/>
                  </a:lnTo>
                  <a:lnTo>
                    <a:pt x="144526" y="0"/>
                  </a:lnTo>
                  <a:close/>
                </a:path>
                <a:path w="2508250" h="699769">
                  <a:moveTo>
                    <a:pt x="260223" y="550926"/>
                  </a:moveTo>
                  <a:lnTo>
                    <a:pt x="190881" y="550926"/>
                  </a:lnTo>
                  <a:lnTo>
                    <a:pt x="190881" y="566674"/>
                  </a:lnTo>
                  <a:lnTo>
                    <a:pt x="237744" y="566674"/>
                  </a:lnTo>
                  <a:lnTo>
                    <a:pt x="235839" y="571119"/>
                  </a:lnTo>
                  <a:lnTo>
                    <a:pt x="234315" y="574294"/>
                  </a:lnTo>
                  <a:lnTo>
                    <a:pt x="233172" y="576072"/>
                  </a:lnTo>
                  <a:lnTo>
                    <a:pt x="181864" y="579374"/>
                  </a:lnTo>
                  <a:lnTo>
                    <a:pt x="188722" y="594233"/>
                  </a:lnTo>
                  <a:lnTo>
                    <a:pt x="222758" y="590169"/>
                  </a:lnTo>
                  <a:lnTo>
                    <a:pt x="214439" y="598195"/>
                  </a:lnTo>
                  <a:lnTo>
                    <a:pt x="204939" y="605129"/>
                  </a:lnTo>
                  <a:lnTo>
                    <a:pt x="194246" y="610958"/>
                  </a:lnTo>
                  <a:lnTo>
                    <a:pt x="182372" y="615696"/>
                  </a:lnTo>
                  <a:lnTo>
                    <a:pt x="195453" y="629539"/>
                  </a:lnTo>
                  <a:lnTo>
                    <a:pt x="231736" y="605574"/>
                  </a:lnTo>
                  <a:lnTo>
                    <a:pt x="244881" y="590169"/>
                  </a:lnTo>
                  <a:lnTo>
                    <a:pt x="248285" y="585431"/>
                  </a:lnTo>
                  <a:lnTo>
                    <a:pt x="254025" y="574459"/>
                  </a:lnTo>
                  <a:lnTo>
                    <a:pt x="258000" y="562952"/>
                  </a:lnTo>
                  <a:lnTo>
                    <a:pt x="260223" y="550926"/>
                  </a:lnTo>
                  <a:close/>
                </a:path>
                <a:path w="2508250" h="699769">
                  <a:moveTo>
                    <a:pt x="272288" y="7112"/>
                  </a:moveTo>
                  <a:lnTo>
                    <a:pt x="191135" y="7112"/>
                  </a:lnTo>
                  <a:lnTo>
                    <a:pt x="191135" y="25527"/>
                  </a:lnTo>
                  <a:lnTo>
                    <a:pt x="245364" y="25527"/>
                  </a:lnTo>
                  <a:lnTo>
                    <a:pt x="241122" y="35001"/>
                  </a:lnTo>
                  <a:lnTo>
                    <a:pt x="210477" y="67500"/>
                  </a:lnTo>
                  <a:lnTo>
                    <a:pt x="180975" y="82550"/>
                  </a:lnTo>
                  <a:lnTo>
                    <a:pt x="196469" y="99187"/>
                  </a:lnTo>
                  <a:lnTo>
                    <a:pt x="226847" y="81140"/>
                  </a:lnTo>
                  <a:lnTo>
                    <a:pt x="249618" y="59778"/>
                  </a:lnTo>
                  <a:lnTo>
                    <a:pt x="264756" y="35090"/>
                  </a:lnTo>
                  <a:lnTo>
                    <a:pt x="272288" y="7112"/>
                  </a:lnTo>
                  <a:close/>
                </a:path>
                <a:path w="2508250" h="699769">
                  <a:moveTo>
                    <a:pt x="294640" y="393446"/>
                  </a:moveTo>
                  <a:lnTo>
                    <a:pt x="276098" y="393446"/>
                  </a:lnTo>
                  <a:lnTo>
                    <a:pt x="276098" y="409194"/>
                  </a:lnTo>
                  <a:lnTo>
                    <a:pt x="276098" y="432054"/>
                  </a:lnTo>
                  <a:lnTo>
                    <a:pt x="219329" y="432054"/>
                  </a:lnTo>
                  <a:lnTo>
                    <a:pt x="219329" y="409194"/>
                  </a:lnTo>
                  <a:lnTo>
                    <a:pt x="276098" y="409194"/>
                  </a:lnTo>
                  <a:lnTo>
                    <a:pt x="276098" y="393446"/>
                  </a:lnTo>
                  <a:lnTo>
                    <a:pt x="200787" y="393446"/>
                  </a:lnTo>
                  <a:lnTo>
                    <a:pt x="200787" y="447548"/>
                  </a:lnTo>
                  <a:lnTo>
                    <a:pt x="294640" y="447548"/>
                  </a:lnTo>
                  <a:lnTo>
                    <a:pt x="294640" y="432054"/>
                  </a:lnTo>
                  <a:lnTo>
                    <a:pt x="294640" y="409194"/>
                  </a:lnTo>
                  <a:lnTo>
                    <a:pt x="294640" y="393446"/>
                  </a:lnTo>
                  <a:close/>
                </a:path>
                <a:path w="2508250" h="699769">
                  <a:moveTo>
                    <a:pt x="303403" y="632079"/>
                  </a:moveTo>
                  <a:lnTo>
                    <a:pt x="285242" y="632079"/>
                  </a:lnTo>
                  <a:lnTo>
                    <a:pt x="285242" y="647700"/>
                  </a:lnTo>
                  <a:lnTo>
                    <a:pt x="285242" y="669798"/>
                  </a:lnTo>
                  <a:lnTo>
                    <a:pt x="228981" y="669798"/>
                  </a:lnTo>
                  <a:lnTo>
                    <a:pt x="228981" y="647700"/>
                  </a:lnTo>
                  <a:lnTo>
                    <a:pt x="285242" y="647700"/>
                  </a:lnTo>
                  <a:lnTo>
                    <a:pt x="285242" y="632079"/>
                  </a:lnTo>
                  <a:lnTo>
                    <a:pt x="210693" y="632079"/>
                  </a:lnTo>
                  <a:lnTo>
                    <a:pt x="210693" y="685292"/>
                  </a:lnTo>
                  <a:lnTo>
                    <a:pt x="303403" y="685292"/>
                  </a:lnTo>
                  <a:lnTo>
                    <a:pt x="303403" y="669798"/>
                  </a:lnTo>
                  <a:lnTo>
                    <a:pt x="303403" y="647700"/>
                  </a:lnTo>
                  <a:lnTo>
                    <a:pt x="303403" y="632079"/>
                  </a:lnTo>
                  <a:close/>
                </a:path>
                <a:path w="2508250" h="699769">
                  <a:moveTo>
                    <a:pt x="303403" y="544830"/>
                  </a:moveTo>
                  <a:lnTo>
                    <a:pt x="285115" y="544830"/>
                  </a:lnTo>
                  <a:lnTo>
                    <a:pt x="285115" y="580898"/>
                  </a:lnTo>
                  <a:lnTo>
                    <a:pt x="252603" y="580898"/>
                  </a:lnTo>
                  <a:lnTo>
                    <a:pt x="252603" y="596773"/>
                  </a:lnTo>
                  <a:lnTo>
                    <a:pt x="285115" y="596773"/>
                  </a:lnTo>
                  <a:lnTo>
                    <a:pt x="285115" y="626110"/>
                  </a:lnTo>
                  <a:lnTo>
                    <a:pt x="303403" y="626110"/>
                  </a:lnTo>
                  <a:lnTo>
                    <a:pt x="303403" y="544830"/>
                  </a:lnTo>
                  <a:close/>
                </a:path>
                <a:path w="2508250" h="699769">
                  <a:moveTo>
                    <a:pt x="314325" y="360172"/>
                  </a:moveTo>
                  <a:lnTo>
                    <a:pt x="292354" y="360172"/>
                  </a:lnTo>
                  <a:lnTo>
                    <a:pt x="293255" y="345630"/>
                  </a:lnTo>
                  <a:lnTo>
                    <a:pt x="293890" y="332460"/>
                  </a:lnTo>
                  <a:lnTo>
                    <a:pt x="294259" y="320675"/>
                  </a:lnTo>
                  <a:lnTo>
                    <a:pt x="294386" y="310261"/>
                  </a:lnTo>
                  <a:lnTo>
                    <a:pt x="200533" y="310261"/>
                  </a:lnTo>
                  <a:lnTo>
                    <a:pt x="200533" y="326009"/>
                  </a:lnTo>
                  <a:lnTo>
                    <a:pt x="275590" y="326009"/>
                  </a:lnTo>
                  <a:lnTo>
                    <a:pt x="275513" y="333514"/>
                  </a:lnTo>
                  <a:lnTo>
                    <a:pt x="275285" y="341718"/>
                  </a:lnTo>
                  <a:lnTo>
                    <a:pt x="274891" y="350608"/>
                  </a:lnTo>
                  <a:lnTo>
                    <a:pt x="274320" y="360172"/>
                  </a:lnTo>
                  <a:lnTo>
                    <a:pt x="181102" y="360172"/>
                  </a:lnTo>
                  <a:lnTo>
                    <a:pt x="181102" y="375793"/>
                  </a:lnTo>
                  <a:lnTo>
                    <a:pt x="314325" y="375793"/>
                  </a:lnTo>
                  <a:lnTo>
                    <a:pt x="314325" y="360172"/>
                  </a:lnTo>
                  <a:close/>
                </a:path>
                <a:path w="2508250" h="699769">
                  <a:moveTo>
                    <a:pt x="322834" y="102108"/>
                  </a:moveTo>
                  <a:lnTo>
                    <a:pt x="301498" y="102108"/>
                  </a:lnTo>
                  <a:lnTo>
                    <a:pt x="301498" y="120269"/>
                  </a:lnTo>
                  <a:lnTo>
                    <a:pt x="301498" y="146177"/>
                  </a:lnTo>
                  <a:lnTo>
                    <a:pt x="235712" y="146177"/>
                  </a:lnTo>
                  <a:lnTo>
                    <a:pt x="235712" y="120269"/>
                  </a:lnTo>
                  <a:lnTo>
                    <a:pt x="301498" y="120269"/>
                  </a:lnTo>
                  <a:lnTo>
                    <a:pt x="301498" y="102108"/>
                  </a:lnTo>
                  <a:lnTo>
                    <a:pt x="214249" y="102108"/>
                  </a:lnTo>
                  <a:lnTo>
                    <a:pt x="214249" y="164338"/>
                  </a:lnTo>
                  <a:lnTo>
                    <a:pt x="322834" y="164338"/>
                  </a:lnTo>
                  <a:lnTo>
                    <a:pt x="322834" y="146177"/>
                  </a:lnTo>
                  <a:lnTo>
                    <a:pt x="322834" y="120269"/>
                  </a:lnTo>
                  <a:lnTo>
                    <a:pt x="322834" y="102108"/>
                  </a:lnTo>
                  <a:close/>
                </a:path>
                <a:path w="2508250" h="699769">
                  <a:moveTo>
                    <a:pt x="322834" y="0"/>
                  </a:moveTo>
                  <a:lnTo>
                    <a:pt x="301371" y="0"/>
                  </a:lnTo>
                  <a:lnTo>
                    <a:pt x="301371" y="42164"/>
                  </a:lnTo>
                  <a:lnTo>
                    <a:pt x="263398" y="42164"/>
                  </a:lnTo>
                  <a:lnTo>
                    <a:pt x="263398" y="60706"/>
                  </a:lnTo>
                  <a:lnTo>
                    <a:pt x="301371" y="60706"/>
                  </a:lnTo>
                  <a:lnTo>
                    <a:pt x="301371" y="94996"/>
                  </a:lnTo>
                  <a:lnTo>
                    <a:pt x="322834" y="94996"/>
                  </a:lnTo>
                  <a:lnTo>
                    <a:pt x="322834" y="0"/>
                  </a:lnTo>
                  <a:close/>
                </a:path>
                <a:path w="2508250" h="699769">
                  <a:moveTo>
                    <a:pt x="448564" y="328041"/>
                  </a:moveTo>
                  <a:lnTo>
                    <a:pt x="445871" y="323723"/>
                  </a:lnTo>
                  <a:lnTo>
                    <a:pt x="444373" y="321310"/>
                  </a:lnTo>
                  <a:lnTo>
                    <a:pt x="435991" y="316611"/>
                  </a:lnTo>
                  <a:lnTo>
                    <a:pt x="429514" y="313677"/>
                  </a:lnTo>
                  <a:lnTo>
                    <a:pt x="429514" y="332613"/>
                  </a:lnTo>
                  <a:lnTo>
                    <a:pt x="429514" y="336677"/>
                  </a:lnTo>
                  <a:lnTo>
                    <a:pt x="427672" y="342277"/>
                  </a:lnTo>
                  <a:lnTo>
                    <a:pt x="422173" y="346290"/>
                  </a:lnTo>
                  <a:lnTo>
                    <a:pt x="413004" y="348703"/>
                  </a:lnTo>
                  <a:lnTo>
                    <a:pt x="400177" y="349504"/>
                  </a:lnTo>
                  <a:lnTo>
                    <a:pt x="390779" y="349504"/>
                  </a:lnTo>
                  <a:lnTo>
                    <a:pt x="383540" y="348361"/>
                  </a:lnTo>
                  <a:lnTo>
                    <a:pt x="378460" y="346202"/>
                  </a:lnTo>
                  <a:lnTo>
                    <a:pt x="373253" y="343916"/>
                  </a:lnTo>
                  <a:lnTo>
                    <a:pt x="370713" y="340741"/>
                  </a:lnTo>
                  <a:lnTo>
                    <a:pt x="370713" y="332613"/>
                  </a:lnTo>
                  <a:lnTo>
                    <a:pt x="373253" y="329438"/>
                  </a:lnTo>
                  <a:lnTo>
                    <a:pt x="383159" y="324866"/>
                  </a:lnTo>
                  <a:lnTo>
                    <a:pt x="390525" y="323723"/>
                  </a:lnTo>
                  <a:lnTo>
                    <a:pt x="409829" y="323723"/>
                  </a:lnTo>
                  <a:lnTo>
                    <a:pt x="417195" y="324866"/>
                  </a:lnTo>
                  <a:lnTo>
                    <a:pt x="427101" y="329438"/>
                  </a:lnTo>
                  <a:lnTo>
                    <a:pt x="429514" y="332613"/>
                  </a:lnTo>
                  <a:lnTo>
                    <a:pt x="429514" y="313677"/>
                  </a:lnTo>
                  <a:lnTo>
                    <a:pt x="429031" y="313448"/>
                  </a:lnTo>
                  <a:lnTo>
                    <a:pt x="420751" y="311188"/>
                  </a:lnTo>
                  <a:lnTo>
                    <a:pt x="411124" y="309829"/>
                  </a:lnTo>
                  <a:lnTo>
                    <a:pt x="400177" y="309372"/>
                  </a:lnTo>
                  <a:lnTo>
                    <a:pt x="389140" y="309829"/>
                  </a:lnTo>
                  <a:lnTo>
                    <a:pt x="351663" y="328041"/>
                  </a:lnTo>
                  <a:lnTo>
                    <a:pt x="351663" y="345186"/>
                  </a:lnTo>
                  <a:lnTo>
                    <a:pt x="389216" y="363639"/>
                  </a:lnTo>
                  <a:lnTo>
                    <a:pt x="400177" y="364109"/>
                  </a:lnTo>
                  <a:lnTo>
                    <a:pt x="411124" y="363639"/>
                  </a:lnTo>
                  <a:lnTo>
                    <a:pt x="445871" y="349504"/>
                  </a:lnTo>
                  <a:lnTo>
                    <a:pt x="448564" y="345186"/>
                  </a:lnTo>
                  <a:lnTo>
                    <a:pt x="448564" y="328041"/>
                  </a:lnTo>
                  <a:close/>
                </a:path>
                <a:path w="2508250" h="699769">
                  <a:moveTo>
                    <a:pt x="451485" y="550037"/>
                  </a:moveTo>
                  <a:lnTo>
                    <a:pt x="348742" y="550037"/>
                  </a:lnTo>
                  <a:lnTo>
                    <a:pt x="348742" y="565785"/>
                  </a:lnTo>
                  <a:lnTo>
                    <a:pt x="451485" y="565785"/>
                  </a:lnTo>
                  <a:lnTo>
                    <a:pt x="451485" y="550037"/>
                  </a:lnTo>
                  <a:close/>
                </a:path>
                <a:path w="2508250" h="699769">
                  <a:moveTo>
                    <a:pt x="453390" y="597662"/>
                  </a:moveTo>
                  <a:lnTo>
                    <a:pt x="433197" y="597662"/>
                  </a:lnTo>
                  <a:lnTo>
                    <a:pt x="435102" y="571119"/>
                  </a:lnTo>
                  <a:lnTo>
                    <a:pt x="416560" y="571119"/>
                  </a:lnTo>
                  <a:lnTo>
                    <a:pt x="415036" y="597662"/>
                  </a:lnTo>
                  <a:lnTo>
                    <a:pt x="385191" y="597662"/>
                  </a:lnTo>
                  <a:lnTo>
                    <a:pt x="383667" y="571119"/>
                  </a:lnTo>
                  <a:lnTo>
                    <a:pt x="365252" y="571119"/>
                  </a:lnTo>
                  <a:lnTo>
                    <a:pt x="366776" y="597662"/>
                  </a:lnTo>
                  <a:lnTo>
                    <a:pt x="346964" y="597662"/>
                  </a:lnTo>
                  <a:lnTo>
                    <a:pt x="346964" y="613410"/>
                  </a:lnTo>
                  <a:lnTo>
                    <a:pt x="453390" y="613410"/>
                  </a:lnTo>
                  <a:lnTo>
                    <a:pt x="453390" y="597662"/>
                  </a:lnTo>
                  <a:close/>
                </a:path>
                <a:path w="2508250" h="699769">
                  <a:moveTo>
                    <a:pt x="466725" y="625348"/>
                  </a:moveTo>
                  <a:lnTo>
                    <a:pt x="333502" y="625348"/>
                  </a:lnTo>
                  <a:lnTo>
                    <a:pt x="333502" y="641223"/>
                  </a:lnTo>
                  <a:lnTo>
                    <a:pt x="365887" y="641223"/>
                  </a:lnTo>
                  <a:lnTo>
                    <a:pt x="365887" y="688340"/>
                  </a:lnTo>
                  <a:lnTo>
                    <a:pt x="384429" y="688340"/>
                  </a:lnTo>
                  <a:lnTo>
                    <a:pt x="384429" y="641223"/>
                  </a:lnTo>
                  <a:lnTo>
                    <a:pt x="415798" y="641223"/>
                  </a:lnTo>
                  <a:lnTo>
                    <a:pt x="415798" y="688340"/>
                  </a:lnTo>
                  <a:lnTo>
                    <a:pt x="434467" y="688340"/>
                  </a:lnTo>
                  <a:lnTo>
                    <a:pt x="434467" y="641223"/>
                  </a:lnTo>
                  <a:lnTo>
                    <a:pt x="466725" y="641223"/>
                  </a:lnTo>
                  <a:lnTo>
                    <a:pt x="466725" y="625348"/>
                  </a:lnTo>
                  <a:close/>
                </a:path>
                <a:path w="2508250" h="699769">
                  <a:moveTo>
                    <a:pt x="466725" y="370459"/>
                  </a:moveTo>
                  <a:lnTo>
                    <a:pt x="429895" y="370459"/>
                  </a:lnTo>
                  <a:lnTo>
                    <a:pt x="429895" y="423418"/>
                  </a:lnTo>
                  <a:lnTo>
                    <a:pt x="429895" y="427101"/>
                  </a:lnTo>
                  <a:lnTo>
                    <a:pt x="427355" y="430022"/>
                  </a:lnTo>
                  <a:lnTo>
                    <a:pt x="422529" y="432181"/>
                  </a:lnTo>
                  <a:lnTo>
                    <a:pt x="417576" y="434467"/>
                  </a:lnTo>
                  <a:lnTo>
                    <a:pt x="410083" y="435483"/>
                  </a:lnTo>
                  <a:lnTo>
                    <a:pt x="390144" y="435483"/>
                  </a:lnTo>
                  <a:lnTo>
                    <a:pt x="382778" y="434467"/>
                  </a:lnTo>
                  <a:lnTo>
                    <a:pt x="377825" y="432181"/>
                  </a:lnTo>
                  <a:lnTo>
                    <a:pt x="372872" y="430022"/>
                  </a:lnTo>
                  <a:lnTo>
                    <a:pt x="370459" y="427101"/>
                  </a:lnTo>
                  <a:lnTo>
                    <a:pt x="370459" y="423418"/>
                  </a:lnTo>
                  <a:lnTo>
                    <a:pt x="372313" y="418185"/>
                  </a:lnTo>
                  <a:lnTo>
                    <a:pt x="377888" y="414451"/>
                  </a:lnTo>
                  <a:lnTo>
                    <a:pt x="387172" y="412229"/>
                  </a:lnTo>
                  <a:lnTo>
                    <a:pt x="400177" y="411480"/>
                  </a:lnTo>
                  <a:lnTo>
                    <a:pt x="413169" y="412229"/>
                  </a:lnTo>
                  <a:lnTo>
                    <a:pt x="422465" y="414451"/>
                  </a:lnTo>
                  <a:lnTo>
                    <a:pt x="428028" y="418185"/>
                  </a:lnTo>
                  <a:lnTo>
                    <a:pt x="429895" y="423418"/>
                  </a:lnTo>
                  <a:lnTo>
                    <a:pt x="429895" y="370459"/>
                  </a:lnTo>
                  <a:lnTo>
                    <a:pt x="414909" y="370459"/>
                  </a:lnTo>
                  <a:lnTo>
                    <a:pt x="414909" y="386207"/>
                  </a:lnTo>
                  <a:lnTo>
                    <a:pt x="414909" y="397002"/>
                  </a:lnTo>
                  <a:lnTo>
                    <a:pt x="410464" y="396367"/>
                  </a:lnTo>
                  <a:lnTo>
                    <a:pt x="405511" y="396113"/>
                  </a:lnTo>
                  <a:lnTo>
                    <a:pt x="394716" y="396113"/>
                  </a:lnTo>
                  <a:lnTo>
                    <a:pt x="389763" y="396367"/>
                  </a:lnTo>
                  <a:lnTo>
                    <a:pt x="385318" y="397002"/>
                  </a:lnTo>
                  <a:lnTo>
                    <a:pt x="385318" y="386207"/>
                  </a:lnTo>
                  <a:lnTo>
                    <a:pt x="414909" y="386207"/>
                  </a:lnTo>
                  <a:lnTo>
                    <a:pt x="414909" y="370459"/>
                  </a:lnTo>
                  <a:lnTo>
                    <a:pt x="333502" y="370459"/>
                  </a:lnTo>
                  <a:lnTo>
                    <a:pt x="333502" y="386207"/>
                  </a:lnTo>
                  <a:lnTo>
                    <a:pt x="366522" y="386207"/>
                  </a:lnTo>
                  <a:lnTo>
                    <a:pt x="366522" y="402209"/>
                  </a:lnTo>
                  <a:lnTo>
                    <a:pt x="359918" y="406247"/>
                  </a:lnTo>
                  <a:lnTo>
                    <a:pt x="355193" y="411099"/>
                  </a:lnTo>
                  <a:lnTo>
                    <a:pt x="352348" y="416826"/>
                  </a:lnTo>
                  <a:lnTo>
                    <a:pt x="351409" y="423418"/>
                  </a:lnTo>
                  <a:lnTo>
                    <a:pt x="351409" y="431927"/>
                  </a:lnTo>
                  <a:lnTo>
                    <a:pt x="389267" y="450278"/>
                  </a:lnTo>
                  <a:lnTo>
                    <a:pt x="400177" y="450723"/>
                  </a:lnTo>
                  <a:lnTo>
                    <a:pt x="411048" y="450278"/>
                  </a:lnTo>
                  <a:lnTo>
                    <a:pt x="446659" y="435483"/>
                  </a:lnTo>
                  <a:lnTo>
                    <a:pt x="448945" y="431927"/>
                  </a:lnTo>
                  <a:lnTo>
                    <a:pt x="448945" y="423418"/>
                  </a:lnTo>
                  <a:lnTo>
                    <a:pt x="447992" y="416826"/>
                  </a:lnTo>
                  <a:lnTo>
                    <a:pt x="445312" y="411480"/>
                  </a:lnTo>
                  <a:lnTo>
                    <a:pt x="445135" y="411099"/>
                  </a:lnTo>
                  <a:lnTo>
                    <a:pt x="440372" y="406247"/>
                  </a:lnTo>
                  <a:lnTo>
                    <a:pt x="433705" y="402209"/>
                  </a:lnTo>
                  <a:lnTo>
                    <a:pt x="433705" y="397002"/>
                  </a:lnTo>
                  <a:lnTo>
                    <a:pt x="433705" y="386207"/>
                  </a:lnTo>
                  <a:lnTo>
                    <a:pt x="466725" y="386207"/>
                  </a:lnTo>
                  <a:lnTo>
                    <a:pt x="466725" y="370459"/>
                  </a:lnTo>
                  <a:close/>
                </a:path>
                <a:path w="2508250" h="699769">
                  <a:moveTo>
                    <a:pt x="512445" y="14732"/>
                  </a:moveTo>
                  <a:lnTo>
                    <a:pt x="430022" y="14732"/>
                  </a:lnTo>
                  <a:lnTo>
                    <a:pt x="430022" y="33147"/>
                  </a:lnTo>
                  <a:lnTo>
                    <a:pt x="489204" y="33147"/>
                  </a:lnTo>
                  <a:lnTo>
                    <a:pt x="486054" y="46329"/>
                  </a:lnTo>
                  <a:lnTo>
                    <a:pt x="465201" y="82804"/>
                  </a:lnTo>
                  <a:lnTo>
                    <a:pt x="432333" y="109575"/>
                  </a:lnTo>
                  <a:lnTo>
                    <a:pt x="419862" y="115316"/>
                  </a:lnTo>
                  <a:lnTo>
                    <a:pt x="436626" y="131191"/>
                  </a:lnTo>
                  <a:lnTo>
                    <a:pt x="468376" y="108889"/>
                  </a:lnTo>
                  <a:lnTo>
                    <a:pt x="500761" y="65582"/>
                  </a:lnTo>
                  <a:lnTo>
                    <a:pt x="510946" y="32385"/>
                  </a:lnTo>
                  <a:lnTo>
                    <a:pt x="512445" y="14732"/>
                  </a:lnTo>
                  <a:close/>
                </a:path>
                <a:path w="2508250" h="699769">
                  <a:moveTo>
                    <a:pt x="559562" y="0"/>
                  </a:moveTo>
                  <a:lnTo>
                    <a:pt x="538099" y="0"/>
                  </a:lnTo>
                  <a:lnTo>
                    <a:pt x="538099" y="167894"/>
                  </a:lnTo>
                  <a:lnTo>
                    <a:pt x="559562" y="167894"/>
                  </a:lnTo>
                  <a:lnTo>
                    <a:pt x="559562" y="0"/>
                  </a:lnTo>
                  <a:close/>
                </a:path>
                <a:path w="2508250" h="699769">
                  <a:moveTo>
                    <a:pt x="570738" y="621284"/>
                  </a:moveTo>
                  <a:lnTo>
                    <a:pt x="569823" y="607822"/>
                  </a:lnTo>
                  <a:lnTo>
                    <a:pt x="569722" y="606171"/>
                  </a:lnTo>
                  <a:lnTo>
                    <a:pt x="558927" y="606869"/>
                  </a:lnTo>
                  <a:lnTo>
                    <a:pt x="546011" y="607377"/>
                  </a:lnTo>
                  <a:lnTo>
                    <a:pt x="530974" y="607707"/>
                  </a:lnTo>
                  <a:lnTo>
                    <a:pt x="513842" y="607822"/>
                  </a:lnTo>
                  <a:lnTo>
                    <a:pt x="513842" y="594868"/>
                  </a:lnTo>
                  <a:lnTo>
                    <a:pt x="560451" y="594868"/>
                  </a:lnTo>
                  <a:lnTo>
                    <a:pt x="560451" y="580009"/>
                  </a:lnTo>
                  <a:lnTo>
                    <a:pt x="513842" y="580009"/>
                  </a:lnTo>
                  <a:lnTo>
                    <a:pt x="513842" y="567055"/>
                  </a:lnTo>
                  <a:lnTo>
                    <a:pt x="566293" y="567055"/>
                  </a:lnTo>
                  <a:lnTo>
                    <a:pt x="566293" y="551561"/>
                  </a:lnTo>
                  <a:lnTo>
                    <a:pt x="495427" y="551561"/>
                  </a:lnTo>
                  <a:lnTo>
                    <a:pt x="495427" y="623316"/>
                  </a:lnTo>
                  <a:lnTo>
                    <a:pt x="517486" y="623201"/>
                  </a:lnTo>
                  <a:lnTo>
                    <a:pt x="537413" y="622833"/>
                  </a:lnTo>
                  <a:lnTo>
                    <a:pt x="555155" y="622198"/>
                  </a:lnTo>
                  <a:lnTo>
                    <a:pt x="570738" y="621284"/>
                  </a:lnTo>
                  <a:close/>
                </a:path>
                <a:path w="2508250" h="699769">
                  <a:moveTo>
                    <a:pt x="606679" y="544830"/>
                  </a:moveTo>
                  <a:lnTo>
                    <a:pt x="588391" y="544830"/>
                  </a:lnTo>
                  <a:lnTo>
                    <a:pt x="588391" y="626110"/>
                  </a:lnTo>
                  <a:lnTo>
                    <a:pt x="606679" y="626110"/>
                  </a:lnTo>
                  <a:lnTo>
                    <a:pt x="606679" y="544830"/>
                  </a:lnTo>
                  <a:close/>
                </a:path>
                <a:path w="2508250" h="699769">
                  <a:moveTo>
                    <a:pt x="608965" y="649097"/>
                  </a:moveTo>
                  <a:lnTo>
                    <a:pt x="605586" y="643382"/>
                  </a:lnTo>
                  <a:lnTo>
                    <a:pt x="604774" y="641985"/>
                  </a:lnTo>
                  <a:lnTo>
                    <a:pt x="596392" y="636397"/>
                  </a:lnTo>
                  <a:lnTo>
                    <a:pt x="590042" y="633069"/>
                  </a:lnTo>
                  <a:lnTo>
                    <a:pt x="590042" y="653669"/>
                  </a:lnTo>
                  <a:lnTo>
                    <a:pt x="590042" y="662178"/>
                  </a:lnTo>
                  <a:lnTo>
                    <a:pt x="587629" y="665607"/>
                  </a:lnTo>
                  <a:lnTo>
                    <a:pt x="582803" y="668401"/>
                  </a:lnTo>
                  <a:lnTo>
                    <a:pt x="578104" y="671068"/>
                  </a:lnTo>
                  <a:lnTo>
                    <a:pt x="570992" y="672338"/>
                  </a:lnTo>
                  <a:lnTo>
                    <a:pt x="552069" y="672338"/>
                  </a:lnTo>
                  <a:lnTo>
                    <a:pt x="544957" y="671068"/>
                  </a:lnTo>
                  <a:lnTo>
                    <a:pt x="540258" y="668401"/>
                  </a:lnTo>
                  <a:lnTo>
                    <a:pt x="535559" y="665607"/>
                  </a:lnTo>
                  <a:lnTo>
                    <a:pt x="533146" y="662178"/>
                  </a:lnTo>
                  <a:lnTo>
                    <a:pt x="533146" y="653669"/>
                  </a:lnTo>
                  <a:lnTo>
                    <a:pt x="535559" y="650240"/>
                  </a:lnTo>
                  <a:lnTo>
                    <a:pt x="540131" y="647446"/>
                  </a:lnTo>
                  <a:lnTo>
                    <a:pt x="544830" y="644779"/>
                  </a:lnTo>
                  <a:lnTo>
                    <a:pt x="551942" y="643382"/>
                  </a:lnTo>
                  <a:lnTo>
                    <a:pt x="570992" y="643382"/>
                  </a:lnTo>
                  <a:lnTo>
                    <a:pt x="578104" y="644779"/>
                  </a:lnTo>
                  <a:lnTo>
                    <a:pt x="582930" y="647446"/>
                  </a:lnTo>
                  <a:lnTo>
                    <a:pt x="587629" y="650113"/>
                  </a:lnTo>
                  <a:lnTo>
                    <a:pt x="590042" y="653669"/>
                  </a:lnTo>
                  <a:lnTo>
                    <a:pt x="590042" y="633069"/>
                  </a:lnTo>
                  <a:lnTo>
                    <a:pt x="589432" y="632739"/>
                  </a:lnTo>
                  <a:lnTo>
                    <a:pt x="581317" y="630110"/>
                  </a:lnTo>
                  <a:lnTo>
                    <a:pt x="572046" y="628548"/>
                  </a:lnTo>
                  <a:lnTo>
                    <a:pt x="561594" y="628015"/>
                  </a:lnTo>
                  <a:lnTo>
                    <a:pt x="551129" y="628548"/>
                  </a:lnTo>
                  <a:lnTo>
                    <a:pt x="514350" y="649097"/>
                  </a:lnTo>
                  <a:lnTo>
                    <a:pt x="514350" y="666750"/>
                  </a:lnTo>
                  <a:lnTo>
                    <a:pt x="551065" y="687209"/>
                  </a:lnTo>
                  <a:lnTo>
                    <a:pt x="561594" y="687705"/>
                  </a:lnTo>
                  <a:lnTo>
                    <a:pt x="572046" y="687209"/>
                  </a:lnTo>
                  <a:lnTo>
                    <a:pt x="605726" y="672338"/>
                  </a:lnTo>
                  <a:lnTo>
                    <a:pt x="608965" y="666750"/>
                  </a:lnTo>
                  <a:lnTo>
                    <a:pt x="608965" y="649097"/>
                  </a:lnTo>
                  <a:close/>
                </a:path>
                <a:path w="2508250" h="699769">
                  <a:moveTo>
                    <a:pt x="619125" y="415290"/>
                  </a:moveTo>
                  <a:lnTo>
                    <a:pt x="561848" y="415290"/>
                  </a:lnTo>
                  <a:lnTo>
                    <a:pt x="561848" y="389255"/>
                  </a:lnTo>
                  <a:lnTo>
                    <a:pt x="598932" y="389255"/>
                  </a:lnTo>
                  <a:lnTo>
                    <a:pt x="598932" y="373634"/>
                  </a:lnTo>
                  <a:lnTo>
                    <a:pt x="598932" y="355219"/>
                  </a:lnTo>
                  <a:lnTo>
                    <a:pt x="598932" y="339471"/>
                  </a:lnTo>
                  <a:lnTo>
                    <a:pt x="598932" y="317881"/>
                  </a:lnTo>
                  <a:lnTo>
                    <a:pt x="580263" y="317881"/>
                  </a:lnTo>
                  <a:lnTo>
                    <a:pt x="580263" y="339471"/>
                  </a:lnTo>
                  <a:lnTo>
                    <a:pt x="580263" y="355219"/>
                  </a:lnTo>
                  <a:lnTo>
                    <a:pt x="580263" y="373634"/>
                  </a:lnTo>
                  <a:lnTo>
                    <a:pt x="524764" y="373634"/>
                  </a:lnTo>
                  <a:lnTo>
                    <a:pt x="524764" y="355219"/>
                  </a:lnTo>
                  <a:lnTo>
                    <a:pt x="580263" y="355219"/>
                  </a:lnTo>
                  <a:lnTo>
                    <a:pt x="580263" y="339471"/>
                  </a:lnTo>
                  <a:lnTo>
                    <a:pt x="524764" y="339471"/>
                  </a:lnTo>
                  <a:lnTo>
                    <a:pt x="524764" y="317881"/>
                  </a:lnTo>
                  <a:lnTo>
                    <a:pt x="506095" y="317881"/>
                  </a:lnTo>
                  <a:lnTo>
                    <a:pt x="506095" y="389255"/>
                  </a:lnTo>
                  <a:lnTo>
                    <a:pt x="543052" y="389255"/>
                  </a:lnTo>
                  <a:lnTo>
                    <a:pt x="543052" y="415290"/>
                  </a:lnTo>
                  <a:lnTo>
                    <a:pt x="485902" y="415290"/>
                  </a:lnTo>
                  <a:lnTo>
                    <a:pt x="485902" y="430784"/>
                  </a:lnTo>
                  <a:lnTo>
                    <a:pt x="619125" y="430784"/>
                  </a:lnTo>
                  <a:lnTo>
                    <a:pt x="619125" y="415290"/>
                  </a:lnTo>
                  <a:close/>
                </a:path>
                <a:path w="2508250" h="699769">
                  <a:moveTo>
                    <a:pt x="718439" y="350266"/>
                  </a:moveTo>
                  <a:lnTo>
                    <a:pt x="700227" y="318020"/>
                  </a:lnTo>
                  <a:lnTo>
                    <a:pt x="700227" y="343281"/>
                  </a:lnTo>
                  <a:lnTo>
                    <a:pt x="700227" y="357124"/>
                  </a:lnTo>
                  <a:lnTo>
                    <a:pt x="698373" y="362458"/>
                  </a:lnTo>
                  <a:lnTo>
                    <a:pt x="694563" y="366395"/>
                  </a:lnTo>
                  <a:lnTo>
                    <a:pt x="690753" y="370459"/>
                  </a:lnTo>
                  <a:lnTo>
                    <a:pt x="685800" y="372491"/>
                  </a:lnTo>
                  <a:lnTo>
                    <a:pt x="673354" y="372491"/>
                  </a:lnTo>
                  <a:lnTo>
                    <a:pt x="668274" y="370459"/>
                  </a:lnTo>
                  <a:lnTo>
                    <a:pt x="660781" y="362458"/>
                  </a:lnTo>
                  <a:lnTo>
                    <a:pt x="659003" y="357124"/>
                  </a:lnTo>
                  <a:lnTo>
                    <a:pt x="659003" y="343281"/>
                  </a:lnTo>
                  <a:lnTo>
                    <a:pt x="660781" y="337947"/>
                  </a:lnTo>
                  <a:lnTo>
                    <a:pt x="668274" y="329946"/>
                  </a:lnTo>
                  <a:lnTo>
                    <a:pt x="673354" y="328041"/>
                  </a:lnTo>
                  <a:lnTo>
                    <a:pt x="685800" y="328041"/>
                  </a:lnTo>
                  <a:lnTo>
                    <a:pt x="690880" y="329946"/>
                  </a:lnTo>
                  <a:lnTo>
                    <a:pt x="694690" y="334010"/>
                  </a:lnTo>
                  <a:lnTo>
                    <a:pt x="698373" y="338074"/>
                  </a:lnTo>
                  <a:lnTo>
                    <a:pt x="700227" y="343281"/>
                  </a:lnTo>
                  <a:lnTo>
                    <a:pt x="700227" y="318020"/>
                  </a:lnTo>
                  <a:lnTo>
                    <a:pt x="694778" y="315315"/>
                  </a:lnTo>
                  <a:lnTo>
                    <a:pt x="687463" y="313347"/>
                  </a:lnTo>
                  <a:lnTo>
                    <a:pt x="679450" y="312674"/>
                  </a:lnTo>
                  <a:lnTo>
                    <a:pt x="671487" y="313347"/>
                  </a:lnTo>
                  <a:lnTo>
                    <a:pt x="641184" y="342226"/>
                  </a:lnTo>
                  <a:lnTo>
                    <a:pt x="640461" y="350266"/>
                  </a:lnTo>
                  <a:lnTo>
                    <a:pt x="641184" y="358178"/>
                  </a:lnTo>
                  <a:lnTo>
                    <a:pt x="671487" y="386969"/>
                  </a:lnTo>
                  <a:lnTo>
                    <a:pt x="679450" y="387604"/>
                  </a:lnTo>
                  <a:lnTo>
                    <a:pt x="687400" y="386969"/>
                  </a:lnTo>
                  <a:lnTo>
                    <a:pt x="694677" y="385025"/>
                  </a:lnTo>
                  <a:lnTo>
                    <a:pt x="701306" y="381774"/>
                  </a:lnTo>
                  <a:lnTo>
                    <a:pt x="707263" y="377190"/>
                  </a:lnTo>
                  <a:lnTo>
                    <a:pt x="711415" y="372491"/>
                  </a:lnTo>
                  <a:lnTo>
                    <a:pt x="712165" y="371652"/>
                  </a:lnTo>
                  <a:lnTo>
                    <a:pt x="715606" y="365379"/>
                  </a:lnTo>
                  <a:lnTo>
                    <a:pt x="715683" y="365213"/>
                  </a:lnTo>
                  <a:lnTo>
                    <a:pt x="717740" y="358178"/>
                  </a:lnTo>
                  <a:lnTo>
                    <a:pt x="718439" y="350266"/>
                  </a:lnTo>
                  <a:close/>
                </a:path>
                <a:path w="2508250" h="699769">
                  <a:moveTo>
                    <a:pt x="733171" y="144272"/>
                  </a:moveTo>
                  <a:lnTo>
                    <a:pt x="642366" y="144272"/>
                  </a:lnTo>
                  <a:lnTo>
                    <a:pt x="642366" y="111379"/>
                  </a:lnTo>
                  <a:lnTo>
                    <a:pt x="620522" y="111379"/>
                  </a:lnTo>
                  <a:lnTo>
                    <a:pt x="620522" y="162560"/>
                  </a:lnTo>
                  <a:lnTo>
                    <a:pt x="733171" y="162560"/>
                  </a:lnTo>
                  <a:lnTo>
                    <a:pt x="733171" y="144272"/>
                  </a:lnTo>
                  <a:close/>
                </a:path>
                <a:path w="2508250" h="699769">
                  <a:moveTo>
                    <a:pt x="746506" y="53213"/>
                  </a:moveTo>
                  <a:lnTo>
                    <a:pt x="709422" y="44196"/>
                  </a:lnTo>
                  <a:lnTo>
                    <a:pt x="687832" y="26543"/>
                  </a:lnTo>
                  <a:lnTo>
                    <a:pt x="735330" y="26543"/>
                  </a:lnTo>
                  <a:lnTo>
                    <a:pt x="735330" y="8128"/>
                  </a:lnTo>
                  <a:lnTo>
                    <a:pt x="615188" y="8128"/>
                  </a:lnTo>
                  <a:lnTo>
                    <a:pt x="615188" y="26543"/>
                  </a:lnTo>
                  <a:lnTo>
                    <a:pt x="662559" y="26543"/>
                  </a:lnTo>
                  <a:lnTo>
                    <a:pt x="659904" y="31191"/>
                  </a:lnTo>
                  <a:lnTo>
                    <a:pt x="623658" y="50203"/>
                  </a:lnTo>
                  <a:lnTo>
                    <a:pt x="602996" y="53213"/>
                  </a:lnTo>
                  <a:lnTo>
                    <a:pt x="615315" y="70231"/>
                  </a:lnTo>
                  <a:lnTo>
                    <a:pt x="658304" y="55854"/>
                  </a:lnTo>
                  <a:lnTo>
                    <a:pt x="675259" y="43307"/>
                  </a:lnTo>
                  <a:lnTo>
                    <a:pt x="686625" y="52654"/>
                  </a:lnTo>
                  <a:lnTo>
                    <a:pt x="700557" y="60274"/>
                  </a:lnTo>
                  <a:lnTo>
                    <a:pt x="717003" y="66167"/>
                  </a:lnTo>
                  <a:lnTo>
                    <a:pt x="735965" y="70358"/>
                  </a:lnTo>
                  <a:lnTo>
                    <a:pt x="746506" y="53213"/>
                  </a:lnTo>
                  <a:close/>
                </a:path>
                <a:path w="2508250" h="699769">
                  <a:moveTo>
                    <a:pt x="753110" y="81407"/>
                  </a:moveTo>
                  <a:lnTo>
                    <a:pt x="597281" y="81407"/>
                  </a:lnTo>
                  <a:lnTo>
                    <a:pt x="597281" y="99949"/>
                  </a:lnTo>
                  <a:lnTo>
                    <a:pt x="664210" y="99949"/>
                  </a:lnTo>
                  <a:lnTo>
                    <a:pt x="664210" y="132080"/>
                  </a:lnTo>
                  <a:lnTo>
                    <a:pt x="686054" y="132080"/>
                  </a:lnTo>
                  <a:lnTo>
                    <a:pt x="686054" y="99949"/>
                  </a:lnTo>
                  <a:lnTo>
                    <a:pt x="753110" y="99949"/>
                  </a:lnTo>
                  <a:lnTo>
                    <a:pt x="753110" y="81407"/>
                  </a:lnTo>
                  <a:close/>
                </a:path>
                <a:path w="2508250" h="699769">
                  <a:moveTo>
                    <a:pt x="757809" y="429895"/>
                  </a:moveTo>
                  <a:lnTo>
                    <a:pt x="682879" y="429895"/>
                  </a:lnTo>
                  <a:lnTo>
                    <a:pt x="682879" y="396621"/>
                  </a:lnTo>
                  <a:lnTo>
                    <a:pt x="664083" y="396621"/>
                  </a:lnTo>
                  <a:lnTo>
                    <a:pt x="664083" y="445643"/>
                  </a:lnTo>
                  <a:lnTo>
                    <a:pt x="757809" y="445643"/>
                  </a:lnTo>
                  <a:lnTo>
                    <a:pt x="757809" y="429895"/>
                  </a:lnTo>
                  <a:close/>
                </a:path>
                <a:path w="2508250" h="699769">
                  <a:moveTo>
                    <a:pt x="775843" y="349758"/>
                  </a:moveTo>
                  <a:lnTo>
                    <a:pt x="753872" y="349758"/>
                  </a:lnTo>
                  <a:lnTo>
                    <a:pt x="753872" y="307086"/>
                  </a:lnTo>
                  <a:lnTo>
                    <a:pt x="735330" y="307086"/>
                  </a:lnTo>
                  <a:lnTo>
                    <a:pt x="735330" y="410464"/>
                  </a:lnTo>
                  <a:lnTo>
                    <a:pt x="753872" y="410464"/>
                  </a:lnTo>
                  <a:lnTo>
                    <a:pt x="753872" y="365379"/>
                  </a:lnTo>
                  <a:lnTo>
                    <a:pt x="775843" y="365379"/>
                  </a:lnTo>
                  <a:lnTo>
                    <a:pt x="775843" y="349758"/>
                  </a:lnTo>
                  <a:close/>
                </a:path>
                <a:path w="2508250" h="699769">
                  <a:moveTo>
                    <a:pt x="781177" y="638175"/>
                  </a:moveTo>
                  <a:lnTo>
                    <a:pt x="750468" y="607275"/>
                  </a:lnTo>
                  <a:lnTo>
                    <a:pt x="744474" y="554355"/>
                  </a:lnTo>
                  <a:lnTo>
                    <a:pt x="725805" y="554355"/>
                  </a:lnTo>
                  <a:lnTo>
                    <a:pt x="725805" y="582295"/>
                  </a:lnTo>
                  <a:lnTo>
                    <a:pt x="725131" y="591185"/>
                  </a:lnTo>
                  <a:lnTo>
                    <a:pt x="702716" y="631812"/>
                  </a:lnTo>
                  <a:lnTo>
                    <a:pt x="687578" y="642366"/>
                  </a:lnTo>
                  <a:lnTo>
                    <a:pt x="702056" y="655193"/>
                  </a:lnTo>
                  <a:lnTo>
                    <a:pt x="712050" y="647153"/>
                  </a:lnTo>
                  <a:lnTo>
                    <a:pt x="720890" y="638048"/>
                  </a:lnTo>
                  <a:lnTo>
                    <a:pt x="728573" y="627913"/>
                  </a:lnTo>
                  <a:lnTo>
                    <a:pt x="735076" y="616712"/>
                  </a:lnTo>
                  <a:lnTo>
                    <a:pt x="741197" y="626745"/>
                  </a:lnTo>
                  <a:lnTo>
                    <a:pt x="748703" y="636079"/>
                  </a:lnTo>
                  <a:lnTo>
                    <a:pt x="757631" y="644753"/>
                  </a:lnTo>
                  <a:lnTo>
                    <a:pt x="767969" y="652780"/>
                  </a:lnTo>
                  <a:lnTo>
                    <a:pt x="781177" y="638175"/>
                  </a:lnTo>
                  <a:close/>
                </a:path>
                <a:path w="2508250" h="699769">
                  <a:moveTo>
                    <a:pt x="814832" y="544830"/>
                  </a:moveTo>
                  <a:lnTo>
                    <a:pt x="796290" y="544830"/>
                  </a:lnTo>
                  <a:lnTo>
                    <a:pt x="796290" y="588264"/>
                  </a:lnTo>
                  <a:lnTo>
                    <a:pt x="765175" y="588264"/>
                  </a:lnTo>
                  <a:lnTo>
                    <a:pt x="765175" y="604012"/>
                  </a:lnTo>
                  <a:lnTo>
                    <a:pt x="796290" y="604012"/>
                  </a:lnTo>
                  <a:lnTo>
                    <a:pt x="796290" y="688340"/>
                  </a:lnTo>
                  <a:lnTo>
                    <a:pt x="814832" y="688340"/>
                  </a:lnTo>
                  <a:lnTo>
                    <a:pt x="814832" y="544830"/>
                  </a:lnTo>
                  <a:close/>
                </a:path>
                <a:path w="2508250" h="699769">
                  <a:moveTo>
                    <a:pt x="875538" y="327914"/>
                  </a:moveTo>
                  <a:lnTo>
                    <a:pt x="873544" y="324231"/>
                  </a:lnTo>
                  <a:lnTo>
                    <a:pt x="872109" y="321564"/>
                  </a:lnTo>
                  <a:lnTo>
                    <a:pt x="865378" y="316865"/>
                  </a:lnTo>
                  <a:lnTo>
                    <a:pt x="859840" y="313791"/>
                  </a:lnTo>
                  <a:lnTo>
                    <a:pt x="856996" y="312813"/>
                  </a:lnTo>
                  <a:lnTo>
                    <a:pt x="856996" y="332486"/>
                  </a:lnTo>
                  <a:lnTo>
                    <a:pt x="856996" y="339344"/>
                  </a:lnTo>
                  <a:lnTo>
                    <a:pt x="855345" y="342138"/>
                  </a:lnTo>
                  <a:lnTo>
                    <a:pt x="848741" y="346710"/>
                  </a:lnTo>
                  <a:lnTo>
                    <a:pt x="844169" y="347980"/>
                  </a:lnTo>
                  <a:lnTo>
                    <a:pt x="832612" y="347980"/>
                  </a:lnTo>
                  <a:lnTo>
                    <a:pt x="828040" y="346837"/>
                  </a:lnTo>
                  <a:lnTo>
                    <a:pt x="821436" y="342265"/>
                  </a:lnTo>
                  <a:lnTo>
                    <a:pt x="819785" y="339344"/>
                  </a:lnTo>
                  <a:lnTo>
                    <a:pt x="819785" y="332740"/>
                  </a:lnTo>
                  <a:lnTo>
                    <a:pt x="821563" y="329946"/>
                  </a:lnTo>
                  <a:lnTo>
                    <a:pt x="828167" y="325374"/>
                  </a:lnTo>
                  <a:lnTo>
                    <a:pt x="832739" y="324231"/>
                  </a:lnTo>
                  <a:lnTo>
                    <a:pt x="844423" y="324231"/>
                  </a:lnTo>
                  <a:lnTo>
                    <a:pt x="848995" y="325374"/>
                  </a:lnTo>
                  <a:lnTo>
                    <a:pt x="852297" y="327533"/>
                  </a:lnTo>
                  <a:lnTo>
                    <a:pt x="855472" y="329692"/>
                  </a:lnTo>
                  <a:lnTo>
                    <a:pt x="856996" y="332486"/>
                  </a:lnTo>
                  <a:lnTo>
                    <a:pt x="856996" y="312813"/>
                  </a:lnTo>
                  <a:lnTo>
                    <a:pt x="853528" y="311619"/>
                  </a:lnTo>
                  <a:lnTo>
                    <a:pt x="846404" y="310311"/>
                  </a:lnTo>
                  <a:lnTo>
                    <a:pt x="838454" y="309880"/>
                  </a:lnTo>
                  <a:lnTo>
                    <a:pt x="830630" y="310324"/>
                  </a:lnTo>
                  <a:lnTo>
                    <a:pt x="801306" y="327914"/>
                  </a:lnTo>
                  <a:lnTo>
                    <a:pt x="801306" y="344043"/>
                  </a:lnTo>
                  <a:lnTo>
                    <a:pt x="838454" y="362331"/>
                  </a:lnTo>
                  <a:lnTo>
                    <a:pt x="846201" y="361886"/>
                  </a:lnTo>
                  <a:lnTo>
                    <a:pt x="873328" y="347980"/>
                  </a:lnTo>
                  <a:lnTo>
                    <a:pt x="875538" y="344043"/>
                  </a:lnTo>
                  <a:lnTo>
                    <a:pt x="875538" y="327914"/>
                  </a:lnTo>
                  <a:close/>
                </a:path>
                <a:path w="2508250" h="699769">
                  <a:moveTo>
                    <a:pt x="885444" y="382270"/>
                  </a:moveTo>
                  <a:lnTo>
                    <a:pt x="884174" y="366776"/>
                  </a:lnTo>
                  <a:lnTo>
                    <a:pt x="863206" y="368020"/>
                  </a:lnTo>
                  <a:lnTo>
                    <a:pt x="840727" y="368896"/>
                  </a:lnTo>
                  <a:lnTo>
                    <a:pt x="816737" y="369404"/>
                  </a:lnTo>
                  <a:lnTo>
                    <a:pt x="791210" y="369570"/>
                  </a:lnTo>
                  <a:lnTo>
                    <a:pt x="793750" y="385699"/>
                  </a:lnTo>
                  <a:lnTo>
                    <a:pt x="802360" y="385660"/>
                  </a:lnTo>
                  <a:lnTo>
                    <a:pt x="822744" y="385229"/>
                  </a:lnTo>
                  <a:lnTo>
                    <a:pt x="834517" y="384810"/>
                  </a:lnTo>
                  <a:lnTo>
                    <a:pt x="834517" y="413893"/>
                  </a:lnTo>
                  <a:lnTo>
                    <a:pt x="852678" y="413893"/>
                  </a:lnTo>
                  <a:lnTo>
                    <a:pt x="852678" y="384810"/>
                  </a:lnTo>
                  <a:lnTo>
                    <a:pt x="852678" y="384048"/>
                  </a:lnTo>
                  <a:lnTo>
                    <a:pt x="877252" y="382803"/>
                  </a:lnTo>
                  <a:lnTo>
                    <a:pt x="885444" y="382270"/>
                  </a:lnTo>
                  <a:close/>
                </a:path>
                <a:path w="2508250" h="699769">
                  <a:moveTo>
                    <a:pt x="911352" y="307086"/>
                  </a:moveTo>
                  <a:lnTo>
                    <a:pt x="892556" y="307086"/>
                  </a:lnTo>
                  <a:lnTo>
                    <a:pt x="892556" y="391414"/>
                  </a:lnTo>
                  <a:lnTo>
                    <a:pt x="864743" y="391414"/>
                  </a:lnTo>
                  <a:lnTo>
                    <a:pt x="864743" y="405765"/>
                  </a:lnTo>
                  <a:lnTo>
                    <a:pt x="892556" y="405765"/>
                  </a:lnTo>
                  <a:lnTo>
                    <a:pt x="892556" y="416179"/>
                  </a:lnTo>
                  <a:lnTo>
                    <a:pt x="911352" y="416179"/>
                  </a:lnTo>
                  <a:lnTo>
                    <a:pt x="911352" y="307086"/>
                  </a:lnTo>
                  <a:close/>
                </a:path>
                <a:path w="2508250" h="699769">
                  <a:moveTo>
                    <a:pt x="914781" y="430403"/>
                  </a:moveTo>
                  <a:lnTo>
                    <a:pt x="830961" y="430403"/>
                  </a:lnTo>
                  <a:lnTo>
                    <a:pt x="830961" y="401701"/>
                  </a:lnTo>
                  <a:lnTo>
                    <a:pt x="812419" y="401701"/>
                  </a:lnTo>
                  <a:lnTo>
                    <a:pt x="812419" y="446024"/>
                  </a:lnTo>
                  <a:lnTo>
                    <a:pt x="914781" y="446024"/>
                  </a:lnTo>
                  <a:lnTo>
                    <a:pt x="914781" y="430403"/>
                  </a:lnTo>
                  <a:close/>
                </a:path>
                <a:path w="2508250" h="699769">
                  <a:moveTo>
                    <a:pt x="922147" y="555117"/>
                  </a:moveTo>
                  <a:lnTo>
                    <a:pt x="903478" y="555117"/>
                  </a:lnTo>
                  <a:lnTo>
                    <a:pt x="903478" y="587629"/>
                  </a:lnTo>
                  <a:lnTo>
                    <a:pt x="903478" y="603250"/>
                  </a:lnTo>
                  <a:lnTo>
                    <a:pt x="903478" y="633857"/>
                  </a:lnTo>
                  <a:lnTo>
                    <a:pt x="870458" y="633857"/>
                  </a:lnTo>
                  <a:lnTo>
                    <a:pt x="870458" y="603250"/>
                  </a:lnTo>
                  <a:lnTo>
                    <a:pt x="903478" y="603250"/>
                  </a:lnTo>
                  <a:lnTo>
                    <a:pt x="903478" y="587629"/>
                  </a:lnTo>
                  <a:lnTo>
                    <a:pt x="870458" y="587629"/>
                  </a:lnTo>
                  <a:lnTo>
                    <a:pt x="870458" y="555117"/>
                  </a:lnTo>
                  <a:lnTo>
                    <a:pt x="852170" y="555117"/>
                  </a:lnTo>
                  <a:lnTo>
                    <a:pt x="852170" y="649478"/>
                  </a:lnTo>
                  <a:lnTo>
                    <a:pt x="922147" y="649478"/>
                  </a:lnTo>
                  <a:lnTo>
                    <a:pt x="922147" y="633857"/>
                  </a:lnTo>
                  <a:lnTo>
                    <a:pt x="922147" y="603250"/>
                  </a:lnTo>
                  <a:lnTo>
                    <a:pt x="922147" y="587629"/>
                  </a:lnTo>
                  <a:lnTo>
                    <a:pt x="922147" y="555117"/>
                  </a:lnTo>
                  <a:close/>
                </a:path>
                <a:path w="2508250" h="699769">
                  <a:moveTo>
                    <a:pt x="964311" y="544830"/>
                  </a:moveTo>
                  <a:lnTo>
                    <a:pt x="946023" y="544830"/>
                  </a:lnTo>
                  <a:lnTo>
                    <a:pt x="946023" y="688340"/>
                  </a:lnTo>
                  <a:lnTo>
                    <a:pt x="964311" y="688340"/>
                  </a:lnTo>
                  <a:lnTo>
                    <a:pt x="964311" y="544830"/>
                  </a:lnTo>
                  <a:close/>
                </a:path>
                <a:path w="2508250" h="699769">
                  <a:moveTo>
                    <a:pt x="1029081" y="352171"/>
                  </a:moveTo>
                  <a:lnTo>
                    <a:pt x="1028382" y="344462"/>
                  </a:lnTo>
                  <a:lnTo>
                    <a:pt x="1026299" y="337527"/>
                  </a:lnTo>
                  <a:lnTo>
                    <a:pt x="1022934" y="331597"/>
                  </a:lnTo>
                  <a:lnTo>
                    <a:pt x="1022807" y="331368"/>
                  </a:lnTo>
                  <a:lnTo>
                    <a:pt x="1017905" y="326009"/>
                  </a:lnTo>
                  <a:lnTo>
                    <a:pt x="1011999" y="321602"/>
                  </a:lnTo>
                  <a:lnTo>
                    <a:pt x="1009980" y="320662"/>
                  </a:lnTo>
                  <a:lnTo>
                    <a:pt x="1009980" y="346202"/>
                  </a:lnTo>
                  <a:lnTo>
                    <a:pt x="1009980" y="358013"/>
                  </a:lnTo>
                  <a:lnTo>
                    <a:pt x="1008126" y="362712"/>
                  </a:lnTo>
                  <a:lnTo>
                    <a:pt x="1004176" y="366776"/>
                  </a:lnTo>
                  <a:lnTo>
                    <a:pt x="1000379" y="370586"/>
                  </a:lnTo>
                  <a:lnTo>
                    <a:pt x="995426" y="372491"/>
                  </a:lnTo>
                  <a:lnTo>
                    <a:pt x="983107" y="372491"/>
                  </a:lnTo>
                  <a:lnTo>
                    <a:pt x="978154" y="370586"/>
                  </a:lnTo>
                  <a:lnTo>
                    <a:pt x="974090" y="366661"/>
                  </a:lnTo>
                  <a:lnTo>
                    <a:pt x="970280" y="362839"/>
                  </a:lnTo>
                  <a:lnTo>
                    <a:pt x="968248" y="358013"/>
                  </a:lnTo>
                  <a:lnTo>
                    <a:pt x="968248" y="346202"/>
                  </a:lnTo>
                  <a:lnTo>
                    <a:pt x="970153" y="341249"/>
                  </a:lnTo>
                  <a:lnTo>
                    <a:pt x="977900" y="333502"/>
                  </a:lnTo>
                  <a:lnTo>
                    <a:pt x="982853" y="331597"/>
                  </a:lnTo>
                  <a:lnTo>
                    <a:pt x="995299" y="331597"/>
                  </a:lnTo>
                  <a:lnTo>
                    <a:pt x="1000252" y="333629"/>
                  </a:lnTo>
                  <a:lnTo>
                    <a:pt x="1008126" y="341503"/>
                  </a:lnTo>
                  <a:lnTo>
                    <a:pt x="1009980" y="346202"/>
                  </a:lnTo>
                  <a:lnTo>
                    <a:pt x="1009980" y="320662"/>
                  </a:lnTo>
                  <a:lnTo>
                    <a:pt x="1005344" y="318477"/>
                  </a:lnTo>
                  <a:lnTo>
                    <a:pt x="997953" y="316598"/>
                  </a:lnTo>
                  <a:lnTo>
                    <a:pt x="989838" y="315976"/>
                  </a:lnTo>
                  <a:lnTo>
                    <a:pt x="981544" y="316598"/>
                  </a:lnTo>
                  <a:lnTo>
                    <a:pt x="949921" y="344462"/>
                  </a:lnTo>
                  <a:lnTo>
                    <a:pt x="949198" y="352171"/>
                  </a:lnTo>
                  <a:lnTo>
                    <a:pt x="949909" y="359803"/>
                  </a:lnTo>
                  <a:lnTo>
                    <a:pt x="980871" y="387604"/>
                  </a:lnTo>
                  <a:lnTo>
                    <a:pt x="988949" y="388239"/>
                  </a:lnTo>
                  <a:lnTo>
                    <a:pt x="997153" y="387604"/>
                  </a:lnTo>
                  <a:lnTo>
                    <a:pt x="1022743" y="372491"/>
                  </a:lnTo>
                  <a:lnTo>
                    <a:pt x="1026198" y="366661"/>
                  </a:lnTo>
                  <a:lnTo>
                    <a:pt x="1028357" y="359791"/>
                  </a:lnTo>
                  <a:lnTo>
                    <a:pt x="1029081" y="352171"/>
                  </a:lnTo>
                  <a:close/>
                </a:path>
                <a:path w="2508250" h="699769">
                  <a:moveTo>
                    <a:pt x="1042289" y="424434"/>
                  </a:moveTo>
                  <a:lnTo>
                    <a:pt x="1041273" y="409067"/>
                  </a:lnTo>
                  <a:lnTo>
                    <a:pt x="1022172" y="409994"/>
                  </a:lnTo>
                  <a:lnTo>
                    <a:pt x="998791" y="410679"/>
                  </a:lnTo>
                  <a:lnTo>
                    <a:pt x="971118" y="411086"/>
                  </a:lnTo>
                  <a:lnTo>
                    <a:pt x="939165" y="411226"/>
                  </a:lnTo>
                  <a:lnTo>
                    <a:pt x="941070" y="426847"/>
                  </a:lnTo>
                  <a:lnTo>
                    <a:pt x="967663" y="426707"/>
                  </a:lnTo>
                  <a:lnTo>
                    <a:pt x="993394" y="426262"/>
                  </a:lnTo>
                  <a:lnTo>
                    <a:pt x="1018247" y="425513"/>
                  </a:lnTo>
                  <a:lnTo>
                    <a:pt x="1042289" y="424434"/>
                  </a:lnTo>
                  <a:close/>
                </a:path>
                <a:path w="2508250" h="699769">
                  <a:moveTo>
                    <a:pt x="1066292" y="307086"/>
                  </a:moveTo>
                  <a:lnTo>
                    <a:pt x="1047877" y="307086"/>
                  </a:lnTo>
                  <a:lnTo>
                    <a:pt x="1047877" y="450596"/>
                  </a:lnTo>
                  <a:lnTo>
                    <a:pt x="1066292" y="450596"/>
                  </a:lnTo>
                  <a:lnTo>
                    <a:pt x="1066292" y="307086"/>
                  </a:lnTo>
                  <a:close/>
                </a:path>
                <a:path w="2508250" h="699769">
                  <a:moveTo>
                    <a:pt x="1125347" y="608838"/>
                  </a:moveTo>
                  <a:lnTo>
                    <a:pt x="1086231" y="590042"/>
                  </a:lnTo>
                  <a:lnTo>
                    <a:pt x="1072515" y="564769"/>
                  </a:lnTo>
                  <a:lnTo>
                    <a:pt x="1072515" y="554101"/>
                  </a:lnTo>
                  <a:lnTo>
                    <a:pt x="1053592" y="554101"/>
                  </a:lnTo>
                  <a:lnTo>
                    <a:pt x="1053592" y="564769"/>
                  </a:lnTo>
                  <a:lnTo>
                    <a:pt x="1052728" y="570915"/>
                  </a:lnTo>
                  <a:lnTo>
                    <a:pt x="1023200" y="601345"/>
                  </a:lnTo>
                  <a:lnTo>
                    <a:pt x="1000633" y="608838"/>
                  </a:lnTo>
                  <a:lnTo>
                    <a:pt x="1011428" y="623316"/>
                  </a:lnTo>
                  <a:lnTo>
                    <a:pt x="1048029" y="604672"/>
                  </a:lnTo>
                  <a:lnTo>
                    <a:pt x="1062990" y="589026"/>
                  </a:lnTo>
                  <a:lnTo>
                    <a:pt x="1067130" y="594220"/>
                  </a:lnTo>
                  <a:lnTo>
                    <a:pt x="1099375" y="617385"/>
                  </a:lnTo>
                  <a:lnTo>
                    <a:pt x="1114425" y="623189"/>
                  </a:lnTo>
                  <a:lnTo>
                    <a:pt x="1125347" y="608838"/>
                  </a:lnTo>
                  <a:close/>
                </a:path>
                <a:path w="2508250" h="699769">
                  <a:moveTo>
                    <a:pt x="1129665" y="651637"/>
                  </a:moveTo>
                  <a:lnTo>
                    <a:pt x="996442" y="651637"/>
                  </a:lnTo>
                  <a:lnTo>
                    <a:pt x="996442" y="667004"/>
                  </a:lnTo>
                  <a:lnTo>
                    <a:pt x="1129665" y="667004"/>
                  </a:lnTo>
                  <a:lnTo>
                    <a:pt x="1129665" y="651637"/>
                  </a:lnTo>
                  <a:close/>
                </a:path>
                <a:path w="2508250" h="699769">
                  <a:moveTo>
                    <a:pt x="1173353" y="325882"/>
                  </a:moveTo>
                  <a:lnTo>
                    <a:pt x="1160145" y="325882"/>
                  </a:lnTo>
                  <a:lnTo>
                    <a:pt x="1146810" y="359791"/>
                  </a:lnTo>
                  <a:lnTo>
                    <a:pt x="1165098" y="359791"/>
                  </a:lnTo>
                  <a:lnTo>
                    <a:pt x="1173353" y="325882"/>
                  </a:lnTo>
                  <a:close/>
                </a:path>
                <a:path w="2508250" h="699769">
                  <a:moveTo>
                    <a:pt x="1284224" y="603631"/>
                  </a:moveTo>
                  <a:lnTo>
                    <a:pt x="1283576" y="592785"/>
                  </a:lnTo>
                  <a:lnTo>
                    <a:pt x="1281645" y="583095"/>
                  </a:lnTo>
                  <a:lnTo>
                    <a:pt x="1278432" y="574598"/>
                  </a:lnTo>
                  <a:lnTo>
                    <a:pt x="1275499" y="569849"/>
                  </a:lnTo>
                  <a:lnTo>
                    <a:pt x="1273937" y="567309"/>
                  </a:lnTo>
                  <a:lnTo>
                    <a:pt x="1268374" y="561479"/>
                  </a:lnTo>
                  <a:lnTo>
                    <a:pt x="1266050" y="559981"/>
                  </a:lnTo>
                  <a:lnTo>
                    <a:pt x="1266050" y="603631"/>
                  </a:lnTo>
                  <a:lnTo>
                    <a:pt x="1265999" y="614565"/>
                  </a:lnTo>
                  <a:lnTo>
                    <a:pt x="1264158" y="622554"/>
                  </a:lnTo>
                  <a:lnTo>
                    <a:pt x="1260475" y="628650"/>
                  </a:lnTo>
                  <a:lnTo>
                    <a:pt x="1256665" y="634746"/>
                  </a:lnTo>
                  <a:lnTo>
                    <a:pt x="1252093" y="637794"/>
                  </a:lnTo>
                  <a:lnTo>
                    <a:pt x="1241044" y="637794"/>
                  </a:lnTo>
                  <a:lnTo>
                    <a:pt x="1227074" y="603631"/>
                  </a:lnTo>
                  <a:lnTo>
                    <a:pt x="1227404" y="596417"/>
                  </a:lnTo>
                  <a:lnTo>
                    <a:pt x="1240917" y="569849"/>
                  </a:lnTo>
                  <a:lnTo>
                    <a:pt x="1252347" y="569849"/>
                  </a:lnTo>
                  <a:lnTo>
                    <a:pt x="1266050" y="603631"/>
                  </a:lnTo>
                  <a:lnTo>
                    <a:pt x="1266050" y="559981"/>
                  </a:lnTo>
                  <a:lnTo>
                    <a:pt x="1261948" y="557301"/>
                  </a:lnTo>
                  <a:lnTo>
                    <a:pt x="1254734" y="554812"/>
                  </a:lnTo>
                  <a:lnTo>
                    <a:pt x="1246632" y="553974"/>
                  </a:lnTo>
                  <a:lnTo>
                    <a:pt x="1238453" y="554812"/>
                  </a:lnTo>
                  <a:lnTo>
                    <a:pt x="1211351" y="582930"/>
                  </a:lnTo>
                  <a:lnTo>
                    <a:pt x="1208786" y="603631"/>
                  </a:lnTo>
                  <a:lnTo>
                    <a:pt x="1209433" y="614565"/>
                  </a:lnTo>
                  <a:lnTo>
                    <a:pt x="1231239" y="650087"/>
                  </a:lnTo>
                  <a:lnTo>
                    <a:pt x="1246632" y="653415"/>
                  </a:lnTo>
                  <a:lnTo>
                    <a:pt x="1254772" y="652589"/>
                  </a:lnTo>
                  <a:lnTo>
                    <a:pt x="1262062" y="650074"/>
                  </a:lnTo>
                  <a:lnTo>
                    <a:pt x="1268437" y="645922"/>
                  </a:lnTo>
                  <a:lnTo>
                    <a:pt x="1273937" y="640080"/>
                  </a:lnTo>
                  <a:lnTo>
                    <a:pt x="1275346" y="637794"/>
                  </a:lnTo>
                  <a:lnTo>
                    <a:pt x="1278432" y="632802"/>
                  </a:lnTo>
                  <a:lnTo>
                    <a:pt x="1281645" y="624293"/>
                  </a:lnTo>
                  <a:lnTo>
                    <a:pt x="1283576" y="614565"/>
                  </a:lnTo>
                  <a:lnTo>
                    <a:pt x="1284224" y="603631"/>
                  </a:lnTo>
                  <a:close/>
                </a:path>
                <a:path w="2508250" h="699769">
                  <a:moveTo>
                    <a:pt x="1305052" y="393446"/>
                  </a:moveTo>
                  <a:lnTo>
                    <a:pt x="1286510" y="393446"/>
                  </a:lnTo>
                  <a:lnTo>
                    <a:pt x="1286510" y="409194"/>
                  </a:lnTo>
                  <a:lnTo>
                    <a:pt x="1286510" y="432054"/>
                  </a:lnTo>
                  <a:lnTo>
                    <a:pt x="1229741" y="432054"/>
                  </a:lnTo>
                  <a:lnTo>
                    <a:pt x="1229741" y="409194"/>
                  </a:lnTo>
                  <a:lnTo>
                    <a:pt x="1286510" y="409194"/>
                  </a:lnTo>
                  <a:lnTo>
                    <a:pt x="1286510" y="393446"/>
                  </a:lnTo>
                  <a:lnTo>
                    <a:pt x="1211199" y="393446"/>
                  </a:lnTo>
                  <a:lnTo>
                    <a:pt x="1211199" y="447548"/>
                  </a:lnTo>
                  <a:lnTo>
                    <a:pt x="1305052" y="447548"/>
                  </a:lnTo>
                  <a:lnTo>
                    <a:pt x="1305052" y="432054"/>
                  </a:lnTo>
                  <a:lnTo>
                    <a:pt x="1305052" y="409194"/>
                  </a:lnTo>
                  <a:lnTo>
                    <a:pt x="1305052" y="393446"/>
                  </a:lnTo>
                  <a:close/>
                </a:path>
                <a:path w="2508250" h="699769">
                  <a:moveTo>
                    <a:pt x="1324356" y="544830"/>
                  </a:moveTo>
                  <a:lnTo>
                    <a:pt x="1305814" y="544830"/>
                  </a:lnTo>
                  <a:lnTo>
                    <a:pt x="1305814" y="688340"/>
                  </a:lnTo>
                  <a:lnTo>
                    <a:pt x="1324356" y="688340"/>
                  </a:lnTo>
                  <a:lnTo>
                    <a:pt x="1324356" y="544830"/>
                  </a:lnTo>
                  <a:close/>
                </a:path>
                <a:path w="2508250" h="699769">
                  <a:moveTo>
                    <a:pt x="1324737" y="360172"/>
                  </a:moveTo>
                  <a:lnTo>
                    <a:pt x="1302766" y="360172"/>
                  </a:lnTo>
                  <a:lnTo>
                    <a:pt x="1303667" y="345630"/>
                  </a:lnTo>
                  <a:lnTo>
                    <a:pt x="1304302" y="332460"/>
                  </a:lnTo>
                  <a:lnTo>
                    <a:pt x="1304671" y="320675"/>
                  </a:lnTo>
                  <a:lnTo>
                    <a:pt x="1304798" y="310261"/>
                  </a:lnTo>
                  <a:lnTo>
                    <a:pt x="1210945" y="310261"/>
                  </a:lnTo>
                  <a:lnTo>
                    <a:pt x="1210945" y="326009"/>
                  </a:lnTo>
                  <a:lnTo>
                    <a:pt x="1286002" y="326009"/>
                  </a:lnTo>
                  <a:lnTo>
                    <a:pt x="1285925" y="333514"/>
                  </a:lnTo>
                  <a:lnTo>
                    <a:pt x="1285697" y="341718"/>
                  </a:lnTo>
                  <a:lnTo>
                    <a:pt x="1285303" y="350608"/>
                  </a:lnTo>
                  <a:lnTo>
                    <a:pt x="1284732" y="360172"/>
                  </a:lnTo>
                  <a:lnTo>
                    <a:pt x="1191514" y="360172"/>
                  </a:lnTo>
                  <a:lnTo>
                    <a:pt x="1191514" y="375793"/>
                  </a:lnTo>
                  <a:lnTo>
                    <a:pt x="1324737" y="375793"/>
                  </a:lnTo>
                  <a:lnTo>
                    <a:pt x="1324737" y="360172"/>
                  </a:lnTo>
                  <a:close/>
                </a:path>
                <a:path w="2508250" h="699769">
                  <a:moveTo>
                    <a:pt x="1458976" y="328041"/>
                  </a:moveTo>
                  <a:lnTo>
                    <a:pt x="1456283" y="323723"/>
                  </a:lnTo>
                  <a:lnTo>
                    <a:pt x="1454785" y="321310"/>
                  </a:lnTo>
                  <a:lnTo>
                    <a:pt x="1446403" y="316611"/>
                  </a:lnTo>
                  <a:lnTo>
                    <a:pt x="1439926" y="313677"/>
                  </a:lnTo>
                  <a:lnTo>
                    <a:pt x="1439926" y="332613"/>
                  </a:lnTo>
                  <a:lnTo>
                    <a:pt x="1439926" y="336677"/>
                  </a:lnTo>
                  <a:lnTo>
                    <a:pt x="1438084" y="342277"/>
                  </a:lnTo>
                  <a:lnTo>
                    <a:pt x="1432585" y="346290"/>
                  </a:lnTo>
                  <a:lnTo>
                    <a:pt x="1423416" y="348703"/>
                  </a:lnTo>
                  <a:lnTo>
                    <a:pt x="1410589" y="349504"/>
                  </a:lnTo>
                  <a:lnTo>
                    <a:pt x="1401191" y="349504"/>
                  </a:lnTo>
                  <a:lnTo>
                    <a:pt x="1393952" y="348361"/>
                  </a:lnTo>
                  <a:lnTo>
                    <a:pt x="1388872" y="346202"/>
                  </a:lnTo>
                  <a:lnTo>
                    <a:pt x="1383665" y="343916"/>
                  </a:lnTo>
                  <a:lnTo>
                    <a:pt x="1381125" y="340741"/>
                  </a:lnTo>
                  <a:lnTo>
                    <a:pt x="1381125" y="332613"/>
                  </a:lnTo>
                  <a:lnTo>
                    <a:pt x="1383665" y="329438"/>
                  </a:lnTo>
                  <a:lnTo>
                    <a:pt x="1393571" y="324866"/>
                  </a:lnTo>
                  <a:lnTo>
                    <a:pt x="1400937" y="323723"/>
                  </a:lnTo>
                  <a:lnTo>
                    <a:pt x="1420241" y="323723"/>
                  </a:lnTo>
                  <a:lnTo>
                    <a:pt x="1427607" y="324866"/>
                  </a:lnTo>
                  <a:lnTo>
                    <a:pt x="1437513" y="329438"/>
                  </a:lnTo>
                  <a:lnTo>
                    <a:pt x="1439926" y="332613"/>
                  </a:lnTo>
                  <a:lnTo>
                    <a:pt x="1439926" y="313677"/>
                  </a:lnTo>
                  <a:lnTo>
                    <a:pt x="1439443" y="313448"/>
                  </a:lnTo>
                  <a:lnTo>
                    <a:pt x="1431163" y="311188"/>
                  </a:lnTo>
                  <a:lnTo>
                    <a:pt x="1421536" y="309829"/>
                  </a:lnTo>
                  <a:lnTo>
                    <a:pt x="1410589" y="309372"/>
                  </a:lnTo>
                  <a:lnTo>
                    <a:pt x="1399552" y="309829"/>
                  </a:lnTo>
                  <a:lnTo>
                    <a:pt x="1362075" y="328041"/>
                  </a:lnTo>
                  <a:lnTo>
                    <a:pt x="1362075" y="345186"/>
                  </a:lnTo>
                  <a:lnTo>
                    <a:pt x="1399628" y="363639"/>
                  </a:lnTo>
                  <a:lnTo>
                    <a:pt x="1410589" y="364109"/>
                  </a:lnTo>
                  <a:lnTo>
                    <a:pt x="1421536" y="363639"/>
                  </a:lnTo>
                  <a:lnTo>
                    <a:pt x="1456283" y="349504"/>
                  </a:lnTo>
                  <a:lnTo>
                    <a:pt x="1458976" y="345186"/>
                  </a:lnTo>
                  <a:lnTo>
                    <a:pt x="1458976" y="328041"/>
                  </a:lnTo>
                  <a:close/>
                </a:path>
                <a:path w="2508250" h="699769">
                  <a:moveTo>
                    <a:pt x="1471549" y="669417"/>
                  </a:moveTo>
                  <a:lnTo>
                    <a:pt x="1471460" y="651891"/>
                  </a:lnTo>
                  <a:lnTo>
                    <a:pt x="1469326" y="648462"/>
                  </a:lnTo>
                  <a:lnTo>
                    <a:pt x="1467358" y="645287"/>
                  </a:lnTo>
                  <a:lnTo>
                    <a:pt x="1458976" y="640461"/>
                  </a:lnTo>
                  <a:lnTo>
                    <a:pt x="1452499" y="637463"/>
                  </a:lnTo>
                  <a:lnTo>
                    <a:pt x="1452499" y="660654"/>
                  </a:lnTo>
                  <a:lnTo>
                    <a:pt x="1452499" y="664464"/>
                  </a:lnTo>
                  <a:lnTo>
                    <a:pt x="1449959" y="667512"/>
                  </a:lnTo>
                  <a:lnTo>
                    <a:pt x="1444879" y="669671"/>
                  </a:lnTo>
                  <a:lnTo>
                    <a:pt x="1439926" y="671957"/>
                  </a:lnTo>
                  <a:lnTo>
                    <a:pt x="1432560" y="673100"/>
                  </a:lnTo>
                  <a:lnTo>
                    <a:pt x="1413002" y="673100"/>
                  </a:lnTo>
                  <a:lnTo>
                    <a:pt x="1405636" y="671957"/>
                  </a:lnTo>
                  <a:lnTo>
                    <a:pt x="1400556" y="669671"/>
                  </a:lnTo>
                  <a:lnTo>
                    <a:pt x="1395603" y="667512"/>
                  </a:lnTo>
                  <a:lnTo>
                    <a:pt x="1393063" y="664464"/>
                  </a:lnTo>
                  <a:lnTo>
                    <a:pt x="1393063" y="660654"/>
                  </a:lnTo>
                  <a:lnTo>
                    <a:pt x="1394917" y="655320"/>
                  </a:lnTo>
                  <a:lnTo>
                    <a:pt x="1400492" y="651510"/>
                  </a:lnTo>
                  <a:lnTo>
                    <a:pt x="1409776" y="649224"/>
                  </a:lnTo>
                  <a:lnTo>
                    <a:pt x="1422781" y="648462"/>
                  </a:lnTo>
                  <a:lnTo>
                    <a:pt x="1435773" y="649224"/>
                  </a:lnTo>
                  <a:lnTo>
                    <a:pt x="1445069" y="651510"/>
                  </a:lnTo>
                  <a:lnTo>
                    <a:pt x="1450632" y="655320"/>
                  </a:lnTo>
                  <a:lnTo>
                    <a:pt x="1452499" y="660654"/>
                  </a:lnTo>
                  <a:lnTo>
                    <a:pt x="1452499" y="637463"/>
                  </a:lnTo>
                  <a:lnTo>
                    <a:pt x="1451991" y="637222"/>
                  </a:lnTo>
                  <a:lnTo>
                    <a:pt x="1443634" y="634923"/>
                  </a:lnTo>
                  <a:lnTo>
                    <a:pt x="1433842" y="633552"/>
                  </a:lnTo>
                  <a:lnTo>
                    <a:pt x="1422781" y="633095"/>
                  </a:lnTo>
                  <a:lnTo>
                    <a:pt x="1411719" y="633552"/>
                  </a:lnTo>
                  <a:lnTo>
                    <a:pt x="1374013" y="651891"/>
                  </a:lnTo>
                  <a:lnTo>
                    <a:pt x="1374013" y="669417"/>
                  </a:lnTo>
                  <a:lnTo>
                    <a:pt x="1411655" y="687895"/>
                  </a:lnTo>
                  <a:lnTo>
                    <a:pt x="1422781" y="688340"/>
                  </a:lnTo>
                  <a:lnTo>
                    <a:pt x="1433817" y="687895"/>
                  </a:lnTo>
                  <a:lnTo>
                    <a:pt x="1469224" y="673100"/>
                  </a:lnTo>
                  <a:lnTo>
                    <a:pt x="1471549" y="669417"/>
                  </a:lnTo>
                  <a:close/>
                </a:path>
                <a:path w="2508250" h="699769">
                  <a:moveTo>
                    <a:pt x="1477137" y="370459"/>
                  </a:moveTo>
                  <a:lnTo>
                    <a:pt x="1440307" y="370459"/>
                  </a:lnTo>
                  <a:lnTo>
                    <a:pt x="1440307" y="423418"/>
                  </a:lnTo>
                  <a:lnTo>
                    <a:pt x="1440307" y="427101"/>
                  </a:lnTo>
                  <a:lnTo>
                    <a:pt x="1437767" y="430022"/>
                  </a:lnTo>
                  <a:lnTo>
                    <a:pt x="1432941" y="432181"/>
                  </a:lnTo>
                  <a:lnTo>
                    <a:pt x="1427988" y="434467"/>
                  </a:lnTo>
                  <a:lnTo>
                    <a:pt x="1420495" y="435483"/>
                  </a:lnTo>
                  <a:lnTo>
                    <a:pt x="1400556" y="435483"/>
                  </a:lnTo>
                  <a:lnTo>
                    <a:pt x="1393190" y="434467"/>
                  </a:lnTo>
                  <a:lnTo>
                    <a:pt x="1388237" y="432181"/>
                  </a:lnTo>
                  <a:lnTo>
                    <a:pt x="1383284" y="430022"/>
                  </a:lnTo>
                  <a:lnTo>
                    <a:pt x="1380871" y="427101"/>
                  </a:lnTo>
                  <a:lnTo>
                    <a:pt x="1380871" y="423418"/>
                  </a:lnTo>
                  <a:lnTo>
                    <a:pt x="1382725" y="418185"/>
                  </a:lnTo>
                  <a:lnTo>
                    <a:pt x="1388300" y="414451"/>
                  </a:lnTo>
                  <a:lnTo>
                    <a:pt x="1397584" y="412229"/>
                  </a:lnTo>
                  <a:lnTo>
                    <a:pt x="1410589" y="411480"/>
                  </a:lnTo>
                  <a:lnTo>
                    <a:pt x="1423581" y="412229"/>
                  </a:lnTo>
                  <a:lnTo>
                    <a:pt x="1432864" y="414451"/>
                  </a:lnTo>
                  <a:lnTo>
                    <a:pt x="1438440" y="418185"/>
                  </a:lnTo>
                  <a:lnTo>
                    <a:pt x="1440307" y="423418"/>
                  </a:lnTo>
                  <a:lnTo>
                    <a:pt x="1440307" y="370459"/>
                  </a:lnTo>
                  <a:lnTo>
                    <a:pt x="1425321" y="370459"/>
                  </a:lnTo>
                  <a:lnTo>
                    <a:pt x="1425321" y="386207"/>
                  </a:lnTo>
                  <a:lnTo>
                    <a:pt x="1425321" y="397002"/>
                  </a:lnTo>
                  <a:lnTo>
                    <a:pt x="1420876" y="396367"/>
                  </a:lnTo>
                  <a:lnTo>
                    <a:pt x="1415923" y="396113"/>
                  </a:lnTo>
                  <a:lnTo>
                    <a:pt x="1405128" y="396113"/>
                  </a:lnTo>
                  <a:lnTo>
                    <a:pt x="1400175" y="396367"/>
                  </a:lnTo>
                  <a:lnTo>
                    <a:pt x="1395730" y="397002"/>
                  </a:lnTo>
                  <a:lnTo>
                    <a:pt x="1395730" y="386207"/>
                  </a:lnTo>
                  <a:lnTo>
                    <a:pt x="1425321" y="386207"/>
                  </a:lnTo>
                  <a:lnTo>
                    <a:pt x="1425321" y="370459"/>
                  </a:lnTo>
                  <a:lnTo>
                    <a:pt x="1343914" y="370459"/>
                  </a:lnTo>
                  <a:lnTo>
                    <a:pt x="1343914" y="386207"/>
                  </a:lnTo>
                  <a:lnTo>
                    <a:pt x="1376934" y="386207"/>
                  </a:lnTo>
                  <a:lnTo>
                    <a:pt x="1376934" y="402209"/>
                  </a:lnTo>
                  <a:lnTo>
                    <a:pt x="1370330" y="406247"/>
                  </a:lnTo>
                  <a:lnTo>
                    <a:pt x="1365605" y="411099"/>
                  </a:lnTo>
                  <a:lnTo>
                    <a:pt x="1362760" y="416826"/>
                  </a:lnTo>
                  <a:lnTo>
                    <a:pt x="1361821" y="423418"/>
                  </a:lnTo>
                  <a:lnTo>
                    <a:pt x="1361821" y="431927"/>
                  </a:lnTo>
                  <a:lnTo>
                    <a:pt x="1399679" y="450278"/>
                  </a:lnTo>
                  <a:lnTo>
                    <a:pt x="1410589" y="450723"/>
                  </a:lnTo>
                  <a:lnTo>
                    <a:pt x="1421460" y="450278"/>
                  </a:lnTo>
                  <a:lnTo>
                    <a:pt x="1457071" y="435483"/>
                  </a:lnTo>
                  <a:lnTo>
                    <a:pt x="1459357" y="431927"/>
                  </a:lnTo>
                  <a:lnTo>
                    <a:pt x="1459357" y="423418"/>
                  </a:lnTo>
                  <a:lnTo>
                    <a:pt x="1458404" y="416826"/>
                  </a:lnTo>
                  <a:lnTo>
                    <a:pt x="1455724" y="411480"/>
                  </a:lnTo>
                  <a:lnTo>
                    <a:pt x="1455547" y="411099"/>
                  </a:lnTo>
                  <a:lnTo>
                    <a:pt x="1450784" y="406247"/>
                  </a:lnTo>
                  <a:lnTo>
                    <a:pt x="1444117" y="402209"/>
                  </a:lnTo>
                  <a:lnTo>
                    <a:pt x="1444117" y="397002"/>
                  </a:lnTo>
                  <a:lnTo>
                    <a:pt x="1444117" y="386207"/>
                  </a:lnTo>
                  <a:lnTo>
                    <a:pt x="1477137" y="386207"/>
                  </a:lnTo>
                  <a:lnTo>
                    <a:pt x="1477137" y="370459"/>
                  </a:lnTo>
                  <a:close/>
                </a:path>
                <a:path w="2508250" h="699769">
                  <a:moveTo>
                    <a:pt x="1489329" y="612521"/>
                  </a:moveTo>
                  <a:lnTo>
                    <a:pt x="1455801" y="612521"/>
                  </a:lnTo>
                  <a:lnTo>
                    <a:pt x="1455801" y="601091"/>
                  </a:lnTo>
                  <a:lnTo>
                    <a:pt x="1455801" y="600964"/>
                  </a:lnTo>
                  <a:lnTo>
                    <a:pt x="1455801" y="595884"/>
                  </a:lnTo>
                  <a:lnTo>
                    <a:pt x="1462532" y="591896"/>
                  </a:lnTo>
                  <a:lnTo>
                    <a:pt x="1467053" y="587248"/>
                  </a:lnTo>
                  <a:lnTo>
                    <a:pt x="1467332" y="586968"/>
                  </a:lnTo>
                  <a:lnTo>
                    <a:pt x="1470202" y="581139"/>
                  </a:lnTo>
                  <a:lnTo>
                    <a:pt x="1471168" y="574421"/>
                  </a:lnTo>
                  <a:lnTo>
                    <a:pt x="1471168" y="565785"/>
                  </a:lnTo>
                  <a:lnTo>
                    <a:pt x="1468475" y="561467"/>
                  </a:lnTo>
                  <a:lnTo>
                    <a:pt x="1466977" y="559054"/>
                  </a:lnTo>
                  <a:lnTo>
                    <a:pt x="1458595" y="554355"/>
                  </a:lnTo>
                  <a:lnTo>
                    <a:pt x="1452118" y="551421"/>
                  </a:lnTo>
                  <a:lnTo>
                    <a:pt x="1452118" y="570357"/>
                  </a:lnTo>
                  <a:lnTo>
                    <a:pt x="1452118" y="574421"/>
                  </a:lnTo>
                  <a:lnTo>
                    <a:pt x="1450276" y="580021"/>
                  </a:lnTo>
                  <a:lnTo>
                    <a:pt x="1444777" y="584034"/>
                  </a:lnTo>
                  <a:lnTo>
                    <a:pt x="1437259" y="586016"/>
                  </a:lnTo>
                  <a:lnTo>
                    <a:pt x="1437259" y="601091"/>
                  </a:lnTo>
                  <a:lnTo>
                    <a:pt x="1437259" y="612521"/>
                  </a:lnTo>
                  <a:lnTo>
                    <a:pt x="1408049" y="612521"/>
                  </a:lnTo>
                  <a:lnTo>
                    <a:pt x="1408049" y="600964"/>
                  </a:lnTo>
                  <a:lnTo>
                    <a:pt x="1412494" y="601472"/>
                  </a:lnTo>
                  <a:lnTo>
                    <a:pt x="1417447" y="601853"/>
                  </a:lnTo>
                  <a:lnTo>
                    <a:pt x="1427988" y="601853"/>
                  </a:lnTo>
                  <a:lnTo>
                    <a:pt x="1432814" y="601599"/>
                  </a:lnTo>
                  <a:lnTo>
                    <a:pt x="1437259" y="601091"/>
                  </a:lnTo>
                  <a:lnTo>
                    <a:pt x="1437259" y="586016"/>
                  </a:lnTo>
                  <a:lnTo>
                    <a:pt x="1435608" y="586447"/>
                  </a:lnTo>
                  <a:lnTo>
                    <a:pt x="1422781" y="587248"/>
                  </a:lnTo>
                  <a:lnTo>
                    <a:pt x="1413383" y="587248"/>
                  </a:lnTo>
                  <a:lnTo>
                    <a:pt x="1406144" y="586105"/>
                  </a:lnTo>
                  <a:lnTo>
                    <a:pt x="1401064" y="583946"/>
                  </a:lnTo>
                  <a:lnTo>
                    <a:pt x="1395857" y="581660"/>
                  </a:lnTo>
                  <a:lnTo>
                    <a:pt x="1393317" y="578485"/>
                  </a:lnTo>
                  <a:lnTo>
                    <a:pt x="1393317" y="570357"/>
                  </a:lnTo>
                  <a:lnTo>
                    <a:pt x="1395857" y="567182"/>
                  </a:lnTo>
                  <a:lnTo>
                    <a:pt x="1405763" y="562610"/>
                  </a:lnTo>
                  <a:lnTo>
                    <a:pt x="1413129" y="561467"/>
                  </a:lnTo>
                  <a:lnTo>
                    <a:pt x="1432433" y="561467"/>
                  </a:lnTo>
                  <a:lnTo>
                    <a:pt x="1439799" y="562610"/>
                  </a:lnTo>
                  <a:lnTo>
                    <a:pt x="1449705" y="567182"/>
                  </a:lnTo>
                  <a:lnTo>
                    <a:pt x="1452118" y="570357"/>
                  </a:lnTo>
                  <a:lnTo>
                    <a:pt x="1452118" y="551421"/>
                  </a:lnTo>
                  <a:lnTo>
                    <a:pt x="1451635" y="551192"/>
                  </a:lnTo>
                  <a:lnTo>
                    <a:pt x="1443355" y="548932"/>
                  </a:lnTo>
                  <a:lnTo>
                    <a:pt x="1433728" y="547573"/>
                  </a:lnTo>
                  <a:lnTo>
                    <a:pt x="1422781" y="547116"/>
                  </a:lnTo>
                  <a:lnTo>
                    <a:pt x="1411744" y="547573"/>
                  </a:lnTo>
                  <a:lnTo>
                    <a:pt x="1374267" y="565785"/>
                  </a:lnTo>
                  <a:lnTo>
                    <a:pt x="1374267" y="574421"/>
                  </a:lnTo>
                  <a:lnTo>
                    <a:pt x="1375219" y="581063"/>
                  </a:lnTo>
                  <a:lnTo>
                    <a:pt x="1378077" y="586867"/>
                  </a:lnTo>
                  <a:lnTo>
                    <a:pt x="1382839" y="591820"/>
                  </a:lnTo>
                  <a:lnTo>
                    <a:pt x="1389507" y="595884"/>
                  </a:lnTo>
                  <a:lnTo>
                    <a:pt x="1389507" y="612521"/>
                  </a:lnTo>
                  <a:lnTo>
                    <a:pt x="1356106" y="612521"/>
                  </a:lnTo>
                  <a:lnTo>
                    <a:pt x="1356106" y="628142"/>
                  </a:lnTo>
                  <a:lnTo>
                    <a:pt x="1489329" y="628142"/>
                  </a:lnTo>
                  <a:lnTo>
                    <a:pt x="1489329" y="612521"/>
                  </a:lnTo>
                  <a:close/>
                </a:path>
                <a:path w="2508250" h="699769">
                  <a:moveTo>
                    <a:pt x="1609471" y="310515"/>
                  </a:moveTo>
                  <a:lnTo>
                    <a:pt x="1590802" y="310515"/>
                  </a:lnTo>
                  <a:lnTo>
                    <a:pt x="1590802" y="324231"/>
                  </a:lnTo>
                  <a:lnTo>
                    <a:pt x="1590802" y="339471"/>
                  </a:lnTo>
                  <a:lnTo>
                    <a:pt x="1590802" y="350774"/>
                  </a:lnTo>
                  <a:lnTo>
                    <a:pt x="1535049" y="350774"/>
                  </a:lnTo>
                  <a:lnTo>
                    <a:pt x="1535049" y="339471"/>
                  </a:lnTo>
                  <a:lnTo>
                    <a:pt x="1590802" y="339471"/>
                  </a:lnTo>
                  <a:lnTo>
                    <a:pt x="1590802" y="324231"/>
                  </a:lnTo>
                  <a:lnTo>
                    <a:pt x="1535049" y="324231"/>
                  </a:lnTo>
                  <a:lnTo>
                    <a:pt x="1535049" y="310515"/>
                  </a:lnTo>
                  <a:lnTo>
                    <a:pt x="1516507" y="310515"/>
                  </a:lnTo>
                  <a:lnTo>
                    <a:pt x="1516507" y="366395"/>
                  </a:lnTo>
                  <a:lnTo>
                    <a:pt x="1609471" y="366395"/>
                  </a:lnTo>
                  <a:lnTo>
                    <a:pt x="1609471" y="350774"/>
                  </a:lnTo>
                  <a:lnTo>
                    <a:pt x="1609471" y="339471"/>
                  </a:lnTo>
                  <a:lnTo>
                    <a:pt x="1609471" y="324231"/>
                  </a:lnTo>
                  <a:lnTo>
                    <a:pt x="1609471" y="310515"/>
                  </a:lnTo>
                  <a:close/>
                </a:path>
                <a:path w="2508250" h="699769">
                  <a:moveTo>
                    <a:pt x="1611884" y="430911"/>
                  </a:moveTo>
                  <a:lnTo>
                    <a:pt x="1534795" y="430911"/>
                  </a:lnTo>
                  <a:lnTo>
                    <a:pt x="1534795" y="403860"/>
                  </a:lnTo>
                  <a:lnTo>
                    <a:pt x="1515999" y="403860"/>
                  </a:lnTo>
                  <a:lnTo>
                    <a:pt x="1515999" y="446659"/>
                  </a:lnTo>
                  <a:lnTo>
                    <a:pt x="1611884" y="446659"/>
                  </a:lnTo>
                  <a:lnTo>
                    <a:pt x="1611884" y="430911"/>
                  </a:lnTo>
                  <a:close/>
                </a:path>
                <a:path w="2508250" h="699769">
                  <a:moveTo>
                    <a:pt x="1629537" y="378079"/>
                  </a:moveTo>
                  <a:lnTo>
                    <a:pt x="1496314" y="378079"/>
                  </a:lnTo>
                  <a:lnTo>
                    <a:pt x="1496314" y="393827"/>
                  </a:lnTo>
                  <a:lnTo>
                    <a:pt x="1553464" y="393827"/>
                  </a:lnTo>
                  <a:lnTo>
                    <a:pt x="1553464" y="421513"/>
                  </a:lnTo>
                  <a:lnTo>
                    <a:pt x="1572260" y="421513"/>
                  </a:lnTo>
                  <a:lnTo>
                    <a:pt x="1572260" y="393827"/>
                  </a:lnTo>
                  <a:lnTo>
                    <a:pt x="1629537" y="393827"/>
                  </a:lnTo>
                  <a:lnTo>
                    <a:pt x="1629537" y="378079"/>
                  </a:lnTo>
                  <a:close/>
                </a:path>
                <a:path w="2508250" h="699769">
                  <a:moveTo>
                    <a:pt x="1640967" y="557149"/>
                  </a:moveTo>
                  <a:lnTo>
                    <a:pt x="1569847" y="557149"/>
                  </a:lnTo>
                  <a:lnTo>
                    <a:pt x="1569847" y="572897"/>
                  </a:lnTo>
                  <a:lnTo>
                    <a:pt x="1619758" y="572897"/>
                  </a:lnTo>
                  <a:lnTo>
                    <a:pt x="1612341" y="594055"/>
                  </a:lnTo>
                  <a:lnTo>
                    <a:pt x="1600200" y="612927"/>
                  </a:lnTo>
                  <a:lnTo>
                    <a:pt x="1583283" y="629539"/>
                  </a:lnTo>
                  <a:lnTo>
                    <a:pt x="1561592" y="643890"/>
                  </a:lnTo>
                  <a:lnTo>
                    <a:pt x="1575562" y="656971"/>
                  </a:lnTo>
                  <a:lnTo>
                    <a:pt x="1601990" y="636955"/>
                  </a:lnTo>
                  <a:lnTo>
                    <a:pt x="1621688" y="613638"/>
                  </a:lnTo>
                  <a:lnTo>
                    <a:pt x="1634667" y="587044"/>
                  </a:lnTo>
                  <a:lnTo>
                    <a:pt x="1640967" y="557149"/>
                  </a:lnTo>
                  <a:close/>
                </a:path>
                <a:path w="2508250" h="699769">
                  <a:moveTo>
                    <a:pt x="1700022" y="601345"/>
                  </a:moveTo>
                  <a:lnTo>
                    <a:pt x="1677797" y="601345"/>
                  </a:lnTo>
                  <a:lnTo>
                    <a:pt x="1677797" y="544830"/>
                  </a:lnTo>
                  <a:lnTo>
                    <a:pt x="1659001" y="544830"/>
                  </a:lnTo>
                  <a:lnTo>
                    <a:pt x="1659001" y="688340"/>
                  </a:lnTo>
                  <a:lnTo>
                    <a:pt x="1677797" y="688340"/>
                  </a:lnTo>
                  <a:lnTo>
                    <a:pt x="1677797" y="617093"/>
                  </a:lnTo>
                  <a:lnTo>
                    <a:pt x="1700022" y="617093"/>
                  </a:lnTo>
                  <a:lnTo>
                    <a:pt x="1700022" y="601345"/>
                  </a:lnTo>
                  <a:close/>
                </a:path>
                <a:path w="2508250" h="699769">
                  <a:moveTo>
                    <a:pt x="1729232" y="365887"/>
                  </a:moveTo>
                  <a:lnTo>
                    <a:pt x="1728558" y="354965"/>
                  </a:lnTo>
                  <a:lnTo>
                    <a:pt x="1726590" y="345262"/>
                  </a:lnTo>
                  <a:lnTo>
                    <a:pt x="1723326" y="336778"/>
                  </a:lnTo>
                  <a:lnTo>
                    <a:pt x="1720405" y="332105"/>
                  </a:lnTo>
                  <a:lnTo>
                    <a:pt x="1718818" y="329565"/>
                  </a:lnTo>
                  <a:lnTo>
                    <a:pt x="1713141" y="323735"/>
                  </a:lnTo>
                  <a:lnTo>
                    <a:pt x="1710804" y="322249"/>
                  </a:lnTo>
                  <a:lnTo>
                    <a:pt x="1710804" y="365887"/>
                  </a:lnTo>
                  <a:lnTo>
                    <a:pt x="1710690" y="376821"/>
                  </a:lnTo>
                  <a:lnTo>
                    <a:pt x="1708912" y="384556"/>
                  </a:lnTo>
                  <a:lnTo>
                    <a:pt x="1705013" y="390779"/>
                  </a:lnTo>
                  <a:lnTo>
                    <a:pt x="1701292" y="396875"/>
                  </a:lnTo>
                  <a:lnTo>
                    <a:pt x="1696593" y="400050"/>
                  </a:lnTo>
                  <a:lnTo>
                    <a:pt x="1685544" y="400050"/>
                  </a:lnTo>
                  <a:lnTo>
                    <a:pt x="1671447" y="365887"/>
                  </a:lnTo>
                  <a:lnTo>
                    <a:pt x="1671789" y="358571"/>
                  </a:lnTo>
                  <a:lnTo>
                    <a:pt x="1685417" y="332105"/>
                  </a:lnTo>
                  <a:lnTo>
                    <a:pt x="1696847" y="332105"/>
                  </a:lnTo>
                  <a:lnTo>
                    <a:pt x="1710804" y="365887"/>
                  </a:lnTo>
                  <a:lnTo>
                    <a:pt x="1710804" y="322249"/>
                  </a:lnTo>
                  <a:lnTo>
                    <a:pt x="1706638" y="319570"/>
                  </a:lnTo>
                  <a:lnTo>
                    <a:pt x="1699285" y="317068"/>
                  </a:lnTo>
                  <a:lnTo>
                    <a:pt x="1691132" y="316230"/>
                  </a:lnTo>
                  <a:lnTo>
                    <a:pt x="1682813" y="317042"/>
                  </a:lnTo>
                  <a:lnTo>
                    <a:pt x="1655483" y="345033"/>
                  </a:lnTo>
                  <a:lnTo>
                    <a:pt x="1652905" y="365887"/>
                  </a:lnTo>
                  <a:lnTo>
                    <a:pt x="1653552" y="376897"/>
                  </a:lnTo>
                  <a:lnTo>
                    <a:pt x="1675511" y="412343"/>
                  </a:lnTo>
                  <a:lnTo>
                    <a:pt x="1691132" y="415671"/>
                  </a:lnTo>
                  <a:lnTo>
                    <a:pt x="1699285" y="414845"/>
                  </a:lnTo>
                  <a:lnTo>
                    <a:pt x="1706638" y="412343"/>
                  </a:lnTo>
                  <a:lnTo>
                    <a:pt x="1713141" y="408178"/>
                  </a:lnTo>
                  <a:lnTo>
                    <a:pt x="1718818" y="402336"/>
                  </a:lnTo>
                  <a:lnTo>
                    <a:pt x="1720240" y="400050"/>
                  </a:lnTo>
                  <a:lnTo>
                    <a:pt x="1723326" y="395135"/>
                  </a:lnTo>
                  <a:lnTo>
                    <a:pt x="1726590" y="386638"/>
                  </a:lnTo>
                  <a:lnTo>
                    <a:pt x="1728558" y="376897"/>
                  </a:lnTo>
                  <a:lnTo>
                    <a:pt x="1729232" y="365887"/>
                  </a:lnTo>
                  <a:close/>
                </a:path>
                <a:path w="2508250" h="699769">
                  <a:moveTo>
                    <a:pt x="1787652" y="338074"/>
                  </a:moveTo>
                  <a:lnTo>
                    <a:pt x="1764411" y="338074"/>
                  </a:lnTo>
                  <a:lnTo>
                    <a:pt x="1764411" y="307086"/>
                  </a:lnTo>
                  <a:lnTo>
                    <a:pt x="1745742" y="307086"/>
                  </a:lnTo>
                  <a:lnTo>
                    <a:pt x="1745742" y="450596"/>
                  </a:lnTo>
                  <a:lnTo>
                    <a:pt x="1764411" y="450596"/>
                  </a:lnTo>
                  <a:lnTo>
                    <a:pt x="1764411" y="399923"/>
                  </a:lnTo>
                  <a:lnTo>
                    <a:pt x="1787652" y="399923"/>
                  </a:lnTo>
                  <a:lnTo>
                    <a:pt x="1787652" y="384175"/>
                  </a:lnTo>
                  <a:lnTo>
                    <a:pt x="1764411" y="384175"/>
                  </a:lnTo>
                  <a:lnTo>
                    <a:pt x="1764411" y="353695"/>
                  </a:lnTo>
                  <a:lnTo>
                    <a:pt x="1787652" y="353695"/>
                  </a:lnTo>
                  <a:lnTo>
                    <a:pt x="1787652" y="338074"/>
                  </a:lnTo>
                  <a:close/>
                </a:path>
                <a:path w="2508250" h="699769">
                  <a:moveTo>
                    <a:pt x="1794764" y="603631"/>
                  </a:moveTo>
                  <a:lnTo>
                    <a:pt x="1794116" y="592785"/>
                  </a:lnTo>
                  <a:lnTo>
                    <a:pt x="1792185" y="583095"/>
                  </a:lnTo>
                  <a:lnTo>
                    <a:pt x="1788972" y="574598"/>
                  </a:lnTo>
                  <a:lnTo>
                    <a:pt x="1786039" y="569849"/>
                  </a:lnTo>
                  <a:lnTo>
                    <a:pt x="1784477" y="567309"/>
                  </a:lnTo>
                  <a:lnTo>
                    <a:pt x="1778914" y="561479"/>
                  </a:lnTo>
                  <a:lnTo>
                    <a:pt x="1776590" y="559981"/>
                  </a:lnTo>
                  <a:lnTo>
                    <a:pt x="1776590" y="603631"/>
                  </a:lnTo>
                  <a:lnTo>
                    <a:pt x="1776539" y="614565"/>
                  </a:lnTo>
                  <a:lnTo>
                    <a:pt x="1774698" y="622554"/>
                  </a:lnTo>
                  <a:lnTo>
                    <a:pt x="1771015" y="628650"/>
                  </a:lnTo>
                  <a:lnTo>
                    <a:pt x="1767205" y="634746"/>
                  </a:lnTo>
                  <a:lnTo>
                    <a:pt x="1762633" y="637794"/>
                  </a:lnTo>
                  <a:lnTo>
                    <a:pt x="1751584" y="637794"/>
                  </a:lnTo>
                  <a:lnTo>
                    <a:pt x="1737614" y="603631"/>
                  </a:lnTo>
                  <a:lnTo>
                    <a:pt x="1737944" y="596417"/>
                  </a:lnTo>
                  <a:lnTo>
                    <a:pt x="1751457" y="569849"/>
                  </a:lnTo>
                  <a:lnTo>
                    <a:pt x="1762887" y="569849"/>
                  </a:lnTo>
                  <a:lnTo>
                    <a:pt x="1776590" y="603631"/>
                  </a:lnTo>
                  <a:lnTo>
                    <a:pt x="1776590" y="559981"/>
                  </a:lnTo>
                  <a:lnTo>
                    <a:pt x="1772488" y="557301"/>
                  </a:lnTo>
                  <a:lnTo>
                    <a:pt x="1765274" y="554812"/>
                  </a:lnTo>
                  <a:lnTo>
                    <a:pt x="1757172" y="553974"/>
                  </a:lnTo>
                  <a:lnTo>
                    <a:pt x="1748993" y="554812"/>
                  </a:lnTo>
                  <a:lnTo>
                    <a:pt x="1721891" y="582930"/>
                  </a:lnTo>
                  <a:lnTo>
                    <a:pt x="1719326" y="603631"/>
                  </a:lnTo>
                  <a:lnTo>
                    <a:pt x="1719973" y="614565"/>
                  </a:lnTo>
                  <a:lnTo>
                    <a:pt x="1741779" y="650087"/>
                  </a:lnTo>
                  <a:lnTo>
                    <a:pt x="1757172" y="653415"/>
                  </a:lnTo>
                  <a:lnTo>
                    <a:pt x="1765312" y="652589"/>
                  </a:lnTo>
                  <a:lnTo>
                    <a:pt x="1772602" y="650074"/>
                  </a:lnTo>
                  <a:lnTo>
                    <a:pt x="1778977" y="645922"/>
                  </a:lnTo>
                  <a:lnTo>
                    <a:pt x="1784477" y="640080"/>
                  </a:lnTo>
                  <a:lnTo>
                    <a:pt x="1785886" y="637794"/>
                  </a:lnTo>
                  <a:lnTo>
                    <a:pt x="1788972" y="632802"/>
                  </a:lnTo>
                  <a:lnTo>
                    <a:pt x="1792185" y="624293"/>
                  </a:lnTo>
                  <a:lnTo>
                    <a:pt x="1794116" y="614565"/>
                  </a:lnTo>
                  <a:lnTo>
                    <a:pt x="1794764" y="603631"/>
                  </a:lnTo>
                  <a:close/>
                </a:path>
                <a:path w="2508250" h="699769">
                  <a:moveTo>
                    <a:pt x="1834896" y="544830"/>
                  </a:moveTo>
                  <a:lnTo>
                    <a:pt x="1816354" y="544830"/>
                  </a:lnTo>
                  <a:lnTo>
                    <a:pt x="1816354" y="688340"/>
                  </a:lnTo>
                  <a:lnTo>
                    <a:pt x="1834896" y="688340"/>
                  </a:lnTo>
                  <a:lnTo>
                    <a:pt x="1834896" y="544830"/>
                  </a:lnTo>
                  <a:close/>
                </a:path>
                <a:path w="2508250" h="699769">
                  <a:moveTo>
                    <a:pt x="1973326" y="433070"/>
                  </a:moveTo>
                  <a:lnTo>
                    <a:pt x="1894459" y="433070"/>
                  </a:lnTo>
                  <a:lnTo>
                    <a:pt x="1894459" y="424307"/>
                  </a:lnTo>
                  <a:lnTo>
                    <a:pt x="1969770" y="424307"/>
                  </a:lnTo>
                  <a:lnTo>
                    <a:pt x="1969770" y="386334"/>
                  </a:lnTo>
                  <a:lnTo>
                    <a:pt x="1875790" y="386334"/>
                  </a:lnTo>
                  <a:lnTo>
                    <a:pt x="1875790" y="401828"/>
                  </a:lnTo>
                  <a:lnTo>
                    <a:pt x="1951101" y="401828"/>
                  </a:lnTo>
                  <a:lnTo>
                    <a:pt x="1951101" y="410210"/>
                  </a:lnTo>
                  <a:lnTo>
                    <a:pt x="1875790" y="410210"/>
                  </a:lnTo>
                  <a:lnTo>
                    <a:pt x="1875790" y="448691"/>
                  </a:lnTo>
                  <a:lnTo>
                    <a:pt x="1973326" y="448691"/>
                  </a:lnTo>
                  <a:lnTo>
                    <a:pt x="1973326" y="433070"/>
                  </a:lnTo>
                  <a:close/>
                </a:path>
                <a:path w="2508250" h="699769">
                  <a:moveTo>
                    <a:pt x="1980819" y="607568"/>
                  </a:moveTo>
                  <a:lnTo>
                    <a:pt x="1906651" y="607568"/>
                  </a:lnTo>
                  <a:lnTo>
                    <a:pt x="1906651" y="573024"/>
                  </a:lnTo>
                  <a:lnTo>
                    <a:pt x="1978660" y="573024"/>
                  </a:lnTo>
                  <a:lnTo>
                    <a:pt x="1978660" y="557530"/>
                  </a:lnTo>
                  <a:lnTo>
                    <a:pt x="1887855" y="557530"/>
                  </a:lnTo>
                  <a:lnTo>
                    <a:pt x="1887855" y="623189"/>
                  </a:lnTo>
                  <a:lnTo>
                    <a:pt x="1980819" y="623189"/>
                  </a:lnTo>
                  <a:lnTo>
                    <a:pt x="1980819" y="607568"/>
                  </a:lnTo>
                  <a:close/>
                </a:path>
                <a:path w="2508250" h="699769">
                  <a:moveTo>
                    <a:pt x="1989201" y="361569"/>
                  </a:moveTo>
                  <a:lnTo>
                    <a:pt x="1967357" y="361569"/>
                  </a:lnTo>
                  <a:lnTo>
                    <a:pt x="1968423" y="350558"/>
                  </a:lnTo>
                  <a:lnTo>
                    <a:pt x="1968601" y="347599"/>
                  </a:lnTo>
                  <a:lnTo>
                    <a:pt x="1969173" y="338061"/>
                  </a:lnTo>
                  <a:lnTo>
                    <a:pt x="1969617" y="324129"/>
                  </a:lnTo>
                  <a:lnTo>
                    <a:pt x="1969770" y="308737"/>
                  </a:lnTo>
                  <a:lnTo>
                    <a:pt x="1875917" y="308737"/>
                  </a:lnTo>
                  <a:lnTo>
                    <a:pt x="1875917" y="324231"/>
                  </a:lnTo>
                  <a:lnTo>
                    <a:pt x="1951101" y="324231"/>
                  </a:lnTo>
                  <a:lnTo>
                    <a:pt x="1950974" y="333248"/>
                  </a:lnTo>
                  <a:lnTo>
                    <a:pt x="1869567" y="336042"/>
                  </a:lnTo>
                  <a:lnTo>
                    <a:pt x="1873758" y="351409"/>
                  </a:lnTo>
                  <a:lnTo>
                    <a:pt x="1950339" y="347599"/>
                  </a:lnTo>
                  <a:lnTo>
                    <a:pt x="1949958" y="354584"/>
                  </a:lnTo>
                  <a:lnTo>
                    <a:pt x="1949577" y="359283"/>
                  </a:lnTo>
                  <a:lnTo>
                    <a:pt x="1949450" y="361569"/>
                  </a:lnTo>
                  <a:lnTo>
                    <a:pt x="1855978" y="361569"/>
                  </a:lnTo>
                  <a:lnTo>
                    <a:pt x="1855978" y="377317"/>
                  </a:lnTo>
                  <a:lnTo>
                    <a:pt x="1989201" y="377317"/>
                  </a:lnTo>
                  <a:lnTo>
                    <a:pt x="1989201" y="361569"/>
                  </a:lnTo>
                  <a:close/>
                </a:path>
                <a:path w="2508250" h="699769">
                  <a:moveTo>
                    <a:pt x="1999869" y="651637"/>
                  </a:moveTo>
                  <a:lnTo>
                    <a:pt x="1866646" y="651637"/>
                  </a:lnTo>
                  <a:lnTo>
                    <a:pt x="1866646" y="667258"/>
                  </a:lnTo>
                  <a:lnTo>
                    <a:pt x="1999869" y="667258"/>
                  </a:lnTo>
                  <a:lnTo>
                    <a:pt x="1999869" y="651637"/>
                  </a:lnTo>
                  <a:close/>
                </a:path>
                <a:path w="2508250" h="699769">
                  <a:moveTo>
                    <a:pt x="2062607" y="565404"/>
                  </a:moveTo>
                  <a:lnTo>
                    <a:pt x="2045462" y="565404"/>
                  </a:lnTo>
                  <a:lnTo>
                    <a:pt x="2034794" y="580504"/>
                  </a:lnTo>
                  <a:lnTo>
                    <a:pt x="2027174" y="596823"/>
                  </a:lnTo>
                  <a:lnTo>
                    <a:pt x="2022602" y="614362"/>
                  </a:lnTo>
                  <a:lnTo>
                    <a:pt x="2021078" y="633095"/>
                  </a:lnTo>
                  <a:lnTo>
                    <a:pt x="2022589" y="652132"/>
                  </a:lnTo>
                  <a:lnTo>
                    <a:pt x="2027161" y="669582"/>
                  </a:lnTo>
                  <a:lnTo>
                    <a:pt x="2034781" y="685469"/>
                  </a:lnTo>
                  <a:lnTo>
                    <a:pt x="2045462" y="699770"/>
                  </a:lnTo>
                  <a:lnTo>
                    <a:pt x="2062607" y="699770"/>
                  </a:lnTo>
                  <a:lnTo>
                    <a:pt x="2052358" y="684530"/>
                  </a:lnTo>
                  <a:lnTo>
                    <a:pt x="2045055" y="668350"/>
                  </a:lnTo>
                  <a:lnTo>
                    <a:pt x="2040686" y="651192"/>
                  </a:lnTo>
                  <a:lnTo>
                    <a:pt x="2039239" y="633095"/>
                  </a:lnTo>
                  <a:lnTo>
                    <a:pt x="2040686" y="614794"/>
                  </a:lnTo>
                  <a:lnTo>
                    <a:pt x="2045055" y="597395"/>
                  </a:lnTo>
                  <a:lnTo>
                    <a:pt x="2052358" y="580936"/>
                  </a:lnTo>
                  <a:lnTo>
                    <a:pt x="2062607" y="565404"/>
                  </a:lnTo>
                  <a:close/>
                </a:path>
                <a:path w="2508250" h="699769">
                  <a:moveTo>
                    <a:pt x="2098294" y="414274"/>
                  </a:moveTo>
                  <a:lnTo>
                    <a:pt x="2096325" y="402209"/>
                  </a:lnTo>
                  <a:lnTo>
                    <a:pt x="2095754" y="398653"/>
                  </a:lnTo>
                  <a:lnTo>
                    <a:pt x="2085200" y="400227"/>
                  </a:lnTo>
                  <a:lnTo>
                    <a:pt x="2071446" y="401345"/>
                  </a:lnTo>
                  <a:lnTo>
                    <a:pt x="2054479" y="401993"/>
                  </a:lnTo>
                  <a:lnTo>
                    <a:pt x="2034286" y="402209"/>
                  </a:lnTo>
                  <a:lnTo>
                    <a:pt x="2034286" y="373126"/>
                  </a:lnTo>
                  <a:lnTo>
                    <a:pt x="2083308" y="373126"/>
                  </a:lnTo>
                  <a:lnTo>
                    <a:pt x="2083308" y="317754"/>
                  </a:lnTo>
                  <a:lnTo>
                    <a:pt x="2015617" y="317754"/>
                  </a:lnTo>
                  <a:lnTo>
                    <a:pt x="2015617" y="333375"/>
                  </a:lnTo>
                  <a:lnTo>
                    <a:pt x="2064512" y="333375"/>
                  </a:lnTo>
                  <a:lnTo>
                    <a:pt x="2064512" y="357632"/>
                  </a:lnTo>
                  <a:lnTo>
                    <a:pt x="2015617" y="357632"/>
                  </a:lnTo>
                  <a:lnTo>
                    <a:pt x="2015617" y="417830"/>
                  </a:lnTo>
                  <a:lnTo>
                    <a:pt x="2043722" y="417614"/>
                  </a:lnTo>
                  <a:lnTo>
                    <a:pt x="2066899" y="416966"/>
                  </a:lnTo>
                  <a:lnTo>
                    <a:pt x="2085098" y="415848"/>
                  </a:lnTo>
                  <a:lnTo>
                    <a:pt x="2098294" y="414274"/>
                  </a:lnTo>
                  <a:close/>
                </a:path>
                <a:path w="2508250" h="699769">
                  <a:moveTo>
                    <a:pt x="2143125" y="584962"/>
                  </a:moveTo>
                  <a:lnTo>
                    <a:pt x="2141258" y="580390"/>
                  </a:lnTo>
                  <a:lnTo>
                    <a:pt x="2140077" y="577469"/>
                  </a:lnTo>
                  <a:lnTo>
                    <a:pt x="2133854" y="571881"/>
                  </a:lnTo>
                  <a:lnTo>
                    <a:pt x="2128774" y="568299"/>
                  </a:lnTo>
                  <a:lnTo>
                    <a:pt x="2122716" y="565708"/>
                  </a:lnTo>
                  <a:lnTo>
                    <a:pt x="2115680" y="564159"/>
                  </a:lnTo>
                  <a:lnTo>
                    <a:pt x="2107692" y="563626"/>
                  </a:lnTo>
                  <a:lnTo>
                    <a:pt x="2099525" y="564210"/>
                  </a:lnTo>
                  <a:lnTo>
                    <a:pt x="2091791" y="565937"/>
                  </a:lnTo>
                  <a:lnTo>
                    <a:pt x="2084527" y="568833"/>
                  </a:lnTo>
                  <a:lnTo>
                    <a:pt x="2077720" y="572897"/>
                  </a:lnTo>
                  <a:lnTo>
                    <a:pt x="2077720" y="591566"/>
                  </a:lnTo>
                  <a:lnTo>
                    <a:pt x="2084247" y="586663"/>
                  </a:lnTo>
                  <a:lnTo>
                    <a:pt x="2090889" y="583171"/>
                  </a:lnTo>
                  <a:lnTo>
                    <a:pt x="2097684" y="581088"/>
                  </a:lnTo>
                  <a:lnTo>
                    <a:pt x="2104644" y="580390"/>
                  </a:lnTo>
                  <a:lnTo>
                    <a:pt x="2110740" y="580390"/>
                  </a:lnTo>
                  <a:lnTo>
                    <a:pt x="2115058" y="581787"/>
                  </a:lnTo>
                  <a:lnTo>
                    <a:pt x="2117979" y="584454"/>
                  </a:lnTo>
                  <a:lnTo>
                    <a:pt x="2120773" y="587121"/>
                  </a:lnTo>
                  <a:lnTo>
                    <a:pt x="2122297" y="590931"/>
                  </a:lnTo>
                  <a:lnTo>
                    <a:pt x="2122259" y="599821"/>
                  </a:lnTo>
                  <a:lnTo>
                    <a:pt x="2121281" y="603250"/>
                  </a:lnTo>
                  <a:lnTo>
                    <a:pt x="2117217" y="609600"/>
                  </a:lnTo>
                  <a:lnTo>
                    <a:pt x="2113788" y="612902"/>
                  </a:lnTo>
                  <a:lnTo>
                    <a:pt x="2100897" y="622719"/>
                  </a:lnTo>
                  <a:lnTo>
                    <a:pt x="2094230" y="628142"/>
                  </a:lnTo>
                  <a:lnTo>
                    <a:pt x="2073910" y="660781"/>
                  </a:lnTo>
                  <a:lnTo>
                    <a:pt x="2073910" y="675005"/>
                  </a:lnTo>
                  <a:lnTo>
                    <a:pt x="2142236" y="675005"/>
                  </a:lnTo>
                  <a:lnTo>
                    <a:pt x="2142236" y="657479"/>
                  </a:lnTo>
                  <a:lnTo>
                    <a:pt x="2095881" y="657479"/>
                  </a:lnTo>
                  <a:lnTo>
                    <a:pt x="2095881" y="654812"/>
                  </a:lnTo>
                  <a:lnTo>
                    <a:pt x="2097278" y="651637"/>
                  </a:lnTo>
                  <a:lnTo>
                    <a:pt x="2100199" y="648208"/>
                  </a:lnTo>
                  <a:lnTo>
                    <a:pt x="2103120" y="644652"/>
                  </a:lnTo>
                  <a:lnTo>
                    <a:pt x="2107819" y="640461"/>
                  </a:lnTo>
                  <a:lnTo>
                    <a:pt x="2114550" y="635508"/>
                  </a:lnTo>
                  <a:lnTo>
                    <a:pt x="2121789" y="630047"/>
                  </a:lnTo>
                  <a:lnTo>
                    <a:pt x="2143125" y="599821"/>
                  </a:lnTo>
                  <a:lnTo>
                    <a:pt x="2143125" y="584962"/>
                  </a:lnTo>
                  <a:close/>
                </a:path>
                <a:path w="2508250" h="699769">
                  <a:moveTo>
                    <a:pt x="2146554" y="362204"/>
                  </a:moveTo>
                  <a:lnTo>
                    <a:pt x="2124075" y="362204"/>
                  </a:lnTo>
                  <a:lnTo>
                    <a:pt x="2124075" y="307086"/>
                  </a:lnTo>
                  <a:lnTo>
                    <a:pt x="2105533" y="307086"/>
                  </a:lnTo>
                  <a:lnTo>
                    <a:pt x="2105533" y="450596"/>
                  </a:lnTo>
                  <a:lnTo>
                    <a:pt x="2124075" y="450596"/>
                  </a:lnTo>
                  <a:lnTo>
                    <a:pt x="2124075" y="377952"/>
                  </a:lnTo>
                  <a:lnTo>
                    <a:pt x="2146554" y="377952"/>
                  </a:lnTo>
                  <a:lnTo>
                    <a:pt x="2146554" y="362204"/>
                  </a:lnTo>
                  <a:close/>
                </a:path>
                <a:path w="2508250" h="699769">
                  <a:moveTo>
                    <a:pt x="2235454" y="619506"/>
                  </a:moveTo>
                  <a:lnTo>
                    <a:pt x="2227046" y="579755"/>
                  </a:lnTo>
                  <a:lnTo>
                    <a:pt x="2214181" y="567042"/>
                  </a:lnTo>
                  <a:lnTo>
                    <a:pt x="2214181" y="619506"/>
                  </a:lnTo>
                  <a:lnTo>
                    <a:pt x="2214143" y="622046"/>
                  </a:lnTo>
                  <a:lnTo>
                    <a:pt x="2213165" y="638098"/>
                  </a:lnTo>
                  <a:lnTo>
                    <a:pt x="2209952" y="650646"/>
                  </a:lnTo>
                  <a:lnTo>
                    <a:pt x="2204593" y="658152"/>
                  </a:lnTo>
                  <a:lnTo>
                    <a:pt x="2197100" y="660654"/>
                  </a:lnTo>
                  <a:lnTo>
                    <a:pt x="2189429" y="658215"/>
                  </a:lnTo>
                  <a:lnTo>
                    <a:pt x="2183942" y="650862"/>
                  </a:lnTo>
                  <a:lnTo>
                    <a:pt x="2180666" y="638644"/>
                  </a:lnTo>
                  <a:lnTo>
                    <a:pt x="2179599" y="622046"/>
                  </a:lnTo>
                  <a:lnTo>
                    <a:pt x="2179688" y="619506"/>
                  </a:lnTo>
                  <a:lnTo>
                    <a:pt x="2180691" y="603288"/>
                  </a:lnTo>
                  <a:lnTo>
                    <a:pt x="2184044" y="590219"/>
                  </a:lnTo>
                  <a:lnTo>
                    <a:pt x="2189645" y="582383"/>
                  </a:lnTo>
                  <a:lnTo>
                    <a:pt x="2197481" y="579755"/>
                  </a:lnTo>
                  <a:lnTo>
                    <a:pt x="2204809" y="582307"/>
                  </a:lnTo>
                  <a:lnTo>
                    <a:pt x="2210054" y="589953"/>
                  </a:lnTo>
                  <a:lnTo>
                    <a:pt x="2213191" y="602691"/>
                  </a:lnTo>
                  <a:lnTo>
                    <a:pt x="2214181" y="619506"/>
                  </a:lnTo>
                  <a:lnTo>
                    <a:pt x="2214181" y="567042"/>
                  </a:lnTo>
                  <a:lnTo>
                    <a:pt x="2198370" y="563626"/>
                  </a:lnTo>
                  <a:lnTo>
                    <a:pt x="2189226" y="564565"/>
                  </a:lnTo>
                  <a:lnTo>
                    <a:pt x="2181225" y="567359"/>
                  </a:lnTo>
                  <a:lnTo>
                    <a:pt x="2159127" y="608622"/>
                  </a:lnTo>
                  <a:lnTo>
                    <a:pt x="2158492" y="622046"/>
                  </a:lnTo>
                  <a:lnTo>
                    <a:pt x="2160841" y="646049"/>
                  </a:lnTo>
                  <a:lnTo>
                    <a:pt x="2167915" y="663194"/>
                  </a:lnTo>
                  <a:lnTo>
                    <a:pt x="2179701" y="673481"/>
                  </a:lnTo>
                  <a:lnTo>
                    <a:pt x="2196211" y="676910"/>
                  </a:lnTo>
                  <a:lnTo>
                    <a:pt x="2205177" y="675982"/>
                  </a:lnTo>
                  <a:lnTo>
                    <a:pt x="2213051" y="673188"/>
                  </a:lnTo>
                  <a:lnTo>
                    <a:pt x="2219795" y="668502"/>
                  </a:lnTo>
                  <a:lnTo>
                    <a:pt x="2225421" y="661924"/>
                  </a:lnTo>
                  <a:lnTo>
                    <a:pt x="2226094" y="660654"/>
                  </a:lnTo>
                  <a:lnTo>
                    <a:pt x="2229828" y="653707"/>
                  </a:lnTo>
                  <a:lnTo>
                    <a:pt x="2232952" y="643915"/>
                  </a:lnTo>
                  <a:lnTo>
                    <a:pt x="2234831" y="632510"/>
                  </a:lnTo>
                  <a:lnTo>
                    <a:pt x="2235454" y="619506"/>
                  </a:lnTo>
                  <a:close/>
                </a:path>
                <a:path w="2508250" h="699769">
                  <a:moveTo>
                    <a:pt x="2274951" y="341630"/>
                  </a:moveTo>
                  <a:lnTo>
                    <a:pt x="2255647" y="314528"/>
                  </a:lnTo>
                  <a:lnTo>
                    <a:pt x="2255647" y="336296"/>
                  </a:lnTo>
                  <a:lnTo>
                    <a:pt x="2255647" y="347091"/>
                  </a:lnTo>
                  <a:lnTo>
                    <a:pt x="2253234" y="351282"/>
                  </a:lnTo>
                  <a:lnTo>
                    <a:pt x="2247074" y="355219"/>
                  </a:lnTo>
                  <a:lnTo>
                    <a:pt x="2243455" y="357505"/>
                  </a:lnTo>
                  <a:lnTo>
                    <a:pt x="2236343" y="359029"/>
                  </a:lnTo>
                  <a:lnTo>
                    <a:pt x="2217801" y="359029"/>
                  </a:lnTo>
                  <a:lnTo>
                    <a:pt x="2210689" y="357505"/>
                  </a:lnTo>
                  <a:lnTo>
                    <a:pt x="2205863" y="354330"/>
                  </a:lnTo>
                  <a:lnTo>
                    <a:pt x="2201037" y="351282"/>
                  </a:lnTo>
                  <a:lnTo>
                    <a:pt x="2198624" y="347091"/>
                  </a:lnTo>
                  <a:lnTo>
                    <a:pt x="2198624" y="336296"/>
                  </a:lnTo>
                  <a:lnTo>
                    <a:pt x="2201037" y="331978"/>
                  </a:lnTo>
                  <a:lnTo>
                    <a:pt x="2205863" y="328930"/>
                  </a:lnTo>
                  <a:lnTo>
                    <a:pt x="2210689" y="325755"/>
                  </a:lnTo>
                  <a:lnTo>
                    <a:pt x="2217801" y="324231"/>
                  </a:lnTo>
                  <a:lnTo>
                    <a:pt x="2236343" y="324231"/>
                  </a:lnTo>
                  <a:lnTo>
                    <a:pt x="2243455" y="325755"/>
                  </a:lnTo>
                  <a:lnTo>
                    <a:pt x="2248281" y="328930"/>
                  </a:lnTo>
                  <a:lnTo>
                    <a:pt x="2253234" y="331978"/>
                  </a:lnTo>
                  <a:lnTo>
                    <a:pt x="2227072" y="309372"/>
                  </a:lnTo>
                  <a:lnTo>
                    <a:pt x="2216734" y="309930"/>
                  </a:lnTo>
                  <a:lnTo>
                    <a:pt x="2182787" y="328523"/>
                  </a:lnTo>
                  <a:lnTo>
                    <a:pt x="2179574" y="341630"/>
                  </a:lnTo>
                  <a:lnTo>
                    <a:pt x="2180374" y="348805"/>
                  </a:lnTo>
                  <a:lnTo>
                    <a:pt x="2216975" y="374332"/>
                  </a:lnTo>
                  <a:lnTo>
                    <a:pt x="2227453" y="374904"/>
                  </a:lnTo>
                  <a:lnTo>
                    <a:pt x="2237981" y="374332"/>
                  </a:lnTo>
                  <a:lnTo>
                    <a:pt x="2269121" y="359029"/>
                  </a:lnTo>
                  <a:lnTo>
                    <a:pt x="2271801" y="355180"/>
                  </a:lnTo>
                  <a:lnTo>
                    <a:pt x="2274163" y="348780"/>
                  </a:lnTo>
                  <a:lnTo>
                    <a:pt x="2274951" y="341630"/>
                  </a:lnTo>
                  <a:close/>
                </a:path>
                <a:path w="2508250" h="699769">
                  <a:moveTo>
                    <a:pt x="2294001" y="386207"/>
                  </a:moveTo>
                  <a:lnTo>
                    <a:pt x="2160778" y="386207"/>
                  </a:lnTo>
                  <a:lnTo>
                    <a:pt x="2160778" y="402082"/>
                  </a:lnTo>
                  <a:lnTo>
                    <a:pt x="2217928" y="402082"/>
                  </a:lnTo>
                  <a:lnTo>
                    <a:pt x="2217928" y="450596"/>
                  </a:lnTo>
                  <a:lnTo>
                    <a:pt x="2236724" y="450596"/>
                  </a:lnTo>
                  <a:lnTo>
                    <a:pt x="2236724" y="402082"/>
                  </a:lnTo>
                  <a:lnTo>
                    <a:pt x="2294001" y="402082"/>
                  </a:lnTo>
                  <a:lnTo>
                    <a:pt x="2294001" y="386207"/>
                  </a:lnTo>
                  <a:close/>
                </a:path>
                <a:path w="2508250" h="699769">
                  <a:moveTo>
                    <a:pt x="2319909" y="584962"/>
                  </a:moveTo>
                  <a:lnTo>
                    <a:pt x="2318042" y="580390"/>
                  </a:lnTo>
                  <a:lnTo>
                    <a:pt x="2316861" y="577469"/>
                  </a:lnTo>
                  <a:lnTo>
                    <a:pt x="2310638" y="571881"/>
                  </a:lnTo>
                  <a:lnTo>
                    <a:pt x="2305558" y="568299"/>
                  </a:lnTo>
                  <a:lnTo>
                    <a:pt x="2299500" y="565708"/>
                  </a:lnTo>
                  <a:lnTo>
                    <a:pt x="2292464" y="564159"/>
                  </a:lnTo>
                  <a:lnTo>
                    <a:pt x="2284476" y="563626"/>
                  </a:lnTo>
                  <a:lnTo>
                    <a:pt x="2276310" y="564210"/>
                  </a:lnTo>
                  <a:lnTo>
                    <a:pt x="2268575" y="565937"/>
                  </a:lnTo>
                  <a:lnTo>
                    <a:pt x="2261311" y="568833"/>
                  </a:lnTo>
                  <a:lnTo>
                    <a:pt x="2254504" y="572897"/>
                  </a:lnTo>
                  <a:lnTo>
                    <a:pt x="2254504" y="591566"/>
                  </a:lnTo>
                  <a:lnTo>
                    <a:pt x="2261031" y="586663"/>
                  </a:lnTo>
                  <a:lnTo>
                    <a:pt x="2267674" y="583171"/>
                  </a:lnTo>
                  <a:lnTo>
                    <a:pt x="2274468" y="581088"/>
                  </a:lnTo>
                  <a:lnTo>
                    <a:pt x="2281428" y="580390"/>
                  </a:lnTo>
                  <a:lnTo>
                    <a:pt x="2287524" y="580390"/>
                  </a:lnTo>
                  <a:lnTo>
                    <a:pt x="2291842" y="581787"/>
                  </a:lnTo>
                  <a:lnTo>
                    <a:pt x="2294763" y="584454"/>
                  </a:lnTo>
                  <a:lnTo>
                    <a:pt x="2297557" y="587121"/>
                  </a:lnTo>
                  <a:lnTo>
                    <a:pt x="2299081" y="590931"/>
                  </a:lnTo>
                  <a:lnTo>
                    <a:pt x="2299043" y="599821"/>
                  </a:lnTo>
                  <a:lnTo>
                    <a:pt x="2298065" y="603250"/>
                  </a:lnTo>
                  <a:lnTo>
                    <a:pt x="2294001" y="609600"/>
                  </a:lnTo>
                  <a:lnTo>
                    <a:pt x="2290572" y="612902"/>
                  </a:lnTo>
                  <a:lnTo>
                    <a:pt x="2277668" y="622719"/>
                  </a:lnTo>
                  <a:lnTo>
                    <a:pt x="2271001" y="628142"/>
                  </a:lnTo>
                  <a:lnTo>
                    <a:pt x="2250694" y="660781"/>
                  </a:lnTo>
                  <a:lnTo>
                    <a:pt x="2250694" y="675005"/>
                  </a:lnTo>
                  <a:lnTo>
                    <a:pt x="2319020" y="675005"/>
                  </a:lnTo>
                  <a:lnTo>
                    <a:pt x="2319020" y="657479"/>
                  </a:lnTo>
                  <a:lnTo>
                    <a:pt x="2272665" y="657479"/>
                  </a:lnTo>
                  <a:lnTo>
                    <a:pt x="2272665" y="654812"/>
                  </a:lnTo>
                  <a:lnTo>
                    <a:pt x="2274062" y="651637"/>
                  </a:lnTo>
                  <a:lnTo>
                    <a:pt x="2276983" y="648208"/>
                  </a:lnTo>
                  <a:lnTo>
                    <a:pt x="2279904" y="644652"/>
                  </a:lnTo>
                  <a:lnTo>
                    <a:pt x="2284603" y="640461"/>
                  </a:lnTo>
                  <a:lnTo>
                    <a:pt x="2291334" y="635508"/>
                  </a:lnTo>
                  <a:lnTo>
                    <a:pt x="2298573" y="630047"/>
                  </a:lnTo>
                  <a:lnTo>
                    <a:pt x="2319909" y="599821"/>
                  </a:lnTo>
                  <a:lnTo>
                    <a:pt x="2319909" y="584962"/>
                  </a:lnTo>
                  <a:close/>
                </a:path>
                <a:path w="2508250" h="699769">
                  <a:moveTo>
                    <a:pt x="2408301" y="636905"/>
                  </a:moveTo>
                  <a:lnTo>
                    <a:pt x="2406015" y="631063"/>
                  </a:lnTo>
                  <a:lnTo>
                    <a:pt x="2396744" y="621538"/>
                  </a:lnTo>
                  <a:lnTo>
                    <a:pt x="2390648" y="618744"/>
                  </a:lnTo>
                  <a:lnTo>
                    <a:pt x="2383155" y="617982"/>
                  </a:lnTo>
                  <a:lnTo>
                    <a:pt x="2383155" y="617728"/>
                  </a:lnTo>
                  <a:lnTo>
                    <a:pt x="2392654" y="613829"/>
                  </a:lnTo>
                  <a:lnTo>
                    <a:pt x="2399436" y="607999"/>
                  </a:lnTo>
                  <a:lnTo>
                    <a:pt x="2403513" y="600252"/>
                  </a:lnTo>
                  <a:lnTo>
                    <a:pt x="2404872" y="590550"/>
                  </a:lnTo>
                  <a:lnTo>
                    <a:pt x="2404872" y="582168"/>
                  </a:lnTo>
                  <a:lnTo>
                    <a:pt x="2403703" y="579755"/>
                  </a:lnTo>
                  <a:lnTo>
                    <a:pt x="2401697" y="575564"/>
                  </a:lnTo>
                  <a:lnTo>
                    <a:pt x="2370836" y="563626"/>
                  </a:lnTo>
                  <a:lnTo>
                    <a:pt x="2363546" y="564007"/>
                  </a:lnTo>
                  <a:lnTo>
                    <a:pt x="2356739" y="565137"/>
                  </a:lnTo>
                  <a:lnTo>
                    <a:pt x="2350401" y="567004"/>
                  </a:lnTo>
                  <a:lnTo>
                    <a:pt x="2344547" y="569595"/>
                  </a:lnTo>
                  <a:lnTo>
                    <a:pt x="2344547" y="587121"/>
                  </a:lnTo>
                  <a:lnTo>
                    <a:pt x="2351532" y="582168"/>
                  </a:lnTo>
                  <a:lnTo>
                    <a:pt x="2358644" y="579755"/>
                  </a:lnTo>
                  <a:lnTo>
                    <a:pt x="2377821" y="579755"/>
                  </a:lnTo>
                  <a:lnTo>
                    <a:pt x="2383790" y="584708"/>
                  </a:lnTo>
                  <a:lnTo>
                    <a:pt x="2383790" y="594614"/>
                  </a:lnTo>
                  <a:lnTo>
                    <a:pt x="2382329" y="601624"/>
                  </a:lnTo>
                  <a:lnTo>
                    <a:pt x="2377986" y="606615"/>
                  </a:lnTo>
                  <a:lnTo>
                    <a:pt x="2370759" y="609625"/>
                  </a:lnTo>
                  <a:lnTo>
                    <a:pt x="2360676" y="610616"/>
                  </a:lnTo>
                  <a:lnTo>
                    <a:pt x="2351659" y="610616"/>
                  </a:lnTo>
                  <a:lnTo>
                    <a:pt x="2351659" y="626872"/>
                  </a:lnTo>
                  <a:lnTo>
                    <a:pt x="2361311" y="626872"/>
                  </a:lnTo>
                  <a:lnTo>
                    <a:pt x="2372614" y="627926"/>
                  </a:lnTo>
                  <a:lnTo>
                    <a:pt x="2380678" y="631101"/>
                  </a:lnTo>
                  <a:lnTo>
                    <a:pt x="2385491" y="636409"/>
                  </a:lnTo>
                  <a:lnTo>
                    <a:pt x="2387054" y="643763"/>
                  </a:lnTo>
                  <a:lnTo>
                    <a:pt x="2387092" y="649224"/>
                  </a:lnTo>
                  <a:lnTo>
                    <a:pt x="2385187" y="653415"/>
                  </a:lnTo>
                  <a:lnTo>
                    <a:pt x="2381377" y="656336"/>
                  </a:lnTo>
                  <a:lnTo>
                    <a:pt x="2377440" y="659257"/>
                  </a:lnTo>
                  <a:lnTo>
                    <a:pt x="2372360" y="660654"/>
                  </a:lnTo>
                  <a:lnTo>
                    <a:pt x="2366010" y="660654"/>
                  </a:lnTo>
                  <a:lnTo>
                    <a:pt x="2358961" y="660158"/>
                  </a:lnTo>
                  <a:lnTo>
                    <a:pt x="2352319" y="658622"/>
                  </a:lnTo>
                  <a:lnTo>
                    <a:pt x="2346109" y="656056"/>
                  </a:lnTo>
                  <a:lnTo>
                    <a:pt x="2340356" y="652399"/>
                  </a:lnTo>
                  <a:lnTo>
                    <a:pt x="2340356" y="671195"/>
                  </a:lnTo>
                  <a:lnTo>
                    <a:pt x="2345944" y="673696"/>
                  </a:lnTo>
                  <a:lnTo>
                    <a:pt x="2352268" y="675487"/>
                  </a:lnTo>
                  <a:lnTo>
                    <a:pt x="2359329" y="676554"/>
                  </a:lnTo>
                  <a:lnTo>
                    <a:pt x="2367153" y="676910"/>
                  </a:lnTo>
                  <a:lnTo>
                    <a:pt x="2376005" y="676363"/>
                  </a:lnTo>
                  <a:lnTo>
                    <a:pt x="2403589" y="660654"/>
                  </a:lnTo>
                  <a:lnTo>
                    <a:pt x="2405507" y="657580"/>
                  </a:lnTo>
                  <a:lnTo>
                    <a:pt x="2407602" y="651078"/>
                  </a:lnTo>
                  <a:lnTo>
                    <a:pt x="2408288" y="643890"/>
                  </a:lnTo>
                  <a:lnTo>
                    <a:pt x="2408301" y="636905"/>
                  </a:lnTo>
                  <a:close/>
                </a:path>
                <a:path w="2508250" h="699769">
                  <a:moveTo>
                    <a:pt x="2427351" y="369824"/>
                  </a:moveTo>
                  <a:lnTo>
                    <a:pt x="2353183" y="369824"/>
                  </a:lnTo>
                  <a:lnTo>
                    <a:pt x="2353183" y="335280"/>
                  </a:lnTo>
                  <a:lnTo>
                    <a:pt x="2425192" y="335280"/>
                  </a:lnTo>
                  <a:lnTo>
                    <a:pt x="2425192" y="319786"/>
                  </a:lnTo>
                  <a:lnTo>
                    <a:pt x="2334387" y="319786"/>
                  </a:lnTo>
                  <a:lnTo>
                    <a:pt x="2334387" y="385445"/>
                  </a:lnTo>
                  <a:lnTo>
                    <a:pt x="2427351" y="385445"/>
                  </a:lnTo>
                  <a:lnTo>
                    <a:pt x="2427351" y="369824"/>
                  </a:lnTo>
                  <a:close/>
                </a:path>
                <a:path w="2508250" h="699769">
                  <a:moveTo>
                    <a:pt x="2446401" y="413893"/>
                  </a:moveTo>
                  <a:lnTo>
                    <a:pt x="2313178" y="413893"/>
                  </a:lnTo>
                  <a:lnTo>
                    <a:pt x="2313178" y="429514"/>
                  </a:lnTo>
                  <a:lnTo>
                    <a:pt x="2446401" y="429514"/>
                  </a:lnTo>
                  <a:lnTo>
                    <a:pt x="2446401" y="413893"/>
                  </a:lnTo>
                  <a:close/>
                </a:path>
                <a:path w="2508250" h="699769">
                  <a:moveTo>
                    <a:pt x="2461133" y="633095"/>
                  </a:moveTo>
                  <a:lnTo>
                    <a:pt x="2459583" y="614438"/>
                  </a:lnTo>
                  <a:lnTo>
                    <a:pt x="2454973" y="596925"/>
                  </a:lnTo>
                  <a:lnTo>
                    <a:pt x="2447302" y="580580"/>
                  </a:lnTo>
                  <a:lnTo>
                    <a:pt x="2436622" y="565404"/>
                  </a:lnTo>
                  <a:lnTo>
                    <a:pt x="2419350" y="565404"/>
                  </a:lnTo>
                  <a:lnTo>
                    <a:pt x="2429599" y="580999"/>
                  </a:lnTo>
                  <a:lnTo>
                    <a:pt x="2436952" y="597496"/>
                  </a:lnTo>
                  <a:lnTo>
                    <a:pt x="2441359" y="614857"/>
                  </a:lnTo>
                  <a:lnTo>
                    <a:pt x="2442845" y="633095"/>
                  </a:lnTo>
                  <a:lnTo>
                    <a:pt x="2441359" y="651408"/>
                  </a:lnTo>
                  <a:lnTo>
                    <a:pt x="2436952" y="668629"/>
                  </a:lnTo>
                  <a:lnTo>
                    <a:pt x="2429599" y="684745"/>
                  </a:lnTo>
                  <a:lnTo>
                    <a:pt x="2419350" y="699770"/>
                  </a:lnTo>
                  <a:lnTo>
                    <a:pt x="2436495" y="699770"/>
                  </a:lnTo>
                  <a:lnTo>
                    <a:pt x="2447252" y="685393"/>
                  </a:lnTo>
                  <a:lnTo>
                    <a:pt x="2454948" y="669480"/>
                  </a:lnTo>
                  <a:lnTo>
                    <a:pt x="2459583" y="652056"/>
                  </a:lnTo>
                  <a:lnTo>
                    <a:pt x="2461133" y="633095"/>
                  </a:lnTo>
                  <a:close/>
                </a:path>
                <a:path w="2508250" h="699769">
                  <a:moveTo>
                    <a:pt x="2507996" y="563626"/>
                  </a:moveTo>
                  <a:lnTo>
                    <a:pt x="2490089" y="563626"/>
                  </a:lnTo>
                  <a:lnTo>
                    <a:pt x="2481453" y="597535"/>
                  </a:lnTo>
                  <a:lnTo>
                    <a:pt x="2494534" y="597535"/>
                  </a:lnTo>
                  <a:lnTo>
                    <a:pt x="2507996" y="5636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15703" y="3040125"/>
              <a:ext cx="118237" cy="135255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7408926" y="3270757"/>
              <a:ext cx="948690" cy="146050"/>
            </a:xfrm>
            <a:custGeom>
              <a:avLst/>
              <a:gdLst/>
              <a:ahLst/>
              <a:cxnLst/>
              <a:rect l="l" t="t" r="r" b="b"/>
              <a:pathLst>
                <a:path w="948690" h="146050">
                  <a:moveTo>
                    <a:pt x="115443" y="111379"/>
                  </a:moveTo>
                  <a:lnTo>
                    <a:pt x="114236" y="109601"/>
                  </a:lnTo>
                  <a:lnTo>
                    <a:pt x="111252" y="105156"/>
                  </a:lnTo>
                  <a:lnTo>
                    <a:pt x="102870" y="100838"/>
                  </a:lnTo>
                  <a:lnTo>
                    <a:pt x="96393" y="98158"/>
                  </a:lnTo>
                  <a:lnTo>
                    <a:pt x="96393" y="115951"/>
                  </a:lnTo>
                  <a:lnTo>
                    <a:pt x="96393" y="119507"/>
                  </a:lnTo>
                  <a:lnTo>
                    <a:pt x="94526" y="124028"/>
                  </a:lnTo>
                  <a:lnTo>
                    <a:pt x="88963" y="127292"/>
                  </a:lnTo>
                  <a:lnTo>
                    <a:pt x="79667" y="129260"/>
                  </a:lnTo>
                  <a:lnTo>
                    <a:pt x="66675" y="129921"/>
                  </a:lnTo>
                  <a:lnTo>
                    <a:pt x="53670" y="129260"/>
                  </a:lnTo>
                  <a:lnTo>
                    <a:pt x="44386" y="127292"/>
                  </a:lnTo>
                  <a:lnTo>
                    <a:pt x="38811" y="124028"/>
                  </a:lnTo>
                  <a:lnTo>
                    <a:pt x="36957" y="119507"/>
                  </a:lnTo>
                  <a:lnTo>
                    <a:pt x="36957" y="115951"/>
                  </a:lnTo>
                  <a:lnTo>
                    <a:pt x="39497" y="113284"/>
                  </a:lnTo>
                  <a:lnTo>
                    <a:pt x="44450" y="111887"/>
                  </a:lnTo>
                  <a:lnTo>
                    <a:pt x="49530" y="110363"/>
                  </a:lnTo>
                  <a:lnTo>
                    <a:pt x="56896" y="109601"/>
                  </a:lnTo>
                  <a:lnTo>
                    <a:pt x="76454" y="109601"/>
                  </a:lnTo>
                  <a:lnTo>
                    <a:pt x="83820" y="110363"/>
                  </a:lnTo>
                  <a:lnTo>
                    <a:pt x="88773" y="111887"/>
                  </a:lnTo>
                  <a:lnTo>
                    <a:pt x="93853" y="113284"/>
                  </a:lnTo>
                  <a:lnTo>
                    <a:pt x="66675" y="94234"/>
                  </a:lnTo>
                  <a:lnTo>
                    <a:pt x="55473" y="94653"/>
                  </a:lnTo>
                  <a:lnTo>
                    <a:pt x="17907" y="111379"/>
                  </a:lnTo>
                  <a:lnTo>
                    <a:pt x="17907" y="127762"/>
                  </a:lnTo>
                  <a:lnTo>
                    <a:pt x="55473" y="144741"/>
                  </a:lnTo>
                  <a:lnTo>
                    <a:pt x="66675" y="145161"/>
                  </a:lnTo>
                  <a:lnTo>
                    <a:pt x="77863" y="144741"/>
                  </a:lnTo>
                  <a:lnTo>
                    <a:pt x="114007" y="129921"/>
                  </a:lnTo>
                  <a:lnTo>
                    <a:pt x="115443" y="127762"/>
                  </a:lnTo>
                  <a:lnTo>
                    <a:pt x="115443" y="111379"/>
                  </a:lnTo>
                  <a:close/>
                </a:path>
                <a:path w="948690" h="146050">
                  <a:moveTo>
                    <a:pt x="133223" y="72517"/>
                  </a:moveTo>
                  <a:lnTo>
                    <a:pt x="75946" y="72517"/>
                  </a:lnTo>
                  <a:lnTo>
                    <a:pt x="75946" y="63246"/>
                  </a:lnTo>
                  <a:lnTo>
                    <a:pt x="114935" y="63246"/>
                  </a:lnTo>
                  <a:lnTo>
                    <a:pt x="114935" y="48387"/>
                  </a:lnTo>
                  <a:lnTo>
                    <a:pt x="38989" y="48387"/>
                  </a:lnTo>
                  <a:lnTo>
                    <a:pt x="38989" y="41402"/>
                  </a:lnTo>
                  <a:lnTo>
                    <a:pt x="110744" y="41402"/>
                  </a:lnTo>
                  <a:lnTo>
                    <a:pt x="110744" y="27432"/>
                  </a:lnTo>
                  <a:lnTo>
                    <a:pt x="38989" y="27432"/>
                  </a:lnTo>
                  <a:lnTo>
                    <a:pt x="38989" y="20447"/>
                  </a:lnTo>
                  <a:lnTo>
                    <a:pt x="113411" y="20447"/>
                  </a:lnTo>
                  <a:lnTo>
                    <a:pt x="113411" y="5461"/>
                  </a:lnTo>
                  <a:lnTo>
                    <a:pt x="20193" y="5461"/>
                  </a:lnTo>
                  <a:lnTo>
                    <a:pt x="20193" y="63246"/>
                  </a:lnTo>
                  <a:lnTo>
                    <a:pt x="57277" y="63246"/>
                  </a:lnTo>
                  <a:lnTo>
                    <a:pt x="57277" y="72517"/>
                  </a:lnTo>
                  <a:lnTo>
                    <a:pt x="0" y="72517"/>
                  </a:lnTo>
                  <a:lnTo>
                    <a:pt x="0" y="88392"/>
                  </a:lnTo>
                  <a:lnTo>
                    <a:pt x="133223" y="88392"/>
                  </a:lnTo>
                  <a:lnTo>
                    <a:pt x="133223" y="72517"/>
                  </a:lnTo>
                  <a:close/>
                </a:path>
                <a:path w="948690" h="146050">
                  <a:moveTo>
                    <a:pt x="225171" y="96774"/>
                  </a:moveTo>
                  <a:lnTo>
                    <a:pt x="219113" y="92214"/>
                  </a:lnTo>
                  <a:lnTo>
                    <a:pt x="213741" y="87083"/>
                  </a:lnTo>
                  <a:lnTo>
                    <a:pt x="209016" y="81407"/>
                  </a:lnTo>
                  <a:lnTo>
                    <a:pt x="208280" y="80264"/>
                  </a:lnTo>
                  <a:lnTo>
                    <a:pt x="204978" y="75184"/>
                  </a:lnTo>
                  <a:lnTo>
                    <a:pt x="201803" y="68567"/>
                  </a:lnTo>
                  <a:lnTo>
                    <a:pt x="199542" y="61683"/>
                  </a:lnTo>
                  <a:lnTo>
                    <a:pt x="198183" y="54521"/>
                  </a:lnTo>
                  <a:lnTo>
                    <a:pt x="197739" y="47117"/>
                  </a:lnTo>
                  <a:lnTo>
                    <a:pt x="197739" y="29591"/>
                  </a:lnTo>
                  <a:lnTo>
                    <a:pt x="219583" y="29591"/>
                  </a:lnTo>
                  <a:lnTo>
                    <a:pt x="219583" y="14097"/>
                  </a:lnTo>
                  <a:lnTo>
                    <a:pt x="154940" y="14097"/>
                  </a:lnTo>
                  <a:lnTo>
                    <a:pt x="154940" y="29591"/>
                  </a:lnTo>
                  <a:lnTo>
                    <a:pt x="179578" y="29591"/>
                  </a:lnTo>
                  <a:lnTo>
                    <a:pt x="179476" y="47117"/>
                  </a:lnTo>
                  <a:lnTo>
                    <a:pt x="167157" y="84709"/>
                  </a:lnTo>
                  <a:lnTo>
                    <a:pt x="148971" y="102235"/>
                  </a:lnTo>
                  <a:lnTo>
                    <a:pt x="162687" y="113919"/>
                  </a:lnTo>
                  <a:lnTo>
                    <a:pt x="188722" y="80264"/>
                  </a:lnTo>
                  <a:lnTo>
                    <a:pt x="190627" y="84328"/>
                  </a:lnTo>
                  <a:lnTo>
                    <a:pt x="194056" y="89408"/>
                  </a:lnTo>
                  <a:lnTo>
                    <a:pt x="203962" y="101600"/>
                  </a:lnTo>
                  <a:lnTo>
                    <a:pt x="208534" y="106172"/>
                  </a:lnTo>
                  <a:lnTo>
                    <a:pt x="212471" y="109220"/>
                  </a:lnTo>
                  <a:lnTo>
                    <a:pt x="225171" y="96774"/>
                  </a:lnTo>
                  <a:close/>
                </a:path>
                <a:path w="948690" h="146050">
                  <a:moveTo>
                    <a:pt x="248285" y="4953"/>
                  </a:moveTo>
                  <a:lnTo>
                    <a:pt x="229870" y="4953"/>
                  </a:lnTo>
                  <a:lnTo>
                    <a:pt x="229870" y="49276"/>
                  </a:lnTo>
                  <a:lnTo>
                    <a:pt x="210058" y="49276"/>
                  </a:lnTo>
                  <a:lnTo>
                    <a:pt x="210058" y="64389"/>
                  </a:lnTo>
                  <a:lnTo>
                    <a:pt x="229870" y="64389"/>
                  </a:lnTo>
                  <a:lnTo>
                    <a:pt x="229870" y="141351"/>
                  </a:lnTo>
                  <a:lnTo>
                    <a:pt x="248285" y="141351"/>
                  </a:lnTo>
                  <a:lnTo>
                    <a:pt x="248285" y="4953"/>
                  </a:lnTo>
                  <a:close/>
                </a:path>
                <a:path w="948690" h="146050">
                  <a:moveTo>
                    <a:pt x="277495" y="2032"/>
                  </a:moveTo>
                  <a:lnTo>
                    <a:pt x="258953" y="2032"/>
                  </a:lnTo>
                  <a:lnTo>
                    <a:pt x="258953" y="145542"/>
                  </a:lnTo>
                  <a:lnTo>
                    <a:pt x="277495" y="145542"/>
                  </a:lnTo>
                  <a:lnTo>
                    <a:pt x="277495" y="2032"/>
                  </a:lnTo>
                  <a:close/>
                </a:path>
                <a:path w="948690" h="146050">
                  <a:moveTo>
                    <a:pt x="387731" y="52959"/>
                  </a:moveTo>
                  <a:lnTo>
                    <a:pt x="385978" y="49657"/>
                  </a:lnTo>
                  <a:lnTo>
                    <a:pt x="384429" y="46736"/>
                  </a:lnTo>
                  <a:lnTo>
                    <a:pt x="377698" y="42037"/>
                  </a:lnTo>
                  <a:lnTo>
                    <a:pt x="372186" y="38874"/>
                  </a:lnTo>
                  <a:lnTo>
                    <a:pt x="369189" y="37820"/>
                  </a:lnTo>
                  <a:lnTo>
                    <a:pt x="369189" y="53340"/>
                  </a:lnTo>
                  <a:lnTo>
                    <a:pt x="369189" y="68072"/>
                  </a:lnTo>
                  <a:lnTo>
                    <a:pt x="362839" y="71882"/>
                  </a:lnTo>
                  <a:lnTo>
                    <a:pt x="337693" y="71882"/>
                  </a:lnTo>
                  <a:lnTo>
                    <a:pt x="331470" y="68072"/>
                  </a:lnTo>
                  <a:lnTo>
                    <a:pt x="331470" y="57404"/>
                  </a:lnTo>
                  <a:lnTo>
                    <a:pt x="332994" y="54737"/>
                  </a:lnTo>
                  <a:lnTo>
                    <a:pt x="336169" y="52705"/>
                  </a:lnTo>
                  <a:lnTo>
                    <a:pt x="339217" y="50673"/>
                  </a:lnTo>
                  <a:lnTo>
                    <a:pt x="343916" y="49657"/>
                  </a:lnTo>
                  <a:lnTo>
                    <a:pt x="362839" y="49657"/>
                  </a:lnTo>
                  <a:lnTo>
                    <a:pt x="369189" y="53340"/>
                  </a:lnTo>
                  <a:lnTo>
                    <a:pt x="369189" y="37820"/>
                  </a:lnTo>
                  <a:lnTo>
                    <a:pt x="365785" y="36614"/>
                  </a:lnTo>
                  <a:lnTo>
                    <a:pt x="358470" y="35255"/>
                  </a:lnTo>
                  <a:lnTo>
                    <a:pt x="350266" y="34798"/>
                  </a:lnTo>
                  <a:lnTo>
                    <a:pt x="342049" y="35255"/>
                  </a:lnTo>
                  <a:lnTo>
                    <a:pt x="312864" y="68453"/>
                  </a:lnTo>
                  <a:lnTo>
                    <a:pt x="316103" y="74549"/>
                  </a:lnTo>
                  <a:lnTo>
                    <a:pt x="350139" y="86614"/>
                  </a:lnTo>
                  <a:lnTo>
                    <a:pt x="358279" y="86169"/>
                  </a:lnTo>
                  <a:lnTo>
                    <a:pt x="385838" y="71882"/>
                  </a:lnTo>
                  <a:lnTo>
                    <a:pt x="387731" y="68453"/>
                  </a:lnTo>
                  <a:lnTo>
                    <a:pt x="387731" y="52959"/>
                  </a:lnTo>
                  <a:close/>
                </a:path>
                <a:path w="948690" h="146050">
                  <a:moveTo>
                    <a:pt x="393827" y="14732"/>
                  </a:moveTo>
                  <a:lnTo>
                    <a:pt x="359283" y="14732"/>
                  </a:lnTo>
                  <a:lnTo>
                    <a:pt x="359283" y="0"/>
                  </a:lnTo>
                  <a:lnTo>
                    <a:pt x="340487" y="0"/>
                  </a:lnTo>
                  <a:lnTo>
                    <a:pt x="340487" y="14732"/>
                  </a:lnTo>
                  <a:lnTo>
                    <a:pt x="305943" y="14732"/>
                  </a:lnTo>
                  <a:lnTo>
                    <a:pt x="305943" y="29591"/>
                  </a:lnTo>
                  <a:lnTo>
                    <a:pt x="393827" y="29591"/>
                  </a:lnTo>
                  <a:lnTo>
                    <a:pt x="393827" y="14732"/>
                  </a:lnTo>
                  <a:close/>
                </a:path>
                <a:path w="948690" h="146050">
                  <a:moveTo>
                    <a:pt x="422783" y="109474"/>
                  </a:moveTo>
                  <a:lnTo>
                    <a:pt x="420433" y="105791"/>
                  </a:lnTo>
                  <a:lnTo>
                    <a:pt x="418592" y="102870"/>
                  </a:lnTo>
                  <a:lnTo>
                    <a:pt x="410210" y="97917"/>
                  </a:lnTo>
                  <a:lnTo>
                    <a:pt x="403606" y="94907"/>
                  </a:lnTo>
                  <a:lnTo>
                    <a:pt x="403606" y="117983"/>
                  </a:lnTo>
                  <a:lnTo>
                    <a:pt x="401815" y="123469"/>
                  </a:lnTo>
                  <a:lnTo>
                    <a:pt x="396443" y="127355"/>
                  </a:lnTo>
                  <a:lnTo>
                    <a:pt x="387477" y="129667"/>
                  </a:lnTo>
                  <a:lnTo>
                    <a:pt x="374904" y="130429"/>
                  </a:lnTo>
                  <a:lnTo>
                    <a:pt x="362470" y="129667"/>
                  </a:lnTo>
                  <a:lnTo>
                    <a:pt x="353580" y="127355"/>
                  </a:lnTo>
                  <a:lnTo>
                    <a:pt x="348234" y="123469"/>
                  </a:lnTo>
                  <a:lnTo>
                    <a:pt x="346456" y="117983"/>
                  </a:lnTo>
                  <a:lnTo>
                    <a:pt x="348234" y="112649"/>
                  </a:lnTo>
                  <a:lnTo>
                    <a:pt x="353580" y="108839"/>
                  </a:lnTo>
                  <a:lnTo>
                    <a:pt x="362470" y="106553"/>
                  </a:lnTo>
                  <a:lnTo>
                    <a:pt x="374904" y="105791"/>
                  </a:lnTo>
                  <a:lnTo>
                    <a:pt x="387477" y="106553"/>
                  </a:lnTo>
                  <a:lnTo>
                    <a:pt x="396443" y="108839"/>
                  </a:lnTo>
                  <a:lnTo>
                    <a:pt x="401815" y="112649"/>
                  </a:lnTo>
                  <a:lnTo>
                    <a:pt x="403606" y="117983"/>
                  </a:lnTo>
                  <a:lnTo>
                    <a:pt x="403606" y="94907"/>
                  </a:lnTo>
                  <a:lnTo>
                    <a:pt x="403275" y="94754"/>
                  </a:lnTo>
                  <a:lnTo>
                    <a:pt x="395071" y="92494"/>
                  </a:lnTo>
                  <a:lnTo>
                    <a:pt x="385610" y="91135"/>
                  </a:lnTo>
                  <a:lnTo>
                    <a:pt x="374904" y="90678"/>
                  </a:lnTo>
                  <a:lnTo>
                    <a:pt x="364261" y="91135"/>
                  </a:lnTo>
                  <a:lnTo>
                    <a:pt x="327228" y="109474"/>
                  </a:lnTo>
                  <a:lnTo>
                    <a:pt x="327152" y="126619"/>
                  </a:lnTo>
                  <a:lnTo>
                    <a:pt x="331216" y="133223"/>
                  </a:lnTo>
                  <a:lnTo>
                    <a:pt x="374904" y="145542"/>
                  </a:lnTo>
                  <a:lnTo>
                    <a:pt x="385699" y="145097"/>
                  </a:lnTo>
                  <a:lnTo>
                    <a:pt x="420408" y="130429"/>
                  </a:lnTo>
                  <a:lnTo>
                    <a:pt x="422783" y="126619"/>
                  </a:lnTo>
                  <a:lnTo>
                    <a:pt x="422783" y="109474"/>
                  </a:lnTo>
                  <a:close/>
                </a:path>
                <a:path w="948690" h="146050">
                  <a:moveTo>
                    <a:pt x="442341" y="43307"/>
                  </a:moveTo>
                  <a:lnTo>
                    <a:pt x="420497" y="43307"/>
                  </a:lnTo>
                  <a:lnTo>
                    <a:pt x="420497" y="2032"/>
                  </a:lnTo>
                  <a:lnTo>
                    <a:pt x="401828" y="2032"/>
                  </a:lnTo>
                  <a:lnTo>
                    <a:pt x="401828" y="90424"/>
                  </a:lnTo>
                  <a:lnTo>
                    <a:pt x="420497" y="90424"/>
                  </a:lnTo>
                  <a:lnTo>
                    <a:pt x="420497" y="59055"/>
                  </a:lnTo>
                  <a:lnTo>
                    <a:pt x="442341" y="59055"/>
                  </a:lnTo>
                  <a:lnTo>
                    <a:pt x="442341" y="43307"/>
                  </a:lnTo>
                  <a:close/>
                </a:path>
                <a:path w="948690" h="146050">
                  <a:moveTo>
                    <a:pt x="570992" y="94488"/>
                  </a:moveTo>
                  <a:lnTo>
                    <a:pt x="474980" y="94488"/>
                  </a:lnTo>
                  <a:lnTo>
                    <a:pt x="474980" y="110236"/>
                  </a:lnTo>
                  <a:lnTo>
                    <a:pt x="552196" y="110236"/>
                  </a:lnTo>
                  <a:lnTo>
                    <a:pt x="552196" y="145542"/>
                  </a:lnTo>
                  <a:lnTo>
                    <a:pt x="570992" y="145542"/>
                  </a:lnTo>
                  <a:lnTo>
                    <a:pt x="570992" y="94488"/>
                  </a:lnTo>
                  <a:close/>
                </a:path>
                <a:path w="948690" h="146050">
                  <a:moveTo>
                    <a:pt x="590423" y="68707"/>
                  </a:moveTo>
                  <a:lnTo>
                    <a:pt x="533146" y="68707"/>
                  </a:lnTo>
                  <a:lnTo>
                    <a:pt x="533146" y="56134"/>
                  </a:lnTo>
                  <a:lnTo>
                    <a:pt x="570357" y="56134"/>
                  </a:lnTo>
                  <a:lnTo>
                    <a:pt x="570357" y="40513"/>
                  </a:lnTo>
                  <a:lnTo>
                    <a:pt x="570357" y="20955"/>
                  </a:lnTo>
                  <a:lnTo>
                    <a:pt x="570357" y="5334"/>
                  </a:lnTo>
                  <a:lnTo>
                    <a:pt x="551688" y="5334"/>
                  </a:lnTo>
                  <a:lnTo>
                    <a:pt x="551688" y="20955"/>
                  </a:lnTo>
                  <a:lnTo>
                    <a:pt x="551688" y="40513"/>
                  </a:lnTo>
                  <a:lnTo>
                    <a:pt x="495935" y="40513"/>
                  </a:lnTo>
                  <a:lnTo>
                    <a:pt x="495935" y="20955"/>
                  </a:lnTo>
                  <a:lnTo>
                    <a:pt x="551688" y="20955"/>
                  </a:lnTo>
                  <a:lnTo>
                    <a:pt x="551688" y="5334"/>
                  </a:lnTo>
                  <a:lnTo>
                    <a:pt x="477393" y="5334"/>
                  </a:lnTo>
                  <a:lnTo>
                    <a:pt x="477393" y="56134"/>
                  </a:lnTo>
                  <a:lnTo>
                    <a:pt x="514350" y="56134"/>
                  </a:lnTo>
                  <a:lnTo>
                    <a:pt x="514350" y="68707"/>
                  </a:lnTo>
                  <a:lnTo>
                    <a:pt x="457200" y="68707"/>
                  </a:lnTo>
                  <a:lnTo>
                    <a:pt x="457200" y="84455"/>
                  </a:lnTo>
                  <a:lnTo>
                    <a:pt x="590423" y="84455"/>
                  </a:lnTo>
                  <a:lnTo>
                    <a:pt x="590423" y="68707"/>
                  </a:lnTo>
                  <a:close/>
                </a:path>
                <a:path w="948690" h="146050">
                  <a:moveTo>
                    <a:pt x="742823" y="14732"/>
                  </a:moveTo>
                  <a:lnTo>
                    <a:pt x="672465" y="14732"/>
                  </a:lnTo>
                  <a:lnTo>
                    <a:pt x="672465" y="30353"/>
                  </a:lnTo>
                  <a:lnTo>
                    <a:pt x="723011" y="30353"/>
                  </a:lnTo>
                  <a:lnTo>
                    <a:pt x="720293" y="41643"/>
                  </a:lnTo>
                  <a:lnTo>
                    <a:pt x="693788" y="81800"/>
                  </a:lnTo>
                  <a:lnTo>
                    <a:pt x="663702" y="100584"/>
                  </a:lnTo>
                  <a:lnTo>
                    <a:pt x="678053" y="114173"/>
                  </a:lnTo>
                  <a:lnTo>
                    <a:pt x="716153" y="83832"/>
                  </a:lnTo>
                  <a:lnTo>
                    <a:pt x="738212" y="44246"/>
                  </a:lnTo>
                  <a:lnTo>
                    <a:pt x="741527" y="29781"/>
                  </a:lnTo>
                  <a:lnTo>
                    <a:pt x="742823" y="14732"/>
                  </a:lnTo>
                  <a:close/>
                </a:path>
                <a:path w="948690" h="146050">
                  <a:moveTo>
                    <a:pt x="783082" y="2032"/>
                  </a:moveTo>
                  <a:lnTo>
                    <a:pt x="764794" y="2032"/>
                  </a:lnTo>
                  <a:lnTo>
                    <a:pt x="764794" y="145542"/>
                  </a:lnTo>
                  <a:lnTo>
                    <a:pt x="783082" y="145542"/>
                  </a:lnTo>
                  <a:lnTo>
                    <a:pt x="783082" y="2032"/>
                  </a:lnTo>
                  <a:close/>
                </a:path>
                <a:path w="948690" h="146050">
                  <a:moveTo>
                    <a:pt x="931545" y="125349"/>
                  </a:moveTo>
                  <a:lnTo>
                    <a:pt x="853948" y="125349"/>
                  </a:lnTo>
                  <a:lnTo>
                    <a:pt x="853948" y="97282"/>
                  </a:lnTo>
                  <a:lnTo>
                    <a:pt x="835152" y="97282"/>
                  </a:lnTo>
                  <a:lnTo>
                    <a:pt x="835152" y="140970"/>
                  </a:lnTo>
                  <a:lnTo>
                    <a:pt x="931545" y="140970"/>
                  </a:lnTo>
                  <a:lnTo>
                    <a:pt x="931545" y="125349"/>
                  </a:lnTo>
                  <a:close/>
                </a:path>
                <a:path w="948690" h="146050">
                  <a:moveTo>
                    <a:pt x="942975" y="47498"/>
                  </a:moveTo>
                  <a:lnTo>
                    <a:pt x="901446" y="35179"/>
                  </a:lnTo>
                  <a:lnTo>
                    <a:pt x="892810" y="24765"/>
                  </a:lnTo>
                  <a:lnTo>
                    <a:pt x="933323" y="24765"/>
                  </a:lnTo>
                  <a:lnTo>
                    <a:pt x="933323" y="9017"/>
                  </a:lnTo>
                  <a:lnTo>
                    <a:pt x="830580" y="9017"/>
                  </a:lnTo>
                  <a:lnTo>
                    <a:pt x="830580" y="24765"/>
                  </a:lnTo>
                  <a:lnTo>
                    <a:pt x="871220" y="24765"/>
                  </a:lnTo>
                  <a:lnTo>
                    <a:pt x="869061" y="30099"/>
                  </a:lnTo>
                  <a:lnTo>
                    <a:pt x="829360" y="46583"/>
                  </a:lnTo>
                  <a:lnTo>
                    <a:pt x="820293" y="47498"/>
                  </a:lnTo>
                  <a:lnTo>
                    <a:pt x="830834" y="62103"/>
                  </a:lnTo>
                  <a:lnTo>
                    <a:pt x="867524" y="49771"/>
                  </a:lnTo>
                  <a:lnTo>
                    <a:pt x="882015" y="39116"/>
                  </a:lnTo>
                  <a:lnTo>
                    <a:pt x="891755" y="47078"/>
                  </a:lnTo>
                  <a:lnTo>
                    <a:pt x="903643" y="53581"/>
                  </a:lnTo>
                  <a:lnTo>
                    <a:pt x="917714" y="58648"/>
                  </a:lnTo>
                  <a:lnTo>
                    <a:pt x="933958" y="62230"/>
                  </a:lnTo>
                  <a:lnTo>
                    <a:pt x="942975" y="47498"/>
                  </a:lnTo>
                  <a:close/>
                </a:path>
                <a:path w="948690" h="146050">
                  <a:moveTo>
                    <a:pt x="948563" y="71628"/>
                  </a:moveTo>
                  <a:lnTo>
                    <a:pt x="815340" y="71628"/>
                  </a:lnTo>
                  <a:lnTo>
                    <a:pt x="815340" y="87503"/>
                  </a:lnTo>
                  <a:lnTo>
                    <a:pt x="872490" y="87503"/>
                  </a:lnTo>
                  <a:lnTo>
                    <a:pt x="872490" y="114935"/>
                  </a:lnTo>
                  <a:lnTo>
                    <a:pt x="891286" y="114935"/>
                  </a:lnTo>
                  <a:lnTo>
                    <a:pt x="891286" y="87503"/>
                  </a:lnTo>
                  <a:lnTo>
                    <a:pt x="948563" y="87503"/>
                  </a:lnTo>
                  <a:lnTo>
                    <a:pt x="948563" y="7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51801" y="3895851"/>
              <a:ext cx="111505" cy="128905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7225157" y="3872483"/>
              <a:ext cx="2057400" cy="1014094"/>
            </a:xfrm>
            <a:custGeom>
              <a:avLst/>
              <a:gdLst/>
              <a:ahLst/>
              <a:cxnLst/>
              <a:rect l="l" t="t" r="r" b="b"/>
              <a:pathLst>
                <a:path w="2057400" h="1014095">
                  <a:moveTo>
                    <a:pt x="49758" y="911885"/>
                  </a:moveTo>
                  <a:lnTo>
                    <a:pt x="5715" y="911885"/>
                  </a:lnTo>
                  <a:lnTo>
                    <a:pt x="5715" y="955929"/>
                  </a:lnTo>
                  <a:lnTo>
                    <a:pt x="49758" y="955929"/>
                  </a:lnTo>
                  <a:lnTo>
                    <a:pt x="49758" y="911885"/>
                  </a:lnTo>
                  <a:close/>
                </a:path>
                <a:path w="2057400" h="1014095">
                  <a:moveTo>
                    <a:pt x="49758" y="636041"/>
                  </a:moveTo>
                  <a:lnTo>
                    <a:pt x="5715" y="636041"/>
                  </a:lnTo>
                  <a:lnTo>
                    <a:pt x="5715" y="680085"/>
                  </a:lnTo>
                  <a:lnTo>
                    <a:pt x="49758" y="680085"/>
                  </a:lnTo>
                  <a:lnTo>
                    <a:pt x="49758" y="636041"/>
                  </a:lnTo>
                  <a:close/>
                </a:path>
                <a:path w="2057400" h="1014095">
                  <a:moveTo>
                    <a:pt x="49758" y="360197"/>
                  </a:moveTo>
                  <a:lnTo>
                    <a:pt x="5715" y="360197"/>
                  </a:lnTo>
                  <a:lnTo>
                    <a:pt x="5715" y="404241"/>
                  </a:lnTo>
                  <a:lnTo>
                    <a:pt x="49758" y="404241"/>
                  </a:lnTo>
                  <a:lnTo>
                    <a:pt x="49758" y="360197"/>
                  </a:lnTo>
                  <a:close/>
                </a:path>
                <a:path w="2057400" h="1014095">
                  <a:moveTo>
                    <a:pt x="98552" y="26924"/>
                  </a:moveTo>
                  <a:lnTo>
                    <a:pt x="91884" y="24765"/>
                  </a:lnTo>
                  <a:lnTo>
                    <a:pt x="84467" y="23215"/>
                  </a:lnTo>
                  <a:lnTo>
                    <a:pt x="76314" y="22288"/>
                  </a:lnTo>
                  <a:lnTo>
                    <a:pt x="67437" y="21971"/>
                  </a:lnTo>
                  <a:lnTo>
                    <a:pt x="53263" y="23190"/>
                  </a:lnTo>
                  <a:lnTo>
                    <a:pt x="18923" y="41275"/>
                  </a:lnTo>
                  <a:lnTo>
                    <a:pt x="1181" y="76352"/>
                  </a:lnTo>
                  <a:lnTo>
                    <a:pt x="0" y="90805"/>
                  </a:lnTo>
                  <a:lnTo>
                    <a:pt x="1041" y="104571"/>
                  </a:lnTo>
                  <a:lnTo>
                    <a:pt x="26073" y="144754"/>
                  </a:lnTo>
                  <a:lnTo>
                    <a:pt x="62357" y="154559"/>
                  </a:lnTo>
                  <a:lnTo>
                    <a:pt x="72974" y="154114"/>
                  </a:lnTo>
                  <a:lnTo>
                    <a:pt x="82550" y="152768"/>
                  </a:lnTo>
                  <a:lnTo>
                    <a:pt x="91071" y="150545"/>
                  </a:lnTo>
                  <a:lnTo>
                    <a:pt x="98552" y="147447"/>
                  </a:lnTo>
                  <a:lnTo>
                    <a:pt x="98552" y="132969"/>
                  </a:lnTo>
                  <a:lnTo>
                    <a:pt x="98552" y="124587"/>
                  </a:lnTo>
                  <a:lnTo>
                    <a:pt x="91287" y="128257"/>
                  </a:lnTo>
                  <a:lnTo>
                    <a:pt x="83591" y="130873"/>
                  </a:lnTo>
                  <a:lnTo>
                    <a:pt x="75476" y="132448"/>
                  </a:lnTo>
                  <a:lnTo>
                    <a:pt x="66929" y="132969"/>
                  </a:lnTo>
                  <a:lnTo>
                    <a:pt x="58140" y="132219"/>
                  </a:lnTo>
                  <a:lnTo>
                    <a:pt x="28917" y="107048"/>
                  </a:lnTo>
                  <a:lnTo>
                    <a:pt x="26162" y="89154"/>
                  </a:lnTo>
                  <a:lnTo>
                    <a:pt x="26873" y="79463"/>
                  </a:lnTo>
                  <a:lnTo>
                    <a:pt x="51447" y="46723"/>
                  </a:lnTo>
                  <a:lnTo>
                    <a:pt x="68961" y="43561"/>
                  </a:lnTo>
                  <a:lnTo>
                    <a:pt x="77012" y="44043"/>
                  </a:lnTo>
                  <a:lnTo>
                    <a:pt x="84607" y="45466"/>
                  </a:lnTo>
                  <a:lnTo>
                    <a:pt x="91782" y="47853"/>
                  </a:lnTo>
                  <a:lnTo>
                    <a:pt x="98552" y="51181"/>
                  </a:lnTo>
                  <a:lnTo>
                    <a:pt x="98552" y="43561"/>
                  </a:lnTo>
                  <a:lnTo>
                    <a:pt x="98552" y="26924"/>
                  </a:lnTo>
                  <a:close/>
                </a:path>
                <a:path w="2057400" h="1014095">
                  <a:moveTo>
                    <a:pt x="200914" y="117348"/>
                  </a:moveTo>
                  <a:lnTo>
                    <a:pt x="176199" y="82765"/>
                  </a:lnTo>
                  <a:lnTo>
                    <a:pt x="156591" y="73787"/>
                  </a:lnTo>
                  <a:lnTo>
                    <a:pt x="149606" y="69850"/>
                  </a:lnTo>
                  <a:lnTo>
                    <a:pt x="143764" y="63754"/>
                  </a:lnTo>
                  <a:lnTo>
                    <a:pt x="142240" y="60452"/>
                  </a:lnTo>
                  <a:lnTo>
                    <a:pt x="142240" y="52197"/>
                  </a:lnTo>
                  <a:lnTo>
                    <a:pt x="144399" y="48641"/>
                  </a:lnTo>
                  <a:lnTo>
                    <a:pt x="148590" y="45974"/>
                  </a:lnTo>
                  <a:lnTo>
                    <a:pt x="152908" y="43434"/>
                  </a:lnTo>
                  <a:lnTo>
                    <a:pt x="158496" y="42037"/>
                  </a:lnTo>
                  <a:lnTo>
                    <a:pt x="165354" y="42037"/>
                  </a:lnTo>
                  <a:lnTo>
                    <a:pt x="173875" y="42583"/>
                  </a:lnTo>
                  <a:lnTo>
                    <a:pt x="181737" y="44221"/>
                  </a:lnTo>
                  <a:lnTo>
                    <a:pt x="188925" y="46913"/>
                  </a:lnTo>
                  <a:lnTo>
                    <a:pt x="195453" y="50673"/>
                  </a:lnTo>
                  <a:lnTo>
                    <a:pt x="195453" y="42037"/>
                  </a:lnTo>
                  <a:lnTo>
                    <a:pt x="195453" y="26924"/>
                  </a:lnTo>
                  <a:lnTo>
                    <a:pt x="189306" y="24765"/>
                  </a:lnTo>
                  <a:lnTo>
                    <a:pt x="182130" y="23215"/>
                  </a:lnTo>
                  <a:lnTo>
                    <a:pt x="173926" y="22288"/>
                  </a:lnTo>
                  <a:lnTo>
                    <a:pt x="164719" y="21971"/>
                  </a:lnTo>
                  <a:lnTo>
                    <a:pt x="154355" y="22593"/>
                  </a:lnTo>
                  <a:lnTo>
                    <a:pt x="119468" y="43484"/>
                  </a:lnTo>
                  <a:lnTo>
                    <a:pt x="116078" y="58928"/>
                  </a:lnTo>
                  <a:lnTo>
                    <a:pt x="116078" y="66929"/>
                  </a:lnTo>
                  <a:lnTo>
                    <a:pt x="146431" y="95885"/>
                  </a:lnTo>
                  <a:lnTo>
                    <a:pt x="154901" y="99707"/>
                  </a:lnTo>
                  <a:lnTo>
                    <a:pt x="161658" y="103124"/>
                  </a:lnTo>
                  <a:lnTo>
                    <a:pt x="166712" y="106172"/>
                  </a:lnTo>
                  <a:lnTo>
                    <a:pt x="170053" y="108839"/>
                  </a:lnTo>
                  <a:lnTo>
                    <a:pt x="173228" y="112014"/>
                  </a:lnTo>
                  <a:lnTo>
                    <a:pt x="174879" y="115570"/>
                  </a:lnTo>
                  <a:lnTo>
                    <a:pt x="174879" y="123952"/>
                  </a:lnTo>
                  <a:lnTo>
                    <a:pt x="172974" y="127635"/>
                  </a:lnTo>
                  <a:lnTo>
                    <a:pt x="169037" y="130302"/>
                  </a:lnTo>
                  <a:lnTo>
                    <a:pt x="165227" y="133096"/>
                  </a:lnTo>
                  <a:lnTo>
                    <a:pt x="159258" y="134493"/>
                  </a:lnTo>
                  <a:lnTo>
                    <a:pt x="151384" y="134493"/>
                  </a:lnTo>
                  <a:lnTo>
                    <a:pt x="141833" y="133705"/>
                  </a:lnTo>
                  <a:lnTo>
                    <a:pt x="132816" y="131343"/>
                  </a:lnTo>
                  <a:lnTo>
                    <a:pt x="124358" y="127368"/>
                  </a:lnTo>
                  <a:lnTo>
                    <a:pt x="116459" y="121793"/>
                  </a:lnTo>
                  <a:lnTo>
                    <a:pt x="116459" y="147320"/>
                  </a:lnTo>
                  <a:lnTo>
                    <a:pt x="123736" y="150495"/>
                  </a:lnTo>
                  <a:lnTo>
                    <a:pt x="132054" y="152755"/>
                  </a:lnTo>
                  <a:lnTo>
                    <a:pt x="141401" y="154114"/>
                  </a:lnTo>
                  <a:lnTo>
                    <a:pt x="151765" y="154559"/>
                  </a:lnTo>
                  <a:lnTo>
                    <a:pt x="162737" y="153962"/>
                  </a:lnTo>
                  <a:lnTo>
                    <a:pt x="196888" y="134493"/>
                  </a:lnTo>
                  <a:lnTo>
                    <a:pt x="197675" y="133273"/>
                  </a:lnTo>
                  <a:lnTo>
                    <a:pt x="200101" y="125857"/>
                  </a:lnTo>
                  <a:lnTo>
                    <a:pt x="200914" y="117348"/>
                  </a:lnTo>
                  <a:close/>
                </a:path>
                <a:path w="2057400" h="1014095">
                  <a:moveTo>
                    <a:pt x="227330" y="879348"/>
                  </a:moveTo>
                  <a:lnTo>
                    <a:pt x="210185" y="879348"/>
                  </a:lnTo>
                  <a:lnTo>
                    <a:pt x="199517" y="894448"/>
                  </a:lnTo>
                  <a:lnTo>
                    <a:pt x="191897" y="910767"/>
                  </a:lnTo>
                  <a:lnTo>
                    <a:pt x="187325" y="928306"/>
                  </a:lnTo>
                  <a:lnTo>
                    <a:pt x="185801" y="947039"/>
                  </a:lnTo>
                  <a:lnTo>
                    <a:pt x="187325" y="966076"/>
                  </a:lnTo>
                  <a:lnTo>
                    <a:pt x="191897" y="983526"/>
                  </a:lnTo>
                  <a:lnTo>
                    <a:pt x="199517" y="999413"/>
                  </a:lnTo>
                  <a:lnTo>
                    <a:pt x="210185" y="1013714"/>
                  </a:lnTo>
                  <a:lnTo>
                    <a:pt x="227330" y="1013714"/>
                  </a:lnTo>
                  <a:lnTo>
                    <a:pt x="217081" y="998474"/>
                  </a:lnTo>
                  <a:lnTo>
                    <a:pt x="209778" y="982281"/>
                  </a:lnTo>
                  <a:lnTo>
                    <a:pt x="205409" y="965136"/>
                  </a:lnTo>
                  <a:lnTo>
                    <a:pt x="203962" y="947039"/>
                  </a:lnTo>
                  <a:lnTo>
                    <a:pt x="205409" y="928738"/>
                  </a:lnTo>
                  <a:lnTo>
                    <a:pt x="209778" y="911339"/>
                  </a:lnTo>
                  <a:lnTo>
                    <a:pt x="217081" y="894880"/>
                  </a:lnTo>
                  <a:lnTo>
                    <a:pt x="227330" y="879348"/>
                  </a:lnTo>
                  <a:close/>
                </a:path>
                <a:path w="2057400" h="1014095">
                  <a:moveTo>
                    <a:pt x="265684" y="626618"/>
                  </a:moveTo>
                  <a:lnTo>
                    <a:pt x="247396" y="593775"/>
                  </a:lnTo>
                  <a:lnTo>
                    <a:pt x="247396" y="633349"/>
                  </a:lnTo>
                  <a:lnTo>
                    <a:pt x="245491" y="638695"/>
                  </a:lnTo>
                  <a:lnTo>
                    <a:pt x="237998" y="646938"/>
                  </a:lnTo>
                  <a:lnTo>
                    <a:pt x="233172" y="648970"/>
                  </a:lnTo>
                  <a:lnTo>
                    <a:pt x="221107" y="648970"/>
                  </a:lnTo>
                  <a:lnTo>
                    <a:pt x="216281" y="646938"/>
                  </a:lnTo>
                  <a:lnTo>
                    <a:pt x="212471" y="642759"/>
                  </a:lnTo>
                  <a:lnTo>
                    <a:pt x="208661" y="638695"/>
                  </a:lnTo>
                  <a:lnTo>
                    <a:pt x="206756" y="633349"/>
                  </a:lnTo>
                  <a:lnTo>
                    <a:pt x="206756" y="620014"/>
                  </a:lnTo>
                  <a:lnTo>
                    <a:pt x="208661" y="614553"/>
                  </a:lnTo>
                  <a:lnTo>
                    <a:pt x="212471" y="610489"/>
                  </a:lnTo>
                  <a:lnTo>
                    <a:pt x="216281" y="606310"/>
                  </a:lnTo>
                  <a:lnTo>
                    <a:pt x="221107" y="604266"/>
                  </a:lnTo>
                  <a:lnTo>
                    <a:pt x="233045" y="604266"/>
                  </a:lnTo>
                  <a:lnTo>
                    <a:pt x="237871" y="606425"/>
                  </a:lnTo>
                  <a:lnTo>
                    <a:pt x="245491" y="614807"/>
                  </a:lnTo>
                  <a:lnTo>
                    <a:pt x="247345" y="620014"/>
                  </a:lnTo>
                  <a:lnTo>
                    <a:pt x="247396" y="633349"/>
                  </a:lnTo>
                  <a:lnTo>
                    <a:pt x="247396" y="593775"/>
                  </a:lnTo>
                  <a:lnTo>
                    <a:pt x="242341" y="591197"/>
                  </a:lnTo>
                  <a:lnTo>
                    <a:pt x="235077" y="589191"/>
                  </a:lnTo>
                  <a:lnTo>
                    <a:pt x="227076" y="588518"/>
                  </a:lnTo>
                  <a:lnTo>
                    <a:pt x="219125" y="589191"/>
                  </a:lnTo>
                  <a:lnTo>
                    <a:pt x="189280" y="618693"/>
                  </a:lnTo>
                  <a:lnTo>
                    <a:pt x="188595" y="626618"/>
                  </a:lnTo>
                  <a:lnTo>
                    <a:pt x="189280" y="634619"/>
                  </a:lnTo>
                  <a:lnTo>
                    <a:pt x="219125" y="663930"/>
                  </a:lnTo>
                  <a:lnTo>
                    <a:pt x="227076" y="664591"/>
                  </a:lnTo>
                  <a:lnTo>
                    <a:pt x="235077" y="663930"/>
                  </a:lnTo>
                  <a:lnTo>
                    <a:pt x="264985" y="634619"/>
                  </a:lnTo>
                  <a:lnTo>
                    <a:pt x="265684" y="626618"/>
                  </a:lnTo>
                  <a:close/>
                </a:path>
                <a:path w="2057400" h="1014095">
                  <a:moveTo>
                    <a:pt x="272034" y="401447"/>
                  </a:moveTo>
                  <a:lnTo>
                    <a:pt x="242646" y="372770"/>
                  </a:lnTo>
                  <a:lnTo>
                    <a:pt x="236601" y="334772"/>
                  </a:lnTo>
                  <a:lnTo>
                    <a:pt x="266954" y="334772"/>
                  </a:lnTo>
                  <a:lnTo>
                    <a:pt x="266954" y="319151"/>
                  </a:lnTo>
                  <a:lnTo>
                    <a:pt x="186817" y="319151"/>
                  </a:lnTo>
                  <a:lnTo>
                    <a:pt x="186817" y="334772"/>
                  </a:lnTo>
                  <a:lnTo>
                    <a:pt x="217932" y="334772"/>
                  </a:lnTo>
                  <a:lnTo>
                    <a:pt x="217932" y="350520"/>
                  </a:lnTo>
                  <a:lnTo>
                    <a:pt x="200964" y="390486"/>
                  </a:lnTo>
                  <a:lnTo>
                    <a:pt x="181483" y="406019"/>
                  </a:lnTo>
                  <a:lnTo>
                    <a:pt x="195326" y="417830"/>
                  </a:lnTo>
                  <a:lnTo>
                    <a:pt x="224358" y="386143"/>
                  </a:lnTo>
                  <a:lnTo>
                    <a:pt x="227457" y="380873"/>
                  </a:lnTo>
                  <a:lnTo>
                    <a:pt x="233121" y="389813"/>
                  </a:lnTo>
                  <a:lnTo>
                    <a:pt x="240385" y="398500"/>
                  </a:lnTo>
                  <a:lnTo>
                    <a:pt x="249262" y="406958"/>
                  </a:lnTo>
                  <a:lnTo>
                    <a:pt x="259715" y="415163"/>
                  </a:lnTo>
                  <a:lnTo>
                    <a:pt x="272034" y="401447"/>
                  </a:lnTo>
                  <a:close/>
                </a:path>
                <a:path w="2057400" h="1014095">
                  <a:moveTo>
                    <a:pt x="304419" y="582930"/>
                  </a:moveTo>
                  <a:lnTo>
                    <a:pt x="286004" y="582930"/>
                  </a:lnTo>
                  <a:lnTo>
                    <a:pt x="286004" y="685165"/>
                  </a:lnTo>
                  <a:lnTo>
                    <a:pt x="304419" y="685165"/>
                  </a:lnTo>
                  <a:lnTo>
                    <a:pt x="304419" y="582930"/>
                  </a:lnTo>
                  <a:close/>
                </a:path>
                <a:path w="2057400" h="1014095">
                  <a:moveTo>
                    <a:pt x="307086" y="705739"/>
                  </a:moveTo>
                  <a:lnTo>
                    <a:pt x="230505" y="705739"/>
                  </a:lnTo>
                  <a:lnTo>
                    <a:pt x="230505" y="674116"/>
                  </a:lnTo>
                  <a:lnTo>
                    <a:pt x="211709" y="674116"/>
                  </a:lnTo>
                  <a:lnTo>
                    <a:pt x="211709" y="721487"/>
                  </a:lnTo>
                  <a:lnTo>
                    <a:pt x="307086" y="721487"/>
                  </a:lnTo>
                  <a:lnTo>
                    <a:pt x="307086" y="705739"/>
                  </a:lnTo>
                  <a:close/>
                </a:path>
                <a:path w="2057400" h="1014095">
                  <a:moveTo>
                    <a:pt x="312166" y="64262"/>
                  </a:moveTo>
                  <a:lnTo>
                    <a:pt x="309232" y="46697"/>
                  </a:lnTo>
                  <a:lnTo>
                    <a:pt x="307213" y="43815"/>
                  </a:lnTo>
                  <a:lnTo>
                    <a:pt x="300443" y="34150"/>
                  </a:lnTo>
                  <a:lnTo>
                    <a:pt x="286131" y="26822"/>
                  </a:lnTo>
                  <a:lnTo>
                    <a:pt x="286131" y="65151"/>
                  </a:lnTo>
                  <a:lnTo>
                    <a:pt x="284505" y="74904"/>
                  </a:lnTo>
                  <a:lnTo>
                    <a:pt x="279666" y="81838"/>
                  </a:lnTo>
                  <a:lnTo>
                    <a:pt x="271602" y="86004"/>
                  </a:lnTo>
                  <a:lnTo>
                    <a:pt x="260350" y="87376"/>
                  </a:lnTo>
                  <a:lnTo>
                    <a:pt x="247777" y="87376"/>
                  </a:lnTo>
                  <a:lnTo>
                    <a:pt x="247777" y="43815"/>
                  </a:lnTo>
                  <a:lnTo>
                    <a:pt x="260985" y="43815"/>
                  </a:lnTo>
                  <a:lnTo>
                    <a:pt x="271983" y="45148"/>
                  </a:lnTo>
                  <a:lnTo>
                    <a:pt x="279844" y="49149"/>
                  </a:lnTo>
                  <a:lnTo>
                    <a:pt x="284556" y="55816"/>
                  </a:lnTo>
                  <a:lnTo>
                    <a:pt x="286131" y="65151"/>
                  </a:lnTo>
                  <a:lnTo>
                    <a:pt x="286131" y="26822"/>
                  </a:lnTo>
                  <a:lnTo>
                    <a:pt x="285800" y="26644"/>
                  </a:lnTo>
                  <a:lnTo>
                    <a:pt x="265303" y="24130"/>
                  </a:lnTo>
                  <a:lnTo>
                    <a:pt x="223012" y="24130"/>
                  </a:lnTo>
                  <a:lnTo>
                    <a:pt x="223012" y="152273"/>
                  </a:lnTo>
                  <a:lnTo>
                    <a:pt x="247777" y="152273"/>
                  </a:lnTo>
                  <a:lnTo>
                    <a:pt x="247777" y="106807"/>
                  </a:lnTo>
                  <a:lnTo>
                    <a:pt x="262382" y="106807"/>
                  </a:lnTo>
                  <a:lnTo>
                    <a:pt x="304177" y="89128"/>
                  </a:lnTo>
                  <a:lnTo>
                    <a:pt x="305231" y="87376"/>
                  </a:lnTo>
                  <a:lnTo>
                    <a:pt x="308622" y="81788"/>
                  </a:lnTo>
                  <a:lnTo>
                    <a:pt x="311277" y="73507"/>
                  </a:lnTo>
                  <a:lnTo>
                    <a:pt x="312166" y="64262"/>
                  </a:lnTo>
                  <a:close/>
                </a:path>
                <a:path w="2057400" h="1014095">
                  <a:moveTo>
                    <a:pt x="321945" y="362204"/>
                  </a:moveTo>
                  <a:lnTo>
                    <a:pt x="299466" y="362204"/>
                  </a:lnTo>
                  <a:lnTo>
                    <a:pt x="299466" y="307086"/>
                  </a:lnTo>
                  <a:lnTo>
                    <a:pt x="280924" y="307086"/>
                  </a:lnTo>
                  <a:lnTo>
                    <a:pt x="280924" y="450596"/>
                  </a:lnTo>
                  <a:lnTo>
                    <a:pt x="299466" y="450596"/>
                  </a:lnTo>
                  <a:lnTo>
                    <a:pt x="299466" y="377952"/>
                  </a:lnTo>
                  <a:lnTo>
                    <a:pt x="321945" y="377952"/>
                  </a:lnTo>
                  <a:lnTo>
                    <a:pt x="321945" y="362204"/>
                  </a:lnTo>
                  <a:close/>
                </a:path>
                <a:path w="2057400" h="1014095">
                  <a:moveTo>
                    <a:pt x="326390" y="863346"/>
                  </a:moveTo>
                  <a:lnTo>
                    <a:pt x="245364" y="863346"/>
                  </a:lnTo>
                  <a:lnTo>
                    <a:pt x="245364" y="878586"/>
                  </a:lnTo>
                  <a:lnTo>
                    <a:pt x="326390" y="878586"/>
                  </a:lnTo>
                  <a:lnTo>
                    <a:pt x="326390" y="863346"/>
                  </a:lnTo>
                  <a:close/>
                </a:path>
                <a:path w="2057400" h="1014095">
                  <a:moveTo>
                    <a:pt x="333756" y="926465"/>
                  </a:moveTo>
                  <a:lnTo>
                    <a:pt x="332625" y="913130"/>
                  </a:lnTo>
                  <a:lnTo>
                    <a:pt x="332486" y="911352"/>
                  </a:lnTo>
                  <a:lnTo>
                    <a:pt x="326136" y="912622"/>
                  </a:lnTo>
                  <a:lnTo>
                    <a:pt x="319405" y="913130"/>
                  </a:lnTo>
                  <a:lnTo>
                    <a:pt x="312547" y="913130"/>
                  </a:lnTo>
                  <a:lnTo>
                    <a:pt x="314071" y="885698"/>
                  </a:lnTo>
                  <a:lnTo>
                    <a:pt x="295910" y="885698"/>
                  </a:lnTo>
                  <a:lnTo>
                    <a:pt x="295021" y="913257"/>
                  </a:lnTo>
                  <a:lnTo>
                    <a:pt x="276860" y="913257"/>
                  </a:lnTo>
                  <a:lnTo>
                    <a:pt x="275971" y="885698"/>
                  </a:lnTo>
                  <a:lnTo>
                    <a:pt x="257556" y="885698"/>
                  </a:lnTo>
                  <a:lnTo>
                    <a:pt x="259334" y="913257"/>
                  </a:lnTo>
                  <a:lnTo>
                    <a:pt x="241681" y="913257"/>
                  </a:lnTo>
                  <a:lnTo>
                    <a:pt x="241681" y="928751"/>
                  </a:lnTo>
                  <a:lnTo>
                    <a:pt x="304800" y="928751"/>
                  </a:lnTo>
                  <a:lnTo>
                    <a:pt x="313956" y="928611"/>
                  </a:lnTo>
                  <a:lnTo>
                    <a:pt x="321843" y="928192"/>
                  </a:lnTo>
                  <a:lnTo>
                    <a:pt x="328434" y="927468"/>
                  </a:lnTo>
                  <a:lnTo>
                    <a:pt x="333756" y="926465"/>
                  </a:lnTo>
                  <a:close/>
                </a:path>
                <a:path w="2057400" h="1014095">
                  <a:moveTo>
                    <a:pt x="359410" y="858774"/>
                  </a:moveTo>
                  <a:lnTo>
                    <a:pt x="341122" y="858774"/>
                  </a:lnTo>
                  <a:lnTo>
                    <a:pt x="341122" y="932180"/>
                  </a:lnTo>
                  <a:lnTo>
                    <a:pt x="359410" y="932180"/>
                  </a:lnTo>
                  <a:lnTo>
                    <a:pt x="359410" y="858774"/>
                  </a:lnTo>
                  <a:close/>
                </a:path>
                <a:path w="2057400" h="1014095">
                  <a:moveTo>
                    <a:pt x="362966" y="985012"/>
                  </a:moveTo>
                  <a:lnTo>
                    <a:pt x="284988" y="985012"/>
                  </a:lnTo>
                  <a:lnTo>
                    <a:pt x="284988" y="976249"/>
                  </a:lnTo>
                  <a:lnTo>
                    <a:pt x="359410" y="976249"/>
                  </a:lnTo>
                  <a:lnTo>
                    <a:pt x="359410" y="938022"/>
                  </a:lnTo>
                  <a:lnTo>
                    <a:pt x="266573" y="938022"/>
                  </a:lnTo>
                  <a:lnTo>
                    <a:pt x="266573" y="953770"/>
                  </a:lnTo>
                  <a:lnTo>
                    <a:pt x="341122" y="953770"/>
                  </a:lnTo>
                  <a:lnTo>
                    <a:pt x="341122" y="961898"/>
                  </a:lnTo>
                  <a:lnTo>
                    <a:pt x="266573" y="961898"/>
                  </a:lnTo>
                  <a:lnTo>
                    <a:pt x="266573" y="1000633"/>
                  </a:lnTo>
                  <a:lnTo>
                    <a:pt x="362966" y="1000633"/>
                  </a:lnTo>
                  <a:lnTo>
                    <a:pt x="362966" y="985012"/>
                  </a:lnTo>
                  <a:close/>
                </a:path>
                <a:path w="2057400" h="1014095">
                  <a:moveTo>
                    <a:pt x="415290" y="319405"/>
                  </a:moveTo>
                  <a:lnTo>
                    <a:pt x="344170" y="319405"/>
                  </a:lnTo>
                  <a:lnTo>
                    <a:pt x="344170" y="335153"/>
                  </a:lnTo>
                  <a:lnTo>
                    <a:pt x="394081" y="335153"/>
                  </a:lnTo>
                  <a:lnTo>
                    <a:pt x="386664" y="356311"/>
                  </a:lnTo>
                  <a:lnTo>
                    <a:pt x="374523" y="375183"/>
                  </a:lnTo>
                  <a:lnTo>
                    <a:pt x="357606" y="391795"/>
                  </a:lnTo>
                  <a:lnTo>
                    <a:pt x="335915" y="406146"/>
                  </a:lnTo>
                  <a:lnTo>
                    <a:pt x="349885" y="419227"/>
                  </a:lnTo>
                  <a:lnTo>
                    <a:pt x="376313" y="399211"/>
                  </a:lnTo>
                  <a:lnTo>
                    <a:pt x="396011" y="375894"/>
                  </a:lnTo>
                  <a:lnTo>
                    <a:pt x="408990" y="349300"/>
                  </a:lnTo>
                  <a:lnTo>
                    <a:pt x="415290" y="319405"/>
                  </a:lnTo>
                  <a:close/>
                </a:path>
                <a:path w="2057400" h="1014095">
                  <a:moveTo>
                    <a:pt x="422783" y="684149"/>
                  </a:moveTo>
                  <a:lnTo>
                    <a:pt x="421906" y="670814"/>
                  </a:lnTo>
                  <a:lnTo>
                    <a:pt x="421767" y="668655"/>
                  </a:lnTo>
                  <a:lnTo>
                    <a:pt x="412381" y="669645"/>
                  </a:lnTo>
                  <a:lnTo>
                    <a:pt x="400443" y="670306"/>
                  </a:lnTo>
                  <a:lnTo>
                    <a:pt x="385953" y="670699"/>
                  </a:lnTo>
                  <a:lnTo>
                    <a:pt x="368935" y="670814"/>
                  </a:lnTo>
                  <a:lnTo>
                    <a:pt x="361569" y="670814"/>
                  </a:lnTo>
                  <a:lnTo>
                    <a:pt x="361569" y="645541"/>
                  </a:lnTo>
                  <a:lnTo>
                    <a:pt x="403352" y="645541"/>
                  </a:lnTo>
                  <a:lnTo>
                    <a:pt x="403352" y="630059"/>
                  </a:lnTo>
                  <a:lnTo>
                    <a:pt x="361569" y="630059"/>
                  </a:lnTo>
                  <a:lnTo>
                    <a:pt x="361569" y="611124"/>
                  </a:lnTo>
                  <a:lnTo>
                    <a:pt x="415036" y="611124"/>
                  </a:lnTo>
                  <a:lnTo>
                    <a:pt x="415036" y="595376"/>
                  </a:lnTo>
                  <a:lnTo>
                    <a:pt x="343154" y="595376"/>
                  </a:lnTo>
                  <a:lnTo>
                    <a:pt x="343154" y="686435"/>
                  </a:lnTo>
                  <a:lnTo>
                    <a:pt x="394589" y="686181"/>
                  </a:lnTo>
                  <a:lnTo>
                    <a:pt x="401345" y="685927"/>
                  </a:lnTo>
                  <a:lnTo>
                    <a:pt x="408305" y="685507"/>
                  </a:lnTo>
                  <a:lnTo>
                    <a:pt x="415442" y="684923"/>
                  </a:lnTo>
                  <a:lnTo>
                    <a:pt x="422783" y="684149"/>
                  </a:lnTo>
                  <a:close/>
                </a:path>
                <a:path w="2057400" h="1014095">
                  <a:moveTo>
                    <a:pt x="459232" y="582930"/>
                  </a:moveTo>
                  <a:lnTo>
                    <a:pt x="440944" y="582930"/>
                  </a:lnTo>
                  <a:lnTo>
                    <a:pt x="440944" y="635000"/>
                  </a:lnTo>
                  <a:lnTo>
                    <a:pt x="414655" y="635000"/>
                  </a:lnTo>
                  <a:lnTo>
                    <a:pt x="414655" y="650760"/>
                  </a:lnTo>
                  <a:lnTo>
                    <a:pt x="440944" y="650760"/>
                  </a:lnTo>
                  <a:lnTo>
                    <a:pt x="440944" y="726440"/>
                  </a:lnTo>
                  <a:lnTo>
                    <a:pt x="459232" y="726440"/>
                  </a:lnTo>
                  <a:lnTo>
                    <a:pt x="459232" y="582930"/>
                  </a:lnTo>
                  <a:close/>
                </a:path>
                <a:path w="2057400" h="1014095">
                  <a:moveTo>
                    <a:pt x="474345" y="363601"/>
                  </a:moveTo>
                  <a:lnTo>
                    <a:pt x="452120" y="363601"/>
                  </a:lnTo>
                  <a:lnTo>
                    <a:pt x="452120" y="307086"/>
                  </a:lnTo>
                  <a:lnTo>
                    <a:pt x="433324" y="307086"/>
                  </a:lnTo>
                  <a:lnTo>
                    <a:pt x="433324" y="450596"/>
                  </a:lnTo>
                  <a:lnTo>
                    <a:pt x="452120" y="450596"/>
                  </a:lnTo>
                  <a:lnTo>
                    <a:pt x="452120" y="379349"/>
                  </a:lnTo>
                  <a:lnTo>
                    <a:pt x="474345" y="379349"/>
                  </a:lnTo>
                  <a:lnTo>
                    <a:pt x="474345" y="363601"/>
                  </a:lnTo>
                  <a:close/>
                </a:path>
                <a:path w="2057400" h="1014095">
                  <a:moveTo>
                    <a:pt x="492887" y="110363"/>
                  </a:moveTo>
                  <a:lnTo>
                    <a:pt x="458482" y="76822"/>
                  </a:lnTo>
                  <a:lnTo>
                    <a:pt x="451358" y="32385"/>
                  </a:lnTo>
                  <a:lnTo>
                    <a:pt x="487045" y="32385"/>
                  </a:lnTo>
                  <a:lnTo>
                    <a:pt x="487045" y="14097"/>
                  </a:lnTo>
                  <a:lnTo>
                    <a:pt x="393192" y="14097"/>
                  </a:lnTo>
                  <a:lnTo>
                    <a:pt x="393192" y="32385"/>
                  </a:lnTo>
                  <a:lnTo>
                    <a:pt x="429641" y="32385"/>
                  </a:lnTo>
                  <a:lnTo>
                    <a:pt x="429641" y="50800"/>
                  </a:lnTo>
                  <a:lnTo>
                    <a:pt x="416433" y="88646"/>
                  </a:lnTo>
                  <a:lnTo>
                    <a:pt x="386969" y="115697"/>
                  </a:lnTo>
                  <a:lnTo>
                    <a:pt x="403098" y="129540"/>
                  </a:lnTo>
                  <a:lnTo>
                    <a:pt x="432904" y="98704"/>
                  </a:lnTo>
                  <a:lnTo>
                    <a:pt x="440690" y="86233"/>
                  </a:lnTo>
                  <a:lnTo>
                    <a:pt x="447332" y="96748"/>
                  </a:lnTo>
                  <a:lnTo>
                    <a:pt x="455828" y="106921"/>
                  </a:lnTo>
                  <a:lnTo>
                    <a:pt x="466191" y="116801"/>
                  </a:lnTo>
                  <a:lnTo>
                    <a:pt x="478409" y="126365"/>
                  </a:lnTo>
                  <a:lnTo>
                    <a:pt x="492887" y="110363"/>
                  </a:lnTo>
                  <a:close/>
                </a:path>
                <a:path w="2057400" h="1014095">
                  <a:moveTo>
                    <a:pt x="524256" y="967105"/>
                  </a:moveTo>
                  <a:lnTo>
                    <a:pt x="490855" y="967105"/>
                  </a:lnTo>
                  <a:lnTo>
                    <a:pt x="490855" y="941070"/>
                  </a:lnTo>
                  <a:lnTo>
                    <a:pt x="490855" y="934085"/>
                  </a:lnTo>
                  <a:lnTo>
                    <a:pt x="507111" y="905383"/>
                  </a:lnTo>
                  <a:lnTo>
                    <a:pt x="506222" y="897293"/>
                  </a:lnTo>
                  <a:lnTo>
                    <a:pt x="488061" y="875601"/>
                  </a:lnTo>
                  <a:lnTo>
                    <a:pt x="488061" y="898779"/>
                  </a:lnTo>
                  <a:lnTo>
                    <a:pt x="488061" y="912114"/>
                  </a:lnTo>
                  <a:lnTo>
                    <a:pt x="485267" y="917321"/>
                  </a:lnTo>
                  <a:lnTo>
                    <a:pt x="479806" y="921131"/>
                  </a:lnTo>
                  <a:lnTo>
                    <a:pt x="474345" y="925068"/>
                  </a:lnTo>
                  <a:lnTo>
                    <a:pt x="472440" y="925563"/>
                  </a:lnTo>
                  <a:lnTo>
                    <a:pt x="472440" y="941070"/>
                  </a:lnTo>
                  <a:lnTo>
                    <a:pt x="472440" y="967105"/>
                  </a:lnTo>
                  <a:lnTo>
                    <a:pt x="442849" y="967105"/>
                  </a:lnTo>
                  <a:lnTo>
                    <a:pt x="442849" y="941070"/>
                  </a:lnTo>
                  <a:lnTo>
                    <a:pt x="447802" y="941959"/>
                  </a:lnTo>
                  <a:lnTo>
                    <a:pt x="452755" y="942340"/>
                  </a:lnTo>
                  <a:lnTo>
                    <a:pt x="462661" y="942340"/>
                  </a:lnTo>
                  <a:lnTo>
                    <a:pt x="467614" y="941959"/>
                  </a:lnTo>
                  <a:lnTo>
                    <a:pt x="472440" y="941070"/>
                  </a:lnTo>
                  <a:lnTo>
                    <a:pt x="472440" y="925563"/>
                  </a:lnTo>
                  <a:lnTo>
                    <a:pt x="466979" y="926973"/>
                  </a:lnTo>
                  <a:lnTo>
                    <a:pt x="448310" y="926973"/>
                  </a:lnTo>
                  <a:lnTo>
                    <a:pt x="440817" y="925068"/>
                  </a:lnTo>
                  <a:lnTo>
                    <a:pt x="429895" y="917448"/>
                  </a:lnTo>
                  <a:lnTo>
                    <a:pt x="427101" y="912114"/>
                  </a:lnTo>
                  <a:lnTo>
                    <a:pt x="427101" y="898779"/>
                  </a:lnTo>
                  <a:lnTo>
                    <a:pt x="429895" y="893572"/>
                  </a:lnTo>
                  <a:lnTo>
                    <a:pt x="435356" y="889762"/>
                  </a:lnTo>
                  <a:lnTo>
                    <a:pt x="440817" y="885825"/>
                  </a:lnTo>
                  <a:lnTo>
                    <a:pt x="448310" y="883920"/>
                  </a:lnTo>
                  <a:lnTo>
                    <a:pt x="467106" y="883920"/>
                  </a:lnTo>
                  <a:lnTo>
                    <a:pt x="474472" y="885825"/>
                  </a:lnTo>
                  <a:lnTo>
                    <a:pt x="485267" y="893572"/>
                  </a:lnTo>
                  <a:lnTo>
                    <a:pt x="488061" y="898779"/>
                  </a:lnTo>
                  <a:lnTo>
                    <a:pt x="488061" y="875601"/>
                  </a:lnTo>
                  <a:lnTo>
                    <a:pt x="485508" y="874128"/>
                  </a:lnTo>
                  <a:lnTo>
                    <a:pt x="477113" y="871042"/>
                  </a:lnTo>
                  <a:lnTo>
                    <a:pt x="467842" y="869175"/>
                  </a:lnTo>
                  <a:lnTo>
                    <a:pt x="457708" y="868553"/>
                  </a:lnTo>
                  <a:lnTo>
                    <a:pt x="447408" y="869175"/>
                  </a:lnTo>
                  <a:lnTo>
                    <a:pt x="411568" y="890117"/>
                  </a:lnTo>
                  <a:lnTo>
                    <a:pt x="408051" y="905383"/>
                  </a:lnTo>
                  <a:lnTo>
                    <a:pt x="409067" y="914107"/>
                  </a:lnTo>
                  <a:lnTo>
                    <a:pt x="412140" y="921791"/>
                  </a:lnTo>
                  <a:lnTo>
                    <a:pt x="417258" y="928446"/>
                  </a:lnTo>
                  <a:lnTo>
                    <a:pt x="424434" y="934085"/>
                  </a:lnTo>
                  <a:lnTo>
                    <a:pt x="424434" y="967105"/>
                  </a:lnTo>
                  <a:lnTo>
                    <a:pt x="391033" y="967105"/>
                  </a:lnTo>
                  <a:lnTo>
                    <a:pt x="391033" y="982472"/>
                  </a:lnTo>
                  <a:lnTo>
                    <a:pt x="524256" y="982472"/>
                  </a:lnTo>
                  <a:lnTo>
                    <a:pt x="524256" y="967105"/>
                  </a:lnTo>
                  <a:close/>
                </a:path>
                <a:path w="2057400" h="1014095">
                  <a:moveTo>
                    <a:pt x="551307" y="64516"/>
                  </a:moveTo>
                  <a:lnTo>
                    <a:pt x="525018" y="64516"/>
                  </a:lnTo>
                  <a:lnTo>
                    <a:pt x="525018" y="0"/>
                  </a:lnTo>
                  <a:lnTo>
                    <a:pt x="503301" y="0"/>
                  </a:lnTo>
                  <a:lnTo>
                    <a:pt x="503301" y="167894"/>
                  </a:lnTo>
                  <a:lnTo>
                    <a:pt x="525018" y="167894"/>
                  </a:lnTo>
                  <a:lnTo>
                    <a:pt x="525018" y="82804"/>
                  </a:lnTo>
                  <a:lnTo>
                    <a:pt x="551307" y="82804"/>
                  </a:lnTo>
                  <a:lnTo>
                    <a:pt x="551307" y="64516"/>
                  </a:lnTo>
                  <a:close/>
                </a:path>
                <a:path w="2057400" h="1014095">
                  <a:moveTo>
                    <a:pt x="601726" y="587133"/>
                  </a:moveTo>
                  <a:lnTo>
                    <a:pt x="583057" y="587133"/>
                  </a:lnTo>
                  <a:lnTo>
                    <a:pt x="583057" y="603250"/>
                  </a:lnTo>
                  <a:lnTo>
                    <a:pt x="583057" y="619010"/>
                  </a:lnTo>
                  <a:lnTo>
                    <a:pt x="583057" y="632968"/>
                  </a:lnTo>
                  <a:lnTo>
                    <a:pt x="527304" y="632968"/>
                  </a:lnTo>
                  <a:lnTo>
                    <a:pt x="527304" y="619010"/>
                  </a:lnTo>
                  <a:lnTo>
                    <a:pt x="583057" y="619010"/>
                  </a:lnTo>
                  <a:lnTo>
                    <a:pt x="583057" y="603250"/>
                  </a:lnTo>
                  <a:lnTo>
                    <a:pt x="527304" y="603250"/>
                  </a:lnTo>
                  <a:lnTo>
                    <a:pt x="527304" y="587133"/>
                  </a:lnTo>
                  <a:lnTo>
                    <a:pt x="508762" y="587133"/>
                  </a:lnTo>
                  <a:lnTo>
                    <a:pt x="508762" y="648462"/>
                  </a:lnTo>
                  <a:lnTo>
                    <a:pt x="601726" y="648462"/>
                  </a:lnTo>
                  <a:lnTo>
                    <a:pt x="601726" y="632968"/>
                  </a:lnTo>
                  <a:lnTo>
                    <a:pt x="601726" y="619010"/>
                  </a:lnTo>
                  <a:lnTo>
                    <a:pt x="601726" y="603250"/>
                  </a:lnTo>
                  <a:lnTo>
                    <a:pt x="601726" y="587133"/>
                  </a:lnTo>
                  <a:close/>
                </a:path>
                <a:path w="2057400" h="1014095">
                  <a:moveTo>
                    <a:pt x="621792" y="662305"/>
                  </a:moveTo>
                  <a:lnTo>
                    <a:pt x="488569" y="662305"/>
                  </a:lnTo>
                  <a:lnTo>
                    <a:pt x="488569" y="678180"/>
                  </a:lnTo>
                  <a:lnTo>
                    <a:pt x="520954" y="678180"/>
                  </a:lnTo>
                  <a:lnTo>
                    <a:pt x="520954" y="726440"/>
                  </a:lnTo>
                  <a:lnTo>
                    <a:pt x="539496" y="726440"/>
                  </a:lnTo>
                  <a:lnTo>
                    <a:pt x="539496" y="678180"/>
                  </a:lnTo>
                  <a:lnTo>
                    <a:pt x="570865" y="678180"/>
                  </a:lnTo>
                  <a:lnTo>
                    <a:pt x="570865" y="726440"/>
                  </a:lnTo>
                  <a:lnTo>
                    <a:pt x="589534" y="726440"/>
                  </a:lnTo>
                  <a:lnTo>
                    <a:pt x="589534" y="678180"/>
                  </a:lnTo>
                  <a:lnTo>
                    <a:pt x="621792" y="678180"/>
                  </a:lnTo>
                  <a:lnTo>
                    <a:pt x="621792" y="662305"/>
                  </a:lnTo>
                  <a:close/>
                </a:path>
                <a:path w="2057400" h="1014095">
                  <a:moveTo>
                    <a:pt x="630301" y="370459"/>
                  </a:moveTo>
                  <a:lnTo>
                    <a:pt x="622846" y="367576"/>
                  </a:lnTo>
                  <a:lnTo>
                    <a:pt x="616051" y="364007"/>
                  </a:lnTo>
                  <a:lnTo>
                    <a:pt x="610133" y="359854"/>
                  </a:lnTo>
                  <a:lnTo>
                    <a:pt x="608571" y="358394"/>
                  </a:lnTo>
                  <a:lnTo>
                    <a:pt x="604901" y="354965"/>
                  </a:lnTo>
                  <a:lnTo>
                    <a:pt x="598551" y="348107"/>
                  </a:lnTo>
                  <a:lnTo>
                    <a:pt x="595249" y="340360"/>
                  </a:lnTo>
                  <a:lnTo>
                    <a:pt x="595249" y="328549"/>
                  </a:lnTo>
                  <a:lnTo>
                    <a:pt x="624078" y="328549"/>
                  </a:lnTo>
                  <a:lnTo>
                    <a:pt x="624078" y="313055"/>
                  </a:lnTo>
                  <a:lnTo>
                    <a:pt x="546989" y="313055"/>
                  </a:lnTo>
                  <a:lnTo>
                    <a:pt x="546989" y="328549"/>
                  </a:lnTo>
                  <a:lnTo>
                    <a:pt x="576580" y="328549"/>
                  </a:lnTo>
                  <a:lnTo>
                    <a:pt x="576580" y="332486"/>
                  </a:lnTo>
                  <a:lnTo>
                    <a:pt x="554647" y="368998"/>
                  </a:lnTo>
                  <a:lnTo>
                    <a:pt x="540766" y="376428"/>
                  </a:lnTo>
                  <a:lnTo>
                    <a:pt x="553974" y="389509"/>
                  </a:lnTo>
                  <a:lnTo>
                    <a:pt x="584073" y="363728"/>
                  </a:lnTo>
                  <a:lnTo>
                    <a:pt x="586486" y="358394"/>
                  </a:lnTo>
                  <a:lnTo>
                    <a:pt x="592620" y="366115"/>
                  </a:lnTo>
                  <a:lnTo>
                    <a:pt x="600011" y="373049"/>
                  </a:lnTo>
                  <a:lnTo>
                    <a:pt x="608622" y="379209"/>
                  </a:lnTo>
                  <a:lnTo>
                    <a:pt x="618490" y="384556"/>
                  </a:lnTo>
                  <a:lnTo>
                    <a:pt x="630301" y="370459"/>
                  </a:lnTo>
                  <a:close/>
                </a:path>
                <a:path w="2057400" h="1014095">
                  <a:moveTo>
                    <a:pt x="634746" y="951865"/>
                  </a:moveTo>
                  <a:lnTo>
                    <a:pt x="603999" y="920940"/>
                  </a:lnTo>
                  <a:lnTo>
                    <a:pt x="598170" y="868299"/>
                  </a:lnTo>
                  <a:lnTo>
                    <a:pt x="579374" y="868299"/>
                  </a:lnTo>
                  <a:lnTo>
                    <a:pt x="579374" y="896239"/>
                  </a:lnTo>
                  <a:lnTo>
                    <a:pt x="578700" y="904976"/>
                  </a:lnTo>
                  <a:lnTo>
                    <a:pt x="556399" y="945362"/>
                  </a:lnTo>
                  <a:lnTo>
                    <a:pt x="541147" y="956056"/>
                  </a:lnTo>
                  <a:lnTo>
                    <a:pt x="555625" y="969137"/>
                  </a:lnTo>
                  <a:lnTo>
                    <a:pt x="565746" y="961123"/>
                  </a:lnTo>
                  <a:lnTo>
                    <a:pt x="574624" y="952106"/>
                  </a:lnTo>
                  <a:lnTo>
                    <a:pt x="582282" y="942124"/>
                  </a:lnTo>
                  <a:lnTo>
                    <a:pt x="588772" y="931164"/>
                  </a:lnTo>
                  <a:lnTo>
                    <a:pt x="595401" y="941387"/>
                  </a:lnTo>
                  <a:lnTo>
                    <a:pt x="603123" y="950709"/>
                  </a:lnTo>
                  <a:lnTo>
                    <a:pt x="611873" y="959154"/>
                  </a:lnTo>
                  <a:lnTo>
                    <a:pt x="621665" y="966724"/>
                  </a:lnTo>
                  <a:lnTo>
                    <a:pt x="634746" y="951865"/>
                  </a:lnTo>
                  <a:close/>
                </a:path>
                <a:path w="2057400" h="1014095">
                  <a:moveTo>
                    <a:pt x="660527" y="14351"/>
                  </a:moveTo>
                  <a:lnTo>
                    <a:pt x="577342" y="14351"/>
                  </a:lnTo>
                  <a:lnTo>
                    <a:pt x="577342" y="32766"/>
                  </a:lnTo>
                  <a:lnTo>
                    <a:pt x="635762" y="32766"/>
                  </a:lnTo>
                  <a:lnTo>
                    <a:pt x="627062" y="57531"/>
                  </a:lnTo>
                  <a:lnTo>
                    <a:pt x="612800" y="79629"/>
                  </a:lnTo>
                  <a:lnTo>
                    <a:pt x="592963" y="99060"/>
                  </a:lnTo>
                  <a:lnTo>
                    <a:pt x="567563" y="115824"/>
                  </a:lnTo>
                  <a:lnTo>
                    <a:pt x="583946" y="131191"/>
                  </a:lnTo>
                  <a:lnTo>
                    <a:pt x="614870" y="107759"/>
                  </a:lnTo>
                  <a:lnTo>
                    <a:pt x="637946" y="80492"/>
                  </a:lnTo>
                  <a:lnTo>
                    <a:pt x="653161" y="49364"/>
                  </a:lnTo>
                  <a:lnTo>
                    <a:pt x="660527" y="14351"/>
                  </a:lnTo>
                  <a:close/>
                </a:path>
                <a:path w="2057400" h="1014095">
                  <a:moveTo>
                    <a:pt x="663702" y="858774"/>
                  </a:moveTo>
                  <a:lnTo>
                    <a:pt x="645160" y="858774"/>
                  </a:lnTo>
                  <a:lnTo>
                    <a:pt x="645160" y="1002284"/>
                  </a:lnTo>
                  <a:lnTo>
                    <a:pt x="663702" y="1002284"/>
                  </a:lnTo>
                  <a:lnTo>
                    <a:pt x="663702" y="858774"/>
                  </a:lnTo>
                  <a:close/>
                </a:path>
                <a:path w="2057400" h="1014095">
                  <a:moveTo>
                    <a:pt x="664210" y="394335"/>
                  </a:moveTo>
                  <a:lnTo>
                    <a:pt x="646049" y="394335"/>
                  </a:lnTo>
                  <a:lnTo>
                    <a:pt x="646049" y="409956"/>
                  </a:lnTo>
                  <a:lnTo>
                    <a:pt x="646049" y="432054"/>
                  </a:lnTo>
                  <a:lnTo>
                    <a:pt x="589788" y="432054"/>
                  </a:lnTo>
                  <a:lnTo>
                    <a:pt x="589788" y="409956"/>
                  </a:lnTo>
                  <a:lnTo>
                    <a:pt x="646049" y="409956"/>
                  </a:lnTo>
                  <a:lnTo>
                    <a:pt x="646049" y="394335"/>
                  </a:lnTo>
                  <a:lnTo>
                    <a:pt x="571500" y="394335"/>
                  </a:lnTo>
                  <a:lnTo>
                    <a:pt x="571500" y="447548"/>
                  </a:lnTo>
                  <a:lnTo>
                    <a:pt x="664210" y="447548"/>
                  </a:lnTo>
                  <a:lnTo>
                    <a:pt x="664210" y="432054"/>
                  </a:lnTo>
                  <a:lnTo>
                    <a:pt x="664210" y="409956"/>
                  </a:lnTo>
                  <a:lnTo>
                    <a:pt x="664210" y="394335"/>
                  </a:lnTo>
                  <a:close/>
                </a:path>
                <a:path w="2057400" h="1014095">
                  <a:moveTo>
                    <a:pt x="664210" y="307086"/>
                  </a:moveTo>
                  <a:lnTo>
                    <a:pt x="645922" y="307086"/>
                  </a:lnTo>
                  <a:lnTo>
                    <a:pt x="645922" y="338455"/>
                  </a:lnTo>
                  <a:lnTo>
                    <a:pt x="618871" y="338455"/>
                  </a:lnTo>
                  <a:lnTo>
                    <a:pt x="618871" y="353695"/>
                  </a:lnTo>
                  <a:lnTo>
                    <a:pt x="645922" y="353695"/>
                  </a:lnTo>
                  <a:lnTo>
                    <a:pt x="645922" y="388366"/>
                  </a:lnTo>
                  <a:lnTo>
                    <a:pt x="664210" y="388366"/>
                  </a:lnTo>
                  <a:lnTo>
                    <a:pt x="664210" y="307086"/>
                  </a:lnTo>
                  <a:close/>
                </a:path>
                <a:path w="2057400" h="1014095">
                  <a:moveTo>
                    <a:pt x="729488" y="947039"/>
                  </a:moveTo>
                  <a:lnTo>
                    <a:pt x="727938" y="928382"/>
                  </a:lnTo>
                  <a:lnTo>
                    <a:pt x="723328" y="910869"/>
                  </a:lnTo>
                  <a:lnTo>
                    <a:pt x="715657" y="894524"/>
                  </a:lnTo>
                  <a:lnTo>
                    <a:pt x="704977" y="879348"/>
                  </a:lnTo>
                  <a:lnTo>
                    <a:pt x="687705" y="879348"/>
                  </a:lnTo>
                  <a:lnTo>
                    <a:pt x="697953" y="894943"/>
                  </a:lnTo>
                  <a:lnTo>
                    <a:pt x="705307" y="911440"/>
                  </a:lnTo>
                  <a:lnTo>
                    <a:pt x="709714" y="928801"/>
                  </a:lnTo>
                  <a:lnTo>
                    <a:pt x="711200" y="947039"/>
                  </a:lnTo>
                  <a:lnTo>
                    <a:pt x="709714" y="965352"/>
                  </a:lnTo>
                  <a:lnTo>
                    <a:pt x="705307" y="982573"/>
                  </a:lnTo>
                  <a:lnTo>
                    <a:pt x="697953" y="998689"/>
                  </a:lnTo>
                  <a:lnTo>
                    <a:pt x="687705" y="1013714"/>
                  </a:lnTo>
                  <a:lnTo>
                    <a:pt x="704850" y="1013714"/>
                  </a:lnTo>
                  <a:lnTo>
                    <a:pt x="715606" y="999337"/>
                  </a:lnTo>
                  <a:lnTo>
                    <a:pt x="723303" y="983424"/>
                  </a:lnTo>
                  <a:lnTo>
                    <a:pt x="727938" y="966000"/>
                  </a:lnTo>
                  <a:lnTo>
                    <a:pt x="729488" y="947039"/>
                  </a:lnTo>
                  <a:close/>
                </a:path>
                <a:path w="2057400" h="1014095">
                  <a:moveTo>
                    <a:pt x="729615" y="66167"/>
                  </a:moveTo>
                  <a:lnTo>
                    <a:pt x="703580" y="66167"/>
                  </a:lnTo>
                  <a:lnTo>
                    <a:pt x="703580" y="0"/>
                  </a:lnTo>
                  <a:lnTo>
                    <a:pt x="681609" y="0"/>
                  </a:lnTo>
                  <a:lnTo>
                    <a:pt x="681609" y="167894"/>
                  </a:lnTo>
                  <a:lnTo>
                    <a:pt x="703580" y="167894"/>
                  </a:lnTo>
                  <a:lnTo>
                    <a:pt x="703580" y="84455"/>
                  </a:lnTo>
                  <a:lnTo>
                    <a:pt x="729615" y="84455"/>
                  </a:lnTo>
                  <a:lnTo>
                    <a:pt x="729615" y="66167"/>
                  </a:lnTo>
                  <a:close/>
                </a:path>
                <a:path w="2057400" h="1014095">
                  <a:moveTo>
                    <a:pt x="773430" y="313182"/>
                  </a:moveTo>
                  <a:lnTo>
                    <a:pt x="704088" y="313182"/>
                  </a:lnTo>
                  <a:lnTo>
                    <a:pt x="704088" y="328930"/>
                  </a:lnTo>
                  <a:lnTo>
                    <a:pt x="750443" y="328930"/>
                  </a:lnTo>
                  <a:lnTo>
                    <a:pt x="746785" y="337007"/>
                  </a:lnTo>
                  <a:lnTo>
                    <a:pt x="720598" y="364883"/>
                  </a:lnTo>
                  <a:lnTo>
                    <a:pt x="695452" y="377571"/>
                  </a:lnTo>
                  <a:lnTo>
                    <a:pt x="708660" y="391795"/>
                  </a:lnTo>
                  <a:lnTo>
                    <a:pt x="734631" y="376389"/>
                  </a:lnTo>
                  <a:lnTo>
                    <a:pt x="754087" y="358165"/>
                  </a:lnTo>
                  <a:lnTo>
                    <a:pt x="767016" y="337096"/>
                  </a:lnTo>
                  <a:lnTo>
                    <a:pt x="773430" y="313182"/>
                  </a:lnTo>
                  <a:close/>
                </a:path>
                <a:path w="2057400" h="1014095">
                  <a:moveTo>
                    <a:pt x="783971" y="653415"/>
                  </a:moveTo>
                  <a:lnTo>
                    <a:pt x="751395" y="626554"/>
                  </a:lnTo>
                  <a:lnTo>
                    <a:pt x="748919" y="606552"/>
                  </a:lnTo>
                  <a:lnTo>
                    <a:pt x="777748" y="606552"/>
                  </a:lnTo>
                  <a:lnTo>
                    <a:pt x="777748" y="591070"/>
                  </a:lnTo>
                  <a:lnTo>
                    <a:pt x="700659" y="591070"/>
                  </a:lnTo>
                  <a:lnTo>
                    <a:pt x="700659" y="606552"/>
                  </a:lnTo>
                  <a:lnTo>
                    <a:pt x="730123" y="606552"/>
                  </a:lnTo>
                  <a:lnTo>
                    <a:pt x="730123" y="614807"/>
                  </a:lnTo>
                  <a:lnTo>
                    <a:pt x="708190" y="651878"/>
                  </a:lnTo>
                  <a:lnTo>
                    <a:pt x="694309" y="659384"/>
                  </a:lnTo>
                  <a:lnTo>
                    <a:pt x="707644" y="672465"/>
                  </a:lnTo>
                  <a:lnTo>
                    <a:pt x="737489" y="646049"/>
                  </a:lnTo>
                  <a:lnTo>
                    <a:pt x="740029" y="640715"/>
                  </a:lnTo>
                  <a:lnTo>
                    <a:pt x="746455" y="648766"/>
                  </a:lnTo>
                  <a:lnTo>
                    <a:pt x="753948" y="655942"/>
                  </a:lnTo>
                  <a:lnTo>
                    <a:pt x="762508" y="662241"/>
                  </a:lnTo>
                  <a:lnTo>
                    <a:pt x="772160" y="667639"/>
                  </a:lnTo>
                  <a:lnTo>
                    <a:pt x="783971" y="653415"/>
                  </a:lnTo>
                  <a:close/>
                </a:path>
                <a:path w="2057400" h="1014095">
                  <a:moveTo>
                    <a:pt x="815086" y="582930"/>
                  </a:moveTo>
                  <a:lnTo>
                    <a:pt x="796798" y="582930"/>
                  </a:lnTo>
                  <a:lnTo>
                    <a:pt x="796798" y="685546"/>
                  </a:lnTo>
                  <a:lnTo>
                    <a:pt x="815086" y="685546"/>
                  </a:lnTo>
                  <a:lnTo>
                    <a:pt x="815086" y="582930"/>
                  </a:lnTo>
                  <a:close/>
                </a:path>
                <a:path w="2057400" h="1014095">
                  <a:moveTo>
                    <a:pt x="816610" y="705866"/>
                  </a:moveTo>
                  <a:lnTo>
                    <a:pt x="739902" y="705866"/>
                  </a:lnTo>
                  <a:lnTo>
                    <a:pt x="739902" y="673608"/>
                  </a:lnTo>
                  <a:lnTo>
                    <a:pt x="721106" y="673608"/>
                  </a:lnTo>
                  <a:lnTo>
                    <a:pt x="721106" y="721614"/>
                  </a:lnTo>
                  <a:lnTo>
                    <a:pt x="816610" y="721614"/>
                  </a:lnTo>
                  <a:lnTo>
                    <a:pt x="816610" y="705866"/>
                  </a:lnTo>
                  <a:close/>
                </a:path>
                <a:path w="2057400" h="1014095">
                  <a:moveTo>
                    <a:pt x="816610" y="394335"/>
                  </a:moveTo>
                  <a:lnTo>
                    <a:pt x="798449" y="394335"/>
                  </a:lnTo>
                  <a:lnTo>
                    <a:pt x="798449" y="409956"/>
                  </a:lnTo>
                  <a:lnTo>
                    <a:pt x="798449" y="432054"/>
                  </a:lnTo>
                  <a:lnTo>
                    <a:pt x="742188" y="432054"/>
                  </a:lnTo>
                  <a:lnTo>
                    <a:pt x="742188" y="409956"/>
                  </a:lnTo>
                  <a:lnTo>
                    <a:pt x="798449" y="409956"/>
                  </a:lnTo>
                  <a:lnTo>
                    <a:pt x="798449" y="394335"/>
                  </a:lnTo>
                  <a:lnTo>
                    <a:pt x="723900" y="394335"/>
                  </a:lnTo>
                  <a:lnTo>
                    <a:pt x="723900" y="447548"/>
                  </a:lnTo>
                  <a:lnTo>
                    <a:pt x="816610" y="447548"/>
                  </a:lnTo>
                  <a:lnTo>
                    <a:pt x="816610" y="432054"/>
                  </a:lnTo>
                  <a:lnTo>
                    <a:pt x="816610" y="409956"/>
                  </a:lnTo>
                  <a:lnTo>
                    <a:pt x="816610" y="394335"/>
                  </a:lnTo>
                  <a:close/>
                </a:path>
                <a:path w="2057400" h="1014095">
                  <a:moveTo>
                    <a:pt x="816610" y="307086"/>
                  </a:moveTo>
                  <a:lnTo>
                    <a:pt x="798322" y="307086"/>
                  </a:lnTo>
                  <a:lnTo>
                    <a:pt x="798322" y="343154"/>
                  </a:lnTo>
                  <a:lnTo>
                    <a:pt x="765810" y="343154"/>
                  </a:lnTo>
                  <a:lnTo>
                    <a:pt x="765810" y="359029"/>
                  </a:lnTo>
                  <a:lnTo>
                    <a:pt x="798322" y="359029"/>
                  </a:lnTo>
                  <a:lnTo>
                    <a:pt x="798322" y="388366"/>
                  </a:lnTo>
                  <a:lnTo>
                    <a:pt x="816610" y="388366"/>
                  </a:lnTo>
                  <a:lnTo>
                    <a:pt x="816610" y="307086"/>
                  </a:lnTo>
                  <a:close/>
                </a:path>
                <a:path w="2057400" h="1014095">
                  <a:moveTo>
                    <a:pt x="890524" y="914781"/>
                  </a:moveTo>
                  <a:lnTo>
                    <a:pt x="858202" y="887780"/>
                  </a:lnTo>
                  <a:lnTo>
                    <a:pt x="855726" y="875411"/>
                  </a:lnTo>
                  <a:lnTo>
                    <a:pt x="855726" y="861822"/>
                  </a:lnTo>
                  <a:lnTo>
                    <a:pt x="837565" y="861822"/>
                  </a:lnTo>
                  <a:lnTo>
                    <a:pt x="837565" y="875411"/>
                  </a:lnTo>
                  <a:lnTo>
                    <a:pt x="836980" y="882154"/>
                  </a:lnTo>
                  <a:lnTo>
                    <a:pt x="809993" y="915962"/>
                  </a:lnTo>
                  <a:lnTo>
                    <a:pt x="802005" y="919861"/>
                  </a:lnTo>
                  <a:lnTo>
                    <a:pt x="814451" y="933069"/>
                  </a:lnTo>
                  <a:lnTo>
                    <a:pt x="844423" y="908431"/>
                  </a:lnTo>
                  <a:lnTo>
                    <a:pt x="847217" y="902970"/>
                  </a:lnTo>
                  <a:lnTo>
                    <a:pt x="852855" y="909980"/>
                  </a:lnTo>
                  <a:lnTo>
                    <a:pt x="860082" y="916686"/>
                  </a:lnTo>
                  <a:lnTo>
                    <a:pt x="868908" y="923124"/>
                  </a:lnTo>
                  <a:lnTo>
                    <a:pt x="879348" y="929259"/>
                  </a:lnTo>
                  <a:lnTo>
                    <a:pt x="890524" y="914781"/>
                  </a:lnTo>
                  <a:close/>
                </a:path>
                <a:path w="2057400" h="1014095">
                  <a:moveTo>
                    <a:pt x="910717" y="74168"/>
                  </a:moveTo>
                  <a:lnTo>
                    <a:pt x="901915" y="70764"/>
                  </a:lnTo>
                  <a:lnTo>
                    <a:pt x="893978" y="66586"/>
                  </a:lnTo>
                  <a:lnTo>
                    <a:pt x="887006" y="61709"/>
                  </a:lnTo>
                  <a:lnTo>
                    <a:pt x="885253" y="60071"/>
                  </a:lnTo>
                  <a:lnTo>
                    <a:pt x="880872" y="56007"/>
                  </a:lnTo>
                  <a:lnTo>
                    <a:pt x="869696" y="25146"/>
                  </a:lnTo>
                  <a:lnTo>
                    <a:pt x="903351" y="25146"/>
                  </a:lnTo>
                  <a:lnTo>
                    <a:pt x="903351" y="6985"/>
                  </a:lnTo>
                  <a:lnTo>
                    <a:pt x="813181" y="6985"/>
                  </a:lnTo>
                  <a:lnTo>
                    <a:pt x="813181" y="25146"/>
                  </a:lnTo>
                  <a:lnTo>
                    <a:pt x="847725" y="25146"/>
                  </a:lnTo>
                  <a:lnTo>
                    <a:pt x="847725" y="29718"/>
                  </a:lnTo>
                  <a:lnTo>
                    <a:pt x="829132" y="66611"/>
                  </a:lnTo>
                  <a:lnTo>
                    <a:pt x="805815" y="81153"/>
                  </a:lnTo>
                  <a:lnTo>
                    <a:pt x="821309" y="96393"/>
                  </a:lnTo>
                  <a:lnTo>
                    <a:pt x="853198" y="69811"/>
                  </a:lnTo>
                  <a:lnTo>
                    <a:pt x="859282" y="60071"/>
                  </a:lnTo>
                  <a:lnTo>
                    <a:pt x="866546" y="69062"/>
                  </a:lnTo>
                  <a:lnTo>
                    <a:pt x="875195" y="77139"/>
                  </a:lnTo>
                  <a:lnTo>
                    <a:pt x="885266" y="84353"/>
                  </a:lnTo>
                  <a:lnTo>
                    <a:pt x="896747" y="90678"/>
                  </a:lnTo>
                  <a:lnTo>
                    <a:pt x="910717" y="74168"/>
                  </a:lnTo>
                  <a:close/>
                </a:path>
                <a:path w="2057400" h="1014095">
                  <a:moveTo>
                    <a:pt x="916559" y="634492"/>
                  </a:moveTo>
                  <a:lnTo>
                    <a:pt x="915187" y="631710"/>
                  </a:lnTo>
                  <a:lnTo>
                    <a:pt x="913511" y="628269"/>
                  </a:lnTo>
                  <a:lnTo>
                    <a:pt x="907415" y="623570"/>
                  </a:lnTo>
                  <a:lnTo>
                    <a:pt x="901192" y="619010"/>
                  </a:lnTo>
                  <a:lnTo>
                    <a:pt x="898525" y="618210"/>
                  </a:lnTo>
                  <a:lnTo>
                    <a:pt x="898525" y="639191"/>
                  </a:lnTo>
                  <a:lnTo>
                    <a:pt x="898525" y="645287"/>
                  </a:lnTo>
                  <a:lnTo>
                    <a:pt x="897128" y="647827"/>
                  </a:lnTo>
                  <a:lnTo>
                    <a:pt x="894207" y="649986"/>
                  </a:lnTo>
                  <a:lnTo>
                    <a:pt x="891286" y="652018"/>
                  </a:lnTo>
                  <a:lnTo>
                    <a:pt x="887603" y="653034"/>
                  </a:lnTo>
                  <a:lnTo>
                    <a:pt x="878332" y="653034"/>
                  </a:lnTo>
                  <a:lnTo>
                    <a:pt x="874522" y="652018"/>
                  </a:lnTo>
                  <a:lnTo>
                    <a:pt x="869188" y="648220"/>
                  </a:lnTo>
                  <a:lnTo>
                    <a:pt x="867791" y="645541"/>
                  </a:lnTo>
                  <a:lnTo>
                    <a:pt x="867791" y="639191"/>
                  </a:lnTo>
                  <a:lnTo>
                    <a:pt x="869188" y="636651"/>
                  </a:lnTo>
                  <a:lnTo>
                    <a:pt x="871982" y="634619"/>
                  </a:lnTo>
                  <a:lnTo>
                    <a:pt x="874776" y="632714"/>
                  </a:lnTo>
                  <a:lnTo>
                    <a:pt x="878586" y="631710"/>
                  </a:lnTo>
                  <a:lnTo>
                    <a:pt x="887857" y="631710"/>
                  </a:lnTo>
                  <a:lnTo>
                    <a:pt x="891540" y="632714"/>
                  </a:lnTo>
                  <a:lnTo>
                    <a:pt x="894334" y="634619"/>
                  </a:lnTo>
                  <a:lnTo>
                    <a:pt x="897128" y="636651"/>
                  </a:lnTo>
                  <a:lnTo>
                    <a:pt x="898525" y="639191"/>
                  </a:lnTo>
                  <a:lnTo>
                    <a:pt x="898525" y="618210"/>
                  </a:lnTo>
                  <a:lnTo>
                    <a:pt x="893191" y="616597"/>
                  </a:lnTo>
                  <a:lnTo>
                    <a:pt x="873125" y="616597"/>
                  </a:lnTo>
                  <a:lnTo>
                    <a:pt x="864997" y="619010"/>
                  </a:lnTo>
                  <a:lnTo>
                    <a:pt x="858901" y="623570"/>
                  </a:lnTo>
                  <a:lnTo>
                    <a:pt x="852805" y="628269"/>
                  </a:lnTo>
                  <a:lnTo>
                    <a:pt x="849757" y="634492"/>
                  </a:lnTo>
                  <a:lnTo>
                    <a:pt x="849807" y="650367"/>
                  </a:lnTo>
                  <a:lnTo>
                    <a:pt x="852805" y="656463"/>
                  </a:lnTo>
                  <a:lnTo>
                    <a:pt x="864997" y="665861"/>
                  </a:lnTo>
                  <a:lnTo>
                    <a:pt x="873125" y="668147"/>
                  </a:lnTo>
                  <a:lnTo>
                    <a:pt x="893318" y="668147"/>
                  </a:lnTo>
                  <a:lnTo>
                    <a:pt x="901446" y="665861"/>
                  </a:lnTo>
                  <a:lnTo>
                    <a:pt x="907415" y="661162"/>
                  </a:lnTo>
                  <a:lnTo>
                    <a:pt x="913511" y="656590"/>
                  </a:lnTo>
                  <a:lnTo>
                    <a:pt x="915250" y="653034"/>
                  </a:lnTo>
                  <a:lnTo>
                    <a:pt x="916559" y="650367"/>
                  </a:lnTo>
                  <a:lnTo>
                    <a:pt x="916559" y="634492"/>
                  </a:lnTo>
                  <a:close/>
                </a:path>
                <a:path w="2057400" h="1014095">
                  <a:moveTo>
                    <a:pt x="919734" y="596900"/>
                  </a:moveTo>
                  <a:lnTo>
                    <a:pt x="892302" y="596900"/>
                  </a:lnTo>
                  <a:lnTo>
                    <a:pt x="892302" y="582168"/>
                  </a:lnTo>
                  <a:lnTo>
                    <a:pt x="873760" y="582168"/>
                  </a:lnTo>
                  <a:lnTo>
                    <a:pt x="873760" y="596900"/>
                  </a:lnTo>
                  <a:lnTo>
                    <a:pt x="845820" y="596900"/>
                  </a:lnTo>
                  <a:lnTo>
                    <a:pt x="845820" y="612013"/>
                  </a:lnTo>
                  <a:lnTo>
                    <a:pt x="919734" y="612013"/>
                  </a:lnTo>
                  <a:lnTo>
                    <a:pt x="919734" y="596900"/>
                  </a:lnTo>
                  <a:close/>
                </a:path>
                <a:path w="2057400" h="1014095">
                  <a:moveTo>
                    <a:pt x="923290" y="858774"/>
                  </a:moveTo>
                  <a:lnTo>
                    <a:pt x="905002" y="858774"/>
                  </a:lnTo>
                  <a:lnTo>
                    <a:pt x="905002" y="930910"/>
                  </a:lnTo>
                  <a:lnTo>
                    <a:pt x="923290" y="930910"/>
                  </a:lnTo>
                  <a:lnTo>
                    <a:pt x="923290" y="858774"/>
                  </a:lnTo>
                  <a:close/>
                </a:path>
                <a:path w="2057400" h="1014095">
                  <a:moveTo>
                    <a:pt x="926846" y="984377"/>
                  </a:moveTo>
                  <a:lnTo>
                    <a:pt x="848868" y="984377"/>
                  </a:lnTo>
                  <a:lnTo>
                    <a:pt x="848868" y="975233"/>
                  </a:lnTo>
                  <a:lnTo>
                    <a:pt x="923290" y="975233"/>
                  </a:lnTo>
                  <a:lnTo>
                    <a:pt x="923290" y="936498"/>
                  </a:lnTo>
                  <a:lnTo>
                    <a:pt x="830453" y="936498"/>
                  </a:lnTo>
                  <a:lnTo>
                    <a:pt x="830453" y="952119"/>
                  </a:lnTo>
                  <a:lnTo>
                    <a:pt x="905002" y="952119"/>
                  </a:lnTo>
                  <a:lnTo>
                    <a:pt x="905002" y="960882"/>
                  </a:lnTo>
                  <a:lnTo>
                    <a:pt x="830453" y="960882"/>
                  </a:lnTo>
                  <a:lnTo>
                    <a:pt x="830453" y="999998"/>
                  </a:lnTo>
                  <a:lnTo>
                    <a:pt x="926846" y="999998"/>
                  </a:lnTo>
                  <a:lnTo>
                    <a:pt x="926846" y="984377"/>
                  </a:lnTo>
                  <a:close/>
                </a:path>
                <a:path w="2057400" h="1014095">
                  <a:moveTo>
                    <a:pt x="950341" y="102108"/>
                  </a:moveTo>
                  <a:lnTo>
                    <a:pt x="929005" y="102108"/>
                  </a:lnTo>
                  <a:lnTo>
                    <a:pt x="929005" y="120269"/>
                  </a:lnTo>
                  <a:lnTo>
                    <a:pt x="929005" y="146177"/>
                  </a:lnTo>
                  <a:lnTo>
                    <a:pt x="863219" y="146177"/>
                  </a:lnTo>
                  <a:lnTo>
                    <a:pt x="863219" y="120269"/>
                  </a:lnTo>
                  <a:lnTo>
                    <a:pt x="929005" y="120269"/>
                  </a:lnTo>
                  <a:lnTo>
                    <a:pt x="929005" y="102108"/>
                  </a:lnTo>
                  <a:lnTo>
                    <a:pt x="841756" y="102108"/>
                  </a:lnTo>
                  <a:lnTo>
                    <a:pt x="841756" y="164338"/>
                  </a:lnTo>
                  <a:lnTo>
                    <a:pt x="950341" y="164338"/>
                  </a:lnTo>
                  <a:lnTo>
                    <a:pt x="950341" y="146177"/>
                  </a:lnTo>
                  <a:lnTo>
                    <a:pt x="950341" y="120269"/>
                  </a:lnTo>
                  <a:lnTo>
                    <a:pt x="950341" y="102108"/>
                  </a:lnTo>
                  <a:close/>
                </a:path>
                <a:path w="2057400" h="1014095">
                  <a:moveTo>
                    <a:pt x="950341" y="0"/>
                  </a:moveTo>
                  <a:lnTo>
                    <a:pt x="928878" y="0"/>
                  </a:lnTo>
                  <a:lnTo>
                    <a:pt x="928878" y="36703"/>
                  </a:lnTo>
                  <a:lnTo>
                    <a:pt x="897255" y="36703"/>
                  </a:lnTo>
                  <a:lnTo>
                    <a:pt x="897255" y="54610"/>
                  </a:lnTo>
                  <a:lnTo>
                    <a:pt x="928878" y="54610"/>
                  </a:lnTo>
                  <a:lnTo>
                    <a:pt x="928878" y="94996"/>
                  </a:lnTo>
                  <a:lnTo>
                    <a:pt x="950341" y="94996"/>
                  </a:lnTo>
                  <a:lnTo>
                    <a:pt x="950341" y="0"/>
                  </a:lnTo>
                  <a:close/>
                </a:path>
                <a:path w="2057400" h="1014095">
                  <a:moveTo>
                    <a:pt x="971296" y="582930"/>
                  </a:moveTo>
                  <a:lnTo>
                    <a:pt x="952754" y="582930"/>
                  </a:lnTo>
                  <a:lnTo>
                    <a:pt x="952754" y="624332"/>
                  </a:lnTo>
                  <a:lnTo>
                    <a:pt x="943991" y="624332"/>
                  </a:lnTo>
                  <a:lnTo>
                    <a:pt x="943991" y="585851"/>
                  </a:lnTo>
                  <a:lnTo>
                    <a:pt x="925830" y="585851"/>
                  </a:lnTo>
                  <a:lnTo>
                    <a:pt x="925830" y="665226"/>
                  </a:lnTo>
                  <a:lnTo>
                    <a:pt x="943991" y="665226"/>
                  </a:lnTo>
                  <a:lnTo>
                    <a:pt x="943991" y="640080"/>
                  </a:lnTo>
                  <a:lnTo>
                    <a:pt x="952754" y="640080"/>
                  </a:lnTo>
                  <a:lnTo>
                    <a:pt x="952754" y="670179"/>
                  </a:lnTo>
                  <a:lnTo>
                    <a:pt x="971296" y="670179"/>
                  </a:lnTo>
                  <a:lnTo>
                    <a:pt x="971296" y="640080"/>
                  </a:lnTo>
                  <a:lnTo>
                    <a:pt x="971296" y="624332"/>
                  </a:lnTo>
                  <a:lnTo>
                    <a:pt x="971296" y="582930"/>
                  </a:lnTo>
                  <a:close/>
                </a:path>
                <a:path w="2057400" h="1014095">
                  <a:moveTo>
                    <a:pt x="971842" y="689991"/>
                  </a:moveTo>
                  <a:lnTo>
                    <a:pt x="969149" y="685800"/>
                  </a:lnTo>
                  <a:lnTo>
                    <a:pt x="967613" y="683387"/>
                  </a:lnTo>
                  <a:lnTo>
                    <a:pt x="958977" y="678180"/>
                  </a:lnTo>
                  <a:lnTo>
                    <a:pt x="952881" y="675259"/>
                  </a:lnTo>
                  <a:lnTo>
                    <a:pt x="952881" y="694563"/>
                  </a:lnTo>
                  <a:lnTo>
                    <a:pt x="952881" y="702437"/>
                  </a:lnTo>
                  <a:lnTo>
                    <a:pt x="950468" y="705485"/>
                  </a:lnTo>
                  <a:lnTo>
                    <a:pt x="945388" y="707771"/>
                  </a:lnTo>
                  <a:lnTo>
                    <a:pt x="940308" y="709930"/>
                  </a:lnTo>
                  <a:lnTo>
                    <a:pt x="933069" y="711073"/>
                  </a:lnTo>
                  <a:lnTo>
                    <a:pt x="913765" y="711073"/>
                  </a:lnTo>
                  <a:lnTo>
                    <a:pt x="906399" y="709930"/>
                  </a:lnTo>
                  <a:lnTo>
                    <a:pt x="896239" y="705358"/>
                  </a:lnTo>
                  <a:lnTo>
                    <a:pt x="893800" y="702437"/>
                  </a:lnTo>
                  <a:lnTo>
                    <a:pt x="893800" y="694563"/>
                  </a:lnTo>
                  <a:lnTo>
                    <a:pt x="896239" y="691642"/>
                  </a:lnTo>
                  <a:lnTo>
                    <a:pt x="901192" y="689229"/>
                  </a:lnTo>
                  <a:lnTo>
                    <a:pt x="906145" y="686943"/>
                  </a:lnTo>
                  <a:lnTo>
                    <a:pt x="913511" y="685800"/>
                  </a:lnTo>
                  <a:lnTo>
                    <a:pt x="933196" y="685800"/>
                  </a:lnTo>
                  <a:lnTo>
                    <a:pt x="940562" y="686943"/>
                  </a:lnTo>
                  <a:lnTo>
                    <a:pt x="950468" y="691515"/>
                  </a:lnTo>
                  <a:lnTo>
                    <a:pt x="952881" y="694563"/>
                  </a:lnTo>
                  <a:lnTo>
                    <a:pt x="952881" y="675259"/>
                  </a:lnTo>
                  <a:lnTo>
                    <a:pt x="951890" y="674776"/>
                  </a:lnTo>
                  <a:lnTo>
                    <a:pt x="943622" y="672363"/>
                  </a:lnTo>
                  <a:lnTo>
                    <a:pt x="934085" y="670915"/>
                  </a:lnTo>
                  <a:lnTo>
                    <a:pt x="923417" y="670433"/>
                  </a:lnTo>
                  <a:lnTo>
                    <a:pt x="912660" y="670915"/>
                  </a:lnTo>
                  <a:lnTo>
                    <a:pt x="874649" y="689991"/>
                  </a:lnTo>
                  <a:lnTo>
                    <a:pt x="874649" y="706882"/>
                  </a:lnTo>
                  <a:lnTo>
                    <a:pt x="912507" y="725843"/>
                  </a:lnTo>
                  <a:lnTo>
                    <a:pt x="923417" y="726313"/>
                  </a:lnTo>
                  <a:lnTo>
                    <a:pt x="934275" y="725843"/>
                  </a:lnTo>
                  <a:lnTo>
                    <a:pt x="969238" y="711073"/>
                  </a:lnTo>
                  <a:lnTo>
                    <a:pt x="971842" y="706882"/>
                  </a:lnTo>
                  <a:lnTo>
                    <a:pt x="971842" y="689991"/>
                  </a:lnTo>
                  <a:close/>
                </a:path>
                <a:path w="2057400" h="1014095">
                  <a:moveTo>
                    <a:pt x="980821" y="311150"/>
                  </a:moveTo>
                  <a:lnTo>
                    <a:pt x="911987" y="311150"/>
                  </a:lnTo>
                  <a:lnTo>
                    <a:pt x="911987" y="326898"/>
                  </a:lnTo>
                  <a:lnTo>
                    <a:pt x="957580" y="326898"/>
                  </a:lnTo>
                  <a:lnTo>
                    <a:pt x="953236" y="334619"/>
                  </a:lnTo>
                  <a:lnTo>
                    <a:pt x="917892" y="361696"/>
                  </a:lnTo>
                  <a:lnTo>
                    <a:pt x="903224" y="366268"/>
                  </a:lnTo>
                  <a:lnTo>
                    <a:pt x="915162" y="381127"/>
                  </a:lnTo>
                  <a:lnTo>
                    <a:pt x="941400" y="368757"/>
                  </a:lnTo>
                  <a:lnTo>
                    <a:pt x="961085" y="352958"/>
                  </a:lnTo>
                  <a:lnTo>
                    <a:pt x="974217" y="333756"/>
                  </a:lnTo>
                  <a:lnTo>
                    <a:pt x="980821" y="311150"/>
                  </a:lnTo>
                  <a:close/>
                </a:path>
                <a:path w="2057400" h="1014095">
                  <a:moveTo>
                    <a:pt x="1024509" y="307086"/>
                  </a:moveTo>
                  <a:lnTo>
                    <a:pt x="1006221" y="307086"/>
                  </a:lnTo>
                  <a:lnTo>
                    <a:pt x="1006221" y="326009"/>
                  </a:lnTo>
                  <a:lnTo>
                    <a:pt x="978535" y="326009"/>
                  </a:lnTo>
                  <a:lnTo>
                    <a:pt x="978535" y="340487"/>
                  </a:lnTo>
                  <a:lnTo>
                    <a:pt x="1006221" y="340487"/>
                  </a:lnTo>
                  <a:lnTo>
                    <a:pt x="1006221" y="353568"/>
                  </a:lnTo>
                  <a:lnTo>
                    <a:pt x="974598" y="353568"/>
                  </a:lnTo>
                  <a:lnTo>
                    <a:pt x="974598" y="368046"/>
                  </a:lnTo>
                  <a:lnTo>
                    <a:pt x="1006221" y="368046"/>
                  </a:lnTo>
                  <a:lnTo>
                    <a:pt x="1006221" y="379222"/>
                  </a:lnTo>
                  <a:lnTo>
                    <a:pt x="1024509" y="379222"/>
                  </a:lnTo>
                  <a:lnTo>
                    <a:pt x="1024509" y="307086"/>
                  </a:lnTo>
                  <a:close/>
                </a:path>
                <a:path w="2057400" h="1014095">
                  <a:moveTo>
                    <a:pt x="1028065" y="433324"/>
                  </a:moveTo>
                  <a:lnTo>
                    <a:pt x="950087" y="433324"/>
                  </a:lnTo>
                  <a:lnTo>
                    <a:pt x="950087" y="423545"/>
                  </a:lnTo>
                  <a:lnTo>
                    <a:pt x="1024509" y="423545"/>
                  </a:lnTo>
                  <a:lnTo>
                    <a:pt x="1024509" y="384810"/>
                  </a:lnTo>
                  <a:lnTo>
                    <a:pt x="931545" y="384810"/>
                  </a:lnTo>
                  <a:lnTo>
                    <a:pt x="931545" y="400177"/>
                  </a:lnTo>
                  <a:lnTo>
                    <a:pt x="1006221" y="400177"/>
                  </a:lnTo>
                  <a:lnTo>
                    <a:pt x="1006221" y="409448"/>
                  </a:lnTo>
                  <a:lnTo>
                    <a:pt x="931545" y="409448"/>
                  </a:lnTo>
                  <a:lnTo>
                    <a:pt x="931545" y="448691"/>
                  </a:lnTo>
                  <a:lnTo>
                    <a:pt x="1028065" y="448691"/>
                  </a:lnTo>
                  <a:lnTo>
                    <a:pt x="1028065" y="433324"/>
                  </a:lnTo>
                  <a:close/>
                </a:path>
                <a:path w="2057400" h="1014095">
                  <a:moveTo>
                    <a:pt x="1044448" y="952500"/>
                  </a:moveTo>
                  <a:lnTo>
                    <a:pt x="1013739" y="921600"/>
                  </a:lnTo>
                  <a:lnTo>
                    <a:pt x="1007745" y="868299"/>
                  </a:lnTo>
                  <a:lnTo>
                    <a:pt x="989076" y="868299"/>
                  </a:lnTo>
                  <a:lnTo>
                    <a:pt x="989076" y="896620"/>
                  </a:lnTo>
                  <a:lnTo>
                    <a:pt x="988402" y="905433"/>
                  </a:lnTo>
                  <a:lnTo>
                    <a:pt x="965987" y="946023"/>
                  </a:lnTo>
                  <a:lnTo>
                    <a:pt x="950849" y="956564"/>
                  </a:lnTo>
                  <a:lnTo>
                    <a:pt x="965327" y="969137"/>
                  </a:lnTo>
                  <a:lnTo>
                    <a:pt x="975461" y="961072"/>
                  </a:lnTo>
                  <a:lnTo>
                    <a:pt x="984351" y="952080"/>
                  </a:lnTo>
                  <a:lnTo>
                    <a:pt x="991984" y="942162"/>
                  </a:lnTo>
                  <a:lnTo>
                    <a:pt x="998347" y="931291"/>
                  </a:lnTo>
                  <a:lnTo>
                    <a:pt x="1004189" y="940866"/>
                  </a:lnTo>
                  <a:lnTo>
                    <a:pt x="1011643" y="949960"/>
                  </a:lnTo>
                  <a:lnTo>
                    <a:pt x="1020660" y="958583"/>
                  </a:lnTo>
                  <a:lnTo>
                    <a:pt x="1031240" y="966724"/>
                  </a:lnTo>
                  <a:lnTo>
                    <a:pt x="1044448" y="952500"/>
                  </a:lnTo>
                  <a:close/>
                </a:path>
                <a:path w="2057400" h="1014095">
                  <a:moveTo>
                    <a:pt x="1078103" y="7112"/>
                  </a:moveTo>
                  <a:lnTo>
                    <a:pt x="996950" y="7112"/>
                  </a:lnTo>
                  <a:lnTo>
                    <a:pt x="996950" y="25527"/>
                  </a:lnTo>
                  <a:lnTo>
                    <a:pt x="1051179" y="25527"/>
                  </a:lnTo>
                  <a:lnTo>
                    <a:pt x="1046937" y="35001"/>
                  </a:lnTo>
                  <a:lnTo>
                    <a:pt x="1016292" y="67500"/>
                  </a:lnTo>
                  <a:lnTo>
                    <a:pt x="986790" y="82550"/>
                  </a:lnTo>
                  <a:lnTo>
                    <a:pt x="1002284" y="99187"/>
                  </a:lnTo>
                  <a:lnTo>
                    <a:pt x="1032662" y="81140"/>
                  </a:lnTo>
                  <a:lnTo>
                    <a:pt x="1055433" y="59778"/>
                  </a:lnTo>
                  <a:lnTo>
                    <a:pt x="1070571" y="35090"/>
                  </a:lnTo>
                  <a:lnTo>
                    <a:pt x="1078103" y="7112"/>
                  </a:lnTo>
                  <a:close/>
                </a:path>
                <a:path w="2057400" h="1014095">
                  <a:moveTo>
                    <a:pt x="1093089" y="913892"/>
                  </a:moveTo>
                  <a:lnTo>
                    <a:pt x="1070610" y="913892"/>
                  </a:lnTo>
                  <a:lnTo>
                    <a:pt x="1070610" y="858774"/>
                  </a:lnTo>
                  <a:lnTo>
                    <a:pt x="1052068" y="858774"/>
                  </a:lnTo>
                  <a:lnTo>
                    <a:pt x="1052068" y="1002284"/>
                  </a:lnTo>
                  <a:lnTo>
                    <a:pt x="1070610" y="1002284"/>
                  </a:lnTo>
                  <a:lnTo>
                    <a:pt x="1070610" y="929640"/>
                  </a:lnTo>
                  <a:lnTo>
                    <a:pt x="1093089" y="929640"/>
                  </a:lnTo>
                  <a:lnTo>
                    <a:pt x="1093089" y="913892"/>
                  </a:lnTo>
                  <a:close/>
                </a:path>
                <a:path w="2057400" h="1014095">
                  <a:moveTo>
                    <a:pt x="1128649" y="102108"/>
                  </a:moveTo>
                  <a:lnTo>
                    <a:pt x="1107313" y="102108"/>
                  </a:lnTo>
                  <a:lnTo>
                    <a:pt x="1107313" y="120269"/>
                  </a:lnTo>
                  <a:lnTo>
                    <a:pt x="1107313" y="146177"/>
                  </a:lnTo>
                  <a:lnTo>
                    <a:pt x="1041527" y="146177"/>
                  </a:lnTo>
                  <a:lnTo>
                    <a:pt x="1041527" y="120269"/>
                  </a:lnTo>
                  <a:lnTo>
                    <a:pt x="1107313" y="120269"/>
                  </a:lnTo>
                  <a:lnTo>
                    <a:pt x="1107313" y="102108"/>
                  </a:lnTo>
                  <a:lnTo>
                    <a:pt x="1020064" y="102108"/>
                  </a:lnTo>
                  <a:lnTo>
                    <a:pt x="1020064" y="164338"/>
                  </a:lnTo>
                  <a:lnTo>
                    <a:pt x="1128649" y="164338"/>
                  </a:lnTo>
                  <a:lnTo>
                    <a:pt x="1128649" y="146177"/>
                  </a:lnTo>
                  <a:lnTo>
                    <a:pt x="1128649" y="120269"/>
                  </a:lnTo>
                  <a:lnTo>
                    <a:pt x="1128649" y="102108"/>
                  </a:lnTo>
                  <a:close/>
                </a:path>
                <a:path w="2057400" h="1014095">
                  <a:moveTo>
                    <a:pt x="1128649" y="0"/>
                  </a:moveTo>
                  <a:lnTo>
                    <a:pt x="1107186" y="0"/>
                  </a:lnTo>
                  <a:lnTo>
                    <a:pt x="1107186" y="42164"/>
                  </a:lnTo>
                  <a:lnTo>
                    <a:pt x="1069213" y="42164"/>
                  </a:lnTo>
                  <a:lnTo>
                    <a:pt x="1069213" y="60706"/>
                  </a:lnTo>
                  <a:lnTo>
                    <a:pt x="1107186" y="60706"/>
                  </a:lnTo>
                  <a:lnTo>
                    <a:pt x="1107186" y="94996"/>
                  </a:lnTo>
                  <a:lnTo>
                    <a:pt x="1128649" y="94996"/>
                  </a:lnTo>
                  <a:lnTo>
                    <a:pt x="1128649" y="0"/>
                  </a:lnTo>
                  <a:close/>
                </a:path>
                <a:path w="2057400" h="1014095">
                  <a:moveTo>
                    <a:pt x="1136269" y="321183"/>
                  </a:moveTo>
                  <a:lnTo>
                    <a:pt x="1062228" y="321183"/>
                  </a:lnTo>
                  <a:lnTo>
                    <a:pt x="1062228" y="337058"/>
                  </a:lnTo>
                  <a:lnTo>
                    <a:pt x="1117981" y="337058"/>
                  </a:lnTo>
                  <a:lnTo>
                    <a:pt x="1117434" y="357733"/>
                  </a:lnTo>
                  <a:lnTo>
                    <a:pt x="1116749" y="374446"/>
                  </a:lnTo>
                  <a:lnTo>
                    <a:pt x="1115961" y="387235"/>
                  </a:lnTo>
                  <a:lnTo>
                    <a:pt x="1115060" y="396113"/>
                  </a:lnTo>
                  <a:lnTo>
                    <a:pt x="1133094" y="397129"/>
                  </a:lnTo>
                  <a:lnTo>
                    <a:pt x="1134491" y="377825"/>
                  </a:lnTo>
                  <a:lnTo>
                    <a:pt x="1135481" y="358736"/>
                  </a:lnTo>
                  <a:lnTo>
                    <a:pt x="1136065" y="339864"/>
                  </a:lnTo>
                  <a:lnTo>
                    <a:pt x="1136269" y="321183"/>
                  </a:lnTo>
                  <a:close/>
                </a:path>
                <a:path w="2057400" h="1014095">
                  <a:moveTo>
                    <a:pt x="1148461" y="425196"/>
                  </a:moveTo>
                  <a:lnTo>
                    <a:pt x="1147660" y="411353"/>
                  </a:lnTo>
                  <a:lnTo>
                    <a:pt x="1147572" y="409702"/>
                  </a:lnTo>
                  <a:lnTo>
                    <a:pt x="1136713" y="410311"/>
                  </a:lnTo>
                  <a:lnTo>
                    <a:pt x="1125093" y="410768"/>
                  </a:lnTo>
                  <a:lnTo>
                    <a:pt x="1099566" y="411353"/>
                  </a:lnTo>
                  <a:lnTo>
                    <a:pt x="1099566" y="364998"/>
                  </a:lnTo>
                  <a:lnTo>
                    <a:pt x="1080643" y="364998"/>
                  </a:lnTo>
                  <a:lnTo>
                    <a:pt x="1080643" y="411607"/>
                  </a:lnTo>
                  <a:lnTo>
                    <a:pt x="1071397" y="411759"/>
                  </a:lnTo>
                  <a:lnTo>
                    <a:pt x="1048512" y="411861"/>
                  </a:lnTo>
                  <a:lnTo>
                    <a:pt x="1050671" y="427609"/>
                  </a:lnTo>
                  <a:lnTo>
                    <a:pt x="1077493" y="427469"/>
                  </a:lnTo>
                  <a:lnTo>
                    <a:pt x="1102753" y="427024"/>
                  </a:lnTo>
                  <a:lnTo>
                    <a:pt x="1126401" y="426275"/>
                  </a:lnTo>
                  <a:lnTo>
                    <a:pt x="1148461" y="425196"/>
                  </a:lnTo>
                  <a:close/>
                </a:path>
                <a:path w="2057400" h="1014095">
                  <a:moveTo>
                    <a:pt x="1193927" y="367411"/>
                  </a:moveTo>
                  <a:lnTo>
                    <a:pt x="1172210" y="367411"/>
                  </a:lnTo>
                  <a:lnTo>
                    <a:pt x="1172210" y="307086"/>
                  </a:lnTo>
                  <a:lnTo>
                    <a:pt x="1153414" y="307086"/>
                  </a:lnTo>
                  <a:lnTo>
                    <a:pt x="1153414" y="450596"/>
                  </a:lnTo>
                  <a:lnTo>
                    <a:pt x="1172210" y="450596"/>
                  </a:lnTo>
                  <a:lnTo>
                    <a:pt x="1172210" y="383159"/>
                  </a:lnTo>
                  <a:lnTo>
                    <a:pt x="1193927" y="383159"/>
                  </a:lnTo>
                  <a:lnTo>
                    <a:pt x="1193927" y="367411"/>
                  </a:lnTo>
                  <a:close/>
                </a:path>
                <a:path w="2057400" h="1014095">
                  <a:moveTo>
                    <a:pt x="1250569" y="922147"/>
                  </a:moveTo>
                  <a:lnTo>
                    <a:pt x="1243114" y="919264"/>
                  </a:lnTo>
                  <a:lnTo>
                    <a:pt x="1236319" y="915695"/>
                  </a:lnTo>
                  <a:lnTo>
                    <a:pt x="1230401" y="911542"/>
                  </a:lnTo>
                  <a:lnTo>
                    <a:pt x="1228839" y="910082"/>
                  </a:lnTo>
                  <a:lnTo>
                    <a:pt x="1225169" y="906653"/>
                  </a:lnTo>
                  <a:lnTo>
                    <a:pt x="1218819" y="899795"/>
                  </a:lnTo>
                  <a:lnTo>
                    <a:pt x="1215517" y="892048"/>
                  </a:lnTo>
                  <a:lnTo>
                    <a:pt x="1215517" y="880237"/>
                  </a:lnTo>
                  <a:lnTo>
                    <a:pt x="1244346" y="880237"/>
                  </a:lnTo>
                  <a:lnTo>
                    <a:pt x="1244346" y="864743"/>
                  </a:lnTo>
                  <a:lnTo>
                    <a:pt x="1167257" y="864743"/>
                  </a:lnTo>
                  <a:lnTo>
                    <a:pt x="1167257" y="880237"/>
                  </a:lnTo>
                  <a:lnTo>
                    <a:pt x="1196848" y="880237"/>
                  </a:lnTo>
                  <a:lnTo>
                    <a:pt x="1196848" y="884174"/>
                  </a:lnTo>
                  <a:lnTo>
                    <a:pt x="1174915" y="920686"/>
                  </a:lnTo>
                  <a:lnTo>
                    <a:pt x="1161034" y="928116"/>
                  </a:lnTo>
                  <a:lnTo>
                    <a:pt x="1174242" y="941197"/>
                  </a:lnTo>
                  <a:lnTo>
                    <a:pt x="1204341" y="915416"/>
                  </a:lnTo>
                  <a:lnTo>
                    <a:pt x="1206754" y="910082"/>
                  </a:lnTo>
                  <a:lnTo>
                    <a:pt x="1212888" y="917803"/>
                  </a:lnTo>
                  <a:lnTo>
                    <a:pt x="1220279" y="924737"/>
                  </a:lnTo>
                  <a:lnTo>
                    <a:pt x="1228890" y="930897"/>
                  </a:lnTo>
                  <a:lnTo>
                    <a:pt x="1238758" y="936244"/>
                  </a:lnTo>
                  <a:lnTo>
                    <a:pt x="1250569" y="922147"/>
                  </a:lnTo>
                  <a:close/>
                </a:path>
                <a:path w="2057400" h="1014095">
                  <a:moveTo>
                    <a:pt x="1284478" y="946023"/>
                  </a:moveTo>
                  <a:lnTo>
                    <a:pt x="1266317" y="946023"/>
                  </a:lnTo>
                  <a:lnTo>
                    <a:pt x="1266317" y="961644"/>
                  </a:lnTo>
                  <a:lnTo>
                    <a:pt x="1266317" y="983742"/>
                  </a:lnTo>
                  <a:lnTo>
                    <a:pt x="1210056" y="983742"/>
                  </a:lnTo>
                  <a:lnTo>
                    <a:pt x="1210056" y="961644"/>
                  </a:lnTo>
                  <a:lnTo>
                    <a:pt x="1266317" y="961644"/>
                  </a:lnTo>
                  <a:lnTo>
                    <a:pt x="1266317" y="946023"/>
                  </a:lnTo>
                  <a:lnTo>
                    <a:pt x="1191768" y="946023"/>
                  </a:lnTo>
                  <a:lnTo>
                    <a:pt x="1191768" y="999236"/>
                  </a:lnTo>
                  <a:lnTo>
                    <a:pt x="1284478" y="999236"/>
                  </a:lnTo>
                  <a:lnTo>
                    <a:pt x="1284478" y="983742"/>
                  </a:lnTo>
                  <a:lnTo>
                    <a:pt x="1284478" y="961644"/>
                  </a:lnTo>
                  <a:lnTo>
                    <a:pt x="1284478" y="946023"/>
                  </a:lnTo>
                  <a:close/>
                </a:path>
                <a:path w="2057400" h="1014095">
                  <a:moveTo>
                    <a:pt x="1284478" y="858774"/>
                  </a:moveTo>
                  <a:lnTo>
                    <a:pt x="1266190" y="858774"/>
                  </a:lnTo>
                  <a:lnTo>
                    <a:pt x="1266190" y="890143"/>
                  </a:lnTo>
                  <a:lnTo>
                    <a:pt x="1239139" y="890143"/>
                  </a:lnTo>
                  <a:lnTo>
                    <a:pt x="1239139" y="905383"/>
                  </a:lnTo>
                  <a:lnTo>
                    <a:pt x="1266190" y="905383"/>
                  </a:lnTo>
                  <a:lnTo>
                    <a:pt x="1266190" y="940054"/>
                  </a:lnTo>
                  <a:lnTo>
                    <a:pt x="1284478" y="940054"/>
                  </a:lnTo>
                  <a:lnTo>
                    <a:pt x="1284478" y="858774"/>
                  </a:lnTo>
                  <a:close/>
                </a:path>
                <a:path w="2057400" h="1014095">
                  <a:moveTo>
                    <a:pt x="1295908" y="400431"/>
                  </a:moveTo>
                  <a:lnTo>
                    <a:pt x="1265199" y="369531"/>
                  </a:lnTo>
                  <a:lnTo>
                    <a:pt x="1259205" y="316611"/>
                  </a:lnTo>
                  <a:lnTo>
                    <a:pt x="1240536" y="316611"/>
                  </a:lnTo>
                  <a:lnTo>
                    <a:pt x="1240536" y="344551"/>
                  </a:lnTo>
                  <a:lnTo>
                    <a:pt x="1239862" y="353441"/>
                  </a:lnTo>
                  <a:lnTo>
                    <a:pt x="1217447" y="394068"/>
                  </a:lnTo>
                  <a:lnTo>
                    <a:pt x="1202309" y="404622"/>
                  </a:lnTo>
                  <a:lnTo>
                    <a:pt x="1216787" y="417449"/>
                  </a:lnTo>
                  <a:lnTo>
                    <a:pt x="1226781" y="409409"/>
                  </a:lnTo>
                  <a:lnTo>
                    <a:pt x="1235621" y="400304"/>
                  </a:lnTo>
                  <a:lnTo>
                    <a:pt x="1243304" y="390169"/>
                  </a:lnTo>
                  <a:lnTo>
                    <a:pt x="1249807" y="378968"/>
                  </a:lnTo>
                  <a:lnTo>
                    <a:pt x="1255928" y="389001"/>
                  </a:lnTo>
                  <a:lnTo>
                    <a:pt x="1263434" y="398335"/>
                  </a:lnTo>
                  <a:lnTo>
                    <a:pt x="1272362" y="407009"/>
                  </a:lnTo>
                  <a:lnTo>
                    <a:pt x="1282700" y="415036"/>
                  </a:lnTo>
                  <a:lnTo>
                    <a:pt x="1295908" y="400431"/>
                  </a:lnTo>
                  <a:close/>
                </a:path>
                <a:path w="2057400" h="1014095">
                  <a:moveTo>
                    <a:pt x="1317498" y="4699"/>
                  </a:moveTo>
                  <a:lnTo>
                    <a:pt x="1236853" y="4699"/>
                  </a:lnTo>
                  <a:lnTo>
                    <a:pt x="1236853" y="23114"/>
                  </a:lnTo>
                  <a:lnTo>
                    <a:pt x="1290320" y="23114"/>
                  </a:lnTo>
                  <a:lnTo>
                    <a:pt x="1285265" y="32118"/>
                  </a:lnTo>
                  <a:lnTo>
                    <a:pt x="1252918" y="59436"/>
                  </a:lnTo>
                  <a:lnTo>
                    <a:pt x="1226693" y="69215"/>
                  </a:lnTo>
                  <a:lnTo>
                    <a:pt x="1240663" y="86614"/>
                  </a:lnTo>
                  <a:lnTo>
                    <a:pt x="1271320" y="72136"/>
                  </a:lnTo>
                  <a:lnTo>
                    <a:pt x="1294358" y="53657"/>
                  </a:lnTo>
                  <a:lnTo>
                    <a:pt x="1309751" y="31178"/>
                  </a:lnTo>
                  <a:lnTo>
                    <a:pt x="1317498" y="4699"/>
                  </a:lnTo>
                  <a:close/>
                </a:path>
                <a:path w="2057400" h="1014095">
                  <a:moveTo>
                    <a:pt x="1329563" y="307086"/>
                  </a:moveTo>
                  <a:lnTo>
                    <a:pt x="1311021" y="307086"/>
                  </a:lnTo>
                  <a:lnTo>
                    <a:pt x="1311021" y="350520"/>
                  </a:lnTo>
                  <a:lnTo>
                    <a:pt x="1279906" y="350520"/>
                  </a:lnTo>
                  <a:lnTo>
                    <a:pt x="1279906" y="366268"/>
                  </a:lnTo>
                  <a:lnTo>
                    <a:pt x="1311021" y="366268"/>
                  </a:lnTo>
                  <a:lnTo>
                    <a:pt x="1311021" y="450596"/>
                  </a:lnTo>
                  <a:lnTo>
                    <a:pt x="1329563" y="450596"/>
                  </a:lnTo>
                  <a:lnTo>
                    <a:pt x="1329563" y="307086"/>
                  </a:lnTo>
                  <a:close/>
                </a:path>
                <a:path w="2057400" h="1014095">
                  <a:moveTo>
                    <a:pt x="1368552" y="0"/>
                  </a:moveTo>
                  <a:lnTo>
                    <a:pt x="1347089" y="0"/>
                  </a:lnTo>
                  <a:lnTo>
                    <a:pt x="1347089" y="22098"/>
                  </a:lnTo>
                  <a:lnTo>
                    <a:pt x="1314831" y="22098"/>
                  </a:lnTo>
                  <a:lnTo>
                    <a:pt x="1314831" y="38989"/>
                  </a:lnTo>
                  <a:lnTo>
                    <a:pt x="1347089" y="38989"/>
                  </a:lnTo>
                  <a:lnTo>
                    <a:pt x="1347089" y="54356"/>
                  </a:lnTo>
                  <a:lnTo>
                    <a:pt x="1310259" y="54356"/>
                  </a:lnTo>
                  <a:lnTo>
                    <a:pt x="1310259" y="71247"/>
                  </a:lnTo>
                  <a:lnTo>
                    <a:pt x="1347089" y="71247"/>
                  </a:lnTo>
                  <a:lnTo>
                    <a:pt x="1347089" y="84328"/>
                  </a:lnTo>
                  <a:lnTo>
                    <a:pt x="1368552" y="84328"/>
                  </a:lnTo>
                  <a:lnTo>
                    <a:pt x="1368552" y="0"/>
                  </a:lnTo>
                  <a:close/>
                </a:path>
                <a:path w="2057400" h="1014095">
                  <a:moveTo>
                    <a:pt x="1372870" y="147574"/>
                  </a:moveTo>
                  <a:lnTo>
                    <a:pt x="1281430" y="147574"/>
                  </a:lnTo>
                  <a:lnTo>
                    <a:pt x="1281430" y="136271"/>
                  </a:lnTo>
                  <a:lnTo>
                    <a:pt x="1368552" y="136271"/>
                  </a:lnTo>
                  <a:lnTo>
                    <a:pt x="1368552" y="90805"/>
                  </a:lnTo>
                  <a:lnTo>
                    <a:pt x="1259840" y="90805"/>
                  </a:lnTo>
                  <a:lnTo>
                    <a:pt x="1259840" y="108839"/>
                  </a:lnTo>
                  <a:lnTo>
                    <a:pt x="1347089" y="108839"/>
                  </a:lnTo>
                  <a:lnTo>
                    <a:pt x="1347089" y="119761"/>
                  </a:lnTo>
                  <a:lnTo>
                    <a:pt x="1259840" y="119761"/>
                  </a:lnTo>
                  <a:lnTo>
                    <a:pt x="1259840" y="165608"/>
                  </a:lnTo>
                  <a:lnTo>
                    <a:pt x="1372870" y="165608"/>
                  </a:lnTo>
                  <a:lnTo>
                    <a:pt x="1372870" y="147574"/>
                  </a:lnTo>
                  <a:close/>
                </a:path>
                <a:path w="2057400" h="1014095">
                  <a:moveTo>
                    <a:pt x="1393698" y="864870"/>
                  </a:moveTo>
                  <a:lnTo>
                    <a:pt x="1324356" y="864870"/>
                  </a:lnTo>
                  <a:lnTo>
                    <a:pt x="1324356" y="880618"/>
                  </a:lnTo>
                  <a:lnTo>
                    <a:pt x="1370711" y="880618"/>
                  </a:lnTo>
                  <a:lnTo>
                    <a:pt x="1367053" y="888695"/>
                  </a:lnTo>
                  <a:lnTo>
                    <a:pt x="1340853" y="916571"/>
                  </a:lnTo>
                  <a:lnTo>
                    <a:pt x="1315720" y="929259"/>
                  </a:lnTo>
                  <a:lnTo>
                    <a:pt x="1328928" y="943483"/>
                  </a:lnTo>
                  <a:lnTo>
                    <a:pt x="1354899" y="928077"/>
                  </a:lnTo>
                  <a:lnTo>
                    <a:pt x="1374355" y="909853"/>
                  </a:lnTo>
                  <a:lnTo>
                    <a:pt x="1387284" y="888784"/>
                  </a:lnTo>
                  <a:lnTo>
                    <a:pt x="1393698" y="864870"/>
                  </a:lnTo>
                  <a:close/>
                </a:path>
                <a:path w="2057400" h="1014095">
                  <a:moveTo>
                    <a:pt x="1436878" y="946023"/>
                  </a:moveTo>
                  <a:lnTo>
                    <a:pt x="1418717" y="946023"/>
                  </a:lnTo>
                  <a:lnTo>
                    <a:pt x="1418717" y="961644"/>
                  </a:lnTo>
                  <a:lnTo>
                    <a:pt x="1418717" y="983742"/>
                  </a:lnTo>
                  <a:lnTo>
                    <a:pt x="1362456" y="983742"/>
                  </a:lnTo>
                  <a:lnTo>
                    <a:pt x="1362456" y="961644"/>
                  </a:lnTo>
                  <a:lnTo>
                    <a:pt x="1418717" y="961644"/>
                  </a:lnTo>
                  <a:lnTo>
                    <a:pt x="1418717" y="946023"/>
                  </a:lnTo>
                  <a:lnTo>
                    <a:pt x="1344168" y="946023"/>
                  </a:lnTo>
                  <a:lnTo>
                    <a:pt x="1344168" y="999236"/>
                  </a:lnTo>
                  <a:lnTo>
                    <a:pt x="1436878" y="999236"/>
                  </a:lnTo>
                  <a:lnTo>
                    <a:pt x="1436878" y="983742"/>
                  </a:lnTo>
                  <a:lnTo>
                    <a:pt x="1436878" y="961644"/>
                  </a:lnTo>
                  <a:lnTo>
                    <a:pt x="1436878" y="946023"/>
                  </a:lnTo>
                  <a:close/>
                </a:path>
                <a:path w="2057400" h="1014095">
                  <a:moveTo>
                    <a:pt x="1436878" y="858774"/>
                  </a:moveTo>
                  <a:lnTo>
                    <a:pt x="1418590" y="858774"/>
                  </a:lnTo>
                  <a:lnTo>
                    <a:pt x="1418590" y="894842"/>
                  </a:lnTo>
                  <a:lnTo>
                    <a:pt x="1386078" y="894842"/>
                  </a:lnTo>
                  <a:lnTo>
                    <a:pt x="1386078" y="910717"/>
                  </a:lnTo>
                  <a:lnTo>
                    <a:pt x="1418590" y="910717"/>
                  </a:lnTo>
                  <a:lnTo>
                    <a:pt x="1418590" y="940054"/>
                  </a:lnTo>
                  <a:lnTo>
                    <a:pt x="1436878" y="940054"/>
                  </a:lnTo>
                  <a:lnTo>
                    <a:pt x="1436878" y="858774"/>
                  </a:lnTo>
                  <a:close/>
                </a:path>
                <a:path w="2057400" h="1014095">
                  <a:moveTo>
                    <a:pt x="1499362" y="16510"/>
                  </a:moveTo>
                  <a:lnTo>
                    <a:pt x="1412748" y="16510"/>
                  </a:lnTo>
                  <a:lnTo>
                    <a:pt x="1412748" y="35052"/>
                  </a:lnTo>
                  <a:lnTo>
                    <a:pt x="1478026" y="35052"/>
                  </a:lnTo>
                  <a:lnTo>
                    <a:pt x="1477302" y="59232"/>
                  </a:lnTo>
                  <a:lnTo>
                    <a:pt x="1476502" y="78790"/>
                  </a:lnTo>
                  <a:lnTo>
                    <a:pt x="1475587" y="93764"/>
                  </a:lnTo>
                  <a:lnTo>
                    <a:pt x="1474597" y="104140"/>
                  </a:lnTo>
                  <a:lnTo>
                    <a:pt x="1495679" y="105283"/>
                  </a:lnTo>
                  <a:lnTo>
                    <a:pt x="1497317" y="82740"/>
                  </a:lnTo>
                  <a:lnTo>
                    <a:pt x="1498473" y="60426"/>
                  </a:lnTo>
                  <a:lnTo>
                    <a:pt x="1499133" y="38354"/>
                  </a:lnTo>
                  <a:lnTo>
                    <a:pt x="1499362" y="16510"/>
                  </a:lnTo>
                  <a:close/>
                </a:path>
                <a:path w="2057400" h="1014095">
                  <a:moveTo>
                    <a:pt x="1501648" y="400431"/>
                  </a:moveTo>
                  <a:lnTo>
                    <a:pt x="1470939" y="369531"/>
                  </a:lnTo>
                  <a:lnTo>
                    <a:pt x="1464945" y="316611"/>
                  </a:lnTo>
                  <a:lnTo>
                    <a:pt x="1446276" y="316611"/>
                  </a:lnTo>
                  <a:lnTo>
                    <a:pt x="1446276" y="344551"/>
                  </a:lnTo>
                  <a:lnTo>
                    <a:pt x="1445602" y="353441"/>
                  </a:lnTo>
                  <a:lnTo>
                    <a:pt x="1423187" y="394068"/>
                  </a:lnTo>
                  <a:lnTo>
                    <a:pt x="1408049" y="404622"/>
                  </a:lnTo>
                  <a:lnTo>
                    <a:pt x="1422527" y="417449"/>
                  </a:lnTo>
                  <a:lnTo>
                    <a:pt x="1432521" y="409409"/>
                  </a:lnTo>
                  <a:lnTo>
                    <a:pt x="1441361" y="400304"/>
                  </a:lnTo>
                  <a:lnTo>
                    <a:pt x="1449044" y="390169"/>
                  </a:lnTo>
                  <a:lnTo>
                    <a:pt x="1455547" y="378968"/>
                  </a:lnTo>
                  <a:lnTo>
                    <a:pt x="1461668" y="389001"/>
                  </a:lnTo>
                  <a:lnTo>
                    <a:pt x="1469174" y="398335"/>
                  </a:lnTo>
                  <a:lnTo>
                    <a:pt x="1478102" y="407009"/>
                  </a:lnTo>
                  <a:lnTo>
                    <a:pt x="1488440" y="415036"/>
                  </a:lnTo>
                  <a:lnTo>
                    <a:pt x="1501648" y="400431"/>
                  </a:lnTo>
                  <a:close/>
                </a:path>
                <a:path w="2057400" h="1014095">
                  <a:moveTo>
                    <a:pt x="1513713" y="138176"/>
                  </a:moveTo>
                  <a:lnTo>
                    <a:pt x="1512671" y="121920"/>
                  </a:lnTo>
                  <a:lnTo>
                    <a:pt x="1512570" y="120142"/>
                  </a:lnTo>
                  <a:lnTo>
                    <a:pt x="1499844" y="120764"/>
                  </a:lnTo>
                  <a:lnTo>
                    <a:pt x="1486255" y="121272"/>
                  </a:lnTo>
                  <a:lnTo>
                    <a:pt x="1471790" y="121666"/>
                  </a:lnTo>
                  <a:lnTo>
                    <a:pt x="1456436" y="121920"/>
                  </a:lnTo>
                  <a:lnTo>
                    <a:pt x="1456436" y="67691"/>
                  </a:lnTo>
                  <a:lnTo>
                    <a:pt x="1434338" y="67691"/>
                  </a:lnTo>
                  <a:lnTo>
                    <a:pt x="1434338" y="122301"/>
                  </a:lnTo>
                  <a:lnTo>
                    <a:pt x="1396619" y="122682"/>
                  </a:lnTo>
                  <a:lnTo>
                    <a:pt x="1399159" y="140970"/>
                  </a:lnTo>
                  <a:lnTo>
                    <a:pt x="1430591" y="140804"/>
                  </a:lnTo>
                  <a:lnTo>
                    <a:pt x="1460144" y="140296"/>
                  </a:lnTo>
                  <a:lnTo>
                    <a:pt x="1487843" y="139420"/>
                  </a:lnTo>
                  <a:lnTo>
                    <a:pt x="1513713" y="138176"/>
                  </a:lnTo>
                  <a:close/>
                </a:path>
                <a:path w="2057400" h="1014095">
                  <a:moveTo>
                    <a:pt x="1535303" y="307086"/>
                  </a:moveTo>
                  <a:lnTo>
                    <a:pt x="1516761" y="307086"/>
                  </a:lnTo>
                  <a:lnTo>
                    <a:pt x="1516761" y="350520"/>
                  </a:lnTo>
                  <a:lnTo>
                    <a:pt x="1485646" y="350520"/>
                  </a:lnTo>
                  <a:lnTo>
                    <a:pt x="1485646" y="366268"/>
                  </a:lnTo>
                  <a:lnTo>
                    <a:pt x="1516761" y="366268"/>
                  </a:lnTo>
                  <a:lnTo>
                    <a:pt x="1516761" y="450596"/>
                  </a:lnTo>
                  <a:lnTo>
                    <a:pt x="1535303" y="450596"/>
                  </a:lnTo>
                  <a:lnTo>
                    <a:pt x="1535303" y="307086"/>
                  </a:lnTo>
                  <a:close/>
                </a:path>
                <a:path w="2057400" h="1014095">
                  <a:moveTo>
                    <a:pt x="1566799" y="70612"/>
                  </a:moveTo>
                  <a:lnTo>
                    <a:pt x="1541399" y="70612"/>
                  </a:lnTo>
                  <a:lnTo>
                    <a:pt x="1541399" y="0"/>
                  </a:lnTo>
                  <a:lnTo>
                    <a:pt x="1519301" y="0"/>
                  </a:lnTo>
                  <a:lnTo>
                    <a:pt x="1519301" y="167894"/>
                  </a:lnTo>
                  <a:lnTo>
                    <a:pt x="1541399" y="167894"/>
                  </a:lnTo>
                  <a:lnTo>
                    <a:pt x="1541399" y="88900"/>
                  </a:lnTo>
                  <a:lnTo>
                    <a:pt x="1566799" y="88900"/>
                  </a:lnTo>
                  <a:lnTo>
                    <a:pt x="1566799" y="70612"/>
                  </a:lnTo>
                  <a:close/>
                </a:path>
                <a:path w="2057400" h="1014095">
                  <a:moveTo>
                    <a:pt x="1687322" y="307086"/>
                  </a:moveTo>
                  <a:lnTo>
                    <a:pt x="1668780" y="307086"/>
                  </a:lnTo>
                  <a:lnTo>
                    <a:pt x="1668780" y="329311"/>
                  </a:lnTo>
                  <a:lnTo>
                    <a:pt x="1668780" y="344297"/>
                  </a:lnTo>
                  <a:lnTo>
                    <a:pt x="1668780" y="359156"/>
                  </a:lnTo>
                  <a:lnTo>
                    <a:pt x="1641475" y="359156"/>
                  </a:lnTo>
                  <a:lnTo>
                    <a:pt x="1641475" y="344297"/>
                  </a:lnTo>
                  <a:lnTo>
                    <a:pt x="1668780" y="344297"/>
                  </a:lnTo>
                  <a:lnTo>
                    <a:pt x="1668780" y="329311"/>
                  </a:lnTo>
                  <a:lnTo>
                    <a:pt x="1641475" y="329311"/>
                  </a:lnTo>
                  <a:lnTo>
                    <a:pt x="1641475" y="317754"/>
                  </a:lnTo>
                  <a:lnTo>
                    <a:pt x="1623314" y="317754"/>
                  </a:lnTo>
                  <a:lnTo>
                    <a:pt x="1623314" y="333375"/>
                  </a:lnTo>
                  <a:lnTo>
                    <a:pt x="1623314" y="369824"/>
                  </a:lnTo>
                  <a:lnTo>
                    <a:pt x="1591056" y="369824"/>
                  </a:lnTo>
                  <a:lnTo>
                    <a:pt x="1591056" y="333375"/>
                  </a:lnTo>
                  <a:lnTo>
                    <a:pt x="1623314" y="333375"/>
                  </a:lnTo>
                  <a:lnTo>
                    <a:pt x="1623314" y="317754"/>
                  </a:lnTo>
                  <a:lnTo>
                    <a:pt x="1572768" y="317754"/>
                  </a:lnTo>
                  <a:lnTo>
                    <a:pt x="1572768" y="385572"/>
                  </a:lnTo>
                  <a:lnTo>
                    <a:pt x="1641475" y="385572"/>
                  </a:lnTo>
                  <a:lnTo>
                    <a:pt x="1641475" y="374015"/>
                  </a:lnTo>
                  <a:lnTo>
                    <a:pt x="1668780" y="374015"/>
                  </a:lnTo>
                  <a:lnTo>
                    <a:pt x="1668780" y="410845"/>
                  </a:lnTo>
                  <a:lnTo>
                    <a:pt x="1687322" y="410845"/>
                  </a:lnTo>
                  <a:lnTo>
                    <a:pt x="1687322" y="374015"/>
                  </a:lnTo>
                  <a:lnTo>
                    <a:pt x="1687322" y="369824"/>
                  </a:lnTo>
                  <a:lnTo>
                    <a:pt x="1687322" y="359156"/>
                  </a:lnTo>
                  <a:lnTo>
                    <a:pt x="1687322" y="344297"/>
                  </a:lnTo>
                  <a:lnTo>
                    <a:pt x="1687322" y="333375"/>
                  </a:lnTo>
                  <a:lnTo>
                    <a:pt x="1687322" y="329311"/>
                  </a:lnTo>
                  <a:lnTo>
                    <a:pt x="1687322" y="307086"/>
                  </a:lnTo>
                  <a:close/>
                </a:path>
                <a:path w="2057400" h="1014095">
                  <a:moveTo>
                    <a:pt x="1690116" y="429895"/>
                  </a:moveTo>
                  <a:lnTo>
                    <a:pt x="1613408" y="429895"/>
                  </a:lnTo>
                  <a:lnTo>
                    <a:pt x="1613408" y="396621"/>
                  </a:lnTo>
                  <a:lnTo>
                    <a:pt x="1594739" y="396621"/>
                  </a:lnTo>
                  <a:lnTo>
                    <a:pt x="1594739" y="445643"/>
                  </a:lnTo>
                  <a:lnTo>
                    <a:pt x="1690116" y="445643"/>
                  </a:lnTo>
                  <a:lnTo>
                    <a:pt x="1690116" y="429895"/>
                  </a:lnTo>
                  <a:close/>
                </a:path>
                <a:path w="2057400" h="1014095">
                  <a:moveTo>
                    <a:pt x="1734947" y="7112"/>
                  </a:moveTo>
                  <a:lnTo>
                    <a:pt x="1653794" y="7112"/>
                  </a:lnTo>
                  <a:lnTo>
                    <a:pt x="1653794" y="25527"/>
                  </a:lnTo>
                  <a:lnTo>
                    <a:pt x="1708023" y="25527"/>
                  </a:lnTo>
                  <a:lnTo>
                    <a:pt x="1703781" y="35001"/>
                  </a:lnTo>
                  <a:lnTo>
                    <a:pt x="1673136" y="67500"/>
                  </a:lnTo>
                  <a:lnTo>
                    <a:pt x="1643634" y="82550"/>
                  </a:lnTo>
                  <a:lnTo>
                    <a:pt x="1659128" y="99187"/>
                  </a:lnTo>
                  <a:lnTo>
                    <a:pt x="1689506" y="81140"/>
                  </a:lnTo>
                  <a:lnTo>
                    <a:pt x="1712277" y="59778"/>
                  </a:lnTo>
                  <a:lnTo>
                    <a:pt x="1727415" y="35090"/>
                  </a:lnTo>
                  <a:lnTo>
                    <a:pt x="1734947" y="7112"/>
                  </a:lnTo>
                  <a:close/>
                </a:path>
                <a:path w="2057400" h="1014095">
                  <a:moveTo>
                    <a:pt x="1785493" y="102108"/>
                  </a:moveTo>
                  <a:lnTo>
                    <a:pt x="1764157" y="102108"/>
                  </a:lnTo>
                  <a:lnTo>
                    <a:pt x="1764157" y="120269"/>
                  </a:lnTo>
                  <a:lnTo>
                    <a:pt x="1764157" y="146177"/>
                  </a:lnTo>
                  <a:lnTo>
                    <a:pt x="1698371" y="146177"/>
                  </a:lnTo>
                  <a:lnTo>
                    <a:pt x="1698371" y="120269"/>
                  </a:lnTo>
                  <a:lnTo>
                    <a:pt x="1764157" y="120269"/>
                  </a:lnTo>
                  <a:lnTo>
                    <a:pt x="1764157" y="102108"/>
                  </a:lnTo>
                  <a:lnTo>
                    <a:pt x="1676908" y="102108"/>
                  </a:lnTo>
                  <a:lnTo>
                    <a:pt x="1676908" y="164338"/>
                  </a:lnTo>
                  <a:lnTo>
                    <a:pt x="1785493" y="164338"/>
                  </a:lnTo>
                  <a:lnTo>
                    <a:pt x="1785493" y="146177"/>
                  </a:lnTo>
                  <a:lnTo>
                    <a:pt x="1785493" y="120269"/>
                  </a:lnTo>
                  <a:lnTo>
                    <a:pt x="1785493" y="102108"/>
                  </a:lnTo>
                  <a:close/>
                </a:path>
                <a:path w="2057400" h="1014095">
                  <a:moveTo>
                    <a:pt x="1785493" y="0"/>
                  </a:moveTo>
                  <a:lnTo>
                    <a:pt x="1764030" y="0"/>
                  </a:lnTo>
                  <a:lnTo>
                    <a:pt x="1764030" y="42164"/>
                  </a:lnTo>
                  <a:lnTo>
                    <a:pt x="1726057" y="42164"/>
                  </a:lnTo>
                  <a:lnTo>
                    <a:pt x="1726057" y="60706"/>
                  </a:lnTo>
                  <a:lnTo>
                    <a:pt x="1764030" y="60706"/>
                  </a:lnTo>
                  <a:lnTo>
                    <a:pt x="1764030" y="94996"/>
                  </a:lnTo>
                  <a:lnTo>
                    <a:pt x="1785493" y="94996"/>
                  </a:lnTo>
                  <a:lnTo>
                    <a:pt x="1785493" y="0"/>
                  </a:lnTo>
                  <a:close/>
                </a:path>
                <a:path w="2057400" h="1014095">
                  <a:moveTo>
                    <a:pt x="1850898" y="313182"/>
                  </a:moveTo>
                  <a:lnTo>
                    <a:pt x="1781556" y="313182"/>
                  </a:lnTo>
                  <a:lnTo>
                    <a:pt x="1781556" y="328930"/>
                  </a:lnTo>
                  <a:lnTo>
                    <a:pt x="1827911" y="328930"/>
                  </a:lnTo>
                  <a:lnTo>
                    <a:pt x="1824253" y="337007"/>
                  </a:lnTo>
                  <a:lnTo>
                    <a:pt x="1798053" y="364883"/>
                  </a:lnTo>
                  <a:lnTo>
                    <a:pt x="1772920" y="377571"/>
                  </a:lnTo>
                  <a:lnTo>
                    <a:pt x="1786128" y="391795"/>
                  </a:lnTo>
                  <a:lnTo>
                    <a:pt x="1812099" y="376389"/>
                  </a:lnTo>
                  <a:lnTo>
                    <a:pt x="1831555" y="358165"/>
                  </a:lnTo>
                  <a:lnTo>
                    <a:pt x="1844484" y="337096"/>
                  </a:lnTo>
                  <a:lnTo>
                    <a:pt x="1850898" y="313182"/>
                  </a:lnTo>
                  <a:close/>
                </a:path>
                <a:path w="2057400" h="1014095">
                  <a:moveTo>
                    <a:pt x="1894078" y="394335"/>
                  </a:moveTo>
                  <a:lnTo>
                    <a:pt x="1875917" y="394335"/>
                  </a:lnTo>
                  <a:lnTo>
                    <a:pt x="1875917" y="409956"/>
                  </a:lnTo>
                  <a:lnTo>
                    <a:pt x="1875917" y="432054"/>
                  </a:lnTo>
                  <a:lnTo>
                    <a:pt x="1819656" y="432054"/>
                  </a:lnTo>
                  <a:lnTo>
                    <a:pt x="1819656" y="409956"/>
                  </a:lnTo>
                  <a:lnTo>
                    <a:pt x="1875917" y="409956"/>
                  </a:lnTo>
                  <a:lnTo>
                    <a:pt x="1875917" y="394335"/>
                  </a:lnTo>
                  <a:lnTo>
                    <a:pt x="1801368" y="394335"/>
                  </a:lnTo>
                  <a:lnTo>
                    <a:pt x="1801368" y="447548"/>
                  </a:lnTo>
                  <a:lnTo>
                    <a:pt x="1894078" y="447548"/>
                  </a:lnTo>
                  <a:lnTo>
                    <a:pt x="1894078" y="432054"/>
                  </a:lnTo>
                  <a:lnTo>
                    <a:pt x="1894078" y="409956"/>
                  </a:lnTo>
                  <a:lnTo>
                    <a:pt x="1894078" y="394335"/>
                  </a:lnTo>
                  <a:close/>
                </a:path>
                <a:path w="2057400" h="1014095">
                  <a:moveTo>
                    <a:pt x="1894078" y="307086"/>
                  </a:moveTo>
                  <a:lnTo>
                    <a:pt x="1875790" y="307086"/>
                  </a:lnTo>
                  <a:lnTo>
                    <a:pt x="1875790" y="343154"/>
                  </a:lnTo>
                  <a:lnTo>
                    <a:pt x="1843278" y="343154"/>
                  </a:lnTo>
                  <a:lnTo>
                    <a:pt x="1843278" y="359029"/>
                  </a:lnTo>
                  <a:lnTo>
                    <a:pt x="1875790" y="359029"/>
                  </a:lnTo>
                  <a:lnTo>
                    <a:pt x="1875790" y="388366"/>
                  </a:lnTo>
                  <a:lnTo>
                    <a:pt x="1894078" y="388366"/>
                  </a:lnTo>
                  <a:lnTo>
                    <a:pt x="1894078" y="307086"/>
                  </a:lnTo>
                  <a:close/>
                </a:path>
                <a:path w="2057400" h="1014095">
                  <a:moveTo>
                    <a:pt x="1976501" y="127254"/>
                  </a:moveTo>
                  <a:lnTo>
                    <a:pt x="1909445" y="127254"/>
                  </a:lnTo>
                  <a:lnTo>
                    <a:pt x="1909445" y="99822"/>
                  </a:lnTo>
                  <a:lnTo>
                    <a:pt x="1956943" y="99822"/>
                  </a:lnTo>
                  <a:lnTo>
                    <a:pt x="1956943" y="81788"/>
                  </a:lnTo>
                  <a:lnTo>
                    <a:pt x="1865630" y="81788"/>
                  </a:lnTo>
                  <a:lnTo>
                    <a:pt x="1865630" y="65913"/>
                  </a:lnTo>
                  <a:lnTo>
                    <a:pt x="1949450" y="65913"/>
                  </a:lnTo>
                  <a:lnTo>
                    <a:pt x="1949450" y="47879"/>
                  </a:lnTo>
                  <a:lnTo>
                    <a:pt x="1865630" y="47879"/>
                  </a:lnTo>
                  <a:lnTo>
                    <a:pt x="1865630" y="32766"/>
                  </a:lnTo>
                  <a:lnTo>
                    <a:pt x="1954276" y="32766"/>
                  </a:lnTo>
                  <a:lnTo>
                    <a:pt x="1954276" y="14732"/>
                  </a:lnTo>
                  <a:lnTo>
                    <a:pt x="1843659" y="14732"/>
                  </a:lnTo>
                  <a:lnTo>
                    <a:pt x="1843659" y="99822"/>
                  </a:lnTo>
                  <a:lnTo>
                    <a:pt x="1887601" y="99822"/>
                  </a:lnTo>
                  <a:lnTo>
                    <a:pt x="1887601" y="127254"/>
                  </a:lnTo>
                  <a:lnTo>
                    <a:pt x="1820672" y="127254"/>
                  </a:lnTo>
                  <a:lnTo>
                    <a:pt x="1820672" y="145415"/>
                  </a:lnTo>
                  <a:lnTo>
                    <a:pt x="1976501" y="145415"/>
                  </a:lnTo>
                  <a:lnTo>
                    <a:pt x="1976501" y="127254"/>
                  </a:lnTo>
                  <a:close/>
                </a:path>
                <a:path w="2057400" h="1014095">
                  <a:moveTo>
                    <a:pt x="2057400" y="415925"/>
                  </a:moveTo>
                  <a:lnTo>
                    <a:pt x="2000123" y="415925"/>
                  </a:lnTo>
                  <a:lnTo>
                    <a:pt x="2000123" y="392430"/>
                  </a:lnTo>
                  <a:lnTo>
                    <a:pt x="2040636" y="392430"/>
                  </a:lnTo>
                  <a:lnTo>
                    <a:pt x="2040636" y="377063"/>
                  </a:lnTo>
                  <a:lnTo>
                    <a:pt x="1962658" y="377063"/>
                  </a:lnTo>
                  <a:lnTo>
                    <a:pt x="1962658" y="363474"/>
                  </a:lnTo>
                  <a:lnTo>
                    <a:pt x="2034286" y="363474"/>
                  </a:lnTo>
                  <a:lnTo>
                    <a:pt x="2034286" y="348107"/>
                  </a:lnTo>
                  <a:lnTo>
                    <a:pt x="1962658" y="348107"/>
                  </a:lnTo>
                  <a:lnTo>
                    <a:pt x="1962658" y="335153"/>
                  </a:lnTo>
                  <a:lnTo>
                    <a:pt x="2038350" y="335153"/>
                  </a:lnTo>
                  <a:lnTo>
                    <a:pt x="2038350" y="319786"/>
                  </a:lnTo>
                  <a:lnTo>
                    <a:pt x="1943862" y="319786"/>
                  </a:lnTo>
                  <a:lnTo>
                    <a:pt x="1943862" y="392430"/>
                  </a:lnTo>
                  <a:lnTo>
                    <a:pt x="1981327" y="392430"/>
                  </a:lnTo>
                  <a:lnTo>
                    <a:pt x="1981327" y="415925"/>
                  </a:lnTo>
                  <a:lnTo>
                    <a:pt x="1924177" y="415925"/>
                  </a:lnTo>
                  <a:lnTo>
                    <a:pt x="1924177" y="431419"/>
                  </a:lnTo>
                  <a:lnTo>
                    <a:pt x="2057400" y="431419"/>
                  </a:lnTo>
                  <a:lnTo>
                    <a:pt x="2057400" y="415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51801" y="5314695"/>
              <a:ext cx="111505" cy="128904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7289419" y="5290184"/>
              <a:ext cx="918844" cy="169545"/>
            </a:xfrm>
            <a:custGeom>
              <a:avLst/>
              <a:gdLst/>
              <a:ahLst/>
              <a:cxnLst/>
              <a:rect l="l" t="t" r="r" b="b"/>
              <a:pathLst>
                <a:path w="918845" h="169545">
                  <a:moveTo>
                    <a:pt x="113411" y="60071"/>
                  </a:moveTo>
                  <a:lnTo>
                    <a:pt x="105791" y="58839"/>
                  </a:lnTo>
                  <a:lnTo>
                    <a:pt x="98755" y="57010"/>
                  </a:lnTo>
                  <a:lnTo>
                    <a:pt x="92316" y="54597"/>
                  </a:lnTo>
                  <a:lnTo>
                    <a:pt x="90639" y="53721"/>
                  </a:lnTo>
                  <a:lnTo>
                    <a:pt x="86487" y="51562"/>
                  </a:lnTo>
                  <a:lnTo>
                    <a:pt x="78994" y="46990"/>
                  </a:lnTo>
                  <a:lnTo>
                    <a:pt x="74295" y="41656"/>
                  </a:lnTo>
                  <a:lnTo>
                    <a:pt x="72263" y="35306"/>
                  </a:lnTo>
                  <a:lnTo>
                    <a:pt x="106553" y="35306"/>
                  </a:lnTo>
                  <a:lnTo>
                    <a:pt x="106553" y="17907"/>
                  </a:lnTo>
                  <a:lnTo>
                    <a:pt x="70231" y="17907"/>
                  </a:lnTo>
                  <a:lnTo>
                    <a:pt x="70231" y="0"/>
                  </a:lnTo>
                  <a:lnTo>
                    <a:pt x="48387" y="0"/>
                  </a:lnTo>
                  <a:lnTo>
                    <a:pt x="48387" y="17907"/>
                  </a:lnTo>
                  <a:lnTo>
                    <a:pt x="11049" y="17907"/>
                  </a:lnTo>
                  <a:lnTo>
                    <a:pt x="11049" y="35306"/>
                  </a:lnTo>
                  <a:lnTo>
                    <a:pt x="47244" y="35306"/>
                  </a:lnTo>
                  <a:lnTo>
                    <a:pt x="42087" y="44411"/>
                  </a:lnTo>
                  <a:lnTo>
                    <a:pt x="33121" y="51866"/>
                  </a:lnTo>
                  <a:lnTo>
                    <a:pt x="20320" y="57696"/>
                  </a:lnTo>
                  <a:lnTo>
                    <a:pt x="3683" y="61849"/>
                  </a:lnTo>
                  <a:lnTo>
                    <a:pt x="16891" y="78613"/>
                  </a:lnTo>
                  <a:lnTo>
                    <a:pt x="30048" y="74269"/>
                  </a:lnTo>
                  <a:lnTo>
                    <a:pt x="41554" y="68643"/>
                  </a:lnTo>
                  <a:lnTo>
                    <a:pt x="51384" y="61798"/>
                  </a:lnTo>
                  <a:lnTo>
                    <a:pt x="59563" y="53721"/>
                  </a:lnTo>
                  <a:lnTo>
                    <a:pt x="68414" y="61887"/>
                  </a:lnTo>
                  <a:lnTo>
                    <a:pt x="78422" y="68478"/>
                  </a:lnTo>
                  <a:lnTo>
                    <a:pt x="89560" y="73456"/>
                  </a:lnTo>
                  <a:lnTo>
                    <a:pt x="101854" y="76835"/>
                  </a:lnTo>
                  <a:lnTo>
                    <a:pt x="113411" y="60071"/>
                  </a:lnTo>
                  <a:close/>
                </a:path>
                <a:path w="918845" h="169545">
                  <a:moveTo>
                    <a:pt x="117729" y="103251"/>
                  </a:moveTo>
                  <a:lnTo>
                    <a:pt x="116840" y="85344"/>
                  </a:lnTo>
                  <a:lnTo>
                    <a:pt x="63754" y="87376"/>
                  </a:lnTo>
                  <a:lnTo>
                    <a:pt x="26301" y="88353"/>
                  </a:lnTo>
                  <a:lnTo>
                    <a:pt x="0" y="88646"/>
                  </a:lnTo>
                  <a:lnTo>
                    <a:pt x="2159" y="106807"/>
                  </a:lnTo>
                  <a:lnTo>
                    <a:pt x="33769" y="106337"/>
                  </a:lnTo>
                  <a:lnTo>
                    <a:pt x="49530" y="105918"/>
                  </a:lnTo>
                  <a:lnTo>
                    <a:pt x="49530" y="164465"/>
                  </a:lnTo>
                  <a:lnTo>
                    <a:pt x="71120" y="164465"/>
                  </a:lnTo>
                  <a:lnTo>
                    <a:pt x="71120" y="105918"/>
                  </a:lnTo>
                  <a:lnTo>
                    <a:pt x="71120" y="105283"/>
                  </a:lnTo>
                  <a:lnTo>
                    <a:pt x="95897" y="104419"/>
                  </a:lnTo>
                  <a:lnTo>
                    <a:pt x="107175" y="103873"/>
                  </a:lnTo>
                  <a:lnTo>
                    <a:pt x="117729" y="103251"/>
                  </a:lnTo>
                  <a:close/>
                </a:path>
                <a:path w="918845" h="169545">
                  <a:moveTo>
                    <a:pt x="144907" y="1143"/>
                  </a:moveTo>
                  <a:lnTo>
                    <a:pt x="123190" y="1143"/>
                  </a:lnTo>
                  <a:lnTo>
                    <a:pt x="123190" y="169037"/>
                  </a:lnTo>
                  <a:lnTo>
                    <a:pt x="144907" y="169037"/>
                  </a:lnTo>
                  <a:lnTo>
                    <a:pt x="144907" y="1143"/>
                  </a:lnTo>
                  <a:close/>
                </a:path>
                <a:path w="918845" h="169545">
                  <a:moveTo>
                    <a:pt x="272669" y="48006"/>
                  </a:moveTo>
                  <a:lnTo>
                    <a:pt x="253250" y="12522"/>
                  </a:lnTo>
                  <a:lnTo>
                    <a:pt x="250825" y="11328"/>
                  </a:lnTo>
                  <a:lnTo>
                    <a:pt x="250825" y="40894"/>
                  </a:lnTo>
                  <a:lnTo>
                    <a:pt x="250825" y="55118"/>
                  </a:lnTo>
                  <a:lnTo>
                    <a:pt x="248793" y="60960"/>
                  </a:lnTo>
                  <a:lnTo>
                    <a:pt x="244602" y="65405"/>
                  </a:lnTo>
                  <a:lnTo>
                    <a:pt x="240411" y="69977"/>
                  </a:lnTo>
                  <a:lnTo>
                    <a:pt x="234823" y="72263"/>
                  </a:lnTo>
                  <a:lnTo>
                    <a:pt x="220853" y="72263"/>
                  </a:lnTo>
                  <a:lnTo>
                    <a:pt x="215265" y="69977"/>
                  </a:lnTo>
                  <a:lnTo>
                    <a:pt x="211201" y="65405"/>
                  </a:lnTo>
                  <a:lnTo>
                    <a:pt x="207137" y="60960"/>
                  </a:lnTo>
                  <a:lnTo>
                    <a:pt x="205105" y="55118"/>
                  </a:lnTo>
                  <a:lnTo>
                    <a:pt x="205105" y="40894"/>
                  </a:lnTo>
                  <a:lnTo>
                    <a:pt x="207137" y="35052"/>
                  </a:lnTo>
                  <a:lnTo>
                    <a:pt x="215265" y="25908"/>
                  </a:lnTo>
                  <a:lnTo>
                    <a:pt x="220853" y="23622"/>
                  </a:lnTo>
                  <a:lnTo>
                    <a:pt x="234823" y="23622"/>
                  </a:lnTo>
                  <a:lnTo>
                    <a:pt x="240411" y="25908"/>
                  </a:lnTo>
                  <a:lnTo>
                    <a:pt x="248793" y="35052"/>
                  </a:lnTo>
                  <a:lnTo>
                    <a:pt x="250825" y="40894"/>
                  </a:lnTo>
                  <a:lnTo>
                    <a:pt x="250825" y="11328"/>
                  </a:lnTo>
                  <a:lnTo>
                    <a:pt x="245656" y="8750"/>
                  </a:lnTo>
                  <a:lnTo>
                    <a:pt x="237197" y="6477"/>
                  </a:lnTo>
                  <a:lnTo>
                    <a:pt x="227838" y="5715"/>
                  </a:lnTo>
                  <a:lnTo>
                    <a:pt x="218541" y="6477"/>
                  </a:lnTo>
                  <a:lnTo>
                    <a:pt x="186270" y="31369"/>
                  </a:lnTo>
                  <a:lnTo>
                    <a:pt x="183134" y="48006"/>
                  </a:lnTo>
                  <a:lnTo>
                    <a:pt x="183908" y="56680"/>
                  </a:lnTo>
                  <a:lnTo>
                    <a:pt x="210096" y="87249"/>
                  </a:lnTo>
                  <a:lnTo>
                    <a:pt x="227838" y="90297"/>
                  </a:lnTo>
                  <a:lnTo>
                    <a:pt x="237197" y="89535"/>
                  </a:lnTo>
                  <a:lnTo>
                    <a:pt x="245656" y="87249"/>
                  </a:lnTo>
                  <a:lnTo>
                    <a:pt x="253250" y="83439"/>
                  </a:lnTo>
                  <a:lnTo>
                    <a:pt x="259969" y="78105"/>
                  </a:lnTo>
                  <a:lnTo>
                    <a:pt x="265061" y="72263"/>
                  </a:lnTo>
                  <a:lnTo>
                    <a:pt x="265531" y="71729"/>
                  </a:lnTo>
                  <a:lnTo>
                    <a:pt x="269506" y="64579"/>
                  </a:lnTo>
                  <a:lnTo>
                    <a:pt x="271868" y="56680"/>
                  </a:lnTo>
                  <a:lnTo>
                    <a:pt x="272669" y="48006"/>
                  </a:lnTo>
                  <a:close/>
                </a:path>
                <a:path w="918845" h="169545">
                  <a:moveTo>
                    <a:pt x="315849" y="105791"/>
                  </a:moveTo>
                  <a:lnTo>
                    <a:pt x="205740" y="105791"/>
                  </a:lnTo>
                  <a:lnTo>
                    <a:pt x="205740" y="124079"/>
                  </a:lnTo>
                  <a:lnTo>
                    <a:pt x="294259" y="124079"/>
                  </a:lnTo>
                  <a:lnTo>
                    <a:pt x="294259" y="169037"/>
                  </a:lnTo>
                  <a:lnTo>
                    <a:pt x="315849" y="169037"/>
                  </a:lnTo>
                  <a:lnTo>
                    <a:pt x="315849" y="105791"/>
                  </a:lnTo>
                  <a:close/>
                </a:path>
                <a:path w="918845" h="169545">
                  <a:moveTo>
                    <a:pt x="341376" y="24384"/>
                  </a:moveTo>
                  <a:lnTo>
                    <a:pt x="315849" y="24384"/>
                  </a:lnTo>
                  <a:lnTo>
                    <a:pt x="315849" y="1143"/>
                  </a:lnTo>
                  <a:lnTo>
                    <a:pt x="294005" y="1143"/>
                  </a:lnTo>
                  <a:lnTo>
                    <a:pt x="294005" y="98044"/>
                  </a:lnTo>
                  <a:lnTo>
                    <a:pt x="315849" y="98044"/>
                  </a:lnTo>
                  <a:lnTo>
                    <a:pt x="315849" y="78613"/>
                  </a:lnTo>
                  <a:lnTo>
                    <a:pt x="341376" y="78613"/>
                  </a:lnTo>
                  <a:lnTo>
                    <a:pt x="341376" y="60452"/>
                  </a:lnTo>
                  <a:lnTo>
                    <a:pt x="315849" y="60452"/>
                  </a:lnTo>
                  <a:lnTo>
                    <a:pt x="315849" y="42799"/>
                  </a:lnTo>
                  <a:lnTo>
                    <a:pt x="341376" y="42799"/>
                  </a:lnTo>
                  <a:lnTo>
                    <a:pt x="341376" y="24384"/>
                  </a:lnTo>
                  <a:close/>
                </a:path>
                <a:path w="918845" h="169545">
                  <a:moveTo>
                    <a:pt x="462407" y="75311"/>
                  </a:moveTo>
                  <a:lnTo>
                    <a:pt x="453605" y="71907"/>
                  </a:lnTo>
                  <a:lnTo>
                    <a:pt x="445668" y="67729"/>
                  </a:lnTo>
                  <a:lnTo>
                    <a:pt x="438696" y="62852"/>
                  </a:lnTo>
                  <a:lnTo>
                    <a:pt x="436943" y="61214"/>
                  </a:lnTo>
                  <a:lnTo>
                    <a:pt x="432562" y="57150"/>
                  </a:lnTo>
                  <a:lnTo>
                    <a:pt x="421386" y="26289"/>
                  </a:lnTo>
                  <a:lnTo>
                    <a:pt x="455041" y="26289"/>
                  </a:lnTo>
                  <a:lnTo>
                    <a:pt x="455041" y="8128"/>
                  </a:lnTo>
                  <a:lnTo>
                    <a:pt x="364871" y="8128"/>
                  </a:lnTo>
                  <a:lnTo>
                    <a:pt x="364871" y="26289"/>
                  </a:lnTo>
                  <a:lnTo>
                    <a:pt x="399415" y="26289"/>
                  </a:lnTo>
                  <a:lnTo>
                    <a:pt x="399415" y="30861"/>
                  </a:lnTo>
                  <a:lnTo>
                    <a:pt x="380822" y="67754"/>
                  </a:lnTo>
                  <a:lnTo>
                    <a:pt x="357505" y="82296"/>
                  </a:lnTo>
                  <a:lnTo>
                    <a:pt x="372999" y="97536"/>
                  </a:lnTo>
                  <a:lnTo>
                    <a:pt x="404888" y="70954"/>
                  </a:lnTo>
                  <a:lnTo>
                    <a:pt x="410972" y="61214"/>
                  </a:lnTo>
                  <a:lnTo>
                    <a:pt x="418236" y="70205"/>
                  </a:lnTo>
                  <a:lnTo>
                    <a:pt x="426885" y="78282"/>
                  </a:lnTo>
                  <a:lnTo>
                    <a:pt x="436956" y="85496"/>
                  </a:lnTo>
                  <a:lnTo>
                    <a:pt x="448437" y="91821"/>
                  </a:lnTo>
                  <a:lnTo>
                    <a:pt x="462407" y="75311"/>
                  </a:lnTo>
                  <a:close/>
                </a:path>
                <a:path w="918845" h="169545">
                  <a:moveTo>
                    <a:pt x="502031" y="103251"/>
                  </a:moveTo>
                  <a:lnTo>
                    <a:pt x="480695" y="103251"/>
                  </a:lnTo>
                  <a:lnTo>
                    <a:pt x="480695" y="121412"/>
                  </a:lnTo>
                  <a:lnTo>
                    <a:pt x="480695" y="147320"/>
                  </a:lnTo>
                  <a:lnTo>
                    <a:pt x="414909" y="147320"/>
                  </a:lnTo>
                  <a:lnTo>
                    <a:pt x="414909" y="121412"/>
                  </a:lnTo>
                  <a:lnTo>
                    <a:pt x="480695" y="121412"/>
                  </a:lnTo>
                  <a:lnTo>
                    <a:pt x="480695" y="103251"/>
                  </a:lnTo>
                  <a:lnTo>
                    <a:pt x="393446" y="103251"/>
                  </a:lnTo>
                  <a:lnTo>
                    <a:pt x="393446" y="165481"/>
                  </a:lnTo>
                  <a:lnTo>
                    <a:pt x="502031" y="165481"/>
                  </a:lnTo>
                  <a:lnTo>
                    <a:pt x="502031" y="147320"/>
                  </a:lnTo>
                  <a:lnTo>
                    <a:pt x="502031" y="121412"/>
                  </a:lnTo>
                  <a:lnTo>
                    <a:pt x="502031" y="103251"/>
                  </a:lnTo>
                  <a:close/>
                </a:path>
                <a:path w="918845" h="169545">
                  <a:moveTo>
                    <a:pt x="502031" y="1143"/>
                  </a:moveTo>
                  <a:lnTo>
                    <a:pt x="480568" y="1143"/>
                  </a:lnTo>
                  <a:lnTo>
                    <a:pt x="480568" y="37846"/>
                  </a:lnTo>
                  <a:lnTo>
                    <a:pt x="448945" y="37846"/>
                  </a:lnTo>
                  <a:lnTo>
                    <a:pt x="448945" y="55753"/>
                  </a:lnTo>
                  <a:lnTo>
                    <a:pt x="480568" y="55753"/>
                  </a:lnTo>
                  <a:lnTo>
                    <a:pt x="480568" y="96139"/>
                  </a:lnTo>
                  <a:lnTo>
                    <a:pt x="502031" y="96139"/>
                  </a:lnTo>
                  <a:lnTo>
                    <a:pt x="502031" y="1143"/>
                  </a:lnTo>
                  <a:close/>
                </a:path>
                <a:path w="918845" h="169545">
                  <a:moveTo>
                    <a:pt x="728980" y="5207"/>
                  </a:moveTo>
                  <a:lnTo>
                    <a:pt x="707263" y="5207"/>
                  </a:lnTo>
                  <a:lnTo>
                    <a:pt x="707263" y="21209"/>
                  </a:lnTo>
                  <a:lnTo>
                    <a:pt x="707263" y="39116"/>
                  </a:lnTo>
                  <a:lnTo>
                    <a:pt x="707263" y="52324"/>
                  </a:lnTo>
                  <a:lnTo>
                    <a:pt x="641985" y="52324"/>
                  </a:lnTo>
                  <a:lnTo>
                    <a:pt x="641985" y="39116"/>
                  </a:lnTo>
                  <a:lnTo>
                    <a:pt x="707263" y="39116"/>
                  </a:lnTo>
                  <a:lnTo>
                    <a:pt x="707263" y="21209"/>
                  </a:lnTo>
                  <a:lnTo>
                    <a:pt x="641985" y="21209"/>
                  </a:lnTo>
                  <a:lnTo>
                    <a:pt x="641985" y="5207"/>
                  </a:lnTo>
                  <a:lnTo>
                    <a:pt x="620141" y="5207"/>
                  </a:lnTo>
                  <a:lnTo>
                    <a:pt x="620141" y="70485"/>
                  </a:lnTo>
                  <a:lnTo>
                    <a:pt x="728980" y="70485"/>
                  </a:lnTo>
                  <a:lnTo>
                    <a:pt x="728980" y="52324"/>
                  </a:lnTo>
                  <a:lnTo>
                    <a:pt x="728980" y="39116"/>
                  </a:lnTo>
                  <a:lnTo>
                    <a:pt x="728980" y="21209"/>
                  </a:lnTo>
                  <a:lnTo>
                    <a:pt x="728980" y="5207"/>
                  </a:lnTo>
                  <a:close/>
                </a:path>
                <a:path w="918845" h="169545">
                  <a:moveTo>
                    <a:pt x="731774" y="146050"/>
                  </a:moveTo>
                  <a:lnTo>
                    <a:pt x="641604" y="146050"/>
                  </a:lnTo>
                  <a:lnTo>
                    <a:pt x="641604" y="114300"/>
                  </a:lnTo>
                  <a:lnTo>
                    <a:pt x="619633" y="114300"/>
                  </a:lnTo>
                  <a:lnTo>
                    <a:pt x="619633" y="164465"/>
                  </a:lnTo>
                  <a:lnTo>
                    <a:pt x="731774" y="164465"/>
                  </a:lnTo>
                  <a:lnTo>
                    <a:pt x="731774" y="146050"/>
                  </a:lnTo>
                  <a:close/>
                </a:path>
                <a:path w="918845" h="169545">
                  <a:moveTo>
                    <a:pt x="752475" y="84201"/>
                  </a:moveTo>
                  <a:lnTo>
                    <a:pt x="596646" y="84201"/>
                  </a:lnTo>
                  <a:lnTo>
                    <a:pt x="596646" y="102489"/>
                  </a:lnTo>
                  <a:lnTo>
                    <a:pt x="663575" y="102489"/>
                  </a:lnTo>
                  <a:lnTo>
                    <a:pt x="663575" y="135001"/>
                  </a:lnTo>
                  <a:lnTo>
                    <a:pt x="685419" y="135001"/>
                  </a:lnTo>
                  <a:lnTo>
                    <a:pt x="685419" y="102489"/>
                  </a:lnTo>
                  <a:lnTo>
                    <a:pt x="752475" y="102489"/>
                  </a:lnTo>
                  <a:lnTo>
                    <a:pt x="752475" y="84201"/>
                  </a:lnTo>
                  <a:close/>
                </a:path>
                <a:path w="918845" h="169545">
                  <a:moveTo>
                    <a:pt x="877697" y="76962"/>
                  </a:moveTo>
                  <a:lnTo>
                    <a:pt x="869188" y="73939"/>
                  </a:lnTo>
                  <a:lnTo>
                    <a:pt x="861390" y="69824"/>
                  </a:lnTo>
                  <a:lnTo>
                    <a:pt x="854278" y="64604"/>
                  </a:lnTo>
                  <a:lnTo>
                    <a:pt x="850569" y="60960"/>
                  </a:lnTo>
                  <a:lnTo>
                    <a:pt x="847852" y="58293"/>
                  </a:lnTo>
                  <a:lnTo>
                    <a:pt x="835787" y="6350"/>
                  </a:lnTo>
                  <a:lnTo>
                    <a:pt x="814070" y="6350"/>
                  </a:lnTo>
                  <a:lnTo>
                    <a:pt x="814070" y="29083"/>
                  </a:lnTo>
                  <a:lnTo>
                    <a:pt x="813333" y="37045"/>
                  </a:lnTo>
                  <a:lnTo>
                    <a:pt x="788936" y="73837"/>
                  </a:lnTo>
                  <a:lnTo>
                    <a:pt x="772160" y="83820"/>
                  </a:lnTo>
                  <a:lnTo>
                    <a:pt x="788035" y="98552"/>
                  </a:lnTo>
                  <a:lnTo>
                    <a:pt x="818997" y="70929"/>
                  </a:lnTo>
                  <a:lnTo>
                    <a:pt x="825500" y="60960"/>
                  </a:lnTo>
                  <a:lnTo>
                    <a:pt x="832739" y="70777"/>
                  </a:lnTo>
                  <a:lnTo>
                    <a:pt x="841514" y="79476"/>
                  </a:lnTo>
                  <a:lnTo>
                    <a:pt x="851839" y="87071"/>
                  </a:lnTo>
                  <a:lnTo>
                    <a:pt x="863727" y="93599"/>
                  </a:lnTo>
                  <a:lnTo>
                    <a:pt x="877697" y="76962"/>
                  </a:lnTo>
                  <a:close/>
                </a:path>
                <a:path w="918845" h="169545">
                  <a:moveTo>
                    <a:pt x="918718" y="105791"/>
                  </a:moveTo>
                  <a:lnTo>
                    <a:pt x="806704" y="105791"/>
                  </a:lnTo>
                  <a:lnTo>
                    <a:pt x="806704" y="124079"/>
                  </a:lnTo>
                  <a:lnTo>
                    <a:pt x="897001" y="124079"/>
                  </a:lnTo>
                  <a:lnTo>
                    <a:pt x="897001" y="169037"/>
                  </a:lnTo>
                  <a:lnTo>
                    <a:pt x="918718" y="169037"/>
                  </a:lnTo>
                  <a:lnTo>
                    <a:pt x="918718" y="105791"/>
                  </a:lnTo>
                  <a:close/>
                </a:path>
                <a:path w="918845" h="169545">
                  <a:moveTo>
                    <a:pt x="918718" y="1143"/>
                  </a:moveTo>
                  <a:lnTo>
                    <a:pt x="897255" y="1143"/>
                  </a:lnTo>
                  <a:lnTo>
                    <a:pt x="897255" y="32639"/>
                  </a:lnTo>
                  <a:lnTo>
                    <a:pt x="861568" y="32639"/>
                  </a:lnTo>
                  <a:lnTo>
                    <a:pt x="861568" y="51181"/>
                  </a:lnTo>
                  <a:lnTo>
                    <a:pt x="897255" y="51181"/>
                  </a:lnTo>
                  <a:lnTo>
                    <a:pt x="897255" y="98552"/>
                  </a:lnTo>
                  <a:lnTo>
                    <a:pt x="918718" y="98552"/>
                  </a:lnTo>
                  <a:lnTo>
                    <a:pt x="918718" y="1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314943" y="5291327"/>
              <a:ext cx="144779" cy="167894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7230871" y="5290438"/>
              <a:ext cx="2469515" cy="451484"/>
            </a:xfrm>
            <a:custGeom>
              <a:avLst/>
              <a:gdLst/>
              <a:ahLst/>
              <a:cxnLst/>
              <a:rect l="l" t="t" r="r" b="b"/>
              <a:pathLst>
                <a:path w="2469515" h="451485">
                  <a:moveTo>
                    <a:pt x="44043" y="361086"/>
                  </a:moveTo>
                  <a:lnTo>
                    <a:pt x="0" y="361086"/>
                  </a:lnTo>
                  <a:lnTo>
                    <a:pt x="0" y="405130"/>
                  </a:lnTo>
                  <a:lnTo>
                    <a:pt x="44043" y="405130"/>
                  </a:lnTo>
                  <a:lnTo>
                    <a:pt x="44043" y="361086"/>
                  </a:lnTo>
                  <a:close/>
                </a:path>
                <a:path w="2469515" h="451485">
                  <a:moveTo>
                    <a:pt x="273050" y="358394"/>
                  </a:moveTo>
                  <a:lnTo>
                    <a:pt x="264033" y="357378"/>
                  </a:lnTo>
                  <a:lnTo>
                    <a:pt x="256413" y="354838"/>
                  </a:lnTo>
                  <a:lnTo>
                    <a:pt x="253238" y="352933"/>
                  </a:lnTo>
                  <a:lnTo>
                    <a:pt x="250063" y="351028"/>
                  </a:lnTo>
                  <a:lnTo>
                    <a:pt x="243586" y="347218"/>
                  </a:lnTo>
                  <a:lnTo>
                    <a:pt x="239522" y="342646"/>
                  </a:lnTo>
                  <a:lnTo>
                    <a:pt x="237871" y="337185"/>
                  </a:lnTo>
                  <a:lnTo>
                    <a:pt x="267208" y="337185"/>
                  </a:lnTo>
                  <a:lnTo>
                    <a:pt x="267208" y="322326"/>
                  </a:lnTo>
                  <a:lnTo>
                    <a:pt x="236093" y="322326"/>
                  </a:lnTo>
                  <a:lnTo>
                    <a:pt x="236093" y="307086"/>
                  </a:lnTo>
                  <a:lnTo>
                    <a:pt x="217551" y="307086"/>
                  </a:lnTo>
                  <a:lnTo>
                    <a:pt x="217551" y="322326"/>
                  </a:lnTo>
                  <a:lnTo>
                    <a:pt x="185547" y="322326"/>
                  </a:lnTo>
                  <a:lnTo>
                    <a:pt x="185547" y="337185"/>
                  </a:lnTo>
                  <a:lnTo>
                    <a:pt x="216535" y="337185"/>
                  </a:lnTo>
                  <a:lnTo>
                    <a:pt x="212128" y="344957"/>
                  </a:lnTo>
                  <a:lnTo>
                    <a:pt x="204444" y="351320"/>
                  </a:lnTo>
                  <a:lnTo>
                    <a:pt x="193509" y="356298"/>
                  </a:lnTo>
                  <a:lnTo>
                    <a:pt x="179324" y="359918"/>
                  </a:lnTo>
                  <a:lnTo>
                    <a:pt x="190627" y="374269"/>
                  </a:lnTo>
                  <a:lnTo>
                    <a:pt x="201891" y="370509"/>
                  </a:lnTo>
                  <a:lnTo>
                    <a:pt x="211683" y="365696"/>
                  </a:lnTo>
                  <a:lnTo>
                    <a:pt x="220040" y="359841"/>
                  </a:lnTo>
                  <a:lnTo>
                    <a:pt x="226949" y="352933"/>
                  </a:lnTo>
                  <a:lnTo>
                    <a:pt x="234607" y="359918"/>
                  </a:lnTo>
                  <a:lnTo>
                    <a:pt x="243141" y="365506"/>
                  </a:lnTo>
                  <a:lnTo>
                    <a:pt x="252666" y="369798"/>
                  </a:lnTo>
                  <a:lnTo>
                    <a:pt x="263144" y="372745"/>
                  </a:lnTo>
                  <a:lnTo>
                    <a:pt x="273050" y="358394"/>
                  </a:lnTo>
                  <a:close/>
                </a:path>
                <a:path w="2469515" h="451485">
                  <a:moveTo>
                    <a:pt x="276733" y="395224"/>
                  </a:moveTo>
                  <a:lnTo>
                    <a:pt x="275971" y="379857"/>
                  </a:lnTo>
                  <a:lnTo>
                    <a:pt x="230632" y="381762"/>
                  </a:lnTo>
                  <a:lnTo>
                    <a:pt x="176022" y="382778"/>
                  </a:lnTo>
                  <a:lnTo>
                    <a:pt x="177927" y="398272"/>
                  </a:lnTo>
                  <a:lnTo>
                    <a:pt x="218440" y="397510"/>
                  </a:lnTo>
                  <a:lnTo>
                    <a:pt x="218440" y="447548"/>
                  </a:lnTo>
                  <a:lnTo>
                    <a:pt x="236982" y="447548"/>
                  </a:lnTo>
                  <a:lnTo>
                    <a:pt x="236982" y="397510"/>
                  </a:lnTo>
                  <a:lnTo>
                    <a:pt x="236982" y="397002"/>
                  </a:lnTo>
                  <a:lnTo>
                    <a:pt x="258038" y="396265"/>
                  </a:lnTo>
                  <a:lnTo>
                    <a:pt x="276733" y="395224"/>
                  </a:lnTo>
                  <a:close/>
                </a:path>
                <a:path w="2469515" h="451485">
                  <a:moveTo>
                    <a:pt x="299974" y="307975"/>
                  </a:moveTo>
                  <a:lnTo>
                    <a:pt x="281432" y="307975"/>
                  </a:lnTo>
                  <a:lnTo>
                    <a:pt x="281432" y="451485"/>
                  </a:lnTo>
                  <a:lnTo>
                    <a:pt x="299974" y="451485"/>
                  </a:lnTo>
                  <a:lnTo>
                    <a:pt x="299974" y="307975"/>
                  </a:lnTo>
                  <a:close/>
                </a:path>
                <a:path w="2469515" h="451485">
                  <a:moveTo>
                    <a:pt x="409194" y="348107"/>
                  </a:moveTo>
                  <a:lnTo>
                    <a:pt x="408495" y="340639"/>
                  </a:lnTo>
                  <a:lnTo>
                    <a:pt x="406463" y="333819"/>
                  </a:lnTo>
                  <a:lnTo>
                    <a:pt x="403085" y="327685"/>
                  </a:lnTo>
                  <a:lnTo>
                    <a:pt x="402628" y="327152"/>
                  </a:lnTo>
                  <a:lnTo>
                    <a:pt x="398399" y="322199"/>
                  </a:lnTo>
                  <a:lnTo>
                    <a:pt x="392607" y="317703"/>
                  </a:lnTo>
                  <a:lnTo>
                    <a:pt x="390525" y="316687"/>
                  </a:lnTo>
                  <a:lnTo>
                    <a:pt x="390525" y="342011"/>
                  </a:lnTo>
                  <a:lnTo>
                    <a:pt x="390525" y="354076"/>
                  </a:lnTo>
                  <a:lnTo>
                    <a:pt x="388747" y="359029"/>
                  </a:lnTo>
                  <a:lnTo>
                    <a:pt x="385191" y="362966"/>
                  </a:lnTo>
                  <a:lnTo>
                    <a:pt x="381508" y="366776"/>
                  </a:lnTo>
                  <a:lnTo>
                    <a:pt x="376809" y="368808"/>
                  </a:lnTo>
                  <a:lnTo>
                    <a:pt x="364871" y="368808"/>
                  </a:lnTo>
                  <a:lnTo>
                    <a:pt x="360172" y="366776"/>
                  </a:lnTo>
                  <a:lnTo>
                    <a:pt x="356616" y="362966"/>
                  </a:lnTo>
                  <a:lnTo>
                    <a:pt x="353187" y="359029"/>
                  </a:lnTo>
                  <a:lnTo>
                    <a:pt x="351409" y="354076"/>
                  </a:lnTo>
                  <a:lnTo>
                    <a:pt x="351409" y="342011"/>
                  </a:lnTo>
                  <a:lnTo>
                    <a:pt x="353187" y="336931"/>
                  </a:lnTo>
                  <a:lnTo>
                    <a:pt x="360045" y="329057"/>
                  </a:lnTo>
                  <a:lnTo>
                    <a:pt x="364871" y="327152"/>
                  </a:lnTo>
                  <a:lnTo>
                    <a:pt x="376809" y="327152"/>
                  </a:lnTo>
                  <a:lnTo>
                    <a:pt x="381635" y="329057"/>
                  </a:lnTo>
                  <a:lnTo>
                    <a:pt x="388747" y="336931"/>
                  </a:lnTo>
                  <a:lnTo>
                    <a:pt x="390525" y="342011"/>
                  </a:lnTo>
                  <a:lnTo>
                    <a:pt x="390525" y="316687"/>
                  </a:lnTo>
                  <a:lnTo>
                    <a:pt x="386092" y="314490"/>
                  </a:lnTo>
                  <a:lnTo>
                    <a:pt x="378841" y="312559"/>
                  </a:lnTo>
                  <a:lnTo>
                    <a:pt x="370840" y="311912"/>
                  </a:lnTo>
                  <a:lnTo>
                    <a:pt x="362902" y="312559"/>
                  </a:lnTo>
                  <a:lnTo>
                    <a:pt x="333298" y="340639"/>
                  </a:lnTo>
                  <a:lnTo>
                    <a:pt x="332613" y="348107"/>
                  </a:lnTo>
                  <a:lnTo>
                    <a:pt x="333298" y="355498"/>
                  </a:lnTo>
                  <a:lnTo>
                    <a:pt x="362902" y="383540"/>
                  </a:lnTo>
                  <a:lnTo>
                    <a:pt x="370840" y="384175"/>
                  </a:lnTo>
                  <a:lnTo>
                    <a:pt x="378841" y="383540"/>
                  </a:lnTo>
                  <a:lnTo>
                    <a:pt x="386092" y="381596"/>
                  </a:lnTo>
                  <a:lnTo>
                    <a:pt x="392607" y="378345"/>
                  </a:lnTo>
                  <a:lnTo>
                    <a:pt x="398399" y="373761"/>
                  </a:lnTo>
                  <a:lnTo>
                    <a:pt x="402653" y="368808"/>
                  </a:lnTo>
                  <a:lnTo>
                    <a:pt x="403085" y="368312"/>
                  </a:lnTo>
                  <a:lnTo>
                    <a:pt x="406463" y="362229"/>
                  </a:lnTo>
                  <a:lnTo>
                    <a:pt x="408495" y="355498"/>
                  </a:lnTo>
                  <a:lnTo>
                    <a:pt x="409194" y="348107"/>
                  </a:lnTo>
                  <a:close/>
                </a:path>
                <a:path w="2469515" h="451485">
                  <a:moveTo>
                    <a:pt x="446151" y="397383"/>
                  </a:moveTo>
                  <a:lnTo>
                    <a:pt x="352044" y="397383"/>
                  </a:lnTo>
                  <a:lnTo>
                    <a:pt x="352044" y="413131"/>
                  </a:lnTo>
                  <a:lnTo>
                    <a:pt x="427609" y="413131"/>
                  </a:lnTo>
                  <a:lnTo>
                    <a:pt x="427609" y="451485"/>
                  </a:lnTo>
                  <a:lnTo>
                    <a:pt x="446151" y="451485"/>
                  </a:lnTo>
                  <a:lnTo>
                    <a:pt x="446151" y="397383"/>
                  </a:lnTo>
                  <a:close/>
                </a:path>
                <a:path w="2469515" h="451485">
                  <a:moveTo>
                    <a:pt x="467995" y="327914"/>
                  </a:moveTo>
                  <a:lnTo>
                    <a:pt x="446151" y="327914"/>
                  </a:lnTo>
                  <a:lnTo>
                    <a:pt x="446151" y="307975"/>
                  </a:lnTo>
                  <a:lnTo>
                    <a:pt x="427482" y="307975"/>
                  </a:lnTo>
                  <a:lnTo>
                    <a:pt x="427482" y="390906"/>
                  </a:lnTo>
                  <a:lnTo>
                    <a:pt x="446151" y="390906"/>
                  </a:lnTo>
                  <a:lnTo>
                    <a:pt x="446151" y="374269"/>
                  </a:lnTo>
                  <a:lnTo>
                    <a:pt x="467995" y="374269"/>
                  </a:lnTo>
                  <a:lnTo>
                    <a:pt x="467995" y="358775"/>
                  </a:lnTo>
                  <a:lnTo>
                    <a:pt x="446151" y="358775"/>
                  </a:lnTo>
                  <a:lnTo>
                    <a:pt x="446151" y="343662"/>
                  </a:lnTo>
                  <a:lnTo>
                    <a:pt x="467995" y="343662"/>
                  </a:lnTo>
                  <a:lnTo>
                    <a:pt x="467995" y="327914"/>
                  </a:lnTo>
                  <a:close/>
                </a:path>
                <a:path w="2469515" h="451485">
                  <a:moveTo>
                    <a:pt x="571246" y="371348"/>
                  </a:moveTo>
                  <a:lnTo>
                    <a:pt x="563791" y="368465"/>
                  </a:lnTo>
                  <a:lnTo>
                    <a:pt x="556996" y="364896"/>
                  </a:lnTo>
                  <a:lnTo>
                    <a:pt x="551078" y="360743"/>
                  </a:lnTo>
                  <a:lnTo>
                    <a:pt x="549516" y="359283"/>
                  </a:lnTo>
                  <a:lnTo>
                    <a:pt x="545846" y="355854"/>
                  </a:lnTo>
                  <a:lnTo>
                    <a:pt x="539496" y="348996"/>
                  </a:lnTo>
                  <a:lnTo>
                    <a:pt x="536194" y="341249"/>
                  </a:lnTo>
                  <a:lnTo>
                    <a:pt x="536194" y="329438"/>
                  </a:lnTo>
                  <a:lnTo>
                    <a:pt x="565023" y="329438"/>
                  </a:lnTo>
                  <a:lnTo>
                    <a:pt x="565023" y="313944"/>
                  </a:lnTo>
                  <a:lnTo>
                    <a:pt x="487934" y="313944"/>
                  </a:lnTo>
                  <a:lnTo>
                    <a:pt x="487934" y="329438"/>
                  </a:lnTo>
                  <a:lnTo>
                    <a:pt x="517525" y="329438"/>
                  </a:lnTo>
                  <a:lnTo>
                    <a:pt x="517525" y="333375"/>
                  </a:lnTo>
                  <a:lnTo>
                    <a:pt x="495592" y="369887"/>
                  </a:lnTo>
                  <a:lnTo>
                    <a:pt x="481711" y="377317"/>
                  </a:lnTo>
                  <a:lnTo>
                    <a:pt x="494919" y="390398"/>
                  </a:lnTo>
                  <a:lnTo>
                    <a:pt x="525018" y="364617"/>
                  </a:lnTo>
                  <a:lnTo>
                    <a:pt x="527431" y="359283"/>
                  </a:lnTo>
                  <a:lnTo>
                    <a:pt x="533565" y="367004"/>
                  </a:lnTo>
                  <a:lnTo>
                    <a:pt x="540943" y="373938"/>
                  </a:lnTo>
                  <a:lnTo>
                    <a:pt x="549567" y="380098"/>
                  </a:lnTo>
                  <a:lnTo>
                    <a:pt x="559435" y="385445"/>
                  </a:lnTo>
                  <a:lnTo>
                    <a:pt x="571246" y="371348"/>
                  </a:lnTo>
                  <a:close/>
                </a:path>
                <a:path w="2469515" h="451485">
                  <a:moveTo>
                    <a:pt x="605155" y="395224"/>
                  </a:moveTo>
                  <a:lnTo>
                    <a:pt x="586994" y="395224"/>
                  </a:lnTo>
                  <a:lnTo>
                    <a:pt x="586994" y="410845"/>
                  </a:lnTo>
                  <a:lnTo>
                    <a:pt x="586994" y="432943"/>
                  </a:lnTo>
                  <a:lnTo>
                    <a:pt x="530733" y="432943"/>
                  </a:lnTo>
                  <a:lnTo>
                    <a:pt x="530733" y="410845"/>
                  </a:lnTo>
                  <a:lnTo>
                    <a:pt x="586994" y="410845"/>
                  </a:lnTo>
                  <a:lnTo>
                    <a:pt x="586994" y="395224"/>
                  </a:lnTo>
                  <a:lnTo>
                    <a:pt x="512445" y="395224"/>
                  </a:lnTo>
                  <a:lnTo>
                    <a:pt x="512445" y="448437"/>
                  </a:lnTo>
                  <a:lnTo>
                    <a:pt x="605155" y="448437"/>
                  </a:lnTo>
                  <a:lnTo>
                    <a:pt x="605155" y="432943"/>
                  </a:lnTo>
                  <a:lnTo>
                    <a:pt x="605155" y="410845"/>
                  </a:lnTo>
                  <a:lnTo>
                    <a:pt x="605155" y="395224"/>
                  </a:lnTo>
                  <a:close/>
                </a:path>
                <a:path w="2469515" h="451485">
                  <a:moveTo>
                    <a:pt x="605155" y="307975"/>
                  </a:moveTo>
                  <a:lnTo>
                    <a:pt x="586867" y="307975"/>
                  </a:lnTo>
                  <a:lnTo>
                    <a:pt x="586867" y="339344"/>
                  </a:lnTo>
                  <a:lnTo>
                    <a:pt x="559816" y="339344"/>
                  </a:lnTo>
                  <a:lnTo>
                    <a:pt x="559816" y="354584"/>
                  </a:lnTo>
                  <a:lnTo>
                    <a:pt x="586867" y="354584"/>
                  </a:lnTo>
                  <a:lnTo>
                    <a:pt x="586867" y="389255"/>
                  </a:lnTo>
                  <a:lnTo>
                    <a:pt x="605155" y="389255"/>
                  </a:lnTo>
                  <a:lnTo>
                    <a:pt x="605155" y="307975"/>
                  </a:lnTo>
                  <a:close/>
                </a:path>
                <a:path w="2469515" h="451485">
                  <a:moveTo>
                    <a:pt x="763397" y="311658"/>
                  </a:moveTo>
                  <a:lnTo>
                    <a:pt x="744855" y="311658"/>
                  </a:lnTo>
                  <a:lnTo>
                    <a:pt x="744855" y="328168"/>
                  </a:lnTo>
                  <a:lnTo>
                    <a:pt x="744855" y="343916"/>
                  </a:lnTo>
                  <a:lnTo>
                    <a:pt x="744855" y="356743"/>
                  </a:lnTo>
                  <a:lnTo>
                    <a:pt x="713613" y="356743"/>
                  </a:lnTo>
                  <a:lnTo>
                    <a:pt x="713613" y="343916"/>
                  </a:lnTo>
                  <a:lnTo>
                    <a:pt x="744855" y="343916"/>
                  </a:lnTo>
                  <a:lnTo>
                    <a:pt x="744855" y="328168"/>
                  </a:lnTo>
                  <a:lnTo>
                    <a:pt x="713613" y="328168"/>
                  </a:lnTo>
                  <a:lnTo>
                    <a:pt x="713613" y="311658"/>
                  </a:lnTo>
                  <a:lnTo>
                    <a:pt x="695071" y="311658"/>
                  </a:lnTo>
                  <a:lnTo>
                    <a:pt x="695071" y="372237"/>
                  </a:lnTo>
                  <a:lnTo>
                    <a:pt x="763397" y="372237"/>
                  </a:lnTo>
                  <a:lnTo>
                    <a:pt x="763397" y="356743"/>
                  </a:lnTo>
                  <a:lnTo>
                    <a:pt x="763397" y="343916"/>
                  </a:lnTo>
                  <a:lnTo>
                    <a:pt x="763397" y="328168"/>
                  </a:lnTo>
                  <a:lnTo>
                    <a:pt x="763397" y="311658"/>
                  </a:lnTo>
                  <a:close/>
                </a:path>
                <a:path w="2469515" h="451485">
                  <a:moveTo>
                    <a:pt x="807974" y="432562"/>
                  </a:moveTo>
                  <a:lnTo>
                    <a:pt x="732790" y="432562"/>
                  </a:lnTo>
                  <a:lnTo>
                    <a:pt x="732790" y="422910"/>
                  </a:lnTo>
                  <a:lnTo>
                    <a:pt x="804291" y="422910"/>
                  </a:lnTo>
                  <a:lnTo>
                    <a:pt x="804291" y="383159"/>
                  </a:lnTo>
                  <a:lnTo>
                    <a:pt x="714248" y="383159"/>
                  </a:lnTo>
                  <a:lnTo>
                    <a:pt x="714248" y="398780"/>
                  </a:lnTo>
                  <a:lnTo>
                    <a:pt x="785749" y="398780"/>
                  </a:lnTo>
                  <a:lnTo>
                    <a:pt x="785749" y="408178"/>
                  </a:lnTo>
                  <a:lnTo>
                    <a:pt x="714248" y="408178"/>
                  </a:lnTo>
                  <a:lnTo>
                    <a:pt x="714248" y="448310"/>
                  </a:lnTo>
                  <a:lnTo>
                    <a:pt x="807974" y="448310"/>
                  </a:lnTo>
                  <a:lnTo>
                    <a:pt x="807974" y="432562"/>
                  </a:lnTo>
                  <a:close/>
                </a:path>
                <a:path w="2469515" h="451485">
                  <a:moveTo>
                    <a:pt x="826135" y="336804"/>
                  </a:moveTo>
                  <a:lnTo>
                    <a:pt x="804291" y="336804"/>
                  </a:lnTo>
                  <a:lnTo>
                    <a:pt x="804291" y="307975"/>
                  </a:lnTo>
                  <a:lnTo>
                    <a:pt x="785749" y="307975"/>
                  </a:lnTo>
                  <a:lnTo>
                    <a:pt x="785749" y="377063"/>
                  </a:lnTo>
                  <a:lnTo>
                    <a:pt x="804291" y="377063"/>
                  </a:lnTo>
                  <a:lnTo>
                    <a:pt x="804291" y="352425"/>
                  </a:lnTo>
                  <a:lnTo>
                    <a:pt x="826135" y="352425"/>
                  </a:lnTo>
                  <a:lnTo>
                    <a:pt x="826135" y="336804"/>
                  </a:lnTo>
                  <a:close/>
                </a:path>
                <a:path w="2469515" h="451485">
                  <a:moveTo>
                    <a:pt x="919734" y="317246"/>
                  </a:moveTo>
                  <a:lnTo>
                    <a:pt x="850773" y="317246"/>
                  </a:lnTo>
                  <a:lnTo>
                    <a:pt x="850773" y="332994"/>
                  </a:lnTo>
                  <a:lnTo>
                    <a:pt x="897128" y="332994"/>
                  </a:lnTo>
                  <a:lnTo>
                    <a:pt x="893813" y="341122"/>
                  </a:lnTo>
                  <a:lnTo>
                    <a:pt x="867918" y="369938"/>
                  </a:lnTo>
                  <a:lnTo>
                    <a:pt x="842137" y="383540"/>
                  </a:lnTo>
                  <a:lnTo>
                    <a:pt x="855345" y="397764"/>
                  </a:lnTo>
                  <a:lnTo>
                    <a:pt x="889774" y="375056"/>
                  </a:lnTo>
                  <a:lnTo>
                    <a:pt x="913155" y="343179"/>
                  </a:lnTo>
                  <a:lnTo>
                    <a:pt x="917371" y="330682"/>
                  </a:lnTo>
                  <a:lnTo>
                    <a:pt x="919734" y="317246"/>
                  </a:lnTo>
                  <a:close/>
                </a:path>
                <a:path w="2469515" h="451485">
                  <a:moveTo>
                    <a:pt x="963930" y="307975"/>
                  </a:moveTo>
                  <a:lnTo>
                    <a:pt x="945642" y="307975"/>
                  </a:lnTo>
                  <a:lnTo>
                    <a:pt x="945642" y="333756"/>
                  </a:lnTo>
                  <a:lnTo>
                    <a:pt x="917575" y="333756"/>
                  </a:lnTo>
                  <a:lnTo>
                    <a:pt x="917575" y="348615"/>
                  </a:lnTo>
                  <a:lnTo>
                    <a:pt x="945642" y="348615"/>
                  </a:lnTo>
                  <a:lnTo>
                    <a:pt x="945642" y="368173"/>
                  </a:lnTo>
                  <a:lnTo>
                    <a:pt x="911860" y="368173"/>
                  </a:lnTo>
                  <a:lnTo>
                    <a:pt x="911860" y="383159"/>
                  </a:lnTo>
                  <a:lnTo>
                    <a:pt x="945642" y="383159"/>
                  </a:lnTo>
                  <a:lnTo>
                    <a:pt x="945642" y="410591"/>
                  </a:lnTo>
                  <a:lnTo>
                    <a:pt x="963930" y="410591"/>
                  </a:lnTo>
                  <a:lnTo>
                    <a:pt x="963930" y="307975"/>
                  </a:lnTo>
                  <a:close/>
                </a:path>
                <a:path w="2469515" h="451485">
                  <a:moveTo>
                    <a:pt x="966597" y="430784"/>
                  </a:moveTo>
                  <a:lnTo>
                    <a:pt x="889889" y="430784"/>
                  </a:lnTo>
                  <a:lnTo>
                    <a:pt x="889889" y="398272"/>
                  </a:lnTo>
                  <a:lnTo>
                    <a:pt x="871220" y="398272"/>
                  </a:lnTo>
                  <a:lnTo>
                    <a:pt x="871220" y="446532"/>
                  </a:lnTo>
                  <a:lnTo>
                    <a:pt x="966597" y="446532"/>
                  </a:lnTo>
                  <a:lnTo>
                    <a:pt x="966597" y="430784"/>
                  </a:lnTo>
                  <a:close/>
                </a:path>
                <a:path w="2469515" h="451485">
                  <a:moveTo>
                    <a:pt x="1406144" y="69723"/>
                  </a:moveTo>
                  <a:lnTo>
                    <a:pt x="1405394" y="56997"/>
                  </a:lnTo>
                  <a:lnTo>
                    <a:pt x="1403172" y="45643"/>
                  </a:lnTo>
                  <a:lnTo>
                    <a:pt x="1399438" y="35712"/>
                  </a:lnTo>
                  <a:lnTo>
                    <a:pt x="1395996" y="30099"/>
                  </a:lnTo>
                  <a:lnTo>
                    <a:pt x="1394206" y="27178"/>
                  </a:lnTo>
                  <a:lnTo>
                    <a:pt x="1387703" y="20345"/>
                  </a:lnTo>
                  <a:lnTo>
                    <a:pt x="1385062" y="18643"/>
                  </a:lnTo>
                  <a:lnTo>
                    <a:pt x="1385062" y="69850"/>
                  </a:lnTo>
                  <a:lnTo>
                    <a:pt x="1384630" y="78600"/>
                  </a:lnTo>
                  <a:lnTo>
                    <a:pt x="1368552" y="109601"/>
                  </a:lnTo>
                  <a:lnTo>
                    <a:pt x="1355725" y="109601"/>
                  </a:lnTo>
                  <a:lnTo>
                    <a:pt x="1339342" y="69723"/>
                  </a:lnTo>
                  <a:lnTo>
                    <a:pt x="1339735" y="61188"/>
                  </a:lnTo>
                  <a:lnTo>
                    <a:pt x="1355471" y="30099"/>
                  </a:lnTo>
                  <a:lnTo>
                    <a:pt x="1368933" y="30099"/>
                  </a:lnTo>
                  <a:lnTo>
                    <a:pt x="1385062" y="69850"/>
                  </a:lnTo>
                  <a:lnTo>
                    <a:pt x="1385062" y="18643"/>
                  </a:lnTo>
                  <a:lnTo>
                    <a:pt x="1380147" y="15455"/>
                  </a:lnTo>
                  <a:lnTo>
                    <a:pt x="1371676" y="12534"/>
                  </a:lnTo>
                  <a:lnTo>
                    <a:pt x="1362202" y="11557"/>
                  </a:lnTo>
                  <a:lnTo>
                    <a:pt x="1352613" y="12534"/>
                  </a:lnTo>
                  <a:lnTo>
                    <a:pt x="1320990" y="45440"/>
                  </a:lnTo>
                  <a:lnTo>
                    <a:pt x="1318006" y="69723"/>
                  </a:lnTo>
                  <a:lnTo>
                    <a:pt x="1318755" y="82397"/>
                  </a:lnTo>
                  <a:lnTo>
                    <a:pt x="1336636" y="119075"/>
                  </a:lnTo>
                  <a:lnTo>
                    <a:pt x="1362202" y="128016"/>
                  </a:lnTo>
                  <a:lnTo>
                    <a:pt x="1371765" y="127050"/>
                  </a:lnTo>
                  <a:lnTo>
                    <a:pt x="1380299" y="124117"/>
                  </a:lnTo>
                  <a:lnTo>
                    <a:pt x="1387767" y="119240"/>
                  </a:lnTo>
                  <a:lnTo>
                    <a:pt x="1394206" y="112395"/>
                  </a:lnTo>
                  <a:lnTo>
                    <a:pt x="1395907" y="109601"/>
                  </a:lnTo>
                  <a:lnTo>
                    <a:pt x="1399438" y="103822"/>
                  </a:lnTo>
                  <a:lnTo>
                    <a:pt x="1403172" y="93878"/>
                  </a:lnTo>
                  <a:lnTo>
                    <a:pt x="1405394" y="82524"/>
                  </a:lnTo>
                  <a:lnTo>
                    <a:pt x="1406144" y="69723"/>
                  </a:lnTo>
                  <a:close/>
                </a:path>
                <a:path w="2469515" h="451485">
                  <a:moveTo>
                    <a:pt x="1453134" y="889"/>
                  </a:moveTo>
                  <a:lnTo>
                    <a:pt x="1431544" y="889"/>
                  </a:lnTo>
                  <a:lnTo>
                    <a:pt x="1431544" y="168783"/>
                  </a:lnTo>
                  <a:lnTo>
                    <a:pt x="1453134" y="168783"/>
                  </a:lnTo>
                  <a:lnTo>
                    <a:pt x="1453134" y="889"/>
                  </a:lnTo>
                  <a:close/>
                </a:path>
                <a:path w="2469515" h="451485">
                  <a:moveTo>
                    <a:pt x="1572006" y="61214"/>
                  </a:moveTo>
                  <a:lnTo>
                    <a:pt x="1570380" y="57912"/>
                  </a:lnTo>
                  <a:lnTo>
                    <a:pt x="1568450" y="53975"/>
                  </a:lnTo>
                  <a:lnTo>
                    <a:pt x="1561338" y="48514"/>
                  </a:lnTo>
                  <a:lnTo>
                    <a:pt x="1555496" y="44932"/>
                  </a:lnTo>
                  <a:lnTo>
                    <a:pt x="1550924" y="43167"/>
                  </a:lnTo>
                  <a:lnTo>
                    <a:pt x="1550924" y="66802"/>
                  </a:lnTo>
                  <a:lnTo>
                    <a:pt x="1550924" y="73914"/>
                  </a:lnTo>
                  <a:lnTo>
                    <a:pt x="1549273" y="76835"/>
                  </a:lnTo>
                  <a:lnTo>
                    <a:pt x="1545971" y="79248"/>
                  </a:lnTo>
                  <a:lnTo>
                    <a:pt x="1542542" y="81661"/>
                  </a:lnTo>
                  <a:lnTo>
                    <a:pt x="1538224" y="82804"/>
                  </a:lnTo>
                  <a:lnTo>
                    <a:pt x="1527302" y="82804"/>
                  </a:lnTo>
                  <a:lnTo>
                    <a:pt x="1522857" y="81788"/>
                  </a:lnTo>
                  <a:lnTo>
                    <a:pt x="1519809" y="79502"/>
                  </a:lnTo>
                  <a:lnTo>
                    <a:pt x="1516634" y="77216"/>
                  </a:lnTo>
                  <a:lnTo>
                    <a:pt x="1514983" y="74168"/>
                  </a:lnTo>
                  <a:lnTo>
                    <a:pt x="1514983" y="66802"/>
                  </a:lnTo>
                  <a:lnTo>
                    <a:pt x="1516634" y="63754"/>
                  </a:lnTo>
                  <a:lnTo>
                    <a:pt x="1519936" y="61341"/>
                  </a:lnTo>
                  <a:lnTo>
                    <a:pt x="1523238" y="59055"/>
                  </a:lnTo>
                  <a:lnTo>
                    <a:pt x="1527556" y="57912"/>
                  </a:lnTo>
                  <a:lnTo>
                    <a:pt x="1538478" y="57912"/>
                  </a:lnTo>
                  <a:lnTo>
                    <a:pt x="1542796" y="59055"/>
                  </a:lnTo>
                  <a:lnTo>
                    <a:pt x="1546098" y="61341"/>
                  </a:lnTo>
                  <a:lnTo>
                    <a:pt x="1549273" y="63754"/>
                  </a:lnTo>
                  <a:lnTo>
                    <a:pt x="1550924" y="66802"/>
                  </a:lnTo>
                  <a:lnTo>
                    <a:pt x="1550924" y="43167"/>
                  </a:lnTo>
                  <a:lnTo>
                    <a:pt x="1548828" y="42341"/>
                  </a:lnTo>
                  <a:lnTo>
                    <a:pt x="1541259" y="40779"/>
                  </a:lnTo>
                  <a:lnTo>
                    <a:pt x="1532890" y="40259"/>
                  </a:lnTo>
                  <a:lnTo>
                    <a:pt x="1524533" y="40792"/>
                  </a:lnTo>
                  <a:lnTo>
                    <a:pt x="1493901" y="61214"/>
                  </a:lnTo>
                  <a:lnTo>
                    <a:pt x="1493951" y="79756"/>
                  </a:lnTo>
                  <a:lnTo>
                    <a:pt x="1532890" y="100584"/>
                  </a:lnTo>
                  <a:lnTo>
                    <a:pt x="1541386" y="100076"/>
                  </a:lnTo>
                  <a:lnTo>
                    <a:pt x="1570507" y="82804"/>
                  </a:lnTo>
                  <a:lnTo>
                    <a:pt x="1572006" y="79756"/>
                  </a:lnTo>
                  <a:lnTo>
                    <a:pt x="1572006" y="61214"/>
                  </a:lnTo>
                  <a:close/>
                </a:path>
                <a:path w="2469515" h="451485">
                  <a:moveTo>
                    <a:pt x="1575816" y="17272"/>
                  </a:moveTo>
                  <a:lnTo>
                    <a:pt x="1543685" y="17272"/>
                  </a:lnTo>
                  <a:lnTo>
                    <a:pt x="1543685" y="0"/>
                  </a:lnTo>
                  <a:lnTo>
                    <a:pt x="1521968" y="0"/>
                  </a:lnTo>
                  <a:lnTo>
                    <a:pt x="1521968" y="17272"/>
                  </a:lnTo>
                  <a:lnTo>
                    <a:pt x="1489329" y="17272"/>
                  </a:lnTo>
                  <a:lnTo>
                    <a:pt x="1489329" y="34925"/>
                  </a:lnTo>
                  <a:lnTo>
                    <a:pt x="1575816" y="34925"/>
                  </a:lnTo>
                  <a:lnTo>
                    <a:pt x="1575816" y="17272"/>
                  </a:lnTo>
                  <a:close/>
                </a:path>
                <a:path w="2469515" h="451485">
                  <a:moveTo>
                    <a:pt x="1636014" y="889"/>
                  </a:moveTo>
                  <a:lnTo>
                    <a:pt x="1614424" y="889"/>
                  </a:lnTo>
                  <a:lnTo>
                    <a:pt x="1614424" y="49403"/>
                  </a:lnTo>
                  <a:lnTo>
                    <a:pt x="1604137" y="49403"/>
                  </a:lnTo>
                  <a:lnTo>
                    <a:pt x="1604137" y="4191"/>
                  </a:lnTo>
                  <a:lnTo>
                    <a:pt x="1582928" y="4191"/>
                  </a:lnTo>
                  <a:lnTo>
                    <a:pt x="1582928" y="97155"/>
                  </a:lnTo>
                  <a:lnTo>
                    <a:pt x="1604137" y="97155"/>
                  </a:lnTo>
                  <a:lnTo>
                    <a:pt x="1604137" y="67691"/>
                  </a:lnTo>
                  <a:lnTo>
                    <a:pt x="1614424" y="67691"/>
                  </a:lnTo>
                  <a:lnTo>
                    <a:pt x="1614424" y="102997"/>
                  </a:lnTo>
                  <a:lnTo>
                    <a:pt x="1636014" y="102997"/>
                  </a:lnTo>
                  <a:lnTo>
                    <a:pt x="1636014" y="67691"/>
                  </a:lnTo>
                  <a:lnTo>
                    <a:pt x="1636014" y="49403"/>
                  </a:lnTo>
                  <a:lnTo>
                    <a:pt x="1636014" y="889"/>
                  </a:lnTo>
                  <a:close/>
                </a:path>
                <a:path w="2469515" h="451485">
                  <a:moveTo>
                    <a:pt x="1636903" y="136017"/>
                  </a:moveTo>
                  <a:lnTo>
                    <a:pt x="1614551" y="108902"/>
                  </a:lnTo>
                  <a:lnTo>
                    <a:pt x="1614551" y="131445"/>
                  </a:lnTo>
                  <a:lnTo>
                    <a:pt x="1614551" y="140589"/>
                  </a:lnTo>
                  <a:lnTo>
                    <a:pt x="1580007" y="150749"/>
                  </a:lnTo>
                  <a:lnTo>
                    <a:pt x="1572031" y="150520"/>
                  </a:lnTo>
                  <a:lnTo>
                    <a:pt x="1545336" y="140589"/>
                  </a:lnTo>
                  <a:lnTo>
                    <a:pt x="1545437" y="131445"/>
                  </a:lnTo>
                  <a:lnTo>
                    <a:pt x="1580007" y="121158"/>
                  </a:lnTo>
                  <a:lnTo>
                    <a:pt x="1588046" y="121424"/>
                  </a:lnTo>
                  <a:lnTo>
                    <a:pt x="1614551" y="131445"/>
                  </a:lnTo>
                  <a:lnTo>
                    <a:pt x="1614551" y="108902"/>
                  </a:lnTo>
                  <a:lnTo>
                    <a:pt x="1613395" y="108343"/>
                  </a:lnTo>
                  <a:lnTo>
                    <a:pt x="1603692" y="105524"/>
                  </a:lnTo>
                  <a:lnTo>
                    <a:pt x="1592541" y="103822"/>
                  </a:lnTo>
                  <a:lnTo>
                    <a:pt x="1580007" y="103251"/>
                  </a:lnTo>
                  <a:lnTo>
                    <a:pt x="1567459" y="103809"/>
                  </a:lnTo>
                  <a:lnTo>
                    <a:pt x="1531556" y="117055"/>
                  </a:lnTo>
                  <a:lnTo>
                    <a:pt x="1522984" y="136017"/>
                  </a:lnTo>
                  <a:lnTo>
                    <a:pt x="1523923" y="143078"/>
                  </a:lnTo>
                  <a:lnTo>
                    <a:pt x="1556029" y="166408"/>
                  </a:lnTo>
                  <a:lnTo>
                    <a:pt x="1580007" y="168656"/>
                  </a:lnTo>
                  <a:lnTo>
                    <a:pt x="1592694" y="168097"/>
                  </a:lnTo>
                  <a:lnTo>
                    <a:pt x="1628482" y="154813"/>
                  </a:lnTo>
                  <a:lnTo>
                    <a:pt x="1631911" y="150749"/>
                  </a:lnTo>
                  <a:lnTo>
                    <a:pt x="1633169" y="149263"/>
                  </a:lnTo>
                  <a:lnTo>
                    <a:pt x="1635963" y="143002"/>
                  </a:lnTo>
                  <a:lnTo>
                    <a:pt x="1636903" y="136017"/>
                  </a:lnTo>
                  <a:close/>
                </a:path>
                <a:path w="2469515" h="451485">
                  <a:moveTo>
                    <a:pt x="1833118" y="75057"/>
                  </a:moveTo>
                  <a:lnTo>
                    <a:pt x="1824316" y="71653"/>
                  </a:lnTo>
                  <a:lnTo>
                    <a:pt x="1816379" y="67475"/>
                  </a:lnTo>
                  <a:lnTo>
                    <a:pt x="1809407" y="62598"/>
                  </a:lnTo>
                  <a:lnTo>
                    <a:pt x="1807654" y="60960"/>
                  </a:lnTo>
                  <a:lnTo>
                    <a:pt x="1803273" y="56896"/>
                  </a:lnTo>
                  <a:lnTo>
                    <a:pt x="1792097" y="26035"/>
                  </a:lnTo>
                  <a:lnTo>
                    <a:pt x="1825752" y="26035"/>
                  </a:lnTo>
                  <a:lnTo>
                    <a:pt x="1825752" y="7874"/>
                  </a:lnTo>
                  <a:lnTo>
                    <a:pt x="1735582" y="7874"/>
                  </a:lnTo>
                  <a:lnTo>
                    <a:pt x="1735582" y="26035"/>
                  </a:lnTo>
                  <a:lnTo>
                    <a:pt x="1770126" y="26035"/>
                  </a:lnTo>
                  <a:lnTo>
                    <a:pt x="1770126" y="30607"/>
                  </a:lnTo>
                  <a:lnTo>
                    <a:pt x="1751533" y="67500"/>
                  </a:lnTo>
                  <a:lnTo>
                    <a:pt x="1728216" y="82042"/>
                  </a:lnTo>
                  <a:lnTo>
                    <a:pt x="1743710" y="97282"/>
                  </a:lnTo>
                  <a:lnTo>
                    <a:pt x="1775599" y="70700"/>
                  </a:lnTo>
                  <a:lnTo>
                    <a:pt x="1781683" y="60960"/>
                  </a:lnTo>
                  <a:lnTo>
                    <a:pt x="1788947" y="69951"/>
                  </a:lnTo>
                  <a:lnTo>
                    <a:pt x="1797596" y="78028"/>
                  </a:lnTo>
                  <a:lnTo>
                    <a:pt x="1807667" y="85242"/>
                  </a:lnTo>
                  <a:lnTo>
                    <a:pt x="1819148" y="91567"/>
                  </a:lnTo>
                  <a:lnTo>
                    <a:pt x="1833118" y="75057"/>
                  </a:lnTo>
                  <a:close/>
                </a:path>
                <a:path w="2469515" h="451485">
                  <a:moveTo>
                    <a:pt x="1872742" y="102997"/>
                  </a:moveTo>
                  <a:lnTo>
                    <a:pt x="1851406" y="102997"/>
                  </a:lnTo>
                  <a:lnTo>
                    <a:pt x="1851406" y="121158"/>
                  </a:lnTo>
                  <a:lnTo>
                    <a:pt x="1851406" y="147066"/>
                  </a:lnTo>
                  <a:lnTo>
                    <a:pt x="1785620" y="147066"/>
                  </a:lnTo>
                  <a:lnTo>
                    <a:pt x="1785620" y="121158"/>
                  </a:lnTo>
                  <a:lnTo>
                    <a:pt x="1851406" y="121158"/>
                  </a:lnTo>
                  <a:lnTo>
                    <a:pt x="1851406" y="102997"/>
                  </a:lnTo>
                  <a:lnTo>
                    <a:pt x="1764157" y="102997"/>
                  </a:lnTo>
                  <a:lnTo>
                    <a:pt x="1764157" y="165227"/>
                  </a:lnTo>
                  <a:lnTo>
                    <a:pt x="1872742" y="165227"/>
                  </a:lnTo>
                  <a:lnTo>
                    <a:pt x="1872742" y="147066"/>
                  </a:lnTo>
                  <a:lnTo>
                    <a:pt x="1872742" y="121158"/>
                  </a:lnTo>
                  <a:lnTo>
                    <a:pt x="1872742" y="102997"/>
                  </a:lnTo>
                  <a:close/>
                </a:path>
                <a:path w="2469515" h="451485">
                  <a:moveTo>
                    <a:pt x="1872742" y="889"/>
                  </a:moveTo>
                  <a:lnTo>
                    <a:pt x="1851279" y="889"/>
                  </a:lnTo>
                  <a:lnTo>
                    <a:pt x="1851279" y="37592"/>
                  </a:lnTo>
                  <a:lnTo>
                    <a:pt x="1819656" y="37592"/>
                  </a:lnTo>
                  <a:lnTo>
                    <a:pt x="1819656" y="55499"/>
                  </a:lnTo>
                  <a:lnTo>
                    <a:pt x="1851279" y="55499"/>
                  </a:lnTo>
                  <a:lnTo>
                    <a:pt x="1851279" y="95885"/>
                  </a:lnTo>
                  <a:lnTo>
                    <a:pt x="1872742" y="95885"/>
                  </a:lnTo>
                  <a:lnTo>
                    <a:pt x="1872742" y="889"/>
                  </a:lnTo>
                  <a:close/>
                </a:path>
                <a:path w="2469515" h="451485">
                  <a:moveTo>
                    <a:pt x="2000504" y="8001"/>
                  </a:moveTo>
                  <a:lnTo>
                    <a:pt x="1919351" y="8001"/>
                  </a:lnTo>
                  <a:lnTo>
                    <a:pt x="1919351" y="26416"/>
                  </a:lnTo>
                  <a:lnTo>
                    <a:pt x="1973580" y="26416"/>
                  </a:lnTo>
                  <a:lnTo>
                    <a:pt x="1969338" y="35890"/>
                  </a:lnTo>
                  <a:lnTo>
                    <a:pt x="1938693" y="68389"/>
                  </a:lnTo>
                  <a:lnTo>
                    <a:pt x="1909191" y="83439"/>
                  </a:lnTo>
                  <a:lnTo>
                    <a:pt x="1924685" y="100076"/>
                  </a:lnTo>
                  <a:lnTo>
                    <a:pt x="1955063" y="82029"/>
                  </a:lnTo>
                  <a:lnTo>
                    <a:pt x="1977834" y="60667"/>
                  </a:lnTo>
                  <a:lnTo>
                    <a:pt x="1992972" y="35979"/>
                  </a:lnTo>
                  <a:lnTo>
                    <a:pt x="2000504" y="8001"/>
                  </a:lnTo>
                  <a:close/>
                </a:path>
                <a:path w="2469515" h="451485">
                  <a:moveTo>
                    <a:pt x="2051050" y="102997"/>
                  </a:moveTo>
                  <a:lnTo>
                    <a:pt x="2029714" y="102997"/>
                  </a:lnTo>
                  <a:lnTo>
                    <a:pt x="2029714" y="121158"/>
                  </a:lnTo>
                  <a:lnTo>
                    <a:pt x="2029714" y="147066"/>
                  </a:lnTo>
                  <a:lnTo>
                    <a:pt x="1963928" y="147066"/>
                  </a:lnTo>
                  <a:lnTo>
                    <a:pt x="1963928" y="121158"/>
                  </a:lnTo>
                  <a:lnTo>
                    <a:pt x="2029714" y="121158"/>
                  </a:lnTo>
                  <a:lnTo>
                    <a:pt x="2029714" y="102997"/>
                  </a:lnTo>
                  <a:lnTo>
                    <a:pt x="1942465" y="102997"/>
                  </a:lnTo>
                  <a:lnTo>
                    <a:pt x="1942465" y="165227"/>
                  </a:lnTo>
                  <a:lnTo>
                    <a:pt x="2051050" y="165227"/>
                  </a:lnTo>
                  <a:lnTo>
                    <a:pt x="2051050" y="147066"/>
                  </a:lnTo>
                  <a:lnTo>
                    <a:pt x="2051050" y="121158"/>
                  </a:lnTo>
                  <a:lnTo>
                    <a:pt x="2051050" y="102997"/>
                  </a:lnTo>
                  <a:close/>
                </a:path>
                <a:path w="2469515" h="451485">
                  <a:moveTo>
                    <a:pt x="2051050" y="889"/>
                  </a:moveTo>
                  <a:lnTo>
                    <a:pt x="2029587" y="889"/>
                  </a:lnTo>
                  <a:lnTo>
                    <a:pt x="2029587" y="43053"/>
                  </a:lnTo>
                  <a:lnTo>
                    <a:pt x="1991614" y="43053"/>
                  </a:lnTo>
                  <a:lnTo>
                    <a:pt x="1991614" y="61595"/>
                  </a:lnTo>
                  <a:lnTo>
                    <a:pt x="2029587" y="61595"/>
                  </a:lnTo>
                  <a:lnTo>
                    <a:pt x="2029587" y="95885"/>
                  </a:lnTo>
                  <a:lnTo>
                    <a:pt x="2051050" y="95885"/>
                  </a:lnTo>
                  <a:lnTo>
                    <a:pt x="2051050" y="889"/>
                  </a:lnTo>
                  <a:close/>
                </a:path>
                <a:path w="2469515" h="451485">
                  <a:moveTo>
                    <a:pt x="2234565" y="8128"/>
                  </a:moveTo>
                  <a:lnTo>
                    <a:pt x="2212975" y="8128"/>
                  </a:lnTo>
                  <a:lnTo>
                    <a:pt x="2212975" y="31115"/>
                  </a:lnTo>
                  <a:lnTo>
                    <a:pt x="2212975" y="49530"/>
                  </a:lnTo>
                  <a:lnTo>
                    <a:pt x="2212975" y="68580"/>
                  </a:lnTo>
                  <a:lnTo>
                    <a:pt x="2176272" y="68580"/>
                  </a:lnTo>
                  <a:lnTo>
                    <a:pt x="2176272" y="49530"/>
                  </a:lnTo>
                  <a:lnTo>
                    <a:pt x="2212975" y="49530"/>
                  </a:lnTo>
                  <a:lnTo>
                    <a:pt x="2212975" y="31115"/>
                  </a:lnTo>
                  <a:lnTo>
                    <a:pt x="2176272" y="31115"/>
                  </a:lnTo>
                  <a:lnTo>
                    <a:pt x="2176272" y="8128"/>
                  </a:lnTo>
                  <a:lnTo>
                    <a:pt x="2154555" y="8128"/>
                  </a:lnTo>
                  <a:lnTo>
                    <a:pt x="2154555" y="86741"/>
                  </a:lnTo>
                  <a:lnTo>
                    <a:pt x="2234565" y="86741"/>
                  </a:lnTo>
                  <a:lnTo>
                    <a:pt x="2234565" y="68580"/>
                  </a:lnTo>
                  <a:lnTo>
                    <a:pt x="2234565" y="49530"/>
                  </a:lnTo>
                  <a:lnTo>
                    <a:pt x="2234565" y="31115"/>
                  </a:lnTo>
                  <a:lnTo>
                    <a:pt x="2234565" y="8128"/>
                  </a:lnTo>
                  <a:close/>
                </a:path>
                <a:path w="2469515" h="451485">
                  <a:moveTo>
                    <a:pt x="2285238" y="134620"/>
                  </a:moveTo>
                  <a:lnTo>
                    <a:pt x="2262759" y="106641"/>
                  </a:lnTo>
                  <a:lnTo>
                    <a:pt x="2262759" y="134620"/>
                  </a:lnTo>
                  <a:lnTo>
                    <a:pt x="2260663" y="141287"/>
                  </a:lnTo>
                  <a:lnTo>
                    <a:pt x="2254377" y="146050"/>
                  </a:lnTo>
                  <a:lnTo>
                    <a:pt x="2243899" y="148907"/>
                  </a:lnTo>
                  <a:lnTo>
                    <a:pt x="2229231" y="149860"/>
                  </a:lnTo>
                  <a:lnTo>
                    <a:pt x="2214626" y="148907"/>
                  </a:lnTo>
                  <a:lnTo>
                    <a:pt x="2204186" y="146050"/>
                  </a:lnTo>
                  <a:lnTo>
                    <a:pt x="2197912" y="141287"/>
                  </a:lnTo>
                  <a:lnTo>
                    <a:pt x="2195830" y="134620"/>
                  </a:lnTo>
                  <a:lnTo>
                    <a:pt x="2197912" y="128054"/>
                  </a:lnTo>
                  <a:lnTo>
                    <a:pt x="2204186" y="123367"/>
                  </a:lnTo>
                  <a:lnTo>
                    <a:pt x="2214626" y="120573"/>
                  </a:lnTo>
                  <a:lnTo>
                    <a:pt x="2229231" y="119634"/>
                  </a:lnTo>
                  <a:lnTo>
                    <a:pt x="2243899" y="120573"/>
                  </a:lnTo>
                  <a:lnTo>
                    <a:pt x="2254377" y="123367"/>
                  </a:lnTo>
                  <a:lnTo>
                    <a:pt x="2260663" y="128054"/>
                  </a:lnTo>
                  <a:lnTo>
                    <a:pt x="2262759" y="134620"/>
                  </a:lnTo>
                  <a:lnTo>
                    <a:pt x="2262759" y="106641"/>
                  </a:lnTo>
                  <a:lnTo>
                    <a:pt x="2262352" y="106438"/>
                  </a:lnTo>
                  <a:lnTo>
                    <a:pt x="2252764" y="103619"/>
                  </a:lnTo>
                  <a:lnTo>
                    <a:pt x="2241727" y="101917"/>
                  </a:lnTo>
                  <a:lnTo>
                    <a:pt x="2229231" y="101346"/>
                  </a:lnTo>
                  <a:lnTo>
                    <a:pt x="2216721" y="101930"/>
                  </a:lnTo>
                  <a:lnTo>
                    <a:pt x="2176932" y="121031"/>
                  </a:lnTo>
                  <a:lnTo>
                    <a:pt x="2173224" y="134620"/>
                  </a:lnTo>
                  <a:lnTo>
                    <a:pt x="2174075" y="141287"/>
                  </a:lnTo>
                  <a:lnTo>
                    <a:pt x="2205520" y="165849"/>
                  </a:lnTo>
                  <a:lnTo>
                    <a:pt x="2229231" y="168148"/>
                  </a:lnTo>
                  <a:lnTo>
                    <a:pt x="2241816" y="167576"/>
                  </a:lnTo>
                  <a:lnTo>
                    <a:pt x="2280310" y="149860"/>
                  </a:lnTo>
                  <a:lnTo>
                    <a:pt x="2284311" y="141859"/>
                  </a:lnTo>
                  <a:lnTo>
                    <a:pt x="2285238" y="134620"/>
                  </a:lnTo>
                  <a:close/>
                </a:path>
                <a:path w="2469515" h="451485">
                  <a:moveTo>
                    <a:pt x="2307971" y="42037"/>
                  </a:moveTo>
                  <a:lnTo>
                    <a:pt x="2282444" y="42037"/>
                  </a:lnTo>
                  <a:lnTo>
                    <a:pt x="2282444" y="889"/>
                  </a:lnTo>
                  <a:lnTo>
                    <a:pt x="2260600" y="889"/>
                  </a:lnTo>
                  <a:lnTo>
                    <a:pt x="2260600" y="98933"/>
                  </a:lnTo>
                  <a:lnTo>
                    <a:pt x="2282444" y="98933"/>
                  </a:lnTo>
                  <a:lnTo>
                    <a:pt x="2282444" y="60452"/>
                  </a:lnTo>
                  <a:lnTo>
                    <a:pt x="2307971" y="60452"/>
                  </a:lnTo>
                  <a:lnTo>
                    <a:pt x="2307971" y="42037"/>
                  </a:lnTo>
                  <a:close/>
                </a:path>
                <a:path w="2469515" h="451485">
                  <a:moveTo>
                    <a:pt x="2468880" y="98552"/>
                  </a:moveTo>
                  <a:lnTo>
                    <a:pt x="2447671" y="98552"/>
                  </a:lnTo>
                  <a:lnTo>
                    <a:pt x="2447671" y="115316"/>
                  </a:lnTo>
                  <a:lnTo>
                    <a:pt x="2447671" y="133477"/>
                  </a:lnTo>
                  <a:lnTo>
                    <a:pt x="2447671" y="147320"/>
                  </a:lnTo>
                  <a:lnTo>
                    <a:pt x="2382774" y="147320"/>
                  </a:lnTo>
                  <a:lnTo>
                    <a:pt x="2382774" y="133477"/>
                  </a:lnTo>
                  <a:lnTo>
                    <a:pt x="2447671" y="133477"/>
                  </a:lnTo>
                  <a:lnTo>
                    <a:pt x="2447671" y="115316"/>
                  </a:lnTo>
                  <a:lnTo>
                    <a:pt x="2382774" y="115316"/>
                  </a:lnTo>
                  <a:lnTo>
                    <a:pt x="2382774" y="98552"/>
                  </a:lnTo>
                  <a:lnTo>
                    <a:pt x="2361438" y="98552"/>
                  </a:lnTo>
                  <a:lnTo>
                    <a:pt x="2361438" y="165227"/>
                  </a:lnTo>
                  <a:lnTo>
                    <a:pt x="2468880" y="165227"/>
                  </a:lnTo>
                  <a:lnTo>
                    <a:pt x="2468880" y="147320"/>
                  </a:lnTo>
                  <a:lnTo>
                    <a:pt x="2468880" y="133477"/>
                  </a:lnTo>
                  <a:lnTo>
                    <a:pt x="2468880" y="115316"/>
                  </a:lnTo>
                  <a:lnTo>
                    <a:pt x="2468880" y="98552"/>
                  </a:lnTo>
                  <a:close/>
                </a:path>
                <a:path w="2469515" h="451485">
                  <a:moveTo>
                    <a:pt x="2469134" y="889"/>
                  </a:moveTo>
                  <a:lnTo>
                    <a:pt x="2447671" y="889"/>
                  </a:lnTo>
                  <a:lnTo>
                    <a:pt x="2447671" y="35941"/>
                  </a:lnTo>
                  <a:lnTo>
                    <a:pt x="2415032" y="35941"/>
                  </a:lnTo>
                  <a:lnTo>
                    <a:pt x="2415032" y="28829"/>
                  </a:lnTo>
                  <a:lnTo>
                    <a:pt x="2415032" y="6350"/>
                  </a:lnTo>
                  <a:lnTo>
                    <a:pt x="2393442" y="6350"/>
                  </a:lnTo>
                  <a:lnTo>
                    <a:pt x="2393442" y="28829"/>
                  </a:lnTo>
                  <a:lnTo>
                    <a:pt x="2393442" y="47117"/>
                  </a:lnTo>
                  <a:lnTo>
                    <a:pt x="2393442" y="64135"/>
                  </a:lnTo>
                  <a:lnTo>
                    <a:pt x="2355596" y="64135"/>
                  </a:lnTo>
                  <a:lnTo>
                    <a:pt x="2355596" y="47117"/>
                  </a:lnTo>
                  <a:lnTo>
                    <a:pt x="2393442" y="47117"/>
                  </a:lnTo>
                  <a:lnTo>
                    <a:pt x="2393442" y="28829"/>
                  </a:lnTo>
                  <a:lnTo>
                    <a:pt x="2355596" y="28829"/>
                  </a:lnTo>
                  <a:lnTo>
                    <a:pt x="2355596" y="6350"/>
                  </a:lnTo>
                  <a:lnTo>
                    <a:pt x="2334260" y="6350"/>
                  </a:lnTo>
                  <a:lnTo>
                    <a:pt x="2334260" y="82296"/>
                  </a:lnTo>
                  <a:lnTo>
                    <a:pt x="2415032" y="82296"/>
                  </a:lnTo>
                  <a:lnTo>
                    <a:pt x="2415032" y="64135"/>
                  </a:lnTo>
                  <a:lnTo>
                    <a:pt x="2415032" y="54483"/>
                  </a:lnTo>
                  <a:lnTo>
                    <a:pt x="2447671" y="54483"/>
                  </a:lnTo>
                  <a:lnTo>
                    <a:pt x="2447671" y="91440"/>
                  </a:lnTo>
                  <a:lnTo>
                    <a:pt x="2469134" y="91440"/>
                  </a:lnTo>
                  <a:lnTo>
                    <a:pt x="2469134" y="54483"/>
                  </a:lnTo>
                  <a:lnTo>
                    <a:pt x="2469134" y="47117"/>
                  </a:lnTo>
                  <a:lnTo>
                    <a:pt x="2469134" y="35941"/>
                  </a:lnTo>
                  <a:lnTo>
                    <a:pt x="2469134" y="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76843" y="5598413"/>
              <a:ext cx="122554" cy="143509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8481441" y="5617209"/>
              <a:ext cx="267970" cy="113664"/>
            </a:xfrm>
            <a:custGeom>
              <a:avLst/>
              <a:gdLst/>
              <a:ahLst/>
              <a:cxnLst/>
              <a:rect l="l" t="t" r="r" b="b"/>
              <a:pathLst>
                <a:path w="267970" h="113664">
                  <a:moveTo>
                    <a:pt x="227456" y="1777"/>
                  </a:moveTo>
                  <a:lnTo>
                    <a:pt x="191261" y="1777"/>
                  </a:lnTo>
                  <a:lnTo>
                    <a:pt x="191261" y="111379"/>
                  </a:lnTo>
                  <a:lnTo>
                    <a:pt x="212470" y="111379"/>
                  </a:lnTo>
                  <a:lnTo>
                    <a:pt x="212470" y="72517"/>
                  </a:lnTo>
                  <a:lnTo>
                    <a:pt x="225043" y="72517"/>
                  </a:lnTo>
                  <a:lnTo>
                    <a:pt x="260711" y="57392"/>
                  </a:lnTo>
                  <a:lnTo>
                    <a:pt x="261614" y="55880"/>
                  </a:lnTo>
                  <a:lnTo>
                    <a:pt x="212470" y="55880"/>
                  </a:lnTo>
                  <a:lnTo>
                    <a:pt x="212470" y="18668"/>
                  </a:lnTo>
                  <a:lnTo>
                    <a:pt x="263283" y="18668"/>
                  </a:lnTo>
                  <a:lnTo>
                    <a:pt x="257460" y="10350"/>
                  </a:lnTo>
                  <a:lnTo>
                    <a:pt x="244959" y="3921"/>
                  </a:lnTo>
                  <a:lnTo>
                    <a:pt x="227456" y="1777"/>
                  </a:lnTo>
                  <a:close/>
                </a:path>
                <a:path w="267970" h="113664">
                  <a:moveTo>
                    <a:pt x="263283" y="18668"/>
                  </a:moveTo>
                  <a:lnTo>
                    <a:pt x="223774" y="18668"/>
                  </a:lnTo>
                  <a:lnTo>
                    <a:pt x="233181" y="19812"/>
                  </a:lnTo>
                  <a:lnTo>
                    <a:pt x="239887" y="23241"/>
                  </a:lnTo>
                  <a:lnTo>
                    <a:pt x="243901" y="28956"/>
                  </a:lnTo>
                  <a:lnTo>
                    <a:pt x="245236" y="36956"/>
                  </a:lnTo>
                  <a:lnTo>
                    <a:pt x="243857" y="45217"/>
                  </a:lnTo>
                  <a:lnTo>
                    <a:pt x="239728" y="51133"/>
                  </a:lnTo>
                  <a:lnTo>
                    <a:pt x="232860" y="54691"/>
                  </a:lnTo>
                  <a:lnTo>
                    <a:pt x="223265" y="55880"/>
                  </a:lnTo>
                  <a:lnTo>
                    <a:pt x="261614" y="55880"/>
                  </a:lnTo>
                  <a:lnTo>
                    <a:pt x="264477" y="51085"/>
                  </a:lnTo>
                  <a:lnTo>
                    <a:pt x="266719" y="43969"/>
                  </a:lnTo>
                  <a:lnTo>
                    <a:pt x="267461" y="36068"/>
                  </a:lnTo>
                  <a:lnTo>
                    <a:pt x="264961" y="21066"/>
                  </a:lnTo>
                  <a:lnTo>
                    <a:pt x="263283" y="18668"/>
                  </a:lnTo>
                  <a:close/>
                </a:path>
                <a:path w="267970" h="113664">
                  <a:moveTo>
                    <a:pt x="99313" y="85343"/>
                  </a:moveTo>
                  <a:lnTo>
                    <a:pt x="99313" y="107061"/>
                  </a:lnTo>
                  <a:lnTo>
                    <a:pt x="105554" y="109801"/>
                  </a:lnTo>
                  <a:lnTo>
                    <a:pt x="112664" y="111744"/>
                  </a:lnTo>
                  <a:lnTo>
                    <a:pt x="120655" y="112901"/>
                  </a:lnTo>
                  <a:lnTo>
                    <a:pt x="129539" y="113283"/>
                  </a:lnTo>
                  <a:lnTo>
                    <a:pt x="138918" y="112781"/>
                  </a:lnTo>
                  <a:lnTo>
                    <a:pt x="168191" y="96138"/>
                  </a:lnTo>
                  <a:lnTo>
                    <a:pt x="129158" y="96138"/>
                  </a:lnTo>
                  <a:lnTo>
                    <a:pt x="121013" y="95470"/>
                  </a:lnTo>
                  <a:lnTo>
                    <a:pt x="113331" y="93456"/>
                  </a:lnTo>
                  <a:lnTo>
                    <a:pt x="106102" y="90084"/>
                  </a:lnTo>
                  <a:lnTo>
                    <a:pt x="99313" y="85343"/>
                  </a:lnTo>
                  <a:close/>
                </a:path>
                <a:path w="267970" h="113664">
                  <a:moveTo>
                    <a:pt x="140588" y="0"/>
                  </a:moveTo>
                  <a:lnTo>
                    <a:pt x="101917" y="18383"/>
                  </a:lnTo>
                  <a:lnTo>
                    <a:pt x="99059" y="31623"/>
                  </a:lnTo>
                  <a:lnTo>
                    <a:pt x="99059" y="38354"/>
                  </a:lnTo>
                  <a:lnTo>
                    <a:pt x="135635" y="67818"/>
                  </a:lnTo>
                  <a:lnTo>
                    <a:pt x="142366" y="71374"/>
                  </a:lnTo>
                  <a:lnTo>
                    <a:pt x="147954" y="76962"/>
                  </a:lnTo>
                  <a:lnTo>
                    <a:pt x="149351" y="80010"/>
                  </a:lnTo>
                  <a:lnTo>
                    <a:pt x="149351" y="87121"/>
                  </a:lnTo>
                  <a:lnTo>
                    <a:pt x="147574" y="90296"/>
                  </a:lnTo>
                  <a:lnTo>
                    <a:pt x="144272" y="92582"/>
                  </a:lnTo>
                  <a:lnTo>
                    <a:pt x="140969" y="94995"/>
                  </a:lnTo>
                  <a:lnTo>
                    <a:pt x="136016" y="96138"/>
                  </a:lnTo>
                  <a:lnTo>
                    <a:pt x="168191" y="96138"/>
                  </a:lnTo>
                  <a:lnTo>
                    <a:pt x="168814" y="95154"/>
                  </a:lnTo>
                  <a:lnTo>
                    <a:pt x="170886" y="88796"/>
                  </a:lnTo>
                  <a:lnTo>
                    <a:pt x="171576" y="81533"/>
                  </a:lnTo>
                  <a:lnTo>
                    <a:pt x="171576" y="74294"/>
                  </a:lnTo>
                  <a:lnTo>
                    <a:pt x="143001" y="48387"/>
                  </a:lnTo>
                  <a:lnTo>
                    <a:pt x="133603" y="44323"/>
                  </a:lnTo>
                  <a:lnTo>
                    <a:pt x="127761" y="40893"/>
                  </a:lnTo>
                  <a:lnTo>
                    <a:pt x="122681" y="35813"/>
                  </a:lnTo>
                  <a:lnTo>
                    <a:pt x="121411" y="32893"/>
                  </a:lnTo>
                  <a:lnTo>
                    <a:pt x="121411" y="25907"/>
                  </a:lnTo>
                  <a:lnTo>
                    <a:pt x="123189" y="22732"/>
                  </a:lnTo>
                  <a:lnTo>
                    <a:pt x="126873" y="20574"/>
                  </a:lnTo>
                  <a:lnTo>
                    <a:pt x="130555" y="18287"/>
                  </a:lnTo>
                  <a:lnTo>
                    <a:pt x="135254" y="17144"/>
                  </a:lnTo>
                  <a:lnTo>
                    <a:pt x="166877" y="17144"/>
                  </a:lnTo>
                  <a:lnTo>
                    <a:pt x="166877" y="4190"/>
                  </a:lnTo>
                  <a:lnTo>
                    <a:pt x="161609" y="2357"/>
                  </a:lnTo>
                  <a:lnTo>
                    <a:pt x="155495" y="1047"/>
                  </a:lnTo>
                  <a:lnTo>
                    <a:pt x="148500" y="261"/>
                  </a:lnTo>
                  <a:lnTo>
                    <a:pt x="140588" y="0"/>
                  </a:lnTo>
                  <a:close/>
                </a:path>
                <a:path w="267970" h="113664">
                  <a:moveTo>
                    <a:pt x="166877" y="17144"/>
                  </a:moveTo>
                  <a:lnTo>
                    <a:pt x="141224" y="17144"/>
                  </a:lnTo>
                  <a:lnTo>
                    <a:pt x="148464" y="17617"/>
                  </a:lnTo>
                  <a:lnTo>
                    <a:pt x="155146" y="19018"/>
                  </a:lnTo>
                  <a:lnTo>
                    <a:pt x="161280" y="21324"/>
                  </a:lnTo>
                  <a:lnTo>
                    <a:pt x="166877" y="24511"/>
                  </a:lnTo>
                  <a:lnTo>
                    <a:pt x="166877" y="17144"/>
                  </a:lnTo>
                  <a:close/>
                </a:path>
                <a:path w="267970" h="113664">
                  <a:moveTo>
                    <a:pt x="57530" y="0"/>
                  </a:moveTo>
                  <a:lnTo>
                    <a:pt x="16128" y="16510"/>
                  </a:lnTo>
                  <a:lnTo>
                    <a:pt x="0" y="58927"/>
                  </a:lnTo>
                  <a:lnTo>
                    <a:pt x="904" y="70617"/>
                  </a:lnTo>
                  <a:lnTo>
                    <a:pt x="22334" y="104925"/>
                  </a:lnTo>
                  <a:lnTo>
                    <a:pt x="53212" y="113283"/>
                  </a:lnTo>
                  <a:lnTo>
                    <a:pt x="62305" y="112903"/>
                  </a:lnTo>
                  <a:lnTo>
                    <a:pt x="70516" y="111760"/>
                  </a:lnTo>
                  <a:lnTo>
                    <a:pt x="77823" y="109855"/>
                  </a:lnTo>
                  <a:lnTo>
                    <a:pt x="84200" y="107187"/>
                  </a:lnTo>
                  <a:lnTo>
                    <a:pt x="84200" y="94868"/>
                  </a:lnTo>
                  <a:lnTo>
                    <a:pt x="57150" y="94868"/>
                  </a:lnTo>
                  <a:lnTo>
                    <a:pt x="49647" y="94226"/>
                  </a:lnTo>
                  <a:lnTo>
                    <a:pt x="22947" y="65472"/>
                  </a:lnTo>
                  <a:lnTo>
                    <a:pt x="22351" y="57404"/>
                  </a:lnTo>
                  <a:lnTo>
                    <a:pt x="22971" y="49141"/>
                  </a:lnTo>
                  <a:lnTo>
                    <a:pt x="51046" y="19101"/>
                  </a:lnTo>
                  <a:lnTo>
                    <a:pt x="58927" y="18414"/>
                  </a:lnTo>
                  <a:lnTo>
                    <a:pt x="84200" y="18414"/>
                  </a:lnTo>
                  <a:lnTo>
                    <a:pt x="84200" y="4318"/>
                  </a:lnTo>
                  <a:lnTo>
                    <a:pt x="78533" y="2411"/>
                  </a:lnTo>
                  <a:lnTo>
                    <a:pt x="72199" y="1063"/>
                  </a:lnTo>
                  <a:lnTo>
                    <a:pt x="65198" y="263"/>
                  </a:lnTo>
                  <a:lnTo>
                    <a:pt x="57530" y="0"/>
                  </a:lnTo>
                  <a:close/>
                </a:path>
                <a:path w="267970" h="113664">
                  <a:moveTo>
                    <a:pt x="84200" y="87630"/>
                  </a:moveTo>
                  <a:lnTo>
                    <a:pt x="78009" y="90797"/>
                  </a:lnTo>
                  <a:lnTo>
                    <a:pt x="71437" y="93059"/>
                  </a:lnTo>
                  <a:lnTo>
                    <a:pt x="64484" y="94416"/>
                  </a:lnTo>
                  <a:lnTo>
                    <a:pt x="57150" y="94868"/>
                  </a:lnTo>
                  <a:lnTo>
                    <a:pt x="84200" y="94868"/>
                  </a:lnTo>
                  <a:lnTo>
                    <a:pt x="84200" y="87630"/>
                  </a:lnTo>
                  <a:close/>
                </a:path>
                <a:path w="267970" h="113664">
                  <a:moveTo>
                    <a:pt x="84200" y="18414"/>
                  </a:moveTo>
                  <a:lnTo>
                    <a:pt x="58927" y="18414"/>
                  </a:lnTo>
                  <a:lnTo>
                    <a:pt x="65787" y="18819"/>
                  </a:lnTo>
                  <a:lnTo>
                    <a:pt x="72278" y="20034"/>
                  </a:lnTo>
                  <a:lnTo>
                    <a:pt x="78412" y="22058"/>
                  </a:lnTo>
                  <a:lnTo>
                    <a:pt x="84200" y="24892"/>
                  </a:lnTo>
                  <a:lnTo>
                    <a:pt x="84200" y="18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815578" y="5596635"/>
              <a:ext cx="133223" cy="145287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7230871" y="5598413"/>
              <a:ext cx="2080895" cy="668655"/>
            </a:xfrm>
            <a:custGeom>
              <a:avLst/>
              <a:gdLst/>
              <a:ahLst/>
              <a:cxnLst/>
              <a:rect l="l" t="t" r="r" b="b"/>
              <a:pathLst>
                <a:path w="2080895" h="668654">
                  <a:moveTo>
                    <a:pt x="44043" y="328955"/>
                  </a:moveTo>
                  <a:lnTo>
                    <a:pt x="0" y="328955"/>
                  </a:lnTo>
                  <a:lnTo>
                    <a:pt x="0" y="372999"/>
                  </a:lnTo>
                  <a:lnTo>
                    <a:pt x="44043" y="372999"/>
                  </a:lnTo>
                  <a:lnTo>
                    <a:pt x="44043" y="328955"/>
                  </a:lnTo>
                  <a:close/>
                </a:path>
                <a:path w="2080895" h="668654">
                  <a:moveTo>
                    <a:pt x="221615" y="534162"/>
                  </a:moveTo>
                  <a:lnTo>
                    <a:pt x="204470" y="534162"/>
                  </a:lnTo>
                  <a:lnTo>
                    <a:pt x="193802" y="549262"/>
                  </a:lnTo>
                  <a:lnTo>
                    <a:pt x="186182" y="565581"/>
                  </a:lnTo>
                  <a:lnTo>
                    <a:pt x="181610" y="583120"/>
                  </a:lnTo>
                  <a:lnTo>
                    <a:pt x="180086" y="601853"/>
                  </a:lnTo>
                  <a:lnTo>
                    <a:pt x="181610" y="620890"/>
                  </a:lnTo>
                  <a:lnTo>
                    <a:pt x="186182" y="638340"/>
                  </a:lnTo>
                  <a:lnTo>
                    <a:pt x="193802" y="654227"/>
                  </a:lnTo>
                  <a:lnTo>
                    <a:pt x="204470" y="668528"/>
                  </a:lnTo>
                  <a:lnTo>
                    <a:pt x="221615" y="668528"/>
                  </a:lnTo>
                  <a:lnTo>
                    <a:pt x="211366" y="653288"/>
                  </a:lnTo>
                  <a:lnTo>
                    <a:pt x="204063" y="637095"/>
                  </a:lnTo>
                  <a:lnTo>
                    <a:pt x="199694" y="619950"/>
                  </a:lnTo>
                  <a:lnTo>
                    <a:pt x="198247" y="601853"/>
                  </a:lnTo>
                  <a:lnTo>
                    <a:pt x="199694" y="583552"/>
                  </a:lnTo>
                  <a:lnTo>
                    <a:pt x="204063" y="566153"/>
                  </a:lnTo>
                  <a:lnTo>
                    <a:pt x="211366" y="549694"/>
                  </a:lnTo>
                  <a:lnTo>
                    <a:pt x="221615" y="534162"/>
                  </a:lnTo>
                  <a:close/>
                </a:path>
                <a:path w="2080895" h="668654">
                  <a:moveTo>
                    <a:pt x="273050" y="326263"/>
                  </a:moveTo>
                  <a:lnTo>
                    <a:pt x="264033" y="325247"/>
                  </a:lnTo>
                  <a:lnTo>
                    <a:pt x="256413" y="322707"/>
                  </a:lnTo>
                  <a:lnTo>
                    <a:pt x="253238" y="320802"/>
                  </a:lnTo>
                  <a:lnTo>
                    <a:pt x="250063" y="318897"/>
                  </a:lnTo>
                  <a:lnTo>
                    <a:pt x="243586" y="315087"/>
                  </a:lnTo>
                  <a:lnTo>
                    <a:pt x="239522" y="310515"/>
                  </a:lnTo>
                  <a:lnTo>
                    <a:pt x="237871" y="305054"/>
                  </a:lnTo>
                  <a:lnTo>
                    <a:pt x="267208" y="305054"/>
                  </a:lnTo>
                  <a:lnTo>
                    <a:pt x="267208" y="290195"/>
                  </a:lnTo>
                  <a:lnTo>
                    <a:pt x="236093" y="290195"/>
                  </a:lnTo>
                  <a:lnTo>
                    <a:pt x="236093" y="274955"/>
                  </a:lnTo>
                  <a:lnTo>
                    <a:pt x="217551" y="274955"/>
                  </a:lnTo>
                  <a:lnTo>
                    <a:pt x="217551" y="290195"/>
                  </a:lnTo>
                  <a:lnTo>
                    <a:pt x="185547" y="290195"/>
                  </a:lnTo>
                  <a:lnTo>
                    <a:pt x="185547" y="305054"/>
                  </a:lnTo>
                  <a:lnTo>
                    <a:pt x="216535" y="305054"/>
                  </a:lnTo>
                  <a:lnTo>
                    <a:pt x="212128" y="312826"/>
                  </a:lnTo>
                  <a:lnTo>
                    <a:pt x="204444" y="319189"/>
                  </a:lnTo>
                  <a:lnTo>
                    <a:pt x="193509" y="324167"/>
                  </a:lnTo>
                  <a:lnTo>
                    <a:pt x="179324" y="327787"/>
                  </a:lnTo>
                  <a:lnTo>
                    <a:pt x="190627" y="342138"/>
                  </a:lnTo>
                  <a:lnTo>
                    <a:pt x="201891" y="338378"/>
                  </a:lnTo>
                  <a:lnTo>
                    <a:pt x="211683" y="333565"/>
                  </a:lnTo>
                  <a:lnTo>
                    <a:pt x="220040" y="327710"/>
                  </a:lnTo>
                  <a:lnTo>
                    <a:pt x="226949" y="320802"/>
                  </a:lnTo>
                  <a:lnTo>
                    <a:pt x="234607" y="327787"/>
                  </a:lnTo>
                  <a:lnTo>
                    <a:pt x="243141" y="333375"/>
                  </a:lnTo>
                  <a:lnTo>
                    <a:pt x="252666" y="337667"/>
                  </a:lnTo>
                  <a:lnTo>
                    <a:pt x="263144" y="340614"/>
                  </a:lnTo>
                  <a:lnTo>
                    <a:pt x="273050" y="326263"/>
                  </a:lnTo>
                  <a:close/>
                </a:path>
                <a:path w="2080895" h="668654">
                  <a:moveTo>
                    <a:pt x="276733" y="363093"/>
                  </a:moveTo>
                  <a:lnTo>
                    <a:pt x="275971" y="347726"/>
                  </a:lnTo>
                  <a:lnTo>
                    <a:pt x="230632" y="349631"/>
                  </a:lnTo>
                  <a:lnTo>
                    <a:pt x="176022" y="350647"/>
                  </a:lnTo>
                  <a:lnTo>
                    <a:pt x="177927" y="366141"/>
                  </a:lnTo>
                  <a:lnTo>
                    <a:pt x="218440" y="365379"/>
                  </a:lnTo>
                  <a:lnTo>
                    <a:pt x="218440" y="415417"/>
                  </a:lnTo>
                  <a:lnTo>
                    <a:pt x="236982" y="415417"/>
                  </a:lnTo>
                  <a:lnTo>
                    <a:pt x="236982" y="365379"/>
                  </a:lnTo>
                  <a:lnTo>
                    <a:pt x="236982" y="364871"/>
                  </a:lnTo>
                  <a:lnTo>
                    <a:pt x="258038" y="364134"/>
                  </a:lnTo>
                  <a:lnTo>
                    <a:pt x="276733" y="363093"/>
                  </a:lnTo>
                  <a:close/>
                </a:path>
                <a:path w="2080895" h="668654">
                  <a:moveTo>
                    <a:pt x="299974" y="275844"/>
                  </a:moveTo>
                  <a:lnTo>
                    <a:pt x="281432" y="275844"/>
                  </a:lnTo>
                  <a:lnTo>
                    <a:pt x="281432" y="419354"/>
                  </a:lnTo>
                  <a:lnTo>
                    <a:pt x="299974" y="419354"/>
                  </a:lnTo>
                  <a:lnTo>
                    <a:pt x="299974" y="275844"/>
                  </a:lnTo>
                  <a:close/>
                </a:path>
                <a:path w="2080895" h="668654">
                  <a:moveTo>
                    <a:pt x="346710" y="604774"/>
                  </a:moveTo>
                  <a:lnTo>
                    <a:pt x="250698" y="604774"/>
                  </a:lnTo>
                  <a:lnTo>
                    <a:pt x="250698" y="620522"/>
                  </a:lnTo>
                  <a:lnTo>
                    <a:pt x="327914" y="620522"/>
                  </a:lnTo>
                  <a:lnTo>
                    <a:pt x="327914" y="657098"/>
                  </a:lnTo>
                  <a:lnTo>
                    <a:pt x="346710" y="657098"/>
                  </a:lnTo>
                  <a:lnTo>
                    <a:pt x="346710" y="604774"/>
                  </a:lnTo>
                  <a:close/>
                </a:path>
                <a:path w="2080895" h="668654">
                  <a:moveTo>
                    <a:pt x="360553" y="554482"/>
                  </a:moveTo>
                  <a:lnTo>
                    <a:pt x="320548" y="542937"/>
                  </a:lnTo>
                  <a:lnTo>
                    <a:pt x="311023" y="532650"/>
                  </a:lnTo>
                  <a:lnTo>
                    <a:pt x="350901" y="532650"/>
                  </a:lnTo>
                  <a:lnTo>
                    <a:pt x="350901" y="516890"/>
                  </a:lnTo>
                  <a:lnTo>
                    <a:pt x="248158" y="516890"/>
                  </a:lnTo>
                  <a:lnTo>
                    <a:pt x="248158" y="532650"/>
                  </a:lnTo>
                  <a:lnTo>
                    <a:pt x="288290" y="532650"/>
                  </a:lnTo>
                  <a:lnTo>
                    <a:pt x="285369" y="537972"/>
                  </a:lnTo>
                  <a:lnTo>
                    <a:pt x="246583" y="553529"/>
                  </a:lnTo>
                  <a:lnTo>
                    <a:pt x="237871" y="554482"/>
                  </a:lnTo>
                  <a:lnTo>
                    <a:pt x="248412" y="568325"/>
                  </a:lnTo>
                  <a:lnTo>
                    <a:pt x="285102" y="555993"/>
                  </a:lnTo>
                  <a:lnTo>
                    <a:pt x="299593" y="545350"/>
                  </a:lnTo>
                  <a:lnTo>
                    <a:pt x="309333" y="553300"/>
                  </a:lnTo>
                  <a:lnTo>
                    <a:pt x="321221" y="559803"/>
                  </a:lnTo>
                  <a:lnTo>
                    <a:pt x="335292" y="564870"/>
                  </a:lnTo>
                  <a:lnTo>
                    <a:pt x="351536" y="568452"/>
                  </a:lnTo>
                  <a:lnTo>
                    <a:pt x="360553" y="554482"/>
                  </a:lnTo>
                  <a:close/>
                </a:path>
                <a:path w="2080895" h="668654">
                  <a:moveTo>
                    <a:pt x="366141" y="577215"/>
                  </a:moveTo>
                  <a:lnTo>
                    <a:pt x="232918" y="577215"/>
                  </a:lnTo>
                  <a:lnTo>
                    <a:pt x="232918" y="592963"/>
                  </a:lnTo>
                  <a:lnTo>
                    <a:pt x="366141" y="592963"/>
                  </a:lnTo>
                  <a:lnTo>
                    <a:pt x="366141" y="577215"/>
                  </a:lnTo>
                  <a:close/>
                </a:path>
                <a:path w="2080895" h="668654">
                  <a:moveTo>
                    <a:pt x="409194" y="315976"/>
                  </a:moveTo>
                  <a:lnTo>
                    <a:pt x="408495" y="308508"/>
                  </a:lnTo>
                  <a:lnTo>
                    <a:pt x="406463" y="301688"/>
                  </a:lnTo>
                  <a:lnTo>
                    <a:pt x="403085" y="295554"/>
                  </a:lnTo>
                  <a:lnTo>
                    <a:pt x="402628" y="295021"/>
                  </a:lnTo>
                  <a:lnTo>
                    <a:pt x="398399" y="290068"/>
                  </a:lnTo>
                  <a:lnTo>
                    <a:pt x="392607" y="285572"/>
                  </a:lnTo>
                  <a:lnTo>
                    <a:pt x="390525" y="284556"/>
                  </a:lnTo>
                  <a:lnTo>
                    <a:pt x="390525" y="309880"/>
                  </a:lnTo>
                  <a:lnTo>
                    <a:pt x="390525" y="321945"/>
                  </a:lnTo>
                  <a:lnTo>
                    <a:pt x="388747" y="326898"/>
                  </a:lnTo>
                  <a:lnTo>
                    <a:pt x="385191" y="330835"/>
                  </a:lnTo>
                  <a:lnTo>
                    <a:pt x="381508" y="334645"/>
                  </a:lnTo>
                  <a:lnTo>
                    <a:pt x="376809" y="336677"/>
                  </a:lnTo>
                  <a:lnTo>
                    <a:pt x="364871" y="336677"/>
                  </a:lnTo>
                  <a:lnTo>
                    <a:pt x="360172" y="334645"/>
                  </a:lnTo>
                  <a:lnTo>
                    <a:pt x="356616" y="330835"/>
                  </a:lnTo>
                  <a:lnTo>
                    <a:pt x="353187" y="326898"/>
                  </a:lnTo>
                  <a:lnTo>
                    <a:pt x="351409" y="321945"/>
                  </a:lnTo>
                  <a:lnTo>
                    <a:pt x="351409" y="309880"/>
                  </a:lnTo>
                  <a:lnTo>
                    <a:pt x="353187" y="304800"/>
                  </a:lnTo>
                  <a:lnTo>
                    <a:pt x="360045" y="296926"/>
                  </a:lnTo>
                  <a:lnTo>
                    <a:pt x="364871" y="295021"/>
                  </a:lnTo>
                  <a:lnTo>
                    <a:pt x="376809" y="295021"/>
                  </a:lnTo>
                  <a:lnTo>
                    <a:pt x="381635" y="296926"/>
                  </a:lnTo>
                  <a:lnTo>
                    <a:pt x="388747" y="304800"/>
                  </a:lnTo>
                  <a:lnTo>
                    <a:pt x="390525" y="309880"/>
                  </a:lnTo>
                  <a:lnTo>
                    <a:pt x="390525" y="284556"/>
                  </a:lnTo>
                  <a:lnTo>
                    <a:pt x="386092" y="282359"/>
                  </a:lnTo>
                  <a:lnTo>
                    <a:pt x="378841" y="280428"/>
                  </a:lnTo>
                  <a:lnTo>
                    <a:pt x="370840" y="279781"/>
                  </a:lnTo>
                  <a:lnTo>
                    <a:pt x="362902" y="280428"/>
                  </a:lnTo>
                  <a:lnTo>
                    <a:pt x="333298" y="308508"/>
                  </a:lnTo>
                  <a:lnTo>
                    <a:pt x="332613" y="315976"/>
                  </a:lnTo>
                  <a:lnTo>
                    <a:pt x="333298" y="323367"/>
                  </a:lnTo>
                  <a:lnTo>
                    <a:pt x="362902" y="351409"/>
                  </a:lnTo>
                  <a:lnTo>
                    <a:pt x="370840" y="352044"/>
                  </a:lnTo>
                  <a:lnTo>
                    <a:pt x="378841" y="351409"/>
                  </a:lnTo>
                  <a:lnTo>
                    <a:pt x="386092" y="349465"/>
                  </a:lnTo>
                  <a:lnTo>
                    <a:pt x="392607" y="346214"/>
                  </a:lnTo>
                  <a:lnTo>
                    <a:pt x="398399" y="341630"/>
                  </a:lnTo>
                  <a:lnTo>
                    <a:pt x="402653" y="336677"/>
                  </a:lnTo>
                  <a:lnTo>
                    <a:pt x="403085" y="336181"/>
                  </a:lnTo>
                  <a:lnTo>
                    <a:pt x="406463" y="330098"/>
                  </a:lnTo>
                  <a:lnTo>
                    <a:pt x="408495" y="323367"/>
                  </a:lnTo>
                  <a:lnTo>
                    <a:pt x="409194" y="315976"/>
                  </a:lnTo>
                  <a:close/>
                </a:path>
                <a:path w="2080895" h="668654">
                  <a:moveTo>
                    <a:pt x="446151" y="365252"/>
                  </a:moveTo>
                  <a:lnTo>
                    <a:pt x="352044" y="365252"/>
                  </a:lnTo>
                  <a:lnTo>
                    <a:pt x="352044" y="381000"/>
                  </a:lnTo>
                  <a:lnTo>
                    <a:pt x="427609" y="381000"/>
                  </a:lnTo>
                  <a:lnTo>
                    <a:pt x="427609" y="419354"/>
                  </a:lnTo>
                  <a:lnTo>
                    <a:pt x="446151" y="419354"/>
                  </a:lnTo>
                  <a:lnTo>
                    <a:pt x="446151" y="365252"/>
                  </a:lnTo>
                  <a:close/>
                </a:path>
                <a:path w="2080895" h="668654">
                  <a:moveTo>
                    <a:pt x="467995" y="295783"/>
                  </a:moveTo>
                  <a:lnTo>
                    <a:pt x="446151" y="295783"/>
                  </a:lnTo>
                  <a:lnTo>
                    <a:pt x="446151" y="275844"/>
                  </a:lnTo>
                  <a:lnTo>
                    <a:pt x="427482" y="275844"/>
                  </a:lnTo>
                  <a:lnTo>
                    <a:pt x="427482" y="358775"/>
                  </a:lnTo>
                  <a:lnTo>
                    <a:pt x="446151" y="358775"/>
                  </a:lnTo>
                  <a:lnTo>
                    <a:pt x="446151" y="342138"/>
                  </a:lnTo>
                  <a:lnTo>
                    <a:pt x="467995" y="342138"/>
                  </a:lnTo>
                  <a:lnTo>
                    <a:pt x="467995" y="326644"/>
                  </a:lnTo>
                  <a:lnTo>
                    <a:pt x="446151" y="326644"/>
                  </a:lnTo>
                  <a:lnTo>
                    <a:pt x="446151" y="311531"/>
                  </a:lnTo>
                  <a:lnTo>
                    <a:pt x="467995" y="311531"/>
                  </a:lnTo>
                  <a:lnTo>
                    <a:pt x="467995" y="295783"/>
                  </a:lnTo>
                  <a:close/>
                </a:path>
                <a:path w="2080895" h="668654">
                  <a:moveTo>
                    <a:pt x="476631" y="606679"/>
                  </a:moveTo>
                  <a:lnTo>
                    <a:pt x="445884" y="575754"/>
                  </a:lnTo>
                  <a:lnTo>
                    <a:pt x="440055" y="523125"/>
                  </a:lnTo>
                  <a:lnTo>
                    <a:pt x="421259" y="523125"/>
                  </a:lnTo>
                  <a:lnTo>
                    <a:pt x="421259" y="551053"/>
                  </a:lnTo>
                  <a:lnTo>
                    <a:pt x="420585" y="559790"/>
                  </a:lnTo>
                  <a:lnTo>
                    <a:pt x="398284" y="600176"/>
                  </a:lnTo>
                  <a:lnTo>
                    <a:pt x="383032" y="610870"/>
                  </a:lnTo>
                  <a:lnTo>
                    <a:pt x="397510" y="623951"/>
                  </a:lnTo>
                  <a:lnTo>
                    <a:pt x="407631" y="615937"/>
                  </a:lnTo>
                  <a:lnTo>
                    <a:pt x="416509" y="606920"/>
                  </a:lnTo>
                  <a:lnTo>
                    <a:pt x="424167" y="596938"/>
                  </a:lnTo>
                  <a:lnTo>
                    <a:pt x="430657" y="585978"/>
                  </a:lnTo>
                  <a:lnTo>
                    <a:pt x="437286" y="596201"/>
                  </a:lnTo>
                  <a:lnTo>
                    <a:pt x="445008" y="605523"/>
                  </a:lnTo>
                  <a:lnTo>
                    <a:pt x="453758" y="613968"/>
                  </a:lnTo>
                  <a:lnTo>
                    <a:pt x="463550" y="621538"/>
                  </a:lnTo>
                  <a:lnTo>
                    <a:pt x="476631" y="606679"/>
                  </a:lnTo>
                  <a:close/>
                </a:path>
                <a:path w="2080895" h="668654">
                  <a:moveTo>
                    <a:pt x="505587" y="513600"/>
                  </a:moveTo>
                  <a:lnTo>
                    <a:pt x="487045" y="513600"/>
                  </a:lnTo>
                  <a:lnTo>
                    <a:pt x="487045" y="657098"/>
                  </a:lnTo>
                  <a:lnTo>
                    <a:pt x="505587" y="657098"/>
                  </a:lnTo>
                  <a:lnTo>
                    <a:pt x="505587" y="513600"/>
                  </a:lnTo>
                  <a:close/>
                </a:path>
                <a:path w="2080895" h="668654">
                  <a:moveTo>
                    <a:pt x="571246" y="339217"/>
                  </a:moveTo>
                  <a:lnTo>
                    <a:pt x="563791" y="336334"/>
                  </a:lnTo>
                  <a:lnTo>
                    <a:pt x="556996" y="332765"/>
                  </a:lnTo>
                  <a:lnTo>
                    <a:pt x="551078" y="328612"/>
                  </a:lnTo>
                  <a:lnTo>
                    <a:pt x="549516" y="327152"/>
                  </a:lnTo>
                  <a:lnTo>
                    <a:pt x="545846" y="323723"/>
                  </a:lnTo>
                  <a:lnTo>
                    <a:pt x="539496" y="316865"/>
                  </a:lnTo>
                  <a:lnTo>
                    <a:pt x="536194" y="309118"/>
                  </a:lnTo>
                  <a:lnTo>
                    <a:pt x="536194" y="297307"/>
                  </a:lnTo>
                  <a:lnTo>
                    <a:pt x="565023" y="297307"/>
                  </a:lnTo>
                  <a:lnTo>
                    <a:pt x="565023" y="281813"/>
                  </a:lnTo>
                  <a:lnTo>
                    <a:pt x="487934" y="281813"/>
                  </a:lnTo>
                  <a:lnTo>
                    <a:pt x="487934" y="297307"/>
                  </a:lnTo>
                  <a:lnTo>
                    <a:pt x="517525" y="297307"/>
                  </a:lnTo>
                  <a:lnTo>
                    <a:pt x="517525" y="301244"/>
                  </a:lnTo>
                  <a:lnTo>
                    <a:pt x="495592" y="337756"/>
                  </a:lnTo>
                  <a:lnTo>
                    <a:pt x="481711" y="345186"/>
                  </a:lnTo>
                  <a:lnTo>
                    <a:pt x="494919" y="358267"/>
                  </a:lnTo>
                  <a:lnTo>
                    <a:pt x="525018" y="332486"/>
                  </a:lnTo>
                  <a:lnTo>
                    <a:pt x="527431" y="327152"/>
                  </a:lnTo>
                  <a:lnTo>
                    <a:pt x="533565" y="334873"/>
                  </a:lnTo>
                  <a:lnTo>
                    <a:pt x="540943" y="341807"/>
                  </a:lnTo>
                  <a:lnTo>
                    <a:pt x="549567" y="347967"/>
                  </a:lnTo>
                  <a:lnTo>
                    <a:pt x="559435" y="353314"/>
                  </a:lnTo>
                  <a:lnTo>
                    <a:pt x="571246" y="339217"/>
                  </a:lnTo>
                  <a:close/>
                </a:path>
                <a:path w="2080895" h="668654">
                  <a:moveTo>
                    <a:pt x="605155" y="363093"/>
                  </a:moveTo>
                  <a:lnTo>
                    <a:pt x="586994" y="363093"/>
                  </a:lnTo>
                  <a:lnTo>
                    <a:pt x="586994" y="378714"/>
                  </a:lnTo>
                  <a:lnTo>
                    <a:pt x="586994" y="400812"/>
                  </a:lnTo>
                  <a:lnTo>
                    <a:pt x="530733" y="400812"/>
                  </a:lnTo>
                  <a:lnTo>
                    <a:pt x="530733" y="378714"/>
                  </a:lnTo>
                  <a:lnTo>
                    <a:pt x="586994" y="378714"/>
                  </a:lnTo>
                  <a:lnTo>
                    <a:pt x="586994" y="363093"/>
                  </a:lnTo>
                  <a:lnTo>
                    <a:pt x="512445" y="363093"/>
                  </a:lnTo>
                  <a:lnTo>
                    <a:pt x="512445" y="416306"/>
                  </a:lnTo>
                  <a:lnTo>
                    <a:pt x="605155" y="416306"/>
                  </a:lnTo>
                  <a:lnTo>
                    <a:pt x="605155" y="400812"/>
                  </a:lnTo>
                  <a:lnTo>
                    <a:pt x="605155" y="378714"/>
                  </a:lnTo>
                  <a:lnTo>
                    <a:pt x="605155" y="363093"/>
                  </a:lnTo>
                  <a:close/>
                </a:path>
                <a:path w="2080895" h="668654">
                  <a:moveTo>
                    <a:pt x="605155" y="275844"/>
                  </a:moveTo>
                  <a:lnTo>
                    <a:pt x="586867" y="275844"/>
                  </a:lnTo>
                  <a:lnTo>
                    <a:pt x="586867" y="307213"/>
                  </a:lnTo>
                  <a:lnTo>
                    <a:pt x="559816" y="307213"/>
                  </a:lnTo>
                  <a:lnTo>
                    <a:pt x="559816" y="322453"/>
                  </a:lnTo>
                  <a:lnTo>
                    <a:pt x="586867" y="322453"/>
                  </a:lnTo>
                  <a:lnTo>
                    <a:pt x="586867" y="357124"/>
                  </a:lnTo>
                  <a:lnTo>
                    <a:pt x="605155" y="357124"/>
                  </a:lnTo>
                  <a:lnTo>
                    <a:pt x="605155" y="275844"/>
                  </a:lnTo>
                  <a:close/>
                </a:path>
                <a:path w="2080895" h="668654">
                  <a:moveTo>
                    <a:pt x="719709" y="581787"/>
                  </a:moveTo>
                  <a:lnTo>
                    <a:pt x="682498" y="565531"/>
                  </a:lnTo>
                  <a:lnTo>
                    <a:pt x="679018" y="562356"/>
                  </a:lnTo>
                  <a:lnTo>
                    <a:pt x="676160" y="559752"/>
                  </a:lnTo>
                  <a:lnTo>
                    <a:pt x="671474" y="553834"/>
                  </a:lnTo>
                  <a:lnTo>
                    <a:pt x="668451" y="547801"/>
                  </a:lnTo>
                  <a:lnTo>
                    <a:pt x="667131" y="541655"/>
                  </a:lnTo>
                  <a:lnTo>
                    <a:pt x="709803" y="541655"/>
                  </a:lnTo>
                  <a:lnTo>
                    <a:pt x="709803" y="526300"/>
                  </a:lnTo>
                  <a:lnTo>
                    <a:pt x="605409" y="526300"/>
                  </a:lnTo>
                  <a:lnTo>
                    <a:pt x="605409" y="541655"/>
                  </a:lnTo>
                  <a:lnTo>
                    <a:pt x="648208" y="541655"/>
                  </a:lnTo>
                  <a:lnTo>
                    <a:pt x="646671" y="547928"/>
                  </a:lnTo>
                  <a:lnTo>
                    <a:pt x="614807" y="576300"/>
                  </a:lnTo>
                  <a:lnTo>
                    <a:pt x="594995" y="581787"/>
                  </a:lnTo>
                  <a:lnTo>
                    <a:pt x="607060" y="595884"/>
                  </a:lnTo>
                  <a:lnTo>
                    <a:pt x="644245" y="576592"/>
                  </a:lnTo>
                  <a:lnTo>
                    <a:pt x="657606" y="562356"/>
                  </a:lnTo>
                  <a:lnTo>
                    <a:pt x="661073" y="567004"/>
                  </a:lnTo>
                  <a:lnTo>
                    <a:pt x="693737" y="590346"/>
                  </a:lnTo>
                  <a:lnTo>
                    <a:pt x="708406" y="595884"/>
                  </a:lnTo>
                  <a:lnTo>
                    <a:pt x="719709" y="581787"/>
                  </a:lnTo>
                  <a:close/>
                </a:path>
                <a:path w="2080895" h="668654">
                  <a:moveTo>
                    <a:pt x="724281" y="621919"/>
                  </a:moveTo>
                  <a:lnTo>
                    <a:pt x="667004" y="621919"/>
                  </a:lnTo>
                  <a:lnTo>
                    <a:pt x="667004" y="589915"/>
                  </a:lnTo>
                  <a:lnTo>
                    <a:pt x="648208" y="589915"/>
                  </a:lnTo>
                  <a:lnTo>
                    <a:pt x="648208" y="621919"/>
                  </a:lnTo>
                  <a:lnTo>
                    <a:pt x="591058" y="621919"/>
                  </a:lnTo>
                  <a:lnTo>
                    <a:pt x="591058" y="637286"/>
                  </a:lnTo>
                  <a:lnTo>
                    <a:pt x="724281" y="637286"/>
                  </a:lnTo>
                  <a:lnTo>
                    <a:pt x="724281" y="621919"/>
                  </a:lnTo>
                  <a:close/>
                </a:path>
                <a:path w="2080895" h="668654">
                  <a:moveTo>
                    <a:pt x="817245" y="344043"/>
                  </a:moveTo>
                  <a:lnTo>
                    <a:pt x="780034" y="327787"/>
                  </a:lnTo>
                  <a:lnTo>
                    <a:pt x="776554" y="324612"/>
                  </a:lnTo>
                  <a:lnTo>
                    <a:pt x="773696" y="322008"/>
                  </a:lnTo>
                  <a:lnTo>
                    <a:pt x="769010" y="316090"/>
                  </a:lnTo>
                  <a:lnTo>
                    <a:pt x="765987" y="310057"/>
                  </a:lnTo>
                  <a:lnTo>
                    <a:pt x="764667" y="303911"/>
                  </a:lnTo>
                  <a:lnTo>
                    <a:pt x="807339" y="303911"/>
                  </a:lnTo>
                  <a:lnTo>
                    <a:pt x="807339" y="288544"/>
                  </a:lnTo>
                  <a:lnTo>
                    <a:pt x="702945" y="288544"/>
                  </a:lnTo>
                  <a:lnTo>
                    <a:pt x="702945" y="303911"/>
                  </a:lnTo>
                  <a:lnTo>
                    <a:pt x="745744" y="303911"/>
                  </a:lnTo>
                  <a:lnTo>
                    <a:pt x="744207" y="310184"/>
                  </a:lnTo>
                  <a:lnTo>
                    <a:pt x="712343" y="338556"/>
                  </a:lnTo>
                  <a:lnTo>
                    <a:pt x="692531" y="344043"/>
                  </a:lnTo>
                  <a:lnTo>
                    <a:pt x="704596" y="358140"/>
                  </a:lnTo>
                  <a:lnTo>
                    <a:pt x="741781" y="338848"/>
                  </a:lnTo>
                  <a:lnTo>
                    <a:pt x="755142" y="324612"/>
                  </a:lnTo>
                  <a:lnTo>
                    <a:pt x="758609" y="329260"/>
                  </a:lnTo>
                  <a:lnTo>
                    <a:pt x="791273" y="352602"/>
                  </a:lnTo>
                  <a:lnTo>
                    <a:pt x="805942" y="358140"/>
                  </a:lnTo>
                  <a:lnTo>
                    <a:pt x="817245" y="344043"/>
                  </a:lnTo>
                  <a:close/>
                </a:path>
                <a:path w="2080895" h="668654">
                  <a:moveTo>
                    <a:pt x="821817" y="384175"/>
                  </a:moveTo>
                  <a:lnTo>
                    <a:pt x="764540" y="384175"/>
                  </a:lnTo>
                  <a:lnTo>
                    <a:pt x="764540" y="352171"/>
                  </a:lnTo>
                  <a:lnTo>
                    <a:pt x="745744" y="352171"/>
                  </a:lnTo>
                  <a:lnTo>
                    <a:pt x="745744" y="384175"/>
                  </a:lnTo>
                  <a:lnTo>
                    <a:pt x="688594" y="384175"/>
                  </a:lnTo>
                  <a:lnTo>
                    <a:pt x="688594" y="399542"/>
                  </a:lnTo>
                  <a:lnTo>
                    <a:pt x="821817" y="399542"/>
                  </a:lnTo>
                  <a:lnTo>
                    <a:pt x="821817" y="384175"/>
                  </a:lnTo>
                  <a:close/>
                </a:path>
                <a:path w="2080895" h="668654">
                  <a:moveTo>
                    <a:pt x="836168" y="608076"/>
                  </a:moveTo>
                  <a:lnTo>
                    <a:pt x="805497" y="579628"/>
                  </a:lnTo>
                  <a:lnTo>
                    <a:pt x="799719" y="558546"/>
                  </a:lnTo>
                  <a:lnTo>
                    <a:pt x="799719" y="548005"/>
                  </a:lnTo>
                  <a:lnTo>
                    <a:pt x="832612" y="548005"/>
                  </a:lnTo>
                  <a:lnTo>
                    <a:pt x="832612" y="532384"/>
                  </a:lnTo>
                  <a:lnTo>
                    <a:pt x="799719" y="532384"/>
                  </a:lnTo>
                  <a:lnTo>
                    <a:pt x="799719" y="513600"/>
                  </a:lnTo>
                  <a:lnTo>
                    <a:pt x="781050" y="513600"/>
                  </a:lnTo>
                  <a:lnTo>
                    <a:pt x="781050" y="532384"/>
                  </a:lnTo>
                  <a:lnTo>
                    <a:pt x="748411" y="532384"/>
                  </a:lnTo>
                  <a:lnTo>
                    <a:pt x="748411" y="548005"/>
                  </a:lnTo>
                  <a:lnTo>
                    <a:pt x="781177" y="548005"/>
                  </a:lnTo>
                  <a:lnTo>
                    <a:pt x="781113" y="558546"/>
                  </a:lnTo>
                  <a:lnTo>
                    <a:pt x="765035" y="595744"/>
                  </a:lnTo>
                  <a:lnTo>
                    <a:pt x="744220" y="613029"/>
                  </a:lnTo>
                  <a:lnTo>
                    <a:pt x="757682" y="625475"/>
                  </a:lnTo>
                  <a:lnTo>
                    <a:pt x="784428" y="597903"/>
                  </a:lnTo>
                  <a:lnTo>
                    <a:pt x="790448" y="587629"/>
                  </a:lnTo>
                  <a:lnTo>
                    <a:pt x="796302" y="596531"/>
                  </a:lnTo>
                  <a:lnTo>
                    <a:pt x="803948" y="605320"/>
                  </a:lnTo>
                  <a:lnTo>
                    <a:pt x="813396" y="613956"/>
                  </a:lnTo>
                  <a:lnTo>
                    <a:pt x="824611" y="622427"/>
                  </a:lnTo>
                  <a:lnTo>
                    <a:pt x="836168" y="608076"/>
                  </a:lnTo>
                  <a:close/>
                </a:path>
                <a:path w="2080895" h="668654">
                  <a:moveTo>
                    <a:pt x="864235" y="513600"/>
                  </a:moveTo>
                  <a:lnTo>
                    <a:pt x="845566" y="513600"/>
                  </a:lnTo>
                  <a:lnTo>
                    <a:pt x="845566" y="657098"/>
                  </a:lnTo>
                  <a:lnTo>
                    <a:pt x="864235" y="657098"/>
                  </a:lnTo>
                  <a:lnTo>
                    <a:pt x="864235" y="513600"/>
                  </a:lnTo>
                  <a:close/>
                </a:path>
                <a:path w="2080895" h="668654">
                  <a:moveTo>
                    <a:pt x="933704" y="370332"/>
                  </a:moveTo>
                  <a:lnTo>
                    <a:pt x="903033" y="341884"/>
                  </a:lnTo>
                  <a:lnTo>
                    <a:pt x="897255" y="320802"/>
                  </a:lnTo>
                  <a:lnTo>
                    <a:pt x="897255" y="310261"/>
                  </a:lnTo>
                  <a:lnTo>
                    <a:pt x="930148" y="310261"/>
                  </a:lnTo>
                  <a:lnTo>
                    <a:pt x="930148" y="294640"/>
                  </a:lnTo>
                  <a:lnTo>
                    <a:pt x="897255" y="294640"/>
                  </a:lnTo>
                  <a:lnTo>
                    <a:pt x="897255" y="275844"/>
                  </a:lnTo>
                  <a:lnTo>
                    <a:pt x="878586" y="275844"/>
                  </a:lnTo>
                  <a:lnTo>
                    <a:pt x="878586" y="294640"/>
                  </a:lnTo>
                  <a:lnTo>
                    <a:pt x="845947" y="294640"/>
                  </a:lnTo>
                  <a:lnTo>
                    <a:pt x="845947" y="310261"/>
                  </a:lnTo>
                  <a:lnTo>
                    <a:pt x="878713" y="310261"/>
                  </a:lnTo>
                  <a:lnTo>
                    <a:pt x="878649" y="320802"/>
                  </a:lnTo>
                  <a:lnTo>
                    <a:pt x="862571" y="358000"/>
                  </a:lnTo>
                  <a:lnTo>
                    <a:pt x="841756" y="375285"/>
                  </a:lnTo>
                  <a:lnTo>
                    <a:pt x="855218" y="387731"/>
                  </a:lnTo>
                  <a:lnTo>
                    <a:pt x="881964" y="360159"/>
                  </a:lnTo>
                  <a:lnTo>
                    <a:pt x="887984" y="349885"/>
                  </a:lnTo>
                  <a:lnTo>
                    <a:pt x="893838" y="358787"/>
                  </a:lnTo>
                  <a:lnTo>
                    <a:pt x="901484" y="367576"/>
                  </a:lnTo>
                  <a:lnTo>
                    <a:pt x="910932" y="376212"/>
                  </a:lnTo>
                  <a:lnTo>
                    <a:pt x="922147" y="384683"/>
                  </a:lnTo>
                  <a:lnTo>
                    <a:pt x="933704" y="370332"/>
                  </a:lnTo>
                  <a:close/>
                </a:path>
                <a:path w="2080895" h="668654">
                  <a:moveTo>
                    <a:pt x="961771" y="275844"/>
                  </a:moveTo>
                  <a:lnTo>
                    <a:pt x="943102" y="275844"/>
                  </a:lnTo>
                  <a:lnTo>
                    <a:pt x="943102" y="419354"/>
                  </a:lnTo>
                  <a:lnTo>
                    <a:pt x="961771" y="419354"/>
                  </a:lnTo>
                  <a:lnTo>
                    <a:pt x="961771" y="275844"/>
                  </a:lnTo>
                  <a:close/>
                </a:path>
                <a:path w="2080895" h="668654">
                  <a:moveTo>
                    <a:pt x="1062355" y="515620"/>
                  </a:moveTo>
                  <a:lnTo>
                    <a:pt x="1043686" y="515620"/>
                  </a:lnTo>
                  <a:lnTo>
                    <a:pt x="1043686" y="526300"/>
                  </a:lnTo>
                  <a:lnTo>
                    <a:pt x="1043686" y="540258"/>
                  </a:lnTo>
                  <a:lnTo>
                    <a:pt x="1043686" y="549402"/>
                  </a:lnTo>
                  <a:lnTo>
                    <a:pt x="988060" y="549402"/>
                  </a:lnTo>
                  <a:lnTo>
                    <a:pt x="988060" y="540258"/>
                  </a:lnTo>
                  <a:lnTo>
                    <a:pt x="1043686" y="540258"/>
                  </a:lnTo>
                  <a:lnTo>
                    <a:pt x="1043686" y="526300"/>
                  </a:lnTo>
                  <a:lnTo>
                    <a:pt x="988060" y="526300"/>
                  </a:lnTo>
                  <a:lnTo>
                    <a:pt x="988060" y="515620"/>
                  </a:lnTo>
                  <a:lnTo>
                    <a:pt x="969518" y="515620"/>
                  </a:lnTo>
                  <a:lnTo>
                    <a:pt x="969518" y="563753"/>
                  </a:lnTo>
                  <a:lnTo>
                    <a:pt x="1062355" y="563753"/>
                  </a:lnTo>
                  <a:lnTo>
                    <a:pt x="1062355" y="549402"/>
                  </a:lnTo>
                  <a:lnTo>
                    <a:pt x="1062355" y="540258"/>
                  </a:lnTo>
                  <a:lnTo>
                    <a:pt x="1062355" y="526300"/>
                  </a:lnTo>
                  <a:lnTo>
                    <a:pt x="1062355" y="515620"/>
                  </a:lnTo>
                  <a:close/>
                </a:path>
                <a:path w="2080895" h="668654">
                  <a:moveTo>
                    <a:pt x="1082421" y="572262"/>
                  </a:moveTo>
                  <a:lnTo>
                    <a:pt x="949198" y="572262"/>
                  </a:lnTo>
                  <a:lnTo>
                    <a:pt x="949198" y="586740"/>
                  </a:lnTo>
                  <a:lnTo>
                    <a:pt x="1006348" y="586740"/>
                  </a:lnTo>
                  <a:lnTo>
                    <a:pt x="1006348" y="596900"/>
                  </a:lnTo>
                  <a:lnTo>
                    <a:pt x="969518" y="596900"/>
                  </a:lnTo>
                  <a:lnTo>
                    <a:pt x="969518" y="611378"/>
                  </a:lnTo>
                  <a:lnTo>
                    <a:pt x="1043178" y="611378"/>
                  </a:lnTo>
                  <a:lnTo>
                    <a:pt x="1043178" y="619379"/>
                  </a:lnTo>
                  <a:lnTo>
                    <a:pt x="969518" y="619379"/>
                  </a:lnTo>
                  <a:lnTo>
                    <a:pt x="969518" y="655193"/>
                  </a:lnTo>
                  <a:lnTo>
                    <a:pt x="1065403" y="655193"/>
                  </a:lnTo>
                  <a:lnTo>
                    <a:pt x="1065403" y="640715"/>
                  </a:lnTo>
                  <a:lnTo>
                    <a:pt x="988187" y="640715"/>
                  </a:lnTo>
                  <a:lnTo>
                    <a:pt x="988187" y="632460"/>
                  </a:lnTo>
                  <a:lnTo>
                    <a:pt x="1061847" y="632460"/>
                  </a:lnTo>
                  <a:lnTo>
                    <a:pt x="1061847" y="596900"/>
                  </a:lnTo>
                  <a:lnTo>
                    <a:pt x="1025144" y="596900"/>
                  </a:lnTo>
                  <a:lnTo>
                    <a:pt x="1025144" y="586740"/>
                  </a:lnTo>
                  <a:lnTo>
                    <a:pt x="1082421" y="586740"/>
                  </a:lnTo>
                  <a:lnTo>
                    <a:pt x="1082421" y="572262"/>
                  </a:lnTo>
                  <a:close/>
                </a:path>
                <a:path w="2080895" h="668654">
                  <a:moveTo>
                    <a:pt x="1128776" y="334645"/>
                  </a:moveTo>
                  <a:lnTo>
                    <a:pt x="1128128" y="323799"/>
                  </a:lnTo>
                  <a:lnTo>
                    <a:pt x="1126197" y="314109"/>
                  </a:lnTo>
                  <a:lnTo>
                    <a:pt x="1122984" y="305612"/>
                  </a:lnTo>
                  <a:lnTo>
                    <a:pt x="1120051" y="300863"/>
                  </a:lnTo>
                  <a:lnTo>
                    <a:pt x="1118489" y="298323"/>
                  </a:lnTo>
                  <a:lnTo>
                    <a:pt x="1112926" y="292493"/>
                  </a:lnTo>
                  <a:lnTo>
                    <a:pt x="1110602" y="290995"/>
                  </a:lnTo>
                  <a:lnTo>
                    <a:pt x="1110602" y="334645"/>
                  </a:lnTo>
                  <a:lnTo>
                    <a:pt x="1110551" y="345579"/>
                  </a:lnTo>
                  <a:lnTo>
                    <a:pt x="1108710" y="353568"/>
                  </a:lnTo>
                  <a:lnTo>
                    <a:pt x="1105027" y="359664"/>
                  </a:lnTo>
                  <a:lnTo>
                    <a:pt x="1101217" y="365760"/>
                  </a:lnTo>
                  <a:lnTo>
                    <a:pt x="1096645" y="368808"/>
                  </a:lnTo>
                  <a:lnTo>
                    <a:pt x="1085596" y="368808"/>
                  </a:lnTo>
                  <a:lnTo>
                    <a:pt x="1071626" y="334645"/>
                  </a:lnTo>
                  <a:lnTo>
                    <a:pt x="1071956" y="327431"/>
                  </a:lnTo>
                  <a:lnTo>
                    <a:pt x="1085469" y="300863"/>
                  </a:lnTo>
                  <a:lnTo>
                    <a:pt x="1096899" y="300863"/>
                  </a:lnTo>
                  <a:lnTo>
                    <a:pt x="1110602" y="334645"/>
                  </a:lnTo>
                  <a:lnTo>
                    <a:pt x="1110602" y="290995"/>
                  </a:lnTo>
                  <a:lnTo>
                    <a:pt x="1106500" y="288315"/>
                  </a:lnTo>
                  <a:lnTo>
                    <a:pt x="1099286" y="285826"/>
                  </a:lnTo>
                  <a:lnTo>
                    <a:pt x="1091184" y="284988"/>
                  </a:lnTo>
                  <a:lnTo>
                    <a:pt x="1083005" y="285826"/>
                  </a:lnTo>
                  <a:lnTo>
                    <a:pt x="1055903" y="313944"/>
                  </a:lnTo>
                  <a:lnTo>
                    <a:pt x="1053338" y="334645"/>
                  </a:lnTo>
                  <a:lnTo>
                    <a:pt x="1053985" y="345579"/>
                  </a:lnTo>
                  <a:lnTo>
                    <a:pt x="1075791" y="381101"/>
                  </a:lnTo>
                  <a:lnTo>
                    <a:pt x="1091184" y="384429"/>
                  </a:lnTo>
                  <a:lnTo>
                    <a:pt x="1099324" y="383603"/>
                  </a:lnTo>
                  <a:lnTo>
                    <a:pt x="1106614" y="381088"/>
                  </a:lnTo>
                  <a:lnTo>
                    <a:pt x="1112989" y="376936"/>
                  </a:lnTo>
                  <a:lnTo>
                    <a:pt x="1118489" y="371094"/>
                  </a:lnTo>
                  <a:lnTo>
                    <a:pt x="1119898" y="368808"/>
                  </a:lnTo>
                  <a:lnTo>
                    <a:pt x="1122984" y="363816"/>
                  </a:lnTo>
                  <a:lnTo>
                    <a:pt x="1126197" y="355307"/>
                  </a:lnTo>
                  <a:lnTo>
                    <a:pt x="1128128" y="345579"/>
                  </a:lnTo>
                  <a:lnTo>
                    <a:pt x="1128776" y="334645"/>
                  </a:lnTo>
                  <a:close/>
                </a:path>
                <a:path w="2080895" h="668654">
                  <a:moveTo>
                    <a:pt x="1168908" y="275844"/>
                  </a:moveTo>
                  <a:lnTo>
                    <a:pt x="1150366" y="275844"/>
                  </a:lnTo>
                  <a:lnTo>
                    <a:pt x="1150366" y="419354"/>
                  </a:lnTo>
                  <a:lnTo>
                    <a:pt x="1168908" y="419354"/>
                  </a:lnTo>
                  <a:lnTo>
                    <a:pt x="1168908" y="275844"/>
                  </a:lnTo>
                  <a:close/>
                </a:path>
                <a:path w="2080895" h="668654">
                  <a:moveTo>
                    <a:pt x="1180719" y="525919"/>
                  </a:moveTo>
                  <a:lnTo>
                    <a:pt x="1109599" y="525919"/>
                  </a:lnTo>
                  <a:lnTo>
                    <a:pt x="1109599" y="541655"/>
                  </a:lnTo>
                  <a:lnTo>
                    <a:pt x="1159510" y="541655"/>
                  </a:lnTo>
                  <a:lnTo>
                    <a:pt x="1152093" y="562813"/>
                  </a:lnTo>
                  <a:lnTo>
                    <a:pt x="1139952" y="581685"/>
                  </a:lnTo>
                  <a:lnTo>
                    <a:pt x="1123035" y="598297"/>
                  </a:lnTo>
                  <a:lnTo>
                    <a:pt x="1101344" y="612648"/>
                  </a:lnTo>
                  <a:lnTo>
                    <a:pt x="1115314" y="625729"/>
                  </a:lnTo>
                  <a:lnTo>
                    <a:pt x="1141742" y="605713"/>
                  </a:lnTo>
                  <a:lnTo>
                    <a:pt x="1161440" y="582396"/>
                  </a:lnTo>
                  <a:lnTo>
                    <a:pt x="1174419" y="555802"/>
                  </a:lnTo>
                  <a:lnTo>
                    <a:pt x="1180719" y="525919"/>
                  </a:lnTo>
                  <a:close/>
                </a:path>
                <a:path w="2080895" h="668654">
                  <a:moveTo>
                    <a:pt x="1239774" y="570103"/>
                  </a:moveTo>
                  <a:lnTo>
                    <a:pt x="1217549" y="570103"/>
                  </a:lnTo>
                  <a:lnTo>
                    <a:pt x="1217549" y="513600"/>
                  </a:lnTo>
                  <a:lnTo>
                    <a:pt x="1198753" y="513600"/>
                  </a:lnTo>
                  <a:lnTo>
                    <a:pt x="1198753" y="657098"/>
                  </a:lnTo>
                  <a:lnTo>
                    <a:pt x="1217549" y="657098"/>
                  </a:lnTo>
                  <a:lnTo>
                    <a:pt x="1217549" y="585851"/>
                  </a:lnTo>
                  <a:lnTo>
                    <a:pt x="1239774" y="585851"/>
                  </a:lnTo>
                  <a:lnTo>
                    <a:pt x="1239774" y="570103"/>
                  </a:lnTo>
                  <a:close/>
                </a:path>
                <a:path w="2080895" h="668654">
                  <a:moveTo>
                    <a:pt x="1270508" y="327406"/>
                  </a:moveTo>
                  <a:lnTo>
                    <a:pt x="1269136" y="324612"/>
                  </a:lnTo>
                  <a:lnTo>
                    <a:pt x="1267460" y="321183"/>
                  </a:lnTo>
                  <a:lnTo>
                    <a:pt x="1261364" y="316484"/>
                  </a:lnTo>
                  <a:lnTo>
                    <a:pt x="1255141" y="311912"/>
                  </a:lnTo>
                  <a:lnTo>
                    <a:pt x="1252474" y="311111"/>
                  </a:lnTo>
                  <a:lnTo>
                    <a:pt x="1252474" y="332105"/>
                  </a:lnTo>
                  <a:lnTo>
                    <a:pt x="1252474" y="338201"/>
                  </a:lnTo>
                  <a:lnTo>
                    <a:pt x="1251077" y="340741"/>
                  </a:lnTo>
                  <a:lnTo>
                    <a:pt x="1248156" y="342900"/>
                  </a:lnTo>
                  <a:lnTo>
                    <a:pt x="1245235" y="344932"/>
                  </a:lnTo>
                  <a:lnTo>
                    <a:pt x="1241552" y="345948"/>
                  </a:lnTo>
                  <a:lnTo>
                    <a:pt x="1232281" y="345948"/>
                  </a:lnTo>
                  <a:lnTo>
                    <a:pt x="1228471" y="344932"/>
                  </a:lnTo>
                  <a:lnTo>
                    <a:pt x="1223137" y="341122"/>
                  </a:lnTo>
                  <a:lnTo>
                    <a:pt x="1221740" y="338455"/>
                  </a:lnTo>
                  <a:lnTo>
                    <a:pt x="1221740" y="332105"/>
                  </a:lnTo>
                  <a:lnTo>
                    <a:pt x="1223137" y="329565"/>
                  </a:lnTo>
                  <a:lnTo>
                    <a:pt x="1225931" y="327533"/>
                  </a:lnTo>
                  <a:lnTo>
                    <a:pt x="1228725" y="325628"/>
                  </a:lnTo>
                  <a:lnTo>
                    <a:pt x="1232535" y="324612"/>
                  </a:lnTo>
                  <a:lnTo>
                    <a:pt x="1241806" y="324612"/>
                  </a:lnTo>
                  <a:lnTo>
                    <a:pt x="1245489" y="325628"/>
                  </a:lnTo>
                  <a:lnTo>
                    <a:pt x="1248283" y="327533"/>
                  </a:lnTo>
                  <a:lnTo>
                    <a:pt x="1251077" y="329565"/>
                  </a:lnTo>
                  <a:lnTo>
                    <a:pt x="1252474" y="332105"/>
                  </a:lnTo>
                  <a:lnTo>
                    <a:pt x="1252474" y="311111"/>
                  </a:lnTo>
                  <a:lnTo>
                    <a:pt x="1247140" y="309499"/>
                  </a:lnTo>
                  <a:lnTo>
                    <a:pt x="1227074" y="309499"/>
                  </a:lnTo>
                  <a:lnTo>
                    <a:pt x="1218946" y="311912"/>
                  </a:lnTo>
                  <a:lnTo>
                    <a:pt x="1212850" y="316484"/>
                  </a:lnTo>
                  <a:lnTo>
                    <a:pt x="1206754" y="321183"/>
                  </a:lnTo>
                  <a:lnTo>
                    <a:pt x="1203706" y="327406"/>
                  </a:lnTo>
                  <a:lnTo>
                    <a:pt x="1203756" y="343281"/>
                  </a:lnTo>
                  <a:lnTo>
                    <a:pt x="1206754" y="349377"/>
                  </a:lnTo>
                  <a:lnTo>
                    <a:pt x="1218946" y="358775"/>
                  </a:lnTo>
                  <a:lnTo>
                    <a:pt x="1227074" y="361061"/>
                  </a:lnTo>
                  <a:lnTo>
                    <a:pt x="1247267" y="361061"/>
                  </a:lnTo>
                  <a:lnTo>
                    <a:pt x="1255395" y="358775"/>
                  </a:lnTo>
                  <a:lnTo>
                    <a:pt x="1261364" y="354076"/>
                  </a:lnTo>
                  <a:lnTo>
                    <a:pt x="1267460" y="349504"/>
                  </a:lnTo>
                  <a:lnTo>
                    <a:pt x="1269199" y="345948"/>
                  </a:lnTo>
                  <a:lnTo>
                    <a:pt x="1270508" y="343281"/>
                  </a:lnTo>
                  <a:lnTo>
                    <a:pt x="1270508" y="327406"/>
                  </a:lnTo>
                  <a:close/>
                </a:path>
                <a:path w="2080895" h="668654">
                  <a:moveTo>
                    <a:pt x="1273683" y="289814"/>
                  </a:moveTo>
                  <a:lnTo>
                    <a:pt x="1246251" y="289814"/>
                  </a:lnTo>
                  <a:lnTo>
                    <a:pt x="1246251" y="275082"/>
                  </a:lnTo>
                  <a:lnTo>
                    <a:pt x="1227709" y="275082"/>
                  </a:lnTo>
                  <a:lnTo>
                    <a:pt x="1227709" y="289814"/>
                  </a:lnTo>
                  <a:lnTo>
                    <a:pt x="1199769" y="289814"/>
                  </a:lnTo>
                  <a:lnTo>
                    <a:pt x="1199769" y="304927"/>
                  </a:lnTo>
                  <a:lnTo>
                    <a:pt x="1273683" y="304927"/>
                  </a:lnTo>
                  <a:lnTo>
                    <a:pt x="1273683" y="289814"/>
                  </a:lnTo>
                  <a:close/>
                </a:path>
                <a:path w="2080895" h="668654">
                  <a:moveTo>
                    <a:pt x="1325245" y="275844"/>
                  </a:moveTo>
                  <a:lnTo>
                    <a:pt x="1306703" y="275844"/>
                  </a:lnTo>
                  <a:lnTo>
                    <a:pt x="1306703" y="317246"/>
                  </a:lnTo>
                  <a:lnTo>
                    <a:pt x="1297940" y="317246"/>
                  </a:lnTo>
                  <a:lnTo>
                    <a:pt x="1297940" y="278765"/>
                  </a:lnTo>
                  <a:lnTo>
                    <a:pt x="1279779" y="278765"/>
                  </a:lnTo>
                  <a:lnTo>
                    <a:pt x="1279779" y="358140"/>
                  </a:lnTo>
                  <a:lnTo>
                    <a:pt x="1297940" y="358140"/>
                  </a:lnTo>
                  <a:lnTo>
                    <a:pt x="1297940" y="332994"/>
                  </a:lnTo>
                  <a:lnTo>
                    <a:pt x="1306703" y="332994"/>
                  </a:lnTo>
                  <a:lnTo>
                    <a:pt x="1306703" y="363093"/>
                  </a:lnTo>
                  <a:lnTo>
                    <a:pt x="1325245" y="363093"/>
                  </a:lnTo>
                  <a:lnTo>
                    <a:pt x="1325245" y="332994"/>
                  </a:lnTo>
                  <a:lnTo>
                    <a:pt x="1325245" y="317246"/>
                  </a:lnTo>
                  <a:lnTo>
                    <a:pt x="1325245" y="275844"/>
                  </a:lnTo>
                  <a:close/>
                </a:path>
                <a:path w="2080895" h="668654">
                  <a:moveTo>
                    <a:pt x="1325791" y="382905"/>
                  </a:moveTo>
                  <a:lnTo>
                    <a:pt x="1323098" y="378714"/>
                  </a:lnTo>
                  <a:lnTo>
                    <a:pt x="1321562" y="376301"/>
                  </a:lnTo>
                  <a:lnTo>
                    <a:pt x="1312926" y="371094"/>
                  </a:lnTo>
                  <a:lnTo>
                    <a:pt x="1306830" y="368173"/>
                  </a:lnTo>
                  <a:lnTo>
                    <a:pt x="1306830" y="387477"/>
                  </a:lnTo>
                  <a:lnTo>
                    <a:pt x="1306830" y="395351"/>
                  </a:lnTo>
                  <a:lnTo>
                    <a:pt x="1304417" y="398399"/>
                  </a:lnTo>
                  <a:lnTo>
                    <a:pt x="1299337" y="400685"/>
                  </a:lnTo>
                  <a:lnTo>
                    <a:pt x="1294257" y="402844"/>
                  </a:lnTo>
                  <a:lnTo>
                    <a:pt x="1287018" y="403987"/>
                  </a:lnTo>
                  <a:lnTo>
                    <a:pt x="1267714" y="403987"/>
                  </a:lnTo>
                  <a:lnTo>
                    <a:pt x="1260348" y="402844"/>
                  </a:lnTo>
                  <a:lnTo>
                    <a:pt x="1250188" y="398272"/>
                  </a:lnTo>
                  <a:lnTo>
                    <a:pt x="1247749" y="395351"/>
                  </a:lnTo>
                  <a:lnTo>
                    <a:pt x="1247749" y="387477"/>
                  </a:lnTo>
                  <a:lnTo>
                    <a:pt x="1250188" y="384556"/>
                  </a:lnTo>
                  <a:lnTo>
                    <a:pt x="1255141" y="382143"/>
                  </a:lnTo>
                  <a:lnTo>
                    <a:pt x="1260094" y="379857"/>
                  </a:lnTo>
                  <a:lnTo>
                    <a:pt x="1267460" y="378714"/>
                  </a:lnTo>
                  <a:lnTo>
                    <a:pt x="1287145" y="378714"/>
                  </a:lnTo>
                  <a:lnTo>
                    <a:pt x="1294511" y="379857"/>
                  </a:lnTo>
                  <a:lnTo>
                    <a:pt x="1304417" y="384429"/>
                  </a:lnTo>
                  <a:lnTo>
                    <a:pt x="1306830" y="387477"/>
                  </a:lnTo>
                  <a:lnTo>
                    <a:pt x="1306830" y="368173"/>
                  </a:lnTo>
                  <a:lnTo>
                    <a:pt x="1305839" y="367690"/>
                  </a:lnTo>
                  <a:lnTo>
                    <a:pt x="1297571" y="365277"/>
                  </a:lnTo>
                  <a:lnTo>
                    <a:pt x="1288034" y="363829"/>
                  </a:lnTo>
                  <a:lnTo>
                    <a:pt x="1277366" y="363347"/>
                  </a:lnTo>
                  <a:lnTo>
                    <a:pt x="1266609" y="363829"/>
                  </a:lnTo>
                  <a:lnTo>
                    <a:pt x="1228598" y="382905"/>
                  </a:lnTo>
                  <a:lnTo>
                    <a:pt x="1228598" y="399796"/>
                  </a:lnTo>
                  <a:lnTo>
                    <a:pt x="1266456" y="418757"/>
                  </a:lnTo>
                  <a:lnTo>
                    <a:pt x="1277366" y="419227"/>
                  </a:lnTo>
                  <a:lnTo>
                    <a:pt x="1288224" y="418757"/>
                  </a:lnTo>
                  <a:lnTo>
                    <a:pt x="1323187" y="403987"/>
                  </a:lnTo>
                  <a:lnTo>
                    <a:pt x="1325791" y="399796"/>
                  </a:lnTo>
                  <a:lnTo>
                    <a:pt x="1325791" y="382905"/>
                  </a:lnTo>
                  <a:close/>
                </a:path>
                <a:path w="2080895" h="668654">
                  <a:moveTo>
                    <a:pt x="1494790" y="339217"/>
                  </a:moveTo>
                  <a:lnTo>
                    <a:pt x="1487335" y="336334"/>
                  </a:lnTo>
                  <a:lnTo>
                    <a:pt x="1480540" y="332765"/>
                  </a:lnTo>
                  <a:lnTo>
                    <a:pt x="1474622" y="328612"/>
                  </a:lnTo>
                  <a:lnTo>
                    <a:pt x="1473060" y="327152"/>
                  </a:lnTo>
                  <a:lnTo>
                    <a:pt x="1469390" y="323723"/>
                  </a:lnTo>
                  <a:lnTo>
                    <a:pt x="1463040" y="316865"/>
                  </a:lnTo>
                  <a:lnTo>
                    <a:pt x="1459738" y="309118"/>
                  </a:lnTo>
                  <a:lnTo>
                    <a:pt x="1459738" y="297307"/>
                  </a:lnTo>
                  <a:lnTo>
                    <a:pt x="1488567" y="297307"/>
                  </a:lnTo>
                  <a:lnTo>
                    <a:pt x="1488567" y="281813"/>
                  </a:lnTo>
                  <a:lnTo>
                    <a:pt x="1411478" y="281813"/>
                  </a:lnTo>
                  <a:lnTo>
                    <a:pt x="1411478" y="297307"/>
                  </a:lnTo>
                  <a:lnTo>
                    <a:pt x="1441069" y="297307"/>
                  </a:lnTo>
                  <a:lnTo>
                    <a:pt x="1441069" y="301244"/>
                  </a:lnTo>
                  <a:lnTo>
                    <a:pt x="1419136" y="337756"/>
                  </a:lnTo>
                  <a:lnTo>
                    <a:pt x="1405255" y="345186"/>
                  </a:lnTo>
                  <a:lnTo>
                    <a:pt x="1418463" y="358267"/>
                  </a:lnTo>
                  <a:lnTo>
                    <a:pt x="1448562" y="332486"/>
                  </a:lnTo>
                  <a:lnTo>
                    <a:pt x="1450975" y="327152"/>
                  </a:lnTo>
                  <a:lnTo>
                    <a:pt x="1457109" y="334873"/>
                  </a:lnTo>
                  <a:lnTo>
                    <a:pt x="1464500" y="341807"/>
                  </a:lnTo>
                  <a:lnTo>
                    <a:pt x="1473111" y="347967"/>
                  </a:lnTo>
                  <a:lnTo>
                    <a:pt x="1482979" y="353314"/>
                  </a:lnTo>
                  <a:lnTo>
                    <a:pt x="1494790" y="339217"/>
                  </a:lnTo>
                  <a:close/>
                </a:path>
                <a:path w="2080895" h="668654">
                  <a:moveTo>
                    <a:pt x="1528699" y="363093"/>
                  </a:moveTo>
                  <a:lnTo>
                    <a:pt x="1510538" y="363093"/>
                  </a:lnTo>
                  <a:lnTo>
                    <a:pt x="1510538" y="378714"/>
                  </a:lnTo>
                  <a:lnTo>
                    <a:pt x="1510538" y="400812"/>
                  </a:lnTo>
                  <a:lnTo>
                    <a:pt x="1454277" y="400812"/>
                  </a:lnTo>
                  <a:lnTo>
                    <a:pt x="1454277" y="378714"/>
                  </a:lnTo>
                  <a:lnTo>
                    <a:pt x="1510538" y="378714"/>
                  </a:lnTo>
                  <a:lnTo>
                    <a:pt x="1510538" y="363093"/>
                  </a:lnTo>
                  <a:lnTo>
                    <a:pt x="1435989" y="363093"/>
                  </a:lnTo>
                  <a:lnTo>
                    <a:pt x="1435989" y="416306"/>
                  </a:lnTo>
                  <a:lnTo>
                    <a:pt x="1528699" y="416306"/>
                  </a:lnTo>
                  <a:lnTo>
                    <a:pt x="1528699" y="400812"/>
                  </a:lnTo>
                  <a:lnTo>
                    <a:pt x="1528699" y="378714"/>
                  </a:lnTo>
                  <a:lnTo>
                    <a:pt x="1528699" y="363093"/>
                  </a:lnTo>
                  <a:close/>
                </a:path>
                <a:path w="2080895" h="668654">
                  <a:moveTo>
                    <a:pt x="1528699" y="275844"/>
                  </a:moveTo>
                  <a:lnTo>
                    <a:pt x="1510411" y="275844"/>
                  </a:lnTo>
                  <a:lnTo>
                    <a:pt x="1510411" y="307213"/>
                  </a:lnTo>
                  <a:lnTo>
                    <a:pt x="1483360" y="307213"/>
                  </a:lnTo>
                  <a:lnTo>
                    <a:pt x="1483360" y="322453"/>
                  </a:lnTo>
                  <a:lnTo>
                    <a:pt x="1510411" y="322453"/>
                  </a:lnTo>
                  <a:lnTo>
                    <a:pt x="1510411" y="357124"/>
                  </a:lnTo>
                  <a:lnTo>
                    <a:pt x="1528699" y="357124"/>
                  </a:lnTo>
                  <a:lnTo>
                    <a:pt x="1528699" y="275844"/>
                  </a:lnTo>
                  <a:close/>
                </a:path>
                <a:path w="2080895" h="668654">
                  <a:moveTo>
                    <a:pt x="1637919" y="281940"/>
                  </a:moveTo>
                  <a:lnTo>
                    <a:pt x="1568577" y="281940"/>
                  </a:lnTo>
                  <a:lnTo>
                    <a:pt x="1568577" y="297688"/>
                  </a:lnTo>
                  <a:lnTo>
                    <a:pt x="1614932" y="297688"/>
                  </a:lnTo>
                  <a:lnTo>
                    <a:pt x="1611274" y="305765"/>
                  </a:lnTo>
                  <a:lnTo>
                    <a:pt x="1585087" y="333641"/>
                  </a:lnTo>
                  <a:lnTo>
                    <a:pt x="1559941" y="346329"/>
                  </a:lnTo>
                  <a:lnTo>
                    <a:pt x="1573149" y="360553"/>
                  </a:lnTo>
                  <a:lnTo>
                    <a:pt x="1599120" y="345147"/>
                  </a:lnTo>
                  <a:lnTo>
                    <a:pt x="1618576" y="326923"/>
                  </a:lnTo>
                  <a:lnTo>
                    <a:pt x="1631505" y="305854"/>
                  </a:lnTo>
                  <a:lnTo>
                    <a:pt x="1637919" y="281940"/>
                  </a:lnTo>
                  <a:close/>
                </a:path>
                <a:path w="2080895" h="668654">
                  <a:moveTo>
                    <a:pt x="1681099" y="363093"/>
                  </a:moveTo>
                  <a:lnTo>
                    <a:pt x="1662938" y="363093"/>
                  </a:lnTo>
                  <a:lnTo>
                    <a:pt x="1662938" y="378714"/>
                  </a:lnTo>
                  <a:lnTo>
                    <a:pt x="1662938" y="400812"/>
                  </a:lnTo>
                  <a:lnTo>
                    <a:pt x="1606677" y="400812"/>
                  </a:lnTo>
                  <a:lnTo>
                    <a:pt x="1606677" y="378714"/>
                  </a:lnTo>
                  <a:lnTo>
                    <a:pt x="1662938" y="378714"/>
                  </a:lnTo>
                  <a:lnTo>
                    <a:pt x="1662938" y="363093"/>
                  </a:lnTo>
                  <a:lnTo>
                    <a:pt x="1588389" y="363093"/>
                  </a:lnTo>
                  <a:lnTo>
                    <a:pt x="1588389" y="416306"/>
                  </a:lnTo>
                  <a:lnTo>
                    <a:pt x="1681099" y="416306"/>
                  </a:lnTo>
                  <a:lnTo>
                    <a:pt x="1681099" y="400812"/>
                  </a:lnTo>
                  <a:lnTo>
                    <a:pt x="1681099" y="378714"/>
                  </a:lnTo>
                  <a:lnTo>
                    <a:pt x="1681099" y="363093"/>
                  </a:lnTo>
                  <a:close/>
                </a:path>
                <a:path w="2080895" h="668654">
                  <a:moveTo>
                    <a:pt x="1681099" y="275844"/>
                  </a:moveTo>
                  <a:lnTo>
                    <a:pt x="1662811" y="275844"/>
                  </a:lnTo>
                  <a:lnTo>
                    <a:pt x="1662811" y="311912"/>
                  </a:lnTo>
                  <a:lnTo>
                    <a:pt x="1630299" y="311912"/>
                  </a:lnTo>
                  <a:lnTo>
                    <a:pt x="1630299" y="327787"/>
                  </a:lnTo>
                  <a:lnTo>
                    <a:pt x="1662811" y="327787"/>
                  </a:lnTo>
                  <a:lnTo>
                    <a:pt x="1662811" y="357124"/>
                  </a:lnTo>
                  <a:lnTo>
                    <a:pt x="1681099" y="357124"/>
                  </a:lnTo>
                  <a:lnTo>
                    <a:pt x="1681099" y="275844"/>
                  </a:lnTo>
                  <a:close/>
                </a:path>
                <a:path w="2080895" h="668654">
                  <a:moveTo>
                    <a:pt x="1878584" y="70485"/>
                  </a:moveTo>
                  <a:lnTo>
                    <a:pt x="1846008" y="43624"/>
                  </a:lnTo>
                  <a:lnTo>
                    <a:pt x="1843532" y="23622"/>
                  </a:lnTo>
                  <a:lnTo>
                    <a:pt x="1872361" y="23622"/>
                  </a:lnTo>
                  <a:lnTo>
                    <a:pt x="1872361" y="8128"/>
                  </a:lnTo>
                  <a:lnTo>
                    <a:pt x="1795272" y="8128"/>
                  </a:lnTo>
                  <a:lnTo>
                    <a:pt x="1795272" y="23622"/>
                  </a:lnTo>
                  <a:lnTo>
                    <a:pt x="1824736" y="23622"/>
                  </a:lnTo>
                  <a:lnTo>
                    <a:pt x="1824736" y="31877"/>
                  </a:lnTo>
                  <a:lnTo>
                    <a:pt x="1802815" y="68961"/>
                  </a:lnTo>
                  <a:lnTo>
                    <a:pt x="1789049" y="76454"/>
                  </a:lnTo>
                  <a:lnTo>
                    <a:pt x="1802257" y="89535"/>
                  </a:lnTo>
                  <a:lnTo>
                    <a:pt x="1832102" y="63119"/>
                  </a:lnTo>
                  <a:lnTo>
                    <a:pt x="1834642" y="57785"/>
                  </a:lnTo>
                  <a:lnTo>
                    <a:pt x="1841068" y="65836"/>
                  </a:lnTo>
                  <a:lnTo>
                    <a:pt x="1848548" y="73012"/>
                  </a:lnTo>
                  <a:lnTo>
                    <a:pt x="1857070" y="79311"/>
                  </a:lnTo>
                  <a:lnTo>
                    <a:pt x="1866646" y="84709"/>
                  </a:lnTo>
                  <a:lnTo>
                    <a:pt x="1878584" y="70485"/>
                  </a:lnTo>
                  <a:close/>
                </a:path>
                <a:path w="2080895" h="668654">
                  <a:moveTo>
                    <a:pt x="1913382" y="0"/>
                  </a:moveTo>
                  <a:lnTo>
                    <a:pt x="1895094" y="0"/>
                  </a:lnTo>
                  <a:lnTo>
                    <a:pt x="1895094" y="36703"/>
                  </a:lnTo>
                  <a:lnTo>
                    <a:pt x="1867154" y="36703"/>
                  </a:lnTo>
                  <a:lnTo>
                    <a:pt x="1867154" y="51689"/>
                  </a:lnTo>
                  <a:lnTo>
                    <a:pt x="1895094" y="51689"/>
                  </a:lnTo>
                  <a:lnTo>
                    <a:pt x="1895094" y="102616"/>
                  </a:lnTo>
                  <a:lnTo>
                    <a:pt x="1913382" y="102616"/>
                  </a:lnTo>
                  <a:lnTo>
                    <a:pt x="1913382" y="0"/>
                  </a:lnTo>
                  <a:close/>
                </a:path>
                <a:path w="2080895" h="668654">
                  <a:moveTo>
                    <a:pt x="1914779" y="122936"/>
                  </a:moveTo>
                  <a:lnTo>
                    <a:pt x="1838198" y="122936"/>
                  </a:lnTo>
                  <a:lnTo>
                    <a:pt x="1838198" y="90678"/>
                  </a:lnTo>
                  <a:lnTo>
                    <a:pt x="1819402" y="90678"/>
                  </a:lnTo>
                  <a:lnTo>
                    <a:pt x="1819402" y="138684"/>
                  </a:lnTo>
                  <a:lnTo>
                    <a:pt x="1914779" y="138684"/>
                  </a:lnTo>
                  <a:lnTo>
                    <a:pt x="1914779" y="122936"/>
                  </a:lnTo>
                  <a:close/>
                </a:path>
                <a:path w="2080895" h="668654">
                  <a:moveTo>
                    <a:pt x="2025904" y="59182"/>
                  </a:moveTo>
                  <a:lnTo>
                    <a:pt x="2024888" y="45212"/>
                  </a:lnTo>
                  <a:lnTo>
                    <a:pt x="2024761" y="43434"/>
                  </a:lnTo>
                  <a:lnTo>
                    <a:pt x="2013762" y="44196"/>
                  </a:lnTo>
                  <a:lnTo>
                    <a:pt x="2000592" y="44754"/>
                  </a:lnTo>
                  <a:lnTo>
                    <a:pt x="1985289" y="45097"/>
                  </a:lnTo>
                  <a:lnTo>
                    <a:pt x="1967865" y="45212"/>
                  </a:lnTo>
                  <a:lnTo>
                    <a:pt x="1967865" y="20320"/>
                  </a:lnTo>
                  <a:lnTo>
                    <a:pt x="2019427" y="20320"/>
                  </a:lnTo>
                  <a:lnTo>
                    <a:pt x="2019427" y="4572"/>
                  </a:lnTo>
                  <a:lnTo>
                    <a:pt x="1949323" y="4572"/>
                  </a:lnTo>
                  <a:lnTo>
                    <a:pt x="1949323" y="60960"/>
                  </a:lnTo>
                  <a:lnTo>
                    <a:pt x="1973033" y="60845"/>
                  </a:lnTo>
                  <a:lnTo>
                    <a:pt x="1993696" y="60502"/>
                  </a:lnTo>
                  <a:lnTo>
                    <a:pt x="2011324" y="59944"/>
                  </a:lnTo>
                  <a:lnTo>
                    <a:pt x="2025904" y="59182"/>
                  </a:lnTo>
                  <a:close/>
                </a:path>
                <a:path w="2080895" h="668654">
                  <a:moveTo>
                    <a:pt x="2062226" y="124587"/>
                  </a:moveTo>
                  <a:lnTo>
                    <a:pt x="1987042" y="124587"/>
                  </a:lnTo>
                  <a:lnTo>
                    <a:pt x="1987042" y="114173"/>
                  </a:lnTo>
                  <a:lnTo>
                    <a:pt x="2058543" y="114173"/>
                  </a:lnTo>
                  <a:lnTo>
                    <a:pt x="2058543" y="73787"/>
                  </a:lnTo>
                  <a:lnTo>
                    <a:pt x="1968500" y="73787"/>
                  </a:lnTo>
                  <a:lnTo>
                    <a:pt x="1968500" y="89408"/>
                  </a:lnTo>
                  <a:lnTo>
                    <a:pt x="2040001" y="89408"/>
                  </a:lnTo>
                  <a:lnTo>
                    <a:pt x="2040001" y="99314"/>
                  </a:lnTo>
                  <a:lnTo>
                    <a:pt x="1968500" y="99314"/>
                  </a:lnTo>
                  <a:lnTo>
                    <a:pt x="1968500" y="140335"/>
                  </a:lnTo>
                  <a:lnTo>
                    <a:pt x="2062226" y="140335"/>
                  </a:lnTo>
                  <a:lnTo>
                    <a:pt x="2062226" y="124587"/>
                  </a:lnTo>
                  <a:close/>
                </a:path>
                <a:path w="2080895" h="668654">
                  <a:moveTo>
                    <a:pt x="2080387" y="27305"/>
                  </a:moveTo>
                  <a:lnTo>
                    <a:pt x="2058543" y="27305"/>
                  </a:lnTo>
                  <a:lnTo>
                    <a:pt x="2058543" y="0"/>
                  </a:lnTo>
                  <a:lnTo>
                    <a:pt x="2040001" y="0"/>
                  </a:lnTo>
                  <a:lnTo>
                    <a:pt x="2040001" y="67691"/>
                  </a:lnTo>
                  <a:lnTo>
                    <a:pt x="2058543" y="67691"/>
                  </a:lnTo>
                  <a:lnTo>
                    <a:pt x="2058543" y="43053"/>
                  </a:lnTo>
                  <a:lnTo>
                    <a:pt x="2080387" y="43053"/>
                  </a:lnTo>
                  <a:lnTo>
                    <a:pt x="2080387" y="27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535924" y="6112001"/>
              <a:ext cx="122554" cy="143509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8743950" y="6109842"/>
              <a:ext cx="1414780" cy="157480"/>
            </a:xfrm>
            <a:custGeom>
              <a:avLst/>
              <a:gdLst/>
              <a:ahLst/>
              <a:cxnLst/>
              <a:rect l="l" t="t" r="r" b="b"/>
              <a:pathLst>
                <a:path w="1414779" h="157479">
                  <a:moveTo>
                    <a:pt x="128651" y="70358"/>
                  </a:moveTo>
                  <a:lnTo>
                    <a:pt x="91440" y="54102"/>
                  </a:lnTo>
                  <a:lnTo>
                    <a:pt x="87960" y="50927"/>
                  </a:lnTo>
                  <a:lnTo>
                    <a:pt x="85102" y="48323"/>
                  </a:lnTo>
                  <a:lnTo>
                    <a:pt x="80416" y="42405"/>
                  </a:lnTo>
                  <a:lnTo>
                    <a:pt x="77393" y="36372"/>
                  </a:lnTo>
                  <a:lnTo>
                    <a:pt x="76073" y="30226"/>
                  </a:lnTo>
                  <a:lnTo>
                    <a:pt x="118745" y="30226"/>
                  </a:lnTo>
                  <a:lnTo>
                    <a:pt x="118745" y="14871"/>
                  </a:lnTo>
                  <a:lnTo>
                    <a:pt x="14351" y="14871"/>
                  </a:lnTo>
                  <a:lnTo>
                    <a:pt x="14351" y="30226"/>
                  </a:lnTo>
                  <a:lnTo>
                    <a:pt x="57150" y="30226"/>
                  </a:lnTo>
                  <a:lnTo>
                    <a:pt x="55613" y="36499"/>
                  </a:lnTo>
                  <a:lnTo>
                    <a:pt x="23749" y="64871"/>
                  </a:lnTo>
                  <a:lnTo>
                    <a:pt x="3937" y="70358"/>
                  </a:lnTo>
                  <a:lnTo>
                    <a:pt x="16002" y="84455"/>
                  </a:lnTo>
                  <a:lnTo>
                    <a:pt x="53187" y="65163"/>
                  </a:lnTo>
                  <a:lnTo>
                    <a:pt x="66548" y="50927"/>
                  </a:lnTo>
                  <a:lnTo>
                    <a:pt x="70015" y="55575"/>
                  </a:lnTo>
                  <a:lnTo>
                    <a:pt x="102679" y="78917"/>
                  </a:lnTo>
                  <a:lnTo>
                    <a:pt x="117348" y="84455"/>
                  </a:lnTo>
                  <a:lnTo>
                    <a:pt x="128651" y="70358"/>
                  </a:lnTo>
                  <a:close/>
                </a:path>
                <a:path w="1414779" h="157479">
                  <a:moveTo>
                    <a:pt x="133223" y="110490"/>
                  </a:moveTo>
                  <a:lnTo>
                    <a:pt x="75946" y="110490"/>
                  </a:lnTo>
                  <a:lnTo>
                    <a:pt x="75946" y="78486"/>
                  </a:lnTo>
                  <a:lnTo>
                    <a:pt x="57150" y="78486"/>
                  </a:lnTo>
                  <a:lnTo>
                    <a:pt x="57150" y="110490"/>
                  </a:lnTo>
                  <a:lnTo>
                    <a:pt x="0" y="110490"/>
                  </a:lnTo>
                  <a:lnTo>
                    <a:pt x="0" y="125857"/>
                  </a:lnTo>
                  <a:lnTo>
                    <a:pt x="133223" y="125857"/>
                  </a:lnTo>
                  <a:lnTo>
                    <a:pt x="133223" y="110490"/>
                  </a:lnTo>
                  <a:close/>
                </a:path>
                <a:path w="1414779" h="157479">
                  <a:moveTo>
                    <a:pt x="246634" y="96647"/>
                  </a:moveTo>
                  <a:lnTo>
                    <a:pt x="215963" y="68199"/>
                  </a:lnTo>
                  <a:lnTo>
                    <a:pt x="210185" y="47117"/>
                  </a:lnTo>
                  <a:lnTo>
                    <a:pt x="210185" y="36576"/>
                  </a:lnTo>
                  <a:lnTo>
                    <a:pt x="243078" y="36576"/>
                  </a:lnTo>
                  <a:lnTo>
                    <a:pt x="243078" y="20955"/>
                  </a:lnTo>
                  <a:lnTo>
                    <a:pt x="210185" y="20955"/>
                  </a:lnTo>
                  <a:lnTo>
                    <a:pt x="210185" y="2171"/>
                  </a:lnTo>
                  <a:lnTo>
                    <a:pt x="191516" y="2171"/>
                  </a:lnTo>
                  <a:lnTo>
                    <a:pt x="191516" y="20955"/>
                  </a:lnTo>
                  <a:lnTo>
                    <a:pt x="158877" y="20955"/>
                  </a:lnTo>
                  <a:lnTo>
                    <a:pt x="158877" y="36576"/>
                  </a:lnTo>
                  <a:lnTo>
                    <a:pt x="191643" y="36576"/>
                  </a:lnTo>
                  <a:lnTo>
                    <a:pt x="191579" y="47117"/>
                  </a:lnTo>
                  <a:lnTo>
                    <a:pt x="175501" y="84315"/>
                  </a:lnTo>
                  <a:lnTo>
                    <a:pt x="154686" y="101600"/>
                  </a:lnTo>
                  <a:lnTo>
                    <a:pt x="168148" y="114046"/>
                  </a:lnTo>
                  <a:lnTo>
                    <a:pt x="194894" y="86474"/>
                  </a:lnTo>
                  <a:lnTo>
                    <a:pt x="200914" y="76200"/>
                  </a:lnTo>
                  <a:lnTo>
                    <a:pt x="206768" y="85102"/>
                  </a:lnTo>
                  <a:lnTo>
                    <a:pt x="214414" y="93891"/>
                  </a:lnTo>
                  <a:lnTo>
                    <a:pt x="223862" y="102527"/>
                  </a:lnTo>
                  <a:lnTo>
                    <a:pt x="235077" y="110998"/>
                  </a:lnTo>
                  <a:lnTo>
                    <a:pt x="246634" y="96647"/>
                  </a:lnTo>
                  <a:close/>
                </a:path>
                <a:path w="1414779" h="157479">
                  <a:moveTo>
                    <a:pt x="274701" y="2171"/>
                  </a:moveTo>
                  <a:lnTo>
                    <a:pt x="256032" y="2171"/>
                  </a:lnTo>
                  <a:lnTo>
                    <a:pt x="256032" y="145669"/>
                  </a:lnTo>
                  <a:lnTo>
                    <a:pt x="274701" y="145669"/>
                  </a:lnTo>
                  <a:lnTo>
                    <a:pt x="274701" y="2171"/>
                  </a:lnTo>
                  <a:close/>
                </a:path>
                <a:path w="1414779" h="157479">
                  <a:moveTo>
                    <a:pt x="454914" y="5080"/>
                  </a:moveTo>
                  <a:lnTo>
                    <a:pt x="436499" y="5080"/>
                  </a:lnTo>
                  <a:lnTo>
                    <a:pt x="436499" y="36715"/>
                  </a:lnTo>
                  <a:lnTo>
                    <a:pt x="421005" y="36715"/>
                  </a:lnTo>
                  <a:lnTo>
                    <a:pt x="422275" y="30746"/>
                  </a:lnTo>
                  <a:lnTo>
                    <a:pt x="423545" y="23241"/>
                  </a:lnTo>
                  <a:lnTo>
                    <a:pt x="424434" y="14224"/>
                  </a:lnTo>
                  <a:lnTo>
                    <a:pt x="366395" y="14224"/>
                  </a:lnTo>
                  <a:lnTo>
                    <a:pt x="366395" y="29718"/>
                  </a:lnTo>
                  <a:lnTo>
                    <a:pt x="404495" y="29718"/>
                  </a:lnTo>
                  <a:lnTo>
                    <a:pt x="401675" y="41821"/>
                  </a:lnTo>
                  <a:lnTo>
                    <a:pt x="378879" y="83578"/>
                  </a:lnTo>
                  <a:lnTo>
                    <a:pt x="358521" y="101981"/>
                  </a:lnTo>
                  <a:lnTo>
                    <a:pt x="374269" y="113665"/>
                  </a:lnTo>
                  <a:lnTo>
                    <a:pt x="404545" y="77685"/>
                  </a:lnTo>
                  <a:lnTo>
                    <a:pt x="416560" y="52324"/>
                  </a:lnTo>
                  <a:lnTo>
                    <a:pt x="436499" y="52324"/>
                  </a:lnTo>
                  <a:lnTo>
                    <a:pt x="436499" y="75184"/>
                  </a:lnTo>
                  <a:lnTo>
                    <a:pt x="408686" y="75184"/>
                  </a:lnTo>
                  <a:lnTo>
                    <a:pt x="408686" y="90678"/>
                  </a:lnTo>
                  <a:lnTo>
                    <a:pt x="436499" y="90678"/>
                  </a:lnTo>
                  <a:lnTo>
                    <a:pt x="436499" y="141478"/>
                  </a:lnTo>
                  <a:lnTo>
                    <a:pt x="454914" y="141478"/>
                  </a:lnTo>
                  <a:lnTo>
                    <a:pt x="454914" y="52324"/>
                  </a:lnTo>
                  <a:lnTo>
                    <a:pt x="454914" y="36715"/>
                  </a:lnTo>
                  <a:lnTo>
                    <a:pt x="454914" y="5080"/>
                  </a:lnTo>
                  <a:close/>
                </a:path>
                <a:path w="1414779" h="157479">
                  <a:moveTo>
                    <a:pt x="484632" y="2171"/>
                  </a:moveTo>
                  <a:lnTo>
                    <a:pt x="466090" y="2171"/>
                  </a:lnTo>
                  <a:lnTo>
                    <a:pt x="466090" y="145669"/>
                  </a:lnTo>
                  <a:lnTo>
                    <a:pt x="484632" y="145669"/>
                  </a:lnTo>
                  <a:lnTo>
                    <a:pt x="484632" y="2171"/>
                  </a:lnTo>
                  <a:close/>
                </a:path>
                <a:path w="1414779" h="157479">
                  <a:moveTo>
                    <a:pt x="606044" y="12839"/>
                  </a:moveTo>
                  <a:lnTo>
                    <a:pt x="572008" y="12839"/>
                  </a:lnTo>
                  <a:lnTo>
                    <a:pt x="572008" y="0"/>
                  </a:lnTo>
                  <a:lnTo>
                    <a:pt x="553212" y="0"/>
                  </a:lnTo>
                  <a:lnTo>
                    <a:pt x="553212" y="12839"/>
                  </a:lnTo>
                  <a:lnTo>
                    <a:pt x="518668" y="12839"/>
                  </a:lnTo>
                  <a:lnTo>
                    <a:pt x="518668" y="27305"/>
                  </a:lnTo>
                  <a:lnTo>
                    <a:pt x="606044" y="27305"/>
                  </a:lnTo>
                  <a:lnTo>
                    <a:pt x="606044" y="12839"/>
                  </a:lnTo>
                  <a:close/>
                </a:path>
                <a:path w="1414779" h="157479">
                  <a:moveTo>
                    <a:pt x="609981" y="94996"/>
                  </a:moveTo>
                  <a:lnTo>
                    <a:pt x="609053" y="82169"/>
                  </a:lnTo>
                  <a:lnTo>
                    <a:pt x="608965" y="80772"/>
                  </a:lnTo>
                  <a:lnTo>
                    <a:pt x="602005" y="81216"/>
                  </a:lnTo>
                  <a:lnTo>
                    <a:pt x="593509" y="81572"/>
                  </a:lnTo>
                  <a:lnTo>
                    <a:pt x="571881" y="82169"/>
                  </a:lnTo>
                  <a:lnTo>
                    <a:pt x="571881" y="73914"/>
                  </a:lnTo>
                  <a:lnTo>
                    <a:pt x="584212" y="71374"/>
                  </a:lnTo>
                  <a:lnTo>
                    <a:pt x="593026" y="66979"/>
                  </a:lnTo>
                  <a:lnTo>
                    <a:pt x="598233" y="60833"/>
                  </a:lnTo>
                  <a:lnTo>
                    <a:pt x="600075" y="52705"/>
                  </a:lnTo>
                  <a:lnTo>
                    <a:pt x="600075" y="46101"/>
                  </a:lnTo>
                  <a:lnTo>
                    <a:pt x="598982" y="44450"/>
                  </a:lnTo>
                  <a:lnTo>
                    <a:pt x="596646" y="40894"/>
                  </a:lnTo>
                  <a:lnTo>
                    <a:pt x="589788" y="36957"/>
                  </a:lnTo>
                  <a:lnTo>
                    <a:pt x="584288" y="34315"/>
                  </a:lnTo>
                  <a:lnTo>
                    <a:pt x="581406" y="33477"/>
                  </a:lnTo>
                  <a:lnTo>
                    <a:pt x="581406" y="47244"/>
                  </a:lnTo>
                  <a:lnTo>
                    <a:pt x="581406" y="55118"/>
                  </a:lnTo>
                  <a:lnTo>
                    <a:pt x="579882" y="57023"/>
                  </a:lnTo>
                  <a:lnTo>
                    <a:pt x="576707" y="58547"/>
                  </a:lnTo>
                  <a:lnTo>
                    <a:pt x="573405" y="60071"/>
                  </a:lnTo>
                  <a:lnTo>
                    <a:pt x="568706" y="60833"/>
                  </a:lnTo>
                  <a:lnTo>
                    <a:pt x="549910" y="60833"/>
                  </a:lnTo>
                  <a:lnTo>
                    <a:pt x="543560" y="58166"/>
                  </a:lnTo>
                  <a:lnTo>
                    <a:pt x="543560" y="47244"/>
                  </a:lnTo>
                  <a:lnTo>
                    <a:pt x="549910" y="44450"/>
                  </a:lnTo>
                  <a:lnTo>
                    <a:pt x="575183" y="44450"/>
                  </a:lnTo>
                  <a:lnTo>
                    <a:pt x="581406" y="47244"/>
                  </a:lnTo>
                  <a:lnTo>
                    <a:pt x="581406" y="33477"/>
                  </a:lnTo>
                  <a:lnTo>
                    <a:pt x="577913" y="32448"/>
                  </a:lnTo>
                  <a:lnTo>
                    <a:pt x="570674" y="31356"/>
                  </a:lnTo>
                  <a:lnTo>
                    <a:pt x="562610" y="30988"/>
                  </a:lnTo>
                  <a:lnTo>
                    <a:pt x="554329" y="31356"/>
                  </a:lnTo>
                  <a:lnTo>
                    <a:pt x="524891" y="45847"/>
                  </a:lnTo>
                  <a:lnTo>
                    <a:pt x="524954" y="58547"/>
                  </a:lnTo>
                  <a:lnTo>
                    <a:pt x="553085" y="73914"/>
                  </a:lnTo>
                  <a:lnTo>
                    <a:pt x="553085" y="82550"/>
                  </a:lnTo>
                  <a:lnTo>
                    <a:pt x="512445" y="82931"/>
                  </a:lnTo>
                  <a:lnTo>
                    <a:pt x="514223" y="97790"/>
                  </a:lnTo>
                  <a:lnTo>
                    <a:pt x="538200" y="97624"/>
                  </a:lnTo>
                  <a:lnTo>
                    <a:pt x="562140" y="97116"/>
                  </a:lnTo>
                  <a:lnTo>
                    <a:pt x="586066" y="96240"/>
                  </a:lnTo>
                  <a:lnTo>
                    <a:pt x="609981" y="94996"/>
                  </a:lnTo>
                  <a:close/>
                </a:path>
                <a:path w="1414779" h="157479">
                  <a:moveTo>
                    <a:pt x="633857" y="104521"/>
                  </a:moveTo>
                  <a:lnTo>
                    <a:pt x="538607" y="104521"/>
                  </a:lnTo>
                  <a:lnTo>
                    <a:pt x="538607" y="119888"/>
                  </a:lnTo>
                  <a:lnTo>
                    <a:pt x="615315" y="119888"/>
                  </a:lnTo>
                  <a:lnTo>
                    <a:pt x="615315" y="145669"/>
                  </a:lnTo>
                  <a:lnTo>
                    <a:pt x="633857" y="145669"/>
                  </a:lnTo>
                  <a:lnTo>
                    <a:pt x="633857" y="104521"/>
                  </a:lnTo>
                  <a:close/>
                </a:path>
                <a:path w="1414779" h="157479">
                  <a:moveTo>
                    <a:pt x="633857" y="2171"/>
                  </a:moveTo>
                  <a:lnTo>
                    <a:pt x="615061" y="2171"/>
                  </a:lnTo>
                  <a:lnTo>
                    <a:pt x="615061" y="99314"/>
                  </a:lnTo>
                  <a:lnTo>
                    <a:pt x="633857" y="99314"/>
                  </a:lnTo>
                  <a:lnTo>
                    <a:pt x="633857" y="2171"/>
                  </a:lnTo>
                  <a:close/>
                </a:path>
                <a:path w="1414779" h="157479">
                  <a:moveTo>
                    <a:pt x="790575" y="96901"/>
                  </a:moveTo>
                  <a:lnTo>
                    <a:pt x="784517" y="92341"/>
                  </a:lnTo>
                  <a:lnTo>
                    <a:pt x="779145" y="87210"/>
                  </a:lnTo>
                  <a:lnTo>
                    <a:pt x="774420" y="81534"/>
                  </a:lnTo>
                  <a:lnTo>
                    <a:pt x="773684" y="80391"/>
                  </a:lnTo>
                  <a:lnTo>
                    <a:pt x="770382" y="75311"/>
                  </a:lnTo>
                  <a:lnTo>
                    <a:pt x="767207" y="68694"/>
                  </a:lnTo>
                  <a:lnTo>
                    <a:pt x="764946" y="61810"/>
                  </a:lnTo>
                  <a:lnTo>
                    <a:pt x="763587" y="54648"/>
                  </a:lnTo>
                  <a:lnTo>
                    <a:pt x="763143" y="47244"/>
                  </a:lnTo>
                  <a:lnTo>
                    <a:pt x="763143" y="29718"/>
                  </a:lnTo>
                  <a:lnTo>
                    <a:pt x="784987" y="29718"/>
                  </a:lnTo>
                  <a:lnTo>
                    <a:pt x="784987" y="14224"/>
                  </a:lnTo>
                  <a:lnTo>
                    <a:pt x="720344" y="14224"/>
                  </a:lnTo>
                  <a:lnTo>
                    <a:pt x="720344" y="29718"/>
                  </a:lnTo>
                  <a:lnTo>
                    <a:pt x="744982" y="29718"/>
                  </a:lnTo>
                  <a:lnTo>
                    <a:pt x="744880" y="47244"/>
                  </a:lnTo>
                  <a:lnTo>
                    <a:pt x="732561" y="84836"/>
                  </a:lnTo>
                  <a:lnTo>
                    <a:pt x="714375" y="102362"/>
                  </a:lnTo>
                  <a:lnTo>
                    <a:pt x="728091" y="114046"/>
                  </a:lnTo>
                  <a:lnTo>
                    <a:pt x="754126" y="80391"/>
                  </a:lnTo>
                  <a:lnTo>
                    <a:pt x="756031" y="84455"/>
                  </a:lnTo>
                  <a:lnTo>
                    <a:pt x="759460" y="89535"/>
                  </a:lnTo>
                  <a:lnTo>
                    <a:pt x="769366" y="101727"/>
                  </a:lnTo>
                  <a:lnTo>
                    <a:pt x="773938" y="106299"/>
                  </a:lnTo>
                  <a:lnTo>
                    <a:pt x="777875" y="109347"/>
                  </a:lnTo>
                  <a:lnTo>
                    <a:pt x="790575" y="96901"/>
                  </a:lnTo>
                  <a:close/>
                </a:path>
                <a:path w="1414779" h="157479">
                  <a:moveTo>
                    <a:pt x="813689" y="5080"/>
                  </a:moveTo>
                  <a:lnTo>
                    <a:pt x="795274" y="5080"/>
                  </a:lnTo>
                  <a:lnTo>
                    <a:pt x="795274" y="49403"/>
                  </a:lnTo>
                  <a:lnTo>
                    <a:pt x="775462" y="49403"/>
                  </a:lnTo>
                  <a:lnTo>
                    <a:pt x="775462" y="64516"/>
                  </a:lnTo>
                  <a:lnTo>
                    <a:pt x="795274" y="64516"/>
                  </a:lnTo>
                  <a:lnTo>
                    <a:pt x="795274" y="141478"/>
                  </a:lnTo>
                  <a:lnTo>
                    <a:pt x="813689" y="141478"/>
                  </a:lnTo>
                  <a:lnTo>
                    <a:pt x="813689" y="5080"/>
                  </a:lnTo>
                  <a:close/>
                </a:path>
                <a:path w="1414779" h="157479">
                  <a:moveTo>
                    <a:pt x="842899" y="2171"/>
                  </a:moveTo>
                  <a:lnTo>
                    <a:pt x="824357" y="2171"/>
                  </a:lnTo>
                  <a:lnTo>
                    <a:pt x="824357" y="145669"/>
                  </a:lnTo>
                  <a:lnTo>
                    <a:pt x="842899" y="145669"/>
                  </a:lnTo>
                  <a:lnTo>
                    <a:pt x="842899" y="2171"/>
                  </a:lnTo>
                  <a:close/>
                </a:path>
                <a:path w="1414779" h="157479">
                  <a:moveTo>
                    <a:pt x="999109" y="41148"/>
                  </a:moveTo>
                  <a:lnTo>
                    <a:pt x="960755" y="34544"/>
                  </a:lnTo>
                  <a:lnTo>
                    <a:pt x="949960" y="26416"/>
                  </a:lnTo>
                  <a:lnTo>
                    <a:pt x="988822" y="26416"/>
                  </a:lnTo>
                  <a:lnTo>
                    <a:pt x="988822" y="11696"/>
                  </a:lnTo>
                  <a:lnTo>
                    <a:pt x="946277" y="11696"/>
                  </a:lnTo>
                  <a:lnTo>
                    <a:pt x="946277" y="0"/>
                  </a:lnTo>
                  <a:lnTo>
                    <a:pt x="927481" y="0"/>
                  </a:lnTo>
                  <a:lnTo>
                    <a:pt x="927481" y="11696"/>
                  </a:lnTo>
                  <a:lnTo>
                    <a:pt x="884936" y="11696"/>
                  </a:lnTo>
                  <a:lnTo>
                    <a:pt x="884936" y="26416"/>
                  </a:lnTo>
                  <a:lnTo>
                    <a:pt x="923925" y="26416"/>
                  </a:lnTo>
                  <a:lnTo>
                    <a:pt x="919988" y="30988"/>
                  </a:lnTo>
                  <a:lnTo>
                    <a:pt x="881545" y="41351"/>
                  </a:lnTo>
                  <a:lnTo>
                    <a:pt x="873506" y="41529"/>
                  </a:lnTo>
                  <a:lnTo>
                    <a:pt x="883158" y="55753"/>
                  </a:lnTo>
                  <a:lnTo>
                    <a:pt x="925068" y="45339"/>
                  </a:lnTo>
                  <a:lnTo>
                    <a:pt x="937006" y="36715"/>
                  </a:lnTo>
                  <a:lnTo>
                    <a:pt x="941235" y="40043"/>
                  </a:lnTo>
                  <a:lnTo>
                    <a:pt x="982599" y="54673"/>
                  </a:lnTo>
                  <a:lnTo>
                    <a:pt x="989838" y="55499"/>
                  </a:lnTo>
                  <a:lnTo>
                    <a:pt x="999109" y="41148"/>
                  </a:lnTo>
                  <a:close/>
                </a:path>
                <a:path w="1414779" h="157479">
                  <a:moveTo>
                    <a:pt x="1003427" y="60071"/>
                  </a:moveTo>
                  <a:lnTo>
                    <a:pt x="870204" y="60071"/>
                  </a:lnTo>
                  <a:lnTo>
                    <a:pt x="870204" y="75311"/>
                  </a:lnTo>
                  <a:lnTo>
                    <a:pt x="927354" y="75311"/>
                  </a:lnTo>
                  <a:lnTo>
                    <a:pt x="927354" y="83947"/>
                  </a:lnTo>
                  <a:lnTo>
                    <a:pt x="889762" y="83947"/>
                  </a:lnTo>
                  <a:lnTo>
                    <a:pt x="889762" y="98933"/>
                  </a:lnTo>
                  <a:lnTo>
                    <a:pt x="965200" y="98933"/>
                  </a:lnTo>
                  <a:lnTo>
                    <a:pt x="965200" y="106426"/>
                  </a:lnTo>
                  <a:lnTo>
                    <a:pt x="889762" y="106426"/>
                  </a:lnTo>
                  <a:lnTo>
                    <a:pt x="889762" y="143256"/>
                  </a:lnTo>
                  <a:lnTo>
                    <a:pt x="987298" y="143256"/>
                  </a:lnTo>
                  <a:lnTo>
                    <a:pt x="987298" y="128397"/>
                  </a:lnTo>
                  <a:lnTo>
                    <a:pt x="908304" y="128397"/>
                  </a:lnTo>
                  <a:lnTo>
                    <a:pt x="908304" y="120650"/>
                  </a:lnTo>
                  <a:lnTo>
                    <a:pt x="983742" y="120650"/>
                  </a:lnTo>
                  <a:lnTo>
                    <a:pt x="983742" y="83947"/>
                  </a:lnTo>
                  <a:lnTo>
                    <a:pt x="946150" y="83947"/>
                  </a:lnTo>
                  <a:lnTo>
                    <a:pt x="946150" y="75311"/>
                  </a:lnTo>
                  <a:lnTo>
                    <a:pt x="1003427" y="75311"/>
                  </a:lnTo>
                  <a:lnTo>
                    <a:pt x="1003427" y="60071"/>
                  </a:lnTo>
                  <a:close/>
                </a:path>
                <a:path w="1414779" h="157479">
                  <a:moveTo>
                    <a:pt x="1209167" y="110490"/>
                  </a:moveTo>
                  <a:lnTo>
                    <a:pt x="1175766" y="110490"/>
                  </a:lnTo>
                  <a:lnTo>
                    <a:pt x="1175766" y="84455"/>
                  </a:lnTo>
                  <a:lnTo>
                    <a:pt x="1175766" y="77470"/>
                  </a:lnTo>
                  <a:lnTo>
                    <a:pt x="1192022" y="48768"/>
                  </a:lnTo>
                  <a:lnTo>
                    <a:pt x="1191133" y="40678"/>
                  </a:lnTo>
                  <a:lnTo>
                    <a:pt x="1172972" y="18986"/>
                  </a:lnTo>
                  <a:lnTo>
                    <a:pt x="1172972" y="42164"/>
                  </a:lnTo>
                  <a:lnTo>
                    <a:pt x="1172972" y="55499"/>
                  </a:lnTo>
                  <a:lnTo>
                    <a:pt x="1170178" y="60706"/>
                  </a:lnTo>
                  <a:lnTo>
                    <a:pt x="1164717" y="64516"/>
                  </a:lnTo>
                  <a:lnTo>
                    <a:pt x="1159256" y="68453"/>
                  </a:lnTo>
                  <a:lnTo>
                    <a:pt x="1157351" y="68948"/>
                  </a:lnTo>
                  <a:lnTo>
                    <a:pt x="1157351" y="84455"/>
                  </a:lnTo>
                  <a:lnTo>
                    <a:pt x="1157351" y="110490"/>
                  </a:lnTo>
                  <a:lnTo>
                    <a:pt x="1127760" y="110490"/>
                  </a:lnTo>
                  <a:lnTo>
                    <a:pt x="1127760" y="84455"/>
                  </a:lnTo>
                  <a:lnTo>
                    <a:pt x="1132713" y="85344"/>
                  </a:lnTo>
                  <a:lnTo>
                    <a:pt x="1137666" y="85725"/>
                  </a:lnTo>
                  <a:lnTo>
                    <a:pt x="1147572" y="85725"/>
                  </a:lnTo>
                  <a:lnTo>
                    <a:pt x="1152525" y="85344"/>
                  </a:lnTo>
                  <a:lnTo>
                    <a:pt x="1157351" y="84455"/>
                  </a:lnTo>
                  <a:lnTo>
                    <a:pt x="1157351" y="68948"/>
                  </a:lnTo>
                  <a:lnTo>
                    <a:pt x="1151890" y="70358"/>
                  </a:lnTo>
                  <a:lnTo>
                    <a:pt x="1133221" y="70358"/>
                  </a:lnTo>
                  <a:lnTo>
                    <a:pt x="1125728" y="68453"/>
                  </a:lnTo>
                  <a:lnTo>
                    <a:pt x="1114806" y="60833"/>
                  </a:lnTo>
                  <a:lnTo>
                    <a:pt x="1112012" y="55499"/>
                  </a:lnTo>
                  <a:lnTo>
                    <a:pt x="1112012" y="42164"/>
                  </a:lnTo>
                  <a:lnTo>
                    <a:pt x="1114806" y="36957"/>
                  </a:lnTo>
                  <a:lnTo>
                    <a:pt x="1120267" y="33159"/>
                  </a:lnTo>
                  <a:lnTo>
                    <a:pt x="1125728" y="29210"/>
                  </a:lnTo>
                  <a:lnTo>
                    <a:pt x="1133221" y="27305"/>
                  </a:lnTo>
                  <a:lnTo>
                    <a:pt x="1152017" y="27305"/>
                  </a:lnTo>
                  <a:lnTo>
                    <a:pt x="1159383" y="29210"/>
                  </a:lnTo>
                  <a:lnTo>
                    <a:pt x="1170178" y="36957"/>
                  </a:lnTo>
                  <a:lnTo>
                    <a:pt x="1172972" y="42164"/>
                  </a:lnTo>
                  <a:lnTo>
                    <a:pt x="1172972" y="18986"/>
                  </a:lnTo>
                  <a:lnTo>
                    <a:pt x="1170419" y="17513"/>
                  </a:lnTo>
                  <a:lnTo>
                    <a:pt x="1162024" y="14427"/>
                  </a:lnTo>
                  <a:lnTo>
                    <a:pt x="1152753" y="12560"/>
                  </a:lnTo>
                  <a:lnTo>
                    <a:pt x="1142619" y="11938"/>
                  </a:lnTo>
                  <a:lnTo>
                    <a:pt x="1132319" y="12560"/>
                  </a:lnTo>
                  <a:lnTo>
                    <a:pt x="1096479" y="33502"/>
                  </a:lnTo>
                  <a:lnTo>
                    <a:pt x="1092962" y="48768"/>
                  </a:lnTo>
                  <a:lnTo>
                    <a:pt x="1093978" y="57492"/>
                  </a:lnTo>
                  <a:lnTo>
                    <a:pt x="1097051" y="65176"/>
                  </a:lnTo>
                  <a:lnTo>
                    <a:pt x="1102169" y="71831"/>
                  </a:lnTo>
                  <a:lnTo>
                    <a:pt x="1109345" y="77470"/>
                  </a:lnTo>
                  <a:lnTo>
                    <a:pt x="1109345" y="110490"/>
                  </a:lnTo>
                  <a:lnTo>
                    <a:pt x="1075944" y="110490"/>
                  </a:lnTo>
                  <a:lnTo>
                    <a:pt x="1075944" y="125857"/>
                  </a:lnTo>
                  <a:lnTo>
                    <a:pt x="1209167" y="125857"/>
                  </a:lnTo>
                  <a:lnTo>
                    <a:pt x="1209167" y="110490"/>
                  </a:lnTo>
                  <a:close/>
                </a:path>
                <a:path w="1414779" h="157479">
                  <a:moveTo>
                    <a:pt x="1320038" y="69342"/>
                  </a:moveTo>
                  <a:lnTo>
                    <a:pt x="1312557" y="67068"/>
                  </a:lnTo>
                  <a:lnTo>
                    <a:pt x="1305775" y="64033"/>
                  </a:lnTo>
                  <a:lnTo>
                    <a:pt x="1299705" y="60261"/>
                  </a:lnTo>
                  <a:lnTo>
                    <a:pt x="1297686" y="58547"/>
                  </a:lnTo>
                  <a:lnTo>
                    <a:pt x="1294384" y="55753"/>
                  </a:lnTo>
                  <a:lnTo>
                    <a:pt x="1287653" y="49276"/>
                  </a:lnTo>
                  <a:lnTo>
                    <a:pt x="1284351" y="42164"/>
                  </a:lnTo>
                  <a:lnTo>
                    <a:pt x="1284351" y="31369"/>
                  </a:lnTo>
                  <a:lnTo>
                    <a:pt x="1315847" y="31369"/>
                  </a:lnTo>
                  <a:lnTo>
                    <a:pt x="1315847" y="16129"/>
                  </a:lnTo>
                  <a:lnTo>
                    <a:pt x="1284351" y="16129"/>
                  </a:lnTo>
                  <a:lnTo>
                    <a:pt x="1284351" y="127"/>
                  </a:lnTo>
                  <a:lnTo>
                    <a:pt x="1265555" y="127"/>
                  </a:lnTo>
                  <a:lnTo>
                    <a:pt x="1265555" y="16129"/>
                  </a:lnTo>
                  <a:lnTo>
                    <a:pt x="1233932" y="16129"/>
                  </a:lnTo>
                  <a:lnTo>
                    <a:pt x="1233932" y="31369"/>
                  </a:lnTo>
                  <a:lnTo>
                    <a:pt x="1265428" y="31369"/>
                  </a:lnTo>
                  <a:lnTo>
                    <a:pt x="1265428" y="33921"/>
                  </a:lnTo>
                  <a:lnTo>
                    <a:pt x="1244765" y="67589"/>
                  </a:lnTo>
                  <a:lnTo>
                    <a:pt x="1229995" y="75311"/>
                  </a:lnTo>
                  <a:lnTo>
                    <a:pt x="1242568" y="87757"/>
                  </a:lnTo>
                  <a:lnTo>
                    <a:pt x="1272413" y="63627"/>
                  </a:lnTo>
                  <a:lnTo>
                    <a:pt x="1275334" y="58547"/>
                  </a:lnTo>
                  <a:lnTo>
                    <a:pt x="1282877" y="66205"/>
                  </a:lnTo>
                  <a:lnTo>
                    <a:pt x="1291056" y="72758"/>
                  </a:lnTo>
                  <a:lnTo>
                    <a:pt x="1299883" y="78257"/>
                  </a:lnTo>
                  <a:lnTo>
                    <a:pt x="1309370" y="82677"/>
                  </a:lnTo>
                  <a:lnTo>
                    <a:pt x="1320038" y="69342"/>
                  </a:lnTo>
                  <a:close/>
                </a:path>
                <a:path w="1414779" h="157479">
                  <a:moveTo>
                    <a:pt x="1351153" y="2171"/>
                  </a:moveTo>
                  <a:lnTo>
                    <a:pt x="1332738" y="2171"/>
                  </a:lnTo>
                  <a:lnTo>
                    <a:pt x="1332738" y="39624"/>
                  </a:lnTo>
                  <a:lnTo>
                    <a:pt x="1306703" y="39624"/>
                  </a:lnTo>
                  <a:lnTo>
                    <a:pt x="1306703" y="54991"/>
                  </a:lnTo>
                  <a:lnTo>
                    <a:pt x="1332738" y="54991"/>
                  </a:lnTo>
                  <a:lnTo>
                    <a:pt x="1332738" y="85725"/>
                  </a:lnTo>
                  <a:lnTo>
                    <a:pt x="1351153" y="85725"/>
                  </a:lnTo>
                  <a:lnTo>
                    <a:pt x="1351153" y="2171"/>
                  </a:lnTo>
                  <a:close/>
                </a:path>
                <a:path w="1414779" h="157479">
                  <a:moveTo>
                    <a:pt x="1353312" y="107823"/>
                  </a:moveTo>
                  <a:lnTo>
                    <a:pt x="1350264" y="102743"/>
                  </a:lnTo>
                  <a:lnTo>
                    <a:pt x="1349121" y="100838"/>
                  </a:lnTo>
                  <a:lnTo>
                    <a:pt x="1340866" y="95377"/>
                  </a:lnTo>
                  <a:lnTo>
                    <a:pt x="1334389" y="92113"/>
                  </a:lnTo>
                  <a:lnTo>
                    <a:pt x="1334389" y="112141"/>
                  </a:lnTo>
                  <a:lnTo>
                    <a:pt x="1334389" y="120523"/>
                  </a:lnTo>
                  <a:lnTo>
                    <a:pt x="1332103" y="123825"/>
                  </a:lnTo>
                  <a:lnTo>
                    <a:pt x="1327277" y="126238"/>
                  </a:lnTo>
                  <a:lnTo>
                    <a:pt x="1322578" y="128651"/>
                  </a:lnTo>
                  <a:lnTo>
                    <a:pt x="1315466" y="129794"/>
                  </a:lnTo>
                  <a:lnTo>
                    <a:pt x="1296416" y="129794"/>
                  </a:lnTo>
                  <a:lnTo>
                    <a:pt x="1289304" y="128651"/>
                  </a:lnTo>
                  <a:lnTo>
                    <a:pt x="1284732" y="126238"/>
                  </a:lnTo>
                  <a:lnTo>
                    <a:pt x="1280033" y="123825"/>
                  </a:lnTo>
                  <a:lnTo>
                    <a:pt x="1277620" y="120523"/>
                  </a:lnTo>
                  <a:lnTo>
                    <a:pt x="1277620" y="112141"/>
                  </a:lnTo>
                  <a:lnTo>
                    <a:pt x="1280033" y="108839"/>
                  </a:lnTo>
                  <a:lnTo>
                    <a:pt x="1284732" y="106426"/>
                  </a:lnTo>
                  <a:lnTo>
                    <a:pt x="1289304" y="104013"/>
                  </a:lnTo>
                  <a:lnTo>
                    <a:pt x="1296416" y="102743"/>
                  </a:lnTo>
                  <a:lnTo>
                    <a:pt x="1315466" y="102743"/>
                  </a:lnTo>
                  <a:lnTo>
                    <a:pt x="1322578" y="104013"/>
                  </a:lnTo>
                  <a:lnTo>
                    <a:pt x="1327404" y="106426"/>
                  </a:lnTo>
                  <a:lnTo>
                    <a:pt x="1332103" y="108839"/>
                  </a:lnTo>
                  <a:lnTo>
                    <a:pt x="1334389" y="112141"/>
                  </a:lnTo>
                  <a:lnTo>
                    <a:pt x="1334389" y="92113"/>
                  </a:lnTo>
                  <a:lnTo>
                    <a:pt x="1333957" y="91884"/>
                  </a:lnTo>
                  <a:lnTo>
                    <a:pt x="1325829" y="89382"/>
                  </a:lnTo>
                  <a:lnTo>
                    <a:pt x="1316443" y="87884"/>
                  </a:lnTo>
                  <a:lnTo>
                    <a:pt x="1305941" y="87376"/>
                  </a:lnTo>
                  <a:lnTo>
                    <a:pt x="1295374" y="87884"/>
                  </a:lnTo>
                  <a:lnTo>
                    <a:pt x="1258697" y="107569"/>
                  </a:lnTo>
                  <a:lnTo>
                    <a:pt x="1258697" y="124968"/>
                  </a:lnTo>
                  <a:lnTo>
                    <a:pt x="1295361" y="144792"/>
                  </a:lnTo>
                  <a:lnTo>
                    <a:pt x="1305941" y="145288"/>
                  </a:lnTo>
                  <a:lnTo>
                    <a:pt x="1316570" y="144792"/>
                  </a:lnTo>
                  <a:lnTo>
                    <a:pt x="1350568" y="129794"/>
                  </a:lnTo>
                  <a:lnTo>
                    <a:pt x="1353312" y="125222"/>
                  </a:lnTo>
                  <a:lnTo>
                    <a:pt x="1353312" y="107823"/>
                  </a:lnTo>
                  <a:close/>
                </a:path>
                <a:path w="1414779" h="157479">
                  <a:moveTo>
                    <a:pt x="1414399" y="90424"/>
                  </a:moveTo>
                  <a:lnTo>
                    <a:pt x="1412849" y="71767"/>
                  </a:lnTo>
                  <a:lnTo>
                    <a:pt x="1408239" y="54254"/>
                  </a:lnTo>
                  <a:lnTo>
                    <a:pt x="1400568" y="37909"/>
                  </a:lnTo>
                  <a:lnTo>
                    <a:pt x="1389888" y="22733"/>
                  </a:lnTo>
                  <a:lnTo>
                    <a:pt x="1372616" y="22733"/>
                  </a:lnTo>
                  <a:lnTo>
                    <a:pt x="1382864" y="38328"/>
                  </a:lnTo>
                  <a:lnTo>
                    <a:pt x="1390218" y="54825"/>
                  </a:lnTo>
                  <a:lnTo>
                    <a:pt x="1394625" y="72186"/>
                  </a:lnTo>
                  <a:lnTo>
                    <a:pt x="1396111" y="90424"/>
                  </a:lnTo>
                  <a:lnTo>
                    <a:pt x="1394625" y="108737"/>
                  </a:lnTo>
                  <a:lnTo>
                    <a:pt x="1390218" y="125958"/>
                  </a:lnTo>
                  <a:lnTo>
                    <a:pt x="1382864" y="142074"/>
                  </a:lnTo>
                  <a:lnTo>
                    <a:pt x="1372616" y="157099"/>
                  </a:lnTo>
                  <a:lnTo>
                    <a:pt x="1389761" y="157099"/>
                  </a:lnTo>
                  <a:lnTo>
                    <a:pt x="1400517" y="142722"/>
                  </a:lnTo>
                  <a:lnTo>
                    <a:pt x="1408214" y="126822"/>
                  </a:lnTo>
                  <a:lnTo>
                    <a:pt x="1412849" y="109385"/>
                  </a:lnTo>
                  <a:lnTo>
                    <a:pt x="1414399" y="904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21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3.2.2</a:t>
            </a:r>
            <a:r>
              <a:rPr dirty="0"/>
              <a:t> </a:t>
            </a:r>
            <a:r>
              <a:rPr dirty="0" spc="-170"/>
              <a:t>CSP</a:t>
            </a:r>
            <a:r>
              <a:rPr dirty="0"/>
              <a:t> 안전성 평가 컨설팅 절차(2/2)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76174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이용보고(실무)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 3.2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CSP</a:t>
            </a:r>
            <a:r>
              <a:rPr dirty="0" sz="1050" spc="-2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안전성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평가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상세</a:t>
            </a:r>
            <a:endParaRPr sz="1050">
              <a:latin typeface="Malgun Gothic"/>
              <a:cs typeface="Malgun Gothic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56297" y="1813305"/>
            <a:ext cx="9613265" cy="2343150"/>
            <a:chOff x="656297" y="1813305"/>
            <a:chExt cx="9613265" cy="2343150"/>
          </a:xfrm>
        </p:grpSpPr>
        <p:sp>
          <p:nvSpPr>
            <p:cNvPr id="11" name="object 11" descr=""/>
            <p:cNvSpPr/>
            <p:nvPr/>
          </p:nvSpPr>
          <p:spPr>
            <a:xfrm>
              <a:off x="659472" y="1816493"/>
              <a:ext cx="9606915" cy="327025"/>
            </a:xfrm>
            <a:custGeom>
              <a:avLst/>
              <a:gdLst/>
              <a:ahLst/>
              <a:cxnLst/>
              <a:rect l="l" t="t" r="r" b="b"/>
              <a:pathLst>
                <a:path w="9606915" h="327025">
                  <a:moveTo>
                    <a:pt x="9606699" y="0"/>
                  </a:moveTo>
                  <a:lnTo>
                    <a:pt x="2815336" y="0"/>
                  </a:lnTo>
                  <a:lnTo>
                    <a:pt x="0" y="0"/>
                  </a:lnTo>
                  <a:lnTo>
                    <a:pt x="0" y="326885"/>
                  </a:lnTo>
                  <a:lnTo>
                    <a:pt x="2815247" y="326885"/>
                  </a:lnTo>
                  <a:lnTo>
                    <a:pt x="9606699" y="326885"/>
                  </a:lnTo>
                  <a:lnTo>
                    <a:pt x="96066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9472" y="2143442"/>
              <a:ext cx="2815590" cy="2010410"/>
            </a:xfrm>
            <a:custGeom>
              <a:avLst/>
              <a:gdLst/>
              <a:ahLst/>
              <a:cxnLst/>
              <a:rect l="l" t="t" r="r" b="b"/>
              <a:pathLst>
                <a:path w="2815590" h="2010410">
                  <a:moveTo>
                    <a:pt x="2815336" y="789508"/>
                  </a:moveTo>
                  <a:lnTo>
                    <a:pt x="0" y="789508"/>
                  </a:lnTo>
                  <a:lnTo>
                    <a:pt x="0" y="2009838"/>
                  </a:lnTo>
                  <a:lnTo>
                    <a:pt x="2815336" y="2009838"/>
                  </a:lnTo>
                  <a:lnTo>
                    <a:pt x="2815336" y="789508"/>
                  </a:lnTo>
                  <a:close/>
                </a:path>
                <a:path w="2815590" h="2010410">
                  <a:moveTo>
                    <a:pt x="2815336" y="0"/>
                  </a:moveTo>
                  <a:lnTo>
                    <a:pt x="0" y="0"/>
                  </a:lnTo>
                  <a:lnTo>
                    <a:pt x="0" y="789495"/>
                  </a:lnTo>
                  <a:lnTo>
                    <a:pt x="2815336" y="789495"/>
                  </a:lnTo>
                  <a:lnTo>
                    <a:pt x="28153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56297" y="1813305"/>
              <a:ext cx="9613265" cy="2343150"/>
            </a:xfrm>
            <a:custGeom>
              <a:avLst/>
              <a:gdLst/>
              <a:ahLst/>
              <a:cxnLst/>
              <a:rect l="l" t="t" r="r" b="b"/>
              <a:pathLst>
                <a:path w="9613265" h="2343150">
                  <a:moveTo>
                    <a:pt x="2818422" y="0"/>
                  </a:moveTo>
                  <a:lnTo>
                    <a:pt x="2818422" y="2343150"/>
                  </a:lnTo>
                </a:path>
                <a:path w="9613265" h="2343150">
                  <a:moveTo>
                    <a:pt x="0" y="330072"/>
                  </a:moveTo>
                  <a:lnTo>
                    <a:pt x="9613176" y="330072"/>
                  </a:lnTo>
                </a:path>
                <a:path w="9613265" h="2343150">
                  <a:moveTo>
                    <a:pt x="0" y="1119631"/>
                  </a:moveTo>
                  <a:lnTo>
                    <a:pt x="9613176" y="1119631"/>
                  </a:lnTo>
                </a:path>
                <a:path w="9613265" h="2343150">
                  <a:moveTo>
                    <a:pt x="3175" y="0"/>
                  </a:moveTo>
                  <a:lnTo>
                    <a:pt x="3175" y="2343150"/>
                  </a:lnTo>
                </a:path>
                <a:path w="9613265" h="2343150">
                  <a:moveTo>
                    <a:pt x="9610001" y="0"/>
                  </a:moveTo>
                  <a:lnTo>
                    <a:pt x="9610001" y="2343150"/>
                  </a:lnTo>
                </a:path>
                <a:path w="9613265" h="2343150">
                  <a:moveTo>
                    <a:pt x="0" y="3175"/>
                  </a:moveTo>
                  <a:lnTo>
                    <a:pt x="9613176" y="3175"/>
                  </a:lnTo>
                </a:path>
                <a:path w="9613265" h="2343150">
                  <a:moveTo>
                    <a:pt x="0" y="2339975"/>
                  </a:moveTo>
                  <a:lnTo>
                    <a:pt x="9613176" y="2339975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924304" y="1905634"/>
              <a:ext cx="5062220" cy="146050"/>
            </a:xfrm>
            <a:custGeom>
              <a:avLst/>
              <a:gdLst/>
              <a:ahLst/>
              <a:cxnLst/>
              <a:rect l="l" t="t" r="r" b="b"/>
              <a:pathLst>
                <a:path w="5062220" h="146050">
                  <a:moveTo>
                    <a:pt x="113576" y="8763"/>
                  </a:moveTo>
                  <a:lnTo>
                    <a:pt x="20193" y="8763"/>
                  </a:lnTo>
                  <a:lnTo>
                    <a:pt x="20193" y="21463"/>
                  </a:lnTo>
                  <a:lnTo>
                    <a:pt x="20193" y="24003"/>
                  </a:lnTo>
                  <a:lnTo>
                    <a:pt x="94932" y="24003"/>
                  </a:lnTo>
                  <a:lnTo>
                    <a:pt x="94932" y="32893"/>
                  </a:lnTo>
                  <a:lnTo>
                    <a:pt x="94805" y="32893"/>
                  </a:lnTo>
                  <a:lnTo>
                    <a:pt x="94805" y="35433"/>
                  </a:lnTo>
                  <a:lnTo>
                    <a:pt x="94640" y="35433"/>
                  </a:lnTo>
                  <a:lnTo>
                    <a:pt x="94640" y="41783"/>
                  </a:lnTo>
                  <a:lnTo>
                    <a:pt x="94297" y="41783"/>
                  </a:lnTo>
                  <a:lnTo>
                    <a:pt x="94297" y="50673"/>
                  </a:lnTo>
                  <a:lnTo>
                    <a:pt x="94005" y="50673"/>
                  </a:lnTo>
                  <a:lnTo>
                    <a:pt x="94005" y="53213"/>
                  </a:lnTo>
                  <a:lnTo>
                    <a:pt x="93522" y="53213"/>
                  </a:lnTo>
                  <a:lnTo>
                    <a:pt x="93522" y="65913"/>
                  </a:lnTo>
                  <a:lnTo>
                    <a:pt x="111506" y="65913"/>
                  </a:lnTo>
                  <a:lnTo>
                    <a:pt x="111506" y="53213"/>
                  </a:lnTo>
                  <a:lnTo>
                    <a:pt x="112077" y="53213"/>
                  </a:lnTo>
                  <a:lnTo>
                    <a:pt x="112077" y="50673"/>
                  </a:lnTo>
                  <a:lnTo>
                    <a:pt x="112420" y="50673"/>
                  </a:lnTo>
                  <a:lnTo>
                    <a:pt x="112420" y="41783"/>
                  </a:lnTo>
                  <a:lnTo>
                    <a:pt x="112852" y="41783"/>
                  </a:lnTo>
                  <a:lnTo>
                    <a:pt x="112852" y="35433"/>
                  </a:lnTo>
                  <a:lnTo>
                    <a:pt x="113055" y="35433"/>
                  </a:lnTo>
                  <a:lnTo>
                    <a:pt x="113055" y="32893"/>
                  </a:lnTo>
                  <a:lnTo>
                    <a:pt x="113258" y="32893"/>
                  </a:lnTo>
                  <a:lnTo>
                    <a:pt x="113258" y="24003"/>
                  </a:lnTo>
                  <a:lnTo>
                    <a:pt x="113461" y="24003"/>
                  </a:lnTo>
                  <a:lnTo>
                    <a:pt x="113461" y="21463"/>
                  </a:lnTo>
                  <a:lnTo>
                    <a:pt x="113576" y="8763"/>
                  </a:lnTo>
                  <a:close/>
                </a:path>
                <a:path w="5062220" h="146050">
                  <a:moveTo>
                    <a:pt x="133096" y="66421"/>
                  </a:moveTo>
                  <a:lnTo>
                    <a:pt x="0" y="66421"/>
                  </a:lnTo>
                  <a:lnTo>
                    <a:pt x="0" y="82296"/>
                  </a:lnTo>
                  <a:lnTo>
                    <a:pt x="56007" y="82296"/>
                  </a:lnTo>
                  <a:lnTo>
                    <a:pt x="56007" y="145669"/>
                  </a:lnTo>
                  <a:lnTo>
                    <a:pt x="74803" y="145669"/>
                  </a:lnTo>
                  <a:lnTo>
                    <a:pt x="74803" y="82296"/>
                  </a:lnTo>
                  <a:lnTo>
                    <a:pt x="133096" y="82296"/>
                  </a:lnTo>
                  <a:lnTo>
                    <a:pt x="133096" y="66421"/>
                  </a:lnTo>
                  <a:close/>
                </a:path>
                <a:path w="5062220" h="146050">
                  <a:moveTo>
                    <a:pt x="265430" y="5588"/>
                  </a:moveTo>
                  <a:lnTo>
                    <a:pt x="246888" y="5588"/>
                  </a:lnTo>
                  <a:lnTo>
                    <a:pt x="246888" y="18923"/>
                  </a:lnTo>
                  <a:lnTo>
                    <a:pt x="191008" y="18923"/>
                  </a:lnTo>
                  <a:lnTo>
                    <a:pt x="191008" y="6223"/>
                  </a:lnTo>
                  <a:lnTo>
                    <a:pt x="172466" y="6223"/>
                  </a:lnTo>
                  <a:lnTo>
                    <a:pt x="172466" y="18923"/>
                  </a:lnTo>
                  <a:lnTo>
                    <a:pt x="172466" y="34163"/>
                  </a:lnTo>
                  <a:lnTo>
                    <a:pt x="172466" y="45593"/>
                  </a:lnTo>
                  <a:lnTo>
                    <a:pt x="172466" y="62103"/>
                  </a:lnTo>
                  <a:lnTo>
                    <a:pt x="265430" y="62103"/>
                  </a:lnTo>
                  <a:lnTo>
                    <a:pt x="265430" y="45847"/>
                  </a:lnTo>
                  <a:lnTo>
                    <a:pt x="265430" y="45593"/>
                  </a:lnTo>
                  <a:lnTo>
                    <a:pt x="265430" y="34544"/>
                  </a:lnTo>
                  <a:lnTo>
                    <a:pt x="246888" y="34544"/>
                  </a:lnTo>
                  <a:lnTo>
                    <a:pt x="246888" y="45593"/>
                  </a:lnTo>
                  <a:lnTo>
                    <a:pt x="191008" y="45593"/>
                  </a:lnTo>
                  <a:lnTo>
                    <a:pt x="191008" y="34163"/>
                  </a:lnTo>
                  <a:lnTo>
                    <a:pt x="265430" y="34163"/>
                  </a:lnTo>
                  <a:lnTo>
                    <a:pt x="265430" y="19304"/>
                  </a:lnTo>
                  <a:lnTo>
                    <a:pt x="265430" y="18923"/>
                  </a:lnTo>
                  <a:lnTo>
                    <a:pt x="265430" y="5588"/>
                  </a:lnTo>
                  <a:close/>
                </a:path>
                <a:path w="5062220" h="146050">
                  <a:moveTo>
                    <a:pt x="267843" y="125603"/>
                  </a:moveTo>
                  <a:lnTo>
                    <a:pt x="190754" y="125603"/>
                  </a:lnTo>
                  <a:lnTo>
                    <a:pt x="190754" y="98933"/>
                  </a:lnTo>
                  <a:lnTo>
                    <a:pt x="171958" y="98933"/>
                  </a:lnTo>
                  <a:lnTo>
                    <a:pt x="171958" y="125603"/>
                  </a:lnTo>
                  <a:lnTo>
                    <a:pt x="171958" y="142113"/>
                  </a:lnTo>
                  <a:lnTo>
                    <a:pt x="267843" y="142113"/>
                  </a:lnTo>
                  <a:lnTo>
                    <a:pt x="267843" y="125603"/>
                  </a:lnTo>
                  <a:close/>
                </a:path>
                <a:path w="5062220" h="146050">
                  <a:moveTo>
                    <a:pt x="285496" y="73152"/>
                  </a:moveTo>
                  <a:lnTo>
                    <a:pt x="152400" y="73152"/>
                  </a:lnTo>
                  <a:lnTo>
                    <a:pt x="152400" y="88773"/>
                  </a:lnTo>
                  <a:lnTo>
                    <a:pt x="209550" y="88773"/>
                  </a:lnTo>
                  <a:lnTo>
                    <a:pt x="209550" y="116586"/>
                  </a:lnTo>
                  <a:lnTo>
                    <a:pt x="228219" y="116586"/>
                  </a:lnTo>
                  <a:lnTo>
                    <a:pt x="228219" y="88773"/>
                  </a:lnTo>
                  <a:lnTo>
                    <a:pt x="285496" y="88773"/>
                  </a:lnTo>
                  <a:lnTo>
                    <a:pt x="285496" y="73152"/>
                  </a:lnTo>
                  <a:close/>
                </a:path>
                <a:path w="5062220" h="146050">
                  <a:moveTo>
                    <a:pt x="4711827" y="69342"/>
                  </a:moveTo>
                  <a:lnTo>
                    <a:pt x="4704677" y="66751"/>
                  </a:lnTo>
                  <a:lnTo>
                    <a:pt x="4698085" y="63157"/>
                  </a:lnTo>
                  <a:lnTo>
                    <a:pt x="4692053" y="58559"/>
                  </a:lnTo>
                  <a:lnTo>
                    <a:pt x="4689043" y="55499"/>
                  </a:lnTo>
                  <a:lnTo>
                    <a:pt x="4686541" y="52959"/>
                  </a:lnTo>
                  <a:lnTo>
                    <a:pt x="4676140" y="8255"/>
                  </a:lnTo>
                  <a:lnTo>
                    <a:pt x="4657471" y="8255"/>
                  </a:lnTo>
                  <a:lnTo>
                    <a:pt x="4657471" y="27559"/>
                  </a:lnTo>
                  <a:lnTo>
                    <a:pt x="4656823" y="34493"/>
                  </a:lnTo>
                  <a:lnTo>
                    <a:pt x="4635525" y="66789"/>
                  </a:lnTo>
                  <a:lnTo>
                    <a:pt x="4621517" y="75057"/>
                  </a:lnTo>
                  <a:lnTo>
                    <a:pt x="4635119" y="88519"/>
                  </a:lnTo>
                  <a:lnTo>
                    <a:pt x="4664443" y="60960"/>
                  </a:lnTo>
                  <a:lnTo>
                    <a:pt x="4667123" y="55499"/>
                  </a:lnTo>
                  <a:lnTo>
                    <a:pt x="4673663" y="64363"/>
                  </a:lnTo>
                  <a:lnTo>
                    <a:pt x="4681309" y="72097"/>
                  </a:lnTo>
                  <a:lnTo>
                    <a:pt x="4690046" y="78701"/>
                  </a:lnTo>
                  <a:lnTo>
                    <a:pt x="4699889" y="84201"/>
                  </a:lnTo>
                  <a:lnTo>
                    <a:pt x="4711827" y="69342"/>
                  </a:lnTo>
                  <a:close/>
                </a:path>
                <a:path w="5062220" h="146050">
                  <a:moveTo>
                    <a:pt x="4743577" y="124968"/>
                  </a:moveTo>
                  <a:lnTo>
                    <a:pt x="4668520" y="124968"/>
                  </a:lnTo>
                  <a:lnTo>
                    <a:pt x="4668520" y="93218"/>
                  </a:lnTo>
                  <a:lnTo>
                    <a:pt x="4649724" y="93218"/>
                  </a:lnTo>
                  <a:lnTo>
                    <a:pt x="4649724" y="140716"/>
                  </a:lnTo>
                  <a:lnTo>
                    <a:pt x="4743577" y="140716"/>
                  </a:lnTo>
                  <a:lnTo>
                    <a:pt x="4743577" y="124968"/>
                  </a:lnTo>
                  <a:close/>
                </a:path>
                <a:path w="5062220" h="146050">
                  <a:moveTo>
                    <a:pt x="4761484" y="45466"/>
                  </a:moveTo>
                  <a:lnTo>
                    <a:pt x="4739513" y="45466"/>
                  </a:lnTo>
                  <a:lnTo>
                    <a:pt x="4739513" y="2159"/>
                  </a:lnTo>
                  <a:lnTo>
                    <a:pt x="4720971" y="2159"/>
                  </a:lnTo>
                  <a:lnTo>
                    <a:pt x="4720971" y="105410"/>
                  </a:lnTo>
                  <a:lnTo>
                    <a:pt x="4739513" y="105410"/>
                  </a:lnTo>
                  <a:lnTo>
                    <a:pt x="4739513" y="61087"/>
                  </a:lnTo>
                  <a:lnTo>
                    <a:pt x="4761484" y="61087"/>
                  </a:lnTo>
                  <a:lnTo>
                    <a:pt x="4761484" y="45466"/>
                  </a:lnTo>
                  <a:close/>
                </a:path>
                <a:path w="5062220" h="146050">
                  <a:moveTo>
                    <a:pt x="4905248" y="41148"/>
                  </a:moveTo>
                  <a:lnTo>
                    <a:pt x="4866894" y="34417"/>
                  </a:lnTo>
                  <a:lnTo>
                    <a:pt x="4856099" y="26416"/>
                  </a:lnTo>
                  <a:lnTo>
                    <a:pt x="4894961" y="26416"/>
                  </a:lnTo>
                  <a:lnTo>
                    <a:pt x="4894961" y="11684"/>
                  </a:lnTo>
                  <a:lnTo>
                    <a:pt x="4852416" y="11684"/>
                  </a:lnTo>
                  <a:lnTo>
                    <a:pt x="4852416" y="0"/>
                  </a:lnTo>
                  <a:lnTo>
                    <a:pt x="4833747" y="0"/>
                  </a:lnTo>
                  <a:lnTo>
                    <a:pt x="4833747" y="11684"/>
                  </a:lnTo>
                  <a:lnTo>
                    <a:pt x="4791075" y="11684"/>
                  </a:lnTo>
                  <a:lnTo>
                    <a:pt x="4791075" y="26416"/>
                  </a:lnTo>
                  <a:lnTo>
                    <a:pt x="4830064" y="26416"/>
                  </a:lnTo>
                  <a:lnTo>
                    <a:pt x="4826127" y="30988"/>
                  </a:lnTo>
                  <a:lnTo>
                    <a:pt x="4787709" y="41287"/>
                  </a:lnTo>
                  <a:lnTo>
                    <a:pt x="4779645" y="41529"/>
                  </a:lnTo>
                  <a:lnTo>
                    <a:pt x="4789424" y="55753"/>
                  </a:lnTo>
                  <a:lnTo>
                    <a:pt x="4831207" y="45212"/>
                  </a:lnTo>
                  <a:lnTo>
                    <a:pt x="4843145" y="36703"/>
                  </a:lnTo>
                  <a:lnTo>
                    <a:pt x="4847425" y="40043"/>
                  </a:lnTo>
                  <a:lnTo>
                    <a:pt x="4888789" y="54673"/>
                  </a:lnTo>
                  <a:lnTo>
                    <a:pt x="4896104" y="55499"/>
                  </a:lnTo>
                  <a:lnTo>
                    <a:pt x="4905248" y="41148"/>
                  </a:lnTo>
                  <a:close/>
                </a:path>
                <a:path w="5062220" h="146050">
                  <a:moveTo>
                    <a:pt x="4909566" y="59944"/>
                  </a:moveTo>
                  <a:lnTo>
                    <a:pt x="4776470" y="59944"/>
                  </a:lnTo>
                  <a:lnTo>
                    <a:pt x="4776470" y="75311"/>
                  </a:lnTo>
                  <a:lnTo>
                    <a:pt x="4833620" y="75311"/>
                  </a:lnTo>
                  <a:lnTo>
                    <a:pt x="4833620" y="83947"/>
                  </a:lnTo>
                  <a:lnTo>
                    <a:pt x="4795901" y="83947"/>
                  </a:lnTo>
                  <a:lnTo>
                    <a:pt x="4795901" y="98806"/>
                  </a:lnTo>
                  <a:lnTo>
                    <a:pt x="4871339" y="98806"/>
                  </a:lnTo>
                  <a:lnTo>
                    <a:pt x="4871339" y="106299"/>
                  </a:lnTo>
                  <a:lnTo>
                    <a:pt x="4795901" y="106299"/>
                  </a:lnTo>
                  <a:lnTo>
                    <a:pt x="4795901" y="143129"/>
                  </a:lnTo>
                  <a:lnTo>
                    <a:pt x="4893437" y="143129"/>
                  </a:lnTo>
                  <a:lnTo>
                    <a:pt x="4893437" y="128270"/>
                  </a:lnTo>
                  <a:lnTo>
                    <a:pt x="4814570" y="128270"/>
                  </a:lnTo>
                  <a:lnTo>
                    <a:pt x="4814570" y="120650"/>
                  </a:lnTo>
                  <a:lnTo>
                    <a:pt x="4890008" y="120650"/>
                  </a:lnTo>
                  <a:lnTo>
                    <a:pt x="4890008" y="83947"/>
                  </a:lnTo>
                  <a:lnTo>
                    <a:pt x="4852289" y="83947"/>
                  </a:lnTo>
                  <a:lnTo>
                    <a:pt x="4852289" y="75311"/>
                  </a:lnTo>
                  <a:lnTo>
                    <a:pt x="4909566" y="75311"/>
                  </a:lnTo>
                  <a:lnTo>
                    <a:pt x="4909566" y="59944"/>
                  </a:lnTo>
                  <a:close/>
                </a:path>
                <a:path w="5062220" h="146050">
                  <a:moveTo>
                    <a:pt x="5041900" y="3937"/>
                  </a:moveTo>
                  <a:lnTo>
                    <a:pt x="5023358" y="3937"/>
                  </a:lnTo>
                  <a:lnTo>
                    <a:pt x="5023358" y="19177"/>
                  </a:lnTo>
                  <a:lnTo>
                    <a:pt x="5023358" y="34544"/>
                  </a:lnTo>
                  <a:lnTo>
                    <a:pt x="4967478" y="34544"/>
                  </a:lnTo>
                  <a:lnTo>
                    <a:pt x="4967478" y="19177"/>
                  </a:lnTo>
                  <a:lnTo>
                    <a:pt x="5023358" y="19177"/>
                  </a:lnTo>
                  <a:lnTo>
                    <a:pt x="5023358" y="3937"/>
                  </a:lnTo>
                  <a:lnTo>
                    <a:pt x="4948936" y="3937"/>
                  </a:lnTo>
                  <a:lnTo>
                    <a:pt x="4948936" y="49784"/>
                  </a:lnTo>
                  <a:lnTo>
                    <a:pt x="5041900" y="49784"/>
                  </a:lnTo>
                  <a:lnTo>
                    <a:pt x="5041900" y="34544"/>
                  </a:lnTo>
                  <a:lnTo>
                    <a:pt x="5041900" y="19177"/>
                  </a:lnTo>
                  <a:lnTo>
                    <a:pt x="5041900" y="3937"/>
                  </a:lnTo>
                  <a:close/>
                </a:path>
                <a:path w="5062220" h="146050">
                  <a:moveTo>
                    <a:pt x="5061966" y="59055"/>
                  </a:moveTo>
                  <a:lnTo>
                    <a:pt x="4928870" y="59055"/>
                  </a:lnTo>
                  <a:lnTo>
                    <a:pt x="4928870" y="74422"/>
                  </a:lnTo>
                  <a:lnTo>
                    <a:pt x="4986020" y="74422"/>
                  </a:lnTo>
                  <a:lnTo>
                    <a:pt x="4986020" y="83820"/>
                  </a:lnTo>
                  <a:lnTo>
                    <a:pt x="4948301" y="83820"/>
                  </a:lnTo>
                  <a:lnTo>
                    <a:pt x="4948301" y="99060"/>
                  </a:lnTo>
                  <a:lnTo>
                    <a:pt x="5023739" y="99060"/>
                  </a:lnTo>
                  <a:lnTo>
                    <a:pt x="5023739" y="106172"/>
                  </a:lnTo>
                  <a:lnTo>
                    <a:pt x="4948301" y="106172"/>
                  </a:lnTo>
                  <a:lnTo>
                    <a:pt x="4948301" y="143129"/>
                  </a:lnTo>
                  <a:lnTo>
                    <a:pt x="5045837" y="143129"/>
                  </a:lnTo>
                  <a:lnTo>
                    <a:pt x="5045837" y="128016"/>
                  </a:lnTo>
                  <a:lnTo>
                    <a:pt x="4966970" y="128016"/>
                  </a:lnTo>
                  <a:lnTo>
                    <a:pt x="4966970" y="120777"/>
                  </a:lnTo>
                  <a:lnTo>
                    <a:pt x="5042408" y="120777"/>
                  </a:lnTo>
                  <a:lnTo>
                    <a:pt x="5042408" y="83820"/>
                  </a:lnTo>
                  <a:lnTo>
                    <a:pt x="5004689" y="83820"/>
                  </a:lnTo>
                  <a:lnTo>
                    <a:pt x="5004689" y="74422"/>
                  </a:lnTo>
                  <a:lnTo>
                    <a:pt x="5061966" y="74422"/>
                  </a:lnTo>
                  <a:lnTo>
                    <a:pt x="5061966" y="59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7168" y="1907793"/>
              <a:ext cx="116004" cy="14338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592072" y="2336418"/>
              <a:ext cx="3087370" cy="287655"/>
            </a:xfrm>
            <a:custGeom>
              <a:avLst/>
              <a:gdLst/>
              <a:ahLst/>
              <a:cxnLst/>
              <a:rect l="l" t="t" r="r" b="b"/>
              <a:pathLst>
                <a:path w="3087370" h="287655">
                  <a:moveTo>
                    <a:pt x="119888" y="156591"/>
                  </a:moveTo>
                  <a:lnTo>
                    <a:pt x="13208" y="156591"/>
                  </a:lnTo>
                  <a:lnTo>
                    <a:pt x="13208" y="172085"/>
                  </a:lnTo>
                  <a:lnTo>
                    <a:pt x="119888" y="172085"/>
                  </a:lnTo>
                  <a:lnTo>
                    <a:pt x="119888" y="156591"/>
                  </a:lnTo>
                  <a:close/>
                </a:path>
                <a:path w="3087370" h="287655">
                  <a:moveTo>
                    <a:pt x="120904" y="213487"/>
                  </a:moveTo>
                  <a:lnTo>
                    <a:pt x="100076" y="213487"/>
                  </a:lnTo>
                  <a:lnTo>
                    <a:pt x="102235" y="178435"/>
                  </a:lnTo>
                  <a:lnTo>
                    <a:pt x="83566" y="178435"/>
                  </a:lnTo>
                  <a:lnTo>
                    <a:pt x="82296" y="213487"/>
                  </a:lnTo>
                  <a:lnTo>
                    <a:pt x="50673" y="213487"/>
                  </a:lnTo>
                  <a:lnTo>
                    <a:pt x="49517" y="178435"/>
                  </a:lnTo>
                  <a:lnTo>
                    <a:pt x="30861" y="178435"/>
                  </a:lnTo>
                  <a:lnTo>
                    <a:pt x="32512" y="213487"/>
                  </a:lnTo>
                  <a:lnTo>
                    <a:pt x="12192" y="213487"/>
                  </a:lnTo>
                  <a:lnTo>
                    <a:pt x="12192" y="228854"/>
                  </a:lnTo>
                  <a:lnTo>
                    <a:pt x="120904" y="228854"/>
                  </a:lnTo>
                  <a:lnTo>
                    <a:pt x="120904" y="213487"/>
                  </a:lnTo>
                  <a:close/>
                </a:path>
                <a:path w="3087370" h="287655">
                  <a:moveTo>
                    <a:pt x="133096" y="252603"/>
                  </a:moveTo>
                  <a:lnTo>
                    <a:pt x="0" y="252603"/>
                  </a:lnTo>
                  <a:lnTo>
                    <a:pt x="0" y="268224"/>
                  </a:lnTo>
                  <a:lnTo>
                    <a:pt x="133096" y="268224"/>
                  </a:lnTo>
                  <a:lnTo>
                    <a:pt x="133096" y="252603"/>
                  </a:lnTo>
                  <a:close/>
                </a:path>
                <a:path w="3087370" h="287655">
                  <a:moveTo>
                    <a:pt x="285496" y="252730"/>
                  </a:moveTo>
                  <a:lnTo>
                    <a:pt x="228219" y="252730"/>
                  </a:lnTo>
                  <a:lnTo>
                    <a:pt x="228219" y="232664"/>
                  </a:lnTo>
                  <a:lnTo>
                    <a:pt x="269875" y="232664"/>
                  </a:lnTo>
                  <a:lnTo>
                    <a:pt x="269875" y="217297"/>
                  </a:lnTo>
                  <a:lnTo>
                    <a:pt x="189992" y="217297"/>
                  </a:lnTo>
                  <a:lnTo>
                    <a:pt x="189992" y="201422"/>
                  </a:lnTo>
                  <a:lnTo>
                    <a:pt x="266065" y="201422"/>
                  </a:lnTo>
                  <a:lnTo>
                    <a:pt x="266065" y="156591"/>
                  </a:lnTo>
                  <a:lnTo>
                    <a:pt x="171577" y="156591"/>
                  </a:lnTo>
                  <a:lnTo>
                    <a:pt x="171577" y="172085"/>
                  </a:lnTo>
                  <a:lnTo>
                    <a:pt x="247269" y="172085"/>
                  </a:lnTo>
                  <a:lnTo>
                    <a:pt x="247269" y="186436"/>
                  </a:lnTo>
                  <a:lnTo>
                    <a:pt x="171196" y="186436"/>
                  </a:lnTo>
                  <a:lnTo>
                    <a:pt x="171196" y="232664"/>
                  </a:lnTo>
                  <a:lnTo>
                    <a:pt x="209677" y="232664"/>
                  </a:lnTo>
                  <a:lnTo>
                    <a:pt x="209677" y="252730"/>
                  </a:lnTo>
                  <a:lnTo>
                    <a:pt x="152400" y="252730"/>
                  </a:lnTo>
                  <a:lnTo>
                    <a:pt x="152400" y="268351"/>
                  </a:lnTo>
                  <a:lnTo>
                    <a:pt x="285496" y="268351"/>
                  </a:lnTo>
                  <a:lnTo>
                    <a:pt x="285496" y="252730"/>
                  </a:lnTo>
                  <a:close/>
                </a:path>
                <a:path w="3087370" h="287655">
                  <a:moveTo>
                    <a:pt x="378460" y="209804"/>
                  </a:moveTo>
                  <a:lnTo>
                    <a:pt x="349885" y="179578"/>
                  </a:lnTo>
                  <a:lnTo>
                    <a:pt x="349885" y="166751"/>
                  </a:lnTo>
                  <a:lnTo>
                    <a:pt x="372872" y="166751"/>
                  </a:lnTo>
                  <a:lnTo>
                    <a:pt x="372872" y="150876"/>
                  </a:lnTo>
                  <a:lnTo>
                    <a:pt x="308610" y="150876"/>
                  </a:lnTo>
                  <a:lnTo>
                    <a:pt x="308610" y="166751"/>
                  </a:lnTo>
                  <a:lnTo>
                    <a:pt x="332105" y="166751"/>
                  </a:lnTo>
                  <a:lnTo>
                    <a:pt x="332105" y="171069"/>
                  </a:lnTo>
                  <a:lnTo>
                    <a:pt x="314680" y="206679"/>
                  </a:lnTo>
                  <a:lnTo>
                    <a:pt x="302133" y="214630"/>
                  </a:lnTo>
                  <a:lnTo>
                    <a:pt x="315087" y="227076"/>
                  </a:lnTo>
                  <a:lnTo>
                    <a:pt x="323316" y="221081"/>
                  </a:lnTo>
                  <a:lnTo>
                    <a:pt x="330479" y="214490"/>
                  </a:lnTo>
                  <a:lnTo>
                    <a:pt x="336550" y="207314"/>
                  </a:lnTo>
                  <a:lnTo>
                    <a:pt x="341503" y="199517"/>
                  </a:lnTo>
                  <a:lnTo>
                    <a:pt x="346659" y="206502"/>
                  </a:lnTo>
                  <a:lnTo>
                    <a:pt x="352615" y="212775"/>
                  </a:lnTo>
                  <a:lnTo>
                    <a:pt x="359321" y="218363"/>
                  </a:lnTo>
                  <a:lnTo>
                    <a:pt x="366776" y="223266"/>
                  </a:lnTo>
                  <a:lnTo>
                    <a:pt x="378460" y="209804"/>
                  </a:lnTo>
                  <a:close/>
                </a:path>
                <a:path w="3087370" h="287655">
                  <a:moveTo>
                    <a:pt x="401701" y="147066"/>
                  </a:moveTo>
                  <a:lnTo>
                    <a:pt x="383286" y="147066"/>
                  </a:lnTo>
                  <a:lnTo>
                    <a:pt x="383286" y="176911"/>
                  </a:lnTo>
                  <a:lnTo>
                    <a:pt x="364363" y="176911"/>
                  </a:lnTo>
                  <a:lnTo>
                    <a:pt x="364363" y="191897"/>
                  </a:lnTo>
                  <a:lnTo>
                    <a:pt x="383286" y="191897"/>
                  </a:lnTo>
                  <a:lnTo>
                    <a:pt x="383286" y="226949"/>
                  </a:lnTo>
                  <a:lnTo>
                    <a:pt x="401701" y="226949"/>
                  </a:lnTo>
                  <a:lnTo>
                    <a:pt x="401701" y="147066"/>
                  </a:lnTo>
                  <a:close/>
                </a:path>
                <a:path w="3087370" h="287655">
                  <a:moveTo>
                    <a:pt x="429260" y="233045"/>
                  </a:moveTo>
                  <a:lnTo>
                    <a:pt x="334010" y="233045"/>
                  </a:lnTo>
                  <a:lnTo>
                    <a:pt x="334010" y="248793"/>
                  </a:lnTo>
                  <a:lnTo>
                    <a:pt x="410591" y="248793"/>
                  </a:lnTo>
                  <a:lnTo>
                    <a:pt x="410591" y="287655"/>
                  </a:lnTo>
                  <a:lnTo>
                    <a:pt x="429260" y="287655"/>
                  </a:lnTo>
                  <a:lnTo>
                    <a:pt x="429260" y="233045"/>
                  </a:lnTo>
                  <a:close/>
                </a:path>
                <a:path w="3087370" h="287655">
                  <a:moveTo>
                    <a:pt x="429260" y="144145"/>
                  </a:moveTo>
                  <a:lnTo>
                    <a:pt x="410845" y="144145"/>
                  </a:lnTo>
                  <a:lnTo>
                    <a:pt x="410845" y="226949"/>
                  </a:lnTo>
                  <a:lnTo>
                    <a:pt x="429260" y="226949"/>
                  </a:lnTo>
                  <a:lnTo>
                    <a:pt x="429260" y="144145"/>
                  </a:lnTo>
                  <a:close/>
                </a:path>
                <a:path w="3087370" h="287655">
                  <a:moveTo>
                    <a:pt x="573659" y="214249"/>
                  </a:moveTo>
                  <a:lnTo>
                    <a:pt x="495554" y="214249"/>
                  </a:lnTo>
                  <a:lnTo>
                    <a:pt x="495554" y="200660"/>
                  </a:lnTo>
                  <a:lnTo>
                    <a:pt x="567182" y="200660"/>
                  </a:lnTo>
                  <a:lnTo>
                    <a:pt x="567182" y="185293"/>
                  </a:lnTo>
                  <a:lnTo>
                    <a:pt x="495554" y="185293"/>
                  </a:lnTo>
                  <a:lnTo>
                    <a:pt x="495554" y="172212"/>
                  </a:lnTo>
                  <a:lnTo>
                    <a:pt x="571246" y="172212"/>
                  </a:lnTo>
                  <a:lnTo>
                    <a:pt x="571246" y="156845"/>
                  </a:lnTo>
                  <a:lnTo>
                    <a:pt x="476758" y="156845"/>
                  </a:lnTo>
                  <a:lnTo>
                    <a:pt x="476758" y="229616"/>
                  </a:lnTo>
                  <a:lnTo>
                    <a:pt x="573659" y="229616"/>
                  </a:lnTo>
                  <a:lnTo>
                    <a:pt x="573659" y="214249"/>
                  </a:lnTo>
                  <a:close/>
                </a:path>
                <a:path w="3087370" h="287655">
                  <a:moveTo>
                    <a:pt x="590296" y="252984"/>
                  </a:moveTo>
                  <a:lnTo>
                    <a:pt x="457200" y="252984"/>
                  </a:lnTo>
                  <a:lnTo>
                    <a:pt x="457200" y="268478"/>
                  </a:lnTo>
                  <a:lnTo>
                    <a:pt x="590296" y="268478"/>
                  </a:lnTo>
                  <a:lnTo>
                    <a:pt x="590296" y="252984"/>
                  </a:lnTo>
                  <a:close/>
                </a:path>
                <a:path w="3087370" h="287655">
                  <a:moveTo>
                    <a:pt x="746125" y="151765"/>
                  </a:moveTo>
                  <a:lnTo>
                    <a:pt x="672211" y="151765"/>
                  </a:lnTo>
                  <a:lnTo>
                    <a:pt x="672211" y="167386"/>
                  </a:lnTo>
                  <a:lnTo>
                    <a:pt x="727329" y="167386"/>
                  </a:lnTo>
                  <a:lnTo>
                    <a:pt x="727036" y="176822"/>
                  </a:lnTo>
                  <a:lnTo>
                    <a:pt x="726592" y="185674"/>
                  </a:lnTo>
                  <a:lnTo>
                    <a:pt x="725995" y="193967"/>
                  </a:lnTo>
                  <a:lnTo>
                    <a:pt x="725297" y="201676"/>
                  </a:lnTo>
                  <a:lnTo>
                    <a:pt x="743458" y="203454"/>
                  </a:lnTo>
                  <a:lnTo>
                    <a:pt x="744613" y="192227"/>
                  </a:lnTo>
                  <a:lnTo>
                    <a:pt x="745451" y="179857"/>
                  </a:lnTo>
                  <a:lnTo>
                    <a:pt x="745947" y="166370"/>
                  </a:lnTo>
                  <a:lnTo>
                    <a:pt x="746125" y="151765"/>
                  </a:lnTo>
                  <a:close/>
                </a:path>
                <a:path w="3087370" h="287655">
                  <a:moveTo>
                    <a:pt x="756666" y="226568"/>
                  </a:moveTo>
                  <a:lnTo>
                    <a:pt x="755650" y="213106"/>
                  </a:lnTo>
                  <a:lnTo>
                    <a:pt x="755523" y="211328"/>
                  </a:lnTo>
                  <a:lnTo>
                    <a:pt x="747712" y="211810"/>
                  </a:lnTo>
                  <a:lnTo>
                    <a:pt x="737450" y="212267"/>
                  </a:lnTo>
                  <a:lnTo>
                    <a:pt x="709676" y="213106"/>
                  </a:lnTo>
                  <a:lnTo>
                    <a:pt x="709676" y="184658"/>
                  </a:lnTo>
                  <a:lnTo>
                    <a:pt x="691007" y="184658"/>
                  </a:lnTo>
                  <a:lnTo>
                    <a:pt x="691007" y="213233"/>
                  </a:lnTo>
                  <a:lnTo>
                    <a:pt x="659511" y="213487"/>
                  </a:lnTo>
                  <a:lnTo>
                    <a:pt x="661416" y="229235"/>
                  </a:lnTo>
                  <a:lnTo>
                    <a:pt x="686435" y="229069"/>
                  </a:lnTo>
                  <a:lnTo>
                    <a:pt x="710653" y="228574"/>
                  </a:lnTo>
                  <a:lnTo>
                    <a:pt x="734060" y="227736"/>
                  </a:lnTo>
                  <a:lnTo>
                    <a:pt x="756666" y="226568"/>
                  </a:lnTo>
                  <a:close/>
                </a:path>
                <a:path w="3087370" h="287655">
                  <a:moveTo>
                    <a:pt x="781939" y="267208"/>
                  </a:moveTo>
                  <a:lnTo>
                    <a:pt x="701421" y="267208"/>
                  </a:lnTo>
                  <a:lnTo>
                    <a:pt x="701421" y="237109"/>
                  </a:lnTo>
                  <a:lnTo>
                    <a:pt x="682752" y="237109"/>
                  </a:lnTo>
                  <a:lnTo>
                    <a:pt x="682752" y="282829"/>
                  </a:lnTo>
                  <a:lnTo>
                    <a:pt x="781939" y="282829"/>
                  </a:lnTo>
                  <a:lnTo>
                    <a:pt x="781939" y="267208"/>
                  </a:lnTo>
                  <a:close/>
                </a:path>
                <a:path w="3087370" h="287655">
                  <a:moveTo>
                    <a:pt x="801370" y="191135"/>
                  </a:moveTo>
                  <a:lnTo>
                    <a:pt x="780161" y="191135"/>
                  </a:lnTo>
                  <a:lnTo>
                    <a:pt x="780161" y="144145"/>
                  </a:lnTo>
                  <a:lnTo>
                    <a:pt x="761365" y="144145"/>
                  </a:lnTo>
                  <a:lnTo>
                    <a:pt x="761365" y="249428"/>
                  </a:lnTo>
                  <a:lnTo>
                    <a:pt x="780161" y="249428"/>
                  </a:lnTo>
                  <a:lnTo>
                    <a:pt x="780161" y="207010"/>
                  </a:lnTo>
                  <a:lnTo>
                    <a:pt x="801370" y="207010"/>
                  </a:lnTo>
                  <a:lnTo>
                    <a:pt x="801370" y="191135"/>
                  </a:lnTo>
                  <a:close/>
                </a:path>
                <a:path w="3087370" h="287655">
                  <a:moveTo>
                    <a:pt x="905383" y="252730"/>
                  </a:moveTo>
                  <a:lnTo>
                    <a:pt x="903363" y="240157"/>
                  </a:lnTo>
                  <a:lnTo>
                    <a:pt x="902970" y="237617"/>
                  </a:lnTo>
                  <a:lnTo>
                    <a:pt x="894803" y="238912"/>
                  </a:lnTo>
                  <a:lnTo>
                    <a:pt x="881926" y="239750"/>
                  </a:lnTo>
                  <a:lnTo>
                    <a:pt x="864374" y="240157"/>
                  </a:lnTo>
                  <a:lnTo>
                    <a:pt x="842137" y="240157"/>
                  </a:lnTo>
                  <a:lnTo>
                    <a:pt x="842137" y="210566"/>
                  </a:lnTo>
                  <a:lnTo>
                    <a:pt x="893191" y="210566"/>
                  </a:lnTo>
                  <a:lnTo>
                    <a:pt x="893191" y="155194"/>
                  </a:lnTo>
                  <a:lnTo>
                    <a:pt x="823976" y="155194"/>
                  </a:lnTo>
                  <a:lnTo>
                    <a:pt x="823976" y="170942"/>
                  </a:lnTo>
                  <a:lnTo>
                    <a:pt x="874776" y="170942"/>
                  </a:lnTo>
                  <a:lnTo>
                    <a:pt x="874776" y="195072"/>
                  </a:lnTo>
                  <a:lnTo>
                    <a:pt x="823722" y="195072"/>
                  </a:lnTo>
                  <a:lnTo>
                    <a:pt x="823722" y="255651"/>
                  </a:lnTo>
                  <a:lnTo>
                    <a:pt x="873010" y="255447"/>
                  </a:lnTo>
                  <a:lnTo>
                    <a:pt x="880872" y="255270"/>
                  </a:lnTo>
                  <a:lnTo>
                    <a:pt x="888492" y="255016"/>
                  </a:lnTo>
                  <a:lnTo>
                    <a:pt x="896620" y="254254"/>
                  </a:lnTo>
                  <a:lnTo>
                    <a:pt x="905383" y="252730"/>
                  </a:lnTo>
                  <a:close/>
                </a:path>
                <a:path w="3087370" h="287655">
                  <a:moveTo>
                    <a:pt x="935355" y="144145"/>
                  </a:moveTo>
                  <a:lnTo>
                    <a:pt x="916940" y="144145"/>
                  </a:lnTo>
                  <a:lnTo>
                    <a:pt x="916940" y="287655"/>
                  </a:lnTo>
                  <a:lnTo>
                    <a:pt x="935355" y="287655"/>
                  </a:lnTo>
                  <a:lnTo>
                    <a:pt x="935355" y="144145"/>
                  </a:lnTo>
                  <a:close/>
                </a:path>
                <a:path w="3087370" h="287655">
                  <a:moveTo>
                    <a:pt x="2216150" y="91567"/>
                  </a:moveTo>
                  <a:lnTo>
                    <a:pt x="2186190" y="56667"/>
                  </a:lnTo>
                  <a:lnTo>
                    <a:pt x="2186013" y="56134"/>
                  </a:lnTo>
                  <a:lnTo>
                    <a:pt x="2183219" y="48310"/>
                  </a:lnTo>
                  <a:lnTo>
                    <a:pt x="2181428" y="39852"/>
                  </a:lnTo>
                  <a:lnTo>
                    <a:pt x="2180869" y="31750"/>
                  </a:lnTo>
                  <a:lnTo>
                    <a:pt x="2180844" y="10160"/>
                  </a:lnTo>
                  <a:lnTo>
                    <a:pt x="2170684" y="10160"/>
                  </a:lnTo>
                  <a:lnTo>
                    <a:pt x="2170684" y="31750"/>
                  </a:lnTo>
                  <a:lnTo>
                    <a:pt x="2170074" y="40563"/>
                  </a:lnTo>
                  <a:lnTo>
                    <a:pt x="2149703" y="81965"/>
                  </a:lnTo>
                  <a:lnTo>
                    <a:pt x="2135251" y="94361"/>
                  </a:lnTo>
                  <a:lnTo>
                    <a:pt x="2143125" y="101219"/>
                  </a:lnTo>
                  <a:lnTo>
                    <a:pt x="2171255" y="67246"/>
                  </a:lnTo>
                  <a:lnTo>
                    <a:pt x="2175891" y="56134"/>
                  </a:lnTo>
                  <a:lnTo>
                    <a:pt x="2177719" y="61099"/>
                  </a:lnTo>
                  <a:lnTo>
                    <a:pt x="2203450" y="95097"/>
                  </a:lnTo>
                  <a:lnTo>
                    <a:pt x="2208911" y="99568"/>
                  </a:lnTo>
                  <a:lnTo>
                    <a:pt x="2216150" y="91567"/>
                  </a:lnTo>
                  <a:close/>
                </a:path>
                <a:path w="3087370" h="287655">
                  <a:moveTo>
                    <a:pt x="2261362" y="54737"/>
                  </a:moveTo>
                  <a:lnTo>
                    <a:pt x="2238502" y="54737"/>
                  </a:lnTo>
                  <a:lnTo>
                    <a:pt x="2238502" y="1016"/>
                  </a:lnTo>
                  <a:lnTo>
                    <a:pt x="2228342" y="1016"/>
                  </a:lnTo>
                  <a:lnTo>
                    <a:pt x="2228342" y="133096"/>
                  </a:lnTo>
                  <a:lnTo>
                    <a:pt x="2238502" y="133096"/>
                  </a:lnTo>
                  <a:lnTo>
                    <a:pt x="2238502" y="63881"/>
                  </a:lnTo>
                  <a:lnTo>
                    <a:pt x="2261362" y="63881"/>
                  </a:lnTo>
                  <a:lnTo>
                    <a:pt x="2261362" y="54737"/>
                  </a:lnTo>
                  <a:close/>
                </a:path>
                <a:path w="3087370" h="287655">
                  <a:moveTo>
                    <a:pt x="2386076" y="74803"/>
                  </a:moveTo>
                  <a:lnTo>
                    <a:pt x="2375916" y="74803"/>
                  </a:lnTo>
                  <a:lnTo>
                    <a:pt x="2375916" y="94869"/>
                  </a:lnTo>
                  <a:lnTo>
                    <a:pt x="2375916" y="103759"/>
                  </a:lnTo>
                  <a:lnTo>
                    <a:pt x="2375916" y="120904"/>
                  </a:lnTo>
                  <a:lnTo>
                    <a:pt x="2314575" y="120904"/>
                  </a:lnTo>
                  <a:lnTo>
                    <a:pt x="2314575" y="103759"/>
                  </a:lnTo>
                  <a:lnTo>
                    <a:pt x="2375916" y="103759"/>
                  </a:lnTo>
                  <a:lnTo>
                    <a:pt x="2375916" y="94869"/>
                  </a:lnTo>
                  <a:lnTo>
                    <a:pt x="2314575" y="94869"/>
                  </a:lnTo>
                  <a:lnTo>
                    <a:pt x="2314575" y="74803"/>
                  </a:lnTo>
                  <a:lnTo>
                    <a:pt x="2304542" y="74803"/>
                  </a:lnTo>
                  <a:lnTo>
                    <a:pt x="2304542" y="130048"/>
                  </a:lnTo>
                  <a:lnTo>
                    <a:pt x="2386076" y="130048"/>
                  </a:lnTo>
                  <a:lnTo>
                    <a:pt x="2386076" y="120904"/>
                  </a:lnTo>
                  <a:lnTo>
                    <a:pt x="2386076" y="103759"/>
                  </a:lnTo>
                  <a:lnTo>
                    <a:pt x="2386076" y="94869"/>
                  </a:lnTo>
                  <a:lnTo>
                    <a:pt x="2386076" y="74803"/>
                  </a:lnTo>
                  <a:close/>
                </a:path>
                <a:path w="3087370" h="287655">
                  <a:moveTo>
                    <a:pt x="2386076" y="1143"/>
                  </a:moveTo>
                  <a:lnTo>
                    <a:pt x="2375789" y="1143"/>
                  </a:lnTo>
                  <a:lnTo>
                    <a:pt x="2375789" y="29718"/>
                  </a:lnTo>
                  <a:lnTo>
                    <a:pt x="2353056" y="29718"/>
                  </a:lnTo>
                  <a:lnTo>
                    <a:pt x="2351913" y="21590"/>
                  </a:lnTo>
                  <a:lnTo>
                    <a:pt x="2348230" y="14986"/>
                  </a:lnTo>
                  <a:lnTo>
                    <a:pt x="2343759" y="11430"/>
                  </a:lnTo>
                  <a:lnTo>
                    <a:pt x="2343150" y="10947"/>
                  </a:lnTo>
                  <a:lnTo>
                    <a:pt x="2343150" y="27686"/>
                  </a:lnTo>
                  <a:lnTo>
                    <a:pt x="2343150" y="41021"/>
                  </a:lnTo>
                  <a:lnTo>
                    <a:pt x="2340991" y="46482"/>
                  </a:lnTo>
                  <a:lnTo>
                    <a:pt x="2336673" y="50800"/>
                  </a:lnTo>
                  <a:lnTo>
                    <a:pt x="2332482" y="55118"/>
                  </a:lnTo>
                  <a:lnTo>
                    <a:pt x="2326767" y="57277"/>
                  </a:lnTo>
                  <a:lnTo>
                    <a:pt x="2312670" y="57277"/>
                  </a:lnTo>
                  <a:lnTo>
                    <a:pt x="2307082" y="55118"/>
                  </a:lnTo>
                  <a:lnTo>
                    <a:pt x="2302891" y="50800"/>
                  </a:lnTo>
                  <a:lnTo>
                    <a:pt x="2298573" y="46482"/>
                  </a:lnTo>
                  <a:lnTo>
                    <a:pt x="2296414" y="41021"/>
                  </a:lnTo>
                  <a:lnTo>
                    <a:pt x="2296414" y="27686"/>
                  </a:lnTo>
                  <a:lnTo>
                    <a:pt x="2298573" y="22225"/>
                  </a:lnTo>
                  <a:lnTo>
                    <a:pt x="2307209" y="13589"/>
                  </a:lnTo>
                  <a:lnTo>
                    <a:pt x="2312797" y="11430"/>
                  </a:lnTo>
                  <a:lnTo>
                    <a:pt x="2326640" y="11430"/>
                  </a:lnTo>
                  <a:lnTo>
                    <a:pt x="2332355" y="13589"/>
                  </a:lnTo>
                  <a:lnTo>
                    <a:pt x="2340991" y="22225"/>
                  </a:lnTo>
                  <a:lnTo>
                    <a:pt x="2343150" y="27686"/>
                  </a:lnTo>
                  <a:lnTo>
                    <a:pt x="2343150" y="10947"/>
                  </a:lnTo>
                  <a:lnTo>
                    <a:pt x="2335784" y="5080"/>
                  </a:lnTo>
                  <a:lnTo>
                    <a:pt x="2328418" y="2667"/>
                  </a:lnTo>
                  <a:lnTo>
                    <a:pt x="2319655" y="2667"/>
                  </a:lnTo>
                  <a:lnTo>
                    <a:pt x="2286381" y="25400"/>
                  </a:lnTo>
                  <a:lnTo>
                    <a:pt x="2286381" y="43180"/>
                  </a:lnTo>
                  <a:lnTo>
                    <a:pt x="2319655" y="65913"/>
                  </a:lnTo>
                  <a:lnTo>
                    <a:pt x="2328418" y="65913"/>
                  </a:lnTo>
                  <a:lnTo>
                    <a:pt x="2335911" y="63500"/>
                  </a:lnTo>
                  <a:lnTo>
                    <a:pt x="2343721" y="57277"/>
                  </a:lnTo>
                  <a:lnTo>
                    <a:pt x="2348357" y="53594"/>
                  </a:lnTo>
                  <a:lnTo>
                    <a:pt x="2352040" y="46990"/>
                  </a:lnTo>
                  <a:lnTo>
                    <a:pt x="2353183" y="38735"/>
                  </a:lnTo>
                  <a:lnTo>
                    <a:pt x="2375789" y="38735"/>
                  </a:lnTo>
                  <a:lnTo>
                    <a:pt x="2375789" y="67564"/>
                  </a:lnTo>
                  <a:lnTo>
                    <a:pt x="2386076" y="67564"/>
                  </a:lnTo>
                  <a:lnTo>
                    <a:pt x="2386076" y="38735"/>
                  </a:lnTo>
                  <a:lnTo>
                    <a:pt x="2386076" y="29718"/>
                  </a:lnTo>
                  <a:lnTo>
                    <a:pt x="2386076" y="1143"/>
                  </a:lnTo>
                  <a:close/>
                </a:path>
                <a:path w="3087370" h="287655">
                  <a:moveTo>
                    <a:pt x="2533650" y="46736"/>
                  </a:moveTo>
                  <a:lnTo>
                    <a:pt x="2497582" y="34290"/>
                  </a:lnTo>
                  <a:lnTo>
                    <a:pt x="2489606" y="27178"/>
                  </a:lnTo>
                  <a:lnTo>
                    <a:pt x="2486253" y="23139"/>
                  </a:lnTo>
                  <a:lnTo>
                    <a:pt x="2483408" y="17170"/>
                  </a:lnTo>
                  <a:lnTo>
                    <a:pt x="2482469" y="10922"/>
                  </a:lnTo>
                  <a:lnTo>
                    <a:pt x="2482469" y="5207"/>
                  </a:lnTo>
                  <a:lnTo>
                    <a:pt x="2472182" y="5207"/>
                  </a:lnTo>
                  <a:lnTo>
                    <a:pt x="2472182" y="10922"/>
                  </a:lnTo>
                  <a:lnTo>
                    <a:pt x="2471216" y="17170"/>
                  </a:lnTo>
                  <a:lnTo>
                    <a:pt x="2440267" y="43103"/>
                  </a:lnTo>
                  <a:lnTo>
                    <a:pt x="2421255" y="47498"/>
                  </a:lnTo>
                  <a:lnTo>
                    <a:pt x="2427478" y="56007"/>
                  </a:lnTo>
                  <a:lnTo>
                    <a:pt x="2464612" y="39966"/>
                  </a:lnTo>
                  <a:lnTo>
                    <a:pt x="2477389" y="27178"/>
                  </a:lnTo>
                  <a:lnTo>
                    <a:pt x="2480310" y="31305"/>
                  </a:lnTo>
                  <a:lnTo>
                    <a:pt x="2519603" y="53708"/>
                  </a:lnTo>
                  <a:lnTo>
                    <a:pt x="2527681" y="55245"/>
                  </a:lnTo>
                  <a:lnTo>
                    <a:pt x="2533650" y="46736"/>
                  </a:lnTo>
                  <a:close/>
                </a:path>
                <a:path w="3087370" h="287655">
                  <a:moveTo>
                    <a:pt x="2538730" y="71374"/>
                  </a:moveTo>
                  <a:lnTo>
                    <a:pt x="2416175" y="71374"/>
                  </a:lnTo>
                  <a:lnTo>
                    <a:pt x="2416175" y="80518"/>
                  </a:lnTo>
                  <a:lnTo>
                    <a:pt x="2472182" y="80518"/>
                  </a:lnTo>
                  <a:lnTo>
                    <a:pt x="2472182" y="133096"/>
                  </a:lnTo>
                  <a:lnTo>
                    <a:pt x="2482469" y="133096"/>
                  </a:lnTo>
                  <a:lnTo>
                    <a:pt x="2482469" y="80518"/>
                  </a:lnTo>
                  <a:lnTo>
                    <a:pt x="2538730" y="80518"/>
                  </a:lnTo>
                  <a:lnTo>
                    <a:pt x="2538730" y="71374"/>
                  </a:lnTo>
                  <a:close/>
                </a:path>
                <a:path w="3087370" h="287655">
                  <a:moveTo>
                    <a:pt x="2620645" y="48641"/>
                  </a:moveTo>
                  <a:lnTo>
                    <a:pt x="2617978" y="43434"/>
                  </a:lnTo>
                  <a:lnTo>
                    <a:pt x="2615387" y="41402"/>
                  </a:lnTo>
                  <a:lnTo>
                    <a:pt x="2611120" y="38049"/>
                  </a:lnTo>
                  <a:lnTo>
                    <a:pt x="2611120" y="51054"/>
                  </a:lnTo>
                  <a:lnTo>
                    <a:pt x="2611120" y="58928"/>
                  </a:lnTo>
                  <a:lnTo>
                    <a:pt x="2609215" y="62103"/>
                  </a:lnTo>
                  <a:lnTo>
                    <a:pt x="2605532" y="64643"/>
                  </a:lnTo>
                  <a:lnTo>
                    <a:pt x="2601722" y="67183"/>
                  </a:lnTo>
                  <a:lnTo>
                    <a:pt x="2597277" y="68453"/>
                  </a:lnTo>
                  <a:lnTo>
                    <a:pt x="2586482" y="68453"/>
                  </a:lnTo>
                  <a:lnTo>
                    <a:pt x="2582037" y="67183"/>
                  </a:lnTo>
                  <a:lnTo>
                    <a:pt x="2574671" y="62103"/>
                  </a:lnTo>
                  <a:lnTo>
                    <a:pt x="2572766" y="58928"/>
                  </a:lnTo>
                  <a:lnTo>
                    <a:pt x="2572766" y="51054"/>
                  </a:lnTo>
                  <a:lnTo>
                    <a:pt x="2574671" y="47752"/>
                  </a:lnTo>
                  <a:lnTo>
                    <a:pt x="2582037" y="42672"/>
                  </a:lnTo>
                  <a:lnTo>
                    <a:pt x="2586482" y="41402"/>
                  </a:lnTo>
                  <a:lnTo>
                    <a:pt x="2597150" y="41402"/>
                  </a:lnTo>
                  <a:lnTo>
                    <a:pt x="2601722" y="42672"/>
                  </a:lnTo>
                  <a:lnTo>
                    <a:pt x="2605405" y="45212"/>
                  </a:lnTo>
                  <a:lnTo>
                    <a:pt x="2609215" y="47752"/>
                  </a:lnTo>
                  <a:lnTo>
                    <a:pt x="2611120" y="51054"/>
                  </a:lnTo>
                  <a:lnTo>
                    <a:pt x="2611120" y="38049"/>
                  </a:lnTo>
                  <a:lnTo>
                    <a:pt x="2607310" y="35052"/>
                  </a:lnTo>
                  <a:lnTo>
                    <a:pt x="2600452" y="33020"/>
                  </a:lnTo>
                  <a:lnTo>
                    <a:pt x="2583307" y="33020"/>
                  </a:lnTo>
                  <a:lnTo>
                    <a:pt x="2576322" y="35052"/>
                  </a:lnTo>
                  <a:lnTo>
                    <a:pt x="2570988" y="39243"/>
                  </a:lnTo>
                  <a:lnTo>
                    <a:pt x="2565781" y="43434"/>
                  </a:lnTo>
                  <a:lnTo>
                    <a:pt x="2563114" y="48641"/>
                  </a:lnTo>
                  <a:lnTo>
                    <a:pt x="2563114" y="61341"/>
                  </a:lnTo>
                  <a:lnTo>
                    <a:pt x="2565654" y="66548"/>
                  </a:lnTo>
                  <a:lnTo>
                    <a:pt x="2576322" y="74930"/>
                  </a:lnTo>
                  <a:lnTo>
                    <a:pt x="2583180" y="77089"/>
                  </a:lnTo>
                  <a:lnTo>
                    <a:pt x="2600579" y="77089"/>
                  </a:lnTo>
                  <a:lnTo>
                    <a:pt x="2607564" y="74930"/>
                  </a:lnTo>
                  <a:lnTo>
                    <a:pt x="2615603" y="68453"/>
                  </a:lnTo>
                  <a:lnTo>
                    <a:pt x="2617978" y="66548"/>
                  </a:lnTo>
                  <a:lnTo>
                    <a:pt x="2620645" y="61341"/>
                  </a:lnTo>
                  <a:lnTo>
                    <a:pt x="2620645" y="48641"/>
                  </a:lnTo>
                  <a:close/>
                </a:path>
                <a:path w="3087370" h="287655">
                  <a:moveTo>
                    <a:pt x="2625471" y="18161"/>
                  </a:moveTo>
                  <a:lnTo>
                    <a:pt x="2596769" y="18161"/>
                  </a:lnTo>
                  <a:lnTo>
                    <a:pt x="2596769" y="2159"/>
                  </a:lnTo>
                  <a:lnTo>
                    <a:pt x="2586609" y="2159"/>
                  </a:lnTo>
                  <a:lnTo>
                    <a:pt x="2586609" y="18161"/>
                  </a:lnTo>
                  <a:lnTo>
                    <a:pt x="2557653" y="18161"/>
                  </a:lnTo>
                  <a:lnTo>
                    <a:pt x="2557653" y="27178"/>
                  </a:lnTo>
                  <a:lnTo>
                    <a:pt x="2625471" y="27178"/>
                  </a:lnTo>
                  <a:lnTo>
                    <a:pt x="2625471" y="18161"/>
                  </a:lnTo>
                  <a:close/>
                </a:path>
                <a:path w="3087370" h="287655">
                  <a:moveTo>
                    <a:pt x="2668905" y="1016"/>
                  </a:moveTo>
                  <a:lnTo>
                    <a:pt x="2658745" y="1016"/>
                  </a:lnTo>
                  <a:lnTo>
                    <a:pt x="2658745" y="41021"/>
                  </a:lnTo>
                  <a:lnTo>
                    <a:pt x="2643378" y="41021"/>
                  </a:lnTo>
                  <a:lnTo>
                    <a:pt x="2643378" y="3683"/>
                  </a:lnTo>
                  <a:lnTo>
                    <a:pt x="2633218" y="3683"/>
                  </a:lnTo>
                  <a:lnTo>
                    <a:pt x="2633218" y="78105"/>
                  </a:lnTo>
                  <a:lnTo>
                    <a:pt x="2643378" y="78105"/>
                  </a:lnTo>
                  <a:lnTo>
                    <a:pt x="2643378" y="50038"/>
                  </a:lnTo>
                  <a:lnTo>
                    <a:pt x="2658745" y="50038"/>
                  </a:lnTo>
                  <a:lnTo>
                    <a:pt x="2658745" y="81915"/>
                  </a:lnTo>
                  <a:lnTo>
                    <a:pt x="2668905" y="81915"/>
                  </a:lnTo>
                  <a:lnTo>
                    <a:pt x="2668905" y="50038"/>
                  </a:lnTo>
                  <a:lnTo>
                    <a:pt x="2668905" y="41021"/>
                  </a:lnTo>
                  <a:lnTo>
                    <a:pt x="2668905" y="1016"/>
                  </a:lnTo>
                  <a:close/>
                </a:path>
                <a:path w="3087370" h="287655">
                  <a:moveTo>
                    <a:pt x="2669667" y="100838"/>
                  </a:moveTo>
                  <a:lnTo>
                    <a:pt x="2665857" y="95123"/>
                  </a:lnTo>
                  <a:lnTo>
                    <a:pt x="2662618" y="93345"/>
                  </a:lnTo>
                  <a:lnTo>
                    <a:pt x="2658872" y="91287"/>
                  </a:lnTo>
                  <a:lnTo>
                    <a:pt x="2658872" y="108331"/>
                  </a:lnTo>
                  <a:lnTo>
                    <a:pt x="2656763" y="114909"/>
                  </a:lnTo>
                  <a:lnTo>
                    <a:pt x="2650464" y="119595"/>
                  </a:lnTo>
                  <a:lnTo>
                    <a:pt x="2639949" y="122389"/>
                  </a:lnTo>
                  <a:lnTo>
                    <a:pt x="2625217" y="123317"/>
                  </a:lnTo>
                  <a:lnTo>
                    <a:pt x="2610548" y="122389"/>
                  </a:lnTo>
                  <a:lnTo>
                    <a:pt x="2600071" y="119595"/>
                  </a:lnTo>
                  <a:lnTo>
                    <a:pt x="2593784" y="114909"/>
                  </a:lnTo>
                  <a:lnTo>
                    <a:pt x="2591689" y="108331"/>
                  </a:lnTo>
                  <a:lnTo>
                    <a:pt x="2593784" y="101765"/>
                  </a:lnTo>
                  <a:lnTo>
                    <a:pt x="2639949" y="94284"/>
                  </a:lnTo>
                  <a:lnTo>
                    <a:pt x="2658872" y="108331"/>
                  </a:lnTo>
                  <a:lnTo>
                    <a:pt x="2658872" y="91287"/>
                  </a:lnTo>
                  <a:lnTo>
                    <a:pt x="2625217" y="84582"/>
                  </a:lnTo>
                  <a:lnTo>
                    <a:pt x="2615057" y="84988"/>
                  </a:lnTo>
                  <a:lnTo>
                    <a:pt x="2580767" y="100838"/>
                  </a:lnTo>
                  <a:lnTo>
                    <a:pt x="2580767" y="115697"/>
                  </a:lnTo>
                  <a:lnTo>
                    <a:pt x="2625217" y="131953"/>
                  </a:lnTo>
                  <a:lnTo>
                    <a:pt x="2635427" y="131572"/>
                  </a:lnTo>
                  <a:lnTo>
                    <a:pt x="2644356" y="130416"/>
                  </a:lnTo>
                  <a:lnTo>
                    <a:pt x="2652001" y="128473"/>
                  </a:lnTo>
                  <a:lnTo>
                    <a:pt x="2658364" y="125730"/>
                  </a:lnTo>
                  <a:lnTo>
                    <a:pt x="2662669" y="123317"/>
                  </a:lnTo>
                  <a:lnTo>
                    <a:pt x="2665857" y="121539"/>
                  </a:lnTo>
                  <a:lnTo>
                    <a:pt x="2669667" y="115697"/>
                  </a:lnTo>
                  <a:lnTo>
                    <a:pt x="2669667" y="100838"/>
                  </a:lnTo>
                  <a:close/>
                </a:path>
                <a:path w="3087370" h="287655">
                  <a:moveTo>
                    <a:pt x="2784094" y="3683"/>
                  </a:moveTo>
                  <a:lnTo>
                    <a:pt x="2774061" y="3683"/>
                  </a:lnTo>
                  <a:lnTo>
                    <a:pt x="2774061" y="32512"/>
                  </a:lnTo>
                  <a:lnTo>
                    <a:pt x="2752725" y="32512"/>
                  </a:lnTo>
                  <a:lnTo>
                    <a:pt x="2754122" y="26924"/>
                  </a:lnTo>
                  <a:lnTo>
                    <a:pt x="2754884" y="20320"/>
                  </a:lnTo>
                  <a:lnTo>
                    <a:pt x="2755138" y="12573"/>
                  </a:lnTo>
                  <a:lnTo>
                    <a:pt x="2705227" y="12573"/>
                  </a:lnTo>
                  <a:lnTo>
                    <a:pt x="2705227" y="21463"/>
                  </a:lnTo>
                  <a:lnTo>
                    <a:pt x="2744343" y="21463"/>
                  </a:lnTo>
                  <a:lnTo>
                    <a:pt x="2742882" y="32512"/>
                  </a:lnTo>
                  <a:lnTo>
                    <a:pt x="2722029" y="73990"/>
                  </a:lnTo>
                  <a:lnTo>
                    <a:pt x="2697353" y="94615"/>
                  </a:lnTo>
                  <a:lnTo>
                    <a:pt x="2705608" y="101600"/>
                  </a:lnTo>
                  <a:lnTo>
                    <a:pt x="2721127" y="89001"/>
                  </a:lnTo>
                  <a:lnTo>
                    <a:pt x="2733802" y="74803"/>
                  </a:lnTo>
                  <a:lnTo>
                    <a:pt x="2743606" y="58991"/>
                  </a:lnTo>
                  <a:lnTo>
                    <a:pt x="2750566" y="41529"/>
                  </a:lnTo>
                  <a:lnTo>
                    <a:pt x="2774061" y="41529"/>
                  </a:lnTo>
                  <a:lnTo>
                    <a:pt x="2774061" y="69469"/>
                  </a:lnTo>
                  <a:lnTo>
                    <a:pt x="2746883" y="69469"/>
                  </a:lnTo>
                  <a:lnTo>
                    <a:pt x="2746883" y="78613"/>
                  </a:lnTo>
                  <a:lnTo>
                    <a:pt x="2774061" y="78613"/>
                  </a:lnTo>
                  <a:lnTo>
                    <a:pt x="2774061" y="128778"/>
                  </a:lnTo>
                  <a:lnTo>
                    <a:pt x="2784094" y="128778"/>
                  </a:lnTo>
                  <a:lnTo>
                    <a:pt x="2784094" y="41529"/>
                  </a:lnTo>
                  <a:lnTo>
                    <a:pt x="2784094" y="32512"/>
                  </a:lnTo>
                  <a:lnTo>
                    <a:pt x="2784094" y="3683"/>
                  </a:lnTo>
                  <a:close/>
                </a:path>
                <a:path w="3087370" h="287655">
                  <a:moveTo>
                    <a:pt x="2808478" y="1016"/>
                  </a:moveTo>
                  <a:lnTo>
                    <a:pt x="2798191" y="1016"/>
                  </a:lnTo>
                  <a:lnTo>
                    <a:pt x="2798191" y="133096"/>
                  </a:lnTo>
                  <a:lnTo>
                    <a:pt x="2808478" y="133096"/>
                  </a:lnTo>
                  <a:lnTo>
                    <a:pt x="2808478" y="1016"/>
                  </a:lnTo>
                  <a:close/>
                </a:path>
                <a:path w="3087370" h="287655">
                  <a:moveTo>
                    <a:pt x="2921508" y="13589"/>
                  </a:moveTo>
                  <a:lnTo>
                    <a:pt x="2887599" y="13589"/>
                  </a:lnTo>
                  <a:lnTo>
                    <a:pt x="2887599" y="0"/>
                  </a:lnTo>
                  <a:lnTo>
                    <a:pt x="2877566" y="0"/>
                  </a:lnTo>
                  <a:lnTo>
                    <a:pt x="2877566" y="13589"/>
                  </a:lnTo>
                  <a:lnTo>
                    <a:pt x="2843657" y="13589"/>
                  </a:lnTo>
                  <a:lnTo>
                    <a:pt x="2843657" y="22606"/>
                  </a:lnTo>
                  <a:lnTo>
                    <a:pt x="2921508" y="22606"/>
                  </a:lnTo>
                  <a:lnTo>
                    <a:pt x="2921508" y="13589"/>
                  </a:lnTo>
                  <a:close/>
                </a:path>
                <a:path w="3087370" h="287655">
                  <a:moveTo>
                    <a:pt x="2925572" y="84201"/>
                  </a:moveTo>
                  <a:lnTo>
                    <a:pt x="2925013" y="76835"/>
                  </a:lnTo>
                  <a:lnTo>
                    <a:pt x="2924937" y="75692"/>
                  </a:lnTo>
                  <a:lnTo>
                    <a:pt x="2917025" y="76123"/>
                  </a:lnTo>
                  <a:lnTo>
                    <a:pt x="2908147" y="76454"/>
                  </a:lnTo>
                  <a:lnTo>
                    <a:pt x="2898305" y="76695"/>
                  </a:lnTo>
                  <a:lnTo>
                    <a:pt x="2887472" y="76835"/>
                  </a:lnTo>
                  <a:lnTo>
                    <a:pt x="2887472" y="66548"/>
                  </a:lnTo>
                  <a:lnTo>
                    <a:pt x="2896489" y="65913"/>
                  </a:lnTo>
                  <a:lnTo>
                    <a:pt x="2903347" y="63881"/>
                  </a:lnTo>
                  <a:lnTo>
                    <a:pt x="2908173" y="60452"/>
                  </a:lnTo>
                  <a:lnTo>
                    <a:pt x="2910929" y="58420"/>
                  </a:lnTo>
                  <a:lnTo>
                    <a:pt x="2912999" y="56896"/>
                  </a:lnTo>
                  <a:lnTo>
                    <a:pt x="2915412" y="52451"/>
                  </a:lnTo>
                  <a:lnTo>
                    <a:pt x="2915323" y="40894"/>
                  </a:lnTo>
                  <a:lnTo>
                    <a:pt x="2912491" y="36322"/>
                  </a:lnTo>
                  <a:lnTo>
                    <a:pt x="2911094" y="35433"/>
                  </a:lnTo>
                  <a:lnTo>
                    <a:pt x="2905125" y="31648"/>
                  </a:lnTo>
                  <a:lnTo>
                    <a:pt x="2905125" y="43434"/>
                  </a:lnTo>
                  <a:lnTo>
                    <a:pt x="2905125" y="50419"/>
                  </a:lnTo>
                  <a:lnTo>
                    <a:pt x="2903220" y="53213"/>
                  </a:lnTo>
                  <a:lnTo>
                    <a:pt x="2899283" y="55245"/>
                  </a:lnTo>
                  <a:lnTo>
                    <a:pt x="2895346" y="57404"/>
                  </a:lnTo>
                  <a:lnTo>
                    <a:pt x="2889758" y="58420"/>
                  </a:lnTo>
                  <a:lnTo>
                    <a:pt x="2875534" y="58420"/>
                  </a:lnTo>
                  <a:lnTo>
                    <a:pt x="2869946" y="57404"/>
                  </a:lnTo>
                  <a:lnTo>
                    <a:pt x="2866009" y="55245"/>
                  </a:lnTo>
                  <a:lnTo>
                    <a:pt x="2861945" y="53213"/>
                  </a:lnTo>
                  <a:lnTo>
                    <a:pt x="2859913" y="50419"/>
                  </a:lnTo>
                  <a:lnTo>
                    <a:pt x="2859913" y="43434"/>
                  </a:lnTo>
                  <a:lnTo>
                    <a:pt x="2861818" y="40640"/>
                  </a:lnTo>
                  <a:lnTo>
                    <a:pt x="2865628" y="38608"/>
                  </a:lnTo>
                  <a:lnTo>
                    <a:pt x="2869565" y="36449"/>
                  </a:lnTo>
                  <a:lnTo>
                    <a:pt x="2875153" y="35433"/>
                  </a:lnTo>
                  <a:lnTo>
                    <a:pt x="2890139" y="35433"/>
                  </a:lnTo>
                  <a:lnTo>
                    <a:pt x="2895727" y="36449"/>
                  </a:lnTo>
                  <a:lnTo>
                    <a:pt x="2899537" y="38608"/>
                  </a:lnTo>
                  <a:lnTo>
                    <a:pt x="2903347" y="40640"/>
                  </a:lnTo>
                  <a:lnTo>
                    <a:pt x="2905125" y="43434"/>
                  </a:lnTo>
                  <a:lnTo>
                    <a:pt x="2905125" y="31648"/>
                  </a:lnTo>
                  <a:lnTo>
                    <a:pt x="2900680" y="28829"/>
                  </a:lnTo>
                  <a:lnTo>
                    <a:pt x="2892679" y="27051"/>
                  </a:lnTo>
                  <a:lnTo>
                    <a:pt x="2872359" y="27051"/>
                  </a:lnTo>
                  <a:lnTo>
                    <a:pt x="2864231" y="28829"/>
                  </a:lnTo>
                  <a:lnTo>
                    <a:pt x="2858516" y="32385"/>
                  </a:lnTo>
                  <a:lnTo>
                    <a:pt x="2852674" y="35941"/>
                  </a:lnTo>
                  <a:lnTo>
                    <a:pt x="2849892" y="40640"/>
                  </a:lnTo>
                  <a:lnTo>
                    <a:pt x="2849816" y="52451"/>
                  </a:lnTo>
                  <a:lnTo>
                    <a:pt x="2852166" y="56769"/>
                  </a:lnTo>
                  <a:lnTo>
                    <a:pt x="2856865" y="60325"/>
                  </a:lnTo>
                  <a:lnTo>
                    <a:pt x="2861691" y="63754"/>
                  </a:lnTo>
                  <a:lnTo>
                    <a:pt x="2868549" y="65913"/>
                  </a:lnTo>
                  <a:lnTo>
                    <a:pt x="2877439" y="66548"/>
                  </a:lnTo>
                  <a:lnTo>
                    <a:pt x="2877439" y="77089"/>
                  </a:lnTo>
                  <a:lnTo>
                    <a:pt x="2868650" y="77266"/>
                  </a:lnTo>
                  <a:lnTo>
                    <a:pt x="2839720" y="77470"/>
                  </a:lnTo>
                  <a:lnTo>
                    <a:pt x="2840736" y="86233"/>
                  </a:lnTo>
                  <a:lnTo>
                    <a:pt x="2865805" y="86118"/>
                  </a:lnTo>
                  <a:lnTo>
                    <a:pt x="2888297" y="85750"/>
                  </a:lnTo>
                  <a:lnTo>
                    <a:pt x="2908198" y="85115"/>
                  </a:lnTo>
                  <a:lnTo>
                    <a:pt x="2925572" y="84201"/>
                  </a:lnTo>
                  <a:close/>
                </a:path>
                <a:path w="3087370" h="287655">
                  <a:moveTo>
                    <a:pt x="2945511" y="96774"/>
                  </a:moveTo>
                  <a:lnTo>
                    <a:pt x="2859278" y="96774"/>
                  </a:lnTo>
                  <a:lnTo>
                    <a:pt x="2859278" y="105791"/>
                  </a:lnTo>
                  <a:lnTo>
                    <a:pt x="2935605" y="105791"/>
                  </a:lnTo>
                  <a:lnTo>
                    <a:pt x="2935605" y="133096"/>
                  </a:lnTo>
                  <a:lnTo>
                    <a:pt x="2945511" y="133096"/>
                  </a:lnTo>
                  <a:lnTo>
                    <a:pt x="2945511" y="96774"/>
                  </a:lnTo>
                  <a:close/>
                </a:path>
                <a:path w="3087370" h="287655">
                  <a:moveTo>
                    <a:pt x="2945511" y="1016"/>
                  </a:moveTo>
                  <a:lnTo>
                    <a:pt x="2935478" y="1016"/>
                  </a:lnTo>
                  <a:lnTo>
                    <a:pt x="2935478" y="89535"/>
                  </a:lnTo>
                  <a:lnTo>
                    <a:pt x="2945511" y="89535"/>
                  </a:lnTo>
                  <a:lnTo>
                    <a:pt x="2945511" y="1016"/>
                  </a:lnTo>
                  <a:close/>
                </a:path>
                <a:path w="3087370" h="287655">
                  <a:moveTo>
                    <a:pt x="3058033" y="91567"/>
                  </a:moveTo>
                  <a:lnTo>
                    <a:pt x="3028073" y="56540"/>
                  </a:lnTo>
                  <a:lnTo>
                    <a:pt x="3027934" y="56134"/>
                  </a:lnTo>
                  <a:lnTo>
                    <a:pt x="3025102" y="48196"/>
                  </a:lnTo>
                  <a:lnTo>
                    <a:pt x="3023311" y="39776"/>
                  </a:lnTo>
                  <a:lnTo>
                    <a:pt x="3022752" y="31750"/>
                  </a:lnTo>
                  <a:lnTo>
                    <a:pt x="3022727" y="10160"/>
                  </a:lnTo>
                  <a:lnTo>
                    <a:pt x="3012567" y="10160"/>
                  </a:lnTo>
                  <a:lnTo>
                    <a:pt x="3012567" y="31750"/>
                  </a:lnTo>
                  <a:lnTo>
                    <a:pt x="3011957" y="40563"/>
                  </a:lnTo>
                  <a:lnTo>
                    <a:pt x="2991624" y="81965"/>
                  </a:lnTo>
                  <a:lnTo>
                    <a:pt x="2977007" y="94361"/>
                  </a:lnTo>
                  <a:lnTo>
                    <a:pt x="2984881" y="101219"/>
                  </a:lnTo>
                  <a:lnTo>
                    <a:pt x="3013113" y="67373"/>
                  </a:lnTo>
                  <a:lnTo>
                    <a:pt x="3017774" y="56134"/>
                  </a:lnTo>
                  <a:lnTo>
                    <a:pt x="3019526" y="61023"/>
                  </a:lnTo>
                  <a:lnTo>
                    <a:pt x="3045409" y="95097"/>
                  </a:lnTo>
                  <a:lnTo>
                    <a:pt x="3050921" y="99568"/>
                  </a:lnTo>
                  <a:lnTo>
                    <a:pt x="3058033" y="91567"/>
                  </a:lnTo>
                  <a:close/>
                </a:path>
                <a:path w="3087370" h="287655">
                  <a:moveTo>
                    <a:pt x="3086862" y="1016"/>
                  </a:moveTo>
                  <a:lnTo>
                    <a:pt x="3076575" y="1016"/>
                  </a:lnTo>
                  <a:lnTo>
                    <a:pt x="3076575" y="44323"/>
                  </a:lnTo>
                  <a:lnTo>
                    <a:pt x="3045714" y="44323"/>
                  </a:lnTo>
                  <a:lnTo>
                    <a:pt x="3045714" y="53467"/>
                  </a:lnTo>
                  <a:lnTo>
                    <a:pt x="3076575" y="53467"/>
                  </a:lnTo>
                  <a:lnTo>
                    <a:pt x="3076575" y="133096"/>
                  </a:lnTo>
                  <a:lnTo>
                    <a:pt x="3086862" y="133096"/>
                  </a:lnTo>
                  <a:lnTo>
                    <a:pt x="3086862" y="10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6729" y="2359659"/>
              <a:ext cx="88391" cy="9753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8849" y="2337434"/>
              <a:ext cx="106934" cy="12915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727831" y="2354833"/>
              <a:ext cx="1492885" cy="408940"/>
            </a:xfrm>
            <a:custGeom>
              <a:avLst/>
              <a:gdLst/>
              <a:ahLst/>
              <a:cxnLst/>
              <a:rect l="l" t="t" r="r" b="b"/>
              <a:pathLst>
                <a:path w="1492885" h="408939">
                  <a:moveTo>
                    <a:pt x="117475" y="323215"/>
                  </a:moveTo>
                  <a:lnTo>
                    <a:pt x="77114" y="307340"/>
                  </a:lnTo>
                  <a:lnTo>
                    <a:pt x="66548" y="290830"/>
                  </a:lnTo>
                  <a:lnTo>
                    <a:pt x="108966" y="290830"/>
                  </a:lnTo>
                  <a:lnTo>
                    <a:pt x="108966" y="281686"/>
                  </a:lnTo>
                  <a:lnTo>
                    <a:pt x="13589" y="281686"/>
                  </a:lnTo>
                  <a:lnTo>
                    <a:pt x="13589" y="290830"/>
                  </a:lnTo>
                  <a:lnTo>
                    <a:pt x="55753" y="290830"/>
                  </a:lnTo>
                  <a:lnTo>
                    <a:pt x="53797" y="296621"/>
                  </a:lnTo>
                  <a:lnTo>
                    <a:pt x="22428" y="319913"/>
                  </a:lnTo>
                  <a:lnTo>
                    <a:pt x="5080" y="323723"/>
                  </a:lnTo>
                  <a:lnTo>
                    <a:pt x="11303" y="332232"/>
                  </a:lnTo>
                  <a:lnTo>
                    <a:pt x="48539" y="316230"/>
                  </a:lnTo>
                  <a:lnTo>
                    <a:pt x="61214" y="303276"/>
                  </a:lnTo>
                  <a:lnTo>
                    <a:pt x="64376" y="307594"/>
                  </a:lnTo>
                  <a:lnTo>
                    <a:pt x="103682" y="329946"/>
                  </a:lnTo>
                  <a:lnTo>
                    <a:pt x="111506" y="331470"/>
                  </a:lnTo>
                  <a:lnTo>
                    <a:pt x="117475" y="323215"/>
                  </a:lnTo>
                  <a:close/>
                </a:path>
                <a:path w="1492885" h="408939">
                  <a:moveTo>
                    <a:pt x="122555" y="346583"/>
                  </a:moveTo>
                  <a:lnTo>
                    <a:pt x="0" y="346583"/>
                  </a:lnTo>
                  <a:lnTo>
                    <a:pt x="0" y="355727"/>
                  </a:lnTo>
                  <a:lnTo>
                    <a:pt x="56007" y="355727"/>
                  </a:lnTo>
                  <a:lnTo>
                    <a:pt x="56007" y="408813"/>
                  </a:lnTo>
                  <a:lnTo>
                    <a:pt x="66421" y="408813"/>
                  </a:lnTo>
                  <a:lnTo>
                    <a:pt x="66421" y="355727"/>
                  </a:lnTo>
                  <a:lnTo>
                    <a:pt x="122555" y="355727"/>
                  </a:lnTo>
                  <a:lnTo>
                    <a:pt x="122555" y="346583"/>
                  </a:lnTo>
                  <a:close/>
                </a:path>
                <a:path w="1492885" h="408939">
                  <a:moveTo>
                    <a:pt x="208280" y="284734"/>
                  </a:moveTo>
                  <a:lnTo>
                    <a:pt x="149606" y="284734"/>
                  </a:lnTo>
                  <a:lnTo>
                    <a:pt x="149606" y="294005"/>
                  </a:lnTo>
                  <a:lnTo>
                    <a:pt x="196215" y="294005"/>
                  </a:lnTo>
                  <a:lnTo>
                    <a:pt x="193941" y="302514"/>
                  </a:lnTo>
                  <a:lnTo>
                    <a:pt x="168744" y="334340"/>
                  </a:lnTo>
                  <a:lnTo>
                    <a:pt x="141605" y="349123"/>
                  </a:lnTo>
                  <a:lnTo>
                    <a:pt x="148717" y="357124"/>
                  </a:lnTo>
                  <a:lnTo>
                    <a:pt x="187325" y="330581"/>
                  </a:lnTo>
                  <a:lnTo>
                    <a:pt x="206108" y="297738"/>
                  </a:lnTo>
                  <a:lnTo>
                    <a:pt x="208280" y="284734"/>
                  </a:lnTo>
                  <a:close/>
                </a:path>
                <a:path w="1492885" h="408939">
                  <a:moveTo>
                    <a:pt x="247396" y="394335"/>
                  </a:moveTo>
                  <a:lnTo>
                    <a:pt x="173482" y="394335"/>
                  </a:lnTo>
                  <a:lnTo>
                    <a:pt x="173482" y="363474"/>
                  </a:lnTo>
                  <a:lnTo>
                    <a:pt x="163322" y="363474"/>
                  </a:lnTo>
                  <a:lnTo>
                    <a:pt x="163322" y="403606"/>
                  </a:lnTo>
                  <a:lnTo>
                    <a:pt x="247396" y="403606"/>
                  </a:lnTo>
                  <a:lnTo>
                    <a:pt x="247396" y="394335"/>
                  </a:lnTo>
                  <a:close/>
                </a:path>
                <a:path w="1492885" h="408939">
                  <a:moveTo>
                    <a:pt x="263525" y="318897"/>
                  </a:moveTo>
                  <a:lnTo>
                    <a:pt x="243586" y="318897"/>
                  </a:lnTo>
                  <a:lnTo>
                    <a:pt x="243586" y="276733"/>
                  </a:lnTo>
                  <a:lnTo>
                    <a:pt x="233426" y="276733"/>
                  </a:lnTo>
                  <a:lnTo>
                    <a:pt x="233426" y="373253"/>
                  </a:lnTo>
                  <a:lnTo>
                    <a:pt x="243586" y="373253"/>
                  </a:lnTo>
                  <a:lnTo>
                    <a:pt x="243586" y="328168"/>
                  </a:lnTo>
                  <a:lnTo>
                    <a:pt x="263525" y="328168"/>
                  </a:lnTo>
                  <a:lnTo>
                    <a:pt x="263525" y="318897"/>
                  </a:lnTo>
                  <a:close/>
                </a:path>
                <a:path w="1492885" h="408939">
                  <a:moveTo>
                    <a:pt x="1339215" y="1651"/>
                  </a:moveTo>
                  <a:lnTo>
                    <a:pt x="1327023" y="1651"/>
                  </a:lnTo>
                  <a:lnTo>
                    <a:pt x="1306068" y="79883"/>
                  </a:lnTo>
                  <a:lnTo>
                    <a:pt x="1304925" y="83820"/>
                  </a:lnTo>
                  <a:lnTo>
                    <a:pt x="1304290" y="86995"/>
                  </a:lnTo>
                  <a:lnTo>
                    <a:pt x="1304163" y="89535"/>
                  </a:lnTo>
                  <a:lnTo>
                    <a:pt x="1303909" y="89535"/>
                  </a:lnTo>
                  <a:lnTo>
                    <a:pt x="1303401" y="85471"/>
                  </a:lnTo>
                  <a:lnTo>
                    <a:pt x="1302893" y="82423"/>
                  </a:lnTo>
                  <a:lnTo>
                    <a:pt x="1285036" y="17907"/>
                  </a:lnTo>
                  <a:lnTo>
                    <a:pt x="1280541" y="1651"/>
                  </a:lnTo>
                  <a:lnTo>
                    <a:pt x="1270000" y="1651"/>
                  </a:lnTo>
                  <a:lnTo>
                    <a:pt x="1247432" y="79883"/>
                  </a:lnTo>
                  <a:lnTo>
                    <a:pt x="1246251" y="83566"/>
                  </a:lnTo>
                  <a:lnTo>
                    <a:pt x="1245616" y="86995"/>
                  </a:lnTo>
                  <a:lnTo>
                    <a:pt x="1245362" y="89662"/>
                  </a:lnTo>
                  <a:lnTo>
                    <a:pt x="1244981" y="89662"/>
                  </a:lnTo>
                  <a:lnTo>
                    <a:pt x="1244727" y="86233"/>
                  </a:lnTo>
                  <a:lnTo>
                    <a:pt x="1244219" y="82804"/>
                  </a:lnTo>
                  <a:lnTo>
                    <a:pt x="1243203" y="79629"/>
                  </a:lnTo>
                  <a:lnTo>
                    <a:pt x="1221359" y="1651"/>
                  </a:lnTo>
                  <a:lnTo>
                    <a:pt x="1209167" y="1651"/>
                  </a:lnTo>
                  <a:lnTo>
                    <a:pt x="1238885" y="102362"/>
                  </a:lnTo>
                  <a:lnTo>
                    <a:pt x="1251712" y="102362"/>
                  </a:lnTo>
                  <a:lnTo>
                    <a:pt x="1255331" y="89662"/>
                  </a:lnTo>
                  <a:lnTo>
                    <a:pt x="1272921" y="28067"/>
                  </a:lnTo>
                  <a:lnTo>
                    <a:pt x="1273810" y="25146"/>
                  </a:lnTo>
                  <a:lnTo>
                    <a:pt x="1274318" y="21844"/>
                  </a:lnTo>
                  <a:lnTo>
                    <a:pt x="1274699" y="17907"/>
                  </a:lnTo>
                  <a:lnTo>
                    <a:pt x="1274953" y="17907"/>
                  </a:lnTo>
                  <a:lnTo>
                    <a:pt x="1275080" y="21463"/>
                  </a:lnTo>
                  <a:lnTo>
                    <a:pt x="1275715" y="24892"/>
                  </a:lnTo>
                  <a:lnTo>
                    <a:pt x="1276604" y="28194"/>
                  </a:lnTo>
                  <a:lnTo>
                    <a:pt x="1297559" y="102362"/>
                  </a:lnTo>
                  <a:lnTo>
                    <a:pt x="1310640" y="102362"/>
                  </a:lnTo>
                  <a:lnTo>
                    <a:pt x="1314272" y="89535"/>
                  </a:lnTo>
                  <a:lnTo>
                    <a:pt x="1339215" y="1651"/>
                  </a:lnTo>
                  <a:close/>
                </a:path>
                <a:path w="1492885" h="408939">
                  <a:moveTo>
                    <a:pt x="1415923" y="66675"/>
                  </a:moveTo>
                  <a:lnTo>
                    <a:pt x="1413891" y="60960"/>
                  </a:lnTo>
                  <a:lnTo>
                    <a:pt x="1409827" y="56642"/>
                  </a:lnTo>
                  <a:lnTo>
                    <a:pt x="1408544" y="55245"/>
                  </a:lnTo>
                  <a:lnTo>
                    <a:pt x="1405763" y="52197"/>
                  </a:lnTo>
                  <a:lnTo>
                    <a:pt x="1404366" y="51549"/>
                  </a:lnTo>
                  <a:lnTo>
                    <a:pt x="1404366" y="73279"/>
                  </a:lnTo>
                  <a:lnTo>
                    <a:pt x="1404366" y="79121"/>
                  </a:lnTo>
                  <a:lnTo>
                    <a:pt x="1402334" y="83693"/>
                  </a:lnTo>
                  <a:lnTo>
                    <a:pt x="1394587" y="90424"/>
                  </a:lnTo>
                  <a:lnTo>
                    <a:pt x="1389126" y="92075"/>
                  </a:lnTo>
                  <a:lnTo>
                    <a:pt x="1365758" y="92075"/>
                  </a:lnTo>
                  <a:lnTo>
                    <a:pt x="1365758" y="55245"/>
                  </a:lnTo>
                  <a:lnTo>
                    <a:pt x="1379474" y="55245"/>
                  </a:lnTo>
                  <a:lnTo>
                    <a:pt x="1390370" y="56375"/>
                  </a:lnTo>
                  <a:lnTo>
                    <a:pt x="1398155" y="59740"/>
                  </a:lnTo>
                  <a:lnTo>
                    <a:pt x="1402803" y="65379"/>
                  </a:lnTo>
                  <a:lnTo>
                    <a:pt x="1404366" y="73279"/>
                  </a:lnTo>
                  <a:lnTo>
                    <a:pt x="1404366" y="51549"/>
                  </a:lnTo>
                  <a:lnTo>
                    <a:pt x="1400302" y="49657"/>
                  </a:lnTo>
                  <a:lnTo>
                    <a:pt x="1393571" y="48895"/>
                  </a:lnTo>
                  <a:lnTo>
                    <a:pt x="1393571" y="48641"/>
                  </a:lnTo>
                  <a:lnTo>
                    <a:pt x="1399032" y="46863"/>
                  </a:lnTo>
                  <a:lnTo>
                    <a:pt x="1401648" y="44958"/>
                  </a:lnTo>
                  <a:lnTo>
                    <a:pt x="1403223" y="43815"/>
                  </a:lnTo>
                  <a:lnTo>
                    <a:pt x="1409319" y="35179"/>
                  </a:lnTo>
                  <a:lnTo>
                    <a:pt x="1410843" y="30226"/>
                  </a:lnTo>
                  <a:lnTo>
                    <a:pt x="1410843" y="17780"/>
                  </a:lnTo>
                  <a:lnTo>
                    <a:pt x="1408303" y="12192"/>
                  </a:lnTo>
                  <a:lnTo>
                    <a:pt x="1407985" y="11938"/>
                  </a:lnTo>
                  <a:lnTo>
                    <a:pt x="1399286" y="4737"/>
                  </a:lnTo>
                  <a:lnTo>
                    <a:pt x="1399286" y="16891"/>
                  </a:lnTo>
                  <a:lnTo>
                    <a:pt x="1399286" y="32512"/>
                  </a:lnTo>
                  <a:lnTo>
                    <a:pt x="1397381" y="36957"/>
                  </a:lnTo>
                  <a:lnTo>
                    <a:pt x="1393698" y="40132"/>
                  </a:lnTo>
                  <a:lnTo>
                    <a:pt x="1390015" y="43434"/>
                  </a:lnTo>
                  <a:lnTo>
                    <a:pt x="1384808" y="44958"/>
                  </a:lnTo>
                  <a:lnTo>
                    <a:pt x="1365758" y="44958"/>
                  </a:lnTo>
                  <a:lnTo>
                    <a:pt x="1365758" y="11938"/>
                  </a:lnTo>
                  <a:lnTo>
                    <a:pt x="1392809" y="11938"/>
                  </a:lnTo>
                  <a:lnTo>
                    <a:pt x="1399286" y="16891"/>
                  </a:lnTo>
                  <a:lnTo>
                    <a:pt x="1399286" y="4737"/>
                  </a:lnTo>
                  <a:lnTo>
                    <a:pt x="1398016" y="3683"/>
                  </a:lnTo>
                  <a:lnTo>
                    <a:pt x="1391285" y="1651"/>
                  </a:lnTo>
                  <a:lnTo>
                    <a:pt x="1354709" y="1651"/>
                  </a:lnTo>
                  <a:lnTo>
                    <a:pt x="1354709" y="102362"/>
                  </a:lnTo>
                  <a:lnTo>
                    <a:pt x="1392809" y="102362"/>
                  </a:lnTo>
                  <a:lnTo>
                    <a:pt x="1400556" y="99695"/>
                  </a:lnTo>
                  <a:lnTo>
                    <a:pt x="1406652" y="94361"/>
                  </a:lnTo>
                  <a:lnTo>
                    <a:pt x="1409319" y="92075"/>
                  </a:lnTo>
                  <a:lnTo>
                    <a:pt x="1412875" y="89027"/>
                  </a:lnTo>
                  <a:lnTo>
                    <a:pt x="1415923" y="82042"/>
                  </a:lnTo>
                  <a:lnTo>
                    <a:pt x="1415923" y="66675"/>
                  </a:lnTo>
                  <a:close/>
                </a:path>
                <a:path w="1492885" h="408939">
                  <a:moveTo>
                    <a:pt x="1492885" y="71628"/>
                  </a:moveTo>
                  <a:lnTo>
                    <a:pt x="1457198" y="42799"/>
                  </a:lnTo>
                  <a:lnTo>
                    <a:pt x="1451229" y="39116"/>
                  </a:lnTo>
                  <a:lnTo>
                    <a:pt x="1445514" y="33655"/>
                  </a:lnTo>
                  <a:lnTo>
                    <a:pt x="1444117" y="30099"/>
                  </a:lnTo>
                  <a:lnTo>
                    <a:pt x="1444117" y="20828"/>
                  </a:lnTo>
                  <a:lnTo>
                    <a:pt x="1446149" y="17018"/>
                  </a:lnTo>
                  <a:lnTo>
                    <a:pt x="1450213" y="14351"/>
                  </a:lnTo>
                  <a:lnTo>
                    <a:pt x="1454277" y="11557"/>
                  </a:lnTo>
                  <a:lnTo>
                    <a:pt x="1459484" y="10160"/>
                  </a:lnTo>
                  <a:lnTo>
                    <a:pt x="1475232" y="10160"/>
                  </a:lnTo>
                  <a:lnTo>
                    <a:pt x="1482725" y="12192"/>
                  </a:lnTo>
                  <a:lnTo>
                    <a:pt x="1488567" y="16256"/>
                  </a:lnTo>
                  <a:lnTo>
                    <a:pt x="1488567" y="10160"/>
                  </a:lnTo>
                  <a:lnTo>
                    <a:pt x="1488567" y="3556"/>
                  </a:lnTo>
                  <a:lnTo>
                    <a:pt x="1484376" y="1143"/>
                  </a:lnTo>
                  <a:lnTo>
                    <a:pt x="1477264" y="0"/>
                  </a:lnTo>
                  <a:lnTo>
                    <a:pt x="1467231" y="0"/>
                  </a:lnTo>
                  <a:lnTo>
                    <a:pt x="1432433" y="18415"/>
                  </a:lnTo>
                  <a:lnTo>
                    <a:pt x="1432433" y="32766"/>
                  </a:lnTo>
                  <a:lnTo>
                    <a:pt x="1434338" y="37973"/>
                  </a:lnTo>
                  <a:lnTo>
                    <a:pt x="1441704" y="46101"/>
                  </a:lnTo>
                  <a:lnTo>
                    <a:pt x="1448181" y="50546"/>
                  </a:lnTo>
                  <a:lnTo>
                    <a:pt x="1465453" y="59436"/>
                  </a:lnTo>
                  <a:lnTo>
                    <a:pt x="1470533" y="62230"/>
                  </a:lnTo>
                  <a:lnTo>
                    <a:pt x="1481328" y="74930"/>
                  </a:lnTo>
                  <a:lnTo>
                    <a:pt x="1481328" y="77978"/>
                  </a:lnTo>
                  <a:lnTo>
                    <a:pt x="1479943" y="84912"/>
                  </a:lnTo>
                  <a:lnTo>
                    <a:pt x="1475816" y="89877"/>
                  </a:lnTo>
                  <a:lnTo>
                    <a:pt x="1468945" y="92862"/>
                  </a:lnTo>
                  <a:lnTo>
                    <a:pt x="1459357" y="93853"/>
                  </a:lnTo>
                  <a:lnTo>
                    <a:pt x="1454912" y="93853"/>
                  </a:lnTo>
                  <a:lnTo>
                    <a:pt x="1450086" y="93091"/>
                  </a:lnTo>
                  <a:lnTo>
                    <a:pt x="1439672" y="89789"/>
                  </a:lnTo>
                  <a:lnTo>
                    <a:pt x="1435481" y="87630"/>
                  </a:lnTo>
                  <a:lnTo>
                    <a:pt x="1432306" y="84963"/>
                  </a:lnTo>
                  <a:lnTo>
                    <a:pt x="1432306" y="98298"/>
                  </a:lnTo>
                  <a:lnTo>
                    <a:pt x="1434846" y="99949"/>
                  </a:lnTo>
                  <a:lnTo>
                    <a:pt x="1438656" y="101219"/>
                  </a:lnTo>
                  <a:lnTo>
                    <a:pt x="1449324" y="103505"/>
                  </a:lnTo>
                  <a:lnTo>
                    <a:pt x="1453769" y="104140"/>
                  </a:lnTo>
                  <a:lnTo>
                    <a:pt x="1457325" y="104140"/>
                  </a:lnTo>
                  <a:lnTo>
                    <a:pt x="1487817" y="93853"/>
                  </a:lnTo>
                  <a:lnTo>
                    <a:pt x="1489710" y="92456"/>
                  </a:lnTo>
                  <a:lnTo>
                    <a:pt x="1492885" y="85852"/>
                  </a:lnTo>
                  <a:lnTo>
                    <a:pt x="1492885" y="7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6729" y="2653791"/>
              <a:ext cx="88391" cy="9753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543304" y="2631566"/>
              <a:ext cx="2904490" cy="1160780"/>
            </a:xfrm>
            <a:custGeom>
              <a:avLst/>
              <a:gdLst/>
              <a:ahLst/>
              <a:cxnLst/>
              <a:rect l="l" t="t" r="r" b="b"/>
              <a:pathLst>
                <a:path w="2904490" h="1160779">
                  <a:moveTo>
                    <a:pt x="117335" y="816610"/>
                  </a:moveTo>
                  <a:lnTo>
                    <a:pt x="38354" y="816610"/>
                  </a:lnTo>
                  <a:lnTo>
                    <a:pt x="38354" y="807720"/>
                  </a:lnTo>
                  <a:lnTo>
                    <a:pt x="113665" y="807720"/>
                  </a:lnTo>
                  <a:lnTo>
                    <a:pt x="113665" y="769874"/>
                  </a:lnTo>
                  <a:lnTo>
                    <a:pt x="19812" y="769874"/>
                  </a:lnTo>
                  <a:lnTo>
                    <a:pt x="19812" y="785368"/>
                  </a:lnTo>
                  <a:lnTo>
                    <a:pt x="94996" y="785368"/>
                  </a:lnTo>
                  <a:lnTo>
                    <a:pt x="94996" y="793750"/>
                  </a:lnTo>
                  <a:lnTo>
                    <a:pt x="19812" y="793750"/>
                  </a:lnTo>
                  <a:lnTo>
                    <a:pt x="19812" y="832231"/>
                  </a:lnTo>
                  <a:lnTo>
                    <a:pt x="117335" y="832231"/>
                  </a:lnTo>
                  <a:lnTo>
                    <a:pt x="117335" y="816610"/>
                  </a:lnTo>
                  <a:close/>
                </a:path>
                <a:path w="2904490" h="1160779">
                  <a:moveTo>
                    <a:pt x="133096" y="745109"/>
                  </a:moveTo>
                  <a:lnTo>
                    <a:pt x="111366" y="745109"/>
                  </a:lnTo>
                  <a:lnTo>
                    <a:pt x="112369" y="734098"/>
                  </a:lnTo>
                  <a:lnTo>
                    <a:pt x="112547" y="731139"/>
                  </a:lnTo>
                  <a:lnTo>
                    <a:pt x="113093" y="721601"/>
                  </a:lnTo>
                  <a:lnTo>
                    <a:pt x="113512" y="707669"/>
                  </a:lnTo>
                  <a:lnTo>
                    <a:pt x="113665" y="692277"/>
                  </a:lnTo>
                  <a:lnTo>
                    <a:pt x="19939" y="692277"/>
                  </a:lnTo>
                  <a:lnTo>
                    <a:pt x="19939" y="707771"/>
                  </a:lnTo>
                  <a:lnTo>
                    <a:pt x="94996" y="707771"/>
                  </a:lnTo>
                  <a:lnTo>
                    <a:pt x="94869" y="716788"/>
                  </a:lnTo>
                  <a:lnTo>
                    <a:pt x="13462" y="719582"/>
                  </a:lnTo>
                  <a:lnTo>
                    <a:pt x="17653" y="734949"/>
                  </a:lnTo>
                  <a:lnTo>
                    <a:pt x="94348" y="731139"/>
                  </a:lnTo>
                  <a:lnTo>
                    <a:pt x="93853" y="738124"/>
                  </a:lnTo>
                  <a:lnTo>
                    <a:pt x="93586" y="742823"/>
                  </a:lnTo>
                  <a:lnTo>
                    <a:pt x="93345" y="745109"/>
                  </a:lnTo>
                  <a:lnTo>
                    <a:pt x="0" y="745109"/>
                  </a:lnTo>
                  <a:lnTo>
                    <a:pt x="0" y="760857"/>
                  </a:lnTo>
                  <a:lnTo>
                    <a:pt x="133096" y="760857"/>
                  </a:lnTo>
                  <a:lnTo>
                    <a:pt x="133096" y="745109"/>
                  </a:lnTo>
                  <a:close/>
                </a:path>
                <a:path w="2904490" h="1160779">
                  <a:moveTo>
                    <a:pt x="205105" y="1059815"/>
                  </a:moveTo>
                  <a:lnTo>
                    <a:pt x="204393" y="1051839"/>
                  </a:lnTo>
                  <a:lnTo>
                    <a:pt x="202272" y="1044676"/>
                  </a:lnTo>
                  <a:lnTo>
                    <a:pt x="198780" y="1038313"/>
                  </a:lnTo>
                  <a:lnTo>
                    <a:pt x="198145" y="1037590"/>
                  </a:lnTo>
                  <a:lnTo>
                    <a:pt x="193929" y="1032764"/>
                  </a:lnTo>
                  <a:lnTo>
                    <a:pt x="187972" y="1028192"/>
                  </a:lnTo>
                  <a:lnTo>
                    <a:pt x="186817" y="1027633"/>
                  </a:lnTo>
                  <a:lnTo>
                    <a:pt x="186817" y="1066673"/>
                  </a:lnTo>
                  <a:lnTo>
                    <a:pt x="184912" y="1072134"/>
                  </a:lnTo>
                  <a:lnTo>
                    <a:pt x="180975" y="1076198"/>
                  </a:lnTo>
                  <a:lnTo>
                    <a:pt x="177292" y="1080135"/>
                  </a:lnTo>
                  <a:lnTo>
                    <a:pt x="172339" y="1082167"/>
                  </a:lnTo>
                  <a:lnTo>
                    <a:pt x="159893" y="1082167"/>
                  </a:lnTo>
                  <a:lnTo>
                    <a:pt x="154940" y="1080135"/>
                  </a:lnTo>
                  <a:lnTo>
                    <a:pt x="151003" y="1076071"/>
                  </a:lnTo>
                  <a:lnTo>
                    <a:pt x="147447" y="1072134"/>
                  </a:lnTo>
                  <a:lnTo>
                    <a:pt x="145542" y="1066673"/>
                  </a:lnTo>
                  <a:lnTo>
                    <a:pt x="145542" y="1052957"/>
                  </a:lnTo>
                  <a:lnTo>
                    <a:pt x="147447" y="1047496"/>
                  </a:lnTo>
                  <a:lnTo>
                    <a:pt x="151130" y="1043559"/>
                  </a:lnTo>
                  <a:lnTo>
                    <a:pt x="154940" y="1039622"/>
                  </a:lnTo>
                  <a:lnTo>
                    <a:pt x="159893" y="1037590"/>
                  </a:lnTo>
                  <a:lnTo>
                    <a:pt x="172466" y="1037590"/>
                  </a:lnTo>
                  <a:lnTo>
                    <a:pt x="177419" y="1039622"/>
                  </a:lnTo>
                  <a:lnTo>
                    <a:pt x="184912" y="1047623"/>
                  </a:lnTo>
                  <a:lnTo>
                    <a:pt x="186766" y="1052957"/>
                  </a:lnTo>
                  <a:lnTo>
                    <a:pt x="186817" y="1066673"/>
                  </a:lnTo>
                  <a:lnTo>
                    <a:pt x="186817" y="1027633"/>
                  </a:lnTo>
                  <a:lnTo>
                    <a:pt x="181343" y="1024940"/>
                  </a:lnTo>
                  <a:lnTo>
                    <a:pt x="174066" y="1022997"/>
                  </a:lnTo>
                  <a:lnTo>
                    <a:pt x="166116" y="1022350"/>
                  </a:lnTo>
                  <a:lnTo>
                    <a:pt x="158089" y="1023023"/>
                  </a:lnTo>
                  <a:lnTo>
                    <a:pt x="127838" y="1051839"/>
                  </a:lnTo>
                  <a:lnTo>
                    <a:pt x="127127" y="1059815"/>
                  </a:lnTo>
                  <a:lnTo>
                    <a:pt x="127825" y="1067777"/>
                  </a:lnTo>
                  <a:lnTo>
                    <a:pt x="158153" y="1096645"/>
                  </a:lnTo>
                  <a:lnTo>
                    <a:pt x="166116" y="1097280"/>
                  </a:lnTo>
                  <a:lnTo>
                    <a:pt x="174066" y="1096645"/>
                  </a:lnTo>
                  <a:lnTo>
                    <a:pt x="204393" y="1067777"/>
                  </a:lnTo>
                  <a:lnTo>
                    <a:pt x="205105" y="1059815"/>
                  </a:lnTo>
                  <a:close/>
                </a:path>
                <a:path w="2904490" h="1160779">
                  <a:moveTo>
                    <a:pt x="242189" y="797687"/>
                  </a:moveTo>
                  <a:lnTo>
                    <a:pt x="240309" y="785622"/>
                  </a:lnTo>
                  <a:lnTo>
                    <a:pt x="239776" y="782193"/>
                  </a:lnTo>
                  <a:lnTo>
                    <a:pt x="229196" y="783704"/>
                  </a:lnTo>
                  <a:lnTo>
                    <a:pt x="215417" y="784771"/>
                  </a:lnTo>
                  <a:lnTo>
                    <a:pt x="198437" y="785418"/>
                  </a:lnTo>
                  <a:lnTo>
                    <a:pt x="178308" y="785622"/>
                  </a:lnTo>
                  <a:lnTo>
                    <a:pt x="178308" y="756539"/>
                  </a:lnTo>
                  <a:lnTo>
                    <a:pt x="227203" y="756539"/>
                  </a:lnTo>
                  <a:lnTo>
                    <a:pt x="227203" y="701167"/>
                  </a:lnTo>
                  <a:lnTo>
                    <a:pt x="159512" y="701167"/>
                  </a:lnTo>
                  <a:lnTo>
                    <a:pt x="159512" y="716915"/>
                  </a:lnTo>
                  <a:lnTo>
                    <a:pt x="208407" y="716915"/>
                  </a:lnTo>
                  <a:lnTo>
                    <a:pt x="208407" y="741172"/>
                  </a:lnTo>
                  <a:lnTo>
                    <a:pt x="159512" y="741172"/>
                  </a:lnTo>
                  <a:lnTo>
                    <a:pt x="159512" y="801370"/>
                  </a:lnTo>
                  <a:lnTo>
                    <a:pt x="187680" y="801154"/>
                  </a:lnTo>
                  <a:lnTo>
                    <a:pt x="210845" y="800481"/>
                  </a:lnTo>
                  <a:lnTo>
                    <a:pt x="229019" y="799338"/>
                  </a:lnTo>
                  <a:lnTo>
                    <a:pt x="242189" y="797687"/>
                  </a:lnTo>
                  <a:close/>
                </a:path>
                <a:path w="2904490" h="1160779">
                  <a:moveTo>
                    <a:pt x="244475" y="1139571"/>
                  </a:moveTo>
                  <a:lnTo>
                    <a:pt x="169418" y="1139571"/>
                  </a:lnTo>
                  <a:lnTo>
                    <a:pt x="169418" y="1106297"/>
                  </a:lnTo>
                  <a:lnTo>
                    <a:pt x="150622" y="1106297"/>
                  </a:lnTo>
                  <a:lnTo>
                    <a:pt x="150622" y="1155319"/>
                  </a:lnTo>
                  <a:lnTo>
                    <a:pt x="244475" y="1155319"/>
                  </a:lnTo>
                  <a:lnTo>
                    <a:pt x="244475" y="1139571"/>
                  </a:lnTo>
                  <a:close/>
                </a:path>
                <a:path w="2904490" h="1160779">
                  <a:moveTo>
                    <a:pt x="262382" y="1059307"/>
                  </a:moveTo>
                  <a:lnTo>
                    <a:pt x="240411" y="1059307"/>
                  </a:lnTo>
                  <a:lnTo>
                    <a:pt x="240411" y="1016762"/>
                  </a:lnTo>
                  <a:lnTo>
                    <a:pt x="221869" y="1016762"/>
                  </a:lnTo>
                  <a:lnTo>
                    <a:pt x="221869" y="1120140"/>
                  </a:lnTo>
                  <a:lnTo>
                    <a:pt x="240411" y="1120140"/>
                  </a:lnTo>
                  <a:lnTo>
                    <a:pt x="240411" y="1075055"/>
                  </a:lnTo>
                  <a:lnTo>
                    <a:pt x="262382" y="1075055"/>
                  </a:lnTo>
                  <a:lnTo>
                    <a:pt x="262382" y="1059307"/>
                  </a:lnTo>
                  <a:close/>
                </a:path>
                <a:path w="2904490" h="1160779">
                  <a:moveTo>
                    <a:pt x="290449" y="745744"/>
                  </a:moveTo>
                  <a:lnTo>
                    <a:pt x="267970" y="745744"/>
                  </a:lnTo>
                  <a:lnTo>
                    <a:pt x="267970" y="690626"/>
                  </a:lnTo>
                  <a:lnTo>
                    <a:pt x="249428" y="690626"/>
                  </a:lnTo>
                  <a:lnTo>
                    <a:pt x="249428" y="834136"/>
                  </a:lnTo>
                  <a:lnTo>
                    <a:pt x="267970" y="834136"/>
                  </a:lnTo>
                  <a:lnTo>
                    <a:pt x="267970" y="761365"/>
                  </a:lnTo>
                  <a:lnTo>
                    <a:pt x="290449" y="761365"/>
                  </a:lnTo>
                  <a:lnTo>
                    <a:pt x="290449" y="745744"/>
                  </a:lnTo>
                  <a:close/>
                </a:path>
                <a:path w="2904490" h="1160779">
                  <a:moveTo>
                    <a:pt x="365379" y="1087247"/>
                  </a:moveTo>
                  <a:lnTo>
                    <a:pt x="332803" y="1060399"/>
                  </a:lnTo>
                  <a:lnTo>
                    <a:pt x="330327" y="1040257"/>
                  </a:lnTo>
                  <a:lnTo>
                    <a:pt x="359156" y="1040257"/>
                  </a:lnTo>
                  <a:lnTo>
                    <a:pt x="359156" y="1024890"/>
                  </a:lnTo>
                  <a:lnTo>
                    <a:pt x="282067" y="1024890"/>
                  </a:lnTo>
                  <a:lnTo>
                    <a:pt x="282067" y="1040257"/>
                  </a:lnTo>
                  <a:lnTo>
                    <a:pt x="311658" y="1040257"/>
                  </a:lnTo>
                  <a:lnTo>
                    <a:pt x="311658" y="1048512"/>
                  </a:lnTo>
                  <a:lnTo>
                    <a:pt x="289699" y="1085723"/>
                  </a:lnTo>
                  <a:lnTo>
                    <a:pt x="275844" y="1093216"/>
                  </a:lnTo>
                  <a:lnTo>
                    <a:pt x="289052" y="1106297"/>
                  </a:lnTo>
                  <a:lnTo>
                    <a:pt x="295021" y="1103376"/>
                  </a:lnTo>
                  <a:lnTo>
                    <a:pt x="301244" y="1098804"/>
                  </a:lnTo>
                  <a:lnTo>
                    <a:pt x="307848" y="1092200"/>
                  </a:lnTo>
                  <a:lnTo>
                    <a:pt x="314452" y="1085710"/>
                  </a:lnTo>
                  <a:lnTo>
                    <a:pt x="319024" y="1079881"/>
                  </a:lnTo>
                  <a:lnTo>
                    <a:pt x="321564" y="1074420"/>
                  </a:lnTo>
                  <a:lnTo>
                    <a:pt x="327914" y="1082471"/>
                  </a:lnTo>
                  <a:lnTo>
                    <a:pt x="335368" y="1089660"/>
                  </a:lnTo>
                  <a:lnTo>
                    <a:pt x="343916" y="1095997"/>
                  </a:lnTo>
                  <a:lnTo>
                    <a:pt x="353568" y="1101471"/>
                  </a:lnTo>
                  <a:lnTo>
                    <a:pt x="365379" y="1087247"/>
                  </a:lnTo>
                  <a:close/>
                </a:path>
                <a:path w="2904490" h="1160779">
                  <a:moveTo>
                    <a:pt x="400177" y="1016762"/>
                  </a:moveTo>
                  <a:lnTo>
                    <a:pt x="381889" y="1016762"/>
                  </a:lnTo>
                  <a:lnTo>
                    <a:pt x="381889" y="1053465"/>
                  </a:lnTo>
                  <a:lnTo>
                    <a:pt x="353949" y="1053465"/>
                  </a:lnTo>
                  <a:lnTo>
                    <a:pt x="353949" y="1068324"/>
                  </a:lnTo>
                  <a:lnTo>
                    <a:pt x="381889" y="1068324"/>
                  </a:lnTo>
                  <a:lnTo>
                    <a:pt x="381889" y="1119378"/>
                  </a:lnTo>
                  <a:lnTo>
                    <a:pt x="400177" y="1119378"/>
                  </a:lnTo>
                  <a:lnTo>
                    <a:pt x="400177" y="1016762"/>
                  </a:lnTo>
                  <a:close/>
                </a:path>
                <a:path w="2904490" h="1160779">
                  <a:moveTo>
                    <a:pt x="401701" y="1139698"/>
                  </a:moveTo>
                  <a:lnTo>
                    <a:pt x="324993" y="1139698"/>
                  </a:lnTo>
                  <a:lnTo>
                    <a:pt x="324993" y="1107440"/>
                  </a:lnTo>
                  <a:lnTo>
                    <a:pt x="306324" y="1107440"/>
                  </a:lnTo>
                  <a:lnTo>
                    <a:pt x="306324" y="1155446"/>
                  </a:lnTo>
                  <a:lnTo>
                    <a:pt x="401701" y="1155446"/>
                  </a:lnTo>
                  <a:lnTo>
                    <a:pt x="401701" y="1139698"/>
                  </a:lnTo>
                  <a:close/>
                </a:path>
                <a:path w="2904490" h="1160779">
                  <a:moveTo>
                    <a:pt x="418846" y="725170"/>
                  </a:moveTo>
                  <a:lnTo>
                    <a:pt x="399542" y="698068"/>
                  </a:lnTo>
                  <a:lnTo>
                    <a:pt x="399542" y="719836"/>
                  </a:lnTo>
                  <a:lnTo>
                    <a:pt x="399542" y="730631"/>
                  </a:lnTo>
                  <a:lnTo>
                    <a:pt x="397129" y="734822"/>
                  </a:lnTo>
                  <a:lnTo>
                    <a:pt x="392176" y="737870"/>
                  </a:lnTo>
                  <a:lnTo>
                    <a:pt x="387350" y="741045"/>
                  </a:lnTo>
                  <a:lnTo>
                    <a:pt x="380238" y="742569"/>
                  </a:lnTo>
                  <a:lnTo>
                    <a:pt x="361696" y="742569"/>
                  </a:lnTo>
                  <a:lnTo>
                    <a:pt x="342519" y="719836"/>
                  </a:lnTo>
                  <a:lnTo>
                    <a:pt x="344932" y="715518"/>
                  </a:lnTo>
                  <a:lnTo>
                    <a:pt x="349758" y="712470"/>
                  </a:lnTo>
                  <a:lnTo>
                    <a:pt x="354584" y="709295"/>
                  </a:lnTo>
                  <a:lnTo>
                    <a:pt x="361696" y="707771"/>
                  </a:lnTo>
                  <a:lnTo>
                    <a:pt x="380238" y="707771"/>
                  </a:lnTo>
                  <a:lnTo>
                    <a:pt x="387350" y="709295"/>
                  </a:lnTo>
                  <a:lnTo>
                    <a:pt x="392176" y="712470"/>
                  </a:lnTo>
                  <a:lnTo>
                    <a:pt x="397129" y="715518"/>
                  </a:lnTo>
                  <a:lnTo>
                    <a:pt x="371094" y="692912"/>
                  </a:lnTo>
                  <a:lnTo>
                    <a:pt x="360705" y="693470"/>
                  </a:lnTo>
                  <a:lnTo>
                    <a:pt x="326682" y="712063"/>
                  </a:lnTo>
                  <a:lnTo>
                    <a:pt x="323469" y="725170"/>
                  </a:lnTo>
                  <a:lnTo>
                    <a:pt x="324269" y="732320"/>
                  </a:lnTo>
                  <a:lnTo>
                    <a:pt x="360870" y="757770"/>
                  </a:lnTo>
                  <a:lnTo>
                    <a:pt x="371348" y="758317"/>
                  </a:lnTo>
                  <a:lnTo>
                    <a:pt x="381876" y="757770"/>
                  </a:lnTo>
                  <a:lnTo>
                    <a:pt x="413016" y="742569"/>
                  </a:lnTo>
                  <a:lnTo>
                    <a:pt x="415696" y="738720"/>
                  </a:lnTo>
                  <a:lnTo>
                    <a:pt x="418058" y="732320"/>
                  </a:lnTo>
                  <a:lnTo>
                    <a:pt x="418846" y="725170"/>
                  </a:lnTo>
                  <a:close/>
                </a:path>
                <a:path w="2904490" h="1160779">
                  <a:moveTo>
                    <a:pt x="437896" y="769620"/>
                  </a:moveTo>
                  <a:lnTo>
                    <a:pt x="304800" y="769620"/>
                  </a:lnTo>
                  <a:lnTo>
                    <a:pt x="304800" y="785495"/>
                  </a:lnTo>
                  <a:lnTo>
                    <a:pt x="361950" y="785495"/>
                  </a:lnTo>
                  <a:lnTo>
                    <a:pt x="361950" y="834136"/>
                  </a:lnTo>
                  <a:lnTo>
                    <a:pt x="380619" y="834136"/>
                  </a:lnTo>
                  <a:lnTo>
                    <a:pt x="380619" y="785495"/>
                  </a:lnTo>
                  <a:lnTo>
                    <a:pt x="437896" y="785495"/>
                  </a:lnTo>
                  <a:lnTo>
                    <a:pt x="437896" y="769620"/>
                  </a:lnTo>
                  <a:close/>
                </a:path>
                <a:path w="2904490" h="1160779">
                  <a:moveTo>
                    <a:pt x="517525" y="1079881"/>
                  </a:moveTo>
                  <a:lnTo>
                    <a:pt x="484289" y="1051775"/>
                  </a:lnTo>
                  <a:lnTo>
                    <a:pt x="481711" y="1021207"/>
                  </a:lnTo>
                  <a:lnTo>
                    <a:pt x="463169" y="1021207"/>
                  </a:lnTo>
                  <a:lnTo>
                    <a:pt x="463169" y="1039114"/>
                  </a:lnTo>
                  <a:lnTo>
                    <a:pt x="462521" y="1045933"/>
                  </a:lnTo>
                  <a:lnTo>
                    <a:pt x="434771" y="1081773"/>
                  </a:lnTo>
                  <a:lnTo>
                    <a:pt x="427228" y="1085596"/>
                  </a:lnTo>
                  <a:lnTo>
                    <a:pt x="440944" y="1098550"/>
                  </a:lnTo>
                  <a:lnTo>
                    <a:pt x="470154" y="1071880"/>
                  </a:lnTo>
                  <a:lnTo>
                    <a:pt x="472821" y="1066546"/>
                  </a:lnTo>
                  <a:lnTo>
                    <a:pt x="479005" y="1074788"/>
                  </a:lnTo>
                  <a:lnTo>
                    <a:pt x="486537" y="1082154"/>
                  </a:lnTo>
                  <a:lnTo>
                    <a:pt x="495388" y="1088644"/>
                  </a:lnTo>
                  <a:lnTo>
                    <a:pt x="505587" y="1094232"/>
                  </a:lnTo>
                  <a:lnTo>
                    <a:pt x="517525" y="1079881"/>
                  </a:lnTo>
                  <a:close/>
                </a:path>
                <a:path w="2904490" h="1160779">
                  <a:moveTo>
                    <a:pt x="552450" y="1016762"/>
                  </a:moveTo>
                  <a:lnTo>
                    <a:pt x="534162" y="1016762"/>
                  </a:lnTo>
                  <a:lnTo>
                    <a:pt x="534162" y="1042035"/>
                  </a:lnTo>
                  <a:lnTo>
                    <a:pt x="503301" y="1042035"/>
                  </a:lnTo>
                  <a:lnTo>
                    <a:pt x="503301" y="1057910"/>
                  </a:lnTo>
                  <a:lnTo>
                    <a:pt x="534162" y="1057910"/>
                  </a:lnTo>
                  <a:lnTo>
                    <a:pt x="534162" y="1098931"/>
                  </a:lnTo>
                  <a:lnTo>
                    <a:pt x="552450" y="1098931"/>
                  </a:lnTo>
                  <a:lnTo>
                    <a:pt x="552450" y="1016762"/>
                  </a:lnTo>
                  <a:close/>
                </a:path>
                <a:path w="2904490" h="1160779">
                  <a:moveTo>
                    <a:pt x="554609" y="1138682"/>
                  </a:moveTo>
                  <a:lnTo>
                    <a:pt x="554532" y="1121029"/>
                  </a:lnTo>
                  <a:lnTo>
                    <a:pt x="551218" y="1115314"/>
                  </a:lnTo>
                  <a:lnTo>
                    <a:pt x="550418" y="1113917"/>
                  </a:lnTo>
                  <a:lnTo>
                    <a:pt x="542036" y="1108329"/>
                  </a:lnTo>
                  <a:lnTo>
                    <a:pt x="535813" y="1105039"/>
                  </a:lnTo>
                  <a:lnTo>
                    <a:pt x="535813" y="1134237"/>
                  </a:lnTo>
                  <a:lnTo>
                    <a:pt x="533400" y="1137666"/>
                  </a:lnTo>
                  <a:lnTo>
                    <a:pt x="523748" y="1143000"/>
                  </a:lnTo>
                  <a:lnTo>
                    <a:pt x="516636" y="1144270"/>
                  </a:lnTo>
                  <a:lnTo>
                    <a:pt x="497840" y="1144270"/>
                  </a:lnTo>
                  <a:lnTo>
                    <a:pt x="479044" y="1125474"/>
                  </a:lnTo>
                  <a:lnTo>
                    <a:pt x="481330" y="1122045"/>
                  </a:lnTo>
                  <a:lnTo>
                    <a:pt x="490728" y="1116711"/>
                  </a:lnTo>
                  <a:lnTo>
                    <a:pt x="497840" y="1115314"/>
                  </a:lnTo>
                  <a:lnTo>
                    <a:pt x="516763" y="1115314"/>
                  </a:lnTo>
                  <a:lnTo>
                    <a:pt x="535813" y="1134237"/>
                  </a:lnTo>
                  <a:lnTo>
                    <a:pt x="535813" y="1105039"/>
                  </a:lnTo>
                  <a:lnTo>
                    <a:pt x="535139" y="1104671"/>
                  </a:lnTo>
                  <a:lnTo>
                    <a:pt x="527062" y="1102042"/>
                  </a:lnTo>
                  <a:lnTo>
                    <a:pt x="517753" y="1100480"/>
                  </a:lnTo>
                  <a:lnTo>
                    <a:pt x="507238" y="1099947"/>
                  </a:lnTo>
                  <a:lnTo>
                    <a:pt x="496773" y="1100480"/>
                  </a:lnTo>
                  <a:lnTo>
                    <a:pt x="460121" y="1121029"/>
                  </a:lnTo>
                  <a:lnTo>
                    <a:pt x="460121" y="1138682"/>
                  </a:lnTo>
                  <a:lnTo>
                    <a:pt x="496709" y="1159116"/>
                  </a:lnTo>
                  <a:lnTo>
                    <a:pt x="507238" y="1159637"/>
                  </a:lnTo>
                  <a:lnTo>
                    <a:pt x="517779" y="1159116"/>
                  </a:lnTo>
                  <a:lnTo>
                    <a:pt x="551408" y="1144270"/>
                  </a:lnTo>
                  <a:lnTo>
                    <a:pt x="554609" y="1138682"/>
                  </a:lnTo>
                  <a:close/>
                </a:path>
                <a:path w="2904490" h="1160779">
                  <a:moveTo>
                    <a:pt x="571246" y="753364"/>
                  </a:moveTo>
                  <a:lnTo>
                    <a:pt x="497078" y="753364"/>
                  </a:lnTo>
                  <a:lnTo>
                    <a:pt x="497078" y="718820"/>
                  </a:lnTo>
                  <a:lnTo>
                    <a:pt x="569087" y="718820"/>
                  </a:lnTo>
                  <a:lnTo>
                    <a:pt x="569087" y="703199"/>
                  </a:lnTo>
                  <a:lnTo>
                    <a:pt x="478409" y="703199"/>
                  </a:lnTo>
                  <a:lnTo>
                    <a:pt x="478409" y="768985"/>
                  </a:lnTo>
                  <a:lnTo>
                    <a:pt x="571246" y="768985"/>
                  </a:lnTo>
                  <a:lnTo>
                    <a:pt x="571246" y="753364"/>
                  </a:lnTo>
                  <a:close/>
                </a:path>
                <a:path w="2904490" h="1160779">
                  <a:moveTo>
                    <a:pt x="590296" y="797433"/>
                  </a:moveTo>
                  <a:lnTo>
                    <a:pt x="457200" y="797433"/>
                  </a:lnTo>
                  <a:lnTo>
                    <a:pt x="457200" y="813054"/>
                  </a:lnTo>
                  <a:lnTo>
                    <a:pt x="590296" y="813054"/>
                  </a:lnTo>
                  <a:lnTo>
                    <a:pt x="590296" y="797433"/>
                  </a:lnTo>
                  <a:close/>
                </a:path>
                <a:path w="2904490" h="1160779">
                  <a:moveTo>
                    <a:pt x="699008" y="783971"/>
                  </a:moveTo>
                  <a:lnTo>
                    <a:pt x="668299" y="753071"/>
                  </a:lnTo>
                  <a:lnTo>
                    <a:pt x="662305" y="700151"/>
                  </a:lnTo>
                  <a:lnTo>
                    <a:pt x="643763" y="700151"/>
                  </a:lnTo>
                  <a:lnTo>
                    <a:pt x="643763" y="728091"/>
                  </a:lnTo>
                  <a:lnTo>
                    <a:pt x="643064" y="736904"/>
                  </a:lnTo>
                  <a:lnTo>
                    <a:pt x="620547" y="777557"/>
                  </a:lnTo>
                  <a:lnTo>
                    <a:pt x="605409" y="788162"/>
                  </a:lnTo>
                  <a:lnTo>
                    <a:pt x="619887" y="800989"/>
                  </a:lnTo>
                  <a:lnTo>
                    <a:pt x="629958" y="792949"/>
                  </a:lnTo>
                  <a:lnTo>
                    <a:pt x="638835" y="783844"/>
                  </a:lnTo>
                  <a:lnTo>
                    <a:pt x="646531" y="773709"/>
                  </a:lnTo>
                  <a:lnTo>
                    <a:pt x="653034" y="762508"/>
                  </a:lnTo>
                  <a:lnTo>
                    <a:pt x="659091" y="772490"/>
                  </a:lnTo>
                  <a:lnTo>
                    <a:pt x="666623" y="781812"/>
                  </a:lnTo>
                  <a:lnTo>
                    <a:pt x="675563" y="790486"/>
                  </a:lnTo>
                  <a:lnTo>
                    <a:pt x="685927" y="798449"/>
                  </a:lnTo>
                  <a:lnTo>
                    <a:pt x="699008" y="783971"/>
                  </a:lnTo>
                  <a:close/>
                </a:path>
                <a:path w="2904490" h="1160779">
                  <a:moveTo>
                    <a:pt x="720090" y="1022858"/>
                  </a:moveTo>
                  <a:lnTo>
                    <a:pt x="640715" y="1022858"/>
                  </a:lnTo>
                  <a:lnTo>
                    <a:pt x="640715" y="1038098"/>
                  </a:lnTo>
                  <a:lnTo>
                    <a:pt x="720090" y="1038098"/>
                  </a:lnTo>
                  <a:lnTo>
                    <a:pt x="720090" y="1022858"/>
                  </a:lnTo>
                  <a:close/>
                </a:path>
                <a:path w="2904490" h="1160779">
                  <a:moveTo>
                    <a:pt x="727456" y="1094740"/>
                  </a:moveTo>
                  <a:lnTo>
                    <a:pt x="726313" y="1081405"/>
                  </a:lnTo>
                  <a:lnTo>
                    <a:pt x="726186" y="1079881"/>
                  </a:lnTo>
                  <a:lnTo>
                    <a:pt x="720471" y="1080897"/>
                  </a:lnTo>
                  <a:lnTo>
                    <a:pt x="713867" y="1081405"/>
                  </a:lnTo>
                  <a:lnTo>
                    <a:pt x="706247" y="1081405"/>
                  </a:lnTo>
                  <a:lnTo>
                    <a:pt x="707898" y="1045210"/>
                  </a:lnTo>
                  <a:lnTo>
                    <a:pt x="689737" y="1045210"/>
                  </a:lnTo>
                  <a:lnTo>
                    <a:pt x="688848" y="1081659"/>
                  </a:lnTo>
                  <a:lnTo>
                    <a:pt x="672211" y="1081659"/>
                  </a:lnTo>
                  <a:lnTo>
                    <a:pt x="671195" y="1045210"/>
                  </a:lnTo>
                  <a:lnTo>
                    <a:pt x="652780" y="1045210"/>
                  </a:lnTo>
                  <a:lnTo>
                    <a:pt x="654558" y="1081659"/>
                  </a:lnTo>
                  <a:lnTo>
                    <a:pt x="637032" y="1081659"/>
                  </a:lnTo>
                  <a:lnTo>
                    <a:pt x="637032" y="1097026"/>
                  </a:lnTo>
                  <a:lnTo>
                    <a:pt x="698627" y="1097026"/>
                  </a:lnTo>
                  <a:lnTo>
                    <a:pt x="707859" y="1096886"/>
                  </a:lnTo>
                  <a:lnTo>
                    <a:pt x="715746" y="1096454"/>
                  </a:lnTo>
                  <a:lnTo>
                    <a:pt x="722287" y="1095743"/>
                  </a:lnTo>
                  <a:lnTo>
                    <a:pt x="727456" y="1094740"/>
                  </a:lnTo>
                  <a:close/>
                </a:path>
                <a:path w="2904490" h="1160779">
                  <a:moveTo>
                    <a:pt x="732663" y="690626"/>
                  </a:moveTo>
                  <a:lnTo>
                    <a:pt x="714121" y="690626"/>
                  </a:lnTo>
                  <a:lnTo>
                    <a:pt x="714121" y="734060"/>
                  </a:lnTo>
                  <a:lnTo>
                    <a:pt x="683006" y="734060"/>
                  </a:lnTo>
                  <a:lnTo>
                    <a:pt x="683006" y="749681"/>
                  </a:lnTo>
                  <a:lnTo>
                    <a:pt x="714121" y="749681"/>
                  </a:lnTo>
                  <a:lnTo>
                    <a:pt x="714121" y="834136"/>
                  </a:lnTo>
                  <a:lnTo>
                    <a:pt x="732663" y="834136"/>
                  </a:lnTo>
                  <a:lnTo>
                    <a:pt x="732663" y="690626"/>
                  </a:lnTo>
                  <a:close/>
                </a:path>
                <a:path w="2904490" h="1160779">
                  <a:moveTo>
                    <a:pt x="758190" y="1016762"/>
                  </a:moveTo>
                  <a:lnTo>
                    <a:pt x="739775" y="1016762"/>
                  </a:lnTo>
                  <a:lnTo>
                    <a:pt x="739775" y="1041908"/>
                  </a:lnTo>
                  <a:lnTo>
                    <a:pt x="719074" y="1041908"/>
                  </a:lnTo>
                  <a:lnTo>
                    <a:pt x="719074" y="1055370"/>
                  </a:lnTo>
                  <a:lnTo>
                    <a:pt x="739775" y="1055370"/>
                  </a:lnTo>
                  <a:lnTo>
                    <a:pt x="739775" y="1062736"/>
                  </a:lnTo>
                  <a:lnTo>
                    <a:pt x="719074" y="1062736"/>
                  </a:lnTo>
                  <a:lnTo>
                    <a:pt x="719074" y="1076198"/>
                  </a:lnTo>
                  <a:lnTo>
                    <a:pt x="739775" y="1076198"/>
                  </a:lnTo>
                  <a:lnTo>
                    <a:pt x="739775" y="1101090"/>
                  </a:lnTo>
                  <a:lnTo>
                    <a:pt x="758190" y="1101090"/>
                  </a:lnTo>
                  <a:lnTo>
                    <a:pt x="758190" y="1016762"/>
                  </a:lnTo>
                  <a:close/>
                </a:path>
                <a:path w="2904490" h="1160779">
                  <a:moveTo>
                    <a:pt x="761365" y="1122045"/>
                  </a:moveTo>
                  <a:lnTo>
                    <a:pt x="758659" y="1117473"/>
                  </a:lnTo>
                  <a:lnTo>
                    <a:pt x="757174" y="1114933"/>
                  </a:lnTo>
                  <a:lnTo>
                    <a:pt x="748665" y="1109853"/>
                  </a:lnTo>
                  <a:lnTo>
                    <a:pt x="742442" y="1106893"/>
                  </a:lnTo>
                  <a:lnTo>
                    <a:pt x="742442" y="1131316"/>
                  </a:lnTo>
                  <a:lnTo>
                    <a:pt x="740562" y="1137399"/>
                  </a:lnTo>
                  <a:lnTo>
                    <a:pt x="734923" y="1141717"/>
                  </a:lnTo>
                  <a:lnTo>
                    <a:pt x="725563" y="1144308"/>
                  </a:lnTo>
                  <a:lnTo>
                    <a:pt x="712470" y="1145159"/>
                  </a:lnTo>
                  <a:lnTo>
                    <a:pt x="699389" y="1144308"/>
                  </a:lnTo>
                  <a:lnTo>
                    <a:pt x="690067" y="1141717"/>
                  </a:lnTo>
                  <a:lnTo>
                    <a:pt x="684479" y="1137399"/>
                  </a:lnTo>
                  <a:lnTo>
                    <a:pt x="682625" y="1131316"/>
                  </a:lnTo>
                  <a:lnTo>
                    <a:pt x="684479" y="1125245"/>
                  </a:lnTo>
                  <a:lnTo>
                    <a:pt x="690067" y="1120927"/>
                  </a:lnTo>
                  <a:lnTo>
                    <a:pt x="699389" y="1118336"/>
                  </a:lnTo>
                  <a:lnTo>
                    <a:pt x="712470" y="1117473"/>
                  </a:lnTo>
                  <a:lnTo>
                    <a:pt x="725563" y="1118336"/>
                  </a:lnTo>
                  <a:lnTo>
                    <a:pt x="734923" y="1120927"/>
                  </a:lnTo>
                  <a:lnTo>
                    <a:pt x="740562" y="1125245"/>
                  </a:lnTo>
                  <a:lnTo>
                    <a:pt x="742442" y="1131316"/>
                  </a:lnTo>
                  <a:lnTo>
                    <a:pt x="742442" y="1106893"/>
                  </a:lnTo>
                  <a:lnTo>
                    <a:pt x="741680" y="1106525"/>
                  </a:lnTo>
                  <a:lnTo>
                    <a:pt x="733323" y="1104138"/>
                  </a:lnTo>
                  <a:lnTo>
                    <a:pt x="723582" y="1102715"/>
                  </a:lnTo>
                  <a:lnTo>
                    <a:pt x="712470" y="1102233"/>
                  </a:lnTo>
                  <a:lnTo>
                    <a:pt x="701433" y="1102715"/>
                  </a:lnTo>
                  <a:lnTo>
                    <a:pt x="663702" y="1122426"/>
                  </a:lnTo>
                  <a:lnTo>
                    <a:pt x="663702" y="1140587"/>
                  </a:lnTo>
                  <a:lnTo>
                    <a:pt x="701040" y="1159929"/>
                  </a:lnTo>
                  <a:lnTo>
                    <a:pt x="712470" y="1160399"/>
                  </a:lnTo>
                  <a:lnTo>
                    <a:pt x="723506" y="1159929"/>
                  </a:lnTo>
                  <a:lnTo>
                    <a:pt x="758634" y="1145159"/>
                  </a:lnTo>
                  <a:lnTo>
                    <a:pt x="761288" y="1140587"/>
                  </a:lnTo>
                  <a:lnTo>
                    <a:pt x="761365" y="1122045"/>
                  </a:lnTo>
                  <a:close/>
                </a:path>
                <a:path w="2904490" h="1160779">
                  <a:moveTo>
                    <a:pt x="839978" y="700913"/>
                  </a:moveTo>
                  <a:lnTo>
                    <a:pt x="821436" y="700913"/>
                  </a:lnTo>
                  <a:lnTo>
                    <a:pt x="821436" y="733425"/>
                  </a:lnTo>
                  <a:lnTo>
                    <a:pt x="821436" y="749046"/>
                  </a:lnTo>
                  <a:lnTo>
                    <a:pt x="821436" y="779526"/>
                  </a:lnTo>
                  <a:lnTo>
                    <a:pt x="788289" y="779526"/>
                  </a:lnTo>
                  <a:lnTo>
                    <a:pt x="788289" y="749046"/>
                  </a:lnTo>
                  <a:lnTo>
                    <a:pt x="821436" y="749046"/>
                  </a:lnTo>
                  <a:lnTo>
                    <a:pt x="821436" y="733425"/>
                  </a:lnTo>
                  <a:lnTo>
                    <a:pt x="788289" y="733425"/>
                  </a:lnTo>
                  <a:lnTo>
                    <a:pt x="788289" y="700913"/>
                  </a:lnTo>
                  <a:lnTo>
                    <a:pt x="770128" y="700913"/>
                  </a:lnTo>
                  <a:lnTo>
                    <a:pt x="770128" y="795274"/>
                  </a:lnTo>
                  <a:lnTo>
                    <a:pt x="839978" y="795274"/>
                  </a:lnTo>
                  <a:lnTo>
                    <a:pt x="839978" y="779526"/>
                  </a:lnTo>
                  <a:lnTo>
                    <a:pt x="839978" y="749046"/>
                  </a:lnTo>
                  <a:lnTo>
                    <a:pt x="839978" y="733425"/>
                  </a:lnTo>
                  <a:lnTo>
                    <a:pt x="839978" y="700913"/>
                  </a:lnTo>
                  <a:close/>
                </a:path>
                <a:path w="2904490" h="1160779">
                  <a:moveTo>
                    <a:pt x="867029" y="1029081"/>
                  </a:moveTo>
                  <a:lnTo>
                    <a:pt x="795782" y="1029081"/>
                  </a:lnTo>
                  <a:lnTo>
                    <a:pt x="795782" y="1044829"/>
                  </a:lnTo>
                  <a:lnTo>
                    <a:pt x="845820" y="1044829"/>
                  </a:lnTo>
                  <a:lnTo>
                    <a:pt x="838390" y="1065987"/>
                  </a:lnTo>
                  <a:lnTo>
                    <a:pt x="826198" y="1084859"/>
                  </a:lnTo>
                  <a:lnTo>
                    <a:pt x="809244" y="1101471"/>
                  </a:lnTo>
                  <a:lnTo>
                    <a:pt x="787527" y="1115822"/>
                  </a:lnTo>
                  <a:lnTo>
                    <a:pt x="801497" y="1128903"/>
                  </a:lnTo>
                  <a:lnTo>
                    <a:pt x="827951" y="1108887"/>
                  </a:lnTo>
                  <a:lnTo>
                    <a:pt x="847686" y="1085570"/>
                  </a:lnTo>
                  <a:lnTo>
                    <a:pt x="860717" y="1058976"/>
                  </a:lnTo>
                  <a:lnTo>
                    <a:pt x="867029" y="1029081"/>
                  </a:lnTo>
                  <a:close/>
                </a:path>
                <a:path w="2904490" h="1160779">
                  <a:moveTo>
                    <a:pt x="882269" y="690626"/>
                  </a:moveTo>
                  <a:lnTo>
                    <a:pt x="863854" y="690626"/>
                  </a:lnTo>
                  <a:lnTo>
                    <a:pt x="863854" y="834136"/>
                  </a:lnTo>
                  <a:lnTo>
                    <a:pt x="882269" y="834136"/>
                  </a:lnTo>
                  <a:lnTo>
                    <a:pt x="882269" y="690626"/>
                  </a:lnTo>
                  <a:close/>
                </a:path>
                <a:path w="2904490" h="1160779">
                  <a:moveTo>
                    <a:pt x="925957" y="1073277"/>
                  </a:moveTo>
                  <a:lnTo>
                    <a:pt x="903732" y="1073277"/>
                  </a:lnTo>
                  <a:lnTo>
                    <a:pt x="903732" y="1016762"/>
                  </a:lnTo>
                  <a:lnTo>
                    <a:pt x="884936" y="1016762"/>
                  </a:lnTo>
                  <a:lnTo>
                    <a:pt x="884936" y="1160272"/>
                  </a:lnTo>
                  <a:lnTo>
                    <a:pt x="903732" y="1160272"/>
                  </a:lnTo>
                  <a:lnTo>
                    <a:pt x="903732" y="1089025"/>
                  </a:lnTo>
                  <a:lnTo>
                    <a:pt x="925957" y="1089025"/>
                  </a:lnTo>
                  <a:lnTo>
                    <a:pt x="925957" y="1073277"/>
                  </a:lnTo>
                  <a:close/>
                </a:path>
                <a:path w="2904490" h="1160779">
                  <a:moveTo>
                    <a:pt x="1043178" y="754634"/>
                  </a:moveTo>
                  <a:lnTo>
                    <a:pt x="1004189" y="735838"/>
                  </a:lnTo>
                  <a:lnTo>
                    <a:pt x="990346" y="710565"/>
                  </a:lnTo>
                  <a:lnTo>
                    <a:pt x="990346" y="699897"/>
                  </a:lnTo>
                  <a:lnTo>
                    <a:pt x="971550" y="699897"/>
                  </a:lnTo>
                  <a:lnTo>
                    <a:pt x="971550" y="710565"/>
                  </a:lnTo>
                  <a:lnTo>
                    <a:pt x="970686" y="716711"/>
                  </a:lnTo>
                  <a:lnTo>
                    <a:pt x="941044" y="747102"/>
                  </a:lnTo>
                  <a:lnTo>
                    <a:pt x="918464" y="754634"/>
                  </a:lnTo>
                  <a:lnTo>
                    <a:pt x="929259" y="769112"/>
                  </a:lnTo>
                  <a:lnTo>
                    <a:pt x="965923" y="750417"/>
                  </a:lnTo>
                  <a:lnTo>
                    <a:pt x="980821" y="734822"/>
                  </a:lnTo>
                  <a:lnTo>
                    <a:pt x="984961" y="740016"/>
                  </a:lnTo>
                  <a:lnTo>
                    <a:pt x="1017219" y="763181"/>
                  </a:lnTo>
                  <a:lnTo>
                    <a:pt x="1032256" y="768985"/>
                  </a:lnTo>
                  <a:lnTo>
                    <a:pt x="1043178" y="754634"/>
                  </a:lnTo>
                  <a:close/>
                </a:path>
                <a:path w="2904490" h="1160779">
                  <a:moveTo>
                    <a:pt x="1047496" y="797433"/>
                  </a:moveTo>
                  <a:lnTo>
                    <a:pt x="914400" y="797433"/>
                  </a:lnTo>
                  <a:lnTo>
                    <a:pt x="914400" y="812800"/>
                  </a:lnTo>
                  <a:lnTo>
                    <a:pt x="1047496" y="812800"/>
                  </a:lnTo>
                  <a:lnTo>
                    <a:pt x="1047496" y="797433"/>
                  </a:lnTo>
                  <a:close/>
                </a:path>
                <a:path w="2904490" h="1160779">
                  <a:moveTo>
                    <a:pt x="2636266" y="103251"/>
                  </a:moveTo>
                  <a:lnTo>
                    <a:pt x="2580132" y="103251"/>
                  </a:lnTo>
                  <a:lnTo>
                    <a:pt x="2580132" y="74803"/>
                  </a:lnTo>
                  <a:lnTo>
                    <a:pt x="2616327" y="74803"/>
                  </a:lnTo>
                  <a:lnTo>
                    <a:pt x="2616327" y="65532"/>
                  </a:lnTo>
                  <a:lnTo>
                    <a:pt x="2616327" y="43561"/>
                  </a:lnTo>
                  <a:lnTo>
                    <a:pt x="2616327" y="34290"/>
                  </a:lnTo>
                  <a:lnTo>
                    <a:pt x="2616327" y="11430"/>
                  </a:lnTo>
                  <a:lnTo>
                    <a:pt x="2606294" y="11430"/>
                  </a:lnTo>
                  <a:lnTo>
                    <a:pt x="2606294" y="34290"/>
                  </a:lnTo>
                  <a:lnTo>
                    <a:pt x="2606294" y="43561"/>
                  </a:lnTo>
                  <a:lnTo>
                    <a:pt x="2606294" y="65532"/>
                  </a:lnTo>
                  <a:lnTo>
                    <a:pt x="2543683" y="65532"/>
                  </a:lnTo>
                  <a:lnTo>
                    <a:pt x="2543683" y="43561"/>
                  </a:lnTo>
                  <a:lnTo>
                    <a:pt x="2606294" y="43561"/>
                  </a:lnTo>
                  <a:lnTo>
                    <a:pt x="2606294" y="34290"/>
                  </a:lnTo>
                  <a:lnTo>
                    <a:pt x="2543683" y="34290"/>
                  </a:lnTo>
                  <a:lnTo>
                    <a:pt x="2543683" y="11430"/>
                  </a:lnTo>
                  <a:lnTo>
                    <a:pt x="2533523" y="11430"/>
                  </a:lnTo>
                  <a:lnTo>
                    <a:pt x="2533523" y="74803"/>
                  </a:lnTo>
                  <a:lnTo>
                    <a:pt x="2569718" y="74803"/>
                  </a:lnTo>
                  <a:lnTo>
                    <a:pt x="2569718" y="103251"/>
                  </a:lnTo>
                  <a:lnTo>
                    <a:pt x="2513711" y="103251"/>
                  </a:lnTo>
                  <a:lnTo>
                    <a:pt x="2513711" y="112268"/>
                  </a:lnTo>
                  <a:lnTo>
                    <a:pt x="2636266" y="112268"/>
                  </a:lnTo>
                  <a:lnTo>
                    <a:pt x="2636266" y="103251"/>
                  </a:lnTo>
                  <a:close/>
                </a:path>
                <a:path w="2904490" h="1160779">
                  <a:moveTo>
                    <a:pt x="2756408" y="12446"/>
                  </a:moveTo>
                  <a:lnTo>
                    <a:pt x="2671699" y="12446"/>
                  </a:lnTo>
                  <a:lnTo>
                    <a:pt x="2671699" y="21717"/>
                  </a:lnTo>
                  <a:lnTo>
                    <a:pt x="2746248" y="21717"/>
                  </a:lnTo>
                  <a:lnTo>
                    <a:pt x="2746235" y="42545"/>
                  </a:lnTo>
                  <a:lnTo>
                    <a:pt x="2746083" y="51752"/>
                  </a:lnTo>
                  <a:lnTo>
                    <a:pt x="2745613" y="61620"/>
                  </a:lnTo>
                  <a:lnTo>
                    <a:pt x="2744851" y="71894"/>
                  </a:lnTo>
                  <a:lnTo>
                    <a:pt x="2743835" y="82550"/>
                  </a:lnTo>
                  <a:lnTo>
                    <a:pt x="2753741" y="83439"/>
                  </a:lnTo>
                  <a:lnTo>
                    <a:pt x="2754896" y="73037"/>
                  </a:lnTo>
                  <a:lnTo>
                    <a:pt x="2755735" y="62763"/>
                  </a:lnTo>
                  <a:lnTo>
                    <a:pt x="2756230" y="52603"/>
                  </a:lnTo>
                  <a:lnTo>
                    <a:pt x="2756408" y="42545"/>
                  </a:lnTo>
                  <a:lnTo>
                    <a:pt x="2756408" y="12446"/>
                  </a:lnTo>
                  <a:close/>
                </a:path>
                <a:path w="2904490" h="1160779">
                  <a:moveTo>
                    <a:pt x="2776474" y="99314"/>
                  </a:moveTo>
                  <a:lnTo>
                    <a:pt x="2712847" y="99314"/>
                  </a:lnTo>
                  <a:lnTo>
                    <a:pt x="2712847" y="56261"/>
                  </a:lnTo>
                  <a:lnTo>
                    <a:pt x="2702560" y="56261"/>
                  </a:lnTo>
                  <a:lnTo>
                    <a:pt x="2702560" y="99314"/>
                  </a:lnTo>
                  <a:lnTo>
                    <a:pt x="2653919" y="99314"/>
                  </a:lnTo>
                  <a:lnTo>
                    <a:pt x="2653919" y="108585"/>
                  </a:lnTo>
                  <a:lnTo>
                    <a:pt x="2776474" y="108585"/>
                  </a:lnTo>
                  <a:lnTo>
                    <a:pt x="2776474" y="99314"/>
                  </a:lnTo>
                  <a:close/>
                </a:path>
                <a:path w="2904490" h="1160779">
                  <a:moveTo>
                    <a:pt x="2875153" y="90551"/>
                  </a:moveTo>
                  <a:lnTo>
                    <a:pt x="2845193" y="55524"/>
                  </a:lnTo>
                  <a:lnTo>
                    <a:pt x="2845054" y="55118"/>
                  </a:lnTo>
                  <a:lnTo>
                    <a:pt x="2842222" y="47180"/>
                  </a:lnTo>
                  <a:lnTo>
                    <a:pt x="2840431" y="38760"/>
                  </a:lnTo>
                  <a:lnTo>
                    <a:pt x="2839872" y="30734"/>
                  </a:lnTo>
                  <a:lnTo>
                    <a:pt x="2839847" y="9144"/>
                  </a:lnTo>
                  <a:lnTo>
                    <a:pt x="2829687" y="9144"/>
                  </a:lnTo>
                  <a:lnTo>
                    <a:pt x="2829687" y="30734"/>
                  </a:lnTo>
                  <a:lnTo>
                    <a:pt x="2829077" y="39547"/>
                  </a:lnTo>
                  <a:lnTo>
                    <a:pt x="2808744" y="80949"/>
                  </a:lnTo>
                  <a:lnTo>
                    <a:pt x="2794127" y="93345"/>
                  </a:lnTo>
                  <a:lnTo>
                    <a:pt x="2802001" y="100203"/>
                  </a:lnTo>
                  <a:lnTo>
                    <a:pt x="2830233" y="66357"/>
                  </a:lnTo>
                  <a:lnTo>
                    <a:pt x="2834894" y="55118"/>
                  </a:lnTo>
                  <a:lnTo>
                    <a:pt x="2836646" y="60007"/>
                  </a:lnTo>
                  <a:lnTo>
                    <a:pt x="2862529" y="94081"/>
                  </a:lnTo>
                  <a:lnTo>
                    <a:pt x="2868041" y="98552"/>
                  </a:lnTo>
                  <a:lnTo>
                    <a:pt x="2875153" y="90551"/>
                  </a:lnTo>
                  <a:close/>
                </a:path>
                <a:path w="2904490" h="1160779">
                  <a:moveTo>
                    <a:pt x="2903982" y="0"/>
                  </a:moveTo>
                  <a:lnTo>
                    <a:pt x="2893695" y="0"/>
                  </a:lnTo>
                  <a:lnTo>
                    <a:pt x="2893695" y="43307"/>
                  </a:lnTo>
                  <a:lnTo>
                    <a:pt x="2862834" y="43307"/>
                  </a:lnTo>
                  <a:lnTo>
                    <a:pt x="2862834" y="52451"/>
                  </a:lnTo>
                  <a:lnTo>
                    <a:pt x="2893695" y="52451"/>
                  </a:lnTo>
                  <a:lnTo>
                    <a:pt x="2893695" y="132080"/>
                  </a:lnTo>
                  <a:lnTo>
                    <a:pt x="2903982" y="132080"/>
                  </a:lnTo>
                  <a:lnTo>
                    <a:pt x="29039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7830" y="3048253"/>
              <a:ext cx="1806575" cy="13208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6729" y="3070478"/>
              <a:ext cx="88391" cy="9753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549900" y="3046348"/>
              <a:ext cx="2546350" cy="144780"/>
            </a:xfrm>
            <a:custGeom>
              <a:avLst/>
              <a:gdLst/>
              <a:ahLst/>
              <a:cxnLst/>
              <a:rect l="l" t="t" r="r" b="b"/>
              <a:pathLst>
                <a:path w="2546350" h="144780">
                  <a:moveTo>
                    <a:pt x="31623" y="20828"/>
                  </a:moveTo>
                  <a:lnTo>
                    <a:pt x="21717" y="20828"/>
                  </a:lnTo>
                  <a:lnTo>
                    <a:pt x="12204" y="34366"/>
                  </a:lnTo>
                  <a:lnTo>
                    <a:pt x="5422" y="49250"/>
                  </a:lnTo>
                  <a:lnTo>
                    <a:pt x="1346" y="65519"/>
                  </a:lnTo>
                  <a:lnTo>
                    <a:pt x="0" y="83185"/>
                  </a:lnTo>
                  <a:lnTo>
                    <a:pt x="1346" y="100736"/>
                  </a:lnTo>
                  <a:lnTo>
                    <a:pt x="5422" y="116814"/>
                  </a:lnTo>
                  <a:lnTo>
                    <a:pt x="12204" y="131406"/>
                  </a:lnTo>
                  <a:lnTo>
                    <a:pt x="21717" y="144526"/>
                  </a:lnTo>
                  <a:lnTo>
                    <a:pt x="31496" y="144526"/>
                  </a:lnTo>
                  <a:lnTo>
                    <a:pt x="21894" y="130835"/>
                  </a:lnTo>
                  <a:lnTo>
                    <a:pt x="15024" y="116039"/>
                  </a:lnTo>
                  <a:lnTo>
                    <a:pt x="10896" y="100114"/>
                  </a:lnTo>
                  <a:lnTo>
                    <a:pt x="9525" y="83058"/>
                  </a:lnTo>
                  <a:lnTo>
                    <a:pt x="10896" y="65951"/>
                  </a:lnTo>
                  <a:lnTo>
                    <a:pt x="15049" y="49847"/>
                  </a:lnTo>
                  <a:lnTo>
                    <a:pt x="21945" y="34810"/>
                  </a:lnTo>
                  <a:lnTo>
                    <a:pt x="31623" y="20828"/>
                  </a:lnTo>
                  <a:close/>
                </a:path>
                <a:path w="2546350" h="144780">
                  <a:moveTo>
                    <a:pt x="114554" y="23368"/>
                  </a:moveTo>
                  <a:lnTo>
                    <a:pt x="108331" y="20574"/>
                  </a:lnTo>
                  <a:lnTo>
                    <a:pt x="100457" y="19177"/>
                  </a:lnTo>
                  <a:lnTo>
                    <a:pt x="90805" y="19177"/>
                  </a:lnTo>
                  <a:lnTo>
                    <a:pt x="53975" y="34417"/>
                  </a:lnTo>
                  <a:lnTo>
                    <a:pt x="39624" y="73152"/>
                  </a:lnTo>
                  <a:lnTo>
                    <a:pt x="40424" y="83705"/>
                  </a:lnTo>
                  <a:lnTo>
                    <a:pt x="67627" y="119811"/>
                  </a:lnTo>
                  <a:lnTo>
                    <a:pt x="86868" y="123317"/>
                  </a:lnTo>
                  <a:lnTo>
                    <a:pt x="94792" y="122948"/>
                  </a:lnTo>
                  <a:lnTo>
                    <a:pt x="102044" y="121818"/>
                  </a:lnTo>
                  <a:lnTo>
                    <a:pt x="108610" y="119951"/>
                  </a:lnTo>
                  <a:lnTo>
                    <a:pt x="114554" y="117348"/>
                  </a:lnTo>
                  <a:lnTo>
                    <a:pt x="114554" y="113284"/>
                  </a:lnTo>
                  <a:lnTo>
                    <a:pt x="114554" y="106553"/>
                  </a:lnTo>
                  <a:lnTo>
                    <a:pt x="108686" y="109486"/>
                  </a:lnTo>
                  <a:lnTo>
                    <a:pt x="102336" y="111594"/>
                  </a:lnTo>
                  <a:lnTo>
                    <a:pt x="95491" y="112864"/>
                  </a:lnTo>
                  <a:lnTo>
                    <a:pt x="88138" y="113284"/>
                  </a:lnTo>
                  <a:lnTo>
                    <a:pt x="80175" y="112572"/>
                  </a:lnTo>
                  <a:lnTo>
                    <a:pt x="51917" y="81165"/>
                  </a:lnTo>
                  <a:lnTo>
                    <a:pt x="51308" y="72517"/>
                  </a:lnTo>
                  <a:lnTo>
                    <a:pt x="51968" y="63500"/>
                  </a:lnTo>
                  <a:lnTo>
                    <a:pt x="74460" y="32372"/>
                  </a:lnTo>
                  <a:lnTo>
                    <a:pt x="90678" y="29337"/>
                  </a:lnTo>
                  <a:lnTo>
                    <a:pt x="99441" y="29337"/>
                  </a:lnTo>
                  <a:lnTo>
                    <a:pt x="107442" y="31369"/>
                  </a:lnTo>
                  <a:lnTo>
                    <a:pt x="114554" y="35306"/>
                  </a:lnTo>
                  <a:lnTo>
                    <a:pt x="114554" y="29337"/>
                  </a:lnTo>
                  <a:lnTo>
                    <a:pt x="114554" y="23368"/>
                  </a:lnTo>
                  <a:close/>
                </a:path>
                <a:path w="2546350" h="144780">
                  <a:moveTo>
                    <a:pt x="190500" y="90932"/>
                  </a:moveTo>
                  <a:lnTo>
                    <a:pt x="154813" y="61976"/>
                  </a:lnTo>
                  <a:lnTo>
                    <a:pt x="148844" y="58420"/>
                  </a:lnTo>
                  <a:lnTo>
                    <a:pt x="146050" y="55626"/>
                  </a:lnTo>
                  <a:lnTo>
                    <a:pt x="143129" y="52959"/>
                  </a:lnTo>
                  <a:lnTo>
                    <a:pt x="141732" y="49276"/>
                  </a:lnTo>
                  <a:lnTo>
                    <a:pt x="141732" y="40132"/>
                  </a:lnTo>
                  <a:lnTo>
                    <a:pt x="143764" y="36322"/>
                  </a:lnTo>
                  <a:lnTo>
                    <a:pt x="147828" y="33528"/>
                  </a:lnTo>
                  <a:lnTo>
                    <a:pt x="151892" y="30861"/>
                  </a:lnTo>
                  <a:lnTo>
                    <a:pt x="157099" y="29464"/>
                  </a:lnTo>
                  <a:lnTo>
                    <a:pt x="172847" y="29464"/>
                  </a:lnTo>
                  <a:lnTo>
                    <a:pt x="180340" y="31496"/>
                  </a:lnTo>
                  <a:lnTo>
                    <a:pt x="186182" y="35560"/>
                  </a:lnTo>
                  <a:lnTo>
                    <a:pt x="186182" y="29464"/>
                  </a:lnTo>
                  <a:lnTo>
                    <a:pt x="186182" y="22733"/>
                  </a:lnTo>
                  <a:lnTo>
                    <a:pt x="181991" y="20447"/>
                  </a:lnTo>
                  <a:lnTo>
                    <a:pt x="174879" y="19177"/>
                  </a:lnTo>
                  <a:lnTo>
                    <a:pt x="164846" y="19177"/>
                  </a:lnTo>
                  <a:lnTo>
                    <a:pt x="130048" y="37719"/>
                  </a:lnTo>
                  <a:lnTo>
                    <a:pt x="130048" y="52070"/>
                  </a:lnTo>
                  <a:lnTo>
                    <a:pt x="163068" y="78740"/>
                  </a:lnTo>
                  <a:lnTo>
                    <a:pt x="168148" y="81534"/>
                  </a:lnTo>
                  <a:lnTo>
                    <a:pt x="170688" y="83185"/>
                  </a:lnTo>
                  <a:lnTo>
                    <a:pt x="173101" y="84836"/>
                  </a:lnTo>
                  <a:lnTo>
                    <a:pt x="175133" y="86741"/>
                  </a:lnTo>
                  <a:lnTo>
                    <a:pt x="176657" y="89154"/>
                  </a:lnTo>
                  <a:lnTo>
                    <a:pt x="178181" y="91440"/>
                  </a:lnTo>
                  <a:lnTo>
                    <a:pt x="178943" y="94107"/>
                  </a:lnTo>
                  <a:lnTo>
                    <a:pt x="178943" y="97155"/>
                  </a:lnTo>
                  <a:lnTo>
                    <a:pt x="177558" y="104165"/>
                  </a:lnTo>
                  <a:lnTo>
                    <a:pt x="173431" y="109156"/>
                  </a:lnTo>
                  <a:lnTo>
                    <a:pt x="166560" y="112166"/>
                  </a:lnTo>
                  <a:lnTo>
                    <a:pt x="156972" y="113157"/>
                  </a:lnTo>
                  <a:lnTo>
                    <a:pt x="152527" y="113157"/>
                  </a:lnTo>
                  <a:lnTo>
                    <a:pt x="147701" y="112268"/>
                  </a:lnTo>
                  <a:lnTo>
                    <a:pt x="142494" y="110617"/>
                  </a:lnTo>
                  <a:lnTo>
                    <a:pt x="137287" y="109093"/>
                  </a:lnTo>
                  <a:lnTo>
                    <a:pt x="133096" y="106807"/>
                  </a:lnTo>
                  <a:lnTo>
                    <a:pt x="129921" y="104140"/>
                  </a:lnTo>
                  <a:lnTo>
                    <a:pt x="129921" y="117475"/>
                  </a:lnTo>
                  <a:lnTo>
                    <a:pt x="132461" y="119126"/>
                  </a:lnTo>
                  <a:lnTo>
                    <a:pt x="136271" y="120523"/>
                  </a:lnTo>
                  <a:lnTo>
                    <a:pt x="146939" y="122809"/>
                  </a:lnTo>
                  <a:lnTo>
                    <a:pt x="151384" y="123317"/>
                  </a:lnTo>
                  <a:lnTo>
                    <a:pt x="154940" y="123317"/>
                  </a:lnTo>
                  <a:lnTo>
                    <a:pt x="185381" y="113157"/>
                  </a:lnTo>
                  <a:lnTo>
                    <a:pt x="187325" y="111760"/>
                  </a:lnTo>
                  <a:lnTo>
                    <a:pt x="190500" y="105029"/>
                  </a:lnTo>
                  <a:lnTo>
                    <a:pt x="190500" y="90932"/>
                  </a:lnTo>
                  <a:close/>
                </a:path>
                <a:path w="2546350" h="144780">
                  <a:moveTo>
                    <a:pt x="271653" y="41402"/>
                  </a:moveTo>
                  <a:lnTo>
                    <a:pt x="268732" y="34036"/>
                  </a:lnTo>
                  <a:lnTo>
                    <a:pt x="265455" y="31115"/>
                  </a:lnTo>
                  <a:lnTo>
                    <a:pt x="262763" y="28702"/>
                  </a:lnTo>
                  <a:lnTo>
                    <a:pt x="260096" y="26822"/>
                  </a:lnTo>
                  <a:lnTo>
                    <a:pt x="260096" y="58293"/>
                  </a:lnTo>
                  <a:lnTo>
                    <a:pt x="257810" y="63627"/>
                  </a:lnTo>
                  <a:lnTo>
                    <a:pt x="253492" y="67437"/>
                  </a:lnTo>
                  <a:lnTo>
                    <a:pt x="249174" y="71120"/>
                  </a:lnTo>
                  <a:lnTo>
                    <a:pt x="242824" y="73025"/>
                  </a:lnTo>
                  <a:lnTo>
                    <a:pt x="221869" y="73025"/>
                  </a:lnTo>
                  <a:lnTo>
                    <a:pt x="221869" y="31115"/>
                  </a:lnTo>
                  <a:lnTo>
                    <a:pt x="236093" y="31115"/>
                  </a:lnTo>
                  <a:lnTo>
                    <a:pt x="260096" y="58293"/>
                  </a:lnTo>
                  <a:lnTo>
                    <a:pt x="260096" y="26822"/>
                  </a:lnTo>
                  <a:lnTo>
                    <a:pt x="257924" y="25285"/>
                  </a:lnTo>
                  <a:lnTo>
                    <a:pt x="252196" y="22821"/>
                  </a:lnTo>
                  <a:lnTo>
                    <a:pt x="245592" y="21336"/>
                  </a:lnTo>
                  <a:lnTo>
                    <a:pt x="238125" y="20828"/>
                  </a:lnTo>
                  <a:lnTo>
                    <a:pt x="210820" y="20828"/>
                  </a:lnTo>
                  <a:lnTo>
                    <a:pt x="210820" y="121666"/>
                  </a:lnTo>
                  <a:lnTo>
                    <a:pt x="221869" y="121666"/>
                  </a:lnTo>
                  <a:lnTo>
                    <a:pt x="221869" y="83312"/>
                  </a:lnTo>
                  <a:lnTo>
                    <a:pt x="235331" y="83312"/>
                  </a:lnTo>
                  <a:lnTo>
                    <a:pt x="262775" y="73025"/>
                  </a:lnTo>
                  <a:lnTo>
                    <a:pt x="265811" y="69773"/>
                  </a:lnTo>
                  <a:lnTo>
                    <a:pt x="269062" y="64173"/>
                  </a:lnTo>
                  <a:lnTo>
                    <a:pt x="271005" y="57861"/>
                  </a:lnTo>
                  <a:lnTo>
                    <a:pt x="271589" y="51435"/>
                  </a:lnTo>
                  <a:lnTo>
                    <a:pt x="271653" y="41402"/>
                  </a:lnTo>
                  <a:close/>
                </a:path>
                <a:path w="2546350" h="144780">
                  <a:moveTo>
                    <a:pt x="310134" y="83185"/>
                  </a:moveTo>
                  <a:lnTo>
                    <a:pt x="308762" y="65519"/>
                  </a:lnTo>
                  <a:lnTo>
                    <a:pt x="304685" y="49250"/>
                  </a:lnTo>
                  <a:lnTo>
                    <a:pt x="297853" y="34366"/>
                  </a:lnTo>
                  <a:lnTo>
                    <a:pt x="288290" y="20828"/>
                  </a:lnTo>
                  <a:lnTo>
                    <a:pt x="278384" y="20828"/>
                  </a:lnTo>
                  <a:lnTo>
                    <a:pt x="288048" y="34785"/>
                  </a:lnTo>
                  <a:lnTo>
                    <a:pt x="294957" y="49809"/>
                  </a:lnTo>
                  <a:lnTo>
                    <a:pt x="299097" y="65887"/>
                  </a:lnTo>
                  <a:lnTo>
                    <a:pt x="300482" y="83058"/>
                  </a:lnTo>
                  <a:lnTo>
                    <a:pt x="299097" y="100114"/>
                  </a:lnTo>
                  <a:lnTo>
                    <a:pt x="294970" y="116039"/>
                  </a:lnTo>
                  <a:lnTo>
                    <a:pt x="288099" y="130835"/>
                  </a:lnTo>
                  <a:lnTo>
                    <a:pt x="278511" y="144526"/>
                  </a:lnTo>
                  <a:lnTo>
                    <a:pt x="288290" y="144526"/>
                  </a:lnTo>
                  <a:lnTo>
                    <a:pt x="297853" y="131406"/>
                  </a:lnTo>
                  <a:lnTo>
                    <a:pt x="304685" y="116814"/>
                  </a:lnTo>
                  <a:lnTo>
                    <a:pt x="308762" y="100736"/>
                  </a:lnTo>
                  <a:lnTo>
                    <a:pt x="310134" y="83185"/>
                  </a:lnTo>
                  <a:close/>
                </a:path>
                <a:path w="2546350" h="144780">
                  <a:moveTo>
                    <a:pt x="447294" y="40386"/>
                  </a:moveTo>
                  <a:lnTo>
                    <a:pt x="437515" y="16421"/>
                  </a:lnTo>
                  <a:lnTo>
                    <a:pt x="437515" y="33020"/>
                  </a:lnTo>
                  <a:lnTo>
                    <a:pt x="437515" y="47879"/>
                  </a:lnTo>
                  <a:lnTo>
                    <a:pt x="435229" y="53721"/>
                  </a:lnTo>
                  <a:lnTo>
                    <a:pt x="430784" y="58166"/>
                  </a:lnTo>
                  <a:lnTo>
                    <a:pt x="426212" y="62611"/>
                  </a:lnTo>
                  <a:lnTo>
                    <a:pt x="420370" y="64897"/>
                  </a:lnTo>
                  <a:lnTo>
                    <a:pt x="405892" y="64897"/>
                  </a:lnTo>
                  <a:lnTo>
                    <a:pt x="399923" y="62611"/>
                  </a:lnTo>
                  <a:lnTo>
                    <a:pt x="391033" y="53721"/>
                  </a:lnTo>
                  <a:lnTo>
                    <a:pt x="388747" y="47879"/>
                  </a:lnTo>
                  <a:lnTo>
                    <a:pt x="388747" y="33020"/>
                  </a:lnTo>
                  <a:lnTo>
                    <a:pt x="391033" y="27178"/>
                  </a:lnTo>
                  <a:lnTo>
                    <a:pt x="395478" y="22733"/>
                  </a:lnTo>
                  <a:lnTo>
                    <a:pt x="400050" y="18288"/>
                  </a:lnTo>
                  <a:lnTo>
                    <a:pt x="405892" y="16002"/>
                  </a:lnTo>
                  <a:lnTo>
                    <a:pt x="420370" y="16002"/>
                  </a:lnTo>
                  <a:lnTo>
                    <a:pt x="426212" y="18288"/>
                  </a:lnTo>
                  <a:lnTo>
                    <a:pt x="430784" y="22733"/>
                  </a:lnTo>
                  <a:lnTo>
                    <a:pt x="435229" y="27178"/>
                  </a:lnTo>
                  <a:lnTo>
                    <a:pt x="437515" y="33020"/>
                  </a:lnTo>
                  <a:lnTo>
                    <a:pt x="437515" y="16421"/>
                  </a:lnTo>
                  <a:lnTo>
                    <a:pt x="413131" y="7366"/>
                  </a:lnTo>
                  <a:lnTo>
                    <a:pt x="406019" y="7937"/>
                  </a:lnTo>
                  <a:lnTo>
                    <a:pt x="378841" y="40386"/>
                  </a:lnTo>
                  <a:lnTo>
                    <a:pt x="379425" y="47396"/>
                  </a:lnTo>
                  <a:lnTo>
                    <a:pt x="413131" y="73660"/>
                  </a:lnTo>
                  <a:lnTo>
                    <a:pt x="420154" y="73088"/>
                  </a:lnTo>
                  <a:lnTo>
                    <a:pt x="426554" y="71361"/>
                  </a:lnTo>
                  <a:lnTo>
                    <a:pt x="432346" y="68465"/>
                  </a:lnTo>
                  <a:lnTo>
                    <a:pt x="436867" y="64897"/>
                  </a:lnTo>
                  <a:lnTo>
                    <a:pt x="437515" y="64389"/>
                  </a:lnTo>
                  <a:lnTo>
                    <a:pt x="441820" y="59397"/>
                  </a:lnTo>
                  <a:lnTo>
                    <a:pt x="444817" y="53822"/>
                  </a:lnTo>
                  <a:lnTo>
                    <a:pt x="444944" y="53467"/>
                  </a:lnTo>
                  <a:lnTo>
                    <a:pt x="446684" y="47396"/>
                  </a:lnTo>
                  <a:lnTo>
                    <a:pt x="447294" y="40386"/>
                  </a:lnTo>
                  <a:close/>
                </a:path>
                <a:path w="2546350" h="144780">
                  <a:moveTo>
                    <a:pt x="481711" y="120396"/>
                  </a:moveTo>
                  <a:lnTo>
                    <a:pt x="405892" y="120396"/>
                  </a:lnTo>
                  <a:lnTo>
                    <a:pt x="405892" y="86106"/>
                  </a:lnTo>
                  <a:lnTo>
                    <a:pt x="395478" y="86106"/>
                  </a:lnTo>
                  <a:lnTo>
                    <a:pt x="395478" y="129540"/>
                  </a:lnTo>
                  <a:lnTo>
                    <a:pt x="481711" y="129540"/>
                  </a:lnTo>
                  <a:lnTo>
                    <a:pt x="481711" y="120396"/>
                  </a:lnTo>
                  <a:close/>
                </a:path>
                <a:path w="2546350" h="144780">
                  <a:moveTo>
                    <a:pt x="497459" y="44196"/>
                  </a:moveTo>
                  <a:lnTo>
                    <a:pt x="477647" y="44196"/>
                  </a:lnTo>
                  <a:lnTo>
                    <a:pt x="477647" y="1905"/>
                  </a:lnTo>
                  <a:lnTo>
                    <a:pt x="467360" y="1905"/>
                  </a:lnTo>
                  <a:lnTo>
                    <a:pt x="467360" y="98171"/>
                  </a:lnTo>
                  <a:lnTo>
                    <a:pt x="477647" y="98171"/>
                  </a:lnTo>
                  <a:lnTo>
                    <a:pt x="477647" y="53467"/>
                  </a:lnTo>
                  <a:lnTo>
                    <a:pt x="497459" y="53467"/>
                  </a:lnTo>
                  <a:lnTo>
                    <a:pt x="497459" y="44196"/>
                  </a:lnTo>
                  <a:close/>
                </a:path>
                <a:path w="2546350" h="144780">
                  <a:moveTo>
                    <a:pt x="592709" y="68961"/>
                  </a:moveTo>
                  <a:lnTo>
                    <a:pt x="565785" y="43561"/>
                  </a:lnTo>
                  <a:lnTo>
                    <a:pt x="565416" y="43014"/>
                  </a:lnTo>
                  <a:lnTo>
                    <a:pt x="562241" y="36410"/>
                  </a:lnTo>
                  <a:lnTo>
                    <a:pt x="560324" y="29819"/>
                  </a:lnTo>
                  <a:lnTo>
                    <a:pt x="559689" y="23241"/>
                  </a:lnTo>
                  <a:lnTo>
                    <a:pt x="559689" y="18288"/>
                  </a:lnTo>
                  <a:lnTo>
                    <a:pt x="588391" y="18288"/>
                  </a:lnTo>
                  <a:lnTo>
                    <a:pt x="588391" y="9017"/>
                  </a:lnTo>
                  <a:lnTo>
                    <a:pt x="520319" y="9017"/>
                  </a:lnTo>
                  <a:lnTo>
                    <a:pt x="520319" y="18288"/>
                  </a:lnTo>
                  <a:lnTo>
                    <a:pt x="549656" y="18288"/>
                  </a:lnTo>
                  <a:lnTo>
                    <a:pt x="549656" y="23241"/>
                  </a:lnTo>
                  <a:lnTo>
                    <a:pt x="528916" y="63830"/>
                  </a:lnTo>
                  <a:lnTo>
                    <a:pt x="515874" y="72644"/>
                  </a:lnTo>
                  <a:lnTo>
                    <a:pt x="523367" y="79756"/>
                  </a:lnTo>
                  <a:lnTo>
                    <a:pt x="552450" y="49530"/>
                  </a:lnTo>
                  <a:lnTo>
                    <a:pt x="554990" y="43561"/>
                  </a:lnTo>
                  <a:lnTo>
                    <a:pt x="557403" y="48768"/>
                  </a:lnTo>
                  <a:lnTo>
                    <a:pt x="585851" y="76327"/>
                  </a:lnTo>
                  <a:lnTo>
                    <a:pt x="592709" y="68961"/>
                  </a:lnTo>
                  <a:close/>
                </a:path>
                <a:path w="2546350" h="144780">
                  <a:moveTo>
                    <a:pt x="622427" y="1905"/>
                  </a:moveTo>
                  <a:lnTo>
                    <a:pt x="612267" y="1905"/>
                  </a:lnTo>
                  <a:lnTo>
                    <a:pt x="612267" y="35179"/>
                  </a:lnTo>
                  <a:lnTo>
                    <a:pt x="581406" y="35179"/>
                  </a:lnTo>
                  <a:lnTo>
                    <a:pt x="581406" y="44450"/>
                  </a:lnTo>
                  <a:lnTo>
                    <a:pt x="612267" y="44450"/>
                  </a:lnTo>
                  <a:lnTo>
                    <a:pt x="612267" y="95758"/>
                  </a:lnTo>
                  <a:lnTo>
                    <a:pt x="622427" y="95758"/>
                  </a:lnTo>
                  <a:lnTo>
                    <a:pt x="622427" y="1905"/>
                  </a:lnTo>
                  <a:close/>
                </a:path>
                <a:path w="2546350" h="144780">
                  <a:moveTo>
                    <a:pt x="625983" y="120650"/>
                  </a:moveTo>
                  <a:lnTo>
                    <a:pt x="551434" y="120650"/>
                  </a:lnTo>
                  <a:lnTo>
                    <a:pt x="551434" y="86487"/>
                  </a:lnTo>
                  <a:lnTo>
                    <a:pt x="541147" y="86487"/>
                  </a:lnTo>
                  <a:lnTo>
                    <a:pt x="541147" y="129667"/>
                  </a:lnTo>
                  <a:lnTo>
                    <a:pt x="625983" y="129667"/>
                  </a:lnTo>
                  <a:lnTo>
                    <a:pt x="625983" y="120650"/>
                  </a:lnTo>
                  <a:close/>
                </a:path>
                <a:path w="2546350" h="144780">
                  <a:moveTo>
                    <a:pt x="732536" y="63119"/>
                  </a:moveTo>
                  <a:lnTo>
                    <a:pt x="705840" y="40513"/>
                  </a:lnTo>
                  <a:lnTo>
                    <a:pt x="705078" y="39446"/>
                  </a:lnTo>
                  <a:lnTo>
                    <a:pt x="701992" y="33185"/>
                  </a:lnTo>
                  <a:lnTo>
                    <a:pt x="700125" y="26771"/>
                  </a:lnTo>
                  <a:lnTo>
                    <a:pt x="699516" y="20193"/>
                  </a:lnTo>
                  <a:lnTo>
                    <a:pt x="699516" y="6223"/>
                  </a:lnTo>
                  <a:lnTo>
                    <a:pt x="689610" y="6223"/>
                  </a:lnTo>
                  <a:lnTo>
                    <a:pt x="689610" y="20193"/>
                  </a:lnTo>
                  <a:lnTo>
                    <a:pt x="689013" y="27254"/>
                  </a:lnTo>
                  <a:lnTo>
                    <a:pt x="663041" y="63144"/>
                  </a:lnTo>
                  <a:lnTo>
                    <a:pt x="656209" y="66929"/>
                  </a:lnTo>
                  <a:lnTo>
                    <a:pt x="663575" y="74041"/>
                  </a:lnTo>
                  <a:lnTo>
                    <a:pt x="692404" y="46355"/>
                  </a:lnTo>
                  <a:lnTo>
                    <a:pt x="694944" y="40513"/>
                  </a:lnTo>
                  <a:lnTo>
                    <a:pt x="697357" y="45720"/>
                  </a:lnTo>
                  <a:lnTo>
                    <a:pt x="701573" y="51219"/>
                  </a:lnTo>
                  <a:lnTo>
                    <a:pt x="707644" y="57023"/>
                  </a:lnTo>
                  <a:lnTo>
                    <a:pt x="713613" y="62865"/>
                  </a:lnTo>
                  <a:lnTo>
                    <a:pt x="719582" y="67437"/>
                  </a:lnTo>
                  <a:lnTo>
                    <a:pt x="725678" y="70612"/>
                  </a:lnTo>
                  <a:lnTo>
                    <a:pt x="732536" y="63119"/>
                  </a:lnTo>
                  <a:close/>
                </a:path>
                <a:path w="2546350" h="144780">
                  <a:moveTo>
                    <a:pt x="764286" y="1905"/>
                  </a:moveTo>
                  <a:lnTo>
                    <a:pt x="753999" y="1905"/>
                  </a:lnTo>
                  <a:lnTo>
                    <a:pt x="753999" y="29591"/>
                  </a:lnTo>
                  <a:lnTo>
                    <a:pt x="723138" y="29591"/>
                  </a:lnTo>
                  <a:lnTo>
                    <a:pt x="723138" y="38735"/>
                  </a:lnTo>
                  <a:lnTo>
                    <a:pt x="753999" y="38735"/>
                  </a:lnTo>
                  <a:lnTo>
                    <a:pt x="753999" y="78105"/>
                  </a:lnTo>
                  <a:lnTo>
                    <a:pt x="764286" y="78105"/>
                  </a:lnTo>
                  <a:lnTo>
                    <a:pt x="764286" y="1905"/>
                  </a:lnTo>
                  <a:close/>
                </a:path>
                <a:path w="2546350" h="144780">
                  <a:moveTo>
                    <a:pt x="766953" y="98806"/>
                  </a:moveTo>
                  <a:lnTo>
                    <a:pt x="763143" y="92583"/>
                  </a:lnTo>
                  <a:lnTo>
                    <a:pt x="758278" y="89535"/>
                  </a:lnTo>
                  <a:lnTo>
                    <a:pt x="755904" y="88049"/>
                  </a:lnTo>
                  <a:lnTo>
                    <a:pt x="755904" y="101473"/>
                  </a:lnTo>
                  <a:lnTo>
                    <a:pt x="755904" y="111379"/>
                  </a:lnTo>
                  <a:lnTo>
                    <a:pt x="753110" y="115443"/>
                  </a:lnTo>
                  <a:lnTo>
                    <a:pt x="747649" y="118491"/>
                  </a:lnTo>
                  <a:lnTo>
                    <a:pt x="742061" y="121666"/>
                  </a:lnTo>
                  <a:lnTo>
                    <a:pt x="734060" y="123190"/>
                  </a:lnTo>
                  <a:lnTo>
                    <a:pt x="713359" y="123190"/>
                  </a:lnTo>
                  <a:lnTo>
                    <a:pt x="705358" y="121666"/>
                  </a:lnTo>
                  <a:lnTo>
                    <a:pt x="694182" y="115316"/>
                  </a:lnTo>
                  <a:lnTo>
                    <a:pt x="691591" y="111379"/>
                  </a:lnTo>
                  <a:lnTo>
                    <a:pt x="691515" y="101473"/>
                  </a:lnTo>
                  <a:lnTo>
                    <a:pt x="694182" y="97409"/>
                  </a:lnTo>
                  <a:lnTo>
                    <a:pt x="699770" y="94234"/>
                  </a:lnTo>
                  <a:lnTo>
                    <a:pt x="705231" y="91059"/>
                  </a:lnTo>
                  <a:lnTo>
                    <a:pt x="713232" y="89535"/>
                  </a:lnTo>
                  <a:lnTo>
                    <a:pt x="734187" y="89535"/>
                  </a:lnTo>
                  <a:lnTo>
                    <a:pt x="742188" y="91059"/>
                  </a:lnTo>
                  <a:lnTo>
                    <a:pt x="747649" y="94234"/>
                  </a:lnTo>
                  <a:lnTo>
                    <a:pt x="753237" y="97409"/>
                  </a:lnTo>
                  <a:lnTo>
                    <a:pt x="723646" y="80772"/>
                  </a:lnTo>
                  <a:lnTo>
                    <a:pt x="713930" y="81229"/>
                  </a:lnTo>
                  <a:lnTo>
                    <a:pt x="680466" y="98806"/>
                  </a:lnTo>
                  <a:lnTo>
                    <a:pt x="680466" y="113919"/>
                  </a:lnTo>
                  <a:lnTo>
                    <a:pt x="723646" y="132080"/>
                  </a:lnTo>
                  <a:lnTo>
                    <a:pt x="733425" y="131635"/>
                  </a:lnTo>
                  <a:lnTo>
                    <a:pt x="742022" y="130276"/>
                  </a:lnTo>
                  <a:lnTo>
                    <a:pt x="749427" y="128016"/>
                  </a:lnTo>
                  <a:lnTo>
                    <a:pt x="755650" y="124841"/>
                  </a:lnTo>
                  <a:lnTo>
                    <a:pt x="758278" y="123190"/>
                  </a:lnTo>
                  <a:lnTo>
                    <a:pt x="763143" y="120142"/>
                  </a:lnTo>
                  <a:lnTo>
                    <a:pt x="766953" y="113919"/>
                  </a:lnTo>
                  <a:lnTo>
                    <a:pt x="766953" y="98806"/>
                  </a:lnTo>
                  <a:close/>
                </a:path>
                <a:path w="2546350" h="144780">
                  <a:moveTo>
                    <a:pt x="921893" y="8636"/>
                  </a:moveTo>
                  <a:lnTo>
                    <a:pt x="850392" y="8636"/>
                  </a:lnTo>
                  <a:lnTo>
                    <a:pt x="850392" y="17526"/>
                  </a:lnTo>
                  <a:lnTo>
                    <a:pt x="921893" y="17526"/>
                  </a:lnTo>
                  <a:lnTo>
                    <a:pt x="921893" y="8636"/>
                  </a:lnTo>
                  <a:close/>
                </a:path>
                <a:path w="2546350" h="144780">
                  <a:moveTo>
                    <a:pt x="927354" y="72390"/>
                  </a:moveTo>
                  <a:lnTo>
                    <a:pt x="926807" y="65024"/>
                  </a:lnTo>
                  <a:lnTo>
                    <a:pt x="926719" y="63627"/>
                  </a:lnTo>
                  <a:lnTo>
                    <a:pt x="921131" y="64516"/>
                  </a:lnTo>
                  <a:lnTo>
                    <a:pt x="914273" y="65024"/>
                  </a:lnTo>
                  <a:lnTo>
                    <a:pt x="906145" y="65024"/>
                  </a:lnTo>
                  <a:lnTo>
                    <a:pt x="907796" y="23622"/>
                  </a:lnTo>
                  <a:lnTo>
                    <a:pt x="897763" y="23622"/>
                  </a:lnTo>
                  <a:lnTo>
                    <a:pt x="896620" y="65151"/>
                  </a:lnTo>
                  <a:lnTo>
                    <a:pt x="874776" y="65151"/>
                  </a:lnTo>
                  <a:lnTo>
                    <a:pt x="873633" y="23622"/>
                  </a:lnTo>
                  <a:lnTo>
                    <a:pt x="863600" y="23622"/>
                  </a:lnTo>
                  <a:lnTo>
                    <a:pt x="865124" y="65151"/>
                  </a:lnTo>
                  <a:lnTo>
                    <a:pt x="847217" y="65151"/>
                  </a:lnTo>
                  <a:lnTo>
                    <a:pt x="847217" y="74168"/>
                  </a:lnTo>
                  <a:lnTo>
                    <a:pt x="913765" y="74168"/>
                  </a:lnTo>
                  <a:lnTo>
                    <a:pt x="921639" y="73533"/>
                  </a:lnTo>
                  <a:lnTo>
                    <a:pt x="927354" y="72390"/>
                  </a:lnTo>
                  <a:close/>
                </a:path>
                <a:path w="2546350" h="144780">
                  <a:moveTo>
                    <a:pt x="951738" y="1905"/>
                  </a:moveTo>
                  <a:lnTo>
                    <a:pt x="941451" y="1905"/>
                  </a:lnTo>
                  <a:lnTo>
                    <a:pt x="941451" y="26035"/>
                  </a:lnTo>
                  <a:lnTo>
                    <a:pt x="918083" y="26035"/>
                  </a:lnTo>
                  <a:lnTo>
                    <a:pt x="918083" y="34671"/>
                  </a:lnTo>
                  <a:lnTo>
                    <a:pt x="941451" y="34671"/>
                  </a:lnTo>
                  <a:lnTo>
                    <a:pt x="941451" y="47371"/>
                  </a:lnTo>
                  <a:lnTo>
                    <a:pt x="918083" y="47371"/>
                  </a:lnTo>
                  <a:lnTo>
                    <a:pt x="918083" y="56007"/>
                  </a:lnTo>
                  <a:lnTo>
                    <a:pt x="941451" y="56007"/>
                  </a:lnTo>
                  <a:lnTo>
                    <a:pt x="941451" y="80391"/>
                  </a:lnTo>
                  <a:lnTo>
                    <a:pt x="951738" y="80391"/>
                  </a:lnTo>
                  <a:lnTo>
                    <a:pt x="951738" y="1905"/>
                  </a:lnTo>
                  <a:close/>
                </a:path>
                <a:path w="2546350" h="144780">
                  <a:moveTo>
                    <a:pt x="954151" y="101219"/>
                  </a:moveTo>
                  <a:lnTo>
                    <a:pt x="950468" y="95250"/>
                  </a:lnTo>
                  <a:lnTo>
                    <a:pt x="946086" y="92583"/>
                  </a:lnTo>
                  <a:lnTo>
                    <a:pt x="943356" y="90919"/>
                  </a:lnTo>
                  <a:lnTo>
                    <a:pt x="943356" y="103632"/>
                  </a:lnTo>
                  <a:lnTo>
                    <a:pt x="943356" y="113538"/>
                  </a:lnTo>
                  <a:lnTo>
                    <a:pt x="940562" y="117348"/>
                  </a:lnTo>
                  <a:lnTo>
                    <a:pt x="929132" y="123190"/>
                  </a:lnTo>
                  <a:lnTo>
                    <a:pt x="921131" y="124587"/>
                  </a:lnTo>
                  <a:lnTo>
                    <a:pt x="900430" y="124587"/>
                  </a:lnTo>
                  <a:lnTo>
                    <a:pt x="892429" y="123190"/>
                  </a:lnTo>
                  <a:lnTo>
                    <a:pt x="886841" y="120269"/>
                  </a:lnTo>
                  <a:lnTo>
                    <a:pt x="881126" y="117348"/>
                  </a:lnTo>
                  <a:lnTo>
                    <a:pt x="878332" y="113538"/>
                  </a:lnTo>
                  <a:lnTo>
                    <a:pt x="878332" y="103632"/>
                  </a:lnTo>
                  <a:lnTo>
                    <a:pt x="881126" y="99822"/>
                  </a:lnTo>
                  <a:lnTo>
                    <a:pt x="892302" y="93980"/>
                  </a:lnTo>
                  <a:lnTo>
                    <a:pt x="900303" y="92583"/>
                  </a:lnTo>
                  <a:lnTo>
                    <a:pt x="921131" y="92583"/>
                  </a:lnTo>
                  <a:lnTo>
                    <a:pt x="929132" y="93980"/>
                  </a:lnTo>
                  <a:lnTo>
                    <a:pt x="940562" y="99822"/>
                  </a:lnTo>
                  <a:lnTo>
                    <a:pt x="943356" y="103632"/>
                  </a:lnTo>
                  <a:lnTo>
                    <a:pt x="943356" y="90919"/>
                  </a:lnTo>
                  <a:lnTo>
                    <a:pt x="910717" y="83947"/>
                  </a:lnTo>
                  <a:lnTo>
                    <a:pt x="900836" y="84378"/>
                  </a:lnTo>
                  <a:lnTo>
                    <a:pt x="867410" y="101219"/>
                  </a:lnTo>
                  <a:lnTo>
                    <a:pt x="867410" y="116078"/>
                  </a:lnTo>
                  <a:lnTo>
                    <a:pt x="910717" y="133350"/>
                  </a:lnTo>
                  <a:lnTo>
                    <a:pt x="920521" y="132943"/>
                  </a:lnTo>
                  <a:lnTo>
                    <a:pt x="929157" y="131699"/>
                  </a:lnTo>
                  <a:lnTo>
                    <a:pt x="936612" y="129603"/>
                  </a:lnTo>
                  <a:lnTo>
                    <a:pt x="942848" y="126619"/>
                  </a:lnTo>
                  <a:lnTo>
                    <a:pt x="946175" y="124587"/>
                  </a:lnTo>
                  <a:lnTo>
                    <a:pt x="950341" y="122047"/>
                  </a:lnTo>
                  <a:lnTo>
                    <a:pt x="954151" y="116078"/>
                  </a:lnTo>
                  <a:lnTo>
                    <a:pt x="954151" y="101219"/>
                  </a:lnTo>
                  <a:close/>
                </a:path>
                <a:path w="2546350" h="144780">
                  <a:moveTo>
                    <a:pt x="1052322" y="13716"/>
                  </a:moveTo>
                  <a:lnTo>
                    <a:pt x="990600" y="13716"/>
                  </a:lnTo>
                  <a:lnTo>
                    <a:pt x="990600" y="22733"/>
                  </a:lnTo>
                  <a:lnTo>
                    <a:pt x="1041400" y="22733"/>
                  </a:lnTo>
                  <a:lnTo>
                    <a:pt x="1039126" y="34785"/>
                  </a:lnTo>
                  <a:lnTo>
                    <a:pt x="1013739" y="75628"/>
                  </a:lnTo>
                  <a:lnTo>
                    <a:pt x="984999" y="94488"/>
                  </a:lnTo>
                  <a:lnTo>
                    <a:pt x="992873" y="102743"/>
                  </a:lnTo>
                  <a:lnTo>
                    <a:pt x="1018311" y="84836"/>
                  </a:lnTo>
                  <a:lnTo>
                    <a:pt x="1036701" y="64046"/>
                  </a:lnTo>
                  <a:lnTo>
                    <a:pt x="1048029" y="40347"/>
                  </a:lnTo>
                  <a:lnTo>
                    <a:pt x="1052322" y="13716"/>
                  </a:lnTo>
                  <a:close/>
                </a:path>
                <a:path w="2546350" h="144780">
                  <a:moveTo>
                    <a:pt x="1108583" y="56261"/>
                  </a:moveTo>
                  <a:lnTo>
                    <a:pt x="1084821" y="56261"/>
                  </a:lnTo>
                  <a:lnTo>
                    <a:pt x="1084821" y="1905"/>
                  </a:lnTo>
                  <a:lnTo>
                    <a:pt x="1074674" y="1905"/>
                  </a:lnTo>
                  <a:lnTo>
                    <a:pt x="1074674" y="133985"/>
                  </a:lnTo>
                  <a:lnTo>
                    <a:pt x="1084821" y="133985"/>
                  </a:lnTo>
                  <a:lnTo>
                    <a:pt x="1084821" y="65405"/>
                  </a:lnTo>
                  <a:lnTo>
                    <a:pt x="1108583" y="65405"/>
                  </a:lnTo>
                  <a:lnTo>
                    <a:pt x="1108583" y="56261"/>
                  </a:lnTo>
                  <a:close/>
                </a:path>
                <a:path w="2546350" h="144780">
                  <a:moveTo>
                    <a:pt x="1241298" y="7493"/>
                  </a:moveTo>
                  <a:lnTo>
                    <a:pt x="1182878" y="7493"/>
                  </a:lnTo>
                  <a:lnTo>
                    <a:pt x="1182878" y="16510"/>
                  </a:lnTo>
                  <a:lnTo>
                    <a:pt x="1229360" y="16510"/>
                  </a:lnTo>
                  <a:lnTo>
                    <a:pt x="1226654" y="24701"/>
                  </a:lnTo>
                  <a:lnTo>
                    <a:pt x="1195006" y="59245"/>
                  </a:lnTo>
                  <a:lnTo>
                    <a:pt x="1174242" y="68453"/>
                  </a:lnTo>
                  <a:lnTo>
                    <a:pt x="1181354" y="76708"/>
                  </a:lnTo>
                  <a:lnTo>
                    <a:pt x="1214882" y="56870"/>
                  </a:lnTo>
                  <a:lnTo>
                    <a:pt x="1239316" y="18643"/>
                  </a:lnTo>
                  <a:lnTo>
                    <a:pt x="1241298" y="7493"/>
                  </a:lnTo>
                  <a:close/>
                </a:path>
                <a:path w="2546350" h="144780">
                  <a:moveTo>
                    <a:pt x="1280922" y="1905"/>
                  </a:moveTo>
                  <a:lnTo>
                    <a:pt x="1270635" y="1905"/>
                  </a:lnTo>
                  <a:lnTo>
                    <a:pt x="1270635" y="21209"/>
                  </a:lnTo>
                  <a:lnTo>
                    <a:pt x="1244219" y="21209"/>
                  </a:lnTo>
                  <a:lnTo>
                    <a:pt x="1244219" y="30226"/>
                  </a:lnTo>
                  <a:lnTo>
                    <a:pt x="1270635" y="30226"/>
                  </a:lnTo>
                  <a:lnTo>
                    <a:pt x="1270635" y="48641"/>
                  </a:lnTo>
                  <a:lnTo>
                    <a:pt x="1242060" y="48641"/>
                  </a:lnTo>
                  <a:lnTo>
                    <a:pt x="1242060" y="57404"/>
                  </a:lnTo>
                  <a:lnTo>
                    <a:pt x="1270635" y="57404"/>
                  </a:lnTo>
                  <a:lnTo>
                    <a:pt x="1270635" y="70612"/>
                  </a:lnTo>
                  <a:lnTo>
                    <a:pt x="1280922" y="70612"/>
                  </a:lnTo>
                  <a:lnTo>
                    <a:pt x="1280922" y="1905"/>
                  </a:lnTo>
                  <a:close/>
                </a:path>
                <a:path w="2546350" h="144780">
                  <a:moveTo>
                    <a:pt x="1284478" y="123571"/>
                  </a:moveTo>
                  <a:lnTo>
                    <a:pt x="1210183" y="123571"/>
                  </a:lnTo>
                  <a:lnTo>
                    <a:pt x="1210183" y="108712"/>
                  </a:lnTo>
                  <a:lnTo>
                    <a:pt x="1280922" y="108712"/>
                  </a:lnTo>
                  <a:lnTo>
                    <a:pt x="1280922" y="77851"/>
                  </a:lnTo>
                  <a:lnTo>
                    <a:pt x="1199896" y="77851"/>
                  </a:lnTo>
                  <a:lnTo>
                    <a:pt x="1199896" y="86614"/>
                  </a:lnTo>
                  <a:lnTo>
                    <a:pt x="1270635" y="86614"/>
                  </a:lnTo>
                  <a:lnTo>
                    <a:pt x="1270635" y="100076"/>
                  </a:lnTo>
                  <a:lnTo>
                    <a:pt x="1199896" y="100076"/>
                  </a:lnTo>
                  <a:lnTo>
                    <a:pt x="1199896" y="132461"/>
                  </a:lnTo>
                  <a:lnTo>
                    <a:pt x="1284478" y="132461"/>
                  </a:lnTo>
                  <a:lnTo>
                    <a:pt x="1284478" y="123571"/>
                  </a:lnTo>
                  <a:close/>
                </a:path>
                <a:path w="2546350" h="144780">
                  <a:moveTo>
                    <a:pt x="1386332" y="14351"/>
                  </a:moveTo>
                  <a:lnTo>
                    <a:pt x="1319911" y="14351"/>
                  </a:lnTo>
                  <a:lnTo>
                    <a:pt x="1319911" y="23495"/>
                  </a:lnTo>
                  <a:lnTo>
                    <a:pt x="1376045" y="23495"/>
                  </a:lnTo>
                  <a:lnTo>
                    <a:pt x="1375918" y="33020"/>
                  </a:lnTo>
                  <a:lnTo>
                    <a:pt x="1374140" y="77114"/>
                  </a:lnTo>
                  <a:lnTo>
                    <a:pt x="1373759" y="81534"/>
                  </a:lnTo>
                  <a:lnTo>
                    <a:pt x="1383792" y="82169"/>
                  </a:lnTo>
                  <a:lnTo>
                    <a:pt x="1384884" y="66929"/>
                  </a:lnTo>
                  <a:lnTo>
                    <a:pt x="1385671" y="50546"/>
                  </a:lnTo>
                  <a:lnTo>
                    <a:pt x="1386166" y="33020"/>
                  </a:lnTo>
                  <a:lnTo>
                    <a:pt x="1386332" y="14351"/>
                  </a:lnTo>
                  <a:close/>
                </a:path>
                <a:path w="2546350" h="144780">
                  <a:moveTo>
                    <a:pt x="1397000" y="107061"/>
                  </a:moveTo>
                  <a:lnTo>
                    <a:pt x="1396453" y="99568"/>
                  </a:lnTo>
                  <a:lnTo>
                    <a:pt x="1396365" y="98171"/>
                  </a:lnTo>
                  <a:lnTo>
                    <a:pt x="1351026" y="99568"/>
                  </a:lnTo>
                  <a:lnTo>
                    <a:pt x="1351026" y="54102"/>
                  </a:lnTo>
                  <a:lnTo>
                    <a:pt x="1340739" y="54102"/>
                  </a:lnTo>
                  <a:lnTo>
                    <a:pt x="1340739" y="99695"/>
                  </a:lnTo>
                  <a:lnTo>
                    <a:pt x="1307592" y="100076"/>
                  </a:lnTo>
                  <a:lnTo>
                    <a:pt x="1308608" y="109093"/>
                  </a:lnTo>
                  <a:lnTo>
                    <a:pt x="1333919" y="108966"/>
                  </a:lnTo>
                  <a:lnTo>
                    <a:pt x="1357083" y="108559"/>
                  </a:lnTo>
                  <a:lnTo>
                    <a:pt x="1378115" y="107924"/>
                  </a:lnTo>
                  <a:lnTo>
                    <a:pt x="1397000" y="107061"/>
                  </a:lnTo>
                  <a:close/>
                </a:path>
                <a:path w="2546350" h="144780">
                  <a:moveTo>
                    <a:pt x="1438021" y="54229"/>
                  </a:moveTo>
                  <a:lnTo>
                    <a:pt x="1416304" y="54229"/>
                  </a:lnTo>
                  <a:lnTo>
                    <a:pt x="1416304" y="1905"/>
                  </a:lnTo>
                  <a:lnTo>
                    <a:pt x="1406017" y="1905"/>
                  </a:lnTo>
                  <a:lnTo>
                    <a:pt x="1406017" y="133985"/>
                  </a:lnTo>
                  <a:lnTo>
                    <a:pt x="1416431" y="133985"/>
                  </a:lnTo>
                  <a:lnTo>
                    <a:pt x="1416431" y="63246"/>
                  </a:lnTo>
                  <a:lnTo>
                    <a:pt x="1438021" y="63246"/>
                  </a:lnTo>
                  <a:lnTo>
                    <a:pt x="1438021" y="54229"/>
                  </a:lnTo>
                  <a:close/>
                </a:path>
                <a:path w="2546350" h="144780">
                  <a:moveTo>
                    <a:pt x="1532509" y="92456"/>
                  </a:moveTo>
                  <a:lnTo>
                    <a:pt x="1502549" y="57429"/>
                  </a:lnTo>
                  <a:lnTo>
                    <a:pt x="1502410" y="57023"/>
                  </a:lnTo>
                  <a:lnTo>
                    <a:pt x="1499577" y="49085"/>
                  </a:lnTo>
                  <a:lnTo>
                    <a:pt x="1497787" y="40665"/>
                  </a:lnTo>
                  <a:lnTo>
                    <a:pt x="1497228" y="32639"/>
                  </a:lnTo>
                  <a:lnTo>
                    <a:pt x="1497203" y="11049"/>
                  </a:lnTo>
                  <a:lnTo>
                    <a:pt x="1487043" y="11049"/>
                  </a:lnTo>
                  <a:lnTo>
                    <a:pt x="1487043" y="32639"/>
                  </a:lnTo>
                  <a:lnTo>
                    <a:pt x="1486433" y="41452"/>
                  </a:lnTo>
                  <a:lnTo>
                    <a:pt x="1466100" y="82804"/>
                  </a:lnTo>
                  <a:lnTo>
                    <a:pt x="1451483" y="95250"/>
                  </a:lnTo>
                  <a:lnTo>
                    <a:pt x="1459357" y="102108"/>
                  </a:lnTo>
                  <a:lnTo>
                    <a:pt x="1487589" y="68262"/>
                  </a:lnTo>
                  <a:lnTo>
                    <a:pt x="1492250" y="57023"/>
                  </a:lnTo>
                  <a:lnTo>
                    <a:pt x="1494028" y="63246"/>
                  </a:lnTo>
                  <a:lnTo>
                    <a:pt x="1519885" y="95986"/>
                  </a:lnTo>
                  <a:lnTo>
                    <a:pt x="1525397" y="100457"/>
                  </a:lnTo>
                  <a:lnTo>
                    <a:pt x="1532509" y="92456"/>
                  </a:lnTo>
                  <a:close/>
                </a:path>
                <a:path w="2546350" h="144780">
                  <a:moveTo>
                    <a:pt x="1561338" y="1905"/>
                  </a:moveTo>
                  <a:lnTo>
                    <a:pt x="1551051" y="1905"/>
                  </a:lnTo>
                  <a:lnTo>
                    <a:pt x="1551051" y="45212"/>
                  </a:lnTo>
                  <a:lnTo>
                    <a:pt x="1520190" y="45212"/>
                  </a:lnTo>
                  <a:lnTo>
                    <a:pt x="1520190" y="54356"/>
                  </a:lnTo>
                  <a:lnTo>
                    <a:pt x="1551051" y="54356"/>
                  </a:lnTo>
                  <a:lnTo>
                    <a:pt x="1551051" y="133985"/>
                  </a:lnTo>
                  <a:lnTo>
                    <a:pt x="1561338" y="133985"/>
                  </a:lnTo>
                  <a:lnTo>
                    <a:pt x="1561338" y="1905"/>
                  </a:lnTo>
                  <a:close/>
                </a:path>
                <a:path w="2546350" h="144780">
                  <a:moveTo>
                    <a:pt x="1624203" y="20828"/>
                  </a:moveTo>
                  <a:lnTo>
                    <a:pt x="1614297" y="20828"/>
                  </a:lnTo>
                  <a:lnTo>
                    <a:pt x="1604784" y="34366"/>
                  </a:lnTo>
                  <a:lnTo>
                    <a:pt x="1598002" y="49250"/>
                  </a:lnTo>
                  <a:lnTo>
                    <a:pt x="1593926" y="65519"/>
                  </a:lnTo>
                  <a:lnTo>
                    <a:pt x="1592580" y="83185"/>
                  </a:lnTo>
                  <a:lnTo>
                    <a:pt x="1593926" y="100736"/>
                  </a:lnTo>
                  <a:lnTo>
                    <a:pt x="1598002" y="116814"/>
                  </a:lnTo>
                  <a:lnTo>
                    <a:pt x="1604784" y="131406"/>
                  </a:lnTo>
                  <a:lnTo>
                    <a:pt x="1614297" y="144526"/>
                  </a:lnTo>
                  <a:lnTo>
                    <a:pt x="1624076" y="144526"/>
                  </a:lnTo>
                  <a:lnTo>
                    <a:pt x="1614474" y="130835"/>
                  </a:lnTo>
                  <a:lnTo>
                    <a:pt x="1607604" y="116039"/>
                  </a:lnTo>
                  <a:lnTo>
                    <a:pt x="1603476" y="100114"/>
                  </a:lnTo>
                  <a:lnTo>
                    <a:pt x="1602105" y="83058"/>
                  </a:lnTo>
                  <a:lnTo>
                    <a:pt x="1603476" y="65951"/>
                  </a:lnTo>
                  <a:lnTo>
                    <a:pt x="1607616" y="49847"/>
                  </a:lnTo>
                  <a:lnTo>
                    <a:pt x="1614525" y="34810"/>
                  </a:lnTo>
                  <a:lnTo>
                    <a:pt x="1624203" y="20828"/>
                  </a:lnTo>
                  <a:close/>
                </a:path>
                <a:path w="2546350" h="144780">
                  <a:moveTo>
                    <a:pt x="1736725" y="80899"/>
                  </a:moveTo>
                  <a:lnTo>
                    <a:pt x="1726692" y="80899"/>
                  </a:lnTo>
                  <a:lnTo>
                    <a:pt x="1726692" y="89916"/>
                  </a:lnTo>
                  <a:lnTo>
                    <a:pt x="1726692" y="121666"/>
                  </a:lnTo>
                  <a:lnTo>
                    <a:pt x="1665224" y="121666"/>
                  </a:lnTo>
                  <a:lnTo>
                    <a:pt x="1665224" y="89916"/>
                  </a:lnTo>
                  <a:lnTo>
                    <a:pt x="1726692" y="89916"/>
                  </a:lnTo>
                  <a:lnTo>
                    <a:pt x="1726692" y="80899"/>
                  </a:lnTo>
                  <a:lnTo>
                    <a:pt x="1655064" y="80899"/>
                  </a:lnTo>
                  <a:lnTo>
                    <a:pt x="1655064" y="130683"/>
                  </a:lnTo>
                  <a:lnTo>
                    <a:pt x="1736725" y="130683"/>
                  </a:lnTo>
                  <a:lnTo>
                    <a:pt x="1736725" y="121666"/>
                  </a:lnTo>
                  <a:lnTo>
                    <a:pt x="1736725" y="89916"/>
                  </a:lnTo>
                  <a:lnTo>
                    <a:pt x="1736725" y="80899"/>
                  </a:lnTo>
                  <a:close/>
                </a:path>
                <a:path w="2546350" h="144780">
                  <a:moveTo>
                    <a:pt x="1756918" y="54102"/>
                  </a:moveTo>
                  <a:lnTo>
                    <a:pt x="1735455" y="54102"/>
                  </a:lnTo>
                  <a:lnTo>
                    <a:pt x="1736204" y="42938"/>
                  </a:lnTo>
                  <a:lnTo>
                    <a:pt x="1736763" y="31356"/>
                  </a:lnTo>
                  <a:lnTo>
                    <a:pt x="1737106" y="19367"/>
                  </a:lnTo>
                  <a:lnTo>
                    <a:pt x="1737233" y="6985"/>
                  </a:lnTo>
                  <a:lnTo>
                    <a:pt x="1654810" y="6985"/>
                  </a:lnTo>
                  <a:lnTo>
                    <a:pt x="1654810" y="16002"/>
                  </a:lnTo>
                  <a:lnTo>
                    <a:pt x="1727073" y="16002"/>
                  </a:lnTo>
                  <a:lnTo>
                    <a:pt x="1726971" y="26746"/>
                  </a:lnTo>
                  <a:lnTo>
                    <a:pt x="1726666" y="36677"/>
                  </a:lnTo>
                  <a:lnTo>
                    <a:pt x="1726158" y="45796"/>
                  </a:lnTo>
                  <a:lnTo>
                    <a:pt x="1725422" y="54102"/>
                  </a:lnTo>
                  <a:lnTo>
                    <a:pt x="1634363" y="54102"/>
                  </a:lnTo>
                  <a:lnTo>
                    <a:pt x="1634363" y="63246"/>
                  </a:lnTo>
                  <a:lnTo>
                    <a:pt x="1756918" y="63246"/>
                  </a:lnTo>
                  <a:lnTo>
                    <a:pt x="1756918" y="54102"/>
                  </a:lnTo>
                  <a:close/>
                </a:path>
                <a:path w="2546350" h="144780">
                  <a:moveTo>
                    <a:pt x="1842643" y="8890"/>
                  </a:moveTo>
                  <a:lnTo>
                    <a:pt x="1783969" y="8890"/>
                  </a:lnTo>
                  <a:lnTo>
                    <a:pt x="1783969" y="18034"/>
                  </a:lnTo>
                  <a:lnTo>
                    <a:pt x="1830578" y="18034"/>
                  </a:lnTo>
                  <a:lnTo>
                    <a:pt x="1828546" y="25869"/>
                  </a:lnTo>
                  <a:lnTo>
                    <a:pt x="1796503" y="61391"/>
                  </a:lnTo>
                  <a:lnTo>
                    <a:pt x="1775714" y="70358"/>
                  </a:lnTo>
                  <a:lnTo>
                    <a:pt x="1782953" y="78613"/>
                  </a:lnTo>
                  <a:lnTo>
                    <a:pt x="1807756" y="65468"/>
                  </a:lnTo>
                  <a:lnTo>
                    <a:pt x="1825980" y="49466"/>
                  </a:lnTo>
                  <a:lnTo>
                    <a:pt x="1837613" y="30607"/>
                  </a:lnTo>
                  <a:lnTo>
                    <a:pt x="1842643" y="8890"/>
                  </a:lnTo>
                  <a:close/>
                </a:path>
                <a:path w="2546350" h="144780">
                  <a:moveTo>
                    <a:pt x="1877949" y="82550"/>
                  </a:moveTo>
                  <a:lnTo>
                    <a:pt x="1867789" y="82550"/>
                  </a:lnTo>
                  <a:lnTo>
                    <a:pt x="1867789" y="91694"/>
                  </a:lnTo>
                  <a:lnTo>
                    <a:pt x="1867789" y="121793"/>
                  </a:lnTo>
                  <a:lnTo>
                    <a:pt x="1808099" y="121793"/>
                  </a:lnTo>
                  <a:lnTo>
                    <a:pt x="1808099" y="91694"/>
                  </a:lnTo>
                  <a:lnTo>
                    <a:pt x="1867789" y="91694"/>
                  </a:lnTo>
                  <a:lnTo>
                    <a:pt x="1867789" y="82550"/>
                  </a:lnTo>
                  <a:lnTo>
                    <a:pt x="1797812" y="82550"/>
                  </a:lnTo>
                  <a:lnTo>
                    <a:pt x="1797812" y="130810"/>
                  </a:lnTo>
                  <a:lnTo>
                    <a:pt x="1877949" y="130810"/>
                  </a:lnTo>
                  <a:lnTo>
                    <a:pt x="1877949" y="121793"/>
                  </a:lnTo>
                  <a:lnTo>
                    <a:pt x="1877949" y="91694"/>
                  </a:lnTo>
                  <a:lnTo>
                    <a:pt x="1877949" y="82550"/>
                  </a:lnTo>
                  <a:close/>
                </a:path>
                <a:path w="2546350" h="144780">
                  <a:moveTo>
                    <a:pt x="1897761" y="37338"/>
                  </a:moveTo>
                  <a:lnTo>
                    <a:pt x="1877822" y="37338"/>
                  </a:lnTo>
                  <a:lnTo>
                    <a:pt x="1877822" y="1905"/>
                  </a:lnTo>
                  <a:lnTo>
                    <a:pt x="1867662" y="1905"/>
                  </a:lnTo>
                  <a:lnTo>
                    <a:pt x="1867662" y="75057"/>
                  </a:lnTo>
                  <a:lnTo>
                    <a:pt x="1877822" y="75057"/>
                  </a:lnTo>
                  <a:lnTo>
                    <a:pt x="1877822" y="46482"/>
                  </a:lnTo>
                  <a:lnTo>
                    <a:pt x="1897761" y="46482"/>
                  </a:lnTo>
                  <a:lnTo>
                    <a:pt x="1897761" y="37338"/>
                  </a:lnTo>
                  <a:close/>
                </a:path>
                <a:path w="2546350" h="144780">
                  <a:moveTo>
                    <a:pt x="1996059" y="22225"/>
                  </a:moveTo>
                  <a:lnTo>
                    <a:pt x="1993138" y="16256"/>
                  </a:lnTo>
                  <a:lnTo>
                    <a:pt x="1988959" y="12954"/>
                  </a:lnTo>
                  <a:lnTo>
                    <a:pt x="1987042" y="11430"/>
                  </a:lnTo>
                  <a:lnTo>
                    <a:pt x="1986026" y="10655"/>
                  </a:lnTo>
                  <a:lnTo>
                    <a:pt x="1986026" y="25019"/>
                  </a:lnTo>
                  <a:lnTo>
                    <a:pt x="1986026" y="33782"/>
                  </a:lnTo>
                  <a:lnTo>
                    <a:pt x="1983867" y="37592"/>
                  </a:lnTo>
                  <a:lnTo>
                    <a:pt x="1979803" y="40894"/>
                  </a:lnTo>
                  <a:lnTo>
                    <a:pt x="1975612" y="44196"/>
                  </a:lnTo>
                  <a:lnTo>
                    <a:pt x="1970151" y="45847"/>
                  </a:lnTo>
                  <a:lnTo>
                    <a:pt x="1956689" y="45847"/>
                  </a:lnTo>
                  <a:lnTo>
                    <a:pt x="1951228" y="44196"/>
                  </a:lnTo>
                  <a:lnTo>
                    <a:pt x="1943100" y="37592"/>
                  </a:lnTo>
                  <a:lnTo>
                    <a:pt x="1940941" y="33782"/>
                  </a:lnTo>
                  <a:lnTo>
                    <a:pt x="1940941" y="25019"/>
                  </a:lnTo>
                  <a:lnTo>
                    <a:pt x="1943100" y="21209"/>
                  </a:lnTo>
                  <a:lnTo>
                    <a:pt x="1951228" y="14605"/>
                  </a:lnTo>
                  <a:lnTo>
                    <a:pt x="1956689" y="12954"/>
                  </a:lnTo>
                  <a:lnTo>
                    <a:pt x="1970151" y="12954"/>
                  </a:lnTo>
                  <a:lnTo>
                    <a:pt x="1975612" y="14605"/>
                  </a:lnTo>
                  <a:lnTo>
                    <a:pt x="1979803" y="17907"/>
                  </a:lnTo>
                  <a:lnTo>
                    <a:pt x="1983867" y="21209"/>
                  </a:lnTo>
                  <a:lnTo>
                    <a:pt x="1986026" y="25019"/>
                  </a:lnTo>
                  <a:lnTo>
                    <a:pt x="1986026" y="10655"/>
                  </a:lnTo>
                  <a:lnTo>
                    <a:pt x="1980946" y="6731"/>
                  </a:lnTo>
                  <a:lnTo>
                    <a:pt x="1973072" y="4318"/>
                  </a:lnTo>
                  <a:lnTo>
                    <a:pt x="1953768" y="4318"/>
                  </a:lnTo>
                  <a:lnTo>
                    <a:pt x="1945894" y="6731"/>
                  </a:lnTo>
                  <a:lnTo>
                    <a:pt x="1933702" y="16383"/>
                  </a:lnTo>
                  <a:lnTo>
                    <a:pt x="1930781" y="22225"/>
                  </a:lnTo>
                  <a:lnTo>
                    <a:pt x="1930844" y="36576"/>
                  </a:lnTo>
                  <a:lnTo>
                    <a:pt x="1933829" y="42545"/>
                  </a:lnTo>
                  <a:lnTo>
                    <a:pt x="1939798" y="47371"/>
                  </a:lnTo>
                  <a:lnTo>
                    <a:pt x="1945894" y="52197"/>
                  </a:lnTo>
                  <a:lnTo>
                    <a:pt x="1953768" y="54610"/>
                  </a:lnTo>
                  <a:lnTo>
                    <a:pt x="1973072" y="54610"/>
                  </a:lnTo>
                  <a:lnTo>
                    <a:pt x="1980946" y="52197"/>
                  </a:lnTo>
                  <a:lnTo>
                    <a:pt x="1987042" y="47371"/>
                  </a:lnTo>
                  <a:lnTo>
                    <a:pt x="1988921" y="45847"/>
                  </a:lnTo>
                  <a:lnTo>
                    <a:pt x="1993011" y="42545"/>
                  </a:lnTo>
                  <a:lnTo>
                    <a:pt x="1996059" y="36576"/>
                  </a:lnTo>
                  <a:lnTo>
                    <a:pt x="1996059" y="22225"/>
                  </a:lnTo>
                  <a:close/>
                </a:path>
                <a:path w="2546350" h="144780">
                  <a:moveTo>
                    <a:pt x="2005711" y="71501"/>
                  </a:moveTo>
                  <a:lnTo>
                    <a:pt x="2005076" y="62611"/>
                  </a:lnTo>
                  <a:lnTo>
                    <a:pt x="1985949" y="63715"/>
                  </a:lnTo>
                  <a:lnTo>
                    <a:pt x="1965159" y="64503"/>
                  </a:lnTo>
                  <a:lnTo>
                    <a:pt x="1942706" y="64998"/>
                  </a:lnTo>
                  <a:lnTo>
                    <a:pt x="1918589" y="65151"/>
                  </a:lnTo>
                  <a:lnTo>
                    <a:pt x="1919986" y="74676"/>
                  </a:lnTo>
                  <a:lnTo>
                    <a:pt x="1927072" y="74612"/>
                  </a:lnTo>
                  <a:lnTo>
                    <a:pt x="1958975" y="73660"/>
                  </a:lnTo>
                  <a:lnTo>
                    <a:pt x="1958975" y="101727"/>
                  </a:lnTo>
                  <a:lnTo>
                    <a:pt x="1969008" y="101727"/>
                  </a:lnTo>
                  <a:lnTo>
                    <a:pt x="1969008" y="73660"/>
                  </a:lnTo>
                  <a:lnTo>
                    <a:pt x="1969008" y="73279"/>
                  </a:lnTo>
                  <a:lnTo>
                    <a:pt x="2005711" y="71501"/>
                  </a:lnTo>
                  <a:close/>
                </a:path>
                <a:path w="2546350" h="144780">
                  <a:moveTo>
                    <a:pt x="2025396" y="1905"/>
                  </a:moveTo>
                  <a:lnTo>
                    <a:pt x="2014982" y="1905"/>
                  </a:lnTo>
                  <a:lnTo>
                    <a:pt x="2014982" y="83058"/>
                  </a:lnTo>
                  <a:lnTo>
                    <a:pt x="1986153" y="83058"/>
                  </a:lnTo>
                  <a:lnTo>
                    <a:pt x="1986153" y="92202"/>
                  </a:lnTo>
                  <a:lnTo>
                    <a:pt x="2014982" y="92202"/>
                  </a:lnTo>
                  <a:lnTo>
                    <a:pt x="2014982" y="106299"/>
                  </a:lnTo>
                  <a:lnTo>
                    <a:pt x="2025396" y="106299"/>
                  </a:lnTo>
                  <a:lnTo>
                    <a:pt x="2025396" y="1905"/>
                  </a:lnTo>
                  <a:close/>
                </a:path>
                <a:path w="2546350" h="144780">
                  <a:moveTo>
                    <a:pt x="2028571" y="121412"/>
                  </a:moveTo>
                  <a:lnTo>
                    <a:pt x="1949323" y="121412"/>
                  </a:lnTo>
                  <a:lnTo>
                    <a:pt x="1949323" y="90932"/>
                  </a:lnTo>
                  <a:lnTo>
                    <a:pt x="1939036" y="90932"/>
                  </a:lnTo>
                  <a:lnTo>
                    <a:pt x="1939036" y="130429"/>
                  </a:lnTo>
                  <a:lnTo>
                    <a:pt x="2028571" y="130429"/>
                  </a:lnTo>
                  <a:lnTo>
                    <a:pt x="2028571" y="121412"/>
                  </a:lnTo>
                  <a:close/>
                </a:path>
                <a:path w="2546350" h="144780">
                  <a:moveTo>
                    <a:pt x="2167890" y="96393"/>
                  </a:moveTo>
                  <a:lnTo>
                    <a:pt x="2145080" y="62420"/>
                  </a:lnTo>
                  <a:lnTo>
                    <a:pt x="2140585" y="37719"/>
                  </a:lnTo>
                  <a:lnTo>
                    <a:pt x="2140585" y="22479"/>
                  </a:lnTo>
                  <a:lnTo>
                    <a:pt x="2165477" y="22479"/>
                  </a:lnTo>
                  <a:lnTo>
                    <a:pt x="2165477" y="13335"/>
                  </a:lnTo>
                  <a:lnTo>
                    <a:pt x="2105787" y="13335"/>
                  </a:lnTo>
                  <a:lnTo>
                    <a:pt x="2105787" y="22479"/>
                  </a:lnTo>
                  <a:lnTo>
                    <a:pt x="2130425" y="22479"/>
                  </a:lnTo>
                  <a:lnTo>
                    <a:pt x="2130412" y="37719"/>
                  </a:lnTo>
                  <a:lnTo>
                    <a:pt x="2116759" y="80657"/>
                  </a:lnTo>
                  <a:lnTo>
                    <a:pt x="2100834" y="98298"/>
                  </a:lnTo>
                  <a:lnTo>
                    <a:pt x="2108835" y="104775"/>
                  </a:lnTo>
                  <a:lnTo>
                    <a:pt x="2133854" y="68199"/>
                  </a:lnTo>
                  <a:lnTo>
                    <a:pt x="2135378" y="61722"/>
                  </a:lnTo>
                  <a:lnTo>
                    <a:pt x="2139569" y="73228"/>
                  </a:lnTo>
                  <a:lnTo>
                    <a:pt x="2145093" y="83947"/>
                  </a:lnTo>
                  <a:lnTo>
                    <a:pt x="2151951" y="93853"/>
                  </a:lnTo>
                  <a:lnTo>
                    <a:pt x="2160143" y="102997"/>
                  </a:lnTo>
                  <a:lnTo>
                    <a:pt x="2167890" y="96393"/>
                  </a:lnTo>
                  <a:close/>
                </a:path>
                <a:path w="2546350" h="144780">
                  <a:moveTo>
                    <a:pt x="2188337" y="4572"/>
                  </a:moveTo>
                  <a:lnTo>
                    <a:pt x="2178304" y="4572"/>
                  </a:lnTo>
                  <a:lnTo>
                    <a:pt x="2178304" y="47371"/>
                  </a:lnTo>
                  <a:lnTo>
                    <a:pt x="2155317" y="47371"/>
                  </a:lnTo>
                  <a:lnTo>
                    <a:pt x="2155317" y="56515"/>
                  </a:lnTo>
                  <a:lnTo>
                    <a:pt x="2178304" y="56515"/>
                  </a:lnTo>
                  <a:lnTo>
                    <a:pt x="2178304" y="129921"/>
                  </a:lnTo>
                  <a:lnTo>
                    <a:pt x="2188337" y="129921"/>
                  </a:lnTo>
                  <a:lnTo>
                    <a:pt x="2188337" y="4572"/>
                  </a:lnTo>
                  <a:close/>
                </a:path>
                <a:path w="2546350" h="144780">
                  <a:moveTo>
                    <a:pt x="2212467" y="1905"/>
                  </a:moveTo>
                  <a:lnTo>
                    <a:pt x="2202180" y="1905"/>
                  </a:lnTo>
                  <a:lnTo>
                    <a:pt x="2202180" y="133985"/>
                  </a:lnTo>
                  <a:lnTo>
                    <a:pt x="2212467" y="133985"/>
                  </a:lnTo>
                  <a:lnTo>
                    <a:pt x="2212467" y="1905"/>
                  </a:lnTo>
                  <a:close/>
                </a:path>
                <a:path w="2546350" h="144780">
                  <a:moveTo>
                    <a:pt x="2356739" y="39497"/>
                  </a:moveTo>
                  <a:lnTo>
                    <a:pt x="2317750" y="30480"/>
                  </a:lnTo>
                  <a:lnTo>
                    <a:pt x="2315794" y="29083"/>
                  </a:lnTo>
                  <a:lnTo>
                    <a:pt x="2311527" y="26035"/>
                  </a:lnTo>
                  <a:lnTo>
                    <a:pt x="2308606" y="20828"/>
                  </a:lnTo>
                  <a:lnTo>
                    <a:pt x="2349119" y="20828"/>
                  </a:lnTo>
                  <a:lnTo>
                    <a:pt x="2349119" y="11684"/>
                  </a:lnTo>
                  <a:lnTo>
                    <a:pt x="2307463" y="11684"/>
                  </a:lnTo>
                  <a:lnTo>
                    <a:pt x="2307463" y="0"/>
                  </a:lnTo>
                  <a:lnTo>
                    <a:pt x="2297049" y="0"/>
                  </a:lnTo>
                  <a:lnTo>
                    <a:pt x="2297049" y="11684"/>
                  </a:lnTo>
                  <a:lnTo>
                    <a:pt x="2255266" y="11684"/>
                  </a:lnTo>
                  <a:lnTo>
                    <a:pt x="2255266" y="20828"/>
                  </a:lnTo>
                  <a:lnTo>
                    <a:pt x="2295779" y="20828"/>
                  </a:lnTo>
                  <a:lnTo>
                    <a:pt x="2292858" y="26416"/>
                  </a:lnTo>
                  <a:lnTo>
                    <a:pt x="2254504" y="39408"/>
                  </a:lnTo>
                  <a:lnTo>
                    <a:pt x="2247646" y="39497"/>
                  </a:lnTo>
                  <a:lnTo>
                    <a:pt x="2253234" y="48387"/>
                  </a:lnTo>
                  <a:lnTo>
                    <a:pt x="2292350" y="37465"/>
                  </a:lnTo>
                  <a:lnTo>
                    <a:pt x="2302510" y="29083"/>
                  </a:lnTo>
                  <a:lnTo>
                    <a:pt x="2306193" y="33401"/>
                  </a:lnTo>
                  <a:lnTo>
                    <a:pt x="2344140" y="47625"/>
                  </a:lnTo>
                  <a:lnTo>
                    <a:pt x="2351786" y="48641"/>
                  </a:lnTo>
                  <a:lnTo>
                    <a:pt x="2356739" y="39497"/>
                  </a:lnTo>
                  <a:close/>
                </a:path>
                <a:path w="2546350" h="144780">
                  <a:moveTo>
                    <a:pt x="2363470" y="58039"/>
                  </a:moveTo>
                  <a:lnTo>
                    <a:pt x="2240915" y="58039"/>
                  </a:lnTo>
                  <a:lnTo>
                    <a:pt x="2240915" y="67183"/>
                  </a:lnTo>
                  <a:lnTo>
                    <a:pt x="2296922" y="67183"/>
                  </a:lnTo>
                  <a:lnTo>
                    <a:pt x="2296922" y="80264"/>
                  </a:lnTo>
                  <a:lnTo>
                    <a:pt x="2260981" y="80264"/>
                  </a:lnTo>
                  <a:lnTo>
                    <a:pt x="2260981" y="89281"/>
                  </a:lnTo>
                  <a:lnTo>
                    <a:pt x="2333244" y="89281"/>
                  </a:lnTo>
                  <a:lnTo>
                    <a:pt x="2333244" y="100838"/>
                  </a:lnTo>
                  <a:lnTo>
                    <a:pt x="2260981" y="100838"/>
                  </a:lnTo>
                  <a:lnTo>
                    <a:pt x="2260981" y="130683"/>
                  </a:lnTo>
                  <a:lnTo>
                    <a:pt x="2346706" y="130683"/>
                  </a:lnTo>
                  <a:lnTo>
                    <a:pt x="2346706" y="121666"/>
                  </a:lnTo>
                  <a:lnTo>
                    <a:pt x="2271014" y="121666"/>
                  </a:lnTo>
                  <a:lnTo>
                    <a:pt x="2271014" y="109728"/>
                  </a:lnTo>
                  <a:lnTo>
                    <a:pt x="2343277" y="109728"/>
                  </a:lnTo>
                  <a:lnTo>
                    <a:pt x="2343277" y="80264"/>
                  </a:lnTo>
                  <a:lnTo>
                    <a:pt x="2307336" y="80264"/>
                  </a:lnTo>
                  <a:lnTo>
                    <a:pt x="2307336" y="67183"/>
                  </a:lnTo>
                  <a:lnTo>
                    <a:pt x="2363470" y="67183"/>
                  </a:lnTo>
                  <a:lnTo>
                    <a:pt x="2363470" y="58039"/>
                  </a:lnTo>
                  <a:close/>
                </a:path>
                <a:path w="2546350" h="144780">
                  <a:moveTo>
                    <a:pt x="2484755" y="101219"/>
                  </a:moveTo>
                  <a:lnTo>
                    <a:pt x="2481072" y="95250"/>
                  </a:lnTo>
                  <a:lnTo>
                    <a:pt x="2477338" y="92964"/>
                  </a:lnTo>
                  <a:lnTo>
                    <a:pt x="2474087" y="90970"/>
                  </a:lnTo>
                  <a:lnTo>
                    <a:pt x="2474087" y="103886"/>
                  </a:lnTo>
                  <a:lnTo>
                    <a:pt x="2474087" y="113792"/>
                  </a:lnTo>
                  <a:lnTo>
                    <a:pt x="2471420" y="117729"/>
                  </a:lnTo>
                  <a:lnTo>
                    <a:pt x="2466086" y="120396"/>
                  </a:lnTo>
                  <a:lnTo>
                    <a:pt x="2460752" y="123190"/>
                  </a:lnTo>
                  <a:lnTo>
                    <a:pt x="2452878" y="124587"/>
                  </a:lnTo>
                  <a:lnTo>
                    <a:pt x="2431923" y="124587"/>
                  </a:lnTo>
                  <a:lnTo>
                    <a:pt x="2423922" y="123190"/>
                  </a:lnTo>
                  <a:lnTo>
                    <a:pt x="2418715" y="120396"/>
                  </a:lnTo>
                  <a:lnTo>
                    <a:pt x="2413381" y="117729"/>
                  </a:lnTo>
                  <a:lnTo>
                    <a:pt x="2410714" y="113792"/>
                  </a:lnTo>
                  <a:lnTo>
                    <a:pt x="2410790" y="103886"/>
                  </a:lnTo>
                  <a:lnTo>
                    <a:pt x="2413381" y="100076"/>
                  </a:lnTo>
                  <a:lnTo>
                    <a:pt x="2424049" y="94488"/>
                  </a:lnTo>
                  <a:lnTo>
                    <a:pt x="2431923" y="92964"/>
                  </a:lnTo>
                  <a:lnTo>
                    <a:pt x="2452751" y="92964"/>
                  </a:lnTo>
                  <a:lnTo>
                    <a:pt x="2460625" y="94361"/>
                  </a:lnTo>
                  <a:lnTo>
                    <a:pt x="2466086" y="97282"/>
                  </a:lnTo>
                  <a:lnTo>
                    <a:pt x="2471420" y="100076"/>
                  </a:lnTo>
                  <a:lnTo>
                    <a:pt x="2442337" y="84328"/>
                  </a:lnTo>
                  <a:lnTo>
                    <a:pt x="2432735" y="84734"/>
                  </a:lnTo>
                  <a:lnTo>
                    <a:pt x="2400046" y="101219"/>
                  </a:lnTo>
                  <a:lnTo>
                    <a:pt x="2400046" y="116459"/>
                  </a:lnTo>
                  <a:lnTo>
                    <a:pt x="2442337" y="133223"/>
                  </a:lnTo>
                  <a:lnTo>
                    <a:pt x="2452078" y="132829"/>
                  </a:lnTo>
                  <a:lnTo>
                    <a:pt x="2460561" y="131610"/>
                  </a:lnTo>
                  <a:lnTo>
                    <a:pt x="2467800" y="129590"/>
                  </a:lnTo>
                  <a:lnTo>
                    <a:pt x="2473833" y="126746"/>
                  </a:lnTo>
                  <a:lnTo>
                    <a:pt x="2477452" y="124587"/>
                  </a:lnTo>
                  <a:lnTo>
                    <a:pt x="2481072" y="122428"/>
                  </a:lnTo>
                  <a:lnTo>
                    <a:pt x="2484755" y="116459"/>
                  </a:lnTo>
                  <a:lnTo>
                    <a:pt x="2484755" y="101219"/>
                  </a:lnTo>
                  <a:close/>
                </a:path>
                <a:path w="2546350" h="144780">
                  <a:moveTo>
                    <a:pt x="2503678" y="66421"/>
                  </a:moveTo>
                  <a:lnTo>
                    <a:pt x="2470785" y="66421"/>
                  </a:lnTo>
                  <a:lnTo>
                    <a:pt x="2470785" y="50927"/>
                  </a:lnTo>
                  <a:lnTo>
                    <a:pt x="2470785" y="50800"/>
                  </a:lnTo>
                  <a:lnTo>
                    <a:pt x="2470785" y="47625"/>
                  </a:lnTo>
                  <a:lnTo>
                    <a:pt x="2478697" y="43942"/>
                  </a:lnTo>
                  <a:lnTo>
                    <a:pt x="2479802" y="43434"/>
                  </a:lnTo>
                  <a:lnTo>
                    <a:pt x="2484158" y="36957"/>
                  </a:lnTo>
                  <a:lnTo>
                    <a:pt x="2484247" y="20320"/>
                  </a:lnTo>
                  <a:lnTo>
                    <a:pt x="2480691" y="14224"/>
                  </a:lnTo>
                  <a:lnTo>
                    <a:pt x="2477389" y="12319"/>
                  </a:lnTo>
                  <a:lnTo>
                    <a:pt x="2473706" y="10185"/>
                  </a:lnTo>
                  <a:lnTo>
                    <a:pt x="2473706" y="28067"/>
                  </a:lnTo>
                  <a:lnTo>
                    <a:pt x="2473706" y="33147"/>
                  </a:lnTo>
                  <a:lnTo>
                    <a:pt x="2471039" y="36957"/>
                  </a:lnTo>
                  <a:lnTo>
                    <a:pt x="2465959" y="39751"/>
                  </a:lnTo>
                  <a:lnTo>
                    <a:pt x="2460752" y="42545"/>
                  </a:lnTo>
                  <a:lnTo>
                    <a:pt x="2460498" y="42595"/>
                  </a:lnTo>
                  <a:lnTo>
                    <a:pt x="2460498" y="50927"/>
                  </a:lnTo>
                  <a:lnTo>
                    <a:pt x="2460498" y="66421"/>
                  </a:lnTo>
                  <a:lnTo>
                    <a:pt x="2424176" y="66421"/>
                  </a:lnTo>
                  <a:lnTo>
                    <a:pt x="2424176" y="50800"/>
                  </a:lnTo>
                  <a:lnTo>
                    <a:pt x="2429891" y="52070"/>
                  </a:lnTo>
                  <a:lnTo>
                    <a:pt x="2435860" y="52578"/>
                  </a:lnTo>
                  <a:lnTo>
                    <a:pt x="2449322" y="52578"/>
                  </a:lnTo>
                  <a:lnTo>
                    <a:pt x="2455418" y="52070"/>
                  </a:lnTo>
                  <a:lnTo>
                    <a:pt x="2460498" y="50927"/>
                  </a:lnTo>
                  <a:lnTo>
                    <a:pt x="2460498" y="42595"/>
                  </a:lnTo>
                  <a:lnTo>
                    <a:pt x="2452878" y="43942"/>
                  </a:lnTo>
                  <a:lnTo>
                    <a:pt x="2431923" y="43942"/>
                  </a:lnTo>
                  <a:lnTo>
                    <a:pt x="2424049" y="42545"/>
                  </a:lnTo>
                  <a:lnTo>
                    <a:pt x="2413635" y="36957"/>
                  </a:lnTo>
                  <a:lnTo>
                    <a:pt x="2411095" y="33147"/>
                  </a:lnTo>
                  <a:lnTo>
                    <a:pt x="2411095" y="28067"/>
                  </a:lnTo>
                  <a:lnTo>
                    <a:pt x="2413038" y="21170"/>
                  </a:lnTo>
                  <a:lnTo>
                    <a:pt x="2418892" y="16243"/>
                  </a:lnTo>
                  <a:lnTo>
                    <a:pt x="2428659" y="13309"/>
                  </a:lnTo>
                  <a:lnTo>
                    <a:pt x="2442337" y="12319"/>
                  </a:lnTo>
                  <a:lnTo>
                    <a:pt x="2456078" y="13309"/>
                  </a:lnTo>
                  <a:lnTo>
                    <a:pt x="2465870" y="16243"/>
                  </a:lnTo>
                  <a:lnTo>
                    <a:pt x="2471750" y="21170"/>
                  </a:lnTo>
                  <a:lnTo>
                    <a:pt x="2473706" y="28067"/>
                  </a:lnTo>
                  <a:lnTo>
                    <a:pt x="2473706" y="10185"/>
                  </a:lnTo>
                  <a:lnTo>
                    <a:pt x="2442337" y="3556"/>
                  </a:lnTo>
                  <a:lnTo>
                    <a:pt x="2432875" y="3962"/>
                  </a:lnTo>
                  <a:lnTo>
                    <a:pt x="2400427" y="20320"/>
                  </a:lnTo>
                  <a:lnTo>
                    <a:pt x="2400516" y="36830"/>
                  </a:lnTo>
                  <a:lnTo>
                    <a:pt x="2404999" y="43180"/>
                  </a:lnTo>
                  <a:lnTo>
                    <a:pt x="2413889" y="47625"/>
                  </a:lnTo>
                  <a:lnTo>
                    <a:pt x="2413889" y="66421"/>
                  </a:lnTo>
                  <a:lnTo>
                    <a:pt x="2381123" y="66421"/>
                  </a:lnTo>
                  <a:lnTo>
                    <a:pt x="2381123" y="75438"/>
                  </a:lnTo>
                  <a:lnTo>
                    <a:pt x="2503678" y="75438"/>
                  </a:lnTo>
                  <a:lnTo>
                    <a:pt x="2503678" y="66421"/>
                  </a:lnTo>
                  <a:close/>
                </a:path>
                <a:path w="2546350" h="144780">
                  <a:moveTo>
                    <a:pt x="2545842" y="83185"/>
                  </a:moveTo>
                  <a:lnTo>
                    <a:pt x="2544470" y="65519"/>
                  </a:lnTo>
                  <a:lnTo>
                    <a:pt x="2540393" y="49250"/>
                  </a:lnTo>
                  <a:lnTo>
                    <a:pt x="2533561" y="34366"/>
                  </a:lnTo>
                  <a:lnTo>
                    <a:pt x="2523998" y="20828"/>
                  </a:lnTo>
                  <a:lnTo>
                    <a:pt x="2514092" y="20828"/>
                  </a:lnTo>
                  <a:lnTo>
                    <a:pt x="2523756" y="34785"/>
                  </a:lnTo>
                  <a:lnTo>
                    <a:pt x="2530665" y="49809"/>
                  </a:lnTo>
                  <a:lnTo>
                    <a:pt x="2534805" y="65887"/>
                  </a:lnTo>
                  <a:lnTo>
                    <a:pt x="2536190" y="83058"/>
                  </a:lnTo>
                  <a:lnTo>
                    <a:pt x="2534805" y="100114"/>
                  </a:lnTo>
                  <a:lnTo>
                    <a:pt x="2530678" y="116039"/>
                  </a:lnTo>
                  <a:lnTo>
                    <a:pt x="2523807" y="130835"/>
                  </a:lnTo>
                  <a:lnTo>
                    <a:pt x="2514219" y="144526"/>
                  </a:lnTo>
                  <a:lnTo>
                    <a:pt x="2523998" y="144526"/>
                  </a:lnTo>
                  <a:lnTo>
                    <a:pt x="2533561" y="131406"/>
                  </a:lnTo>
                  <a:lnTo>
                    <a:pt x="2540393" y="116814"/>
                  </a:lnTo>
                  <a:lnTo>
                    <a:pt x="2544470" y="100736"/>
                  </a:lnTo>
                  <a:lnTo>
                    <a:pt x="2545842" y="83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6729" y="3364610"/>
              <a:ext cx="88391" cy="97536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732911" y="3360927"/>
              <a:ext cx="25400" cy="124460"/>
            </a:xfrm>
            <a:custGeom>
              <a:avLst/>
              <a:gdLst/>
              <a:ahLst/>
              <a:cxnLst/>
              <a:rect l="l" t="t" r="r" b="b"/>
              <a:pathLst>
                <a:path w="25400" h="124460">
                  <a:moveTo>
                    <a:pt x="25400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6840"/>
                  </a:lnTo>
                  <a:lnTo>
                    <a:pt x="0" y="124460"/>
                  </a:lnTo>
                  <a:lnTo>
                    <a:pt x="25400" y="124460"/>
                  </a:lnTo>
                  <a:lnTo>
                    <a:pt x="25400" y="116840"/>
                  </a:lnTo>
                  <a:lnTo>
                    <a:pt x="9779" y="116840"/>
                  </a:lnTo>
                  <a:lnTo>
                    <a:pt x="9779" y="8890"/>
                  </a:lnTo>
                  <a:lnTo>
                    <a:pt x="25400" y="8890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6760" y="3359149"/>
              <a:ext cx="91948" cy="12585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345" y="3341115"/>
              <a:ext cx="234441" cy="13169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8559" y="3342385"/>
              <a:ext cx="2132203" cy="142621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6419469" y="3342385"/>
              <a:ext cx="730250" cy="132080"/>
            </a:xfrm>
            <a:custGeom>
              <a:avLst/>
              <a:gdLst/>
              <a:ahLst/>
              <a:cxnLst/>
              <a:rect l="l" t="t" r="r" b="b"/>
              <a:pathLst>
                <a:path w="730250" h="132079">
                  <a:moveTo>
                    <a:pt x="68453" y="38481"/>
                  </a:moveTo>
                  <a:lnTo>
                    <a:pt x="58674" y="14516"/>
                  </a:lnTo>
                  <a:lnTo>
                    <a:pt x="58674" y="31115"/>
                  </a:lnTo>
                  <a:lnTo>
                    <a:pt x="58674" y="45974"/>
                  </a:lnTo>
                  <a:lnTo>
                    <a:pt x="56388" y="51816"/>
                  </a:lnTo>
                  <a:lnTo>
                    <a:pt x="51943" y="56261"/>
                  </a:lnTo>
                  <a:lnTo>
                    <a:pt x="47371" y="60706"/>
                  </a:lnTo>
                  <a:lnTo>
                    <a:pt x="41529" y="62992"/>
                  </a:lnTo>
                  <a:lnTo>
                    <a:pt x="27051" y="62992"/>
                  </a:lnTo>
                  <a:lnTo>
                    <a:pt x="21082" y="60706"/>
                  </a:lnTo>
                  <a:lnTo>
                    <a:pt x="12192" y="51816"/>
                  </a:lnTo>
                  <a:lnTo>
                    <a:pt x="9906" y="45974"/>
                  </a:lnTo>
                  <a:lnTo>
                    <a:pt x="9906" y="31115"/>
                  </a:lnTo>
                  <a:lnTo>
                    <a:pt x="12192" y="25273"/>
                  </a:lnTo>
                  <a:lnTo>
                    <a:pt x="16637" y="20828"/>
                  </a:lnTo>
                  <a:lnTo>
                    <a:pt x="21209" y="16383"/>
                  </a:lnTo>
                  <a:lnTo>
                    <a:pt x="27051" y="14097"/>
                  </a:lnTo>
                  <a:lnTo>
                    <a:pt x="41529" y="14097"/>
                  </a:lnTo>
                  <a:lnTo>
                    <a:pt x="47371" y="16383"/>
                  </a:lnTo>
                  <a:lnTo>
                    <a:pt x="51943" y="20828"/>
                  </a:lnTo>
                  <a:lnTo>
                    <a:pt x="56388" y="25273"/>
                  </a:lnTo>
                  <a:lnTo>
                    <a:pt x="58674" y="31115"/>
                  </a:lnTo>
                  <a:lnTo>
                    <a:pt x="58674" y="14516"/>
                  </a:lnTo>
                  <a:lnTo>
                    <a:pt x="34290" y="5461"/>
                  </a:lnTo>
                  <a:lnTo>
                    <a:pt x="27178" y="6032"/>
                  </a:lnTo>
                  <a:lnTo>
                    <a:pt x="0" y="38481"/>
                  </a:lnTo>
                  <a:lnTo>
                    <a:pt x="584" y="45491"/>
                  </a:lnTo>
                  <a:lnTo>
                    <a:pt x="34290" y="71755"/>
                  </a:lnTo>
                  <a:lnTo>
                    <a:pt x="41313" y="71183"/>
                  </a:lnTo>
                  <a:lnTo>
                    <a:pt x="47713" y="69456"/>
                  </a:lnTo>
                  <a:lnTo>
                    <a:pt x="53505" y="66560"/>
                  </a:lnTo>
                  <a:lnTo>
                    <a:pt x="58026" y="62992"/>
                  </a:lnTo>
                  <a:lnTo>
                    <a:pt x="58674" y="62484"/>
                  </a:lnTo>
                  <a:lnTo>
                    <a:pt x="62979" y="57492"/>
                  </a:lnTo>
                  <a:lnTo>
                    <a:pt x="65976" y="51917"/>
                  </a:lnTo>
                  <a:lnTo>
                    <a:pt x="66103" y="51562"/>
                  </a:lnTo>
                  <a:lnTo>
                    <a:pt x="67843" y="45491"/>
                  </a:lnTo>
                  <a:lnTo>
                    <a:pt x="68453" y="38481"/>
                  </a:lnTo>
                  <a:close/>
                </a:path>
                <a:path w="730250" h="132079">
                  <a:moveTo>
                    <a:pt x="102870" y="118491"/>
                  </a:moveTo>
                  <a:lnTo>
                    <a:pt x="27051" y="118491"/>
                  </a:lnTo>
                  <a:lnTo>
                    <a:pt x="27051" y="84201"/>
                  </a:lnTo>
                  <a:lnTo>
                    <a:pt x="16637" y="84201"/>
                  </a:lnTo>
                  <a:lnTo>
                    <a:pt x="16637" y="127635"/>
                  </a:lnTo>
                  <a:lnTo>
                    <a:pt x="102870" y="127635"/>
                  </a:lnTo>
                  <a:lnTo>
                    <a:pt x="102870" y="118491"/>
                  </a:lnTo>
                  <a:close/>
                </a:path>
                <a:path w="730250" h="132079">
                  <a:moveTo>
                    <a:pt x="118605" y="42291"/>
                  </a:moveTo>
                  <a:lnTo>
                    <a:pt x="98806" y="42291"/>
                  </a:lnTo>
                  <a:lnTo>
                    <a:pt x="98806" y="0"/>
                  </a:lnTo>
                  <a:lnTo>
                    <a:pt x="88519" y="0"/>
                  </a:lnTo>
                  <a:lnTo>
                    <a:pt x="88519" y="96266"/>
                  </a:lnTo>
                  <a:lnTo>
                    <a:pt x="98806" y="96266"/>
                  </a:lnTo>
                  <a:lnTo>
                    <a:pt x="98806" y="51562"/>
                  </a:lnTo>
                  <a:lnTo>
                    <a:pt x="118605" y="51562"/>
                  </a:lnTo>
                  <a:lnTo>
                    <a:pt x="118605" y="42291"/>
                  </a:lnTo>
                  <a:close/>
                </a:path>
                <a:path w="730250" h="132079">
                  <a:moveTo>
                    <a:pt x="213855" y="67056"/>
                  </a:moveTo>
                  <a:lnTo>
                    <a:pt x="186944" y="41656"/>
                  </a:lnTo>
                  <a:lnTo>
                    <a:pt x="186575" y="41109"/>
                  </a:lnTo>
                  <a:lnTo>
                    <a:pt x="183400" y="34505"/>
                  </a:lnTo>
                  <a:lnTo>
                    <a:pt x="181483" y="27914"/>
                  </a:lnTo>
                  <a:lnTo>
                    <a:pt x="180848" y="21336"/>
                  </a:lnTo>
                  <a:lnTo>
                    <a:pt x="180848" y="16383"/>
                  </a:lnTo>
                  <a:lnTo>
                    <a:pt x="209550" y="16383"/>
                  </a:lnTo>
                  <a:lnTo>
                    <a:pt x="209550" y="7112"/>
                  </a:lnTo>
                  <a:lnTo>
                    <a:pt x="141478" y="7112"/>
                  </a:lnTo>
                  <a:lnTo>
                    <a:pt x="141478" y="16383"/>
                  </a:lnTo>
                  <a:lnTo>
                    <a:pt x="170802" y="16383"/>
                  </a:lnTo>
                  <a:lnTo>
                    <a:pt x="170802" y="21336"/>
                  </a:lnTo>
                  <a:lnTo>
                    <a:pt x="150075" y="61912"/>
                  </a:lnTo>
                  <a:lnTo>
                    <a:pt x="137033" y="70739"/>
                  </a:lnTo>
                  <a:lnTo>
                    <a:pt x="144526" y="77851"/>
                  </a:lnTo>
                  <a:lnTo>
                    <a:pt x="173609" y="47625"/>
                  </a:lnTo>
                  <a:lnTo>
                    <a:pt x="176149" y="41656"/>
                  </a:lnTo>
                  <a:lnTo>
                    <a:pt x="178562" y="46863"/>
                  </a:lnTo>
                  <a:lnTo>
                    <a:pt x="182753" y="52578"/>
                  </a:lnTo>
                  <a:lnTo>
                    <a:pt x="188595" y="58928"/>
                  </a:lnTo>
                  <a:lnTo>
                    <a:pt x="194310" y="65278"/>
                  </a:lnTo>
                  <a:lnTo>
                    <a:pt x="200533" y="70358"/>
                  </a:lnTo>
                  <a:lnTo>
                    <a:pt x="207010" y="74422"/>
                  </a:lnTo>
                  <a:lnTo>
                    <a:pt x="213855" y="67056"/>
                  </a:lnTo>
                  <a:close/>
                </a:path>
                <a:path w="730250" h="132079">
                  <a:moveTo>
                    <a:pt x="243586" y="0"/>
                  </a:moveTo>
                  <a:lnTo>
                    <a:pt x="233426" y="0"/>
                  </a:lnTo>
                  <a:lnTo>
                    <a:pt x="233426" y="33274"/>
                  </a:lnTo>
                  <a:lnTo>
                    <a:pt x="202552" y="33274"/>
                  </a:lnTo>
                  <a:lnTo>
                    <a:pt x="202552" y="42545"/>
                  </a:lnTo>
                  <a:lnTo>
                    <a:pt x="233426" y="42545"/>
                  </a:lnTo>
                  <a:lnTo>
                    <a:pt x="233426" y="93853"/>
                  </a:lnTo>
                  <a:lnTo>
                    <a:pt x="243586" y="93853"/>
                  </a:lnTo>
                  <a:lnTo>
                    <a:pt x="243586" y="0"/>
                  </a:lnTo>
                  <a:close/>
                </a:path>
                <a:path w="730250" h="132079">
                  <a:moveTo>
                    <a:pt x="247142" y="118745"/>
                  </a:moveTo>
                  <a:lnTo>
                    <a:pt x="172580" y="118745"/>
                  </a:lnTo>
                  <a:lnTo>
                    <a:pt x="172580" y="84582"/>
                  </a:lnTo>
                  <a:lnTo>
                    <a:pt x="162306" y="84582"/>
                  </a:lnTo>
                  <a:lnTo>
                    <a:pt x="162306" y="127762"/>
                  </a:lnTo>
                  <a:lnTo>
                    <a:pt x="247142" y="127762"/>
                  </a:lnTo>
                  <a:lnTo>
                    <a:pt x="247142" y="118745"/>
                  </a:lnTo>
                  <a:close/>
                </a:path>
                <a:path w="730250" h="132079">
                  <a:moveTo>
                    <a:pt x="353695" y="61214"/>
                  </a:moveTo>
                  <a:lnTo>
                    <a:pt x="326999" y="38608"/>
                  </a:lnTo>
                  <a:lnTo>
                    <a:pt x="326237" y="37541"/>
                  </a:lnTo>
                  <a:lnTo>
                    <a:pt x="323151" y="31280"/>
                  </a:lnTo>
                  <a:lnTo>
                    <a:pt x="321284" y="24866"/>
                  </a:lnTo>
                  <a:lnTo>
                    <a:pt x="320675" y="18288"/>
                  </a:lnTo>
                  <a:lnTo>
                    <a:pt x="320675" y="4318"/>
                  </a:lnTo>
                  <a:lnTo>
                    <a:pt x="310769" y="4318"/>
                  </a:lnTo>
                  <a:lnTo>
                    <a:pt x="310769" y="18288"/>
                  </a:lnTo>
                  <a:lnTo>
                    <a:pt x="310172" y="25336"/>
                  </a:lnTo>
                  <a:lnTo>
                    <a:pt x="284200" y="61239"/>
                  </a:lnTo>
                  <a:lnTo>
                    <a:pt x="277368" y="65024"/>
                  </a:lnTo>
                  <a:lnTo>
                    <a:pt x="284734" y="72136"/>
                  </a:lnTo>
                  <a:lnTo>
                    <a:pt x="313563" y="44450"/>
                  </a:lnTo>
                  <a:lnTo>
                    <a:pt x="316103" y="38608"/>
                  </a:lnTo>
                  <a:lnTo>
                    <a:pt x="318516" y="43815"/>
                  </a:lnTo>
                  <a:lnTo>
                    <a:pt x="322732" y="49314"/>
                  </a:lnTo>
                  <a:lnTo>
                    <a:pt x="328803" y="55118"/>
                  </a:lnTo>
                  <a:lnTo>
                    <a:pt x="334772" y="60960"/>
                  </a:lnTo>
                  <a:lnTo>
                    <a:pt x="340741" y="65532"/>
                  </a:lnTo>
                  <a:lnTo>
                    <a:pt x="346837" y="68707"/>
                  </a:lnTo>
                  <a:lnTo>
                    <a:pt x="353695" y="61214"/>
                  </a:lnTo>
                  <a:close/>
                </a:path>
                <a:path w="730250" h="132079">
                  <a:moveTo>
                    <a:pt x="385445" y="0"/>
                  </a:moveTo>
                  <a:lnTo>
                    <a:pt x="375158" y="0"/>
                  </a:lnTo>
                  <a:lnTo>
                    <a:pt x="375158" y="27686"/>
                  </a:lnTo>
                  <a:lnTo>
                    <a:pt x="344297" y="27686"/>
                  </a:lnTo>
                  <a:lnTo>
                    <a:pt x="344297" y="36830"/>
                  </a:lnTo>
                  <a:lnTo>
                    <a:pt x="375158" y="36830"/>
                  </a:lnTo>
                  <a:lnTo>
                    <a:pt x="375158" y="76200"/>
                  </a:lnTo>
                  <a:lnTo>
                    <a:pt x="385445" y="76200"/>
                  </a:lnTo>
                  <a:lnTo>
                    <a:pt x="385445" y="0"/>
                  </a:lnTo>
                  <a:close/>
                </a:path>
                <a:path w="730250" h="132079">
                  <a:moveTo>
                    <a:pt x="388112" y="96901"/>
                  </a:moveTo>
                  <a:lnTo>
                    <a:pt x="384302" y="90678"/>
                  </a:lnTo>
                  <a:lnTo>
                    <a:pt x="379437" y="87630"/>
                  </a:lnTo>
                  <a:lnTo>
                    <a:pt x="377063" y="86144"/>
                  </a:lnTo>
                  <a:lnTo>
                    <a:pt x="377063" y="99568"/>
                  </a:lnTo>
                  <a:lnTo>
                    <a:pt x="377063" y="109474"/>
                  </a:lnTo>
                  <a:lnTo>
                    <a:pt x="374269" y="113538"/>
                  </a:lnTo>
                  <a:lnTo>
                    <a:pt x="368808" y="116586"/>
                  </a:lnTo>
                  <a:lnTo>
                    <a:pt x="363220" y="119761"/>
                  </a:lnTo>
                  <a:lnTo>
                    <a:pt x="355219" y="121285"/>
                  </a:lnTo>
                  <a:lnTo>
                    <a:pt x="334518" y="121285"/>
                  </a:lnTo>
                  <a:lnTo>
                    <a:pt x="326517" y="119761"/>
                  </a:lnTo>
                  <a:lnTo>
                    <a:pt x="315341" y="113411"/>
                  </a:lnTo>
                  <a:lnTo>
                    <a:pt x="312750" y="109474"/>
                  </a:lnTo>
                  <a:lnTo>
                    <a:pt x="312674" y="99568"/>
                  </a:lnTo>
                  <a:lnTo>
                    <a:pt x="315341" y="95504"/>
                  </a:lnTo>
                  <a:lnTo>
                    <a:pt x="320929" y="92329"/>
                  </a:lnTo>
                  <a:lnTo>
                    <a:pt x="326390" y="89154"/>
                  </a:lnTo>
                  <a:lnTo>
                    <a:pt x="334391" y="87630"/>
                  </a:lnTo>
                  <a:lnTo>
                    <a:pt x="355346" y="87630"/>
                  </a:lnTo>
                  <a:lnTo>
                    <a:pt x="363347" y="89154"/>
                  </a:lnTo>
                  <a:lnTo>
                    <a:pt x="368808" y="92329"/>
                  </a:lnTo>
                  <a:lnTo>
                    <a:pt x="374396" y="95504"/>
                  </a:lnTo>
                  <a:lnTo>
                    <a:pt x="344805" y="78867"/>
                  </a:lnTo>
                  <a:lnTo>
                    <a:pt x="335089" y="79324"/>
                  </a:lnTo>
                  <a:lnTo>
                    <a:pt x="301625" y="96901"/>
                  </a:lnTo>
                  <a:lnTo>
                    <a:pt x="301625" y="112014"/>
                  </a:lnTo>
                  <a:lnTo>
                    <a:pt x="344805" y="130175"/>
                  </a:lnTo>
                  <a:lnTo>
                    <a:pt x="354584" y="129730"/>
                  </a:lnTo>
                  <a:lnTo>
                    <a:pt x="363181" y="128371"/>
                  </a:lnTo>
                  <a:lnTo>
                    <a:pt x="370586" y="126111"/>
                  </a:lnTo>
                  <a:lnTo>
                    <a:pt x="376809" y="122936"/>
                  </a:lnTo>
                  <a:lnTo>
                    <a:pt x="379437" y="121285"/>
                  </a:lnTo>
                  <a:lnTo>
                    <a:pt x="384302" y="118237"/>
                  </a:lnTo>
                  <a:lnTo>
                    <a:pt x="388112" y="112014"/>
                  </a:lnTo>
                  <a:lnTo>
                    <a:pt x="388112" y="96901"/>
                  </a:lnTo>
                  <a:close/>
                </a:path>
                <a:path w="730250" h="132079">
                  <a:moveTo>
                    <a:pt x="543052" y="6731"/>
                  </a:moveTo>
                  <a:lnTo>
                    <a:pt x="471551" y="6731"/>
                  </a:lnTo>
                  <a:lnTo>
                    <a:pt x="471551" y="15621"/>
                  </a:lnTo>
                  <a:lnTo>
                    <a:pt x="543052" y="15621"/>
                  </a:lnTo>
                  <a:lnTo>
                    <a:pt x="543052" y="6731"/>
                  </a:lnTo>
                  <a:close/>
                </a:path>
                <a:path w="730250" h="132079">
                  <a:moveTo>
                    <a:pt x="548513" y="70485"/>
                  </a:moveTo>
                  <a:lnTo>
                    <a:pt x="547966" y="63119"/>
                  </a:lnTo>
                  <a:lnTo>
                    <a:pt x="547878" y="61722"/>
                  </a:lnTo>
                  <a:lnTo>
                    <a:pt x="542290" y="62611"/>
                  </a:lnTo>
                  <a:lnTo>
                    <a:pt x="535432" y="63119"/>
                  </a:lnTo>
                  <a:lnTo>
                    <a:pt x="527304" y="63119"/>
                  </a:lnTo>
                  <a:lnTo>
                    <a:pt x="528955" y="21717"/>
                  </a:lnTo>
                  <a:lnTo>
                    <a:pt x="518922" y="21717"/>
                  </a:lnTo>
                  <a:lnTo>
                    <a:pt x="517779" y="63246"/>
                  </a:lnTo>
                  <a:lnTo>
                    <a:pt x="495935" y="63246"/>
                  </a:lnTo>
                  <a:lnTo>
                    <a:pt x="494665" y="21717"/>
                  </a:lnTo>
                  <a:lnTo>
                    <a:pt x="484759" y="21717"/>
                  </a:lnTo>
                  <a:lnTo>
                    <a:pt x="486283" y="63246"/>
                  </a:lnTo>
                  <a:lnTo>
                    <a:pt x="468376" y="63246"/>
                  </a:lnTo>
                  <a:lnTo>
                    <a:pt x="468376" y="72263"/>
                  </a:lnTo>
                  <a:lnTo>
                    <a:pt x="534924" y="72263"/>
                  </a:lnTo>
                  <a:lnTo>
                    <a:pt x="542798" y="71628"/>
                  </a:lnTo>
                  <a:lnTo>
                    <a:pt x="548513" y="70485"/>
                  </a:lnTo>
                  <a:close/>
                </a:path>
                <a:path w="730250" h="132079">
                  <a:moveTo>
                    <a:pt x="572897" y="0"/>
                  </a:moveTo>
                  <a:lnTo>
                    <a:pt x="562610" y="0"/>
                  </a:lnTo>
                  <a:lnTo>
                    <a:pt x="562610" y="24130"/>
                  </a:lnTo>
                  <a:lnTo>
                    <a:pt x="539242" y="24130"/>
                  </a:lnTo>
                  <a:lnTo>
                    <a:pt x="539242" y="32766"/>
                  </a:lnTo>
                  <a:lnTo>
                    <a:pt x="562610" y="32766"/>
                  </a:lnTo>
                  <a:lnTo>
                    <a:pt x="562610" y="45466"/>
                  </a:lnTo>
                  <a:lnTo>
                    <a:pt x="539242" y="45466"/>
                  </a:lnTo>
                  <a:lnTo>
                    <a:pt x="539242" y="54102"/>
                  </a:lnTo>
                  <a:lnTo>
                    <a:pt x="562610" y="54102"/>
                  </a:lnTo>
                  <a:lnTo>
                    <a:pt x="562610" y="78486"/>
                  </a:lnTo>
                  <a:lnTo>
                    <a:pt x="572897" y="78486"/>
                  </a:lnTo>
                  <a:lnTo>
                    <a:pt x="572897" y="0"/>
                  </a:lnTo>
                  <a:close/>
                </a:path>
                <a:path w="730250" h="132079">
                  <a:moveTo>
                    <a:pt x="575310" y="99314"/>
                  </a:moveTo>
                  <a:lnTo>
                    <a:pt x="571627" y="93345"/>
                  </a:lnTo>
                  <a:lnTo>
                    <a:pt x="567245" y="90678"/>
                  </a:lnTo>
                  <a:lnTo>
                    <a:pt x="564515" y="89014"/>
                  </a:lnTo>
                  <a:lnTo>
                    <a:pt x="564515" y="101727"/>
                  </a:lnTo>
                  <a:lnTo>
                    <a:pt x="564515" y="111633"/>
                  </a:lnTo>
                  <a:lnTo>
                    <a:pt x="561721" y="115443"/>
                  </a:lnTo>
                  <a:lnTo>
                    <a:pt x="550291" y="121285"/>
                  </a:lnTo>
                  <a:lnTo>
                    <a:pt x="542290" y="122682"/>
                  </a:lnTo>
                  <a:lnTo>
                    <a:pt x="521589" y="122682"/>
                  </a:lnTo>
                  <a:lnTo>
                    <a:pt x="513588" y="121285"/>
                  </a:lnTo>
                  <a:lnTo>
                    <a:pt x="508000" y="118364"/>
                  </a:lnTo>
                  <a:lnTo>
                    <a:pt x="502285" y="115443"/>
                  </a:lnTo>
                  <a:lnTo>
                    <a:pt x="499491" y="111633"/>
                  </a:lnTo>
                  <a:lnTo>
                    <a:pt x="499491" y="101727"/>
                  </a:lnTo>
                  <a:lnTo>
                    <a:pt x="502285" y="97917"/>
                  </a:lnTo>
                  <a:lnTo>
                    <a:pt x="513461" y="92075"/>
                  </a:lnTo>
                  <a:lnTo>
                    <a:pt x="521462" y="90678"/>
                  </a:lnTo>
                  <a:lnTo>
                    <a:pt x="542290" y="90678"/>
                  </a:lnTo>
                  <a:lnTo>
                    <a:pt x="550291" y="92075"/>
                  </a:lnTo>
                  <a:lnTo>
                    <a:pt x="561721" y="97917"/>
                  </a:lnTo>
                  <a:lnTo>
                    <a:pt x="564515" y="101727"/>
                  </a:lnTo>
                  <a:lnTo>
                    <a:pt x="564515" y="89014"/>
                  </a:lnTo>
                  <a:lnTo>
                    <a:pt x="531876" y="82042"/>
                  </a:lnTo>
                  <a:lnTo>
                    <a:pt x="521995" y="82473"/>
                  </a:lnTo>
                  <a:lnTo>
                    <a:pt x="488569" y="99314"/>
                  </a:lnTo>
                  <a:lnTo>
                    <a:pt x="488569" y="114173"/>
                  </a:lnTo>
                  <a:lnTo>
                    <a:pt x="531876" y="131445"/>
                  </a:lnTo>
                  <a:lnTo>
                    <a:pt x="541680" y="131038"/>
                  </a:lnTo>
                  <a:lnTo>
                    <a:pt x="550316" y="129794"/>
                  </a:lnTo>
                  <a:lnTo>
                    <a:pt x="557771" y="127698"/>
                  </a:lnTo>
                  <a:lnTo>
                    <a:pt x="564007" y="124714"/>
                  </a:lnTo>
                  <a:lnTo>
                    <a:pt x="567334" y="122682"/>
                  </a:lnTo>
                  <a:lnTo>
                    <a:pt x="571500" y="120142"/>
                  </a:lnTo>
                  <a:lnTo>
                    <a:pt x="575310" y="114173"/>
                  </a:lnTo>
                  <a:lnTo>
                    <a:pt x="575310" y="99314"/>
                  </a:lnTo>
                  <a:close/>
                </a:path>
                <a:path w="730250" h="132079">
                  <a:moveTo>
                    <a:pt x="673481" y="11811"/>
                  </a:moveTo>
                  <a:lnTo>
                    <a:pt x="611759" y="11811"/>
                  </a:lnTo>
                  <a:lnTo>
                    <a:pt x="611759" y="20828"/>
                  </a:lnTo>
                  <a:lnTo>
                    <a:pt x="662559" y="20828"/>
                  </a:lnTo>
                  <a:lnTo>
                    <a:pt x="660285" y="32880"/>
                  </a:lnTo>
                  <a:lnTo>
                    <a:pt x="634898" y="73723"/>
                  </a:lnTo>
                  <a:lnTo>
                    <a:pt x="606171" y="92583"/>
                  </a:lnTo>
                  <a:lnTo>
                    <a:pt x="614045" y="100838"/>
                  </a:lnTo>
                  <a:lnTo>
                    <a:pt x="639470" y="82931"/>
                  </a:lnTo>
                  <a:lnTo>
                    <a:pt x="657860" y="62141"/>
                  </a:lnTo>
                  <a:lnTo>
                    <a:pt x="669188" y="38442"/>
                  </a:lnTo>
                  <a:lnTo>
                    <a:pt x="673481" y="11811"/>
                  </a:lnTo>
                  <a:close/>
                </a:path>
                <a:path w="730250" h="132079">
                  <a:moveTo>
                    <a:pt x="729742" y="54356"/>
                  </a:moveTo>
                  <a:lnTo>
                    <a:pt x="705993" y="54356"/>
                  </a:lnTo>
                  <a:lnTo>
                    <a:pt x="705993" y="0"/>
                  </a:lnTo>
                  <a:lnTo>
                    <a:pt x="695833" y="0"/>
                  </a:lnTo>
                  <a:lnTo>
                    <a:pt x="695833" y="132080"/>
                  </a:lnTo>
                  <a:lnTo>
                    <a:pt x="705993" y="132080"/>
                  </a:lnTo>
                  <a:lnTo>
                    <a:pt x="705993" y="63500"/>
                  </a:lnTo>
                  <a:lnTo>
                    <a:pt x="729742" y="63500"/>
                  </a:lnTo>
                  <a:lnTo>
                    <a:pt x="729742" y="54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0297" y="3342385"/>
              <a:ext cx="251841" cy="132079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7542530" y="3342385"/>
              <a:ext cx="387350" cy="132080"/>
            </a:xfrm>
            <a:custGeom>
              <a:avLst/>
              <a:gdLst/>
              <a:ahLst/>
              <a:cxnLst/>
              <a:rect l="l" t="t" r="r" b="b"/>
              <a:pathLst>
                <a:path w="387350" h="132079">
                  <a:moveTo>
                    <a:pt x="106679" y="75946"/>
                  </a:moveTo>
                  <a:lnTo>
                    <a:pt x="25653" y="75946"/>
                  </a:lnTo>
                  <a:lnTo>
                    <a:pt x="25653" y="84709"/>
                  </a:lnTo>
                  <a:lnTo>
                    <a:pt x="96393" y="84709"/>
                  </a:lnTo>
                  <a:lnTo>
                    <a:pt x="96393" y="98171"/>
                  </a:lnTo>
                  <a:lnTo>
                    <a:pt x="25653" y="98171"/>
                  </a:lnTo>
                  <a:lnTo>
                    <a:pt x="25653" y="130556"/>
                  </a:lnTo>
                  <a:lnTo>
                    <a:pt x="110236" y="130556"/>
                  </a:lnTo>
                  <a:lnTo>
                    <a:pt x="110236" y="121665"/>
                  </a:lnTo>
                  <a:lnTo>
                    <a:pt x="35941" y="121665"/>
                  </a:lnTo>
                  <a:lnTo>
                    <a:pt x="35941" y="106807"/>
                  </a:lnTo>
                  <a:lnTo>
                    <a:pt x="106679" y="106807"/>
                  </a:lnTo>
                  <a:lnTo>
                    <a:pt x="106679" y="75946"/>
                  </a:lnTo>
                  <a:close/>
                </a:path>
                <a:path w="387350" h="132079">
                  <a:moveTo>
                    <a:pt x="176784" y="52197"/>
                  </a:moveTo>
                  <a:lnTo>
                    <a:pt x="166497" y="52197"/>
                  </a:lnTo>
                  <a:lnTo>
                    <a:pt x="166497" y="97789"/>
                  </a:lnTo>
                  <a:lnTo>
                    <a:pt x="133350" y="98171"/>
                  </a:lnTo>
                  <a:lnTo>
                    <a:pt x="134366" y="107187"/>
                  </a:lnTo>
                  <a:lnTo>
                    <a:pt x="159678" y="107049"/>
                  </a:lnTo>
                  <a:lnTo>
                    <a:pt x="182848" y="106648"/>
                  </a:lnTo>
                  <a:lnTo>
                    <a:pt x="203874" y="106009"/>
                  </a:lnTo>
                  <a:lnTo>
                    <a:pt x="222758" y="105156"/>
                  </a:lnTo>
                  <a:lnTo>
                    <a:pt x="222222" y="97662"/>
                  </a:lnTo>
                  <a:lnTo>
                    <a:pt x="176784" y="97662"/>
                  </a:lnTo>
                  <a:lnTo>
                    <a:pt x="176784" y="52197"/>
                  </a:lnTo>
                  <a:close/>
                </a:path>
                <a:path w="387350" h="132079">
                  <a:moveTo>
                    <a:pt x="222123" y="96265"/>
                  </a:moveTo>
                  <a:lnTo>
                    <a:pt x="176784" y="97662"/>
                  </a:lnTo>
                  <a:lnTo>
                    <a:pt x="222222" y="97662"/>
                  </a:lnTo>
                  <a:lnTo>
                    <a:pt x="222123" y="96265"/>
                  </a:lnTo>
                  <a:close/>
                </a:path>
                <a:path w="387350" h="132079">
                  <a:moveTo>
                    <a:pt x="212090" y="12446"/>
                  </a:moveTo>
                  <a:lnTo>
                    <a:pt x="145669" y="12446"/>
                  </a:lnTo>
                  <a:lnTo>
                    <a:pt x="145669" y="21589"/>
                  </a:lnTo>
                  <a:lnTo>
                    <a:pt x="201802" y="21589"/>
                  </a:lnTo>
                  <a:lnTo>
                    <a:pt x="201683" y="31114"/>
                  </a:lnTo>
                  <a:lnTo>
                    <a:pt x="199898" y="75201"/>
                  </a:lnTo>
                  <a:lnTo>
                    <a:pt x="199517" y="79628"/>
                  </a:lnTo>
                  <a:lnTo>
                    <a:pt x="209550" y="80263"/>
                  </a:lnTo>
                  <a:lnTo>
                    <a:pt x="210643" y="65024"/>
                  </a:lnTo>
                  <a:lnTo>
                    <a:pt x="211439" y="48640"/>
                  </a:lnTo>
                  <a:lnTo>
                    <a:pt x="211925" y="31114"/>
                  </a:lnTo>
                  <a:lnTo>
                    <a:pt x="212090" y="12446"/>
                  </a:lnTo>
                  <a:close/>
                </a:path>
                <a:path w="387350" h="132079">
                  <a:moveTo>
                    <a:pt x="387096" y="0"/>
                  </a:moveTo>
                  <a:lnTo>
                    <a:pt x="376809" y="0"/>
                  </a:lnTo>
                  <a:lnTo>
                    <a:pt x="376809" y="43307"/>
                  </a:lnTo>
                  <a:lnTo>
                    <a:pt x="345948" y="43307"/>
                  </a:lnTo>
                  <a:lnTo>
                    <a:pt x="345948" y="52450"/>
                  </a:lnTo>
                  <a:lnTo>
                    <a:pt x="376809" y="52450"/>
                  </a:lnTo>
                  <a:lnTo>
                    <a:pt x="376809" y="132079"/>
                  </a:lnTo>
                  <a:lnTo>
                    <a:pt x="387096" y="132079"/>
                  </a:lnTo>
                  <a:lnTo>
                    <a:pt x="387096" y="0"/>
                  </a:lnTo>
                  <a:close/>
                </a:path>
                <a:path w="387350" h="132079">
                  <a:moveTo>
                    <a:pt x="322961" y="9144"/>
                  </a:moveTo>
                  <a:lnTo>
                    <a:pt x="312800" y="9144"/>
                  </a:lnTo>
                  <a:lnTo>
                    <a:pt x="312800" y="30734"/>
                  </a:lnTo>
                  <a:lnTo>
                    <a:pt x="312203" y="39544"/>
                  </a:lnTo>
                  <a:lnTo>
                    <a:pt x="291861" y="80899"/>
                  </a:lnTo>
                  <a:lnTo>
                    <a:pt x="277241" y="93345"/>
                  </a:lnTo>
                  <a:lnTo>
                    <a:pt x="285115" y="100202"/>
                  </a:lnTo>
                  <a:lnTo>
                    <a:pt x="313356" y="66357"/>
                  </a:lnTo>
                  <a:lnTo>
                    <a:pt x="318008" y="55117"/>
                  </a:lnTo>
                  <a:lnTo>
                    <a:pt x="328177" y="55117"/>
                  </a:lnTo>
                  <a:lnTo>
                    <a:pt x="325342" y="47180"/>
                  </a:lnTo>
                  <a:lnTo>
                    <a:pt x="323556" y="38750"/>
                  </a:lnTo>
                  <a:lnTo>
                    <a:pt x="322996" y="30734"/>
                  </a:lnTo>
                  <a:lnTo>
                    <a:pt x="322961" y="9144"/>
                  </a:lnTo>
                  <a:close/>
                </a:path>
                <a:path w="387350" h="132079">
                  <a:moveTo>
                    <a:pt x="328177" y="55117"/>
                  </a:moveTo>
                  <a:lnTo>
                    <a:pt x="318008" y="55117"/>
                  </a:lnTo>
                  <a:lnTo>
                    <a:pt x="319786" y="61340"/>
                  </a:lnTo>
                  <a:lnTo>
                    <a:pt x="345650" y="94075"/>
                  </a:lnTo>
                  <a:lnTo>
                    <a:pt x="351154" y="98551"/>
                  </a:lnTo>
                  <a:lnTo>
                    <a:pt x="358267" y="90550"/>
                  </a:lnTo>
                  <a:lnTo>
                    <a:pt x="350555" y="84933"/>
                  </a:lnTo>
                  <a:lnTo>
                    <a:pt x="343709" y="78628"/>
                  </a:lnTo>
                  <a:lnTo>
                    <a:pt x="337675" y="71566"/>
                  </a:lnTo>
                  <a:lnTo>
                    <a:pt x="332486" y="63753"/>
                  </a:lnTo>
                  <a:lnTo>
                    <a:pt x="328318" y="55514"/>
                  </a:lnTo>
                  <a:lnTo>
                    <a:pt x="328177" y="55117"/>
                  </a:lnTo>
                  <a:close/>
                </a:path>
                <a:path w="387350" h="132079">
                  <a:moveTo>
                    <a:pt x="67055" y="5587"/>
                  </a:moveTo>
                  <a:lnTo>
                    <a:pt x="8636" y="5587"/>
                  </a:lnTo>
                  <a:lnTo>
                    <a:pt x="8636" y="14604"/>
                  </a:lnTo>
                  <a:lnTo>
                    <a:pt x="55118" y="14604"/>
                  </a:lnTo>
                  <a:lnTo>
                    <a:pt x="52423" y="22796"/>
                  </a:lnTo>
                  <a:lnTo>
                    <a:pt x="20764" y="57340"/>
                  </a:lnTo>
                  <a:lnTo>
                    <a:pt x="0" y="66548"/>
                  </a:lnTo>
                  <a:lnTo>
                    <a:pt x="7112" y="74802"/>
                  </a:lnTo>
                  <a:lnTo>
                    <a:pt x="40651" y="54961"/>
                  </a:lnTo>
                  <a:lnTo>
                    <a:pt x="65079" y="16728"/>
                  </a:lnTo>
                  <a:lnTo>
                    <a:pt x="67055" y="5587"/>
                  </a:lnTo>
                  <a:close/>
                </a:path>
                <a:path w="387350" h="132079">
                  <a:moveTo>
                    <a:pt x="242062" y="0"/>
                  </a:moveTo>
                  <a:lnTo>
                    <a:pt x="231775" y="0"/>
                  </a:lnTo>
                  <a:lnTo>
                    <a:pt x="231775" y="132079"/>
                  </a:lnTo>
                  <a:lnTo>
                    <a:pt x="242189" y="132079"/>
                  </a:lnTo>
                  <a:lnTo>
                    <a:pt x="242189" y="61340"/>
                  </a:lnTo>
                  <a:lnTo>
                    <a:pt x="263778" y="61340"/>
                  </a:lnTo>
                  <a:lnTo>
                    <a:pt x="263778" y="52324"/>
                  </a:lnTo>
                  <a:lnTo>
                    <a:pt x="242062" y="52324"/>
                  </a:lnTo>
                  <a:lnTo>
                    <a:pt x="242062" y="0"/>
                  </a:lnTo>
                  <a:close/>
                </a:path>
                <a:path w="387350" h="132079">
                  <a:moveTo>
                    <a:pt x="106679" y="0"/>
                  </a:moveTo>
                  <a:lnTo>
                    <a:pt x="96393" y="0"/>
                  </a:lnTo>
                  <a:lnTo>
                    <a:pt x="96393" y="19303"/>
                  </a:lnTo>
                  <a:lnTo>
                    <a:pt x="69976" y="19303"/>
                  </a:lnTo>
                  <a:lnTo>
                    <a:pt x="69976" y="28321"/>
                  </a:lnTo>
                  <a:lnTo>
                    <a:pt x="96393" y="28321"/>
                  </a:lnTo>
                  <a:lnTo>
                    <a:pt x="96393" y="46736"/>
                  </a:lnTo>
                  <a:lnTo>
                    <a:pt x="67818" y="46736"/>
                  </a:lnTo>
                  <a:lnTo>
                    <a:pt x="67818" y="55499"/>
                  </a:lnTo>
                  <a:lnTo>
                    <a:pt x="96393" y="55499"/>
                  </a:lnTo>
                  <a:lnTo>
                    <a:pt x="96393" y="68707"/>
                  </a:lnTo>
                  <a:lnTo>
                    <a:pt x="106679" y="68707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6729" y="3658742"/>
              <a:ext cx="88391" cy="97536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3732911" y="3655567"/>
              <a:ext cx="25400" cy="123189"/>
            </a:xfrm>
            <a:custGeom>
              <a:avLst/>
              <a:gdLst/>
              <a:ahLst/>
              <a:cxnLst/>
              <a:rect l="l" t="t" r="r" b="b"/>
              <a:pathLst>
                <a:path w="25400" h="123189">
                  <a:moveTo>
                    <a:pt x="2540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15570"/>
                  </a:lnTo>
                  <a:lnTo>
                    <a:pt x="0" y="123190"/>
                  </a:lnTo>
                  <a:lnTo>
                    <a:pt x="25400" y="123190"/>
                  </a:lnTo>
                  <a:lnTo>
                    <a:pt x="25400" y="115570"/>
                  </a:lnTo>
                  <a:lnTo>
                    <a:pt x="9779" y="115570"/>
                  </a:lnTo>
                  <a:lnTo>
                    <a:pt x="9779" y="7620"/>
                  </a:lnTo>
                  <a:lnTo>
                    <a:pt x="25400" y="7620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84345" y="3635247"/>
              <a:ext cx="234441" cy="13169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49903" y="3653789"/>
              <a:ext cx="98806" cy="125349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4218559" y="3636517"/>
              <a:ext cx="543560" cy="132080"/>
            </a:xfrm>
            <a:custGeom>
              <a:avLst/>
              <a:gdLst/>
              <a:ahLst/>
              <a:cxnLst/>
              <a:rect l="l" t="t" r="r" b="b"/>
              <a:pathLst>
                <a:path w="543560" h="132079">
                  <a:moveTo>
                    <a:pt x="543178" y="100075"/>
                  </a:moveTo>
                  <a:lnTo>
                    <a:pt x="420624" y="100075"/>
                  </a:lnTo>
                  <a:lnTo>
                    <a:pt x="420624" y="109219"/>
                  </a:lnTo>
                  <a:lnTo>
                    <a:pt x="543178" y="109219"/>
                  </a:lnTo>
                  <a:lnTo>
                    <a:pt x="543178" y="100075"/>
                  </a:lnTo>
                  <a:close/>
                </a:path>
                <a:path w="543560" h="132079">
                  <a:moveTo>
                    <a:pt x="102742" y="74167"/>
                  </a:moveTo>
                  <a:lnTo>
                    <a:pt x="20319" y="74167"/>
                  </a:lnTo>
                  <a:lnTo>
                    <a:pt x="20319" y="83312"/>
                  </a:lnTo>
                  <a:lnTo>
                    <a:pt x="92710" y="83312"/>
                  </a:lnTo>
                  <a:lnTo>
                    <a:pt x="92710" y="95884"/>
                  </a:lnTo>
                  <a:lnTo>
                    <a:pt x="20319" y="95884"/>
                  </a:lnTo>
                  <a:lnTo>
                    <a:pt x="20319" y="128142"/>
                  </a:lnTo>
                  <a:lnTo>
                    <a:pt x="106425" y="128142"/>
                  </a:lnTo>
                  <a:lnTo>
                    <a:pt x="106425" y="119125"/>
                  </a:lnTo>
                  <a:lnTo>
                    <a:pt x="30352" y="119125"/>
                  </a:lnTo>
                  <a:lnTo>
                    <a:pt x="30352" y="104901"/>
                  </a:lnTo>
                  <a:lnTo>
                    <a:pt x="102742" y="104901"/>
                  </a:lnTo>
                  <a:lnTo>
                    <a:pt x="102742" y="74167"/>
                  </a:lnTo>
                  <a:close/>
                </a:path>
                <a:path w="543560" h="132079">
                  <a:moveTo>
                    <a:pt x="346837" y="82422"/>
                  </a:moveTo>
                  <a:lnTo>
                    <a:pt x="336550" y="82422"/>
                  </a:lnTo>
                  <a:lnTo>
                    <a:pt x="336550" y="132079"/>
                  </a:lnTo>
                  <a:lnTo>
                    <a:pt x="346837" y="132079"/>
                  </a:lnTo>
                  <a:lnTo>
                    <a:pt x="346837" y="82422"/>
                  </a:lnTo>
                  <a:close/>
                </a:path>
                <a:path w="543560" h="132079">
                  <a:moveTo>
                    <a:pt x="402970" y="73278"/>
                  </a:moveTo>
                  <a:lnTo>
                    <a:pt x="280415" y="73278"/>
                  </a:lnTo>
                  <a:lnTo>
                    <a:pt x="280415" y="82422"/>
                  </a:lnTo>
                  <a:lnTo>
                    <a:pt x="402970" y="82422"/>
                  </a:lnTo>
                  <a:lnTo>
                    <a:pt x="402970" y="73278"/>
                  </a:lnTo>
                  <a:close/>
                </a:path>
                <a:path w="543560" h="132079">
                  <a:moveTo>
                    <a:pt x="522350" y="12318"/>
                  </a:moveTo>
                  <a:lnTo>
                    <a:pt x="441325" y="12318"/>
                  </a:lnTo>
                  <a:lnTo>
                    <a:pt x="441325" y="71627"/>
                  </a:lnTo>
                  <a:lnTo>
                    <a:pt x="524510" y="71627"/>
                  </a:lnTo>
                  <a:lnTo>
                    <a:pt x="524510" y="62483"/>
                  </a:lnTo>
                  <a:lnTo>
                    <a:pt x="451612" y="62483"/>
                  </a:lnTo>
                  <a:lnTo>
                    <a:pt x="451612" y="21462"/>
                  </a:lnTo>
                  <a:lnTo>
                    <a:pt x="522350" y="21462"/>
                  </a:lnTo>
                  <a:lnTo>
                    <a:pt x="522350" y="12318"/>
                  </a:lnTo>
                  <a:close/>
                </a:path>
                <a:path w="543560" h="132079">
                  <a:moveTo>
                    <a:pt x="207390" y="11937"/>
                  </a:moveTo>
                  <a:lnTo>
                    <a:pt x="148970" y="11937"/>
                  </a:lnTo>
                  <a:lnTo>
                    <a:pt x="148970" y="20954"/>
                  </a:lnTo>
                  <a:lnTo>
                    <a:pt x="197103" y="20954"/>
                  </a:lnTo>
                  <a:lnTo>
                    <a:pt x="197103" y="50291"/>
                  </a:lnTo>
                  <a:lnTo>
                    <a:pt x="148970" y="50291"/>
                  </a:lnTo>
                  <a:lnTo>
                    <a:pt x="148970" y="102362"/>
                  </a:lnTo>
                  <a:lnTo>
                    <a:pt x="173878" y="102173"/>
                  </a:lnTo>
                  <a:lnTo>
                    <a:pt x="194309" y="101615"/>
                  </a:lnTo>
                  <a:lnTo>
                    <a:pt x="210264" y="100701"/>
                  </a:lnTo>
                  <a:lnTo>
                    <a:pt x="221741" y="99440"/>
                  </a:lnTo>
                  <a:lnTo>
                    <a:pt x="220797" y="93344"/>
                  </a:lnTo>
                  <a:lnTo>
                    <a:pt x="159257" y="93344"/>
                  </a:lnTo>
                  <a:lnTo>
                    <a:pt x="159257" y="59308"/>
                  </a:lnTo>
                  <a:lnTo>
                    <a:pt x="207390" y="59308"/>
                  </a:lnTo>
                  <a:lnTo>
                    <a:pt x="207390" y="11937"/>
                  </a:lnTo>
                  <a:close/>
                </a:path>
                <a:path w="543560" h="132079">
                  <a:moveTo>
                    <a:pt x="220344" y="90424"/>
                  </a:moveTo>
                  <a:lnTo>
                    <a:pt x="211246" y="91684"/>
                  </a:lnTo>
                  <a:lnTo>
                    <a:pt x="198040" y="92598"/>
                  </a:lnTo>
                  <a:lnTo>
                    <a:pt x="180715" y="93156"/>
                  </a:lnTo>
                  <a:lnTo>
                    <a:pt x="159257" y="93344"/>
                  </a:lnTo>
                  <a:lnTo>
                    <a:pt x="220797" y="93344"/>
                  </a:lnTo>
                  <a:lnTo>
                    <a:pt x="220344" y="90424"/>
                  </a:lnTo>
                  <a:close/>
                </a:path>
                <a:path w="543560" h="132079">
                  <a:moveTo>
                    <a:pt x="341629" y="2158"/>
                  </a:moveTo>
                  <a:lnTo>
                    <a:pt x="302767" y="15112"/>
                  </a:lnTo>
                  <a:lnTo>
                    <a:pt x="299085" y="39115"/>
                  </a:lnTo>
                  <a:lnTo>
                    <a:pt x="302767" y="45974"/>
                  </a:lnTo>
                  <a:lnTo>
                    <a:pt x="341629" y="58674"/>
                  </a:lnTo>
                  <a:lnTo>
                    <a:pt x="351323" y="58197"/>
                  </a:lnTo>
                  <a:lnTo>
                    <a:pt x="359838" y="56768"/>
                  </a:lnTo>
                  <a:lnTo>
                    <a:pt x="367186" y="54387"/>
                  </a:lnTo>
                  <a:lnTo>
                    <a:pt x="373379" y="51053"/>
                  </a:lnTo>
                  <a:lnTo>
                    <a:pt x="374691" y="50164"/>
                  </a:lnTo>
                  <a:lnTo>
                    <a:pt x="331596" y="50164"/>
                  </a:lnTo>
                  <a:lnTo>
                    <a:pt x="323850" y="48387"/>
                  </a:lnTo>
                  <a:lnTo>
                    <a:pt x="318135" y="44830"/>
                  </a:lnTo>
                  <a:lnTo>
                    <a:pt x="312546" y="41275"/>
                  </a:lnTo>
                  <a:lnTo>
                    <a:pt x="309752" y="36575"/>
                  </a:lnTo>
                  <a:lnTo>
                    <a:pt x="309752" y="24383"/>
                  </a:lnTo>
                  <a:lnTo>
                    <a:pt x="312546" y="19557"/>
                  </a:lnTo>
                  <a:lnTo>
                    <a:pt x="323850" y="12572"/>
                  </a:lnTo>
                  <a:lnTo>
                    <a:pt x="331596" y="10794"/>
                  </a:lnTo>
                  <a:lnTo>
                    <a:pt x="374691" y="10794"/>
                  </a:lnTo>
                  <a:lnTo>
                    <a:pt x="373379" y="9905"/>
                  </a:lnTo>
                  <a:lnTo>
                    <a:pt x="367186" y="6498"/>
                  </a:lnTo>
                  <a:lnTo>
                    <a:pt x="359838" y="4079"/>
                  </a:lnTo>
                  <a:lnTo>
                    <a:pt x="351323" y="2637"/>
                  </a:lnTo>
                  <a:lnTo>
                    <a:pt x="341629" y="2158"/>
                  </a:lnTo>
                  <a:close/>
                </a:path>
                <a:path w="543560" h="132079">
                  <a:moveTo>
                    <a:pt x="374691" y="10794"/>
                  </a:moveTo>
                  <a:lnTo>
                    <a:pt x="351663" y="10794"/>
                  </a:lnTo>
                  <a:lnTo>
                    <a:pt x="359537" y="12572"/>
                  </a:lnTo>
                  <a:lnTo>
                    <a:pt x="370839" y="19557"/>
                  </a:lnTo>
                  <a:lnTo>
                    <a:pt x="373633" y="24383"/>
                  </a:lnTo>
                  <a:lnTo>
                    <a:pt x="373633" y="36575"/>
                  </a:lnTo>
                  <a:lnTo>
                    <a:pt x="370839" y="41275"/>
                  </a:lnTo>
                  <a:lnTo>
                    <a:pt x="365251" y="44830"/>
                  </a:lnTo>
                  <a:lnTo>
                    <a:pt x="359537" y="48387"/>
                  </a:lnTo>
                  <a:lnTo>
                    <a:pt x="351663" y="50164"/>
                  </a:lnTo>
                  <a:lnTo>
                    <a:pt x="374691" y="50164"/>
                  </a:lnTo>
                  <a:lnTo>
                    <a:pt x="380873" y="45974"/>
                  </a:lnTo>
                  <a:lnTo>
                    <a:pt x="384555" y="39115"/>
                  </a:lnTo>
                  <a:lnTo>
                    <a:pt x="384555" y="21843"/>
                  </a:lnTo>
                  <a:lnTo>
                    <a:pt x="380873" y="14985"/>
                  </a:lnTo>
                  <a:lnTo>
                    <a:pt x="374691" y="10794"/>
                  </a:lnTo>
                  <a:close/>
                </a:path>
                <a:path w="543560" h="132079">
                  <a:moveTo>
                    <a:pt x="122554" y="52196"/>
                  </a:moveTo>
                  <a:lnTo>
                    <a:pt x="0" y="52196"/>
                  </a:lnTo>
                  <a:lnTo>
                    <a:pt x="0" y="61087"/>
                  </a:lnTo>
                  <a:lnTo>
                    <a:pt x="122554" y="61087"/>
                  </a:lnTo>
                  <a:lnTo>
                    <a:pt x="122554" y="52196"/>
                  </a:lnTo>
                  <a:close/>
                </a:path>
                <a:path w="543560" h="132079">
                  <a:moveTo>
                    <a:pt x="104077" y="34543"/>
                  </a:moveTo>
                  <a:lnTo>
                    <a:pt x="94106" y="34543"/>
                  </a:lnTo>
                  <a:lnTo>
                    <a:pt x="93344" y="51942"/>
                  </a:lnTo>
                  <a:lnTo>
                    <a:pt x="93217" y="52196"/>
                  </a:lnTo>
                  <a:lnTo>
                    <a:pt x="102996" y="52196"/>
                  </a:lnTo>
                  <a:lnTo>
                    <a:pt x="103683" y="43052"/>
                  </a:lnTo>
                  <a:lnTo>
                    <a:pt x="104077" y="34543"/>
                  </a:lnTo>
                  <a:close/>
                </a:path>
                <a:path w="543560" h="132079">
                  <a:moveTo>
                    <a:pt x="104648" y="3047"/>
                  </a:moveTo>
                  <a:lnTo>
                    <a:pt x="20574" y="3047"/>
                  </a:lnTo>
                  <a:lnTo>
                    <a:pt x="20574" y="11937"/>
                  </a:lnTo>
                  <a:lnTo>
                    <a:pt x="94361" y="11937"/>
                  </a:lnTo>
                  <a:lnTo>
                    <a:pt x="94355" y="18478"/>
                  </a:lnTo>
                  <a:lnTo>
                    <a:pt x="94233" y="26162"/>
                  </a:lnTo>
                  <a:lnTo>
                    <a:pt x="14858" y="28955"/>
                  </a:lnTo>
                  <a:lnTo>
                    <a:pt x="17652" y="38353"/>
                  </a:lnTo>
                  <a:lnTo>
                    <a:pt x="94106" y="34543"/>
                  </a:lnTo>
                  <a:lnTo>
                    <a:pt x="104077" y="34543"/>
                  </a:lnTo>
                  <a:lnTo>
                    <a:pt x="104203" y="31813"/>
                  </a:lnTo>
                  <a:lnTo>
                    <a:pt x="104532" y="18478"/>
                  </a:lnTo>
                  <a:lnTo>
                    <a:pt x="104648" y="3047"/>
                  </a:lnTo>
                  <a:close/>
                </a:path>
                <a:path w="543560" h="132079">
                  <a:moveTo>
                    <a:pt x="242950" y="0"/>
                  </a:moveTo>
                  <a:lnTo>
                    <a:pt x="232790" y="0"/>
                  </a:lnTo>
                  <a:lnTo>
                    <a:pt x="232790" y="132079"/>
                  </a:lnTo>
                  <a:lnTo>
                    <a:pt x="242950" y="132079"/>
                  </a:lnTo>
                  <a:lnTo>
                    <a:pt x="242950" y="64896"/>
                  </a:lnTo>
                  <a:lnTo>
                    <a:pt x="265811" y="64896"/>
                  </a:lnTo>
                  <a:lnTo>
                    <a:pt x="265811" y="55625"/>
                  </a:lnTo>
                  <a:lnTo>
                    <a:pt x="242950" y="55625"/>
                  </a:lnTo>
                  <a:lnTo>
                    <a:pt x="2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9555" y="3636517"/>
              <a:ext cx="1569974" cy="14262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6464173" y="3636517"/>
              <a:ext cx="997585" cy="132080"/>
            </a:xfrm>
            <a:custGeom>
              <a:avLst/>
              <a:gdLst/>
              <a:ahLst/>
              <a:cxnLst/>
              <a:rect l="l" t="t" r="r" b="b"/>
              <a:pathLst>
                <a:path w="997584" h="132079">
                  <a:moveTo>
                    <a:pt x="77978" y="92075"/>
                  </a:moveTo>
                  <a:lnTo>
                    <a:pt x="49885" y="58178"/>
                  </a:lnTo>
                  <a:lnTo>
                    <a:pt x="44323" y="20574"/>
                  </a:lnTo>
                  <a:lnTo>
                    <a:pt x="73152" y="20574"/>
                  </a:lnTo>
                  <a:lnTo>
                    <a:pt x="73152" y="11430"/>
                  </a:lnTo>
                  <a:lnTo>
                    <a:pt x="4953" y="11430"/>
                  </a:lnTo>
                  <a:lnTo>
                    <a:pt x="4953" y="20574"/>
                  </a:lnTo>
                  <a:lnTo>
                    <a:pt x="34290" y="20574"/>
                  </a:lnTo>
                  <a:lnTo>
                    <a:pt x="34290" y="34544"/>
                  </a:lnTo>
                  <a:lnTo>
                    <a:pt x="19138" y="76136"/>
                  </a:lnTo>
                  <a:lnTo>
                    <a:pt x="0" y="94869"/>
                  </a:lnTo>
                  <a:lnTo>
                    <a:pt x="7874" y="101600"/>
                  </a:lnTo>
                  <a:lnTo>
                    <a:pt x="33909" y="71501"/>
                  </a:lnTo>
                  <a:lnTo>
                    <a:pt x="39624" y="57912"/>
                  </a:lnTo>
                  <a:lnTo>
                    <a:pt x="41656" y="64389"/>
                  </a:lnTo>
                  <a:lnTo>
                    <a:pt x="66027" y="95808"/>
                  </a:lnTo>
                  <a:lnTo>
                    <a:pt x="70866" y="99822"/>
                  </a:lnTo>
                  <a:lnTo>
                    <a:pt x="77978" y="92075"/>
                  </a:lnTo>
                  <a:close/>
                </a:path>
                <a:path w="997584" h="132079">
                  <a:moveTo>
                    <a:pt x="124841" y="53721"/>
                  </a:moveTo>
                  <a:lnTo>
                    <a:pt x="101981" y="53721"/>
                  </a:lnTo>
                  <a:lnTo>
                    <a:pt x="101981" y="0"/>
                  </a:lnTo>
                  <a:lnTo>
                    <a:pt x="91821" y="0"/>
                  </a:lnTo>
                  <a:lnTo>
                    <a:pt x="91821" y="132080"/>
                  </a:lnTo>
                  <a:lnTo>
                    <a:pt x="101981" y="132080"/>
                  </a:lnTo>
                  <a:lnTo>
                    <a:pt x="101981" y="62738"/>
                  </a:lnTo>
                  <a:lnTo>
                    <a:pt x="124841" y="62738"/>
                  </a:lnTo>
                  <a:lnTo>
                    <a:pt x="124841" y="53721"/>
                  </a:lnTo>
                  <a:close/>
                </a:path>
                <a:path w="997584" h="132079">
                  <a:moveTo>
                    <a:pt x="209677" y="11811"/>
                  </a:moveTo>
                  <a:lnTo>
                    <a:pt x="147955" y="11811"/>
                  </a:lnTo>
                  <a:lnTo>
                    <a:pt x="147955" y="20828"/>
                  </a:lnTo>
                  <a:lnTo>
                    <a:pt x="198755" y="20828"/>
                  </a:lnTo>
                  <a:lnTo>
                    <a:pt x="196481" y="32880"/>
                  </a:lnTo>
                  <a:lnTo>
                    <a:pt x="171094" y="73723"/>
                  </a:lnTo>
                  <a:lnTo>
                    <a:pt x="142367" y="92583"/>
                  </a:lnTo>
                  <a:lnTo>
                    <a:pt x="150241" y="100838"/>
                  </a:lnTo>
                  <a:lnTo>
                    <a:pt x="175666" y="82931"/>
                  </a:lnTo>
                  <a:lnTo>
                    <a:pt x="194056" y="62141"/>
                  </a:lnTo>
                  <a:lnTo>
                    <a:pt x="205384" y="38442"/>
                  </a:lnTo>
                  <a:lnTo>
                    <a:pt x="209677" y="11811"/>
                  </a:lnTo>
                  <a:close/>
                </a:path>
                <a:path w="997584" h="132079">
                  <a:moveTo>
                    <a:pt x="265938" y="54356"/>
                  </a:moveTo>
                  <a:lnTo>
                    <a:pt x="242189" y="54356"/>
                  </a:lnTo>
                  <a:lnTo>
                    <a:pt x="242189" y="0"/>
                  </a:lnTo>
                  <a:lnTo>
                    <a:pt x="232029" y="0"/>
                  </a:lnTo>
                  <a:lnTo>
                    <a:pt x="232029" y="132080"/>
                  </a:lnTo>
                  <a:lnTo>
                    <a:pt x="242189" y="132080"/>
                  </a:lnTo>
                  <a:lnTo>
                    <a:pt x="242189" y="63500"/>
                  </a:lnTo>
                  <a:lnTo>
                    <a:pt x="265938" y="63500"/>
                  </a:lnTo>
                  <a:lnTo>
                    <a:pt x="265938" y="54356"/>
                  </a:lnTo>
                  <a:close/>
                </a:path>
                <a:path w="997584" h="132079">
                  <a:moveTo>
                    <a:pt x="357759" y="61214"/>
                  </a:moveTo>
                  <a:lnTo>
                    <a:pt x="331063" y="38608"/>
                  </a:lnTo>
                  <a:lnTo>
                    <a:pt x="330301" y="37541"/>
                  </a:lnTo>
                  <a:lnTo>
                    <a:pt x="327215" y="31280"/>
                  </a:lnTo>
                  <a:lnTo>
                    <a:pt x="325348" y="24866"/>
                  </a:lnTo>
                  <a:lnTo>
                    <a:pt x="324739" y="18288"/>
                  </a:lnTo>
                  <a:lnTo>
                    <a:pt x="324739" y="14986"/>
                  </a:lnTo>
                  <a:lnTo>
                    <a:pt x="353822" y="14986"/>
                  </a:lnTo>
                  <a:lnTo>
                    <a:pt x="353822" y="5842"/>
                  </a:lnTo>
                  <a:lnTo>
                    <a:pt x="285750" y="5842"/>
                  </a:lnTo>
                  <a:lnTo>
                    <a:pt x="285750" y="14986"/>
                  </a:lnTo>
                  <a:lnTo>
                    <a:pt x="314833" y="14986"/>
                  </a:lnTo>
                  <a:lnTo>
                    <a:pt x="314833" y="18288"/>
                  </a:lnTo>
                  <a:lnTo>
                    <a:pt x="294513" y="56705"/>
                  </a:lnTo>
                  <a:lnTo>
                    <a:pt x="281432" y="65024"/>
                  </a:lnTo>
                  <a:lnTo>
                    <a:pt x="288798" y="72136"/>
                  </a:lnTo>
                  <a:lnTo>
                    <a:pt x="317627" y="44450"/>
                  </a:lnTo>
                  <a:lnTo>
                    <a:pt x="320167" y="38608"/>
                  </a:lnTo>
                  <a:lnTo>
                    <a:pt x="322580" y="43815"/>
                  </a:lnTo>
                  <a:lnTo>
                    <a:pt x="326796" y="49314"/>
                  </a:lnTo>
                  <a:lnTo>
                    <a:pt x="332867" y="55118"/>
                  </a:lnTo>
                  <a:lnTo>
                    <a:pt x="338836" y="60960"/>
                  </a:lnTo>
                  <a:lnTo>
                    <a:pt x="344805" y="65532"/>
                  </a:lnTo>
                  <a:lnTo>
                    <a:pt x="350901" y="68707"/>
                  </a:lnTo>
                  <a:lnTo>
                    <a:pt x="357759" y="61214"/>
                  </a:lnTo>
                  <a:close/>
                </a:path>
                <a:path w="997584" h="132079">
                  <a:moveTo>
                    <a:pt x="387985" y="81026"/>
                  </a:moveTo>
                  <a:lnTo>
                    <a:pt x="377952" y="81026"/>
                  </a:lnTo>
                  <a:lnTo>
                    <a:pt x="377952" y="90043"/>
                  </a:lnTo>
                  <a:lnTo>
                    <a:pt x="377952" y="119507"/>
                  </a:lnTo>
                  <a:lnTo>
                    <a:pt x="316484" y="119507"/>
                  </a:lnTo>
                  <a:lnTo>
                    <a:pt x="316484" y="90043"/>
                  </a:lnTo>
                  <a:lnTo>
                    <a:pt x="377952" y="90043"/>
                  </a:lnTo>
                  <a:lnTo>
                    <a:pt x="377952" y="81026"/>
                  </a:lnTo>
                  <a:lnTo>
                    <a:pt x="306451" y="81026"/>
                  </a:lnTo>
                  <a:lnTo>
                    <a:pt x="306451" y="128397"/>
                  </a:lnTo>
                  <a:lnTo>
                    <a:pt x="387985" y="128397"/>
                  </a:lnTo>
                  <a:lnTo>
                    <a:pt x="387985" y="119507"/>
                  </a:lnTo>
                  <a:lnTo>
                    <a:pt x="387985" y="90043"/>
                  </a:lnTo>
                  <a:lnTo>
                    <a:pt x="387985" y="81026"/>
                  </a:lnTo>
                  <a:close/>
                </a:path>
                <a:path w="997584" h="132079">
                  <a:moveTo>
                    <a:pt x="387985" y="0"/>
                  </a:moveTo>
                  <a:lnTo>
                    <a:pt x="377825" y="0"/>
                  </a:lnTo>
                  <a:lnTo>
                    <a:pt x="377825" y="29972"/>
                  </a:lnTo>
                  <a:lnTo>
                    <a:pt x="346202" y="29972"/>
                  </a:lnTo>
                  <a:lnTo>
                    <a:pt x="346202" y="39243"/>
                  </a:lnTo>
                  <a:lnTo>
                    <a:pt x="377825" y="39243"/>
                  </a:lnTo>
                  <a:lnTo>
                    <a:pt x="377825" y="73406"/>
                  </a:lnTo>
                  <a:lnTo>
                    <a:pt x="387985" y="73406"/>
                  </a:lnTo>
                  <a:lnTo>
                    <a:pt x="387985" y="0"/>
                  </a:lnTo>
                  <a:close/>
                </a:path>
                <a:path w="997584" h="132079">
                  <a:moveTo>
                    <a:pt x="489966" y="6985"/>
                  </a:moveTo>
                  <a:lnTo>
                    <a:pt x="431673" y="6985"/>
                  </a:lnTo>
                  <a:lnTo>
                    <a:pt x="431673" y="16129"/>
                  </a:lnTo>
                  <a:lnTo>
                    <a:pt x="478282" y="16129"/>
                  </a:lnTo>
                  <a:lnTo>
                    <a:pt x="476300" y="24231"/>
                  </a:lnTo>
                  <a:lnTo>
                    <a:pt x="452297" y="54673"/>
                  </a:lnTo>
                  <a:lnTo>
                    <a:pt x="422783" y="69850"/>
                  </a:lnTo>
                  <a:lnTo>
                    <a:pt x="430149" y="77851"/>
                  </a:lnTo>
                  <a:lnTo>
                    <a:pt x="464845" y="56921"/>
                  </a:lnTo>
                  <a:lnTo>
                    <a:pt x="488937" y="17462"/>
                  </a:lnTo>
                  <a:lnTo>
                    <a:pt x="489966" y="6985"/>
                  </a:lnTo>
                  <a:close/>
                </a:path>
                <a:path w="997584" h="132079">
                  <a:moveTo>
                    <a:pt x="529717" y="80772"/>
                  </a:moveTo>
                  <a:lnTo>
                    <a:pt x="519557" y="80772"/>
                  </a:lnTo>
                  <a:lnTo>
                    <a:pt x="519557" y="89916"/>
                  </a:lnTo>
                  <a:lnTo>
                    <a:pt x="519557" y="119507"/>
                  </a:lnTo>
                  <a:lnTo>
                    <a:pt x="458851" y="119507"/>
                  </a:lnTo>
                  <a:lnTo>
                    <a:pt x="458851" y="89916"/>
                  </a:lnTo>
                  <a:lnTo>
                    <a:pt x="519557" y="89916"/>
                  </a:lnTo>
                  <a:lnTo>
                    <a:pt x="519557" y="80772"/>
                  </a:lnTo>
                  <a:lnTo>
                    <a:pt x="448691" y="80772"/>
                  </a:lnTo>
                  <a:lnTo>
                    <a:pt x="448691" y="128397"/>
                  </a:lnTo>
                  <a:lnTo>
                    <a:pt x="529717" y="128397"/>
                  </a:lnTo>
                  <a:lnTo>
                    <a:pt x="529717" y="119507"/>
                  </a:lnTo>
                  <a:lnTo>
                    <a:pt x="529717" y="89916"/>
                  </a:lnTo>
                  <a:lnTo>
                    <a:pt x="529717" y="80772"/>
                  </a:lnTo>
                  <a:close/>
                </a:path>
                <a:path w="997584" h="132079">
                  <a:moveTo>
                    <a:pt x="529717" y="0"/>
                  </a:moveTo>
                  <a:lnTo>
                    <a:pt x="519430" y="0"/>
                  </a:lnTo>
                  <a:lnTo>
                    <a:pt x="519430" y="37084"/>
                  </a:lnTo>
                  <a:lnTo>
                    <a:pt x="488950" y="37084"/>
                  </a:lnTo>
                  <a:lnTo>
                    <a:pt x="488950" y="46101"/>
                  </a:lnTo>
                  <a:lnTo>
                    <a:pt x="519430" y="46101"/>
                  </a:lnTo>
                  <a:lnTo>
                    <a:pt x="519430" y="73406"/>
                  </a:lnTo>
                  <a:lnTo>
                    <a:pt x="529717" y="73406"/>
                  </a:lnTo>
                  <a:lnTo>
                    <a:pt x="529717" y="0"/>
                  </a:lnTo>
                  <a:close/>
                </a:path>
                <a:path w="997584" h="132079">
                  <a:moveTo>
                    <a:pt x="677545" y="5588"/>
                  </a:moveTo>
                  <a:lnTo>
                    <a:pt x="619125" y="5588"/>
                  </a:lnTo>
                  <a:lnTo>
                    <a:pt x="619125" y="14605"/>
                  </a:lnTo>
                  <a:lnTo>
                    <a:pt x="665607" y="14605"/>
                  </a:lnTo>
                  <a:lnTo>
                    <a:pt x="662901" y="22796"/>
                  </a:lnTo>
                  <a:lnTo>
                    <a:pt x="631253" y="57340"/>
                  </a:lnTo>
                  <a:lnTo>
                    <a:pt x="610489" y="66548"/>
                  </a:lnTo>
                  <a:lnTo>
                    <a:pt x="617601" y="74803"/>
                  </a:lnTo>
                  <a:lnTo>
                    <a:pt x="651129" y="54965"/>
                  </a:lnTo>
                  <a:lnTo>
                    <a:pt x="675563" y="16738"/>
                  </a:lnTo>
                  <a:lnTo>
                    <a:pt x="677545" y="5588"/>
                  </a:lnTo>
                  <a:close/>
                </a:path>
                <a:path w="997584" h="132079">
                  <a:moveTo>
                    <a:pt x="717169" y="0"/>
                  </a:moveTo>
                  <a:lnTo>
                    <a:pt x="706882" y="0"/>
                  </a:lnTo>
                  <a:lnTo>
                    <a:pt x="706882" y="19304"/>
                  </a:lnTo>
                  <a:lnTo>
                    <a:pt x="680466" y="19304"/>
                  </a:lnTo>
                  <a:lnTo>
                    <a:pt x="680466" y="28321"/>
                  </a:lnTo>
                  <a:lnTo>
                    <a:pt x="706882" y="28321"/>
                  </a:lnTo>
                  <a:lnTo>
                    <a:pt x="706882" y="46736"/>
                  </a:lnTo>
                  <a:lnTo>
                    <a:pt x="678307" y="46736"/>
                  </a:lnTo>
                  <a:lnTo>
                    <a:pt x="678307" y="55499"/>
                  </a:lnTo>
                  <a:lnTo>
                    <a:pt x="706882" y="55499"/>
                  </a:lnTo>
                  <a:lnTo>
                    <a:pt x="706882" y="68707"/>
                  </a:lnTo>
                  <a:lnTo>
                    <a:pt x="717169" y="68707"/>
                  </a:lnTo>
                  <a:lnTo>
                    <a:pt x="717169" y="0"/>
                  </a:lnTo>
                  <a:close/>
                </a:path>
                <a:path w="997584" h="132079">
                  <a:moveTo>
                    <a:pt x="720725" y="121666"/>
                  </a:moveTo>
                  <a:lnTo>
                    <a:pt x="646430" y="121666"/>
                  </a:lnTo>
                  <a:lnTo>
                    <a:pt x="646430" y="106807"/>
                  </a:lnTo>
                  <a:lnTo>
                    <a:pt x="717169" y="106807"/>
                  </a:lnTo>
                  <a:lnTo>
                    <a:pt x="717169" y="75946"/>
                  </a:lnTo>
                  <a:lnTo>
                    <a:pt x="636143" y="75946"/>
                  </a:lnTo>
                  <a:lnTo>
                    <a:pt x="636143" y="84709"/>
                  </a:lnTo>
                  <a:lnTo>
                    <a:pt x="706882" y="84709"/>
                  </a:lnTo>
                  <a:lnTo>
                    <a:pt x="706882" y="98171"/>
                  </a:lnTo>
                  <a:lnTo>
                    <a:pt x="636143" y="98171"/>
                  </a:lnTo>
                  <a:lnTo>
                    <a:pt x="636143" y="130556"/>
                  </a:lnTo>
                  <a:lnTo>
                    <a:pt x="720725" y="130556"/>
                  </a:lnTo>
                  <a:lnTo>
                    <a:pt x="720725" y="121666"/>
                  </a:lnTo>
                  <a:close/>
                </a:path>
                <a:path w="997584" h="132079">
                  <a:moveTo>
                    <a:pt x="822579" y="12446"/>
                  </a:moveTo>
                  <a:lnTo>
                    <a:pt x="756158" y="12446"/>
                  </a:lnTo>
                  <a:lnTo>
                    <a:pt x="756158" y="21590"/>
                  </a:lnTo>
                  <a:lnTo>
                    <a:pt x="812292" y="21590"/>
                  </a:lnTo>
                  <a:lnTo>
                    <a:pt x="812165" y="31115"/>
                  </a:lnTo>
                  <a:lnTo>
                    <a:pt x="810387" y="75209"/>
                  </a:lnTo>
                  <a:lnTo>
                    <a:pt x="810006" y="79629"/>
                  </a:lnTo>
                  <a:lnTo>
                    <a:pt x="820039" y="80264"/>
                  </a:lnTo>
                  <a:lnTo>
                    <a:pt x="821131" y="65024"/>
                  </a:lnTo>
                  <a:lnTo>
                    <a:pt x="821918" y="48641"/>
                  </a:lnTo>
                  <a:lnTo>
                    <a:pt x="822413" y="31115"/>
                  </a:lnTo>
                  <a:lnTo>
                    <a:pt x="822579" y="12446"/>
                  </a:lnTo>
                  <a:close/>
                </a:path>
                <a:path w="997584" h="132079">
                  <a:moveTo>
                    <a:pt x="833247" y="105156"/>
                  </a:moveTo>
                  <a:lnTo>
                    <a:pt x="832700" y="97663"/>
                  </a:lnTo>
                  <a:lnTo>
                    <a:pt x="832612" y="96266"/>
                  </a:lnTo>
                  <a:lnTo>
                    <a:pt x="787273" y="97663"/>
                  </a:lnTo>
                  <a:lnTo>
                    <a:pt x="787273" y="52197"/>
                  </a:lnTo>
                  <a:lnTo>
                    <a:pt x="776986" y="52197"/>
                  </a:lnTo>
                  <a:lnTo>
                    <a:pt x="776986" y="97790"/>
                  </a:lnTo>
                  <a:lnTo>
                    <a:pt x="743839" y="98171"/>
                  </a:lnTo>
                  <a:lnTo>
                    <a:pt x="744855" y="107188"/>
                  </a:lnTo>
                  <a:lnTo>
                    <a:pt x="770166" y="107061"/>
                  </a:lnTo>
                  <a:lnTo>
                    <a:pt x="793330" y="106654"/>
                  </a:lnTo>
                  <a:lnTo>
                    <a:pt x="814362" y="106019"/>
                  </a:lnTo>
                  <a:lnTo>
                    <a:pt x="833247" y="105156"/>
                  </a:lnTo>
                  <a:close/>
                </a:path>
                <a:path w="997584" h="132079">
                  <a:moveTo>
                    <a:pt x="874268" y="52324"/>
                  </a:moveTo>
                  <a:lnTo>
                    <a:pt x="852551" y="52324"/>
                  </a:lnTo>
                  <a:lnTo>
                    <a:pt x="852551" y="0"/>
                  </a:lnTo>
                  <a:lnTo>
                    <a:pt x="842264" y="0"/>
                  </a:lnTo>
                  <a:lnTo>
                    <a:pt x="842264" y="132080"/>
                  </a:lnTo>
                  <a:lnTo>
                    <a:pt x="852678" y="132080"/>
                  </a:lnTo>
                  <a:lnTo>
                    <a:pt x="852678" y="61341"/>
                  </a:lnTo>
                  <a:lnTo>
                    <a:pt x="874268" y="61341"/>
                  </a:lnTo>
                  <a:lnTo>
                    <a:pt x="874268" y="52324"/>
                  </a:lnTo>
                  <a:close/>
                </a:path>
                <a:path w="997584" h="132079">
                  <a:moveTo>
                    <a:pt x="968756" y="90551"/>
                  </a:moveTo>
                  <a:lnTo>
                    <a:pt x="938796" y="55524"/>
                  </a:lnTo>
                  <a:lnTo>
                    <a:pt x="938657" y="55118"/>
                  </a:lnTo>
                  <a:lnTo>
                    <a:pt x="935824" y="47180"/>
                  </a:lnTo>
                  <a:lnTo>
                    <a:pt x="934034" y="38760"/>
                  </a:lnTo>
                  <a:lnTo>
                    <a:pt x="933475" y="30734"/>
                  </a:lnTo>
                  <a:lnTo>
                    <a:pt x="933450" y="9144"/>
                  </a:lnTo>
                  <a:lnTo>
                    <a:pt x="923290" y="9144"/>
                  </a:lnTo>
                  <a:lnTo>
                    <a:pt x="923290" y="30734"/>
                  </a:lnTo>
                  <a:lnTo>
                    <a:pt x="922680" y="39547"/>
                  </a:lnTo>
                  <a:lnTo>
                    <a:pt x="902347" y="80899"/>
                  </a:lnTo>
                  <a:lnTo>
                    <a:pt x="887730" y="93345"/>
                  </a:lnTo>
                  <a:lnTo>
                    <a:pt x="895604" y="100203"/>
                  </a:lnTo>
                  <a:lnTo>
                    <a:pt x="923836" y="66357"/>
                  </a:lnTo>
                  <a:lnTo>
                    <a:pt x="928497" y="55118"/>
                  </a:lnTo>
                  <a:lnTo>
                    <a:pt x="930275" y="61341"/>
                  </a:lnTo>
                  <a:lnTo>
                    <a:pt x="956132" y="94081"/>
                  </a:lnTo>
                  <a:lnTo>
                    <a:pt x="961644" y="98552"/>
                  </a:lnTo>
                  <a:lnTo>
                    <a:pt x="968756" y="90551"/>
                  </a:lnTo>
                  <a:close/>
                </a:path>
                <a:path w="997584" h="132079">
                  <a:moveTo>
                    <a:pt x="997585" y="0"/>
                  </a:moveTo>
                  <a:lnTo>
                    <a:pt x="987298" y="0"/>
                  </a:lnTo>
                  <a:lnTo>
                    <a:pt x="987298" y="43307"/>
                  </a:lnTo>
                  <a:lnTo>
                    <a:pt x="956437" y="43307"/>
                  </a:lnTo>
                  <a:lnTo>
                    <a:pt x="956437" y="52451"/>
                  </a:lnTo>
                  <a:lnTo>
                    <a:pt x="987298" y="52451"/>
                  </a:lnTo>
                  <a:lnTo>
                    <a:pt x="987298" y="132080"/>
                  </a:lnTo>
                  <a:lnTo>
                    <a:pt x="997585" y="132080"/>
                  </a:lnTo>
                  <a:lnTo>
                    <a:pt x="9975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6729" y="3952874"/>
              <a:ext cx="88391" cy="97536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3732911" y="3950207"/>
              <a:ext cx="25400" cy="123189"/>
            </a:xfrm>
            <a:custGeom>
              <a:avLst/>
              <a:gdLst/>
              <a:ahLst/>
              <a:cxnLst/>
              <a:rect l="l" t="t" r="r" b="b"/>
              <a:pathLst>
                <a:path w="25400" h="123189">
                  <a:moveTo>
                    <a:pt x="2540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15570"/>
                  </a:lnTo>
                  <a:lnTo>
                    <a:pt x="0" y="123190"/>
                  </a:lnTo>
                  <a:lnTo>
                    <a:pt x="25400" y="123190"/>
                  </a:lnTo>
                  <a:lnTo>
                    <a:pt x="25400" y="115570"/>
                  </a:lnTo>
                  <a:lnTo>
                    <a:pt x="9779" y="115570"/>
                  </a:lnTo>
                  <a:lnTo>
                    <a:pt x="9779" y="7620"/>
                  </a:lnTo>
                  <a:lnTo>
                    <a:pt x="25400" y="7620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345" y="3929379"/>
              <a:ext cx="234441" cy="13169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51172" y="3947921"/>
              <a:ext cx="97536" cy="12534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19321" y="3930649"/>
              <a:ext cx="251205" cy="13208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46980" y="3929506"/>
              <a:ext cx="248158" cy="133223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5403" y="3930649"/>
              <a:ext cx="249809" cy="132080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5206618" y="3929506"/>
              <a:ext cx="263525" cy="132080"/>
            </a:xfrm>
            <a:custGeom>
              <a:avLst/>
              <a:gdLst/>
              <a:ahLst/>
              <a:cxnLst/>
              <a:rect l="l" t="t" r="r" b="b"/>
              <a:pathLst>
                <a:path w="263525" h="132079">
                  <a:moveTo>
                    <a:pt x="201675" y="89280"/>
                  </a:moveTo>
                  <a:lnTo>
                    <a:pt x="191559" y="89636"/>
                  </a:lnTo>
                  <a:lnTo>
                    <a:pt x="182752" y="90693"/>
                  </a:lnTo>
                  <a:lnTo>
                    <a:pt x="175279" y="92442"/>
                  </a:lnTo>
                  <a:lnTo>
                    <a:pt x="169163" y="94868"/>
                  </a:lnTo>
                  <a:lnTo>
                    <a:pt x="161797" y="98551"/>
                  </a:lnTo>
                  <a:lnTo>
                    <a:pt x="158114" y="103886"/>
                  </a:lnTo>
                  <a:lnTo>
                    <a:pt x="158204" y="117728"/>
                  </a:lnTo>
                  <a:lnTo>
                    <a:pt x="201675" y="132079"/>
                  </a:lnTo>
                  <a:lnTo>
                    <a:pt x="211701" y="131742"/>
                  </a:lnTo>
                  <a:lnTo>
                    <a:pt x="220440" y="130714"/>
                  </a:lnTo>
                  <a:lnTo>
                    <a:pt x="227893" y="128972"/>
                  </a:lnTo>
                  <a:lnTo>
                    <a:pt x="234060" y="126491"/>
                  </a:lnTo>
                  <a:lnTo>
                    <a:pt x="240520" y="123316"/>
                  </a:lnTo>
                  <a:lnTo>
                    <a:pt x="190880" y="123316"/>
                  </a:lnTo>
                  <a:lnTo>
                    <a:pt x="182752" y="122174"/>
                  </a:lnTo>
                  <a:lnTo>
                    <a:pt x="177164" y="119887"/>
                  </a:lnTo>
                  <a:lnTo>
                    <a:pt x="171703" y="117728"/>
                  </a:lnTo>
                  <a:lnTo>
                    <a:pt x="168909" y="114680"/>
                  </a:lnTo>
                  <a:lnTo>
                    <a:pt x="168909" y="110743"/>
                  </a:lnTo>
                  <a:lnTo>
                    <a:pt x="170957" y="105243"/>
                  </a:lnTo>
                  <a:lnTo>
                    <a:pt x="177101" y="101314"/>
                  </a:lnTo>
                  <a:lnTo>
                    <a:pt x="187340" y="98956"/>
                  </a:lnTo>
                  <a:lnTo>
                    <a:pt x="201675" y="98170"/>
                  </a:lnTo>
                  <a:lnTo>
                    <a:pt x="240918" y="98170"/>
                  </a:lnTo>
                  <a:lnTo>
                    <a:pt x="234314" y="94868"/>
                  </a:lnTo>
                  <a:lnTo>
                    <a:pt x="228125" y="92442"/>
                  </a:lnTo>
                  <a:lnTo>
                    <a:pt x="220614" y="90693"/>
                  </a:lnTo>
                  <a:lnTo>
                    <a:pt x="211794" y="89636"/>
                  </a:lnTo>
                  <a:lnTo>
                    <a:pt x="201675" y="89280"/>
                  </a:lnTo>
                  <a:close/>
                </a:path>
                <a:path w="263525" h="132079">
                  <a:moveTo>
                    <a:pt x="240918" y="98170"/>
                  </a:moveTo>
                  <a:lnTo>
                    <a:pt x="201675" y="98170"/>
                  </a:lnTo>
                  <a:lnTo>
                    <a:pt x="216011" y="98956"/>
                  </a:lnTo>
                  <a:lnTo>
                    <a:pt x="226250" y="101314"/>
                  </a:lnTo>
                  <a:lnTo>
                    <a:pt x="232394" y="105243"/>
                  </a:lnTo>
                  <a:lnTo>
                    <a:pt x="234441" y="110743"/>
                  </a:lnTo>
                  <a:lnTo>
                    <a:pt x="234441" y="114680"/>
                  </a:lnTo>
                  <a:lnTo>
                    <a:pt x="231647" y="117728"/>
                  </a:lnTo>
                  <a:lnTo>
                    <a:pt x="226186" y="119887"/>
                  </a:lnTo>
                  <a:lnTo>
                    <a:pt x="220598" y="122174"/>
                  </a:lnTo>
                  <a:lnTo>
                    <a:pt x="212470" y="123316"/>
                  </a:lnTo>
                  <a:lnTo>
                    <a:pt x="240520" y="123316"/>
                  </a:lnTo>
                  <a:lnTo>
                    <a:pt x="241553" y="122808"/>
                  </a:lnTo>
                  <a:lnTo>
                    <a:pt x="245271" y="117728"/>
                  </a:lnTo>
                  <a:lnTo>
                    <a:pt x="245363" y="103886"/>
                  </a:lnTo>
                  <a:lnTo>
                    <a:pt x="241680" y="98551"/>
                  </a:lnTo>
                  <a:lnTo>
                    <a:pt x="240918" y="98170"/>
                  </a:lnTo>
                  <a:close/>
                </a:path>
                <a:path w="263525" h="132079">
                  <a:moveTo>
                    <a:pt x="33781" y="93471"/>
                  </a:moveTo>
                  <a:lnTo>
                    <a:pt x="23748" y="93471"/>
                  </a:lnTo>
                  <a:lnTo>
                    <a:pt x="23748" y="129539"/>
                  </a:lnTo>
                  <a:lnTo>
                    <a:pt x="111251" y="129539"/>
                  </a:lnTo>
                  <a:lnTo>
                    <a:pt x="111251" y="120650"/>
                  </a:lnTo>
                  <a:lnTo>
                    <a:pt x="33781" y="120650"/>
                  </a:lnTo>
                  <a:lnTo>
                    <a:pt x="33781" y="93471"/>
                  </a:lnTo>
                  <a:close/>
                </a:path>
                <a:path w="263525" h="132079">
                  <a:moveTo>
                    <a:pt x="107822" y="1142"/>
                  </a:moveTo>
                  <a:lnTo>
                    <a:pt x="97535" y="1142"/>
                  </a:lnTo>
                  <a:lnTo>
                    <a:pt x="97535" y="40004"/>
                  </a:lnTo>
                  <a:lnTo>
                    <a:pt x="75691" y="40004"/>
                  </a:lnTo>
                  <a:lnTo>
                    <a:pt x="75691" y="48894"/>
                  </a:lnTo>
                  <a:lnTo>
                    <a:pt x="97535" y="48894"/>
                  </a:lnTo>
                  <a:lnTo>
                    <a:pt x="97535" y="68579"/>
                  </a:lnTo>
                  <a:lnTo>
                    <a:pt x="75691" y="68579"/>
                  </a:lnTo>
                  <a:lnTo>
                    <a:pt x="75691" y="77342"/>
                  </a:lnTo>
                  <a:lnTo>
                    <a:pt x="97535" y="77342"/>
                  </a:lnTo>
                  <a:lnTo>
                    <a:pt x="97535" y="99949"/>
                  </a:lnTo>
                  <a:lnTo>
                    <a:pt x="107822" y="99949"/>
                  </a:lnTo>
                  <a:lnTo>
                    <a:pt x="107822" y="1142"/>
                  </a:lnTo>
                  <a:close/>
                </a:path>
                <a:path w="263525" h="132079">
                  <a:moveTo>
                    <a:pt x="48386" y="35305"/>
                  </a:moveTo>
                  <a:lnTo>
                    <a:pt x="28701" y="35305"/>
                  </a:lnTo>
                  <a:lnTo>
                    <a:pt x="20954" y="37591"/>
                  </a:lnTo>
                  <a:lnTo>
                    <a:pt x="15239" y="42290"/>
                  </a:lnTo>
                  <a:lnTo>
                    <a:pt x="9525" y="46862"/>
                  </a:lnTo>
                  <a:lnTo>
                    <a:pt x="6603" y="52450"/>
                  </a:lnTo>
                  <a:lnTo>
                    <a:pt x="6603" y="65658"/>
                  </a:lnTo>
                  <a:lnTo>
                    <a:pt x="9525" y="71246"/>
                  </a:lnTo>
                  <a:lnTo>
                    <a:pt x="15112" y="75945"/>
                  </a:lnTo>
                  <a:lnTo>
                    <a:pt x="20827" y="80517"/>
                  </a:lnTo>
                  <a:lnTo>
                    <a:pt x="28575" y="82930"/>
                  </a:lnTo>
                  <a:lnTo>
                    <a:pt x="48386" y="82930"/>
                  </a:lnTo>
                  <a:lnTo>
                    <a:pt x="56260" y="80517"/>
                  </a:lnTo>
                  <a:lnTo>
                    <a:pt x="61975" y="75945"/>
                  </a:lnTo>
                  <a:lnTo>
                    <a:pt x="64090" y="74167"/>
                  </a:lnTo>
                  <a:lnTo>
                    <a:pt x="32003" y="74167"/>
                  </a:lnTo>
                  <a:lnTo>
                    <a:pt x="26796" y="72770"/>
                  </a:lnTo>
                  <a:lnTo>
                    <a:pt x="18922" y="66928"/>
                  </a:lnTo>
                  <a:lnTo>
                    <a:pt x="16890" y="63373"/>
                  </a:lnTo>
                  <a:lnTo>
                    <a:pt x="16890" y="54737"/>
                  </a:lnTo>
                  <a:lnTo>
                    <a:pt x="18922" y="51180"/>
                  </a:lnTo>
                  <a:lnTo>
                    <a:pt x="26669" y="45465"/>
                  </a:lnTo>
                  <a:lnTo>
                    <a:pt x="32003" y="44068"/>
                  </a:lnTo>
                  <a:lnTo>
                    <a:pt x="64071" y="44068"/>
                  </a:lnTo>
                  <a:lnTo>
                    <a:pt x="61848" y="42290"/>
                  </a:lnTo>
                  <a:lnTo>
                    <a:pt x="56133" y="37591"/>
                  </a:lnTo>
                  <a:lnTo>
                    <a:pt x="48386" y="35305"/>
                  </a:lnTo>
                  <a:close/>
                </a:path>
                <a:path w="263525" h="132079">
                  <a:moveTo>
                    <a:pt x="64071" y="44068"/>
                  </a:moveTo>
                  <a:lnTo>
                    <a:pt x="45338" y="44068"/>
                  </a:lnTo>
                  <a:lnTo>
                    <a:pt x="50545" y="45465"/>
                  </a:lnTo>
                  <a:lnTo>
                    <a:pt x="54355" y="48387"/>
                  </a:lnTo>
                  <a:lnTo>
                    <a:pt x="58292" y="51180"/>
                  </a:lnTo>
                  <a:lnTo>
                    <a:pt x="60132" y="54737"/>
                  </a:lnTo>
                  <a:lnTo>
                    <a:pt x="60197" y="63373"/>
                  </a:lnTo>
                  <a:lnTo>
                    <a:pt x="58292" y="66928"/>
                  </a:lnTo>
                  <a:lnTo>
                    <a:pt x="54355" y="69850"/>
                  </a:lnTo>
                  <a:lnTo>
                    <a:pt x="50545" y="72770"/>
                  </a:lnTo>
                  <a:lnTo>
                    <a:pt x="45211" y="74167"/>
                  </a:lnTo>
                  <a:lnTo>
                    <a:pt x="64090" y="74167"/>
                  </a:lnTo>
                  <a:lnTo>
                    <a:pt x="67563" y="71246"/>
                  </a:lnTo>
                  <a:lnTo>
                    <a:pt x="70484" y="65658"/>
                  </a:lnTo>
                  <a:lnTo>
                    <a:pt x="70484" y="52450"/>
                  </a:lnTo>
                  <a:lnTo>
                    <a:pt x="67563" y="46862"/>
                  </a:lnTo>
                  <a:lnTo>
                    <a:pt x="64071" y="44068"/>
                  </a:lnTo>
                  <a:close/>
                </a:path>
                <a:path w="263525" h="132079">
                  <a:moveTo>
                    <a:pt x="77342" y="19430"/>
                  </a:moveTo>
                  <a:lnTo>
                    <a:pt x="0" y="19430"/>
                  </a:lnTo>
                  <a:lnTo>
                    <a:pt x="0" y="28575"/>
                  </a:lnTo>
                  <a:lnTo>
                    <a:pt x="77342" y="28575"/>
                  </a:lnTo>
                  <a:lnTo>
                    <a:pt x="77342" y="19430"/>
                  </a:lnTo>
                  <a:close/>
                </a:path>
                <a:path w="263525" h="132079">
                  <a:moveTo>
                    <a:pt x="43687" y="2031"/>
                  </a:moveTo>
                  <a:lnTo>
                    <a:pt x="33527" y="2031"/>
                  </a:lnTo>
                  <a:lnTo>
                    <a:pt x="33527" y="19430"/>
                  </a:lnTo>
                  <a:lnTo>
                    <a:pt x="43687" y="19430"/>
                  </a:lnTo>
                  <a:lnTo>
                    <a:pt x="43687" y="2031"/>
                  </a:lnTo>
                  <a:close/>
                </a:path>
                <a:path w="263525" h="132079">
                  <a:moveTo>
                    <a:pt x="191896" y="26924"/>
                  </a:moveTo>
                  <a:lnTo>
                    <a:pt x="171322" y="26924"/>
                  </a:lnTo>
                  <a:lnTo>
                    <a:pt x="163194" y="28575"/>
                  </a:lnTo>
                  <a:lnTo>
                    <a:pt x="157479" y="31876"/>
                  </a:lnTo>
                  <a:lnTo>
                    <a:pt x="151764" y="35305"/>
                  </a:lnTo>
                  <a:lnTo>
                    <a:pt x="148843" y="40004"/>
                  </a:lnTo>
                  <a:lnTo>
                    <a:pt x="148843" y="51307"/>
                  </a:lnTo>
                  <a:lnTo>
                    <a:pt x="151129" y="55625"/>
                  </a:lnTo>
                  <a:lnTo>
                    <a:pt x="155701" y="58927"/>
                  </a:lnTo>
                  <a:lnTo>
                    <a:pt x="160273" y="62356"/>
                  </a:lnTo>
                  <a:lnTo>
                    <a:pt x="167258" y="64388"/>
                  </a:lnTo>
                  <a:lnTo>
                    <a:pt x="176402" y="64896"/>
                  </a:lnTo>
                  <a:lnTo>
                    <a:pt x="176402" y="74294"/>
                  </a:lnTo>
                  <a:lnTo>
                    <a:pt x="165330" y="74535"/>
                  </a:lnTo>
                  <a:lnTo>
                    <a:pt x="138683" y="74802"/>
                  </a:lnTo>
                  <a:lnTo>
                    <a:pt x="139700" y="83692"/>
                  </a:lnTo>
                  <a:lnTo>
                    <a:pt x="180466" y="83057"/>
                  </a:lnTo>
                  <a:lnTo>
                    <a:pt x="205692" y="82200"/>
                  </a:lnTo>
                  <a:lnTo>
                    <a:pt x="215917" y="81700"/>
                  </a:lnTo>
                  <a:lnTo>
                    <a:pt x="224535" y="81152"/>
                  </a:lnTo>
                  <a:lnTo>
                    <a:pt x="224014" y="74167"/>
                  </a:lnTo>
                  <a:lnTo>
                    <a:pt x="186562" y="74167"/>
                  </a:lnTo>
                  <a:lnTo>
                    <a:pt x="186562" y="64896"/>
                  </a:lnTo>
                  <a:lnTo>
                    <a:pt x="195833" y="64388"/>
                  </a:lnTo>
                  <a:lnTo>
                    <a:pt x="202691" y="62356"/>
                  </a:lnTo>
                  <a:lnTo>
                    <a:pt x="210556" y="56641"/>
                  </a:lnTo>
                  <a:lnTo>
                    <a:pt x="166496" y="56641"/>
                  </a:lnTo>
                  <a:lnTo>
                    <a:pt x="158876" y="53086"/>
                  </a:lnTo>
                  <a:lnTo>
                    <a:pt x="158876" y="38862"/>
                  </a:lnTo>
                  <a:lnTo>
                    <a:pt x="166496" y="35178"/>
                  </a:lnTo>
                  <a:lnTo>
                    <a:pt x="210620" y="35178"/>
                  </a:lnTo>
                  <a:lnTo>
                    <a:pt x="199897" y="28701"/>
                  </a:lnTo>
                  <a:lnTo>
                    <a:pt x="191896" y="26924"/>
                  </a:lnTo>
                  <a:close/>
                </a:path>
                <a:path w="263525" h="132079">
                  <a:moveTo>
                    <a:pt x="223900" y="72643"/>
                  </a:moveTo>
                  <a:lnTo>
                    <a:pt x="216191" y="73096"/>
                  </a:lnTo>
                  <a:lnTo>
                    <a:pt x="207375" y="73501"/>
                  </a:lnTo>
                  <a:lnTo>
                    <a:pt x="186562" y="74167"/>
                  </a:lnTo>
                  <a:lnTo>
                    <a:pt x="224014" y="74167"/>
                  </a:lnTo>
                  <a:lnTo>
                    <a:pt x="223900" y="72643"/>
                  </a:lnTo>
                  <a:close/>
                </a:path>
                <a:path w="263525" h="132079">
                  <a:moveTo>
                    <a:pt x="210620" y="35178"/>
                  </a:moveTo>
                  <a:lnTo>
                    <a:pt x="196722" y="35178"/>
                  </a:lnTo>
                  <a:lnTo>
                    <a:pt x="204215" y="38862"/>
                  </a:lnTo>
                  <a:lnTo>
                    <a:pt x="204215" y="53086"/>
                  </a:lnTo>
                  <a:lnTo>
                    <a:pt x="196722" y="56641"/>
                  </a:lnTo>
                  <a:lnTo>
                    <a:pt x="210556" y="56641"/>
                  </a:lnTo>
                  <a:lnTo>
                    <a:pt x="211962" y="55625"/>
                  </a:lnTo>
                  <a:lnTo>
                    <a:pt x="214248" y="51307"/>
                  </a:lnTo>
                  <a:lnTo>
                    <a:pt x="214248" y="40258"/>
                  </a:lnTo>
                  <a:lnTo>
                    <a:pt x="211454" y="35687"/>
                  </a:lnTo>
                  <a:lnTo>
                    <a:pt x="210620" y="35178"/>
                  </a:lnTo>
                  <a:close/>
                </a:path>
                <a:path w="263525" h="132079">
                  <a:moveTo>
                    <a:pt x="243585" y="1142"/>
                  </a:moveTo>
                  <a:lnTo>
                    <a:pt x="233552" y="1142"/>
                  </a:lnTo>
                  <a:lnTo>
                    <a:pt x="233552" y="88645"/>
                  </a:lnTo>
                  <a:lnTo>
                    <a:pt x="243585" y="88645"/>
                  </a:lnTo>
                  <a:lnTo>
                    <a:pt x="243585" y="53212"/>
                  </a:lnTo>
                  <a:lnTo>
                    <a:pt x="263397" y="53212"/>
                  </a:lnTo>
                  <a:lnTo>
                    <a:pt x="263397" y="44068"/>
                  </a:lnTo>
                  <a:lnTo>
                    <a:pt x="243585" y="44068"/>
                  </a:lnTo>
                  <a:lnTo>
                    <a:pt x="243585" y="1142"/>
                  </a:lnTo>
                  <a:close/>
                </a:path>
                <a:path w="263525" h="132079">
                  <a:moveTo>
                    <a:pt x="220471" y="13462"/>
                  </a:moveTo>
                  <a:lnTo>
                    <a:pt x="142620" y="13462"/>
                  </a:lnTo>
                  <a:lnTo>
                    <a:pt x="142620" y="22478"/>
                  </a:lnTo>
                  <a:lnTo>
                    <a:pt x="220471" y="22478"/>
                  </a:lnTo>
                  <a:lnTo>
                    <a:pt x="220471" y="13462"/>
                  </a:lnTo>
                  <a:close/>
                </a:path>
                <a:path w="263525" h="132079">
                  <a:moveTo>
                    <a:pt x="186689" y="0"/>
                  </a:moveTo>
                  <a:lnTo>
                    <a:pt x="176529" y="0"/>
                  </a:lnTo>
                  <a:lnTo>
                    <a:pt x="176529" y="13462"/>
                  </a:lnTo>
                  <a:lnTo>
                    <a:pt x="186689" y="13462"/>
                  </a:lnTo>
                  <a:lnTo>
                    <a:pt x="1866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766572" y="4518659"/>
            <a:ext cx="1805939" cy="2592705"/>
            <a:chOff x="766572" y="4518659"/>
            <a:chExt cx="1805939" cy="2592705"/>
          </a:xfrm>
        </p:grpSpPr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5716" y="4527803"/>
              <a:ext cx="1787652" cy="235020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771144" y="4523231"/>
              <a:ext cx="1797050" cy="2583180"/>
            </a:xfrm>
            <a:custGeom>
              <a:avLst/>
              <a:gdLst/>
              <a:ahLst/>
              <a:cxnLst/>
              <a:rect l="l" t="t" r="r" b="b"/>
              <a:pathLst>
                <a:path w="1797050" h="2583179">
                  <a:moveTo>
                    <a:pt x="0" y="2583179"/>
                  </a:moveTo>
                  <a:lnTo>
                    <a:pt x="1796795" y="2583179"/>
                  </a:lnTo>
                  <a:lnTo>
                    <a:pt x="1796795" y="0"/>
                  </a:lnTo>
                  <a:lnTo>
                    <a:pt x="0" y="0"/>
                  </a:lnTo>
                  <a:lnTo>
                    <a:pt x="0" y="2583179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864" y="5375147"/>
              <a:ext cx="1677924" cy="964691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2772" y="5399531"/>
              <a:ext cx="1544574" cy="846581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1221765" y="5684900"/>
              <a:ext cx="796925" cy="287655"/>
            </a:xfrm>
            <a:custGeom>
              <a:avLst/>
              <a:gdLst/>
              <a:ahLst/>
              <a:cxnLst/>
              <a:rect l="l" t="t" r="r" b="b"/>
              <a:pathLst>
                <a:path w="796925" h="287654">
                  <a:moveTo>
                    <a:pt x="270865" y="104648"/>
                  </a:moveTo>
                  <a:lnTo>
                    <a:pt x="242925" y="110617"/>
                  </a:lnTo>
                  <a:lnTo>
                    <a:pt x="222859" y="245745"/>
                  </a:lnTo>
                  <a:lnTo>
                    <a:pt x="249402" y="240157"/>
                  </a:lnTo>
                  <a:lnTo>
                    <a:pt x="252958" y="208153"/>
                  </a:lnTo>
                  <a:lnTo>
                    <a:pt x="300075" y="198247"/>
                  </a:lnTo>
                  <a:lnTo>
                    <a:pt x="329159" y="198247"/>
                  </a:lnTo>
                  <a:lnTo>
                    <a:pt x="322594" y="187706"/>
                  </a:lnTo>
                  <a:lnTo>
                    <a:pt x="254482" y="187706"/>
                  </a:lnTo>
                  <a:lnTo>
                    <a:pt x="260614" y="136398"/>
                  </a:lnTo>
                  <a:lnTo>
                    <a:pt x="260587" y="130859"/>
                  </a:lnTo>
                  <a:lnTo>
                    <a:pt x="260324" y="128143"/>
                  </a:lnTo>
                  <a:lnTo>
                    <a:pt x="260959" y="128016"/>
                  </a:lnTo>
                  <a:lnTo>
                    <a:pt x="285419" y="128016"/>
                  </a:lnTo>
                  <a:lnTo>
                    <a:pt x="270865" y="104648"/>
                  </a:lnTo>
                  <a:close/>
                </a:path>
                <a:path w="796925" h="287654">
                  <a:moveTo>
                    <a:pt x="329159" y="198247"/>
                  </a:moveTo>
                  <a:lnTo>
                    <a:pt x="300075" y="198247"/>
                  </a:lnTo>
                  <a:lnTo>
                    <a:pt x="316585" y="226060"/>
                  </a:lnTo>
                  <a:lnTo>
                    <a:pt x="343001" y="220472"/>
                  </a:lnTo>
                  <a:lnTo>
                    <a:pt x="329159" y="198247"/>
                  </a:lnTo>
                  <a:close/>
                </a:path>
                <a:path w="796925" h="287654">
                  <a:moveTo>
                    <a:pt x="367512" y="84328"/>
                  </a:moveTo>
                  <a:lnTo>
                    <a:pt x="332587" y="91694"/>
                  </a:lnTo>
                  <a:lnTo>
                    <a:pt x="359003" y="217043"/>
                  </a:lnTo>
                  <a:lnTo>
                    <a:pt x="381101" y="212471"/>
                  </a:lnTo>
                  <a:lnTo>
                    <a:pt x="365480" y="138811"/>
                  </a:lnTo>
                  <a:lnTo>
                    <a:pt x="358241" y="108839"/>
                  </a:lnTo>
                  <a:lnTo>
                    <a:pt x="358876" y="108712"/>
                  </a:lnTo>
                  <a:lnTo>
                    <a:pt x="382994" y="108712"/>
                  </a:lnTo>
                  <a:lnTo>
                    <a:pt x="367512" y="84328"/>
                  </a:lnTo>
                  <a:close/>
                </a:path>
                <a:path w="796925" h="287654">
                  <a:moveTo>
                    <a:pt x="382994" y="108712"/>
                  </a:moveTo>
                  <a:lnTo>
                    <a:pt x="358876" y="108712"/>
                  </a:lnTo>
                  <a:lnTo>
                    <a:pt x="362432" y="116840"/>
                  </a:lnTo>
                  <a:lnTo>
                    <a:pt x="364845" y="121920"/>
                  </a:lnTo>
                  <a:lnTo>
                    <a:pt x="366115" y="124079"/>
                  </a:lnTo>
                  <a:lnTo>
                    <a:pt x="418312" y="204597"/>
                  </a:lnTo>
                  <a:lnTo>
                    <a:pt x="436727" y="200660"/>
                  </a:lnTo>
                  <a:lnTo>
                    <a:pt x="441045" y="172466"/>
                  </a:lnTo>
                  <a:lnTo>
                    <a:pt x="421741" y="172466"/>
                  </a:lnTo>
                  <a:lnTo>
                    <a:pt x="419836" y="167640"/>
                  </a:lnTo>
                  <a:lnTo>
                    <a:pt x="417042" y="162179"/>
                  </a:lnTo>
                  <a:lnTo>
                    <a:pt x="413232" y="156337"/>
                  </a:lnTo>
                  <a:lnTo>
                    <a:pt x="382994" y="108712"/>
                  </a:lnTo>
                  <a:close/>
                </a:path>
                <a:path w="796925" h="287654">
                  <a:moveTo>
                    <a:pt x="476605" y="89027"/>
                  </a:moveTo>
                  <a:lnTo>
                    <a:pt x="452475" y="89027"/>
                  </a:lnTo>
                  <a:lnTo>
                    <a:pt x="453815" y="97313"/>
                  </a:lnTo>
                  <a:lnTo>
                    <a:pt x="455033" y="104648"/>
                  </a:lnTo>
                  <a:lnTo>
                    <a:pt x="456097" y="110617"/>
                  </a:lnTo>
                  <a:lnTo>
                    <a:pt x="457162" y="115861"/>
                  </a:lnTo>
                  <a:lnTo>
                    <a:pt x="473430" y="193040"/>
                  </a:lnTo>
                  <a:lnTo>
                    <a:pt x="497433" y="187960"/>
                  </a:lnTo>
                  <a:lnTo>
                    <a:pt x="476605" y="89027"/>
                  </a:lnTo>
                  <a:close/>
                </a:path>
                <a:path w="796925" h="287654">
                  <a:moveTo>
                    <a:pt x="285419" y="128016"/>
                  </a:moveTo>
                  <a:lnTo>
                    <a:pt x="260959" y="128016"/>
                  </a:lnTo>
                  <a:lnTo>
                    <a:pt x="262610" y="133096"/>
                  </a:lnTo>
                  <a:lnTo>
                    <a:pt x="264007" y="136398"/>
                  </a:lnTo>
                  <a:lnTo>
                    <a:pt x="265023" y="138049"/>
                  </a:lnTo>
                  <a:lnTo>
                    <a:pt x="289915" y="180213"/>
                  </a:lnTo>
                  <a:lnTo>
                    <a:pt x="254482" y="187706"/>
                  </a:lnTo>
                  <a:lnTo>
                    <a:pt x="322594" y="187706"/>
                  </a:lnTo>
                  <a:lnTo>
                    <a:pt x="285419" y="128016"/>
                  </a:lnTo>
                  <a:close/>
                </a:path>
                <a:path w="796925" h="287654">
                  <a:moveTo>
                    <a:pt x="471017" y="62484"/>
                  </a:moveTo>
                  <a:lnTo>
                    <a:pt x="423900" y="153797"/>
                  </a:lnTo>
                  <a:lnTo>
                    <a:pt x="422376" y="172339"/>
                  </a:lnTo>
                  <a:lnTo>
                    <a:pt x="421741" y="172466"/>
                  </a:lnTo>
                  <a:lnTo>
                    <a:pt x="441045" y="172466"/>
                  </a:lnTo>
                  <a:lnTo>
                    <a:pt x="451840" y="101981"/>
                  </a:lnTo>
                  <a:lnTo>
                    <a:pt x="452057" y="97313"/>
                  </a:lnTo>
                  <a:lnTo>
                    <a:pt x="451967" y="89154"/>
                  </a:lnTo>
                  <a:lnTo>
                    <a:pt x="452475" y="89027"/>
                  </a:lnTo>
                  <a:lnTo>
                    <a:pt x="476605" y="89027"/>
                  </a:lnTo>
                  <a:lnTo>
                    <a:pt x="471017" y="62484"/>
                  </a:lnTo>
                  <a:close/>
                </a:path>
                <a:path w="796925" h="287654">
                  <a:moveTo>
                    <a:pt x="562991" y="45710"/>
                  </a:moveTo>
                  <a:lnTo>
                    <a:pt x="542391" y="47498"/>
                  </a:lnTo>
                  <a:lnTo>
                    <a:pt x="500989" y="56134"/>
                  </a:lnTo>
                  <a:lnTo>
                    <a:pt x="527532" y="181610"/>
                  </a:lnTo>
                  <a:lnTo>
                    <a:pt x="551789" y="176403"/>
                  </a:lnTo>
                  <a:lnTo>
                    <a:pt x="542391" y="131953"/>
                  </a:lnTo>
                  <a:lnTo>
                    <a:pt x="556742" y="128905"/>
                  </a:lnTo>
                  <a:lnTo>
                    <a:pt x="566624" y="126331"/>
                  </a:lnTo>
                  <a:lnTo>
                    <a:pt x="575316" y="122412"/>
                  </a:lnTo>
                  <a:lnTo>
                    <a:pt x="582817" y="117135"/>
                  </a:lnTo>
                  <a:lnTo>
                    <a:pt x="586715" y="113030"/>
                  </a:lnTo>
                  <a:lnTo>
                    <a:pt x="538327" y="113030"/>
                  </a:lnTo>
                  <a:lnTo>
                    <a:pt x="529437" y="70358"/>
                  </a:lnTo>
                  <a:lnTo>
                    <a:pt x="542264" y="67691"/>
                  </a:lnTo>
                  <a:lnTo>
                    <a:pt x="553291" y="66738"/>
                  </a:lnTo>
                  <a:lnTo>
                    <a:pt x="592544" y="66738"/>
                  </a:lnTo>
                  <a:lnTo>
                    <a:pt x="590093" y="60517"/>
                  </a:lnTo>
                  <a:lnTo>
                    <a:pt x="578888" y="50053"/>
                  </a:lnTo>
                  <a:lnTo>
                    <a:pt x="562991" y="45710"/>
                  </a:lnTo>
                  <a:close/>
                </a:path>
                <a:path w="796925" h="287654">
                  <a:moveTo>
                    <a:pt x="592544" y="66738"/>
                  </a:moveTo>
                  <a:lnTo>
                    <a:pt x="553291" y="66738"/>
                  </a:lnTo>
                  <a:lnTo>
                    <a:pt x="561806" y="69024"/>
                  </a:lnTo>
                  <a:lnTo>
                    <a:pt x="567821" y="74549"/>
                  </a:lnTo>
                  <a:lnTo>
                    <a:pt x="571347" y="83312"/>
                  </a:lnTo>
                  <a:lnTo>
                    <a:pt x="571776" y="93146"/>
                  </a:lnTo>
                  <a:lnTo>
                    <a:pt x="568490" y="100933"/>
                  </a:lnTo>
                  <a:lnTo>
                    <a:pt x="561489" y="106672"/>
                  </a:lnTo>
                  <a:lnTo>
                    <a:pt x="550773" y="110363"/>
                  </a:lnTo>
                  <a:lnTo>
                    <a:pt x="538327" y="113030"/>
                  </a:lnTo>
                  <a:lnTo>
                    <a:pt x="586715" y="113030"/>
                  </a:lnTo>
                  <a:lnTo>
                    <a:pt x="589127" y="110490"/>
                  </a:lnTo>
                  <a:lnTo>
                    <a:pt x="593888" y="102967"/>
                  </a:lnTo>
                  <a:lnTo>
                    <a:pt x="596731" y="94884"/>
                  </a:lnTo>
                  <a:lnTo>
                    <a:pt x="597646" y="86254"/>
                  </a:lnTo>
                  <a:lnTo>
                    <a:pt x="596620" y="77089"/>
                  </a:lnTo>
                  <a:lnTo>
                    <a:pt x="592544" y="66738"/>
                  </a:lnTo>
                  <a:close/>
                </a:path>
                <a:path w="796925" h="287654">
                  <a:moveTo>
                    <a:pt x="632688" y="28448"/>
                  </a:moveTo>
                  <a:lnTo>
                    <a:pt x="608431" y="33528"/>
                  </a:lnTo>
                  <a:lnTo>
                    <a:pt x="634847" y="158877"/>
                  </a:lnTo>
                  <a:lnTo>
                    <a:pt x="706602" y="143764"/>
                  </a:lnTo>
                  <a:lnTo>
                    <a:pt x="704443" y="133731"/>
                  </a:lnTo>
                  <a:lnTo>
                    <a:pt x="654913" y="133731"/>
                  </a:lnTo>
                  <a:lnTo>
                    <a:pt x="632688" y="28448"/>
                  </a:lnTo>
                  <a:close/>
                </a:path>
                <a:path w="796925" h="287654">
                  <a:moveTo>
                    <a:pt x="767689" y="0"/>
                  </a:moveTo>
                  <a:lnTo>
                    <a:pt x="697839" y="14605"/>
                  </a:lnTo>
                  <a:lnTo>
                    <a:pt x="724382" y="140081"/>
                  </a:lnTo>
                  <a:lnTo>
                    <a:pt x="796899" y="124714"/>
                  </a:lnTo>
                  <a:lnTo>
                    <a:pt x="794830" y="114808"/>
                  </a:lnTo>
                  <a:lnTo>
                    <a:pt x="744321" y="114808"/>
                  </a:lnTo>
                  <a:lnTo>
                    <a:pt x="737336" y="81788"/>
                  </a:lnTo>
                  <a:lnTo>
                    <a:pt x="779627" y="72898"/>
                  </a:lnTo>
                  <a:lnTo>
                    <a:pt x="777308" y="61722"/>
                  </a:lnTo>
                  <a:lnTo>
                    <a:pt x="733145" y="61722"/>
                  </a:lnTo>
                  <a:lnTo>
                    <a:pt x="726414" y="29718"/>
                  </a:lnTo>
                  <a:lnTo>
                    <a:pt x="771880" y="20193"/>
                  </a:lnTo>
                  <a:lnTo>
                    <a:pt x="767689" y="0"/>
                  </a:lnTo>
                  <a:close/>
                </a:path>
                <a:path w="796925" h="287654">
                  <a:moveTo>
                    <a:pt x="702284" y="123698"/>
                  </a:moveTo>
                  <a:lnTo>
                    <a:pt x="654913" y="133731"/>
                  </a:lnTo>
                  <a:lnTo>
                    <a:pt x="704443" y="133731"/>
                  </a:lnTo>
                  <a:lnTo>
                    <a:pt x="702284" y="123698"/>
                  </a:lnTo>
                  <a:close/>
                </a:path>
                <a:path w="796925" h="287654">
                  <a:moveTo>
                    <a:pt x="792708" y="104648"/>
                  </a:moveTo>
                  <a:lnTo>
                    <a:pt x="744321" y="114808"/>
                  </a:lnTo>
                  <a:lnTo>
                    <a:pt x="794830" y="114808"/>
                  </a:lnTo>
                  <a:lnTo>
                    <a:pt x="792708" y="104648"/>
                  </a:lnTo>
                  <a:close/>
                </a:path>
                <a:path w="796925" h="287654">
                  <a:moveTo>
                    <a:pt x="775436" y="52705"/>
                  </a:moveTo>
                  <a:lnTo>
                    <a:pt x="733145" y="61722"/>
                  </a:lnTo>
                  <a:lnTo>
                    <a:pt x="777308" y="61722"/>
                  </a:lnTo>
                  <a:lnTo>
                    <a:pt x="775436" y="52705"/>
                  </a:lnTo>
                  <a:close/>
                </a:path>
                <a:path w="796925" h="287654">
                  <a:moveTo>
                    <a:pt x="69824" y="147066"/>
                  </a:moveTo>
                  <a:lnTo>
                    <a:pt x="0" y="161798"/>
                  </a:lnTo>
                  <a:lnTo>
                    <a:pt x="26441" y="287274"/>
                  </a:lnTo>
                  <a:lnTo>
                    <a:pt x="99034" y="271907"/>
                  </a:lnTo>
                  <a:lnTo>
                    <a:pt x="96965" y="262001"/>
                  </a:lnTo>
                  <a:lnTo>
                    <a:pt x="46481" y="262001"/>
                  </a:lnTo>
                  <a:lnTo>
                    <a:pt x="39509" y="228981"/>
                  </a:lnTo>
                  <a:lnTo>
                    <a:pt x="81762" y="220091"/>
                  </a:lnTo>
                  <a:lnTo>
                    <a:pt x="79416" y="208788"/>
                  </a:lnTo>
                  <a:lnTo>
                    <a:pt x="35280" y="208788"/>
                  </a:lnTo>
                  <a:lnTo>
                    <a:pt x="28536" y="176911"/>
                  </a:lnTo>
                  <a:lnTo>
                    <a:pt x="74015" y="167259"/>
                  </a:lnTo>
                  <a:lnTo>
                    <a:pt x="69824" y="147066"/>
                  </a:lnTo>
                  <a:close/>
                </a:path>
                <a:path w="796925" h="287654">
                  <a:moveTo>
                    <a:pt x="116052" y="137414"/>
                  </a:moveTo>
                  <a:lnTo>
                    <a:pt x="86461" y="143637"/>
                  </a:lnTo>
                  <a:lnTo>
                    <a:pt x="136753" y="198501"/>
                  </a:lnTo>
                  <a:lnTo>
                    <a:pt x="109448" y="269748"/>
                  </a:lnTo>
                  <a:lnTo>
                    <a:pt x="153644" y="215773"/>
                  </a:lnTo>
                  <a:lnTo>
                    <a:pt x="154914" y="207264"/>
                  </a:lnTo>
                  <a:lnTo>
                    <a:pt x="155168" y="207137"/>
                  </a:lnTo>
                  <a:lnTo>
                    <a:pt x="184073" y="207137"/>
                  </a:lnTo>
                  <a:lnTo>
                    <a:pt x="168884" y="191135"/>
                  </a:lnTo>
                  <a:lnTo>
                    <a:pt x="172170" y="181864"/>
                  </a:lnTo>
                  <a:lnTo>
                    <a:pt x="150596" y="181864"/>
                  </a:lnTo>
                  <a:lnTo>
                    <a:pt x="148564" y="178181"/>
                  </a:lnTo>
                  <a:lnTo>
                    <a:pt x="146532" y="175133"/>
                  </a:lnTo>
                  <a:lnTo>
                    <a:pt x="144500" y="172593"/>
                  </a:lnTo>
                  <a:lnTo>
                    <a:pt x="116052" y="137414"/>
                  </a:lnTo>
                  <a:close/>
                </a:path>
                <a:path w="796925" h="287654">
                  <a:moveTo>
                    <a:pt x="94843" y="251841"/>
                  </a:moveTo>
                  <a:lnTo>
                    <a:pt x="46481" y="262001"/>
                  </a:lnTo>
                  <a:lnTo>
                    <a:pt x="96965" y="262001"/>
                  </a:lnTo>
                  <a:lnTo>
                    <a:pt x="94843" y="251841"/>
                  </a:lnTo>
                  <a:close/>
                </a:path>
                <a:path w="796925" h="287654">
                  <a:moveTo>
                    <a:pt x="184073" y="207137"/>
                  </a:moveTo>
                  <a:lnTo>
                    <a:pt x="155168" y="207137"/>
                  </a:lnTo>
                  <a:lnTo>
                    <a:pt x="156819" y="210693"/>
                  </a:lnTo>
                  <a:lnTo>
                    <a:pt x="158216" y="212979"/>
                  </a:lnTo>
                  <a:lnTo>
                    <a:pt x="159359" y="214376"/>
                  </a:lnTo>
                  <a:lnTo>
                    <a:pt x="192252" y="252222"/>
                  </a:lnTo>
                  <a:lnTo>
                    <a:pt x="221081" y="246126"/>
                  </a:lnTo>
                  <a:lnTo>
                    <a:pt x="184073" y="207137"/>
                  </a:lnTo>
                  <a:close/>
                </a:path>
                <a:path w="796925" h="287654">
                  <a:moveTo>
                    <a:pt x="77571" y="199898"/>
                  </a:moveTo>
                  <a:lnTo>
                    <a:pt x="35280" y="208788"/>
                  </a:lnTo>
                  <a:lnTo>
                    <a:pt x="79416" y="208788"/>
                  </a:lnTo>
                  <a:lnTo>
                    <a:pt x="77571" y="199898"/>
                  </a:lnTo>
                  <a:close/>
                </a:path>
                <a:path w="796925" h="287654">
                  <a:moveTo>
                    <a:pt x="193776" y="120904"/>
                  </a:moveTo>
                  <a:lnTo>
                    <a:pt x="166598" y="126746"/>
                  </a:lnTo>
                  <a:lnTo>
                    <a:pt x="153009" y="170434"/>
                  </a:lnTo>
                  <a:lnTo>
                    <a:pt x="151231" y="179197"/>
                  </a:lnTo>
                  <a:lnTo>
                    <a:pt x="150977" y="181737"/>
                  </a:lnTo>
                  <a:lnTo>
                    <a:pt x="150596" y="181864"/>
                  </a:lnTo>
                  <a:lnTo>
                    <a:pt x="172170" y="181864"/>
                  </a:lnTo>
                  <a:lnTo>
                    <a:pt x="193776" y="12090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 descr=""/>
          <p:cNvGrpSpPr/>
          <p:nvPr/>
        </p:nvGrpSpPr>
        <p:grpSpPr>
          <a:xfrm>
            <a:off x="2764535" y="4518659"/>
            <a:ext cx="4076700" cy="2592705"/>
            <a:chOff x="2764535" y="4518659"/>
            <a:chExt cx="4076700" cy="2592705"/>
          </a:xfrm>
        </p:grpSpPr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73679" y="5824727"/>
              <a:ext cx="4058412" cy="1277112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2769107" y="5820155"/>
              <a:ext cx="4067810" cy="1286510"/>
            </a:xfrm>
            <a:custGeom>
              <a:avLst/>
              <a:gdLst/>
              <a:ahLst/>
              <a:cxnLst/>
              <a:rect l="l" t="t" r="r" b="b"/>
              <a:pathLst>
                <a:path w="4067809" h="1286509">
                  <a:moveTo>
                    <a:pt x="0" y="1286256"/>
                  </a:moveTo>
                  <a:lnTo>
                    <a:pt x="4067555" y="1286256"/>
                  </a:lnTo>
                  <a:lnTo>
                    <a:pt x="4067555" y="0"/>
                  </a:lnTo>
                  <a:lnTo>
                    <a:pt x="0" y="0"/>
                  </a:lnTo>
                  <a:lnTo>
                    <a:pt x="0" y="1286256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73679" y="4527803"/>
              <a:ext cx="4058412" cy="1205484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2769107" y="4523231"/>
              <a:ext cx="4067810" cy="1214755"/>
            </a:xfrm>
            <a:custGeom>
              <a:avLst/>
              <a:gdLst/>
              <a:ahLst/>
              <a:cxnLst/>
              <a:rect l="l" t="t" r="r" b="b"/>
              <a:pathLst>
                <a:path w="4067809" h="1214754">
                  <a:moveTo>
                    <a:pt x="0" y="1214627"/>
                  </a:moveTo>
                  <a:lnTo>
                    <a:pt x="4067555" y="1214627"/>
                  </a:lnTo>
                  <a:lnTo>
                    <a:pt x="4067555" y="0"/>
                  </a:lnTo>
                  <a:lnTo>
                    <a:pt x="0" y="0"/>
                  </a:lnTo>
                  <a:lnTo>
                    <a:pt x="0" y="1214627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91583" y="5366003"/>
              <a:ext cx="1677924" cy="964691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17491" y="5390387"/>
              <a:ext cx="1544574" cy="846582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4696459" y="5675121"/>
              <a:ext cx="796925" cy="287655"/>
            </a:xfrm>
            <a:custGeom>
              <a:avLst/>
              <a:gdLst/>
              <a:ahLst/>
              <a:cxnLst/>
              <a:rect l="l" t="t" r="r" b="b"/>
              <a:pathLst>
                <a:path w="796925" h="287654">
                  <a:moveTo>
                    <a:pt x="270890" y="104775"/>
                  </a:moveTo>
                  <a:lnTo>
                    <a:pt x="242824" y="110743"/>
                  </a:lnTo>
                  <a:lnTo>
                    <a:pt x="222885" y="245871"/>
                  </a:lnTo>
                  <a:lnTo>
                    <a:pt x="249300" y="240283"/>
                  </a:lnTo>
                  <a:lnTo>
                    <a:pt x="252984" y="208280"/>
                  </a:lnTo>
                  <a:lnTo>
                    <a:pt x="299974" y="198246"/>
                  </a:lnTo>
                  <a:lnTo>
                    <a:pt x="329106" y="198246"/>
                  </a:lnTo>
                  <a:lnTo>
                    <a:pt x="322620" y="187832"/>
                  </a:lnTo>
                  <a:lnTo>
                    <a:pt x="254507" y="187832"/>
                  </a:lnTo>
                  <a:lnTo>
                    <a:pt x="260350" y="138937"/>
                  </a:lnTo>
                  <a:lnTo>
                    <a:pt x="260553" y="136398"/>
                  </a:lnTo>
                  <a:lnTo>
                    <a:pt x="260485" y="130986"/>
                  </a:lnTo>
                  <a:lnTo>
                    <a:pt x="260223" y="128269"/>
                  </a:lnTo>
                  <a:lnTo>
                    <a:pt x="260857" y="128143"/>
                  </a:lnTo>
                  <a:lnTo>
                    <a:pt x="285444" y="128143"/>
                  </a:lnTo>
                  <a:lnTo>
                    <a:pt x="270890" y="104775"/>
                  </a:lnTo>
                  <a:close/>
                </a:path>
                <a:path w="796925" h="287654">
                  <a:moveTo>
                    <a:pt x="329106" y="198246"/>
                  </a:moveTo>
                  <a:lnTo>
                    <a:pt x="299974" y="198246"/>
                  </a:lnTo>
                  <a:lnTo>
                    <a:pt x="316484" y="226187"/>
                  </a:lnTo>
                  <a:lnTo>
                    <a:pt x="343026" y="220599"/>
                  </a:lnTo>
                  <a:lnTo>
                    <a:pt x="329106" y="198246"/>
                  </a:lnTo>
                  <a:close/>
                </a:path>
                <a:path w="796925" h="287654">
                  <a:moveTo>
                    <a:pt x="367411" y="84455"/>
                  </a:moveTo>
                  <a:lnTo>
                    <a:pt x="332486" y="91820"/>
                  </a:lnTo>
                  <a:lnTo>
                    <a:pt x="358901" y="217169"/>
                  </a:lnTo>
                  <a:lnTo>
                    <a:pt x="381000" y="212598"/>
                  </a:lnTo>
                  <a:lnTo>
                    <a:pt x="365505" y="138937"/>
                  </a:lnTo>
                  <a:lnTo>
                    <a:pt x="358139" y="108965"/>
                  </a:lnTo>
                  <a:lnTo>
                    <a:pt x="358775" y="108838"/>
                  </a:lnTo>
                  <a:lnTo>
                    <a:pt x="382964" y="108838"/>
                  </a:lnTo>
                  <a:lnTo>
                    <a:pt x="367411" y="84455"/>
                  </a:lnTo>
                  <a:close/>
                </a:path>
                <a:path w="796925" h="287654">
                  <a:moveTo>
                    <a:pt x="382964" y="108838"/>
                  </a:moveTo>
                  <a:lnTo>
                    <a:pt x="358775" y="108838"/>
                  </a:lnTo>
                  <a:lnTo>
                    <a:pt x="362330" y="116967"/>
                  </a:lnTo>
                  <a:lnTo>
                    <a:pt x="364743" y="122046"/>
                  </a:lnTo>
                  <a:lnTo>
                    <a:pt x="366140" y="124078"/>
                  </a:lnTo>
                  <a:lnTo>
                    <a:pt x="418211" y="204724"/>
                  </a:lnTo>
                  <a:lnTo>
                    <a:pt x="436752" y="200787"/>
                  </a:lnTo>
                  <a:lnTo>
                    <a:pt x="441070" y="172593"/>
                  </a:lnTo>
                  <a:lnTo>
                    <a:pt x="421639" y="172593"/>
                  </a:lnTo>
                  <a:lnTo>
                    <a:pt x="419862" y="167767"/>
                  </a:lnTo>
                  <a:lnTo>
                    <a:pt x="417067" y="162306"/>
                  </a:lnTo>
                  <a:lnTo>
                    <a:pt x="382964" y="108838"/>
                  </a:lnTo>
                  <a:close/>
                </a:path>
                <a:path w="796925" h="287654">
                  <a:moveTo>
                    <a:pt x="476482" y="89026"/>
                  </a:moveTo>
                  <a:lnTo>
                    <a:pt x="452500" y="89026"/>
                  </a:lnTo>
                  <a:lnTo>
                    <a:pt x="453784" y="97385"/>
                  </a:lnTo>
                  <a:lnTo>
                    <a:pt x="455113" y="105409"/>
                  </a:lnTo>
                  <a:lnTo>
                    <a:pt x="456060" y="110743"/>
                  </a:lnTo>
                  <a:lnTo>
                    <a:pt x="456945" y="115315"/>
                  </a:lnTo>
                  <a:lnTo>
                    <a:pt x="473328" y="193039"/>
                  </a:lnTo>
                  <a:lnTo>
                    <a:pt x="497331" y="187959"/>
                  </a:lnTo>
                  <a:lnTo>
                    <a:pt x="476482" y="89026"/>
                  </a:lnTo>
                  <a:close/>
                </a:path>
                <a:path w="796925" h="287654">
                  <a:moveTo>
                    <a:pt x="285444" y="128143"/>
                  </a:moveTo>
                  <a:lnTo>
                    <a:pt x="260857" y="128143"/>
                  </a:lnTo>
                  <a:lnTo>
                    <a:pt x="262636" y="133095"/>
                  </a:lnTo>
                  <a:lnTo>
                    <a:pt x="264032" y="136398"/>
                  </a:lnTo>
                  <a:lnTo>
                    <a:pt x="265049" y="138175"/>
                  </a:lnTo>
                  <a:lnTo>
                    <a:pt x="289940" y="180339"/>
                  </a:lnTo>
                  <a:lnTo>
                    <a:pt x="254507" y="187832"/>
                  </a:lnTo>
                  <a:lnTo>
                    <a:pt x="322620" y="187832"/>
                  </a:lnTo>
                  <a:lnTo>
                    <a:pt x="285444" y="128143"/>
                  </a:lnTo>
                  <a:close/>
                </a:path>
                <a:path w="796925" h="287654">
                  <a:moveTo>
                    <a:pt x="470915" y="62611"/>
                  </a:moveTo>
                  <a:lnTo>
                    <a:pt x="423925" y="153924"/>
                  </a:lnTo>
                  <a:lnTo>
                    <a:pt x="422275" y="172465"/>
                  </a:lnTo>
                  <a:lnTo>
                    <a:pt x="421639" y="172593"/>
                  </a:lnTo>
                  <a:lnTo>
                    <a:pt x="441070" y="172593"/>
                  </a:lnTo>
                  <a:lnTo>
                    <a:pt x="451865" y="101981"/>
                  </a:lnTo>
                  <a:lnTo>
                    <a:pt x="452084" y="97385"/>
                  </a:lnTo>
                  <a:lnTo>
                    <a:pt x="451992" y="89153"/>
                  </a:lnTo>
                  <a:lnTo>
                    <a:pt x="452500" y="89026"/>
                  </a:lnTo>
                  <a:lnTo>
                    <a:pt x="476482" y="89026"/>
                  </a:lnTo>
                  <a:lnTo>
                    <a:pt x="470915" y="62611"/>
                  </a:lnTo>
                  <a:close/>
                </a:path>
                <a:path w="796925" h="287654">
                  <a:moveTo>
                    <a:pt x="563014" y="45763"/>
                  </a:moveTo>
                  <a:lnTo>
                    <a:pt x="542416" y="47498"/>
                  </a:lnTo>
                  <a:lnTo>
                    <a:pt x="501014" y="56261"/>
                  </a:lnTo>
                  <a:lnTo>
                    <a:pt x="527430" y="181609"/>
                  </a:lnTo>
                  <a:lnTo>
                    <a:pt x="551688" y="176530"/>
                  </a:lnTo>
                  <a:lnTo>
                    <a:pt x="542416" y="132080"/>
                  </a:lnTo>
                  <a:lnTo>
                    <a:pt x="556640" y="129031"/>
                  </a:lnTo>
                  <a:lnTo>
                    <a:pt x="566596" y="126440"/>
                  </a:lnTo>
                  <a:lnTo>
                    <a:pt x="575325" y="122491"/>
                  </a:lnTo>
                  <a:lnTo>
                    <a:pt x="582840" y="117209"/>
                  </a:lnTo>
                  <a:lnTo>
                    <a:pt x="586842" y="113030"/>
                  </a:lnTo>
                  <a:lnTo>
                    <a:pt x="538352" y="113030"/>
                  </a:lnTo>
                  <a:lnTo>
                    <a:pt x="529336" y="70484"/>
                  </a:lnTo>
                  <a:lnTo>
                    <a:pt x="542289" y="67818"/>
                  </a:lnTo>
                  <a:lnTo>
                    <a:pt x="553315" y="66794"/>
                  </a:lnTo>
                  <a:lnTo>
                    <a:pt x="592505" y="66794"/>
                  </a:lnTo>
                  <a:lnTo>
                    <a:pt x="590065" y="60535"/>
                  </a:lnTo>
                  <a:lnTo>
                    <a:pt x="578897" y="50101"/>
                  </a:lnTo>
                  <a:lnTo>
                    <a:pt x="563014" y="45763"/>
                  </a:lnTo>
                  <a:close/>
                </a:path>
                <a:path w="796925" h="287654">
                  <a:moveTo>
                    <a:pt x="592505" y="66794"/>
                  </a:moveTo>
                  <a:lnTo>
                    <a:pt x="553315" y="66794"/>
                  </a:lnTo>
                  <a:lnTo>
                    <a:pt x="561816" y="69056"/>
                  </a:lnTo>
                  <a:lnTo>
                    <a:pt x="567793" y="74604"/>
                  </a:lnTo>
                  <a:lnTo>
                    <a:pt x="571245" y="83438"/>
                  </a:lnTo>
                  <a:lnTo>
                    <a:pt x="571674" y="93273"/>
                  </a:lnTo>
                  <a:lnTo>
                    <a:pt x="568388" y="101060"/>
                  </a:lnTo>
                  <a:lnTo>
                    <a:pt x="561387" y="106799"/>
                  </a:lnTo>
                  <a:lnTo>
                    <a:pt x="550672" y="110489"/>
                  </a:lnTo>
                  <a:lnTo>
                    <a:pt x="538352" y="113030"/>
                  </a:lnTo>
                  <a:lnTo>
                    <a:pt x="586842" y="113030"/>
                  </a:lnTo>
                  <a:lnTo>
                    <a:pt x="589152" y="110617"/>
                  </a:lnTo>
                  <a:lnTo>
                    <a:pt x="593893" y="103092"/>
                  </a:lnTo>
                  <a:lnTo>
                    <a:pt x="596693" y="94995"/>
                  </a:lnTo>
                  <a:lnTo>
                    <a:pt x="597564" y="86328"/>
                  </a:lnTo>
                  <a:lnTo>
                    <a:pt x="596518" y="77088"/>
                  </a:lnTo>
                  <a:lnTo>
                    <a:pt x="592505" y="66794"/>
                  </a:lnTo>
                  <a:close/>
                </a:path>
                <a:path w="796925" h="287654">
                  <a:moveTo>
                    <a:pt x="632713" y="28448"/>
                  </a:moveTo>
                  <a:lnTo>
                    <a:pt x="608329" y="33655"/>
                  </a:lnTo>
                  <a:lnTo>
                    <a:pt x="634873" y="159003"/>
                  </a:lnTo>
                  <a:lnTo>
                    <a:pt x="706501" y="143890"/>
                  </a:lnTo>
                  <a:lnTo>
                    <a:pt x="704405" y="133857"/>
                  </a:lnTo>
                  <a:lnTo>
                    <a:pt x="654812" y="133857"/>
                  </a:lnTo>
                  <a:lnTo>
                    <a:pt x="632713" y="28448"/>
                  </a:lnTo>
                  <a:close/>
                </a:path>
                <a:path w="796925" h="287654">
                  <a:moveTo>
                    <a:pt x="767588" y="0"/>
                  </a:moveTo>
                  <a:lnTo>
                    <a:pt x="697864" y="14731"/>
                  </a:lnTo>
                  <a:lnTo>
                    <a:pt x="724280" y="140207"/>
                  </a:lnTo>
                  <a:lnTo>
                    <a:pt x="796925" y="124840"/>
                  </a:lnTo>
                  <a:lnTo>
                    <a:pt x="794793" y="114934"/>
                  </a:lnTo>
                  <a:lnTo>
                    <a:pt x="744347" y="114934"/>
                  </a:lnTo>
                  <a:lnTo>
                    <a:pt x="737362" y="81914"/>
                  </a:lnTo>
                  <a:lnTo>
                    <a:pt x="779652" y="73025"/>
                  </a:lnTo>
                  <a:lnTo>
                    <a:pt x="777236" y="61721"/>
                  </a:lnTo>
                  <a:lnTo>
                    <a:pt x="733170" y="61721"/>
                  </a:lnTo>
                  <a:lnTo>
                    <a:pt x="726439" y="29844"/>
                  </a:lnTo>
                  <a:lnTo>
                    <a:pt x="771905" y="20193"/>
                  </a:lnTo>
                  <a:lnTo>
                    <a:pt x="767588" y="0"/>
                  </a:lnTo>
                  <a:close/>
                </a:path>
                <a:path w="796925" h="287654">
                  <a:moveTo>
                    <a:pt x="702310" y="123825"/>
                  </a:moveTo>
                  <a:lnTo>
                    <a:pt x="654812" y="133857"/>
                  </a:lnTo>
                  <a:lnTo>
                    <a:pt x="704405" y="133857"/>
                  </a:lnTo>
                  <a:lnTo>
                    <a:pt x="702310" y="123825"/>
                  </a:lnTo>
                  <a:close/>
                </a:path>
                <a:path w="796925" h="287654">
                  <a:moveTo>
                    <a:pt x="792606" y="104775"/>
                  </a:moveTo>
                  <a:lnTo>
                    <a:pt x="744347" y="114934"/>
                  </a:lnTo>
                  <a:lnTo>
                    <a:pt x="794793" y="114934"/>
                  </a:lnTo>
                  <a:lnTo>
                    <a:pt x="792606" y="104775"/>
                  </a:lnTo>
                  <a:close/>
                </a:path>
                <a:path w="796925" h="287654">
                  <a:moveTo>
                    <a:pt x="775335" y="52831"/>
                  </a:moveTo>
                  <a:lnTo>
                    <a:pt x="733170" y="61721"/>
                  </a:lnTo>
                  <a:lnTo>
                    <a:pt x="777236" y="61721"/>
                  </a:lnTo>
                  <a:lnTo>
                    <a:pt x="775335" y="52831"/>
                  </a:lnTo>
                  <a:close/>
                </a:path>
                <a:path w="796925" h="287654">
                  <a:moveTo>
                    <a:pt x="69723" y="147193"/>
                  </a:moveTo>
                  <a:lnTo>
                    <a:pt x="0" y="161925"/>
                  </a:lnTo>
                  <a:lnTo>
                    <a:pt x="26415" y="287274"/>
                  </a:lnTo>
                  <a:lnTo>
                    <a:pt x="98932" y="272033"/>
                  </a:lnTo>
                  <a:lnTo>
                    <a:pt x="96864" y="262127"/>
                  </a:lnTo>
                  <a:lnTo>
                    <a:pt x="46481" y="262127"/>
                  </a:lnTo>
                  <a:lnTo>
                    <a:pt x="39497" y="228981"/>
                  </a:lnTo>
                  <a:lnTo>
                    <a:pt x="81787" y="220090"/>
                  </a:lnTo>
                  <a:lnTo>
                    <a:pt x="79383" y="208914"/>
                  </a:lnTo>
                  <a:lnTo>
                    <a:pt x="35178" y="208914"/>
                  </a:lnTo>
                  <a:lnTo>
                    <a:pt x="28448" y="177037"/>
                  </a:lnTo>
                  <a:lnTo>
                    <a:pt x="74040" y="167386"/>
                  </a:lnTo>
                  <a:lnTo>
                    <a:pt x="69723" y="147193"/>
                  </a:lnTo>
                  <a:close/>
                </a:path>
                <a:path w="796925" h="287654">
                  <a:moveTo>
                    <a:pt x="115950" y="137413"/>
                  </a:moveTo>
                  <a:lnTo>
                    <a:pt x="86360" y="143637"/>
                  </a:lnTo>
                  <a:lnTo>
                    <a:pt x="136651" y="198627"/>
                  </a:lnTo>
                  <a:lnTo>
                    <a:pt x="109347" y="269875"/>
                  </a:lnTo>
                  <a:lnTo>
                    <a:pt x="153669" y="215900"/>
                  </a:lnTo>
                  <a:lnTo>
                    <a:pt x="154812" y="207263"/>
                  </a:lnTo>
                  <a:lnTo>
                    <a:pt x="184008" y="207263"/>
                  </a:lnTo>
                  <a:lnTo>
                    <a:pt x="168782" y="191262"/>
                  </a:lnTo>
                  <a:lnTo>
                    <a:pt x="172085" y="181990"/>
                  </a:lnTo>
                  <a:lnTo>
                    <a:pt x="150494" y="181990"/>
                  </a:lnTo>
                  <a:lnTo>
                    <a:pt x="148462" y="178307"/>
                  </a:lnTo>
                  <a:lnTo>
                    <a:pt x="146557" y="175259"/>
                  </a:lnTo>
                  <a:lnTo>
                    <a:pt x="144525" y="172719"/>
                  </a:lnTo>
                  <a:lnTo>
                    <a:pt x="115950" y="137413"/>
                  </a:lnTo>
                  <a:close/>
                </a:path>
                <a:path w="796925" h="287654">
                  <a:moveTo>
                    <a:pt x="94741" y="251968"/>
                  </a:moveTo>
                  <a:lnTo>
                    <a:pt x="46481" y="262127"/>
                  </a:lnTo>
                  <a:lnTo>
                    <a:pt x="96864" y="262127"/>
                  </a:lnTo>
                  <a:lnTo>
                    <a:pt x="94741" y="251968"/>
                  </a:lnTo>
                  <a:close/>
                </a:path>
                <a:path w="796925" h="287654">
                  <a:moveTo>
                    <a:pt x="184008" y="207263"/>
                  </a:moveTo>
                  <a:lnTo>
                    <a:pt x="155193" y="207263"/>
                  </a:lnTo>
                  <a:lnTo>
                    <a:pt x="156844" y="210693"/>
                  </a:lnTo>
                  <a:lnTo>
                    <a:pt x="158241" y="213106"/>
                  </a:lnTo>
                  <a:lnTo>
                    <a:pt x="159385" y="214375"/>
                  </a:lnTo>
                  <a:lnTo>
                    <a:pt x="192150" y="252349"/>
                  </a:lnTo>
                  <a:lnTo>
                    <a:pt x="221106" y="246252"/>
                  </a:lnTo>
                  <a:lnTo>
                    <a:pt x="184008" y="207263"/>
                  </a:lnTo>
                  <a:close/>
                </a:path>
                <a:path w="796925" h="287654">
                  <a:moveTo>
                    <a:pt x="77469" y="200025"/>
                  </a:moveTo>
                  <a:lnTo>
                    <a:pt x="35178" y="208914"/>
                  </a:lnTo>
                  <a:lnTo>
                    <a:pt x="79383" y="208914"/>
                  </a:lnTo>
                  <a:lnTo>
                    <a:pt x="77469" y="200025"/>
                  </a:lnTo>
                  <a:close/>
                </a:path>
                <a:path w="796925" h="287654">
                  <a:moveTo>
                    <a:pt x="193801" y="121031"/>
                  </a:moveTo>
                  <a:lnTo>
                    <a:pt x="152907" y="170561"/>
                  </a:lnTo>
                  <a:lnTo>
                    <a:pt x="150875" y="181863"/>
                  </a:lnTo>
                  <a:lnTo>
                    <a:pt x="150494" y="181990"/>
                  </a:lnTo>
                  <a:lnTo>
                    <a:pt x="172085" y="181990"/>
                  </a:lnTo>
                  <a:lnTo>
                    <a:pt x="193801" y="12103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 descr=""/>
          <p:cNvGrpSpPr/>
          <p:nvPr/>
        </p:nvGrpSpPr>
        <p:grpSpPr>
          <a:xfrm>
            <a:off x="7008876" y="4518659"/>
            <a:ext cx="3133725" cy="2592705"/>
            <a:chOff x="7008876" y="4518659"/>
            <a:chExt cx="3133725" cy="2592705"/>
          </a:xfrm>
        </p:grpSpPr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18020" y="4527803"/>
              <a:ext cx="3115055" cy="2574036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7013448" y="4523231"/>
              <a:ext cx="3124200" cy="2583180"/>
            </a:xfrm>
            <a:custGeom>
              <a:avLst/>
              <a:gdLst/>
              <a:ahLst/>
              <a:cxnLst/>
              <a:rect l="l" t="t" r="r" b="b"/>
              <a:pathLst>
                <a:path w="3124200" h="2583179">
                  <a:moveTo>
                    <a:pt x="0" y="2583179"/>
                  </a:moveTo>
                  <a:lnTo>
                    <a:pt x="3124200" y="2583179"/>
                  </a:lnTo>
                  <a:lnTo>
                    <a:pt x="3124200" y="0"/>
                  </a:lnTo>
                  <a:lnTo>
                    <a:pt x="0" y="0"/>
                  </a:lnTo>
                  <a:lnTo>
                    <a:pt x="0" y="2583179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69936" y="5366003"/>
              <a:ext cx="1676400" cy="964691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94320" y="5390387"/>
              <a:ext cx="1544574" cy="846582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8274177" y="5675121"/>
              <a:ext cx="796925" cy="287655"/>
            </a:xfrm>
            <a:custGeom>
              <a:avLst/>
              <a:gdLst/>
              <a:ahLst/>
              <a:cxnLst/>
              <a:rect l="l" t="t" r="r" b="b"/>
              <a:pathLst>
                <a:path w="796925" h="287654">
                  <a:moveTo>
                    <a:pt x="270891" y="104775"/>
                  </a:moveTo>
                  <a:lnTo>
                    <a:pt x="242950" y="110743"/>
                  </a:lnTo>
                  <a:lnTo>
                    <a:pt x="222884" y="245871"/>
                  </a:lnTo>
                  <a:lnTo>
                    <a:pt x="249427" y="240283"/>
                  </a:lnTo>
                  <a:lnTo>
                    <a:pt x="252983" y="208280"/>
                  </a:lnTo>
                  <a:lnTo>
                    <a:pt x="300100" y="198246"/>
                  </a:lnTo>
                  <a:lnTo>
                    <a:pt x="329106" y="198246"/>
                  </a:lnTo>
                  <a:lnTo>
                    <a:pt x="322620" y="187832"/>
                  </a:lnTo>
                  <a:lnTo>
                    <a:pt x="254507" y="187832"/>
                  </a:lnTo>
                  <a:lnTo>
                    <a:pt x="260655" y="136398"/>
                  </a:lnTo>
                  <a:lnTo>
                    <a:pt x="260612" y="130986"/>
                  </a:lnTo>
                  <a:lnTo>
                    <a:pt x="260350" y="128269"/>
                  </a:lnTo>
                  <a:lnTo>
                    <a:pt x="260984" y="128143"/>
                  </a:lnTo>
                  <a:lnTo>
                    <a:pt x="285444" y="128143"/>
                  </a:lnTo>
                  <a:lnTo>
                    <a:pt x="270891" y="104775"/>
                  </a:lnTo>
                  <a:close/>
                </a:path>
                <a:path w="796925" h="287654">
                  <a:moveTo>
                    <a:pt x="329106" y="198246"/>
                  </a:moveTo>
                  <a:lnTo>
                    <a:pt x="300100" y="198246"/>
                  </a:lnTo>
                  <a:lnTo>
                    <a:pt x="316611" y="226187"/>
                  </a:lnTo>
                  <a:lnTo>
                    <a:pt x="343026" y="220599"/>
                  </a:lnTo>
                  <a:lnTo>
                    <a:pt x="329106" y="198246"/>
                  </a:lnTo>
                  <a:close/>
                </a:path>
                <a:path w="796925" h="287654">
                  <a:moveTo>
                    <a:pt x="367538" y="84455"/>
                  </a:moveTo>
                  <a:lnTo>
                    <a:pt x="332613" y="91820"/>
                  </a:lnTo>
                  <a:lnTo>
                    <a:pt x="359028" y="217169"/>
                  </a:lnTo>
                  <a:lnTo>
                    <a:pt x="381126" y="212598"/>
                  </a:lnTo>
                  <a:lnTo>
                    <a:pt x="365505" y="138937"/>
                  </a:lnTo>
                  <a:lnTo>
                    <a:pt x="358267" y="108965"/>
                  </a:lnTo>
                  <a:lnTo>
                    <a:pt x="358901" y="108838"/>
                  </a:lnTo>
                  <a:lnTo>
                    <a:pt x="383051" y="108838"/>
                  </a:lnTo>
                  <a:lnTo>
                    <a:pt x="367538" y="84455"/>
                  </a:lnTo>
                  <a:close/>
                </a:path>
                <a:path w="796925" h="287654">
                  <a:moveTo>
                    <a:pt x="383051" y="108838"/>
                  </a:moveTo>
                  <a:lnTo>
                    <a:pt x="358901" y="108838"/>
                  </a:lnTo>
                  <a:lnTo>
                    <a:pt x="362457" y="116967"/>
                  </a:lnTo>
                  <a:lnTo>
                    <a:pt x="364871" y="122046"/>
                  </a:lnTo>
                  <a:lnTo>
                    <a:pt x="366141" y="124078"/>
                  </a:lnTo>
                  <a:lnTo>
                    <a:pt x="418338" y="204724"/>
                  </a:lnTo>
                  <a:lnTo>
                    <a:pt x="436752" y="200787"/>
                  </a:lnTo>
                  <a:lnTo>
                    <a:pt x="441070" y="172593"/>
                  </a:lnTo>
                  <a:lnTo>
                    <a:pt x="421767" y="172593"/>
                  </a:lnTo>
                  <a:lnTo>
                    <a:pt x="419862" y="167767"/>
                  </a:lnTo>
                  <a:lnTo>
                    <a:pt x="417068" y="162306"/>
                  </a:lnTo>
                  <a:lnTo>
                    <a:pt x="383051" y="108838"/>
                  </a:lnTo>
                  <a:close/>
                </a:path>
                <a:path w="796925" h="287654">
                  <a:moveTo>
                    <a:pt x="476609" y="89026"/>
                  </a:moveTo>
                  <a:lnTo>
                    <a:pt x="452627" y="89026"/>
                  </a:lnTo>
                  <a:lnTo>
                    <a:pt x="453894" y="97385"/>
                  </a:lnTo>
                  <a:lnTo>
                    <a:pt x="455191" y="105409"/>
                  </a:lnTo>
                  <a:lnTo>
                    <a:pt x="456136" y="110743"/>
                  </a:lnTo>
                  <a:lnTo>
                    <a:pt x="457073" y="115315"/>
                  </a:lnTo>
                  <a:lnTo>
                    <a:pt x="473455" y="193039"/>
                  </a:lnTo>
                  <a:lnTo>
                    <a:pt x="497458" y="187959"/>
                  </a:lnTo>
                  <a:lnTo>
                    <a:pt x="476609" y="89026"/>
                  </a:lnTo>
                  <a:close/>
                </a:path>
                <a:path w="796925" h="287654">
                  <a:moveTo>
                    <a:pt x="285444" y="128143"/>
                  </a:moveTo>
                  <a:lnTo>
                    <a:pt x="260984" y="128143"/>
                  </a:lnTo>
                  <a:lnTo>
                    <a:pt x="262636" y="133095"/>
                  </a:lnTo>
                  <a:lnTo>
                    <a:pt x="264032" y="136398"/>
                  </a:lnTo>
                  <a:lnTo>
                    <a:pt x="265049" y="138175"/>
                  </a:lnTo>
                  <a:lnTo>
                    <a:pt x="289941" y="180339"/>
                  </a:lnTo>
                  <a:lnTo>
                    <a:pt x="254507" y="187832"/>
                  </a:lnTo>
                  <a:lnTo>
                    <a:pt x="322620" y="187832"/>
                  </a:lnTo>
                  <a:lnTo>
                    <a:pt x="285444" y="128143"/>
                  </a:lnTo>
                  <a:close/>
                </a:path>
                <a:path w="796925" h="287654">
                  <a:moveTo>
                    <a:pt x="471043" y="62611"/>
                  </a:moveTo>
                  <a:lnTo>
                    <a:pt x="423925" y="153924"/>
                  </a:lnTo>
                  <a:lnTo>
                    <a:pt x="422401" y="172465"/>
                  </a:lnTo>
                  <a:lnTo>
                    <a:pt x="421767" y="172593"/>
                  </a:lnTo>
                  <a:lnTo>
                    <a:pt x="441070" y="172593"/>
                  </a:lnTo>
                  <a:lnTo>
                    <a:pt x="451866" y="101981"/>
                  </a:lnTo>
                  <a:lnTo>
                    <a:pt x="452084" y="97385"/>
                  </a:lnTo>
                  <a:lnTo>
                    <a:pt x="451993" y="89153"/>
                  </a:lnTo>
                  <a:lnTo>
                    <a:pt x="452627" y="89026"/>
                  </a:lnTo>
                  <a:lnTo>
                    <a:pt x="476609" y="89026"/>
                  </a:lnTo>
                  <a:lnTo>
                    <a:pt x="471043" y="62611"/>
                  </a:lnTo>
                  <a:close/>
                </a:path>
                <a:path w="796925" h="287654">
                  <a:moveTo>
                    <a:pt x="563016" y="45763"/>
                  </a:moveTo>
                  <a:lnTo>
                    <a:pt x="542417" y="47498"/>
                  </a:lnTo>
                  <a:lnTo>
                    <a:pt x="501015" y="56261"/>
                  </a:lnTo>
                  <a:lnTo>
                    <a:pt x="527557" y="181609"/>
                  </a:lnTo>
                  <a:lnTo>
                    <a:pt x="551815" y="176530"/>
                  </a:lnTo>
                  <a:lnTo>
                    <a:pt x="542417" y="132080"/>
                  </a:lnTo>
                  <a:lnTo>
                    <a:pt x="556768" y="129031"/>
                  </a:lnTo>
                  <a:lnTo>
                    <a:pt x="566668" y="126440"/>
                  </a:lnTo>
                  <a:lnTo>
                    <a:pt x="575389" y="122491"/>
                  </a:lnTo>
                  <a:lnTo>
                    <a:pt x="582896" y="117209"/>
                  </a:lnTo>
                  <a:lnTo>
                    <a:pt x="586862" y="113030"/>
                  </a:lnTo>
                  <a:lnTo>
                    <a:pt x="538352" y="113030"/>
                  </a:lnTo>
                  <a:lnTo>
                    <a:pt x="529463" y="70484"/>
                  </a:lnTo>
                  <a:lnTo>
                    <a:pt x="542290" y="67818"/>
                  </a:lnTo>
                  <a:lnTo>
                    <a:pt x="553317" y="66794"/>
                  </a:lnTo>
                  <a:lnTo>
                    <a:pt x="592587" y="66794"/>
                  </a:lnTo>
                  <a:lnTo>
                    <a:pt x="590119" y="60535"/>
                  </a:lnTo>
                  <a:lnTo>
                    <a:pt x="578913" y="50101"/>
                  </a:lnTo>
                  <a:lnTo>
                    <a:pt x="563016" y="45763"/>
                  </a:lnTo>
                  <a:close/>
                </a:path>
                <a:path w="796925" h="287654">
                  <a:moveTo>
                    <a:pt x="592587" y="66794"/>
                  </a:moveTo>
                  <a:lnTo>
                    <a:pt x="553317" y="66794"/>
                  </a:lnTo>
                  <a:lnTo>
                    <a:pt x="561832" y="69056"/>
                  </a:lnTo>
                  <a:lnTo>
                    <a:pt x="567846" y="74604"/>
                  </a:lnTo>
                  <a:lnTo>
                    <a:pt x="571373" y="83438"/>
                  </a:lnTo>
                  <a:lnTo>
                    <a:pt x="571801" y="93273"/>
                  </a:lnTo>
                  <a:lnTo>
                    <a:pt x="568515" y="101060"/>
                  </a:lnTo>
                  <a:lnTo>
                    <a:pt x="561514" y="106799"/>
                  </a:lnTo>
                  <a:lnTo>
                    <a:pt x="550799" y="110489"/>
                  </a:lnTo>
                  <a:lnTo>
                    <a:pt x="538352" y="113030"/>
                  </a:lnTo>
                  <a:lnTo>
                    <a:pt x="586862" y="113030"/>
                  </a:lnTo>
                  <a:lnTo>
                    <a:pt x="589152" y="110617"/>
                  </a:lnTo>
                  <a:lnTo>
                    <a:pt x="593913" y="103092"/>
                  </a:lnTo>
                  <a:lnTo>
                    <a:pt x="596757" y="94995"/>
                  </a:lnTo>
                  <a:lnTo>
                    <a:pt x="597671" y="86328"/>
                  </a:lnTo>
                  <a:lnTo>
                    <a:pt x="596646" y="77088"/>
                  </a:lnTo>
                  <a:lnTo>
                    <a:pt x="592587" y="66794"/>
                  </a:lnTo>
                  <a:close/>
                </a:path>
                <a:path w="796925" h="287654">
                  <a:moveTo>
                    <a:pt x="632714" y="28448"/>
                  </a:moveTo>
                  <a:lnTo>
                    <a:pt x="608456" y="33655"/>
                  </a:lnTo>
                  <a:lnTo>
                    <a:pt x="634873" y="159003"/>
                  </a:lnTo>
                  <a:lnTo>
                    <a:pt x="706627" y="143890"/>
                  </a:lnTo>
                  <a:lnTo>
                    <a:pt x="704505" y="133731"/>
                  </a:lnTo>
                  <a:lnTo>
                    <a:pt x="654939" y="133731"/>
                  </a:lnTo>
                  <a:lnTo>
                    <a:pt x="632714" y="28448"/>
                  </a:lnTo>
                  <a:close/>
                </a:path>
                <a:path w="796925" h="287654">
                  <a:moveTo>
                    <a:pt x="767715" y="0"/>
                  </a:moveTo>
                  <a:lnTo>
                    <a:pt x="697865" y="14731"/>
                  </a:lnTo>
                  <a:lnTo>
                    <a:pt x="724407" y="140207"/>
                  </a:lnTo>
                  <a:lnTo>
                    <a:pt x="796925" y="124840"/>
                  </a:lnTo>
                  <a:lnTo>
                    <a:pt x="794856" y="114934"/>
                  </a:lnTo>
                  <a:lnTo>
                    <a:pt x="744347" y="114934"/>
                  </a:lnTo>
                  <a:lnTo>
                    <a:pt x="737489" y="81914"/>
                  </a:lnTo>
                  <a:lnTo>
                    <a:pt x="779652" y="73025"/>
                  </a:lnTo>
                  <a:lnTo>
                    <a:pt x="777307" y="61721"/>
                  </a:lnTo>
                  <a:lnTo>
                    <a:pt x="733171" y="61721"/>
                  </a:lnTo>
                  <a:lnTo>
                    <a:pt x="726440" y="29844"/>
                  </a:lnTo>
                  <a:lnTo>
                    <a:pt x="771905" y="20193"/>
                  </a:lnTo>
                  <a:lnTo>
                    <a:pt x="767715" y="0"/>
                  </a:lnTo>
                  <a:close/>
                </a:path>
                <a:path w="796925" h="287654">
                  <a:moveTo>
                    <a:pt x="702437" y="123825"/>
                  </a:moveTo>
                  <a:lnTo>
                    <a:pt x="654939" y="133731"/>
                  </a:lnTo>
                  <a:lnTo>
                    <a:pt x="704505" y="133731"/>
                  </a:lnTo>
                  <a:lnTo>
                    <a:pt x="702437" y="123825"/>
                  </a:lnTo>
                  <a:close/>
                </a:path>
                <a:path w="796925" h="287654">
                  <a:moveTo>
                    <a:pt x="792733" y="104775"/>
                  </a:moveTo>
                  <a:lnTo>
                    <a:pt x="744347" y="114934"/>
                  </a:lnTo>
                  <a:lnTo>
                    <a:pt x="794856" y="114934"/>
                  </a:lnTo>
                  <a:lnTo>
                    <a:pt x="792733" y="104775"/>
                  </a:lnTo>
                  <a:close/>
                </a:path>
                <a:path w="796925" h="287654">
                  <a:moveTo>
                    <a:pt x="775462" y="52831"/>
                  </a:moveTo>
                  <a:lnTo>
                    <a:pt x="733171" y="61721"/>
                  </a:lnTo>
                  <a:lnTo>
                    <a:pt x="777307" y="61721"/>
                  </a:lnTo>
                  <a:lnTo>
                    <a:pt x="775462" y="52831"/>
                  </a:lnTo>
                  <a:close/>
                </a:path>
                <a:path w="796925" h="287654">
                  <a:moveTo>
                    <a:pt x="69850" y="147193"/>
                  </a:moveTo>
                  <a:lnTo>
                    <a:pt x="0" y="161925"/>
                  </a:lnTo>
                  <a:lnTo>
                    <a:pt x="26416" y="287274"/>
                  </a:lnTo>
                  <a:lnTo>
                    <a:pt x="99059" y="272033"/>
                  </a:lnTo>
                  <a:lnTo>
                    <a:pt x="96991" y="262127"/>
                  </a:lnTo>
                  <a:lnTo>
                    <a:pt x="46481" y="262127"/>
                  </a:lnTo>
                  <a:lnTo>
                    <a:pt x="39497" y="228981"/>
                  </a:lnTo>
                  <a:lnTo>
                    <a:pt x="81788" y="220090"/>
                  </a:lnTo>
                  <a:lnTo>
                    <a:pt x="79453" y="208914"/>
                  </a:lnTo>
                  <a:lnTo>
                    <a:pt x="35305" y="208914"/>
                  </a:lnTo>
                  <a:lnTo>
                    <a:pt x="28575" y="177037"/>
                  </a:lnTo>
                  <a:lnTo>
                    <a:pt x="74041" y="167386"/>
                  </a:lnTo>
                  <a:lnTo>
                    <a:pt x="69850" y="147193"/>
                  </a:lnTo>
                  <a:close/>
                </a:path>
                <a:path w="796925" h="287654">
                  <a:moveTo>
                    <a:pt x="116077" y="137413"/>
                  </a:moveTo>
                  <a:lnTo>
                    <a:pt x="86487" y="143637"/>
                  </a:lnTo>
                  <a:lnTo>
                    <a:pt x="136778" y="198627"/>
                  </a:lnTo>
                  <a:lnTo>
                    <a:pt x="109474" y="269875"/>
                  </a:lnTo>
                  <a:lnTo>
                    <a:pt x="153670" y="215900"/>
                  </a:lnTo>
                  <a:lnTo>
                    <a:pt x="154940" y="207263"/>
                  </a:lnTo>
                  <a:lnTo>
                    <a:pt x="184098" y="207263"/>
                  </a:lnTo>
                  <a:lnTo>
                    <a:pt x="168909" y="191262"/>
                  </a:lnTo>
                  <a:lnTo>
                    <a:pt x="172195" y="181990"/>
                  </a:lnTo>
                  <a:lnTo>
                    <a:pt x="150622" y="181990"/>
                  </a:lnTo>
                  <a:lnTo>
                    <a:pt x="148590" y="178307"/>
                  </a:lnTo>
                  <a:lnTo>
                    <a:pt x="146557" y="175259"/>
                  </a:lnTo>
                  <a:lnTo>
                    <a:pt x="116077" y="137413"/>
                  </a:lnTo>
                  <a:close/>
                </a:path>
                <a:path w="796925" h="287654">
                  <a:moveTo>
                    <a:pt x="94869" y="251968"/>
                  </a:moveTo>
                  <a:lnTo>
                    <a:pt x="46481" y="262127"/>
                  </a:lnTo>
                  <a:lnTo>
                    <a:pt x="96991" y="262127"/>
                  </a:lnTo>
                  <a:lnTo>
                    <a:pt x="94869" y="251968"/>
                  </a:lnTo>
                  <a:close/>
                </a:path>
                <a:path w="796925" h="287654">
                  <a:moveTo>
                    <a:pt x="184098" y="207263"/>
                  </a:moveTo>
                  <a:lnTo>
                    <a:pt x="155194" y="207263"/>
                  </a:lnTo>
                  <a:lnTo>
                    <a:pt x="156972" y="210693"/>
                  </a:lnTo>
                  <a:lnTo>
                    <a:pt x="158369" y="213106"/>
                  </a:lnTo>
                  <a:lnTo>
                    <a:pt x="159384" y="214375"/>
                  </a:lnTo>
                  <a:lnTo>
                    <a:pt x="192277" y="252349"/>
                  </a:lnTo>
                  <a:lnTo>
                    <a:pt x="221106" y="246252"/>
                  </a:lnTo>
                  <a:lnTo>
                    <a:pt x="184098" y="207263"/>
                  </a:lnTo>
                  <a:close/>
                </a:path>
                <a:path w="796925" h="287654">
                  <a:moveTo>
                    <a:pt x="77597" y="200025"/>
                  </a:moveTo>
                  <a:lnTo>
                    <a:pt x="35305" y="208914"/>
                  </a:lnTo>
                  <a:lnTo>
                    <a:pt x="79453" y="208914"/>
                  </a:lnTo>
                  <a:lnTo>
                    <a:pt x="77597" y="200025"/>
                  </a:lnTo>
                  <a:close/>
                </a:path>
                <a:path w="796925" h="287654">
                  <a:moveTo>
                    <a:pt x="193801" y="121031"/>
                  </a:moveTo>
                  <a:lnTo>
                    <a:pt x="166624" y="126745"/>
                  </a:lnTo>
                  <a:lnTo>
                    <a:pt x="153034" y="170561"/>
                  </a:lnTo>
                  <a:lnTo>
                    <a:pt x="151256" y="179324"/>
                  </a:lnTo>
                  <a:lnTo>
                    <a:pt x="151002" y="181863"/>
                  </a:lnTo>
                  <a:lnTo>
                    <a:pt x="150622" y="181990"/>
                  </a:lnTo>
                  <a:lnTo>
                    <a:pt x="172195" y="181990"/>
                  </a:lnTo>
                  <a:lnTo>
                    <a:pt x="193801" y="12103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/>
          <p:nvPr/>
        </p:nvSpPr>
        <p:spPr>
          <a:xfrm>
            <a:off x="5026660" y="4265167"/>
            <a:ext cx="871855" cy="157480"/>
          </a:xfrm>
          <a:custGeom>
            <a:avLst/>
            <a:gdLst/>
            <a:ahLst/>
            <a:cxnLst/>
            <a:rect l="l" t="t" r="r" b="b"/>
            <a:pathLst>
              <a:path w="871854" h="157479">
                <a:moveTo>
                  <a:pt x="97409" y="69342"/>
                </a:moveTo>
                <a:lnTo>
                  <a:pt x="64236" y="40500"/>
                </a:lnTo>
                <a:lnTo>
                  <a:pt x="61595" y="8255"/>
                </a:lnTo>
                <a:lnTo>
                  <a:pt x="42926" y="8255"/>
                </a:lnTo>
                <a:lnTo>
                  <a:pt x="42926" y="27686"/>
                </a:lnTo>
                <a:lnTo>
                  <a:pt x="42278" y="34620"/>
                </a:lnTo>
                <a:lnTo>
                  <a:pt x="21107" y="66916"/>
                </a:lnTo>
                <a:lnTo>
                  <a:pt x="7112" y="75184"/>
                </a:lnTo>
                <a:lnTo>
                  <a:pt x="20701" y="88646"/>
                </a:lnTo>
                <a:lnTo>
                  <a:pt x="25654" y="85979"/>
                </a:lnTo>
                <a:lnTo>
                  <a:pt x="31496" y="81280"/>
                </a:lnTo>
                <a:lnTo>
                  <a:pt x="38354" y="74168"/>
                </a:lnTo>
                <a:lnTo>
                  <a:pt x="45212" y="67183"/>
                </a:lnTo>
                <a:lnTo>
                  <a:pt x="50038" y="60960"/>
                </a:lnTo>
                <a:lnTo>
                  <a:pt x="52705" y="55499"/>
                </a:lnTo>
                <a:lnTo>
                  <a:pt x="59245" y="64439"/>
                </a:lnTo>
                <a:lnTo>
                  <a:pt x="66890" y="72199"/>
                </a:lnTo>
                <a:lnTo>
                  <a:pt x="75628" y="78828"/>
                </a:lnTo>
                <a:lnTo>
                  <a:pt x="85471" y="84328"/>
                </a:lnTo>
                <a:lnTo>
                  <a:pt x="97409" y="69342"/>
                </a:lnTo>
                <a:close/>
              </a:path>
              <a:path w="871854" h="157479">
                <a:moveTo>
                  <a:pt x="129032" y="125095"/>
                </a:moveTo>
                <a:lnTo>
                  <a:pt x="54102" y="125095"/>
                </a:lnTo>
                <a:lnTo>
                  <a:pt x="54102" y="93345"/>
                </a:lnTo>
                <a:lnTo>
                  <a:pt x="35306" y="93345"/>
                </a:lnTo>
                <a:lnTo>
                  <a:pt x="35306" y="140716"/>
                </a:lnTo>
                <a:lnTo>
                  <a:pt x="129032" y="140716"/>
                </a:lnTo>
                <a:lnTo>
                  <a:pt x="129032" y="125095"/>
                </a:lnTo>
                <a:close/>
              </a:path>
              <a:path w="871854" h="157479">
                <a:moveTo>
                  <a:pt x="146939" y="45466"/>
                </a:moveTo>
                <a:lnTo>
                  <a:pt x="125095" y="45466"/>
                </a:lnTo>
                <a:lnTo>
                  <a:pt x="125095" y="2159"/>
                </a:lnTo>
                <a:lnTo>
                  <a:pt x="106553" y="2159"/>
                </a:lnTo>
                <a:lnTo>
                  <a:pt x="106553" y="105537"/>
                </a:lnTo>
                <a:lnTo>
                  <a:pt x="125095" y="105537"/>
                </a:lnTo>
                <a:lnTo>
                  <a:pt x="125095" y="61214"/>
                </a:lnTo>
                <a:lnTo>
                  <a:pt x="146939" y="61214"/>
                </a:lnTo>
                <a:lnTo>
                  <a:pt x="146939" y="45466"/>
                </a:lnTo>
                <a:close/>
              </a:path>
              <a:path w="871854" h="157479">
                <a:moveTo>
                  <a:pt x="290703" y="41148"/>
                </a:moveTo>
                <a:lnTo>
                  <a:pt x="252476" y="34544"/>
                </a:lnTo>
                <a:lnTo>
                  <a:pt x="241681" y="26416"/>
                </a:lnTo>
                <a:lnTo>
                  <a:pt x="280543" y="26416"/>
                </a:lnTo>
                <a:lnTo>
                  <a:pt x="280543" y="11811"/>
                </a:lnTo>
                <a:lnTo>
                  <a:pt x="237998" y="11811"/>
                </a:lnTo>
                <a:lnTo>
                  <a:pt x="237998" y="0"/>
                </a:lnTo>
                <a:lnTo>
                  <a:pt x="219202" y="0"/>
                </a:lnTo>
                <a:lnTo>
                  <a:pt x="219202" y="11811"/>
                </a:lnTo>
                <a:lnTo>
                  <a:pt x="176657" y="11811"/>
                </a:lnTo>
                <a:lnTo>
                  <a:pt x="176657" y="26416"/>
                </a:lnTo>
                <a:lnTo>
                  <a:pt x="215646" y="26416"/>
                </a:lnTo>
                <a:lnTo>
                  <a:pt x="211582" y="31115"/>
                </a:lnTo>
                <a:lnTo>
                  <a:pt x="173215" y="41402"/>
                </a:lnTo>
                <a:lnTo>
                  <a:pt x="165100" y="41656"/>
                </a:lnTo>
                <a:lnTo>
                  <a:pt x="174879" y="55880"/>
                </a:lnTo>
                <a:lnTo>
                  <a:pt x="216789" y="45339"/>
                </a:lnTo>
                <a:lnTo>
                  <a:pt x="228727" y="36830"/>
                </a:lnTo>
                <a:lnTo>
                  <a:pt x="232956" y="40093"/>
                </a:lnTo>
                <a:lnTo>
                  <a:pt x="274320" y="54724"/>
                </a:lnTo>
                <a:lnTo>
                  <a:pt x="281559" y="55499"/>
                </a:lnTo>
                <a:lnTo>
                  <a:pt x="290703" y="41148"/>
                </a:lnTo>
                <a:close/>
              </a:path>
              <a:path w="871854" h="157479">
                <a:moveTo>
                  <a:pt x="295148" y="60071"/>
                </a:moveTo>
                <a:lnTo>
                  <a:pt x="161925" y="60071"/>
                </a:lnTo>
                <a:lnTo>
                  <a:pt x="161925" y="75311"/>
                </a:lnTo>
                <a:lnTo>
                  <a:pt x="219075" y="75311"/>
                </a:lnTo>
                <a:lnTo>
                  <a:pt x="219075" y="84074"/>
                </a:lnTo>
                <a:lnTo>
                  <a:pt x="181483" y="84074"/>
                </a:lnTo>
                <a:lnTo>
                  <a:pt x="181483" y="98933"/>
                </a:lnTo>
                <a:lnTo>
                  <a:pt x="256921" y="98933"/>
                </a:lnTo>
                <a:lnTo>
                  <a:pt x="256921" y="106426"/>
                </a:lnTo>
                <a:lnTo>
                  <a:pt x="181483" y="106426"/>
                </a:lnTo>
                <a:lnTo>
                  <a:pt x="181483" y="143256"/>
                </a:lnTo>
                <a:lnTo>
                  <a:pt x="279019" y="143256"/>
                </a:lnTo>
                <a:lnTo>
                  <a:pt x="279019" y="128397"/>
                </a:lnTo>
                <a:lnTo>
                  <a:pt x="200025" y="128397"/>
                </a:lnTo>
                <a:lnTo>
                  <a:pt x="200025" y="120777"/>
                </a:lnTo>
                <a:lnTo>
                  <a:pt x="275463" y="120777"/>
                </a:lnTo>
                <a:lnTo>
                  <a:pt x="275463" y="84074"/>
                </a:lnTo>
                <a:lnTo>
                  <a:pt x="237871" y="84074"/>
                </a:lnTo>
                <a:lnTo>
                  <a:pt x="237871" y="75311"/>
                </a:lnTo>
                <a:lnTo>
                  <a:pt x="295148" y="75311"/>
                </a:lnTo>
                <a:lnTo>
                  <a:pt x="295148" y="60071"/>
                </a:lnTo>
                <a:close/>
              </a:path>
              <a:path w="871854" h="157479">
                <a:moveTo>
                  <a:pt x="427482" y="4064"/>
                </a:moveTo>
                <a:lnTo>
                  <a:pt x="408813" y="4064"/>
                </a:lnTo>
                <a:lnTo>
                  <a:pt x="408813" y="19177"/>
                </a:lnTo>
                <a:lnTo>
                  <a:pt x="408813" y="34671"/>
                </a:lnTo>
                <a:lnTo>
                  <a:pt x="353060" y="34671"/>
                </a:lnTo>
                <a:lnTo>
                  <a:pt x="353060" y="19177"/>
                </a:lnTo>
                <a:lnTo>
                  <a:pt x="408813" y="19177"/>
                </a:lnTo>
                <a:lnTo>
                  <a:pt x="408813" y="4064"/>
                </a:lnTo>
                <a:lnTo>
                  <a:pt x="334391" y="4064"/>
                </a:lnTo>
                <a:lnTo>
                  <a:pt x="334391" y="49911"/>
                </a:lnTo>
                <a:lnTo>
                  <a:pt x="427482" y="49911"/>
                </a:lnTo>
                <a:lnTo>
                  <a:pt x="427482" y="34671"/>
                </a:lnTo>
                <a:lnTo>
                  <a:pt x="427482" y="19177"/>
                </a:lnTo>
                <a:lnTo>
                  <a:pt x="427482" y="4064"/>
                </a:lnTo>
                <a:close/>
              </a:path>
              <a:path w="871854" h="157479">
                <a:moveTo>
                  <a:pt x="447548" y="59182"/>
                </a:moveTo>
                <a:lnTo>
                  <a:pt x="314325" y="59182"/>
                </a:lnTo>
                <a:lnTo>
                  <a:pt x="314325" y="74422"/>
                </a:lnTo>
                <a:lnTo>
                  <a:pt x="371475" y="74422"/>
                </a:lnTo>
                <a:lnTo>
                  <a:pt x="371475" y="83947"/>
                </a:lnTo>
                <a:lnTo>
                  <a:pt x="333883" y="83947"/>
                </a:lnTo>
                <a:lnTo>
                  <a:pt x="333883" y="99187"/>
                </a:lnTo>
                <a:lnTo>
                  <a:pt x="409321" y="99187"/>
                </a:lnTo>
                <a:lnTo>
                  <a:pt x="409321" y="106299"/>
                </a:lnTo>
                <a:lnTo>
                  <a:pt x="333883" y="106299"/>
                </a:lnTo>
                <a:lnTo>
                  <a:pt x="333883" y="143256"/>
                </a:lnTo>
                <a:lnTo>
                  <a:pt x="431419" y="143256"/>
                </a:lnTo>
                <a:lnTo>
                  <a:pt x="431419" y="128143"/>
                </a:lnTo>
                <a:lnTo>
                  <a:pt x="352425" y="128143"/>
                </a:lnTo>
                <a:lnTo>
                  <a:pt x="352425" y="120904"/>
                </a:lnTo>
                <a:lnTo>
                  <a:pt x="427863" y="120904"/>
                </a:lnTo>
                <a:lnTo>
                  <a:pt x="427863" y="83947"/>
                </a:lnTo>
                <a:lnTo>
                  <a:pt x="390271" y="83947"/>
                </a:lnTo>
                <a:lnTo>
                  <a:pt x="390271" y="74422"/>
                </a:lnTo>
                <a:lnTo>
                  <a:pt x="447548" y="74422"/>
                </a:lnTo>
                <a:lnTo>
                  <a:pt x="447548" y="59182"/>
                </a:lnTo>
                <a:close/>
              </a:path>
              <a:path w="871854" h="157479">
                <a:moveTo>
                  <a:pt x="619760" y="5080"/>
                </a:moveTo>
                <a:lnTo>
                  <a:pt x="601599" y="5080"/>
                </a:lnTo>
                <a:lnTo>
                  <a:pt x="601599" y="29972"/>
                </a:lnTo>
                <a:lnTo>
                  <a:pt x="601599" y="45466"/>
                </a:lnTo>
                <a:lnTo>
                  <a:pt x="601599" y="76581"/>
                </a:lnTo>
                <a:lnTo>
                  <a:pt x="588391" y="76581"/>
                </a:lnTo>
                <a:lnTo>
                  <a:pt x="589026" y="72517"/>
                </a:lnTo>
                <a:lnTo>
                  <a:pt x="589280" y="69037"/>
                </a:lnTo>
                <a:lnTo>
                  <a:pt x="589407" y="54864"/>
                </a:lnTo>
                <a:lnTo>
                  <a:pt x="589026" y="49530"/>
                </a:lnTo>
                <a:lnTo>
                  <a:pt x="588391" y="45466"/>
                </a:lnTo>
                <a:lnTo>
                  <a:pt x="601599" y="45466"/>
                </a:lnTo>
                <a:lnTo>
                  <a:pt x="601599" y="29972"/>
                </a:lnTo>
                <a:lnTo>
                  <a:pt x="584073" y="29972"/>
                </a:lnTo>
                <a:lnTo>
                  <a:pt x="582066" y="26416"/>
                </a:lnTo>
                <a:lnTo>
                  <a:pt x="579272" y="21475"/>
                </a:lnTo>
                <a:lnTo>
                  <a:pt x="573100" y="15405"/>
                </a:lnTo>
                <a:lnTo>
                  <a:pt x="571119" y="14465"/>
                </a:lnTo>
                <a:lnTo>
                  <a:pt x="571119" y="61214"/>
                </a:lnTo>
                <a:lnTo>
                  <a:pt x="570877" y="69176"/>
                </a:lnTo>
                <a:lnTo>
                  <a:pt x="561213" y="96012"/>
                </a:lnTo>
                <a:lnTo>
                  <a:pt x="551815" y="96012"/>
                </a:lnTo>
                <a:lnTo>
                  <a:pt x="541655" y="61214"/>
                </a:lnTo>
                <a:lnTo>
                  <a:pt x="542582" y="45974"/>
                </a:lnTo>
                <a:lnTo>
                  <a:pt x="545363" y="35102"/>
                </a:lnTo>
                <a:lnTo>
                  <a:pt x="550011" y="28587"/>
                </a:lnTo>
                <a:lnTo>
                  <a:pt x="556514" y="26416"/>
                </a:lnTo>
                <a:lnTo>
                  <a:pt x="562914" y="28587"/>
                </a:lnTo>
                <a:lnTo>
                  <a:pt x="567474" y="35102"/>
                </a:lnTo>
                <a:lnTo>
                  <a:pt x="570204" y="45974"/>
                </a:lnTo>
                <a:lnTo>
                  <a:pt x="571119" y="61214"/>
                </a:lnTo>
                <a:lnTo>
                  <a:pt x="571119" y="14465"/>
                </a:lnTo>
                <a:lnTo>
                  <a:pt x="565505" y="11760"/>
                </a:lnTo>
                <a:lnTo>
                  <a:pt x="556514" y="10541"/>
                </a:lnTo>
                <a:lnTo>
                  <a:pt x="549059" y="11379"/>
                </a:lnTo>
                <a:lnTo>
                  <a:pt x="524141" y="49809"/>
                </a:lnTo>
                <a:lnTo>
                  <a:pt x="523621" y="61214"/>
                </a:lnTo>
                <a:lnTo>
                  <a:pt x="524141" y="72567"/>
                </a:lnTo>
                <a:lnTo>
                  <a:pt x="542505" y="108496"/>
                </a:lnTo>
                <a:lnTo>
                  <a:pt x="556514" y="111760"/>
                </a:lnTo>
                <a:lnTo>
                  <a:pt x="565531" y="110553"/>
                </a:lnTo>
                <a:lnTo>
                  <a:pt x="573176" y="106870"/>
                </a:lnTo>
                <a:lnTo>
                  <a:pt x="579437" y="100723"/>
                </a:lnTo>
                <a:lnTo>
                  <a:pt x="582104" y="96012"/>
                </a:lnTo>
                <a:lnTo>
                  <a:pt x="584327" y="92075"/>
                </a:lnTo>
                <a:lnTo>
                  <a:pt x="601599" y="92075"/>
                </a:lnTo>
                <a:lnTo>
                  <a:pt x="601599" y="141351"/>
                </a:lnTo>
                <a:lnTo>
                  <a:pt x="619760" y="141351"/>
                </a:lnTo>
                <a:lnTo>
                  <a:pt x="619760" y="92075"/>
                </a:lnTo>
                <a:lnTo>
                  <a:pt x="619760" y="76581"/>
                </a:lnTo>
                <a:lnTo>
                  <a:pt x="619760" y="45466"/>
                </a:lnTo>
                <a:lnTo>
                  <a:pt x="619760" y="29972"/>
                </a:lnTo>
                <a:lnTo>
                  <a:pt x="619760" y="5080"/>
                </a:lnTo>
                <a:close/>
              </a:path>
              <a:path w="871854" h="157479">
                <a:moveTo>
                  <a:pt x="646811" y="2159"/>
                </a:moveTo>
                <a:lnTo>
                  <a:pt x="628523" y="2159"/>
                </a:lnTo>
                <a:lnTo>
                  <a:pt x="628523" y="145796"/>
                </a:lnTo>
                <a:lnTo>
                  <a:pt x="646811" y="145796"/>
                </a:lnTo>
                <a:lnTo>
                  <a:pt x="646811" y="2159"/>
                </a:lnTo>
                <a:close/>
              </a:path>
              <a:path w="871854" h="157479">
                <a:moveTo>
                  <a:pt x="765302" y="95250"/>
                </a:moveTo>
                <a:lnTo>
                  <a:pt x="757796" y="91325"/>
                </a:lnTo>
                <a:lnTo>
                  <a:pt x="750925" y="86207"/>
                </a:lnTo>
                <a:lnTo>
                  <a:pt x="744702" y="79895"/>
                </a:lnTo>
                <a:lnTo>
                  <a:pt x="740740" y="74549"/>
                </a:lnTo>
                <a:lnTo>
                  <a:pt x="739140" y="72390"/>
                </a:lnTo>
                <a:lnTo>
                  <a:pt x="728726" y="11811"/>
                </a:lnTo>
                <a:lnTo>
                  <a:pt x="709930" y="11811"/>
                </a:lnTo>
                <a:lnTo>
                  <a:pt x="709930" y="39751"/>
                </a:lnTo>
                <a:lnTo>
                  <a:pt x="709256" y="48475"/>
                </a:lnTo>
                <a:lnTo>
                  <a:pt x="686955" y="88798"/>
                </a:lnTo>
                <a:lnTo>
                  <a:pt x="671703" y="99441"/>
                </a:lnTo>
                <a:lnTo>
                  <a:pt x="686181" y="112522"/>
                </a:lnTo>
                <a:lnTo>
                  <a:pt x="696239" y="104521"/>
                </a:lnTo>
                <a:lnTo>
                  <a:pt x="705116" y="95542"/>
                </a:lnTo>
                <a:lnTo>
                  <a:pt x="712762" y="85559"/>
                </a:lnTo>
                <a:lnTo>
                  <a:pt x="719201" y="74549"/>
                </a:lnTo>
                <a:lnTo>
                  <a:pt x="725893" y="84772"/>
                </a:lnTo>
                <a:lnTo>
                  <a:pt x="733615" y="94094"/>
                </a:lnTo>
                <a:lnTo>
                  <a:pt x="742378" y="102539"/>
                </a:lnTo>
                <a:lnTo>
                  <a:pt x="752221" y="110109"/>
                </a:lnTo>
                <a:lnTo>
                  <a:pt x="765302" y="95250"/>
                </a:lnTo>
                <a:close/>
              </a:path>
              <a:path w="871854" h="157479">
                <a:moveTo>
                  <a:pt x="794258" y="2159"/>
                </a:moveTo>
                <a:lnTo>
                  <a:pt x="775716" y="2159"/>
                </a:lnTo>
                <a:lnTo>
                  <a:pt x="775716" y="145796"/>
                </a:lnTo>
                <a:lnTo>
                  <a:pt x="794258" y="145796"/>
                </a:lnTo>
                <a:lnTo>
                  <a:pt x="794258" y="2159"/>
                </a:lnTo>
                <a:close/>
              </a:path>
              <a:path w="871854" h="157479">
                <a:moveTo>
                  <a:pt x="871728" y="147574"/>
                </a:moveTo>
                <a:lnTo>
                  <a:pt x="842568" y="147574"/>
                </a:lnTo>
                <a:lnTo>
                  <a:pt x="846137" y="142773"/>
                </a:lnTo>
                <a:lnTo>
                  <a:pt x="853795" y="126847"/>
                </a:lnTo>
                <a:lnTo>
                  <a:pt x="858380" y="109435"/>
                </a:lnTo>
                <a:lnTo>
                  <a:pt x="859917" y="90551"/>
                </a:lnTo>
                <a:lnTo>
                  <a:pt x="858393" y="71818"/>
                </a:lnTo>
                <a:lnTo>
                  <a:pt x="853821" y="54279"/>
                </a:lnTo>
                <a:lnTo>
                  <a:pt x="846201" y="37960"/>
                </a:lnTo>
                <a:lnTo>
                  <a:pt x="835533" y="22860"/>
                </a:lnTo>
                <a:lnTo>
                  <a:pt x="818261" y="22860"/>
                </a:lnTo>
                <a:lnTo>
                  <a:pt x="828509" y="38442"/>
                </a:lnTo>
                <a:lnTo>
                  <a:pt x="835863" y="54889"/>
                </a:lnTo>
                <a:lnTo>
                  <a:pt x="840270" y="72212"/>
                </a:lnTo>
                <a:lnTo>
                  <a:pt x="841756" y="90424"/>
                </a:lnTo>
                <a:lnTo>
                  <a:pt x="840270" y="108750"/>
                </a:lnTo>
                <a:lnTo>
                  <a:pt x="835863" y="125971"/>
                </a:lnTo>
                <a:lnTo>
                  <a:pt x="828509" y="142138"/>
                </a:lnTo>
                <a:lnTo>
                  <a:pt x="824814" y="147574"/>
                </a:lnTo>
                <a:lnTo>
                  <a:pt x="503783" y="147574"/>
                </a:lnTo>
                <a:lnTo>
                  <a:pt x="500037" y="141986"/>
                </a:lnTo>
                <a:lnTo>
                  <a:pt x="492734" y="125780"/>
                </a:lnTo>
                <a:lnTo>
                  <a:pt x="488365" y="108597"/>
                </a:lnTo>
                <a:lnTo>
                  <a:pt x="486918" y="90424"/>
                </a:lnTo>
                <a:lnTo>
                  <a:pt x="488365" y="72136"/>
                </a:lnTo>
                <a:lnTo>
                  <a:pt x="492734" y="54787"/>
                </a:lnTo>
                <a:lnTo>
                  <a:pt x="500037" y="38366"/>
                </a:lnTo>
                <a:lnTo>
                  <a:pt x="510286" y="22860"/>
                </a:lnTo>
                <a:lnTo>
                  <a:pt x="493141" y="22860"/>
                </a:lnTo>
                <a:lnTo>
                  <a:pt x="482473" y="37947"/>
                </a:lnTo>
                <a:lnTo>
                  <a:pt x="474853" y="54229"/>
                </a:lnTo>
                <a:lnTo>
                  <a:pt x="470281" y="71767"/>
                </a:lnTo>
                <a:lnTo>
                  <a:pt x="468757" y="90551"/>
                </a:lnTo>
                <a:lnTo>
                  <a:pt x="470281" y="109588"/>
                </a:lnTo>
                <a:lnTo>
                  <a:pt x="474853" y="127038"/>
                </a:lnTo>
                <a:lnTo>
                  <a:pt x="482473" y="142925"/>
                </a:lnTo>
                <a:lnTo>
                  <a:pt x="485940" y="147574"/>
                </a:lnTo>
                <a:lnTo>
                  <a:pt x="0" y="147574"/>
                </a:lnTo>
                <a:lnTo>
                  <a:pt x="0" y="155194"/>
                </a:lnTo>
                <a:lnTo>
                  <a:pt x="491617" y="155194"/>
                </a:lnTo>
                <a:lnTo>
                  <a:pt x="493141" y="157226"/>
                </a:lnTo>
                <a:lnTo>
                  <a:pt x="510286" y="157226"/>
                </a:lnTo>
                <a:lnTo>
                  <a:pt x="508914" y="155194"/>
                </a:lnTo>
                <a:lnTo>
                  <a:pt x="819632" y="155194"/>
                </a:lnTo>
                <a:lnTo>
                  <a:pt x="818261" y="157226"/>
                </a:lnTo>
                <a:lnTo>
                  <a:pt x="835406" y="157226"/>
                </a:lnTo>
                <a:lnTo>
                  <a:pt x="836904" y="155194"/>
                </a:lnTo>
                <a:lnTo>
                  <a:pt x="871728" y="155194"/>
                </a:lnTo>
                <a:lnTo>
                  <a:pt x="871728" y="147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9" name="object 69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64425" y="1125600"/>
            <a:ext cx="1393355" cy="190881"/>
          </a:xfrm>
          <a:prstGeom prst="rect">
            <a:avLst/>
          </a:prstGeom>
        </p:spPr>
      </p:pic>
      <p:grpSp>
        <p:nvGrpSpPr>
          <p:cNvPr id="70" name="object 70" descr=""/>
          <p:cNvGrpSpPr/>
          <p:nvPr/>
        </p:nvGrpSpPr>
        <p:grpSpPr>
          <a:xfrm>
            <a:off x="2158110" y="1125600"/>
            <a:ext cx="1059815" cy="206375"/>
            <a:chOff x="2158110" y="1125600"/>
            <a:chExt cx="1059815" cy="206375"/>
          </a:xfrm>
        </p:grpSpPr>
        <p:pic>
          <p:nvPicPr>
            <p:cNvPr id="71" name="object 7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58110" y="1125600"/>
              <a:ext cx="586866" cy="190881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67456" y="1150619"/>
              <a:ext cx="450088" cy="181101"/>
            </a:xfrm>
            <a:prstGeom prst="rect">
              <a:avLst/>
            </a:prstGeom>
          </p:spPr>
        </p:pic>
      </p:grpSp>
      <p:pic>
        <p:nvPicPr>
          <p:cNvPr id="73" name="object 73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326129" y="1125600"/>
            <a:ext cx="561086" cy="188087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008120" y="1125600"/>
            <a:ext cx="377825" cy="190881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481957" y="1125600"/>
            <a:ext cx="562355" cy="188341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158485" y="1125600"/>
            <a:ext cx="159003" cy="190881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437504" y="1125600"/>
            <a:ext cx="983488" cy="190881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521195" y="1125600"/>
            <a:ext cx="1393317" cy="190881"/>
          </a:xfrm>
          <a:prstGeom prst="rect">
            <a:avLst/>
          </a:prstGeom>
        </p:spPr>
      </p:pic>
      <p:grpSp>
        <p:nvGrpSpPr>
          <p:cNvPr id="79" name="object 79" descr=""/>
          <p:cNvGrpSpPr/>
          <p:nvPr/>
        </p:nvGrpSpPr>
        <p:grpSpPr>
          <a:xfrm>
            <a:off x="8014843" y="1125600"/>
            <a:ext cx="1247140" cy="206375"/>
            <a:chOff x="8014843" y="1125600"/>
            <a:chExt cx="1247140" cy="206375"/>
          </a:xfrm>
        </p:grpSpPr>
        <p:pic>
          <p:nvPicPr>
            <p:cNvPr id="80" name="object 8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014843" y="1125600"/>
              <a:ext cx="586866" cy="190881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24189" y="1150619"/>
              <a:ext cx="450087" cy="181101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101709" y="1125600"/>
              <a:ext cx="160274" cy="190881"/>
            </a:xfrm>
            <a:prstGeom prst="rect">
              <a:avLst/>
            </a:prstGeom>
          </p:spPr>
        </p:pic>
      </p:grpSp>
      <p:pic>
        <p:nvPicPr>
          <p:cNvPr id="83" name="object 83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9375647" y="1125600"/>
            <a:ext cx="389381" cy="190881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854056" y="1125600"/>
            <a:ext cx="366902" cy="186817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66508" y="1393824"/>
            <a:ext cx="580453" cy="190881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347088" y="1393824"/>
            <a:ext cx="378460" cy="186817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35404" y="1393824"/>
            <a:ext cx="164591" cy="190881"/>
          </a:xfrm>
          <a:prstGeom prst="rect">
            <a:avLst/>
          </a:prstGeom>
        </p:spPr>
      </p:pic>
      <p:grpSp>
        <p:nvGrpSpPr>
          <p:cNvPr id="88" name="object 88" descr=""/>
          <p:cNvGrpSpPr/>
          <p:nvPr/>
        </p:nvGrpSpPr>
        <p:grpSpPr>
          <a:xfrm>
            <a:off x="2100579" y="1393824"/>
            <a:ext cx="783590" cy="191135"/>
            <a:chOff x="2100579" y="1393824"/>
            <a:chExt cx="783590" cy="191135"/>
          </a:xfrm>
        </p:grpSpPr>
        <p:pic>
          <p:nvPicPr>
            <p:cNvPr id="89" name="object 8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100579" y="1393824"/>
              <a:ext cx="384301" cy="191135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505963" y="1393824"/>
              <a:ext cx="377825" cy="190881"/>
            </a:xfrm>
            <a:prstGeom prst="rect">
              <a:avLst/>
            </a:prstGeom>
          </p:spPr>
        </p:pic>
      </p:grpSp>
      <p:pic>
        <p:nvPicPr>
          <p:cNvPr id="91" name="object 91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982467" y="1390776"/>
            <a:ext cx="385444" cy="193929"/>
          </a:xfrm>
          <a:prstGeom prst="rect">
            <a:avLst/>
          </a:prstGeom>
        </p:spPr>
      </p:pic>
      <p:pic>
        <p:nvPicPr>
          <p:cNvPr id="92" name="object 92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473830" y="1393824"/>
            <a:ext cx="568198" cy="190881"/>
          </a:xfrm>
          <a:prstGeom prst="rect">
            <a:avLst/>
          </a:prstGeom>
        </p:spPr>
      </p:pic>
      <p:pic>
        <p:nvPicPr>
          <p:cNvPr id="93" name="object 93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160773" y="1393824"/>
            <a:ext cx="154559" cy="186689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893564" y="1393951"/>
            <a:ext cx="177164" cy="190754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417059" y="1393824"/>
            <a:ext cx="382269" cy="190881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162422" y="1393824"/>
            <a:ext cx="385317" cy="190881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648452" y="1393824"/>
            <a:ext cx="384301" cy="191135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125464" y="1393824"/>
            <a:ext cx="580516" cy="190881"/>
          </a:xfrm>
          <a:prstGeom prst="rect">
            <a:avLst/>
          </a:prstGeom>
        </p:spPr>
      </p:pic>
      <p:grpSp>
        <p:nvGrpSpPr>
          <p:cNvPr id="99" name="object 99" descr=""/>
          <p:cNvGrpSpPr/>
          <p:nvPr/>
        </p:nvGrpSpPr>
        <p:grpSpPr>
          <a:xfrm>
            <a:off x="6804659" y="1390903"/>
            <a:ext cx="831215" cy="194310"/>
            <a:chOff x="6804659" y="1390903"/>
            <a:chExt cx="831215" cy="194310"/>
          </a:xfrm>
        </p:grpSpPr>
        <p:pic>
          <p:nvPicPr>
            <p:cNvPr id="100" name="object 100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804659" y="1390903"/>
              <a:ext cx="379857" cy="19050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211440" y="1393824"/>
              <a:ext cx="383412" cy="190881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13903" y="1547113"/>
              <a:ext cx="21717" cy="22098"/>
            </a:xfrm>
            <a:prstGeom prst="rect">
              <a:avLst/>
            </a:prstGeom>
          </p:spPr>
        </p:pic>
      </p:grpSp>
      <p:sp>
        <p:nvSpPr>
          <p:cNvPr id="103" name="object 10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21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3.3.1</a:t>
            </a:r>
            <a:r>
              <a:rPr dirty="0"/>
              <a:t> </a:t>
            </a:r>
            <a:r>
              <a:rPr dirty="0" spc="-165"/>
              <a:t>CSP</a:t>
            </a:r>
            <a:r>
              <a:rPr dirty="0"/>
              <a:t> 안전성 평가 사례 </a:t>
            </a:r>
            <a:r>
              <a:rPr dirty="0" spc="90"/>
              <a:t>#1</a:t>
            </a:r>
            <a:r>
              <a:rPr dirty="0" spc="-95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851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2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이용보고(실무)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3.3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CSP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안전성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Case</a:t>
            </a:r>
            <a:r>
              <a:rPr dirty="0" sz="1050" spc="-3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Study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092" y="1125600"/>
            <a:ext cx="378371" cy="1908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2961" y="1125600"/>
            <a:ext cx="987971" cy="19088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9611" y="1125600"/>
            <a:ext cx="568325" cy="19088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10839" y="1125600"/>
            <a:ext cx="785240" cy="19088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94759" y="1123949"/>
            <a:ext cx="764920" cy="192532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4678807" y="1125600"/>
            <a:ext cx="829310" cy="200025"/>
            <a:chOff x="4678807" y="1125600"/>
            <a:chExt cx="829310" cy="200025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8807" y="1125600"/>
              <a:ext cx="764920" cy="19088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0558" y="1275714"/>
              <a:ext cx="27304" cy="49911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08320" y="1125600"/>
            <a:ext cx="364743" cy="19088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87998" y="1125600"/>
            <a:ext cx="377189" cy="188087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83933" y="1125600"/>
            <a:ext cx="154559" cy="186689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38188" y="1125981"/>
            <a:ext cx="379856" cy="189738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19391" y="1125600"/>
            <a:ext cx="377189" cy="188087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93735" y="1131061"/>
            <a:ext cx="177165" cy="183895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68056" y="1130807"/>
            <a:ext cx="379857" cy="18376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025635" y="1125600"/>
            <a:ext cx="566293" cy="19088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49258" y="1125600"/>
            <a:ext cx="377190" cy="188087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13341" y="1125600"/>
            <a:ext cx="375792" cy="190881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72337" y="1393824"/>
            <a:ext cx="574624" cy="190881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45691" y="1393824"/>
            <a:ext cx="785241" cy="190881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229611" y="1392808"/>
            <a:ext cx="987932" cy="191897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17875" y="1393824"/>
            <a:ext cx="562101" cy="190881"/>
          </a:xfrm>
          <a:prstGeom prst="rect">
            <a:avLst/>
          </a:prstGeom>
        </p:spPr>
      </p:pic>
      <p:grpSp>
        <p:nvGrpSpPr>
          <p:cNvPr id="32" name="object 32" descr=""/>
          <p:cNvGrpSpPr/>
          <p:nvPr/>
        </p:nvGrpSpPr>
        <p:grpSpPr>
          <a:xfrm>
            <a:off x="4006596" y="1392808"/>
            <a:ext cx="621030" cy="192405"/>
            <a:chOff x="4006596" y="1392808"/>
            <a:chExt cx="621030" cy="192405"/>
          </a:xfrm>
        </p:grpSpPr>
        <p:pic>
          <p:nvPicPr>
            <p:cNvPr id="33" name="object 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06596" y="1392808"/>
              <a:ext cx="576071" cy="19189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05528" y="1547113"/>
              <a:ext cx="21717" cy="22098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650074" y="1805114"/>
            <a:ext cx="9600565" cy="5310505"/>
            <a:chOff x="650074" y="1805114"/>
            <a:chExt cx="9600565" cy="5310505"/>
          </a:xfrm>
        </p:grpSpPr>
        <p:sp>
          <p:nvSpPr>
            <p:cNvPr id="36" name="object 36" descr=""/>
            <p:cNvSpPr/>
            <p:nvPr/>
          </p:nvSpPr>
          <p:spPr>
            <a:xfrm>
              <a:off x="651662" y="1806688"/>
              <a:ext cx="2497455" cy="5307330"/>
            </a:xfrm>
            <a:custGeom>
              <a:avLst/>
              <a:gdLst/>
              <a:ahLst/>
              <a:cxnLst/>
              <a:rect l="l" t="t" r="r" b="b"/>
              <a:pathLst>
                <a:path w="2497455" h="5307330">
                  <a:moveTo>
                    <a:pt x="2497455" y="696087"/>
                  </a:moveTo>
                  <a:lnTo>
                    <a:pt x="0" y="696087"/>
                  </a:lnTo>
                  <a:lnTo>
                    <a:pt x="0" y="1044067"/>
                  </a:lnTo>
                  <a:lnTo>
                    <a:pt x="0" y="1044079"/>
                  </a:lnTo>
                  <a:lnTo>
                    <a:pt x="0" y="5306898"/>
                  </a:lnTo>
                  <a:lnTo>
                    <a:pt x="2497455" y="5306898"/>
                  </a:lnTo>
                  <a:lnTo>
                    <a:pt x="2497455" y="1044067"/>
                  </a:lnTo>
                  <a:lnTo>
                    <a:pt x="2497455" y="696087"/>
                  </a:lnTo>
                  <a:close/>
                </a:path>
                <a:path w="2497455" h="5307330">
                  <a:moveTo>
                    <a:pt x="2497455" y="0"/>
                  </a:moveTo>
                  <a:lnTo>
                    <a:pt x="0" y="0"/>
                  </a:lnTo>
                  <a:lnTo>
                    <a:pt x="0" y="347980"/>
                  </a:lnTo>
                  <a:lnTo>
                    <a:pt x="0" y="695972"/>
                  </a:lnTo>
                  <a:lnTo>
                    <a:pt x="2497455" y="695972"/>
                  </a:lnTo>
                  <a:lnTo>
                    <a:pt x="2497455" y="347992"/>
                  </a:lnTo>
                  <a:lnTo>
                    <a:pt x="24974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2499017" y="0"/>
                  </a:moveTo>
                  <a:lnTo>
                    <a:pt x="2499017" y="5309997"/>
                  </a:lnTo>
                </a:path>
                <a:path w="9600565" h="5310505">
                  <a:moveTo>
                    <a:pt x="0" y="349504"/>
                  </a:moveTo>
                  <a:lnTo>
                    <a:pt x="9600349" y="349504"/>
                  </a:lnTo>
                </a:path>
                <a:path w="9600565" h="5310505">
                  <a:moveTo>
                    <a:pt x="0" y="697484"/>
                  </a:moveTo>
                  <a:lnTo>
                    <a:pt x="9600349" y="697484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515610" y="2850756"/>
              <a:ext cx="2366645" cy="348615"/>
            </a:xfrm>
            <a:custGeom>
              <a:avLst/>
              <a:gdLst/>
              <a:ahLst/>
              <a:cxnLst/>
              <a:rect l="l" t="t" r="r" b="b"/>
              <a:pathLst>
                <a:path w="2366645" h="348614">
                  <a:moveTo>
                    <a:pt x="2366644" y="0"/>
                  </a:moveTo>
                  <a:lnTo>
                    <a:pt x="0" y="0"/>
                  </a:lnTo>
                  <a:lnTo>
                    <a:pt x="0" y="347992"/>
                  </a:lnTo>
                  <a:lnTo>
                    <a:pt x="2366644" y="347992"/>
                  </a:lnTo>
                  <a:lnTo>
                    <a:pt x="23666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4865535" y="1043940"/>
                  </a:moveTo>
                  <a:lnTo>
                    <a:pt x="4865535" y="1395095"/>
                  </a:lnTo>
                </a:path>
                <a:path w="9600565" h="5310505">
                  <a:moveTo>
                    <a:pt x="7232180" y="1043940"/>
                  </a:moveTo>
                  <a:lnTo>
                    <a:pt x="7232180" y="1395095"/>
                  </a:lnTo>
                </a:path>
                <a:path w="9600565" h="5310505">
                  <a:moveTo>
                    <a:pt x="0" y="1045591"/>
                  </a:moveTo>
                  <a:lnTo>
                    <a:pt x="9600349" y="1045591"/>
                  </a:lnTo>
                </a:path>
                <a:path w="9600565" h="5310505">
                  <a:moveTo>
                    <a:pt x="0" y="1393571"/>
                  </a:moveTo>
                  <a:lnTo>
                    <a:pt x="9600349" y="1393571"/>
                  </a:lnTo>
                </a:path>
                <a:path w="9600565" h="5310505">
                  <a:moveTo>
                    <a:pt x="0" y="1741551"/>
                  </a:moveTo>
                  <a:lnTo>
                    <a:pt x="9600349" y="1741551"/>
                  </a:lnTo>
                </a:path>
                <a:path w="9600565" h="5310505">
                  <a:moveTo>
                    <a:pt x="0" y="3525012"/>
                  </a:moveTo>
                  <a:lnTo>
                    <a:pt x="9600349" y="3525012"/>
                  </a:lnTo>
                </a:path>
                <a:path w="9600565" h="5310505">
                  <a:moveTo>
                    <a:pt x="0" y="4960416"/>
                  </a:moveTo>
                  <a:lnTo>
                    <a:pt x="9600349" y="4960416"/>
                  </a:lnTo>
                </a:path>
                <a:path w="9600565" h="5310505">
                  <a:moveTo>
                    <a:pt x="1587" y="0"/>
                  </a:moveTo>
                  <a:lnTo>
                    <a:pt x="1587" y="5309997"/>
                  </a:lnTo>
                </a:path>
                <a:path w="9600565" h="5310505">
                  <a:moveTo>
                    <a:pt x="9598825" y="0"/>
                  </a:moveTo>
                  <a:lnTo>
                    <a:pt x="9598825" y="5309997"/>
                  </a:lnTo>
                </a:path>
                <a:path w="9600565" h="5310505">
                  <a:moveTo>
                    <a:pt x="0" y="1524"/>
                  </a:moveTo>
                  <a:lnTo>
                    <a:pt x="9600349" y="1524"/>
                  </a:lnTo>
                </a:path>
                <a:path w="9600565" h="5310505">
                  <a:moveTo>
                    <a:pt x="0" y="5308409"/>
                  </a:moveTo>
                  <a:lnTo>
                    <a:pt x="9600349" y="5308409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658873" y="1901570"/>
              <a:ext cx="468630" cy="156210"/>
            </a:xfrm>
            <a:custGeom>
              <a:avLst/>
              <a:gdLst/>
              <a:ahLst/>
              <a:cxnLst/>
              <a:rect l="l" t="t" r="r" b="b"/>
              <a:pathLst>
                <a:path w="468630" h="156210">
                  <a:moveTo>
                    <a:pt x="417068" y="91439"/>
                  </a:moveTo>
                  <a:lnTo>
                    <a:pt x="379602" y="100456"/>
                  </a:lnTo>
                  <a:lnTo>
                    <a:pt x="366013" y="123698"/>
                  </a:lnTo>
                  <a:lnTo>
                    <a:pt x="366869" y="130581"/>
                  </a:lnTo>
                  <a:lnTo>
                    <a:pt x="405731" y="155406"/>
                  </a:lnTo>
                  <a:lnTo>
                    <a:pt x="417068" y="155955"/>
                  </a:lnTo>
                  <a:lnTo>
                    <a:pt x="428406" y="155386"/>
                  </a:lnTo>
                  <a:lnTo>
                    <a:pt x="462767" y="139318"/>
                  </a:lnTo>
                  <a:lnTo>
                    <a:pt x="406781" y="139318"/>
                  </a:lnTo>
                  <a:lnTo>
                    <a:pt x="399161" y="137922"/>
                  </a:lnTo>
                  <a:lnTo>
                    <a:pt x="389000" y="132079"/>
                  </a:lnTo>
                  <a:lnTo>
                    <a:pt x="386461" y="128397"/>
                  </a:lnTo>
                  <a:lnTo>
                    <a:pt x="386461" y="119125"/>
                  </a:lnTo>
                  <a:lnTo>
                    <a:pt x="389000" y="115442"/>
                  </a:lnTo>
                  <a:lnTo>
                    <a:pt x="393953" y="112522"/>
                  </a:lnTo>
                  <a:lnTo>
                    <a:pt x="399033" y="109474"/>
                  </a:lnTo>
                  <a:lnTo>
                    <a:pt x="406653" y="108076"/>
                  </a:lnTo>
                  <a:lnTo>
                    <a:pt x="462741" y="108076"/>
                  </a:lnTo>
                  <a:lnTo>
                    <a:pt x="460565" y="105267"/>
                  </a:lnTo>
                  <a:lnTo>
                    <a:pt x="454659" y="100456"/>
                  </a:lnTo>
                  <a:lnTo>
                    <a:pt x="447178" y="96529"/>
                  </a:lnTo>
                  <a:lnTo>
                    <a:pt x="438435" y="93710"/>
                  </a:lnTo>
                  <a:lnTo>
                    <a:pt x="428406" y="92009"/>
                  </a:lnTo>
                  <a:lnTo>
                    <a:pt x="417068" y="91439"/>
                  </a:lnTo>
                  <a:close/>
                </a:path>
                <a:path w="468630" h="156210">
                  <a:moveTo>
                    <a:pt x="462741" y="108076"/>
                  </a:moveTo>
                  <a:lnTo>
                    <a:pt x="427355" y="108076"/>
                  </a:lnTo>
                  <a:lnTo>
                    <a:pt x="435101" y="109474"/>
                  </a:lnTo>
                  <a:lnTo>
                    <a:pt x="445262" y="115315"/>
                  </a:lnTo>
                  <a:lnTo>
                    <a:pt x="447801" y="119125"/>
                  </a:lnTo>
                  <a:lnTo>
                    <a:pt x="447801" y="128397"/>
                  </a:lnTo>
                  <a:lnTo>
                    <a:pt x="445262" y="132206"/>
                  </a:lnTo>
                  <a:lnTo>
                    <a:pt x="440055" y="135000"/>
                  </a:lnTo>
                  <a:lnTo>
                    <a:pt x="434848" y="137922"/>
                  </a:lnTo>
                  <a:lnTo>
                    <a:pt x="427227" y="139318"/>
                  </a:lnTo>
                  <a:lnTo>
                    <a:pt x="462767" y="139318"/>
                  </a:lnTo>
                  <a:lnTo>
                    <a:pt x="464835" y="136651"/>
                  </a:lnTo>
                  <a:lnTo>
                    <a:pt x="467393" y="130508"/>
                  </a:lnTo>
                  <a:lnTo>
                    <a:pt x="468249" y="123698"/>
                  </a:lnTo>
                  <a:lnTo>
                    <a:pt x="467393" y="116941"/>
                  </a:lnTo>
                  <a:lnTo>
                    <a:pt x="464835" y="110791"/>
                  </a:lnTo>
                  <a:lnTo>
                    <a:pt x="462741" y="108076"/>
                  </a:lnTo>
                  <a:close/>
                </a:path>
                <a:path w="468630" h="156210">
                  <a:moveTo>
                    <a:pt x="56642" y="40004"/>
                  </a:moveTo>
                  <a:lnTo>
                    <a:pt x="19938" y="54355"/>
                  </a:lnTo>
                  <a:lnTo>
                    <a:pt x="16256" y="61722"/>
                  </a:lnTo>
                  <a:lnTo>
                    <a:pt x="16256" y="78231"/>
                  </a:lnTo>
                  <a:lnTo>
                    <a:pt x="18923" y="84709"/>
                  </a:lnTo>
                  <a:lnTo>
                    <a:pt x="24256" y="90042"/>
                  </a:lnTo>
                  <a:lnTo>
                    <a:pt x="29463" y="95376"/>
                  </a:lnTo>
                  <a:lnTo>
                    <a:pt x="36956" y="98932"/>
                  </a:lnTo>
                  <a:lnTo>
                    <a:pt x="46355" y="100456"/>
                  </a:lnTo>
                  <a:lnTo>
                    <a:pt x="46355" y="116712"/>
                  </a:lnTo>
                  <a:lnTo>
                    <a:pt x="0" y="116966"/>
                  </a:lnTo>
                  <a:lnTo>
                    <a:pt x="1905" y="133730"/>
                  </a:lnTo>
                  <a:lnTo>
                    <a:pt x="34286" y="133586"/>
                  </a:lnTo>
                  <a:lnTo>
                    <a:pt x="63595" y="133143"/>
                  </a:lnTo>
                  <a:lnTo>
                    <a:pt x="89808" y="132391"/>
                  </a:lnTo>
                  <a:lnTo>
                    <a:pt x="112902" y="131317"/>
                  </a:lnTo>
                  <a:lnTo>
                    <a:pt x="111766" y="116204"/>
                  </a:lnTo>
                  <a:lnTo>
                    <a:pt x="66675" y="116204"/>
                  </a:lnTo>
                  <a:lnTo>
                    <a:pt x="66675" y="100329"/>
                  </a:lnTo>
                  <a:lnTo>
                    <a:pt x="76200" y="98678"/>
                  </a:lnTo>
                  <a:lnTo>
                    <a:pt x="83565" y="95123"/>
                  </a:lnTo>
                  <a:lnTo>
                    <a:pt x="93269" y="84709"/>
                  </a:lnTo>
                  <a:lnTo>
                    <a:pt x="50418" y="84709"/>
                  </a:lnTo>
                  <a:lnTo>
                    <a:pt x="45465" y="83312"/>
                  </a:lnTo>
                  <a:lnTo>
                    <a:pt x="41909" y="80772"/>
                  </a:lnTo>
                  <a:lnTo>
                    <a:pt x="38353" y="78104"/>
                  </a:lnTo>
                  <a:lnTo>
                    <a:pt x="36644" y="74929"/>
                  </a:lnTo>
                  <a:lnTo>
                    <a:pt x="36575" y="66928"/>
                  </a:lnTo>
                  <a:lnTo>
                    <a:pt x="38353" y="63500"/>
                  </a:lnTo>
                  <a:lnTo>
                    <a:pt x="42037" y="60832"/>
                  </a:lnTo>
                  <a:lnTo>
                    <a:pt x="45719" y="58038"/>
                  </a:lnTo>
                  <a:lnTo>
                    <a:pt x="50545" y="56641"/>
                  </a:lnTo>
                  <a:lnTo>
                    <a:pt x="94463" y="56641"/>
                  </a:lnTo>
                  <a:lnTo>
                    <a:pt x="93090" y="53848"/>
                  </a:lnTo>
                  <a:lnTo>
                    <a:pt x="85978" y="48260"/>
                  </a:lnTo>
                  <a:lnTo>
                    <a:pt x="80144" y="44666"/>
                  </a:lnTo>
                  <a:lnTo>
                    <a:pt x="73310" y="42084"/>
                  </a:lnTo>
                  <a:lnTo>
                    <a:pt x="65476" y="40526"/>
                  </a:lnTo>
                  <a:lnTo>
                    <a:pt x="56642" y="40004"/>
                  </a:lnTo>
                  <a:close/>
                </a:path>
                <a:path w="468630" h="156210">
                  <a:moveTo>
                    <a:pt x="111632" y="114426"/>
                  </a:moveTo>
                  <a:lnTo>
                    <a:pt x="105108" y="114901"/>
                  </a:lnTo>
                  <a:lnTo>
                    <a:pt x="95440" y="115363"/>
                  </a:lnTo>
                  <a:lnTo>
                    <a:pt x="66675" y="116204"/>
                  </a:lnTo>
                  <a:lnTo>
                    <a:pt x="111766" y="116204"/>
                  </a:lnTo>
                  <a:lnTo>
                    <a:pt x="111632" y="114426"/>
                  </a:lnTo>
                  <a:close/>
                </a:path>
                <a:path w="468630" h="156210">
                  <a:moveTo>
                    <a:pt x="94463" y="56641"/>
                  </a:moveTo>
                  <a:lnTo>
                    <a:pt x="62864" y="56641"/>
                  </a:lnTo>
                  <a:lnTo>
                    <a:pt x="67818" y="58038"/>
                  </a:lnTo>
                  <a:lnTo>
                    <a:pt x="74802" y="63246"/>
                  </a:lnTo>
                  <a:lnTo>
                    <a:pt x="76581" y="66675"/>
                  </a:lnTo>
                  <a:lnTo>
                    <a:pt x="76581" y="74929"/>
                  </a:lnTo>
                  <a:lnTo>
                    <a:pt x="74802" y="78231"/>
                  </a:lnTo>
                  <a:lnTo>
                    <a:pt x="71246" y="80772"/>
                  </a:lnTo>
                  <a:lnTo>
                    <a:pt x="67690" y="83438"/>
                  </a:lnTo>
                  <a:lnTo>
                    <a:pt x="62864" y="84709"/>
                  </a:lnTo>
                  <a:lnTo>
                    <a:pt x="93269" y="84709"/>
                  </a:lnTo>
                  <a:lnTo>
                    <a:pt x="93980" y="83947"/>
                  </a:lnTo>
                  <a:lnTo>
                    <a:pt x="96646" y="77469"/>
                  </a:lnTo>
                  <a:lnTo>
                    <a:pt x="96522" y="60832"/>
                  </a:lnTo>
                  <a:lnTo>
                    <a:pt x="94463" y="56641"/>
                  </a:lnTo>
                  <a:close/>
                </a:path>
                <a:path w="468630" h="156210">
                  <a:moveTo>
                    <a:pt x="466851" y="70230"/>
                  </a:moveTo>
                  <a:lnTo>
                    <a:pt x="446658" y="70230"/>
                  </a:lnTo>
                  <a:lnTo>
                    <a:pt x="446658" y="90677"/>
                  </a:lnTo>
                  <a:lnTo>
                    <a:pt x="466851" y="90677"/>
                  </a:lnTo>
                  <a:lnTo>
                    <a:pt x="466851" y="70230"/>
                  </a:lnTo>
                  <a:close/>
                </a:path>
                <a:path w="468630" h="156210">
                  <a:moveTo>
                    <a:pt x="417068" y="9905"/>
                  </a:moveTo>
                  <a:lnTo>
                    <a:pt x="342900" y="9905"/>
                  </a:lnTo>
                  <a:lnTo>
                    <a:pt x="342900" y="81787"/>
                  </a:lnTo>
                  <a:lnTo>
                    <a:pt x="417068" y="81787"/>
                  </a:lnTo>
                  <a:lnTo>
                    <a:pt x="417068" y="70230"/>
                  </a:lnTo>
                  <a:lnTo>
                    <a:pt x="466851" y="70230"/>
                  </a:lnTo>
                  <a:lnTo>
                    <a:pt x="466851" y="64769"/>
                  </a:lnTo>
                  <a:lnTo>
                    <a:pt x="362584" y="64769"/>
                  </a:lnTo>
                  <a:lnTo>
                    <a:pt x="362584" y="26669"/>
                  </a:lnTo>
                  <a:lnTo>
                    <a:pt x="466851" y="26669"/>
                  </a:lnTo>
                  <a:lnTo>
                    <a:pt x="466851" y="22605"/>
                  </a:lnTo>
                  <a:lnTo>
                    <a:pt x="417068" y="22605"/>
                  </a:lnTo>
                  <a:lnTo>
                    <a:pt x="417068" y="9905"/>
                  </a:lnTo>
                  <a:close/>
                </a:path>
                <a:path w="468630" h="156210">
                  <a:moveTo>
                    <a:pt x="466851" y="26669"/>
                  </a:moveTo>
                  <a:lnTo>
                    <a:pt x="397382" y="26669"/>
                  </a:lnTo>
                  <a:lnTo>
                    <a:pt x="397382" y="64769"/>
                  </a:lnTo>
                  <a:lnTo>
                    <a:pt x="466851" y="64769"/>
                  </a:lnTo>
                  <a:lnTo>
                    <a:pt x="466851" y="53848"/>
                  </a:lnTo>
                  <a:lnTo>
                    <a:pt x="417068" y="53848"/>
                  </a:lnTo>
                  <a:lnTo>
                    <a:pt x="417068" y="38735"/>
                  </a:lnTo>
                  <a:lnTo>
                    <a:pt x="466851" y="38735"/>
                  </a:lnTo>
                  <a:lnTo>
                    <a:pt x="466851" y="26669"/>
                  </a:lnTo>
                  <a:close/>
                </a:path>
                <a:path w="468630" h="156210">
                  <a:moveTo>
                    <a:pt x="466851" y="38735"/>
                  </a:moveTo>
                  <a:lnTo>
                    <a:pt x="446658" y="38735"/>
                  </a:lnTo>
                  <a:lnTo>
                    <a:pt x="446658" y="53848"/>
                  </a:lnTo>
                  <a:lnTo>
                    <a:pt x="466851" y="53848"/>
                  </a:lnTo>
                  <a:lnTo>
                    <a:pt x="466851" y="38735"/>
                  </a:lnTo>
                  <a:close/>
                </a:path>
                <a:path w="468630" h="156210">
                  <a:moveTo>
                    <a:pt x="466851" y="1142"/>
                  </a:moveTo>
                  <a:lnTo>
                    <a:pt x="446658" y="1142"/>
                  </a:lnTo>
                  <a:lnTo>
                    <a:pt x="446658" y="22605"/>
                  </a:lnTo>
                  <a:lnTo>
                    <a:pt x="466851" y="22605"/>
                  </a:lnTo>
                  <a:lnTo>
                    <a:pt x="466851" y="1142"/>
                  </a:lnTo>
                  <a:close/>
                </a:path>
                <a:path w="468630" h="156210">
                  <a:moveTo>
                    <a:pt x="226313" y="11429"/>
                  </a:moveTo>
                  <a:lnTo>
                    <a:pt x="206248" y="11429"/>
                  </a:lnTo>
                  <a:lnTo>
                    <a:pt x="206248" y="41910"/>
                  </a:lnTo>
                  <a:lnTo>
                    <a:pt x="205511" y="51460"/>
                  </a:lnTo>
                  <a:lnTo>
                    <a:pt x="188279" y="87947"/>
                  </a:lnTo>
                  <a:lnTo>
                    <a:pt x="164973" y="106806"/>
                  </a:lnTo>
                  <a:lnTo>
                    <a:pt x="180594" y="120268"/>
                  </a:lnTo>
                  <a:lnTo>
                    <a:pt x="191545" y="111577"/>
                  </a:lnTo>
                  <a:lnTo>
                    <a:pt x="201152" y="101885"/>
                  </a:lnTo>
                  <a:lnTo>
                    <a:pt x="209401" y="91193"/>
                  </a:lnTo>
                  <a:lnTo>
                    <a:pt x="216281" y="79501"/>
                  </a:lnTo>
                  <a:lnTo>
                    <a:pt x="239118" y="79501"/>
                  </a:lnTo>
                  <a:lnTo>
                    <a:pt x="226353" y="41910"/>
                  </a:lnTo>
                  <a:lnTo>
                    <a:pt x="226313" y="11429"/>
                  </a:lnTo>
                  <a:close/>
                </a:path>
                <a:path w="468630" h="156210">
                  <a:moveTo>
                    <a:pt x="239118" y="79501"/>
                  </a:moveTo>
                  <a:lnTo>
                    <a:pt x="216281" y="79501"/>
                  </a:lnTo>
                  <a:lnTo>
                    <a:pt x="222569" y="89812"/>
                  </a:lnTo>
                  <a:lnTo>
                    <a:pt x="230584" y="99599"/>
                  </a:lnTo>
                  <a:lnTo>
                    <a:pt x="240337" y="108862"/>
                  </a:lnTo>
                  <a:lnTo>
                    <a:pt x="251840" y="117601"/>
                  </a:lnTo>
                  <a:lnTo>
                    <a:pt x="265938" y="102362"/>
                  </a:lnTo>
                  <a:lnTo>
                    <a:pt x="258034" y="98192"/>
                  </a:lnTo>
                  <a:lnTo>
                    <a:pt x="250713" y="92725"/>
                  </a:lnTo>
                  <a:lnTo>
                    <a:pt x="243988" y="85949"/>
                  </a:lnTo>
                  <a:lnTo>
                    <a:pt x="239118" y="79501"/>
                  </a:lnTo>
                  <a:close/>
                </a:path>
                <a:path w="468630" h="156210">
                  <a:moveTo>
                    <a:pt x="294258" y="1142"/>
                  </a:moveTo>
                  <a:lnTo>
                    <a:pt x="274193" y="1142"/>
                  </a:lnTo>
                  <a:lnTo>
                    <a:pt x="274193" y="156082"/>
                  </a:lnTo>
                  <a:lnTo>
                    <a:pt x="294258" y="156082"/>
                  </a:lnTo>
                  <a:lnTo>
                    <a:pt x="294258" y="77597"/>
                  </a:lnTo>
                  <a:lnTo>
                    <a:pt x="318515" y="77597"/>
                  </a:lnTo>
                  <a:lnTo>
                    <a:pt x="318515" y="60578"/>
                  </a:lnTo>
                  <a:lnTo>
                    <a:pt x="294258" y="60578"/>
                  </a:lnTo>
                  <a:lnTo>
                    <a:pt x="294258" y="1142"/>
                  </a:lnTo>
                  <a:close/>
                </a:path>
                <a:path w="468630" h="156210">
                  <a:moveTo>
                    <a:pt x="138556" y="1142"/>
                  </a:moveTo>
                  <a:lnTo>
                    <a:pt x="118363" y="1142"/>
                  </a:lnTo>
                  <a:lnTo>
                    <a:pt x="118363" y="156082"/>
                  </a:lnTo>
                  <a:lnTo>
                    <a:pt x="138556" y="156082"/>
                  </a:lnTo>
                  <a:lnTo>
                    <a:pt x="138556" y="1142"/>
                  </a:lnTo>
                  <a:close/>
                </a:path>
                <a:path w="468630" h="156210">
                  <a:moveTo>
                    <a:pt x="104775" y="17779"/>
                  </a:moveTo>
                  <a:lnTo>
                    <a:pt x="8255" y="17779"/>
                  </a:lnTo>
                  <a:lnTo>
                    <a:pt x="8255" y="34671"/>
                  </a:lnTo>
                  <a:lnTo>
                    <a:pt x="104775" y="34671"/>
                  </a:lnTo>
                  <a:lnTo>
                    <a:pt x="104775" y="17779"/>
                  </a:lnTo>
                  <a:close/>
                </a:path>
                <a:path w="468630" h="156210">
                  <a:moveTo>
                    <a:pt x="66675" y="0"/>
                  </a:moveTo>
                  <a:lnTo>
                    <a:pt x="46355" y="0"/>
                  </a:lnTo>
                  <a:lnTo>
                    <a:pt x="46355" y="17779"/>
                  </a:lnTo>
                  <a:lnTo>
                    <a:pt x="66675" y="17779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51581" y="1929129"/>
              <a:ext cx="96647" cy="109473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552575" y="1908555"/>
              <a:ext cx="2355215" cy="845819"/>
            </a:xfrm>
            <a:custGeom>
              <a:avLst/>
              <a:gdLst/>
              <a:ahLst/>
              <a:cxnLst/>
              <a:rect l="l" t="t" r="r" b="b"/>
              <a:pathLst>
                <a:path w="2355215" h="845819">
                  <a:moveTo>
                    <a:pt x="89662" y="696722"/>
                  </a:moveTo>
                  <a:lnTo>
                    <a:pt x="3937" y="696722"/>
                  </a:lnTo>
                  <a:lnTo>
                    <a:pt x="3937" y="713105"/>
                  </a:lnTo>
                  <a:lnTo>
                    <a:pt x="89662" y="713105"/>
                  </a:lnTo>
                  <a:lnTo>
                    <a:pt x="89662" y="696722"/>
                  </a:lnTo>
                  <a:close/>
                </a:path>
                <a:path w="2355215" h="845819">
                  <a:moveTo>
                    <a:pt x="89662" y="348742"/>
                  </a:moveTo>
                  <a:lnTo>
                    <a:pt x="3937" y="348742"/>
                  </a:lnTo>
                  <a:lnTo>
                    <a:pt x="3937" y="365125"/>
                  </a:lnTo>
                  <a:lnTo>
                    <a:pt x="89662" y="365125"/>
                  </a:lnTo>
                  <a:lnTo>
                    <a:pt x="89662" y="348742"/>
                  </a:lnTo>
                  <a:close/>
                </a:path>
                <a:path w="2355215" h="845819">
                  <a:moveTo>
                    <a:pt x="97777" y="774446"/>
                  </a:moveTo>
                  <a:lnTo>
                    <a:pt x="96431" y="759968"/>
                  </a:lnTo>
                  <a:lnTo>
                    <a:pt x="96266" y="758190"/>
                  </a:lnTo>
                  <a:lnTo>
                    <a:pt x="90170" y="759460"/>
                  </a:lnTo>
                  <a:lnTo>
                    <a:pt x="82931" y="759968"/>
                  </a:lnTo>
                  <a:lnTo>
                    <a:pt x="74790" y="759968"/>
                  </a:lnTo>
                  <a:lnTo>
                    <a:pt x="76581" y="720852"/>
                  </a:lnTo>
                  <a:lnTo>
                    <a:pt x="56896" y="720852"/>
                  </a:lnTo>
                  <a:lnTo>
                    <a:pt x="56007" y="760222"/>
                  </a:lnTo>
                  <a:lnTo>
                    <a:pt x="37973" y="760222"/>
                  </a:lnTo>
                  <a:lnTo>
                    <a:pt x="36957" y="720852"/>
                  </a:lnTo>
                  <a:lnTo>
                    <a:pt x="17018" y="720852"/>
                  </a:lnTo>
                  <a:lnTo>
                    <a:pt x="18923" y="760222"/>
                  </a:lnTo>
                  <a:lnTo>
                    <a:pt x="0" y="760222"/>
                  </a:lnTo>
                  <a:lnTo>
                    <a:pt x="0" y="776859"/>
                  </a:lnTo>
                  <a:lnTo>
                    <a:pt x="66421" y="776859"/>
                  </a:lnTo>
                  <a:lnTo>
                    <a:pt x="76517" y="776706"/>
                  </a:lnTo>
                  <a:lnTo>
                    <a:pt x="85102" y="776224"/>
                  </a:lnTo>
                  <a:lnTo>
                    <a:pt x="92189" y="775474"/>
                  </a:lnTo>
                  <a:lnTo>
                    <a:pt x="97777" y="774446"/>
                  </a:lnTo>
                  <a:close/>
                </a:path>
                <a:path w="2355215" h="845819">
                  <a:moveTo>
                    <a:pt x="97777" y="426339"/>
                  </a:moveTo>
                  <a:lnTo>
                    <a:pt x="96431" y="411988"/>
                  </a:lnTo>
                  <a:lnTo>
                    <a:pt x="96266" y="410210"/>
                  </a:lnTo>
                  <a:lnTo>
                    <a:pt x="90170" y="411480"/>
                  </a:lnTo>
                  <a:lnTo>
                    <a:pt x="82931" y="411988"/>
                  </a:lnTo>
                  <a:lnTo>
                    <a:pt x="74790" y="411988"/>
                  </a:lnTo>
                  <a:lnTo>
                    <a:pt x="76581" y="372872"/>
                  </a:lnTo>
                  <a:lnTo>
                    <a:pt x="56896" y="372872"/>
                  </a:lnTo>
                  <a:lnTo>
                    <a:pt x="56007" y="412115"/>
                  </a:lnTo>
                  <a:lnTo>
                    <a:pt x="37973" y="412115"/>
                  </a:lnTo>
                  <a:lnTo>
                    <a:pt x="36957" y="372872"/>
                  </a:lnTo>
                  <a:lnTo>
                    <a:pt x="17018" y="372872"/>
                  </a:lnTo>
                  <a:lnTo>
                    <a:pt x="18923" y="412115"/>
                  </a:lnTo>
                  <a:lnTo>
                    <a:pt x="0" y="412115"/>
                  </a:lnTo>
                  <a:lnTo>
                    <a:pt x="0" y="428752"/>
                  </a:lnTo>
                  <a:lnTo>
                    <a:pt x="66421" y="428752"/>
                  </a:lnTo>
                  <a:lnTo>
                    <a:pt x="76517" y="428612"/>
                  </a:lnTo>
                  <a:lnTo>
                    <a:pt x="85102" y="428167"/>
                  </a:lnTo>
                  <a:lnTo>
                    <a:pt x="92189" y="427418"/>
                  </a:lnTo>
                  <a:lnTo>
                    <a:pt x="97777" y="426339"/>
                  </a:lnTo>
                  <a:close/>
                </a:path>
                <a:path w="2355215" h="845819">
                  <a:moveTo>
                    <a:pt x="130810" y="690118"/>
                  </a:moveTo>
                  <a:lnTo>
                    <a:pt x="110858" y="690118"/>
                  </a:lnTo>
                  <a:lnTo>
                    <a:pt x="110858" y="717296"/>
                  </a:lnTo>
                  <a:lnTo>
                    <a:pt x="88633" y="717296"/>
                  </a:lnTo>
                  <a:lnTo>
                    <a:pt x="88633" y="731901"/>
                  </a:lnTo>
                  <a:lnTo>
                    <a:pt x="110858" y="731901"/>
                  </a:lnTo>
                  <a:lnTo>
                    <a:pt x="110858" y="739775"/>
                  </a:lnTo>
                  <a:lnTo>
                    <a:pt x="88633" y="739775"/>
                  </a:lnTo>
                  <a:lnTo>
                    <a:pt x="88633" y="754253"/>
                  </a:lnTo>
                  <a:lnTo>
                    <a:pt x="110858" y="754253"/>
                  </a:lnTo>
                  <a:lnTo>
                    <a:pt x="110858" y="781177"/>
                  </a:lnTo>
                  <a:lnTo>
                    <a:pt x="130810" y="781177"/>
                  </a:lnTo>
                  <a:lnTo>
                    <a:pt x="130810" y="690118"/>
                  </a:lnTo>
                  <a:close/>
                </a:path>
                <a:path w="2355215" h="845819">
                  <a:moveTo>
                    <a:pt x="130810" y="342138"/>
                  </a:moveTo>
                  <a:lnTo>
                    <a:pt x="110858" y="342138"/>
                  </a:lnTo>
                  <a:lnTo>
                    <a:pt x="110858" y="369316"/>
                  </a:lnTo>
                  <a:lnTo>
                    <a:pt x="88633" y="369316"/>
                  </a:lnTo>
                  <a:lnTo>
                    <a:pt x="88633" y="383921"/>
                  </a:lnTo>
                  <a:lnTo>
                    <a:pt x="110858" y="383921"/>
                  </a:lnTo>
                  <a:lnTo>
                    <a:pt x="110858" y="391795"/>
                  </a:lnTo>
                  <a:lnTo>
                    <a:pt x="88633" y="391795"/>
                  </a:lnTo>
                  <a:lnTo>
                    <a:pt x="88633" y="406273"/>
                  </a:lnTo>
                  <a:lnTo>
                    <a:pt x="110858" y="406273"/>
                  </a:lnTo>
                  <a:lnTo>
                    <a:pt x="110858" y="433197"/>
                  </a:lnTo>
                  <a:lnTo>
                    <a:pt x="130810" y="433197"/>
                  </a:lnTo>
                  <a:lnTo>
                    <a:pt x="130810" y="342138"/>
                  </a:lnTo>
                  <a:close/>
                </a:path>
                <a:path w="2355215" h="845819">
                  <a:moveTo>
                    <a:pt x="134366" y="813816"/>
                  </a:moveTo>
                  <a:lnTo>
                    <a:pt x="113919" y="787488"/>
                  </a:lnTo>
                  <a:lnTo>
                    <a:pt x="113919" y="813816"/>
                  </a:lnTo>
                  <a:lnTo>
                    <a:pt x="111887" y="820394"/>
                  </a:lnTo>
                  <a:lnTo>
                    <a:pt x="105803" y="825080"/>
                  </a:lnTo>
                  <a:lnTo>
                    <a:pt x="95643" y="827874"/>
                  </a:lnTo>
                  <a:lnTo>
                    <a:pt x="81407" y="828802"/>
                  </a:lnTo>
                  <a:lnTo>
                    <a:pt x="67310" y="827874"/>
                  </a:lnTo>
                  <a:lnTo>
                    <a:pt x="57226" y="825080"/>
                  </a:lnTo>
                  <a:lnTo>
                    <a:pt x="51168" y="820394"/>
                  </a:lnTo>
                  <a:lnTo>
                    <a:pt x="49149" y="813816"/>
                  </a:lnTo>
                  <a:lnTo>
                    <a:pt x="51168" y="807326"/>
                  </a:lnTo>
                  <a:lnTo>
                    <a:pt x="57226" y="802678"/>
                  </a:lnTo>
                  <a:lnTo>
                    <a:pt x="67310" y="799896"/>
                  </a:lnTo>
                  <a:lnTo>
                    <a:pt x="81407" y="798957"/>
                  </a:lnTo>
                  <a:lnTo>
                    <a:pt x="95643" y="799896"/>
                  </a:lnTo>
                  <a:lnTo>
                    <a:pt x="105803" y="802678"/>
                  </a:lnTo>
                  <a:lnTo>
                    <a:pt x="111887" y="807326"/>
                  </a:lnTo>
                  <a:lnTo>
                    <a:pt x="113919" y="813816"/>
                  </a:lnTo>
                  <a:lnTo>
                    <a:pt x="113919" y="787488"/>
                  </a:lnTo>
                  <a:lnTo>
                    <a:pt x="113042" y="787057"/>
                  </a:lnTo>
                  <a:lnTo>
                    <a:pt x="103974" y="784479"/>
                  </a:lnTo>
                  <a:lnTo>
                    <a:pt x="93421" y="782955"/>
                  </a:lnTo>
                  <a:lnTo>
                    <a:pt x="81407" y="782447"/>
                  </a:lnTo>
                  <a:lnTo>
                    <a:pt x="69545" y="782980"/>
                  </a:lnTo>
                  <a:lnTo>
                    <a:pt x="32245" y="800862"/>
                  </a:lnTo>
                  <a:lnTo>
                    <a:pt x="28829" y="813816"/>
                  </a:lnTo>
                  <a:lnTo>
                    <a:pt x="29641" y="820991"/>
                  </a:lnTo>
                  <a:lnTo>
                    <a:pt x="69138" y="844791"/>
                  </a:lnTo>
                  <a:lnTo>
                    <a:pt x="81407" y="845312"/>
                  </a:lnTo>
                  <a:lnTo>
                    <a:pt x="93357" y="844791"/>
                  </a:lnTo>
                  <a:lnTo>
                    <a:pt x="129463" y="828802"/>
                  </a:lnTo>
                  <a:lnTo>
                    <a:pt x="130873" y="827062"/>
                  </a:lnTo>
                  <a:lnTo>
                    <a:pt x="133426" y="820991"/>
                  </a:lnTo>
                  <a:lnTo>
                    <a:pt x="133540" y="820394"/>
                  </a:lnTo>
                  <a:lnTo>
                    <a:pt x="134366" y="813816"/>
                  </a:lnTo>
                  <a:close/>
                </a:path>
                <a:path w="2355215" h="845819">
                  <a:moveTo>
                    <a:pt x="134366" y="465836"/>
                  </a:moveTo>
                  <a:lnTo>
                    <a:pt x="113919" y="439508"/>
                  </a:lnTo>
                  <a:lnTo>
                    <a:pt x="113919" y="465836"/>
                  </a:lnTo>
                  <a:lnTo>
                    <a:pt x="111887" y="472414"/>
                  </a:lnTo>
                  <a:lnTo>
                    <a:pt x="105803" y="477100"/>
                  </a:lnTo>
                  <a:lnTo>
                    <a:pt x="95643" y="479894"/>
                  </a:lnTo>
                  <a:lnTo>
                    <a:pt x="81407" y="480822"/>
                  </a:lnTo>
                  <a:lnTo>
                    <a:pt x="67310" y="479894"/>
                  </a:lnTo>
                  <a:lnTo>
                    <a:pt x="57226" y="477100"/>
                  </a:lnTo>
                  <a:lnTo>
                    <a:pt x="51168" y="472414"/>
                  </a:lnTo>
                  <a:lnTo>
                    <a:pt x="49149" y="465836"/>
                  </a:lnTo>
                  <a:lnTo>
                    <a:pt x="51168" y="459320"/>
                  </a:lnTo>
                  <a:lnTo>
                    <a:pt x="57226" y="454634"/>
                  </a:lnTo>
                  <a:lnTo>
                    <a:pt x="67310" y="451802"/>
                  </a:lnTo>
                  <a:lnTo>
                    <a:pt x="81407" y="450850"/>
                  </a:lnTo>
                  <a:lnTo>
                    <a:pt x="95643" y="451802"/>
                  </a:lnTo>
                  <a:lnTo>
                    <a:pt x="105803" y="454634"/>
                  </a:lnTo>
                  <a:lnTo>
                    <a:pt x="111887" y="459320"/>
                  </a:lnTo>
                  <a:lnTo>
                    <a:pt x="113919" y="465836"/>
                  </a:lnTo>
                  <a:lnTo>
                    <a:pt x="113919" y="439508"/>
                  </a:lnTo>
                  <a:lnTo>
                    <a:pt x="113042" y="439077"/>
                  </a:lnTo>
                  <a:lnTo>
                    <a:pt x="103974" y="436499"/>
                  </a:lnTo>
                  <a:lnTo>
                    <a:pt x="93421" y="434975"/>
                  </a:lnTo>
                  <a:lnTo>
                    <a:pt x="81407" y="434467"/>
                  </a:lnTo>
                  <a:lnTo>
                    <a:pt x="69545" y="435000"/>
                  </a:lnTo>
                  <a:lnTo>
                    <a:pt x="32245" y="452882"/>
                  </a:lnTo>
                  <a:lnTo>
                    <a:pt x="28829" y="465836"/>
                  </a:lnTo>
                  <a:lnTo>
                    <a:pt x="29641" y="472960"/>
                  </a:lnTo>
                  <a:lnTo>
                    <a:pt x="69138" y="496811"/>
                  </a:lnTo>
                  <a:lnTo>
                    <a:pt x="81407" y="497332"/>
                  </a:lnTo>
                  <a:lnTo>
                    <a:pt x="93357" y="496811"/>
                  </a:lnTo>
                  <a:lnTo>
                    <a:pt x="129451" y="480822"/>
                  </a:lnTo>
                  <a:lnTo>
                    <a:pt x="130873" y="479069"/>
                  </a:lnTo>
                  <a:lnTo>
                    <a:pt x="133438" y="472960"/>
                  </a:lnTo>
                  <a:lnTo>
                    <a:pt x="133540" y="472414"/>
                  </a:lnTo>
                  <a:lnTo>
                    <a:pt x="134366" y="465836"/>
                  </a:lnTo>
                  <a:close/>
                </a:path>
                <a:path w="2355215" h="845819">
                  <a:moveTo>
                    <a:pt x="248412" y="703453"/>
                  </a:moveTo>
                  <a:lnTo>
                    <a:pt x="171577" y="703453"/>
                  </a:lnTo>
                  <a:lnTo>
                    <a:pt x="171577" y="720344"/>
                  </a:lnTo>
                  <a:lnTo>
                    <a:pt x="225425" y="720344"/>
                  </a:lnTo>
                  <a:lnTo>
                    <a:pt x="217424" y="743216"/>
                  </a:lnTo>
                  <a:lnTo>
                    <a:pt x="204279" y="763612"/>
                  </a:lnTo>
                  <a:lnTo>
                    <a:pt x="185991" y="781558"/>
                  </a:lnTo>
                  <a:lnTo>
                    <a:pt x="162560" y="797052"/>
                  </a:lnTo>
                  <a:lnTo>
                    <a:pt x="177673" y="811149"/>
                  </a:lnTo>
                  <a:lnTo>
                    <a:pt x="206222" y="789571"/>
                  </a:lnTo>
                  <a:lnTo>
                    <a:pt x="227520" y="764451"/>
                  </a:lnTo>
                  <a:lnTo>
                    <a:pt x="241566" y="735749"/>
                  </a:lnTo>
                  <a:lnTo>
                    <a:pt x="248412" y="703453"/>
                  </a:lnTo>
                  <a:close/>
                </a:path>
                <a:path w="2355215" h="845819">
                  <a:moveTo>
                    <a:pt x="248412" y="355473"/>
                  </a:moveTo>
                  <a:lnTo>
                    <a:pt x="171577" y="355473"/>
                  </a:lnTo>
                  <a:lnTo>
                    <a:pt x="171577" y="372364"/>
                  </a:lnTo>
                  <a:lnTo>
                    <a:pt x="225425" y="372364"/>
                  </a:lnTo>
                  <a:lnTo>
                    <a:pt x="217424" y="395236"/>
                  </a:lnTo>
                  <a:lnTo>
                    <a:pt x="204279" y="415632"/>
                  </a:lnTo>
                  <a:lnTo>
                    <a:pt x="185991" y="433578"/>
                  </a:lnTo>
                  <a:lnTo>
                    <a:pt x="162560" y="449072"/>
                  </a:lnTo>
                  <a:lnTo>
                    <a:pt x="177673" y="463169"/>
                  </a:lnTo>
                  <a:lnTo>
                    <a:pt x="206222" y="441579"/>
                  </a:lnTo>
                  <a:lnTo>
                    <a:pt x="227520" y="416420"/>
                  </a:lnTo>
                  <a:lnTo>
                    <a:pt x="241566" y="387718"/>
                  </a:lnTo>
                  <a:lnTo>
                    <a:pt x="248412" y="355473"/>
                  </a:lnTo>
                  <a:close/>
                </a:path>
                <a:path w="2355215" h="845819">
                  <a:moveTo>
                    <a:pt x="312039" y="751205"/>
                  </a:moveTo>
                  <a:lnTo>
                    <a:pt x="288036" y="751205"/>
                  </a:lnTo>
                  <a:lnTo>
                    <a:pt x="288036" y="690118"/>
                  </a:lnTo>
                  <a:lnTo>
                    <a:pt x="267843" y="690118"/>
                  </a:lnTo>
                  <a:lnTo>
                    <a:pt x="267843" y="845058"/>
                  </a:lnTo>
                  <a:lnTo>
                    <a:pt x="288036" y="845058"/>
                  </a:lnTo>
                  <a:lnTo>
                    <a:pt x="288036" y="768096"/>
                  </a:lnTo>
                  <a:lnTo>
                    <a:pt x="312039" y="768096"/>
                  </a:lnTo>
                  <a:lnTo>
                    <a:pt x="312039" y="751205"/>
                  </a:lnTo>
                  <a:close/>
                </a:path>
                <a:path w="2355215" h="845819">
                  <a:moveTo>
                    <a:pt x="312039" y="403225"/>
                  </a:moveTo>
                  <a:lnTo>
                    <a:pt x="288036" y="403225"/>
                  </a:lnTo>
                  <a:lnTo>
                    <a:pt x="288036" y="342138"/>
                  </a:lnTo>
                  <a:lnTo>
                    <a:pt x="267843" y="342138"/>
                  </a:lnTo>
                  <a:lnTo>
                    <a:pt x="267843" y="497078"/>
                  </a:lnTo>
                  <a:lnTo>
                    <a:pt x="288036" y="497078"/>
                  </a:lnTo>
                  <a:lnTo>
                    <a:pt x="288036" y="420116"/>
                  </a:lnTo>
                  <a:lnTo>
                    <a:pt x="312039" y="420116"/>
                  </a:lnTo>
                  <a:lnTo>
                    <a:pt x="312039" y="403225"/>
                  </a:lnTo>
                  <a:close/>
                </a:path>
                <a:path w="2355215" h="845819">
                  <a:moveTo>
                    <a:pt x="458724" y="799338"/>
                  </a:moveTo>
                  <a:lnTo>
                    <a:pt x="457504" y="785114"/>
                  </a:lnTo>
                  <a:lnTo>
                    <a:pt x="457327" y="782955"/>
                  </a:lnTo>
                  <a:lnTo>
                    <a:pt x="448741" y="783882"/>
                  </a:lnTo>
                  <a:lnTo>
                    <a:pt x="439953" y="784567"/>
                  </a:lnTo>
                  <a:lnTo>
                    <a:pt x="430923" y="784974"/>
                  </a:lnTo>
                  <a:lnTo>
                    <a:pt x="421640" y="785114"/>
                  </a:lnTo>
                  <a:lnTo>
                    <a:pt x="412623" y="785114"/>
                  </a:lnTo>
                  <a:lnTo>
                    <a:pt x="412623" y="720217"/>
                  </a:lnTo>
                  <a:lnTo>
                    <a:pt x="454025" y="720217"/>
                  </a:lnTo>
                  <a:lnTo>
                    <a:pt x="454025" y="703326"/>
                  </a:lnTo>
                  <a:lnTo>
                    <a:pt x="392938" y="703326"/>
                  </a:lnTo>
                  <a:lnTo>
                    <a:pt x="392938" y="802005"/>
                  </a:lnTo>
                  <a:lnTo>
                    <a:pt x="412889" y="801839"/>
                  </a:lnTo>
                  <a:lnTo>
                    <a:pt x="430491" y="801344"/>
                  </a:lnTo>
                  <a:lnTo>
                    <a:pt x="445757" y="800506"/>
                  </a:lnTo>
                  <a:lnTo>
                    <a:pt x="458724" y="799338"/>
                  </a:lnTo>
                  <a:close/>
                </a:path>
                <a:path w="2355215" h="845819">
                  <a:moveTo>
                    <a:pt x="509676" y="348742"/>
                  </a:moveTo>
                  <a:lnTo>
                    <a:pt x="408813" y="348742"/>
                  </a:lnTo>
                  <a:lnTo>
                    <a:pt x="408813" y="363982"/>
                  </a:lnTo>
                  <a:lnTo>
                    <a:pt x="408813" y="365252"/>
                  </a:lnTo>
                  <a:lnTo>
                    <a:pt x="489648" y="365252"/>
                  </a:lnTo>
                  <a:lnTo>
                    <a:pt x="489648" y="374142"/>
                  </a:lnTo>
                  <a:lnTo>
                    <a:pt x="489483" y="374142"/>
                  </a:lnTo>
                  <a:lnTo>
                    <a:pt x="489483" y="379222"/>
                  </a:lnTo>
                  <a:lnTo>
                    <a:pt x="489254" y="379222"/>
                  </a:lnTo>
                  <a:lnTo>
                    <a:pt x="489254" y="385572"/>
                  </a:lnTo>
                  <a:lnTo>
                    <a:pt x="488861" y="385572"/>
                  </a:lnTo>
                  <a:lnTo>
                    <a:pt x="488861" y="394462"/>
                  </a:lnTo>
                  <a:lnTo>
                    <a:pt x="488530" y="394462"/>
                  </a:lnTo>
                  <a:lnTo>
                    <a:pt x="488530" y="397002"/>
                  </a:lnTo>
                  <a:lnTo>
                    <a:pt x="487959" y="397002"/>
                  </a:lnTo>
                  <a:lnTo>
                    <a:pt x="487959" y="410972"/>
                  </a:lnTo>
                  <a:lnTo>
                    <a:pt x="507504" y="410972"/>
                  </a:lnTo>
                  <a:lnTo>
                    <a:pt x="507504" y="397002"/>
                  </a:lnTo>
                  <a:lnTo>
                    <a:pt x="508101" y="397002"/>
                  </a:lnTo>
                  <a:lnTo>
                    <a:pt x="508101" y="394462"/>
                  </a:lnTo>
                  <a:lnTo>
                    <a:pt x="508419" y="394462"/>
                  </a:lnTo>
                  <a:lnTo>
                    <a:pt x="508419" y="385572"/>
                  </a:lnTo>
                  <a:lnTo>
                    <a:pt x="508838" y="385572"/>
                  </a:lnTo>
                  <a:lnTo>
                    <a:pt x="508838" y="379222"/>
                  </a:lnTo>
                  <a:lnTo>
                    <a:pt x="509117" y="379222"/>
                  </a:lnTo>
                  <a:lnTo>
                    <a:pt x="509117" y="374142"/>
                  </a:lnTo>
                  <a:lnTo>
                    <a:pt x="509358" y="374142"/>
                  </a:lnTo>
                  <a:lnTo>
                    <a:pt x="509358" y="365252"/>
                  </a:lnTo>
                  <a:lnTo>
                    <a:pt x="509549" y="365252"/>
                  </a:lnTo>
                  <a:lnTo>
                    <a:pt x="509549" y="363982"/>
                  </a:lnTo>
                  <a:lnTo>
                    <a:pt x="509676" y="363982"/>
                  </a:lnTo>
                  <a:lnTo>
                    <a:pt x="509676" y="348742"/>
                  </a:lnTo>
                  <a:close/>
                </a:path>
                <a:path w="2355215" h="845819">
                  <a:moveTo>
                    <a:pt x="521843" y="690118"/>
                  </a:moveTo>
                  <a:lnTo>
                    <a:pt x="501904" y="690118"/>
                  </a:lnTo>
                  <a:lnTo>
                    <a:pt x="501904" y="750697"/>
                  </a:lnTo>
                  <a:lnTo>
                    <a:pt x="487807" y="750697"/>
                  </a:lnTo>
                  <a:lnTo>
                    <a:pt x="487807" y="693166"/>
                  </a:lnTo>
                  <a:lnTo>
                    <a:pt x="467995" y="693166"/>
                  </a:lnTo>
                  <a:lnTo>
                    <a:pt x="467995" y="840486"/>
                  </a:lnTo>
                  <a:lnTo>
                    <a:pt x="487807" y="840486"/>
                  </a:lnTo>
                  <a:lnTo>
                    <a:pt x="487807" y="767588"/>
                  </a:lnTo>
                  <a:lnTo>
                    <a:pt x="501904" y="767588"/>
                  </a:lnTo>
                  <a:lnTo>
                    <a:pt x="501904" y="845058"/>
                  </a:lnTo>
                  <a:lnTo>
                    <a:pt x="521843" y="845058"/>
                  </a:lnTo>
                  <a:lnTo>
                    <a:pt x="521843" y="767588"/>
                  </a:lnTo>
                  <a:lnTo>
                    <a:pt x="521843" y="750697"/>
                  </a:lnTo>
                  <a:lnTo>
                    <a:pt x="521843" y="690118"/>
                  </a:lnTo>
                  <a:close/>
                </a:path>
                <a:path w="2355215" h="845819">
                  <a:moveTo>
                    <a:pt x="530860" y="411480"/>
                  </a:moveTo>
                  <a:lnTo>
                    <a:pt x="386969" y="411480"/>
                  </a:lnTo>
                  <a:lnTo>
                    <a:pt x="386969" y="428625"/>
                  </a:lnTo>
                  <a:lnTo>
                    <a:pt x="447548" y="428625"/>
                  </a:lnTo>
                  <a:lnTo>
                    <a:pt x="447548" y="497078"/>
                  </a:lnTo>
                  <a:lnTo>
                    <a:pt x="467741" y="497078"/>
                  </a:lnTo>
                  <a:lnTo>
                    <a:pt x="467741" y="428625"/>
                  </a:lnTo>
                  <a:lnTo>
                    <a:pt x="530860" y="428625"/>
                  </a:lnTo>
                  <a:lnTo>
                    <a:pt x="530860" y="411480"/>
                  </a:lnTo>
                  <a:close/>
                </a:path>
                <a:path w="2355215" h="845819">
                  <a:moveTo>
                    <a:pt x="646430" y="757809"/>
                  </a:moveTo>
                  <a:lnTo>
                    <a:pt x="614032" y="734466"/>
                  </a:lnTo>
                  <a:lnTo>
                    <a:pt x="607822" y="694944"/>
                  </a:lnTo>
                  <a:lnTo>
                    <a:pt x="587629" y="694944"/>
                  </a:lnTo>
                  <a:lnTo>
                    <a:pt x="587629" y="714248"/>
                  </a:lnTo>
                  <a:lnTo>
                    <a:pt x="586955" y="721537"/>
                  </a:lnTo>
                  <a:lnTo>
                    <a:pt x="564476" y="754888"/>
                  </a:lnTo>
                  <a:lnTo>
                    <a:pt x="548894" y="764032"/>
                  </a:lnTo>
                  <a:lnTo>
                    <a:pt x="563626" y="778510"/>
                  </a:lnTo>
                  <a:lnTo>
                    <a:pt x="595376" y="749935"/>
                  </a:lnTo>
                  <a:lnTo>
                    <a:pt x="598170" y="744474"/>
                  </a:lnTo>
                  <a:lnTo>
                    <a:pt x="604596" y="753033"/>
                  </a:lnTo>
                  <a:lnTo>
                    <a:pt x="612622" y="760768"/>
                  </a:lnTo>
                  <a:lnTo>
                    <a:pt x="622261" y="767702"/>
                  </a:lnTo>
                  <a:lnTo>
                    <a:pt x="633476" y="773811"/>
                  </a:lnTo>
                  <a:lnTo>
                    <a:pt x="646430" y="757809"/>
                  </a:lnTo>
                  <a:close/>
                </a:path>
                <a:path w="2355215" h="845819">
                  <a:moveTo>
                    <a:pt x="673735" y="345821"/>
                  </a:moveTo>
                  <a:lnTo>
                    <a:pt x="653669" y="345821"/>
                  </a:lnTo>
                  <a:lnTo>
                    <a:pt x="653669" y="360172"/>
                  </a:lnTo>
                  <a:lnTo>
                    <a:pt x="593344" y="360172"/>
                  </a:lnTo>
                  <a:lnTo>
                    <a:pt x="593344" y="346202"/>
                  </a:lnTo>
                  <a:lnTo>
                    <a:pt x="573278" y="346202"/>
                  </a:lnTo>
                  <a:lnTo>
                    <a:pt x="573278" y="360172"/>
                  </a:lnTo>
                  <a:lnTo>
                    <a:pt x="573278" y="376682"/>
                  </a:lnTo>
                  <a:lnTo>
                    <a:pt x="573278" y="389382"/>
                  </a:lnTo>
                  <a:lnTo>
                    <a:pt x="573278" y="405892"/>
                  </a:lnTo>
                  <a:lnTo>
                    <a:pt x="673735" y="405892"/>
                  </a:lnTo>
                  <a:lnTo>
                    <a:pt x="673735" y="389382"/>
                  </a:lnTo>
                  <a:lnTo>
                    <a:pt x="673735" y="377190"/>
                  </a:lnTo>
                  <a:lnTo>
                    <a:pt x="653669" y="377190"/>
                  </a:lnTo>
                  <a:lnTo>
                    <a:pt x="653669" y="389382"/>
                  </a:lnTo>
                  <a:lnTo>
                    <a:pt x="593344" y="389382"/>
                  </a:lnTo>
                  <a:lnTo>
                    <a:pt x="593344" y="376682"/>
                  </a:lnTo>
                  <a:lnTo>
                    <a:pt x="673735" y="376682"/>
                  </a:lnTo>
                  <a:lnTo>
                    <a:pt x="673735" y="360680"/>
                  </a:lnTo>
                  <a:lnTo>
                    <a:pt x="673735" y="360172"/>
                  </a:lnTo>
                  <a:lnTo>
                    <a:pt x="673735" y="345821"/>
                  </a:lnTo>
                  <a:close/>
                </a:path>
                <a:path w="2355215" h="845819">
                  <a:moveTo>
                    <a:pt x="676275" y="475742"/>
                  </a:moveTo>
                  <a:lnTo>
                    <a:pt x="592963" y="475742"/>
                  </a:lnTo>
                  <a:lnTo>
                    <a:pt x="592963" y="446532"/>
                  </a:lnTo>
                  <a:lnTo>
                    <a:pt x="572770" y="446532"/>
                  </a:lnTo>
                  <a:lnTo>
                    <a:pt x="572770" y="475742"/>
                  </a:lnTo>
                  <a:lnTo>
                    <a:pt x="572770" y="493522"/>
                  </a:lnTo>
                  <a:lnTo>
                    <a:pt x="676275" y="493522"/>
                  </a:lnTo>
                  <a:lnTo>
                    <a:pt x="676275" y="475742"/>
                  </a:lnTo>
                  <a:close/>
                </a:path>
                <a:path w="2355215" h="845819">
                  <a:moveTo>
                    <a:pt x="678942" y="813562"/>
                  </a:moveTo>
                  <a:lnTo>
                    <a:pt x="678078" y="806894"/>
                  </a:lnTo>
                  <a:lnTo>
                    <a:pt x="675525" y="800963"/>
                  </a:lnTo>
                  <a:lnTo>
                    <a:pt x="674509" y="799719"/>
                  </a:lnTo>
                  <a:lnTo>
                    <a:pt x="671271" y="795743"/>
                  </a:lnTo>
                  <a:lnTo>
                    <a:pt x="665353" y="791210"/>
                  </a:lnTo>
                  <a:lnTo>
                    <a:pt x="658241" y="787768"/>
                  </a:lnTo>
                  <a:lnTo>
                    <a:pt x="658241" y="813562"/>
                  </a:lnTo>
                  <a:lnTo>
                    <a:pt x="656285" y="819734"/>
                  </a:lnTo>
                  <a:lnTo>
                    <a:pt x="650455" y="824141"/>
                  </a:lnTo>
                  <a:lnTo>
                    <a:pt x="640765" y="826782"/>
                  </a:lnTo>
                  <a:lnTo>
                    <a:pt x="627253" y="827659"/>
                  </a:lnTo>
                  <a:lnTo>
                    <a:pt x="613765" y="826782"/>
                  </a:lnTo>
                  <a:lnTo>
                    <a:pt x="604164" y="824141"/>
                  </a:lnTo>
                  <a:lnTo>
                    <a:pt x="598424" y="819734"/>
                  </a:lnTo>
                  <a:lnTo>
                    <a:pt x="596519" y="813562"/>
                  </a:lnTo>
                  <a:lnTo>
                    <a:pt x="598424" y="807491"/>
                  </a:lnTo>
                  <a:lnTo>
                    <a:pt x="604164" y="803173"/>
                  </a:lnTo>
                  <a:lnTo>
                    <a:pt x="613765" y="800582"/>
                  </a:lnTo>
                  <a:lnTo>
                    <a:pt x="627253" y="799719"/>
                  </a:lnTo>
                  <a:lnTo>
                    <a:pt x="640765" y="800582"/>
                  </a:lnTo>
                  <a:lnTo>
                    <a:pt x="650455" y="803173"/>
                  </a:lnTo>
                  <a:lnTo>
                    <a:pt x="656285" y="807491"/>
                  </a:lnTo>
                  <a:lnTo>
                    <a:pt x="658241" y="813562"/>
                  </a:lnTo>
                  <a:lnTo>
                    <a:pt x="658241" y="787768"/>
                  </a:lnTo>
                  <a:lnTo>
                    <a:pt x="657821" y="787565"/>
                  </a:lnTo>
                  <a:lnTo>
                    <a:pt x="648970" y="784987"/>
                  </a:lnTo>
                  <a:lnTo>
                    <a:pt x="638771" y="783463"/>
                  </a:lnTo>
                  <a:lnTo>
                    <a:pt x="627253" y="782955"/>
                  </a:lnTo>
                  <a:lnTo>
                    <a:pt x="615721" y="783488"/>
                  </a:lnTo>
                  <a:lnTo>
                    <a:pt x="578993" y="801014"/>
                  </a:lnTo>
                  <a:lnTo>
                    <a:pt x="575564" y="813562"/>
                  </a:lnTo>
                  <a:lnTo>
                    <a:pt x="576338" y="819734"/>
                  </a:lnTo>
                  <a:lnTo>
                    <a:pt x="615581" y="843902"/>
                  </a:lnTo>
                  <a:lnTo>
                    <a:pt x="627253" y="844423"/>
                  </a:lnTo>
                  <a:lnTo>
                    <a:pt x="638848" y="843902"/>
                  </a:lnTo>
                  <a:lnTo>
                    <a:pt x="674370" y="827659"/>
                  </a:lnTo>
                  <a:lnTo>
                    <a:pt x="675525" y="826236"/>
                  </a:lnTo>
                  <a:lnTo>
                    <a:pt x="678078" y="820254"/>
                  </a:lnTo>
                  <a:lnTo>
                    <a:pt x="678942" y="813562"/>
                  </a:lnTo>
                  <a:close/>
                </a:path>
                <a:path w="2355215" h="845819">
                  <a:moveTo>
                    <a:pt x="695452" y="418719"/>
                  </a:moveTo>
                  <a:lnTo>
                    <a:pt x="551561" y="418719"/>
                  </a:lnTo>
                  <a:lnTo>
                    <a:pt x="551561" y="435737"/>
                  </a:lnTo>
                  <a:lnTo>
                    <a:pt x="613283" y="435737"/>
                  </a:lnTo>
                  <a:lnTo>
                    <a:pt x="613283" y="465709"/>
                  </a:lnTo>
                  <a:lnTo>
                    <a:pt x="633476" y="465709"/>
                  </a:lnTo>
                  <a:lnTo>
                    <a:pt x="633476" y="435737"/>
                  </a:lnTo>
                  <a:lnTo>
                    <a:pt x="695452" y="435737"/>
                  </a:lnTo>
                  <a:lnTo>
                    <a:pt x="695452" y="418719"/>
                  </a:lnTo>
                  <a:close/>
                </a:path>
                <a:path w="2355215" h="845819">
                  <a:moveTo>
                    <a:pt x="700024" y="728091"/>
                  </a:moveTo>
                  <a:lnTo>
                    <a:pt x="676402" y="728091"/>
                  </a:lnTo>
                  <a:lnTo>
                    <a:pt x="676402" y="690118"/>
                  </a:lnTo>
                  <a:lnTo>
                    <a:pt x="656209" y="690118"/>
                  </a:lnTo>
                  <a:lnTo>
                    <a:pt x="656209" y="780542"/>
                  </a:lnTo>
                  <a:lnTo>
                    <a:pt x="676402" y="780542"/>
                  </a:lnTo>
                  <a:lnTo>
                    <a:pt x="676402" y="745109"/>
                  </a:lnTo>
                  <a:lnTo>
                    <a:pt x="700024" y="745109"/>
                  </a:lnTo>
                  <a:lnTo>
                    <a:pt x="700024" y="728091"/>
                  </a:lnTo>
                  <a:close/>
                </a:path>
                <a:path w="2355215" h="845819">
                  <a:moveTo>
                    <a:pt x="1819402" y="454914"/>
                  </a:moveTo>
                  <a:lnTo>
                    <a:pt x="1815465" y="448437"/>
                  </a:lnTo>
                  <a:lnTo>
                    <a:pt x="1811350" y="446024"/>
                  </a:lnTo>
                  <a:lnTo>
                    <a:pt x="1807845" y="443966"/>
                  </a:lnTo>
                  <a:lnTo>
                    <a:pt x="1807845" y="457708"/>
                  </a:lnTo>
                  <a:lnTo>
                    <a:pt x="1807845" y="468630"/>
                  </a:lnTo>
                  <a:lnTo>
                    <a:pt x="1804924" y="472821"/>
                  </a:lnTo>
                  <a:lnTo>
                    <a:pt x="1773428" y="480568"/>
                  </a:lnTo>
                  <a:lnTo>
                    <a:pt x="1765465" y="480288"/>
                  </a:lnTo>
                  <a:lnTo>
                    <a:pt x="1738884" y="468630"/>
                  </a:lnTo>
                  <a:lnTo>
                    <a:pt x="1738884" y="457708"/>
                  </a:lnTo>
                  <a:lnTo>
                    <a:pt x="1773428" y="446024"/>
                  </a:lnTo>
                  <a:lnTo>
                    <a:pt x="1781390" y="446316"/>
                  </a:lnTo>
                  <a:lnTo>
                    <a:pt x="1807845" y="457708"/>
                  </a:lnTo>
                  <a:lnTo>
                    <a:pt x="1807845" y="443966"/>
                  </a:lnTo>
                  <a:lnTo>
                    <a:pt x="1773428" y="436626"/>
                  </a:lnTo>
                  <a:lnTo>
                    <a:pt x="1762925" y="437083"/>
                  </a:lnTo>
                  <a:lnTo>
                    <a:pt x="1727327" y="454914"/>
                  </a:lnTo>
                  <a:lnTo>
                    <a:pt x="1727327" y="471551"/>
                  </a:lnTo>
                  <a:lnTo>
                    <a:pt x="1762874" y="489521"/>
                  </a:lnTo>
                  <a:lnTo>
                    <a:pt x="1773428" y="489966"/>
                  </a:lnTo>
                  <a:lnTo>
                    <a:pt x="1783905" y="489521"/>
                  </a:lnTo>
                  <a:lnTo>
                    <a:pt x="1793062" y="488175"/>
                  </a:lnTo>
                  <a:lnTo>
                    <a:pt x="1800910" y="485952"/>
                  </a:lnTo>
                  <a:lnTo>
                    <a:pt x="1807464" y="482854"/>
                  </a:lnTo>
                  <a:lnTo>
                    <a:pt x="1811248" y="480568"/>
                  </a:lnTo>
                  <a:lnTo>
                    <a:pt x="1815465" y="478028"/>
                  </a:lnTo>
                  <a:lnTo>
                    <a:pt x="1819402" y="471551"/>
                  </a:lnTo>
                  <a:lnTo>
                    <a:pt x="1819402" y="454914"/>
                  </a:lnTo>
                  <a:close/>
                </a:path>
                <a:path w="2355215" h="845819">
                  <a:moveTo>
                    <a:pt x="1832991" y="391033"/>
                  </a:moveTo>
                  <a:lnTo>
                    <a:pt x="1791398" y="376237"/>
                  </a:lnTo>
                  <a:lnTo>
                    <a:pt x="1779524" y="361950"/>
                  </a:lnTo>
                  <a:lnTo>
                    <a:pt x="1825117" y="361950"/>
                  </a:lnTo>
                  <a:lnTo>
                    <a:pt x="1825117" y="351917"/>
                  </a:lnTo>
                  <a:lnTo>
                    <a:pt x="1721612" y="351917"/>
                  </a:lnTo>
                  <a:lnTo>
                    <a:pt x="1721612" y="361950"/>
                  </a:lnTo>
                  <a:lnTo>
                    <a:pt x="1767459" y="361950"/>
                  </a:lnTo>
                  <a:lnTo>
                    <a:pt x="1764880" y="366928"/>
                  </a:lnTo>
                  <a:lnTo>
                    <a:pt x="1731657" y="387819"/>
                  </a:lnTo>
                  <a:lnTo>
                    <a:pt x="1713738" y="391033"/>
                  </a:lnTo>
                  <a:lnTo>
                    <a:pt x="1720329" y="400050"/>
                  </a:lnTo>
                  <a:lnTo>
                    <a:pt x="1760080" y="384771"/>
                  </a:lnTo>
                  <a:lnTo>
                    <a:pt x="1773542" y="373126"/>
                  </a:lnTo>
                  <a:lnTo>
                    <a:pt x="1776920" y="377304"/>
                  </a:lnTo>
                  <a:lnTo>
                    <a:pt x="1810080" y="396087"/>
                  </a:lnTo>
                  <a:lnTo>
                    <a:pt x="1827149" y="400177"/>
                  </a:lnTo>
                  <a:lnTo>
                    <a:pt x="1832991" y="391033"/>
                  </a:lnTo>
                  <a:close/>
                </a:path>
                <a:path w="2355215" h="845819">
                  <a:moveTo>
                    <a:pt x="1839976" y="415544"/>
                  </a:moveTo>
                  <a:lnTo>
                    <a:pt x="1779016" y="415544"/>
                  </a:lnTo>
                  <a:lnTo>
                    <a:pt x="1779016" y="394589"/>
                  </a:lnTo>
                  <a:lnTo>
                    <a:pt x="1767713" y="394589"/>
                  </a:lnTo>
                  <a:lnTo>
                    <a:pt x="1767713" y="415544"/>
                  </a:lnTo>
                  <a:lnTo>
                    <a:pt x="1706753" y="415544"/>
                  </a:lnTo>
                  <a:lnTo>
                    <a:pt x="1706753" y="425577"/>
                  </a:lnTo>
                  <a:lnTo>
                    <a:pt x="1839976" y="425577"/>
                  </a:lnTo>
                  <a:lnTo>
                    <a:pt x="1839976" y="415544"/>
                  </a:lnTo>
                  <a:close/>
                </a:path>
                <a:path w="2355215" h="845819">
                  <a:moveTo>
                    <a:pt x="1938528" y="398018"/>
                  </a:moveTo>
                  <a:lnTo>
                    <a:pt x="1935353" y="391922"/>
                  </a:lnTo>
                  <a:lnTo>
                    <a:pt x="1931835" y="389255"/>
                  </a:lnTo>
                  <a:lnTo>
                    <a:pt x="1929003" y="387096"/>
                  </a:lnTo>
                  <a:lnTo>
                    <a:pt x="1927606" y="386245"/>
                  </a:lnTo>
                  <a:lnTo>
                    <a:pt x="1927606" y="400685"/>
                  </a:lnTo>
                  <a:lnTo>
                    <a:pt x="1927606" y="409956"/>
                  </a:lnTo>
                  <a:lnTo>
                    <a:pt x="1925447" y="413766"/>
                  </a:lnTo>
                  <a:lnTo>
                    <a:pt x="1921002" y="416814"/>
                  </a:lnTo>
                  <a:lnTo>
                    <a:pt x="1916557" y="419735"/>
                  </a:lnTo>
                  <a:lnTo>
                    <a:pt x="1910588" y="421259"/>
                  </a:lnTo>
                  <a:lnTo>
                    <a:pt x="1895475" y="421259"/>
                  </a:lnTo>
                  <a:lnTo>
                    <a:pt x="1889506" y="419735"/>
                  </a:lnTo>
                  <a:lnTo>
                    <a:pt x="1880743" y="413766"/>
                  </a:lnTo>
                  <a:lnTo>
                    <a:pt x="1878457" y="409956"/>
                  </a:lnTo>
                  <a:lnTo>
                    <a:pt x="1878457" y="400685"/>
                  </a:lnTo>
                  <a:lnTo>
                    <a:pt x="1880743" y="396875"/>
                  </a:lnTo>
                  <a:lnTo>
                    <a:pt x="1889379" y="390779"/>
                  </a:lnTo>
                  <a:lnTo>
                    <a:pt x="1895475" y="389255"/>
                  </a:lnTo>
                  <a:lnTo>
                    <a:pt x="1910715" y="389255"/>
                  </a:lnTo>
                  <a:lnTo>
                    <a:pt x="1916684" y="390779"/>
                  </a:lnTo>
                  <a:lnTo>
                    <a:pt x="1921129" y="393827"/>
                  </a:lnTo>
                  <a:lnTo>
                    <a:pt x="1925447" y="396875"/>
                  </a:lnTo>
                  <a:lnTo>
                    <a:pt x="1927606" y="400685"/>
                  </a:lnTo>
                  <a:lnTo>
                    <a:pt x="1927606" y="386245"/>
                  </a:lnTo>
                  <a:lnTo>
                    <a:pt x="1923808" y="383921"/>
                  </a:lnTo>
                  <a:lnTo>
                    <a:pt x="1917763" y="381609"/>
                  </a:lnTo>
                  <a:lnTo>
                    <a:pt x="1910854" y="380212"/>
                  </a:lnTo>
                  <a:lnTo>
                    <a:pt x="1903095" y="379730"/>
                  </a:lnTo>
                  <a:lnTo>
                    <a:pt x="1895322" y="380212"/>
                  </a:lnTo>
                  <a:lnTo>
                    <a:pt x="1867535" y="398018"/>
                  </a:lnTo>
                  <a:lnTo>
                    <a:pt x="1867535" y="412623"/>
                  </a:lnTo>
                  <a:lnTo>
                    <a:pt x="1902968" y="430657"/>
                  </a:lnTo>
                  <a:lnTo>
                    <a:pt x="1910740" y="430212"/>
                  </a:lnTo>
                  <a:lnTo>
                    <a:pt x="1917700" y="428853"/>
                  </a:lnTo>
                  <a:lnTo>
                    <a:pt x="1923783" y="426593"/>
                  </a:lnTo>
                  <a:lnTo>
                    <a:pt x="1929003" y="423418"/>
                  </a:lnTo>
                  <a:lnTo>
                    <a:pt x="1931758" y="421259"/>
                  </a:lnTo>
                  <a:lnTo>
                    <a:pt x="1935353" y="418465"/>
                  </a:lnTo>
                  <a:lnTo>
                    <a:pt x="1938451" y="412623"/>
                  </a:lnTo>
                  <a:lnTo>
                    <a:pt x="1938528" y="398018"/>
                  </a:lnTo>
                  <a:close/>
                </a:path>
                <a:path w="2355215" h="845819">
                  <a:moveTo>
                    <a:pt x="1945132" y="362839"/>
                  </a:moveTo>
                  <a:lnTo>
                    <a:pt x="1908175" y="362839"/>
                  </a:lnTo>
                  <a:lnTo>
                    <a:pt x="1908175" y="345948"/>
                  </a:lnTo>
                  <a:lnTo>
                    <a:pt x="1897126" y="345948"/>
                  </a:lnTo>
                  <a:lnTo>
                    <a:pt x="1897126" y="362839"/>
                  </a:lnTo>
                  <a:lnTo>
                    <a:pt x="1860169" y="362839"/>
                  </a:lnTo>
                  <a:lnTo>
                    <a:pt x="1860169" y="372618"/>
                  </a:lnTo>
                  <a:lnTo>
                    <a:pt x="1945132" y="372618"/>
                  </a:lnTo>
                  <a:lnTo>
                    <a:pt x="1945132" y="362839"/>
                  </a:lnTo>
                  <a:close/>
                </a:path>
                <a:path w="2355215" h="845819">
                  <a:moveTo>
                    <a:pt x="1971548" y="439801"/>
                  </a:moveTo>
                  <a:lnTo>
                    <a:pt x="1960626" y="439801"/>
                  </a:lnTo>
                  <a:lnTo>
                    <a:pt x="1960626" y="456311"/>
                  </a:lnTo>
                  <a:lnTo>
                    <a:pt x="1960626" y="465836"/>
                  </a:lnTo>
                  <a:lnTo>
                    <a:pt x="1960626" y="480187"/>
                  </a:lnTo>
                  <a:lnTo>
                    <a:pt x="1894205" y="480187"/>
                  </a:lnTo>
                  <a:lnTo>
                    <a:pt x="1894205" y="465836"/>
                  </a:lnTo>
                  <a:lnTo>
                    <a:pt x="1960626" y="465836"/>
                  </a:lnTo>
                  <a:lnTo>
                    <a:pt x="1960626" y="456311"/>
                  </a:lnTo>
                  <a:lnTo>
                    <a:pt x="1894205" y="456311"/>
                  </a:lnTo>
                  <a:lnTo>
                    <a:pt x="1894205" y="439801"/>
                  </a:lnTo>
                  <a:lnTo>
                    <a:pt x="1883283" y="439801"/>
                  </a:lnTo>
                  <a:lnTo>
                    <a:pt x="1883283" y="489966"/>
                  </a:lnTo>
                  <a:lnTo>
                    <a:pt x="1971548" y="489966"/>
                  </a:lnTo>
                  <a:lnTo>
                    <a:pt x="1971548" y="480187"/>
                  </a:lnTo>
                  <a:lnTo>
                    <a:pt x="1971548" y="465836"/>
                  </a:lnTo>
                  <a:lnTo>
                    <a:pt x="1971548" y="456311"/>
                  </a:lnTo>
                  <a:lnTo>
                    <a:pt x="1971548" y="439801"/>
                  </a:lnTo>
                  <a:close/>
                </a:path>
                <a:path w="2355215" h="845819">
                  <a:moveTo>
                    <a:pt x="1973326" y="106934"/>
                  </a:moveTo>
                  <a:lnTo>
                    <a:pt x="1969389" y="100457"/>
                  </a:lnTo>
                  <a:lnTo>
                    <a:pt x="1965274" y="98044"/>
                  </a:lnTo>
                  <a:lnTo>
                    <a:pt x="1961769" y="95986"/>
                  </a:lnTo>
                  <a:lnTo>
                    <a:pt x="1961769" y="109728"/>
                  </a:lnTo>
                  <a:lnTo>
                    <a:pt x="1961769" y="120650"/>
                  </a:lnTo>
                  <a:lnTo>
                    <a:pt x="1958848" y="124841"/>
                  </a:lnTo>
                  <a:lnTo>
                    <a:pt x="1927352" y="132588"/>
                  </a:lnTo>
                  <a:lnTo>
                    <a:pt x="1919389" y="132308"/>
                  </a:lnTo>
                  <a:lnTo>
                    <a:pt x="1892808" y="120650"/>
                  </a:lnTo>
                  <a:lnTo>
                    <a:pt x="1892808" y="109728"/>
                  </a:lnTo>
                  <a:lnTo>
                    <a:pt x="1927352" y="98044"/>
                  </a:lnTo>
                  <a:lnTo>
                    <a:pt x="1935314" y="98336"/>
                  </a:lnTo>
                  <a:lnTo>
                    <a:pt x="1961769" y="109728"/>
                  </a:lnTo>
                  <a:lnTo>
                    <a:pt x="1961769" y="95986"/>
                  </a:lnTo>
                  <a:lnTo>
                    <a:pt x="1927352" y="88646"/>
                  </a:lnTo>
                  <a:lnTo>
                    <a:pt x="1916849" y="89103"/>
                  </a:lnTo>
                  <a:lnTo>
                    <a:pt x="1881251" y="106934"/>
                  </a:lnTo>
                  <a:lnTo>
                    <a:pt x="1881251" y="123571"/>
                  </a:lnTo>
                  <a:lnTo>
                    <a:pt x="1916798" y="141541"/>
                  </a:lnTo>
                  <a:lnTo>
                    <a:pt x="1927352" y="141986"/>
                  </a:lnTo>
                  <a:lnTo>
                    <a:pt x="1937829" y="141541"/>
                  </a:lnTo>
                  <a:lnTo>
                    <a:pt x="1946986" y="140195"/>
                  </a:lnTo>
                  <a:lnTo>
                    <a:pt x="1954834" y="137972"/>
                  </a:lnTo>
                  <a:lnTo>
                    <a:pt x="1961388" y="134874"/>
                  </a:lnTo>
                  <a:lnTo>
                    <a:pt x="1965172" y="132588"/>
                  </a:lnTo>
                  <a:lnTo>
                    <a:pt x="1969389" y="130048"/>
                  </a:lnTo>
                  <a:lnTo>
                    <a:pt x="1973326" y="123571"/>
                  </a:lnTo>
                  <a:lnTo>
                    <a:pt x="1973326" y="106934"/>
                  </a:lnTo>
                  <a:close/>
                </a:path>
                <a:path w="2355215" h="845819">
                  <a:moveTo>
                    <a:pt x="1986915" y="43053"/>
                  </a:moveTo>
                  <a:lnTo>
                    <a:pt x="1945487" y="28295"/>
                  </a:lnTo>
                  <a:lnTo>
                    <a:pt x="1933448" y="13970"/>
                  </a:lnTo>
                  <a:lnTo>
                    <a:pt x="1979041" y="13970"/>
                  </a:lnTo>
                  <a:lnTo>
                    <a:pt x="1979041" y="3937"/>
                  </a:lnTo>
                  <a:lnTo>
                    <a:pt x="1875536" y="3937"/>
                  </a:lnTo>
                  <a:lnTo>
                    <a:pt x="1875536" y="13970"/>
                  </a:lnTo>
                  <a:lnTo>
                    <a:pt x="1921383" y="13970"/>
                  </a:lnTo>
                  <a:lnTo>
                    <a:pt x="1918893" y="18884"/>
                  </a:lnTo>
                  <a:lnTo>
                    <a:pt x="1885619" y="39839"/>
                  </a:lnTo>
                  <a:lnTo>
                    <a:pt x="1867662" y="43053"/>
                  </a:lnTo>
                  <a:lnTo>
                    <a:pt x="1874266" y="52070"/>
                  </a:lnTo>
                  <a:lnTo>
                    <a:pt x="1912848" y="37490"/>
                  </a:lnTo>
                  <a:lnTo>
                    <a:pt x="1927479" y="24892"/>
                  </a:lnTo>
                  <a:lnTo>
                    <a:pt x="1930996" y="29159"/>
                  </a:lnTo>
                  <a:lnTo>
                    <a:pt x="1964385" y="48298"/>
                  </a:lnTo>
                  <a:lnTo>
                    <a:pt x="1981073" y="52197"/>
                  </a:lnTo>
                  <a:lnTo>
                    <a:pt x="1986915" y="43053"/>
                  </a:lnTo>
                  <a:close/>
                </a:path>
                <a:path w="2355215" h="845819">
                  <a:moveTo>
                    <a:pt x="1991741" y="389509"/>
                  </a:moveTo>
                  <a:lnTo>
                    <a:pt x="1971548" y="389509"/>
                  </a:lnTo>
                  <a:lnTo>
                    <a:pt x="1971548" y="347980"/>
                  </a:lnTo>
                  <a:lnTo>
                    <a:pt x="1960499" y="347980"/>
                  </a:lnTo>
                  <a:lnTo>
                    <a:pt x="1960499" y="431927"/>
                  </a:lnTo>
                  <a:lnTo>
                    <a:pt x="1971548" y="431927"/>
                  </a:lnTo>
                  <a:lnTo>
                    <a:pt x="1971548" y="399415"/>
                  </a:lnTo>
                  <a:lnTo>
                    <a:pt x="1991741" y="399415"/>
                  </a:lnTo>
                  <a:lnTo>
                    <a:pt x="1991741" y="389509"/>
                  </a:lnTo>
                  <a:close/>
                </a:path>
                <a:path w="2355215" h="845819">
                  <a:moveTo>
                    <a:pt x="1993900" y="64643"/>
                  </a:moveTo>
                  <a:lnTo>
                    <a:pt x="1860677" y="64643"/>
                  </a:lnTo>
                  <a:lnTo>
                    <a:pt x="1860677" y="74676"/>
                  </a:lnTo>
                  <a:lnTo>
                    <a:pt x="1993900" y="74676"/>
                  </a:lnTo>
                  <a:lnTo>
                    <a:pt x="1993900" y="64643"/>
                  </a:lnTo>
                  <a:close/>
                </a:path>
                <a:path w="2355215" h="845819">
                  <a:moveTo>
                    <a:pt x="2111121" y="63627"/>
                  </a:moveTo>
                  <a:lnTo>
                    <a:pt x="2110524" y="54737"/>
                  </a:lnTo>
                  <a:lnTo>
                    <a:pt x="2110486" y="54102"/>
                  </a:lnTo>
                  <a:lnTo>
                    <a:pt x="2107184" y="54356"/>
                  </a:lnTo>
                  <a:lnTo>
                    <a:pt x="2102612" y="54610"/>
                  </a:lnTo>
                  <a:lnTo>
                    <a:pt x="2096770" y="54737"/>
                  </a:lnTo>
                  <a:lnTo>
                    <a:pt x="2097278" y="45262"/>
                  </a:lnTo>
                  <a:lnTo>
                    <a:pt x="2097684" y="34188"/>
                  </a:lnTo>
                  <a:lnTo>
                    <a:pt x="2097938" y="21501"/>
                  </a:lnTo>
                  <a:lnTo>
                    <a:pt x="2098040" y="7239"/>
                  </a:lnTo>
                  <a:lnTo>
                    <a:pt x="2029968" y="7239"/>
                  </a:lnTo>
                  <a:lnTo>
                    <a:pt x="2029968" y="17145"/>
                  </a:lnTo>
                  <a:lnTo>
                    <a:pt x="2086864" y="17145"/>
                  </a:lnTo>
                  <a:lnTo>
                    <a:pt x="2086787" y="28460"/>
                  </a:lnTo>
                  <a:lnTo>
                    <a:pt x="2053196" y="56108"/>
                  </a:lnTo>
                  <a:lnTo>
                    <a:pt x="2016633" y="56388"/>
                  </a:lnTo>
                  <a:lnTo>
                    <a:pt x="2018157" y="66802"/>
                  </a:lnTo>
                  <a:lnTo>
                    <a:pt x="2025840" y="66751"/>
                  </a:lnTo>
                  <a:lnTo>
                    <a:pt x="2046744" y="66268"/>
                  </a:lnTo>
                  <a:lnTo>
                    <a:pt x="2059940" y="65786"/>
                  </a:lnTo>
                  <a:lnTo>
                    <a:pt x="2059940" y="104013"/>
                  </a:lnTo>
                  <a:lnTo>
                    <a:pt x="2070862" y="104013"/>
                  </a:lnTo>
                  <a:lnTo>
                    <a:pt x="2070862" y="65786"/>
                  </a:lnTo>
                  <a:lnTo>
                    <a:pt x="2070862" y="65405"/>
                  </a:lnTo>
                  <a:lnTo>
                    <a:pt x="2105240" y="64020"/>
                  </a:lnTo>
                  <a:lnTo>
                    <a:pt x="2111121" y="63627"/>
                  </a:lnTo>
                  <a:close/>
                </a:path>
                <a:path w="2355215" h="845819">
                  <a:moveTo>
                    <a:pt x="2133346" y="0"/>
                  </a:moveTo>
                  <a:lnTo>
                    <a:pt x="2122043" y="0"/>
                  </a:lnTo>
                  <a:lnTo>
                    <a:pt x="2122043" y="78613"/>
                  </a:lnTo>
                  <a:lnTo>
                    <a:pt x="2091055" y="78613"/>
                  </a:lnTo>
                  <a:lnTo>
                    <a:pt x="2091055" y="88138"/>
                  </a:lnTo>
                  <a:lnTo>
                    <a:pt x="2122043" y="88138"/>
                  </a:lnTo>
                  <a:lnTo>
                    <a:pt x="2122043" y="111506"/>
                  </a:lnTo>
                  <a:lnTo>
                    <a:pt x="2133346" y="111506"/>
                  </a:lnTo>
                  <a:lnTo>
                    <a:pt x="2133346" y="0"/>
                  </a:lnTo>
                  <a:close/>
                </a:path>
                <a:path w="2355215" h="845819">
                  <a:moveTo>
                    <a:pt x="2136902" y="129286"/>
                  </a:moveTo>
                  <a:lnTo>
                    <a:pt x="2050161" y="129286"/>
                  </a:lnTo>
                  <a:lnTo>
                    <a:pt x="2050161" y="96266"/>
                  </a:lnTo>
                  <a:lnTo>
                    <a:pt x="2038985" y="96266"/>
                  </a:lnTo>
                  <a:lnTo>
                    <a:pt x="2038985" y="139192"/>
                  </a:lnTo>
                  <a:lnTo>
                    <a:pt x="2136902" y="139192"/>
                  </a:lnTo>
                  <a:lnTo>
                    <a:pt x="2136902" y="129286"/>
                  </a:lnTo>
                  <a:close/>
                </a:path>
                <a:path w="2355215" h="845819">
                  <a:moveTo>
                    <a:pt x="2151888" y="355219"/>
                  </a:moveTo>
                  <a:lnTo>
                    <a:pt x="2074164" y="355219"/>
                  </a:lnTo>
                  <a:lnTo>
                    <a:pt x="2074164" y="364998"/>
                  </a:lnTo>
                  <a:lnTo>
                    <a:pt x="2151888" y="364998"/>
                  </a:lnTo>
                  <a:lnTo>
                    <a:pt x="2151888" y="355219"/>
                  </a:lnTo>
                  <a:close/>
                </a:path>
                <a:path w="2355215" h="845819">
                  <a:moveTo>
                    <a:pt x="2157857" y="424561"/>
                  </a:moveTo>
                  <a:lnTo>
                    <a:pt x="2157209" y="416560"/>
                  </a:lnTo>
                  <a:lnTo>
                    <a:pt x="2157095" y="415036"/>
                  </a:lnTo>
                  <a:lnTo>
                    <a:pt x="2151126" y="416052"/>
                  </a:lnTo>
                  <a:lnTo>
                    <a:pt x="2143633" y="416560"/>
                  </a:lnTo>
                  <a:lnTo>
                    <a:pt x="2134743" y="416560"/>
                  </a:lnTo>
                  <a:lnTo>
                    <a:pt x="2136521" y="371475"/>
                  </a:lnTo>
                  <a:lnTo>
                    <a:pt x="2125726" y="371475"/>
                  </a:lnTo>
                  <a:lnTo>
                    <a:pt x="2124329" y="416687"/>
                  </a:lnTo>
                  <a:lnTo>
                    <a:pt x="2100707" y="416687"/>
                  </a:lnTo>
                  <a:lnTo>
                    <a:pt x="2099310" y="371475"/>
                  </a:lnTo>
                  <a:lnTo>
                    <a:pt x="2088515" y="371475"/>
                  </a:lnTo>
                  <a:lnTo>
                    <a:pt x="2090166" y="416687"/>
                  </a:lnTo>
                  <a:lnTo>
                    <a:pt x="2070735" y="416687"/>
                  </a:lnTo>
                  <a:lnTo>
                    <a:pt x="2070735" y="426466"/>
                  </a:lnTo>
                  <a:lnTo>
                    <a:pt x="2132203" y="426466"/>
                  </a:lnTo>
                  <a:lnTo>
                    <a:pt x="2139937" y="426351"/>
                  </a:lnTo>
                  <a:lnTo>
                    <a:pt x="2146782" y="425996"/>
                  </a:lnTo>
                  <a:lnTo>
                    <a:pt x="2152751" y="425399"/>
                  </a:lnTo>
                  <a:lnTo>
                    <a:pt x="2157857" y="424561"/>
                  </a:lnTo>
                  <a:close/>
                </a:path>
                <a:path w="2355215" h="845819">
                  <a:moveTo>
                    <a:pt x="2184273" y="347980"/>
                  </a:moveTo>
                  <a:lnTo>
                    <a:pt x="2173097" y="347980"/>
                  </a:lnTo>
                  <a:lnTo>
                    <a:pt x="2173097" y="374142"/>
                  </a:lnTo>
                  <a:lnTo>
                    <a:pt x="2147824" y="374142"/>
                  </a:lnTo>
                  <a:lnTo>
                    <a:pt x="2147824" y="383540"/>
                  </a:lnTo>
                  <a:lnTo>
                    <a:pt x="2173097" y="383540"/>
                  </a:lnTo>
                  <a:lnTo>
                    <a:pt x="2173097" y="397383"/>
                  </a:lnTo>
                  <a:lnTo>
                    <a:pt x="2147824" y="397383"/>
                  </a:lnTo>
                  <a:lnTo>
                    <a:pt x="2147824" y="406781"/>
                  </a:lnTo>
                  <a:lnTo>
                    <a:pt x="2173097" y="406781"/>
                  </a:lnTo>
                  <a:lnTo>
                    <a:pt x="2173097" y="433324"/>
                  </a:lnTo>
                  <a:lnTo>
                    <a:pt x="2184273" y="433324"/>
                  </a:lnTo>
                  <a:lnTo>
                    <a:pt x="2184273" y="347980"/>
                  </a:lnTo>
                  <a:close/>
                </a:path>
                <a:path w="2355215" h="845819">
                  <a:moveTo>
                    <a:pt x="2186940" y="455930"/>
                  </a:moveTo>
                  <a:lnTo>
                    <a:pt x="2182876" y="449453"/>
                  </a:lnTo>
                  <a:lnTo>
                    <a:pt x="2178075" y="446532"/>
                  </a:lnTo>
                  <a:lnTo>
                    <a:pt x="2175256" y="444817"/>
                  </a:lnTo>
                  <a:lnTo>
                    <a:pt x="2175256" y="458597"/>
                  </a:lnTo>
                  <a:lnTo>
                    <a:pt x="2175256" y="469265"/>
                  </a:lnTo>
                  <a:lnTo>
                    <a:pt x="2139823" y="481330"/>
                  </a:lnTo>
                  <a:lnTo>
                    <a:pt x="2131834" y="481025"/>
                  </a:lnTo>
                  <a:lnTo>
                    <a:pt x="2104517" y="469265"/>
                  </a:lnTo>
                  <a:lnTo>
                    <a:pt x="2104517" y="458597"/>
                  </a:lnTo>
                  <a:lnTo>
                    <a:pt x="2139823" y="446532"/>
                  </a:lnTo>
                  <a:lnTo>
                    <a:pt x="2147798" y="446824"/>
                  </a:lnTo>
                  <a:lnTo>
                    <a:pt x="2175256" y="458597"/>
                  </a:lnTo>
                  <a:lnTo>
                    <a:pt x="2175256" y="444817"/>
                  </a:lnTo>
                  <a:lnTo>
                    <a:pt x="2139823" y="437134"/>
                  </a:lnTo>
                  <a:lnTo>
                    <a:pt x="2128977" y="437591"/>
                  </a:lnTo>
                  <a:lnTo>
                    <a:pt x="2092706" y="455930"/>
                  </a:lnTo>
                  <a:lnTo>
                    <a:pt x="2092706" y="472059"/>
                  </a:lnTo>
                  <a:lnTo>
                    <a:pt x="2129078" y="490410"/>
                  </a:lnTo>
                  <a:lnTo>
                    <a:pt x="2139823" y="490855"/>
                  </a:lnTo>
                  <a:lnTo>
                    <a:pt x="2150427" y="490410"/>
                  </a:lnTo>
                  <a:lnTo>
                    <a:pt x="2159787" y="489038"/>
                  </a:lnTo>
                  <a:lnTo>
                    <a:pt x="2167852" y="486740"/>
                  </a:lnTo>
                  <a:lnTo>
                    <a:pt x="2174621" y="483489"/>
                  </a:lnTo>
                  <a:lnTo>
                    <a:pt x="2178215" y="481330"/>
                  </a:lnTo>
                  <a:lnTo>
                    <a:pt x="2182876" y="478536"/>
                  </a:lnTo>
                  <a:lnTo>
                    <a:pt x="2186940" y="472059"/>
                  </a:lnTo>
                  <a:lnTo>
                    <a:pt x="2186940" y="455930"/>
                  </a:lnTo>
                  <a:close/>
                </a:path>
                <a:path w="2355215" h="845819">
                  <a:moveTo>
                    <a:pt x="2293620" y="360680"/>
                  </a:moveTo>
                  <a:lnTo>
                    <a:pt x="2226564" y="360680"/>
                  </a:lnTo>
                  <a:lnTo>
                    <a:pt x="2226564" y="370586"/>
                  </a:lnTo>
                  <a:lnTo>
                    <a:pt x="2281809" y="370586"/>
                  </a:lnTo>
                  <a:lnTo>
                    <a:pt x="2279345" y="383717"/>
                  </a:lnTo>
                  <a:lnTo>
                    <a:pt x="2260854" y="418465"/>
                  </a:lnTo>
                  <a:lnTo>
                    <a:pt x="2231491" y="443191"/>
                  </a:lnTo>
                  <a:lnTo>
                    <a:pt x="2220468" y="448564"/>
                  </a:lnTo>
                  <a:lnTo>
                    <a:pt x="2229104" y="457581"/>
                  </a:lnTo>
                  <a:lnTo>
                    <a:pt x="2256713" y="438111"/>
                  </a:lnTo>
                  <a:lnTo>
                    <a:pt x="2276691" y="415467"/>
                  </a:lnTo>
                  <a:lnTo>
                    <a:pt x="2288997" y="389674"/>
                  </a:lnTo>
                  <a:lnTo>
                    <a:pt x="2293620" y="360680"/>
                  </a:lnTo>
                  <a:close/>
                </a:path>
                <a:path w="2355215" h="845819">
                  <a:moveTo>
                    <a:pt x="2354707" y="407035"/>
                  </a:moveTo>
                  <a:lnTo>
                    <a:pt x="2329053" y="407035"/>
                  </a:lnTo>
                  <a:lnTo>
                    <a:pt x="2329053" y="347980"/>
                  </a:lnTo>
                  <a:lnTo>
                    <a:pt x="2317877" y="347980"/>
                  </a:lnTo>
                  <a:lnTo>
                    <a:pt x="2317877" y="491490"/>
                  </a:lnTo>
                  <a:lnTo>
                    <a:pt x="2329053" y="491490"/>
                  </a:lnTo>
                  <a:lnTo>
                    <a:pt x="2329053" y="416941"/>
                  </a:lnTo>
                  <a:lnTo>
                    <a:pt x="2354707" y="416941"/>
                  </a:lnTo>
                  <a:lnTo>
                    <a:pt x="2354707" y="407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59073" y="2604515"/>
              <a:ext cx="1401445" cy="154940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397762" y="2604515"/>
              <a:ext cx="3836035" cy="497205"/>
            </a:xfrm>
            <a:custGeom>
              <a:avLst/>
              <a:gdLst/>
              <a:ahLst/>
              <a:cxnLst/>
              <a:rect l="l" t="t" r="r" b="b"/>
              <a:pathLst>
                <a:path w="3836035" h="497205">
                  <a:moveTo>
                    <a:pt x="90932" y="367030"/>
                  </a:moveTo>
                  <a:lnTo>
                    <a:pt x="84785" y="365036"/>
                  </a:lnTo>
                  <a:lnTo>
                    <a:pt x="77952" y="363601"/>
                  </a:lnTo>
                  <a:lnTo>
                    <a:pt x="70446" y="362750"/>
                  </a:lnTo>
                  <a:lnTo>
                    <a:pt x="62230" y="362458"/>
                  </a:lnTo>
                  <a:lnTo>
                    <a:pt x="49149" y="363575"/>
                  </a:lnTo>
                  <a:lnTo>
                    <a:pt x="9804" y="389813"/>
                  </a:lnTo>
                  <a:lnTo>
                    <a:pt x="0" y="425958"/>
                  </a:lnTo>
                  <a:lnTo>
                    <a:pt x="965" y="438708"/>
                  </a:lnTo>
                  <a:lnTo>
                    <a:pt x="24091" y="475767"/>
                  </a:lnTo>
                  <a:lnTo>
                    <a:pt x="57531" y="484759"/>
                  </a:lnTo>
                  <a:lnTo>
                    <a:pt x="67335" y="484365"/>
                  </a:lnTo>
                  <a:lnTo>
                    <a:pt x="76174" y="483146"/>
                  </a:lnTo>
                  <a:lnTo>
                    <a:pt x="84048" y="481126"/>
                  </a:lnTo>
                  <a:lnTo>
                    <a:pt x="90932" y="478282"/>
                  </a:lnTo>
                  <a:lnTo>
                    <a:pt x="90932" y="464820"/>
                  </a:lnTo>
                  <a:lnTo>
                    <a:pt x="90932" y="457073"/>
                  </a:lnTo>
                  <a:lnTo>
                    <a:pt x="84239" y="460489"/>
                  </a:lnTo>
                  <a:lnTo>
                    <a:pt x="77127" y="462902"/>
                  </a:lnTo>
                  <a:lnTo>
                    <a:pt x="69621" y="464350"/>
                  </a:lnTo>
                  <a:lnTo>
                    <a:pt x="61722" y="464820"/>
                  </a:lnTo>
                  <a:lnTo>
                    <a:pt x="53644" y="464134"/>
                  </a:lnTo>
                  <a:lnTo>
                    <a:pt x="24765" y="433146"/>
                  </a:lnTo>
                  <a:lnTo>
                    <a:pt x="24130" y="424434"/>
                  </a:lnTo>
                  <a:lnTo>
                    <a:pt x="24790" y="415531"/>
                  </a:lnTo>
                  <a:lnTo>
                    <a:pt x="55118" y="383120"/>
                  </a:lnTo>
                  <a:lnTo>
                    <a:pt x="63627" y="382397"/>
                  </a:lnTo>
                  <a:lnTo>
                    <a:pt x="71043" y="382828"/>
                  </a:lnTo>
                  <a:lnTo>
                    <a:pt x="78079" y="384136"/>
                  </a:lnTo>
                  <a:lnTo>
                    <a:pt x="84709" y="386308"/>
                  </a:lnTo>
                  <a:lnTo>
                    <a:pt x="90932" y="389382"/>
                  </a:lnTo>
                  <a:lnTo>
                    <a:pt x="90932" y="382397"/>
                  </a:lnTo>
                  <a:lnTo>
                    <a:pt x="90932" y="367030"/>
                  </a:lnTo>
                  <a:close/>
                </a:path>
                <a:path w="3836035" h="497205">
                  <a:moveTo>
                    <a:pt x="185039" y="442722"/>
                  </a:moveTo>
                  <a:lnTo>
                    <a:pt x="154178" y="414655"/>
                  </a:lnTo>
                  <a:lnTo>
                    <a:pt x="144145" y="410210"/>
                  </a:lnTo>
                  <a:lnTo>
                    <a:pt x="137795" y="406654"/>
                  </a:lnTo>
                  <a:lnTo>
                    <a:pt x="135001" y="403860"/>
                  </a:lnTo>
                  <a:lnTo>
                    <a:pt x="132334" y="401066"/>
                  </a:lnTo>
                  <a:lnTo>
                    <a:pt x="130937" y="398018"/>
                  </a:lnTo>
                  <a:lnTo>
                    <a:pt x="130937" y="390398"/>
                  </a:lnTo>
                  <a:lnTo>
                    <a:pt x="132842" y="387096"/>
                  </a:lnTo>
                  <a:lnTo>
                    <a:pt x="140703" y="382282"/>
                  </a:lnTo>
                  <a:lnTo>
                    <a:pt x="145923" y="381000"/>
                  </a:lnTo>
                  <a:lnTo>
                    <a:pt x="152273" y="381000"/>
                  </a:lnTo>
                  <a:lnTo>
                    <a:pt x="160134" y="381508"/>
                  </a:lnTo>
                  <a:lnTo>
                    <a:pt x="167360" y="382993"/>
                  </a:lnTo>
                  <a:lnTo>
                    <a:pt x="174002" y="385457"/>
                  </a:lnTo>
                  <a:lnTo>
                    <a:pt x="180086" y="388874"/>
                  </a:lnTo>
                  <a:lnTo>
                    <a:pt x="180086" y="381000"/>
                  </a:lnTo>
                  <a:lnTo>
                    <a:pt x="180086" y="366903"/>
                  </a:lnTo>
                  <a:lnTo>
                    <a:pt x="174383" y="364985"/>
                  </a:lnTo>
                  <a:lnTo>
                    <a:pt x="167767" y="363588"/>
                  </a:lnTo>
                  <a:lnTo>
                    <a:pt x="160185" y="362750"/>
                  </a:lnTo>
                  <a:lnTo>
                    <a:pt x="151638" y="362458"/>
                  </a:lnTo>
                  <a:lnTo>
                    <a:pt x="142100" y="363029"/>
                  </a:lnTo>
                  <a:lnTo>
                    <a:pt x="107581" y="388950"/>
                  </a:lnTo>
                  <a:lnTo>
                    <a:pt x="106807" y="396494"/>
                  </a:lnTo>
                  <a:lnTo>
                    <a:pt x="106807" y="403860"/>
                  </a:lnTo>
                  <a:lnTo>
                    <a:pt x="134747" y="430657"/>
                  </a:lnTo>
                  <a:lnTo>
                    <a:pt x="146304" y="435610"/>
                  </a:lnTo>
                  <a:lnTo>
                    <a:pt x="153543" y="439547"/>
                  </a:lnTo>
                  <a:lnTo>
                    <a:pt x="159512" y="445516"/>
                  </a:lnTo>
                  <a:lnTo>
                    <a:pt x="161036" y="448818"/>
                  </a:lnTo>
                  <a:lnTo>
                    <a:pt x="161036" y="456565"/>
                  </a:lnTo>
                  <a:lnTo>
                    <a:pt x="159258" y="459867"/>
                  </a:lnTo>
                  <a:lnTo>
                    <a:pt x="152146" y="464947"/>
                  </a:lnTo>
                  <a:lnTo>
                    <a:pt x="146685" y="466217"/>
                  </a:lnTo>
                  <a:lnTo>
                    <a:pt x="139319" y="466217"/>
                  </a:lnTo>
                  <a:lnTo>
                    <a:pt x="130505" y="465505"/>
                  </a:lnTo>
                  <a:lnTo>
                    <a:pt x="122199" y="463346"/>
                  </a:lnTo>
                  <a:lnTo>
                    <a:pt x="114414" y="459740"/>
                  </a:lnTo>
                  <a:lnTo>
                    <a:pt x="107188" y="454660"/>
                  </a:lnTo>
                  <a:lnTo>
                    <a:pt x="107188" y="478155"/>
                  </a:lnTo>
                  <a:lnTo>
                    <a:pt x="113868" y="481063"/>
                  </a:lnTo>
                  <a:lnTo>
                    <a:pt x="121539" y="483133"/>
                  </a:lnTo>
                  <a:lnTo>
                    <a:pt x="130149" y="484352"/>
                  </a:lnTo>
                  <a:lnTo>
                    <a:pt x="139700" y="484759"/>
                  </a:lnTo>
                  <a:lnTo>
                    <a:pt x="149860" y="484212"/>
                  </a:lnTo>
                  <a:lnTo>
                    <a:pt x="181457" y="466217"/>
                  </a:lnTo>
                  <a:lnTo>
                    <a:pt x="182079" y="465239"/>
                  </a:lnTo>
                  <a:lnTo>
                    <a:pt x="184289" y="458355"/>
                  </a:lnTo>
                  <a:lnTo>
                    <a:pt x="185039" y="450469"/>
                  </a:lnTo>
                  <a:lnTo>
                    <a:pt x="185039" y="442722"/>
                  </a:lnTo>
                  <a:close/>
                </a:path>
                <a:path w="3836035" h="497205">
                  <a:moveTo>
                    <a:pt x="287909" y="401447"/>
                  </a:moveTo>
                  <a:lnTo>
                    <a:pt x="285191" y="385216"/>
                  </a:lnTo>
                  <a:lnTo>
                    <a:pt x="283400" y="382651"/>
                  </a:lnTo>
                  <a:lnTo>
                    <a:pt x="277063" y="373621"/>
                  </a:lnTo>
                  <a:lnTo>
                    <a:pt x="263779" y="366826"/>
                  </a:lnTo>
                  <a:lnTo>
                    <a:pt x="263779" y="402336"/>
                  </a:lnTo>
                  <a:lnTo>
                    <a:pt x="262293" y="411264"/>
                  </a:lnTo>
                  <a:lnTo>
                    <a:pt x="257873" y="417664"/>
                  </a:lnTo>
                  <a:lnTo>
                    <a:pt x="250482" y="421500"/>
                  </a:lnTo>
                  <a:lnTo>
                    <a:pt x="240157" y="422783"/>
                  </a:lnTo>
                  <a:lnTo>
                    <a:pt x="228473" y="422783"/>
                  </a:lnTo>
                  <a:lnTo>
                    <a:pt x="228473" y="382651"/>
                  </a:lnTo>
                  <a:lnTo>
                    <a:pt x="240652" y="382651"/>
                  </a:lnTo>
                  <a:lnTo>
                    <a:pt x="250812" y="383870"/>
                  </a:lnTo>
                  <a:lnTo>
                    <a:pt x="258025" y="387540"/>
                  </a:lnTo>
                  <a:lnTo>
                    <a:pt x="262343" y="393700"/>
                  </a:lnTo>
                  <a:lnTo>
                    <a:pt x="263779" y="402336"/>
                  </a:lnTo>
                  <a:lnTo>
                    <a:pt x="263779" y="366826"/>
                  </a:lnTo>
                  <a:lnTo>
                    <a:pt x="263525" y="366687"/>
                  </a:lnTo>
                  <a:lnTo>
                    <a:pt x="244602" y="364363"/>
                  </a:lnTo>
                  <a:lnTo>
                    <a:pt x="205613" y="364363"/>
                  </a:lnTo>
                  <a:lnTo>
                    <a:pt x="205613" y="482727"/>
                  </a:lnTo>
                  <a:lnTo>
                    <a:pt x="228473" y="482727"/>
                  </a:lnTo>
                  <a:lnTo>
                    <a:pt x="228473" y="440690"/>
                  </a:lnTo>
                  <a:lnTo>
                    <a:pt x="241935" y="440690"/>
                  </a:lnTo>
                  <a:lnTo>
                    <a:pt x="280504" y="424408"/>
                  </a:lnTo>
                  <a:lnTo>
                    <a:pt x="281482" y="422783"/>
                  </a:lnTo>
                  <a:lnTo>
                    <a:pt x="284607" y="417626"/>
                  </a:lnTo>
                  <a:lnTo>
                    <a:pt x="287070" y="409981"/>
                  </a:lnTo>
                  <a:lnTo>
                    <a:pt x="287909" y="401447"/>
                  </a:lnTo>
                  <a:close/>
                </a:path>
                <a:path w="3836035" h="497205">
                  <a:moveTo>
                    <a:pt x="458470" y="443357"/>
                  </a:moveTo>
                  <a:lnTo>
                    <a:pt x="425373" y="410019"/>
                  </a:lnTo>
                  <a:lnTo>
                    <a:pt x="418846" y="352425"/>
                  </a:lnTo>
                  <a:lnTo>
                    <a:pt x="398780" y="352425"/>
                  </a:lnTo>
                  <a:lnTo>
                    <a:pt x="398780" y="382905"/>
                  </a:lnTo>
                  <a:lnTo>
                    <a:pt x="398043" y="392468"/>
                  </a:lnTo>
                  <a:lnTo>
                    <a:pt x="380809" y="428942"/>
                  </a:lnTo>
                  <a:lnTo>
                    <a:pt x="357505" y="447802"/>
                  </a:lnTo>
                  <a:lnTo>
                    <a:pt x="373126" y="461264"/>
                  </a:lnTo>
                  <a:lnTo>
                    <a:pt x="384073" y="452577"/>
                  </a:lnTo>
                  <a:lnTo>
                    <a:pt x="393674" y="442887"/>
                  </a:lnTo>
                  <a:lnTo>
                    <a:pt x="401929" y="432193"/>
                  </a:lnTo>
                  <a:lnTo>
                    <a:pt x="408813" y="420497"/>
                  </a:lnTo>
                  <a:lnTo>
                    <a:pt x="415099" y="430809"/>
                  </a:lnTo>
                  <a:lnTo>
                    <a:pt x="423113" y="440601"/>
                  </a:lnTo>
                  <a:lnTo>
                    <a:pt x="432866" y="449859"/>
                  </a:lnTo>
                  <a:lnTo>
                    <a:pt x="444373" y="458597"/>
                  </a:lnTo>
                  <a:lnTo>
                    <a:pt x="458470" y="443357"/>
                  </a:lnTo>
                  <a:close/>
                </a:path>
                <a:path w="3836035" h="497205">
                  <a:moveTo>
                    <a:pt x="511048" y="401701"/>
                  </a:moveTo>
                  <a:lnTo>
                    <a:pt x="486791" y="401701"/>
                  </a:lnTo>
                  <a:lnTo>
                    <a:pt x="486791" y="342138"/>
                  </a:lnTo>
                  <a:lnTo>
                    <a:pt x="466725" y="342138"/>
                  </a:lnTo>
                  <a:lnTo>
                    <a:pt x="466725" y="497078"/>
                  </a:lnTo>
                  <a:lnTo>
                    <a:pt x="486791" y="497078"/>
                  </a:lnTo>
                  <a:lnTo>
                    <a:pt x="486791" y="418592"/>
                  </a:lnTo>
                  <a:lnTo>
                    <a:pt x="511048" y="418592"/>
                  </a:lnTo>
                  <a:lnTo>
                    <a:pt x="511048" y="401701"/>
                  </a:lnTo>
                  <a:close/>
                </a:path>
                <a:path w="3836035" h="497205">
                  <a:moveTo>
                    <a:pt x="658876" y="431927"/>
                  </a:moveTo>
                  <a:lnTo>
                    <a:pt x="639191" y="431927"/>
                  </a:lnTo>
                  <a:lnTo>
                    <a:pt x="639191" y="447802"/>
                  </a:lnTo>
                  <a:lnTo>
                    <a:pt x="639191" y="464566"/>
                  </a:lnTo>
                  <a:lnTo>
                    <a:pt x="639191" y="477393"/>
                  </a:lnTo>
                  <a:lnTo>
                    <a:pt x="578612" y="477393"/>
                  </a:lnTo>
                  <a:lnTo>
                    <a:pt x="578612" y="464566"/>
                  </a:lnTo>
                  <a:lnTo>
                    <a:pt x="639191" y="464566"/>
                  </a:lnTo>
                  <a:lnTo>
                    <a:pt x="639191" y="447802"/>
                  </a:lnTo>
                  <a:lnTo>
                    <a:pt x="578612" y="447802"/>
                  </a:lnTo>
                  <a:lnTo>
                    <a:pt x="578612" y="431927"/>
                  </a:lnTo>
                  <a:lnTo>
                    <a:pt x="558927" y="431927"/>
                  </a:lnTo>
                  <a:lnTo>
                    <a:pt x="558927" y="493903"/>
                  </a:lnTo>
                  <a:lnTo>
                    <a:pt x="658876" y="493903"/>
                  </a:lnTo>
                  <a:lnTo>
                    <a:pt x="658876" y="477393"/>
                  </a:lnTo>
                  <a:lnTo>
                    <a:pt x="658876" y="464566"/>
                  </a:lnTo>
                  <a:lnTo>
                    <a:pt x="658876" y="447802"/>
                  </a:lnTo>
                  <a:lnTo>
                    <a:pt x="658876" y="431927"/>
                  </a:lnTo>
                  <a:close/>
                </a:path>
                <a:path w="3836035" h="497205">
                  <a:moveTo>
                    <a:pt x="659003" y="342138"/>
                  </a:moveTo>
                  <a:lnTo>
                    <a:pt x="639191" y="342138"/>
                  </a:lnTo>
                  <a:lnTo>
                    <a:pt x="639191" y="374523"/>
                  </a:lnTo>
                  <a:lnTo>
                    <a:pt x="612140" y="374523"/>
                  </a:lnTo>
                  <a:lnTo>
                    <a:pt x="592912" y="348932"/>
                  </a:lnTo>
                  <a:lnTo>
                    <a:pt x="592912" y="376174"/>
                  </a:lnTo>
                  <a:lnTo>
                    <a:pt x="592912" y="389382"/>
                  </a:lnTo>
                  <a:lnTo>
                    <a:pt x="591058" y="394716"/>
                  </a:lnTo>
                  <a:lnTo>
                    <a:pt x="587248" y="398907"/>
                  </a:lnTo>
                  <a:lnTo>
                    <a:pt x="583438" y="402971"/>
                  </a:lnTo>
                  <a:lnTo>
                    <a:pt x="578358" y="405130"/>
                  </a:lnTo>
                  <a:lnTo>
                    <a:pt x="565531" y="405130"/>
                  </a:lnTo>
                  <a:lnTo>
                    <a:pt x="560451" y="403098"/>
                  </a:lnTo>
                  <a:lnTo>
                    <a:pt x="552831" y="394716"/>
                  </a:lnTo>
                  <a:lnTo>
                    <a:pt x="551053" y="389382"/>
                  </a:lnTo>
                  <a:lnTo>
                    <a:pt x="551053" y="376174"/>
                  </a:lnTo>
                  <a:lnTo>
                    <a:pt x="552958" y="370840"/>
                  </a:lnTo>
                  <a:lnTo>
                    <a:pt x="560451" y="362585"/>
                  </a:lnTo>
                  <a:lnTo>
                    <a:pt x="565531" y="360553"/>
                  </a:lnTo>
                  <a:lnTo>
                    <a:pt x="578231" y="360553"/>
                  </a:lnTo>
                  <a:lnTo>
                    <a:pt x="583438" y="362585"/>
                  </a:lnTo>
                  <a:lnTo>
                    <a:pt x="587248" y="366776"/>
                  </a:lnTo>
                  <a:lnTo>
                    <a:pt x="591058" y="370840"/>
                  </a:lnTo>
                  <a:lnTo>
                    <a:pt x="571881" y="343662"/>
                  </a:lnTo>
                  <a:lnTo>
                    <a:pt x="563486" y="344385"/>
                  </a:lnTo>
                  <a:lnTo>
                    <a:pt x="531952" y="374827"/>
                  </a:lnTo>
                  <a:lnTo>
                    <a:pt x="531241" y="382778"/>
                  </a:lnTo>
                  <a:lnTo>
                    <a:pt x="531952" y="390804"/>
                  </a:lnTo>
                  <a:lnTo>
                    <a:pt x="563549" y="420954"/>
                  </a:lnTo>
                  <a:lnTo>
                    <a:pt x="571881" y="421640"/>
                  </a:lnTo>
                  <a:lnTo>
                    <a:pt x="579145" y="421119"/>
                  </a:lnTo>
                  <a:lnTo>
                    <a:pt x="605764" y="405130"/>
                  </a:lnTo>
                  <a:lnTo>
                    <a:pt x="606844" y="403758"/>
                  </a:lnTo>
                  <a:lnTo>
                    <a:pt x="609854" y="398030"/>
                  </a:lnTo>
                  <a:lnTo>
                    <a:pt x="611886" y="391668"/>
                  </a:lnTo>
                  <a:lnTo>
                    <a:pt x="639191" y="391668"/>
                  </a:lnTo>
                  <a:lnTo>
                    <a:pt x="639191" y="425323"/>
                  </a:lnTo>
                  <a:lnTo>
                    <a:pt x="659003" y="425323"/>
                  </a:lnTo>
                  <a:lnTo>
                    <a:pt x="659003" y="391668"/>
                  </a:lnTo>
                  <a:lnTo>
                    <a:pt x="659003" y="374523"/>
                  </a:lnTo>
                  <a:lnTo>
                    <a:pt x="659003" y="342138"/>
                  </a:lnTo>
                  <a:close/>
                </a:path>
                <a:path w="3836035" h="497205">
                  <a:moveTo>
                    <a:pt x="786384" y="443992"/>
                  </a:moveTo>
                  <a:lnTo>
                    <a:pt x="754608" y="413042"/>
                  </a:lnTo>
                  <a:lnTo>
                    <a:pt x="748030" y="372110"/>
                  </a:lnTo>
                  <a:lnTo>
                    <a:pt x="780923" y="372110"/>
                  </a:lnTo>
                  <a:lnTo>
                    <a:pt x="780923" y="355092"/>
                  </a:lnTo>
                  <a:lnTo>
                    <a:pt x="694436" y="355092"/>
                  </a:lnTo>
                  <a:lnTo>
                    <a:pt x="694436" y="372110"/>
                  </a:lnTo>
                  <a:lnTo>
                    <a:pt x="727964" y="372110"/>
                  </a:lnTo>
                  <a:lnTo>
                    <a:pt x="727964" y="389001"/>
                  </a:lnTo>
                  <a:lnTo>
                    <a:pt x="709549" y="432181"/>
                  </a:lnTo>
                  <a:lnTo>
                    <a:pt x="688594" y="448945"/>
                  </a:lnTo>
                  <a:lnTo>
                    <a:pt x="703453" y="461772"/>
                  </a:lnTo>
                  <a:lnTo>
                    <a:pt x="730986" y="433235"/>
                  </a:lnTo>
                  <a:lnTo>
                    <a:pt x="738124" y="421767"/>
                  </a:lnTo>
                  <a:lnTo>
                    <a:pt x="744283" y="431444"/>
                  </a:lnTo>
                  <a:lnTo>
                    <a:pt x="752157" y="440842"/>
                  </a:lnTo>
                  <a:lnTo>
                    <a:pt x="761733" y="449973"/>
                  </a:lnTo>
                  <a:lnTo>
                    <a:pt x="773049" y="458851"/>
                  </a:lnTo>
                  <a:lnTo>
                    <a:pt x="786384" y="443992"/>
                  </a:lnTo>
                  <a:close/>
                </a:path>
                <a:path w="3836035" h="497205">
                  <a:moveTo>
                    <a:pt x="840232" y="401701"/>
                  </a:moveTo>
                  <a:lnTo>
                    <a:pt x="815975" y="401701"/>
                  </a:lnTo>
                  <a:lnTo>
                    <a:pt x="815975" y="342138"/>
                  </a:lnTo>
                  <a:lnTo>
                    <a:pt x="795909" y="342138"/>
                  </a:lnTo>
                  <a:lnTo>
                    <a:pt x="795909" y="497078"/>
                  </a:lnTo>
                  <a:lnTo>
                    <a:pt x="815975" y="497078"/>
                  </a:lnTo>
                  <a:lnTo>
                    <a:pt x="815975" y="418592"/>
                  </a:lnTo>
                  <a:lnTo>
                    <a:pt x="840232" y="418592"/>
                  </a:lnTo>
                  <a:lnTo>
                    <a:pt x="840232" y="401701"/>
                  </a:lnTo>
                  <a:close/>
                </a:path>
                <a:path w="3836035" h="497205">
                  <a:moveTo>
                    <a:pt x="988568" y="342138"/>
                  </a:moveTo>
                  <a:lnTo>
                    <a:pt x="968375" y="342138"/>
                  </a:lnTo>
                  <a:lnTo>
                    <a:pt x="968375" y="363601"/>
                  </a:lnTo>
                  <a:lnTo>
                    <a:pt x="968375" y="379857"/>
                  </a:lnTo>
                  <a:lnTo>
                    <a:pt x="968375" y="394970"/>
                  </a:lnTo>
                  <a:lnTo>
                    <a:pt x="938784" y="394970"/>
                  </a:lnTo>
                  <a:lnTo>
                    <a:pt x="938784" y="379857"/>
                  </a:lnTo>
                  <a:lnTo>
                    <a:pt x="968375" y="379857"/>
                  </a:lnTo>
                  <a:lnTo>
                    <a:pt x="968375" y="363601"/>
                  </a:lnTo>
                  <a:lnTo>
                    <a:pt x="938784" y="363601"/>
                  </a:lnTo>
                  <a:lnTo>
                    <a:pt x="938784" y="350901"/>
                  </a:lnTo>
                  <a:lnTo>
                    <a:pt x="919099" y="350901"/>
                  </a:lnTo>
                  <a:lnTo>
                    <a:pt x="919099" y="367792"/>
                  </a:lnTo>
                  <a:lnTo>
                    <a:pt x="919099" y="405892"/>
                  </a:lnTo>
                  <a:lnTo>
                    <a:pt x="884301" y="405892"/>
                  </a:lnTo>
                  <a:lnTo>
                    <a:pt x="884301" y="367792"/>
                  </a:lnTo>
                  <a:lnTo>
                    <a:pt x="919099" y="367792"/>
                  </a:lnTo>
                  <a:lnTo>
                    <a:pt x="919099" y="350901"/>
                  </a:lnTo>
                  <a:lnTo>
                    <a:pt x="864616" y="350901"/>
                  </a:lnTo>
                  <a:lnTo>
                    <a:pt x="864616" y="422783"/>
                  </a:lnTo>
                  <a:lnTo>
                    <a:pt x="938784" y="422783"/>
                  </a:lnTo>
                  <a:lnTo>
                    <a:pt x="938784" y="411226"/>
                  </a:lnTo>
                  <a:lnTo>
                    <a:pt x="968375" y="411226"/>
                  </a:lnTo>
                  <a:lnTo>
                    <a:pt x="968375" y="431673"/>
                  </a:lnTo>
                  <a:lnTo>
                    <a:pt x="988568" y="431673"/>
                  </a:lnTo>
                  <a:lnTo>
                    <a:pt x="988568" y="411226"/>
                  </a:lnTo>
                  <a:lnTo>
                    <a:pt x="988568" y="405892"/>
                  </a:lnTo>
                  <a:lnTo>
                    <a:pt x="988568" y="394970"/>
                  </a:lnTo>
                  <a:lnTo>
                    <a:pt x="988568" y="379857"/>
                  </a:lnTo>
                  <a:lnTo>
                    <a:pt x="988568" y="367792"/>
                  </a:lnTo>
                  <a:lnTo>
                    <a:pt x="988568" y="363601"/>
                  </a:lnTo>
                  <a:lnTo>
                    <a:pt x="988568" y="342138"/>
                  </a:lnTo>
                  <a:close/>
                </a:path>
                <a:path w="3836035" h="497205">
                  <a:moveTo>
                    <a:pt x="989965" y="464693"/>
                  </a:moveTo>
                  <a:lnTo>
                    <a:pt x="969518" y="437870"/>
                  </a:lnTo>
                  <a:lnTo>
                    <a:pt x="969518" y="460121"/>
                  </a:lnTo>
                  <a:lnTo>
                    <a:pt x="969518" y="469519"/>
                  </a:lnTo>
                  <a:lnTo>
                    <a:pt x="966978" y="473202"/>
                  </a:lnTo>
                  <a:lnTo>
                    <a:pt x="961771" y="476123"/>
                  </a:lnTo>
                  <a:lnTo>
                    <a:pt x="956564" y="478917"/>
                  </a:lnTo>
                  <a:lnTo>
                    <a:pt x="948944" y="480314"/>
                  </a:lnTo>
                  <a:lnTo>
                    <a:pt x="928497" y="480314"/>
                  </a:lnTo>
                  <a:lnTo>
                    <a:pt x="920877" y="478917"/>
                  </a:lnTo>
                  <a:lnTo>
                    <a:pt x="910717" y="473075"/>
                  </a:lnTo>
                  <a:lnTo>
                    <a:pt x="908253" y="469519"/>
                  </a:lnTo>
                  <a:lnTo>
                    <a:pt x="908253" y="460121"/>
                  </a:lnTo>
                  <a:lnTo>
                    <a:pt x="910717" y="456438"/>
                  </a:lnTo>
                  <a:lnTo>
                    <a:pt x="915670" y="453517"/>
                  </a:lnTo>
                  <a:lnTo>
                    <a:pt x="920750" y="450596"/>
                  </a:lnTo>
                  <a:lnTo>
                    <a:pt x="928370" y="449072"/>
                  </a:lnTo>
                  <a:lnTo>
                    <a:pt x="949071" y="449072"/>
                  </a:lnTo>
                  <a:lnTo>
                    <a:pt x="956818" y="450596"/>
                  </a:lnTo>
                  <a:lnTo>
                    <a:pt x="966978" y="456438"/>
                  </a:lnTo>
                  <a:lnTo>
                    <a:pt x="969518" y="460121"/>
                  </a:lnTo>
                  <a:lnTo>
                    <a:pt x="969518" y="437870"/>
                  </a:lnTo>
                  <a:lnTo>
                    <a:pt x="968883" y="437527"/>
                  </a:lnTo>
                  <a:lnTo>
                    <a:pt x="960145" y="434708"/>
                  </a:lnTo>
                  <a:lnTo>
                    <a:pt x="950112" y="433006"/>
                  </a:lnTo>
                  <a:lnTo>
                    <a:pt x="938784" y="432435"/>
                  </a:lnTo>
                  <a:lnTo>
                    <a:pt x="927493" y="433006"/>
                  </a:lnTo>
                  <a:lnTo>
                    <a:pt x="891133" y="451739"/>
                  </a:lnTo>
                  <a:lnTo>
                    <a:pt x="887730" y="464693"/>
                  </a:lnTo>
                  <a:lnTo>
                    <a:pt x="888580" y="471589"/>
                  </a:lnTo>
                  <a:lnTo>
                    <a:pt x="927442" y="496404"/>
                  </a:lnTo>
                  <a:lnTo>
                    <a:pt x="938784" y="496951"/>
                  </a:lnTo>
                  <a:lnTo>
                    <a:pt x="950112" y="496404"/>
                  </a:lnTo>
                  <a:lnTo>
                    <a:pt x="984567" y="480314"/>
                  </a:lnTo>
                  <a:lnTo>
                    <a:pt x="986548" y="477761"/>
                  </a:lnTo>
                  <a:lnTo>
                    <a:pt x="989101" y="471589"/>
                  </a:lnTo>
                  <a:lnTo>
                    <a:pt x="989965" y="464693"/>
                  </a:lnTo>
                  <a:close/>
                </a:path>
                <a:path w="3836035" h="497205">
                  <a:moveTo>
                    <a:pt x="1932559" y="401193"/>
                  </a:moveTo>
                  <a:lnTo>
                    <a:pt x="1919986" y="375031"/>
                  </a:lnTo>
                  <a:lnTo>
                    <a:pt x="1919986" y="409321"/>
                  </a:lnTo>
                  <a:lnTo>
                    <a:pt x="1917573" y="415036"/>
                  </a:lnTo>
                  <a:lnTo>
                    <a:pt x="1912874" y="419227"/>
                  </a:lnTo>
                  <a:lnTo>
                    <a:pt x="1908048" y="423291"/>
                  </a:lnTo>
                  <a:lnTo>
                    <a:pt x="1901190" y="425323"/>
                  </a:lnTo>
                  <a:lnTo>
                    <a:pt x="1878457" y="425323"/>
                  </a:lnTo>
                  <a:lnTo>
                    <a:pt x="1878457" y="379730"/>
                  </a:lnTo>
                  <a:lnTo>
                    <a:pt x="1893824" y="379730"/>
                  </a:lnTo>
                  <a:lnTo>
                    <a:pt x="1919986" y="409321"/>
                  </a:lnTo>
                  <a:lnTo>
                    <a:pt x="1919986" y="375031"/>
                  </a:lnTo>
                  <a:lnTo>
                    <a:pt x="1917636" y="373380"/>
                  </a:lnTo>
                  <a:lnTo>
                    <a:pt x="1911388" y="370713"/>
                  </a:lnTo>
                  <a:lnTo>
                    <a:pt x="1904161" y="369100"/>
                  </a:lnTo>
                  <a:lnTo>
                    <a:pt x="1895983" y="368554"/>
                  </a:lnTo>
                  <a:lnTo>
                    <a:pt x="1866506" y="368554"/>
                  </a:lnTo>
                  <a:lnTo>
                    <a:pt x="1866506" y="478155"/>
                  </a:lnTo>
                  <a:lnTo>
                    <a:pt x="1878457" y="478155"/>
                  </a:lnTo>
                  <a:lnTo>
                    <a:pt x="1878457" y="436499"/>
                  </a:lnTo>
                  <a:lnTo>
                    <a:pt x="1893189" y="436499"/>
                  </a:lnTo>
                  <a:lnTo>
                    <a:pt x="1929714" y="415671"/>
                  </a:lnTo>
                  <a:lnTo>
                    <a:pt x="1931835" y="408813"/>
                  </a:lnTo>
                  <a:lnTo>
                    <a:pt x="1932559" y="401193"/>
                  </a:lnTo>
                  <a:close/>
                </a:path>
                <a:path w="3836035" h="497205">
                  <a:moveTo>
                    <a:pt x="1991868" y="399542"/>
                  </a:moveTo>
                  <a:lnTo>
                    <a:pt x="1989963" y="398907"/>
                  </a:lnTo>
                  <a:lnTo>
                    <a:pt x="1987423" y="398526"/>
                  </a:lnTo>
                  <a:lnTo>
                    <a:pt x="1979676" y="398526"/>
                  </a:lnTo>
                  <a:lnTo>
                    <a:pt x="1975612" y="400050"/>
                  </a:lnTo>
                  <a:lnTo>
                    <a:pt x="1971929" y="403225"/>
                  </a:lnTo>
                  <a:lnTo>
                    <a:pt x="1968246" y="406273"/>
                  </a:lnTo>
                  <a:lnTo>
                    <a:pt x="1965579" y="410591"/>
                  </a:lnTo>
                  <a:lnTo>
                    <a:pt x="1963801" y="416179"/>
                  </a:lnTo>
                  <a:lnTo>
                    <a:pt x="1963420" y="416179"/>
                  </a:lnTo>
                  <a:lnTo>
                    <a:pt x="1963420" y="399923"/>
                  </a:lnTo>
                  <a:lnTo>
                    <a:pt x="1951609" y="399923"/>
                  </a:lnTo>
                  <a:lnTo>
                    <a:pt x="1951609" y="478155"/>
                  </a:lnTo>
                  <a:lnTo>
                    <a:pt x="1963420" y="478155"/>
                  </a:lnTo>
                  <a:lnTo>
                    <a:pt x="1963420" y="429387"/>
                  </a:lnTo>
                  <a:lnTo>
                    <a:pt x="1965325" y="422529"/>
                  </a:lnTo>
                  <a:lnTo>
                    <a:pt x="1968881" y="417322"/>
                  </a:lnTo>
                  <a:lnTo>
                    <a:pt x="1969681" y="416179"/>
                  </a:lnTo>
                  <a:lnTo>
                    <a:pt x="1972564" y="412115"/>
                  </a:lnTo>
                  <a:lnTo>
                    <a:pt x="1977009" y="409448"/>
                  </a:lnTo>
                  <a:lnTo>
                    <a:pt x="1986407" y="409448"/>
                  </a:lnTo>
                  <a:lnTo>
                    <a:pt x="1989582" y="410337"/>
                  </a:lnTo>
                  <a:lnTo>
                    <a:pt x="1991868" y="411988"/>
                  </a:lnTo>
                  <a:lnTo>
                    <a:pt x="1991868" y="409448"/>
                  </a:lnTo>
                  <a:lnTo>
                    <a:pt x="1991868" y="399542"/>
                  </a:lnTo>
                  <a:close/>
                </a:path>
                <a:path w="3836035" h="497205">
                  <a:moveTo>
                    <a:pt x="2016760" y="399923"/>
                  </a:moveTo>
                  <a:lnTo>
                    <a:pt x="2005076" y="399923"/>
                  </a:lnTo>
                  <a:lnTo>
                    <a:pt x="2005076" y="478155"/>
                  </a:lnTo>
                  <a:lnTo>
                    <a:pt x="2016760" y="478155"/>
                  </a:lnTo>
                  <a:lnTo>
                    <a:pt x="2016760" y="399923"/>
                  </a:lnTo>
                  <a:close/>
                </a:path>
                <a:path w="3836035" h="497205">
                  <a:moveTo>
                    <a:pt x="2018919" y="369570"/>
                  </a:moveTo>
                  <a:lnTo>
                    <a:pt x="2018284" y="367665"/>
                  </a:lnTo>
                  <a:lnTo>
                    <a:pt x="2015236" y="364617"/>
                  </a:lnTo>
                  <a:lnTo>
                    <a:pt x="2013331" y="363855"/>
                  </a:lnTo>
                  <a:lnTo>
                    <a:pt x="2009013" y="363855"/>
                  </a:lnTo>
                  <a:lnTo>
                    <a:pt x="2007108" y="364617"/>
                  </a:lnTo>
                  <a:lnTo>
                    <a:pt x="2005711" y="366141"/>
                  </a:lnTo>
                  <a:lnTo>
                    <a:pt x="2004187" y="367665"/>
                  </a:lnTo>
                  <a:lnTo>
                    <a:pt x="2003425" y="369570"/>
                  </a:lnTo>
                  <a:lnTo>
                    <a:pt x="2003425" y="374015"/>
                  </a:lnTo>
                  <a:lnTo>
                    <a:pt x="2004187" y="375920"/>
                  </a:lnTo>
                  <a:lnTo>
                    <a:pt x="2007108" y="378841"/>
                  </a:lnTo>
                  <a:lnTo>
                    <a:pt x="2009013" y="379603"/>
                  </a:lnTo>
                  <a:lnTo>
                    <a:pt x="2013331" y="379603"/>
                  </a:lnTo>
                  <a:lnTo>
                    <a:pt x="2015236" y="378841"/>
                  </a:lnTo>
                  <a:lnTo>
                    <a:pt x="2016760" y="377317"/>
                  </a:lnTo>
                  <a:lnTo>
                    <a:pt x="2018284" y="375920"/>
                  </a:lnTo>
                  <a:lnTo>
                    <a:pt x="2018919" y="374015"/>
                  </a:lnTo>
                  <a:lnTo>
                    <a:pt x="2018919" y="369570"/>
                  </a:lnTo>
                  <a:close/>
                </a:path>
                <a:path w="3836035" h="497205">
                  <a:moveTo>
                    <a:pt x="2103755" y="399923"/>
                  </a:moveTo>
                  <a:lnTo>
                    <a:pt x="2091309" y="399923"/>
                  </a:lnTo>
                  <a:lnTo>
                    <a:pt x="2070100" y="457581"/>
                  </a:lnTo>
                  <a:lnTo>
                    <a:pt x="2068957" y="460629"/>
                  </a:lnTo>
                  <a:lnTo>
                    <a:pt x="2068195" y="464058"/>
                  </a:lnTo>
                  <a:lnTo>
                    <a:pt x="2067687" y="467995"/>
                  </a:lnTo>
                  <a:lnTo>
                    <a:pt x="2067306" y="467995"/>
                  </a:lnTo>
                  <a:lnTo>
                    <a:pt x="2066925" y="465074"/>
                  </a:lnTo>
                  <a:lnTo>
                    <a:pt x="2066036" y="461518"/>
                  </a:lnTo>
                  <a:lnTo>
                    <a:pt x="2064639" y="457327"/>
                  </a:lnTo>
                  <a:lnTo>
                    <a:pt x="2044446" y="399923"/>
                  </a:lnTo>
                  <a:lnTo>
                    <a:pt x="2031365" y="399923"/>
                  </a:lnTo>
                  <a:lnTo>
                    <a:pt x="2061083" y="478155"/>
                  </a:lnTo>
                  <a:lnTo>
                    <a:pt x="2072386" y="478155"/>
                  </a:lnTo>
                  <a:lnTo>
                    <a:pt x="2076450" y="467995"/>
                  </a:lnTo>
                  <a:lnTo>
                    <a:pt x="2103755" y="399923"/>
                  </a:lnTo>
                  <a:close/>
                </a:path>
                <a:path w="3836035" h="497205">
                  <a:moveTo>
                    <a:pt x="2163826" y="362839"/>
                  </a:moveTo>
                  <a:lnTo>
                    <a:pt x="2151761" y="362839"/>
                  </a:lnTo>
                  <a:lnTo>
                    <a:pt x="2134870" y="387604"/>
                  </a:lnTo>
                  <a:lnTo>
                    <a:pt x="2144014" y="387604"/>
                  </a:lnTo>
                  <a:lnTo>
                    <a:pt x="2163826" y="362839"/>
                  </a:lnTo>
                  <a:close/>
                </a:path>
                <a:path w="3836035" h="497205">
                  <a:moveTo>
                    <a:pt x="2178558" y="435483"/>
                  </a:moveTo>
                  <a:lnTo>
                    <a:pt x="2178304" y="431546"/>
                  </a:lnTo>
                  <a:lnTo>
                    <a:pt x="2178024" y="427202"/>
                  </a:lnTo>
                  <a:lnTo>
                    <a:pt x="2176462" y="419874"/>
                  </a:lnTo>
                  <a:lnTo>
                    <a:pt x="2173833" y="413486"/>
                  </a:lnTo>
                  <a:lnTo>
                    <a:pt x="2170252" y="408178"/>
                  </a:lnTo>
                  <a:lnTo>
                    <a:pt x="2170176" y="408051"/>
                  </a:lnTo>
                  <a:lnTo>
                    <a:pt x="2166366" y="404482"/>
                  </a:lnTo>
                  <a:lnTo>
                    <a:pt x="2166366" y="424180"/>
                  </a:lnTo>
                  <a:lnTo>
                    <a:pt x="2166366" y="431546"/>
                  </a:lnTo>
                  <a:lnTo>
                    <a:pt x="2123313" y="431546"/>
                  </a:lnTo>
                  <a:lnTo>
                    <a:pt x="2124329" y="424434"/>
                  </a:lnTo>
                  <a:lnTo>
                    <a:pt x="2126996" y="418846"/>
                  </a:lnTo>
                  <a:lnTo>
                    <a:pt x="2135505" y="410337"/>
                  </a:lnTo>
                  <a:lnTo>
                    <a:pt x="2140585" y="408178"/>
                  </a:lnTo>
                  <a:lnTo>
                    <a:pt x="2152777" y="408178"/>
                  </a:lnTo>
                  <a:lnTo>
                    <a:pt x="2157603" y="410337"/>
                  </a:lnTo>
                  <a:lnTo>
                    <a:pt x="2161159" y="414401"/>
                  </a:lnTo>
                  <a:lnTo>
                    <a:pt x="2164588" y="418465"/>
                  </a:lnTo>
                  <a:lnTo>
                    <a:pt x="2166366" y="424180"/>
                  </a:lnTo>
                  <a:lnTo>
                    <a:pt x="2166366" y="404482"/>
                  </a:lnTo>
                  <a:lnTo>
                    <a:pt x="2165566" y="403720"/>
                  </a:lnTo>
                  <a:lnTo>
                    <a:pt x="2160143" y="400621"/>
                  </a:lnTo>
                  <a:lnTo>
                    <a:pt x="2153843" y="398767"/>
                  </a:lnTo>
                  <a:lnTo>
                    <a:pt x="2146681" y="398145"/>
                  </a:lnTo>
                  <a:lnTo>
                    <a:pt x="2139365" y="398868"/>
                  </a:lnTo>
                  <a:lnTo>
                    <a:pt x="2111629" y="430695"/>
                  </a:lnTo>
                  <a:lnTo>
                    <a:pt x="2110994" y="439166"/>
                  </a:lnTo>
                  <a:lnTo>
                    <a:pt x="2111565" y="448246"/>
                  </a:lnTo>
                  <a:lnTo>
                    <a:pt x="2138337" y="479272"/>
                  </a:lnTo>
                  <a:lnTo>
                    <a:pt x="2146173" y="479933"/>
                  </a:lnTo>
                  <a:lnTo>
                    <a:pt x="2154097" y="479463"/>
                  </a:lnTo>
                  <a:lnTo>
                    <a:pt x="2161273" y="478028"/>
                  </a:lnTo>
                  <a:lnTo>
                    <a:pt x="2167699" y="475653"/>
                  </a:lnTo>
                  <a:lnTo>
                    <a:pt x="2173351" y="472313"/>
                  </a:lnTo>
                  <a:lnTo>
                    <a:pt x="2173351" y="469900"/>
                  </a:lnTo>
                  <a:lnTo>
                    <a:pt x="2173351" y="461010"/>
                  </a:lnTo>
                  <a:lnTo>
                    <a:pt x="2167674" y="464870"/>
                  </a:lnTo>
                  <a:lnTo>
                    <a:pt x="2161730" y="467652"/>
                  </a:lnTo>
                  <a:lnTo>
                    <a:pt x="2155482" y="469341"/>
                  </a:lnTo>
                  <a:lnTo>
                    <a:pt x="2148967" y="469900"/>
                  </a:lnTo>
                  <a:lnTo>
                    <a:pt x="2141220" y="469900"/>
                  </a:lnTo>
                  <a:lnTo>
                    <a:pt x="2134997" y="467487"/>
                  </a:lnTo>
                  <a:lnTo>
                    <a:pt x="2125853" y="457835"/>
                  </a:lnTo>
                  <a:lnTo>
                    <a:pt x="2123440" y="450977"/>
                  </a:lnTo>
                  <a:lnTo>
                    <a:pt x="2123186" y="441960"/>
                  </a:lnTo>
                  <a:lnTo>
                    <a:pt x="2178558" y="441960"/>
                  </a:lnTo>
                  <a:lnTo>
                    <a:pt x="2178558" y="435483"/>
                  </a:lnTo>
                  <a:close/>
                </a:path>
                <a:path w="3836035" h="497205">
                  <a:moveTo>
                    <a:pt x="3440163" y="98437"/>
                  </a:moveTo>
                  <a:lnTo>
                    <a:pt x="3412109" y="69215"/>
                  </a:lnTo>
                  <a:lnTo>
                    <a:pt x="3407435" y="59817"/>
                  </a:lnTo>
                  <a:lnTo>
                    <a:pt x="3404387" y="51244"/>
                  </a:lnTo>
                  <a:lnTo>
                    <a:pt x="3402457" y="42113"/>
                  </a:lnTo>
                  <a:lnTo>
                    <a:pt x="3401847" y="33401"/>
                  </a:lnTo>
                  <a:lnTo>
                    <a:pt x="3401822" y="9906"/>
                  </a:lnTo>
                  <a:lnTo>
                    <a:pt x="3390773" y="9906"/>
                  </a:lnTo>
                  <a:lnTo>
                    <a:pt x="3390773" y="33401"/>
                  </a:lnTo>
                  <a:lnTo>
                    <a:pt x="3390100" y="42964"/>
                  </a:lnTo>
                  <a:lnTo>
                    <a:pt x="3374529" y="79946"/>
                  </a:lnTo>
                  <a:lnTo>
                    <a:pt x="3352038" y="101473"/>
                  </a:lnTo>
                  <a:lnTo>
                    <a:pt x="3360674" y="108966"/>
                  </a:lnTo>
                  <a:lnTo>
                    <a:pt x="3387458" y="78701"/>
                  </a:lnTo>
                  <a:lnTo>
                    <a:pt x="3396361" y="59817"/>
                  </a:lnTo>
                  <a:lnTo>
                    <a:pt x="3398266" y="65189"/>
                  </a:lnTo>
                  <a:lnTo>
                    <a:pt x="3420681" y="96697"/>
                  </a:lnTo>
                  <a:lnTo>
                    <a:pt x="3432302" y="107061"/>
                  </a:lnTo>
                  <a:lnTo>
                    <a:pt x="3440163" y="98437"/>
                  </a:lnTo>
                  <a:close/>
                </a:path>
                <a:path w="3836035" h="497205">
                  <a:moveTo>
                    <a:pt x="3471418" y="0"/>
                  </a:moveTo>
                  <a:lnTo>
                    <a:pt x="3460242" y="0"/>
                  </a:lnTo>
                  <a:lnTo>
                    <a:pt x="3460242" y="47117"/>
                  </a:lnTo>
                  <a:lnTo>
                    <a:pt x="3426714" y="47117"/>
                  </a:lnTo>
                  <a:lnTo>
                    <a:pt x="3426714" y="57023"/>
                  </a:lnTo>
                  <a:lnTo>
                    <a:pt x="3460242" y="57023"/>
                  </a:lnTo>
                  <a:lnTo>
                    <a:pt x="3460242" y="143510"/>
                  </a:lnTo>
                  <a:lnTo>
                    <a:pt x="3471418" y="143510"/>
                  </a:lnTo>
                  <a:lnTo>
                    <a:pt x="3471418" y="0"/>
                  </a:lnTo>
                  <a:close/>
                </a:path>
                <a:path w="3836035" h="497205">
                  <a:moveTo>
                    <a:pt x="3583305" y="10795"/>
                  </a:moveTo>
                  <a:lnTo>
                    <a:pt x="3572129" y="10795"/>
                  </a:lnTo>
                  <a:lnTo>
                    <a:pt x="3572129" y="47498"/>
                  </a:lnTo>
                  <a:lnTo>
                    <a:pt x="3572129" y="57404"/>
                  </a:lnTo>
                  <a:lnTo>
                    <a:pt x="3572129" y="94488"/>
                  </a:lnTo>
                  <a:lnTo>
                    <a:pt x="3525647" y="94488"/>
                  </a:lnTo>
                  <a:lnTo>
                    <a:pt x="3525647" y="57404"/>
                  </a:lnTo>
                  <a:lnTo>
                    <a:pt x="3572129" y="57404"/>
                  </a:lnTo>
                  <a:lnTo>
                    <a:pt x="3572129" y="47498"/>
                  </a:lnTo>
                  <a:lnTo>
                    <a:pt x="3525647" y="47498"/>
                  </a:lnTo>
                  <a:lnTo>
                    <a:pt x="3525647" y="10795"/>
                  </a:lnTo>
                  <a:lnTo>
                    <a:pt x="3514471" y="10795"/>
                  </a:lnTo>
                  <a:lnTo>
                    <a:pt x="3514471" y="104394"/>
                  </a:lnTo>
                  <a:lnTo>
                    <a:pt x="3583305" y="104394"/>
                  </a:lnTo>
                  <a:lnTo>
                    <a:pt x="3583305" y="94488"/>
                  </a:lnTo>
                  <a:lnTo>
                    <a:pt x="3583305" y="57404"/>
                  </a:lnTo>
                  <a:lnTo>
                    <a:pt x="3583305" y="47498"/>
                  </a:lnTo>
                  <a:lnTo>
                    <a:pt x="3583305" y="10795"/>
                  </a:lnTo>
                  <a:close/>
                </a:path>
                <a:path w="3836035" h="497205">
                  <a:moveTo>
                    <a:pt x="3622294" y="0"/>
                  </a:moveTo>
                  <a:lnTo>
                    <a:pt x="3611118" y="0"/>
                  </a:lnTo>
                  <a:lnTo>
                    <a:pt x="3611118" y="143510"/>
                  </a:lnTo>
                  <a:lnTo>
                    <a:pt x="3622294" y="143510"/>
                  </a:lnTo>
                  <a:lnTo>
                    <a:pt x="3622294" y="0"/>
                  </a:lnTo>
                  <a:close/>
                </a:path>
                <a:path w="3836035" h="497205">
                  <a:moveTo>
                    <a:pt x="3784346" y="67564"/>
                  </a:moveTo>
                  <a:lnTo>
                    <a:pt x="3744214" y="47371"/>
                  </a:lnTo>
                  <a:lnTo>
                    <a:pt x="3735781" y="37338"/>
                  </a:lnTo>
                  <a:lnTo>
                    <a:pt x="3732885" y="32994"/>
                  </a:lnTo>
                  <a:lnTo>
                    <a:pt x="3730040" y="26022"/>
                  </a:lnTo>
                  <a:lnTo>
                    <a:pt x="3729101" y="19177"/>
                  </a:lnTo>
                  <a:lnTo>
                    <a:pt x="3729101" y="11557"/>
                  </a:lnTo>
                  <a:lnTo>
                    <a:pt x="3717671" y="11557"/>
                  </a:lnTo>
                  <a:lnTo>
                    <a:pt x="3717671" y="19177"/>
                  </a:lnTo>
                  <a:lnTo>
                    <a:pt x="3716731" y="25895"/>
                  </a:lnTo>
                  <a:lnTo>
                    <a:pt x="3685184" y="60032"/>
                  </a:lnTo>
                  <a:lnTo>
                    <a:pt x="3662553" y="67691"/>
                  </a:lnTo>
                  <a:lnTo>
                    <a:pt x="3670046" y="76581"/>
                  </a:lnTo>
                  <a:lnTo>
                    <a:pt x="3709682" y="54546"/>
                  </a:lnTo>
                  <a:lnTo>
                    <a:pt x="3723259" y="37338"/>
                  </a:lnTo>
                  <a:lnTo>
                    <a:pt x="3726611" y="42887"/>
                  </a:lnTo>
                  <a:lnTo>
                    <a:pt x="3759619" y="69596"/>
                  </a:lnTo>
                  <a:lnTo>
                    <a:pt x="3776472" y="76454"/>
                  </a:lnTo>
                  <a:lnTo>
                    <a:pt x="3784346" y="67564"/>
                  </a:lnTo>
                  <a:close/>
                </a:path>
                <a:path w="3836035" h="497205">
                  <a:moveTo>
                    <a:pt x="3790061" y="109601"/>
                  </a:moveTo>
                  <a:lnTo>
                    <a:pt x="3656838" y="109601"/>
                  </a:lnTo>
                  <a:lnTo>
                    <a:pt x="3656838" y="119507"/>
                  </a:lnTo>
                  <a:lnTo>
                    <a:pt x="3790061" y="119507"/>
                  </a:lnTo>
                  <a:lnTo>
                    <a:pt x="3790061" y="109601"/>
                  </a:lnTo>
                  <a:close/>
                </a:path>
                <a:path w="3836035" h="497205">
                  <a:moveTo>
                    <a:pt x="3835908" y="88392"/>
                  </a:moveTo>
                  <a:lnTo>
                    <a:pt x="3834422" y="69151"/>
                  </a:lnTo>
                  <a:lnTo>
                    <a:pt x="3829977" y="51435"/>
                  </a:lnTo>
                  <a:lnTo>
                    <a:pt x="3822560" y="35242"/>
                  </a:lnTo>
                  <a:lnTo>
                    <a:pt x="3812159" y="20574"/>
                  </a:lnTo>
                  <a:lnTo>
                    <a:pt x="3801364" y="20574"/>
                  </a:lnTo>
                  <a:lnTo>
                    <a:pt x="3811854" y="35725"/>
                  </a:lnTo>
                  <a:lnTo>
                    <a:pt x="3819360" y="52044"/>
                  </a:lnTo>
                  <a:lnTo>
                    <a:pt x="3823855" y="69545"/>
                  </a:lnTo>
                  <a:lnTo>
                    <a:pt x="3825367" y="88265"/>
                  </a:lnTo>
                  <a:lnTo>
                    <a:pt x="3823881" y="106794"/>
                  </a:lnTo>
                  <a:lnTo>
                    <a:pt x="3819436" y="124079"/>
                  </a:lnTo>
                  <a:lnTo>
                    <a:pt x="3812019" y="140131"/>
                  </a:lnTo>
                  <a:lnTo>
                    <a:pt x="3801618" y="154940"/>
                  </a:lnTo>
                  <a:lnTo>
                    <a:pt x="3812159" y="154940"/>
                  </a:lnTo>
                  <a:lnTo>
                    <a:pt x="3822560" y="140703"/>
                  </a:lnTo>
                  <a:lnTo>
                    <a:pt x="3829977" y="124866"/>
                  </a:lnTo>
                  <a:lnTo>
                    <a:pt x="3834422" y="107416"/>
                  </a:lnTo>
                  <a:lnTo>
                    <a:pt x="3835908" y="88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41597" y="2966846"/>
              <a:ext cx="883538" cy="152653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357376" y="2946653"/>
              <a:ext cx="6940550" cy="1569085"/>
            </a:xfrm>
            <a:custGeom>
              <a:avLst/>
              <a:gdLst/>
              <a:ahLst/>
              <a:cxnLst/>
              <a:rect l="l" t="t" r="r" b="b"/>
              <a:pathLst>
                <a:path w="6940550" h="1569085">
                  <a:moveTo>
                    <a:pt x="139065" y="1465961"/>
                  </a:moveTo>
                  <a:lnTo>
                    <a:pt x="98069" y="1452499"/>
                  </a:lnTo>
                  <a:lnTo>
                    <a:pt x="95859" y="1451165"/>
                  </a:lnTo>
                  <a:lnTo>
                    <a:pt x="90258" y="1446568"/>
                  </a:lnTo>
                  <a:lnTo>
                    <a:pt x="86042" y="1441640"/>
                  </a:lnTo>
                  <a:lnTo>
                    <a:pt x="83185" y="1436370"/>
                  </a:lnTo>
                  <a:lnTo>
                    <a:pt x="128143" y="1436370"/>
                  </a:lnTo>
                  <a:lnTo>
                    <a:pt x="128143" y="1419479"/>
                  </a:lnTo>
                  <a:lnTo>
                    <a:pt x="15748" y="1419479"/>
                  </a:lnTo>
                  <a:lnTo>
                    <a:pt x="15748" y="1436370"/>
                  </a:lnTo>
                  <a:lnTo>
                    <a:pt x="60198" y="1436370"/>
                  </a:lnTo>
                  <a:lnTo>
                    <a:pt x="57099" y="1441996"/>
                  </a:lnTo>
                  <a:lnTo>
                    <a:pt x="22479" y="1463332"/>
                  </a:lnTo>
                  <a:lnTo>
                    <a:pt x="3683" y="1466469"/>
                  </a:lnTo>
                  <a:lnTo>
                    <a:pt x="16002" y="1481963"/>
                  </a:lnTo>
                  <a:lnTo>
                    <a:pt x="56083" y="1465961"/>
                  </a:lnTo>
                  <a:lnTo>
                    <a:pt x="71501" y="1452499"/>
                  </a:lnTo>
                  <a:lnTo>
                    <a:pt x="82524" y="1462608"/>
                  </a:lnTo>
                  <a:lnTo>
                    <a:pt x="95605" y="1470825"/>
                  </a:lnTo>
                  <a:lnTo>
                    <a:pt x="110769" y="1477187"/>
                  </a:lnTo>
                  <a:lnTo>
                    <a:pt x="128016" y="1481709"/>
                  </a:lnTo>
                  <a:lnTo>
                    <a:pt x="139065" y="1465961"/>
                  </a:lnTo>
                  <a:close/>
                </a:path>
                <a:path w="6940550" h="1569085">
                  <a:moveTo>
                    <a:pt x="143764" y="1491869"/>
                  </a:moveTo>
                  <a:lnTo>
                    <a:pt x="0" y="1491869"/>
                  </a:lnTo>
                  <a:lnTo>
                    <a:pt x="0" y="1508887"/>
                  </a:lnTo>
                  <a:lnTo>
                    <a:pt x="61722" y="1508887"/>
                  </a:lnTo>
                  <a:lnTo>
                    <a:pt x="61722" y="1568704"/>
                  </a:lnTo>
                  <a:lnTo>
                    <a:pt x="81915" y="1568704"/>
                  </a:lnTo>
                  <a:lnTo>
                    <a:pt x="81915" y="1508887"/>
                  </a:lnTo>
                  <a:lnTo>
                    <a:pt x="143764" y="1508887"/>
                  </a:lnTo>
                  <a:lnTo>
                    <a:pt x="143764" y="1491869"/>
                  </a:lnTo>
                  <a:close/>
                </a:path>
                <a:path w="6940550" h="1569085">
                  <a:moveTo>
                    <a:pt x="207772" y="448818"/>
                  </a:moveTo>
                  <a:lnTo>
                    <a:pt x="174675" y="415480"/>
                  </a:lnTo>
                  <a:lnTo>
                    <a:pt x="168148" y="358394"/>
                  </a:lnTo>
                  <a:lnTo>
                    <a:pt x="148082" y="358394"/>
                  </a:lnTo>
                  <a:lnTo>
                    <a:pt x="148082" y="388493"/>
                  </a:lnTo>
                  <a:lnTo>
                    <a:pt x="147345" y="398056"/>
                  </a:lnTo>
                  <a:lnTo>
                    <a:pt x="130124" y="434467"/>
                  </a:lnTo>
                  <a:lnTo>
                    <a:pt x="106807" y="453263"/>
                  </a:lnTo>
                  <a:lnTo>
                    <a:pt x="122428" y="467106"/>
                  </a:lnTo>
                  <a:lnTo>
                    <a:pt x="133235" y="458444"/>
                  </a:lnTo>
                  <a:lnTo>
                    <a:pt x="142786" y="448652"/>
                  </a:lnTo>
                  <a:lnTo>
                    <a:pt x="151091" y="437730"/>
                  </a:lnTo>
                  <a:lnTo>
                    <a:pt x="158115" y="425704"/>
                  </a:lnTo>
                  <a:lnTo>
                    <a:pt x="164757" y="436499"/>
                  </a:lnTo>
                  <a:lnTo>
                    <a:pt x="172885" y="446557"/>
                  </a:lnTo>
                  <a:lnTo>
                    <a:pt x="182524" y="455879"/>
                  </a:lnTo>
                  <a:lnTo>
                    <a:pt x="193675" y="464439"/>
                  </a:lnTo>
                  <a:lnTo>
                    <a:pt x="207772" y="448818"/>
                  </a:lnTo>
                  <a:close/>
                </a:path>
                <a:path w="6940550" h="1569085">
                  <a:moveTo>
                    <a:pt x="244221" y="347980"/>
                  </a:moveTo>
                  <a:lnTo>
                    <a:pt x="224155" y="347980"/>
                  </a:lnTo>
                  <a:lnTo>
                    <a:pt x="224155" y="394843"/>
                  </a:lnTo>
                  <a:lnTo>
                    <a:pt x="190500" y="394843"/>
                  </a:lnTo>
                  <a:lnTo>
                    <a:pt x="190500" y="411861"/>
                  </a:lnTo>
                  <a:lnTo>
                    <a:pt x="224155" y="411861"/>
                  </a:lnTo>
                  <a:lnTo>
                    <a:pt x="224155" y="503047"/>
                  </a:lnTo>
                  <a:lnTo>
                    <a:pt x="244221" y="503047"/>
                  </a:lnTo>
                  <a:lnTo>
                    <a:pt x="244221" y="347980"/>
                  </a:lnTo>
                  <a:close/>
                </a:path>
                <a:path w="6940550" h="1569085">
                  <a:moveTo>
                    <a:pt x="308356" y="1530731"/>
                  </a:moveTo>
                  <a:lnTo>
                    <a:pt x="272288" y="1530731"/>
                  </a:lnTo>
                  <a:lnTo>
                    <a:pt x="272288" y="1502537"/>
                  </a:lnTo>
                  <a:lnTo>
                    <a:pt x="272288" y="1495044"/>
                  </a:lnTo>
                  <a:lnTo>
                    <a:pt x="279946" y="1488833"/>
                  </a:lnTo>
                  <a:lnTo>
                    <a:pt x="281012" y="1487424"/>
                  </a:lnTo>
                  <a:lnTo>
                    <a:pt x="285419" y="1481607"/>
                  </a:lnTo>
                  <a:lnTo>
                    <a:pt x="288709" y="1473352"/>
                  </a:lnTo>
                  <a:lnTo>
                    <a:pt x="289801" y="1464056"/>
                  </a:lnTo>
                  <a:lnTo>
                    <a:pt x="288861" y="1455318"/>
                  </a:lnTo>
                  <a:lnTo>
                    <a:pt x="286016" y="1447546"/>
                  </a:lnTo>
                  <a:lnTo>
                    <a:pt x="281343" y="1440815"/>
                  </a:lnTo>
                  <a:lnTo>
                    <a:pt x="274688" y="1434846"/>
                  </a:lnTo>
                  <a:lnTo>
                    <a:pt x="269240" y="1431709"/>
                  </a:lnTo>
                  <a:lnTo>
                    <a:pt x="269240" y="1456944"/>
                  </a:lnTo>
                  <a:lnTo>
                    <a:pt x="269240" y="1471295"/>
                  </a:lnTo>
                  <a:lnTo>
                    <a:pt x="266319" y="1476883"/>
                  </a:lnTo>
                  <a:lnTo>
                    <a:pt x="260477" y="1481074"/>
                  </a:lnTo>
                  <a:lnTo>
                    <a:pt x="254508" y="1485265"/>
                  </a:lnTo>
                  <a:lnTo>
                    <a:pt x="252476" y="1485823"/>
                  </a:lnTo>
                  <a:lnTo>
                    <a:pt x="252476" y="1502537"/>
                  </a:lnTo>
                  <a:lnTo>
                    <a:pt x="252476" y="1530731"/>
                  </a:lnTo>
                  <a:lnTo>
                    <a:pt x="220472" y="1530731"/>
                  </a:lnTo>
                  <a:lnTo>
                    <a:pt x="220472" y="1502537"/>
                  </a:lnTo>
                  <a:lnTo>
                    <a:pt x="225806" y="1503565"/>
                  </a:lnTo>
                  <a:lnTo>
                    <a:pt x="231140" y="1504061"/>
                  </a:lnTo>
                  <a:lnTo>
                    <a:pt x="241808" y="1504061"/>
                  </a:lnTo>
                  <a:lnTo>
                    <a:pt x="247142" y="1503565"/>
                  </a:lnTo>
                  <a:lnTo>
                    <a:pt x="252476" y="1502537"/>
                  </a:lnTo>
                  <a:lnTo>
                    <a:pt x="252476" y="1485823"/>
                  </a:lnTo>
                  <a:lnTo>
                    <a:pt x="246507" y="1487424"/>
                  </a:lnTo>
                  <a:lnTo>
                    <a:pt x="226314" y="1487424"/>
                  </a:lnTo>
                  <a:lnTo>
                    <a:pt x="218313" y="1485265"/>
                  </a:lnTo>
                  <a:lnTo>
                    <a:pt x="212344" y="1481201"/>
                  </a:lnTo>
                  <a:lnTo>
                    <a:pt x="206502" y="1477010"/>
                  </a:lnTo>
                  <a:lnTo>
                    <a:pt x="203454" y="1471295"/>
                  </a:lnTo>
                  <a:lnTo>
                    <a:pt x="203454" y="1456944"/>
                  </a:lnTo>
                  <a:lnTo>
                    <a:pt x="206502" y="1451356"/>
                  </a:lnTo>
                  <a:lnTo>
                    <a:pt x="212344" y="1447165"/>
                  </a:lnTo>
                  <a:lnTo>
                    <a:pt x="218313" y="1442974"/>
                  </a:lnTo>
                  <a:lnTo>
                    <a:pt x="226314" y="1440815"/>
                  </a:lnTo>
                  <a:lnTo>
                    <a:pt x="246634" y="1440815"/>
                  </a:lnTo>
                  <a:lnTo>
                    <a:pt x="254635" y="1442974"/>
                  </a:lnTo>
                  <a:lnTo>
                    <a:pt x="266319" y="1451356"/>
                  </a:lnTo>
                  <a:lnTo>
                    <a:pt x="269240" y="1456944"/>
                  </a:lnTo>
                  <a:lnTo>
                    <a:pt x="269240" y="1431709"/>
                  </a:lnTo>
                  <a:lnTo>
                    <a:pt x="266598" y="1430185"/>
                  </a:lnTo>
                  <a:lnTo>
                    <a:pt x="257530" y="1426845"/>
                  </a:lnTo>
                  <a:lnTo>
                    <a:pt x="247497" y="1424851"/>
                  </a:lnTo>
                  <a:lnTo>
                    <a:pt x="236474" y="1424178"/>
                  </a:lnTo>
                  <a:lnTo>
                    <a:pt x="225348" y="1424851"/>
                  </a:lnTo>
                  <a:lnTo>
                    <a:pt x="186690" y="1447546"/>
                  </a:lnTo>
                  <a:lnTo>
                    <a:pt x="182880" y="1464056"/>
                  </a:lnTo>
                  <a:lnTo>
                    <a:pt x="183984" y="1473492"/>
                  </a:lnTo>
                  <a:lnTo>
                    <a:pt x="187337" y="1481797"/>
                  </a:lnTo>
                  <a:lnTo>
                    <a:pt x="192887" y="1488973"/>
                  </a:lnTo>
                  <a:lnTo>
                    <a:pt x="200660" y="1495044"/>
                  </a:lnTo>
                  <a:lnTo>
                    <a:pt x="200660" y="1530731"/>
                  </a:lnTo>
                  <a:lnTo>
                    <a:pt x="164592" y="1530731"/>
                  </a:lnTo>
                  <a:lnTo>
                    <a:pt x="164592" y="1547368"/>
                  </a:lnTo>
                  <a:lnTo>
                    <a:pt x="308356" y="1547368"/>
                  </a:lnTo>
                  <a:lnTo>
                    <a:pt x="308356" y="1530731"/>
                  </a:lnTo>
                  <a:close/>
                </a:path>
                <a:path w="6940550" h="1569085">
                  <a:moveTo>
                    <a:pt x="360172" y="359156"/>
                  </a:moveTo>
                  <a:lnTo>
                    <a:pt x="339979" y="359156"/>
                  </a:lnTo>
                  <a:lnTo>
                    <a:pt x="339979" y="394208"/>
                  </a:lnTo>
                  <a:lnTo>
                    <a:pt x="339979" y="411099"/>
                  </a:lnTo>
                  <a:lnTo>
                    <a:pt x="339979" y="444119"/>
                  </a:lnTo>
                  <a:lnTo>
                    <a:pt x="304292" y="444119"/>
                  </a:lnTo>
                  <a:lnTo>
                    <a:pt x="304292" y="411099"/>
                  </a:lnTo>
                  <a:lnTo>
                    <a:pt x="339979" y="411099"/>
                  </a:lnTo>
                  <a:lnTo>
                    <a:pt x="339979" y="394208"/>
                  </a:lnTo>
                  <a:lnTo>
                    <a:pt x="304292" y="394208"/>
                  </a:lnTo>
                  <a:lnTo>
                    <a:pt x="304292" y="359156"/>
                  </a:lnTo>
                  <a:lnTo>
                    <a:pt x="284594" y="359156"/>
                  </a:lnTo>
                  <a:lnTo>
                    <a:pt x="284594" y="461010"/>
                  </a:lnTo>
                  <a:lnTo>
                    <a:pt x="360172" y="461010"/>
                  </a:lnTo>
                  <a:lnTo>
                    <a:pt x="360172" y="444119"/>
                  </a:lnTo>
                  <a:lnTo>
                    <a:pt x="360172" y="411099"/>
                  </a:lnTo>
                  <a:lnTo>
                    <a:pt x="360172" y="394208"/>
                  </a:lnTo>
                  <a:lnTo>
                    <a:pt x="360172" y="359156"/>
                  </a:lnTo>
                  <a:close/>
                </a:path>
                <a:path w="6940550" h="1569085">
                  <a:moveTo>
                    <a:pt x="405638" y="347980"/>
                  </a:moveTo>
                  <a:lnTo>
                    <a:pt x="385953" y="347980"/>
                  </a:lnTo>
                  <a:lnTo>
                    <a:pt x="385953" y="503047"/>
                  </a:lnTo>
                  <a:lnTo>
                    <a:pt x="405638" y="503047"/>
                  </a:lnTo>
                  <a:lnTo>
                    <a:pt x="405638" y="347980"/>
                  </a:lnTo>
                  <a:close/>
                </a:path>
                <a:path w="6940550" h="1569085">
                  <a:moveTo>
                    <a:pt x="479933" y="1420241"/>
                  </a:moveTo>
                  <a:lnTo>
                    <a:pt x="394208" y="1420241"/>
                  </a:lnTo>
                  <a:lnTo>
                    <a:pt x="394208" y="1436751"/>
                  </a:lnTo>
                  <a:lnTo>
                    <a:pt x="479933" y="1436751"/>
                  </a:lnTo>
                  <a:lnTo>
                    <a:pt x="479933" y="1420241"/>
                  </a:lnTo>
                  <a:close/>
                </a:path>
                <a:path w="6940550" h="1569085">
                  <a:moveTo>
                    <a:pt x="487934" y="1497965"/>
                  </a:moveTo>
                  <a:lnTo>
                    <a:pt x="486689" y="1483614"/>
                  </a:lnTo>
                  <a:lnTo>
                    <a:pt x="486537" y="1481836"/>
                  </a:lnTo>
                  <a:lnTo>
                    <a:pt x="480314" y="1482979"/>
                  </a:lnTo>
                  <a:lnTo>
                    <a:pt x="473202" y="1483614"/>
                  </a:lnTo>
                  <a:lnTo>
                    <a:pt x="465074" y="1483614"/>
                  </a:lnTo>
                  <a:lnTo>
                    <a:pt x="466725" y="1444498"/>
                  </a:lnTo>
                  <a:lnTo>
                    <a:pt x="447167" y="1444498"/>
                  </a:lnTo>
                  <a:lnTo>
                    <a:pt x="446151" y="1483741"/>
                  </a:lnTo>
                  <a:lnTo>
                    <a:pt x="428244" y="1483741"/>
                  </a:lnTo>
                  <a:lnTo>
                    <a:pt x="427228" y="1444498"/>
                  </a:lnTo>
                  <a:lnTo>
                    <a:pt x="407289" y="1444498"/>
                  </a:lnTo>
                  <a:lnTo>
                    <a:pt x="409194" y="1483741"/>
                  </a:lnTo>
                  <a:lnTo>
                    <a:pt x="390271" y="1483741"/>
                  </a:lnTo>
                  <a:lnTo>
                    <a:pt x="390271" y="1500390"/>
                  </a:lnTo>
                  <a:lnTo>
                    <a:pt x="456692" y="1500390"/>
                  </a:lnTo>
                  <a:lnTo>
                    <a:pt x="466712" y="1500238"/>
                  </a:lnTo>
                  <a:lnTo>
                    <a:pt x="475259" y="1499793"/>
                  </a:lnTo>
                  <a:lnTo>
                    <a:pt x="482333" y="1499044"/>
                  </a:lnTo>
                  <a:lnTo>
                    <a:pt x="487934" y="1497965"/>
                  </a:lnTo>
                  <a:close/>
                </a:path>
                <a:path w="6940550" h="1569085">
                  <a:moveTo>
                    <a:pt x="521081" y="1413637"/>
                  </a:moveTo>
                  <a:lnTo>
                    <a:pt x="501142" y="1413637"/>
                  </a:lnTo>
                  <a:lnTo>
                    <a:pt x="501142" y="1440815"/>
                  </a:lnTo>
                  <a:lnTo>
                    <a:pt x="478917" y="1440815"/>
                  </a:lnTo>
                  <a:lnTo>
                    <a:pt x="478917" y="1455420"/>
                  </a:lnTo>
                  <a:lnTo>
                    <a:pt x="501142" y="1455420"/>
                  </a:lnTo>
                  <a:lnTo>
                    <a:pt x="501142" y="1463294"/>
                  </a:lnTo>
                  <a:lnTo>
                    <a:pt x="478917" y="1463294"/>
                  </a:lnTo>
                  <a:lnTo>
                    <a:pt x="478917" y="1477899"/>
                  </a:lnTo>
                  <a:lnTo>
                    <a:pt x="501142" y="1477899"/>
                  </a:lnTo>
                  <a:lnTo>
                    <a:pt x="501142" y="1504696"/>
                  </a:lnTo>
                  <a:lnTo>
                    <a:pt x="521081" y="1504696"/>
                  </a:lnTo>
                  <a:lnTo>
                    <a:pt x="521081" y="1413637"/>
                  </a:lnTo>
                  <a:close/>
                </a:path>
                <a:path w="6940550" h="1569085">
                  <a:moveTo>
                    <a:pt x="524510" y="1537462"/>
                  </a:moveTo>
                  <a:lnTo>
                    <a:pt x="523646" y="1530388"/>
                  </a:lnTo>
                  <a:lnTo>
                    <a:pt x="521093" y="1524177"/>
                  </a:lnTo>
                  <a:lnTo>
                    <a:pt x="519747" y="1522488"/>
                  </a:lnTo>
                  <a:lnTo>
                    <a:pt x="516839" y="1518805"/>
                  </a:lnTo>
                  <a:lnTo>
                    <a:pt x="510921" y="1514221"/>
                  </a:lnTo>
                  <a:lnTo>
                    <a:pt x="504190" y="1511058"/>
                  </a:lnTo>
                  <a:lnTo>
                    <a:pt x="504190" y="1537462"/>
                  </a:lnTo>
                  <a:lnTo>
                    <a:pt x="502145" y="1543989"/>
                  </a:lnTo>
                  <a:lnTo>
                    <a:pt x="496023" y="1548676"/>
                  </a:lnTo>
                  <a:lnTo>
                    <a:pt x="485863" y="1551508"/>
                  </a:lnTo>
                  <a:lnTo>
                    <a:pt x="471678" y="1552448"/>
                  </a:lnTo>
                  <a:lnTo>
                    <a:pt x="457581" y="1551508"/>
                  </a:lnTo>
                  <a:lnTo>
                    <a:pt x="447497" y="1548676"/>
                  </a:lnTo>
                  <a:lnTo>
                    <a:pt x="441439" y="1543989"/>
                  </a:lnTo>
                  <a:lnTo>
                    <a:pt x="439420" y="1537462"/>
                  </a:lnTo>
                  <a:lnTo>
                    <a:pt x="441439" y="1530896"/>
                  </a:lnTo>
                  <a:lnTo>
                    <a:pt x="447497" y="1526209"/>
                  </a:lnTo>
                  <a:lnTo>
                    <a:pt x="457581" y="1523415"/>
                  </a:lnTo>
                  <a:lnTo>
                    <a:pt x="471678" y="1522488"/>
                  </a:lnTo>
                  <a:lnTo>
                    <a:pt x="485863" y="1523415"/>
                  </a:lnTo>
                  <a:lnTo>
                    <a:pt x="496023" y="1526209"/>
                  </a:lnTo>
                  <a:lnTo>
                    <a:pt x="502145" y="1530896"/>
                  </a:lnTo>
                  <a:lnTo>
                    <a:pt x="504190" y="1537462"/>
                  </a:lnTo>
                  <a:lnTo>
                    <a:pt x="504190" y="1511058"/>
                  </a:lnTo>
                  <a:lnTo>
                    <a:pt x="503313" y="1510639"/>
                  </a:lnTo>
                  <a:lnTo>
                    <a:pt x="494245" y="1508048"/>
                  </a:lnTo>
                  <a:lnTo>
                    <a:pt x="483692" y="1506499"/>
                  </a:lnTo>
                  <a:lnTo>
                    <a:pt x="471678" y="1505966"/>
                  </a:lnTo>
                  <a:lnTo>
                    <a:pt x="459816" y="1506512"/>
                  </a:lnTo>
                  <a:lnTo>
                    <a:pt x="422414" y="1524495"/>
                  </a:lnTo>
                  <a:lnTo>
                    <a:pt x="418973" y="1537462"/>
                  </a:lnTo>
                  <a:lnTo>
                    <a:pt x="419798" y="1544561"/>
                  </a:lnTo>
                  <a:lnTo>
                    <a:pt x="459359" y="1568335"/>
                  </a:lnTo>
                  <a:lnTo>
                    <a:pt x="471678" y="1568831"/>
                  </a:lnTo>
                  <a:lnTo>
                    <a:pt x="483628" y="1568335"/>
                  </a:lnTo>
                  <a:lnTo>
                    <a:pt x="519671" y="1552448"/>
                  </a:lnTo>
                  <a:lnTo>
                    <a:pt x="521081" y="1550695"/>
                  </a:lnTo>
                  <a:lnTo>
                    <a:pt x="523621" y="1544561"/>
                  </a:lnTo>
                  <a:lnTo>
                    <a:pt x="523709" y="1543989"/>
                  </a:lnTo>
                  <a:lnTo>
                    <a:pt x="524510" y="1537462"/>
                  </a:lnTo>
                  <a:close/>
                </a:path>
                <a:path w="6940550" h="1569085">
                  <a:moveTo>
                    <a:pt x="579501" y="417068"/>
                  </a:moveTo>
                  <a:lnTo>
                    <a:pt x="537337" y="396748"/>
                  </a:lnTo>
                  <a:lnTo>
                    <a:pt x="522605" y="369443"/>
                  </a:lnTo>
                  <a:lnTo>
                    <a:pt x="522605" y="358013"/>
                  </a:lnTo>
                  <a:lnTo>
                    <a:pt x="502158" y="358013"/>
                  </a:lnTo>
                  <a:lnTo>
                    <a:pt x="502158" y="369443"/>
                  </a:lnTo>
                  <a:lnTo>
                    <a:pt x="501218" y="376148"/>
                  </a:lnTo>
                  <a:lnTo>
                    <a:pt x="469277" y="408978"/>
                  </a:lnTo>
                  <a:lnTo>
                    <a:pt x="444881" y="417068"/>
                  </a:lnTo>
                  <a:lnTo>
                    <a:pt x="456565" y="432689"/>
                  </a:lnTo>
                  <a:lnTo>
                    <a:pt x="496112" y="412597"/>
                  </a:lnTo>
                  <a:lnTo>
                    <a:pt x="512191" y="395732"/>
                  </a:lnTo>
                  <a:lnTo>
                    <a:pt x="516661" y="401383"/>
                  </a:lnTo>
                  <a:lnTo>
                    <a:pt x="551510" y="426339"/>
                  </a:lnTo>
                  <a:lnTo>
                    <a:pt x="567817" y="432562"/>
                  </a:lnTo>
                  <a:lnTo>
                    <a:pt x="579501" y="417068"/>
                  </a:lnTo>
                  <a:close/>
                </a:path>
                <a:path w="6940550" h="1569085">
                  <a:moveTo>
                    <a:pt x="584327" y="463423"/>
                  </a:moveTo>
                  <a:lnTo>
                    <a:pt x="440436" y="463423"/>
                  </a:lnTo>
                  <a:lnTo>
                    <a:pt x="440436" y="479933"/>
                  </a:lnTo>
                  <a:lnTo>
                    <a:pt x="584327" y="479933"/>
                  </a:lnTo>
                  <a:lnTo>
                    <a:pt x="584327" y="463423"/>
                  </a:lnTo>
                  <a:close/>
                </a:path>
                <a:path w="6940550" h="1569085">
                  <a:moveTo>
                    <a:pt x="638556" y="1426972"/>
                  </a:moveTo>
                  <a:lnTo>
                    <a:pt x="561721" y="1426972"/>
                  </a:lnTo>
                  <a:lnTo>
                    <a:pt x="561721" y="1443990"/>
                  </a:lnTo>
                  <a:lnTo>
                    <a:pt x="615696" y="1443990"/>
                  </a:lnTo>
                  <a:lnTo>
                    <a:pt x="607695" y="1466862"/>
                  </a:lnTo>
                  <a:lnTo>
                    <a:pt x="594550" y="1487258"/>
                  </a:lnTo>
                  <a:lnTo>
                    <a:pt x="576262" y="1505204"/>
                  </a:lnTo>
                  <a:lnTo>
                    <a:pt x="552831" y="1520698"/>
                  </a:lnTo>
                  <a:lnTo>
                    <a:pt x="567944" y="1534795"/>
                  </a:lnTo>
                  <a:lnTo>
                    <a:pt x="596493" y="1513205"/>
                  </a:lnTo>
                  <a:lnTo>
                    <a:pt x="617766" y="1488033"/>
                  </a:lnTo>
                  <a:lnTo>
                    <a:pt x="631786" y="1459293"/>
                  </a:lnTo>
                  <a:lnTo>
                    <a:pt x="638556" y="1426972"/>
                  </a:lnTo>
                  <a:close/>
                </a:path>
                <a:path w="6940550" h="1569085">
                  <a:moveTo>
                    <a:pt x="702310" y="1474724"/>
                  </a:moveTo>
                  <a:lnTo>
                    <a:pt x="678307" y="1474724"/>
                  </a:lnTo>
                  <a:lnTo>
                    <a:pt x="678307" y="1413637"/>
                  </a:lnTo>
                  <a:lnTo>
                    <a:pt x="657987" y="1413637"/>
                  </a:lnTo>
                  <a:lnTo>
                    <a:pt x="657987" y="1568704"/>
                  </a:lnTo>
                  <a:lnTo>
                    <a:pt x="678307" y="1568704"/>
                  </a:lnTo>
                  <a:lnTo>
                    <a:pt x="678307" y="1491742"/>
                  </a:lnTo>
                  <a:lnTo>
                    <a:pt x="702310" y="1491742"/>
                  </a:lnTo>
                  <a:lnTo>
                    <a:pt x="702310" y="1474724"/>
                  </a:lnTo>
                  <a:close/>
                </a:path>
                <a:path w="6940550" h="1569085">
                  <a:moveTo>
                    <a:pt x="790575" y="473075"/>
                  </a:moveTo>
                  <a:lnTo>
                    <a:pt x="770001" y="447992"/>
                  </a:lnTo>
                  <a:lnTo>
                    <a:pt x="770001" y="473075"/>
                  </a:lnTo>
                  <a:lnTo>
                    <a:pt x="770001" y="477139"/>
                  </a:lnTo>
                  <a:lnTo>
                    <a:pt x="767207" y="480441"/>
                  </a:lnTo>
                  <a:lnTo>
                    <a:pt x="761873" y="482854"/>
                  </a:lnTo>
                  <a:lnTo>
                    <a:pt x="756412" y="485267"/>
                  </a:lnTo>
                  <a:lnTo>
                    <a:pt x="748411" y="486537"/>
                  </a:lnTo>
                  <a:lnTo>
                    <a:pt x="727329" y="486537"/>
                  </a:lnTo>
                  <a:lnTo>
                    <a:pt x="719328" y="485267"/>
                  </a:lnTo>
                  <a:lnTo>
                    <a:pt x="713994" y="482854"/>
                  </a:lnTo>
                  <a:lnTo>
                    <a:pt x="708533" y="480441"/>
                  </a:lnTo>
                  <a:lnTo>
                    <a:pt x="705866" y="477139"/>
                  </a:lnTo>
                  <a:lnTo>
                    <a:pt x="705866" y="473075"/>
                  </a:lnTo>
                  <a:lnTo>
                    <a:pt x="707859" y="467321"/>
                  </a:lnTo>
                  <a:lnTo>
                    <a:pt x="713854" y="463194"/>
                  </a:lnTo>
                  <a:lnTo>
                    <a:pt x="723861" y="460705"/>
                  </a:lnTo>
                  <a:lnTo>
                    <a:pt x="737870" y="459867"/>
                  </a:lnTo>
                  <a:lnTo>
                    <a:pt x="751941" y="460705"/>
                  </a:lnTo>
                  <a:lnTo>
                    <a:pt x="761974" y="463194"/>
                  </a:lnTo>
                  <a:lnTo>
                    <a:pt x="767994" y="467321"/>
                  </a:lnTo>
                  <a:lnTo>
                    <a:pt x="770001" y="473075"/>
                  </a:lnTo>
                  <a:lnTo>
                    <a:pt x="770001" y="447992"/>
                  </a:lnTo>
                  <a:lnTo>
                    <a:pt x="769454" y="447738"/>
                  </a:lnTo>
                  <a:lnTo>
                    <a:pt x="760425" y="445236"/>
                  </a:lnTo>
                  <a:lnTo>
                    <a:pt x="749833" y="443738"/>
                  </a:lnTo>
                  <a:lnTo>
                    <a:pt x="737870" y="443230"/>
                  </a:lnTo>
                  <a:lnTo>
                    <a:pt x="725919" y="443738"/>
                  </a:lnTo>
                  <a:lnTo>
                    <a:pt x="688695" y="460527"/>
                  </a:lnTo>
                  <a:lnTo>
                    <a:pt x="685292" y="473075"/>
                  </a:lnTo>
                  <a:lnTo>
                    <a:pt x="686117" y="479818"/>
                  </a:lnTo>
                  <a:lnTo>
                    <a:pt x="725919" y="502551"/>
                  </a:lnTo>
                  <a:lnTo>
                    <a:pt x="737870" y="503047"/>
                  </a:lnTo>
                  <a:lnTo>
                    <a:pt x="749871" y="502551"/>
                  </a:lnTo>
                  <a:lnTo>
                    <a:pt x="786472" y="486537"/>
                  </a:lnTo>
                  <a:lnTo>
                    <a:pt x="787133" y="485749"/>
                  </a:lnTo>
                  <a:lnTo>
                    <a:pt x="789711" y="479818"/>
                  </a:lnTo>
                  <a:lnTo>
                    <a:pt x="790575" y="473075"/>
                  </a:lnTo>
                  <a:close/>
                </a:path>
                <a:path w="6940550" h="1569085">
                  <a:moveTo>
                    <a:pt x="809879" y="421005"/>
                  </a:moveTo>
                  <a:lnTo>
                    <a:pt x="773557" y="421005"/>
                  </a:lnTo>
                  <a:lnTo>
                    <a:pt x="773557" y="408686"/>
                  </a:lnTo>
                  <a:lnTo>
                    <a:pt x="773557" y="408559"/>
                  </a:lnTo>
                  <a:lnTo>
                    <a:pt x="773557" y="403098"/>
                  </a:lnTo>
                  <a:lnTo>
                    <a:pt x="780808" y="398792"/>
                  </a:lnTo>
                  <a:lnTo>
                    <a:pt x="785672" y="393827"/>
                  </a:lnTo>
                  <a:lnTo>
                    <a:pt x="786015" y="393484"/>
                  </a:lnTo>
                  <a:lnTo>
                    <a:pt x="789139" y="387172"/>
                  </a:lnTo>
                  <a:lnTo>
                    <a:pt x="790194" y="379857"/>
                  </a:lnTo>
                  <a:lnTo>
                    <a:pt x="789355" y="373291"/>
                  </a:lnTo>
                  <a:lnTo>
                    <a:pt x="769620" y="355092"/>
                  </a:lnTo>
                  <a:lnTo>
                    <a:pt x="769620" y="375539"/>
                  </a:lnTo>
                  <a:lnTo>
                    <a:pt x="769620" y="379857"/>
                  </a:lnTo>
                  <a:lnTo>
                    <a:pt x="767638" y="386016"/>
                  </a:lnTo>
                  <a:lnTo>
                    <a:pt x="761695" y="390372"/>
                  </a:lnTo>
                  <a:lnTo>
                    <a:pt x="753618" y="392493"/>
                  </a:lnTo>
                  <a:lnTo>
                    <a:pt x="753618" y="408686"/>
                  </a:lnTo>
                  <a:lnTo>
                    <a:pt x="753618" y="421005"/>
                  </a:lnTo>
                  <a:lnTo>
                    <a:pt x="722122" y="421005"/>
                  </a:lnTo>
                  <a:lnTo>
                    <a:pt x="722122" y="408559"/>
                  </a:lnTo>
                  <a:lnTo>
                    <a:pt x="726948" y="409194"/>
                  </a:lnTo>
                  <a:lnTo>
                    <a:pt x="732155" y="409575"/>
                  </a:lnTo>
                  <a:lnTo>
                    <a:pt x="743458" y="409575"/>
                  </a:lnTo>
                  <a:lnTo>
                    <a:pt x="748792" y="409321"/>
                  </a:lnTo>
                  <a:lnTo>
                    <a:pt x="753618" y="408686"/>
                  </a:lnTo>
                  <a:lnTo>
                    <a:pt x="753618" y="392493"/>
                  </a:lnTo>
                  <a:lnTo>
                    <a:pt x="751776" y="392976"/>
                  </a:lnTo>
                  <a:lnTo>
                    <a:pt x="737870" y="393827"/>
                  </a:lnTo>
                  <a:lnTo>
                    <a:pt x="727710" y="393827"/>
                  </a:lnTo>
                  <a:lnTo>
                    <a:pt x="719963" y="392684"/>
                  </a:lnTo>
                  <a:lnTo>
                    <a:pt x="714375" y="390144"/>
                  </a:lnTo>
                  <a:lnTo>
                    <a:pt x="708914" y="387731"/>
                  </a:lnTo>
                  <a:lnTo>
                    <a:pt x="706120" y="384302"/>
                  </a:lnTo>
                  <a:lnTo>
                    <a:pt x="706120" y="375539"/>
                  </a:lnTo>
                  <a:lnTo>
                    <a:pt x="708787" y="372110"/>
                  </a:lnTo>
                  <a:lnTo>
                    <a:pt x="714248" y="369570"/>
                  </a:lnTo>
                  <a:lnTo>
                    <a:pt x="719582" y="367157"/>
                  </a:lnTo>
                  <a:lnTo>
                    <a:pt x="727456" y="365887"/>
                  </a:lnTo>
                  <a:lnTo>
                    <a:pt x="748411" y="365887"/>
                  </a:lnTo>
                  <a:lnTo>
                    <a:pt x="756285" y="367157"/>
                  </a:lnTo>
                  <a:lnTo>
                    <a:pt x="761619" y="369570"/>
                  </a:lnTo>
                  <a:lnTo>
                    <a:pt x="766953" y="372110"/>
                  </a:lnTo>
                  <a:lnTo>
                    <a:pt x="769620" y="375539"/>
                  </a:lnTo>
                  <a:lnTo>
                    <a:pt x="769620" y="355092"/>
                  </a:lnTo>
                  <a:lnTo>
                    <a:pt x="769099" y="354850"/>
                  </a:lnTo>
                  <a:lnTo>
                    <a:pt x="760133" y="352386"/>
                  </a:lnTo>
                  <a:lnTo>
                    <a:pt x="749719" y="350901"/>
                  </a:lnTo>
                  <a:lnTo>
                    <a:pt x="737870" y="350393"/>
                  </a:lnTo>
                  <a:lnTo>
                    <a:pt x="726008" y="350901"/>
                  </a:lnTo>
                  <a:lnTo>
                    <a:pt x="688949" y="367499"/>
                  </a:lnTo>
                  <a:lnTo>
                    <a:pt x="685546" y="379857"/>
                  </a:lnTo>
                  <a:lnTo>
                    <a:pt x="686562" y="387096"/>
                  </a:lnTo>
                  <a:lnTo>
                    <a:pt x="689648" y="393382"/>
                  </a:lnTo>
                  <a:lnTo>
                    <a:pt x="694804" y="398716"/>
                  </a:lnTo>
                  <a:lnTo>
                    <a:pt x="702056" y="403098"/>
                  </a:lnTo>
                  <a:lnTo>
                    <a:pt x="702056" y="421005"/>
                  </a:lnTo>
                  <a:lnTo>
                    <a:pt x="665988" y="421005"/>
                  </a:lnTo>
                  <a:lnTo>
                    <a:pt x="665988" y="438023"/>
                  </a:lnTo>
                  <a:lnTo>
                    <a:pt x="809879" y="438023"/>
                  </a:lnTo>
                  <a:lnTo>
                    <a:pt x="809879" y="421005"/>
                  </a:lnTo>
                  <a:close/>
                </a:path>
                <a:path w="6940550" h="1569085">
                  <a:moveTo>
                    <a:pt x="850392" y="1520075"/>
                  </a:moveTo>
                  <a:lnTo>
                    <a:pt x="848677" y="1506220"/>
                  </a:lnTo>
                  <a:lnTo>
                    <a:pt x="848360" y="1503565"/>
                  </a:lnTo>
                  <a:lnTo>
                    <a:pt x="838923" y="1504721"/>
                  </a:lnTo>
                  <a:lnTo>
                    <a:pt x="828713" y="1505559"/>
                  </a:lnTo>
                  <a:lnTo>
                    <a:pt x="817727" y="1506054"/>
                  </a:lnTo>
                  <a:lnTo>
                    <a:pt x="805942" y="1506220"/>
                  </a:lnTo>
                  <a:lnTo>
                    <a:pt x="805942" y="1425956"/>
                  </a:lnTo>
                  <a:lnTo>
                    <a:pt x="786130" y="1425956"/>
                  </a:lnTo>
                  <a:lnTo>
                    <a:pt x="786130" y="1523111"/>
                  </a:lnTo>
                  <a:lnTo>
                    <a:pt x="812126" y="1523009"/>
                  </a:lnTo>
                  <a:lnTo>
                    <a:pt x="821347" y="1522844"/>
                  </a:lnTo>
                  <a:lnTo>
                    <a:pt x="828040" y="1522615"/>
                  </a:lnTo>
                  <a:lnTo>
                    <a:pt x="835406" y="1522222"/>
                  </a:lnTo>
                  <a:lnTo>
                    <a:pt x="842899" y="1521333"/>
                  </a:lnTo>
                  <a:lnTo>
                    <a:pt x="850392" y="1520075"/>
                  </a:lnTo>
                  <a:close/>
                </a:path>
                <a:path w="6940550" h="1569085">
                  <a:moveTo>
                    <a:pt x="910463" y="1413637"/>
                  </a:moveTo>
                  <a:lnTo>
                    <a:pt x="890397" y="1413637"/>
                  </a:lnTo>
                  <a:lnTo>
                    <a:pt x="890397" y="1474343"/>
                  </a:lnTo>
                  <a:lnTo>
                    <a:pt x="876300" y="1474343"/>
                  </a:lnTo>
                  <a:lnTo>
                    <a:pt x="876300" y="1416812"/>
                  </a:lnTo>
                  <a:lnTo>
                    <a:pt x="856361" y="1416812"/>
                  </a:lnTo>
                  <a:lnTo>
                    <a:pt x="856361" y="1564132"/>
                  </a:lnTo>
                  <a:lnTo>
                    <a:pt x="876300" y="1564132"/>
                  </a:lnTo>
                  <a:lnTo>
                    <a:pt x="876300" y="1491234"/>
                  </a:lnTo>
                  <a:lnTo>
                    <a:pt x="890397" y="1491234"/>
                  </a:lnTo>
                  <a:lnTo>
                    <a:pt x="890397" y="1568704"/>
                  </a:lnTo>
                  <a:lnTo>
                    <a:pt x="910463" y="1568704"/>
                  </a:lnTo>
                  <a:lnTo>
                    <a:pt x="910463" y="1491234"/>
                  </a:lnTo>
                  <a:lnTo>
                    <a:pt x="910463" y="1474343"/>
                  </a:lnTo>
                  <a:lnTo>
                    <a:pt x="910463" y="1413637"/>
                  </a:lnTo>
                  <a:close/>
                </a:path>
                <a:path w="6940550" h="1569085">
                  <a:moveTo>
                    <a:pt x="974471" y="464947"/>
                  </a:moveTo>
                  <a:lnTo>
                    <a:pt x="912495" y="464947"/>
                  </a:lnTo>
                  <a:lnTo>
                    <a:pt x="912495" y="434213"/>
                  </a:lnTo>
                  <a:lnTo>
                    <a:pt x="953897" y="434213"/>
                  </a:lnTo>
                  <a:lnTo>
                    <a:pt x="953897" y="417449"/>
                  </a:lnTo>
                  <a:lnTo>
                    <a:pt x="873760" y="417449"/>
                  </a:lnTo>
                  <a:lnTo>
                    <a:pt x="873760" y="378460"/>
                  </a:lnTo>
                  <a:lnTo>
                    <a:pt x="951484" y="378460"/>
                  </a:lnTo>
                  <a:lnTo>
                    <a:pt x="951484" y="361569"/>
                  </a:lnTo>
                  <a:lnTo>
                    <a:pt x="853440" y="361569"/>
                  </a:lnTo>
                  <a:lnTo>
                    <a:pt x="853440" y="434213"/>
                  </a:lnTo>
                  <a:lnTo>
                    <a:pt x="892302" y="434213"/>
                  </a:lnTo>
                  <a:lnTo>
                    <a:pt x="892302" y="464947"/>
                  </a:lnTo>
                  <a:lnTo>
                    <a:pt x="830580" y="464947"/>
                  </a:lnTo>
                  <a:lnTo>
                    <a:pt x="830580" y="481838"/>
                  </a:lnTo>
                  <a:lnTo>
                    <a:pt x="974471" y="481838"/>
                  </a:lnTo>
                  <a:lnTo>
                    <a:pt x="974471" y="464947"/>
                  </a:lnTo>
                  <a:close/>
                </a:path>
                <a:path w="6940550" h="1569085">
                  <a:moveTo>
                    <a:pt x="1066292" y="1538732"/>
                  </a:moveTo>
                  <a:lnTo>
                    <a:pt x="1065453" y="1532166"/>
                  </a:lnTo>
                  <a:lnTo>
                    <a:pt x="1062939" y="1526336"/>
                  </a:lnTo>
                  <a:lnTo>
                    <a:pt x="1062367" y="1525663"/>
                  </a:lnTo>
                  <a:lnTo>
                    <a:pt x="1058735" y="1521256"/>
                  </a:lnTo>
                  <a:lnTo>
                    <a:pt x="1052830" y="1516900"/>
                  </a:lnTo>
                  <a:lnTo>
                    <a:pt x="1045718" y="1513674"/>
                  </a:lnTo>
                  <a:lnTo>
                    <a:pt x="1045718" y="1538732"/>
                  </a:lnTo>
                  <a:lnTo>
                    <a:pt x="1045718" y="1542923"/>
                  </a:lnTo>
                  <a:lnTo>
                    <a:pt x="1043051" y="1546098"/>
                  </a:lnTo>
                  <a:lnTo>
                    <a:pt x="1037717" y="1548650"/>
                  </a:lnTo>
                  <a:lnTo>
                    <a:pt x="1032256" y="1551063"/>
                  </a:lnTo>
                  <a:lnTo>
                    <a:pt x="1024255" y="1552194"/>
                  </a:lnTo>
                  <a:lnTo>
                    <a:pt x="1003173" y="1552194"/>
                  </a:lnTo>
                  <a:lnTo>
                    <a:pt x="995172" y="1551063"/>
                  </a:lnTo>
                  <a:lnTo>
                    <a:pt x="989711" y="1548650"/>
                  </a:lnTo>
                  <a:lnTo>
                    <a:pt x="984377" y="1546098"/>
                  </a:lnTo>
                  <a:lnTo>
                    <a:pt x="981583" y="1542923"/>
                  </a:lnTo>
                  <a:lnTo>
                    <a:pt x="981583" y="1538732"/>
                  </a:lnTo>
                  <a:lnTo>
                    <a:pt x="983602" y="1532991"/>
                  </a:lnTo>
                  <a:lnTo>
                    <a:pt x="989634" y="1528914"/>
                  </a:lnTo>
                  <a:lnTo>
                    <a:pt x="999680" y="1526463"/>
                  </a:lnTo>
                  <a:lnTo>
                    <a:pt x="1013714" y="1525663"/>
                  </a:lnTo>
                  <a:lnTo>
                    <a:pt x="1027709" y="1526463"/>
                  </a:lnTo>
                  <a:lnTo>
                    <a:pt x="1037717" y="1528914"/>
                  </a:lnTo>
                  <a:lnTo>
                    <a:pt x="1043711" y="1532991"/>
                  </a:lnTo>
                  <a:lnTo>
                    <a:pt x="1045718" y="1538732"/>
                  </a:lnTo>
                  <a:lnTo>
                    <a:pt x="1045718" y="1513674"/>
                  </a:lnTo>
                  <a:lnTo>
                    <a:pt x="1045298" y="1513471"/>
                  </a:lnTo>
                  <a:lnTo>
                    <a:pt x="1036269" y="1511007"/>
                  </a:lnTo>
                  <a:lnTo>
                    <a:pt x="1025728" y="1509522"/>
                  </a:lnTo>
                  <a:lnTo>
                    <a:pt x="1013714" y="1509026"/>
                  </a:lnTo>
                  <a:lnTo>
                    <a:pt x="1001776" y="1509496"/>
                  </a:lnTo>
                  <a:lnTo>
                    <a:pt x="964438" y="1526247"/>
                  </a:lnTo>
                  <a:lnTo>
                    <a:pt x="961009" y="1538732"/>
                  </a:lnTo>
                  <a:lnTo>
                    <a:pt x="961859" y="1545475"/>
                  </a:lnTo>
                  <a:lnTo>
                    <a:pt x="1001763" y="1568208"/>
                  </a:lnTo>
                  <a:lnTo>
                    <a:pt x="1013714" y="1568704"/>
                  </a:lnTo>
                  <a:lnTo>
                    <a:pt x="1025652" y="1568208"/>
                  </a:lnTo>
                  <a:lnTo>
                    <a:pt x="1062266" y="1552194"/>
                  </a:lnTo>
                  <a:lnTo>
                    <a:pt x="1062926" y="1551406"/>
                  </a:lnTo>
                  <a:lnTo>
                    <a:pt x="1065453" y="1545475"/>
                  </a:lnTo>
                  <a:lnTo>
                    <a:pt x="1066292" y="1538732"/>
                  </a:lnTo>
                  <a:close/>
                </a:path>
                <a:path w="6940550" h="1569085">
                  <a:moveTo>
                    <a:pt x="1085596" y="1486789"/>
                  </a:moveTo>
                  <a:lnTo>
                    <a:pt x="1049401" y="1486789"/>
                  </a:lnTo>
                  <a:lnTo>
                    <a:pt x="1049401" y="1474470"/>
                  </a:lnTo>
                  <a:lnTo>
                    <a:pt x="1049401" y="1474343"/>
                  </a:lnTo>
                  <a:lnTo>
                    <a:pt x="1049401" y="1468755"/>
                  </a:lnTo>
                  <a:lnTo>
                    <a:pt x="1056652" y="1464449"/>
                  </a:lnTo>
                  <a:lnTo>
                    <a:pt x="1061402" y="1459611"/>
                  </a:lnTo>
                  <a:lnTo>
                    <a:pt x="1061859" y="1459153"/>
                  </a:lnTo>
                  <a:lnTo>
                    <a:pt x="1064983" y="1452880"/>
                  </a:lnTo>
                  <a:lnTo>
                    <a:pt x="1066038" y="1445641"/>
                  </a:lnTo>
                  <a:lnTo>
                    <a:pt x="1065174" y="1439075"/>
                  </a:lnTo>
                  <a:lnTo>
                    <a:pt x="1045464" y="1420761"/>
                  </a:lnTo>
                  <a:lnTo>
                    <a:pt x="1045464" y="1441196"/>
                  </a:lnTo>
                  <a:lnTo>
                    <a:pt x="1045464" y="1445641"/>
                  </a:lnTo>
                  <a:lnTo>
                    <a:pt x="1043482" y="1451737"/>
                  </a:lnTo>
                  <a:lnTo>
                    <a:pt x="1037539" y="1456105"/>
                  </a:lnTo>
                  <a:lnTo>
                    <a:pt x="1029335" y="1458290"/>
                  </a:lnTo>
                  <a:lnTo>
                    <a:pt x="1029335" y="1474470"/>
                  </a:lnTo>
                  <a:lnTo>
                    <a:pt x="1029335" y="1486789"/>
                  </a:lnTo>
                  <a:lnTo>
                    <a:pt x="997839" y="1486789"/>
                  </a:lnTo>
                  <a:lnTo>
                    <a:pt x="997839" y="1474343"/>
                  </a:lnTo>
                  <a:lnTo>
                    <a:pt x="1002665" y="1474978"/>
                  </a:lnTo>
                  <a:lnTo>
                    <a:pt x="1007999" y="1475232"/>
                  </a:lnTo>
                  <a:lnTo>
                    <a:pt x="1019302" y="1475232"/>
                  </a:lnTo>
                  <a:lnTo>
                    <a:pt x="1024509" y="1474978"/>
                  </a:lnTo>
                  <a:lnTo>
                    <a:pt x="1029335" y="1474470"/>
                  </a:lnTo>
                  <a:lnTo>
                    <a:pt x="1029335" y="1458290"/>
                  </a:lnTo>
                  <a:lnTo>
                    <a:pt x="1027620" y="1458734"/>
                  </a:lnTo>
                  <a:lnTo>
                    <a:pt x="1013714" y="1459611"/>
                  </a:lnTo>
                  <a:lnTo>
                    <a:pt x="1003554" y="1459611"/>
                  </a:lnTo>
                  <a:lnTo>
                    <a:pt x="995807" y="1458341"/>
                  </a:lnTo>
                  <a:lnTo>
                    <a:pt x="990219" y="1455928"/>
                  </a:lnTo>
                  <a:lnTo>
                    <a:pt x="984758" y="1453388"/>
                  </a:lnTo>
                  <a:lnTo>
                    <a:pt x="981964" y="1449959"/>
                  </a:lnTo>
                  <a:lnTo>
                    <a:pt x="981964" y="1441196"/>
                  </a:lnTo>
                  <a:lnTo>
                    <a:pt x="984631" y="1437894"/>
                  </a:lnTo>
                  <a:lnTo>
                    <a:pt x="990092" y="1435354"/>
                  </a:lnTo>
                  <a:lnTo>
                    <a:pt x="995426" y="1432814"/>
                  </a:lnTo>
                  <a:lnTo>
                    <a:pt x="1003300" y="1431544"/>
                  </a:lnTo>
                  <a:lnTo>
                    <a:pt x="1024255" y="1431544"/>
                  </a:lnTo>
                  <a:lnTo>
                    <a:pt x="1032129" y="1432814"/>
                  </a:lnTo>
                  <a:lnTo>
                    <a:pt x="1042797" y="1437894"/>
                  </a:lnTo>
                  <a:lnTo>
                    <a:pt x="1045464" y="1441196"/>
                  </a:lnTo>
                  <a:lnTo>
                    <a:pt x="1045464" y="1420761"/>
                  </a:lnTo>
                  <a:lnTo>
                    <a:pt x="1044943" y="1420520"/>
                  </a:lnTo>
                  <a:lnTo>
                    <a:pt x="1035977" y="1418107"/>
                  </a:lnTo>
                  <a:lnTo>
                    <a:pt x="1025563" y="1416659"/>
                  </a:lnTo>
                  <a:lnTo>
                    <a:pt x="1013714" y="1416177"/>
                  </a:lnTo>
                  <a:lnTo>
                    <a:pt x="1001852" y="1416659"/>
                  </a:lnTo>
                  <a:lnTo>
                    <a:pt x="964793" y="1433271"/>
                  </a:lnTo>
                  <a:lnTo>
                    <a:pt x="961390" y="1445641"/>
                  </a:lnTo>
                  <a:lnTo>
                    <a:pt x="962406" y="1452816"/>
                  </a:lnTo>
                  <a:lnTo>
                    <a:pt x="965492" y="1459064"/>
                  </a:lnTo>
                  <a:lnTo>
                    <a:pt x="970648" y="1464386"/>
                  </a:lnTo>
                  <a:lnTo>
                    <a:pt x="977900" y="1468755"/>
                  </a:lnTo>
                  <a:lnTo>
                    <a:pt x="977900" y="1486789"/>
                  </a:lnTo>
                  <a:lnTo>
                    <a:pt x="941832" y="1486789"/>
                  </a:lnTo>
                  <a:lnTo>
                    <a:pt x="941832" y="1503680"/>
                  </a:lnTo>
                  <a:lnTo>
                    <a:pt x="1085596" y="1503680"/>
                  </a:lnTo>
                  <a:lnTo>
                    <a:pt x="1085596" y="1486789"/>
                  </a:lnTo>
                  <a:close/>
                </a:path>
                <a:path w="6940550" h="1569085">
                  <a:moveTo>
                    <a:pt x="1929384" y="1388745"/>
                  </a:moveTo>
                  <a:lnTo>
                    <a:pt x="1922272" y="1379728"/>
                  </a:lnTo>
                  <a:lnTo>
                    <a:pt x="1920875" y="1379093"/>
                  </a:lnTo>
                  <a:lnTo>
                    <a:pt x="1919351" y="1378712"/>
                  </a:lnTo>
                  <a:lnTo>
                    <a:pt x="1917700" y="1378712"/>
                  </a:lnTo>
                  <a:lnTo>
                    <a:pt x="1916049" y="1378712"/>
                  </a:lnTo>
                  <a:lnTo>
                    <a:pt x="1906003" y="1388745"/>
                  </a:lnTo>
                  <a:lnTo>
                    <a:pt x="1906003" y="1392047"/>
                  </a:lnTo>
                  <a:lnTo>
                    <a:pt x="1906397" y="1393571"/>
                  </a:lnTo>
                  <a:lnTo>
                    <a:pt x="1907032" y="1394968"/>
                  </a:lnTo>
                  <a:lnTo>
                    <a:pt x="1907654" y="1396492"/>
                  </a:lnTo>
                  <a:lnTo>
                    <a:pt x="1916049" y="1402080"/>
                  </a:lnTo>
                  <a:lnTo>
                    <a:pt x="1919351" y="1402080"/>
                  </a:lnTo>
                  <a:lnTo>
                    <a:pt x="1920875" y="1401826"/>
                  </a:lnTo>
                  <a:lnTo>
                    <a:pt x="1922272" y="1401191"/>
                  </a:lnTo>
                  <a:lnTo>
                    <a:pt x="1923796" y="1400556"/>
                  </a:lnTo>
                  <a:lnTo>
                    <a:pt x="1924939" y="1399794"/>
                  </a:lnTo>
                  <a:lnTo>
                    <a:pt x="1925942" y="1398651"/>
                  </a:lnTo>
                  <a:lnTo>
                    <a:pt x="1927098" y="1397635"/>
                  </a:lnTo>
                  <a:lnTo>
                    <a:pt x="1927860" y="1396492"/>
                  </a:lnTo>
                  <a:lnTo>
                    <a:pt x="1928495" y="1394968"/>
                  </a:lnTo>
                  <a:lnTo>
                    <a:pt x="1929117" y="1393571"/>
                  </a:lnTo>
                  <a:lnTo>
                    <a:pt x="1929384" y="1392047"/>
                  </a:lnTo>
                  <a:lnTo>
                    <a:pt x="1929384" y="1388745"/>
                  </a:lnTo>
                  <a:close/>
                </a:path>
                <a:path w="6940550" h="1569085">
                  <a:moveTo>
                    <a:pt x="1929384" y="1205865"/>
                  </a:moveTo>
                  <a:lnTo>
                    <a:pt x="1922272" y="1196848"/>
                  </a:lnTo>
                  <a:lnTo>
                    <a:pt x="1920875" y="1196213"/>
                  </a:lnTo>
                  <a:lnTo>
                    <a:pt x="1919351" y="1195832"/>
                  </a:lnTo>
                  <a:lnTo>
                    <a:pt x="1917700" y="1195832"/>
                  </a:lnTo>
                  <a:lnTo>
                    <a:pt x="1916049" y="1195832"/>
                  </a:lnTo>
                  <a:lnTo>
                    <a:pt x="1906003" y="1205865"/>
                  </a:lnTo>
                  <a:lnTo>
                    <a:pt x="1906003" y="1209167"/>
                  </a:lnTo>
                  <a:lnTo>
                    <a:pt x="1906397" y="1210691"/>
                  </a:lnTo>
                  <a:lnTo>
                    <a:pt x="1907032" y="1212088"/>
                  </a:lnTo>
                  <a:lnTo>
                    <a:pt x="1907654" y="1213612"/>
                  </a:lnTo>
                  <a:lnTo>
                    <a:pt x="1916049" y="1219200"/>
                  </a:lnTo>
                  <a:lnTo>
                    <a:pt x="1919351" y="1219200"/>
                  </a:lnTo>
                  <a:lnTo>
                    <a:pt x="1920875" y="1218946"/>
                  </a:lnTo>
                  <a:lnTo>
                    <a:pt x="1922272" y="1218311"/>
                  </a:lnTo>
                  <a:lnTo>
                    <a:pt x="1923796" y="1217676"/>
                  </a:lnTo>
                  <a:lnTo>
                    <a:pt x="1924939" y="1216914"/>
                  </a:lnTo>
                  <a:lnTo>
                    <a:pt x="1925942" y="1215771"/>
                  </a:lnTo>
                  <a:lnTo>
                    <a:pt x="1927098" y="1214755"/>
                  </a:lnTo>
                  <a:lnTo>
                    <a:pt x="1927860" y="1213612"/>
                  </a:lnTo>
                  <a:lnTo>
                    <a:pt x="1928495" y="1212088"/>
                  </a:lnTo>
                  <a:lnTo>
                    <a:pt x="1929117" y="1210691"/>
                  </a:lnTo>
                  <a:lnTo>
                    <a:pt x="1929384" y="1209167"/>
                  </a:lnTo>
                  <a:lnTo>
                    <a:pt x="1929384" y="1205865"/>
                  </a:lnTo>
                  <a:close/>
                </a:path>
                <a:path w="6940550" h="1569085">
                  <a:moveTo>
                    <a:pt x="2013331" y="367411"/>
                  </a:moveTo>
                  <a:lnTo>
                    <a:pt x="1921256" y="367411"/>
                  </a:lnTo>
                  <a:lnTo>
                    <a:pt x="1921256" y="377444"/>
                  </a:lnTo>
                  <a:lnTo>
                    <a:pt x="2002282" y="377444"/>
                  </a:lnTo>
                  <a:lnTo>
                    <a:pt x="2002269" y="400050"/>
                  </a:lnTo>
                  <a:lnTo>
                    <a:pt x="2002104" y="410044"/>
                  </a:lnTo>
                  <a:lnTo>
                    <a:pt x="2001608" y="420751"/>
                  </a:lnTo>
                  <a:lnTo>
                    <a:pt x="2000770" y="431952"/>
                  </a:lnTo>
                  <a:lnTo>
                    <a:pt x="1999615" y="443611"/>
                  </a:lnTo>
                  <a:lnTo>
                    <a:pt x="2010410" y="444500"/>
                  </a:lnTo>
                  <a:lnTo>
                    <a:pt x="2011718" y="433222"/>
                  </a:lnTo>
                  <a:lnTo>
                    <a:pt x="2012632" y="422046"/>
                  </a:lnTo>
                  <a:lnTo>
                    <a:pt x="2013153" y="410984"/>
                  </a:lnTo>
                  <a:lnTo>
                    <a:pt x="2013331" y="400050"/>
                  </a:lnTo>
                  <a:lnTo>
                    <a:pt x="2013331" y="367411"/>
                  </a:lnTo>
                  <a:close/>
                </a:path>
                <a:path w="6940550" h="1569085">
                  <a:moveTo>
                    <a:pt x="2035175" y="461645"/>
                  </a:moveTo>
                  <a:lnTo>
                    <a:pt x="1965960" y="461645"/>
                  </a:lnTo>
                  <a:lnTo>
                    <a:pt x="1965960" y="414909"/>
                  </a:lnTo>
                  <a:lnTo>
                    <a:pt x="1954911" y="414909"/>
                  </a:lnTo>
                  <a:lnTo>
                    <a:pt x="1954911" y="461645"/>
                  </a:lnTo>
                  <a:lnTo>
                    <a:pt x="1901952" y="461645"/>
                  </a:lnTo>
                  <a:lnTo>
                    <a:pt x="1901952" y="471805"/>
                  </a:lnTo>
                  <a:lnTo>
                    <a:pt x="2035175" y="471805"/>
                  </a:lnTo>
                  <a:lnTo>
                    <a:pt x="2035175" y="461645"/>
                  </a:lnTo>
                  <a:close/>
                </a:path>
                <a:path w="6940550" h="1569085">
                  <a:moveTo>
                    <a:pt x="2124329" y="393192"/>
                  </a:moveTo>
                  <a:lnTo>
                    <a:pt x="2123732" y="385775"/>
                  </a:lnTo>
                  <a:lnTo>
                    <a:pt x="2121941" y="379133"/>
                  </a:lnTo>
                  <a:lnTo>
                    <a:pt x="2118969" y="373303"/>
                  </a:lnTo>
                  <a:lnTo>
                    <a:pt x="2114905" y="368427"/>
                  </a:lnTo>
                  <a:lnTo>
                    <a:pt x="2114804" y="368300"/>
                  </a:lnTo>
                  <a:lnTo>
                    <a:pt x="2113788" y="367309"/>
                  </a:lnTo>
                  <a:lnTo>
                    <a:pt x="2113788" y="385445"/>
                  </a:lnTo>
                  <a:lnTo>
                    <a:pt x="2113788" y="401066"/>
                  </a:lnTo>
                  <a:lnTo>
                    <a:pt x="2111756" y="407035"/>
                  </a:lnTo>
                  <a:lnTo>
                    <a:pt x="2103247" y="415798"/>
                  </a:lnTo>
                  <a:lnTo>
                    <a:pt x="2097913" y="417957"/>
                  </a:lnTo>
                  <a:lnTo>
                    <a:pt x="2085467" y="417957"/>
                  </a:lnTo>
                  <a:lnTo>
                    <a:pt x="2080260" y="415798"/>
                  </a:lnTo>
                  <a:lnTo>
                    <a:pt x="2076069" y="411353"/>
                  </a:lnTo>
                  <a:lnTo>
                    <a:pt x="2071878" y="407035"/>
                  </a:lnTo>
                  <a:lnTo>
                    <a:pt x="2069757" y="401066"/>
                  </a:lnTo>
                  <a:lnTo>
                    <a:pt x="2069719" y="385445"/>
                  </a:lnTo>
                  <a:lnTo>
                    <a:pt x="2071878" y="379476"/>
                  </a:lnTo>
                  <a:lnTo>
                    <a:pt x="2076069" y="375031"/>
                  </a:lnTo>
                  <a:lnTo>
                    <a:pt x="2080260" y="370713"/>
                  </a:lnTo>
                  <a:lnTo>
                    <a:pt x="2085467" y="368427"/>
                  </a:lnTo>
                  <a:lnTo>
                    <a:pt x="2097913" y="368427"/>
                  </a:lnTo>
                  <a:lnTo>
                    <a:pt x="2103247" y="370586"/>
                  </a:lnTo>
                  <a:lnTo>
                    <a:pt x="2107438" y="375031"/>
                  </a:lnTo>
                  <a:lnTo>
                    <a:pt x="2111756" y="379349"/>
                  </a:lnTo>
                  <a:lnTo>
                    <a:pt x="2113788" y="385445"/>
                  </a:lnTo>
                  <a:lnTo>
                    <a:pt x="2113788" y="367309"/>
                  </a:lnTo>
                  <a:lnTo>
                    <a:pt x="2108454" y="362077"/>
                  </a:lnTo>
                  <a:lnTo>
                    <a:pt x="2100834" y="359029"/>
                  </a:lnTo>
                  <a:lnTo>
                    <a:pt x="2082673" y="359029"/>
                  </a:lnTo>
                  <a:lnTo>
                    <a:pt x="2059178" y="393192"/>
                  </a:lnTo>
                  <a:lnTo>
                    <a:pt x="2059762" y="400697"/>
                  </a:lnTo>
                  <a:lnTo>
                    <a:pt x="2082673" y="427609"/>
                  </a:lnTo>
                  <a:lnTo>
                    <a:pt x="2100834" y="427609"/>
                  </a:lnTo>
                  <a:lnTo>
                    <a:pt x="2108454" y="424434"/>
                  </a:lnTo>
                  <a:lnTo>
                    <a:pt x="2114804" y="418338"/>
                  </a:lnTo>
                  <a:lnTo>
                    <a:pt x="2115108" y="417957"/>
                  </a:lnTo>
                  <a:lnTo>
                    <a:pt x="2118969" y="413270"/>
                  </a:lnTo>
                  <a:lnTo>
                    <a:pt x="2121941" y="407390"/>
                  </a:lnTo>
                  <a:lnTo>
                    <a:pt x="2123732" y="400697"/>
                  </a:lnTo>
                  <a:lnTo>
                    <a:pt x="2124329" y="393192"/>
                  </a:lnTo>
                  <a:close/>
                </a:path>
                <a:path w="6940550" h="1569085">
                  <a:moveTo>
                    <a:pt x="2176272" y="442341"/>
                  </a:moveTo>
                  <a:lnTo>
                    <a:pt x="2082419" y="442341"/>
                  </a:lnTo>
                  <a:lnTo>
                    <a:pt x="2082419" y="452247"/>
                  </a:lnTo>
                  <a:lnTo>
                    <a:pt x="2165223" y="452247"/>
                  </a:lnTo>
                  <a:lnTo>
                    <a:pt x="2165223" y="497332"/>
                  </a:lnTo>
                  <a:lnTo>
                    <a:pt x="2176272" y="497332"/>
                  </a:lnTo>
                  <a:lnTo>
                    <a:pt x="2176272" y="442341"/>
                  </a:lnTo>
                  <a:close/>
                </a:path>
                <a:path w="6940550" h="1569085">
                  <a:moveTo>
                    <a:pt x="2176272" y="353822"/>
                  </a:moveTo>
                  <a:lnTo>
                    <a:pt x="2165223" y="353822"/>
                  </a:lnTo>
                  <a:lnTo>
                    <a:pt x="2165223" y="392049"/>
                  </a:lnTo>
                  <a:lnTo>
                    <a:pt x="2148459" y="392049"/>
                  </a:lnTo>
                  <a:lnTo>
                    <a:pt x="2148459" y="356743"/>
                  </a:lnTo>
                  <a:lnTo>
                    <a:pt x="2137410" y="356743"/>
                  </a:lnTo>
                  <a:lnTo>
                    <a:pt x="2137410" y="434340"/>
                  </a:lnTo>
                  <a:lnTo>
                    <a:pt x="2148459" y="434340"/>
                  </a:lnTo>
                  <a:lnTo>
                    <a:pt x="2148459" y="401955"/>
                  </a:lnTo>
                  <a:lnTo>
                    <a:pt x="2165223" y="401955"/>
                  </a:lnTo>
                  <a:lnTo>
                    <a:pt x="2165223" y="434340"/>
                  </a:lnTo>
                  <a:lnTo>
                    <a:pt x="2176272" y="434340"/>
                  </a:lnTo>
                  <a:lnTo>
                    <a:pt x="2176272" y="401955"/>
                  </a:lnTo>
                  <a:lnTo>
                    <a:pt x="2176272" y="392049"/>
                  </a:lnTo>
                  <a:lnTo>
                    <a:pt x="2176272" y="353822"/>
                  </a:lnTo>
                  <a:close/>
                </a:path>
                <a:path w="6940550" h="1569085">
                  <a:moveTo>
                    <a:pt x="2292477" y="454025"/>
                  </a:moveTo>
                  <a:lnTo>
                    <a:pt x="2266569" y="425958"/>
                  </a:lnTo>
                  <a:lnTo>
                    <a:pt x="2261793" y="416814"/>
                  </a:lnTo>
                  <a:lnTo>
                    <a:pt x="2258504" y="408152"/>
                  </a:lnTo>
                  <a:lnTo>
                    <a:pt x="2256459" y="399313"/>
                  </a:lnTo>
                  <a:lnTo>
                    <a:pt x="2255824" y="391287"/>
                  </a:lnTo>
                  <a:lnTo>
                    <a:pt x="2255774" y="376174"/>
                  </a:lnTo>
                  <a:lnTo>
                    <a:pt x="2287016" y="376174"/>
                  </a:lnTo>
                  <a:lnTo>
                    <a:pt x="2287016" y="366268"/>
                  </a:lnTo>
                  <a:lnTo>
                    <a:pt x="2212975" y="366268"/>
                  </a:lnTo>
                  <a:lnTo>
                    <a:pt x="2212975" y="376174"/>
                  </a:lnTo>
                  <a:lnTo>
                    <a:pt x="2244852" y="376174"/>
                  </a:lnTo>
                  <a:lnTo>
                    <a:pt x="2244852" y="391287"/>
                  </a:lnTo>
                  <a:lnTo>
                    <a:pt x="2228405" y="436587"/>
                  </a:lnTo>
                  <a:lnTo>
                    <a:pt x="2207641" y="456946"/>
                  </a:lnTo>
                  <a:lnTo>
                    <a:pt x="2216277" y="464312"/>
                  </a:lnTo>
                  <a:lnTo>
                    <a:pt x="2242439" y="434111"/>
                  </a:lnTo>
                  <a:lnTo>
                    <a:pt x="2250694" y="416814"/>
                  </a:lnTo>
                  <a:lnTo>
                    <a:pt x="2252738" y="422262"/>
                  </a:lnTo>
                  <a:lnTo>
                    <a:pt x="2279434" y="457936"/>
                  </a:lnTo>
                  <a:lnTo>
                    <a:pt x="2284730" y="462280"/>
                  </a:lnTo>
                  <a:lnTo>
                    <a:pt x="2292477" y="454025"/>
                  </a:lnTo>
                  <a:close/>
                </a:path>
                <a:path w="6940550" h="1569085">
                  <a:moveTo>
                    <a:pt x="2343277" y="412115"/>
                  </a:moveTo>
                  <a:lnTo>
                    <a:pt x="2318512" y="412115"/>
                  </a:lnTo>
                  <a:lnTo>
                    <a:pt x="2318512" y="353822"/>
                  </a:lnTo>
                  <a:lnTo>
                    <a:pt x="2307336" y="353822"/>
                  </a:lnTo>
                  <a:lnTo>
                    <a:pt x="2307336" y="497332"/>
                  </a:lnTo>
                  <a:lnTo>
                    <a:pt x="2318512" y="497332"/>
                  </a:lnTo>
                  <a:lnTo>
                    <a:pt x="2318512" y="422021"/>
                  </a:lnTo>
                  <a:lnTo>
                    <a:pt x="2343277" y="422021"/>
                  </a:lnTo>
                  <a:lnTo>
                    <a:pt x="2343277" y="412115"/>
                  </a:lnTo>
                  <a:close/>
                </a:path>
                <a:path w="6940550" h="1569085">
                  <a:moveTo>
                    <a:pt x="2442654" y="426313"/>
                  </a:moveTo>
                  <a:lnTo>
                    <a:pt x="2413266" y="400050"/>
                  </a:lnTo>
                  <a:lnTo>
                    <a:pt x="2412822" y="399402"/>
                  </a:lnTo>
                  <a:lnTo>
                    <a:pt x="2409456" y="392328"/>
                  </a:lnTo>
                  <a:lnTo>
                    <a:pt x="2407437" y="385165"/>
                  </a:lnTo>
                  <a:lnTo>
                    <a:pt x="2406777" y="377952"/>
                  </a:lnTo>
                  <a:lnTo>
                    <a:pt x="2406777" y="359410"/>
                  </a:lnTo>
                  <a:lnTo>
                    <a:pt x="2396109" y="359410"/>
                  </a:lnTo>
                  <a:lnTo>
                    <a:pt x="2396109" y="377952"/>
                  </a:lnTo>
                  <a:lnTo>
                    <a:pt x="2395347" y="385724"/>
                  </a:lnTo>
                  <a:lnTo>
                    <a:pt x="2373261" y="421284"/>
                  </a:lnTo>
                  <a:lnTo>
                    <a:pt x="2359279" y="430403"/>
                  </a:lnTo>
                  <a:lnTo>
                    <a:pt x="2367407" y="438150"/>
                  </a:lnTo>
                  <a:lnTo>
                    <a:pt x="2399284" y="406400"/>
                  </a:lnTo>
                  <a:lnTo>
                    <a:pt x="2401697" y="400050"/>
                  </a:lnTo>
                  <a:lnTo>
                    <a:pt x="2404237" y="405638"/>
                  </a:lnTo>
                  <a:lnTo>
                    <a:pt x="2435225" y="434340"/>
                  </a:lnTo>
                  <a:lnTo>
                    <a:pt x="2442641" y="426427"/>
                  </a:lnTo>
                  <a:close/>
                </a:path>
                <a:path w="6940550" h="1569085">
                  <a:moveTo>
                    <a:pt x="2476373" y="482219"/>
                  </a:moveTo>
                  <a:lnTo>
                    <a:pt x="2396109" y="482219"/>
                  </a:lnTo>
                  <a:lnTo>
                    <a:pt x="2396109" y="447548"/>
                  </a:lnTo>
                  <a:lnTo>
                    <a:pt x="2384806" y="447548"/>
                  </a:lnTo>
                  <a:lnTo>
                    <a:pt x="2384806" y="492379"/>
                  </a:lnTo>
                  <a:lnTo>
                    <a:pt x="2476373" y="492379"/>
                  </a:lnTo>
                  <a:lnTo>
                    <a:pt x="2476373" y="482219"/>
                  </a:lnTo>
                  <a:close/>
                </a:path>
                <a:path w="6940550" h="1569085">
                  <a:moveTo>
                    <a:pt x="2493264" y="398653"/>
                  </a:moveTo>
                  <a:lnTo>
                    <a:pt x="2471547" y="398653"/>
                  </a:lnTo>
                  <a:lnTo>
                    <a:pt x="2471547" y="353822"/>
                  </a:lnTo>
                  <a:lnTo>
                    <a:pt x="2460498" y="353822"/>
                  </a:lnTo>
                  <a:lnTo>
                    <a:pt x="2460498" y="458216"/>
                  </a:lnTo>
                  <a:lnTo>
                    <a:pt x="2471547" y="458216"/>
                  </a:lnTo>
                  <a:lnTo>
                    <a:pt x="2471547" y="408559"/>
                  </a:lnTo>
                  <a:lnTo>
                    <a:pt x="2493264" y="408559"/>
                  </a:lnTo>
                  <a:lnTo>
                    <a:pt x="2493264" y="398653"/>
                  </a:lnTo>
                  <a:close/>
                </a:path>
                <a:path w="6940550" h="1569085">
                  <a:moveTo>
                    <a:pt x="2587879" y="366649"/>
                  </a:moveTo>
                  <a:lnTo>
                    <a:pt x="2520823" y="366649"/>
                  </a:lnTo>
                  <a:lnTo>
                    <a:pt x="2520823" y="376555"/>
                  </a:lnTo>
                  <a:lnTo>
                    <a:pt x="2576068" y="376555"/>
                  </a:lnTo>
                  <a:lnTo>
                    <a:pt x="2573604" y="389610"/>
                  </a:lnTo>
                  <a:lnTo>
                    <a:pt x="2555113" y="424307"/>
                  </a:lnTo>
                  <a:lnTo>
                    <a:pt x="2525750" y="449033"/>
                  </a:lnTo>
                  <a:lnTo>
                    <a:pt x="2514727" y="454406"/>
                  </a:lnTo>
                  <a:lnTo>
                    <a:pt x="2523363" y="463423"/>
                  </a:lnTo>
                  <a:lnTo>
                    <a:pt x="2550972" y="443953"/>
                  </a:lnTo>
                  <a:lnTo>
                    <a:pt x="2570950" y="421322"/>
                  </a:lnTo>
                  <a:lnTo>
                    <a:pt x="2583256" y="395566"/>
                  </a:lnTo>
                  <a:lnTo>
                    <a:pt x="2587879" y="366649"/>
                  </a:lnTo>
                  <a:close/>
                </a:path>
                <a:path w="6940550" h="1569085">
                  <a:moveTo>
                    <a:pt x="2648966" y="413004"/>
                  </a:moveTo>
                  <a:lnTo>
                    <a:pt x="2623312" y="413004"/>
                  </a:lnTo>
                  <a:lnTo>
                    <a:pt x="2623312" y="353822"/>
                  </a:lnTo>
                  <a:lnTo>
                    <a:pt x="2612136" y="353822"/>
                  </a:lnTo>
                  <a:lnTo>
                    <a:pt x="2612136" y="497332"/>
                  </a:lnTo>
                  <a:lnTo>
                    <a:pt x="2623312" y="497332"/>
                  </a:lnTo>
                  <a:lnTo>
                    <a:pt x="2623312" y="422910"/>
                  </a:lnTo>
                  <a:lnTo>
                    <a:pt x="2648966" y="422910"/>
                  </a:lnTo>
                  <a:lnTo>
                    <a:pt x="2648966" y="413004"/>
                  </a:lnTo>
                  <a:close/>
                </a:path>
                <a:path w="6940550" h="1569085">
                  <a:moveTo>
                    <a:pt x="2828544" y="439801"/>
                  </a:moveTo>
                  <a:lnTo>
                    <a:pt x="2817622" y="439801"/>
                  </a:lnTo>
                  <a:lnTo>
                    <a:pt x="2817622" y="449453"/>
                  </a:lnTo>
                  <a:lnTo>
                    <a:pt x="2817622" y="483997"/>
                  </a:lnTo>
                  <a:lnTo>
                    <a:pt x="2750820" y="483997"/>
                  </a:lnTo>
                  <a:lnTo>
                    <a:pt x="2750820" y="449453"/>
                  </a:lnTo>
                  <a:lnTo>
                    <a:pt x="2817622" y="449453"/>
                  </a:lnTo>
                  <a:lnTo>
                    <a:pt x="2817622" y="439801"/>
                  </a:lnTo>
                  <a:lnTo>
                    <a:pt x="2739898" y="439801"/>
                  </a:lnTo>
                  <a:lnTo>
                    <a:pt x="2739898" y="493903"/>
                  </a:lnTo>
                  <a:lnTo>
                    <a:pt x="2828544" y="493903"/>
                  </a:lnTo>
                  <a:lnTo>
                    <a:pt x="2828544" y="483997"/>
                  </a:lnTo>
                  <a:lnTo>
                    <a:pt x="2828544" y="449453"/>
                  </a:lnTo>
                  <a:lnTo>
                    <a:pt x="2828544" y="439801"/>
                  </a:lnTo>
                  <a:close/>
                </a:path>
                <a:path w="6940550" h="1569085">
                  <a:moveTo>
                    <a:pt x="2850515" y="410464"/>
                  </a:moveTo>
                  <a:lnTo>
                    <a:pt x="2827274" y="410464"/>
                  </a:lnTo>
                  <a:lnTo>
                    <a:pt x="2828099" y="398399"/>
                  </a:lnTo>
                  <a:lnTo>
                    <a:pt x="2828696" y="385826"/>
                  </a:lnTo>
                  <a:lnTo>
                    <a:pt x="2829052" y="372783"/>
                  </a:lnTo>
                  <a:lnTo>
                    <a:pt x="2829179" y="359283"/>
                  </a:lnTo>
                  <a:lnTo>
                    <a:pt x="2739517" y="359283"/>
                  </a:lnTo>
                  <a:lnTo>
                    <a:pt x="2739517" y="369189"/>
                  </a:lnTo>
                  <a:lnTo>
                    <a:pt x="2818003" y="369189"/>
                  </a:lnTo>
                  <a:lnTo>
                    <a:pt x="2817901" y="380860"/>
                  </a:lnTo>
                  <a:lnTo>
                    <a:pt x="2817596" y="391642"/>
                  </a:lnTo>
                  <a:lnTo>
                    <a:pt x="2817088" y="401523"/>
                  </a:lnTo>
                  <a:lnTo>
                    <a:pt x="2816352" y="410464"/>
                  </a:lnTo>
                  <a:lnTo>
                    <a:pt x="2717292" y="410464"/>
                  </a:lnTo>
                  <a:lnTo>
                    <a:pt x="2717292" y="420497"/>
                  </a:lnTo>
                  <a:lnTo>
                    <a:pt x="2850515" y="420497"/>
                  </a:lnTo>
                  <a:lnTo>
                    <a:pt x="2850515" y="410464"/>
                  </a:lnTo>
                  <a:close/>
                </a:path>
                <a:path w="6940550" h="1569085">
                  <a:moveTo>
                    <a:pt x="2981706" y="372618"/>
                  </a:moveTo>
                  <a:lnTo>
                    <a:pt x="2977896" y="366014"/>
                  </a:lnTo>
                  <a:lnTo>
                    <a:pt x="2973908" y="363601"/>
                  </a:lnTo>
                  <a:lnTo>
                    <a:pt x="2970149" y="361315"/>
                  </a:lnTo>
                  <a:lnTo>
                    <a:pt x="2970149" y="375666"/>
                  </a:lnTo>
                  <a:lnTo>
                    <a:pt x="2970149" y="386334"/>
                  </a:lnTo>
                  <a:lnTo>
                    <a:pt x="2967228" y="390525"/>
                  </a:lnTo>
                  <a:lnTo>
                    <a:pt x="2936367" y="398272"/>
                  </a:lnTo>
                  <a:lnTo>
                    <a:pt x="2928505" y="397992"/>
                  </a:lnTo>
                  <a:lnTo>
                    <a:pt x="2902458" y="386334"/>
                  </a:lnTo>
                  <a:lnTo>
                    <a:pt x="2902458" y="375666"/>
                  </a:lnTo>
                  <a:lnTo>
                    <a:pt x="2936367" y="363601"/>
                  </a:lnTo>
                  <a:lnTo>
                    <a:pt x="2944152" y="363893"/>
                  </a:lnTo>
                  <a:lnTo>
                    <a:pt x="2970149" y="375666"/>
                  </a:lnTo>
                  <a:lnTo>
                    <a:pt x="2970149" y="361315"/>
                  </a:lnTo>
                  <a:lnTo>
                    <a:pt x="2963735" y="358152"/>
                  </a:lnTo>
                  <a:lnTo>
                    <a:pt x="2955963" y="355892"/>
                  </a:lnTo>
                  <a:lnTo>
                    <a:pt x="2946831" y="354533"/>
                  </a:lnTo>
                  <a:lnTo>
                    <a:pt x="2936367" y="354076"/>
                  </a:lnTo>
                  <a:lnTo>
                    <a:pt x="2925813" y="354533"/>
                  </a:lnTo>
                  <a:lnTo>
                    <a:pt x="2890901" y="372618"/>
                  </a:lnTo>
                  <a:lnTo>
                    <a:pt x="2890901" y="389255"/>
                  </a:lnTo>
                  <a:lnTo>
                    <a:pt x="2925813" y="407352"/>
                  </a:lnTo>
                  <a:lnTo>
                    <a:pt x="2936367" y="407797"/>
                  </a:lnTo>
                  <a:lnTo>
                    <a:pt x="2946831" y="407352"/>
                  </a:lnTo>
                  <a:lnTo>
                    <a:pt x="2955963" y="405993"/>
                  </a:lnTo>
                  <a:lnTo>
                    <a:pt x="2963735" y="403733"/>
                  </a:lnTo>
                  <a:lnTo>
                    <a:pt x="2970149" y="400558"/>
                  </a:lnTo>
                  <a:lnTo>
                    <a:pt x="2973908" y="398272"/>
                  </a:lnTo>
                  <a:lnTo>
                    <a:pt x="2977896" y="395859"/>
                  </a:lnTo>
                  <a:lnTo>
                    <a:pt x="2981706" y="389255"/>
                  </a:lnTo>
                  <a:lnTo>
                    <a:pt x="2981706" y="372618"/>
                  </a:lnTo>
                  <a:close/>
                </a:path>
                <a:path w="6940550" h="1569085">
                  <a:moveTo>
                    <a:pt x="3002915" y="419354"/>
                  </a:moveTo>
                  <a:lnTo>
                    <a:pt x="2958211" y="419354"/>
                  </a:lnTo>
                  <a:lnTo>
                    <a:pt x="2958211" y="429387"/>
                  </a:lnTo>
                  <a:lnTo>
                    <a:pt x="2958211" y="445643"/>
                  </a:lnTo>
                  <a:lnTo>
                    <a:pt x="2952242" y="444119"/>
                  </a:lnTo>
                  <a:lnTo>
                    <a:pt x="2945003" y="443357"/>
                  </a:lnTo>
                  <a:lnTo>
                    <a:pt x="2927731" y="443357"/>
                  </a:lnTo>
                  <a:lnTo>
                    <a:pt x="2920365" y="444119"/>
                  </a:lnTo>
                  <a:lnTo>
                    <a:pt x="2914396" y="445643"/>
                  </a:lnTo>
                  <a:lnTo>
                    <a:pt x="2914396" y="429387"/>
                  </a:lnTo>
                  <a:lnTo>
                    <a:pt x="2958211" y="429387"/>
                  </a:lnTo>
                  <a:lnTo>
                    <a:pt x="2958211" y="419354"/>
                  </a:lnTo>
                  <a:lnTo>
                    <a:pt x="2869692" y="419354"/>
                  </a:lnTo>
                  <a:lnTo>
                    <a:pt x="2869692" y="429387"/>
                  </a:lnTo>
                  <a:lnTo>
                    <a:pt x="2903474" y="429387"/>
                  </a:lnTo>
                  <a:lnTo>
                    <a:pt x="2903474" y="449834"/>
                  </a:lnTo>
                  <a:lnTo>
                    <a:pt x="2894584" y="454533"/>
                  </a:lnTo>
                  <a:lnTo>
                    <a:pt x="2890139" y="461391"/>
                  </a:lnTo>
                  <a:lnTo>
                    <a:pt x="2890139" y="478409"/>
                  </a:lnTo>
                  <a:lnTo>
                    <a:pt x="2925788" y="496265"/>
                  </a:lnTo>
                  <a:lnTo>
                    <a:pt x="2936367" y="496697"/>
                  </a:lnTo>
                  <a:lnTo>
                    <a:pt x="2946857" y="496265"/>
                  </a:lnTo>
                  <a:lnTo>
                    <a:pt x="2956064" y="494957"/>
                  </a:lnTo>
                  <a:lnTo>
                    <a:pt x="2963951" y="492734"/>
                  </a:lnTo>
                  <a:lnTo>
                    <a:pt x="2970530" y="489585"/>
                  </a:lnTo>
                  <a:lnTo>
                    <a:pt x="2974416" y="487299"/>
                  </a:lnTo>
                  <a:lnTo>
                    <a:pt x="2978531" y="484886"/>
                  </a:lnTo>
                  <a:lnTo>
                    <a:pt x="2982468" y="478409"/>
                  </a:lnTo>
                  <a:lnTo>
                    <a:pt x="2982468" y="461391"/>
                  </a:lnTo>
                  <a:lnTo>
                    <a:pt x="2978023" y="454533"/>
                  </a:lnTo>
                  <a:lnTo>
                    <a:pt x="2975013" y="452882"/>
                  </a:lnTo>
                  <a:lnTo>
                    <a:pt x="2970784" y="450557"/>
                  </a:lnTo>
                  <a:lnTo>
                    <a:pt x="2970784" y="464693"/>
                  </a:lnTo>
                  <a:lnTo>
                    <a:pt x="2970784" y="475488"/>
                  </a:lnTo>
                  <a:lnTo>
                    <a:pt x="2967863" y="479679"/>
                  </a:lnTo>
                  <a:lnTo>
                    <a:pt x="2936367" y="487299"/>
                  </a:lnTo>
                  <a:lnTo>
                    <a:pt x="2928391" y="487019"/>
                  </a:lnTo>
                  <a:lnTo>
                    <a:pt x="2901823" y="475488"/>
                  </a:lnTo>
                  <a:lnTo>
                    <a:pt x="2901823" y="464693"/>
                  </a:lnTo>
                  <a:lnTo>
                    <a:pt x="2936367" y="452882"/>
                  </a:lnTo>
                  <a:lnTo>
                    <a:pt x="2944317" y="453174"/>
                  </a:lnTo>
                  <a:lnTo>
                    <a:pt x="2970784" y="464693"/>
                  </a:lnTo>
                  <a:lnTo>
                    <a:pt x="2970784" y="450557"/>
                  </a:lnTo>
                  <a:lnTo>
                    <a:pt x="2969260" y="449707"/>
                  </a:lnTo>
                  <a:lnTo>
                    <a:pt x="2969260" y="445643"/>
                  </a:lnTo>
                  <a:lnTo>
                    <a:pt x="2969260" y="429387"/>
                  </a:lnTo>
                  <a:lnTo>
                    <a:pt x="3002915" y="429387"/>
                  </a:lnTo>
                  <a:lnTo>
                    <a:pt x="3002915" y="419354"/>
                  </a:lnTo>
                  <a:close/>
                </a:path>
                <a:path w="6940550" h="1569085">
                  <a:moveTo>
                    <a:pt x="3162681" y="454025"/>
                  </a:moveTo>
                  <a:lnTo>
                    <a:pt x="3136773" y="425958"/>
                  </a:lnTo>
                  <a:lnTo>
                    <a:pt x="3131997" y="416814"/>
                  </a:lnTo>
                  <a:lnTo>
                    <a:pt x="3128695" y="408152"/>
                  </a:lnTo>
                  <a:lnTo>
                    <a:pt x="3126663" y="399313"/>
                  </a:lnTo>
                  <a:lnTo>
                    <a:pt x="3126028" y="391287"/>
                  </a:lnTo>
                  <a:lnTo>
                    <a:pt x="3125978" y="376174"/>
                  </a:lnTo>
                  <a:lnTo>
                    <a:pt x="3157220" y="376174"/>
                  </a:lnTo>
                  <a:lnTo>
                    <a:pt x="3157220" y="366268"/>
                  </a:lnTo>
                  <a:lnTo>
                    <a:pt x="3083179" y="366268"/>
                  </a:lnTo>
                  <a:lnTo>
                    <a:pt x="3083179" y="376174"/>
                  </a:lnTo>
                  <a:lnTo>
                    <a:pt x="3115056" y="376174"/>
                  </a:lnTo>
                  <a:lnTo>
                    <a:pt x="3115056" y="391287"/>
                  </a:lnTo>
                  <a:lnTo>
                    <a:pt x="3098609" y="436587"/>
                  </a:lnTo>
                  <a:lnTo>
                    <a:pt x="3077845" y="456946"/>
                  </a:lnTo>
                  <a:lnTo>
                    <a:pt x="3086481" y="464312"/>
                  </a:lnTo>
                  <a:lnTo>
                    <a:pt x="3112643" y="434111"/>
                  </a:lnTo>
                  <a:lnTo>
                    <a:pt x="3120898" y="416814"/>
                  </a:lnTo>
                  <a:lnTo>
                    <a:pt x="3122942" y="422262"/>
                  </a:lnTo>
                  <a:lnTo>
                    <a:pt x="3149638" y="457936"/>
                  </a:lnTo>
                  <a:lnTo>
                    <a:pt x="3154934" y="462280"/>
                  </a:lnTo>
                  <a:lnTo>
                    <a:pt x="3162681" y="454025"/>
                  </a:lnTo>
                  <a:close/>
                </a:path>
                <a:path w="6940550" h="1569085">
                  <a:moveTo>
                    <a:pt x="3213481" y="412115"/>
                  </a:moveTo>
                  <a:lnTo>
                    <a:pt x="3188716" y="412115"/>
                  </a:lnTo>
                  <a:lnTo>
                    <a:pt x="3188716" y="353822"/>
                  </a:lnTo>
                  <a:lnTo>
                    <a:pt x="3177540" y="353822"/>
                  </a:lnTo>
                  <a:lnTo>
                    <a:pt x="3177540" y="497332"/>
                  </a:lnTo>
                  <a:lnTo>
                    <a:pt x="3188716" y="497332"/>
                  </a:lnTo>
                  <a:lnTo>
                    <a:pt x="3188716" y="422021"/>
                  </a:lnTo>
                  <a:lnTo>
                    <a:pt x="3213481" y="422021"/>
                  </a:lnTo>
                  <a:lnTo>
                    <a:pt x="3213481" y="412115"/>
                  </a:lnTo>
                  <a:close/>
                </a:path>
                <a:path w="6940550" h="1569085">
                  <a:moveTo>
                    <a:pt x="3312858" y="426313"/>
                  </a:moveTo>
                  <a:lnTo>
                    <a:pt x="3283470" y="400050"/>
                  </a:lnTo>
                  <a:lnTo>
                    <a:pt x="3283026" y="399402"/>
                  </a:lnTo>
                  <a:lnTo>
                    <a:pt x="3279660" y="392328"/>
                  </a:lnTo>
                  <a:lnTo>
                    <a:pt x="3277641" y="385165"/>
                  </a:lnTo>
                  <a:lnTo>
                    <a:pt x="3276981" y="377952"/>
                  </a:lnTo>
                  <a:lnTo>
                    <a:pt x="3276981" y="359410"/>
                  </a:lnTo>
                  <a:lnTo>
                    <a:pt x="3266313" y="359410"/>
                  </a:lnTo>
                  <a:lnTo>
                    <a:pt x="3266313" y="377952"/>
                  </a:lnTo>
                  <a:lnTo>
                    <a:pt x="3265551" y="385724"/>
                  </a:lnTo>
                  <a:lnTo>
                    <a:pt x="3243465" y="421284"/>
                  </a:lnTo>
                  <a:lnTo>
                    <a:pt x="3229483" y="430403"/>
                  </a:lnTo>
                  <a:lnTo>
                    <a:pt x="3237611" y="438150"/>
                  </a:lnTo>
                  <a:lnTo>
                    <a:pt x="3269488" y="406400"/>
                  </a:lnTo>
                  <a:lnTo>
                    <a:pt x="3271901" y="400050"/>
                  </a:lnTo>
                  <a:lnTo>
                    <a:pt x="3274441" y="405638"/>
                  </a:lnTo>
                  <a:lnTo>
                    <a:pt x="3305429" y="434340"/>
                  </a:lnTo>
                  <a:lnTo>
                    <a:pt x="3312845" y="426427"/>
                  </a:lnTo>
                  <a:close/>
                </a:path>
                <a:path w="6940550" h="1569085">
                  <a:moveTo>
                    <a:pt x="3346577" y="482219"/>
                  </a:moveTo>
                  <a:lnTo>
                    <a:pt x="3266313" y="482219"/>
                  </a:lnTo>
                  <a:lnTo>
                    <a:pt x="3266313" y="447548"/>
                  </a:lnTo>
                  <a:lnTo>
                    <a:pt x="3255010" y="447548"/>
                  </a:lnTo>
                  <a:lnTo>
                    <a:pt x="3255010" y="492379"/>
                  </a:lnTo>
                  <a:lnTo>
                    <a:pt x="3346577" y="492379"/>
                  </a:lnTo>
                  <a:lnTo>
                    <a:pt x="3346577" y="482219"/>
                  </a:lnTo>
                  <a:close/>
                </a:path>
                <a:path w="6940550" h="1569085">
                  <a:moveTo>
                    <a:pt x="3363468" y="398653"/>
                  </a:moveTo>
                  <a:lnTo>
                    <a:pt x="3341751" y="398653"/>
                  </a:lnTo>
                  <a:lnTo>
                    <a:pt x="3341751" y="353822"/>
                  </a:lnTo>
                  <a:lnTo>
                    <a:pt x="3330702" y="353822"/>
                  </a:lnTo>
                  <a:lnTo>
                    <a:pt x="3330702" y="458216"/>
                  </a:lnTo>
                  <a:lnTo>
                    <a:pt x="3341751" y="458216"/>
                  </a:lnTo>
                  <a:lnTo>
                    <a:pt x="3341751" y="408559"/>
                  </a:lnTo>
                  <a:lnTo>
                    <a:pt x="3363468" y="408559"/>
                  </a:lnTo>
                  <a:lnTo>
                    <a:pt x="3363468" y="398653"/>
                  </a:lnTo>
                  <a:close/>
                </a:path>
                <a:path w="6940550" h="1569085">
                  <a:moveTo>
                    <a:pt x="3464433" y="363601"/>
                  </a:moveTo>
                  <a:lnTo>
                    <a:pt x="3392932" y="363601"/>
                  </a:lnTo>
                  <a:lnTo>
                    <a:pt x="3392932" y="373507"/>
                  </a:lnTo>
                  <a:lnTo>
                    <a:pt x="3453257" y="373507"/>
                  </a:lnTo>
                  <a:lnTo>
                    <a:pt x="3453130" y="383273"/>
                  </a:lnTo>
                  <a:lnTo>
                    <a:pt x="3452761" y="393115"/>
                  </a:lnTo>
                  <a:lnTo>
                    <a:pt x="3452126" y="403034"/>
                  </a:lnTo>
                  <a:lnTo>
                    <a:pt x="3451225" y="413004"/>
                  </a:lnTo>
                  <a:lnTo>
                    <a:pt x="3462020" y="413766"/>
                  </a:lnTo>
                  <a:lnTo>
                    <a:pt x="3463036" y="402767"/>
                  </a:lnTo>
                  <a:lnTo>
                    <a:pt x="3463798" y="390740"/>
                  </a:lnTo>
                  <a:lnTo>
                    <a:pt x="3464268" y="377672"/>
                  </a:lnTo>
                  <a:lnTo>
                    <a:pt x="3464433" y="363601"/>
                  </a:lnTo>
                  <a:close/>
                </a:path>
                <a:path w="6940550" h="1569085">
                  <a:moveTo>
                    <a:pt x="3474085" y="434721"/>
                  </a:moveTo>
                  <a:lnTo>
                    <a:pt x="3473653" y="426593"/>
                  </a:lnTo>
                  <a:lnTo>
                    <a:pt x="3473577" y="425069"/>
                  </a:lnTo>
                  <a:lnTo>
                    <a:pt x="3463734" y="425615"/>
                  </a:lnTo>
                  <a:lnTo>
                    <a:pt x="3452749" y="426072"/>
                  </a:lnTo>
                  <a:lnTo>
                    <a:pt x="3440607" y="426415"/>
                  </a:lnTo>
                  <a:lnTo>
                    <a:pt x="3427349" y="426593"/>
                  </a:lnTo>
                  <a:lnTo>
                    <a:pt x="3427349" y="394970"/>
                  </a:lnTo>
                  <a:lnTo>
                    <a:pt x="3416173" y="394970"/>
                  </a:lnTo>
                  <a:lnTo>
                    <a:pt x="3416173" y="426847"/>
                  </a:lnTo>
                  <a:lnTo>
                    <a:pt x="3407880" y="427024"/>
                  </a:lnTo>
                  <a:lnTo>
                    <a:pt x="3380867" y="427228"/>
                  </a:lnTo>
                  <a:lnTo>
                    <a:pt x="3381883" y="437134"/>
                  </a:lnTo>
                  <a:lnTo>
                    <a:pt x="3431794" y="436372"/>
                  </a:lnTo>
                  <a:lnTo>
                    <a:pt x="3458502" y="435508"/>
                  </a:lnTo>
                  <a:lnTo>
                    <a:pt x="3467697" y="435114"/>
                  </a:lnTo>
                  <a:lnTo>
                    <a:pt x="3474085" y="434721"/>
                  </a:lnTo>
                  <a:close/>
                </a:path>
                <a:path w="6940550" h="1569085">
                  <a:moveTo>
                    <a:pt x="3499612" y="482600"/>
                  </a:moveTo>
                  <a:lnTo>
                    <a:pt x="3417316" y="482600"/>
                  </a:lnTo>
                  <a:lnTo>
                    <a:pt x="3417316" y="451104"/>
                  </a:lnTo>
                  <a:lnTo>
                    <a:pt x="3406140" y="451104"/>
                  </a:lnTo>
                  <a:lnTo>
                    <a:pt x="3406140" y="492506"/>
                  </a:lnTo>
                  <a:lnTo>
                    <a:pt x="3499612" y="492506"/>
                  </a:lnTo>
                  <a:lnTo>
                    <a:pt x="3499612" y="482600"/>
                  </a:lnTo>
                  <a:close/>
                </a:path>
                <a:path w="6940550" h="1569085">
                  <a:moveTo>
                    <a:pt x="3517265" y="406908"/>
                  </a:moveTo>
                  <a:lnTo>
                    <a:pt x="3495802" y="406908"/>
                  </a:lnTo>
                  <a:lnTo>
                    <a:pt x="3495802" y="353822"/>
                  </a:lnTo>
                  <a:lnTo>
                    <a:pt x="3484626" y="353822"/>
                  </a:lnTo>
                  <a:lnTo>
                    <a:pt x="3484626" y="460756"/>
                  </a:lnTo>
                  <a:lnTo>
                    <a:pt x="3495802" y="460756"/>
                  </a:lnTo>
                  <a:lnTo>
                    <a:pt x="3495802" y="416941"/>
                  </a:lnTo>
                  <a:lnTo>
                    <a:pt x="3517265" y="416941"/>
                  </a:lnTo>
                  <a:lnTo>
                    <a:pt x="3517265" y="406908"/>
                  </a:lnTo>
                  <a:close/>
                </a:path>
                <a:path w="6940550" h="1569085">
                  <a:moveTo>
                    <a:pt x="3625723" y="463042"/>
                  </a:moveTo>
                  <a:lnTo>
                    <a:pt x="3624846" y="456438"/>
                  </a:lnTo>
                  <a:lnTo>
                    <a:pt x="3624453" y="453390"/>
                  </a:lnTo>
                  <a:lnTo>
                    <a:pt x="3614826" y="454736"/>
                  </a:lnTo>
                  <a:lnTo>
                    <a:pt x="3600234" y="455676"/>
                  </a:lnTo>
                  <a:lnTo>
                    <a:pt x="3580676" y="456260"/>
                  </a:lnTo>
                  <a:lnTo>
                    <a:pt x="3556127" y="456438"/>
                  </a:lnTo>
                  <a:lnTo>
                    <a:pt x="3556127" y="419100"/>
                  </a:lnTo>
                  <a:lnTo>
                    <a:pt x="3610610" y="419100"/>
                  </a:lnTo>
                  <a:lnTo>
                    <a:pt x="3610610" y="366395"/>
                  </a:lnTo>
                  <a:lnTo>
                    <a:pt x="3544951" y="366395"/>
                  </a:lnTo>
                  <a:lnTo>
                    <a:pt x="3544951" y="376301"/>
                  </a:lnTo>
                  <a:lnTo>
                    <a:pt x="3599561" y="376301"/>
                  </a:lnTo>
                  <a:lnTo>
                    <a:pt x="3599561" y="409448"/>
                  </a:lnTo>
                  <a:lnTo>
                    <a:pt x="3544951" y="409448"/>
                  </a:lnTo>
                  <a:lnTo>
                    <a:pt x="3544951" y="466344"/>
                  </a:lnTo>
                  <a:lnTo>
                    <a:pt x="3573640" y="466153"/>
                  </a:lnTo>
                  <a:lnTo>
                    <a:pt x="3596665" y="465556"/>
                  </a:lnTo>
                  <a:lnTo>
                    <a:pt x="3614026" y="464527"/>
                  </a:lnTo>
                  <a:lnTo>
                    <a:pt x="3625723" y="463042"/>
                  </a:lnTo>
                  <a:close/>
                </a:path>
                <a:path w="6940550" h="1569085">
                  <a:moveTo>
                    <a:pt x="3652012" y="353822"/>
                  </a:moveTo>
                  <a:lnTo>
                    <a:pt x="3640836" y="353822"/>
                  </a:lnTo>
                  <a:lnTo>
                    <a:pt x="3640836" y="497332"/>
                  </a:lnTo>
                  <a:lnTo>
                    <a:pt x="3652012" y="497332"/>
                  </a:lnTo>
                  <a:lnTo>
                    <a:pt x="3652012" y="353822"/>
                  </a:lnTo>
                  <a:close/>
                </a:path>
                <a:path w="6940550" h="1569085">
                  <a:moveTo>
                    <a:pt x="3801364" y="399669"/>
                  </a:moveTo>
                  <a:lnTo>
                    <a:pt x="3719195" y="399669"/>
                  </a:lnTo>
                  <a:lnTo>
                    <a:pt x="3719195" y="386715"/>
                  </a:lnTo>
                  <a:lnTo>
                    <a:pt x="3798062" y="386715"/>
                  </a:lnTo>
                  <a:lnTo>
                    <a:pt x="3798062" y="356235"/>
                  </a:lnTo>
                  <a:lnTo>
                    <a:pt x="3708273" y="356235"/>
                  </a:lnTo>
                  <a:lnTo>
                    <a:pt x="3708273" y="365760"/>
                  </a:lnTo>
                  <a:lnTo>
                    <a:pt x="3787140" y="365760"/>
                  </a:lnTo>
                  <a:lnTo>
                    <a:pt x="3787140" y="378079"/>
                  </a:lnTo>
                  <a:lnTo>
                    <a:pt x="3708273" y="378079"/>
                  </a:lnTo>
                  <a:lnTo>
                    <a:pt x="3708273" y="409067"/>
                  </a:lnTo>
                  <a:lnTo>
                    <a:pt x="3801364" y="409067"/>
                  </a:lnTo>
                  <a:lnTo>
                    <a:pt x="3801364" y="399669"/>
                  </a:lnTo>
                  <a:close/>
                </a:path>
                <a:path w="6940550" h="1569085">
                  <a:moveTo>
                    <a:pt x="3801618" y="486410"/>
                  </a:moveTo>
                  <a:lnTo>
                    <a:pt x="3718687" y="486410"/>
                  </a:lnTo>
                  <a:lnTo>
                    <a:pt x="3718687" y="473329"/>
                  </a:lnTo>
                  <a:lnTo>
                    <a:pt x="3798443" y="473329"/>
                  </a:lnTo>
                  <a:lnTo>
                    <a:pt x="3798443" y="442595"/>
                  </a:lnTo>
                  <a:lnTo>
                    <a:pt x="3707765" y="442595"/>
                  </a:lnTo>
                  <a:lnTo>
                    <a:pt x="3707765" y="452120"/>
                  </a:lnTo>
                  <a:lnTo>
                    <a:pt x="3787521" y="452120"/>
                  </a:lnTo>
                  <a:lnTo>
                    <a:pt x="3787521" y="464439"/>
                  </a:lnTo>
                  <a:lnTo>
                    <a:pt x="3707765" y="464439"/>
                  </a:lnTo>
                  <a:lnTo>
                    <a:pt x="3707765" y="495808"/>
                  </a:lnTo>
                  <a:lnTo>
                    <a:pt x="3801618" y="495808"/>
                  </a:lnTo>
                  <a:lnTo>
                    <a:pt x="3801618" y="486410"/>
                  </a:lnTo>
                  <a:close/>
                </a:path>
                <a:path w="6940550" h="1569085">
                  <a:moveTo>
                    <a:pt x="3819779" y="421132"/>
                  </a:moveTo>
                  <a:lnTo>
                    <a:pt x="3686556" y="421132"/>
                  </a:lnTo>
                  <a:lnTo>
                    <a:pt x="3686556" y="430657"/>
                  </a:lnTo>
                  <a:lnTo>
                    <a:pt x="3819779" y="430657"/>
                  </a:lnTo>
                  <a:lnTo>
                    <a:pt x="3819779" y="421132"/>
                  </a:lnTo>
                  <a:close/>
                </a:path>
                <a:path w="6940550" h="1569085">
                  <a:moveTo>
                    <a:pt x="3978402" y="379095"/>
                  </a:moveTo>
                  <a:lnTo>
                    <a:pt x="3975100" y="371983"/>
                  </a:lnTo>
                  <a:lnTo>
                    <a:pt x="3969715" y="367411"/>
                  </a:lnTo>
                  <a:lnTo>
                    <a:pt x="3968369" y="366268"/>
                  </a:lnTo>
                  <a:lnTo>
                    <a:pt x="3967353" y="365569"/>
                  </a:lnTo>
                  <a:lnTo>
                    <a:pt x="3967353" y="381762"/>
                  </a:lnTo>
                  <a:lnTo>
                    <a:pt x="3967289" y="393954"/>
                  </a:lnTo>
                  <a:lnTo>
                    <a:pt x="3965067" y="398780"/>
                  </a:lnTo>
                  <a:lnTo>
                    <a:pt x="3955923" y="406146"/>
                  </a:lnTo>
                  <a:lnTo>
                    <a:pt x="3949700" y="408051"/>
                  </a:lnTo>
                  <a:lnTo>
                    <a:pt x="3934333" y="408051"/>
                  </a:lnTo>
                  <a:lnTo>
                    <a:pt x="3928110" y="406146"/>
                  </a:lnTo>
                  <a:lnTo>
                    <a:pt x="3923538" y="402463"/>
                  </a:lnTo>
                  <a:lnTo>
                    <a:pt x="3918839" y="398780"/>
                  </a:lnTo>
                  <a:lnTo>
                    <a:pt x="3916553" y="393954"/>
                  </a:lnTo>
                  <a:lnTo>
                    <a:pt x="3916553" y="381762"/>
                  </a:lnTo>
                  <a:lnTo>
                    <a:pt x="3918839" y="376809"/>
                  </a:lnTo>
                  <a:lnTo>
                    <a:pt x="3923538" y="372999"/>
                  </a:lnTo>
                  <a:lnTo>
                    <a:pt x="3928110" y="369189"/>
                  </a:lnTo>
                  <a:lnTo>
                    <a:pt x="3934333" y="367411"/>
                  </a:lnTo>
                  <a:lnTo>
                    <a:pt x="3949700" y="367411"/>
                  </a:lnTo>
                  <a:lnTo>
                    <a:pt x="3955796" y="369189"/>
                  </a:lnTo>
                  <a:lnTo>
                    <a:pt x="3960495" y="372999"/>
                  </a:lnTo>
                  <a:lnTo>
                    <a:pt x="3965067" y="376809"/>
                  </a:lnTo>
                  <a:lnTo>
                    <a:pt x="3967353" y="381762"/>
                  </a:lnTo>
                  <a:lnTo>
                    <a:pt x="3967353" y="365569"/>
                  </a:lnTo>
                  <a:lnTo>
                    <a:pt x="3962984" y="362534"/>
                  </a:lnTo>
                  <a:lnTo>
                    <a:pt x="3956786" y="359879"/>
                  </a:lnTo>
                  <a:lnTo>
                    <a:pt x="3949801" y="358292"/>
                  </a:lnTo>
                  <a:lnTo>
                    <a:pt x="3942080" y="357759"/>
                  </a:lnTo>
                  <a:lnTo>
                    <a:pt x="3934206" y="358292"/>
                  </a:lnTo>
                  <a:lnTo>
                    <a:pt x="3905427" y="379095"/>
                  </a:lnTo>
                  <a:lnTo>
                    <a:pt x="3905427" y="396494"/>
                  </a:lnTo>
                  <a:lnTo>
                    <a:pt x="3942080" y="417703"/>
                  </a:lnTo>
                  <a:lnTo>
                    <a:pt x="3949865" y="417169"/>
                  </a:lnTo>
                  <a:lnTo>
                    <a:pt x="3956850" y="415556"/>
                  </a:lnTo>
                  <a:lnTo>
                    <a:pt x="3963060" y="412889"/>
                  </a:lnTo>
                  <a:lnTo>
                    <a:pt x="3968496" y="409194"/>
                  </a:lnTo>
                  <a:lnTo>
                    <a:pt x="3969842" y="408051"/>
                  </a:lnTo>
                  <a:lnTo>
                    <a:pt x="3975100" y="403606"/>
                  </a:lnTo>
                  <a:lnTo>
                    <a:pt x="3978402" y="396494"/>
                  </a:lnTo>
                  <a:lnTo>
                    <a:pt x="3978402" y="379095"/>
                  </a:lnTo>
                  <a:close/>
                </a:path>
                <a:path w="6940550" h="1569085">
                  <a:moveTo>
                    <a:pt x="3992880" y="438912"/>
                  </a:moveTo>
                  <a:lnTo>
                    <a:pt x="3992372" y="429260"/>
                  </a:lnTo>
                  <a:lnTo>
                    <a:pt x="3972623" y="430174"/>
                  </a:lnTo>
                  <a:lnTo>
                    <a:pt x="3949585" y="430809"/>
                  </a:lnTo>
                  <a:lnTo>
                    <a:pt x="3923233" y="431177"/>
                  </a:lnTo>
                  <a:lnTo>
                    <a:pt x="3893566" y="431292"/>
                  </a:lnTo>
                  <a:lnTo>
                    <a:pt x="3894582" y="441071"/>
                  </a:lnTo>
                  <a:lnTo>
                    <a:pt x="3937381" y="440436"/>
                  </a:lnTo>
                  <a:lnTo>
                    <a:pt x="3937381" y="493268"/>
                  </a:lnTo>
                  <a:lnTo>
                    <a:pt x="3948557" y="493268"/>
                  </a:lnTo>
                  <a:lnTo>
                    <a:pt x="3948557" y="440436"/>
                  </a:lnTo>
                  <a:lnTo>
                    <a:pt x="3948557" y="440309"/>
                  </a:lnTo>
                  <a:lnTo>
                    <a:pt x="3986326" y="439229"/>
                  </a:lnTo>
                  <a:lnTo>
                    <a:pt x="3992880" y="438912"/>
                  </a:lnTo>
                  <a:close/>
                </a:path>
                <a:path w="6940550" h="1569085">
                  <a:moveTo>
                    <a:pt x="4012819" y="353822"/>
                  </a:moveTo>
                  <a:lnTo>
                    <a:pt x="4001643" y="353822"/>
                  </a:lnTo>
                  <a:lnTo>
                    <a:pt x="4001643" y="497332"/>
                  </a:lnTo>
                  <a:lnTo>
                    <a:pt x="4012819" y="497332"/>
                  </a:lnTo>
                  <a:lnTo>
                    <a:pt x="4012819" y="353822"/>
                  </a:lnTo>
                  <a:close/>
                </a:path>
                <a:path w="6940550" h="1569085">
                  <a:moveTo>
                    <a:pt x="4123944" y="409956"/>
                  </a:moveTo>
                  <a:lnTo>
                    <a:pt x="4120769" y="403479"/>
                  </a:lnTo>
                  <a:lnTo>
                    <a:pt x="4116476" y="400050"/>
                  </a:lnTo>
                  <a:lnTo>
                    <a:pt x="4114419" y="398399"/>
                  </a:lnTo>
                  <a:lnTo>
                    <a:pt x="4113022" y="397484"/>
                  </a:lnTo>
                  <a:lnTo>
                    <a:pt x="4113022" y="412369"/>
                  </a:lnTo>
                  <a:lnTo>
                    <a:pt x="4113022" y="422656"/>
                  </a:lnTo>
                  <a:lnTo>
                    <a:pt x="4110863" y="426847"/>
                  </a:lnTo>
                  <a:lnTo>
                    <a:pt x="4102100" y="433578"/>
                  </a:lnTo>
                  <a:lnTo>
                    <a:pt x="4096131" y="435229"/>
                  </a:lnTo>
                  <a:lnTo>
                    <a:pt x="4081145" y="435229"/>
                  </a:lnTo>
                  <a:lnTo>
                    <a:pt x="4075176" y="433578"/>
                  </a:lnTo>
                  <a:lnTo>
                    <a:pt x="4066413" y="426847"/>
                  </a:lnTo>
                  <a:lnTo>
                    <a:pt x="4064254" y="422656"/>
                  </a:lnTo>
                  <a:lnTo>
                    <a:pt x="4064254" y="412369"/>
                  </a:lnTo>
                  <a:lnTo>
                    <a:pt x="4066413" y="408178"/>
                  </a:lnTo>
                  <a:lnTo>
                    <a:pt x="4070731" y="404876"/>
                  </a:lnTo>
                  <a:lnTo>
                    <a:pt x="4075176" y="401701"/>
                  </a:lnTo>
                  <a:lnTo>
                    <a:pt x="4081018" y="400050"/>
                  </a:lnTo>
                  <a:lnTo>
                    <a:pt x="4096131" y="400050"/>
                  </a:lnTo>
                  <a:lnTo>
                    <a:pt x="4102100" y="401701"/>
                  </a:lnTo>
                  <a:lnTo>
                    <a:pt x="4110863" y="408178"/>
                  </a:lnTo>
                  <a:lnTo>
                    <a:pt x="4113022" y="412369"/>
                  </a:lnTo>
                  <a:lnTo>
                    <a:pt x="4113022" y="397484"/>
                  </a:lnTo>
                  <a:lnTo>
                    <a:pt x="4109224" y="394982"/>
                  </a:lnTo>
                  <a:lnTo>
                    <a:pt x="4103192" y="392518"/>
                  </a:lnTo>
                  <a:lnTo>
                    <a:pt x="4096321" y="391033"/>
                  </a:lnTo>
                  <a:lnTo>
                    <a:pt x="4088638" y="390525"/>
                  </a:lnTo>
                  <a:lnTo>
                    <a:pt x="4080865" y="391033"/>
                  </a:lnTo>
                  <a:lnTo>
                    <a:pt x="4053332" y="409956"/>
                  </a:lnTo>
                  <a:lnTo>
                    <a:pt x="4053332" y="425196"/>
                  </a:lnTo>
                  <a:lnTo>
                    <a:pt x="4088511" y="444627"/>
                  </a:lnTo>
                  <a:lnTo>
                    <a:pt x="4096270" y="444131"/>
                  </a:lnTo>
                  <a:lnTo>
                    <a:pt x="4103179" y="442645"/>
                  </a:lnTo>
                  <a:lnTo>
                    <a:pt x="4109224" y="440182"/>
                  </a:lnTo>
                  <a:lnTo>
                    <a:pt x="4114419" y="436753"/>
                  </a:lnTo>
                  <a:lnTo>
                    <a:pt x="4116222" y="435229"/>
                  </a:lnTo>
                  <a:lnTo>
                    <a:pt x="4120769" y="431419"/>
                  </a:lnTo>
                  <a:lnTo>
                    <a:pt x="4123880" y="425196"/>
                  </a:lnTo>
                  <a:lnTo>
                    <a:pt x="4123944" y="409956"/>
                  </a:lnTo>
                  <a:close/>
                </a:path>
                <a:path w="6940550" h="1569085">
                  <a:moveTo>
                    <a:pt x="4131056" y="372999"/>
                  </a:moveTo>
                  <a:lnTo>
                    <a:pt x="4094099" y="372999"/>
                  </a:lnTo>
                  <a:lnTo>
                    <a:pt x="4094099" y="354457"/>
                  </a:lnTo>
                  <a:lnTo>
                    <a:pt x="4082796" y="354457"/>
                  </a:lnTo>
                  <a:lnTo>
                    <a:pt x="4082796" y="372999"/>
                  </a:lnTo>
                  <a:lnTo>
                    <a:pt x="4045712" y="372999"/>
                  </a:lnTo>
                  <a:lnTo>
                    <a:pt x="4045712" y="382905"/>
                  </a:lnTo>
                  <a:lnTo>
                    <a:pt x="4131056" y="382905"/>
                  </a:lnTo>
                  <a:lnTo>
                    <a:pt x="4131056" y="372999"/>
                  </a:lnTo>
                  <a:close/>
                </a:path>
                <a:path w="6940550" h="1569085">
                  <a:moveTo>
                    <a:pt x="4161663" y="484886"/>
                  </a:moveTo>
                  <a:lnTo>
                    <a:pt x="4080764" y="484886"/>
                  </a:lnTo>
                  <a:lnTo>
                    <a:pt x="4080764" y="455041"/>
                  </a:lnTo>
                  <a:lnTo>
                    <a:pt x="4069842" y="455041"/>
                  </a:lnTo>
                  <a:lnTo>
                    <a:pt x="4069842" y="494792"/>
                  </a:lnTo>
                  <a:lnTo>
                    <a:pt x="4161663" y="494792"/>
                  </a:lnTo>
                  <a:lnTo>
                    <a:pt x="4161663" y="484886"/>
                  </a:lnTo>
                  <a:close/>
                </a:path>
                <a:path w="6940550" h="1569085">
                  <a:moveTo>
                    <a:pt x="4178808" y="409194"/>
                  </a:moveTo>
                  <a:lnTo>
                    <a:pt x="4157091" y="409194"/>
                  </a:lnTo>
                  <a:lnTo>
                    <a:pt x="4157091" y="353822"/>
                  </a:lnTo>
                  <a:lnTo>
                    <a:pt x="4146042" y="353822"/>
                  </a:lnTo>
                  <a:lnTo>
                    <a:pt x="4146042" y="460629"/>
                  </a:lnTo>
                  <a:lnTo>
                    <a:pt x="4157091" y="460629"/>
                  </a:lnTo>
                  <a:lnTo>
                    <a:pt x="4157091" y="419354"/>
                  </a:lnTo>
                  <a:lnTo>
                    <a:pt x="4178808" y="419354"/>
                  </a:lnTo>
                  <a:lnTo>
                    <a:pt x="4178808" y="409194"/>
                  </a:lnTo>
                  <a:close/>
                </a:path>
                <a:path w="6940550" h="1569085">
                  <a:moveTo>
                    <a:pt x="4364609" y="460756"/>
                  </a:moveTo>
                  <a:lnTo>
                    <a:pt x="4360672" y="454406"/>
                  </a:lnTo>
                  <a:lnTo>
                    <a:pt x="4356671" y="451993"/>
                  </a:lnTo>
                  <a:lnTo>
                    <a:pt x="4353052" y="449821"/>
                  </a:lnTo>
                  <a:lnTo>
                    <a:pt x="4353052" y="463677"/>
                  </a:lnTo>
                  <a:lnTo>
                    <a:pt x="4353052" y="474472"/>
                  </a:lnTo>
                  <a:lnTo>
                    <a:pt x="4318635" y="486410"/>
                  </a:lnTo>
                  <a:lnTo>
                    <a:pt x="4310672" y="486130"/>
                  </a:lnTo>
                  <a:lnTo>
                    <a:pt x="4284091" y="474472"/>
                  </a:lnTo>
                  <a:lnTo>
                    <a:pt x="4284091" y="463677"/>
                  </a:lnTo>
                  <a:lnTo>
                    <a:pt x="4318635" y="451993"/>
                  </a:lnTo>
                  <a:lnTo>
                    <a:pt x="4326598" y="452285"/>
                  </a:lnTo>
                  <a:lnTo>
                    <a:pt x="4353052" y="463677"/>
                  </a:lnTo>
                  <a:lnTo>
                    <a:pt x="4353052" y="449821"/>
                  </a:lnTo>
                  <a:lnTo>
                    <a:pt x="4318635" y="442468"/>
                  </a:lnTo>
                  <a:lnTo>
                    <a:pt x="4308132" y="442925"/>
                  </a:lnTo>
                  <a:lnTo>
                    <a:pt x="4272534" y="460756"/>
                  </a:lnTo>
                  <a:lnTo>
                    <a:pt x="4272534" y="477393"/>
                  </a:lnTo>
                  <a:lnTo>
                    <a:pt x="4308081" y="495376"/>
                  </a:lnTo>
                  <a:lnTo>
                    <a:pt x="4318635" y="495808"/>
                  </a:lnTo>
                  <a:lnTo>
                    <a:pt x="4329112" y="495376"/>
                  </a:lnTo>
                  <a:lnTo>
                    <a:pt x="4338269" y="494068"/>
                  </a:lnTo>
                  <a:lnTo>
                    <a:pt x="4346118" y="491845"/>
                  </a:lnTo>
                  <a:lnTo>
                    <a:pt x="4352671" y="488696"/>
                  </a:lnTo>
                  <a:lnTo>
                    <a:pt x="4356557" y="486410"/>
                  </a:lnTo>
                  <a:lnTo>
                    <a:pt x="4360672" y="483997"/>
                  </a:lnTo>
                  <a:lnTo>
                    <a:pt x="4364609" y="477393"/>
                  </a:lnTo>
                  <a:lnTo>
                    <a:pt x="4364609" y="460756"/>
                  </a:lnTo>
                  <a:close/>
                </a:path>
                <a:path w="6940550" h="1569085">
                  <a:moveTo>
                    <a:pt x="4378198" y="397002"/>
                  </a:moveTo>
                  <a:lnTo>
                    <a:pt x="4336605" y="382143"/>
                  </a:lnTo>
                  <a:lnTo>
                    <a:pt x="4332821" y="378968"/>
                  </a:lnTo>
                  <a:lnTo>
                    <a:pt x="4331093" y="377532"/>
                  </a:lnTo>
                  <a:lnTo>
                    <a:pt x="4327131" y="372757"/>
                  </a:lnTo>
                  <a:lnTo>
                    <a:pt x="4324731" y="367792"/>
                  </a:lnTo>
                  <a:lnTo>
                    <a:pt x="4370324" y="367792"/>
                  </a:lnTo>
                  <a:lnTo>
                    <a:pt x="4370324" y="357759"/>
                  </a:lnTo>
                  <a:lnTo>
                    <a:pt x="4266819" y="357759"/>
                  </a:lnTo>
                  <a:lnTo>
                    <a:pt x="4266819" y="367792"/>
                  </a:lnTo>
                  <a:lnTo>
                    <a:pt x="4312666" y="367792"/>
                  </a:lnTo>
                  <a:lnTo>
                    <a:pt x="4310088" y="372770"/>
                  </a:lnTo>
                  <a:lnTo>
                    <a:pt x="4276864" y="393674"/>
                  </a:lnTo>
                  <a:lnTo>
                    <a:pt x="4258945" y="397002"/>
                  </a:lnTo>
                  <a:lnTo>
                    <a:pt x="4265549" y="405892"/>
                  </a:lnTo>
                  <a:lnTo>
                    <a:pt x="4305325" y="390652"/>
                  </a:lnTo>
                  <a:lnTo>
                    <a:pt x="4318762" y="378968"/>
                  </a:lnTo>
                  <a:lnTo>
                    <a:pt x="4322127" y="383146"/>
                  </a:lnTo>
                  <a:lnTo>
                    <a:pt x="4355287" y="401929"/>
                  </a:lnTo>
                  <a:lnTo>
                    <a:pt x="4372356" y="406019"/>
                  </a:lnTo>
                  <a:lnTo>
                    <a:pt x="4378198" y="397002"/>
                  </a:lnTo>
                  <a:close/>
                </a:path>
                <a:path w="6940550" h="1569085">
                  <a:moveTo>
                    <a:pt x="4385183" y="421386"/>
                  </a:moveTo>
                  <a:lnTo>
                    <a:pt x="4324223" y="421386"/>
                  </a:lnTo>
                  <a:lnTo>
                    <a:pt x="4324223" y="400431"/>
                  </a:lnTo>
                  <a:lnTo>
                    <a:pt x="4312920" y="400431"/>
                  </a:lnTo>
                  <a:lnTo>
                    <a:pt x="4312920" y="421386"/>
                  </a:lnTo>
                  <a:lnTo>
                    <a:pt x="4251960" y="421386"/>
                  </a:lnTo>
                  <a:lnTo>
                    <a:pt x="4251960" y="431546"/>
                  </a:lnTo>
                  <a:lnTo>
                    <a:pt x="4385183" y="431546"/>
                  </a:lnTo>
                  <a:lnTo>
                    <a:pt x="4385183" y="421386"/>
                  </a:lnTo>
                  <a:close/>
                </a:path>
                <a:path w="6940550" h="1569085">
                  <a:moveTo>
                    <a:pt x="4483735" y="403860"/>
                  </a:moveTo>
                  <a:lnTo>
                    <a:pt x="4480560" y="397764"/>
                  </a:lnTo>
                  <a:lnTo>
                    <a:pt x="4477042" y="395097"/>
                  </a:lnTo>
                  <a:lnTo>
                    <a:pt x="4474210" y="392938"/>
                  </a:lnTo>
                  <a:lnTo>
                    <a:pt x="4472813" y="392099"/>
                  </a:lnTo>
                  <a:lnTo>
                    <a:pt x="4472813" y="406527"/>
                  </a:lnTo>
                  <a:lnTo>
                    <a:pt x="4472813" y="415798"/>
                  </a:lnTo>
                  <a:lnTo>
                    <a:pt x="4470654" y="419608"/>
                  </a:lnTo>
                  <a:lnTo>
                    <a:pt x="4466209" y="422656"/>
                  </a:lnTo>
                  <a:lnTo>
                    <a:pt x="4461764" y="425577"/>
                  </a:lnTo>
                  <a:lnTo>
                    <a:pt x="4455795" y="427101"/>
                  </a:lnTo>
                  <a:lnTo>
                    <a:pt x="4440682" y="427101"/>
                  </a:lnTo>
                  <a:lnTo>
                    <a:pt x="4434713" y="425577"/>
                  </a:lnTo>
                  <a:lnTo>
                    <a:pt x="4425950" y="419608"/>
                  </a:lnTo>
                  <a:lnTo>
                    <a:pt x="4423664" y="415798"/>
                  </a:lnTo>
                  <a:lnTo>
                    <a:pt x="4423664" y="406527"/>
                  </a:lnTo>
                  <a:lnTo>
                    <a:pt x="4425950" y="402717"/>
                  </a:lnTo>
                  <a:lnTo>
                    <a:pt x="4434586" y="396621"/>
                  </a:lnTo>
                  <a:lnTo>
                    <a:pt x="4440682" y="395097"/>
                  </a:lnTo>
                  <a:lnTo>
                    <a:pt x="4455922" y="395097"/>
                  </a:lnTo>
                  <a:lnTo>
                    <a:pt x="4461891" y="396621"/>
                  </a:lnTo>
                  <a:lnTo>
                    <a:pt x="4466336" y="399669"/>
                  </a:lnTo>
                  <a:lnTo>
                    <a:pt x="4470654" y="402717"/>
                  </a:lnTo>
                  <a:lnTo>
                    <a:pt x="4472813" y="406527"/>
                  </a:lnTo>
                  <a:lnTo>
                    <a:pt x="4472813" y="392099"/>
                  </a:lnTo>
                  <a:lnTo>
                    <a:pt x="4469015" y="389775"/>
                  </a:lnTo>
                  <a:lnTo>
                    <a:pt x="4462958" y="387515"/>
                  </a:lnTo>
                  <a:lnTo>
                    <a:pt x="4456061" y="386156"/>
                  </a:lnTo>
                  <a:lnTo>
                    <a:pt x="4448302" y="385699"/>
                  </a:lnTo>
                  <a:lnTo>
                    <a:pt x="4440529" y="386156"/>
                  </a:lnTo>
                  <a:lnTo>
                    <a:pt x="4412742" y="403860"/>
                  </a:lnTo>
                  <a:lnTo>
                    <a:pt x="4412742" y="418465"/>
                  </a:lnTo>
                  <a:lnTo>
                    <a:pt x="4448175" y="436499"/>
                  </a:lnTo>
                  <a:lnTo>
                    <a:pt x="4455947" y="436054"/>
                  </a:lnTo>
                  <a:lnTo>
                    <a:pt x="4462907" y="434695"/>
                  </a:lnTo>
                  <a:lnTo>
                    <a:pt x="4468990" y="432435"/>
                  </a:lnTo>
                  <a:lnTo>
                    <a:pt x="4474210" y="429260"/>
                  </a:lnTo>
                  <a:lnTo>
                    <a:pt x="4477042" y="427101"/>
                  </a:lnTo>
                  <a:lnTo>
                    <a:pt x="4480560" y="424434"/>
                  </a:lnTo>
                  <a:lnTo>
                    <a:pt x="4483659" y="418465"/>
                  </a:lnTo>
                  <a:lnTo>
                    <a:pt x="4483735" y="403860"/>
                  </a:lnTo>
                  <a:close/>
                </a:path>
                <a:path w="6940550" h="1569085">
                  <a:moveTo>
                    <a:pt x="4490339" y="368808"/>
                  </a:moveTo>
                  <a:lnTo>
                    <a:pt x="4453382" y="368808"/>
                  </a:lnTo>
                  <a:lnTo>
                    <a:pt x="4453382" y="351790"/>
                  </a:lnTo>
                  <a:lnTo>
                    <a:pt x="4442333" y="351790"/>
                  </a:lnTo>
                  <a:lnTo>
                    <a:pt x="4442333" y="368808"/>
                  </a:lnTo>
                  <a:lnTo>
                    <a:pt x="4405376" y="368808"/>
                  </a:lnTo>
                  <a:lnTo>
                    <a:pt x="4405376" y="378460"/>
                  </a:lnTo>
                  <a:lnTo>
                    <a:pt x="4490339" y="378460"/>
                  </a:lnTo>
                  <a:lnTo>
                    <a:pt x="4490339" y="368808"/>
                  </a:lnTo>
                  <a:close/>
                </a:path>
                <a:path w="6940550" h="1569085">
                  <a:moveTo>
                    <a:pt x="4516755" y="445643"/>
                  </a:moveTo>
                  <a:lnTo>
                    <a:pt x="4505833" y="445643"/>
                  </a:lnTo>
                  <a:lnTo>
                    <a:pt x="4505833" y="462153"/>
                  </a:lnTo>
                  <a:lnTo>
                    <a:pt x="4505833" y="471805"/>
                  </a:lnTo>
                  <a:lnTo>
                    <a:pt x="4505833" y="486156"/>
                  </a:lnTo>
                  <a:lnTo>
                    <a:pt x="4439412" y="486156"/>
                  </a:lnTo>
                  <a:lnTo>
                    <a:pt x="4439412" y="471805"/>
                  </a:lnTo>
                  <a:lnTo>
                    <a:pt x="4505833" y="471805"/>
                  </a:lnTo>
                  <a:lnTo>
                    <a:pt x="4505833" y="462153"/>
                  </a:lnTo>
                  <a:lnTo>
                    <a:pt x="4439412" y="462153"/>
                  </a:lnTo>
                  <a:lnTo>
                    <a:pt x="4439412" y="445643"/>
                  </a:lnTo>
                  <a:lnTo>
                    <a:pt x="4428490" y="445643"/>
                  </a:lnTo>
                  <a:lnTo>
                    <a:pt x="4428490" y="495808"/>
                  </a:lnTo>
                  <a:lnTo>
                    <a:pt x="4516755" y="495808"/>
                  </a:lnTo>
                  <a:lnTo>
                    <a:pt x="4516755" y="486156"/>
                  </a:lnTo>
                  <a:lnTo>
                    <a:pt x="4516755" y="471805"/>
                  </a:lnTo>
                  <a:lnTo>
                    <a:pt x="4516755" y="462153"/>
                  </a:lnTo>
                  <a:lnTo>
                    <a:pt x="4516755" y="445643"/>
                  </a:lnTo>
                  <a:close/>
                </a:path>
                <a:path w="6940550" h="1569085">
                  <a:moveTo>
                    <a:pt x="4536948" y="395351"/>
                  </a:moveTo>
                  <a:lnTo>
                    <a:pt x="4516755" y="395351"/>
                  </a:lnTo>
                  <a:lnTo>
                    <a:pt x="4516755" y="353822"/>
                  </a:lnTo>
                  <a:lnTo>
                    <a:pt x="4505706" y="353822"/>
                  </a:lnTo>
                  <a:lnTo>
                    <a:pt x="4505706" y="437769"/>
                  </a:lnTo>
                  <a:lnTo>
                    <a:pt x="4516755" y="437769"/>
                  </a:lnTo>
                  <a:lnTo>
                    <a:pt x="4516755" y="405257"/>
                  </a:lnTo>
                  <a:lnTo>
                    <a:pt x="4536948" y="405257"/>
                  </a:lnTo>
                  <a:lnTo>
                    <a:pt x="4536948" y="395351"/>
                  </a:lnTo>
                  <a:close/>
                </a:path>
                <a:path w="6940550" h="1569085">
                  <a:moveTo>
                    <a:pt x="4725162" y="483997"/>
                  </a:moveTo>
                  <a:lnTo>
                    <a:pt x="4642866" y="483997"/>
                  </a:lnTo>
                  <a:lnTo>
                    <a:pt x="4642866" y="471043"/>
                  </a:lnTo>
                  <a:lnTo>
                    <a:pt x="4721352" y="471043"/>
                  </a:lnTo>
                  <a:lnTo>
                    <a:pt x="4721352" y="439039"/>
                  </a:lnTo>
                  <a:lnTo>
                    <a:pt x="4631944" y="439039"/>
                  </a:lnTo>
                  <a:lnTo>
                    <a:pt x="4631944" y="448818"/>
                  </a:lnTo>
                  <a:lnTo>
                    <a:pt x="4710430" y="448818"/>
                  </a:lnTo>
                  <a:lnTo>
                    <a:pt x="4710430" y="461391"/>
                  </a:lnTo>
                  <a:lnTo>
                    <a:pt x="4631944" y="461391"/>
                  </a:lnTo>
                  <a:lnTo>
                    <a:pt x="4631944" y="493903"/>
                  </a:lnTo>
                  <a:lnTo>
                    <a:pt x="4725162" y="493903"/>
                  </a:lnTo>
                  <a:lnTo>
                    <a:pt x="4725162" y="483997"/>
                  </a:lnTo>
                  <a:close/>
                </a:path>
                <a:path w="6940550" h="1569085">
                  <a:moveTo>
                    <a:pt x="4736338" y="394081"/>
                  </a:moveTo>
                  <a:lnTo>
                    <a:pt x="4697984" y="381762"/>
                  </a:lnTo>
                  <a:lnTo>
                    <a:pt x="4690059" y="375412"/>
                  </a:lnTo>
                  <a:lnTo>
                    <a:pt x="4686147" y="371208"/>
                  </a:lnTo>
                  <a:lnTo>
                    <a:pt x="4683214" y="365887"/>
                  </a:lnTo>
                  <a:lnTo>
                    <a:pt x="4682236" y="360553"/>
                  </a:lnTo>
                  <a:lnTo>
                    <a:pt x="4682236" y="356743"/>
                  </a:lnTo>
                  <a:lnTo>
                    <a:pt x="4671187" y="356743"/>
                  </a:lnTo>
                  <a:lnTo>
                    <a:pt x="4671187" y="360553"/>
                  </a:lnTo>
                  <a:lnTo>
                    <a:pt x="4670209" y="365798"/>
                  </a:lnTo>
                  <a:lnTo>
                    <a:pt x="4638129" y="389788"/>
                  </a:lnTo>
                  <a:lnTo>
                    <a:pt x="4617085" y="393954"/>
                  </a:lnTo>
                  <a:lnTo>
                    <a:pt x="4623689" y="402844"/>
                  </a:lnTo>
                  <a:lnTo>
                    <a:pt x="4664354" y="387438"/>
                  </a:lnTo>
                  <a:lnTo>
                    <a:pt x="4676902" y="375412"/>
                  </a:lnTo>
                  <a:lnTo>
                    <a:pt x="4680089" y="379603"/>
                  </a:lnTo>
                  <a:lnTo>
                    <a:pt x="4713249" y="399148"/>
                  </a:lnTo>
                  <a:lnTo>
                    <a:pt x="4730496" y="402971"/>
                  </a:lnTo>
                  <a:lnTo>
                    <a:pt x="4736338" y="394081"/>
                  </a:lnTo>
                  <a:close/>
                </a:path>
                <a:path w="6940550" h="1569085">
                  <a:moveTo>
                    <a:pt x="4743323" y="415290"/>
                  </a:moveTo>
                  <a:lnTo>
                    <a:pt x="4682363" y="415290"/>
                  </a:lnTo>
                  <a:lnTo>
                    <a:pt x="4682363" y="398018"/>
                  </a:lnTo>
                  <a:lnTo>
                    <a:pt x="4671060" y="398018"/>
                  </a:lnTo>
                  <a:lnTo>
                    <a:pt x="4671060" y="415290"/>
                  </a:lnTo>
                  <a:lnTo>
                    <a:pt x="4610100" y="415290"/>
                  </a:lnTo>
                  <a:lnTo>
                    <a:pt x="4610100" y="425450"/>
                  </a:lnTo>
                  <a:lnTo>
                    <a:pt x="4743323" y="425450"/>
                  </a:lnTo>
                  <a:lnTo>
                    <a:pt x="4743323" y="415290"/>
                  </a:lnTo>
                  <a:close/>
                </a:path>
                <a:path w="6940550" h="1569085">
                  <a:moveTo>
                    <a:pt x="4877054" y="410337"/>
                  </a:moveTo>
                  <a:lnTo>
                    <a:pt x="4795393" y="410337"/>
                  </a:lnTo>
                  <a:lnTo>
                    <a:pt x="4795393" y="393446"/>
                  </a:lnTo>
                  <a:lnTo>
                    <a:pt x="4873752" y="393446"/>
                  </a:lnTo>
                  <a:lnTo>
                    <a:pt x="4873752" y="358140"/>
                  </a:lnTo>
                  <a:lnTo>
                    <a:pt x="4784471" y="358140"/>
                  </a:lnTo>
                  <a:lnTo>
                    <a:pt x="4784471" y="368173"/>
                  </a:lnTo>
                  <a:lnTo>
                    <a:pt x="4862830" y="368173"/>
                  </a:lnTo>
                  <a:lnTo>
                    <a:pt x="4862830" y="383794"/>
                  </a:lnTo>
                  <a:lnTo>
                    <a:pt x="4784471" y="383794"/>
                  </a:lnTo>
                  <a:lnTo>
                    <a:pt x="4784471" y="420243"/>
                  </a:lnTo>
                  <a:lnTo>
                    <a:pt x="4877054" y="420243"/>
                  </a:lnTo>
                  <a:lnTo>
                    <a:pt x="4877054" y="410337"/>
                  </a:lnTo>
                  <a:close/>
                </a:path>
                <a:path w="6940550" h="1569085">
                  <a:moveTo>
                    <a:pt x="4895723" y="436753"/>
                  </a:moveTo>
                  <a:lnTo>
                    <a:pt x="4762500" y="436753"/>
                  </a:lnTo>
                  <a:lnTo>
                    <a:pt x="4762500" y="446786"/>
                  </a:lnTo>
                  <a:lnTo>
                    <a:pt x="4823460" y="446786"/>
                  </a:lnTo>
                  <a:lnTo>
                    <a:pt x="4823460" y="497332"/>
                  </a:lnTo>
                  <a:lnTo>
                    <a:pt x="4834763" y="497332"/>
                  </a:lnTo>
                  <a:lnTo>
                    <a:pt x="4834763" y="446786"/>
                  </a:lnTo>
                  <a:lnTo>
                    <a:pt x="4895723" y="446786"/>
                  </a:lnTo>
                  <a:lnTo>
                    <a:pt x="4895723" y="436753"/>
                  </a:lnTo>
                  <a:close/>
                </a:path>
                <a:path w="6940550" h="1569085">
                  <a:moveTo>
                    <a:pt x="4903343" y="1212215"/>
                  </a:moveTo>
                  <a:lnTo>
                    <a:pt x="4880610" y="1212215"/>
                  </a:lnTo>
                  <a:lnTo>
                    <a:pt x="4881524" y="1199489"/>
                  </a:lnTo>
                  <a:lnTo>
                    <a:pt x="4882210" y="1185100"/>
                  </a:lnTo>
                  <a:lnTo>
                    <a:pt x="4882616" y="1169111"/>
                  </a:lnTo>
                  <a:lnTo>
                    <a:pt x="4882769" y="1151509"/>
                  </a:lnTo>
                  <a:lnTo>
                    <a:pt x="4791837" y="1151509"/>
                  </a:lnTo>
                  <a:lnTo>
                    <a:pt x="4791837" y="1161415"/>
                  </a:lnTo>
                  <a:lnTo>
                    <a:pt x="4871593" y="1161415"/>
                  </a:lnTo>
                  <a:lnTo>
                    <a:pt x="4871491" y="1177036"/>
                  </a:lnTo>
                  <a:lnTo>
                    <a:pt x="4871186" y="1190726"/>
                  </a:lnTo>
                  <a:lnTo>
                    <a:pt x="4870678" y="1202461"/>
                  </a:lnTo>
                  <a:lnTo>
                    <a:pt x="4869942" y="1212215"/>
                  </a:lnTo>
                  <a:lnTo>
                    <a:pt x="4770120" y="1212215"/>
                  </a:lnTo>
                  <a:lnTo>
                    <a:pt x="4770120" y="1222248"/>
                  </a:lnTo>
                  <a:lnTo>
                    <a:pt x="4829937" y="1222248"/>
                  </a:lnTo>
                  <a:lnTo>
                    <a:pt x="4829937" y="1288796"/>
                  </a:lnTo>
                  <a:lnTo>
                    <a:pt x="4840986" y="1288796"/>
                  </a:lnTo>
                  <a:lnTo>
                    <a:pt x="4840986" y="1222248"/>
                  </a:lnTo>
                  <a:lnTo>
                    <a:pt x="4903343" y="1222248"/>
                  </a:lnTo>
                  <a:lnTo>
                    <a:pt x="4903343" y="1212215"/>
                  </a:lnTo>
                  <a:close/>
                </a:path>
                <a:path w="6940550" h="1569085">
                  <a:moveTo>
                    <a:pt x="4996434" y="13589"/>
                  </a:moveTo>
                  <a:lnTo>
                    <a:pt x="4920361" y="13589"/>
                  </a:lnTo>
                  <a:lnTo>
                    <a:pt x="4920361" y="30607"/>
                  </a:lnTo>
                  <a:lnTo>
                    <a:pt x="4974971" y="30607"/>
                  </a:lnTo>
                  <a:lnTo>
                    <a:pt x="4972088" y="42760"/>
                  </a:lnTo>
                  <a:lnTo>
                    <a:pt x="4952873" y="76454"/>
                  </a:lnTo>
                  <a:lnTo>
                    <a:pt x="4922507" y="101193"/>
                  </a:lnTo>
                  <a:lnTo>
                    <a:pt x="4910963" y="106426"/>
                  </a:lnTo>
                  <a:lnTo>
                    <a:pt x="4926457" y="121031"/>
                  </a:lnTo>
                  <a:lnTo>
                    <a:pt x="4967579" y="88341"/>
                  </a:lnTo>
                  <a:lnTo>
                    <a:pt x="4991455" y="45554"/>
                  </a:lnTo>
                  <a:lnTo>
                    <a:pt x="4995049" y="29908"/>
                  </a:lnTo>
                  <a:lnTo>
                    <a:pt x="4996434" y="13589"/>
                  </a:lnTo>
                  <a:close/>
                </a:path>
                <a:path w="6940550" h="1569085">
                  <a:moveTo>
                    <a:pt x="5000244" y="426593"/>
                  </a:moveTo>
                  <a:lnTo>
                    <a:pt x="4970843" y="399034"/>
                  </a:lnTo>
                  <a:lnTo>
                    <a:pt x="4964303" y="376936"/>
                  </a:lnTo>
                  <a:lnTo>
                    <a:pt x="4964303" y="358521"/>
                  </a:lnTo>
                  <a:lnTo>
                    <a:pt x="4953508" y="358521"/>
                  </a:lnTo>
                  <a:lnTo>
                    <a:pt x="4953508" y="376936"/>
                  </a:lnTo>
                  <a:lnTo>
                    <a:pt x="4952835" y="384733"/>
                  </a:lnTo>
                  <a:lnTo>
                    <a:pt x="4930965" y="421157"/>
                  </a:lnTo>
                  <a:lnTo>
                    <a:pt x="4916805" y="430784"/>
                  </a:lnTo>
                  <a:lnTo>
                    <a:pt x="4924806" y="438404"/>
                  </a:lnTo>
                  <a:lnTo>
                    <a:pt x="4953559" y="409435"/>
                  </a:lnTo>
                  <a:lnTo>
                    <a:pt x="4959223" y="399034"/>
                  </a:lnTo>
                  <a:lnTo>
                    <a:pt x="4961890" y="404749"/>
                  </a:lnTo>
                  <a:lnTo>
                    <a:pt x="4992878" y="434721"/>
                  </a:lnTo>
                  <a:lnTo>
                    <a:pt x="5000244" y="426593"/>
                  </a:lnTo>
                  <a:close/>
                </a:path>
                <a:path w="6940550" h="1569085">
                  <a:moveTo>
                    <a:pt x="5032502" y="353822"/>
                  </a:moveTo>
                  <a:lnTo>
                    <a:pt x="5021453" y="353822"/>
                  </a:lnTo>
                  <a:lnTo>
                    <a:pt x="5021453" y="375412"/>
                  </a:lnTo>
                  <a:lnTo>
                    <a:pt x="4993767" y="375412"/>
                  </a:lnTo>
                  <a:lnTo>
                    <a:pt x="4993767" y="385064"/>
                  </a:lnTo>
                  <a:lnTo>
                    <a:pt x="5021453" y="385064"/>
                  </a:lnTo>
                  <a:lnTo>
                    <a:pt x="5021453" y="401320"/>
                  </a:lnTo>
                  <a:lnTo>
                    <a:pt x="4993767" y="401320"/>
                  </a:lnTo>
                  <a:lnTo>
                    <a:pt x="4993767" y="410972"/>
                  </a:lnTo>
                  <a:lnTo>
                    <a:pt x="5021453" y="410972"/>
                  </a:lnTo>
                  <a:lnTo>
                    <a:pt x="5021453" y="458597"/>
                  </a:lnTo>
                  <a:lnTo>
                    <a:pt x="5032502" y="458597"/>
                  </a:lnTo>
                  <a:lnTo>
                    <a:pt x="5032502" y="353822"/>
                  </a:lnTo>
                  <a:close/>
                </a:path>
                <a:path w="6940550" h="1569085">
                  <a:moveTo>
                    <a:pt x="5036312" y="482854"/>
                  </a:moveTo>
                  <a:lnTo>
                    <a:pt x="4955286" y="482854"/>
                  </a:lnTo>
                  <a:lnTo>
                    <a:pt x="4955286" y="447040"/>
                  </a:lnTo>
                  <a:lnTo>
                    <a:pt x="4944110" y="447040"/>
                  </a:lnTo>
                  <a:lnTo>
                    <a:pt x="4944110" y="492633"/>
                  </a:lnTo>
                  <a:lnTo>
                    <a:pt x="5036312" y="492633"/>
                  </a:lnTo>
                  <a:lnTo>
                    <a:pt x="5036312" y="482854"/>
                  </a:lnTo>
                  <a:close/>
                </a:path>
                <a:path w="6940550" h="1569085">
                  <a:moveTo>
                    <a:pt x="5039868" y="0"/>
                  </a:moveTo>
                  <a:lnTo>
                    <a:pt x="5020056" y="0"/>
                  </a:lnTo>
                  <a:lnTo>
                    <a:pt x="5020056" y="154940"/>
                  </a:lnTo>
                  <a:lnTo>
                    <a:pt x="5039868" y="154940"/>
                  </a:lnTo>
                  <a:lnTo>
                    <a:pt x="5039868" y="0"/>
                  </a:lnTo>
                  <a:close/>
                </a:path>
                <a:path w="6940550" h="1569085">
                  <a:moveTo>
                    <a:pt x="5048758" y="1190752"/>
                  </a:moveTo>
                  <a:lnTo>
                    <a:pt x="5009185" y="1180477"/>
                  </a:lnTo>
                  <a:lnTo>
                    <a:pt x="5003685" y="1176782"/>
                  </a:lnTo>
                  <a:lnTo>
                    <a:pt x="5003254" y="1176502"/>
                  </a:lnTo>
                  <a:lnTo>
                    <a:pt x="4998796" y="1172095"/>
                  </a:lnTo>
                  <a:lnTo>
                    <a:pt x="4995799" y="1167257"/>
                  </a:lnTo>
                  <a:lnTo>
                    <a:pt x="5040249" y="1167257"/>
                  </a:lnTo>
                  <a:lnTo>
                    <a:pt x="5040249" y="1157351"/>
                  </a:lnTo>
                  <a:lnTo>
                    <a:pt x="4994910" y="1157351"/>
                  </a:lnTo>
                  <a:lnTo>
                    <a:pt x="4994910" y="1144016"/>
                  </a:lnTo>
                  <a:lnTo>
                    <a:pt x="4983607" y="1144016"/>
                  </a:lnTo>
                  <a:lnTo>
                    <a:pt x="4983607" y="1157351"/>
                  </a:lnTo>
                  <a:lnTo>
                    <a:pt x="4938141" y="1157351"/>
                  </a:lnTo>
                  <a:lnTo>
                    <a:pt x="4938141" y="1167257"/>
                  </a:lnTo>
                  <a:lnTo>
                    <a:pt x="4982464" y="1167257"/>
                  </a:lnTo>
                  <a:lnTo>
                    <a:pt x="4979505" y="1172019"/>
                  </a:lnTo>
                  <a:lnTo>
                    <a:pt x="4945418" y="1189164"/>
                  </a:lnTo>
                  <a:lnTo>
                    <a:pt x="4929505" y="1190879"/>
                  </a:lnTo>
                  <a:lnTo>
                    <a:pt x="4935982" y="1201039"/>
                  </a:lnTo>
                  <a:lnTo>
                    <a:pt x="4975123" y="1188161"/>
                  </a:lnTo>
                  <a:lnTo>
                    <a:pt x="4989322" y="1176782"/>
                  </a:lnTo>
                  <a:lnTo>
                    <a:pt x="4992509" y="1180376"/>
                  </a:lnTo>
                  <a:lnTo>
                    <a:pt x="5026939" y="1197991"/>
                  </a:lnTo>
                  <a:lnTo>
                    <a:pt x="5043043" y="1201166"/>
                  </a:lnTo>
                  <a:lnTo>
                    <a:pt x="5048758" y="1190752"/>
                  </a:lnTo>
                  <a:close/>
                </a:path>
                <a:path w="6940550" h="1569085">
                  <a:moveTo>
                    <a:pt x="5055743" y="1212342"/>
                  </a:moveTo>
                  <a:lnTo>
                    <a:pt x="4922520" y="1212342"/>
                  </a:lnTo>
                  <a:lnTo>
                    <a:pt x="4922520" y="1222502"/>
                  </a:lnTo>
                  <a:lnTo>
                    <a:pt x="4983480" y="1222502"/>
                  </a:lnTo>
                  <a:lnTo>
                    <a:pt x="4983480" y="1239901"/>
                  </a:lnTo>
                  <a:lnTo>
                    <a:pt x="4941443" y="1239901"/>
                  </a:lnTo>
                  <a:lnTo>
                    <a:pt x="4941443" y="1249807"/>
                  </a:lnTo>
                  <a:lnTo>
                    <a:pt x="5022723" y="1249807"/>
                  </a:lnTo>
                  <a:lnTo>
                    <a:pt x="5022723" y="1288796"/>
                  </a:lnTo>
                  <a:lnTo>
                    <a:pt x="5033772" y="1288796"/>
                  </a:lnTo>
                  <a:lnTo>
                    <a:pt x="5033772" y="1239901"/>
                  </a:lnTo>
                  <a:lnTo>
                    <a:pt x="4994783" y="1239901"/>
                  </a:lnTo>
                  <a:lnTo>
                    <a:pt x="4994783" y="1222502"/>
                  </a:lnTo>
                  <a:lnTo>
                    <a:pt x="5055743" y="1222502"/>
                  </a:lnTo>
                  <a:lnTo>
                    <a:pt x="5055743" y="1212342"/>
                  </a:lnTo>
                  <a:close/>
                </a:path>
                <a:path w="6940550" h="1569085">
                  <a:moveTo>
                    <a:pt x="5155438" y="8128"/>
                  </a:moveTo>
                  <a:lnTo>
                    <a:pt x="5135499" y="8128"/>
                  </a:lnTo>
                  <a:lnTo>
                    <a:pt x="5135499" y="30861"/>
                  </a:lnTo>
                  <a:lnTo>
                    <a:pt x="5135499" y="47879"/>
                  </a:lnTo>
                  <a:lnTo>
                    <a:pt x="5135499" y="67437"/>
                  </a:lnTo>
                  <a:lnTo>
                    <a:pt x="5101336" y="67437"/>
                  </a:lnTo>
                  <a:lnTo>
                    <a:pt x="5101336" y="47879"/>
                  </a:lnTo>
                  <a:lnTo>
                    <a:pt x="5135499" y="47879"/>
                  </a:lnTo>
                  <a:lnTo>
                    <a:pt x="5135499" y="30861"/>
                  </a:lnTo>
                  <a:lnTo>
                    <a:pt x="5101336" y="30861"/>
                  </a:lnTo>
                  <a:lnTo>
                    <a:pt x="5101336" y="8128"/>
                  </a:lnTo>
                  <a:lnTo>
                    <a:pt x="5081143" y="8128"/>
                  </a:lnTo>
                  <a:lnTo>
                    <a:pt x="5081143" y="84328"/>
                  </a:lnTo>
                  <a:lnTo>
                    <a:pt x="5155438" y="84328"/>
                  </a:lnTo>
                  <a:lnTo>
                    <a:pt x="5155438" y="67437"/>
                  </a:lnTo>
                  <a:lnTo>
                    <a:pt x="5155438" y="47879"/>
                  </a:lnTo>
                  <a:lnTo>
                    <a:pt x="5155438" y="30861"/>
                  </a:lnTo>
                  <a:lnTo>
                    <a:pt x="5155438" y="8128"/>
                  </a:lnTo>
                  <a:close/>
                </a:path>
                <a:path w="6940550" h="1569085">
                  <a:moveTo>
                    <a:pt x="5203825" y="132715"/>
                  </a:moveTo>
                  <a:lnTo>
                    <a:pt x="5122799" y="132715"/>
                  </a:lnTo>
                  <a:lnTo>
                    <a:pt x="5122799" y="96774"/>
                  </a:lnTo>
                  <a:lnTo>
                    <a:pt x="5102606" y="96774"/>
                  </a:lnTo>
                  <a:lnTo>
                    <a:pt x="5102606" y="149606"/>
                  </a:lnTo>
                  <a:lnTo>
                    <a:pt x="5203825" y="149606"/>
                  </a:lnTo>
                  <a:lnTo>
                    <a:pt x="5203825" y="132715"/>
                  </a:lnTo>
                  <a:close/>
                </a:path>
                <a:path w="6940550" h="1569085">
                  <a:moveTo>
                    <a:pt x="5223243" y="45974"/>
                  </a:moveTo>
                  <a:lnTo>
                    <a:pt x="5199494" y="45974"/>
                  </a:lnTo>
                  <a:lnTo>
                    <a:pt x="5199494" y="0"/>
                  </a:lnTo>
                  <a:lnTo>
                    <a:pt x="5179441" y="0"/>
                  </a:lnTo>
                  <a:lnTo>
                    <a:pt x="5179441" y="111633"/>
                  </a:lnTo>
                  <a:lnTo>
                    <a:pt x="5199494" y="111633"/>
                  </a:lnTo>
                  <a:lnTo>
                    <a:pt x="5199494" y="62992"/>
                  </a:lnTo>
                  <a:lnTo>
                    <a:pt x="5223243" y="62992"/>
                  </a:lnTo>
                  <a:lnTo>
                    <a:pt x="5223243" y="45974"/>
                  </a:lnTo>
                  <a:close/>
                </a:path>
                <a:path w="6940550" h="1569085">
                  <a:moveTo>
                    <a:pt x="5237226" y="483997"/>
                  </a:moveTo>
                  <a:lnTo>
                    <a:pt x="5155044" y="483997"/>
                  </a:lnTo>
                  <a:lnTo>
                    <a:pt x="5155044" y="471043"/>
                  </a:lnTo>
                  <a:lnTo>
                    <a:pt x="5233416" y="471043"/>
                  </a:lnTo>
                  <a:lnTo>
                    <a:pt x="5233416" y="439039"/>
                  </a:lnTo>
                  <a:lnTo>
                    <a:pt x="5144135" y="439039"/>
                  </a:lnTo>
                  <a:lnTo>
                    <a:pt x="5144135" y="448818"/>
                  </a:lnTo>
                  <a:lnTo>
                    <a:pt x="5222494" y="448818"/>
                  </a:lnTo>
                  <a:lnTo>
                    <a:pt x="5222494" y="461391"/>
                  </a:lnTo>
                  <a:lnTo>
                    <a:pt x="5144135" y="461391"/>
                  </a:lnTo>
                  <a:lnTo>
                    <a:pt x="5144135" y="493903"/>
                  </a:lnTo>
                  <a:lnTo>
                    <a:pt x="5237226" y="493903"/>
                  </a:lnTo>
                  <a:lnTo>
                    <a:pt x="5237226" y="483997"/>
                  </a:lnTo>
                  <a:close/>
                </a:path>
                <a:path w="6940550" h="1569085">
                  <a:moveTo>
                    <a:pt x="5239118" y="356997"/>
                  </a:moveTo>
                  <a:lnTo>
                    <a:pt x="5138420" y="356997"/>
                  </a:lnTo>
                  <a:lnTo>
                    <a:pt x="5138420" y="366649"/>
                  </a:lnTo>
                  <a:lnTo>
                    <a:pt x="5239118" y="366649"/>
                  </a:lnTo>
                  <a:lnTo>
                    <a:pt x="5239118" y="356997"/>
                  </a:lnTo>
                  <a:close/>
                </a:path>
                <a:path w="6940550" h="1569085">
                  <a:moveTo>
                    <a:pt x="5240896" y="394208"/>
                  </a:moveTo>
                  <a:lnTo>
                    <a:pt x="5219446" y="394208"/>
                  </a:lnTo>
                  <a:lnTo>
                    <a:pt x="5220843" y="371856"/>
                  </a:lnTo>
                  <a:lnTo>
                    <a:pt x="5209794" y="371856"/>
                  </a:lnTo>
                  <a:lnTo>
                    <a:pt x="5208270" y="394208"/>
                  </a:lnTo>
                  <a:lnTo>
                    <a:pt x="5169268" y="394208"/>
                  </a:lnTo>
                  <a:lnTo>
                    <a:pt x="5167744" y="371856"/>
                  </a:lnTo>
                  <a:lnTo>
                    <a:pt x="5156822" y="371856"/>
                  </a:lnTo>
                  <a:lnTo>
                    <a:pt x="5158105" y="394208"/>
                  </a:lnTo>
                  <a:lnTo>
                    <a:pt x="5136642" y="394208"/>
                  </a:lnTo>
                  <a:lnTo>
                    <a:pt x="5136642" y="403860"/>
                  </a:lnTo>
                  <a:lnTo>
                    <a:pt x="5240896" y="403860"/>
                  </a:lnTo>
                  <a:lnTo>
                    <a:pt x="5240896" y="394208"/>
                  </a:lnTo>
                  <a:close/>
                </a:path>
                <a:path w="6940550" h="1569085">
                  <a:moveTo>
                    <a:pt x="5255387" y="416560"/>
                  </a:moveTo>
                  <a:lnTo>
                    <a:pt x="5122164" y="416560"/>
                  </a:lnTo>
                  <a:lnTo>
                    <a:pt x="5122164" y="426466"/>
                  </a:lnTo>
                  <a:lnTo>
                    <a:pt x="5255387" y="426466"/>
                  </a:lnTo>
                  <a:lnTo>
                    <a:pt x="5255387" y="416560"/>
                  </a:lnTo>
                  <a:close/>
                </a:path>
                <a:path w="6940550" h="1569085">
                  <a:moveTo>
                    <a:pt x="5347843" y="429895"/>
                  </a:moveTo>
                  <a:lnTo>
                    <a:pt x="5347005" y="422021"/>
                  </a:lnTo>
                  <a:lnTo>
                    <a:pt x="5346827" y="420243"/>
                  </a:lnTo>
                  <a:lnTo>
                    <a:pt x="5339804" y="421005"/>
                  </a:lnTo>
                  <a:lnTo>
                    <a:pt x="5331688" y="421563"/>
                  </a:lnTo>
                  <a:lnTo>
                    <a:pt x="5322519" y="421906"/>
                  </a:lnTo>
                  <a:lnTo>
                    <a:pt x="5312283" y="422021"/>
                  </a:lnTo>
                  <a:lnTo>
                    <a:pt x="5295773" y="422021"/>
                  </a:lnTo>
                  <a:lnTo>
                    <a:pt x="5295773" y="399796"/>
                  </a:lnTo>
                  <a:lnTo>
                    <a:pt x="5339080" y="399796"/>
                  </a:lnTo>
                  <a:lnTo>
                    <a:pt x="5339080" y="360553"/>
                  </a:lnTo>
                  <a:lnTo>
                    <a:pt x="5284597" y="360553"/>
                  </a:lnTo>
                  <a:lnTo>
                    <a:pt x="5284597" y="370205"/>
                  </a:lnTo>
                  <a:lnTo>
                    <a:pt x="5327904" y="370205"/>
                  </a:lnTo>
                  <a:lnTo>
                    <a:pt x="5327904" y="390144"/>
                  </a:lnTo>
                  <a:lnTo>
                    <a:pt x="5284597" y="390144"/>
                  </a:lnTo>
                  <a:lnTo>
                    <a:pt x="5284597" y="431927"/>
                  </a:lnTo>
                  <a:lnTo>
                    <a:pt x="5320042" y="431723"/>
                  </a:lnTo>
                  <a:lnTo>
                    <a:pt x="5332095" y="431419"/>
                  </a:lnTo>
                  <a:lnTo>
                    <a:pt x="5339334" y="430911"/>
                  </a:lnTo>
                  <a:lnTo>
                    <a:pt x="5347843" y="429895"/>
                  </a:lnTo>
                  <a:close/>
                </a:path>
                <a:path w="6940550" h="1569085">
                  <a:moveTo>
                    <a:pt x="5387213" y="47244"/>
                  </a:moveTo>
                  <a:lnTo>
                    <a:pt x="5369103" y="12534"/>
                  </a:lnTo>
                  <a:lnTo>
                    <a:pt x="5367401" y="11684"/>
                  </a:lnTo>
                  <a:lnTo>
                    <a:pt x="5367401" y="54356"/>
                  </a:lnTo>
                  <a:lnTo>
                    <a:pt x="5365369" y="60198"/>
                  </a:lnTo>
                  <a:lnTo>
                    <a:pt x="5361432" y="64643"/>
                  </a:lnTo>
                  <a:lnTo>
                    <a:pt x="5357368" y="69088"/>
                  </a:lnTo>
                  <a:lnTo>
                    <a:pt x="5352161" y="71247"/>
                  </a:lnTo>
                  <a:lnTo>
                    <a:pt x="5339080" y="71247"/>
                  </a:lnTo>
                  <a:lnTo>
                    <a:pt x="5333873" y="69088"/>
                  </a:lnTo>
                  <a:lnTo>
                    <a:pt x="5329809" y="64643"/>
                  </a:lnTo>
                  <a:lnTo>
                    <a:pt x="5325618" y="60198"/>
                  </a:lnTo>
                  <a:lnTo>
                    <a:pt x="5323586" y="54356"/>
                  </a:lnTo>
                  <a:lnTo>
                    <a:pt x="5323586" y="40005"/>
                  </a:lnTo>
                  <a:lnTo>
                    <a:pt x="5325618" y="34163"/>
                  </a:lnTo>
                  <a:lnTo>
                    <a:pt x="5329809" y="29718"/>
                  </a:lnTo>
                  <a:lnTo>
                    <a:pt x="5333873" y="25273"/>
                  </a:lnTo>
                  <a:lnTo>
                    <a:pt x="5339080" y="22987"/>
                  </a:lnTo>
                  <a:lnTo>
                    <a:pt x="5352034" y="22987"/>
                  </a:lnTo>
                  <a:lnTo>
                    <a:pt x="5357241" y="25273"/>
                  </a:lnTo>
                  <a:lnTo>
                    <a:pt x="5365369" y="34417"/>
                  </a:lnTo>
                  <a:lnTo>
                    <a:pt x="5367350" y="40005"/>
                  </a:lnTo>
                  <a:lnTo>
                    <a:pt x="5367401" y="54356"/>
                  </a:lnTo>
                  <a:lnTo>
                    <a:pt x="5367401" y="11684"/>
                  </a:lnTo>
                  <a:lnTo>
                    <a:pt x="5362041" y="8953"/>
                  </a:lnTo>
                  <a:lnTo>
                    <a:pt x="5354193" y="6819"/>
                  </a:lnTo>
                  <a:lnTo>
                    <a:pt x="5345557" y="6096"/>
                  </a:lnTo>
                  <a:lnTo>
                    <a:pt x="5336959" y="6819"/>
                  </a:lnTo>
                  <a:lnTo>
                    <a:pt x="5306847" y="30784"/>
                  </a:lnTo>
                  <a:lnTo>
                    <a:pt x="5303901" y="47244"/>
                  </a:lnTo>
                  <a:lnTo>
                    <a:pt x="5304637" y="55816"/>
                  </a:lnTo>
                  <a:lnTo>
                    <a:pt x="5329110" y="85344"/>
                  </a:lnTo>
                  <a:lnTo>
                    <a:pt x="5345557" y="88265"/>
                  </a:lnTo>
                  <a:lnTo>
                    <a:pt x="5354193" y="87541"/>
                  </a:lnTo>
                  <a:lnTo>
                    <a:pt x="5362041" y="85344"/>
                  </a:lnTo>
                  <a:lnTo>
                    <a:pt x="5369103" y="81737"/>
                  </a:lnTo>
                  <a:lnTo>
                    <a:pt x="5375402" y="76708"/>
                  </a:lnTo>
                  <a:lnTo>
                    <a:pt x="5379986" y="71247"/>
                  </a:lnTo>
                  <a:lnTo>
                    <a:pt x="5380596" y="70523"/>
                  </a:lnTo>
                  <a:lnTo>
                    <a:pt x="5384266" y="63550"/>
                  </a:lnTo>
                  <a:lnTo>
                    <a:pt x="5386463" y="55816"/>
                  </a:lnTo>
                  <a:lnTo>
                    <a:pt x="5387213" y="47244"/>
                  </a:lnTo>
                  <a:close/>
                </a:path>
                <a:path w="6940550" h="1569085">
                  <a:moveTo>
                    <a:pt x="5396484" y="353822"/>
                  </a:moveTo>
                  <a:lnTo>
                    <a:pt x="5385435" y="353822"/>
                  </a:lnTo>
                  <a:lnTo>
                    <a:pt x="5385435" y="394843"/>
                  </a:lnTo>
                  <a:lnTo>
                    <a:pt x="5368671" y="394843"/>
                  </a:lnTo>
                  <a:lnTo>
                    <a:pt x="5368671" y="356743"/>
                  </a:lnTo>
                  <a:lnTo>
                    <a:pt x="5357749" y="356743"/>
                  </a:lnTo>
                  <a:lnTo>
                    <a:pt x="5357749" y="437896"/>
                  </a:lnTo>
                  <a:lnTo>
                    <a:pt x="5368671" y="437896"/>
                  </a:lnTo>
                  <a:lnTo>
                    <a:pt x="5368671" y="404749"/>
                  </a:lnTo>
                  <a:lnTo>
                    <a:pt x="5385435" y="404749"/>
                  </a:lnTo>
                  <a:lnTo>
                    <a:pt x="5385435" y="446913"/>
                  </a:lnTo>
                  <a:lnTo>
                    <a:pt x="5396484" y="446913"/>
                  </a:lnTo>
                  <a:lnTo>
                    <a:pt x="5396484" y="404749"/>
                  </a:lnTo>
                  <a:lnTo>
                    <a:pt x="5396484" y="394843"/>
                  </a:lnTo>
                  <a:lnTo>
                    <a:pt x="5396484" y="353822"/>
                  </a:lnTo>
                  <a:close/>
                </a:path>
                <a:path w="6940550" h="1569085">
                  <a:moveTo>
                    <a:pt x="5405501" y="484505"/>
                  </a:moveTo>
                  <a:lnTo>
                    <a:pt x="5369687" y="469265"/>
                  </a:lnTo>
                  <a:lnTo>
                    <a:pt x="5362054" y="461899"/>
                  </a:lnTo>
                  <a:lnTo>
                    <a:pt x="5358257" y="456984"/>
                  </a:lnTo>
                  <a:lnTo>
                    <a:pt x="5355399" y="450773"/>
                  </a:lnTo>
                  <a:lnTo>
                    <a:pt x="5354459" y="444627"/>
                  </a:lnTo>
                  <a:lnTo>
                    <a:pt x="5354447" y="439928"/>
                  </a:lnTo>
                  <a:lnTo>
                    <a:pt x="5343398" y="439928"/>
                  </a:lnTo>
                  <a:lnTo>
                    <a:pt x="5343398" y="444627"/>
                  </a:lnTo>
                  <a:lnTo>
                    <a:pt x="5342267" y="450989"/>
                  </a:lnTo>
                  <a:lnTo>
                    <a:pt x="5311203" y="479463"/>
                  </a:lnTo>
                  <a:lnTo>
                    <a:pt x="5292344" y="484505"/>
                  </a:lnTo>
                  <a:lnTo>
                    <a:pt x="5299329" y="494157"/>
                  </a:lnTo>
                  <a:lnTo>
                    <a:pt x="5335676" y="476694"/>
                  </a:lnTo>
                  <a:lnTo>
                    <a:pt x="5348732" y="461899"/>
                  </a:lnTo>
                  <a:lnTo>
                    <a:pt x="5352250" y="466979"/>
                  </a:lnTo>
                  <a:lnTo>
                    <a:pt x="5383428" y="489127"/>
                  </a:lnTo>
                  <a:lnTo>
                    <a:pt x="5399024" y="494157"/>
                  </a:lnTo>
                  <a:lnTo>
                    <a:pt x="5405501" y="484505"/>
                  </a:lnTo>
                  <a:close/>
                </a:path>
                <a:path w="6940550" h="1569085">
                  <a:moveTo>
                    <a:pt x="5428996" y="0"/>
                  </a:moveTo>
                  <a:lnTo>
                    <a:pt x="5409184" y="0"/>
                  </a:lnTo>
                  <a:lnTo>
                    <a:pt x="5409184" y="110363"/>
                  </a:lnTo>
                  <a:lnTo>
                    <a:pt x="5428996" y="110363"/>
                  </a:lnTo>
                  <a:lnTo>
                    <a:pt x="5428996" y="0"/>
                  </a:lnTo>
                  <a:close/>
                </a:path>
                <a:path w="6940550" h="1569085">
                  <a:moveTo>
                    <a:pt x="5431917" y="132715"/>
                  </a:moveTo>
                  <a:lnTo>
                    <a:pt x="5349240" y="132715"/>
                  </a:lnTo>
                  <a:lnTo>
                    <a:pt x="5349240" y="98425"/>
                  </a:lnTo>
                  <a:lnTo>
                    <a:pt x="5328920" y="98425"/>
                  </a:lnTo>
                  <a:lnTo>
                    <a:pt x="5328920" y="149606"/>
                  </a:lnTo>
                  <a:lnTo>
                    <a:pt x="5431917" y="149606"/>
                  </a:lnTo>
                  <a:lnTo>
                    <a:pt x="5431917" y="132715"/>
                  </a:lnTo>
                  <a:close/>
                </a:path>
                <a:path w="6940550" h="1569085">
                  <a:moveTo>
                    <a:pt x="5538216" y="447802"/>
                  </a:moveTo>
                  <a:lnTo>
                    <a:pt x="5527294" y="447802"/>
                  </a:lnTo>
                  <a:lnTo>
                    <a:pt x="5527294" y="457708"/>
                  </a:lnTo>
                  <a:lnTo>
                    <a:pt x="5527294" y="483362"/>
                  </a:lnTo>
                  <a:lnTo>
                    <a:pt x="5459857" y="483362"/>
                  </a:lnTo>
                  <a:lnTo>
                    <a:pt x="5459857" y="457708"/>
                  </a:lnTo>
                  <a:lnTo>
                    <a:pt x="5527294" y="457708"/>
                  </a:lnTo>
                  <a:lnTo>
                    <a:pt x="5527294" y="447802"/>
                  </a:lnTo>
                  <a:lnTo>
                    <a:pt x="5448935" y="447802"/>
                  </a:lnTo>
                  <a:lnTo>
                    <a:pt x="5448935" y="493141"/>
                  </a:lnTo>
                  <a:lnTo>
                    <a:pt x="5538216" y="493141"/>
                  </a:lnTo>
                  <a:lnTo>
                    <a:pt x="5538216" y="483362"/>
                  </a:lnTo>
                  <a:lnTo>
                    <a:pt x="5538216" y="457708"/>
                  </a:lnTo>
                  <a:lnTo>
                    <a:pt x="5538216" y="447802"/>
                  </a:lnTo>
                  <a:close/>
                </a:path>
                <a:path w="6940550" h="1569085">
                  <a:moveTo>
                    <a:pt x="5543931" y="357505"/>
                  </a:moveTo>
                  <a:lnTo>
                    <a:pt x="5443220" y="357505"/>
                  </a:lnTo>
                  <a:lnTo>
                    <a:pt x="5443220" y="367411"/>
                  </a:lnTo>
                  <a:lnTo>
                    <a:pt x="5543931" y="367411"/>
                  </a:lnTo>
                  <a:lnTo>
                    <a:pt x="5543931" y="357505"/>
                  </a:lnTo>
                  <a:close/>
                </a:path>
                <a:path w="6940550" h="1569085">
                  <a:moveTo>
                    <a:pt x="5560187" y="426085"/>
                  </a:moveTo>
                  <a:lnTo>
                    <a:pt x="5499227" y="426085"/>
                  </a:lnTo>
                  <a:lnTo>
                    <a:pt x="5499227" y="408178"/>
                  </a:lnTo>
                  <a:lnTo>
                    <a:pt x="5545709" y="408178"/>
                  </a:lnTo>
                  <a:lnTo>
                    <a:pt x="5545709" y="398653"/>
                  </a:lnTo>
                  <a:lnTo>
                    <a:pt x="5524500" y="398653"/>
                  </a:lnTo>
                  <a:lnTo>
                    <a:pt x="5526024" y="372618"/>
                  </a:lnTo>
                  <a:lnTo>
                    <a:pt x="5515102" y="372618"/>
                  </a:lnTo>
                  <a:lnTo>
                    <a:pt x="5513578" y="398653"/>
                  </a:lnTo>
                  <a:lnTo>
                    <a:pt x="5473700" y="398653"/>
                  </a:lnTo>
                  <a:lnTo>
                    <a:pt x="5472049" y="372618"/>
                  </a:lnTo>
                  <a:lnTo>
                    <a:pt x="5461127" y="372618"/>
                  </a:lnTo>
                  <a:lnTo>
                    <a:pt x="5462651" y="398653"/>
                  </a:lnTo>
                  <a:lnTo>
                    <a:pt x="5441442" y="398653"/>
                  </a:lnTo>
                  <a:lnTo>
                    <a:pt x="5441442" y="408178"/>
                  </a:lnTo>
                  <a:lnTo>
                    <a:pt x="5487924" y="408178"/>
                  </a:lnTo>
                  <a:lnTo>
                    <a:pt x="5487924" y="426085"/>
                  </a:lnTo>
                  <a:lnTo>
                    <a:pt x="5426964" y="426085"/>
                  </a:lnTo>
                  <a:lnTo>
                    <a:pt x="5426964" y="435991"/>
                  </a:lnTo>
                  <a:lnTo>
                    <a:pt x="5560187" y="435991"/>
                  </a:lnTo>
                  <a:lnTo>
                    <a:pt x="5560187" y="426085"/>
                  </a:lnTo>
                  <a:close/>
                </a:path>
                <a:path w="6940550" h="1569085">
                  <a:moveTo>
                    <a:pt x="5592953" y="13462"/>
                  </a:moveTo>
                  <a:lnTo>
                    <a:pt x="5477637" y="13462"/>
                  </a:lnTo>
                  <a:lnTo>
                    <a:pt x="5477637" y="30099"/>
                  </a:lnTo>
                  <a:lnTo>
                    <a:pt x="5592953" y="30099"/>
                  </a:lnTo>
                  <a:lnTo>
                    <a:pt x="5592953" y="13462"/>
                  </a:lnTo>
                  <a:close/>
                </a:path>
                <a:path w="6940550" h="1569085">
                  <a:moveTo>
                    <a:pt x="5594096" y="74930"/>
                  </a:moveTo>
                  <a:lnTo>
                    <a:pt x="5571617" y="74930"/>
                  </a:lnTo>
                  <a:lnTo>
                    <a:pt x="5573776" y="37084"/>
                  </a:lnTo>
                  <a:lnTo>
                    <a:pt x="5553710" y="37084"/>
                  </a:lnTo>
                  <a:lnTo>
                    <a:pt x="5552313" y="74930"/>
                  </a:lnTo>
                  <a:lnTo>
                    <a:pt x="5518150" y="74930"/>
                  </a:lnTo>
                  <a:lnTo>
                    <a:pt x="5516880" y="37084"/>
                  </a:lnTo>
                  <a:lnTo>
                    <a:pt x="5496814" y="37084"/>
                  </a:lnTo>
                  <a:lnTo>
                    <a:pt x="5498592" y="74930"/>
                  </a:lnTo>
                  <a:lnTo>
                    <a:pt x="5476621" y="74930"/>
                  </a:lnTo>
                  <a:lnTo>
                    <a:pt x="5476621" y="91567"/>
                  </a:lnTo>
                  <a:lnTo>
                    <a:pt x="5594096" y="91567"/>
                  </a:lnTo>
                  <a:lnTo>
                    <a:pt x="5594096" y="74930"/>
                  </a:lnTo>
                  <a:close/>
                </a:path>
                <a:path w="6940550" h="1569085">
                  <a:moveTo>
                    <a:pt x="5607177" y="117094"/>
                  </a:moveTo>
                  <a:lnTo>
                    <a:pt x="5463413" y="117094"/>
                  </a:lnTo>
                  <a:lnTo>
                    <a:pt x="5463413" y="133985"/>
                  </a:lnTo>
                  <a:lnTo>
                    <a:pt x="5607177" y="133985"/>
                  </a:lnTo>
                  <a:lnTo>
                    <a:pt x="5607177" y="117094"/>
                  </a:lnTo>
                  <a:close/>
                </a:path>
                <a:path w="6940550" h="1569085">
                  <a:moveTo>
                    <a:pt x="5725033" y="115697"/>
                  </a:moveTo>
                  <a:lnTo>
                    <a:pt x="5722963" y="102743"/>
                  </a:lnTo>
                  <a:lnTo>
                    <a:pt x="5722366" y="98933"/>
                  </a:lnTo>
                  <a:lnTo>
                    <a:pt x="5710923" y="100609"/>
                  </a:lnTo>
                  <a:lnTo>
                    <a:pt x="5696051" y="101790"/>
                  </a:lnTo>
                  <a:lnTo>
                    <a:pt x="5677725" y="102514"/>
                  </a:lnTo>
                  <a:lnTo>
                    <a:pt x="5655945" y="102743"/>
                  </a:lnTo>
                  <a:lnTo>
                    <a:pt x="5655945" y="71247"/>
                  </a:lnTo>
                  <a:lnTo>
                    <a:pt x="5708777" y="71247"/>
                  </a:lnTo>
                  <a:lnTo>
                    <a:pt x="5708777" y="11430"/>
                  </a:lnTo>
                  <a:lnTo>
                    <a:pt x="5635625" y="11430"/>
                  </a:lnTo>
                  <a:lnTo>
                    <a:pt x="5635625" y="28448"/>
                  </a:lnTo>
                  <a:lnTo>
                    <a:pt x="5688584" y="28448"/>
                  </a:lnTo>
                  <a:lnTo>
                    <a:pt x="5688584" y="54610"/>
                  </a:lnTo>
                  <a:lnTo>
                    <a:pt x="5635625" y="54610"/>
                  </a:lnTo>
                  <a:lnTo>
                    <a:pt x="5635625" y="119634"/>
                  </a:lnTo>
                  <a:lnTo>
                    <a:pt x="5666067" y="119405"/>
                  </a:lnTo>
                  <a:lnTo>
                    <a:pt x="5691136" y="118668"/>
                  </a:lnTo>
                  <a:lnTo>
                    <a:pt x="5710783" y="117449"/>
                  </a:lnTo>
                  <a:lnTo>
                    <a:pt x="5725033" y="115697"/>
                  </a:lnTo>
                  <a:close/>
                </a:path>
                <a:path w="6940550" h="1569085">
                  <a:moveTo>
                    <a:pt x="5777103" y="59563"/>
                  </a:moveTo>
                  <a:lnTo>
                    <a:pt x="5752846" y="59563"/>
                  </a:lnTo>
                  <a:lnTo>
                    <a:pt x="5752846" y="0"/>
                  </a:lnTo>
                  <a:lnTo>
                    <a:pt x="5732907" y="0"/>
                  </a:lnTo>
                  <a:lnTo>
                    <a:pt x="5732907" y="154940"/>
                  </a:lnTo>
                  <a:lnTo>
                    <a:pt x="5752846" y="154940"/>
                  </a:lnTo>
                  <a:lnTo>
                    <a:pt x="5752846" y="76454"/>
                  </a:lnTo>
                  <a:lnTo>
                    <a:pt x="5777103" y="76454"/>
                  </a:lnTo>
                  <a:lnTo>
                    <a:pt x="5777103" y="59563"/>
                  </a:lnTo>
                  <a:close/>
                </a:path>
                <a:path w="6940550" h="1569085">
                  <a:moveTo>
                    <a:pt x="6724015" y="136017"/>
                  </a:moveTo>
                  <a:lnTo>
                    <a:pt x="6712001" y="104902"/>
                  </a:lnTo>
                  <a:lnTo>
                    <a:pt x="6707733" y="93853"/>
                  </a:lnTo>
                  <a:lnTo>
                    <a:pt x="6694678" y="60020"/>
                  </a:lnTo>
                  <a:lnTo>
                    <a:pt x="6694678" y="93853"/>
                  </a:lnTo>
                  <a:lnTo>
                    <a:pt x="6656070" y="93853"/>
                  </a:lnTo>
                  <a:lnTo>
                    <a:pt x="6673469" y="46482"/>
                  </a:lnTo>
                  <a:lnTo>
                    <a:pt x="6674104" y="45085"/>
                  </a:lnTo>
                  <a:lnTo>
                    <a:pt x="6674739" y="42672"/>
                  </a:lnTo>
                  <a:lnTo>
                    <a:pt x="6675247" y="39243"/>
                  </a:lnTo>
                  <a:lnTo>
                    <a:pt x="6675628" y="39243"/>
                  </a:lnTo>
                  <a:lnTo>
                    <a:pt x="6676009" y="42418"/>
                  </a:lnTo>
                  <a:lnTo>
                    <a:pt x="6676644" y="44831"/>
                  </a:lnTo>
                  <a:lnTo>
                    <a:pt x="6677279" y="46482"/>
                  </a:lnTo>
                  <a:lnTo>
                    <a:pt x="6694678" y="93853"/>
                  </a:lnTo>
                  <a:lnTo>
                    <a:pt x="6694678" y="60020"/>
                  </a:lnTo>
                  <a:lnTo>
                    <a:pt x="6686664" y="39243"/>
                  </a:lnTo>
                  <a:lnTo>
                    <a:pt x="6681724" y="26416"/>
                  </a:lnTo>
                  <a:lnTo>
                    <a:pt x="6669532" y="26416"/>
                  </a:lnTo>
                  <a:lnTo>
                    <a:pt x="6627368" y="136017"/>
                  </a:lnTo>
                  <a:lnTo>
                    <a:pt x="6640830" y="136017"/>
                  </a:lnTo>
                  <a:lnTo>
                    <a:pt x="6651879" y="104902"/>
                  </a:lnTo>
                  <a:lnTo>
                    <a:pt x="6698869" y="104902"/>
                  </a:lnTo>
                  <a:lnTo>
                    <a:pt x="6710680" y="136017"/>
                  </a:lnTo>
                  <a:lnTo>
                    <a:pt x="6724015" y="136017"/>
                  </a:lnTo>
                  <a:close/>
                </a:path>
                <a:path w="6940550" h="1569085">
                  <a:moveTo>
                    <a:pt x="6863461" y="26416"/>
                  </a:moveTo>
                  <a:lnTo>
                    <a:pt x="6850253" y="26416"/>
                  </a:lnTo>
                  <a:lnTo>
                    <a:pt x="6827431" y="111760"/>
                  </a:lnTo>
                  <a:lnTo>
                    <a:pt x="6826250" y="115697"/>
                  </a:lnTo>
                  <a:lnTo>
                    <a:pt x="6825488" y="119253"/>
                  </a:lnTo>
                  <a:lnTo>
                    <a:pt x="6825361" y="121920"/>
                  </a:lnTo>
                  <a:lnTo>
                    <a:pt x="6825107" y="121920"/>
                  </a:lnTo>
                  <a:lnTo>
                    <a:pt x="6824599" y="117602"/>
                  </a:lnTo>
                  <a:lnTo>
                    <a:pt x="6823964" y="114300"/>
                  </a:lnTo>
                  <a:lnTo>
                    <a:pt x="6823024" y="111125"/>
                  </a:lnTo>
                  <a:lnTo>
                    <a:pt x="6804495" y="44196"/>
                  </a:lnTo>
                  <a:lnTo>
                    <a:pt x="6799580" y="26416"/>
                  </a:lnTo>
                  <a:lnTo>
                    <a:pt x="6788277" y="26416"/>
                  </a:lnTo>
                  <a:lnTo>
                    <a:pt x="6762458" y="115697"/>
                  </a:lnTo>
                  <a:lnTo>
                    <a:pt x="6761734" y="119253"/>
                  </a:lnTo>
                  <a:lnTo>
                    <a:pt x="6761480" y="122174"/>
                  </a:lnTo>
                  <a:lnTo>
                    <a:pt x="6760972" y="122174"/>
                  </a:lnTo>
                  <a:lnTo>
                    <a:pt x="6760718" y="118364"/>
                  </a:lnTo>
                  <a:lnTo>
                    <a:pt x="6760083" y="114808"/>
                  </a:lnTo>
                  <a:lnTo>
                    <a:pt x="6759194" y="111125"/>
                  </a:lnTo>
                  <a:lnTo>
                    <a:pt x="6735445" y="26416"/>
                  </a:lnTo>
                  <a:lnTo>
                    <a:pt x="6722110" y="26416"/>
                  </a:lnTo>
                  <a:lnTo>
                    <a:pt x="6754495" y="136017"/>
                  </a:lnTo>
                  <a:lnTo>
                    <a:pt x="6768338" y="136017"/>
                  </a:lnTo>
                  <a:lnTo>
                    <a:pt x="6772262" y="122174"/>
                  </a:lnTo>
                  <a:lnTo>
                    <a:pt x="6791325" y="55118"/>
                  </a:lnTo>
                  <a:lnTo>
                    <a:pt x="6792341" y="52070"/>
                  </a:lnTo>
                  <a:lnTo>
                    <a:pt x="6792976" y="48387"/>
                  </a:lnTo>
                  <a:lnTo>
                    <a:pt x="6793357" y="44196"/>
                  </a:lnTo>
                  <a:lnTo>
                    <a:pt x="6793611" y="44196"/>
                  </a:lnTo>
                  <a:lnTo>
                    <a:pt x="6793865" y="48133"/>
                  </a:lnTo>
                  <a:lnTo>
                    <a:pt x="6794373" y="51816"/>
                  </a:lnTo>
                  <a:lnTo>
                    <a:pt x="6795389" y="55245"/>
                  </a:lnTo>
                  <a:lnTo>
                    <a:pt x="6818249" y="136017"/>
                  </a:lnTo>
                  <a:lnTo>
                    <a:pt x="6832473" y="136017"/>
                  </a:lnTo>
                  <a:lnTo>
                    <a:pt x="6836448" y="121920"/>
                  </a:lnTo>
                  <a:lnTo>
                    <a:pt x="6863461" y="26416"/>
                  </a:lnTo>
                  <a:close/>
                </a:path>
                <a:path w="6940550" h="1569085">
                  <a:moveTo>
                    <a:pt x="6940042" y="102616"/>
                  </a:moveTo>
                  <a:lnTo>
                    <a:pt x="6910959" y="75946"/>
                  </a:lnTo>
                  <a:lnTo>
                    <a:pt x="6901180" y="71120"/>
                  </a:lnTo>
                  <a:lnTo>
                    <a:pt x="6894830" y="67310"/>
                  </a:lnTo>
                  <a:lnTo>
                    <a:pt x="6891655" y="64262"/>
                  </a:lnTo>
                  <a:lnTo>
                    <a:pt x="6888607" y="61214"/>
                  </a:lnTo>
                  <a:lnTo>
                    <a:pt x="6887083" y="57404"/>
                  </a:lnTo>
                  <a:lnTo>
                    <a:pt x="6887083" y="47371"/>
                  </a:lnTo>
                  <a:lnTo>
                    <a:pt x="6889242" y="43307"/>
                  </a:lnTo>
                  <a:lnTo>
                    <a:pt x="6898005" y="37338"/>
                  </a:lnTo>
                  <a:lnTo>
                    <a:pt x="6903720" y="35814"/>
                  </a:lnTo>
                  <a:lnTo>
                    <a:pt x="6910578" y="35814"/>
                  </a:lnTo>
                  <a:lnTo>
                    <a:pt x="6917855" y="36233"/>
                  </a:lnTo>
                  <a:lnTo>
                    <a:pt x="6924446" y="37452"/>
                  </a:lnTo>
                  <a:lnTo>
                    <a:pt x="6930326" y="39522"/>
                  </a:lnTo>
                  <a:lnTo>
                    <a:pt x="6935470" y="42418"/>
                  </a:lnTo>
                  <a:lnTo>
                    <a:pt x="6935470" y="35814"/>
                  </a:lnTo>
                  <a:lnTo>
                    <a:pt x="6935470" y="28448"/>
                  </a:lnTo>
                  <a:lnTo>
                    <a:pt x="6930771" y="25908"/>
                  </a:lnTo>
                  <a:lnTo>
                    <a:pt x="6923024" y="24638"/>
                  </a:lnTo>
                  <a:lnTo>
                    <a:pt x="6912229" y="24638"/>
                  </a:lnTo>
                  <a:lnTo>
                    <a:pt x="6874383" y="44704"/>
                  </a:lnTo>
                  <a:lnTo>
                    <a:pt x="6874383" y="60325"/>
                  </a:lnTo>
                  <a:lnTo>
                    <a:pt x="6910197" y="89281"/>
                  </a:lnTo>
                  <a:lnTo>
                    <a:pt x="6915785" y="92329"/>
                  </a:lnTo>
                  <a:lnTo>
                    <a:pt x="6921119" y="95885"/>
                  </a:lnTo>
                  <a:lnTo>
                    <a:pt x="6923278" y="98044"/>
                  </a:lnTo>
                  <a:lnTo>
                    <a:pt x="6926580" y="103124"/>
                  </a:lnTo>
                  <a:lnTo>
                    <a:pt x="6927469" y="106045"/>
                  </a:lnTo>
                  <a:lnTo>
                    <a:pt x="6927469" y="109347"/>
                  </a:lnTo>
                  <a:lnTo>
                    <a:pt x="6925970" y="116941"/>
                  </a:lnTo>
                  <a:lnTo>
                    <a:pt x="6921474" y="122389"/>
                  </a:lnTo>
                  <a:lnTo>
                    <a:pt x="6914020" y="125653"/>
                  </a:lnTo>
                  <a:lnTo>
                    <a:pt x="6903593" y="126746"/>
                  </a:lnTo>
                  <a:lnTo>
                    <a:pt x="6898767" y="126746"/>
                  </a:lnTo>
                  <a:lnTo>
                    <a:pt x="6893560" y="125857"/>
                  </a:lnTo>
                  <a:lnTo>
                    <a:pt x="6882130" y="122301"/>
                  </a:lnTo>
                  <a:lnTo>
                    <a:pt x="6877558" y="119888"/>
                  </a:lnTo>
                  <a:lnTo>
                    <a:pt x="6874256" y="116967"/>
                  </a:lnTo>
                  <a:lnTo>
                    <a:pt x="6874256" y="131445"/>
                  </a:lnTo>
                  <a:lnTo>
                    <a:pt x="6897497" y="137795"/>
                  </a:lnTo>
                  <a:lnTo>
                    <a:pt x="6901307" y="137795"/>
                  </a:lnTo>
                  <a:lnTo>
                    <a:pt x="6934555" y="126746"/>
                  </a:lnTo>
                  <a:lnTo>
                    <a:pt x="6936613" y="125222"/>
                  </a:lnTo>
                  <a:lnTo>
                    <a:pt x="6940042" y="117983"/>
                  </a:lnTo>
                  <a:lnTo>
                    <a:pt x="6940042" y="1026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54088" y="4274692"/>
              <a:ext cx="116204" cy="14033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56737" y="4091812"/>
              <a:ext cx="3110611" cy="69227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6751447" y="4274692"/>
              <a:ext cx="436880" cy="144145"/>
            </a:xfrm>
            <a:custGeom>
              <a:avLst/>
              <a:gdLst/>
              <a:ahLst/>
              <a:cxnLst/>
              <a:rect l="l" t="t" r="r" b="b"/>
              <a:pathLst>
                <a:path w="436879" h="144145">
                  <a:moveTo>
                    <a:pt x="107187" y="87121"/>
                  </a:moveTo>
                  <a:lnTo>
                    <a:pt x="19684" y="87121"/>
                  </a:lnTo>
                  <a:lnTo>
                    <a:pt x="19684" y="139700"/>
                  </a:lnTo>
                  <a:lnTo>
                    <a:pt x="107187" y="139700"/>
                  </a:lnTo>
                  <a:lnTo>
                    <a:pt x="107187" y="129920"/>
                  </a:lnTo>
                  <a:lnTo>
                    <a:pt x="30606" y="129920"/>
                  </a:lnTo>
                  <a:lnTo>
                    <a:pt x="30606" y="97027"/>
                  </a:lnTo>
                  <a:lnTo>
                    <a:pt x="107187" y="97027"/>
                  </a:lnTo>
                  <a:lnTo>
                    <a:pt x="107187" y="87121"/>
                  </a:lnTo>
                  <a:close/>
                </a:path>
                <a:path w="436879" h="144145">
                  <a:moveTo>
                    <a:pt x="107187" y="97027"/>
                  </a:moveTo>
                  <a:lnTo>
                    <a:pt x="96266" y="97027"/>
                  </a:lnTo>
                  <a:lnTo>
                    <a:pt x="96266" y="129920"/>
                  </a:lnTo>
                  <a:lnTo>
                    <a:pt x="107187" y="129920"/>
                  </a:lnTo>
                  <a:lnTo>
                    <a:pt x="107187" y="97027"/>
                  </a:lnTo>
                  <a:close/>
                </a:path>
                <a:path w="436879" h="144145">
                  <a:moveTo>
                    <a:pt x="346328" y="36449"/>
                  </a:moveTo>
                  <a:lnTo>
                    <a:pt x="310133" y="55117"/>
                  </a:lnTo>
                  <a:lnTo>
                    <a:pt x="310133" y="69722"/>
                  </a:lnTo>
                  <a:lnTo>
                    <a:pt x="312674" y="75564"/>
                  </a:lnTo>
                  <a:lnTo>
                    <a:pt x="318007" y="80390"/>
                  </a:lnTo>
                  <a:lnTo>
                    <a:pt x="323214" y="85216"/>
                  </a:lnTo>
                  <a:lnTo>
                    <a:pt x="330834" y="88010"/>
                  </a:lnTo>
                  <a:lnTo>
                    <a:pt x="340613" y="88900"/>
                  </a:lnTo>
                  <a:lnTo>
                    <a:pt x="340613" y="109346"/>
                  </a:lnTo>
                  <a:lnTo>
                    <a:pt x="297433" y="109854"/>
                  </a:lnTo>
                  <a:lnTo>
                    <a:pt x="298576" y="119506"/>
                  </a:lnTo>
                  <a:lnTo>
                    <a:pt x="326366" y="119364"/>
                  </a:lnTo>
                  <a:lnTo>
                    <a:pt x="351821" y="118935"/>
                  </a:lnTo>
                  <a:lnTo>
                    <a:pt x="374943" y="118221"/>
                  </a:lnTo>
                  <a:lnTo>
                    <a:pt x="395731" y="117220"/>
                  </a:lnTo>
                  <a:lnTo>
                    <a:pt x="395081" y="109092"/>
                  </a:lnTo>
                  <a:lnTo>
                    <a:pt x="351662" y="109092"/>
                  </a:lnTo>
                  <a:lnTo>
                    <a:pt x="351662" y="88772"/>
                  </a:lnTo>
                  <a:lnTo>
                    <a:pt x="361314" y="87883"/>
                  </a:lnTo>
                  <a:lnTo>
                    <a:pt x="368934" y="84962"/>
                  </a:lnTo>
                  <a:lnTo>
                    <a:pt x="374970" y="79628"/>
                  </a:lnTo>
                  <a:lnTo>
                    <a:pt x="338454" y="79628"/>
                  </a:lnTo>
                  <a:lnTo>
                    <a:pt x="332358" y="78104"/>
                  </a:lnTo>
                  <a:lnTo>
                    <a:pt x="327913" y="74929"/>
                  </a:lnTo>
                  <a:lnTo>
                    <a:pt x="323469" y="71881"/>
                  </a:lnTo>
                  <a:lnTo>
                    <a:pt x="321309" y="67817"/>
                  </a:lnTo>
                  <a:lnTo>
                    <a:pt x="321309" y="57784"/>
                  </a:lnTo>
                  <a:lnTo>
                    <a:pt x="323469" y="53720"/>
                  </a:lnTo>
                  <a:lnTo>
                    <a:pt x="327913" y="50545"/>
                  </a:lnTo>
                  <a:lnTo>
                    <a:pt x="332485" y="47497"/>
                  </a:lnTo>
                  <a:lnTo>
                    <a:pt x="338581" y="45846"/>
                  </a:lnTo>
                  <a:lnTo>
                    <a:pt x="375388" y="45846"/>
                  </a:lnTo>
                  <a:lnTo>
                    <a:pt x="372491" y="43687"/>
                  </a:lnTo>
                  <a:lnTo>
                    <a:pt x="367278" y="40520"/>
                  </a:lnTo>
                  <a:lnTo>
                    <a:pt x="361172" y="38258"/>
                  </a:lnTo>
                  <a:lnTo>
                    <a:pt x="354185" y="36901"/>
                  </a:lnTo>
                  <a:lnTo>
                    <a:pt x="346328" y="36449"/>
                  </a:lnTo>
                  <a:close/>
                </a:path>
                <a:path w="436879" h="144145">
                  <a:moveTo>
                    <a:pt x="394970" y="107695"/>
                  </a:moveTo>
                  <a:lnTo>
                    <a:pt x="385827" y="108146"/>
                  </a:lnTo>
                  <a:lnTo>
                    <a:pt x="375554" y="108537"/>
                  </a:lnTo>
                  <a:lnTo>
                    <a:pt x="351662" y="109092"/>
                  </a:lnTo>
                  <a:lnTo>
                    <a:pt x="395081" y="109092"/>
                  </a:lnTo>
                  <a:lnTo>
                    <a:pt x="394970" y="107695"/>
                  </a:lnTo>
                  <a:close/>
                </a:path>
                <a:path w="436879" h="144145">
                  <a:moveTo>
                    <a:pt x="375388" y="45846"/>
                  </a:moveTo>
                  <a:lnTo>
                    <a:pt x="353949" y="45846"/>
                  </a:lnTo>
                  <a:lnTo>
                    <a:pt x="359918" y="47497"/>
                  </a:lnTo>
                  <a:lnTo>
                    <a:pt x="368934" y="53720"/>
                  </a:lnTo>
                  <a:lnTo>
                    <a:pt x="371094" y="57784"/>
                  </a:lnTo>
                  <a:lnTo>
                    <a:pt x="371094" y="67817"/>
                  </a:lnTo>
                  <a:lnTo>
                    <a:pt x="368934" y="71881"/>
                  </a:lnTo>
                  <a:lnTo>
                    <a:pt x="364489" y="74929"/>
                  </a:lnTo>
                  <a:lnTo>
                    <a:pt x="360045" y="78104"/>
                  </a:lnTo>
                  <a:lnTo>
                    <a:pt x="353949" y="79628"/>
                  </a:lnTo>
                  <a:lnTo>
                    <a:pt x="374970" y="79628"/>
                  </a:lnTo>
                  <a:lnTo>
                    <a:pt x="379602" y="75437"/>
                  </a:lnTo>
                  <a:lnTo>
                    <a:pt x="382270" y="69341"/>
                  </a:lnTo>
                  <a:lnTo>
                    <a:pt x="382270" y="54609"/>
                  </a:lnTo>
                  <a:lnTo>
                    <a:pt x="378968" y="48513"/>
                  </a:lnTo>
                  <a:lnTo>
                    <a:pt x="375388" y="45846"/>
                  </a:lnTo>
                  <a:close/>
                </a:path>
                <a:path w="436879" h="144145">
                  <a:moveTo>
                    <a:pt x="280416" y="111887"/>
                  </a:moveTo>
                  <a:lnTo>
                    <a:pt x="147193" y="111887"/>
                  </a:lnTo>
                  <a:lnTo>
                    <a:pt x="147193" y="121665"/>
                  </a:lnTo>
                  <a:lnTo>
                    <a:pt x="280416" y="121665"/>
                  </a:lnTo>
                  <a:lnTo>
                    <a:pt x="280416" y="111887"/>
                  </a:lnTo>
                  <a:close/>
                </a:path>
                <a:path w="436879" h="144145">
                  <a:moveTo>
                    <a:pt x="213868" y="36449"/>
                  </a:moveTo>
                  <a:lnTo>
                    <a:pt x="171196" y="49149"/>
                  </a:lnTo>
                  <a:lnTo>
                    <a:pt x="167131" y="71119"/>
                  </a:lnTo>
                  <a:lnTo>
                    <a:pt x="170687" y="77342"/>
                  </a:lnTo>
                  <a:lnTo>
                    <a:pt x="208279" y="90804"/>
                  </a:lnTo>
                  <a:lnTo>
                    <a:pt x="208279" y="111887"/>
                  </a:lnTo>
                  <a:lnTo>
                    <a:pt x="219328" y="111887"/>
                  </a:lnTo>
                  <a:lnTo>
                    <a:pt x="219328" y="90804"/>
                  </a:lnTo>
                  <a:lnTo>
                    <a:pt x="228498" y="89921"/>
                  </a:lnTo>
                  <a:lnTo>
                    <a:pt x="236585" y="88217"/>
                  </a:lnTo>
                  <a:lnTo>
                    <a:pt x="243599" y="85679"/>
                  </a:lnTo>
                  <a:lnTo>
                    <a:pt x="249554" y="82295"/>
                  </a:lnTo>
                  <a:lnTo>
                    <a:pt x="250831" y="81406"/>
                  </a:lnTo>
                  <a:lnTo>
                    <a:pt x="213868" y="81406"/>
                  </a:lnTo>
                  <a:lnTo>
                    <a:pt x="205817" y="81117"/>
                  </a:lnTo>
                  <a:lnTo>
                    <a:pt x="178943" y="68960"/>
                  </a:lnTo>
                  <a:lnTo>
                    <a:pt x="178943" y="58292"/>
                  </a:lnTo>
                  <a:lnTo>
                    <a:pt x="213868" y="45846"/>
                  </a:lnTo>
                  <a:lnTo>
                    <a:pt x="251075" y="45846"/>
                  </a:lnTo>
                  <a:lnTo>
                    <a:pt x="248157" y="44068"/>
                  </a:lnTo>
                  <a:lnTo>
                    <a:pt x="241496" y="40735"/>
                  </a:lnTo>
                  <a:lnTo>
                    <a:pt x="233537" y="38354"/>
                  </a:lnTo>
                  <a:lnTo>
                    <a:pt x="224315" y="36925"/>
                  </a:lnTo>
                  <a:lnTo>
                    <a:pt x="213868" y="36449"/>
                  </a:lnTo>
                  <a:close/>
                </a:path>
                <a:path w="436879" h="144145">
                  <a:moveTo>
                    <a:pt x="251075" y="45846"/>
                  </a:moveTo>
                  <a:lnTo>
                    <a:pt x="213868" y="45846"/>
                  </a:lnTo>
                  <a:lnTo>
                    <a:pt x="221825" y="46154"/>
                  </a:lnTo>
                  <a:lnTo>
                    <a:pt x="228758" y="47069"/>
                  </a:lnTo>
                  <a:lnTo>
                    <a:pt x="234692" y="48579"/>
                  </a:lnTo>
                  <a:lnTo>
                    <a:pt x="239649" y="50672"/>
                  </a:lnTo>
                  <a:lnTo>
                    <a:pt x="245618" y="53975"/>
                  </a:lnTo>
                  <a:lnTo>
                    <a:pt x="248538" y="58292"/>
                  </a:lnTo>
                  <a:lnTo>
                    <a:pt x="248538" y="68960"/>
                  </a:lnTo>
                  <a:lnTo>
                    <a:pt x="213868" y="81406"/>
                  </a:lnTo>
                  <a:lnTo>
                    <a:pt x="250831" y="81406"/>
                  </a:lnTo>
                  <a:lnTo>
                    <a:pt x="256667" y="77342"/>
                  </a:lnTo>
                  <a:lnTo>
                    <a:pt x="260350" y="71119"/>
                  </a:lnTo>
                  <a:lnTo>
                    <a:pt x="260350" y="55625"/>
                  </a:lnTo>
                  <a:lnTo>
                    <a:pt x="256285" y="49021"/>
                  </a:lnTo>
                  <a:lnTo>
                    <a:pt x="251075" y="45846"/>
                  </a:lnTo>
                  <a:close/>
                </a:path>
                <a:path w="436879" h="144145">
                  <a:moveTo>
                    <a:pt x="36449" y="4317"/>
                  </a:moveTo>
                  <a:lnTo>
                    <a:pt x="2555" y="25066"/>
                  </a:lnTo>
                  <a:lnTo>
                    <a:pt x="0" y="38607"/>
                  </a:lnTo>
                  <a:lnTo>
                    <a:pt x="640" y="45725"/>
                  </a:lnTo>
                  <a:lnTo>
                    <a:pt x="28733" y="72407"/>
                  </a:lnTo>
                  <a:lnTo>
                    <a:pt x="36449" y="73025"/>
                  </a:lnTo>
                  <a:lnTo>
                    <a:pt x="44110" y="72427"/>
                  </a:lnTo>
                  <a:lnTo>
                    <a:pt x="51069" y="70627"/>
                  </a:lnTo>
                  <a:lnTo>
                    <a:pt x="57290" y="67613"/>
                  </a:lnTo>
                  <a:lnTo>
                    <a:pt x="62411" y="63626"/>
                  </a:lnTo>
                  <a:lnTo>
                    <a:pt x="28828" y="63626"/>
                  </a:lnTo>
                  <a:lnTo>
                    <a:pt x="22732" y="61213"/>
                  </a:lnTo>
                  <a:lnTo>
                    <a:pt x="13461" y="51942"/>
                  </a:lnTo>
                  <a:lnTo>
                    <a:pt x="11049" y="45974"/>
                  </a:lnTo>
                  <a:lnTo>
                    <a:pt x="11049" y="31241"/>
                  </a:lnTo>
                  <a:lnTo>
                    <a:pt x="13461" y="25272"/>
                  </a:lnTo>
                  <a:lnTo>
                    <a:pt x="18160" y="20700"/>
                  </a:lnTo>
                  <a:lnTo>
                    <a:pt x="22732" y="16001"/>
                  </a:lnTo>
                  <a:lnTo>
                    <a:pt x="28828" y="13715"/>
                  </a:lnTo>
                  <a:lnTo>
                    <a:pt x="62535" y="13715"/>
                  </a:lnTo>
                  <a:lnTo>
                    <a:pt x="57362" y="9729"/>
                  </a:lnTo>
                  <a:lnTo>
                    <a:pt x="51133" y="6715"/>
                  </a:lnTo>
                  <a:lnTo>
                    <a:pt x="44166" y="4915"/>
                  </a:lnTo>
                  <a:lnTo>
                    <a:pt x="36449" y="4317"/>
                  </a:lnTo>
                  <a:close/>
                </a:path>
                <a:path w="436879" h="144145">
                  <a:moveTo>
                    <a:pt x="62535" y="13715"/>
                  </a:moveTo>
                  <a:lnTo>
                    <a:pt x="43942" y="13715"/>
                  </a:lnTo>
                  <a:lnTo>
                    <a:pt x="50164" y="16128"/>
                  </a:lnTo>
                  <a:lnTo>
                    <a:pt x="54863" y="20827"/>
                  </a:lnTo>
                  <a:lnTo>
                    <a:pt x="59562" y="25400"/>
                  </a:lnTo>
                  <a:lnTo>
                    <a:pt x="61800" y="31241"/>
                  </a:lnTo>
                  <a:lnTo>
                    <a:pt x="61849" y="45974"/>
                  </a:lnTo>
                  <a:lnTo>
                    <a:pt x="59562" y="51942"/>
                  </a:lnTo>
                  <a:lnTo>
                    <a:pt x="54863" y="56641"/>
                  </a:lnTo>
                  <a:lnTo>
                    <a:pt x="50164" y="61213"/>
                  </a:lnTo>
                  <a:lnTo>
                    <a:pt x="43942" y="63626"/>
                  </a:lnTo>
                  <a:lnTo>
                    <a:pt x="62411" y="63626"/>
                  </a:lnTo>
                  <a:lnTo>
                    <a:pt x="73025" y="38607"/>
                  </a:lnTo>
                  <a:lnTo>
                    <a:pt x="72385" y="31509"/>
                  </a:lnTo>
                  <a:lnTo>
                    <a:pt x="70469" y="25003"/>
                  </a:lnTo>
                  <a:lnTo>
                    <a:pt x="67292" y="19159"/>
                  </a:lnTo>
                  <a:lnTo>
                    <a:pt x="62864" y="13969"/>
                  </a:lnTo>
                  <a:lnTo>
                    <a:pt x="62535" y="13715"/>
                  </a:lnTo>
                  <a:close/>
                </a:path>
                <a:path w="436879" h="144145">
                  <a:moveTo>
                    <a:pt x="268604" y="19050"/>
                  </a:moveTo>
                  <a:lnTo>
                    <a:pt x="159003" y="19050"/>
                  </a:lnTo>
                  <a:lnTo>
                    <a:pt x="159003" y="28828"/>
                  </a:lnTo>
                  <a:lnTo>
                    <a:pt x="268604" y="28828"/>
                  </a:lnTo>
                  <a:lnTo>
                    <a:pt x="268604" y="19050"/>
                  </a:lnTo>
                  <a:close/>
                </a:path>
                <a:path w="436879" h="144145">
                  <a:moveTo>
                    <a:pt x="219328" y="1524"/>
                  </a:moveTo>
                  <a:lnTo>
                    <a:pt x="208279" y="1524"/>
                  </a:lnTo>
                  <a:lnTo>
                    <a:pt x="208279" y="19050"/>
                  </a:lnTo>
                  <a:lnTo>
                    <a:pt x="219328" y="19050"/>
                  </a:lnTo>
                  <a:lnTo>
                    <a:pt x="219328" y="1524"/>
                  </a:lnTo>
                  <a:close/>
                </a:path>
                <a:path w="436879" h="144145">
                  <a:moveTo>
                    <a:pt x="389000" y="19430"/>
                  </a:moveTo>
                  <a:lnTo>
                    <a:pt x="303275" y="19430"/>
                  </a:lnTo>
                  <a:lnTo>
                    <a:pt x="303275" y="29337"/>
                  </a:lnTo>
                  <a:lnTo>
                    <a:pt x="389000" y="29337"/>
                  </a:lnTo>
                  <a:lnTo>
                    <a:pt x="389000" y="19430"/>
                  </a:lnTo>
                  <a:close/>
                </a:path>
                <a:path w="436879" h="144145">
                  <a:moveTo>
                    <a:pt x="351662" y="634"/>
                  </a:moveTo>
                  <a:lnTo>
                    <a:pt x="340741" y="634"/>
                  </a:lnTo>
                  <a:lnTo>
                    <a:pt x="340741" y="19430"/>
                  </a:lnTo>
                  <a:lnTo>
                    <a:pt x="351662" y="19430"/>
                  </a:lnTo>
                  <a:lnTo>
                    <a:pt x="351662" y="634"/>
                  </a:lnTo>
                  <a:close/>
                </a:path>
                <a:path w="436879" h="144145">
                  <a:moveTo>
                    <a:pt x="414527" y="0"/>
                  </a:moveTo>
                  <a:lnTo>
                    <a:pt x="403478" y="0"/>
                  </a:lnTo>
                  <a:lnTo>
                    <a:pt x="403478" y="143637"/>
                  </a:lnTo>
                  <a:lnTo>
                    <a:pt x="414527" y="143637"/>
                  </a:lnTo>
                  <a:lnTo>
                    <a:pt x="414527" y="73913"/>
                  </a:lnTo>
                  <a:lnTo>
                    <a:pt x="436625" y="73913"/>
                  </a:lnTo>
                  <a:lnTo>
                    <a:pt x="436625" y="64007"/>
                  </a:lnTo>
                  <a:lnTo>
                    <a:pt x="414527" y="64007"/>
                  </a:lnTo>
                  <a:lnTo>
                    <a:pt x="414527" y="0"/>
                  </a:lnTo>
                  <a:close/>
                </a:path>
                <a:path w="436879" h="144145">
                  <a:moveTo>
                    <a:pt x="107187" y="0"/>
                  </a:moveTo>
                  <a:lnTo>
                    <a:pt x="96138" y="0"/>
                  </a:lnTo>
                  <a:lnTo>
                    <a:pt x="96138" y="79247"/>
                  </a:lnTo>
                  <a:lnTo>
                    <a:pt x="107187" y="79247"/>
                  </a:lnTo>
                  <a:lnTo>
                    <a:pt x="107187" y="47625"/>
                  </a:lnTo>
                  <a:lnTo>
                    <a:pt x="128904" y="47625"/>
                  </a:lnTo>
                  <a:lnTo>
                    <a:pt x="128904" y="37718"/>
                  </a:lnTo>
                  <a:lnTo>
                    <a:pt x="107187" y="37718"/>
                  </a:lnTo>
                  <a:lnTo>
                    <a:pt x="1071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56780" y="4278883"/>
              <a:ext cx="133223" cy="138175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357376" y="4273549"/>
              <a:ext cx="7045325" cy="1851660"/>
            </a:xfrm>
            <a:custGeom>
              <a:avLst/>
              <a:gdLst/>
              <a:ahLst/>
              <a:cxnLst/>
              <a:rect l="l" t="t" r="r" b="b"/>
              <a:pathLst>
                <a:path w="7045325" h="1851660">
                  <a:moveTo>
                    <a:pt x="139065" y="1748536"/>
                  </a:moveTo>
                  <a:lnTo>
                    <a:pt x="98069" y="1735074"/>
                  </a:lnTo>
                  <a:lnTo>
                    <a:pt x="95859" y="1733740"/>
                  </a:lnTo>
                  <a:lnTo>
                    <a:pt x="90258" y="1729143"/>
                  </a:lnTo>
                  <a:lnTo>
                    <a:pt x="86042" y="1724215"/>
                  </a:lnTo>
                  <a:lnTo>
                    <a:pt x="83185" y="1718945"/>
                  </a:lnTo>
                  <a:lnTo>
                    <a:pt x="128143" y="1718945"/>
                  </a:lnTo>
                  <a:lnTo>
                    <a:pt x="128143" y="1702054"/>
                  </a:lnTo>
                  <a:lnTo>
                    <a:pt x="15748" y="1702054"/>
                  </a:lnTo>
                  <a:lnTo>
                    <a:pt x="15748" y="1718945"/>
                  </a:lnTo>
                  <a:lnTo>
                    <a:pt x="60198" y="1718945"/>
                  </a:lnTo>
                  <a:lnTo>
                    <a:pt x="57099" y="1724571"/>
                  </a:lnTo>
                  <a:lnTo>
                    <a:pt x="22479" y="1745907"/>
                  </a:lnTo>
                  <a:lnTo>
                    <a:pt x="3683" y="1749044"/>
                  </a:lnTo>
                  <a:lnTo>
                    <a:pt x="16002" y="1764538"/>
                  </a:lnTo>
                  <a:lnTo>
                    <a:pt x="56032" y="1748523"/>
                  </a:lnTo>
                  <a:lnTo>
                    <a:pt x="71501" y="1735074"/>
                  </a:lnTo>
                  <a:lnTo>
                    <a:pt x="82524" y="1745132"/>
                  </a:lnTo>
                  <a:lnTo>
                    <a:pt x="95605" y="1753349"/>
                  </a:lnTo>
                  <a:lnTo>
                    <a:pt x="110769" y="1759750"/>
                  </a:lnTo>
                  <a:lnTo>
                    <a:pt x="128016" y="1764284"/>
                  </a:lnTo>
                  <a:lnTo>
                    <a:pt x="139065" y="1748536"/>
                  </a:lnTo>
                  <a:close/>
                </a:path>
                <a:path w="7045325" h="1851660">
                  <a:moveTo>
                    <a:pt x="143764" y="1774444"/>
                  </a:moveTo>
                  <a:lnTo>
                    <a:pt x="0" y="1774444"/>
                  </a:lnTo>
                  <a:lnTo>
                    <a:pt x="0" y="1791335"/>
                  </a:lnTo>
                  <a:lnTo>
                    <a:pt x="61722" y="1791335"/>
                  </a:lnTo>
                  <a:lnTo>
                    <a:pt x="61722" y="1851279"/>
                  </a:lnTo>
                  <a:lnTo>
                    <a:pt x="81915" y="1851279"/>
                  </a:lnTo>
                  <a:lnTo>
                    <a:pt x="81915" y="1791335"/>
                  </a:lnTo>
                  <a:lnTo>
                    <a:pt x="143764" y="1791335"/>
                  </a:lnTo>
                  <a:lnTo>
                    <a:pt x="143764" y="1774444"/>
                  </a:lnTo>
                  <a:close/>
                </a:path>
                <a:path w="7045325" h="1851660">
                  <a:moveTo>
                    <a:pt x="308356" y="1813306"/>
                  </a:moveTo>
                  <a:lnTo>
                    <a:pt x="272288" y="1813306"/>
                  </a:lnTo>
                  <a:lnTo>
                    <a:pt x="272288" y="1785112"/>
                  </a:lnTo>
                  <a:lnTo>
                    <a:pt x="272288" y="1777619"/>
                  </a:lnTo>
                  <a:lnTo>
                    <a:pt x="279946" y="1771408"/>
                  </a:lnTo>
                  <a:lnTo>
                    <a:pt x="281012" y="1769999"/>
                  </a:lnTo>
                  <a:lnTo>
                    <a:pt x="285419" y="1764182"/>
                  </a:lnTo>
                  <a:lnTo>
                    <a:pt x="288709" y="1755927"/>
                  </a:lnTo>
                  <a:lnTo>
                    <a:pt x="289801" y="1746631"/>
                  </a:lnTo>
                  <a:lnTo>
                    <a:pt x="288861" y="1737880"/>
                  </a:lnTo>
                  <a:lnTo>
                    <a:pt x="269240" y="1714284"/>
                  </a:lnTo>
                  <a:lnTo>
                    <a:pt x="269240" y="1739519"/>
                  </a:lnTo>
                  <a:lnTo>
                    <a:pt x="269240" y="1753870"/>
                  </a:lnTo>
                  <a:lnTo>
                    <a:pt x="266319" y="1759458"/>
                  </a:lnTo>
                  <a:lnTo>
                    <a:pt x="260477" y="1763649"/>
                  </a:lnTo>
                  <a:lnTo>
                    <a:pt x="254508" y="1767840"/>
                  </a:lnTo>
                  <a:lnTo>
                    <a:pt x="252476" y="1768398"/>
                  </a:lnTo>
                  <a:lnTo>
                    <a:pt x="252476" y="1785112"/>
                  </a:lnTo>
                  <a:lnTo>
                    <a:pt x="252476" y="1813306"/>
                  </a:lnTo>
                  <a:lnTo>
                    <a:pt x="220472" y="1813306"/>
                  </a:lnTo>
                  <a:lnTo>
                    <a:pt x="220472" y="1785112"/>
                  </a:lnTo>
                  <a:lnTo>
                    <a:pt x="225806" y="1786128"/>
                  </a:lnTo>
                  <a:lnTo>
                    <a:pt x="231140" y="1786636"/>
                  </a:lnTo>
                  <a:lnTo>
                    <a:pt x="241808" y="1786636"/>
                  </a:lnTo>
                  <a:lnTo>
                    <a:pt x="247142" y="1786128"/>
                  </a:lnTo>
                  <a:lnTo>
                    <a:pt x="252476" y="1785112"/>
                  </a:lnTo>
                  <a:lnTo>
                    <a:pt x="252476" y="1768398"/>
                  </a:lnTo>
                  <a:lnTo>
                    <a:pt x="246507" y="1769999"/>
                  </a:lnTo>
                  <a:lnTo>
                    <a:pt x="226314" y="1769999"/>
                  </a:lnTo>
                  <a:lnTo>
                    <a:pt x="218313" y="1767840"/>
                  </a:lnTo>
                  <a:lnTo>
                    <a:pt x="206502" y="1759585"/>
                  </a:lnTo>
                  <a:lnTo>
                    <a:pt x="203454" y="1753870"/>
                  </a:lnTo>
                  <a:lnTo>
                    <a:pt x="203454" y="1739519"/>
                  </a:lnTo>
                  <a:lnTo>
                    <a:pt x="206502" y="1733804"/>
                  </a:lnTo>
                  <a:lnTo>
                    <a:pt x="212344" y="1729613"/>
                  </a:lnTo>
                  <a:lnTo>
                    <a:pt x="218313" y="1725549"/>
                  </a:lnTo>
                  <a:lnTo>
                    <a:pt x="226314" y="1723390"/>
                  </a:lnTo>
                  <a:lnTo>
                    <a:pt x="246634" y="1723390"/>
                  </a:lnTo>
                  <a:lnTo>
                    <a:pt x="254635" y="1725549"/>
                  </a:lnTo>
                  <a:lnTo>
                    <a:pt x="260477" y="1729613"/>
                  </a:lnTo>
                  <a:lnTo>
                    <a:pt x="266319" y="1733804"/>
                  </a:lnTo>
                  <a:lnTo>
                    <a:pt x="269240" y="1739519"/>
                  </a:lnTo>
                  <a:lnTo>
                    <a:pt x="269240" y="1714284"/>
                  </a:lnTo>
                  <a:lnTo>
                    <a:pt x="266598" y="1712760"/>
                  </a:lnTo>
                  <a:lnTo>
                    <a:pt x="257530" y="1709420"/>
                  </a:lnTo>
                  <a:lnTo>
                    <a:pt x="247497" y="1707426"/>
                  </a:lnTo>
                  <a:lnTo>
                    <a:pt x="236474" y="1706753"/>
                  </a:lnTo>
                  <a:lnTo>
                    <a:pt x="225348" y="1707426"/>
                  </a:lnTo>
                  <a:lnTo>
                    <a:pt x="186690" y="1730082"/>
                  </a:lnTo>
                  <a:lnTo>
                    <a:pt x="182880" y="1746631"/>
                  </a:lnTo>
                  <a:lnTo>
                    <a:pt x="183984" y="1756067"/>
                  </a:lnTo>
                  <a:lnTo>
                    <a:pt x="187337" y="1764372"/>
                  </a:lnTo>
                  <a:lnTo>
                    <a:pt x="192887" y="1771548"/>
                  </a:lnTo>
                  <a:lnTo>
                    <a:pt x="200660" y="1777619"/>
                  </a:lnTo>
                  <a:lnTo>
                    <a:pt x="200660" y="1813306"/>
                  </a:lnTo>
                  <a:lnTo>
                    <a:pt x="164592" y="1813306"/>
                  </a:lnTo>
                  <a:lnTo>
                    <a:pt x="164592" y="1829943"/>
                  </a:lnTo>
                  <a:lnTo>
                    <a:pt x="308356" y="1829943"/>
                  </a:lnTo>
                  <a:lnTo>
                    <a:pt x="308356" y="1813306"/>
                  </a:lnTo>
                  <a:close/>
                </a:path>
                <a:path w="7045325" h="1851660">
                  <a:moveTo>
                    <a:pt x="475488" y="1759839"/>
                  </a:moveTo>
                  <a:lnTo>
                    <a:pt x="474776" y="1747964"/>
                  </a:lnTo>
                  <a:lnTo>
                    <a:pt x="472719" y="1737563"/>
                  </a:lnTo>
                  <a:lnTo>
                    <a:pt x="469265" y="1728419"/>
                  </a:lnTo>
                  <a:lnTo>
                    <a:pt x="466077" y="1723263"/>
                  </a:lnTo>
                  <a:lnTo>
                    <a:pt x="464439" y="1720596"/>
                  </a:lnTo>
                  <a:lnTo>
                    <a:pt x="458431" y="1714271"/>
                  </a:lnTo>
                  <a:lnTo>
                    <a:pt x="455930" y="1712645"/>
                  </a:lnTo>
                  <a:lnTo>
                    <a:pt x="455930" y="1759966"/>
                  </a:lnTo>
                  <a:lnTo>
                    <a:pt x="455549" y="1768005"/>
                  </a:lnTo>
                  <a:lnTo>
                    <a:pt x="440690" y="1796669"/>
                  </a:lnTo>
                  <a:lnTo>
                    <a:pt x="428879" y="1796669"/>
                  </a:lnTo>
                  <a:lnTo>
                    <a:pt x="413766" y="1759839"/>
                  </a:lnTo>
                  <a:lnTo>
                    <a:pt x="414121" y="1751939"/>
                  </a:lnTo>
                  <a:lnTo>
                    <a:pt x="428752" y="1723263"/>
                  </a:lnTo>
                  <a:lnTo>
                    <a:pt x="441071" y="1723263"/>
                  </a:lnTo>
                  <a:lnTo>
                    <a:pt x="455930" y="1759966"/>
                  </a:lnTo>
                  <a:lnTo>
                    <a:pt x="455930" y="1712645"/>
                  </a:lnTo>
                  <a:lnTo>
                    <a:pt x="451446" y="1709724"/>
                  </a:lnTo>
                  <a:lnTo>
                    <a:pt x="443611" y="1707032"/>
                  </a:lnTo>
                  <a:lnTo>
                    <a:pt x="434848" y="1706118"/>
                  </a:lnTo>
                  <a:lnTo>
                    <a:pt x="426046" y="1707032"/>
                  </a:lnTo>
                  <a:lnTo>
                    <a:pt x="396836" y="1737448"/>
                  </a:lnTo>
                  <a:lnTo>
                    <a:pt x="394081" y="1759839"/>
                  </a:lnTo>
                  <a:lnTo>
                    <a:pt x="394766" y="1771510"/>
                  </a:lnTo>
                  <a:lnTo>
                    <a:pt x="418236" y="1809965"/>
                  </a:lnTo>
                  <a:lnTo>
                    <a:pt x="434848" y="1813560"/>
                  </a:lnTo>
                  <a:lnTo>
                    <a:pt x="443687" y="1812658"/>
                  </a:lnTo>
                  <a:lnTo>
                    <a:pt x="451561" y="1809940"/>
                  </a:lnTo>
                  <a:lnTo>
                    <a:pt x="458457" y="1805470"/>
                  </a:lnTo>
                  <a:lnTo>
                    <a:pt x="464439" y="1799209"/>
                  </a:lnTo>
                  <a:lnTo>
                    <a:pt x="465988" y="1796669"/>
                  </a:lnTo>
                  <a:lnTo>
                    <a:pt x="469265" y="1791335"/>
                  </a:lnTo>
                  <a:lnTo>
                    <a:pt x="472719" y="1782152"/>
                  </a:lnTo>
                  <a:lnTo>
                    <a:pt x="474789" y="1771662"/>
                  </a:lnTo>
                  <a:lnTo>
                    <a:pt x="475488" y="1759839"/>
                  </a:lnTo>
                  <a:close/>
                </a:path>
                <a:path w="7045325" h="1851660">
                  <a:moveTo>
                    <a:pt x="518795" y="1696212"/>
                  </a:moveTo>
                  <a:lnTo>
                    <a:pt x="498856" y="1696212"/>
                  </a:lnTo>
                  <a:lnTo>
                    <a:pt x="498856" y="1851279"/>
                  </a:lnTo>
                  <a:lnTo>
                    <a:pt x="518795" y="1851279"/>
                  </a:lnTo>
                  <a:lnTo>
                    <a:pt x="518795" y="1696212"/>
                  </a:lnTo>
                  <a:close/>
                </a:path>
                <a:path w="7045325" h="1851660">
                  <a:moveTo>
                    <a:pt x="691007" y="1747012"/>
                  </a:moveTo>
                  <a:lnTo>
                    <a:pt x="650367" y="1732280"/>
                  </a:lnTo>
                  <a:lnTo>
                    <a:pt x="635000" y="1706626"/>
                  </a:lnTo>
                  <a:lnTo>
                    <a:pt x="635000" y="1699514"/>
                  </a:lnTo>
                  <a:lnTo>
                    <a:pt x="614934" y="1699514"/>
                  </a:lnTo>
                  <a:lnTo>
                    <a:pt x="614934" y="1706626"/>
                  </a:lnTo>
                  <a:lnTo>
                    <a:pt x="613956" y="1713369"/>
                  </a:lnTo>
                  <a:lnTo>
                    <a:pt x="581380" y="1741589"/>
                  </a:lnTo>
                  <a:lnTo>
                    <a:pt x="558419" y="1746758"/>
                  </a:lnTo>
                  <a:lnTo>
                    <a:pt x="570484" y="1761998"/>
                  </a:lnTo>
                  <a:lnTo>
                    <a:pt x="610260" y="1745284"/>
                  </a:lnTo>
                  <a:lnTo>
                    <a:pt x="624967" y="1731137"/>
                  </a:lnTo>
                  <a:lnTo>
                    <a:pt x="628891" y="1735950"/>
                  </a:lnTo>
                  <a:lnTo>
                    <a:pt x="663486" y="1757070"/>
                  </a:lnTo>
                  <a:lnTo>
                    <a:pt x="680720" y="1761998"/>
                  </a:lnTo>
                  <a:lnTo>
                    <a:pt x="691007" y="1747012"/>
                  </a:lnTo>
                  <a:close/>
                </a:path>
                <a:path w="7045325" h="1851660">
                  <a:moveTo>
                    <a:pt x="696976" y="1776476"/>
                  </a:moveTo>
                  <a:lnTo>
                    <a:pt x="553212" y="1776476"/>
                  </a:lnTo>
                  <a:lnTo>
                    <a:pt x="553212" y="1793494"/>
                  </a:lnTo>
                  <a:lnTo>
                    <a:pt x="588010" y="1793494"/>
                  </a:lnTo>
                  <a:lnTo>
                    <a:pt x="588010" y="1851279"/>
                  </a:lnTo>
                  <a:lnTo>
                    <a:pt x="608330" y="1851279"/>
                  </a:lnTo>
                  <a:lnTo>
                    <a:pt x="608330" y="1793494"/>
                  </a:lnTo>
                  <a:lnTo>
                    <a:pt x="641985" y="1793494"/>
                  </a:lnTo>
                  <a:lnTo>
                    <a:pt x="641985" y="1851279"/>
                  </a:lnTo>
                  <a:lnTo>
                    <a:pt x="662305" y="1851279"/>
                  </a:lnTo>
                  <a:lnTo>
                    <a:pt x="662305" y="1793494"/>
                  </a:lnTo>
                  <a:lnTo>
                    <a:pt x="696976" y="1793494"/>
                  </a:lnTo>
                  <a:lnTo>
                    <a:pt x="696976" y="1776476"/>
                  </a:lnTo>
                  <a:close/>
                </a:path>
                <a:path w="7045325" h="1851660">
                  <a:moveTo>
                    <a:pt x="873760" y="1797558"/>
                  </a:moveTo>
                  <a:lnTo>
                    <a:pt x="840663" y="1764195"/>
                  </a:lnTo>
                  <a:lnTo>
                    <a:pt x="834136" y="1706626"/>
                  </a:lnTo>
                  <a:lnTo>
                    <a:pt x="814070" y="1706626"/>
                  </a:lnTo>
                  <a:lnTo>
                    <a:pt x="814070" y="1737106"/>
                  </a:lnTo>
                  <a:lnTo>
                    <a:pt x="813333" y="1746669"/>
                  </a:lnTo>
                  <a:lnTo>
                    <a:pt x="796099" y="1783080"/>
                  </a:lnTo>
                  <a:lnTo>
                    <a:pt x="772795" y="1801876"/>
                  </a:lnTo>
                  <a:lnTo>
                    <a:pt x="788416" y="1815465"/>
                  </a:lnTo>
                  <a:lnTo>
                    <a:pt x="799363" y="1806765"/>
                  </a:lnTo>
                  <a:lnTo>
                    <a:pt x="808964" y="1797024"/>
                  </a:lnTo>
                  <a:lnTo>
                    <a:pt x="817219" y="1786293"/>
                  </a:lnTo>
                  <a:lnTo>
                    <a:pt x="824103" y="1774571"/>
                  </a:lnTo>
                  <a:lnTo>
                    <a:pt x="830389" y="1784959"/>
                  </a:lnTo>
                  <a:lnTo>
                    <a:pt x="838403" y="1794789"/>
                  </a:lnTo>
                  <a:lnTo>
                    <a:pt x="848156" y="1804060"/>
                  </a:lnTo>
                  <a:lnTo>
                    <a:pt x="859663" y="1812798"/>
                  </a:lnTo>
                  <a:lnTo>
                    <a:pt x="873760" y="1797558"/>
                  </a:lnTo>
                  <a:close/>
                </a:path>
                <a:path w="7045325" h="1851660">
                  <a:moveTo>
                    <a:pt x="926338" y="1755775"/>
                  </a:moveTo>
                  <a:lnTo>
                    <a:pt x="902081" y="1755775"/>
                  </a:lnTo>
                  <a:lnTo>
                    <a:pt x="902081" y="1696212"/>
                  </a:lnTo>
                  <a:lnTo>
                    <a:pt x="882015" y="1696212"/>
                  </a:lnTo>
                  <a:lnTo>
                    <a:pt x="882015" y="1851279"/>
                  </a:lnTo>
                  <a:lnTo>
                    <a:pt x="902081" y="1851279"/>
                  </a:lnTo>
                  <a:lnTo>
                    <a:pt x="902081" y="1772793"/>
                  </a:lnTo>
                  <a:lnTo>
                    <a:pt x="926338" y="1772793"/>
                  </a:lnTo>
                  <a:lnTo>
                    <a:pt x="926338" y="1755775"/>
                  </a:lnTo>
                  <a:close/>
                </a:path>
                <a:path w="7045325" h="1851660">
                  <a:moveTo>
                    <a:pt x="1031367" y="1751330"/>
                  </a:moveTo>
                  <a:lnTo>
                    <a:pt x="1029411" y="1747774"/>
                  </a:lnTo>
                  <a:lnTo>
                    <a:pt x="1027684" y="1744599"/>
                  </a:lnTo>
                  <a:lnTo>
                    <a:pt x="1020445" y="1739392"/>
                  </a:lnTo>
                  <a:lnTo>
                    <a:pt x="1014514" y="1735988"/>
                  </a:lnTo>
                  <a:lnTo>
                    <a:pt x="1011174" y="1734832"/>
                  </a:lnTo>
                  <a:lnTo>
                    <a:pt x="1011174" y="1751711"/>
                  </a:lnTo>
                  <a:lnTo>
                    <a:pt x="1011174" y="1767586"/>
                  </a:lnTo>
                  <a:lnTo>
                    <a:pt x="1004443" y="1771650"/>
                  </a:lnTo>
                  <a:lnTo>
                    <a:pt x="977265" y="1771650"/>
                  </a:lnTo>
                  <a:lnTo>
                    <a:pt x="970534" y="1767586"/>
                  </a:lnTo>
                  <a:lnTo>
                    <a:pt x="970534" y="1756029"/>
                  </a:lnTo>
                  <a:lnTo>
                    <a:pt x="972185" y="1753235"/>
                  </a:lnTo>
                  <a:lnTo>
                    <a:pt x="975614" y="1750949"/>
                  </a:lnTo>
                  <a:lnTo>
                    <a:pt x="978916" y="1748790"/>
                  </a:lnTo>
                  <a:lnTo>
                    <a:pt x="983996" y="1747774"/>
                  </a:lnTo>
                  <a:lnTo>
                    <a:pt x="1004443" y="1747774"/>
                  </a:lnTo>
                  <a:lnTo>
                    <a:pt x="1011174" y="1751711"/>
                  </a:lnTo>
                  <a:lnTo>
                    <a:pt x="1011174" y="1734832"/>
                  </a:lnTo>
                  <a:lnTo>
                    <a:pt x="1007592" y="1733575"/>
                  </a:lnTo>
                  <a:lnTo>
                    <a:pt x="999705" y="1732127"/>
                  </a:lnTo>
                  <a:lnTo>
                    <a:pt x="990854" y="1731645"/>
                  </a:lnTo>
                  <a:lnTo>
                    <a:pt x="981989" y="1732127"/>
                  </a:lnTo>
                  <a:lnTo>
                    <a:pt x="950341" y="1751330"/>
                  </a:lnTo>
                  <a:lnTo>
                    <a:pt x="950404" y="1767967"/>
                  </a:lnTo>
                  <a:lnTo>
                    <a:pt x="990600" y="1787652"/>
                  </a:lnTo>
                  <a:lnTo>
                    <a:pt x="999464" y="1787156"/>
                  </a:lnTo>
                  <a:lnTo>
                    <a:pt x="1029347" y="1771650"/>
                  </a:lnTo>
                  <a:lnTo>
                    <a:pt x="1031367" y="1767967"/>
                  </a:lnTo>
                  <a:lnTo>
                    <a:pt x="1031367" y="1751330"/>
                  </a:lnTo>
                  <a:close/>
                </a:path>
                <a:path w="7045325" h="1851660">
                  <a:moveTo>
                    <a:pt x="1037844" y="1709928"/>
                  </a:moveTo>
                  <a:lnTo>
                    <a:pt x="1000506" y="1709928"/>
                  </a:lnTo>
                  <a:lnTo>
                    <a:pt x="1000506" y="1694053"/>
                  </a:lnTo>
                  <a:lnTo>
                    <a:pt x="980313" y="1694053"/>
                  </a:lnTo>
                  <a:lnTo>
                    <a:pt x="980313" y="1709928"/>
                  </a:lnTo>
                  <a:lnTo>
                    <a:pt x="942848" y="1709928"/>
                  </a:lnTo>
                  <a:lnTo>
                    <a:pt x="942848" y="1726057"/>
                  </a:lnTo>
                  <a:lnTo>
                    <a:pt x="1037844" y="1726057"/>
                  </a:lnTo>
                  <a:lnTo>
                    <a:pt x="1037844" y="1709928"/>
                  </a:lnTo>
                  <a:close/>
                </a:path>
                <a:path w="7045325" h="1851660">
                  <a:moveTo>
                    <a:pt x="1069213" y="1821561"/>
                  </a:moveTo>
                  <a:lnTo>
                    <a:pt x="1068349" y="1814995"/>
                  </a:lnTo>
                  <a:lnTo>
                    <a:pt x="1065796" y="1809178"/>
                  </a:lnTo>
                  <a:lnTo>
                    <a:pt x="1065098" y="1808353"/>
                  </a:lnTo>
                  <a:lnTo>
                    <a:pt x="1061542" y="1804136"/>
                  </a:lnTo>
                  <a:lnTo>
                    <a:pt x="1055624" y="1799844"/>
                  </a:lnTo>
                  <a:lnTo>
                    <a:pt x="1048385" y="1796580"/>
                  </a:lnTo>
                  <a:lnTo>
                    <a:pt x="1048385" y="1821561"/>
                  </a:lnTo>
                  <a:lnTo>
                    <a:pt x="1046454" y="1827403"/>
                  </a:lnTo>
                  <a:lnTo>
                    <a:pt x="1040663" y="1831568"/>
                  </a:lnTo>
                  <a:lnTo>
                    <a:pt x="1031024" y="1834070"/>
                  </a:lnTo>
                  <a:lnTo>
                    <a:pt x="1017524" y="1834896"/>
                  </a:lnTo>
                  <a:lnTo>
                    <a:pt x="1004011" y="1834070"/>
                  </a:lnTo>
                  <a:lnTo>
                    <a:pt x="994371" y="1831568"/>
                  </a:lnTo>
                  <a:lnTo>
                    <a:pt x="988580" y="1827403"/>
                  </a:lnTo>
                  <a:lnTo>
                    <a:pt x="986663" y="1821561"/>
                  </a:lnTo>
                  <a:lnTo>
                    <a:pt x="988580" y="1815807"/>
                  </a:lnTo>
                  <a:lnTo>
                    <a:pt x="994371" y="1811680"/>
                  </a:lnTo>
                  <a:lnTo>
                    <a:pt x="1004011" y="1809191"/>
                  </a:lnTo>
                  <a:lnTo>
                    <a:pt x="1017524" y="1808353"/>
                  </a:lnTo>
                  <a:lnTo>
                    <a:pt x="1031024" y="1809191"/>
                  </a:lnTo>
                  <a:lnTo>
                    <a:pt x="1040663" y="1811680"/>
                  </a:lnTo>
                  <a:lnTo>
                    <a:pt x="1046454" y="1815807"/>
                  </a:lnTo>
                  <a:lnTo>
                    <a:pt x="1048385" y="1821561"/>
                  </a:lnTo>
                  <a:lnTo>
                    <a:pt x="1048385" y="1796580"/>
                  </a:lnTo>
                  <a:lnTo>
                    <a:pt x="1048092" y="1796440"/>
                  </a:lnTo>
                  <a:lnTo>
                    <a:pt x="1039241" y="1794027"/>
                  </a:lnTo>
                  <a:lnTo>
                    <a:pt x="1029042" y="1792579"/>
                  </a:lnTo>
                  <a:lnTo>
                    <a:pt x="1017524" y="1792097"/>
                  </a:lnTo>
                  <a:lnTo>
                    <a:pt x="1005941" y="1792579"/>
                  </a:lnTo>
                  <a:lnTo>
                    <a:pt x="969238" y="1809292"/>
                  </a:lnTo>
                  <a:lnTo>
                    <a:pt x="965835" y="1821561"/>
                  </a:lnTo>
                  <a:lnTo>
                    <a:pt x="966571" y="1827403"/>
                  </a:lnTo>
                  <a:lnTo>
                    <a:pt x="1005890" y="1850783"/>
                  </a:lnTo>
                  <a:lnTo>
                    <a:pt x="1017524" y="1851279"/>
                  </a:lnTo>
                  <a:lnTo>
                    <a:pt x="1029131" y="1850783"/>
                  </a:lnTo>
                  <a:lnTo>
                    <a:pt x="1065047" y="1834896"/>
                  </a:lnTo>
                  <a:lnTo>
                    <a:pt x="1065745" y="1834070"/>
                  </a:lnTo>
                  <a:lnTo>
                    <a:pt x="1065847" y="1833905"/>
                  </a:lnTo>
                  <a:lnTo>
                    <a:pt x="1068349" y="1828165"/>
                  </a:lnTo>
                  <a:lnTo>
                    <a:pt x="1069213" y="1821561"/>
                  </a:lnTo>
                  <a:close/>
                </a:path>
                <a:path w="7045325" h="1851660">
                  <a:moveTo>
                    <a:pt x="1090168" y="1740789"/>
                  </a:moveTo>
                  <a:lnTo>
                    <a:pt x="1066673" y="1740789"/>
                  </a:lnTo>
                  <a:lnTo>
                    <a:pt x="1066673" y="1696212"/>
                  </a:lnTo>
                  <a:lnTo>
                    <a:pt x="1046480" y="1696212"/>
                  </a:lnTo>
                  <a:lnTo>
                    <a:pt x="1046480" y="1791716"/>
                  </a:lnTo>
                  <a:lnTo>
                    <a:pt x="1066673" y="1791716"/>
                  </a:lnTo>
                  <a:lnTo>
                    <a:pt x="1066673" y="1757807"/>
                  </a:lnTo>
                  <a:lnTo>
                    <a:pt x="1090168" y="1757807"/>
                  </a:lnTo>
                  <a:lnTo>
                    <a:pt x="1090168" y="1740789"/>
                  </a:lnTo>
                  <a:close/>
                </a:path>
                <a:path w="7045325" h="1851660">
                  <a:moveTo>
                    <a:pt x="1929384" y="1671320"/>
                  </a:moveTo>
                  <a:lnTo>
                    <a:pt x="1929117" y="1669796"/>
                  </a:lnTo>
                  <a:lnTo>
                    <a:pt x="1927860" y="1667002"/>
                  </a:lnTo>
                  <a:lnTo>
                    <a:pt x="1927098" y="1665732"/>
                  </a:lnTo>
                  <a:lnTo>
                    <a:pt x="1925942" y="1664716"/>
                  </a:lnTo>
                  <a:lnTo>
                    <a:pt x="1924939" y="1663700"/>
                  </a:lnTo>
                  <a:lnTo>
                    <a:pt x="1923796" y="1662811"/>
                  </a:lnTo>
                  <a:lnTo>
                    <a:pt x="1922272" y="1662303"/>
                  </a:lnTo>
                  <a:lnTo>
                    <a:pt x="1920875" y="1661668"/>
                  </a:lnTo>
                  <a:lnTo>
                    <a:pt x="1919351" y="1661287"/>
                  </a:lnTo>
                  <a:lnTo>
                    <a:pt x="1917700" y="1661287"/>
                  </a:lnTo>
                  <a:lnTo>
                    <a:pt x="1916049" y="1661287"/>
                  </a:lnTo>
                  <a:lnTo>
                    <a:pt x="1914525" y="1661668"/>
                  </a:lnTo>
                  <a:lnTo>
                    <a:pt x="1913115" y="1662303"/>
                  </a:lnTo>
                  <a:lnTo>
                    <a:pt x="1911731" y="1662811"/>
                  </a:lnTo>
                  <a:lnTo>
                    <a:pt x="1906003" y="1671320"/>
                  </a:lnTo>
                  <a:lnTo>
                    <a:pt x="1906003" y="1674622"/>
                  </a:lnTo>
                  <a:lnTo>
                    <a:pt x="1916049" y="1684655"/>
                  </a:lnTo>
                  <a:lnTo>
                    <a:pt x="1919351" y="1684655"/>
                  </a:lnTo>
                  <a:lnTo>
                    <a:pt x="1920875" y="1684401"/>
                  </a:lnTo>
                  <a:lnTo>
                    <a:pt x="1922272" y="1683766"/>
                  </a:lnTo>
                  <a:lnTo>
                    <a:pt x="1923796" y="1683131"/>
                  </a:lnTo>
                  <a:lnTo>
                    <a:pt x="1924939" y="1682242"/>
                  </a:lnTo>
                  <a:lnTo>
                    <a:pt x="1925942" y="1681226"/>
                  </a:lnTo>
                  <a:lnTo>
                    <a:pt x="1927098" y="1680210"/>
                  </a:lnTo>
                  <a:lnTo>
                    <a:pt x="1927860" y="1678940"/>
                  </a:lnTo>
                  <a:lnTo>
                    <a:pt x="1929117" y="1676146"/>
                  </a:lnTo>
                  <a:lnTo>
                    <a:pt x="1929384" y="1674622"/>
                  </a:lnTo>
                  <a:lnTo>
                    <a:pt x="1929384" y="1671320"/>
                  </a:lnTo>
                  <a:close/>
                </a:path>
                <a:path w="7045325" h="1851660">
                  <a:moveTo>
                    <a:pt x="1929384" y="427609"/>
                  </a:moveTo>
                  <a:lnTo>
                    <a:pt x="1922272" y="418592"/>
                  </a:lnTo>
                  <a:lnTo>
                    <a:pt x="1920875" y="417957"/>
                  </a:lnTo>
                  <a:lnTo>
                    <a:pt x="1919351" y="417576"/>
                  </a:lnTo>
                  <a:lnTo>
                    <a:pt x="1917700" y="417576"/>
                  </a:lnTo>
                  <a:lnTo>
                    <a:pt x="1916049" y="417576"/>
                  </a:lnTo>
                  <a:lnTo>
                    <a:pt x="1906003" y="427609"/>
                  </a:lnTo>
                  <a:lnTo>
                    <a:pt x="1906003" y="430911"/>
                  </a:lnTo>
                  <a:lnTo>
                    <a:pt x="1906397" y="432435"/>
                  </a:lnTo>
                  <a:lnTo>
                    <a:pt x="1907032" y="433832"/>
                  </a:lnTo>
                  <a:lnTo>
                    <a:pt x="1907654" y="435356"/>
                  </a:lnTo>
                  <a:lnTo>
                    <a:pt x="1916049" y="440944"/>
                  </a:lnTo>
                  <a:lnTo>
                    <a:pt x="1919351" y="440944"/>
                  </a:lnTo>
                  <a:lnTo>
                    <a:pt x="1920875" y="440690"/>
                  </a:lnTo>
                  <a:lnTo>
                    <a:pt x="1922272" y="440055"/>
                  </a:lnTo>
                  <a:lnTo>
                    <a:pt x="1923796" y="439420"/>
                  </a:lnTo>
                  <a:lnTo>
                    <a:pt x="1924939" y="438658"/>
                  </a:lnTo>
                  <a:lnTo>
                    <a:pt x="1925942" y="437515"/>
                  </a:lnTo>
                  <a:lnTo>
                    <a:pt x="1927098" y="436499"/>
                  </a:lnTo>
                  <a:lnTo>
                    <a:pt x="1927860" y="435356"/>
                  </a:lnTo>
                  <a:lnTo>
                    <a:pt x="1928495" y="433832"/>
                  </a:lnTo>
                  <a:lnTo>
                    <a:pt x="1929117" y="432435"/>
                  </a:lnTo>
                  <a:lnTo>
                    <a:pt x="1929384" y="430911"/>
                  </a:lnTo>
                  <a:lnTo>
                    <a:pt x="1929384" y="427609"/>
                  </a:lnTo>
                  <a:close/>
                </a:path>
                <a:path w="7045325" h="1851660">
                  <a:moveTo>
                    <a:pt x="1929384" y="244729"/>
                  </a:moveTo>
                  <a:lnTo>
                    <a:pt x="1922272" y="235712"/>
                  </a:lnTo>
                  <a:lnTo>
                    <a:pt x="1920875" y="235077"/>
                  </a:lnTo>
                  <a:lnTo>
                    <a:pt x="1919351" y="234696"/>
                  </a:lnTo>
                  <a:lnTo>
                    <a:pt x="1917700" y="234696"/>
                  </a:lnTo>
                  <a:lnTo>
                    <a:pt x="1916049" y="234696"/>
                  </a:lnTo>
                  <a:lnTo>
                    <a:pt x="1906003" y="244729"/>
                  </a:lnTo>
                  <a:lnTo>
                    <a:pt x="1906003" y="248043"/>
                  </a:lnTo>
                  <a:lnTo>
                    <a:pt x="1906397" y="249567"/>
                  </a:lnTo>
                  <a:lnTo>
                    <a:pt x="1907032" y="250952"/>
                  </a:lnTo>
                  <a:lnTo>
                    <a:pt x="1907654" y="252476"/>
                  </a:lnTo>
                  <a:lnTo>
                    <a:pt x="1916049" y="258064"/>
                  </a:lnTo>
                  <a:lnTo>
                    <a:pt x="1919351" y="258064"/>
                  </a:lnTo>
                  <a:lnTo>
                    <a:pt x="1920875" y="257810"/>
                  </a:lnTo>
                  <a:lnTo>
                    <a:pt x="1922272" y="257175"/>
                  </a:lnTo>
                  <a:lnTo>
                    <a:pt x="1923796" y="256540"/>
                  </a:lnTo>
                  <a:lnTo>
                    <a:pt x="1924939" y="255778"/>
                  </a:lnTo>
                  <a:lnTo>
                    <a:pt x="1925942" y="254635"/>
                  </a:lnTo>
                  <a:lnTo>
                    <a:pt x="1927098" y="253619"/>
                  </a:lnTo>
                  <a:lnTo>
                    <a:pt x="1927860" y="252476"/>
                  </a:lnTo>
                  <a:lnTo>
                    <a:pt x="1928495" y="250952"/>
                  </a:lnTo>
                  <a:lnTo>
                    <a:pt x="1929117" y="249567"/>
                  </a:lnTo>
                  <a:lnTo>
                    <a:pt x="1929384" y="248043"/>
                  </a:lnTo>
                  <a:lnTo>
                    <a:pt x="1929384" y="244729"/>
                  </a:lnTo>
                  <a:close/>
                </a:path>
                <a:path w="7045325" h="1851660">
                  <a:moveTo>
                    <a:pt x="2079498" y="1710817"/>
                  </a:moveTo>
                  <a:lnTo>
                    <a:pt x="2078609" y="1703324"/>
                  </a:lnTo>
                  <a:lnTo>
                    <a:pt x="2078355" y="1701165"/>
                  </a:lnTo>
                  <a:lnTo>
                    <a:pt x="2069299" y="1702092"/>
                  </a:lnTo>
                  <a:lnTo>
                    <a:pt x="2058162" y="1702777"/>
                  </a:lnTo>
                  <a:lnTo>
                    <a:pt x="2044915" y="1703184"/>
                  </a:lnTo>
                  <a:lnTo>
                    <a:pt x="2029587" y="1703324"/>
                  </a:lnTo>
                  <a:lnTo>
                    <a:pt x="2029587" y="1622425"/>
                  </a:lnTo>
                  <a:lnTo>
                    <a:pt x="2018411" y="1622425"/>
                  </a:lnTo>
                  <a:lnTo>
                    <a:pt x="2018411" y="1713230"/>
                  </a:lnTo>
                  <a:lnTo>
                    <a:pt x="2040788" y="1713077"/>
                  </a:lnTo>
                  <a:lnTo>
                    <a:pt x="2058428" y="1712595"/>
                  </a:lnTo>
                  <a:lnTo>
                    <a:pt x="2071319" y="1711845"/>
                  </a:lnTo>
                  <a:lnTo>
                    <a:pt x="2079498" y="1710817"/>
                  </a:lnTo>
                  <a:close/>
                </a:path>
                <a:path w="7045325" h="1851660">
                  <a:moveTo>
                    <a:pt x="2128901" y="1610614"/>
                  </a:moveTo>
                  <a:lnTo>
                    <a:pt x="2117725" y="1610614"/>
                  </a:lnTo>
                  <a:lnTo>
                    <a:pt x="2117725" y="1672971"/>
                  </a:lnTo>
                  <a:lnTo>
                    <a:pt x="2098929" y="1672971"/>
                  </a:lnTo>
                  <a:lnTo>
                    <a:pt x="2098929" y="1613535"/>
                  </a:lnTo>
                  <a:lnTo>
                    <a:pt x="2087753" y="1613535"/>
                  </a:lnTo>
                  <a:lnTo>
                    <a:pt x="2087753" y="1749806"/>
                  </a:lnTo>
                  <a:lnTo>
                    <a:pt x="2098929" y="1749806"/>
                  </a:lnTo>
                  <a:lnTo>
                    <a:pt x="2098929" y="1682877"/>
                  </a:lnTo>
                  <a:lnTo>
                    <a:pt x="2117725" y="1682877"/>
                  </a:lnTo>
                  <a:lnTo>
                    <a:pt x="2117725" y="1754124"/>
                  </a:lnTo>
                  <a:lnTo>
                    <a:pt x="2128901" y="1754124"/>
                  </a:lnTo>
                  <a:lnTo>
                    <a:pt x="2128901" y="1682877"/>
                  </a:lnTo>
                  <a:lnTo>
                    <a:pt x="2128901" y="1672971"/>
                  </a:lnTo>
                  <a:lnTo>
                    <a:pt x="2128901" y="1610614"/>
                  </a:lnTo>
                  <a:close/>
                </a:path>
                <a:path w="7045325" h="1851660">
                  <a:moveTo>
                    <a:pt x="2271268" y="1614932"/>
                  </a:moveTo>
                  <a:lnTo>
                    <a:pt x="2260219" y="1614932"/>
                  </a:lnTo>
                  <a:lnTo>
                    <a:pt x="2260219" y="1635379"/>
                  </a:lnTo>
                  <a:lnTo>
                    <a:pt x="2260219" y="1645158"/>
                  </a:lnTo>
                  <a:lnTo>
                    <a:pt x="2260219" y="1663827"/>
                  </a:lnTo>
                  <a:lnTo>
                    <a:pt x="2192020" y="1663827"/>
                  </a:lnTo>
                  <a:lnTo>
                    <a:pt x="2192020" y="1645158"/>
                  </a:lnTo>
                  <a:lnTo>
                    <a:pt x="2260219" y="1645158"/>
                  </a:lnTo>
                  <a:lnTo>
                    <a:pt x="2260219" y="1635379"/>
                  </a:lnTo>
                  <a:lnTo>
                    <a:pt x="2192020" y="1635379"/>
                  </a:lnTo>
                  <a:lnTo>
                    <a:pt x="2192020" y="1614932"/>
                  </a:lnTo>
                  <a:lnTo>
                    <a:pt x="2180971" y="1614932"/>
                  </a:lnTo>
                  <a:lnTo>
                    <a:pt x="2180971" y="1673606"/>
                  </a:lnTo>
                  <a:lnTo>
                    <a:pt x="2271268" y="1673606"/>
                  </a:lnTo>
                  <a:lnTo>
                    <a:pt x="2271268" y="1663827"/>
                  </a:lnTo>
                  <a:lnTo>
                    <a:pt x="2271268" y="1645158"/>
                  </a:lnTo>
                  <a:lnTo>
                    <a:pt x="2271268" y="1635379"/>
                  </a:lnTo>
                  <a:lnTo>
                    <a:pt x="2271268" y="1614932"/>
                  </a:lnTo>
                  <a:close/>
                </a:path>
                <a:path w="7045325" h="1851660">
                  <a:moveTo>
                    <a:pt x="2292731" y="1692148"/>
                  </a:moveTo>
                  <a:lnTo>
                    <a:pt x="2159508" y="1692148"/>
                  </a:lnTo>
                  <a:lnTo>
                    <a:pt x="2159508" y="1702308"/>
                  </a:lnTo>
                  <a:lnTo>
                    <a:pt x="2220468" y="1702308"/>
                  </a:lnTo>
                  <a:lnTo>
                    <a:pt x="2220468" y="1754124"/>
                  </a:lnTo>
                  <a:lnTo>
                    <a:pt x="2231644" y="1754124"/>
                  </a:lnTo>
                  <a:lnTo>
                    <a:pt x="2231644" y="1702308"/>
                  </a:lnTo>
                  <a:lnTo>
                    <a:pt x="2292731" y="1702308"/>
                  </a:lnTo>
                  <a:lnTo>
                    <a:pt x="2292731" y="1692148"/>
                  </a:lnTo>
                  <a:close/>
                </a:path>
                <a:path w="7045325" h="1851660">
                  <a:moveTo>
                    <a:pt x="2382266" y="1631315"/>
                  </a:moveTo>
                  <a:lnTo>
                    <a:pt x="2370201" y="1631315"/>
                  </a:lnTo>
                  <a:lnTo>
                    <a:pt x="2370201" y="1740789"/>
                  </a:lnTo>
                  <a:lnTo>
                    <a:pt x="2382266" y="1740789"/>
                  </a:lnTo>
                  <a:lnTo>
                    <a:pt x="2382266" y="1631315"/>
                  </a:lnTo>
                  <a:close/>
                </a:path>
                <a:path w="7045325" h="1851660">
                  <a:moveTo>
                    <a:pt x="2475230" y="1631315"/>
                  </a:moveTo>
                  <a:lnTo>
                    <a:pt x="2400046" y="1631315"/>
                  </a:lnTo>
                  <a:lnTo>
                    <a:pt x="2400046" y="1642364"/>
                  </a:lnTo>
                  <a:lnTo>
                    <a:pt x="2431542" y="1642364"/>
                  </a:lnTo>
                  <a:lnTo>
                    <a:pt x="2431542" y="1740789"/>
                  </a:lnTo>
                  <a:lnTo>
                    <a:pt x="2443607" y="1740789"/>
                  </a:lnTo>
                  <a:lnTo>
                    <a:pt x="2443607" y="1642364"/>
                  </a:lnTo>
                  <a:lnTo>
                    <a:pt x="2475230" y="1642364"/>
                  </a:lnTo>
                  <a:lnTo>
                    <a:pt x="2475230" y="1631315"/>
                  </a:lnTo>
                  <a:close/>
                </a:path>
                <a:path w="7045325" h="1851660">
                  <a:moveTo>
                    <a:pt x="6238367" y="113284"/>
                  </a:moveTo>
                  <a:lnTo>
                    <a:pt x="6177407" y="113284"/>
                  </a:lnTo>
                  <a:lnTo>
                    <a:pt x="6177407" y="82423"/>
                  </a:lnTo>
                  <a:lnTo>
                    <a:pt x="6216650" y="82423"/>
                  </a:lnTo>
                  <a:lnTo>
                    <a:pt x="6216650" y="72390"/>
                  </a:lnTo>
                  <a:lnTo>
                    <a:pt x="6216650" y="48387"/>
                  </a:lnTo>
                  <a:lnTo>
                    <a:pt x="6216650" y="38354"/>
                  </a:lnTo>
                  <a:lnTo>
                    <a:pt x="6216650" y="13589"/>
                  </a:lnTo>
                  <a:lnTo>
                    <a:pt x="6205728" y="13589"/>
                  </a:lnTo>
                  <a:lnTo>
                    <a:pt x="6205728" y="38354"/>
                  </a:lnTo>
                  <a:lnTo>
                    <a:pt x="6205728" y="48387"/>
                  </a:lnTo>
                  <a:lnTo>
                    <a:pt x="6205728" y="72390"/>
                  </a:lnTo>
                  <a:lnTo>
                    <a:pt x="6137783" y="72390"/>
                  </a:lnTo>
                  <a:lnTo>
                    <a:pt x="6137783" y="48387"/>
                  </a:lnTo>
                  <a:lnTo>
                    <a:pt x="6205728" y="48387"/>
                  </a:lnTo>
                  <a:lnTo>
                    <a:pt x="6205728" y="38354"/>
                  </a:lnTo>
                  <a:lnTo>
                    <a:pt x="6137783" y="38354"/>
                  </a:lnTo>
                  <a:lnTo>
                    <a:pt x="6137783" y="13589"/>
                  </a:lnTo>
                  <a:lnTo>
                    <a:pt x="6126607" y="13589"/>
                  </a:lnTo>
                  <a:lnTo>
                    <a:pt x="6126607" y="82423"/>
                  </a:lnTo>
                  <a:lnTo>
                    <a:pt x="6166104" y="82423"/>
                  </a:lnTo>
                  <a:lnTo>
                    <a:pt x="6166104" y="113284"/>
                  </a:lnTo>
                  <a:lnTo>
                    <a:pt x="6105144" y="113284"/>
                  </a:lnTo>
                  <a:lnTo>
                    <a:pt x="6105144" y="123190"/>
                  </a:lnTo>
                  <a:lnTo>
                    <a:pt x="6238367" y="123190"/>
                  </a:lnTo>
                  <a:lnTo>
                    <a:pt x="6238367" y="113284"/>
                  </a:lnTo>
                  <a:close/>
                </a:path>
                <a:path w="7045325" h="1851660">
                  <a:moveTo>
                    <a:pt x="6378956" y="20193"/>
                  </a:moveTo>
                  <a:lnTo>
                    <a:pt x="6329680" y="20193"/>
                  </a:lnTo>
                  <a:lnTo>
                    <a:pt x="6329680" y="2667"/>
                  </a:lnTo>
                  <a:lnTo>
                    <a:pt x="6318631" y="2667"/>
                  </a:lnTo>
                  <a:lnTo>
                    <a:pt x="6318631" y="20193"/>
                  </a:lnTo>
                  <a:lnTo>
                    <a:pt x="6269355" y="20193"/>
                  </a:lnTo>
                  <a:lnTo>
                    <a:pt x="6269355" y="29972"/>
                  </a:lnTo>
                  <a:lnTo>
                    <a:pt x="6378956" y="29972"/>
                  </a:lnTo>
                  <a:lnTo>
                    <a:pt x="6378956" y="20193"/>
                  </a:lnTo>
                  <a:close/>
                </a:path>
                <a:path w="7045325" h="1851660">
                  <a:moveTo>
                    <a:pt x="6390767" y="113030"/>
                  </a:moveTo>
                  <a:lnTo>
                    <a:pt x="6329680" y="113030"/>
                  </a:lnTo>
                  <a:lnTo>
                    <a:pt x="6329680" y="91948"/>
                  </a:lnTo>
                  <a:lnTo>
                    <a:pt x="6338849" y="91071"/>
                  </a:lnTo>
                  <a:lnTo>
                    <a:pt x="6346926" y="89369"/>
                  </a:lnTo>
                  <a:lnTo>
                    <a:pt x="6353950" y="86829"/>
                  </a:lnTo>
                  <a:lnTo>
                    <a:pt x="6359906" y="83439"/>
                  </a:lnTo>
                  <a:lnTo>
                    <a:pt x="6361176" y="82550"/>
                  </a:lnTo>
                  <a:lnTo>
                    <a:pt x="6367018" y="78486"/>
                  </a:lnTo>
                  <a:lnTo>
                    <a:pt x="6370701" y="72263"/>
                  </a:lnTo>
                  <a:lnTo>
                    <a:pt x="6370701" y="56769"/>
                  </a:lnTo>
                  <a:lnTo>
                    <a:pt x="6366637" y="50165"/>
                  </a:lnTo>
                  <a:lnTo>
                    <a:pt x="6361417" y="46990"/>
                  </a:lnTo>
                  <a:lnTo>
                    <a:pt x="6358890" y="45453"/>
                  </a:lnTo>
                  <a:lnTo>
                    <a:pt x="6358890" y="59436"/>
                  </a:lnTo>
                  <a:lnTo>
                    <a:pt x="6358890" y="70104"/>
                  </a:lnTo>
                  <a:lnTo>
                    <a:pt x="6324219" y="82550"/>
                  </a:lnTo>
                  <a:lnTo>
                    <a:pt x="6316167" y="82270"/>
                  </a:lnTo>
                  <a:lnTo>
                    <a:pt x="6289294" y="70104"/>
                  </a:lnTo>
                  <a:lnTo>
                    <a:pt x="6289294" y="59436"/>
                  </a:lnTo>
                  <a:lnTo>
                    <a:pt x="6324219" y="46990"/>
                  </a:lnTo>
                  <a:lnTo>
                    <a:pt x="6332169" y="47307"/>
                  </a:lnTo>
                  <a:lnTo>
                    <a:pt x="6358890" y="59436"/>
                  </a:lnTo>
                  <a:lnTo>
                    <a:pt x="6358890" y="45453"/>
                  </a:lnTo>
                  <a:lnTo>
                    <a:pt x="6324219" y="37592"/>
                  </a:lnTo>
                  <a:lnTo>
                    <a:pt x="6313614" y="38074"/>
                  </a:lnTo>
                  <a:lnTo>
                    <a:pt x="6277559" y="56769"/>
                  </a:lnTo>
                  <a:lnTo>
                    <a:pt x="6277483" y="72263"/>
                  </a:lnTo>
                  <a:lnTo>
                    <a:pt x="6281039" y="78486"/>
                  </a:lnTo>
                  <a:lnTo>
                    <a:pt x="6318631" y="91948"/>
                  </a:lnTo>
                  <a:lnTo>
                    <a:pt x="6318631" y="113030"/>
                  </a:lnTo>
                  <a:lnTo>
                    <a:pt x="6257544" y="113030"/>
                  </a:lnTo>
                  <a:lnTo>
                    <a:pt x="6257544" y="122809"/>
                  </a:lnTo>
                  <a:lnTo>
                    <a:pt x="6390767" y="122809"/>
                  </a:lnTo>
                  <a:lnTo>
                    <a:pt x="6390767" y="113030"/>
                  </a:lnTo>
                  <a:close/>
                </a:path>
                <a:path w="7045325" h="1851660">
                  <a:moveTo>
                    <a:pt x="6537452" y="73533"/>
                  </a:moveTo>
                  <a:lnTo>
                    <a:pt x="6497320" y="53086"/>
                  </a:lnTo>
                  <a:lnTo>
                    <a:pt x="6489154" y="43561"/>
                  </a:lnTo>
                  <a:lnTo>
                    <a:pt x="6485991" y="38900"/>
                  </a:lnTo>
                  <a:lnTo>
                    <a:pt x="6483147" y="32118"/>
                  </a:lnTo>
                  <a:lnTo>
                    <a:pt x="6482207" y="25654"/>
                  </a:lnTo>
                  <a:lnTo>
                    <a:pt x="6482207" y="24384"/>
                  </a:lnTo>
                  <a:lnTo>
                    <a:pt x="6528308" y="24384"/>
                  </a:lnTo>
                  <a:lnTo>
                    <a:pt x="6528308" y="14478"/>
                  </a:lnTo>
                  <a:lnTo>
                    <a:pt x="6424803" y="14478"/>
                  </a:lnTo>
                  <a:lnTo>
                    <a:pt x="6424803" y="24384"/>
                  </a:lnTo>
                  <a:lnTo>
                    <a:pt x="6470777" y="24384"/>
                  </a:lnTo>
                  <a:lnTo>
                    <a:pt x="6470777" y="25654"/>
                  </a:lnTo>
                  <a:lnTo>
                    <a:pt x="6447142" y="60452"/>
                  </a:lnTo>
                  <a:lnTo>
                    <a:pt x="6415659" y="73787"/>
                  </a:lnTo>
                  <a:lnTo>
                    <a:pt x="6423533" y="82931"/>
                  </a:lnTo>
                  <a:lnTo>
                    <a:pt x="6462877" y="60071"/>
                  </a:lnTo>
                  <a:lnTo>
                    <a:pt x="6476365" y="43561"/>
                  </a:lnTo>
                  <a:lnTo>
                    <a:pt x="6479680" y="49022"/>
                  </a:lnTo>
                  <a:lnTo>
                    <a:pt x="6512522" y="75730"/>
                  </a:lnTo>
                  <a:lnTo>
                    <a:pt x="6529578" y="82804"/>
                  </a:lnTo>
                  <a:lnTo>
                    <a:pt x="6537452" y="73533"/>
                  </a:lnTo>
                  <a:close/>
                </a:path>
                <a:path w="7045325" h="1851660">
                  <a:moveTo>
                    <a:pt x="6543167" y="112268"/>
                  </a:moveTo>
                  <a:lnTo>
                    <a:pt x="6482207" y="112268"/>
                  </a:lnTo>
                  <a:lnTo>
                    <a:pt x="6482207" y="76073"/>
                  </a:lnTo>
                  <a:lnTo>
                    <a:pt x="6470904" y="76073"/>
                  </a:lnTo>
                  <a:lnTo>
                    <a:pt x="6470904" y="112268"/>
                  </a:lnTo>
                  <a:lnTo>
                    <a:pt x="6409944" y="112268"/>
                  </a:lnTo>
                  <a:lnTo>
                    <a:pt x="6409944" y="122047"/>
                  </a:lnTo>
                  <a:lnTo>
                    <a:pt x="6543167" y="122047"/>
                  </a:lnTo>
                  <a:lnTo>
                    <a:pt x="6543167" y="112268"/>
                  </a:lnTo>
                  <a:close/>
                </a:path>
                <a:path w="7045325" h="1851660">
                  <a:moveTo>
                    <a:pt x="6655181" y="99441"/>
                  </a:moveTo>
                  <a:lnTo>
                    <a:pt x="6621780" y="68275"/>
                  </a:lnTo>
                  <a:lnTo>
                    <a:pt x="6621691" y="68072"/>
                  </a:lnTo>
                  <a:lnTo>
                    <a:pt x="6618186" y="60528"/>
                  </a:lnTo>
                  <a:lnTo>
                    <a:pt x="6616065" y="52946"/>
                  </a:lnTo>
                  <a:lnTo>
                    <a:pt x="6615430" y="45593"/>
                  </a:lnTo>
                  <a:lnTo>
                    <a:pt x="6615557" y="31115"/>
                  </a:lnTo>
                  <a:lnTo>
                    <a:pt x="6651117" y="31115"/>
                  </a:lnTo>
                  <a:lnTo>
                    <a:pt x="6651117" y="21336"/>
                  </a:lnTo>
                  <a:lnTo>
                    <a:pt x="6615430" y="21336"/>
                  </a:lnTo>
                  <a:lnTo>
                    <a:pt x="6615430" y="1143"/>
                  </a:lnTo>
                  <a:lnTo>
                    <a:pt x="6604254" y="1143"/>
                  </a:lnTo>
                  <a:lnTo>
                    <a:pt x="6604254" y="21336"/>
                  </a:lnTo>
                  <a:lnTo>
                    <a:pt x="6568948" y="21336"/>
                  </a:lnTo>
                  <a:lnTo>
                    <a:pt x="6568948" y="31115"/>
                  </a:lnTo>
                  <a:lnTo>
                    <a:pt x="6604381" y="31115"/>
                  </a:lnTo>
                  <a:lnTo>
                    <a:pt x="6604317" y="45593"/>
                  </a:lnTo>
                  <a:lnTo>
                    <a:pt x="6586741" y="85979"/>
                  </a:lnTo>
                  <a:lnTo>
                    <a:pt x="6565392" y="102870"/>
                  </a:lnTo>
                  <a:lnTo>
                    <a:pt x="6574028" y="111506"/>
                  </a:lnTo>
                  <a:lnTo>
                    <a:pt x="6605041" y="78587"/>
                  </a:lnTo>
                  <a:lnTo>
                    <a:pt x="6610096" y="68072"/>
                  </a:lnTo>
                  <a:lnTo>
                    <a:pt x="6612255" y="74168"/>
                  </a:lnTo>
                  <a:lnTo>
                    <a:pt x="6641147" y="104406"/>
                  </a:lnTo>
                  <a:lnTo>
                    <a:pt x="6647307" y="108331"/>
                  </a:lnTo>
                  <a:lnTo>
                    <a:pt x="6655181" y="99441"/>
                  </a:lnTo>
                  <a:close/>
                </a:path>
                <a:path w="7045325" h="1851660">
                  <a:moveTo>
                    <a:pt x="6681597" y="1143"/>
                  </a:moveTo>
                  <a:lnTo>
                    <a:pt x="6670421" y="1143"/>
                  </a:lnTo>
                  <a:lnTo>
                    <a:pt x="6670421" y="144780"/>
                  </a:lnTo>
                  <a:lnTo>
                    <a:pt x="6681597" y="144780"/>
                  </a:lnTo>
                  <a:lnTo>
                    <a:pt x="6681597" y="1143"/>
                  </a:lnTo>
                  <a:close/>
                </a:path>
                <a:path w="7045325" h="1851660">
                  <a:moveTo>
                    <a:pt x="6859016" y="14859"/>
                  </a:moveTo>
                  <a:lnTo>
                    <a:pt x="6822440" y="14859"/>
                  </a:lnTo>
                  <a:lnTo>
                    <a:pt x="6822440" y="0"/>
                  </a:lnTo>
                  <a:lnTo>
                    <a:pt x="6811391" y="0"/>
                  </a:lnTo>
                  <a:lnTo>
                    <a:pt x="6811391" y="14859"/>
                  </a:lnTo>
                  <a:lnTo>
                    <a:pt x="6774561" y="14859"/>
                  </a:lnTo>
                  <a:lnTo>
                    <a:pt x="6774561" y="24638"/>
                  </a:lnTo>
                  <a:lnTo>
                    <a:pt x="6859016" y="24638"/>
                  </a:lnTo>
                  <a:lnTo>
                    <a:pt x="6859016" y="14859"/>
                  </a:lnTo>
                  <a:close/>
                </a:path>
                <a:path w="7045325" h="1851660">
                  <a:moveTo>
                    <a:pt x="6864223" y="91567"/>
                  </a:moveTo>
                  <a:lnTo>
                    <a:pt x="6863791" y="83693"/>
                  </a:lnTo>
                  <a:lnTo>
                    <a:pt x="6863715" y="82296"/>
                  </a:lnTo>
                  <a:lnTo>
                    <a:pt x="6855041" y="82753"/>
                  </a:lnTo>
                  <a:lnTo>
                    <a:pt x="6845236" y="83146"/>
                  </a:lnTo>
                  <a:lnTo>
                    <a:pt x="6822186" y="83693"/>
                  </a:lnTo>
                  <a:lnTo>
                    <a:pt x="6822186" y="72390"/>
                  </a:lnTo>
                  <a:lnTo>
                    <a:pt x="6831838" y="71755"/>
                  </a:lnTo>
                  <a:lnTo>
                    <a:pt x="6839204" y="69469"/>
                  </a:lnTo>
                  <a:lnTo>
                    <a:pt x="6844538" y="65659"/>
                  </a:lnTo>
                  <a:lnTo>
                    <a:pt x="6847484" y="63500"/>
                  </a:lnTo>
                  <a:lnTo>
                    <a:pt x="6849745" y="61849"/>
                  </a:lnTo>
                  <a:lnTo>
                    <a:pt x="6852412" y="57023"/>
                  </a:lnTo>
                  <a:lnTo>
                    <a:pt x="6852412" y="44704"/>
                  </a:lnTo>
                  <a:lnTo>
                    <a:pt x="6849237" y="39497"/>
                  </a:lnTo>
                  <a:lnTo>
                    <a:pt x="6847611" y="38481"/>
                  </a:lnTo>
                  <a:lnTo>
                    <a:pt x="6842760" y="35433"/>
                  </a:lnTo>
                  <a:lnTo>
                    <a:pt x="6841490" y="34785"/>
                  </a:lnTo>
                  <a:lnTo>
                    <a:pt x="6841490" y="47244"/>
                  </a:lnTo>
                  <a:lnTo>
                    <a:pt x="6841490" y="54864"/>
                  </a:lnTo>
                  <a:lnTo>
                    <a:pt x="6839331" y="57912"/>
                  </a:lnTo>
                  <a:lnTo>
                    <a:pt x="6835013" y="60198"/>
                  </a:lnTo>
                  <a:lnTo>
                    <a:pt x="6830695" y="62357"/>
                  </a:lnTo>
                  <a:lnTo>
                    <a:pt x="6824599" y="63500"/>
                  </a:lnTo>
                  <a:lnTo>
                    <a:pt x="6809105" y="63500"/>
                  </a:lnTo>
                  <a:lnTo>
                    <a:pt x="6803136" y="62357"/>
                  </a:lnTo>
                  <a:lnTo>
                    <a:pt x="6798691" y="60071"/>
                  </a:lnTo>
                  <a:lnTo>
                    <a:pt x="6794373" y="57785"/>
                  </a:lnTo>
                  <a:lnTo>
                    <a:pt x="6792214" y="54864"/>
                  </a:lnTo>
                  <a:lnTo>
                    <a:pt x="6792214" y="47244"/>
                  </a:lnTo>
                  <a:lnTo>
                    <a:pt x="6794246" y="44196"/>
                  </a:lnTo>
                  <a:lnTo>
                    <a:pt x="6802628" y="39624"/>
                  </a:lnTo>
                  <a:lnTo>
                    <a:pt x="6808724" y="38481"/>
                  </a:lnTo>
                  <a:lnTo>
                    <a:pt x="6824980" y="38481"/>
                  </a:lnTo>
                  <a:lnTo>
                    <a:pt x="6831203" y="39624"/>
                  </a:lnTo>
                  <a:lnTo>
                    <a:pt x="6839331" y="44196"/>
                  </a:lnTo>
                  <a:lnTo>
                    <a:pt x="6841490" y="47244"/>
                  </a:lnTo>
                  <a:lnTo>
                    <a:pt x="6841490" y="34785"/>
                  </a:lnTo>
                  <a:lnTo>
                    <a:pt x="6837566" y="32778"/>
                  </a:lnTo>
                  <a:lnTo>
                    <a:pt x="6831520" y="30873"/>
                  </a:lnTo>
                  <a:lnTo>
                    <a:pt x="6824523" y="29718"/>
                  </a:lnTo>
                  <a:lnTo>
                    <a:pt x="6816852" y="29337"/>
                  </a:lnTo>
                  <a:lnTo>
                    <a:pt x="6808914" y="29718"/>
                  </a:lnTo>
                  <a:lnTo>
                    <a:pt x="6781355" y="57023"/>
                  </a:lnTo>
                  <a:lnTo>
                    <a:pt x="6783832" y="61722"/>
                  </a:lnTo>
                  <a:lnTo>
                    <a:pt x="6793992" y="69342"/>
                  </a:lnTo>
                  <a:lnTo>
                    <a:pt x="6801485" y="71628"/>
                  </a:lnTo>
                  <a:lnTo>
                    <a:pt x="6811264" y="72390"/>
                  </a:lnTo>
                  <a:lnTo>
                    <a:pt x="6811264" y="83820"/>
                  </a:lnTo>
                  <a:lnTo>
                    <a:pt x="6801421" y="83997"/>
                  </a:lnTo>
                  <a:lnTo>
                    <a:pt x="6769481" y="84201"/>
                  </a:lnTo>
                  <a:lnTo>
                    <a:pt x="6770497" y="93853"/>
                  </a:lnTo>
                  <a:lnTo>
                    <a:pt x="6798424" y="93713"/>
                  </a:lnTo>
                  <a:lnTo>
                    <a:pt x="6823354" y="93281"/>
                  </a:lnTo>
                  <a:lnTo>
                    <a:pt x="6845287" y="92570"/>
                  </a:lnTo>
                  <a:lnTo>
                    <a:pt x="6864223" y="91567"/>
                  </a:lnTo>
                  <a:close/>
                </a:path>
                <a:path w="7045325" h="1851660">
                  <a:moveTo>
                    <a:pt x="6884162" y="103759"/>
                  </a:moveTo>
                  <a:lnTo>
                    <a:pt x="6791706" y="103759"/>
                  </a:lnTo>
                  <a:lnTo>
                    <a:pt x="6791706" y="113538"/>
                  </a:lnTo>
                  <a:lnTo>
                    <a:pt x="6873240" y="113538"/>
                  </a:lnTo>
                  <a:lnTo>
                    <a:pt x="6873240" y="144780"/>
                  </a:lnTo>
                  <a:lnTo>
                    <a:pt x="6884162" y="144780"/>
                  </a:lnTo>
                  <a:lnTo>
                    <a:pt x="6884162" y="103759"/>
                  </a:lnTo>
                  <a:close/>
                </a:path>
                <a:path w="7045325" h="1851660">
                  <a:moveTo>
                    <a:pt x="6905752" y="52197"/>
                  </a:moveTo>
                  <a:lnTo>
                    <a:pt x="6884162" y="52197"/>
                  </a:lnTo>
                  <a:lnTo>
                    <a:pt x="6884162" y="1143"/>
                  </a:lnTo>
                  <a:lnTo>
                    <a:pt x="6873240" y="1143"/>
                  </a:lnTo>
                  <a:lnTo>
                    <a:pt x="6873240" y="96393"/>
                  </a:lnTo>
                  <a:lnTo>
                    <a:pt x="6884162" y="96393"/>
                  </a:lnTo>
                  <a:lnTo>
                    <a:pt x="6884162" y="62103"/>
                  </a:lnTo>
                  <a:lnTo>
                    <a:pt x="6905752" y="62103"/>
                  </a:lnTo>
                  <a:lnTo>
                    <a:pt x="6905752" y="52197"/>
                  </a:lnTo>
                  <a:close/>
                </a:path>
                <a:path w="7045325" h="1851660">
                  <a:moveTo>
                    <a:pt x="7007987" y="43053"/>
                  </a:moveTo>
                  <a:lnTo>
                    <a:pt x="6997065" y="16573"/>
                  </a:lnTo>
                  <a:lnTo>
                    <a:pt x="6997065" y="35052"/>
                  </a:lnTo>
                  <a:lnTo>
                    <a:pt x="6997065" y="51181"/>
                  </a:lnTo>
                  <a:lnTo>
                    <a:pt x="6994525" y="57531"/>
                  </a:lnTo>
                  <a:lnTo>
                    <a:pt x="6989699" y="62357"/>
                  </a:lnTo>
                  <a:lnTo>
                    <a:pt x="6984746" y="67183"/>
                  </a:lnTo>
                  <a:lnTo>
                    <a:pt x="6978396" y="69596"/>
                  </a:lnTo>
                  <a:lnTo>
                    <a:pt x="6962521" y="69596"/>
                  </a:lnTo>
                  <a:lnTo>
                    <a:pt x="6956171" y="67183"/>
                  </a:lnTo>
                  <a:lnTo>
                    <a:pt x="6951345" y="62357"/>
                  </a:lnTo>
                  <a:lnTo>
                    <a:pt x="6946392" y="57531"/>
                  </a:lnTo>
                  <a:lnTo>
                    <a:pt x="6943979" y="51181"/>
                  </a:lnTo>
                  <a:lnTo>
                    <a:pt x="6943979" y="35052"/>
                  </a:lnTo>
                  <a:lnTo>
                    <a:pt x="6946392" y="28575"/>
                  </a:lnTo>
                  <a:lnTo>
                    <a:pt x="6951345" y="23749"/>
                  </a:lnTo>
                  <a:lnTo>
                    <a:pt x="6956298" y="19050"/>
                  </a:lnTo>
                  <a:lnTo>
                    <a:pt x="6962648" y="16637"/>
                  </a:lnTo>
                  <a:lnTo>
                    <a:pt x="6978396" y="16637"/>
                  </a:lnTo>
                  <a:lnTo>
                    <a:pt x="6984746" y="19050"/>
                  </a:lnTo>
                  <a:lnTo>
                    <a:pt x="6989699" y="23749"/>
                  </a:lnTo>
                  <a:lnTo>
                    <a:pt x="6994525" y="28575"/>
                  </a:lnTo>
                  <a:lnTo>
                    <a:pt x="6997065" y="35052"/>
                  </a:lnTo>
                  <a:lnTo>
                    <a:pt x="6997065" y="16573"/>
                  </a:lnTo>
                  <a:lnTo>
                    <a:pt x="6991629" y="12357"/>
                  </a:lnTo>
                  <a:lnTo>
                    <a:pt x="6985254" y="9232"/>
                  </a:lnTo>
                  <a:lnTo>
                    <a:pt x="6978205" y="7353"/>
                  </a:lnTo>
                  <a:lnTo>
                    <a:pt x="6970522" y="6731"/>
                  </a:lnTo>
                  <a:lnTo>
                    <a:pt x="6962749" y="7353"/>
                  </a:lnTo>
                  <a:lnTo>
                    <a:pt x="6933463" y="35344"/>
                  </a:lnTo>
                  <a:lnTo>
                    <a:pt x="6932803" y="43053"/>
                  </a:lnTo>
                  <a:lnTo>
                    <a:pt x="6933463" y="50774"/>
                  </a:lnTo>
                  <a:lnTo>
                    <a:pt x="6962775" y="78879"/>
                  </a:lnTo>
                  <a:lnTo>
                    <a:pt x="6970522" y="79502"/>
                  </a:lnTo>
                  <a:lnTo>
                    <a:pt x="6978180" y="78879"/>
                  </a:lnTo>
                  <a:lnTo>
                    <a:pt x="6985203" y="77000"/>
                  </a:lnTo>
                  <a:lnTo>
                    <a:pt x="6991566" y="73825"/>
                  </a:lnTo>
                  <a:lnTo>
                    <a:pt x="6996989" y="69596"/>
                  </a:lnTo>
                  <a:lnTo>
                    <a:pt x="6997319" y="69342"/>
                  </a:lnTo>
                  <a:lnTo>
                    <a:pt x="7001980" y="63919"/>
                  </a:lnTo>
                  <a:lnTo>
                    <a:pt x="7005320" y="57721"/>
                  </a:lnTo>
                  <a:lnTo>
                    <a:pt x="7007314" y="50774"/>
                  </a:lnTo>
                  <a:lnTo>
                    <a:pt x="7007987" y="43053"/>
                  </a:lnTo>
                  <a:close/>
                </a:path>
                <a:path w="7045325" h="1851660">
                  <a:moveTo>
                    <a:pt x="7041388" y="1143"/>
                  </a:moveTo>
                  <a:lnTo>
                    <a:pt x="7030212" y="1143"/>
                  </a:lnTo>
                  <a:lnTo>
                    <a:pt x="7030212" y="106045"/>
                  </a:lnTo>
                  <a:lnTo>
                    <a:pt x="7041388" y="106045"/>
                  </a:lnTo>
                  <a:lnTo>
                    <a:pt x="7041388" y="1143"/>
                  </a:lnTo>
                  <a:close/>
                </a:path>
                <a:path w="7045325" h="1851660">
                  <a:moveTo>
                    <a:pt x="7045198" y="129159"/>
                  </a:moveTo>
                  <a:lnTo>
                    <a:pt x="6962013" y="129159"/>
                  </a:lnTo>
                  <a:lnTo>
                    <a:pt x="6962013" y="92583"/>
                  </a:lnTo>
                  <a:lnTo>
                    <a:pt x="6950837" y="92583"/>
                  </a:lnTo>
                  <a:lnTo>
                    <a:pt x="6950837" y="139192"/>
                  </a:lnTo>
                  <a:lnTo>
                    <a:pt x="7045198" y="139192"/>
                  </a:lnTo>
                  <a:lnTo>
                    <a:pt x="7045198" y="129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13680" y="5888227"/>
              <a:ext cx="133223" cy="138302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00297" y="5884163"/>
              <a:ext cx="1945893" cy="326389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3263379" y="5882512"/>
              <a:ext cx="4533900" cy="328295"/>
            </a:xfrm>
            <a:custGeom>
              <a:avLst/>
              <a:gdLst/>
              <a:ahLst/>
              <a:cxnLst/>
              <a:rect l="l" t="t" r="r" b="b"/>
              <a:pathLst>
                <a:path w="4533900" h="328295">
                  <a:moveTo>
                    <a:pt x="23380" y="245237"/>
                  </a:moveTo>
                  <a:lnTo>
                    <a:pt x="23114" y="243713"/>
                  </a:lnTo>
                  <a:lnTo>
                    <a:pt x="21856" y="240919"/>
                  </a:lnTo>
                  <a:lnTo>
                    <a:pt x="21094" y="239649"/>
                  </a:lnTo>
                  <a:lnTo>
                    <a:pt x="19939" y="238645"/>
                  </a:lnTo>
                  <a:lnTo>
                    <a:pt x="18935" y="237617"/>
                  </a:lnTo>
                  <a:lnTo>
                    <a:pt x="17792" y="236728"/>
                  </a:lnTo>
                  <a:lnTo>
                    <a:pt x="16268" y="236232"/>
                  </a:lnTo>
                  <a:lnTo>
                    <a:pt x="14871" y="235585"/>
                  </a:lnTo>
                  <a:lnTo>
                    <a:pt x="13347" y="235204"/>
                  </a:lnTo>
                  <a:lnTo>
                    <a:pt x="11696" y="235204"/>
                  </a:lnTo>
                  <a:lnTo>
                    <a:pt x="10045" y="235204"/>
                  </a:lnTo>
                  <a:lnTo>
                    <a:pt x="8521" y="235585"/>
                  </a:lnTo>
                  <a:lnTo>
                    <a:pt x="7112" y="236232"/>
                  </a:lnTo>
                  <a:lnTo>
                    <a:pt x="5727" y="236728"/>
                  </a:lnTo>
                  <a:lnTo>
                    <a:pt x="0" y="245237"/>
                  </a:lnTo>
                  <a:lnTo>
                    <a:pt x="0" y="248551"/>
                  </a:lnTo>
                  <a:lnTo>
                    <a:pt x="10045" y="258572"/>
                  </a:lnTo>
                  <a:lnTo>
                    <a:pt x="13347" y="258572"/>
                  </a:lnTo>
                  <a:lnTo>
                    <a:pt x="14871" y="258318"/>
                  </a:lnTo>
                  <a:lnTo>
                    <a:pt x="16268" y="257695"/>
                  </a:lnTo>
                  <a:lnTo>
                    <a:pt x="17792" y="257048"/>
                  </a:lnTo>
                  <a:lnTo>
                    <a:pt x="18935" y="256159"/>
                  </a:lnTo>
                  <a:lnTo>
                    <a:pt x="19939" y="255143"/>
                  </a:lnTo>
                  <a:lnTo>
                    <a:pt x="21094" y="254139"/>
                  </a:lnTo>
                  <a:lnTo>
                    <a:pt x="21856" y="252869"/>
                  </a:lnTo>
                  <a:lnTo>
                    <a:pt x="23114" y="250063"/>
                  </a:lnTo>
                  <a:lnTo>
                    <a:pt x="23380" y="248551"/>
                  </a:lnTo>
                  <a:lnTo>
                    <a:pt x="23380" y="245237"/>
                  </a:lnTo>
                  <a:close/>
                </a:path>
                <a:path w="4533900" h="328295">
                  <a:moveTo>
                    <a:pt x="202323" y="300736"/>
                  </a:moveTo>
                  <a:lnTo>
                    <a:pt x="201777" y="292608"/>
                  </a:lnTo>
                  <a:lnTo>
                    <a:pt x="201688" y="291084"/>
                  </a:lnTo>
                  <a:lnTo>
                    <a:pt x="195249" y="291465"/>
                  </a:lnTo>
                  <a:lnTo>
                    <a:pt x="185877" y="291846"/>
                  </a:lnTo>
                  <a:lnTo>
                    <a:pt x="158254" y="292608"/>
                  </a:lnTo>
                  <a:lnTo>
                    <a:pt x="158254" y="263906"/>
                  </a:lnTo>
                  <a:lnTo>
                    <a:pt x="165366" y="262432"/>
                  </a:lnTo>
                  <a:lnTo>
                    <a:pt x="171678" y="260070"/>
                  </a:lnTo>
                  <a:lnTo>
                    <a:pt x="190512" y="229743"/>
                  </a:lnTo>
                  <a:lnTo>
                    <a:pt x="189865" y="222465"/>
                  </a:lnTo>
                  <a:lnTo>
                    <a:pt x="187896" y="215874"/>
                  </a:lnTo>
                  <a:lnTo>
                    <a:pt x="184607" y="209994"/>
                  </a:lnTo>
                  <a:lnTo>
                    <a:pt x="180200" y="205105"/>
                  </a:lnTo>
                  <a:lnTo>
                    <a:pt x="179971" y="204851"/>
                  </a:lnTo>
                  <a:lnTo>
                    <a:pt x="179209" y="204304"/>
                  </a:lnTo>
                  <a:lnTo>
                    <a:pt x="179209" y="236994"/>
                  </a:lnTo>
                  <a:lnTo>
                    <a:pt x="176669" y="242824"/>
                  </a:lnTo>
                  <a:lnTo>
                    <a:pt x="171462" y="247523"/>
                  </a:lnTo>
                  <a:lnTo>
                    <a:pt x="166382" y="252222"/>
                  </a:lnTo>
                  <a:lnTo>
                    <a:pt x="159905" y="254520"/>
                  </a:lnTo>
                  <a:lnTo>
                    <a:pt x="144157" y="254520"/>
                  </a:lnTo>
                  <a:lnTo>
                    <a:pt x="137807" y="252222"/>
                  </a:lnTo>
                  <a:lnTo>
                    <a:pt x="127774" y="242963"/>
                  </a:lnTo>
                  <a:lnTo>
                    <a:pt x="125234" y="236994"/>
                  </a:lnTo>
                  <a:lnTo>
                    <a:pt x="125247" y="222465"/>
                  </a:lnTo>
                  <a:lnTo>
                    <a:pt x="127774" y="216535"/>
                  </a:lnTo>
                  <a:lnTo>
                    <a:pt x="132727" y="211963"/>
                  </a:lnTo>
                  <a:lnTo>
                    <a:pt x="137807" y="207391"/>
                  </a:lnTo>
                  <a:lnTo>
                    <a:pt x="144284" y="205105"/>
                  </a:lnTo>
                  <a:lnTo>
                    <a:pt x="159905" y="205105"/>
                  </a:lnTo>
                  <a:lnTo>
                    <a:pt x="166382" y="207391"/>
                  </a:lnTo>
                  <a:lnTo>
                    <a:pt x="176669" y="216662"/>
                  </a:lnTo>
                  <a:lnTo>
                    <a:pt x="179184" y="222465"/>
                  </a:lnTo>
                  <a:lnTo>
                    <a:pt x="179209" y="236994"/>
                  </a:lnTo>
                  <a:lnTo>
                    <a:pt x="179209" y="204304"/>
                  </a:lnTo>
                  <a:lnTo>
                    <a:pt x="174269" y="200685"/>
                  </a:lnTo>
                  <a:lnTo>
                    <a:pt x="167855" y="197713"/>
                  </a:lnTo>
                  <a:lnTo>
                    <a:pt x="160693" y="195922"/>
                  </a:lnTo>
                  <a:lnTo>
                    <a:pt x="152793" y="195326"/>
                  </a:lnTo>
                  <a:lnTo>
                    <a:pt x="144754" y="195948"/>
                  </a:lnTo>
                  <a:lnTo>
                    <a:pt x="114490" y="222554"/>
                  </a:lnTo>
                  <a:lnTo>
                    <a:pt x="113804" y="229743"/>
                  </a:lnTo>
                  <a:lnTo>
                    <a:pt x="113804" y="239026"/>
                  </a:lnTo>
                  <a:lnTo>
                    <a:pt x="146951" y="264160"/>
                  </a:lnTo>
                  <a:lnTo>
                    <a:pt x="146951" y="292735"/>
                  </a:lnTo>
                  <a:lnTo>
                    <a:pt x="136563" y="292976"/>
                  </a:lnTo>
                  <a:lnTo>
                    <a:pt x="103136" y="293243"/>
                  </a:lnTo>
                  <a:lnTo>
                    <a:pt x="104152" y="303149"/>
                  </a:lnTo>
                  <a:lnTo>
                    <a:pt x="131648" y="302996"/>
                  </a:lnTo>
                  <a:lnTo>
                    <a:pt x="157187" y="302514"/>
                  </a:lnTo>
                  <a:lnTo>
                    <a:pt x="180746" y="301764"/>
                  </a:lnTo>
                  <a:lnTo>
                    <a:pt x="202323" y="300736"/>
                  </a:lnTo>
                  <a:close/>
                </a:path>
                <a:path w="4533900" h="328295">
                  <a:moveTo>
                    <a:pt x="221373" y="184531"/>
                  </a:moveTo>
                  <a:lnTo>
                    <a:pt x="210197" y="184531"/>
                  </a:lnTo>
                  <a:lnTo>
                    <a:pt x="210197" y="328041"/>
                  </a:lnTo>
                  <a:lnTo>
                    <a:pt x="221373" y="328041"/>
                  </a:lnTo>
                  <a:lnTo>
                    <a:pt x="221373" y="184531"/>
                  </a:lnTo>
                  <a:close/>
                </a:path>
                <a:path w="4533900" h="328295">
                  <a:moveTo>
                    <a:pt x="337070" y="257175"/>
                  </a:moveTo>
                  <a:lnTo>
                    <a:pt x="307606" y="230759"/>
                  </a:lnTo>
                  <a:lnTo>
                    <a:pt x="307174" y="230136"/>
                  </a:lnTo>
                  <a:lnTo>
                    <a:pt x="303809" y="223088"/>
                  </a:lnTo>
                  <a:lnTo>
                    <a:pt x="301790" y="215938"/>
                  </a:lnTo>
                  <a:lnTo>
                    <a:pt x="301129" y="208661"/>
                  </a:lnTo>
                  <a:lnTo>
                    <a:pt x="301129" y="190246"/>
                  </a:lnTo>
                  <a:lnTo>
                    <a:pt x="290461" y="190246"/>
                  </a:lnTo>
                  <a:lnTo>
                    <a:pt x="290461" y="208661"/>
                  </a:lnTo>
                  <a:lnTo>
                    <a:pt x="289699" y="216433"/>
                  </a:lnTo>
                  <a:lnTo>
                    <a:pt x="267614" y="252056"/>
                  </a:lnTo>
                  <a:lnTo>
                    <a:pt x="253631" y="261251"/>
                  </a:lnTo>
                  <a:lnTo>
                    <a:pt x="261759" y="268859"/>
                  </a:lnTo>
                  <a:lnTo>
                    <a:pt x="293636" y="237109"/>
                  </a:lnTo>
                  <a:lnTo>
                    <a:pt x="296049" y="230759"/>
                  </a:lnTo>
                  <a:lnTo>
                    <a:pt x="298589" y="236474"/>
                  </a:lnTo>
                  <a:lnTo>
                    <a:pt x="329577" y="265188"/>
                  </a:lnTo>
                  <a:lnTo>
                    <a:pt x="337070" y="257175"/>
                  </a:lnTo>
                  <a:close/>
                </a:path>
                <a:path w="4533900" h="328295">
                  <a:moveTo>
                    <a:pt x="370725" y="313055"/>
                  </a:moveTo>
                  <a:lnTo>
                    <a:pt x="290461" y="313055"/>
                  </a:lnTo>
                  <a:lnTo>
                    <a:pt x="290461" y="278257"/>
                  </a:lnTo>
                  <a:lnTo>
                    <a:pt x="279158" y="278257"/>
                  </a:lnTo>
                  <a:lnTo>
                    <a:pt x="279158" y="323088"/>
                  </a:lnTo>
                  <a:lnTo>
                    <a:pt x="370725" y="323088"/>
                  </a:lnTo>
                  <a:lnTo>
                    <a:pt x="370725" y="313055"/>
                  </a:lnTo>
                  <a:close/>
                </a:path>
                <a:path w="4533900" h="328295">
                  <a:moveTo>
                    <a:pt x="387616" y="229362"/>
                  </a:moveTo>
                  <a:lnTo>
                    <a:pt x="365899" y="229362"/>
                  </a:lnTo>
                  <a:lnTo>
                    <a:pt x="365899" y="184531"/>
                  </a:lnTo>
                  <a:lnTo>
                    <a:pt x="354850" y="184531"/>
                  </a:lnTo>
                  <a:lnTo>
                    <a:pt x="354850" y="288925"/>
                  </a:lnTo>
                  <a:lnTo>
                    <a:pt x="365899" y="288925"/>
                  </a:lnTo>
                  <a:lnTo>
                    <a:pt x="365899" y="239268"/>
                  </a:lnTo>
                  <a:lnTo>
                    <a:pt x="387616" y="239268"/>
                  </a:lnTo>
                  <a:lnTo>
                    <a:pt x="387616" y="229362"/>
                  </a:lnTo>
                  <a:close/>
                </a:path>
                <a:path w="4533900" h="328295">
                  <a:moveTo>
                    <a:pt x="4326140" y="14351"/>
                  </a:moveTo>
                  <a:lnTo>
                    <a:pt x="4314964" y="14351"/>
                  </a:lnTo>
                  <a:lnTo>
                    <a:pt x="4314964" y="24130"/>
                  </a:lnTo>
                  <a:lnTo>
                    <a:pt x="4314964" y="93345"/>
                  </a:lnTo>
                  <a:lnTo>
                    <a:pt x="4268990" y="93345"/>
                  </a:lnTo>
                  <a:lnTo>
                    <a:pt x="4268990" y="24130"/>
                  </a:lnTo>
                  <a:lnTo>
                    <a:pt x="4314964" y="24130"/>
                  </a:lnTo>
                  <a:lnTo>
                    <a:pt x="4314964" y="14351"/>
                  </a:lnTo>
                  <a:lnTo>
                    <a:pt x="4257814" y="14351"/>
                  </a:lnTo>
                  <a:lnTo>
                    <a:pt x="4257814" y="102997"/>
                  </a:lnTo>
                  <a:lnTo>
                    <a:pt x="4326140" y="102997"/>
                  </a:lnTo>
                  <a:lnTo>
                    <a:pt x="4326140" y="93345"/>
                  </a:lnTo>
                  <a:lnTo>
                    <a:pt x="4326140" y="24130"/>
                  </a:lnTo>
                  <a:lnTo>
                    <a:pt x="4326140" y="14351"/>
                  </a:lnTo>
                  <a:close/>
                </a:path>
                <a:path w="4533900" h="328295">
                  <a:moveTo>
                    <a:pt x="4365764" y="1651"/>
                  </a:moveTo>
                  <a:lnTo>
                    <a:pt x="4354588" y="1651"/>
                  </a:lnTo>
                  <a:lnTo>
                    <a:pt x="4354588" y="145161"/>
                  </a:lnTo>
                  <a:lnTo>
                    <a:pt x="4365764" y="145161"/>
                  </a:lnTo>
                  <a:lnTo>
                    <a:pt x="4365764" y="1651"/>
                  </a:lnTo>
                  <a:close/>
                </a:path>
                <a:path w="4533900" h="328295">
                  <a:moveTo>
                    <a:pt x="4513465" y="97282"/>
                  </a:moveTo>
                  <a:lnTo>
                    <a:pt x="4502416" y="97282"/>
                  </a:lnTo>
                  <a:lnTo>
                    <a:pt x="4502416" y="112649"/>
                  </a:lnTo>
                  <a:lnTo>
                    <a:pt x="4502416" y="122174"/>
                  </a:lnTo>
                  <a:lnTo>
                    <a:pt x="4502416" y="135128"/>
                  </a:lnTo>
                  <a:lnTo>
                    <a:pt x="4431550" y="135128"/>
                  </a:lnTo>
                  <a:lnTo>
                    <a:pt x="4431550" y="122174"/>
                  </a:lnTo>
                  <a:lnTo>
                    <a:pt x="4502416" y="122174"/>
                  </a:lnTo>
                  <a:lnTo>
                    <a:pt x="4502416" y="112649"/>
                  </a:lnTo>
                  <a:lnTo>
                    <a:pt x="4431550" y="112649"/>
                  </a:lnTo>
                  <a:lnTo>
                    <a:pt x="4431550" y="97282"/>
                  </a:lnTo>
                  <a:lnTo>
                    <a:pt x="4420628" y="97282"/>
                  </a:lnTo>
                  <a:lnTo>
                    <a:pt x="4420628" y="144780"/>
                  </a:lnTo>
                  <a:lnTo>
                    <a:pt x="4513465" y="144780"/>
                  </a:lnTo>
                  <a:lnTo>
                    <a:pt x="4513465" y="135128"/>
                  </a:lnTo>
                  <a:lnTo>
                    <a:pt x="4513465" y="122174"/>
                  </a:lnTo>
                  <a:lnTo>
                    <a:pt x="4513465" y="112649"/>
                  </a:lnTo>
                  <a:lnTo>
                    <a:pt x="4513465" y="97282"/>
                  </a:lnTo>
                  <a:close/>
                </a:path>
                <a:path w="4533900" h="328295">
                  <a:moveTo>
                    <a:pt x="4513465" y="42037"/>
                  </a:moveTo>
                  <a:lnTo>
                    <a:pt x="4509528" y="36830"/>
                  </a:lnTo>
                  <a:lnTo>
                    <a:pt x="4509262" y="36703"/>
                  </a:lnTo>
                  <a:lnTo>
                    <a:pt x="4501781" y="33083"/>
                  </a:lnTo>
                  <a:lnTo>
                    <a:pt x="4501781" y="45212"/>
                  </a:lnTo>
                  <a:lnTo>
                    <a:pt x="4501654" y="52451"/>
                  </a:lnTo>
                  <a:lnTo>
                    <a:pt x="4466983" y="60706"/>
                  </a:lnTo>
                  <a:lnTo>
                    <a:pt x="4458906" y="60502"/>
                  </a:lnTo>
                  <a:lnTo>
                    <a:pt x="4432058" y="52451"/>
                  </a:lnTo>
                  <a:lnTo>
                    <a:pt x="4432058" y="45212"/>
                  </a:lnTo>
                  <a:lnTo>
                    <a:pt x="4474807" y="36918"/>
                  </a:lnTo>
                  <a:lnTo>
                    <a:pt x="4501781" y="45212"/>
                  </a:lnTo>
                  <a:lnTo>
                    <a:pt x="4501781" y="33083"/>
                  </a:lnTo>
                  <a:lnTo>
                    <a:pt x="4466983" y="27305"/>
                  </a:lnTo>
                  <a:lnTo>
                    <a:pt x="4456163" y="27673"/>
                  </a:lnTo>
                  <a:lnTo>
                    <a:pt x="4420247" y="42037"/>
                  </a:lnTo>
                  <a:lnTo>
                    <a:pt x="4420247" y="55372"/>
                  </a:lnTo>
                  <a:lnTo>
                    <a:pt x="4456163" y="69748"/>
                  </a:lnTo>
                  <a:lnTo>
                    <a:pt x="4466983" y="70104"/>
                  </a:lnTo>
                  <a:lnTo>
                    <a:pt x="4477715" y="69748"/>
                  </a:lnTo>
                  <a:lnTo>
                    <a:pt x="4487075" y="68681"/>
                  </a:lnTo>
                  <a:lnTo>
                    <a:pt x="4495050" y="66890"/>
                  </a:lnTo>
                  <a:lnTo>
                    <a:pt x="4501654" y="64389"/>
                  </a:lnTo>
                  <a:lnTo>
                    <a:pt x="4509262" y="60706"/>
                  </a:lnTo>
                  <a:lnTo>
                    <a:pt x="4509528" y="60579"/>
                  </a:lnTo>
                  <a:lnTo>
                    <a:pt x="4513465" y="55372"/>
                  </a:lnTo>
                  <a:lnTo>
                    <a:pt x="4513465" y="42037"/>
                  </a:lnTo>
                  <a:close/>
                </a:path>
                <a:path w="4533900" h="328295">
                  <a:moveTo>
                    <a:pt x="4520831" y="13081"/>
                  </a:moveTo>
                  <a:lnTo>
                    <a:pt x="4472444" y="13081"/>
                  </a:lnTo>
                  <a:lnTo>
                    <a:pt x="4472444" y="0"/>
                  </a:lnTo>
                  <a:lnTo>
                    <a:pt x="4461395" y="0"/>
                  </a:lnTo>
                  <a:lnTo>
                    <a:pt x="4461395" y="13081"/>
                  </a:lnTo>
                  <a:lnTo>
                    <a:pt x="4413008" y="13081"/>
                  </a:lnTo>
                  <a:lnTo>
                    <a:pt x="4413008" y="22733"/>
                  </a:lnTo>
                  <a:lnTo>
                    <a:pt x="4520831" y="22733"/>
                  </a:lnTo>
                  <a:lnTo>
                    <a:pt x="4520831" y="13081"/>
                  </a:lnTo>
                  <a:close/>
                </a:path>
                <a:path w="4533900" h="328295">
                  <a:moveTo>
                    <a:pt x="4533531" y="80391"/>
                  </a:moveTo>
                  <a:lnTo>
                    <a:pt x="4400308" y="80391"/>
                  </a:lnTo>
                  <a:lnTo>
                    <a:pt x="4400308" y="89916"/>
                  </a:lnTo>
                  <a:lnTo>
                    <a:pt x="4533531" y="89916"/>
                  </a:lnTo>
                  <a:lnTo>
                    <a:pt x="4533531" y="80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21451" y="5883020"/>
              <a:ext cx="1918716" cy="327532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1754759" y="6065392"/>
              <a:ext cx="6039485" cy="951230"/>
            </a:xfrm>
            <a:custGeom>
              <a:avLst/>
              <a:gdLst/>
              <a:ahLst/>
              <a:cxnLst/>
              <a:rect l="l" t="t" r="r" b="b"/>
              <a:pathLst>
                <a:path w="6039484" h="951229">
                  <a:moveTo>
                    <a:pt x="75438" y="807288"/>
                  </a:moveTo>
                  <a:lnTo>
                    <a:pt x="55372" y="807288"/>
                  </a:lnTo>
                  <a:lnTo>
                    <a:pt x="55372" y="842340"/>
                  </a:lnTo>
                  <a:lnTo>
                    <a:pt x="55372" y="859294"/>
                  </a:lnTo>
                  <a:lnTo>
                    <a:pt x="55372" y="892251"/>
                  </a:lnTo>
                  <a:lnTo>
                    <a:pt x="19685" y="892251"/>
                  </a:lnTo>
                  <a:lnTo>
                    <a:pt x="19685" y="859294"/>
                  </a:lnTo>
                  <a:lnTo>
                    <a:pt x="55372" y="859294"/>
                  </a:lnTo>
                  <a:lnTo>
                    <a:pt x="55372" y="842340"/>
                  </a:lnTo>
                  <a:lnTo>
                    <a:pt x="19685" y="842340"/>
                  </a:lnTo>
                  <a:lnTo>
                    <a:pt x="19685" y="807288"/>
                  </a:lnTo>
                  <a:lnTo>
                    <a:pt x="0" y="807288"/>
                  </a:lnTo>
                  <a:lnTo>
                    <a:pt x="0" y="909193"/>
                  </a:lnTo>
                  <a:lnTo>
                    <a:pt x="75438" y="909193"/>
                  </a:lnTo>
                  <a:lnTo>
                    <a:pt x="75438" y="892251"/>
                  </a:lnTo>
                  <a:lnTo>
                    <a:pt x="75438" y="859294"/>
                  </a:lnTo>
                  <a:lnTo>
                    <a:pt x="75438" y="842340"/>
                  </a:lnTo>
                  <a:lnTo>
                    <a:pt x="75438" y="807288"/>
                  </a:lnTo>
                  <a:close/>
                </a:path>
                <a:path w="6039484" h="951229">
                  <a:moveTo>
                    <a:pt x="121031" y="796124"/>
                  </a:moveTo>
                  <a:lnTo>
                    <a:pt x="101346" y="796124"/>
                  </a:lnTo>
                  <a:lnTo>
                    <a:pt x="101346" y="951153"/>
                  </a:lnTo>
                  <a:lnTo>
                    <a:pt x="121031" y="951153"/>
                  </a:lnTo>
                  <a:lnTo>
                    <a:pt x="121031" y="796124"/>
                  </a:lnTo>
                  <a:close/>
                </a:path>
                <a:path w="6039484" h="951229">
                  <a:moveTo>
                    <a:pt x="279400" y="810272"/>
                  </a:moveTo>
                  <a:lnTo>
                    <a:pt x="173990" y="810272"/>
                  </a:lnTo>
                  <a:lnTo>
                    <a:pt x="173990" y="826909"/>
                  </a:lnTo>
                  <a:lnTo>
                    <a:pt x="259080" y="826909"/>
                  </a:lnTo>
                  <a:lnTo>
                    <a:pt x="259080" y="847636"/>
                  </a:lnTo>
                  <a:lnTo>
                    <a:pt x="258876" y="859078"/>
                  </a:lnTo>
                  <a:lnTo>
                    <a:pt x="258279" y="870788"/>
                  </a:lnTo>
                  <a:lnTo>
                    <a:pt x="257225" y="883031"/>
                  </a:lnTo>
                  <a:lnTo>
                    <a:pt x="255778" y="895057"/>
                  </a:lnTo>
                  <a:lnTo>
                    <a:pt x="275717" y="896505"/>
                  </a:lnTo>
                  <a:lnTo>
                    <a:pt x="277329" y="882789"/>
                  </a:lnTo>
                  <a:lnTo>
                    <a:pt x="278460" y="869607"/>
                  </a:lnTo>
                  <a:lnTo>
                    <a:pt x="279158" y="856234"/>
                  </a:lnTo>
                  <a:lnTo>
                    <a:pt x="279311" y="847636"/>
                  </a:lnTo>
                  <a:lnTo>
                    <a:pt x="279400" y="810272"/>
                  </a:lnTo>
                  <a:close/>
                </a:path>
                <a:path w="6039484" h="951229">
                  <a:moveTo>
                    <a:pt x="299593" y="912977"/>
                  </a:moveTo>
                  <a:lnTo>
                    <a:pt x="227203" y="912977"/>
                  </a:lnTo>
                  <a:lnTo>
                    <a:pt x="227203" y="861301"/>
                  </a:lnTo>
                  <a:lnTo>
                    <a:pt x="207010" y="861301"/>
                  </a:lnTo>
                  <a:lnTo>
                    <a:pt x="207010" y="912977"/>
                  </a:lnTo>
                  <a:lnTo>
                    <a:pt x="155829" y="912977"/>
                  </a:lnTo>
                  <a:lnTo>
                    <a:pt x="155829" y="929932"/>
                  </a:lnTo>
                  <a:lnTo>
                    <a:pt x="299593" y="929932"/>
                  </a:lnTo>
                  <a:lnTo>
                    <a:pt x="299593" y="912977"/>
                  </a:lnTo>
                  <a:close/>
                </a:path>
                <a:path w="6039484" h="951229">
                  <a:moveTo>
                    <a:pt x="2082927" y="131826"/>
                  </a:moveTo>
                  <a:lnTo>
                    <a:pt x="2000631" y="131826"/>
                  </a:lnTo>
                  <a:lnTo>
                    <a:pt x="2000631" y="118872"/>
                  </a:lnTo>
                  <a:lnTo>
                    <a:pt x="2079117" y="118872"/>
                  </a:lnTo>
                  <a:lnTo>
                    <a:pt x="2079117" y="86868"/>
                  </a:lnTo>
                  <a:lnTo>
                    <a:pt x="1989709" y="86868"/>
                  </a:lnTo>
                  <a:lnTo>
                    <a:pt x="1989709" y="96647"/>
                  </a:lnTo>
                  <a:lnTo>
                    <a:pt x="2068195" y="96647"/>
                  </a:lnTo>
                  <a:lnTo>
                    <a:pt x="2068195" y="109220"/>
                  </a:lnTo>
                  <a:lnTo>
                    <a:pt x="1989709" y="109220"/>
                  </a:lnTo>
                  <a:lnTo>
                    <a:pt x="1989709" y="141732"/>
                  </a:lnTo>
                  <a:lnTo>
                    <a:pt x="2082927" y="141732"/>
                  </a:lnTo>
                  <a:lnTo>
                    <a:pt x="2082927" y="131826"/>
                  </a:lnTo>
                  <a:close/>
                </a:path>
                <a:path w="6039484" h="951229">
                  <a:moveTo>
                    <a:pt x="2094103" y="41910"/>
                  </a:moveTo>
                  <a:lnTo>
                    <a:pt x="2055749" y="29718"/>
                  </a:lnTo>
                  <a:lnTo>
                    <a:pt x="2047900" y="23368"/>
                  </a:lnTo>
                  <a:lnTo>
                    <a:pt x="2043912" y="19062"/>
                  </a:lnTo>
                  <a:lnTo>
                    <a:pt x="2040978" y="13716"/>
                  </a:lnTo>
                  <a:lnTo>
                    <a:pt x="2040001" y="8382"/>
                  </a:lnTo>
                  <a:lnTo>
                    <a:pt x="2040001" y="4572"/>
                  </a:lnTo>
                  <a:lnTo>
                    <a:pt x="2028952" y="4572"/>
                  </a:lnTo>
                  <a:lnTo>
                    <a:pt x="2028952" y="8382"/>
                  </a:lnTo>
                  <a:lnTo>
                    <a:pt x="2027974" y="13627"/>
                  </a:lnTo>
                  <a:lnTo>
                    <a:pt x="1995893" y="37655"/>
                  </a:lnTo>
                  <a:lnTo>
                    <a:pt x="1974850" y="41783"/>
                  </a:lnTo>
                  <a:lnTo>
                    <a:pt x="1981454" y="50673"/>
                  </a:lnTo>
                  <a:lnTo>
                    <a:pt x="2025396" y="33782"/>
                  </a:lnTo>
                  <a:lnTo>
                    <a:pt x="2034667" y="23368"/>
                  </a:lnTo>
                  <a:lnTo>
                    <a:pt x="2037854" y="27495"/>
                  </a:lnTo>
                  <a:lnTo>
                    <a:pt x="2071014" y="47015"/>
                  </a:lnTo>
                  <a:lnTo>
                    <a:pt x="2088261" y="50939"/>
                  </a:lnTo>
                  <a:lnTo>
                    <a:pt x="2094103" y="41910"/>
                  </a:lnTo>
                  <a:close/>
                </a:path>
                <a:path w="6039484" h="951229">
                  <a:moveTo>
                    <a:pt x="2101088" y="63258"/>
                  </a:moveTo>
                  <a:lnTo>
                    <a:pt x="2040128" y="63258"/>
                  </a:lnTo>
                  <a:lnTo>
                    <a:pt x="2040128" y="45859"/>
                  </a:lnTo>
                  <a:lnTo>
                    <a:pt x="2028825" y="45859"/>
                  </a:lnTo>
                  <a:lnTo>
                    <a:pt x="2028825" y="63258"/>
                  </a:lnTo>
                  <a:lnTo>
                    <a:pt x="1967865" y="63258"/>
                  </a:lnTo>
                  <a:lnTo>
                    <a:pt x="1967865" y="73279"/>
                  </a:lnTo>
                  <a:lnTo>
                    <a:pt x="2101088" y="73279"/>
                  </a:lnTo>
                  <a:lnTo>
                    <a:pt x="2101088" y="63258"/>
                  </a:lnTo>
                  <a:close/>
                </a:path>
                <a:path w="6039484" h="951229">
                  <a:moveTo>
                    <a:pt x="2234819" y="58293"/>
                  </a:moveTo>
                  <a:lnTo>
                    <a:pt x="2153158" y="58293"/>
                  </a:lnTo>
                  <a:lnTo>
                    <a:pt x="2153158" y="41275"/>
                  </a:lnTo>
                  <a:lnTo>
                    <a:pt x="2231517" y="41275"/>
                  </a:lnTo>
                  <a:lnTo>
                    <a:pt x="2231517" y="6096"/>
                  </a:lnTo>
                  <a:lnTo>
                    <a:pt x="2142236" y="6096"/>
                  </a:lnTo>
                  <a:lnTo>
                    <a:pt x="2142236" y="16002"/>
                  </a:lnTo>
                  <a:lnTo>
                    <a:pt x="2220595" y="16002"/>
                  </a:lnTo>
                  <a:lnTo>
                    <a:pt x="2220595" y="31623"/>
                  </a:lnTo>
                  <a:lnTo>
                    <a:pt x="2142236" y="31623"/>
                  </a:lnTo>
                  <a:lnTo>
                    <a:pt x="2142236" y="68084"/>
                  </a:lnTo>
                  <a:lnTo>
                    <a:pt x="2234819" y="68084"/>
                  </a:lnTo>
                  <a:lnTo>
                    <a:pt x="2234819" y="58293"/>
                  </a:lnTo>
                  <a:close/>
                </a:path>
                <a:path w="6039484" h="951229">
                  <a:moveTo>
                    <a:pt x="2253488" y="84582"/>
                  </a:moveTo>
                  <a:lnTo>
                    <a:pt x="2120265" y="84582"/>
                  </a:lnTo>
                  <a:lnTo>
                    <a:pt x="2120265" y="94615"/>
                  </a:lnTo>
                  <a:lnTo>
                    <a:pt x="2181225" y="94615"/>
                  </a:lnTo>
                  <a:lnTo>
                    <a:pt x="2181225" y="145161"/>
                  </a:lnTo>
                  <a:lnTo>
                    <a:pt x="2192528" y="145161"/>
                  </a:lnTo>
                  <a:lnTo>
                    <a:pt x="2192528" y="94615"/>
                  </a:lnTo>
                  <a:lnTo>
                    <a:pt x="2253488" y="94615"/>
                  </a:lnTo>
                  <a:lnTo>
                    <a:pt x="2253488" y="84582"/>
                  </a:lnTo>
                  <a:close/>
                </a:path>
                <a:path w="6039484" h="951229">
                  <a:moveTo>
                    <a:pt x="2358009" y="74549"/>
                  </a:moveTo>
                  <a:lnTo>
                    <a:pt x="2328672" y="46863"/>
                  </a:lnTo>
                  <a:lnTo>
                    <a:pt x="2328329" y="46367"/>
                  </a:lnTo>
                  <a:lnTo>
                    <a:pt x="2324836" y="39141"/>
                  </a:lnTo>
                  <a:lnTo>
                    <a:pt x="2322753" y="31940"/>
                  </a:lnTo>
                  <a:lnTo>
                    <a:pt x="2322068" y="24765"/>
                  </a:lnTo>
                  <a:lnTo>
                    <a:pt x="2322068" y="6350"/>
                  </a:lnTo>
                  <a:lnTo>
                    <a:pt x="2311273" y="6350"/>
                  </a:lnTo>
                  <a:lnTo>
                    <a:pt x="2311273" y="24765"/>
                  </a:lnTo>
                  <a:lnTo>
                    <a:pt x="2310600" y="32562"/>
                  </a:lnTo>
                  <a:lnTo>
                    <a:pt x="2288730" y="68986"/>
                  </a:lnTo>
                  <a:lnTo>
                    <a:pt x="2274570" y="78613"/>
                  </a:lnTo>
                  <a:lnTo>
                    <a:pt x="2282571" y="86233"/>
                  </a:lnTo>
                  <a:lnTo>
                    <a:pt x="2311323" y="57315"/>
                  </a:lnTo>
                  <a:lnTo>
                    <a:pt x="2316988" y="46863"/>
                  </a:lnTo>
                  <a:lnTo>
                    <a:pt x="2319655" y="52590"/>
                  </a:lnTo>
                  <a:lnTo>
                    <a:pt x="2350643" y="82550"/>
                  </a:lnTo>
                  <a:lnTo>
                    <a:pt x="2358009" y="74549"/>
                  </a:lnTo>
                  <a:close/>
                </a:path>
                <a:path w="6039484" h="951229">
                  <a:moveTo>
                    <a:pt x="2390394" y="1651"/>
                  </a:moveTo>
                  <a:lnTo>
                    <a:pt x="2379218" y="1651"/>
                  </a:lnTo>
                  <a:lnTo>
                    <a:pt x="2379218" y="23368"/>
                  </a:lnTo>
                  <a:lnTo>
                    <a:pt x="2351532" y="23368"/>
                  </a:lnTo>
                  <a:lnTo>
                    <a:pt x="2351532" y="32893"/>
                  </a:lnTo>
                  <a:lnTo>
                    <a:pt x="2379218" y="32893"/>
                  </a:lnTo>
                  <a:lnTo>
                    <a:pt x="2379218" y="49276"/>
                  </a:lnTo>
                  <a:lnTo>
                    <a:pt x="2351532" y="49276"/>
                  </a:lnTo>
                  <a:lnTo>
                    <a:pt x="2351532" y="58801"/>
                  </a:lnTo>
                  <a:lnTo>
                    <a:pt x="2379218" y="58801"/>
                  </a:lnTo>
                  <a:lnTo>
                    <a:pt x="2379218" y="106553"/>
                  </a:lnTo>
                  <a:lnTo>
                    <a:pt x="2390394" y="106553"/>
                  </a:lnTo>
                  <a:lnTo>
                    <a:pt x="2390394" y="1651"/>
                  </a:lnTo>
                  <a:close/>
                </a:path>
                <a:path w="6039484" h="951229">
                  <a:moveTo>
                    <a:pt x="2394077" y="130810"/>
                  </a:moveTo>
                  <a:lnTo>
                    <a:pt x="2313051" y="130810"/>
                  </a:lnTo>
                  <a:lnTo>
                    <a:pt x="2313051" y="94869"/>
                  </a:lnTo>
                  <a:lnTo>
                    <a:pt x="2301875" y="94869"/>
                  </a:lnTo>
                  <a:lnTo>
                    <a:pt x="2301875" y="140589"/>
                  </a:lnTo>
                  <a:lnTo>
                    <a:pt x="2394077" y="140589"/>
                  </a:lnTo>
                  <a:lnTo>
                    <a:pt x="2394077" y="130810"/>
                  </a:lnTo>
                  <a:close/>
                </a:path>
                <a:path w="6039484" h="951229">
                  <a:moveTo>
                    <a:pt x="2539619" y="47244"/>
                  </a:moveTo>
                  <a:lnTo>
                    <a:pt x="2538793" y="39484"/>
                  </a:lnTo>
                  <a:lnTo>
                    <a:pt x="2536342" y="32600"/>
                  </a:lnTo>
                  <a:lnTo>
                    <a:pt x="2532215" y="26581"/>
                  </a:lnTo>
                  <a:lnTo>
                    <a:pt x="2528062" y="22923"/>
                  </a:lnTo>
                  <a:lnTo>
                    <a:pt x="2528062" y="39370"/>
                  </a:lnTo>
                  <a:lnTo>
                    <a:pt x="2528062" y="55118"/>
                  </a:lnTo>
                  <a:lnTo>
                    <a:pt x="2491740" y="72783"/>
                  </a:lnTo>
                  <a:lnTo>
                    <a:pt x="2483777" y="72351"/>
                  </a:lnTo>
                  <a:lnTo>
                    <a:pt x="2455037" y="55118"/>
                  </a:lnTo>
                  <a:lnTo>
                    <a:pt x="2455037" y="39370"/>
                  </a:lnTo>
                  <a:lnTo>
                    <a:pt x="2491740" y="21971"/>
                  </a:lnTo>
                  <a:lnTo>
                    <a:pt x="2499525" y="22390"/>
                  </a:lnTo>
                  <a:lnTo>
                    <a:pt x="2528062" y="39370"/>
                  </a:lnTo>
                  <a:lnTo>
                    <a:pt x="2528062" y="22923"/>
                  </a:lnTo>
                  <a:lnTo>
                    <a:pt x="2526982" y="21971"/>
                  </a:lnTo>
                  <a:lnTo>
                    <a:pt x="2526411" y="21463"/>
                  </a:lnTo>
                  <a:lnTo>
                    <a:pt x="2519286" y="17399"/>
                  </a:lnTo>
                  <a:lnTo>
                    <a:pt x="2511120" y="14503"/>
                  </a:lnTo>
                  <a:lnTo>
                    <a:pt x="2501925" y="12776"/>
                  </a:lnTo>
                  <a:lnTo>
                    <a:pt x="2491740" y="12192"/>
                  </a:lnTo>
                  <a:lnTo>
                    <a:pt x="2481402" y="12776"/>
                  </a:lnTo>
                  <a:lnTo>
                    <a:pt x="2446807" y="32600"/>
                  </a:lnTo>
                  <a:lnTo>
                    <a:pt x="2443480" y="47244"/>
                  </a:lnTo>
                  <a:lnTo>
                    <a:pt x="2444318" y="55118"/>
                  </a:lnTo>
                  <a:lnTo>
                    <a:pt x="2481402" y="82219"/>
                  </a:lnTo>
                  <a:lnTo>
                    <a:pt x="2491740" y="82804"/>
                  </a:lnTo>
                  <a:lnTo>
                    <a:pt x="2501976" y="82219"/>
                  </a:lnTo>
                  <a:lnTo>
                    <a:pt x="2536342" y="61937"/>
                  </a:lnTo>
                  <a:lnTo>
                    <a:pt x="2538793" y="55016"/>
                  </a:lnTo>
                  <a:lnTo>
                    <a:pt x="2539619" y="47244"/>
                  </a:lnTo>
                  <a:close/>
                </a:path>
                <a:path w="6039484" h="951229">
                  <a:moveTo>
                    <a:pt x="2558288" y="113030"/>
                  </a:moveTo>
                  <a:lnTo>
                    <a:pt x="2425065" y="113030"/>
                  </a:lnTo>
                  <a:lnTo>
                    <a:pt x="2425065" y="122936"/>
                  </a:lnTo>
                  <a:lnTo>
                    <a:pt x="2558288" y="122936"/>
                  </a:lnTo>
                  <a:lnTo>
                    <a:pt x="2558288" y="113030"/>
                  </a:lnTo>
                  <a:close/>
                </a:path>
                <a:path w="6039484" h="951229">
                  <a:moveTo>
                    <a:pt x="2710688" y="114427"/>
                  </a:moveTo>
                  <a:lnTo>
                    <a:pt x="2649728" y="114427"/>
                  </a:lnTo>
                  <a:lnTo>
                    <a:pt x="2649728" y="88392"/>
                  </a:lnTo>
                  <a:lnTo>
                    <a:pt x="2694051" y="88392"/>
                  </a:lnTo>
                  <a:lnTo>
                    <a:pt x="2694051" y="78486"/>
                  </a:lnTo>
                  <a:lnTo>
                    <a:pt x="2608834" y="78486"/>
                  </a:lnTo>
                  <a:lnTo>
                    <a:pt x="2608834" y="54737"/>
                  </a:lnTo>
                  <a:lnTo>
                    <a:pt x="2689860" y="54737"/>
                  </a:lnTo>
                  <a:lnTo>
                    <a:pt x="2689860" y="14224"/>
                  </a:lnTo>
                  <a:lnTo>
                    <a:pt x="2597912" y="14224"/>
                  </a:lnTo>
                  <a:lnTo>
                    <a:pt x="2597912" y="23876"/>
                  </a:lnTo>
                  <a:lnTo>
                    <a:pt x="2678811" y="23876"/>
                  </a:lnTo>
                  <a:lnTo>
                    <a:pt x="2678811" y="45085"/>
                  </a:lnTo>
                  <a:lnTo>
                    <a:pt x="2597531" y="45085"/>
                  </a:lnTo>
                  <a:lnTo>
                    <a:pt x="2597531" y="88392"/>
                  </a:lnTo>
                  <a:lnTo>
                    <a:pt x="2638552" y="88392"/>
                  </a:lnTo>
                  <a:lnTo>
                    <a:pt x="2638552" y="114427"/>
                  </a:lnTo>
                  <a:lnTo>
                    <a:pt x="2577465" y="114427"/>
                  </a:lnTo>
                  <a:lnTo>
                    <a:pt x="2577465" y="124333"/>
                  </a:lnTo>
                  <a:lnTo>
                    <a:pt x="2710688" y="124333"/>
                  </a:lnTo>
                  <a:lnTo>
                    <a:pt x="2710688" y="114427"/>
                  </a:lnTo>
                  <a:close/>
                </a:path>
                <a:path w="6039484" h="951229">
                  <a:moveTo>
                    <a:pt x="4964823" y="883742"/>
                  </a:moveTo>
                  <a:lnTo>
                    <a:pt x="4923155" y="883742"/>
                  </a:lnTo>
                  <a:lnTo>
                    <a:pt x="4923155" y="893203"/>
                  </a:lnTo>
                  <a:lnTo>
                    <a:pt x="4964823" y="893203"/>
                  </a:lnTo>
                  <a:lnTo>
                    <a:pt x="4964823" y="883742"/>
                  </a:lnTo>
                  <a:close/>
                </a:path>
                <a:path w="6039484" h="951229">
                  <a:moveTo>
                    <a:pt x="5831713" y="14351"/>
                  </a:moveTo>
                  <a:lnTo>
                    <a:pt x="5820537" y="14351"/>
                  </a:lnTo>
                  <a:lnTo>
                    <a:pt x="5820537" y="24130"/>
                  </a:lnTo>
                  <a:lnTo>
                    <a:pt x="5820537" y="93345"/>
                  </a:lnTo>
                  <a:lnTo>
                    <a:pt x="5774563" y="93345"/>
                  </a:lnTo>
                  <a:lnTo>
                    <a:pt x="5774563" y="24130"/>
                  </a:lnTo>
                  <a:lnTo>
                    <a:pt x="5820537" y="24130"/>
                  </a:lnTo>
                  <a:lnTo>
                    <a:pt x="5820537" y="14351"/>
                  </a:lnTo>
                  <a:lnTo>
                    <a:pt x="5763387" y="14351"/>
                  </a:lnTo>
                  <a:lnTo>
                    <a:pt x="5763387" y="102997"/>
                  </a:lnTo>
                  <a:lnTo>
                    <a:pt x="5831713" y="102997"/>
                  </a:lnTo>
                  <a:lnTo>
                    <a:pt x="5831713" y="93345"/>
                  </a:lnTo>
                  <a:lnTo>
                    <a:pt x="5831713" y="24130"/>
                  </a:lnTo>
                  <a:lnTo>
                    <a:pt x="5831713" y="14351"/>
                  </a:lnTo>
                  <a:close/>
                </a:path>
                <a:path w="6039484" h="951229">
                  <a:moveTo>
                    <a:pt x="5871337" y="1651"/>
                  </a:moveTo>
                  <a:lnTo>
                    <a:pt x="5860161" y="1651"/>
                  </a:lnTo>
                  <a:lnTo>
                    <a:pt x="5860161" y="145161"/>
                  </a:lnTo>
                  <a:lnTo>
                    <a:pt x="5871337" y="145161"/>
                  </a:lnTo>
                  <a:lnTo>
                    <a:pt x="5871337" y="1651"/>
                  </a:lnTo>
                  <a:close/>
                </a:path>
                <a:path w="6039484" h="951229">
                  <a:moveTo>
                    <a:pt x="6019038" y="97282"/>
                  </a:moveTo>
                  <a:lnTo>
                    <a:pt x="6007989" y="97282"/>
                  </a:lnTo>
                  <a:lnTo>
                    <a:pt x="6007989" y="112649"/>
                  </a:lnTo>
                  <a:lnTo>
                    <a:pt x="6007989" y="122174"/>
                  </a:lnTo>
                  <a:lnTo>
                    <a:pt x="6007989" y="135128"/>
                  </a:lnTo>
                  <a:lnTo>
                    <a:pt x="5937123" y="135128"/>
                  </a:lnTo>
                  <a:lnTo>
                    <a:pt x="5937123" y="122174"/>
                  </a:lnTo>
                  <a:lnTo>
                    <a:pt x="6007989" y="122174"/>
                  </a:lnTo>
                  <a:lnTo>
                    <a:pt x="6007989" y="112649"/>
                  </a:lnTo>
                  <a:lnTo>
                    <a:pt x="5937123" y="112649"/>
                  </a:lnTo>
                  <a:lnTo>
                    <a:pt x="5937123" y="97282"/>
                  </a:lnTo>
                  <a:lnTo>
                    <a:pt x="5926201" y="97282"/>
                  </a:lnTo>
                  <a:lnTo>
                    <a:pt x="5926201" y="144780"/>
                  </a:lnTo>
                  <a:lnTo>
                    <a:pt x="6019038" y="144780"/>
                  </a:lnTo>
                  <a:lnTo>
                    <a:pt x="6019038" y="135128"/>
                  </a:lnTo>
                  <a:lnTo>
                    <a:pt x="6019038" y="122174"/>
                  </a:lnTo>
                  <a:lnTo>
                    <a:pt x="6019038" y="112649"/>
                  </a:lnTo>
                  <a:lnTo>
                    <a:pt x="6019038" y="97282"/>
                  </a:lnTo>
                  <a:close/>
                </a:path>
                <a:path w="6039484" h="951229">
                  <a:moveTo>
                    <a:pt x="6019038" y="42037"/>
                  </a:moveTo>
                  <a:lnTo>
                    <a:pt x="6015101" y="36830"/>
                  </a:lnTo>
                  <a:lnTo>
                    <a:pt x="6014834" y="36703"/>
                  </a:lnTo>
                  <a:lnTo>
                    <a:pt x="6007354" y="33083"/>
                  </a:lnTo>
                  <a:lnTo>
                    <a:pt x="6007354" y="45212"/>
                  </a:lnTo>
                  <a:lnTo>
                    <a:pt x="6007227" y="52451"/>
                  </a:lnTo>
                  <a:lnTo>
                    <a:pt x="5972556" y="60706"/>
                  </a:lnTo>
                  <a:lnTo>
                    <a:pt x="5964479" y="60502"/>
                  </a:lnTo>
                  <a:lnTo>
                    <a:pt x="5937631" y="52451"/>
                  </a:lnTo>
                  <a:lnTo>
                    <a:pt x="5937631" y="45212"/>
                  </a:lnTo>
                  <a:lnTo>
                    <a:pt x="5980379" y="36918"/>
                  </a:lnTo>
                  <a:lnTo>
                    <a:pt x="6007354" y="45212"/>
                  </a:lnTo>
                  <a:lnTo>
                    <a:pt x="6007354" y="33083"/>
                  </a:lnTo>
                  <a:lnTo>
                    <a:pt x="5972556" y="27305"/>
                  </a:lnTo>
                  <a:lnTo>
                    <a:pt x="5961735" y="27673"/>
                  </a:lnTo>
                  <a:lnTo>
                    <a:pt x="5925820" y="42037"/>
                  </a:lnTo>
                  <a:lnTo>
                    <a:pt x="5925820" y="55384"/>
                  </a:lnTo>
                  <a:lnTo>
                    <a:pt x="5961735" y="69748"/>
                  </a:lnTo>
                  <a:lnTo>
                    <a:pt x="5972556" y="70104"/>
                  </a:lnTo>
                  <a:lnTo>
                    <a:pt x="5983287" y="69748"/>
                  </a:lnTo>
                  <a:lnTo>
                    <a:pt x="5992647" y="68681"/>
                  </a:lnTo>
                  <a:lnTo>
                    <a:pt x="6000623" y="66890"/>
                  </a:lnTo>
                  <a:lnTo>
                    <a:pt x="6007227" y="64389"/>
                  </a:lnTo>
                  <a:lnTo>
                    <a:pt x="6014834" y="60706"/>
                  </a:lnTo>
                  <a:lnTo>
                    <a:pt x="6015101" y="60579"/>
                  </a:lnTo>
                  <a:lnTo>
                    <a:pt x="6019038" y="55384"/>
                  </a:lnTo>
                  <a:lnTo>
                    <a:pt x="6019038" y="42037"/>
                  </a:lnTo>
                  <a:close/>
                </a:path>
                <a:path w="6039484" h="951229">
                  <a:moveTo>
                    <a:pt x="6026404" y="13081"/>
                  </a:moveTo>
                  <a:lnTo>
                    <a:pt x="5978017" y="13081"/>
                  </a:lnTo>
                  <a:lnTo>
                    <a:pt x="5978017" y="0"/>
                  </a:lnTo>
                  <a:lnTo>
                    <a:pt x="5966968" y="0"/>
                  </a:lnTo>
                  <a:lnTo>
                    <a:pt x="5966968" y="13081"/>
                  </a:lnTo>
                  <a:lnTo>
                    <a:pt x="5918581" y="13081"/>
                  </a:lnTo>
                  <a:lnTo>
                    <a:pt x="5918581" y="22733"/>
                  </a:lnTo>
                  <a:lnTo>
                    <a:pt x="6026404" y="22733"/>
                  </a:lnTo>
                  <a:lnTo>
                    <a:pt x="6026404" y="13081"/>
                  </a:lnTo>
                  <a:close/>
                </a:path>
                <a:path w="6039484" h="951229">
                  <a:moveTo>
                    <a:pt x="6039104" y="80391"/>
                  </a:moveTo>
                  <a:lnTo>
                    <a:pt x="5905881" y="80391"/>
                  </a:lnTo>
                  <a:lnTo>
                    <a:pt x="5905881" y="89916"/>
                  </a:lnTo>
                  <a:lnTo>
                    <a:pt x="6039104" y="89916"/>
                  </a:lnTo>
                  <a:lnTo>
                    <a:pt x="6039104" y="80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21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3.3.1</a:t>
            </a:r>
            <a:r>
              <a:rPr dirty="0"/>
              <a:t> </a:t>
            </a:r>
            <a:r>
              <a:rPr dirty="0" spc="-165"/>
              <a:t>CSP</a:t>
            </a:r>
            <a:r>
              <a:rPr dirty="0"/>
              <a:t> 안전성 평가 사례 </a:t>
            </a:r>
            <a:r>
              <a:rPr dirty="0" spc="90"/>
              <a:t>#2</a:t>
            </a:r>
            <a:r>
              <a:rPr dirty="0" spc="-95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851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2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이용보고(실무)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3.3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CSP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안전성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Case</a:t>
            </a:r>
            <a:r>
              <a:rPr dirty="0" sz="1050" spc="-3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Study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786" y="1125600"/>
            <a:ext cx="974610" cy="1908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5935" y="1125600"/>
            <a:ext cx="552703" cy="19088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9255" y="1150619"/>
            <a:ext cx="335152" cy="15049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7405" y="1125600"/>
            <a:ext cx="561085" cy="18808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9396" y="1125600"/>
            <a:ext cx="377825" cy="190881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4017898" y="1125600"/>
            <a:ext cx="627380" cy="200025"/>
            <a:chOff x="4017898" y="1125600"/>
            <a:chExt cx="627380" cy="200025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7898" y="1125600"/>
              <a:ext cx="583438" cy="19088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973" y="1275714"/>
              <a:ext cx="27304" cy="49911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44592" y="1125600"/>
            <a:ext cx="362204" cy="19088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37098" y="1125600"/>
            <a:ext cx="553974" cy="19088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19978" y="1125600"/>
            <a:ext cx="774826" cy="190881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91070" y="1125600"/>
            <a:ext cx="761873" cy="190881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71816" y="1125600"/>
            <a:ext cx="365632" cy="190881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57336" y="1125600"/>
            <a:ext cx="371348" cy="190881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34983" y="1125600"/>
            <a:ext cx="574929" cy="190881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9315068" y="1124584"/>
            <a:ext cx="622300" cy="190500"/>
            <a:chOff x="9315068" y="1124584"/>
            <a:chExt cx="622300" cy="190500"/>
          </a:xfrm>
        </p:grpSpPr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5143" y="1278889"/>
              <a:ext cx="21716" cy="2209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15068" y="1124584"/>
              <a:ext cx="577214" cy="190373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650074" y="1805114"/>
            <a:ext cx="9600565" cy="5310505"/>
            <a:chOff x="650074" y="1805114"/>
            <a:chExt cx="9600565" cy="5310505"/>
          </a:xfrm>
        </p:grpSpPr>
        <p:sp>
          <p:nvSpPr>
            <p:cNvPr id="29" name="object 29" descr=""/>
            <p:cNvSpPr/>
            <p:nvPr/>
          </p:nvSpPr>
          <p:spPr>
            <a:xfrm>
              <a:off x="651662" y="1806688"/>
              <a:ext cx="2497455" cy="5307330"/>
            </a:xfrm>
            <a:custGeom>
              <a:avLst/>
              <a:gdLst/>
              <a:ahLst/>
              <a:cxnLst/>
              <a:rect l="l" t="t" r="r" b="b"/>
              <a:pathLst>
                <a:path w="2497455" h="5307330">
                  <a:moveTo>
                    <a:pt x="2497455" y="696087"/>
                  </a:moveTo>
                  <a:lnTo>
                    <a:pt x="0" y="696087"/>
                  </a:lnTo>
                  <a:lnTo>
                    <a:pt x="0" y="1044067"/>
                  </a:lnTo>
                  <a:lnTo>
                    <a:pt x="0" y="1044079"/>
                  </a:lnTo>
                  <a:lnTo>
                    <a:pt x="0" y="5306898"/>
                  </a:lnTo>
                  <a:lnTo>
                    <a:pt x="2497455" y="5306898"/>
                  </a:lnTo>
                  <a:lnTo>
                    <a:pt x="2497455" y="1044067"/>
                  </a:lnTo>
                  <a:lnTo>
                    <a:pt x="2497455" y="696087"/>
                  </a:lnTo>
                  <a:close/>
                </a:path>
                <a:path w="2497455" h="5307330">
                  <a:moveTo>
                    <a:pt x="2497455" y="0"/>
                  </a:moveTo>
                  <a:lnTo>
                    <a:pt x="0" y="0"/>
                  </a:lnTo>
                  <a:lnTo>
                    <a:pt x="0" y="347980"/>
                  </a:lnTo>
                  <a:lnTo>
                    <a:pt x="0" y="695972"/>
                  </a:lnTo>
                  <a:lnTo>
                    <a:pt x="2497455" y="695972"/>
                  </a:lnTo>
                  <a:lnTo>
                    <a:pt x="2497455" y="347992"/>
                  </a:lnTo>
                  <a:lnTo>
                    <a:pt x="24974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2499017" y="0"/>
                  </a:moveTo>
                  <a:lnTo>
                    <a:pt x="2499017" y="5309997"/>
                  </a:lnTo>
                </a:path>
                <a:path w="9600565" h="5310505">
                  <a:moveTo>
                    <a:pt x="0" y="349504"/>
                  </a:moveTo>
                  <a:lnTo>
                    <a:pt x="9600349" y="349504"/>
                  </a:lnTo>
                </a:path>
                <a:path w="9600565" h="5310505">
                  <a:moveTo>
                    <a:pt x="0" y="697484"/>
                  </a:moveTo>
                  <a:lnTo>
                    <a:pt x="9600349" y="697484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515610" y="2850756"/>
              <a:ext cx="2366645" cy="348615"/>
            </a:xfrm>
            <a:custGeom>
              <a:avLst/>
              <a:gdLst/>
              <a:ahLst/>
              <a:cxnLst/>
              <a:rect l="l" t="t" r="r" b="b"/>
              <a:pathLst>
                <a:path w="2366645" h="348614">
                  <a:moveTo>
                    <a:pt x="2366644" y="0"/>
                  </a:moveTo>
                  <a:lnTo>
                    <a:pt x="0" y="0"/>
                  </a:lnTo>
                  <a:lnTo>
                    <a:pt x="0" y="347992"/>
                  </a:lnTo>
                  <a:lnTo>
                    <a:pt x="2366644" y="347992"/>
                  </a:lnTo>
                  <a:lnTo>
                    <a:pt x="23666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4865535" y="1043940"/>
                  </a:moveTo>
                  <a:lnTo>
                    <a:pt x="4865535" y="1395095"/>
                  </a:lnTo>
                </a:path>
                <a:path w="9600565" h="5310505">
                  <a:moveTo>
                    <a:pt x="7232180" y="1043940"/>
                  </a:moveTo>
                  <a:lnTo>
                    <a:pt x="7232180" y="1395095"/>
                  </a:lnTo>
                </a:path>
                <a:path w="9600565" h="5310505">
                  <a:moveTo>
                    <a:pt x="0" y="1045591"/>
                  </a:moveTo>
                  <a:lnTo>
                    <a:pt x="9600349" y="1045591"/>
                  </a:lnTo>
                </a:path>
                <a:path w="9600565" h="5310505">
                  <a:moveTo>
                    <a:pt x="0" y="1393571"/>
                  </a:moveTo>
                  <a:lnTo>
                    <a:pt x="9600349" y="1393571"/>
                  </a:lnTo>
                </a:path>
                <a:path w="9600565" h="5310505">
                  <a:moveTo>
                    <a:pt x="0" y="1741551"/>
                  </a:moveTo>
                  <a:lnTo>
                    <a:pt x="9600349" y="1741551"/>
                  </a:lnTo>
                </a:path>
                <a:path w="9600565" h="5310505">
                  <a:moveTo>
                    <a:pt x="0" y="3525012"/>
                  </a:moveTo>
                  <a:lnTo>
                    <a:pt x="9600349" y="3525012"/>
                  </a:lnTo>
                </a:path>
                <a:path w="9600565" h="5310505">
                  <a:moveTo>
                    <a:pt x="0" y="4960416"/>
                  </a:moveTo>
                  <a:lnTo>
                    <a:pt x="9600349" y="4960416"/>
                  </a:lnTo>
                </a:path>
                <a:path w="9600565" h="5310505">
                  <a:moveTo>
                    <a:pt x="1587" y="0"/>
                  </a:moveTo>
                  <a:lnTo>
                    <a:pt x="1587" y="5309997"/>
                  </a:lnTo>
                </a:path>
                <a:path w="9600565" h="5310505">
                  <a:moveTo>
                    <a:pt x="9598825" y="0"/>
                  </a:moveTo>
                  <a:lnTo>
                    <a:pt x="9598825" y="5309997"/>
                  </a:lnTo>
                </a:path>
                <a:path w="9600565" h="5310505">
                  <a:moveTo>
                    <a:pt x="0" y="1524"/>
                  </a:moveTo>
                  <a:lnTo>
                    <a:pt x="9600349" y="1524"/>
                  </a:lnTo>
                </a:path>
                <a:path w="9600565" h="5310505">
                  <a:moveTo>
                    <a:pt x="0" y="5308409"/>
                  </a:moveTo>
                  <a:lnTo>
                    <a:pt x="9600349" y="5308409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658873" y="1901570"/>
              <a:ext cx="468630" cy="156210"/>
            </a:xfrm>
            <a:custGeom>
              <a:avLst/>
              <a:gdLst/>
              <a:ahLst/>
              <a:cxnLst/>
              <a:rect l="l" t="t" r="r" b="b"/>
              <a:pathLst>
                <a:path w="468630" h="156210">
                  <a:moveTo>
                    <a:pt x="417068" y="91439"/>
                  </a:moveTo>
                  <a:lnTo>
                    <a:pt x="379602" y="100456"/>
                  </a:lnTo>
                  <a:lnTo>
                    <a:pt x="366013" y="123698"/>
                  </a:lnTo>
                  <a:lnTo>
                    <a:pt x="366869" y="130581"/>
                  </a:lnTo>
                  <a:lnTo>
                    <a:pt x="405731" y="155406"/>
                  </a:lnTo>
                  <a:lnTo>
                    <a:pt x="417068" y="155955"/>
                  </a:lnTo>
                  <a:lnTo>
                    <a:pt x="428406" y="155386"/>
                  </a:lnTo>
                  <a:lnTo>
                    <a:pt x="462767" y="139318"/>
                  </a:lnTo>
                  <a:lnTo>
                    <a:pt x="406781" y="139318"/>
                  </a:lnTo>
                  <a:lnTo>
                    <a:pt x="399161" y="137922"/>
                  </a:lnTo>
                  <a:lnTo>
                    <a:pt x="389000" y="132079"/>
                  </a:lnTo>
                  <a:lnTo>
                    <a:pt x="386461" y="128397"/>
                  </a:lnTo>
                  <a:lnTo>
                    <a:pt x="386461" y="119125"/>
                  </a:lnTo>
                  <a:lnTo>
                    <a:pt x="389000" y="115442"/>
                  </a:lnTo>
                  <a:lnTo>
                    <a:pt x="393953" y="112522"/>
                  </a:lnTo>
                  <a:lnTo>
                    <a:pt x="399033" y="109474"/>
                  </a:lnTo>
                  <a:lnTo>
                    <a:pt x="406653" y="108076"/>
                  </a:lnTo>
                  <a:lnTo>
                    <a:pt x="462741" y="108076"/>
                  </a:lnTo>
                  <a:lnTo>
                    <a:pt x="460565" y="105267"/>
                  </a:lnTo>
                  <a:lnTo>
                    <a:pt x="454659" y="100456"/>
                  </a:lnTo>
                  <a:lnTo>
                    <a:pt x="447178" y="96529"/>
                  </a:lnTo>
                  <a:lnTo>
                    <a:pt x="438435" y="93710"/>
                  </a:lnTo>
                  <a:lnTo>
                    <a:pt x="428406" y="92009"/>
                  </a:lnTo>
                  <a:lnTo>
                    <a:pt x="417068" y="91439"/>
                  </a:lnTo>
                  <a:close/>
                </a:path>
                <a:path w="468630" h="156210">
                  <a:moveTo>
                    <a:pt x="462741" y="108076"/>
                  </a:moveTo>
                  <a:lnTo>
                    <a:pt x="427355" y="108076"/>
                  </a:lnTo>
                  <a:lnTo>
                    <a:pt x="435101" y="109474"/>
                  </a:lnTo>
                  <a:lnTo>
                    <a:pt x="445262" y="115315"/>
                  </a:lnTo>
                  <a:lnTo>
                    <a:pt x="447801" y="119125"/>
                  </a:lnTo>
                  <a:lnTo>
                    <a:pt x="447801" y="128397"/>
                  </a:lnTo>
                  <a:lnTo>
                    <a:pt x="445262" y="132206"/>
                  </a:lnTo>
                  <a:lnTo>
                    <a:pt x="440055" y="135000"/>
                  </a:lnTo>
                  <a:lnTo>
                    <a:pt x="434848" y="137922"/>
                  </a:lnTo>
                  <a:lnTo>
                    <a:pt x="427227" y="139318"/>
                  </a:lnTo>
                  <a:lnTo>
                    <a:pt x="462767" y="139318"/>
                  </a:lnTo>
                  <a:lnTo>
                    <a:pt x="464835" y="136651"/>
                  </a:lnTo>
                  <a:lnTo>
                    <a:pt x="467393" y="130508"/>
                  </a:lnTo>
                  <a:lnTo>
                    <a:pt x="468249" y="123698"/>
                  </a:lnTo>
                  <a:lnTo>
                    <a:pt x="467393" y="116941"/>
                  </a:lnTo>
                  <a:lnTo>
                    <a:pt x="464835" y="110791"/>
                  </a:lnTo>
                  <a:lnTo>
                    <a:pt x="462741" y="108076"/>
                  </a:lnTo>
                  <a:close/>
                </a:path>
                <a:path w="468630" h="156210">
                  <a:moveTo>
                    <a:pt x="56642" y="40004"/>
                  </a:moveTo>
                  <a:lnTo>
                    <a:pt x="19938" y="54355"/>
                  </a:lnTo>
                  <a:lnTo>
                    <a:pt x="16256" y="61722"/>
                  </a:lnTo>
                  <a:lnTo>
                    <a:pt x="16256" y="78231"/>
                  </a:lnTo>
                  <a:lnTo>
                    <a:pt x="18923" y="84709"/>
                  </a:lnTo>
                  <a:lnTo>
                    <a:pt x="24256" y="90042"/>
                  </a:lnTo>
                  <a:lnTo>
                    <a:pt x="29463" y="95376"/>
                  </a:lnTo>
                  <a:lnTo>
                    <a:pt x="36956" y="98932"/>
                  </a:lnTo>
                  <a:lnTo>
                    <a:pt x="46355" y="100456"/>
                  </a:lnTo>
                  <a:lnTo>
                    <a:pt x="46355" y="116712"/>
                  </a:lnTo>
                  <a:lnTo>
                    <a:pt x="0" y="116966"/>
                  </a:lnTo>
                  <a:lnTo>
                    <a:pt x="1905" y="133730"/>
                  </a:lnTo>
                  <a:lnTo>
                    <a:pt x="34286" y="133586"/>
                  </a:lnTo>
                  <a:lnTo>
                    <a:pt x="63595" y="133143"/>
                  </a:lnTo>
                  <a:lnTo>
                    <a:pt x="89808" y="132391"/>
                  </a:lnTo>
                  <a:lnTo>
                    <a:pt x="112902" y="131317"/>
                  </a:lnTo>
                  <a:lnTo>
                    <a:pt x="111766" y="116204"/>
                  </a:lnTo>
                  <a:lnTo>
                    <a:pt x="66675" y="116204"/>
                  </a:lnTo>
                  <a:lnTo>
                    <a:pt x="66675" y="100329"/>
                  </a:lnTo>
                  <a:lnTo>
                    <a:pt x="76200" y="98678"/>
                  </a:lnTo>
                  <a:lnTo>
                    <a:pt x="83565" y="95123"/>
                  </a:lnTo>
                  <a:lnTo>
                    <a:pt x="93269" y="84709"/>
                  </a:lnTo>
                  <a:lnTo>
                    <a:pt x="50418" y="84709"/>
                  </a:lnTo>
                  <a:lnTo>
                    <a:pt x="45465" y="83312"/>
                  </a:lnTo>
                  <a:lnTo>
                    <a:pt x="41909" y="80772"/>
                  </a:lnTo>
                  <a:lnTo>
                    <a:pt x="38353" y="78104"/>
                  </a:lnTo>
                  <a:lnTo>
                    <a:pt x="36644" y="74929"/>
                  </a:lnTo>
                  <a:lnTo>
                    <a:pt x="36575" y="66928"/>
                  </a:lnTo>
                  <a:lnTo>
                    <a:pt x="38353" y="63500"/>
                  </a:lnTo>
                  <a:lnTo>
                    <a:pt x="42037" y="60832"/>
                  </a:lnTo>
                  <a:lnTo>
                    <a:pt x="45719" y="58038"/>
                  </a:lnTo>
                  <a:lnTo>
                    <a:pt x="50545" y="56641"/>
                  </a:lnTo>
                  <a:lnTo>
                    <a:pt x="94463" y="56641"/>
                  </a:lnTo>
                  <a:lnTo>
                    <a:pt x="93090" y="53848"/>
                  </a:lnTo>
                  <a:lnTo>
                    <a:pt x="85978" y="48260"/>
                  </a:lnTo>
                  <a:lnTo>
                    <a:pt x="80144" y="44666"/>
                  </a:lnTo>
                  <a:lnTo>
                    <a:pt x="73310" y="42084"/>
                  </a:lnTo>
                  <a:lnTo>
                    <a:pt x="65476" y="40526"/>
                  </a:lnTo>
                  <a:lnTo>
                    <a:pt x="56642" y="40004"/>
                  </a:lnTo>
                  <a:close/>
                </a:path>
                <a:path w="468630" h="156210">
                  <a:moveTo>
                    <a:pt x="111632" y="114426"/>
                  </a:moveTo>
                  <a:lnTo>
                    <a:pt x="105108" y="114901"/>
                  </a:lnTo>
                  <a:lnTo>
                    <a:pt x="95440" y="115363"/>
                  </a:lnTo>
                  <a:lnTo>
                    <a:pt x="66675" y="116204"/>
                  </a:lnTo>
                  <a:lnTo>
                    <a:pt x="111766" y="116204"/>
                  </a:lnTo>
                  <a:lnTo>
                    <a:pt x="111632" y="114426"/>
                  </a:lnTo>
                  <a:close/>
                </a:path>
                <a:path w="468630" h="156210">
                  <a:moveTo>
                    <a:pt x="94463" y="56641"/>
                  </a:moveTo>
                  <a:lnTo>
                    <a:pt x="62864" y="56641"/>
                  </a:lnTo>
                  <a:lnTo>
                    <a:pt x="67818" y="58038"/>
                  </a:lnTo>
                  <a:lnTo>
                    <a:pt x="74802" y="63246"/>
                  </a:lnTo>
                  <a:lnTo>
                    <a:pt x="76581" y="66675"/>
                  </a:lnTo>
                  <a:lnTo>
                    <a:pt x="76581" y="74929"/>
                  </a:lnTo>
                  <a:lnTo>
                    <a:pt x="74802" y="78231"/>
                  </a:lnTo>
                  <a:lnTo>
                    <a:pt x="71246" y="80772"/>
                  </a:lnTo>
                  <a:lnTo>
                    <a:pt x="67690" y="83438"/>
                  </a:lnTo>
                  <a:lnTo>
                    <a:pt x="62864" y="84709"/>
                  </a:lnTo>
                  <a:lnTo>
                    <a:pt x="93269" y="84709"/>
                  </a:lnTo>
                  <a:lnTo>
                    <a:pt x="93980" y="83947"/>
                  </a:lnTo>
                  <a:lnTo>
                    <a:pt x="96646" y="77469"/>
                  </a:lnTo>
                  <a:lnTo>
                    <a:pt x="96522" y="60832"/>
                  </a:lnTo>
                  <a:lnTo>
                    <a:pt x="94463" y="56641"/>
                  </a:lnTo>
                  <a:close/>
                </a:path>
                <a:path w="468630" h="156210">
                  <a:moveTo>
                    <a:pt x="466851" y="70230"/>
                  </a:moveTo>
                  <a:lnTo>
                    <a:pt x="446658" y="70230"/>
                  </a:lnTo>
                  <a:lnTo>
                    <a:pt x="446658" y="90677"/>
                  </a:lnTo>
                  <a:lnTo>
                    <a:pt x="466851" y="90677"/>
                  </a:lnTo>
                  <a:lnTo>
                    <a:pt x="466851" y="70230"/>
                  </a:lnTo>
                  <a:close/>
                </a:path>
                <a:path w="468630" h="156210">
                  <a:moveTo>
                    <a:pt x="417068" y="9905"/>
                  </a:moveTo>
                  <a:lnTo>
                    <a:pt x="342900" y="9905"/>
                  </a:lnTo>
                  <a:lnTo>
                    <a:pt x="342900" y="81787"/>
                  </a:lnTo>
                  <a:lnTo>
                    <a:pt x="417068" y="81787"/>
                  </a:lnTo>
                  <a:lnTo>
                    <a:pt x="417068" y="70230"/>
                  </a:lnTo>
                  <a:lnTo>
                    <a:pt x="466851" y="70230"/>
                  </a:lnTo>
                  <a:lnTo>
                    <a:pt x="466851" y="64769"/>
                  </a:lnTo>
                  <a:lnTo>
                    <a:pt x="362584" y="64769"/>
                  </a:lnTo>
                  <a:lnTo>
                    <a:pt x="362584" y="26669"/>
                  </a:lnTo>
                  <a:lnTo>
                    <a:pt x="466851" y="26669"/>
                  </a:lnTo>
                  <a:lnTo>
                    <a:pt x="466851" y="22605"/>
                  </a:lnTo>
                  <a:lnTo>
                    <a:pt x="417068" y="22605"/>
                  </a:lnTo>
                  <a:lnTo>
                    <a:pt x="417068" y="9905"/>
                  </a:lnTo>
                  <a:close/>
                </a:path>
                <a:path w="468630" h="156210">
                  <a:moveTo>
                    <a:pt x="466851" y="26669"/>
                  </a:moveTo>
                  <a:lnTo>
                    <a:pt x="397382" y="26669"/>
                  </a:lnTo>
                  <a:lnTo>
                    <a:pt x="397382" y="64769"/>
                  </a:lnTo>
                  <a:lnTo>
                    <a:pt x="466851" y="64769"/>
                  </a:lnTo>
                  <a:lnTo>
                    <a:pt x="466851" y="53848"/>
                  </a:lnTo>
                  <a:lnTo>
                    <a:pt x="417068" y="53848"/>
                  </a:lnTo>
                  <a:lnTo>
                    <a:pt x="417068" y="38735"/>
                  </a:lnTo>
                  <a:lnTo>
                    <a:pt x="466851" y="38735"/>
                  </a:lnTo>
                  <a:lnTo>
                    <a:pt x="466851" y="26669"/>
                  </a:lnTo>
                  <a:close/>
                </a:path>
                <a:path w="468630" h="156210">
                  <a:moveTo>
                    <a:pt x="466851" y="38735"/>
                  </a:moveTo>
                  <a:lnTo>
                    <a:pt x="446658" y="38735"/>
                  </a:lnTo>
                  <a:lnTo>
                    <a:pt x="446658" y="53848"/>
                  </a:lnTo>
                  <a:lnTo>
                    <a:pt x="466851" y="53848"/>
                  </a:lnTo>
                  <a:lnTo>
                    <a:pt x="466851" y="38735"/>
                  </a:lnTo>
                  <a:close/>
                </a:path>
                <a:path w="468630" h="156210">
                  <a:moveTo>
                    <a:pt x="466851" y="1142"/>
                  </a:moveTo>
                  <a:lnTo>
                    <a:pt x="446658" y="1142"/>
                  </a:lnTo>
                  <a:lnTo>
                    <a:pt x="446658" y="22605"/>
                  </a:lnTo>
                  <a:lnTo>
                    <a:pt x="466851" y="22605"/>
                  </a:lnTo>
                  <a:lnTo>
                    <a:pt x="466851" y="1142"/>
                  </a:lnTo>
                  <a:close/>
                </a:path>
                <a:path w="468630" h="156210">
                  <a:moveTo>
                    <a:pt x="226313" y="11429"/>
                  </a:moveTo>
                  <a:lnTo>
                    <a:pt x="206248" y="11429"/>
                  </a:lnTo>
                  <a:lnTo>
                    <a:pt x="206248" y="41910"/>
                  </a:lnTo>
                  <a:lnTo>
                    <a:pt x="205511" y="51460"/>
                  </a:lnTo>
                  <a:lnTo>
                    <a:pt x="188279" y="87947"/>
                  </a:lnTo>
                  <a:lnTo>
                    <a:pt x="164973" y="106806"/>
                  </a:lnTo>
                  <a:lnTo>
                    <a:pt x="180594" y="120268"/>
                  </a:lnTo>
                  <a:lnTo>
                    <a:pt x="191545" y="111577"/>
                  </a:lnTo>
                  <a:lnTo>
                    <a:pt x="201152" y="101885"/>
                  </a:lnTo>
                  <a:lnTo>
                    <a:pt x="209401" y="91193"/>
                  </a:lnTo>
                  <a:lnTo>
                    <a:pt x="216281" y="79501"/>
                  </a:lnTo>
                  <a:lnTo>
                    <a:pt x="239118" y="79501"/>
                  </a:lnTo>
                  <a:lnTo>
                    <a:pt x="226353" y="41910"/>
                  </a:lnTo>
                  <a:lnTo>
                    <a:pt x="226313" y="11429"/>
                  </a:lnTo>
                  <a:close/>
                </a:path>
                <a:path w="468630" h="156210">
                  <a:moveTo>
                    <a:pt x="239118" y="79501"/>
                  </a:moveTo>
                  <a:lnTo>
                    <a:pt x="216281" y="79501"/>
                  </a:lnTo>
                  <a:lnTo>
                    <a:pt x="222569" y="89812"/>
                  </a:lnTo>
                  <a:lnTo>
                    <a:pt x="230584" y="99599"/>
                  </a:lnTo>
                  <a:lnTo>
                    <a:pt x="240337" y="108862"/>
                  </a:lnTo>
                  <a:lnTo>
                    <a:pt x="251840" y="117601"/>
                  </a:lnTo>
                  <a:lnTo>
                    <a:pt x="265938" y="102362"/>
                  </a:lnTo>
                  <a:lnTo>
                    <a:pt x="258034" y="98192"/>
                  </a:lnTo>
                  <a:lnTo>
                    <a:pt x="250713" y="92725"/>
                  </a:lnTo>
                  <a:lnTo>
                    <a:pt x="243988" y="85949"/>
                  </a:lnTo>
                  <a:lnTo>
                    <a:pt x="239118" y="79501"/>
                  </a:lnTo>
                  <a:close/>
                </a:path>
                <a:path w="468630" h="156210">
                  <a:moveTo>
                    <a:pt x="294258" y="1142"/>
                  </a:moveTo>
                  <a:lnTo>
                    <a:pt x="274193" y="1142"/>
                  </a:lnTo>
                  <a:lnTo>
                    <a:pt x="274193" y="156082"/>
                  </a:lnTo>
                  <a:lnTo>
                    <a:pt x="294258" y="156082"/>
                  </a:lnTo>
                  <a:lnTo>
                    <a:pt x="294258" y="77597"/>
                  </a:lnTo>
                  <a:lnTo>
                    <a:pt x="318515" y="77597"/>
                  </a:lnTo>
                  <a:lnTo>
                    <a:pt x="318515" y="60578"/>
                  </a:lnTo>
                  <a:lnTo>
                    <a:pt x="294258" y="60578"/>
                  </a:lnTo>
                  <a:lnTo>
                    <a:pt x="294258" y="1142"/>
                  </a:lnTo>
                  <a:close/>
                </a:path>
                <a:path w="468630" h="156210">
                  <a:moveTo>
                    <a:pt x="138556" y="1142"/>
                  </a:moveTo>
                  <a:lnTo>
                    <a:pt x="118363" y="1142"/>
                  </a:lnTo>
                  <a:lnTo>
                    <a:pt x="118363" y="156082"/>
                  </a:lnTo>
                  <a:lnTo>
                    <a:pt x="138556" y="156082"/>
                  </a:lnTo>
                  <a:lnTo>
                    <a:pt x="138556" y="1142"/>
                  </a:lnTo>
                  <a:close/>
                </a:path>
                <a:path w="468630" h="156210">
                  <a:moveTo>
                    <a:pt x="104775" y="17779"/>
                  </a:moveTo>
                  <a:lnTo>
                    <a:pt x="8255" y="17779"/>
                  </a:lnTo>
                  <a:lnTo>
                    <a:pt x="8255" y="34671"/>
                  </a:lnTo>
                  <a:lnTo>
                    <a:pt x="104775" y="34671"/>
                  </a:lnTo>
                  <a:lnTo>
                    <a:pt x="104775" y="17779"/>
                  </a:lnTo>
                  <a:close/>
                </a:path>
                <a:path w="468630" h="156210">
                  <a:moveTo>
                    <a:pt x="66675" y="0"/>
                  </a:moveTo>
                  <a:lnTo>
                    <a:pt x="46355" y="0"/>
                  </a:lnTo>
                  <a:lnTo>
                    <a:pt x="46355" y="17779"/>
                  </a:lnTo>
                  <a:lnTo>
                    <a:pt x="66675" y="17779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64281" y="1929129"/>
              <a:ext cx="66421" cy="109473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552575" y="1908555"/>
              <a:ext cx="2355215" cy="845819"/>
            </a:xfrm>
            <a:custGeom>
              <a:avLst/>
              <a:gdLst/>
              <a:ahLst/>
              <a:cxnLst/>
              <a:rect l="l" t="t" r="r" b="b"/>
              <a:pathLst>
                <a:path w="2355215" h="845819">
                  <a:moveTo>
                    <a:pt x="89662" y="696722"/>
                  </a:moveTo>
                  <a:lnTo>
                    <a:pt x="3937" y="696722"/>
                  </a:lnTo>
                  <a:lnTo>
                    <a:pt x="3937" y="713105"/>
                  </a:lnTo>
                  <a:lnTo>
                    <a:pt x="89662" y="713105"/>
                  </a:lnTo>
                  <a:lnTo>
                    <a:pt x="89662" y="696722"/>
                  </a:lnTo>
                  <a:close/>
                </a:path>
                <a:path w="2355215" h="845819">
                  <a:moveTo>
                    <a:pt x="89662" y="348742"/>
                  </a:moveTo>
                  <a:lnTo>
                    <a:pt x="3937" y="348742"/>
                  </a:lnTo>
                  <a:lnTo>
                    <a:pt x="3937" y="365125"/>
                  </a:lnTo>
                  <a:lnTo>
                    <a:pt x="89662" y="365125"/>
                  </a:lnTo>
                  <a:lnTo>
                    <a:pt x="89662" y="348742"/>
                  </a:lnTo>
                  <a:close/>
                </a:path>
                <a:path w="2355215" h="845819">
                  <a:moveTo>
                    <a:pt x="97777" y="774446"/>
                  </a:moveTo>
                  <a:lnTo>
                    <a:pt x="96431" y="759968"/>
                  </a:lnTo>
                  <a:lnTo>
                    <a:pt x="96266" y="758190"/>
                  </a:lnTo>
                  <a:lnTo>
                    <a:pt x="90170" y="759460"/>
                  </a:lnTo>
                  <a:lnTo>
                    <a:pt x="82931" y="759968"/>
                  </a:lnTo>
                  <a:lnTo>
                    <a:pt x="74790" y="759968"/>
                  </a:lnTo>
                  <a:lnTo>
                    <a:pt x="76581" y="720852"/>
                  </a:lnTo>
                  <a:lnTo>
                    <a:pt x="56896" y="720852"/>
                  </a:lnTo>
                  <a:lnTo>
                    <a:pt x="56007" y="760222"/>
                  </a:lnTo>
                  <a:lnTo>
                    <a:pt x="37973" y="760222"/>
                  </a:lnTo>
                  <a:lnTo>
                    <a:pt x="36957" y="720852"/>
                  </a:lnTo>
                  <a:lnTo>
                    <a:pt x="17018" y="720852"/>
                  </a:lnTo>
                  <a:lnTo>
                    <a:pt x="18923" y="760222"/>
                  </a:lnTo>
                  <a:lnTo>
                    <a:pt x="0" y="760222"/>
                  </a:lnTo>
                  <a:lnTo>
                    <a:pt x="0" y="776859"/>
                  </a:lnTo>
                  <a:lnTo>
                    <a:pt x="66421" y="776859"/>
                  </a:lnTo>
                  <a:lnTo>
                    <a:pt x="76517" y="776706"/>
                  </a:lnTo>
                  <a:lnTo>
                    <a:pt x="85102" y="776224"/>
                  </a:lnTo>
                  <a:lnTo>
                    <a:pt x="92189" y="775474"/>
                  </a:lnTo>
                  <a:lnTo>
                    <a:pt x="97777" y="774446"/>
                  </a:lnTo>
                  <a:close/>
                </a:path>
                <a:path w="2355215" h="845819">
                  <a:moveTo>
                    <a:pt x="97777" y="426339"/>
                  </a:moveTo>
                  <a:lnTo>
                    <a:pt x="96431" y="411988"/>
                  </a:lnTo>
                  <a:lnTo>
                    <a:pt x="96266" y="410210"/>
                  </a:lnTo>
                  <a:lnTo>
                    <a:pt x="90170" y="411480"/>
                  </a:lnTo>
                  <a:lnTo>
                    <a:pt x="82931" y="411988"/>
                  </a:lnTo>
                  <a:lnTo>
                    <a:pt x="74790" y="411988"/>
                  </a:lnTo>
                  <a:lnTo>
                    <a:pt x="76581" y="372872"/>
                  </a:lnTo>
                  <a:lnTo>
                    <a:pt x="56896" y="372872"/>
                  </a:lnTo>
                  <a:lnTo>
                    <a:pt x="56007" y="412115"/>
                  </a:lnTo>
                  <a:lnTo>
                    <a:pt x="37973" y="412115"/>
                  </a:lnTo>
                  <a:lnTo>
                    <a:pt x="36957" y="372872"/>
                  </a:lnTo>
                  <a:lnTo>
                    <a:pt x="17018" y="372872"/>
                  </a:lnTo>
                  <a:lnTo>
                    <a:pt x="18923" y="412115"/>
                  </a:lnTo>
                  <a:lnTo>
                    <a:pt x="0" y="412115"/>
                  </a:lnTo>
                  <a:lnTo>
                    <a:pt x="0" y="428752"/>
                  </a:lnTo>
                  <a:lnTo>
                    <a:pt x="66421" y="428752"/>
                  </a:lnTo>
                  <a:lnTo>
                    <a:pt x="76517" y="428612"/>
                  </a:lnTo>
                  <a:lnTo>
                    <a:pt x="85102" y="428167"/>
                  </a:lnTo>
                  <a:lnTo>
                    <a:pt x="92189" y="427418"/>
                  </a:lnTo>
                  <a:lnTo>
                    <a:pt x="97777" y="426339"/>
                  </a:lnTo>
                  <a:close/>
                </a:path>
                <a:path w="2355215" h="845819">
                  <a:moveTo>
                    <a:pt x="130810" y="690118"/>
                  </a:moveTo>
                  <a:lnTo>
                    <a:pt x="110858" y="690118"/>
                  </a:lnTo>
                  <a:lnTo>
                    <a:pt x="110858" y="717296"/>
                  </a:lnTo>
                  <a:lnTo>
                    <a:pt x="88633" y="717296"/>
                  </a:lnTo>
                  <a:lnTo>
                    <a:pt x="88633" y="731901"/>
                  </a:lnTo>
                  <a:lnTo>
                    <a:pt x="110858" y="731901"/>
                  </a:lnTo>
                  <a:lnTo>
                    <a:pt x="110858" y="739775"/>
                  </a:lnTo>
                  <a:lnTo>
                    <a:pt x="88633" y="739775"/>
                  </a:lnTo>
                  <a:lnTo>
                    <a:pt x="88633" y="754253"/>
                  </a:lnTo>
                  <a:lnTo>
                    <a:pt x="110858" y="754253"/>
                  </a:lnTo>
                  <a:lnTo>
                    <a:pt x="110858" y="781177"/>
                  </a:lnTo>
                  <a:lnTo>
                    <a:pt x="130810" y="781177"/>
                  </a:lnTo>
                  <a:lnTo>
                    <a:pt x="130810" y="690118"/>
                  </a:lnTo>
                  <a:close/>
                </a:path>
                <a:path w="2355215" h="845819">
                  <a:moveTo>
                    <a:pt x="130810" y="342138"/>
                  </a:moveTo>
                  <a:lnTo>
                    <a:pt x="110858" y="342138"/>
                  </a:lnTo>
                  <a:lnTo>
                    <a:pt x="110858" y="369316"/>
                  </a:lnTo>
                  <a:lnTo>
                    <a:pt x="88633" y="369316"/>
                  </a:lnTo>
                  <a:lnTo>
                    <a:pt x="88633" y="383921"/>
                  </a:lnTo>
                  <a:lnTo>
                    <a:pt x="110858" y="383921"/>
                  </a:lnTo>
                  <a:lnTo>
                    <a:pt x="110858" y="391795"/>
                  </a:lnTo>
                  <a:lnTo>
                    <a:pt x="88633" y="391795"/>
                  </a:lnTo>
                  <a:lnTo>
                    <a:pt x="88633" y="406273"/>
                  </a:lnTo>
                  <a:lnTo>
                    <a:pt x="110858" y="406273"/>
                  </a:lnTo>
                  <a:lnTo>
                    <a:pt x="110858" y="433197"/>
                  </a:lnTo>
                  <a:lnTo>
                    <a:pt x="130810" y="433197"/>
                  </a:lnTo>
                  <a:lnTo>
                    <a:pt x="130810" y="342138"/>
                  </a:lnTo>
                  <a:close/>
                </a:path>
                <a:path w="2355215" h="845819">
                  <a:moveTo>
                    <a:pt x="134366" y="813816"/>
                  </a:moveTo>
                  <a:lnTo>
                    <a:pt x="113919" y="787488"/>
                  </a:lnTo>
                  <a:lnTo>
                    <a:pt x="113919" y="813816"/>
                  </a:lnTo>
                  <a:lnTo>
                    <a:pt x="111887" y="820394"/>
                  </a:lnTo>
                  <a:lnTo>
                    <a:pt x="105803" y="825080"/>
                  </a:lnTo>
                  <a:lnTo>
                    <a:pt x="95643" y="827874"/>
                  </a:lnTo>
                  <a:lnTo>
                    <a:pt x="81407" y="828802"/>
                  </a:lnTo>
                  <a:lnTo>
                    <a:pt x="67310" y="827874"/>
                  </a:lnTo>
                  <a:lnTo>
                    <a:pt x="57226" y="825080"/>
                  </a:lnTo>
                  <a:lnTo>
                    <a:pt x="51168" y="820394"/>
                  </a:lnTo>
                  <a:lnTo>
                    <a:pt x="49149" y="813816"/>
                  </a:lnTo>
                  <a:lnTo>
                    <a:pt x="51168" y="807326"/>
                  </a:lnTo>
                  <a:lnTo>
                    <a:pt x="57226" y="802678"/>
                  </a:lnTo>
                  <a:lnTo>
                    <a:pt x="67310" y="799896"/>
                  </a:lnTo>
                  <a:lnTo>
                    <a:pt x="81407" y="798957"/>
                  </a:lnTo>
                  <a:lnTo>
                    <a:pt x="95643" y="799896"/>
                  </a:lnTo>
                  <a:lnTo>
                    <a:pt x="105803" y="802678"/>
                  </a:lnTo>
                  <a:lnTo>
                    <a:pt x="111887" y="807326"/>
                  </a:lnTo>
                  <a:lnTo>
                    <a:pt x="113919" y="813816"/>
                  </a:lnTo>
                  <a:lnTo>
                    <a:pt x="113919" y="787488"/>
                  </a:lnTo>
                  <a:lnTo>
                    <a:pt x="113042" y="787057"/>
                  </a:lnTo>
                  <a:lnTo>
                    <a:pt x="103974" y="784479"/>
                  </a:lnTo>
                  <a:lnTo>
                    <a:pt x="93421" y="782955"/>
                  </a:lnTo>
                  <a:lnTo>
                    <a:pt x="81407" y="782447"/>
                  </a:lnTo>
                  <a:lnTo>
                    <a:pt x="69545" y="782980"/>
                  </a:lnTo>
                  <a:lnTo>
                    <a:pt x="32245" y="800862"/>
                  </a:lnTo>
                  <a:lnTo>
                    <a:pt x="28829" y="813816"/>
                  </a:lnTo>
                  <a:lnTo>
                    <a:pt x="29641" y="820991"/>
                  </a:lnTo>
                  <a:lnTo>
                    <a:pt x="69138" y="844791"/>
                  </a:lnTo>
                  <a:lnTo>
                    <a:pt x="81407" y="845312"/>
                  </a:lnTo>
                  <a:lnTo>
                    <a:pt x="93357" y="844791"/>
                  </a:lnTo>
                  <a:lnTo>
                    <a:pt x="129463" y="828802"/>
                  </a:lnTo>
                  <a:lnTo>
                    <a:pt x="130873" y="827062"/>
                  </a:lnTo>
                  <a:lnTo>
                    <a:pt x="133426" y="820991"/>
                  </a:lnTo>
                  <a:lnTo>
                    <a:pt x="133540" y="820394"/>
                  </a:lnTo>
                  <a:lnTo>
                    <a:pt x="134366" y="813816"/>
                  </a:lnTo>
                  <a:close/>
                </a:path>
                <a:path w="2355215" h="845819">
                  <a:moveTo>
                    <a:pt x="134366" y="465836"/>
                  </a:moveTo>
                  <a:lnTo>
                    <a:pt x="113919" y="439508"/>
                  </a:lnTo>
                  <a:lnTo>
                    <a:pt x="113919" y="465836"/>
                  </a:lnTo>
                  <a:lnTo>
                    <a:pt x="111887" y="472414"/>
                  </a:lnTo>
                  <a:lnTo>
                    <a:pt x="105803" y="477100"/>
                  </a:lnTo>
                  <a:lnTo>
                    <a:pt x="95643" y="479894"/>
                  </a:lnTo>
                  <a:lnTo>
                    <a:pt x="81407" y="480822"/>
                  </a:lnTo>
                  <a:lnTo>
                    <a:pt x="67310" y="479894"/>
                  </a:lnTo>
                  <a:lnTo>
                    <a:pt x="57226" y="477100"/>
                  </a:lnTo>
                  <a:lnTo>
                    <a:pt x="51168" y="472414"/>
                  </a:lnTo>
                  <a:lnTo>
                    <a:pt x="49149" y="465836"/>
                  </a:lnTo>
                  <a:lnTo>
                    <a:pt x="51168" y="459320"/>
                  </a:lnTo>
                  <a:lnTo>
                    <a:pt x="57226" y="454634"/>
                  </a:lnTo>
                  <a:lnTo>
                    <a:pt x="67310" y="451802"/>
                  </a:lnTo>
                  <a:lnTo>
                    <a:pt x="81407" y="450850"/>
                  </a:lnTo>
                  <a:lnTo>
                    <a:pt x="95643" y="451802"/>
                  </a:lnTo>
                  <a:lnTo>
                    <a:pt x="105803" y="454634"/>
                  </a:lnTo>
                  <a:lnTo>
                    <a:pt x="111887" y="459320"/>
                  </a:lnTo>
                  <a:lnTo>
                    <a:pt x="113919" y="465836"/>
                  </a:lnTo>
                  <a:lnTo>
                    <a:pt x="113919" y="439508"/>
                  </a:lnTo>
                  <a:lnTo>
                    <a:pt x="113042" y="439077"/>
                  </a:lnTo>
                  <a:lnTo>
                    <a:pt x="103974" y="436499"/>
                  </a:lnTo>
                  <a:lnTo>
                    <a:pt x="93421" y="434975"/>
                  </a:lnTo>
                  <a:lnTo>
                    <a:pt x="81407" y="434467"/>
                  </a:lnTo>
                  <a:lnTo>
                    <a:pt x="69545" y="435000"/>
                  </a:lnTo>
                  <a:lnTo>
                    <a:pt x="32245" y="452882"/>
                  </a:lnTo>
                  <a:lnTo>
                    <a:pt x="28829" y="465836"/>
                  </a:lnTo>
                  <a:lnTo>
                    <a:pt x="29641" y="472960"/>
                  </a:lnTo>
                  <a:lnTo>
                    <a:pt x="69138" y="496811"/>
                  </a:lnTo>
                  <a:lnTo>
                    <a:pt x="81407" y="497332"/>
                  </a:lnTo>
                  <a:lnTo>
                    <a:pt x="93357" y="496811"/>
                  </a:lnTo>
                  <a:lnTo>
                    <a:pt x="129451" y="480822"/>
                  </a:lnTo>
                  <a:lnTo>
                    <a:pt x="130873" y="479069"/>
                  </a:lnTo>
                  <a:lnTo>
                    <a:pt x="133438" y="472960"/>
                  </a:lnTo>
                  <a:lnTo>
                    <a:pt x="133540" y="472414"/>
                  </a:lnTo>
                  <a:lnTo>
                    <a:pt x="134366" y="465836"/>
                  </a:lnTo>
                  <a:close/>
                </a:path>
                <a:path w="2355215" h="845819">
                  <a:moveTo>
                    <a:pt x="248412" y="703453"/>
                  </a:moveTo>
                  <a:lnTo>
                    <a:pt x="171577" y="703453"/>
                  </a:lnTo>
                  <a:lnTo>
                    <a:pt x="171577" y="720344"/>
                  </a:lnTo>
                  <a:lnTo>
                    <a:pt x="225425" y="720344"/>
                  </a:lnTo>
                  <a:lnTo>
                    <a:pt x="217424" y="743216"/>
                  </a:lnTo>
                  <a:lnTo>
                    <a:pt x="204279" y="763612"/>
                  </a:lnTo>
                  <a:lnTo>
                    <a:pt x="185991" y="781558"/>
                  </a:lnTo>
                  <a:lnTo>
                    <a:pt x="162560" y="797052"/>
                  </a:lnTo>
                  <a:lnTo>
                    <a:pt x="177673" y="811149"/>
                  </a:lnTo>
                  <a:lnTo>
                    <a:pt x="206222" y="789571"/>
                  </a:lnTo>
                  <a:lnTo>
                    <a:pt x="227520" y="764451"/>
                  </a:lnTo>
                  <a:lnTo>
                    <a:pt x="241566" y="735749"/>
                  </a:lnTo>
                  <a:lnTo>
                    <a:pt x="248412" y="703453"/>
                  </a:lnTo>
                  <a:close/>
                </a:path>
                <a:path w="2355215" h="845819">
                  <a:moveTo>
                    <a:pt x="248412" y="355473"/>
                  </a:moveTo>
                  <a:lnTo>
                    <a:pt x="171577" y="355473"/>
                  </a:lnTo>
                  <a:lnTo>
                    <a:pt x="171577" y="372364"/>
                  </a:lnTo>
                  <a:lnTo>
                    <a:pt x="225425" y="372364"/>
                  </a:lnTo>
                  <a:lnTo>
                    <a:pt x="217424" y="395236"/>
                  </a:lnTo>
                  <a:lnTo>
                    <a:pt x="204279" y="415632"/>
                  </a:lnTo>
                  <a:lnTo>
                    <a:pt x="185991" y="433578"/>
                  </a:lnTo>
                  <a:lnTo>
                    <a:pt x="162560" y="449072"/>
                  </a:lnTo>
                  <a:lnTo>
                    <a:pt x="177673" y="463169"/>
                  </a:lnTo>
                  <a:lnTo>
                    <a:pt x="206222" y="441579"/>
                  </a:lnTo>
                  <a:lnTo>
                    <a:pt x="227520" y="416420"/>
                  </a:lnTo>
                  <a:lnTo>
                    <a:pt x="241566" y="387718"/>
                  </a:lnTo>
                  <a:lnTo>
                    <a:pt x="248412" y="355473"/>
                  </a:lnTo>
                  <a:close/>
                </a:path>
                <a:path w="2355215" h="845819">
                  <a:moveTo>
                    <a:pt x="312039" y="751205"/>
                  </a:moveTo>
                  <a:lnTo>
                    <a:pt x="288036" y="751205"/>
                  </a:lnTo>
                  <a:lnTo>
                    <a:pt x="288036" y="690118"/>
                  </a:lnTo>
                  <a:lnTo>
                    <a:pt x="267843" y="690118"/>
                  </a:lnTo>
                  <a:lnTo>
                    <a:pt x="267843" y="845058"/>
                  </a:lnTo>
                  <a:lnTo>
                    <a:pt x="288036" y="845058"/>
                  </a:lnTo>
                  <a:lnTo>
                    <a:pt x="288036" y="768096"/>
                  </a:lnTo>
                  <a:lnTo>
                    <a:pt x="312039" y="768096"/>
                  </a:lnTo>
                  <a:lnTo>
                    <a:pt x="312039" y="751205"/>
                  </a:lnTo>
                  <a:close/>
                </a:path>
                <a:path w="2355215" h="845819">
                  <a:moveTo>
                    <a:pt x="312039" y="403225"/>
                  </a:moveTo>
                  <a:lnTo>
                    <a:pt x="288036" y="403225"/>
                  </a:lnTo>
                  <a:lnTo>
                    <a:pt x="288036" y="342138"/>
                  </a:lnTo>
                  <a:lnTo>
                    <a:pt x="267843" y="342138"/>
                  </a:lnTo>
                  <a:lnTo>
                    <a:pt x="267843" y="497078"/>
                  </a:lnTo>
                  <a:lnTo>
                    <a:pt x="288036" y="497078"/>
                  </a:lnTo>
                  <a:lnTo>
                    <a:pt x="288036" y="420116"/>
                  </a:lnTo>
                  <a:lnTo>
                    <a:pt x="312039" y="420116"/>
                  </a:lnTo>
                  <a:lnTo>
                    <a:pt x="312039" y="403225"/>
                  </a:lnTo>
                  <a:close/>
                </a:path>
                <a:path w="2355215" h="845819">
                  <a:moveTo>
                    <a:pt x="458724" y="799338"/>
                  </a:moveTo>
                  <a:lnTo>
                    <a:pt x="457504" y="785114"/>
                  </a:lnTo>
                  <a:lnTo>
                    <a:pt x="457327" y="782955"/>
                  </a:lnTo>
                  <a:lnTo>
                    <a:pt x="448741" y="783882"/>
                  </a:lnTo>
                  <a:lnTo>
                    <a:pt x="439953" y="784567"/>
                  </a:lnTo>
                  <a:lnTo>
                    <a:pt x="430923" y="784974"/>
                  </a:lnTo>
                  <a:lnTo>
                    <a:pt x="421640" y="785114"/>
                  </a:lnTo>
                  <a:lnTo>
                    <a:pt x="412623" y="785114"/>
                  </a:lnTo>
                  <a:lnTo>
                    <a:pt x="412623" y="720217"/>
                  </a:lnTo>
                  <a:lnTo>
                    <a:pt x="454025" y="720217"/>
                  </a:lnTo>
                  <a:lnTo>
                    <a:pt x="454025" y="703326"/>
                  </a:lnTo>
                  <a:lnTo>
                    <a:pt x="392938" y="703326"/>
                  </a:lnTo>
                  <a:lnTo>
                    <a:pt x="392938" y="802005"/>
                  </a:lnTo>
                  <a:lnTo>
                    <a:pt x="412889" y="801839"/>
                  </a:lnTo>
                  <a:lnTo>
                    <a:pt x="430491" y="801344"/>
                  </a:lnTo>
                  <a:lnTo>
                    <a:pt x="445757" y="800506"/>
                  </a:lnTo>
                  <a:lnTo>
                    <a:pt x="458724" y="799338"/>
                  </a:lnTo>
                  <a:close/>
                </a:path>
                <a:path w="2355215" h="845819">
                  <a:moveTo>
                    <a:pt x="509676" y="348742"/>
                  </a:moveTo>
                  <a:lnTo>
                    <a:pt x="408813" y="348742"/>
                  </a:lnTo>
                  <a:lnTo>
                    <a:pt x="408813" y="363982"/>
                  </a:lnTo>
                  <a:lnTo>
                    <a:pt x="408813" y="365252"/>
                  </a:lnTo>
                  <a:lnTo>
                    <a:pt x="489648" y="365252"/>
                  </a:lnTo>
                  <a:lnTo>
                    <a:pt x="489648" y="374142"/>
                  </a:lnTo>
                  <a:lnTo>
                    <a:pt x="489483" y="374142"/>
                  </a:lnTo>
                  <a:lnTo>
                    <a:pt x="489483" y="379222"/>
                  </a:lnTo>
                  <a:lnTo>
                    <a:pt x="489254" y="379222"/>
                  </a:lnTo>
                  <a:lnTo>
                    <a:pt x="489254" y="385572"/>
                  </a:lnTo>
                  <a:lnTo>
                    <a:pt x="488861" y="385572"/>
                  </a:lnTo>
                  <a:lnTo>
                    <a:pt x="488861" y="394462"/>
                  </a:lnTo>
                  <a:lnTo>
                    <a:pt x="488530" y="394462"/>
                  </a:lnTo>
                  <a:lnTo>
                    <a:pt x="488530" y="397002"/>
                  </a:lnTo>
                  <a:lnTo>
                    <a:pt x="487959" y="397002"/>
                  </a:lnTo>
                  <a:lnTo>
                    <a:pt x="487959" y="410972"/>
                  </a:lnTo>
                  <a:lnTo>
                    <a:pt x="507504" y="410972"/>
                  </a:lnTo>
                  <a:lnTo>
                    <a:pt x="507504" y="397002"/>
                  </a:lnTo>
                  <a:lnTo>
                    <a:pt x="508101" y="397002"/>
                  </a:lnTo>
                  <a:lnTo>
                    <a:pt x="508101" y="394462"/>
                  </a:lnTo>
                  <a:lnTo>
                    <a:pt x="508419" y="394462"/>
                  </a:lnTo>
                  <a:lnTo>
                    <a:pt x="508419" y="385572"/>
                  </a:lnTo>
                  <a:lnTo>
                    <a:pt x="508838" y="385572"/>
                  </a:lnTo>
                  <a:lnTo>
                    <a:pt x="508838" y="379222"/>
                  </a:lnTo>
                  <a:lnTo>
                    <a:pt x="509117" y="379222"/>
                  </a:lnTo>
                  <a:lnTo>
                    <a:pt x="509117" y="374142"/>
                  </a:lnTo>
                  <a:lnTo>
                    <a:pt x="509358" y="374142"/>
                  </a:lnTo>
                  <a:lnTo>
                    <a:pt x="509358" y="365252"/>
                  </a:lnTo>
                  <a:lnTo>
                    <a:pt x="509549" y="365252"/>
                  </a:lnTo>
                  <a:lnTo>
                    <a:pt x="509549" y="363982"/>
                  </a:lnTo>
                  <a:lnTo>
                    <a:pt x="509676" y="363982"/>
                  </a:lnTo>
                  <a:lnTo>
                    <a:pt x="509676" y="348742"/>
                  </a:lnTo>
                  <a:close/>
                </a:path>
                <a:path w="2355215" h="845819">
                  <a:moveTo>
                    <a:pt x="521843" y="690118"/>
                  </a:moveTo>
                  <a:lnTo>
                    <a:pt x="501904" y="690118"/>
                  </a:lnTo>
                  <a:lnTo>
                    <a:pt x="501904" y="750697"/>
                  </a:lnTo>
                  <a:lnTo>
                    <a:pt x="487807" y="750697"/>
                  </a:lnTo>
                  <a:lnTo>
                    <a:pt x="487807" y="693166"/>
                  </a:lnTo>
                  <a:lnTo>
                    <a:pt x="467995" y="693166"/>
                  </a:lnTo>
                  <a:lnTo>
                    <a:pt x="467995" y="840486"/>
                  </a:lnTo>
                  <a:lnTo>
                    <a:pt x="487807" y="840486"/>
                  </a:lnTo>
                  <a:lnTo>
                    <a:pt x="487807" y="767588"/>
                  </a:lnTo>
                  <a:lnTo>
                    <a:pt x="501904" y="767588"/>
                  </a:lnTo>
                  <a:lnTo>
                    <a:pt x="501904" y="845058"/>
                  </a:lnTo>
                  <a:lnTo>
                    <a:pt x="521843" y="845058"/>
                  </a:lnTo>
                  <a:lnTo>
                    <a:pt x="521843" y="767588"/>
                  </a:lnTo>
                  <a:lnTo>
                    <a:pt x="521843" y="750697"/>
                  </a:lnTo>
                  <a:lnTo>
                    <a:pt x="521843" y="690118"/>
                  </a:lnTo>
                  <a:close/>
                </a:path>
                <a:path w="2355215" h="845819">
                  <a:moveTo>
                    <a:pt x="530860" y="411480"/>
                  </a:moveTo>
                  <a:lnTo>
                    <a:pt x="386969" y="411480"/>
                  </a:lnTo>
                  <a:lnTo>
                    <a:pt x="386969" y="428625"/>
                  </a:lnTo>
                  <a:lnTo>
                    <a:pt x="447548" y="428625"/>
                  </a:lnTo>
                  <a:lnTo>
                    <a:pt x="447548" y="497078"/>
                  </a:lnTo>
                  <a:lnTo>
                    <a:pt x="467741" y="497078"/>
                  </a:lnTo>
                  <a:lnTo>
                    <a:pt x="467741" y="428625"/>
                  </a:lnTo>
                  <a:lnTo>
                    <a:pt x="530860" y="428625"/>
                  </a:lnTo>
                  <a:lnTo>
                    <a:pt x="530860" y="411480"/>
                  </a:lnTo>
                  <a:close/>
                </a:path>
                <a:path w="2355215" h="845819">
                  <a:moveTo>
                    <a:pt x="646430" y="757809"/>
                  </a:moveTo>
                  <a:lnTo>
                    <a:pt x="614032" y="734466"/>
                  </a:lnTo>
                  <a:lnTo>
                    <a:pt x="607822" y="694944"/>
                  </a:lnTo>
                  <a:lnTo>
                    <a:pt x="587629" y="694944"/>
                  </a:lnTo>
                  <a:lnTo>
                    <a:pt x="587629" y="714248"/>
                  </a:lnTo>
                  <a:lnTo>
                    <a:pt x="586955" y="721537"/>
                  </a:lnTo>
                  <a:lnTo>
                    <a:pt x="564476" y="754888"/>
                  </a:lnTo>
                  <a:lnTo>
                    <a:pt x="548894" y="764032"/>
                  </a:lnTo>
                  <a:lnTo>
                    <a:pt x="563626" y="778510"/>
                  </a:lnTo>
                  <a:lnTo>
                    <a:pt x="595376" y="749935"/>
                  </a:lnTo>
                  <a:lnTo>
                    <a:pt x="598170" y="744474"/>
                  </a:lnTo>
                  <a:lnTo>
                    <a:pt x="604596" y="753033"/>
                  </a:lnTo>
                  <a:lnTo>
                    <a:pt x="612622" y="760768"/>
                  </a:lnTo>
                  <a:lnTo>
                    <a:pt x="622261" y="767702"/>
                  </a:lnTo>
                  <a:lnTo>
                    <a:pt x="633476" y="773811"/>
                  </a:lnTo>
                  <a:lnTo>
                    <a:pt x="646430" y="757809"/>
                  </a:lnTo>
                  <a:close/>
                </a:path>
                <a:path w="2355215" h="845819">
                  <a:moveTo>
                    <a:pt x="673735" y="345821"/>
                  </a:moveTo>
                  <a:lnTo>
                    <a:pt x="653669" y="345821"/>
                  </a:lnTo>
                  <a:lnTo>
                    <a:pt x="653669" y="360172"/>
                  </a:lnTo>
                  <a:lnTo>
                    <a:pt x="593344" y="360172"/>
                  </a:lnTo>
                  <a:lnTo>
                    <a:pt x="593344" y="346202"/>
                  </a:lnTo>
                  <a:lnTo>
                    <a:pt x="573278" y="346202"/>
                  </a:lnTo>
                  <a:lnTo>
                    <a:pt x="573278" y="360172"/>
                  </a:lnTo>
                  <a:lnTo>
                    <a:pt x="573278" y="376682"/>
                  </a:lnTo>
                  <a:lnTo>
                    <a:pt x="573278" y="389382"/>
                  </a:lnTo>
                  <a:lnTo>
                    <a:pt x="573278" y="405892"/>
                  </a:lnTo>
                  <a:lnTo>
                    <a:pt x="673735" y="405892"/>
                  </a:lnTo>
                  <a:lnTo>
                    <a:pt x="673735" y="389382"/>
                  </a:lnTo>
                  <a:lnTo>
                    <a:pt x="673735" y="377190"/>
                  </a:lnTo>
                  <a:lnTo>
                    <a:pt x="653669" y="377190"/>
                  </a:lnTo>
                  <a:lnTo>
                    <a:pt x="653669" y="389382"/>
                  </a:lnTo>
                  <a:lnTo>
                    <a:pt x="593344" y="389382"/>
                  </a:lnTo>
                  <a:lnTo>
                    <a:pt x="593344" y="376682"/>
                  </a:lnTo>
                  <a:lnTo>
                    <a:pt x="673735" y="376682"/>
                  </a:lnTo>
                  <a:lnTo>
                    <a:pt x="673735" y="360680"/>
                  </a:lnTo>
                  <a:lnTo>
                    <a:pt x="673735" y="360172"/>
                  </a:lnTo>
                  <a:lnTo>
                    <a:pt x="673735" y="345821"/>
                  </a:lnTo>
                  <a:close/>
                </a:path>
                <a:path w="2355215" h="845819">
                  <a:moveTo>
                    <a:pt x="676275" y="475742"/>
                  </a:moveTo>
                  <a:lnTo>
                    <a:pt x="592963" y="475742"/>
                  </a:lnTo>
                  <a:lnTo>
                    <a:pt x="592963" y="446532"/>
                  </a:lnTo>
                  <a:lnTo>
                    <a:pt x="572770" y="446532"/>
                  </a:lnTo>
                  <a:lnTo>
                    <a:pt x="572770" y="475742"/>
                  </a:lnTo>
                  <a:lnTo>
                    <a:pt x="572770" y="493522"/>
                  </a:lnTo>
                  <a:lnTo>
                    <a:pt x="676275" y="493522"/>
                  </a:lnTo>
                  <a:lnTo>
                    <a:pt x="676275" y="475742"/>
                  </a:lnTo>
                  <a:close/>
                </a:path>
                <a:path w="2355215" h="845819">
                  <a:moveTo>
                    <a:pt x="678942" y="813562"/>
                  </a:moveTo>
                  <a:lnTo>
                    <a:pt x="678078" y="806894"/>
                  </a:lnTo>
                  <a:lnTo>
                    <a:pt x="675525" y="800963"/>
                  </a:lnTo>
                  <a:lnTo>
                    <a:pt x="674509" y="799719"/>
                  </a:lnTo>
                  <a:lnTo>
                    <a:pt x="671271" y="795743"/>
                  </a:lnTo>
                  <a:lnTo>
                    <a:pt x="665353" y="791210"/>
                  </a:lnTo>
                  <a:lnTo>
                    <a:pt x="658241" y="787768"/>
                  </a:lnTo>
                  <a:lnTo>
                    <a:pt x="658241" y="813562"/>
                  </a:lnTo>
                  <a:lnTo>
                    <a:pt x="656285" y="819734"/>
                  </a:lnTo>
                  <a:lnTo>
                    <a:pt x="650455" y="824141"/>
                  </a:lnTo>
                  <a:lnTo>
                    <a:pt x="640765" y="826782"/>
                  </a:lnTo>
                  <a:lnTo>
                    <a:pt x="627253" y="827659"/>
                  </a:lnTo>
                  <a:lnTo>
                    <a:pt x="613765" y="826782"/>
                  </a:lnTo>
                  <a:lnTo>
                    <a:pt x="604164" y="824141"/>
                  </a:lnTo>
                  <a:lnTo>
                    <a:pt x="598424" y="819734"/>
                  </a:lnTo>
                  <a:lnTo>
                    <a:pt x="596519" y="813562"/>
                  </a:lnTo>
                  <a:lnTo>
                    <a:pt x="598424" y="807491"/>
                  </a:lnTo>
                  <a:lnTo>
                    <a:pt x="604164" y="803173"/>
                  </a:lnTo>
                  <a:lnTo>
                    <a:pt x="613765" y="800582"/>
                  </a:lnTo>
                  <a:lnTo>
                    <a:pt x="627253" y="799719"/>
                  </a:lnTo>
                  <a:lnTo>
                    <a:pt x="640765" y="800582"/>
                  </a:lnTo>
                  <a:lnTo>
                    <a:pt x="650455" y="803173"/>
                  </a:lnTo>
                  <a:lnTo>
                    <a:pt x="656285" y="807491"/>
                  </a:lnTo>
                  <a:lnTo>
                    <a:pt x="658241" y="813562"/>
                  </a:lnTo>
                  <a:lnTo>
                    <a:pt x="658241" y="787768"/>
                  </a:lnTo>
                  <a:lnTo>
                    <a:pt x="657821" y="787565"/>
                  </a:lnTo>
                  <a:lnTo>
                    <a:pt x="648970" y="784987"/>
                  </a:lnTo>
                  <a:lnTo>
                    <a:pt x="638771" y="783463"/>
                  </a:lnTo>
                  <a:lnTo>
                    <a:pt x="627253" y="782955"/>
                  </a:lnTo>
                  <a:lnTo>
                    <a:pt x="615721" y="783488"/>
                  </a:lnTo>
                  <a:lnTo>
                    <a:pt x="578993" y="801014"/>
                  </a:lnTo>
                  <a:lnTo>
                    <a:pt x="575564" y="813562"/>
                  </a:lnTo>
                  <a:lnTo>
                    <a:pt x="576338" y="819734"/>
                  </a:lnTo>
                  <a:lnTo>
                    <a:pt x="615581" y="843902"/>
                  </a:lnTo>
                  <a:lnTo>
                    <a:pt x="627253" y="844423"/>
                  </a:lnTo>
                  <a:lnTo>
                    <a:pt x="638848" y="843902"/>
                  </a:lnTo>
                  <a:lnTo>
                    <a:pt x="674370" y="827659"/>
                  </a:lnTo>
                  <a:lnTo>
                    <a:pt x="675525" y="826236"/>
                  </a:lnTo>
                  <a:lnTo>
                    <a:pt x="678078" y="820254"/>
                  </a:lnTo>
                  <a:lnTo>
                    <a:pt x="678942" y="813562"/>
                  </a:lnTo>
                  <a:close/>
                </a:path>
                <a:path w="2355215" h="845819">
                  <a:moveTo>
                    <a:pt x="695452" y="418719"/>
                  </a:moveTo>
                  <a:lnTo>
                    <a:pt x="551561" y="418719"/>
                  </a:lnTo>
                  <a:lnTo>
                    <a:pt x="551561" y="435737"/>
                  </a:lnTo>
                  <a:lnTo>
                    <a:pt x="613283" y="435737"/>
                  </a:lnTo>
                  <a:lnTo>
                    <a:pt x="613283" y="465709"/>
                  </a:lnTo>
                  <a:lnTo>
                    <a:pt x="633476" y="465709"/>
                  </a:lnTo>
                  <a:lnTo>
                    <a:pt x="633476" y="435737"/>
                  </a:lnTo>
                  <a:lnTo>
                    <a:pt x="695452" y="435737"/>
                  </a:lnTo>
                  <a:lnTo>
                    <a:pt x="695452" y="418719"/>
                  </a:lnTo>
                  <a:close/>
                </a:path>
                <a:path w="2355215" h="845819">
                  <a:moveTo>
                    <a:pt x="700024" y="728091"/>
                  </a:moveTo>
                  <a:lnTo>
                    <a:pt x="676402" y="728091"/>
                  </a:lnTo>
                  <a:lnTo>
                    <a:pt x="676402" y="690118"/>
                  </a:lnTo>
                  <a:lnTo>
                    <a:pt x="656209" y="690118"/>
                  </a:lnTo>
                  <a:lnTo>
                    <a:pt x="656209" y="780542"/>
                  </a:lnTo>
                  <a:lnTo>
                    <a:pt x="676402" y="780542"/>
                  </a:lnTo>
                  <a:lnTo>
                    <a:pt x="676402" y="745109"/>
                  </a:lnTo>
                  <a:lnTo>
                    <a:pt x="700024" y="745109"/>
                  </a:lnTo>
                  <a:lnTo>
                    <a:pt x="700024" y="728091"/>
                  </a:lnTo>
                  <a:close/>
                </a:path>
                <a:path w="2355215" h="845819">
                  <a:moveTo>
                    <a:pt x="1819402" y="454914"/>
                  </a:moveTo>
                  <a:lnTo>
                    <a:pt x="1815465" y="448437"/>
                  </a:lnTo>
                  <a:lnTo>
                    <a:pt x="1811350" y="446024"/>
                  </a:lnTo>
                  <a:lnTo>
                    <a:pt x="1807845" y="443966"/>
                  </a:lnTo>
                  <a:lnTo>
                    <a:pt x="1807845" y="457708"/>
                  </a:lnTo>
                  <a:lnTo>
                    <a:pt x="1807845" y="468630"/>
                  </a:lnTo>
                  <a:lnTo>
                    <a:pt x="1804924" y="472821"/>
                  </a:lnTo>
                  <a:lnTo>
                    <a:pt x="1773428" y="480568"/>
                  </a:lnTo>
                  <a:lnTo>
                    <a:pt x="1765465" y="480288"/>
                  </a:lnTo>
                  <a:lnTo>
                    <a:pt x="1738884" y="468630"/>
                  </a:lnTo>
                  <a:lnTo>
                    <a:pt x="1738884" y="457708"/>
                  </a:lnTo>
                  <a:lnTo>
                    <a:pt x="1773428" y="446024"/>
                  </a:lnTo>
                  <a:lnTo>
                    <a:pt x="1781390" y="446316"/>
                  </a:lnTo>
                  <a:lnTo>
                    <a:pt x="1807845" y="457708"/>
                  </a:lnTo>
                  <a:lnTo>
                    <a:pt x="1807845" y="443966"/>
                  </a:lnTo>
                  <a:lnTo>
                    <a:pt x="1773428" y="436626"/>
                  </a:lnTo>
                  <a:lnTo>
                    <a:pt x="1762925" y="437083"/>
                  </a:lnTo>
                  <a:lnTo>
                    <a:pt x="1727327" y="454914"/>
                  </a:lnTo>
                  <a:lnTo>
                    <a:pt x="1727327" y="471551"/>
                  </a:lnTo>
                  <a:lnTo>
                    <a:pt x="1762874" y="489521"/>
                  </a:lnTo>
                  <a:lnTo>
                    <a:pt x="1773428" y="489966"/>
                  </a:lnTo>
                  <a:lnTo>
                    <a:pt x="1783905" y="489521"/>
                  </a:lnTo>
                  <a:lnTo>
                    <a:pt x="1793062" y="488175"/>
                  </a:lnTo>
                  <a:lnTo>
                    <a:pt x="1800910" y="485952"/>
                  </a:lnTo>
                  <a:lnTo>
                    <a:pt x="1807464" y="482854"/>
                  </a:lnTo>
                  <a:lnTo>
                    <a:pt x="1811248" y="480568"/>
                  </a:lnTo>
                  <a:lnTo>
                    <a:pt x="1815465" y="478028"/>
                  </a:lnTo>
                  <a:lnTo>
                    <a:pt x="1819402" y="471551"/>
                  </a:lnTo>
                  <a:lnTo>
                    <a:pt x="1819402" y="454914"/>
                  </a:lnTo>
                  <a:close/>
                </a:path>
                <a:path w="2355215" h="845819">
                  <a:moveTo>
                    <a:pt x="1832991" y="391033"/>
                  </a:moveTo>
                  <a:lnTo>
                    <a:pt x="1791398" y="376237"/>
                  </a:lnTo>
                  <a:lnTo>
                    <a:pt x="1779524" y="361950"/>
                  </a:lnTo>
                  <a:lnTo>
                    <a:pt x="1825117" y="361950"/>
                  </a:lnTo>
                  <a:lnTo>
                    <a:pt x="1825117" y="351917"/>
                  </a:lnTo>
                  <a:lnTo>
                    <a:pt x="1721612" y="351917"/>
                  </a:lnTo>
                  <a:lnTo>
                    <a:pt x="1721612" y="361950"/>
                  </a:lnTo>
                  <a:lnTo>
                    <a:pt x="1767459" y="361950"/>
                  </a:lnTo>
                  <a:lnTo>
                    <a:pt x="1764880" y="366928"/>
                  </a:lnTo>
                  <a:lnTo>
                    <a:pt x="1731657" y="387819"/>
                  </a:lnTo>
                  <a:lnTo>
                    <a:pt x="1713738" y="391033"/>
                  </a:lnTo>
                  <a:lnTo>
                    <a:pt x="1720329" y="400050"/>
                  </a:lnTo>
                  <a:lnTo>
                    <a:pt x="1760080" y="384771"/>
                  </a:lnTo>
                  <a:lnTo>
                    <a:pt x="1773542" y="373126"/>
                  </a:lnTo>
                  <a:lnTo>
                    <a:pt x="1776920" y="377304"/>
                  </a:lnTo>
                  <a:lnTo>
                    <a:pt x="1810080" y="396087"/>
                  </a:lnTo>
                  <a:lnTo>
                    <a:pt x="1827149" y="400177"/>
                  </a:lnTo>
                  <a:lnTo>
                    <a:pt x="1832991" y="391033"/>
                  </a:lnTo>
                  <a:close/>
                </a:path>
                <a:path w="2355215" h="845819">
                  <a:moveTo>
                    <a:pt x="1839976" y="415544"/>
                  </a:moveTo>
                  <a:lnTo>
                    <a:pt x="1779016" y="415544"/>
                  </a:lnTo>
                  <a:lnTo>
                    <a:pt x="1779016" y="394589"/>
                  </a:lnTo>
                  <a:lnTo>
                    <a:pt x="1767713" y="394589"/>
                  </a:lnTo>
                  <a:lnTo>
                    <a:pt x="1767713" y="415544"/>
                  </a:lnTo>
                  <a:lnTo>
                    <a:pt x="1706753" y="415544"/>
                  </a:lnTo>
                  <a:lnTo>
                    <a:pt x="1706753" y="425577"/>
                  </a:lnTo>
                  <a:lnTo>
                    <a:pt x="1839976" y="425577"/>
                  </a:lnTo>
                  <a:lnTo>
                    <a:pt x="1839976" y="415544"/>
                  </a:lnTo>
                  <a:close/>
                </a:path>
                <a:path w="2355215" h="845819">
                  <a:moveTo>
                    <a:pt x="1938528" y="398018"/>
                  </a:moveTo>
                  <a:lnTo>
                    <a:pt x="1935353" y="391922"/>
                  </a:lnTo>
                  <a:lnTo>
                    <a:pt x="1931835" y="389255"/>
                  </a:lnTo>
                  <a:lnTo>
                    <a:pt x="1929003" y="387096"/>
                  </a:lnTo>
                  <a:lnTo>
                    <a:pt x="1927606" y="386245"/>
                  </a:lnTo>
                  <a:lnTo>
                    <a:pt x="1927606" y="400685"/>
                  </a:lnTo>
                  <a:lnTo>
                    <a:pt x="1927606" y="409956"/>
                  </a:lnTo>
                  <a:lnTo>
                    <a:pt x="1925447" y="413766"/>
                  </a:lnTo>
                  <a:lnTo>
                    <a:pt x="1921002" y="416814"/>
                  </a:lnTo>
                  <a:lnTo>
                    <a:pt x="1916557" y="419735"/>
                  </a:lnTo>
                  <a:lnTo>
                    <a:pt x="1910588" y="421259"/>
                  </a:lnTo>
                  <a:lnTo>
                    <a:pt x="1895475" y="421259"/>
                  </a:lnTo>
                  <a:lnTo>
                    <a:pt x="1889506" y="419735"/>
                  </a:lnTo>
                  <a:lnTo>
                    <a:pt x="1880743" y="413766"/>
                  </a:lnTo>
                  <a:lnTo>
                    <a:pt x="1878457" y="409956"/>
                  </a:lnTo>
                  <a:lnTo>
                    <a:pt x="1878457" y="400685"/>
                  </a:lnTo>
                  <a:lnTo>
                    <a:pt x="1880743" y="396875"/>
                  </a:lnTo>
                  <a:lnTo>
                    <a:pt x="1889379" y="390779"/>
                  </a:lnTo>
                  <a:lnTo>
                    <a:pt x="1895475" y="389255"/>
                  </a:lnTo>
                  <a:lnTo>
                    <a:pt x="1910715" y="389255"/>
                  </a:lnTo>
                  <a:lnTo>
                    <a:pt x="1916684" y="390779"/>
                  </a:lnTo>
                  <a:lnTo>
                    <a:pt x="1921129" y="393827"/>
                  </a:lnTo>
                  <a:lnTo>
                    <a:pt x="1925447" y="396875"/>
                  </a:lnTo>
                  <a:lnTo>
                    <a:pt x="1927606" y="400685"/>
                  </a:lnTo>
                  <a:lnTo>
                    <a:pt x="1927606" y="386245"/>
                  </a:lnTo>
                  <a:lnTo>
                    <a:pt x="1923808" y="383921"/>
                  </a:lnTo>
                  <a:lnTo>
                    <a:pt x="1917763" y="381609"/>
                  </a:lnTo>
                  <a:lnTo>
                    <a:pt x="1910854" y="380212"/>
                  </a:lnTo>
                  <a:lnTo>
                    <a:pt x="1903095" y="379730"/>
                  </a:lnTo>
                  <a:lnTo>
                    <a:pt x="1895322" y="380212"/>
                  </a:lnTo>
                  <a:lnTo>
                    <a:pt x="1867535" y="398018"/>
                  </a:lnTo>
                  <a:lnTo>
                    <a:pt x="1867535" y="412623"/>
                  </a:lnTo>
                  <a:lnTo>
                    <a:pt x="1902968" y="430657"/>
                  </a:lnTo>
                  <a:lnTo>
                    <a:pt x="1910740" y="430212"/>
                  </a:lnTo>
                  <a:lnTo>
                    <a:pt x="1917700" y="428853"/>
                  </a:lnTo>
                  <a:lnTo>
                    <a:pt x="1923783" y="426593"/>
                  </a:lnTo>
                  <a:lnTo>
                    <a:pt x="1929003" y="423418"/>
                  </a:lnTo>
                  <a:lnTo>
                    <a:pt x="1931758" y="421259"/>
                  </a:lnTo>
                  <a:lnTo>
                    <a:pt x="1935353" y="418465"/>
                  </a:lnTo>
                  <a:lnTo>
                    <a:pt x="1938451" y="412623"/>
                  </a:lnTo>
                  <a:lnTo>
                    <a:pt x="1938528" y="398018"/>
                  </a:lnTo>
                  <a:close/>
                </a:path>
                <a:path w="2355215" h="845819">
                  <a:moveTo>
                    <a:pt x="1945132" y="362839"/>
                  </a:moveTo>
                  <a:lnTo>
                    <a:pt x="1908175" y="362839"/>
                  </a:lnTo>
                  <a:lnTo>
                    <a:pt x="1908175" y="345948"/>
                  </a:lnTo>
                  <a:lnTo>
                    <a:pt x="1897126" y="345948"/>
                  </a:lnTo>
                  <a:lnTo>
                    <a:pt x="1897126" y="362839"/>
                  </a:lnTo>
                  <a:lnTo>
                    <a:pt x="1860169" y="362839"/>
                  </a:lnTo>
                  <a:lnTo>
                    <a:pt x="1860169" y="372618"/>
                  </a:lnTo>
                  <a:lnTo>
                    <a:pt x="1945132" y="372618"/>
                  </a:lnTo>
                  <a:lnTo>
                    <a:pt x="1945132" y="362839"/>
                  </a:lnTo>
                  <a:close/>
                </a:path>
                <a:path w="2355215" h="845819">
                  <a:moveTo>
                    <a:pt x="1962658" y="106934"/>
                  </a:moveTo>
                  <a:lnTo>
                    <a:pt x="1958721" y="100457"/>
                  </a:lnTo>
                  <a:lnTo>
                    <a:pt x="1954606" y="98044"/>
                  </a:lnTo>
                  <a:lnTo>
                    <a:pt x="1951101" y="95986"/>
                  </a:lnTo>
                  <a:lnTo>
                    <a:pt x="1951101" y="109728"/>
                  </a:lnTo>
                  <a:lnTo>
                    <a:pt x="1951101" y="120650"/>
                  </a:lnTo>
                  <a:lnTo>
                    <a:pt x="1948180" y="124841"/>
                  </a:lnTo>
                  <a:lnTo>
                    <a:pt x="1916684" y="132588"/>
                  </a:lnTo>
                  <a:lnTo>
                    <a:pt x="1908721" y="132308"/>
                  </a:lnTo>
                  <a:lnTo>
                    <a:pt x="1882140" y="120650"/>
                  </a:lnTo>
                  <a:lnTo>
                    <a:pt x="1882140" y="109728"/>
                  </a:lnTo>
                  <a:lnTo>
                    <a:pt x="1916684" y="98044"/>
                  </a:lnTo>
                  <a:lnTo>
                    <a:pt x="1924646" y="98336"/>
                  </a:lnTo>
                  <a:lnTo>
                    <a:pt x="1951101" y="109728"/>
                  </a:lnTo>
                  <a:lnTo>
                    <a:pt x="1951101" y="95986"/>
                  </a:lnTo>
                  <a:lnTo>
                    <a:pt x="1916684" y="88646"/>
                  </a:lnTo>
                  <a:lnTo>
                    <a:pt x="1906181" y="89103"/>
                  </a:lnTo>
                  <a:lnTo>
                    <a:pt x="1870583" y="106934"/>
                  </a:lnTo>
                  <a:lnTo>
                    <a:pt x="1870583" y="123571"/>
                  </a:lnTo>
                  <a:lnTo>
                    <a:pt x="1906130" y="141541"/>
                  </a:lnTo>
                  <a:lnTo>
                    <a:pt x="1916684" y="141986"/>
                  </a:lnTo>
                  <a:lnTo>
                    <a:pt x="1927161" y="141541"/>
                  </a:lnTo>
                  <a:lnTo>
                    <a:pt x="1936318" y="140195"/>
                  </a:lnTo>
                  <a:lnTo>
                    <a:pt x="1944166" y="137972"/>
                  </a:lnTo>
                  <a:lnTo>
                    <a:pt x="1950720" y="134874"/>
                  </a:lnTo>
                  <a:lnTo>
                    <a:pt x="1954504" y="132588"/>
                  </a:lnTo>
                  <a:lnTo>
                    <a:pt x="1958721" y="130048"/>
                  </a:lnTo>
                  <a:lnTo>
                    <a:pt x="1962658" y="123571"/>
                  </a:lnTo>
                  <a:lnTo>
                    <a:pt x="1962658" y="106934"/>
                  </a:lnTo>
                  <a:close/>
                </a:path>
                <a:path w="2355215" h="845819">
                  <a:moveTo>
                    <a:pt x="1971548" y="439801"/>
                  </a:moveTo>
                  <a:lnTo>
                    <a:pt x="1960626" y="439801"/>
                  </a:lnTo>
                  <a:lnTo>
                    <a:pt x="1960626" y="456311"/>
                  </a:lnTo>
                  <a:lnTo>
                    <a:pt x="1960626" y="465836"/>
                  </a:lnTo>
                  <a:lnTo>
                    <a:pt x="1960626" y="480187"/>
                  </a:lnTo>
                  <a:lnTo>
                    <a:pt x="1894205" y="480187"/>
                  </a:lnTo>
                  <a:lnTo>
                    <a:pt x="1894205" y="465836"/>
                  </a:lnTo>
                  <a:lnTo>
                    <a:pt x="1960626" y="465836"/>
                  </a:lnTo>
                  <a:lnTo>
                    <a:pt x="1960626" y="456311"/>
                  </a:lnTo>
                  <a:lnTo>
                    <a:pt x="1894205" y="456311"/>
                  </a:lnTo>
                  <a:lnTo>
                    <a:pt x="1894205" y="439801"/>
                  </a:lnTo>
                  <a:lnTo>
                    <a:pt x="1883283" y="439801"/>
                  </a:lnTo>
                  <a:lnTo>
                    <a:pt x="1883283" y="489966"/>
                  </a:lnTo>
                  <a:lnTo>
                    <a:pt x="1971548" y="489966"/>
                  </a:lnTo>
                  <a:lnTo>
                    <a:pt x="1971548" y="480187"/>
                  </a:lnTo>
                  <a:lnTo>
                    <a:pt x="1971548" y="465836"/>
                  </a:lnTo>
                  <a:lnTo>
                    <a:pt x="1971548" y="456311"/>
                  </a:lnTo>
                  <a:lnTo>
                    <a:pt x="1971548" y="439801"/>
                  </a:lnTo>
                  <a:close/>
                </a:path>
                <a:path w="2355215" h="845819">
                  <a:moveTo>
                    <a:pt x="1976247" y="43053"/>
                  </a:moveTo>
                  <a:lnTo>
                    <a:pt x="1934819" y="28295"/>
                  </a:lnTo>
                  <a:lnTo>
                    <a:pt x="1922780" y="13970"/>
                  </a:lnTo>
                  <a:lnTo>
                    <a:pt x="1968373" y="13970"/>
                  </a:lnTo>
                  <a:lnTo>
                    <a:pt x="1968373" y="3937"/>
                  </a:lnTo>
                  <a:lnTo>
                    <a:pt x="1864868" y="3937"/>
                  </a:lnTo>
                  <a:lnTo>
                    <a:pt x="1864868" y="13970"/>
                  </a:lnTo>
                  <a:lnTo>
                    <a:pt x="1910715" y="13970"/>
                  </a:lnTo>
                  <a:lnTo>
                    <a:pt x="1908225" y="18884"/>
                  </a:lnTo>
                  <a:lnTo>
                    <a:pt x="1874951" y="39839"/>
                  </a:lnTo>
                  <a:lnTo>
                    <a:pt x="1856994" y="43053"/>
                  </a:lnTo>
                  <a:lnTo>
                    <a:pt x="1863598" y="52070"/>
                  </a:lnTo>
                  <a:lnTo>
                    <a:pt x="1902180" y="37490"/>
                  </a:lnTo>
                  <a:lnTo>
                    <a:pt x="1916811" y="24892"/>
                  </a:lnTo>
                  <a:lnTo>
                    <a:pt x="1920328" y="29159"/>
                  </a:lnTo>
                  <a:lnTo>
                    <a:pt x="1953717" y="48298"/>
                  </a:lnTo>
                  <a:lnTo>
                    <a:pt x="1970405" y="52197"/>
                  </a:lnTo>
                  <a:lnTo>
                    <a:pt x="1976247" y="43053"/>
                  </a:lnTo>
                  <a:close/>
                </a:path>
                <a:path w="2355215" h="845819">
                  <a:moveTo>
                    <a:pt x="1983232" y="64643"/>
                  </a:moveTo>
                  <a:lnTo>
                    <a:pt x="1850009" y="64643"/>
                  </a:lnTo>
                  <a:lnTo>
                    <a:pt x="1850009" y="74676"/>
                  </a:lnTo>
                  <a:lnTo>
                    <a:pt x="1983232" y="74676"/>
                  </a:lnTo>
                  <a:lnTo>
                    <a:pt x="1983232" y="64643"/>
                  </a:lnTo>
                  <a:close/>
                </a:path>
                <a:path w="2355215" h="845819">
                  <a:moveTo>
                    <a:pt x="1991741" y="389509"/>
                  </a:moveTo>
                  <a:lnTo>
                    <a:pt x="1971548" y="389509"/>
                  </a:lnTo>
                  <a:lnTo>
                    <a:pt x="1971548" y="347980"/>
                  </a:lnTo>
                  <a:lnTo>
                    <a:pt x="1960499" y="347980"/>
                  </a:lnTo>
                  <a:lnTo>
                    <a:pt x="1960499" y="431927"/>
                  </a:lnTo>
                  <a:lnTo>
                    <a:pt x="1971548" y="431927"/>
                  </a:lnTo>
                  <a:lnTo>
                    <a:pt x="1971548" y="399415"/>
                  </a:lnTo>
                  <a:lnTo>
                    <a:pt x="1991741" y="399415"/>
                  </a:lnTo>
                  <a:lnTo>
                    <a:pt x="1991741" y="389509"/>
                  </a:lnTo>
                  <a:close/>
                </a:path>
                <a:path w="2355215" h="845819">
                  <a:moveTo>
                    <a:pt x="2100453" y="63627"/>
                  </a:moveTo>
                  <a:lnTo>
                    <a:pt x="2099856" y="54737"/>
                  </a:lnTo>
                  <a:lnTo>
                    <a:pt x="2099818" y="54102"/>
                  </a:lnTo>
                  <a:lnTo>
                    <a:pt x="2096516" y="54356"/>
                  </a:lnTo>
                  <a:lnTo>
                    <a:pt x="2091944" y="54610"/>
                  </a:lnTo>
                  <a:lnTo>
                    <a:pt x="2086102" y="54737"/>
                  </a:lnTo>
                  <a:lnTo>
                    <a:pt x="2086610" y="45262"/>
                  </a:lnTo>
                  <a:lnTo>
                    <a:pt x="2087016" y="34188"/>
                  </a:lnTo>
                  <a:lnTo>
                    <a:pt x="2087270" y="21501"/>
                  </a:lnTo>
                  <a:lnTo>
                    <a:pt x="2087372" y="7239"/>
                  </a:lnTo>
                  <a:lnTo>
                    <a:pt x="2019300" y="7239"/>
                  </a:lnTo>
                  <a:lnTo>
                    <a:pt x="2019300" y="17145"/>
                  </a:lnTo>
                  <a:lnTo>
                    <a:pt x="2076196" y="17145"/>
                  </a:lnTo>
                  <a:lnTo>
                    <a:pt x="2076119" y="28460"/>
                  </a:lnTo>
                  <a:lnTo>
                    <a:pt x="2042541" y="56108"/>
                  </a:lnTo>
                  <a:lnTo>
                    <a:pt x="2005965" y="56388"/>
                  </a:lnTo>
                  <a:lnTo>
                    <a:pt x="2007489" y="66802"/>
                  </a:lnTo>
                  <a:lnTo>
                    <a:pt x="2015172" y="66751"/>
                  </a:lnTo>
                  <a:lnTo>
                    <a:pt x="2036076" y="66268"/>
                  </a:lnTo>
                  <a:lnTo>
                    <a:pt x="2049272" y="65786"/>
                  </a:lnTo>
                  <a:lnTo>
                    <a:pt x="2049272" y="104013"/>
                  </a:lnTo>
                  <a:lnTo>
                    <a:pt x="2060194" y="104013"/>
                  </a:lnTo>
                  <a:lnTo>
                    <a:pt x="2060194" y="65786"/>
                  </a:lnTo>
                  <a:lnTo>
                    <a:pt x="2060194" y="65405"/>
                  </a:lnTo>
                  <a:lnTo>
                    <a:pt x="2094572" y="64020"/>
                  </a:lnTo>
                  <a:lnTo>
                    <a:pt x="2100453" y="63627"/>
                  </a:lnTo>
                  <a:close/>
                </a:path>
                <a:path w="2355215" h="845819">
                  <a:moveTo>
                    <a:pt x="2122678" y="0"/>
                  </a:moveTo>
                  <a:lnTo>
                    <a:pt x="2111375" y="0"/>
                  </a:lnTo>
                  <a:lnTo>
                    <a:pt x="2111375" y="78613"/>
                  </a:lnTo>
                  <a:lnTo>
                    <a:pt x="2080387" y="78613"/>
                  </a:lnTo>
                  <a:lnTo>
                    <a:pt x="2080387" y="88138"/>
                  </a:lnTo>
                  <a:lnTo>
                    <a:pt x="2111375" y="88138"/>
                  </a:lnTo>
                  <a:lnTo>
                    <a:pt x="2111375" y="111506"/>
                  </a:lnTo>
                  <a:lnTo>
                    <a:pt x="2122678" y="111506"/>
                  </a:lnTo>
                  <a:lnTo>
                    <a:pt x="2122678" y="0"/>
                  </a:lnTo>
                  <a:close/>
                </a:path>
                <a:path w="2355215" h="845819">
                  <a:moveTo>
                    <a:pt x="2126234" y="129286"/>
                  </a:moveTo>
                  <a:lnTo>
                    <a:pt x="2039493" y="129286"/>
                  </a:lnTo>
                  <a:lnTo>
                    <a:pt x="2039493" y="96266"/>
                  </a:lnTo>
                  <a:lnTo>
                    <a:pt x="2028317" y="96266"/>
                  </a:lnTo>
                  <a:lnTo>
                    <a:pt x="2028317" y="139192"/>
                  </a:lnTo>
                  <a:lnTo>
                    <a:pt x="2126234" y="139192"/>
                  </a:lnTo>
                  <a:lnTo>
                    <a:pt x="2126234" y="129286"/>
                  </a:lnTo>
                  <a:close/>
                </a:path>
                <a:path w="2355215" h="845819">
                  <a:moveTo>
                    <a:pt x="2151888" y="355219"/>
                  </a:moveTo>
                  <a:lnTo>
                    <a:pt x="2074164" y="355219"/>
                  </a:lnTo>
                  <a:lnTo>
                    <a:pt x="2074164" y="364998"/>
                  </a:lnTo>
                  <a:lnTo>
                    <a:pt x="2151888" y="364998"/>
                  </a:lnTo>
                  <a:lnTo>
                    <a:pt x="2151888" y="355219"/>
                  </a:lnTo>
                  <a:close/>
                </a:path>
                <a:path w="2355215" h="845819">
                  <a:moveTo>
                    <a:pt x="2157857" y="424561"/>
                  </a:moveTo>
                  <a:lnTo>
                    <a:pt x="2157209" y="416560"/>
                  </a:lnTo>
                  <a:lnTo>
                    <a:pt x="2157095" y="415036"/>
                  </a:lnTo>
                  <a:lnTo>
                    <a:pt x="2151126" y="416052"/>
                  </a:lnTo>
                  <a:lnTo>
                    <a:pt x="2143633" y="416560"/>
                  </a:lnTo>
                  <a:lnTo>
                    <a:pt x="2134743" y="416560"/>
                  </a:lnTo>
                  <a:lnTo>
                    <a:pt x="2136521" y="371475"/>
                  </a:lnTo>
                  <a:lnTo>
                    <a:pt x="2125726" y="371475"/>
                  </a:lnTo>
                  <a:lnTo>
                    <a:pt x="2124329" y="416687"/>
                  </a:lnTo>
                  <a:lnTo>
                    <a:pt x="2100707" y="416687"/>
                  </a:lnTo>
                  <a:lnTo>
                    <a:pt x="2099310" y="371475"/>
                  </a:lnTo>
                  <a:lnTo>
                    <a:pt x="2088515" y="371475"/>
                  </a:lnTo>
                  <a:lnTo>
                    <a:pt x="2090166" y="416687"/>
                  </a:lnTo>
                  <a:lnTo>
                    <a:pt x="2070735" y="416687"/>
                  </a:lnTo>
                  <a:lnTo>
                    <a:pt x="2070735" y="426466"/>
                  </a:lnTo>
                  <a:lnTo>
                    <a:pt x="2132203" y="426466"/>
                  </a:lnTo>
                  <a:lnTo>
                    <a:pt x="2139937" y="426351"/>
                  </a:lnTo>
                  <a:lnTo>
                    <a:pt x="2146782" y="425996"/>
                  </a:lnTo>
                  <a:lnTo>
                    <a:pt x="2152751" y="425399"/>
                  </a:lnTo>
                  <a:lnTo>
                    <a:pt x="2157857" y="424561"/>
                  </a:lnTo>
                  <a:close/>
                </a:path>
                <a:path w="2355215" h="845819">
                  <a:moveTo>
                    <a:pt x="2184273" y="347980"/>
                  </a:moveTo>
                  <a:lnTo>
                    <a:pt x="2173097" y="347980"/>
                  </a:lnTo>
                  <a:lnTo>
                    <a:pt x="2173097" y="374142"/>
                  </a:lnTo>
                  <a:lnTo>
                    <a:pt x="2147824" y="374142"/>
                  </a:lnTo>
                  <a:lnTo>
                    <a:pt x="2147824" y="383540"/>
                  </a:lnTo>
                  <a:lnTo>
                    <a:pt x="2173097" y="383540"/>
                  </a:lnTo>
                  <a:lnTo>
                    <a:pt x="2173097" y="397383"/>
                  </a:lnTo>
                  <a:lnTo>
                    <a:pt x="2147824" y="397383"/>
                  </a:lnTo>
                  <a:lnTo>
                    <a:pt x="2147824" y="406781"/>
                  </a:lnTo>
                  <a:lnTo>
                    <a:pt x="2173097" y="406781"/>
                  </a:lnTo>
                  <a:lnTo>
                    <a:pt x="2173097" y="433324"/>
                  </a:lnTo>
                  <a:lnTo>
                    <a:pt x="2184273" y="433324"/>
                  </a:lnTo>
                  <a:lnTo>
                    <a:pt x="2184273" y="347980"/>
                  </a:lnTo>
                  <a:close/>
                </a:path>
                <a:path w="2355215" h="845819">
                  <a:moveTo>
                    <a:pt x="2186940" y="455930"/>
                  </a:moveTo>
                  <a:lnTo>
                    <a:pt x="2182876" y="449453"/>
                  </a:lnTo>
                  <a:lnTo>
                    <a:pt x="2178075" y="446532"/>
                  </a:lnTo>
                  <a:lnTo>
                    <a:pt x="2175256" y="444817"/>
                  </a:lnTo>
                  <a:lnTo>
                    <a:pt x="2175256" y="458597"/>
                  </a:lnTo>
                  <a:lnTo>
                    <a:pt x="2175256" y="469265"/>
                  </a:lnTo>
                  <a:lnTo>
                    <a:pt x="2139823" y="481330"/>
                  </a:lnTo>
                  <a:lnTo>
                    <a:pt x="2131834" y="481025"/>
                  </a:lnTo>
                  <a:lnTo>
                    <a:pt x="2104517" y="469265"/>
                  </a:lnTo>
                  <a:lnTo>
                    <a:pt x="2104517" y="458597"/>
                  </a:lnTo>
                  <a:lnTo>
                    <a:pt x="2139823" y="446532"/>
                  </a:lnTo>
                  <a:lnTo>
                    <a:pt x="2147798" y="446824"/>
                  </a:lnTo>
                  <a:lnTo>
                    <a:pt x="2175256" y="458597"/>
                  </a:lnTo>
                  <a:lnTo>
                    <a:pt x="2175256" y="444817"/>
                  </a:lnTo>
                  <a:lnTo>
                    <a:pt x="2139823" y="437134"/>
                  </a:lnTo>
                  <a:lnTo>
                    <a:pt x="2128977" y="437591"/>
                  </a:lnTo>
                  <a:lnTo>
                    <a:pt x="2092706" y="455930"/>
                  </a:lnTo>
                  <a:lnTo>
                    <a:pt x="2092706" y="472059"/>
                  </a:lnTo>
                  <a:lnTo>
                    <a:pt x="2129078" y="490410"/>
                  </a:lnTo>
                  <a:lnTo>
                    <a:pt x="2139823" y="490855"/>
                  </a:lnTo>
                  <a:lnTo>
                    <a:pt x="2150427" y="490410"/>
                  </a:lnTo>
                  <a:lnTo>
                    <a:pt x="2159787" y="489038"/>
                  </a:lnTo>
                  <a:lnTo>
                    <a:pt x="2167852" y="486740"/>
                  </a:lnTo>
                  <a:lnTo>
                    <a:pt x="2174621" y="483489"/>
                  </a:lnTo>
                  <a:lnTo>
                    <a:pt x="2178215" y="481330"/>
                  </a:lnTo>
                  <a:lnTo>
                    <a:pt x="2182876" y="478536"/>
                  </a:lnTo>
                  <a:lnTo>
                    <a:pt x="2186940" y="472059"/>
                  </a:lnTo>
                  <a:lnTo>
                    <a:pt x="2186940" y="455930"/>
                  </a:lnTo>
                  <a:close/>
                </a:path>
                <a:path w="2355215" h="845819">
                  <a:moveTo>
                    <a:pt x="2293620" y="360680"/>
                  </a:moveTo>
                  <a:lnTo>
                    <a:pt x="2226564" y="360680"/>
                  </a:lnTo>
                  <a:lnTo>
                    <a:pt x="2226564" y="370586"/>
                  </a:lnTo>
                  <a:lnTo>
                    <a:pt x="2281809" y="370586"/>
                  </a:lnTo>
                  <a:lnTo>
                    <a:pt x="2279345" y="383717"/>
                  </a:lnTo>
                  <a:lnTo>
                    <a:pt x="2260854" y="418465"/>
                  </a:lnTo>
                  <a:lnTo>
                    <a:pt x="2231491" y="443191"/>
                  </a:lnTo>
                  <a:lnTo>
                    <a:pt x="2220468" y="448564"/>
                  </a:lnTo>
                  <a:lnTo>
                    <a:pt x="2229104" y="457581"/>
                  </a:lnTo>
                  <a:lnTo>
                    <a:pt x="2256713" y="438111"/>
                  </a:lnTo>
                  <a:lnTo>
                    <a:pt x="2276691" y="415467"/>
                  </a:lnTo>
                  <a:lnTo>
                    <a:pt x="2288997" y="389674"/>
                  </a:lnTo>
                  <a:lnTo>
                    <a:pt x="2293620" y="360680"/>
                  </a:lnTo>
                  <a:close/>
                </a:path>
                <a:path w="2355215" h="845819">
                  <a:moveTo>
                    <a:pt x="2354707" y="407035"/>
                  </a:moveTo>
                  <a:lnTo>
                    <a:pt x="2329053" y="407035"/>
                  </a:lnTo>
                  <a:lnTo>
                    <a:pt x="2329053" y="347980"/>
                  </a:lnTo>
                  <a:lnTo>
                    <a:pt x="2317877" y="347980"/>
                  </a:lnTo>
                  <a:lnTo>
                    <a:pt x="2317877" y="491490"/>
                  </a:lnTo>
                  <a:lnTo>
                    <a:pt x="2329053" y="491490"/>
                  </a:lnTo>
                  <a:lnTo>
                    <a:pt x="2329053" y="416941"/>
                  </a:lnTo>
                  <a:lnTo>
                    <a:pt x="2354707" y="416941"/>
                  </a:lnTo>
                  <a:lnTo>
                    <a:pt x="2354707" y="407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59073" y="2604515"/>
              <a:ext cx="1401445" cy="154940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357376" y="2604515"/>
              <a:ext cx="6940550" cy="1911350"/>
            </a:xfrm>
            <a:custGeom>
              <a:avLst/>
              <a:gdLst/>
              <a:ahLst/>
              <a:cxnLst/>
              <a:rect l="l" t="t" r="r" b="b"/>
              <a:pathLst>
                <a:path w="6940550" h="1911350">
                  <a:moveTo>
                    <a:pt x="131318" y="367030"/>
                  </a:moveTo>
                  <a:lnTo>
                    <a:pt x="125171" y="365036"/>
                  </a:lnTo>
                  <a:lnTo>
                    <a:pt x="118338" y="363601"/>
                  </a:lnTo>
                  <a:lnTo>
                    <a:pt x="110832" y="362750"/>
                  </a:lnTo>
                  <a:lnTo>
                    <a:pt x="102616" y="362458"/>
                  </a:lnTo>
                  <a:lnTo>
                    <a:pt x="89535" y="363575"/>
                  </a:lnTo>
                  <a:lnTo>
                    <a:pt x="50190" y="389813"/>
                  </a:lnTo>
                  <a:lnTo>
                    <a:pt x="40386" y="425958"/>
                  </a:lnTo>
                  <a:lnTo>
                    <a:pt x="41351" y="438708"/>
                  </a:lnTo>
                  <a:lnTo>
                    <a:pt x="64477" y="475767"/>
                  </a:lnTo>
                  <a:lnTo>
                    <a:pt x="97917" y="484759"/>
                  </a:lnTo>
                  <a:lnTo>
                    <a:pt x="107721" y="484365"/>
                  </a:lnTo>
                  <a:lnTo>
                    <a:pt x="116560" y="483146"/>
                  </a:lnTo>
                  <a:lnTo>
                    <a:pt x="124434" y="481126"/>
                  </a:lnTo>
                  <a:lnTo>
                    <a:pt x="131318" y="478282"/>
                  </a:lnTo>
                  <a:lnTo>
                    <a:pt x="131318" y="464820"/>
                  </a:lnTo>
                  <a:lnTo>
                    <a:pt x="131318" y="457073"/>
                  </a:lnTo>
                  <a:lnTo>
                    <a:pt x="124625" y="460489"/>
                  </a:lnTo>
                  <a:lnTo>
                    <a:pt x="117513" y="462902"/>
                  </a:lnTo>
                  <a:lnTo>
                    <a:pt x="110007" y="464350"/>
                  </a:lnTo>
                  <a:lnTo>
                    <a:pt x="102108" y="464820"/>
                  </a:lnTo>
                  <a:lnTo>
                    <a:pt x="94030" y="464134"/>
                  </a:lnTo>
                  <a:lnTo>
                    <a:pt x="65151" y="433146"/>
                  </a:lnTo>
                  <a:lnTo>
                    <a:pt x="64516" y="424434"/>
                  </a:lnTo>
                  <a:lnTo>
                    <a:pt x="65176" y="415531"/>
                  </a:lnTo>
                  <a:lnTo>
                    <a:pt x="95504" y="383120"/>
                  </a:lnTo>
                  <a:lnTo>
                    <a:pt x="104013" y="382397"/>
                  </a:lnTo>
                  <a:lnTo>
                    <a:pt x="111429" y="382828"/>
                  </a:lnTo>
                  <a:lnTo>
                    <a:pt x="118465" y="384136"/>
                  </a:lnTo>
                  <a:lnTo>
                    <a:pt x="125095" y="386308"/>
                  </a:lnTo>
                  <a:lnTo>
                    <a:pt x="131318" y="389382"/>
                  </a:lnTo>
                  <a:lnTo>
                    <a:pt x="131318" y="382397"/>
                  </a:lnTo>
                  <a:lnTo>
                    <a:pt x="131318" y="367030"/>
                  </a:lnTo>
                  <a:close/>
                </a:path>
                <a:path w="6940550" h="1911350">
                  <a:moveTo>
                    <a:pt x="139065" y="1808099"/>
                  </a:moveTo>
                  <a:lnTo>
                    <a:pt x="98069" y="1794637"/>
                  </a:lnTo>
                  <a:lnTo>
                    <a:pt x="95859" y="1793303"/>
                  </a:lnTo>
                  <a:lnTo>
                    <a:pt x="90258" y="1788706"/>
                  </a:lnTo>
                  <a:lnTo>
                    <a:pt x="86042" y="1783778"/>
                  </a:lnTo>
                  <a:lnTo>
                    <a:pt x="83185" y="1778508"/>
                  </a:lnTo>
                  <a:lnTo>
                    <a:pt x="128143" y="1778508"/>
                  </a:lnTo>
                  <a:lnTo>
                    <a:pt x="128143" y="1761617"/>
                  </a:lnTo>
                  <a:lnTo>
                    <a:pt x="15748" y="1761617"/>
                  </a:lnTo>
                  <a:lnTo>
                    <a:pt x="15748" y="1778508"/>
                  </a:lnTo>
                  <a:lnTo>
                    <a:pt x="60198" y="1778508"/>
                  </a:lnTo>
                  <a:lnTo>
                    <a:pt x="57099" y="1784134"/>
                  </a:lnTo>
                  <a:lnTo>
                    <a:pt x="22479" y="1805470"/>
                  </a:lnTo>
                  <a:lnTo>
                    <a:pt x="3683" y="1808607"/>
                  </a:lnTo>
                  <a:lnTo>
                    <a:pt x="16002" y="1824101"/>
                  </a:lnTo>
                  <a:lnTo>
                    <a:pt x="56083" y="1808099"/>
                  </a:lnTo>
                  <a:lnTo>
                    <a:pt x="71501" y="1794637"/>
                  </a:lnTo>
                  <a:lnTo>
                    <a:pt x="82524" y="1804746"/>
                  </a:lnTo>
                  <a:lnTo>
                    <a:pt x="95605" y="1812963"/>
                  </a:lnTo>
                  <a:lnTo>
                    <a:pt x="110769" y="1819325"/>
                  </a:lnTo>
                  <a:lnTo>
                    <a:pt x="128016" y="1823847"/>
                  </a:lnTo>
                  <a:lnTo>
                    <a:pt x="139065" y="1808099"/>
                  </a:lnTo>
                  <a:close/>
                </a:path>
                <a:path w="6940550" h="1911350">
                  <a:moveTo>
                    <a:pt x="143764" y="1834007"/>
                  </a:moveTo>
                  <a:lnTo>
                    <a:pt x="0" y="1834007"/>
                  </a:lnTo>
                  <a:lnTo>
                    <a:pt x="0" y="1851025"/>
                  </a:lnTo>
                  <a:lnTo>
                    <a:pt x="61722" y="1851025"/>
                  </a:lnTo>
                  <a:lnTo>
                    <a:pt x="61722" y="1910842"/>
                  </a:lnTo>
                  <a:lnTo>
                    <a:pt x="81915" y="1910842"/>
                  </a:lnTo>
                  <a:lnTo>
                    <a:pt x="81915" y="1851025"/>
                  </a:lnTo>
                  <a:lnTo>
                    <a:pt x="143764" y="1851025"/>
                  </a:lnTo>
                  <a:lnTo>
                    <a:pt x="143764" y="1834007"/>
                  </a:lnTo>
                  <a:close/>
                </a:path>
                <a:path w="6940550" h="1911350">
                  <a:moveTo>
                    <a:pt x="207772" y="790956"/>
                  </a:moveTo>
                  <a:lnTo>
                    <a:pt x="174675" y="757618"/>
                  </a:lnTo>
                  <a:lnTo>
                    <a:pt x="168148" y="700532"/>
                  </a:lnTo>
                  <a:lnTo>
                    <a:pt x="148082" y="700532"/>
                  </a:lnTo>
                  <a:lnTo>
                    <a:pt x="148082" y="730631"/>
                  </a:lnTo>
                  <a:lnTo>
                    <a:pt x="147345" y="740194"/>
                  </a:lnTo>
                  <a:lnTo>
                    <a:pt x="130124" y="776605"/>
                  </a:lnTo>
                  <a:lnTo>
                    <a:pt x="106807" y="795401"/>
                  </a:lnTo>
                  <a:lnTo>
                    <a:pt x="122428" y="809244"/>
                  </a:lnTo>
                  <a:lnTo>
                    <a:pt x="133235" y="800582"/>
                  </a:lnTo>
                  <a:lnTo>
                    <a:pt x="142786" y="790790"/>
                  </a:lnTo>
                  <a:lnTo>
                    <a:pt x="151091" y="779868"/>
                  </a:lnTo>
                  <a:lnTo>
                    <a:pt x="158115" y="767842"/>
                  </a:lnTo>
                  <a:lnTo>
                    <a:pt x="164757" y="778637"/>
                  </a:lnTo>
                  <a:lnTo>
                    <a:pt x="172885" y="788695"/>
                  </a:lnTo>
                  <a:lnTo>
                    <a:pt x="182524" y="798017"/>
                  </a:lnTo>
                  <a:lnTo>
                    <a:pt x="193675" y="806577"/>
                  </a:lnTo>
                  <a:lnTo>
                    <a:pt x="207772" y="790956"/>
                  </a:lnTo>
                  <a:close/>
                </a:path>
                <a:path w="6940550" h="1911350">
                  <a:moveTo>
                    <a:pt x="225425" y="442722"/>
                  </a:moveTo>
                  <a:lnTo>
                    <a:pt x="194564" y="414655"/>
                  </a:lnTo>
                  <a:lnTo>
                    <a:pt x="184531" y="410210"/>
                  </a:lnTo>
                  <a:lnTo>
                    <a:pt x="178181" y="406654"/>
                  </a:lnTo>
                  <a:lnTo>
                    <a:pt x="175387" y="403860"/>
                  </a:lnTo>
                  <a:lnTo>
                    <a:pt x="172720" y="401066"/>
                  </a:lnTo>
                  <a:lnTo>
                    <a:pt x="171323" y="398018"/>
                  </a:lnTo>
                  <a:lnTo>
                    <a:pt x="171323" y="390398"/>
                  </a:lnTo>
                  <a:lnTo>
                    <a:pt x="173228" y="387096"/>
                  </a:lnTo>
                  <a:lnTo>
                    <a:pt x="181089" y="382282"/>
                  </a:lnTo>
                  <a:lnTo>
                    <a:pt x="186309" y="381000"/>
                  </a:lnTo>
                  <a:lnTo>
                    <a:pt x="192659" y="381000"/>
                  </a:lnTo>
                  <a:lnTo>
                    <a:pt x="200520" y="381508"/>
                  </a:lnTo>
                  <a:lnTo>
                    <a:pt x="207746" y="382993"/>
                  </a:lnTo>
                  <a:lnTo>
                    <a:pt x="214388" y="385457"/>
                  </a:lnTo>
                  <a:lnTo>
                    <a:pt x="220472" y="388874"/>
                  </a:lnTo>
                  <a:lnTo>
                    <a:pt x="220472" y="381000"/>
                  </a:lnTo>
                  <a:lnTo>
                    <a:pt x="220472" y="366903"/>
                  </a:lnTo>
                  <a:lnTo>
                    <a:pt x="214769" y="364985"/>
                  </a:lnTo>
                  <a:lnTo>
                    <a:pt x="208153" y="363588"/>
                  </a:lnTo>
                  <a:lnTo>
                    <a:pt x="200571" y="362750"/>
                  </a:lnTo>
                  <a:lnTo>
                    <a:pt x="192024" y="362458"/>
                  </a:lnTo>
                  <a:lnTo>
                    <a:pt x="182486" y="363029"/>
                  </a:lnTo>
                  <a:lnTo>
                    <a:pt x="147967" y="388950"/>
                  </a:lnTo>
                  <a:lnTo>
                    <a:pt x="147193" y="396494"/>
                  </a:lnTo>
                  <a:lnTo>
                    <a:pt x="147193" y="403860"/>
                  </a:lnTo>
                  <a:lnTo>
                    <a:pt x="175133" y="430657"/>
                  </a:lnTo>
                  <a:lnTo>
                    <a:pt x="186690" y="435610"/>
                  </a:lnTo>
                  <a:lnTo>
                    <a:pt x="193929" y="439547"/>
                  </a:lnTo>
                  <a:lnTo>
                    <a:pt x="199898" y="445516"/>
                  </a:lnTo>
                  <a:lnTo>
                    <a:pt x="201422" y="448818"/>
                  </a:lnTo>
                  <a:lnTo>
                    <a:pt x="201422" y="456565"/>
                  </a:lnTo>
                  <a:lnTo>
                    <a:pt x="199644" y="459867"/>
                  </a:lnTo>
                  <a:lnTo>
                    <a:pt x="192532" y="464947"/>
                  </a:lnTo>
                  <a:lnTo>
                    <a:pt x="187071" y="466217"/>
                  </a:lnTo>
                  <a:lnTo>
                    <a:pt x="179705" y="466217"/>
                  </a:lnTo>
                  <a:lnTo>
                    <a:pt x="170891" y="465505"/>
                  </a:lnTo>
                  <a:lnTo>
                    <a:pt x="162585" y="463346"/>
                  </a:lnTo>
                  <a:lnTo>
                    <a:pt x="154800" y="459740"/>
                  </a:lnTo>
                  <a:lnTo>
                    <a:pt x="147574" y="454660"/>
                  </a:lnTo>
                  <a:lnTo>
                    <a:pt x="147574" y="478155"/>
                  </a:lnTo>
                  <a:lnTo>
                    <a:pt x="154254" y="481063"/>
                  </a:lnTo>
                  <a:lnTo>
                    <a:pt x="161925" y="483133"/>
                  </a:lnTo>
                  <a:lnTo>
                    <a:pt x="170535" y="484352"/>
                  </a:lnTo>
                  <a:lnTo>
                    <a:pt x="180086" y="484759"/>
                  </a:lnTo>
                  <a:lnTo>
                    <a:pt x="190246" y="484212"/>
                  </a:lnTo>
                  <a:lnTo>
                    <a:pt x="221843" y="466217"/>
                  </a:lnTo>
                  <a:lnTo>
                    <a:pt x="222465" y="465239"/>
                  </a:lnTo>
                  <a:lnTo>
                    <a:pt x="224675" y="458355"/>
                  </a:lnTo>
                  <a:lnTo>
                    <a:pt x="225425" y="450469"/>
                  </a:lnTo>
                  <a:lnTo>
                    <a:pt x="225425" y="442722"/>
                  </a:lnTo>
                  <a:close/>
                </a:path>
                <a:path w="6940550" h="1911350">
                  <a:moveTo>
                    <a:pt x="244221" y="690118"/>
                  </a:moveTo>
                  <a:lnTo>
                    <a:pt x="224155" y="690118"/>
                  </a:lnTo>
                  <a:lnTo>
                    <a:pt x="224155" y="736981"/>
                  </a:lnTo>
                  <a:lnTo>
                    <a:pt x="190500" y="736981"/>
                  </a:lnTo>
                  <a:lnTo>
                    <a:pt x="190500" y="753999"/>
                  </a:lnTo>
                  <a:lnTo>
                    <a:pt x="224155" y="753999"/>
                  </a:lnTo>
                  <a:lnTo>
                    <a:pt x="224155" y="845185"/>
                  </a:lnTo>
                  <a:lnTo>
                    <a:pt x="244221" y="845185"/>
                  </a:lnTo>
                  <a:lnTo>
                    <a:pt x="244221" y="690118"/>
                  </a:lnTo>
                  <a:close/>
                </a:path>
                <a:path w="6940550" h="1911350">
                  <a:moveTo>
                    <a:pt x="308356" y="1872869"/>
                  </a:moveTo>
                  <a:lnTo>
                    <a:pt x="272288" y="1872869"/>
                  </a:lnTo>
                  <a:lnTo>
                    <a:pt x="272288" y="1844675"/>
                  </a:lnTo>
                  <a:lnTo>
                    <a:pt x="272288" y="1837182"/>
                  </a:lnTo>
                  <a:lnTo>
                    <a:pt x="279946" y="1830971"/>
                  </a:lnTo>
                  <a:lnTo>
                    <a:pt x="281012" y="1829562"/>
                  </a:lnTo>
                  <a:lnTo>
                    <a:pt x="285419" y="1823745"/>
                  </a:lnTo>
                  <a:lnTo>
                    <a:pt x="288709" y="1815490"/>
                  </a:lnTo>
                  <a:lnTo>
                    <a:pt x="289801" y="1806194"/>
                  </a:lnTo>
                  <a:lnTo>
                    <a:pt x="288861" y="1797456"/>
                  </a:lnTo>
                  <a:lnTo>
                    <a:pt x="286016" y="1789684"/>
                  </a:lnTo>
                  <a:lnTo>
                    <a:pt x="281343" y="1782953"/>
                  </a:lnTo>
                  <a:lnTo>
                    <a:pt x="274688" y="1776984"/>
                  </a:lnTo>
                  <a:lnTo>
                    <a:pt x="269240" y="1773847"/>
                  </a:lnTo>
                  <a:lnTo>
                    <a:pt x="269240" y="1799082"/>
                  </a:lnTo>
                  <a:lnTo>
                    <a:pt x="269240" y="1813433"/>
                  </a:lnTo>
                  <a:lnTo>
                    <a:pt x="266319" y="1819021"/>
                  </a:lnTo>
                  <a:lnTo>
                    <a:pt x="260477" y="1823212"/>
                  </a:lnTo>
                  <a:lnTo>
                    <a:pt x="254508" y="1827403"/>
                  </a:lnTo>
                  <a:lnTo>
                    <a:pt x="252476" y="1827961"/>
                  </a:lnTo>
                  <a:lnTo>
                    <a:pt x="252476" y="1844675"/>
                  </a:lnTo>
                  <a:lnTo>
                    <a:pt x="252476" y="1872869"/>
                  </a:lnTo>
                  <a:lnTo>
                    <a:pt x="220472" y="1872869"/>
                  </a:lnTo>
                  <a:lnTo>
                    <a:pt x="220472" y="1844675"/>
                  </a:lnTo>
                  <a:lnTo>
                    <a:pt x="225806" y="1845703"/>
                  </a:lnTo>
                  <a:lnTo>
                    <a:pt x="231140" y="1846199"/>
                  </a:lnTo>
                  <a:lnTo>
                    <a:pt x="241808" y="1846199"/>
                  </a:lnTo>
                  <a:lnTo>
                    <a:pt x="247142" y="1845703"/>
                  </a:lnTo>
                  <a:lnTo>
                    <a:pt x="252476" y="1844675"/>
                  </a:lnTo>
                  <a:lnTo>
                    <a:pt x="252476" y="1827961"/>
                  </a:lnTo>
                  <a:lnTo>
                    <a:pt x="246507" y="1829562"/>
                  </a:lnTo>
                  <a:lnTo>
                    <a:pt x="226314" y="1829562"/>
                  </a:lnTo>
                  <a:lnTo>
                    <a:pt x="218313" y="1827403"/>
                  </a:lnTo>
                  <a:lnTo>
                    <a:pt x="212344" y="1823339"/>
                  </a:lnTo>
                  <a:lnTo>
                    <a:pt x="206502" y="1819148"/>
                  </a:lnTo>
                  <a:lnTo>
                    <a:pt x="203454" y="1813433"/>
                  </a:lnTo>
                  <a:lnTo>
                    <a:pt x="203454" y="1799082"/>
                  </a:lnTo>
                  <a:lnTo>
                    <a:pt x="206502" y="1793494"/>
                  </a:lnTo>
                  <a:lnTo>
                    <a:pt x="212344" y="1789303"/>
                  </a:lnTo>
                  <a:lnTo>
                    <a:pt x="218313" y="1785112"/>
                  </a:lnTo>
                  <a:lnTo>
                    <a:pt x="226314" y="1782953"/>
                  </a:lnTo>
                  <a:lnTo>
                    <a:pt x="246634" y="1782953"/>
                  </a:lnTo>
                  <a:lnTo>
                    <a:pt x="254635" y="1785112"/>
                  </a:lnTo>
                  <a:lnTo>
                    <a:pt x="266319" y="1793494"/>
                  </a:lnTo>
                  <a:lnTo>
                    <a:pt x="269240" y="1799082"/>
                  </a:lnTo>
                  <a:lnTo>
                    <a:pt x="269240" y="1773847"/>
                  </a:lnTo>
                  <a:lnTo>
                    <a:pt x="266598" y="1772323"/>
                  </a:lnTo>
                  <a:lnTo>
                    <a:pt x="257530" y="1768983"/>
                  </a:lnTo>
                  <a:lnTo>
                    <a:pt x="247497" y="1766989"/>
                  </a:lnTo>
                  <a:lnTo>
                    <a:pt x="236474" y="1766316"/>
                  </a:lnTo>
                  <a:lnTo>
                    <a:pt x="225348" y="1766989"/>
                  </a:lnTo>
                  <a:lnTo>
                    <a:pt x="186690" y="1789684"/>
                  </a:lnTo>
                  <a:lnTo>
                    <a:pt x="182880" y="1806194"/>
                  </a:lnTo>
                  <a:lnTo>
                    <a:pt x="183984" y="1815630"/>
                  </a:lnTo>
                  <a:lnTo>
                    <a:pt x="187337" y="1823935"/>
                  </a:lnTo>
                  <a:lnTo>
                    <a:pt x="192887" y="1831111"/>
                  </a:lnTo>
                  <a:lnTo>
                    <a:pt x="200660" y="1837182"/>
                  </a:lnTo>
                  <a:lnTo>
                    <a:pt x="200660" y="1872869"/>
                  </a:lnTo>
                  <a:lnTo>
                    <a:pt x="164592" y="1872869"/>
                  </a:lnTo>
                  <a:lnTo>
                    <a:pt x="164592" y="1889506"/>
                  </a:lnTo>
                  <a:lnTo>
                    <a:pt x="308356" y="1889506"/>
                  </a:lnTo>
                  <a:lnTo>
                    <a:pt x="308356" y="1872869"/>
                  </a:lnTo>
                  <a:close/>
                </a:path>
                <a:path w="6940550" h="1911350">
                  <a:moveTo>
                    <a:pt x="328295" y="401447"/>
                  </a:moveTo>
                  <a:lnTo>
                    <a:pt x="325577" y="385216"/>
                  </a:lnTo>
                  <a:lnTo>
                    <a:pt x="323786" y="382651"/>
                  </a:lnTo>
                  <a:lnTo>
                    <a:pt x="317449" y="373621"/>
                  </a:lnTo>
                  <a:lnTo>
                    <a:pt x="304165" y="366826"/>
                  </a:lnTo>
                  <a:lnTo>
                    <a:pt x="304165" y="402336"/>
                  </a:lnTo>
                  <a:lnTo>
                    <a:pt x="302679" y="411264"/>
                  </a:lnTo>
                  <a:lnTo>
                    <a:pt x="298259" y="417664"/>
                  </a:lnTo>
                  <a:lnTo>
                    <a:pt x="290868" y="421500"/>
                  </a:lnTo>
                  <a:lnTo>
                    <a:pt x="280543" y="422783"/>
                  </a:lnTo>
                  <a:lnTo>
                    <a:pt x="268859" y="422783"/>
                  </a:lnTo>
                  <a:lnTo>
                    <a:pt x="268859" y="382651"/>
                  </a:lnTo>
                  <a:lnTo>
                    <a:pt x="281038" y="382651"/>
                  </a:lnTo>
                  <a:lnTo>
                    <a:pt x="291198" y="383870"/>
                  </a:lnTo>
                  <a:lnTo>
                    <a:pt x="298411" y="387540"/>
                  </a:lnTo>
                  <a:lnTo>
                    <a:pt x="302729" y="393700"/>
                  </a:lnTo>
                  <a:lnTo>
                    <a:pt x="304165" y="402336"/>
                  </a:lnTo>
                  <a:lnTo>
                    <a:pt x="304165" y="366826"/>
                  </a:lnTo>
                  <a:lnTo>
                    <a:pt x="303911" y="366687"/>
                  </a:lnTo>
                  <a:lnTo>
                    <a:pt x="284988" y="364363"/>
                  </a:lnTo>
                  <a:lnTo>
                    <a:pt x="245999" y="364363"/>
                  </a:lnTo>
                  <a:lnTo>
                    <a:pt x="245999" y="482727"/>
                  </a:lnTo>
                  <a:lnTo>
                    <a:pt x="268859" y="482727"/>
                  </a:lnTo>
                  <a:lnTo>
                    <a:pt x="268859" y="440690"/>
                  </a:lnTo>
                  <a:lnTo>
                    <a:pt x="282321" y="440690"/>
                  </a:lnTo>
                  <a:lnTo>
                    <a:pt x="320890" y="424408"/>
                  </a:lnTo>
                  <a:lnTo>
                    <a:pt x="321868" y="422783"/>
                  </a:lnTo>
                  <a:lnTo>
                    <a:pt x="324993" y="417626"/>
                  </a:lnTo>
                  <a:lnTo>
                    <a:pt x="327456" y="409981"/>
                  </a:lnTo>
                  <a:lnTo>
                    <a:pt x="328295" y="401447"/>
                  </a:lnTo>
                  <a:close/>
                </a:path>
                <a:path w="6940550" h="1911350">
                  <a:moveTo>
                    <a:pt x="360172" y="701294"/>
                  </a:moveTo>
                  <a:lnTo>
                    <a:pt x="339979" y="701294"/>
                  </a:lnTo>
                  <a:lnTo>
                    <a:pt x="339979" y="736346"/>
                  </a:lnTo>
                  <a:lnTo>
                    <a:pt x="339979" y="753237"/>
                  </a:lnTo>
                  <a:lnTo>
                    <a:pt x="339979" y="786257"/>
                  </a:lnTo>
                  <a:lnTo>
                    <a:pt x="304292" y="786257"/>
                  </a:lnTo>
                  <a:lnTo>
                    <a:pt x="304292" y="753237"/>
                  </a:lnTo>
                  <a:lnTo>
                    <a:pt x="339979" y="753237"/>
                  </a:lnTo>
                  <a:lnTo>
                    <a:pt x="339979" y="736346"/>
                  </a:lnTo>
                  <a:lnTo>
                    <a:pt x="304292" y="736346"/>
                  </a:lnTo>
                  <a:lnTo>
                    <a:pt x="304292" y="701294"/>
                  </a:lnTo>
                  <a:lnTo>
                    <a:pt x="284594" y="701294"/>
                  </a:lnTo>
                  <a:lnTo>
                    <a:pt x="284594" y="803148"/>
                  </a:lnTo>
                  <a:lnTo>
                    <a:pt x="360172" y="803148"/>
                  </a:lnTo>
                  <a:lnTo>
                    <a:pt x="360172" y="786257"/>
                  </a:lnTo>
                  <a:lnTo>
                    <a:pt x="360172" y="753237"/>
                  </a:lnTo>
                  <a:lnTo>
                    <a:pt x="360172" y="736346"/>
                  </a:lnTo>
                  <a:lnTo>
                    <a:pt x="360172" y="701294"/>
                  </a:lnTo>
                  <a:close/>
                </a:path>
                <a:path w="6940550" h="1911350">
                  <a:moveTo>
                    <a:pt x="405638" y="690118"/>
                  </a:moveTo>
                  <a:lnTo>
                    <a:pt x="385953" y="690118"/>
                  </a:lnTo>
                  <a:lnTo>
                    <a:pt x="385953" y="845185"/>
                  </a:lnTo>
                  <a:lnTo>
                    <a:pt x="405638" y="845185"/>
                  </a:lnTo>
                  <a:lnTo>
                    <a:pt x="405638" y="690118"/>
                  </a:lnTo>
                  <a:close/>
                </a:path>
                <a:path w="6940550" h="1911350">
                  <a:moveTo>
                    <a:pt x="479933" y="1762379"/>
                  </a:moveTo>
                  <a:lnTo>
                    <a:pt x="394208" y="1762379"/>
                  </a:lnTo>
                  <a:lnTo>
                    <a:pt x="394208" y="1778889"/>
                  </a:lnTo>
                  <a:lnTo>
                    <a:pt x="479933" y="1778889"/>
                  </a:lnTo>
                  <a:lnTo>
                    <a:pt x="479933" y="1762379"/>
                  </a:lnTo>
                  <a:close/>
                </a:path>
                <a:path w="6940550" h="1911350">
                  <a:moveTo>
                    <a:pt x="487934" y="1840103"/>
                  </a:moveTo>
                  <a:lnTo>
                    <a:pt x="486689" y="1825752"/>
                  </a:lnTo>
                  <a:lnTo>
                    <a:pt x="486537" y="1823974"/>
                  </a:lnTo>
                  <a:lnTo>
                    <a:pt x="480314" y="1825117"/>
                  </a:lnTo>
                  <a:lnTo>
                    <a:pt x="473202" y="1825752"/>
                  </a:lnTo>
                  <a:lnTo>
                    <a:pt x="465074" y="1825752"/>
                  </a:lnTo>
                  <a:lnTo>
                    <a:pt x="466725" y="1786636"/>
                  </a:lnTo>
                  <a:lnTo>
                    <a:pt x="447167" y="1786636"/>
                  </a:lnTo>
                  <a:lnTo>
                    <a:pt x="446151" y="1825879"/>
                  </a:lnTo>
                  <a:lnTo>
                    <a:pt x="428244" y="1825879"/>
                  </a:lnTo>
                  <a:lnTo>
                    <a:pt x="427228" y="1786636"/>
                  </a:lnTo>
                  <a:lnTo>
                    <a:pt x="407289" y="1786636"/>
                  </a:lnTo>
                  <a:lnTo>
                    <a:pt x="409194" y="1825879"/>
                  </a:lnTo>
                  <a:lnTo>
                    <a:pt x="390271" y="1825879"/>
                  </a:lnTo>
                  <a:lnTo>
                    <a:pt x="390271" y="1842528"/>
                  </a:lnTo>
                  <a:lnTo>
                    <a:pt x="456692" y="1842528"/>
                  </a:lnTo>
                  <a:lnTo>
                    <a:pt x="466712" y="1842376"/>
                  </a:lnTo>
                  <a:lnTo>
                    <a:pt x="475259" y="1841931"/>
                  </a:lnTo>
                  <a:lnTo>
                    <a:pt x="482333" y="1841182"/>
                  </a:lnTo>
                  <a:lnTo>
                    <a:pt x="487934" y="1840103"/>
                  </a:lnTo>
                  <a:close/>
                </a:path>
                <a:path w="6940550" h="1911350">
                  <a:moveTo>
                    <a:pt x="498856" y="443357"/>
                  </a:moveTo>
                  <a:lnTo>
                    <a:pt x="465759" y="410019"/>
                  </a:lnTo>
                  <a:lnTo>
                    <a:pt x="459232" y="352425"/>
                  </a:lnTo>
                  <a:lnTo>
                    <a:pt x="439166" y="352425"/>
                  </a:lnTo>
                  <a:lnTo>
                    <a:pt x="439166" y="382905"/>
                  </a:lnTo>
                  <a:lnTo>
                    <a:pt x="438429" y="392468"/>
                  </a:lnTo>
                  <a:lnTo>
                    <a:pt x="421195" y="428942"/>
                  </a:lnTo>
                  <a:lnTo>
                    <a:pt x="397891" y="447802"/>
                  </a:lnTo>
                  <a:lnTo>
                    <a:pt x="413512" y="461264"/>
                  </a:lnTo>
                  <a:lnTo>
                    <a:pt x="424459" y="452577"/>
                  </a:lnTo>
                  <a:lnTo>
                    <a:pt x="434060" y="442887"/>
                  </a:lnTo>
                  <a:lnTo>
                    <a:pt x="442315" y="432193"/>
                  </a:lnTo>
                  <a:lnTo>
                    <a:pt x="449199" y="420497"/>
                  </a:lnTo>
                  <a:lnTo>
                    <a:pt x="455485" y="430809"/>
                  </a:lnTo>
                  <a:lnTo>
                    <a:pt x="463499" y="440601"/>
                  </a:lnTo>
                  <a:lnTo>
                    <a:pt x="473252" y="449859"/>
                  </a:lnTo>
                  <a:lnTo>
                    <a:pt x="484759" y="458597"/>
                  </a:lnTo>
                  <a:lnTo>
                    <a:pt x="498856" y="443357"/>
                  </a:lnTo>
                  <a:close/>
                </a:path>
                <a:path w="6940550" h="1911350">
                  <a:moveTo>
                    <a:pt x="521081" y="1755775"/>
                  </a:moveTo>
                  <a:lnTo>
                    <a:pt x="501142" y="1755775"/>
                  </a:lnTo>
                  <a:lnTo>
                    <a:pt x="501142" y="1782953"/>
                  </a:lnTo>
                  <a:lnTo>
                    <a:pt x="478917" y="1782953"/>
                  </a:lnTo>
                  <a:lnTo>
                    <a:pt x="478917" y="1797558"/>
                  </a:lnTo>
                  <a:lnTo>
                    <a:pt x="501142" y="1797558"/>
                  </a:lnTo>
                  <a:lnTo>
                    <a:pt x="501142" y="1805432"/>
                  </a:lnTo>
                  <a:lnTo>
                    <a:pt x="478917" y="1805432"/>
                  </a:lnTo>
                  <a:lnTo>
                    <a:pt x="478917" y="1820037"/>
                  </a:lnTo>
                  <a:lnTo>
                    <a:pt x="501142" y="1820037"/>
                  </a:lnTo>
                  <a:lnTo>
                    <a:pt x="501142" y="1846834"/>
                  </a:lnTo>
                  <a:lnTo>
                    <a:pt x="521081" y="1846834"/>
                  </a:lnTo>
                  <a:lnTo>
                    <a:pt x="521081" y="1755775"/>
                  </a:lnTo>
                  <a:close/>
                </a:path>
                <a:path w="6940550" h="1911350">
                  <a:moveTo>
                    <a:pt x="524510" y="1879600"/>
                  </a:moveTo>
                  <a:lnTo>
                    <a:pt x="523646" y="1872526"/>
                  </a:lnTo>
                  <a:lnTo>
                    <a:pt x="521093" y="1866315"/>
                  </a:lnTo>
                  <a:lnTo>
                    <a:pt x="519747" y="1864626"/>
                  </a:lnTo>
                  <a:lnTo>
                    <a:pt x="516839" y="1860943"/>
                  </a:lnTo>
                  <a:lnTo>
                    <a:pt x="510921" y="1856359"/>
                  </a:lnTo>
                  <a:lnTo>
                    <a:pt x="504190" y="1853196"/>
                  </a:lnTo>
                  <a:lnTo>
                    <a:pt x="504190" y="1879600"/>
                  </a:lnTo>
                  <a:lnTo>
                    <a:pt x="502145" y="1886127"/>
                  </a:lnTo>
                  <a:lnTo>
                    <a:pt x="496023" y="1890814"/>
                  </a:lnTo>
                  <a:lnTo>
                    <a:pt x="485863" y="1893646"/>
                  </a:lnTo>
                  <a:lnTo>
                    <a:pt x="471678" y="1894586"/>
                  </a:lnTo>
                  <a:lnTo>
                    <a:pt x="457581" y="1893646"/>
                  </a:lnTo>
                  <a:lnTo>
                    <a:pt x="447497" y="1890814"/>
                  </a:lnTo>
                  <a:lnTo>
                    <a:pt x="441439" y="1886127"/>
                  </a:lnTo>
                  <a:lnTo>
                    <a:pt x="439420" y="1879600"/>
                  </a:lnTo>
                  <a:lnTo>
                    <a:pt x="441439" y="1873034"/>
                  </a:lnTo>
                  <a:lnTo>
                    <a:pt x="447497" y="1868347"/>
                  </a:lnTo>
                  <a:lnTo>
                    <a:pt x="457581" y="1865553"/>
                  </a:lnTo>
                  <a:lnTo>
                    <a:pt x="471678" y="1864626"/>
                  </a:lnTo>
                  <a:lnTo>
                    <a:pt x="485863" y="1865553"/>
                  </a:lnTo>
                  <a:lnTo>
                    <a:pt x="496023" y="1868347"/>
                  </a:lnTo>
                  <a:lnTo>
                    <a:pt x="502145" y="1873034"/>
                  </a:lnTo>
                  <a:lnTo>
                    <a:pt x="504190" y="1879600"/>
                  </a:lnTo>
                  <a:lnTo>
                    <a:pt x="504190" y="1853196"/>
                  </a:lnTo>
                  <a:lnTo>
                    <a:pt x="503313" y="1852777"/>
                  </a:lnTo>
                  <a:lnTo>
                    <a:pt x="494245" y="1850186"/>
                  </a:lnTo>
                  <a:lnTo>
                    <a:pt x="483692" y="1848637"/>
                  </a:lnTo>
                  <a:lnTo>
                    <a:pt x="471678" y="1848104"/>
                  </a:lnTo>
                  <a:lnTo>
                    <a:pt x="459816" y="1848650"/>
                  </a:lnTo>
                  <a:lnTo>
                    <a:pt x="422414" y="1866633"/>
                  </a:lnTo>
                  <a:lnTo>
                    <a:pt x="418973" y="1879600"/>
                  </a:lnTo>
                  <a:lnTo>
                    <a:pt x="419798" y="1886699"/>
                  </a:lnTo>
                  <a:lnTo>
                    <a:pt x="459359" y="1910473"/>
                  </a:lnTo>
                  <a:lnTo>
                    <a:pt x="471678" y="1910969"/>
                  </a:lnTo>
                  <a:lnTo>
                    <a:pt x="483628" y="1910473"/>
                  </a:lnTo>
                  <a:lnTo>
                    <a:pt x="519671" y="1894586"/>
                  </a:lnTo>
                  <a:lnTo>
                    <a:pt x="521081" y="1892833"/>
                  </a:lnTo>
                  <a:lnTo>
                    <a:pt x="523621" y="1886699"/>
                  </a:lnTo>
                  <a:lnTo>
                    <a:pt x="523709" y="1886127"/>
                  </a:lnTo>
                  <a:lnTo>
                    <a:pt x="524510" y="1879600"/>
                  </a:lnTo>
                  <a:close/>
                </a:path>
                <a:path w="6940550" h="1911350">
                  <a:moveTo>
                    <a:pt x="551434" y="401701"/>
                  </a:moveTo>
                  <a:lnTo>
                    <a:pt x="527177" y="401701"/>
                  </a:lnTo>
                  <a:lnTo>
                    <a:pt x="527177" y="342138"/>
                  </a:lnTo>
                  <a:lnTo>
                    <a:pt x="507111" y="342138"/>
                  </a:lnTo>
                  <a:lnTo>
                    <a:pt x="507111" y="497078"/>
                  </a:lnTo>
                  <a:lnTo>
                    <a:pt x="527177" y="497078"/>
                  </a:lnTo>
                  <a:lnTo>
                    <a:pt x="527177" y="418592"/>
                  </a:lnTo>
                  <a:lnTo>
                    <a:pt x="551434" y="418592"/>
                  </a:lnTo>
                  <a:lnTo>
                    <a:pt x="551434" y="401701"/>
                  </a:lnTo>
                  <a:close/>
                </a:path>
                <a:path w="6940550" h="1911350">
                  <a:moveTo>
                    <a:pt x="579501" y="759206"/>
                  </a:moveTo>
                  <a:lnTo>
                    <a:pt x="537337" y="738886"/>
                  </a:lnTo>
                  <a:lnTo>
                    <a:pt x="522605" y="711581"/>
                  </a:lnTo>
                  <a:lnTo>
                    <a:pt x="522605" y="700151"/>
                  </a:lnTo>
                  <a:lnTo>
                    <a:pt x="502158" y="700151"/>
                  </a:lnTo>
                  <a:lnTo>
                    <a:pt x="502158" y="711581"/>
                  </a:lnTo>
                  <a:lnTo>
                    <a:pt x="501218" y="718286"/>
                  </a:lnTo>
                  <a:lnTo>
                    <a:pt x="469277" y="751116"/>
                  </a:lnTo>
                  <a:lnTo>
                    <a:pt x="444881" y="759206"/>
                  </a:lnTo>
                  <a:lnTo>
                    <a:pt x="456565" y="774827"/>
                  </a:lnTo>
                  <a:lnTo>
                    <a:pt x="496112" y="754735"/>
                  </a:lnTo>
                  <a:lnTo>
                    <a:pt x="512191" y="737870"/>
                  </a:lnTo>
                  <a:lnTo>
                    <a:pt x="516661" y="743521"/>
                  </a:lnTo>
                  <a:lnTo>
                    <a:pt x="551510" y="768477"/>
                  </a:lnTo>
                  <a:lnTo>
                    <a:pt x="567817" y="774700"/>
                  </a:lnTo>
                  <a:lnTo>
                    <a:pt x="579501" y="759206"/>
                  </a:lnTo>
                  <a:close/>
                </a:path>
                <a:path w="6940550" h="1911350">
                  <a:moveTo>
                    <a:pt x="584327" y="805561"/>
                  </a:moveTo>
                  <a:lnTo>
                    <a:pt x="440436" y="805561"/>
                  </a:lnTo>
                  <a:lnTo>
                    <a:pt x="440436" y="822071"/>
                  </a:lnTo>
                  <a:lnTo>
                    <a:pt x="584327" y="822071"/>
                  </a:lnTo>
                  <a:lnTo>
                    <a:pt x="584327" y="805561"/>
                  </a:lnTo>
                  <a:close/>
                </a:path>
                <a:path w="6940550" h="1911350">
                  <a:moveTo>
                    <a:pt x="638556" y="1769110"/>
                  </a:moveTo>
                  <a:lnTo>
                    <a:pt x="561721" y="1769110"/>
                  </a:lnTo>
                  <a:lnTo>
                    <a:pt x="561721" y="1786128"/>
                  </a:lnTo>
                  <a:lnTo>
                    <a:pt x="615696" y="1786128"/>
                  </a:lnTo>
                  <a:lnTo>
                    <a:pt x="607695" y="1809000"/>
                  </a:lnTo>
                  <a:lnTo>
                    <a:pt x="594550" y="1829396"/>
                  </a:lnTo>
                  <a:lnTo>
                    <a:pt x="576262" y="1847342"/>
                  </a:lnTo>
                  <a:lnTo>
                    <a:pt x="552831" y="1862836"/>
                  </a:lnTo>
                  <a:lnTo>
                    <a:pt x="567944" y="1876933"/>
                  </a:lnTo>
                  <a:lnTo>
                    <a:pt x="596493" y="1855343"/>
                  </a:lnTo>
                  <a:lnTo>
                    <a:pt x="617766" y="1830171"/>
                  </a:lnTo>
                  <a:lnTo>
                    <a:pt x="631786" y="1801431"/>
                  </a:lnTo>
                  <a:lnTo>
                    <a:pt x="638556" y="1769110"/>
                  </a:lnTo>
                  <a:close/>
                </a:path>
                <a:path w="6940550" h="1911350">
                  <a:moveTo>
                    <a:pt x="699262" y="431927"/>
                  </a:moveTo>
                  <a:lnTo>
                    <a:pt x="679577" y="431927"/>
                  </a:lnTo>
                  <a:lnTo>
                    <a:pt x="679577" y="447802"/>
                  </a:lnTo>
                  <a:lnTo>
                    <a:pt x="679577" y="464566"/>
                  </a:lnTo>
                  <a:lnTo>
                    <a:pt x="679577" y="477393"/>
                  </a:lnTo>
                  <a:lnTo>
                    <a:pt x="618998" y="477393"/>
                  </a:lnTo>
                  <a:lnTo>
                    <a:pt x="618998" y="464566"/>
                  </a:lnTo>
                  <a:lnTo>
                    <a:pt x="679577" y="464566"/>
                  </a:lnTo>
                  <a:lnTo>
                    <a:pt x="679577" y="447802"/>
                  </a:lnTo>
                  <a:lnTo>
                    <a:pt x="618998" y="447802"/>
                  </a:lnTo>
                  <a:lnTo>
                    <a:pt x="618998" y="431927"/>
                  </a:lnTo>
                  <a:lnTo>
                    <a:pt x="599313" y="431927"/>
                  </a:lnTo>
                  <a:lnTo>
                    <a:pt x="599313" y="493903"/>
                  </a:lnTo>
                  <a:lnTo>
                    <a:pt x="699262" y="493903"/>
                  </a:lnTo>
                  <a:lnTo>
                    <a:pt x="699262" y="477393"/>
                  </a:lnTo>
                  <a:lnTo>
                    <a:pt x="699262" y="464566"/>
                  </a:lnTo>
                  <a:lnTo>
                    <a:pt x="699262" y="447802"/>
                  </a:lnTo>
                  <a:lnTo>
                    <a:pt x="699262" y="431927"/>
                  </a:lnTo>
                  <a:close/>
                </a:path>
                <a:path w="6940550" h="1911350">
                  <a:moveTo>
                    <a:pt x="699389" y="342138"/>
                  </a:moveTo>
                  <a:lnTo>
                    <a:pt x="679577" y="342138"/>
                  </a:lnTo>
                  <a:lnTo>
                    <a:pt x="679577" y="374523"/>
                  </a:lnTo>
                  <a:lnTo>
                    <a:pt x="652526" y="374523"/>
                  </a:lnTo>
                  <a:lnTo>
                    <a:pt x="633298" y="348932"/>
                  </a:lnTo>
                  <a:lnTo>
                    <a:pt x="633298" y="376174"/>
                  </a:lnTo>
                  <a:lnTo>
                    <a:pt x="633298" y="389382"/>
                  </a:lnTo>
                  <a:lnTo>
                    <a:pt x="631444" y="394716"/>
                  </a:lnTo>
                  <a:lnTo>
                    <a:pt x="627634" y="398907"/>
                  </a:lnTo>
                  <a:lnTo>
                    <a:pt x="623824" y="402971"/>
                  </a:lnTo>
                  <a:lnTo>
                    <a:pt x="618744" y="405130"/>
                  </a:lnTo>
                  <a:lnTo>
                    <a:pt x="605917" y="405130"/>
                  </a:lnTo>
                  <a:lnTo>
                    <a:pt x="600837" y="403098"/>
                  </a:lnTo>
                  <a:lnTo>
                    <a:pt x="593217" y="394716"/>
                  </a:lnTo>
                  <a:lnTo>
                    <a:pt x="591439" y="389382"/>
                  </a:lnTo>
                  <a:lnTo>
                    <a:pt x="591439" y="376174"/>
                  </a:lnTo>
                  <a:lnTo>
                    <a:pt x="593344" y="370840"/>
                  </a:lnTo>
                  <a:lnTo>
                    <a:pt x="600837" y="362585"/>
                  </a:lnTo>
                  <a:lnTo>
                    <a:pt x="605917" y="360553"/>
                  </a:lnTo>
                  <a:lnTo>
                    <a:pt x="618617" y="360553"/>
                  </a:lnTo>
                  <a:lnTo>
                    <a:pt x="623824" y="362585"/>
                  </a:lnTo>
                  <a:lnTo>
                    <a:pt x="627634" y="366776"/>
                  </a:lnTo>
                  <a:lnTo>
                    <a:pt x="631444" y="370840"/>
                  </a:lnTo>
                  <a:lnTo>
                    <a:pt x="612267" y="343662"/>
                  </a:lnTo>
                  <a:lnTo>
                    <a:pt x="603872" y="344385"/>
                  </a:lnTo>
                  <a:lnTo>
                    <a:pt x="572338" y="374827"/>
                  </a:lnTo>
                  <a:lnTo>
                    <a:pt x="571627" y="382778"/>
                  </a:lnTo>
                  <a:lnTo>
                    <a:pt x="572338" y="390804"/>
                  </a:lnTo>
                  <a:lnTo>
                    <a:pt x="603935" y="420954"/>
                  </a:lnTo>
                  <a:lnTo>
                    <a:pt x="612267" y="421640"/>
                  </a:lnTo>
                  <a:lnTo>
                    <a:pt x="619531" y="421119"/>
                  </a:lnTo>
                  <a:lnTo>
                    <a:pt x="646150" y="405130"/>
                  </a:lnTo>
                  <a:lnTo>
                    <a:pt x="647230" y="403758"/>
                  </a:lnTo>
                  <a:lnTo>
                    <a:pt x="650240" y="398030"/>
                  </a:lnTo>
                  <a:lnTo>
                    <a:pt x="652272" y="391668"/>
                  </a:lnTo>
                  <a:lnTo>
                    <a:pt x="679577" y="391668"/>
                  </a:lnTo>
                  <a:lnTo>
                    <a:pt x="679577" y="425323"/>
                  </a:lnTo>
                  <a:lnTo>
                    <a:pt x="699389" y="425323"/>
                  </a:lnTo>
                  <a:lnTo>
                    <a:pt x="699389" y="391668"/>
                  </a:lnTo>
                  <a:lnTo>
                    <a:pt x="699389" y="374523"/>
                  </a:lnTo>
                  <a:lnTo>
                    <a:pt x="699389" y="342138"/>
                  </a:lnTo>
                  <a:close/>
                </a:path>
                <a:path w="6940550" h="1911350">
                  <a:moveTo>
                    <a:pt x="702310" y="1816862"/>
                  </a:moveTo>
                  <a:lnTo>
                    <a:pt x="678307" y="1816862"/>
                  </a:lnTo>
                  <a:lnTo>
                    <a:pt x="678307" y="1755775"/>
                  </a:lnTo>
                  <a:lnTo>
                    <a:pt x="657987" y="1755775"/>
                  </a:lnTo>
                  <a:lnTo>
                    <a:pt x="657987" y="1910842"/>
                  </a:lnTo>
                  <a:lnTo>
                    <a:pt x="678307" y="1910842"/>
                  </a:lnTo>
                  <a:lnTo>
                    <a:pt x="678307" y="1833880"/>
                  </a:lnTo>
                  <a:lnTo>
                    <a:pt x="702310" y="1833880"/>
                  </a:lnTo>
                  <a:lnTo>
                    <a:pt x="702310" y="1816862"/>
                  </a:lnTo>
                  <a:close/>
                </a:path>
                <a:path w="6940550" h="1911350">
                  <a:moveTo>
                    <a:pt x="790575" y="815213"/>
                  </a:moveTo>
                  <a:lnTo>
                    <a:pt x="770001" y="790130"/>
                  </a:lnTo>
                  <a:lnTo>
                    <a:pt x="770001" y="815213"/>
                  </a:lnTo>
                  <a:lnTo>
                    <a:pt x="770001" y="819277"/>
                  </a:lnTo>
                  <a:lnTo>
                    <a:pt x="767207" y="822579"/>
                  </a:lnTo>
                  <a:lnTo>
                    <a:pt x="761873" y="824992"/>
                  </a:lnTo>
                  <a:lnTo>
                    <a:pt x="756412" y="827405"/>
                  </a:lnTo>
                  <a:lnTo>
                    <a:pt x="748411" y="828675"/>
                  </a:lnTo>
                  <a:lnTo>
                    <a:pt x="727329" y="828675"/>
                  </a:lnTo>
                  <a:lnTo>
                    <a:pt x="719328" y="827405"/>
                  </a:lnTo>
                  <a:lnTo>
                    <a:pt x="713994" y="824992"/>
                  </a:lnTo>
                  <a:lnTo>
                    <a:pt x="708533" y="822579"/>
                  </a:lnTo>
                  <a:lnTo>
                    <a:pt x="705866" y="819277"/>
                  </a:lnTo>
                  <a:lnTo>
                    <a:pt x="705866" y="815213"/>
                  </a:lnTo>
                  <a:lnTo>
                    <a:pt x="707859" y="809459"/>
                  </a:lnTo>
                  <a:lnTo>
                    <a:pt x="713854" y="805332"/>
                  </a:lnTo>
                  <a:lnTo>
                    <a:pt x="723861" y="802843"/>
                  </a:lnTo>
                  <a:lnTo>
                    <a:pt x="737870" y="802005"/>
                  </a:lnTo>
                  <a:lnTo>
                    <a:pt x="751941" y="802843"/>
                  </a:lnTo>
                  <a:lnTo>
                    <a:pt x="761974" y="805332"/>
                  </a:lnTo>
                  <a:lnTo>
                    <a:pt x="767994" y="809459"/>
                  </a:lnTo>
                  <a:lnTo>
                    <a:pt x="770001" y="815213"/>
                  </a:lnTo>
                  <a:lnTo>
                    <a:pt x="770001" y="790130"/>
                  </a:lnTo>
                  <a:lnTo>
                    <a:pt x="769454" y="789876"/>
                  </a:lnTo>
                  <a:lnTo>
                    <a:pt x="760425" y="787374"/>
                  </a:lnTo>
                  <a:lnTo>
                    <a:pt x="749833" y="785876"/>
                  </a:lnTo>
                  <a:lnTo>
                    <a:pt x="737870" y="785368"/>
                  </a:lnTo>
                  <a:lnTo>
                    <a:pt x="725919" y="785876"/>
                  </a:lnTo>
                  <a:lnTo>
                    <a:pt x="688695" y="802665"/>
                  </a:lnTo>
                  <a:lnTo>
                    <a:pt x="685292" y="815213"/>
                  </a:lnTo>
                  <a:lnTo>
                    <a:pt x="686117" y="821956"/>
                  </a:lnTo>
                  <a:lnTo>
                    <a:pt x="725919" y="844689"/>
                  </a:lnTo>
                  <a:lnTo>
                    <a:pt x="737870" y="845185"/>
                  </a:lnTo>
                  <a:lnTo>
                    <a:pt x="749871" y="844689"/>
                  </a:lnTo>
                  <a:lnTo>
                    <a:pt x="786472" y="828675"/>
                  </a:lnTo>
                  <a:lnTo>
                    <a:pt x="787133" y="827887"/>
                  </a:lnTo>
                  <a:lnTo>
                    <a:pt x="789711" y="821956"/>
                  </a:lnTo>
                  <a:lnTo>
                    <a:pt x="790575" y="815213"/>
                  </a:lnTo>
                  <a:close/>
                </a:path>
                <a:path w="6940550" h="1911350">
                  <a:moveTo>
                    <a:pt x="809879" y="763143"/>
                  </a:moveTo>
                  <a:lnTo>
                    <a:pt x="773557" y="763143"/>
                  </a:lnTo>
                  <a:lnTo>
                    <a:pt x="773557" y="750824"/>
                  </a:lnTo>
                  <a:lnTo>
                    <a:pt x="773557" y="750697"/>
                  </a:lnTo>
                  <a:lnTo>
                    <a:pt x="773557" y="745236"/>
                  </a:lnTo>
                  <a:lnTo>
                    <a:pt x="780808" y="740930"/>
                  </a:lnTo>
                  <a:lnTo>
                    <a:pt x="785672" y="735965"/>
                  </a:lnTo>
                  <a:lnTo>
                    <a:pt x="786015" y="735622"/>
                  </a:lnTo>
                  <a:lnTo>
                    <a:pt x="789139" y="729310"/>
                  </a:lnTo>
                  <a:lnTo>
                    <a:pt x="790194" y="721995"/>
                  </a:lnTo>
                  <a:lnTo>
                    <a:pt x="789355" y="715429"/>
                  </a:lnTo>
                  <a:lnTo>
                    <a:pt x="769620" y="697230"/>
                  </a:lnTo>
                  <a:lnTo>
                    <a:pt x="769620" y="717677"/>
                  </a:lnTo>
                  <a:lnTo>
                    <a:pt x="769620" y="721995"/>
                  </a:lnTo>
                  <a:lnTo>
                    <a:pt x="767638" y="728154"/>
                  </a:lnTo>
                  <a:lnTo>
                    <a:pt x="761695" y="732510"/>
                  </a:lnTo>
                  <a:lnTo>
                    <a:pt x="753618" y="734631"/>
                  </a:lnTo>
                  <a:lnTo>
                    <a:pt x="753618" y="750824"/>
                  </a:lnTo>
                  <a:lnTo>
                    <a:pt x="753618" y="763143"/>
                  </a:lnTo>
                  <a:lnTo>
                    <a:pt x="722122" y="763143"/>
                  </a:lnTo>
                  <a:lnTo>
                    <a:pt x="722122" y="750697"/>
                  </a:lnTo>
                  <a:lnTo>
                    <a:pt x="726948" y="751332"/>
                  </a:lnTo>
                  <a:lnTo>
                    <a:pt x="732155" y="751713"/>
                  </a:lnTo>
                  <a:lnTo>
                    <a:pt x="743458" y="751713"/>
                  </a:lnTo>
                  <a:lnTo>
                    <a:pt x="748792" y="751459"/>
                  </a:lnTo>
                  <a:lnTo>
                    <a:pt x="753618" y="750824"/>
                  </a:lnTo>
                  <a:lnTo>
                    <a:pt x="753618" y="734631"/>
                  </a:lnTo>
                  <a:lnTo>
                    <a:pt x="751776" y="735114"/>
                  </a:lnTo>
                  <a:lnTo>
                    <a:pt x="737870" y="735965"/>
                  </a:lnTo>
                  <a:lnTo>
                    <a:pt x="727710" y="735965"/>
                  </a:lnTo>
                  <a:lnTo>
                    <a:pt x="719963" y="734822"/>
                  </a:lnTo>
                  <a:lnTo>
                    <a:pt x="714375" y="732282"/>
                  </a:lnTo>
                  <a:lnTo>
                    <a:pt x="708914" y="729869"/>
                  </a:lnTo>
                  <a:lnTo>
                    <a:pt x="706120" y="726440"/>
                  </a:lnTo>
                  <a:lnTo>
                    <a:pt x="706120" y="717677"/>
                  </a:lnTo>
                  <a:lnTo>
                    <a:pt x="708787" y="714248"/>
                  </a:lnTo>
                  <a:lnTo>
                    <a:pt x="714248" y="711708"/>
                  </a:lnTo>
                  <a:lnTo>
                    <a:pt x="719582" y="709295"/>
                  </a:lnTo>
                  <a:lnTo>
                    <a:pt x="727456" y="708025"/>
                  </a:lnTo>
                  <a:lnTo>
                    <a:pt x="748411" y="708025"/>
                  </a:lnTo>
                  <a:lnTo>
                    <a:pt x="756285" y="709295"/>
                  </a:lnTo>
                  <a:lnTo>
                    <a:pt x="761619" y="711708"/>
                  </a:lnTo>
                  <a:lnTo>
                    <a:pt x="766953" y="714248"/>
                  </a:lnTo>
                  <a:lnTo>
                    <a:pt x="769620" y="717677"/>
                  </a:lnTo>
                  <a:lnTo>
                    <a:pt x="769620" y="697230"/>
                  </a:lnTo>
                  <a:lnTo>
                    <a:pt x="769099" y="696988"/>
                  </a:lnTo>
                  <a:lnTo>
                    <a:pt x="760133" y="694524"/>
                  </a:lnTo>
                  <a:lnTo>
                    <a:pt x="749719" y="693039"/>
                  </a:lnTo>
                  <a:lnTo>
                    <a:pt x="737870" y="692531"/>
                  </a:lnTo>
                  <a:lnTo>
                    <a:pt x="726008" y="693039"/>
                  </a:lnTo>
                  <a:lnTo>
                    <a:pt x="688949" y="709637"/>
                  </a:lnTo>
                  <a:lnTo>
                    <a:pt x="685546" y="721995"/>
                  </a:lnTo>
                  <a:lnTo>
                    <a:pt x="686562" y="729234"/>
                  </a:lnTo>
                  <a:lnTo>
                    <a:pt x="689648" y="735520"/>
                  </a:lnTo>
                  <a:lnTo>
                    <a:pt x="694804" y="740854"/>
                  </a:lnTo>
                  <a:lnTo>
                    <a:pt x="702056" y="745236"/>
                  </a:lnTo>
                  <a:lnTo>
                    <a:pt x="702056" y="763143"/>
                  </a:lnTo>
                  <a:lnTo>
                    <a:pt x="665988" y="763143"/>
                  </a:lnTo>
                  <a:lnTo>
                    <a:pt x="665988" y="780161"/>
                  </a:lnTo>
                  <a:lnTo>
                    <a:pt x="809879" y="780161"/>
                  </a:lnTo>
                  <a:lnTo>
                    <a:pt x="809879" y="763143"/>
                  </a:lnTo>
                  <a:close/>
                </a:path>
                <a:path w="6940550" h="1911350">
                  <a:moveTo>
                    <a:pt x="826770" y="443992"/>
                  </a:moveTo>
                  <a:lnTo>
                    <a:pt x="794994" y="413042"/>
                  </a:lnTo>
                  <a:lnTo>
                    <a:pt x="788416" y="372110"/>
                  </a:lnTo>
                  <a:lnTo>
                    <a:pt x="821309" y="372110"/>
                  </a:lnTo>
                  <a:lnTo>
                    <a:pt x="821309" y="355092"/>
                  </a:lnTo>
                  <a:lnTo>
                    <a:pt x="734822" y="355092"/>
                  </a:lnTo>
                  <a:lnTo>
                    <a:pt x="734822" y="372110"/>
                  </a:lnTo>
                  <a:lnTo>
                    <a:pt x="768350" y="372110"/>
                  </a:lnTo>
                  <a:lnTo>
                    <a:pt x="768350" y="389001"/>
                  </a:lnTo>
                  <a:lnTo>
                    <a:pt x="749935" y="432181"/>
                  </a:lnTo>
                  <a:lnTo>
                    <a:pt x="728980" y="448945"/>
                  </a:lnTo>
                  <a:lnTo>
                    <a:pt x="743839" y="461772"/>
                  </a:lnTo>
                  <a:lnTo>
                    <a:pt x="771372" y="433235"/>
                  </a:lnTo>
                  <a:lnTo>
                    <a:pt x="778510" y="421767"/>
                  </a:lnTo>
                  <a:lnTo>
                    <a:pt x="784669" y="431444"/>
                  </a:lnTo>
                  <a:lnTo>
                    <a:pt x="792543" y="440842"/>
                  </a:lnTo>
                  <a:lnTo>
                    <a:pt x="802119" y="449973"/>
                  </a:lnTo>
                  <a:lnTo>
                    <a:pt x="813435" y="458851"/>
                  </a:lnTo>
                  <a:lnTo>
                    <a:pt x="826770" y="443992"/>
                  </a:lnTo>
                  <a:close/>
                </a:path>
                <a:path w="6940550" h="1911350">
                  <a:moveTo>
                    <a:pt x="850392" y="1862213"/>
                  </a:moveTo>
                  <a:lnTo>
                    <a:pt x="848677" y="1848358"/>
                  </a:lnTo>
                  <a:lnTo>
                    <a:pt x="848360" y="1845703"/>
                  </a:lnTo>
                  <a:lnTo>
                    <a:pt x="838923" y="1846859"/>
                  </a:lnTo>
                  <a:lnTo>
                    <a:pt x="828713" y="1847697"/>
                  </a:lnTo>
                  <a:lnTo>
                    <a:pt x="817727" y="1848192"/>
                  </a:lnTo>
                  <a:lnTo>
                    <a:pt x="805942" y="1848358"/>
                  </a:lnTo>
                  <a:lnTo>
                    <a:pt x="805942" y="1768094"/>
                  </a:lnTo>
                  <a:lnTo>
                    <a:pt x="786130" y="1768094"/>
                  </a:lnTo>
                  <a:lnTo>
                    <a:pt x="786130" y="1865249"/>
                  </a:lnTo>
                  <a:lnTo>
                    <a:pt x="812126" y="1865147"/>
                  </a:lnTo>
                  <a:lnTo>
                    <a:pt x="821347" y="1864982"/>
                  </a:lnTo>
                  <a:lnTo>
                    <a:pt x="828040" y="1864753"/>
                  </a:lnTo>
                  <a:lnTo>
                    <a:pt x="835406" y="1864360"/>
                  </a:lnTo>
                  <a:lnTo>
                    <a:pt x="842899" y="1863471"/>
                  </a:lnTo>
                  <a:lnTo>
                    <a:pt x="850392" y="1862213"/>
                  </a:lnTo>
                  <a:close/>
                </a:path>
                <a:path w="6940550" h="1911350">
                  <a:moveTo>
                    <a:pt x="880618" y="401701"/>
                  </a:moveTo>
                  <a:lnTo>
                    <a:pt x="856361" y="401701"/>
                  </a:lnTo>
                  <a:lnTo>
                    <a:pt x="856361" y="342138"/>
                  </a:lnTo>
                  <a:lnTo>
                    <a:pt x="836295" y="342138"/>
                  </a:lnTo>
                  <a:lnTo>
                    <a:pt x="836295" y="497078"/>
                  </a:lnTo>
                  <a:lnTo>
                    <a:pt x="856361" y="497078"/>
                  </a:lnTo>
                  <a:lnTo>
                    <a:pt x="856361" y="418592"/>
                  </a:lnTo>
                  <a:lnTo>
                    <a:pt x="880618" y="418592"/>
                  </a:lnTo>
                  <a:lnTo>
                    <a:pt x="880618" y="401701"/>
                  </a:lnTo>
                  <a:close/>
                </a:path>
                <a:path w="6940550" h="1911350">
                  <a:moveTo>
                    <a:pt x="910463" y="1755775"/>
                  </a:moveTo>
                  <a:lnTo>
                    <a:pt x="890397" y="1755775"/>
                  </a:lnTo>
                  <a:lnTo>
                    <a:pt x="890397" y="1816481"/>
                  </a:lnTo>
                  <a:lnTo>
                    <a:pt x="876300" y="1816481"/>
                  </a:lnTo>
                  <a:lnTo>
                    <a:pt x="876300" y="1758950"/>
                  </a:lnTo>
                  <a:lnTo>
                    <a:pt x="856361" y="1758950"/>
                  </a:lnTo>
                  <a:lnTo>
                    <a:pt x="856361" y="1906270"/>
                  </a:lnTo>
                  <a:lnTo>
                    <a:pt x="876300" y="1906270"/>
                  </a:lnTo>
                  <a:lnTo>
                    <a:pt x="876300" y="1833372"/>
                  </a:lnTo>
                  <a:lnTo>
                    <a:pt x="890397" y="1833372"/>
                  </a:lnTo>
                  <a:lnTo>
                    <a:pt x="890397" y="1910842"/>
                  </a:lnTo>
                  <a:lnTo>
                    <a:pt x="910463" y="1910842"/>
                  </a:lnTo>
                  <a:lnTo>
                    <a:pt x="910463" y="1833372"/>
                  </a:lnTo>
                  <a:lnTo>
                    <a:pt x="910463" y="1816481"/>
                  </a:lnTo>
                  <a:lnTo>
                    <a:pt x="910463" y="1755775"/>
                  </a:lnTo>
                  <a:close/>
                </a:path>
                <a:path w="6940550" h="1911350">
                  <a:moveTo>
                    <a:pt x="974471" y="807085"/>
                  </a:moveTo>
                  <a:lnTo>
                    <a:pt x="912495" y="807085"/>
                  </a:lnTo>
                  <a:lnTo>
                    <a:pt x="912495" y="776351"/>
                  </a:lnTo>
                  <a:lnTo>
                    <a:pt x="953897" y="776351"/>
                  </a:lnTo>
                  <a:lnTo>
                    <a:pt x="953897" y="759587"/>
                  </a:lnTo>
                  <a:lnTo>
                    <a:pt x="873760" y="759587"/>
                  </a:lnTo>
                  <a:lnTo>
                    <a:pt x="873760" y="720598"/>
                  </a:lnTo>
                  <a:lnTo>
                    <a:pt x="951484" y="720598"/>
                  </a:lnTo>
                  <a:lnTo>
                    <a:pt x="951484" y="703707"/>
                  </a:lnTo>
                  <a:lnTo>
                    <a:pt x="853440" y="703707"/>
                  </a:lnTo>
                  <a:lnTo>
                    <a:pt x="853440" y="776351"/>
                  </a:lnTo>
                  <a:lnTo>
                    <a:pt x="892302" y="776351"/>
                  </a:lnTo>
                  <a:lnTo>
                    <a:pt x="892302" y="807085"/>
                  </a:lnTo>
                  <a:lnTo>
                    <a:pt x="830580" y="807085"/>
                  </a:lnTo>
                  <a:lnTo>
                    <a:pt x="830580" y="823976"/>
                  </a:lnTo>
                  <a:lnTo>
                    <a:pt x="974471" y="823976"/>
                  </a:lnTo>
                  <a:lnTo>
                    <a:pt x="974471" y="807085"/>
                  </a:lnTo>
                  <a:close/>
                </a:path>
                <a:path w="6940550" h="1911350">
                  <a:moveTo>
                    <a:pt x="1028954" y="342138"/>
                  </a:moveTo>
                  <a:lnTo>
                    <a:pt x="1008761" y="342138"/>
                  </a:lnTo>
                  <a:lnTo>
                    <a:pt x="1008761" y="363601"/>
                  </a:lnTo>
                  <a:lnTo>
                    <a:pt x="1008761" y="379857"/>
                  </a:lnTo>
                  <a:lnTo>
                    <a:pt x="1008761" y="394970"/>
                  </a:lnTo>
                  <a:lnTo>
                    <a:pt x="979170" y="394970"/>
                  </a:lnTo>
                  <a:lnTo>
                    <a:pt x="979170" y="379857"/>
                  </a:lnTo>
                  <a:lnTo>
                    <a:pt x="1008761" y="379857"/>
                  </a:lnTo>
                  <a:lnTo>
                    <a:pt x="1008761" y="363601"/>
                  </a:lnTo>
                  <a:lnTo>
                    <a:pt x="979170" y="363601"/>
                  </a:lnTo>
                  <a:lnTo>
                    <a:pt x="979170" y="350901"/>
                  </a:lnTo>
                  <a:lnTo>
                    <a:pt x="959485" y="350901"/>
                  </a:lnTo>
                  <a:lnTo>
                    <a:pt x="959485" y="367792"/>
                  </a:lnTo>
                  <a:lnTo>
                    <a:pt x="959485" y="405892"/>
                  </a:lnTo>
                  <a:lnTo>
                    <a:pt x="924687" y="405892"/>
                  </a:lnTo>
                  <a:lnTo>
                    <a:pt x="924687" y="367792"/>
                  </a:lnTo>
                  <a:lnTo>
                    <a:pt x="959485" y="367792"/>
                  </a:lnTo>
                  <a:lnTo>
                    <a:pt x="959485" y="350901"/>
                  </a:lnTo>
                  <a:lnTo>
                    <a:pt x="905002" y="350901"/>
                  </a:lnTo>
                  <a:lnTo>
                    <a:pt x="905002" y="422783"/>
                  </a:lnTo>
                  <a:lnTo>
                    <a:pt x="979170" y="422783"/>
                  </a:lnTo>
                  <a:lnTo>
                    <a:pt x="979170" y="411226"/>
                  </a:lnTo>
                  <a:lnTo>
                    <a:pt x="1008761" y="411226"/>
                  </a:lnTo>
                  <a:lnTo>
                    <a:pt x="1008761" y="431673"/>
                  </a:lnTo>
                  <a:lnTo>
                    <a:pt x="1028954" y="431673"/>
                  </a:lnTo>
                  <a:lnTo>
                    <a:pt x="1028954" y="411226"/>
                  </a:lnTo>
                  <a:lnTo>
                    <a:pt x="1028954" y="405892"/>
                  </a:lnTo>
                  <a:lnTo>
                    <a:pt x="1028954" y="394970"/>
                  </a:lnTo>
                  <a:lnTo>
                    <a:pt x="1028954" y="379857"/>
                  </a:lnTo>
                  <a:lnTo>
                    <a:pt x="1028954" y="367792"/>
                  </a:lnTo>
                  <a:lnTo>
                    <a:pt x="1028954" y="363601"/>
                  </a:lnTo>
                  <a:lnTo>
                    <a:pt x="1028954" y="342138"/>
                  </a:lnTo>
                  <a:close/>
                </a:path>
                <a:path w="6940550" h="1911350">
                  <a:moveTo>
                    <a:pt x="1030351" y="464693"/>
                  </a:moveTo>
                  <a:lnTo>
                    <a:pt x="1009904" y="437870"/>
                  </a:lnTo>
                  <a:lnTo>
                    <a:pt x="1009904" y="460121"/>
                  </a:lnTo>
                  <a:lnTo>
                    <a:pt x="1009904" y="469519"/>
                  </a:lnTo>
                  <a:lnTo>
                    <a:pt x="1007364" y="473202"/>
                  </a:lnTo>
                  <a:lnTo>
                    <a:pt x="1002157" y="476123"/>
                  </a:lnTo>
                  <a:lnTo>
                    <a:pt x="996950" y="478917"/>
                  </a:lnTo>
                  <a:lnTo>
                    <a:pt x="989330" y="480314"/>
                  </a:lnTo>
                  <a:lnTo>
                    <a:pt x="968883" y="480314"/>
                  </a:lnTo>
                  <a:lnTo>
                    <a:pt x="961263" y="478917"/>
                  </a:lnTo>
                  <a:lnTo>
                    <a:pt x="951103" y="473075"/>
                  </a:lnTo>
                  <a:lnTo>
                    <a:pt x="948639" y="469519"/>
                  </a:lnTo>
                  <a:lnTo>
                    <a:pt x="948639" y="460121"/>
                  </a:lnTo>
                  <a:lnTo>
                    <a:pt x="951103" y="456438"/>
                  </a:lnTo>
                  <a:lnTo>
                    <a:pt x="956056" y="453517"/>
                  </a:lnTo>
                  <a:lnTo>
                    <a:pt x="961136" y="450596"/>
                  </a:lnTo>
                  <a:lnTo>
                    <a:pt x="968756" y="449072"/>
                  </a:lnTo>
                  <a:lnTo>
                    <a:pt x="989457" y="449072"/>
                  </a:lnTo>
                  <a:lnTo>
                    <a:pt x="997204" y="450596"/>
                  </a:lnTo>
                  <a:lnTo>
                    <a:pt x="1007364" y="456438"/>
                  </a:lnTo>
                  <a:lnTo>
                    <a:pt x="1009904" y="460121"/>
                  </a:lnTo>
                  <a:lnTo>
                    <a:pt x="1009904" y="437870"/>
                  </a:lnTo>
                  <a:lnTo>
                    <a:pt x="1009269" y="437527"/>
                  </a:lnTo>
                  <a:lnTo>
                    <a:pt x="1000531" y="434708"/>
                  </a:lnTo>
                  <a:lnTo>
                    <a:pt x="990498" y="433006"/>
                  </a:lnTo>
                  <a:lnTo>
                    <a:pt x="979170" y="432435"/>
                  </a:lnTo>
                  <a:lnTo>
                    <a:pt x="967879" y="433006"/>
                  </a:lnTo>
                  <a:lnTo>
                    <a:pt x="931519" y="451739"/>
                  </a:lnTo>
                  <a:lnTo>
                    <a:pt x="928116" y="464693"/>
                  </a:lnTo>
                  <a:lnTo>
                    <a:pt x="928966" y="471589"/>
                  </a:lnTo>
                  <a:lnTo>
                    <a:pt x="967828" y="496404"/>
                  </a:lnTo>
                  <a:lnTo>
                    <a:pt x="979170" y="496951"/>
                  </a:lnTo>
                  <a:lnTo>
                    <a:pt x="990498" y="496404"/>
                  </a:lnTo>
                  <a:lnTo>
                    <a:pt x="1024953" y="480314"/>
                  </a:lnTo>
                  <a:lnTo>
                    <a:pt x="1026934" y="477761"/>
                  </a:lnTo>
                  <a:lnTo>
                    <a:pt x="1029487" y="471589"/>
                  </a:lnTo>
                  <a:lnTo>
                    <a:pt x="1030351" y="464693"/>
                  </a:lnTo>
                  <a:close/>
                </a:path>
                <a:path w="6940550" h="1911350">
                  <a:moveTo>
                    <a:pt x="1066292" y="1880870"/>
                  </a:moveTo>
                  <a:lnTo>
                    <a:pt x="1065453" y="1874304"/>
                  </a:lnTo>
                  <a:lnTo>
                    <a:pt x="1062939" y="1868474"/>
                  </a:lnTo>
                  <a:lnTo>
                    <a:pt x="1062367" y="1867801"/>
                  </a:lnTo>
                  <a:lnTo>
                    <a:pt x="1058735" y="1863394"/>
                  </a:lnTo>
                  <a:lnTo>
                    <a:pt x="1052830" y="1859038"/>
                  </a:lnTo>
                  <a:lnTo>
                    <a:pt x="1045718" y="1855812"/>
                  </a:lnTo>
                  <a:lnTo>
                    <a:pt x="1045718" y="1880870"/>
                  </a:lnTo>
                  <a:lnTo>
                    <a:pt x="1045718" y="1885061"/>
                  </a:lnTo>
                  <a:lnTo>
                    <a:pt x="1043051" y="1888236"/>
                  </a:lnTo>
                  <a:lnTo>
                    <a:pt x="1037717" y="1890788"/>
                  </a:lnTo>
                  <a:lnTo>
                    <a:pt x="1032256" y="1893201"/>
                  </a:lnTo>
                  <a:lnTo>
                    <a:pt x="1024255" y="1894332"/>
                  </a:lnTo>
                  <a:lnTo>
                    <a:pt x="1003173" y="1894332"/>
                  </a:lnTo>
                  <a:lnTo>
                    <a:pt x="995172" y="1893201"/>
                  </a:lnTo>
                  <a:lnTo>
                    <a:pt x="989711" y="1890788"/>
                  </a:lnTo>
                  <a:lnTo>
                    <a:pt x="984377" y="1888236"/>
                  </a:lnTo>
                  <a:lnTo>
                    <a:pt x="981583" y="1885061"/>
                  </a:lnTo>
                  <a:lnTo>
                    <a:pt x="981583" y="1880870"/>
                  </a:lnTo>
                  <a:lnTo>
                    <a:pt x="983602" y="1875129"/>
                  </a:lnTo>
                  <a:lnTo>
                    <a:pt x="989634" y="1871052"/>
                  </a:lnTo>
                  <a:lnTo>
                    <a:pt x="999680" y="1868601"/>
                  </a:lnTo>
                  <a:lnTo>
                    <a:pt x="1013714" y="1867801"/>
                  </a:lnTo>
                  <a:lnTo>
                    <a:pt x="1027709" y="1868601"/>
                  </a:lnTo>
                  <a:lnTo>
                    <a:pt x="1037717" y="1871052"/>
                  </a:lnTo>
                  <a:lnTo>
                    <a:pt x="1043711" y="1875129"/>
                  </a:lnTo>
                  <a:lnTo>
                    <a:pt x="1045718" y="1880870"/>
                  </a:lnTo>
                  <a:lnTo>
                    <a:pt x="1045718" y="1855812"/>
                  </a:lnTo>
                  <a:lnTo>
                    <a:pt x="1045298" y="1855609"/>
                  </a:lnTo>
                  <a:lnTo>
                    <a:pt x="1036269" y="1853145"/>
                  </a:lnTo>
                  <a:lnTo>
                    <a:pt x="1025728" y="1851660"/>
                  </a:lnTo>
                  <a:lnTo>
                    <a:pt x="1013714" y="1851164"/>
                  </a:lnTo>
                  <a:lnTo>
                    <a:pt x="1001776" y="1851634"/>
                  </a:lnTo>
                  <a:lnTo>
                    <a:pt x="964438" y="1868385"/>
                  </a:lnTo>
                  <a:lnTo>
                    <a:pt x="961009" y="1880870"/>
                  </a:lnTo>
                  <a:lnTo>
                    <a:pt x="961859" y="1887613"/>
                  </a:lnTo>
                  <a:lnTo>
                    <a:pt x="1001763" y="1910346"/>
                  </a:lnTo>
                  <a:lnTo>
                    <a:pt x="1013714" y="1910842"/>
                  </a:lnTo>
                  <a:lnTo>
                    <a:pt x="1025652" y="1910346"/>
                  </a:lnTo>
                  <a:lnTo>
                    <a:pt x="1062266" y="1894332"/>
                  </a:lnTo>
                  <a:lnTo>
                    <a:pt x="1062926" y="1893544"/>
                  </a:lnTo>
                  <a:lnTo>
                    <a:pt x="1065453" y="1887613"/>
                  </a:lnTo>
                  <a:lnTo>
                    <a:pt x="1066292" y="1880870"/>
                  </a:lnTo>
                  <a:close/>
                </a:path>
                <a:path w="6940550" h="1911350">
                  <a:moveTo>
                    <a:pt x="1085596" y="1828927"/>
                  </a:moveTo>
                  <a:lnTo>
                    <a:pt x="1049401" y="1828927"/>
                  </a:lnTo>
                  <a:lnTo>
                    <a:pt x="1049401" y="1816608"/>
                  </a:lnTo>
                  <a:lnTo>
                    <a:pt x="1049401" y="1816481"/>
                  </a:lnTo>
                  <a:lnTo>
                    <a:pt x="1049401" y="1810893"/>
                  </a:lnTo>
                  <a:lnTo>
                    <a:pt x="1056652" y="1806587"/>
                  </a:lnTo>
                  <a:lnTo>
                    <a:pt x="1061402" y="1801749"/>
                  </a:lnTo>
                  <a:lnTo>
                    <a:pt x="1061859" y="1801291"/>
                  </a:lnTo>
                  <a:lnTo>
                    <a:pt x="1064983" y="1795018"/>
                  </a:lnTo>
                  <a:lnTo>
                    <a:pt x="1066038" y="1787779"/>
                  </a:lnTo>
                  <a:lnTo>
                    <a:pt x="1065174" y="1781213"/>
                  </a:lnTo>
                  <a:lnTo>
                    <a:pt x="1045464" y="1762899"/>
                  </a:lnTo>
                  <a:lnTo>
                    <a:pt x="1045464" y="1783334"/>
                  </a:lnTo>
                  <a:lnTo>
                    <a:pt x="1045464" y="1787779"/>
                  </a:lnTo>
                  <a:lnTo>
                    <a:pt x="1043482" y="1793875"/>
                  </a:lnTo>
                  <a:lnTo>
                    <a:pt x="1037539" y="1798243"/>
                  </a:lnTo>
                  <a:lnTo>
                    <a:pt x="1029335" y="1800428"/>
                  </a:lnTo>
                  <a:lnTo>
                    <a:pt x="1029335" y="1816608"/>
                  </a:lnTo>
                  <a:lnTo>
                    <a:pt x="1029335" y="1828927"/>
                  </a:lnTo>
                  <a:lnTo>
                    <a:pt x="997839" y="1828927"/>
                  </a:lnTo>
                  <a:lnTo>
                    <a:pt x="997839" y="1816481"/>
                  </a:lnTo>
                  <a:lnTo>
                    <a:pt x="1002665" y="1817116"/>
                  </a:lnTo>
                  <a:lnTo>
                    <a:pt x="1007999" y="1817370"/>
                  </a:lnTo>
                  <a:lnTo>
                    <a:pt x="1019302" y="1817370"/>
                  </a:lnTo>
                  <a:lnTo>
                    <a:pt x="1024509" y="1817116"/>
                  </a:lnTo>
                  <a:lnTo>
                    <a:pt x="1029335" y="1816608"/>
                  </a:lnTo>
                  <a:lnTo>
                    <a:pt x="1029335" y="1800428"/>
                  </a:lnTo>
                  <a:lnTo>
                    <a:pt x="1027620" y="1800872"/>
                  </a:lnTo>
                  <a:lnTo>
                    <a:pt x="1013714" y="1801749"/>
                  </a:lnTo>
                  <a:lnTo>
                    <a:pt x="1003554" y="1801749"/>
                  </a:lnTo>
                  <a:lnTo>
                    <a:pt x="995807" y="1800479"/>
                  </a:lnTo>
                  <a:lnTo>
                    <a:pt x="990219" y="1798066"/>
                  </a:lnTo>
                  <a:lnTo>
                    <a:pt x="984758" y="1795526"/>
                  </a:lnTo>
                  <a:lnTo>
                    <a:pt x="981964" y="1792097"/>
                  </a:lnTo>
                  <a:lnTo>
                    <a:pt x="981964" y="1783334"/>
                  </a:lnTo>
                  <a:lnTo>
                    <a:pt x="984631" y="1780032"/>
                  </a:lnTo>
                  <a:lnTo>
                    <a:pt x="990092" y="1777492"/>
                  </a:lnTo>
                  <a:lnTo>
                    <a:pt x="995426" y="1774952"/>
                  </a:lnTo>
                  <a:lnTo>
                    <a:pt x="1003300" y="1773682"/>
                  </a:lnTo>
                  <a:lnTo>
                    <a:pt x="1024255" y="1773682"/>
                  </a:lnTo>
                  <a:lnTo>
                    <a:pt x="1032129" y="1774952"/>
                  </a:lnTo>
                  <a:lnTo>
                    <a:pt x="1042797" y="1780032"/>
                  </a:lnTo>
                  <a:lnTo>
                    <a:pt x="1045464" y="1783334"/>
                  </a:lnTo>
                  <a:lnTo>
                    <a:pt x="1045464" y="1762899"/>
                  </a:lnTo>
                  <a:lnTo>
                    <a:pt x="1044943" y="1762658"/>
                  </a:lnTo>
                  <a:lnTo>
                    <a:pt x="1035977" y="1760245"/>
                  </a:lnTo>
                  <a:lnTo>
                    <a:pt x="1025563" y="1758797"/>
                  </a:lnTo>
                  <a:lnTo>
                    <a:pt x="1013714" y="1758315"/>
                  </a:lnTo>
                  <a:lnTo>
                    <a:pt x="1001852" y="1758797"/>
                  </a:lnTo>
                  <a:lnTo>
                    <a:pt x="964793" y="1775409"/>
                  </a:lnTo>
                  <a:lnTo>
                    <a:pt x="961390" y="1787779"/>
                  </a:lnTo>
                  <a:lnTo>
                    <a:pt x="962406" y="1794954"/>
                  </a:lnTo>
                  <a:lnTo>
                    <a:pt x="965492" y="1801202"/>
                  </a:lnTo>
                  <a:lnTo>
                    <a:pt x="970648" y="1806524"/>
                  </a:lnTo>
                  <a:lnTo>
                    <a:pt x="977900" y="1810893"/>
                  </a:lnTo>
                  <a:lnTo>
                    <a:pt x="977900" y="1828927"/>
                  </a:lnTo>
                  <a:lnTo>
                    <a:pt x="941832" y="1828927"/>
                  </a:lnTo>
                  <a:lnTo>
                    <a:pt x="941832" y="1845818"/>
                  </a:lnTo>
                  <a:lnTo>
                    <a:pt x="1085596" y="1845818"/>
                  </a:lnTo>
                  <a:lnTo>
                    <a:pt x="1085596" y="1828927"/>
                  </a:lnTo>
                  <a:close/>
                </a:path>
                <a:path w="6940550" h="1911350">
                  <a:moveTo>
                    <a:pt x="1929384" y="1548003"/>
                  </a:moveTo>
                  <a:lnTo>
                    <a:pt x="1922272" y="1538986"/>
                  </a:lnTo>
                  <a:lnTo>
                    <a:pt x="1920875" y="1538351"/>
                  </a:lnTo>
                  <a:lnTo>
                    <a:pt x="1919351" y="1537970"/>
                  </a:lnTo>
                  <a:lnTo>
                    <a:pt x="1917700" y="1537970"/>
                  </a:lnTo>
                  <a:lnTo>
                    <a:pt x="1916049" y="1537970"/>
                  </a:lnTo>
                  <a:lnTo>
                    <a:pt x="1906003" y="1548003"/>
                  </a:lnTo>
                  <a:lnTo>
                    <a:pt x="1906003" y="1551305"/>
                  </a:lnTo>
                  <a:lnTo>
                    <a:pt x="1906397" y="1552829"/>
                  </a:lnTo>
                  <a:lnTo>
                    <a:pt x="1907032" y="1554226"/>
                  </a:lnTo>
                  <a:lnTo>
                    <a:pt x="1907654" y="1555750"/>
                  </a:lnTo>
                  <a:lnTo>
                    <a:pt x="1916049" y="1561338"/>
                  </a:lnTo>
                  <a:lnTo>
                    <a:pt x="1919351" y="1561338"/>
                  </a:lnTo>
                  <a:lnTo>
                    <a:pt x="1920875" y="1561084"/>
                  </a:lnTo>
                  <a:lnTo>
                    <a:pt x="1922272" y="1560449"/>
                  </a:lnTo>
                  <a:lnTo>
                    <a:pt x="1923796" y="1559814"/>
                  </a:lnTo>
                  <a:lnTo>
                    <a:pt x="1924939" y="1559052"/>
                  </a:lnTo>
                  <a:lnTo>
                    <a:pt x="1925942" y="1557909"/>
                  </a:lnTo>
                  <a:lnTo>
                    <a:pt x="1927098" y="1556893"/>
                  </a:lnTo>
                  <a:lnTo>
                    <a:pt x="1927860" y="1555750"/>
                  </a:lnTo>
                  <a:lnTo>
                    <a:pt x="1928495" y="1554226"/>
                  </a:lnTo>
                  <a:lnTo>
                    <a:pt x="1929117" y="1552829"/>
                  </a:lnTo>
                  <a:lnTo>
                    <a:pt x="1929384" y="1551305"/>
                  </a:lnTo>
                  <a:lnTo>
                    <a:pt x="1929384" y="1548003"/>
                  </a:lnTo>
                  <a:close/>
                </a:path>
                <a:path w="6940550" h="1911350">
                  <a:moveTo>
                    <a:pt x="1929384" y="1365123"/>
                  </a:moveTo>
                  <a:lnTo>
                    <a:pt x="1922272" y="1356106"/>
                  </a:lnTo>
                  <a:lnTo>
                    <a:pt x="1920875" y="1355471"/>
                  </a:lnTo>
                  <a:lnTo>
                    <a:pt x="1919351" y="1355090"/>
                  </a:lnTo>
                  <a:lnTo>
                    <a:pt x="1917700" y="1355090"/>
                  </a:lnTo>
                  <a:lnTo>
                    <a:pt x="1916049" y="1355090"/>
                  </a:lnTo>
                  <a:lnTo>
                    <a:pt x="1906003" y="1365123"/>
                  </a:lnTo>
                  <a:lnTo>
                    <a:pt x="1906003" y="1368425"/>
                  </a:lnTo>
                  <a:lnTo>
                    <a:pt x="1906397" y="1369949"/>
                  </a:lnTo>
                  <a:lnTo>
                    <a:pt x="1907032" y="1371346"/>
                  </a:lnTo>
                  <a:lnTo>
                    <a:pt x="1907654" y="1372870"/>
                  </a:lnTo>
                  <a:lnTo>
                    <a:pt x="1916049" y="1378458"/>
                  </a:lnTo>
                  <a:lnTo>
                    <a:pt x="1919351" y="1378458"/>
                  </a:lnTo>
                  <a:lnTo>
                    <a:pt x="1920875" y="1378204"/>
                  </a:lnTo>
                  <a:lnTo>
                    <a:pt x="1922272" y="1377569"/>
                  </a:lnTo>
                  <a:lnTo>
                    <a:pt x="1923796" y="1376934"/>
                  </a:lnTo>
                  <a:lnTo>
                    <a:pt x="1924939" y="1376172"/>
                  </a:lnTo>
                  <a:lnTo>
                    <a:pt x="1925942" y="1375029"/>
                  </a:lnTo>
                  <a:lnTo>
                    <a:pt x="1927098" y="1374013"/>
                  </a:lnTo>
                  <a:lnTo>
                    <a:pt x="1927860" y="1372870"/>
                  </a:lnTo>
                  <a:lnTo>
                    <a:pt x="1928495" y="1371346"/>
                  </a:lnTo>
                  <a:lnTo>
                    <a:pt x="1929117" y="1369949"/>
                  </a:lnTo>
                  <a:lnTo>
                    <a:pt x="1929384" y="1368425"/>
                  </a:lnTo>
                  <a:lnTo>
                    <a:pt x="1929384" y="1365123"/>
                  </a:lnTo>
                  <a:close/>
                </a:path>
                <a:path w="6940550" h="1911350">
                  <a:moveTo>
                    <a:pt x="1972310" y="800100"/>
                  </a:moveTo>
                  <a:lnTo>
                    <a:pt x="1971763" y="792099"/>
                  </a:lnTo>
                  <a:lnTo>
                    <a:pt x="1971675" y="790575"/>
                  </a:lnTo>
                  <a:lnTo>
                    <a:pt x="1964880" y="791248"/>
                  </a:lnTo>
                  <a:lnTo>
                    <a:pt x="1954822" y="791718"/>
                  </a:lnTo>
                  <a:lnTo>
                    <a:pt x="1941499" y="792010"/>
                  </a:lnTo>
                  <a:lnTo>
                    <a:pt x="1924939" y="792099"/>
                  </a:lnTo>
                  <a:lnTo>
                    <a:pt x="1924939" y="717804"/>
                  </a:lnTo>
                  <a:lnTo>
                    <a:pt x="1967090" y="717804"/>
                  </a:lnTo>
                  <a:lnTo>
                    <a:pt x="1967090" y="707898"/>
                  </a:lnTo>
                  <a:lnTo>
                    <a:pt x="1914004" y="707898"/>
                  </a:lnTo>
                  <a:lnTo>
                    <a:pt x="1914004" y="801878"/>
                  </a:lnTo>
                  <a:lnTo>
                    <a:pt x="1934222" y="801763"/>
                  </a:lnTo>
                  <a:lnTo>
                    <a:pt x="1950681" y="801420"/>
                  </a:lnTo>
                  <a:lnTo>
                    <a:pt x="1963369" y="800862"/>
                  </a:lnTo>
                  <a:lnTo>
                    <a:pt x="1972310" y="800100"/>
                  </a:lnTo>
                  <a:close/>
                </a:path>
                <a:path w="6940550" h="1911350">
                  <a:moveTo>
                    <a:pt x="1990852" y="478155"/>
                  </a:moveTo>
                  <a:lnTo>
                    <a:pt x="1978799" y="447040"/>
                  </a:lnTo>
                  <a:lnTo>
                    <a:pt x="1974532" y="435991"/>
                  </a:lnTo>
                  <a:lnTo>
                    <a:pt x="1961502" y="402348"/>
                  </a:lnTo>
                  <a:lnTo>
                    <a:pt x="1961502" y="435991"/>
                  </a:lnTo>
                  <a:lnTo>
                    <a:pt x="1922907" y="435991"/>
                  </a:lnTo>
                  <a:lnTo>
                    <a:pt x="1940166" y="388620"/>
                  </a:lnTo>
                  <a:lnTo>
                    <a:pt x="1940814" y="387223"/>
                  </a:lnTo>
                  <a:lnTo>
                    <a:pt x="1941449" y="384810"/>
                  </a:lnTo>
                  <a:lnTo>
                    <a:pt x="1941957" y="381381"/>
                  </a:lnTo>
                  <a:lnTo>
                    <a:pt x="1942338" y="381381"/>
                  </a:lnTo>
                  <a:lnTo>
                    <a:pt x="1942896" y="384810"/>
                  </a:lnTo>
                  <a:lnTo>
                    <a:pt x="1943341" y="386969"/>
                  </a:lnTo>
                  <a:lnTo>
                    <a:pt x="1943989" y="388620"/>
                  </a:lnTo>
                  <a:lnTo>
                    <a:pt x="1961502" y="435991"/>
                  </a:lnTo>
                  <a:lnTo>
                    <a:pt x="1961502" y="402348"/>
                  </a:lnTo>
                  <a:lnTo>
                    <a:pt x="1953387" y="381381"/>
                  </a:lnTo>
                  <a:lnTo>
                    <a:pt x="1948434" y="368554"/>
                  </a:lnTo>
                  <a:lnTo>
                    <a:pt x="1936229" y="368554"/>
                  </a:lnTo>
                  <a:lnTo>
                    <a:pt x="1894192" y="478155"/>
                  </a:lnTo>
                  <a:lnTo>
                    <a:pt x="1907527" y="478155"/>
                  </a:lnTo>
                  <a:lnTo>
                    <a:pt x="1918589" y="447040"/>
                  </a:lnTo>
                  <a:lnTo>
                    <a:pt x="1965566" y="447040"/>
                  </a:lnTo>
                  <a:lnTo>
                    <a:pt x="1977517" y="478155"/>
                  </a:lnTo>
                  <a:lnTo>
                    <a:pt x="1990852" y="478155"/>
                  </a:lnTo>
                  <a:close/>
                </a:path>
                <a:path w="6940550" h="1911350">
                  <a:moveTo>
                    <a:pt x="1996186" y="698881"/>
                  </a:moveTo>
                  <a:lnTo>
                    <a:pt x="1985137" y="698881"/>
                  </a:lnTo>
                  <a:lnTo>
                    <a:pt x="1985137" y="748157"/>
                  </a:lnTo>
                  <a:lnTo>
                    <a:pt x="1955419" y="748157"/>
                  </a:lnTo>
                  <a:lnTo>
                    <a:pt x="1955419" y="758063"/>
                  </a:lnTo>
                  <a:lnTo>
                    <a:pt x="1985137" y="758063"/>
                  </a:lnTo>
                  <a:lnTo>
                    <a:pt x="1985137" y="834771"/>
                  </a:lnTo>
                  <a:lnTo>
                    <a:pt x="1996186" y="834771"/>
                  </a:lnTo>
                  <a:lnTo>
                    <a:pt x="1996186" y="698881"/>
                  </a:lnTo>
                  <a:close/>
                </a:path>
                <a:path w="6940550" h="1911350">
                  <a:moveTo>
                    <a:pt x="2023618" y="695960"/>
                  </a:moveTo>
                  <a:lnTo>
                    <a:pt x="2012442" y="695960"/>
                  </a:lnTo>
                  <a:lnTo>
                    <a:pt x="2012442" y="839470"/>
                  </a:lnTo>
                  <a:lnTo>
                    <a:pt x="2023618" y="839470"/>
                  </a:lnTo>
                  <a:lnTo>
                    <a:pt x="2023618" y="695960"/>
                  </a:lnTo>
                  <a:close/>
                </a:path>
                <a:path w="6940550" h="1911350">
                  <a:moveTo>
                    <a:pt x="2073910" y="439293"/>
                  </a:moveTo>
                  <a:lnTo>
                    <a:pt x="2071751" y="433197"/>
                  </a:lnTo>
                  <a:lnTo>
                    <a:pt x="2065896" y="426847"/>
                  </a:lnTo>
                  <a:lnTo>
                    <a:pt x="2062861" y="423545"/>
                  </a:lnTo>
                  <a:lnTo>
                    <a:pt x="2061337" y="422821"/>
                  </a:lnTo>
                  <a:lnTo>
                    <a:pt x="2061337" y="446532"/>
                  </a:lnTo>
                  <a:lnTo>
                    <a:pt x="2061337" y="452882"/>
                  </a:lnTo>
                  <a:lnTo>
                    <a:pt x="2059178" y="457835"/>
                  </a:lnTo>
                  <a:lnTo>
                    <a:pt x="2054987" y="461518"/>
                  </a:lnTo>
                  <a:lnTo>
                    <a:pt x="2050669" y="465074"/>
                  </a:lnTo>
                  <a:lnTo>
                    <a:pt x="2044827" y="466979"/>
                  </a:lnTo>
                  <a:lnTo>
                    <a:pt x="2019427" y="466979"/>
                  </a:lnTo>
                  <a:lnTo>
                    <a:pt x="2019427" y="426847"/>
                  </a:lnTo>
                  <a:lnTo>
                    <a:pt x="2034286" y="426847"/>
                  </a:lnTo>
                  <a:lnTo>
                    <a:pt x="2046109" y="428091"/>
                  </a:lnTo>
                  <a:lnTo>
                    <a:pt x="2054567" y="431787"/>
                  </a:lnTo>
                  <a:lnTo>
                    <a:pt x="2059635" y="437946"/>
                  </a:lnTo>
                  <a:lnTo>
                    <a:pt x="2061337" y="446532"/>
                  </a:lnTo>
                  <a:lnTo>
                    <a:pt x="2061337" y="422821"/>
                  </a:lnTo>
                  <a:lnTo>
                    <a:pt x="2057019" y="420751"/>
                  </a:lnTo>
                  <a:lnTo>
                    <a:pt x="2049526" y="419989"/>
                  </a:lnTo>
                  <a:lnTo>
                    <a:pt x="2049526" y="419735"/>
                  </a:lnTo>
                  <a:lnTo>
                    <a:pt x="2055495" y="417703"/>
                  </a:lnTo>
                  <a:lnTo>
                    <a:pt x="2058200" y="415798"/>
                  </a:lnTo>
                  <a:lnTo>
                    <a:pt x="2060194" y="414401"/>
                  </a:lnTo>
                  <a:lnTo>
                    <a:pt x="2066798" y="405003"/>
                  </a:lnTo>
                  <a:lnTo>
                    <a:pt x="2068449" y="399669"/>
                  </a:lnTo>
                  <a:lnTo>
                    <a:pt x="2068449" y="386080"/>
                  </a:lnTo>
                  <a:lnTo>
                    <a:pt x="2065655" y="379984"/>
                  </a:lnTo>
                  <a:lnTo>
                    <a:pt x="2065489" y="379857"/>
                  </a:lnTo>
                  <a:lnTo>
                    <a:pt x="2055876" y="371995"/>
                  </a:lnTo>
                  <a:lnTo>
                    <a:pt x="2055876" y="395986"/>
                  </a:lnTo>
                  <a:lnTo>
                    <a:pt x="2055876" y="402209"/>
                  </a:lnTo>
                  <a:lnTo>
                    <a:pt x="2053844" y="407035"/>
                  </a:lnTo>
                  <a:lnTo>
                    <a:pt x="2049780" y="410464"/>
                  </a:lnTo>
                  <a:lnTo>
                    <a:pt x="2045843" y="414020"/>
                  </a:lnTo>
                  <a:lnTo>
                    <a:pt x="2040128" y="415798"/>
                  </a:lnTo>
                  <a:lnTo>
                    <a:pt x="2019427" y="415798"/>
                  </a:lnTo>
                  <a:lnTo>
                    <a:pt x="2019427" y="379857"/>
                  </a:lnTo>
                  <a:lnTo>
                    <a:pt x="2034667" y="379857"/>
                  </a:lnTo>
                  <a:lnTo>
                    <a:pt x="2043925" y="380860"/>
                  </a:lnTo>
                  <a:lnTo>
                    <a:pt x="2050554" y="383882"/>
                  </a:lnTo>
                  <a:lnTo>
                    <a:pt x="2054542" y="388912"/>
                  </a:lnTo>
                  <a:lnTo>
                    <a:pt x="2055876" y="395986"/>
                  </a:lnTo>
                  <a:lnTo>
                    <a:pt x="2055876" y="371995"/>
                  </a:lnTo>
                  <a:lnTo>
                    <a:pt x="2054479" y="370840"/>
                  </a:lnTo>
                  <a:lnTo>
                    <a:pt x="2047113" y="368554"/>
                  </a:lnTo>
                  <a:lnTo>
                    <a:pt x="2007489" y="368554"/>
                  </a:lnTo>
                  <a:lnTo>
                    <a:pt x="2007489" y="478155"/>
                  </a:lnTo>
                  <a:lnTo>
                    <a:pt x="2038604" y="478155"/>
                  </a:lnTo>
                  <a:lnTo>
                    <a:pt x="2066645" y="466979"/>
                  </a:lnTo>
                  <a:lnTo>
                    <a:pt x="2070608" y="463550"/>
                  </a:lnTo>
                  <a:lnTo>
                    <a:pt x="2073910" y="456057"/>
                  </a:lnTo>
                  <a:lnTo>
                    <a:pt x="2073910" y="439293"/>
                  </a:lnTo>
                  <a:close/>
                </a:path>
                <a:path w="6940550" h="1911350">
                  <a:moveTo>
                    <a:pt x="2077085" y="1372489"/>
                  </a:moveTo>
                  <a:lnTo>
                    <a:pt x="2074037" y="1364996"/>
                  </a:lnTo>
                  <a:lnTo>
                    <a:pt x="2068842" y="1359916"/>
                  </a:lnTo>
                  <a:lnTo>
                    <a:pt x="2066544" y="1357668"/>
                  </a:lnTo>
                  <a:lnTo>
                    <a:pt x="2066544" y="1375410"/>
                  </a:lnTo>
                  <a:lnTo>
                    <a:pt x="2066544" y="1388110"/>
                  </a:lnTo>
                  <a:lnTo>
                    <a:pt x="2064512" y="1393444"/>
                  </a:lnTo>
                  <a:lnTo>
                    <a:pt x="2056511" y="1401445"/>
                  </a:lnTo>
                  <a:lnTo>
                    <a:pt x="2051431" y="1403477"/>
                  </a:lnTo>
                  <a:lnTo>
                    <a:pt x="2038985" y="1403477"/>
                  </a:lnTo>
                  <a:lnTo>
                    <a:pt x="2033778" y="1401445"/>
                  </a:lnTo>
                  <a:lnTo>
                    <a:pt x="2025904" y="1393317"/>
                  </a:lnTo>
                  <a:lnTo>
                    <a:pt x="2023872" y="1388110"/>
                  </a:lnTo>
                  <a:lnTo>
                    <a:pt x="2023872" y="1375410"/>
                  </a:lnTo>
                  <a:lnTo>
                    <a:pt x="2025777" y="1370203"/>
                  </a:lnTo>
                  <a:lnTo>
                    <a:pt x="2029955" y="1366012"/>
                  </a:lnTo>
                  <a:lnTo>
                    <a:pt x="2033778" y="1361948"/>
                  </a:lnTo>
                  <a:lnTo>
                    <a:pt x="2038858" y="1359916"/>
                  </a:lnTo>
                  <a:lnTo>
                    <a:pt x="2051431" y="1359916"/>
                  </a:lnTo>
                  <a:lnTo>
                    <a:pt x="2056638" y="1361948"/>
                  </a:lnTo>
                  <a:lnTo>
                    <a:pt x="2060575" y="1366012"/>
                  </a:lnTo>
                  <a:lnTo>
                    <a:pt x="2064639" y="1370076"/>
                  </a:lnTo>
                  <a:lnTo>
                    <a:pt x="2066544" y="1375410"/>
                  </a:lnTo>
                  <a:lnTo>
                    <a:pt x="2066544" y="1357668"/>
                  </a:lnTo>
                  <a:lnTo>
                    <a:pt x="2061845" y="1353058"/>
                  </a:lnTo>
                  <a:lnTo>
                    <a:pt x="2054225" y="1350137"/>
                  </a:lnTo>
                  <a:lnTo>
                    <a:pt x="2036191" y="1350137"/>
                  </a:lnTo>
                  <a:lnTo>
                    <a:pt x="2028571" y="1353185"/>
                  </a:lnTo>
                  <a:lnTo>
                    <a:pt x="2022475" y="1359154"/>
                  </a:lnTo>
                  <a:lnTo>
                    <a:pt x="2016252" y="1365123"/>
                  </a:lnTo>
                  <a:lnTo>
                    <a:pt x="2013254" y="1372489"/>
                  </a:lnTo>
                  <a:lnTo>
                    <a:pt x="2013254" y="1391031"/>
                  </a:lnTo>
                  <a:lnTo>
                    <a:pt x="2016252" y="1398397"/>
                  </a:lnTo>
                  <a:lnTo>
                    <a:pt x="2022475" y="1404366"/>
                  </a:lnTo>
                  <a:lnTo>
                    <a:pt x="2028571" y="1410335"/>
                  </a:lnTo>
                  <a:lnTo>
                    <a:pt x="2036191" y="1413256"/>
                  </a:lnTo>
                  <a:lnTo>
                    <a:pt x="2054225" y="1413256"/>
                  </a:lnTo>
                  <a:lnTo>
                    <a:pt x="2061718" y="1410335"/>
                  </a:lnTo>
                  <a:lnTo>
                    <a:pt x="2067941" y="1404493"/>
                  </a:lnTo>
                  <a:lnTo>
                    <a:pt x="2068969" y="1403477"/>
                  </a:lnTo>
                  <a:lnTo>
                    <a:pt x="2074037" y="1398524"/>
                  </a:lnTo>
                  <a:lnTo>
                    <a:pt x="2077085" y="1391031"/>
                  </a:lnTo>
                  <a:lnTo>
                    <a:pt x="2077085" y="1372489"/>
                  </a:lnTo>
                  <a:close/>
                </a:path>
                <a:path w="6940550" h="1911350">
                  <a:moveTo>
                    <a:pt x="2082292" y="1330198"/>
                  </a:moveTo>
                  <a:lnTo>
                    <a:pt x="2050415" y="1330198"/>
                  </a:lnTo>
                  <a:lnTo>
                    <a:pt x="2050415" y="1307973"/>
                  </a:lnTo>
                  <a:lnTo>
                    <a:pt x="2039239" y="1307973"/>
                  </a:lnTo>
                  <a:lnTo>
                    <a:pt x="2039239" y="1330198"/>
                  </a:lnTo>
                  <a:lnTo>
                    <a:pt x="2007362" y="1330198"/>
                  </a:lnTo>
                  <a:lnTo>
                    <a:pt x="2007362" y="1340104"/>
                  </a:lnTo>
                  <a:lnTo>
                    <a:pt x="2082292" y="1340104"/>
                  </a:lnTo>
                  <a:lnTo>
                    <a:pt x="2082292" y="1330198"/>
                  </a:lnTo>
                  <a:close/>
                </a:path>
                <a:path w="6940550" h="1911350">
                  <a:moveTo>
                    <a:pt x="2130552" y="1304417"/>
                  </a:moveTo>
                  <a:lnTo>
                    <a:pt x="2119376" y="1304417"/>
                  </a:lnTo>
                  <a:lnTo>
                    <a:pt x="2119376" y="1370584"/>
                  </a:lnTo>
                  <a:lnTo>
                    <a:pt x="2102358" y="1370584"/>
                  </a:lnTo>
                  <a:lnTo>
                    <a:pt x="2102358" y="1307211"/>
                  </a:lnTo>
                  <a:lnTo>
                    <a:pt x="2091436" y="1307211"/>
                  </a:lnTo>
                  <a:lnTo>
                    <a:pt x="2091436" y="1443482"/>
                  </a:lnTo>
                  <a:lnTo>
                    <a:pt x="2102358" y="1443482"/>
                  </a:lnTo>
                  <a:lnTo>
                    <a:pt x="2102358" y="1380490"/>
                  </a:lnTo>
                  <a:lnTo>
                    <a:pt x="2119376" y="1380490"/>
                  </a:lnTo>
                  <a:lnTo>
                    <a:pt x="2119376" y="1448054"/>
                  </a:lnTo>
                  <a:lnTo>
                    <a:pt x="2130552" y="1448054"/>
                  </a:lnTo>
                  <a:lnTo>
                    <a:pt x="2130552" y="1380490"/>
                  </a:lnTo>
                  <a:lnTo>
                    <a:pt x="2130552" y="1370584"/>
                  </a:lnTo>
                  <a:lnTo>
                    <a:pt x="2130552" y="1304417"/>
                  </a:lnTo>
                  <a:close/>
                </a:path>
                <a:path w="6940550" h="1911350">
                  <a:moveTo>
                    <a:pt x="2134489" y="366141"/>
                  </a:moveTo>
                  <a:lnTo>
                    <a:pt x="2129663" y="366141"/>
                  </a:lnTo>
                  <a:lnTo>
                    <a:pt x="2126107" y="369443"/>
                  </a:lnTo>
                  <a:lnTo>
                    <a:pt x="2121154" y="372872"/>
                  </a:lnTo>
                  <a:lnTo>
                    <a:pt x="2108708" y="379730"/>
                  </a:lnTo>
                  <a:lnTo>
                    <a:pt x="2102739" y="382270"/>
                  </a:lnTo>
                  <a:lnTo>
                    <a:pt x="2097405" y="383794"/>
                  </a:lnTo>
                  <a:lnTo>
                    <a:pt x="2097405" y="396494"/>
                  </a:lnTo>
                  <a:lnTo>
                    <a:pt x="2122678" y="383540"/>
                  </a:lnTo>
                  <a:lnTo>
                    <a:pt x="2122678" y="478155"/>
                  </a:lnTo>
                  <a:lnTo>
                    <a:pt x="2134489" y="478155"/>
                  </a:lnTo>
                  <a:lnTo>
                    <a:pt x="2134489" y="383540"/>
                  </a:lnTo>
                  <a:lnTo>
                    <a:pt x="2134489" y="366141"/>
                  </a:lnTo>
                  <a:close/>
                </a:path>
                <a:path w="6940550" h="1911350">
                  <a:moveTo>
                    <a:pt x="2135886" y="754253"/>
                  </a:moveTo>
                  <a:lnTo>
                    <a:pt x="2124964" y="717511"/>
                  </a:lnTo>
                  <a:lnTo>
                    <a:pt x="2124964" y="754253"/>
                  </a:lnTo>
                  <a:lnTo>
                    <a:pt x="2124494" y="762609"/>
                  </a:lnTo>
                  <a:lnTo>
                    <a:pt x="2106676" y="793369"/>
                  </a:lnTo>
                  <a:lnTo>
                    <a:pt x="2091563" y="793369"/>
                  </a:lnTo>
                  <a:lnTo>
                    <a:pt x="2073402" y="754253"/>
                  </a:lnTo>
                  <a:lnTo>
                    <a:pt x="2073859" y="745845"/>
                  </a:lnTo>
                  <a:lnTo>
                    <a:pt x="2091563" y="715264"/>
                  </a:lnTo>
                  <a:lnTo>
                    <a:pt x="2106803" y="715264"/>
                  </a:lnTo>
                  <a:lnTo>
                    <a:pt x="2124964" y="754253"/>
                  </a:lnTo>
                  <a:lnTo>
                    <a:pt x="2124964" y="717511"/>
                  </a:lnTo>
                  <a:lnTo>
                    <a:pt x="2099183" y="705358"/>
                  </a:lnTo>
                  <a:lnTo>
                    <a:pt x="2091296" y="706170"/>
                  </a:lnTo>
                  <a:lnTo>
                    <a:pt x="2065096" y="733869"/>
                  </a:lnTo>
                  <a:lnTo>
                    <a:pt x="2062607" y="754253"/>
                  </a:lnTo>
                  <a:lnTo>
                    <a:pt x="2063242" y="764997"/>
                  </a:lnTo>
                  <a:lnTo>
                    <a:pt x="2084349" y="799960"/>
                  </a:lnTo>
                  <a:lnTo>
                    <a:pt x="2099183" y="803275"/>
                  </a:lnTo>
                  <a:lnTo>
                    <a:pt x="2106980" y="802449"/>
                  </a:lnTo>
                  <a:lnTo>
                    <a:pt x="2114016" y="799960"/>
                  </a:lnTo>
                  <a:lnTo>
                    <a:pt x="2120265" y="795832"/>
                  </a:lnTo>
                  <a:lnTo>
                    <a:pt x="2122589" y="793369"/>
                  </a:lnTo>
                  <a:lnTo>
                    <a:pt x="2125726" y="790067"/>
                  </a:lnTo>
                  <a:lnTo>
                    <a:pt x="2130196" y="782904"/>
                  </a:lnTo>
                  <a:lnTo>
                    <a:pt x="2133384" y="774496"/>
                  </a:lnTo>
                  <a:lnTo>
                    <a:pt x="2135263" y="764984"/>
                  </a:lnTo>
                  <a:lnTo>
                    <a:pt x="2135886" y="754253"/>
                  </a:lnTo>
                  <a:close/>
                </a:path>
                <a:path w="6940550" h="1911350">
                  <a:moveTo>
                    <a:pt x="2173732" y="695960"/>
                  </a:moveTo>
                  <a:lnTo>
                    <a:pt x="2162556" y="695960"/>
                  </a:lnTo>
                  <a:lnTo>
                    <a:pt x="2162556" y="839470"/>
                  </a:lnTo>
                  <a:lnTo>
                    <a:pt x="2173732" y="839470"/>
                  </a:lnTo>
                  <a:lnTo>
                    <a:pt x="2173732" y="695960"/>
                  </a:lnTo>
                  <a:close/>
                </a:path>
                <a:path w="6940550" h="1911350">
                  <a:moveTo>
                    <a:pt x="2242693" y="441452"/>
                  </a:moveTo>
                  <a:lnTo>
                    <a:pt x="2240788" y="435610"/>
                  </a:lnTo>
                  <a:lnTo>
                    <a:pt x="2237105" y="430276"/>
                  </a:lnTo>
                  <a:lnTo>
                    <a:pt x="2233422" y="424815"/>
                  </a:lnTo>
                  <a:lnTo>
                    <a:pt x="2231809" y="423545"/>
                  </a:lnTo>
                  <a:lnTo>
                    <a:pt x="2230780" y="422732"/>
                  </a:lnTo>
                  <a:lnTo>
                    <a:pt x="2230780" y="439801"/>
                  </a:lnTo>
                  <a:lnTo>
                    <a:pt x="2230780" y="453644"/>
                  </a:lnTo>
                  <a:lnTo>
                    <a:pt x="2228723" y="458978"/>
                  </a:lnTo>
                  <a:lnTo>
                    <a:pt x="2219960" y="467741"/>
                  </a:lnTo>
                  <a:lnTo>
                    <a:pt x="2214372" y="469900"/>
                  </a:lnTo>
                  <a:lnTo>
                    <a:pt x="2200783" y="469900"/>
                  </a:lnTo>
                  <a:lnTo>
                    <a:pt x="2195195" y="467741"/>
                  </a:lnTo>
                  <a:lnTo>
                    <a:pt x="2186559" y="459359"/>
                  </a:lnTo>
                  <a:lnTo>
                    <a:pt x="2184400" y="453644"/>
                  </a:lnTo>
                  <a:lnTo>
                    <a:pt x="2184400" y="439801"/>
                  </a:lnTo>
                  <a:lnTo>
                    <a:pt x="2186686" y="434340"/>
                  </a:lnTo>
                  <a:lnTo>
                    <a:pt x="2195576" y="425704"/>
                  </a:lnTo>
                  <a:lnTo>
                    <a:pt x="2201037" y="423545"/>
                  </a:lnTo>
                  <a:lnTo>
                    <a:pt x="2214372" y="423545"/>
                  </a:lnTo>
                  <a:lnTo>
                    <a:pt x="2219960" y="425831"/>
                  </a:lnTo>
                  <a:lnTo>
                    <a:pt x="2224278" y="430276"/>
                  </a:lnTo>
                  <a:lnTo>
                    <a:pt x="2228723" y="434594"/>
                  </a:lnTo>
                  <a:lnTo>
                    <a:pt x="2230780" y="439801"/>
                  </a:lnTo>
                  <a:lnTo>
                    <a:pt x="2230780" y="422732"/>
                  </a:lnTo>
                  <a:lnTo>
                    <a:pt x="2228596" y="421005"/>
                  </a:lnTo>
                  <a:lnTo>
                    <a:pt x="2222627" y="418719"/>
                  </a:lnTo>
                  <a:lnTo>
                    <a:pt x="2227072" y="416306"/>
                  </a:lnTo>
                  <a:lnTo>
                    <a:pt x="2229269" y="414401"/>
                  </a:lnTo>
                  <a:lnTo>
                    <a:pt x="2230882" y="413004"/>
                  </a:lnTo>
                  <a:lnTo>
                    <a:pt x="2233803" y="408686"/>
                  </a:lnTo>
                  <a:lnTo>
                    <a:pt x="2236724" y="404495"/>
                  </a:lnTo>
                  <a:lnTo>
                    <a:pt x="2238121" y="399796"/>
                  </a:lnTo>
                  <a:lnTo>
                    <a:pt x="2238121" y="386715"/>
                  </a:lnTo>
                  <a:lnTo>
                    <a:pt x="2235327" y="379984"/>
                  </a:lnTo>
                  <a:lnTo>
                    <a:pt x="2231987" y="376936"/>
                  </a:lnTo>
                  <a:lnTo>
                    <a:pt x="2229485" y="374650"/>
                  </a:lnTo>
                  <a:lnTo>
                    <a:pt x="2226183" y="371716"/>
                  </a:lnTo>
                  <a:lnTo>
                    <a:pt x="2226183" y="401066"/>
                  </a:lnTo>
                  <a:lnTo>
                    <a:pt x="2224278" y="405511"/>
                  </a:lnTo>
                  <a:lnTo>
                    <a:pt x="2216912" y="412623"/>
                  </a:lnTo>
                  <a:lnTo>
                    <a:pt x="2212594" y="414401"/>
                  </a:lnTo>
                  <a:lnTo>
                    <a:pt x="2202561" y="414401"/>
                  </a:lnTo>
                  <a:lnTo>
                    <a:pt x="2198243" y="412623"/>
                  </a:lnTo>
                  <a:lnTo>
                    <a:pt x="2190877" y="405511"/>
                  </a:lnTo>
                  <a:lnTo>
                    <a:pt x="2189099" y="401066"/>
                  </a:lnTo>
                  <a:lnTo>
                    <a:pt x="2189099" y="390144"/>
                  </a:lnTo>
                  <a:lnTo>
                    <a:pt x="2190877" y="385699"/>
                  </a:lnTo>
                  <a:lnTo>
                    <a:pt x="2194433" y="382143"/>
                  </a:lnTo>
                  <a:lnTo>
                    <a:pt x="2197862" y="378587"/>
                  </a:lnTo>
                  <a:lnTo>
                    <a:pt x="2202307" y="376936"/>
                  </a:lnTo>
                  <a:lnTo>
                    <a:pt x="2212975" y="376936"/>
                  </a:lnTo>
                  <a:lnTo>
                    <a:pt x="2217420" y="378714"/>
                  </a:lnTo>
                  <a:lnTo>
                    <a:pt x="2220849" y="382270"/>
                  </a:lnTo>
                  <a:lnTo>
                    <a:pt x="2224405" y="385826"/>
                  </a:lnTo>
                  <a:lnTo>
                    <a:pt x="2226132" y="390144"/>
                  </a:lnTo>
                  <a:lnTo>
                    <a:pt x="2226183" y="401066"/>
                  </a:lnTo>
                  <a:lnTo>
                    <a:pt x="2226183" y="371716"/>
                  </a:lnTo>
                  <a:lnTo>
                    <a:pt x="2223643" y="369443"/>
                  </a:lnTo>
                  <a:lnTo>
                    <a:pt x="2216277" y="366776"/>
                  </a:lnTo>
                  <a:lnTo>
                    <a:pt x="2201799" y="366776"/>
                  </a:lnTo>
                  <a:lnTo>
                    <a:pt x="2176907" y="389509"/>
                  </a:lnTo>
                  <a:lnTo>
                    <a:pt x="2176907" y="399796"/>
                  </a:lnTo>
                  <a:lnTo>
                    <a:pt x="2178304" y="404368"/>
                  </a:lnTo>
                  <a:lnTo>
                    <a:pt x="2184146" y="413004"/>
                  </a:lnTo>
                  <a:lnTo>
                    <a:pt x="2187956" y="416306"/>
                  </a:lnTo>
                  <a:lnTo>
                    <a:pt x="2192655" y="418719"/>
                  </a:lnTo>
                  <a:lnTo>
                    <a:pt x="2186559" y="421005"/>
                  </a:lnTo>
                  <a:lnTo>
                    <a:pt x="2181733" y="424815"/>
                  </a:lnTo>
                  <a:lnTo>
                    <a:pt x="2178050" y="430276"/>
                  </a:lnTo>
                  <a:lnTo>
                    <a:pt x="2174240" y="435610"/>
                  </a:lnTo>
                  <a:lnTo>
                    <a:pt x="2172335" y="441452"/>
                  </a:lnTo>
                  <a:lnTo>
                    <a:pt x="2172335" y="457073"/>
                  </a:lnTo>
                  <a:lnTo>
                    <a:pt x="2207514" y="479933"/>
                  </a:lnTo>
                  <a:lnTo>
                    <a:pt x="2214943" y="479386"/>
                  </a:lnTo>
                  <a:lnTo>
                    <a:pt x="2221674" y="477710"/>
                  </a:lnTo>
                  <a:lnTo>
                    <a:pt x="2227618" y="474954"/>
                  </a:lnTo>
                  <a:lnTo>
                    <a:pt x="2232914" y="471043"/>
                  </a:lnTo>
                  <a:lnTo>
                    <a:pt x="2233917" y="469900"/>
                  </a:lnTo>
                  <a:lnTo>
                    <a:pt x="2237168" y="466229"/>
                  </a:lnTo>
                  <a:lnTo>
                    <a:pt x="2240229" y="460730"/>
                  </a:lnTo>
                  <a:lnTo>
                    <a:pt x="2242070" y="454507"/>
                  </a:lnTo>
                  <a:lnTo>
                    <a:pt x="2242693" y="447548"/>
                  </a:lnTo>
                  <a:lnTo>
                    <a:pt x="2242693" y="441452"/>
                  </a:lnTo>
                  <a:close/>
                </a:path>
                <a:path w="6940550" h="1911350">
                  <a:moveTo>
                    <a:pt x="2260727" y="1420622"/>
                  </a:moveTo>
                  <a:lnTo>
                    <a:pt x="2260181" y="1412494"/>
                  </a:lnTo>
                  <a:lnTo>
                    <a:pt x="2260092" y="1410970"/>
                  </a:lnTo>
                  <a:lnTo>
                    <a:pt x="2253653" y="1411351"/>
                  </a:lnTo>
                  <a:lnTo>
                    <a:pt x="2244280" y="1411732"/>
                  </a:lnTo>
                  <a:lnTo>
                    <a:pt x="2216658" y="1412494"/>
                  </a:lnTo>
                  <a:lnTo>
                    <a:pt x="2216658" y="1383919"/>
                  </a:lnTo>
                  <a:lnTo>
                    <a:pt x="2223770" y="1382420"/>
                  </a:lnTo>
                  <a:lnTo>
                    <a:pt x="2230082" y="1380020"/>
                  </a:lnTo>
                  <a:lnTo>
                    <a:pt x="2248916" y="1349756"/>
                  </a:lnTo>
                  <a:lnTo>
                    <a:pt x="2248255" y="1342390"/>
                  </a:lnTo>
                  <a:lnTo>
                    <a:pt x="2246299" y="1335773"/>
                  </a:lnTo>
                  <a:lnTo>
                    <a:pt x="2243010" y="1329880"/>
                  </a:lnTo>
                  <a:lnTo>
                    <a:pt x="2238603" y="1324991"/>
                  </a:lnTo>
                  <a:lnTo>
                    <a:pt x="2238375" y="1324737"/>
                  </a:lnTo>
                  <a:lnTo>
                    <a:pt x="2237613" y="1324190"/>
                  </a:lnTo>
                  <a:lnTo>
                    <a:pt x="2237613" y="1356868"/>
                  </a:lnTo>
                  <a:lnTo>
                    <a:pt x="2235073" y="1362710"/>
                  </a:lnTo>
                  <a:lnTo>
                    <a:pt x="2229866" y="1367409"/>
                  </a:lnTo>
                  <a:lnTo>
                    <a:pt x="2224786" y="1372108"/>
                  </a:lnTo>
                  <a:lnTo>
                    <a:pt x="2218309" y="1374394"/>
                  </a:lnTo>
                  <a:lnTo>
                    <a:pt x="2202561" y="1374394"/>
                  </a:lnTo>
                  <a:lnTo>
                    <a:pt x="2196211" y="1372108"/>
                  </a:lnTo>
                  <a:lnTo>
                    <a:pt x="2186178" y="1362837"/>
                  </a:lnTo>
                  <a:lnTo>
                    <a:pt x="2183638" y="1356868"/>
                  </a:lnTo>
                  <a:lnTo>
                    <a:pt x="2183638" y="1342390"/>
                  </a:lnTo>
                  <a:lnTo>
                    <a:pt x="2186178" y="1336421"/>
                  </a:lnTo>
                  <a:lnTo>
                    <a:pt x="2191131" y="1331849"/>
                  </a:lnTo>
                  <a:lnTo>
                    <a:pt x="2196211" y="1327277"/>
                  </a:lnTo>
                  <a:lnTo>
                    <a:pt x="2202688" y="1324991"/>
                  </a:lnTo>
                  <a:lnTo>
                    <a:pt x="2218309" y="1324991"/>
                  </a:lnTo>
                  <a:lnTo>
                    <a:pt x="2224786" y="1327277"/>
                  </a:lnTo>
                  <a:lnTo>
                    <a:pt x="2229866" y="1331976"/>
                  </a:lnTo>
                  <a:lnTo>
                    <a:pt x="2235073" y="1336548"/>
                  </a:lnTo>
                  <a:lnTo>
                    <a:pt x="2237549" y="1342390"/>
                  </a:lnTo>
                  <a:lnTo>
                    <a:pt x="2237613" y="1356868"/>
                  </a:lnTo>
                  <a:lnTo>
                    <a:pt x="2237613" y="1324190"/>
                  </a:lnTo>
                  <a:lnTo>
                    <a:pt x="2232672" y="1320571"/>
                  </a:lnTo>
                  <a:lnTo>
                    <a:pt x="2226259" y="1317599"/>
                  </a:lnTo>
                  <a:lnTo>
                    <a:pt x="2219096" y="1315808"/>
                  </a:lnTo>
                  <a:lnTo>
                    <a:pt x="2211197" y="1315212"/>
                  </a:lnTo>
                  <a:lnTo>
                    <a:pt x="2203158" y="1315834"/>
                  </a:lnTo>
                  <a:lnTo>
                    <a:pt x="2172893" y="1342517"/>
                  </a:lnTo>
                  <a:lnTo>
                    <a:pt x="2172208" y="1349756"/>
                  </a:lnTo>
                  <a:lnTo>
                    <a:pt x="2172208" y="1358900"/>
                  </a:lnTo>
                  <a:lnTo>
                    <a:pt x="2205355" y="1384046"/>
                  </a:lnTo>
                  <a:lnTo>
                    <a:pt x="2205355" y="1412621"/>
                  </a:lnTo>
                  <a:lnTo>
                    <a:pt x="2194966" y="1412862"/>
                  </a:lnTo>
                  <a:lnTo>
                    <a:pt x="2161540" y="1413129"/>
                  </a:lnTo>
                  <a:lnTo>
                    <a:pt x="2162556" y="1423035"/>
                  </a:lnTo>
                  <a:lnTo>
                    <a:pt x="2190051" y="1422895"/>
                  </a:lnTo>
                  <a:lnTo>
                    <a:pt x="2215591" y="1422450"/>
                  </a:lnTo>
                  <a:lnTo>
                    <a:pt x="2239149" y="1421701"/>
                  </a:lnTo>
                  <a:lnTo>
                    <a:pt x="2260727" y="1420622"/>
                  </a:lnTo>
                  <a:close/>
                </a:path>
                <a:path w="6940550" h="1911350">
                  <a:moveTo>
                    <a:pt x="2279777" y="1304417"/>
                  </a:moveTo>
                  <a:lnTo>
                    <a:pt x="2268601" y="1304417"/>
                  </a:lnTo>
                  <a:lnTo>
                    <a:pt x="2268601" y="1448054"/>
                  </a:lnTo>
                  <a:lnTo>
                    <a:pt x="2279777" y="1448054"/>
                  </a:lnTo>
                  <a:lnTo>
                    <a:pt x="2279777" y="1304417"/>
                  </a:lnTo>
                  <a:close/>
                </a:path>
                <a:path w="6940550" h="1911350">
                  <a:moveTo>
                    <a:pt x="2296541" y="802132"/>
                  </a:moveTo>
                  <a:lnTo>
                    <a:pt x="2295918" y="794385"/>
                  </a:lnTo>
                  <a:lnTo>
                    <a:pt x="2295779" y="792480"/>
                  </a:lnTo>
                  <a:lnTo>
                    <a:pt x="2287295" y="793318"/>
                  </a:lnTo>
                  <a:lnTo>
                    <a:pt x="2276551" y="793915"/>
                  </a:lnTo>
                  <a:lnTo>
                    <a:pt x="2263533" y="794270"/>
                  </a:lnTo>
                  <a:lnTo>
                    <a:pt x="2248281" y="794385"/>
                  </a:lnTo>
                  <a:lnTo>
                    <a:pt x="2231009" y="794385"/>
                  </a:lnTo>
                  <a:lnTo>
                    <a:pt x="2231009" y="759079"/>
                  </a:lnTo>
                  <a:lnTo>
                    <a:pt x="2272919" y="759079"/>
                  </a:lnTo>
                  <a:lnTo>
                    <a:pt x="2272919" y="749427"/>
                  </a:lnTo>
                  <a:lnTo>
                    <a:pt x="2231009" y="749427"/>
                  </a:lnTo>
                  <a:lnTo>
                    <a:pt x="2231009" y="718185"/>
                  </a:lnTo>
                  <a:lnTo>
                    <a:pt x="2288667" y="718185"/>
                  </a:lnTo>
                  <a:lnTo>
                    <a:pt x="2288667" y="708152"/>
                  </a:lnTo>
                  <a:lnTo>
                    <a:pt x="2219833" y="708152"/>
                  </a:lnTo>
                  <a:lnTo>
                    <a:pt x="2219833" y="804164"/>
                  </a:lnTo>
                  <a:lnTo>
                    <a:pt x="2263724" y="803960"/>
                  </a:lnTo>
                  <a:lnTo>
                    <a:pt x="2280793" y="803529"/>
                  </a:lnTo>
                  <a:lnTo>
                    <a:pt x="2288921" y="803021"/>
                  </a:lnTo>
                  <a:lnTo>
                    <a:pt x="2296541" y="802132"/>
                  </a:lnTo>
                  <a:close/>
                </a:path>
                <a:path w="6940550" h="1911350">
                  <a:moveTo>
                    <a:pt x="2324735" y="695960"/>
                  </a:moveTo>
                  <a:lnTo>
                    <a:pt x="2313686" y="695960"/>
                  </a:lnTo>
                  <a:lnTo>
                    <a:pt x="2313686" y="756412"/>
                  </a:lnTo>
                  <a:lnTo>
                    <a:pt x="2285365" y="756412"/>
                  </a:lnTo>
                  <a:lnTo>
                    <a:pt x="2285365" y="766191"/>
                  </a:lnTo>
                  <a:lnTo>
                    <a:pt x="2313686" y="766191"/>
                  </a:lnTo>
                  <a:lnTo>
                    <a:pt x="2313686" y="839470"/>
                  </a:lnTo>
                  <a:lnTo>
                    <a:pt x="2324735" y="839470"/>
                  </a:lnTo>
                  <a:lnTo>
                    <a:pt x="2324735" y="695960"/>
                  </a:lnTo>
                  <a:close/>
                </a:path>
                <a:path w="6940550" h="1911350">
                  <a:moveTo>
                    <a:pt x="2326513" y="422910"/>
                  </a:moveTo>
                  <a:lnTo>
                    <a:pt x="2324366" y="398335"/>
                  </a:lnTo>
                  <a:lnTo>
                    <a:pt x="2317953" y="380796"/>
                  </a:lnTo>
                  <a:lnTo>
                    <a:pt x="2314346" y="377253"/>
                  </a:lnTo>
                  <a:lnTo>
                    <a:pt x="2314346" y="422910"/>
                  </a:lnTo>
                  <a:lnTo>
                    <a:pt x="2314346" y="425577"/>
                  </a:lnTo>
                  <a:lnTo>
                    <a:pt x="2312974" y="444246"/>
                  </a:lnTo>
                  <a:lnTo>
                    <a:pt x="2308568" y="458495"/>
                  </a:lnTo>
                  <a:lnTo>
                    <a:pt x="2301265" y="467055"/>
                  </a:lnTo>
                  <a:lnTo>
                    <a:pt x="2291080" y="469900"/>
                  </a:lnTo>
                  <a:lnTo>
                    <a:pt x="2280831" y="467093"/>
                  </a:lnTo>
                  <a:lnTo>
                    <a:pt x="2273528" y="458660"/>
                  </a:lnTo>
                  <a:lnTo>
                    <a:pt x="2269159" y="444614"/>
                  </a:lnTo>
                  <a:lnTo>
                    <a:pt x="2267750" y="425577"/>
                  </a:lnTo>
                  <a:lnTo>
                    <a:pt x="2267851" y="422910"/>
                  </a:lnTo>
                  <a:lnTo>
                    <a:pt x="2269210" y="403948"/>
                  </a:lnTo>
                  <a:lnTo>
                    <a:pt x="2273706" y="388937"/>
                  </a:lnTo>
                  <a:lnTo>
                    <a:pt x="2281212" y="379945"/>
                  </a:lnTo>
                  <a:lnTo>
                    <a:pt x="2291715" y="376936"/>
                  </a:lnTo>
                  <a:lnTo>
                    <a:pt x="2301633" y="379895"/>
                  </a:lnTo>
                  <a:lnTo>
                    <a:pt x="2308745" y="388772"/>
                  </a:lnTo>
                  <a:lnTo>
                    <a:pt x="2313013" y="403567"/>
                  </a:lnTo>
                  <a:lnTo>
                    <a:pt x="2314346" y="422910"/>
                  </a:lnTo>
                  <a:lnTo>
                    <a:pt x="2314346" y="377253"/>
                  </a:lnTo>
                  <a:lnTo>
                    <a:pt x="2314029" y="376936"/>
                  </a:lnTo>
                  <a:lnTo>
                    <a:pt x="2307272" y="370281"/>
                  </a:lnTo>
                  <a:lnTo>
                    <a:pt x="2292350" y="366776"/>
                  </a:lnTo>
                  <a:lnTo>
                    <a:pt x="2283930" y="367715"/>
                  </a:lnTo>
                  <a:lnTo>
                    <a:pt x="2258009" y="400088"/>
                  </a:lnTo>
                  <a:lnTo>
                    <a:pt x="2255647" y="425577"/>
                  </a:lnTo>
                  <a:lnTo>
                    <a:pt x="2256193" y="437807"/>
                  </a:lnTo>
                  <a:lnTo>
                    <a:pt x="2275154" y="476402"/>
                  </a:lnTo>
                  <a:lnTo>
                    <a:pt x="2289810" y="479933"/>
                  </a:lnTo>
                  <a:lnTo>
                    <a:pt x="2298141" y="479031"/>
                  </a:lnTo>
                  <a:lnTo>
                    <a:pt x="2305443" y="476300"/>
                  </a:lnTo>
                  <a:lnTo>
                    <a:pt x="2311717" y="471741"/>
                  </a:lnTo>
                  <a:lnTo>
                    <a:pt x="2313228" y="469900"/>
                  </a:lnTo>
                  <a:lnTo>
                    <a:pt x="2316988" y="465328"/>
                  </a:lnTo>
                  <a:lnTo>
                    <a:pt x="2321153" y="457111"/>
                  </a:lnTo>
                  <a:lnTo>
                    <a:pt x="2324125" y="447319"/>
                  </a:lnTo>
                  <a:lnTo>
                    <a:pt x="2325916" y="435914"/>
                  </a:lnTo>
                  <a:lnTo>
                    <a:pt x="2326513" y="422910"/>
                  </a:lnTo>
                  <a:close/>
                </a:path>
                <a:path w="6940550" h="1911350">
                  <a:moveTo>
                    <a:pt x="2456815" y="1413764"/>
                  </a:moveTo>
                  <a:lnTo>
                    <a:pt x="2455938" y="1407160"/>
                  </a:lnTo>
                  <a:lnTo>
                    <a:pt x="2455545" y="1404112"/>
                  </a:lnTo>
                  <a:lnTo>
                    <a:pt x="2445918" y="1405445"/>
                  </a:lnTo>
                  <a:lnTo>
                    <a:pt x="2431326" y="1406398"/>
                  </a:lnTo>
                  <a:lnTo>
                    <a:pt x="2411768" y="1406969"/>
                  </a:lnTo>
                  <a:lnTo>
                    <a:pt x="2387219" y="1407160"/>
                  </a:lnTo>
                  <a:lnTo>
                    <a:pt x="2387219" y="1369695"/>
                  </a:lnTo>
                  <a:lnTo>
                    <a:pt x="2441702" y="1369695"/>
                  </a:lnTo>
                  <a:lnTo>
                    <a:pt x="2441702" y="1317117"/>
                  </a:lnTo>
                  <a:lnTo>
                    <a:pt x="2376043" y="1317117"/>
                  </a:lnTo>
                  <a:lnTo>
                    <a:pt x="2376043" y="1327023"/>
                  </a:lnTo>
                  <a:lnTo>
                    <a:pt x="2430653" y="1327023"/>
                  </a:lnTo>
                  <a:lnTo>
                    <a:pt x="2430653" y="1360170"/>
                  </a:lnTo>
                  <a:lnTo>
                    <a:pt x="2376043" y="1360170"/>
                  </a:lnTo>
                  <a:lnTo>
                    <a:pt x="2376043" y="1417066"/>
                  </a:lnTo>
                  <a:lnTo>
                    <a:pt x="2404732" y="1416862"/>
                  </a:lnTo>
                  <a:lnTo>
                    <a:pt x="2427757" y="1416227"/>
                  </a:lnTo>
                  <a:lnTo>
                    <a:pt x="2445118" y="1415199"/>
                  </a:lnTo>
                  <a:lnTo>
                    <a:pt x="2456815" y="1413764"/>
                  </a:lnTo>
                  <a:close/>
                </a:path>
                <a:path w="6940550" h="1911350">
                  <a:moveTo>
                    <a:pt x="2483104" y="1304417"/>
                  </a:moveTo>
                  <a:lnTo>
                    <a:pt x="2471928" y="1304417"/>
                  </a:lnTo>
                  <a:lnTo>
                    <a:pt x="2471928" y="1448054"/>
                  </a:lnTo>
                  <a:lnTo>
                    <a:pt x="2483104" y="1448054"/>
                  </a:lnTo>
                  <a:lnTo>
                    <a:pt x="2483104" y="1304417"/>
                  </a:lnTo>
                  <a:close/>
                </a:path>
                <a:path w="6940550" h="1911350">
                  <a:moveTo>
                    <a:pt x="2490470" y="709168"/>
                  </a:moveTo>
                  <a:lnTo>
                    <a:pt x="2423160" y="709168"/>
                  </a:lnTo>
                  <a:lnTo>
                    <a:pt x="2423160" y="719074"/>
                  </a:lnTo>
                  <a:lnTo>
                    <a:pt x="2478532" y="719074"/>
                  </a:lnTo>
                  <a:lnTo>
                    <a:pt x="2475915" y="732434"/>
                  </a:lnTo>
                  <a:lnTo>
                    <a:pt x="2457577" y="767080"/>
                  </a:lnTo>
                  <a:lnTo>
                    <a:pt x="2428329" y="791603"/>
                  </a:lnTo>
                  <a:lnTo>
                    <a:pt x="2417318" y="797052"/>
                  </a:lnTo>
                  <a:lnTo>
                    <a:pt x="2425700" y="805942"/>
                  </a:lnTo>
                  <a:lnTo>
                    <a:pt x="2464130" y="775893"/>
                  </a:lnTo>
                  <a:lnTo>
                    <a:pt x="2485898" y="737781"/>
                  </a:lnTo>
                  <a:lnTo>
                    <a:pt x="2489174" y="723798"/>
                  </a:lnTo>
                  <a:lnTo>
                    <a:pt x="2490470" y="709168"/>
                  </a:lnTo>
                  <a:close/>
                </a:path>
                <a:path w="6940550" h="1911350">
                  <a:moveTo>
                    <a:pt x="2530348" y="695960"/>
                  </a:moveTo>
                  <a:lnTo>
                    <a:pt x="2519172" y="695960"/>
                  </a:lnTo>
                  <a:lnTo>
                    <a:pt x="2519172" y="839470"/>
                  </a:lnTo>
                  <a:lnTo>
                    <a:pt x="2530348" y="839470"/>
                  </a:lnTo>
                  <a:lnTo>
                    <a:pt x="2530348" y="695960"/>
                  </a:lnTo>
                  <a:close/>
                </a:path>
                <a:path w="6940550" h="1911350">
                  <a:moveTo>
                    <a:pt x="2602992" y="1377315"/>
                  </a:moveTo>
                  <a:lnTo>
                    <a:pt x="2573731" y="1349756"/>
                  </a:lnTo>
                  <a:lnTo>
                    <a:pt x="2573312" y="1349146"/>
                  </a:lnTo>
                  <a:lnTo>
                    <a:pt x="2569819" y="1341970"/>
                  </a:lnTo>
                  <a:lnTo>
                    <a:pt x="2567736" y="1334808"/>
                  </a:lnTo>
                  <a:lnTo>
                    <a:pt x="2567051" y="1327658"/>
                  </a:lnTo>
                  <a:lnTo>
                    <a:pt x="2567051" y="1322324"/>
                  </a:lnTo>
                  <a:lnTo>
                    <a:pt x="2598293" y="1322324"/>
                  </a:lnTo>
                  <a:lnTo>
                    <a:pt x="2598293" y="1312164"/>
                  </a:lnTo>
                  <a:lnTo>
                    <a:pt x="2524379" y="1312164"/>
                  </a:lnTo>
                  <a:lnTo>
                    <a:pt x="2524379" y="1322324"/>
                  </a:lnTo>
                  <a:lnTo>
                    <a:pt x="2556256" y="1322324"/>
                  </a:lnTo>
                  <a:lnTo>
                    <a:pt x="2556256" y="1327658"/>
                  </a:lnTo>
                  <a:lnTo>
                    <a:pt x="2539936" y="1365567"/>
                  </a:lnTo>
                  <a:lnTo>
                    <a:pt x="2519553" y="1381379"/>
                  </a:lnTo>
                  <a:lnTo>
                    <a:pt x="2527554" y="1389126"/>
                  </a:lnTo>
                  <a:lnTo>
                    <a:pt x="2556306" y="1360157"/>
                  </a:lnTo>
                  <a:lnTo>
                    <a:pt x="2561971" y="1349756"/>
                  </a:lnTo>
                  <a:lnTo>
                    <a:pt x="2564638" y="1355344"/>
                  </a:lnTo>
                  <a:lnTo>
                    <a:pt x="2595626" y="1385316"/>
                  </a:lnTo>
                  <a:lnTo>
                    <a:pt x="2602992" y="1377315"/>
                  </a:lnTo>
                  <a:close/>
                </a:path>
                <a:path w="6940550" h="1911350">
                  <a:moveTo>
                    <a:pt x="2635377" y="1304417"/>
                  </a:moveTo>
                  <a:lnTo>
                    <a:pt x="2624201" y="1304417"/>
                  </a:lnTo>
                  <a:lnTo>
                    <a:pt x="2624201" y="1340739"/>
                  </a:lnTo>
                  <a:lnTo>
                    <a:pt x="2590673" y="1340739"/>
                  </a:lnTo>
                  <a:lnTo>
                    <a:pt x="2590673" y="1350645"/>
                  </a:lnTo>
                  <a:lnTo>
                    <a:pt x="2624201" y="1350645"/>
                  </a:lnTo>
                  <a:lnTo>
                    <a:pt x="2624201" y="1406525"/>
                  </a:lnTo>
                  <a:lnTo>
                    <a:pt x="2635377" y="1406525"/>
                  </a:lnTo>
                  <a:lnTo>
                    <a:pt x="2635377" y="1304417"/>
                  </a:lnTo>
                  <a:close/>
                </a:path>
                <a:path w="6940550" h="1911350">
                  <a:moveTo>
                    <a:pt x="2639060" y="1433576"/>
                  </a:moveTo>
                  <a:lnTo>
                    <a:pt x="2558034" y="1433576"/>
                  </a:lnTo>
                  <a:lnTo>
                    <a:pt x="2558034" y="1396365"/>
                  </a:lnTo>
                  <a:lnTo>
                    <a:pt x="2546858" y="1396365"/>
                  </a:lnTo>
                  <a:lnTo>
                    <a:pt x="2546858" y="1443355"/>
                  </a:lnTo>
                  <a:lnTo>
                    <a:pt x="2639060" y="1443355"/>
                  </a:lnTo>
                  <a:lnTo>
                    <a:pt x="2639060" y="1433576"/>
                  </a:lnTo>
                  <a:close/>
                </a:path>
                <a:path w="6940550" h="1911350">
                  <a:moveTo>
                    <a:pt x="2639060" y="702818"/>
                  </a:moveTo>
                  <a:lnTo>
                    <a:pt x="2628138" y="702818"/>
                  </a:lnTo>
                  <a:lnTo>
                    <a:pt x="2628138" y="730377"/>
                  </a:lnTo>
                  <a:lnTo>
                    <a:pt x="2628138" y="740283"/>
                  </a:lnTo>
                  <a:lnTo>
                    <a:pt x="2628138" y="765683"/>
                  </a:lnTo>
                  <a:lnTo>
                    <a:pt x="2584196" y="765683"/>
                  </a:lnTo>
                  <a:lnTo>
                    <a:pt x="2584196" y="740283"/>
                  </a:lnTo>
                  <a:lnTo>
                    <a:pt x="2628138" y="740283"/>
                  </a:lnTo>
                  <a:lnTo>
                    <a:pt x="2628138" y="730377"/>
                  </a:lnTo>
                  <a:lnTo>
                    <a:pt x="2584196" y="730377"/>
                  </a:lnTo>
                  <a:lnTo>
                    <a:pt x="2584196" y="702818"/>
                  </a:lnTo>
                  <a:lnTo>
                    <a:pt x="2573274" y="702818"/>
                  </a:lnTo>
                  <a:lnTo>
                    <a:pt x="2573274" y="775589"/>
                  </a:lnTo>
                  <a:lnTo>
                    <a:pt x="2639060" y="775589"/>
                  </a:lnTo>
                  <a:lnTo>
                    <a:pt x="2639060" y="765683"/>
                  </a:lnTo>
                  <a:lnTo>
                    <a:pt x="2639060" y="740283"/>
                  </a:lnTo>
                  <a:lnTo>
                    <a:pt x="2639060" y="730377"/>
                  </a:lnTo>
                  <a:lnTo>
                    <a:pt x="2639060" y="702818"/>
                  </a:lnTo>
                  <a:close/>
                </a:path>
                <a:path w="6940550" h="1911350">
                  <a:moveTo>
                    <a:pt x="2681351" y="824992"/>
                  </a:moveTo>
                  <a:lnTo>
                    <a:pt x="2600960" y="824992"/>
                  </a:lnTo>
                  <a:lnTo>
                    <a:pt x="2600960" y="790956"/>
                  </a:lnTo>
                  <a:lnTo>
                    <a:pt x="2589911" y="790956"/>
                  </a:lnTo>
                  <a:lnTo>
                    <a:pt x="2589911" y="834898"/>
                  </a:lnTo>
                  <a:lnTo>
                    <a:pt x="2681351" y="834898"/>
                  </a:lnTo>
                  <a:lnTo>
                    <a:pt x="2681351" y="824992"/>
                  </a:lnTo>
                  <a:close/>
                </a:path>
                <a:path w="6940550" h="1911350">
                  <a:moveTo>
                    <a:pt x="2699004" y="740537"/>
                  </a:moveTo>
                  <a:lnTo>
                    <a:pt x="2677287" y="740537"/>
                  </a:lnTo>
                  <a:lnTo>
                    <a:pt x="2677287" y="695960"/>
                  </a:lnTo>
                  <a:lnTo>
                    <a:pt x="2666238" y="695960"/>
                  </a:lnTo>
                  <a:lnTo>
                    <a:pt x="2666238" y="800735"/>
                  </a:lnTo>
                  <a:lnTo>
                    <a:pt x="2677287" y="800735"/>
                  </a:lnTo>
                  <a:lnTo>
                    <a:pt x="2677287" y="750697"/>
                  </a:lnTo>
                  <a:lnTo>
                    <a:pt x="2699004" y="750697"/>
                  </a:lnTo>
                  <a:lnTo>
                    <a:pt x="2699004" y="740537"/>
                  </a:lnTo>
                  <a:close/>
                </a:path>
                <a:path w="6940550" h="1911350">
                  <a:moveTo>
                    <a:pt x="2849372" y="708533"/>
                  </a:moveTo>
                  <a:lnTo>
                    <a:pt x="2838450" y="708533"/>
                  </a:lnTo>
                  <a:lnTo>
                    <a:pt x="2838450" y="718312"/>
                  </a:lnTo>
                  <a:lnTo>
                    <a:pt x="2838450" y="787527"/>
                  </a:lnTo>
                  <a:lnTo>
                    <a:pt x="2792730" y="787527"/>
                  </a:lnTo>
                  <a:lnTo>
                    <a:pt x="2792730" y="718312"/>
                  </a:lnTo>
                  <a:lnTo>
                    <a:pt x="2838450" y="718312"/>
                  </a:lnTo>
                  <a:lnTo>
                    <a:pt x="2838450" y="708533"/>
                  </a:lnTo>
                  <a:lnTo>
                    <a:pt x="2781681" y="708533"/>
                  </a:lnTo>
                  <a:lnTo>
                    <a:pt x="2781681" y="797306"/>
                  </a:lnTo>
                  <a:lnTo>
                    <a:pt x="2849372" y="797306"/>
                  </a:lnTo>
                  <a:lnTo>
                    <a:pt x="2849372" y="787527"/>
                  </a:lnTo>
                  <a:lnTo>
                    <a:pt x="2849372" y="718312"/>
                  </a:lnTo>
                  <a:lnTo>
                    <a:pt x="2849372" y="708533"/>
                  </a:lnTo>
                  <a:close/>
                </a:path>
                <a:path w="6940550" h="1911350">
                  <a:moveTo>
                    <a:pt x="2908681" y="753491"/>
                  </a:moveTo>
                  <a:lnTo>
                    <a:pt x="2883916" y="753491"/>
                  </a:lnTo>
                  <a:lnTo>
                    <a:pt x="2883916" y="695960"/>
                  </a:lnTo>
                  <a:lnTo>
                    <a:pt x="2872740" y="695960"/>
                  </a:lnTo>
                  <a:lnTo>
                    <a:pt x="2872740" y="839470"/>
                  </a:lnTo>
                  <a:lnTo>
                    <a:pt x="2883916" y="839470"/>
                  </a:lnTo>
                  <a:lnTo>
                    <a:pt x="2883916" y="763397"/>
                  </a:lnTo>
                  <a:lnTo>
                    <a:pt x="2908681" y="763397"/>
                  </a:lnTo>
                  <a:lnTo>
                    <a:pt x="2908681" y="753491"/>
                  </a:lnTo>
                  <a:close/>
                </a:path>
                <a:path w="6940550" h="1911350">
                  <a:moveTo>
                    <a:pt x="2988310" y="708406"/>
                  </a:moveTo>
                  <a:lnTo>
                    <a:pt x="2934081" y="708406"/>
                  </a:lnTo>
                  <a:lnTo>
                    <a:pt x="2934081" y="718185"/>
                  </a:lnTo>
                  <a:lnTo>
                    <a:pt x="2976499" y="718185"/>
                  </a:lnTo>
                  <a:lnTo>
                    <a:pt x="2976118" y="725932"/>
                  </a:lnTo>
                  <a:lnTo>
                    <a:pt x="2974594" y="733171"/>
                  </a:lnTo>
                  <a:lnTo>
                    <a:pt x="2972308" y="740029"/>
                  </a:lnTo>
                  <a:lnTo>
                    <a:pt x="2928239" y="743331"/>
                  </a:lnTo>
                  <a:lnTo>
                    <a:pt x="2932176" y="753872"/>
                  </a:lnTo>
                  <a:lnTo>
                    <a:pt x="2968625" y="749173"/>
                  </a:lnTo>
                  <a:lnTo>
                    <a:pt x="2965564" y="755700"/>
                  </a:lnTo>
                  <a:lnTo>
                    <a:pt x="2961741" y="762317"/>
                  </a:lnTo>
                  <a:lnTo>
                    <a:pt x="2932633" y="793191"/>
                  </a:lnTo>
                  <a:lnTo>
                    <a:pt x="2925445" y="797560"/>
                  </a:lnTo>
                  <a:lnTo>
                    <a:pt x="2934335" y="805307"/>
                  </a:lnTo>
                  <a:lnTo>
                    <a:pt x="2957055" y="785596"/>
                  </a:lnTo>
                  <a:lnTo>
                    <a:pt x="2973603" y="762863"/>
                  </a:lnTo>
                  <a:lnTo>
                    <a:pt x="2979140" y="749173"/>
                  </a:lnTo>
                  <a:lnTo>
                    <a:pt x="2984017" y="737120"/>
                  </a:lnTo>
                  <a:lnTo>
                    <a:pt x="2988310" y="708406"/>
                  </a:lnTo>
                  <a:close/>
                </a:path>
                <a:path w="6940550" h="1911350">
                  <a:moveTo>
                    <a:pt x="3019679" y="698881"/>
                  </a:moveTo>
                  <a:lnTo>
                    <a:pt x="3008757" y="698881"/>
                  </a:lnTo>
                  <a:lnTo>
                    <a:pt x="3008757" y="751840"/>
                  </a:lnTo>
                  <a:lnTo>
                    <a:pt x="2981706" y="751840"/>
                  </a:lnTo>
                  <a:lnTo>
                    <a:pt x="2981706" y="761746"/>
                  </a:lnTo>
                  <a:lnTo>
                    <a:pt x="3008757" y="761746"/>
                  </a:lnTo>
                  <a:lnTo>
                    <a:pt x="3008757" y="834771"/>
                  </a:lnTo>
                  <a:lnTo>
                    <a:pt x="3019679" y="834771"/>
                  </a:lnTo>
                  <a:lnTo>
                    <a:pt x="3019679" y="698881"/>
                  </a:lnTo>
                  <a:close/>
                </a:path>
                <a:path w="6940550" h="1911350">
                  <a:moveTo>
                    <a:pt x="3046222" y="695960"/>
                  </a:moveTo>
                  <a:lnTo>
                    <a:pt x="3035046" y="695960"/>
                  </a:lnTo>
                  <a:lnTo>
                    <a:pt x="3035046" y="839470"/>
                  </a:lnTo>
                  <a:lnTo>
                    <a:pt x="3046222" y="839470"/>
                  </a:lnTo>
                  <a:lnTo>
                    <a:pt x="3046222" y="695960"/>
                  </a:lnTo>
                  <a:close/>
                </a:path>
                <a:path w="6940550" h="1911350">
                  <a:moveTo>
                    <a:pt x="3168015" y="767588"/>
                  </a:moveTo>
                  <a:lnTo>
                    <a:pt x="3167354" y="759460"/>
                  </a:lnTo>
                  <a:lnTo>
                    <a:pt x="3167253" y="758190"/>
                  </a:lnTo>
                  <a:lnTo>
                    <a:pt x="3157309" y="758774"/>
                  </a:lnTo>
                  <a:lnTo>
                    <a:pt x="3145218" y="759167"/>
                  </a:lnTo>
                  <a:lnTo>
                    <a:pt x="3130918" y="759396"/>
                  </a:lnTo>
                  <a:lnTo>
                    <a:pt x="3114421" y="759460"/>
                  </a:lnTo>
                  <a:lnTo>
                    <a:pt x="3104642" y="759460"/>
                  </a:lnTo>
                  <a:lnTo>
                    <a:pt x="3104642" y="740791"/>
                  </a:lnTo>
                  <a:lnTo>
                    <a:pt x="3155061" y="740791"/>
                  </a:lnTo>
                  <a:lnTo>
                    <a:pt x="3155061" y="731139"/>
                  </a:lnTo>
                  <a:lnTo>
                    <a:pt x="3104642" y="731139"/>
                  </a:lnTo>
                  <a:lnTo>
                    <a:pt x="3104642" y="713232"/>
                  </a:lnTo>
                  <a:lnTo>
                    <a:pt x="3162300" y="713232"/>
                  </a:lnTo>
                  <a:lnTo>
                    <a:pt x="3162300" y="703326"/>
                  </a:lnTo>
                  <a:lnTo>
                    <a:pt x="3093466" y="703326"/>
                  </a:lnTo>
                  <a:lnTo>
                    <a:pt x="3093466" y="769366"/>
                  </a:lnTo>
                  <a:lnTo>
                    <a:pt x="3115983" y="769251"/>
                  </a:lnTo>
                  <a:lnTo>
                    <a:pt x="3135922" y="768908"/>
                  </a:lnTo>
                  <a:lnTo>
                    <a:pt x="3153270" y="768350"/>
                  </a:lnTo>
                  <a:lnTo>
                    <a:pt x="3168015" y="767588"/>
                  </a:lnTo>
                  <a:close/>
                </a:path>
                <a:path w="6940550" h="1911350">
                  <a:moveTo>
                    <a:pt x="3196082" y="695960"/>
                  </a:moveTo>
                  <a:lnTo>
                    <a:pt x="3184906" y="695960"/>
                  </a:lnTo>
                  <a:lnTo>
                    <a:pt x="3184906" y="783844"/>
                  </a:lnTo>
                  <a:lnTo>
                    <a:pt x="3196082" y="783844"/>
                  </a:lnTo>
                  <a:lnTo>
                    <a:pt x="3196082" y="695960"/>
                  </a:lnTo>
                  <a:close/>
                </a:path>
                <a:path w="6940550" h="1911350">
                  <a:moveTo>
                    <a:pt x="3198368" y="802767"/>
                  </a:moveTo>
                  <a:lnTo>
                    <a:pt x="3194304" y="796290"/>
                  </a:lnTo>
                  <a:lnTo>
                    <a:pt x="3189732" y="793623"/>
                  </a:lnTo>
                  <a:lnTo>
                    <a:pt x="3186684" y="791845"/>
                  </a:lnTo>
                  <a:lnTo>
                    <a:pt x="3186684" y="805561"/>
                  </a:lnTo>
                  <a:lnTo>
                    <a:pt x="3186684" y="816102"/>
                  </a:lnTo>
                  <a:lnTo>
                    <a:pt x="3183763" y="820166"/>
                  </a:lnTo>
                  <a:lnTo>
                    <a:pt x="3151124" y="828040"/>
                  </a:lnTo>
                  <a:lnTo>
                    <a:pt x="3143046" y="827760"/>
                  </a:lnTo>
                  <a:lnTo>
                    <a:pt x="3115945" y="816102"/>
                  </a:lnTo>
                  <a:lnTo>
                    <a:pt x="3115945" y="805561"/>
                  </a:lnTo>
                  <a:lnTo>
                    <a:pt x="3151124" y="793623"/>
                  </a:lnTo>
                  <a:lnTo>
                    <a:pt x="3159264" y="793915"/>
                  </a:lnTo>
                  <a:lnTo>
                    <a:pt x="3186684" y="805561"/>
                  </a:lnTo>
                  <a:lnTo>
                    <a:pt x="3186684" y="791845"/>
                  </a:lnTo>
                  <a:lnTo>
                    <a:pt x="3151124" y="784225"/>
                  </a:lnTo>
                  <a:lnTo>
                    <a:pt x="3140519" y="784682"/>
                  </a:lnTo>
                  <a:lnTo>
                    <a:pt x="3104134" y="802767"/>
                  </a:lnTo>
                  <a:lnTo>
                    <a:pt x="3104210" y="819023"/>
                  </a:lnTo>
                  <a:lnTo>
                    <a:pt x="3140570" y="837120"/>
                  </a:lnTo>
                  <a:lnTo>
                    <a:pt x="3151124" y="837565"/>
                  </a:lnTo>
                  <a:lnTo>
                    <a:pt x="3161817" y="837120"/>
                  </a:lnTo>
                  <a:lnTo>
                    <a:pt x="3171266" y="835748"/>
                  </a:lnTo>
                  <a:lnTo>
                    <a:pt x="3179330" y="833501"/>
                  </a:lnTo>
                  <a:lnTo>
                    <a:pt x="3186176" y="830326"/>
                  </a:lnTo>
                  <a:lnTo>
                    <a:pt x="3190024" y="828040"/>
                  </a:lnTo>
                  <a:lnTo>
                    <a:pt x="3194304" y="825500"/>
                  </a:lnTo>
                  <a:lnTo>
                    <a:pt x="3198368" y="819023"/>
                  </a:lnTo>
                  <a:lnTo>
                    <a:pt x="3198368" y="802767"/>
                  </a:lnTo>
                  <a:close/>
                </a:path>
                <a:path w="6940550" h="1911350">
                  <a:moveTo>
                    <a:pt x="3397758" y="826135"/>
                  </a:moveTo>
                  <a:lnTo>
                    <a:pt x="3315462" y="826135"/>
                  </a:lnTo>
                  <a:lnTo>
                    <a:pt x="3315462" y="813181"/>
                  </a:lnTo>
                  <a:lnTo>
                    <a:pt x="3393948" y="813181"/>
                  </a:lnTo>
                  <a:lnTo>
                    <a:pt x="3393948" y="781177"/>
                  </a:lnTo>
                  <a:lnTo>
                    <a:pt x="3304540" y="781177"/>
                  </a:lnTo>
                  <a:lnTo>
                    <a:pt x="3304540" y="790956"/>
                  </a:lnTo>
                  <a:lnTo>
                    <a:pt x="3383026" y="790956"/>
                  </a:lnTo>
                  <a:lnTo>
                    <a:pt x="3383026" y="803529"/>
                  </a:lnTo>
                  <a:lnTo>
                    <a:pt x="3304540" y="803529"/>
                  </a:lnTo>
                  <a:lnTo>
                    <a:pt x="3304540" y="836041"/>
                  </a:lnTo>
                  <a:lnTo>
                    <a:pt x="3397758" y="836041"/>
                  </a:lnTo>
                  <a:lnTo>
                    <a:pt x="3397758" y="826135"/>
                  </a:lnTo>
                  <a:close/>
                </a:path>
                <a:path w="6940550" h="1911350">
                  <a:moveTo>
                    <a:pt x="3408934" y="736219"/>
                  </a:moveTo>
                  <a:lnTo>
                    <a:pt x="3370580" y="723900"/>
                  </a:lnTo>
                  <a:lnTo>
                    <a:pt x="3362655" y="717550"/>
                  </a:lnTo>
                  <a:lnTo>
                    <a:pt x="3358743" y="713346"/>
                  </a:lnTo>
                  <a:lnTo>
                    <a:pt x="3355810" y="708025"/>
                  </a:lnTo>
                  <a:lnTo>
                    <a:pt x="3354832" y="702691"/>
                  </a:lnTo>
                  <a:lnTo>
                    <a:pt x="3354832" y="698881"/>
                  </a:lnTo>
                  <a:lnTo>
                    <a:pt x="3343783" y="698881"/>
                  </a:lnTo>
                  <a:lnTo>
                    <a:pt x="3343783" y="702691"/>
                  </a:lnTo>
                  <a:lnTo>
                    <a:pt x="3342805" y="707936"/>
                  </a:lnTo>
                  <a:lnTo>
                    <a:pt x="3310725" y="731926"/>
                  </a:lnTo>
                  <a:lnTo>
                    <a:pt x="3289681" y="736092"/>
                  </a:lnTo>
                  <a:lnTo>
                    <a:pt x="3296285" y="744982"/>
                  </a:lnTo>
                  <a:lnTo>
                    <a:pt x="3336950" y="729576"/>
                  </a:lnTo>
                  <a:lnTo>
                    <a:pt x="3349498" y="717550"/>
                  </a:lnTo>
                  <a:lnTo>
                    <a:pt x="3352685" y="721741"/>
                  </a:lnTo>
                  <a:lnTo>
                    <a:pt x="3385845" y="741286"/>
                  </a:lnTo>
                  <a:lnTo>
                    <a:pt x="3403092" y="745109"/>
                  </a:lnTo>
                  <a:lnTo>
                    <a:pt x="3408934" y="736219"/>
                  </a:lnTo>
                  <a:close/>
                </a:path>
                <a:path w="6940550" h="1911350">
                  <a:moveTo>
                    <a:pt x="3415919" y="757428"/>
                  </a:moveTo>
                  <a:lnTo>
                    <a:pt x="3354959" y="757428"/>
                  </a:lnTo>
                  <a:lnTo>
                    <a:pt x="3354959" y="740156"/>
                  </a:lnTo>
                  <a:lnTo>
                    <a:pt x="3343656" y="740156"/>
                  </a:lnTo>
                  <a:lnTo>
                    <a:pt x="3343656" y="757428"/>
                  </a:lnTo>
                  <a:lnTo>
                    <a:pt x="3282696" y="757428"/>
                  </a:lnTo>
                  <a:lnTo>
                    <a:pt x="3282696" y="767588"/>
                  </a:lnTo>
                  <a:lnTo>
                    <a:pt x="3415919" y="767588"/>
                  </a:lnTo>
                  <a:lnTo>
                    <a:pt x="3415919" y="757428"/>
                  </a:lnTo>
                  <a:close/>
                </a:path>
                <a:path w="6940550" h="1911350">
                  <a:moveTo>
                    <a:pt x="3480549" y="98437"/>
                  </a:moveTo>
                  <a:lnTo>
                    <a:pt x="3452495" y="69215"/>
                  </a:lnTo>
                  <a:lnTo>
                    <a:pt x="3447821" y="59817"/>
                  </a:lnTo>
                  <a:lnTo>
                    <a:pt x="3444773" y="51244"/>
                  </a:lnTo>
                  <a:lnTo>
                    <a:pt x="3442843" y="42113"/>
                  </a:lnTo>
                  <a:lnTo>
                    <a:pt x="3442233" y="33401"/>
                  </a:lnTo>
                  <a:lnTo>
                    <a:pt x="3442208" y="9906"/>
                  </a:lnTo>
                  <a:lnTo>
                    <a:pt x="3431159" y="9906"/>
                  </a:lnTo>
                  <a:lnTo>
                    <a:pt x="3431159" y="33401"/>
                  </a:lnTo>
                  <a:lnTo>
                    <a:pt x="3430486" y="42964"/>
                  </a:lnTo>
                  <a:lnTo>
                    <a:pt x="3414915" y="79946"/>
                  </a:lnTo>
                  <a:lnTo>
                    <a:pt x="3392424" y="101473"/>
                  </a:lnTo>
                  <a:lnTo>
                    <a:pt x="3401060" y="108966"/>
                  </a:lnTo>
                  <a:lnTo>
                    <a:pt x="3427844" y="78701"/>
                  </a:lnTo>
                  <a:lnTo>
                    <a:pt x="3436747" y="59817"/>
                  </a:lnTo>
                  <a:lnTo>
                    <a:pt x="3438652" y="65189"/>
                  </a:lnTo>
                  <a:lnTo>
                    <a:pt x="3461067" y="96697"/>
                  </a:lnTo>
                  <a:lnTo>
                    <a:pt x="3472688" y="107061"/>
                  </a:lnTo>
                  <a:lnTo>
                    <a:pt x="3480549" y="98437"/>
                  </a:lnTo>
                  <a:close/>
                </a:path>
                <a:path w="6940550" h="1911350">
                  <a:moveTo>
                    <a:pt x="3511804" y="0"/>
                  </a:moveTo>
                  <a:lnTo>
                    <a:pt x="3500628" y="0"/>
                  </a:lnTo>
                  <a:lnTo>
                    <a:pt x="3500628" y="47117"/>
                  </a:lnTo>
                  <a:lnTo>
                    <a:pt x="3467100" y="47117"/>
                  </a:lnTo>
                  <a:lnTo>
                    <a:pt x="3467100" y="57023"/>
                  </a:lnTo>
                  <a:lnTo>
                    <a:pt x="3500628" y="57023"/>
                  </a:lnTo>
                  <a:lnTo>
                    <a:pt x="3500628" y="143510"/>
                  </a:lnTo>
                  <a:lnTo>
                    <a:pt x="3511804" y="143510"/>
                  </a:lnTo>
                  <a:lnTo>
                    <a:pt x="3511804" y="0"/>
                  </a:lnTo>
                  <a:close/>
                </a:path>
                <a:path w="6940550" h="1911350">
                  <a:moveTo>
                    <a:pt x="3549650" y="752475"/>
                  </a:moveTo>
                  <a:lnTo>
                    <a:pt x="3467989" y="752475"/>
                  </a:lnTo>
                  <a:lnTo>
                    <a:pt x="3467989" y="735584"/>
                  </a:lnTo>
                  <a:lnTo>
                    <a:pt x="3546348" y="735584"/>
                  </a:lnTo>
                  <a:lnTo>
                    <a:pt x="3546348" y="700278"/>
                  </a:lnTo>
                  <a:lnTo>
                    <a:pt x="3457067" y="700278"/>
                  </a:lnTo>
                  <a:lnTo>
                    <a:pt x="3457067" y="710311"/>
                  </a:lnTo>
                  <a:lnTo>
                    <a:pt x="3535426" y="710311"/>
                  </a:lnTo>
                  <a:lnTo>
                    <a:pt x="3535426" y="725932"/>
                  </a:lnTo>
                  <a:lnTo>
                    <a:pt x="3457067" y="725932"/>
                  </a:lnTo>
                  <a:lnTo>
                    <a:pt x="3457067" y="762381"/>
                  </a:lnTo>
                  <a:lnTo>
                    <a:pt x="3549650" y="762381"/>
                  </a:lnTo>
                  <a:lnTo>
                    <a:pt x="3549650" y="752475"/>
                  </a:lnTo>
                  <a:close/>
                </a:path>
                <a:path w="6940550" h="1911350">
                  <a:moveTo>
                    <a:pt x="3568319" y="778891"/>
                  </a:moveTo>
                  <a:lnTo>
                    <a:pt x="3435096" y="778891"/>
                  </a:lnTo>
                  <a:lnTo>
                    <a:pt x="3435096" y="788924"/>
                  </a:lnTo>
                  <a:lnTo>
                    <a:pt x="3496056" y="788924"/>
                  </a:lnTo>
                  <a:lnTo>
                    <a:pt x="3496056" y="839470"/>
                  </a:lnTo>
                  <a:lnTo>
                    <a:pt x="3507359" y="839470"/>
                  </a:lnTo>
                  <a:lnTo>
                    <a:pt x="3507359" y="788924"/>
                  </a:lnTo>
                  <a:lnTo>
                    <a:pt x="3568319" y="788924"/>
                  </a:lnTo>
                  <a:lnTo>
                    <a:pt x="3568319" y="778891"/>
                  </a:lnTo>
                  <a:close/>
                </a:path>
                <a:path w="6940550" h="1911350">
                  <a:moveTo>
                    <a:pt x="3623691" y="10795"/>
                  </a:moveTo>
                  <a:lnTo>
                    <a:pt x="3612515" y="10795"/>
                  </a:lnTo>
                  <a:lnTo>
                    <a:pt x="3612515" y="47498"/>
                  </a:lnTo>
                  <a:lnTo>
                    <a:pt x="3612515" y="57404"/>
                  </a:lnTo>
                  <a:lnTo>
                    <a:pt x="3612515" y="94488"/>
                  </a:lnTo>
                  <a:lnTo>
                    <a:pt x="3566033" y="94488"/>
                  </a:lnTo>
                  <a:lnTo>
                    <a:pt x="3566033" y="57404"/>
                  </a:lnTo>
                  <a:lnTo>
                    <a:pt x="3612515" y="57404"/>
                  </a:lnTo>
                  <a:lnTo>
                    <a:pt x="3612515" y="47498"/>
                  </a:lnTo>
                  <a:lnTo>
                    <a:pt x="3566033" y="47498"/>
                  </a:lnTo>
                  <a:lnTo>
                    <a:pt x="3566033" y="10795"/>
                  </a:lnTo>
                  <a:lnTo>
                    <a:pt x="3554857" y="10795"/>
                  </a:lnTo>
                  <a:lnTo>
                    <a:pt x="3554857" y="104394"/>
                  </a:lnTo>
                  <a:lnTo>
                    <a:pt x="3623691" y="104394"/>
                  </a:lnTo>
                  <a:lnTo>
                    <a:pt x="3623691" y="94488"/>
                  </a:lnTo>
                  <a:lnTo>
                    <a:pt x="3623691" y="57404"/>
                  </a:lnTo>
                  <a:lnTo>
                    <a:pt x="3623691" y="47498"/>
                  </a:lnTo>
                  <a:lnTo>
                    <a:pt x="3623691" y="10795"/>
                  </a:lnTo>
                  <a:close/>
                </a:path>
                <a:path w="6940550" h="1911350">
                  <a:moveTo>
                    <a:pt x="3662680" y="0"/>
                  </a:moveTo>
                  <a:lnTo>
                    <a:pt x="3651504" y="0"/>
                  </a:lnTo>
                  <a:lnTo>
                    <a:pt x="3651504" y="143510"/>
                  </a:lnTo>
                  <a:lnTo>
                    <a:pt x="3662680" y="143510"/>
                  </a:lnTo>
                  <a:lnTo>
                    <a:pt x="3662680" y="0"/>
                  </a:lnTo>
                  <a:close/>
                </a:path>
                <a:path w="6940550" h="1911350">
                  <a:moveTo>
                    <a:pt x="3672840" y="768731"/>
                  </a:moveTo>
                  <a:lnTo>
                    <a:pt x="3643503" y="741172"/>
                  </a:lnTo>
                  <a:lnTo>
                    <a:pt x="3643160" y="740676"/>
                  </a:lnTo>
                  <a:lnTo>
                    <a:pt x="3639667" y="733450"/>
                  </a:lnTo>
                  <a:lnTo>
                    <a:pt x="3637584" y="726249"/>
                  </a:lnTo>
                  <a:lnTo>
                    <a:pt x="3636899" y="719074"/>
                  </a:lnTo>
                  <a:lnTo>
                    <a:pt x="3636899" y="700659"/>
                  </a:lnTo>
                  <a:lnTo>
                    <a:pt x="3626104" y="700659"/>
                  </a:lnTo>
                  <a:lnTo>
                    <a:pt x="3626104" y="719074"/>
                  </a:lnTo>
                  <a:lnTo>
                    <a:pt x="3625431" y="726871"/>
                  </a:lnTo>
                  <a:lnTo>
                    <a:pt x="3603561" y="763295"/>
                  </a:lnTo>
                  <a:lnTo>
                    <a:pt x="3589401" y="772922"/>
                  </a:lnTo>
                  <a:lnTo>
                    <a:pt x="3597402" y="780542"/>
                  </a:lnTo>
                  <a:lnTo>
                    <a:pt x="3626167" y="751573"/>
                  </a:lnTo>
                  <a:lnTo>
                    <a:pt x="3631819" y="741172"/>
                  </a:lnTo>
                  <a:lnTo>
                    <a:pt x="3634486" y="746887"/>
                  </a:lnTo>
                  <a:lnTo>
                    <a:pt x="3665474" y="776859"/>
                  </a:lnTo>
                  <a:lnTo>
                    <a:pt x="3672840" y="768731"/>
                  </a:lnTo>
                  <a:close/>
                </a:path>
                <a:path w="6940550" h="1911350">
                  <a:moveTo>
                    <a:pt x="3705225" y="695960"/>
                  </a:moveTo>
                  <a:lnTo>
                    <a:pt x="3694049" y="695960"/>
                  </a:lnTo>
                  <a:lnTo>
                    <a:pt x="3694049" y="717550"/>
                  </a:lnTo>
                  <a:lnTo>
                    <a:pt x="3666363" y="717550"/>
                  </a:lnTo>
                  <a:lnTo>
                    <a:pt x="3666363" y="727202"/>
                  </a:lnTo>
                  <a:lnTo>
                    <a:pt x="3694049" y="727202"/>
                  </a:lnTo>
                  <a:lnTo>
                    <a:pt x="3694049" y="743458"/>
                  </a:lnTo>
                  <a:lnTo>
                    <a:pt x="3666363" y="743458"/>
                  </a:lnTo>
                  <a:lnTo>
                    <a:pt x="3666363" y="753110"/>
                  </a:lnTo>
                  <a:lnTo>
                    <a:pt x="3694049" y="753110"/>
                  </a:lnTo>
                  <a:lnTo>
                    <a:pt x="3694049" y="800735"/>
                  </a:lnTo>
                  <a:lnTo>
                    <a:pt x="3705225" y="800735"/>
                  </a:lnTo>
                  <a:lnTo>
                    <a:pt x="3705225" y="695960"/>
                  </a:lnTo>
                  <a:close/>
                </a:path>
                <a:path w="6940550" h="1911350">
                  <a:moveTo>
                    <a:pt x="3708908" y="824992"/>
                  </a:moveTo>
                  <a:lnTo>
                    <a:pt x="3627882" y="824992"/>
                  </a:lnTo>
                  <a:lnTo>
                    <a:pt x="3627882" y="789178"/>
                  </a:lnTo>
                  <a:lnTo>
                    <a:pt x="3616706" y="789178"/>
                  </a:lnTo>
                  <a:lnTo>
                    <a:pt x="3616706" y="834771"/>
                  </a:lnTo>
                  <a:lnTo>
                    <a:pt x="3708908" y="834771"/>
                  </a:lnTo>
                  <a:lnTo>
                    <a:pt x="3708908" y="824992"/>
                  </a:lnTo>
                  <a:close/>
                </a:path>
                <a:path w="6940550" h="1911350">
                  <a:moveTo>
                    <a:pt x="3824732" y="67564"/>
                  </a:moveTo>
                  <a:lnTo>
                    <a:pt x="3784600" y="47371"/>
                  </a:lnTo>
                  <a:lnTo>
                    <a:pt x="3776167" y="37338"/>
                  </a:lnTo>
                  <a:lnTo>
                    <a:pt x="3773271" y="32994"/>
                  </a:lnTo>
                  <a:lnTo>
                    <a:pt x="3770426" y="26022"/>
                  </a:lnTo>
                  <a:lnTo>
                    <a:pt x="3769487" y="19177"/>
                  </a:lnTo>
                  <a:lnTo>
                    <a:pt x="3769487" y="11557"/>
                  </a:lnTo>
                  <a:lnTo>
                    <a:pt x="3758057" y="11557"/>
                  </a:lnTo>
                  <a:lnTo>
                    <a:pt x="3758057" y="19177"/>
                  </a:lnTo>
                  <a:lnTo>
                    <a:pt x="3757117" y="25895"/>
                  </a:lnTo>
                  <a:lnTo>
                    <a:pt x="3725570" y="60032"/>
                  </a:lnTo>
                  <a:lnTo>
                    <a:pt x="3702939" y="67691"/>
                  </a:lnTo>
                  <a:lnTo>
                    <a:pt x="3710432" y="76581"/>
                  </a:lnTo>
                  <a:lnTo>
                    <a:pt x="3750068" y="54546"/>
                  </a:lnTo>
                  <a:lnTo>
                    <a:pt x="3763645" y="37338"/>
                  </a:lnTo>
                  <a:lnTo>
                    <a:pt x="3766997" y="42887"/>
                  </a:lnTo>
                  <a:lnTo>
                    <a:pt x="3800005" y="69596"/>
                  </a:lnTo>
                  <a:lnTo>
                    <a:pt x="3816858" y="76454"/>
                  </a:lnTo>
                  <a:lnTo>
                    <a:pt x="3824732" y="67564"/>
                  </a:lnTo>
                  <a:close/>
                </a:path>
                <a:path w="6940550" h="1911350">
                  <a:moveTo>
                    <a:pt x="3830447" y="109601"/>
                  </a:moveTo>
                  <a:lnTo>
                    <a:pt x="3697224" y="109601"/>
                  </a:lnTo>
                  <a:lnTo>
                    <a:pt x="3697224" y="119507"/>
                  </a:lnTo>
                  <a:lnTo>
                    <a:pt x="3830447" y="119507"/>
                  </a:lnTo>
                  <a:lnTo>
                    <a:pt x="3830447" y="109601"/>
                  </a:lnTo>
                  <a:close/>
                </a:path>
                <a:path w="6940550" h="1911350">
                  <a:moveTo>
                    <a:pt x="3876294" y="88392"/>
                  </a:moveTo>
                  <a:lnTo>
                    <a:pt x="3874808" y="69151"/>
                  </a:lnTo>
                  <a:lnTo>
                    <a:pt x="3870363" y="51435"/>
                  </a:lnTo>
                  <a:lnTo>
                    <a:pt x="3862946" y="35242"/>
                  </a:lnTo>
                  <a:lnTo>
                    <a:pt x="3852545" y="20574"/>
                  </a:lnTo>
                  <a:lnTo>
                    <a:pt x="3841750" y="20574"/>
                  </a:lnTo>
                  <a:lnTo>
                    <a:pt x="3852240" y="35725"/>
                  </a:lnTo>
                  <a:lnTo>
                    <a:pt x="3859746" y="52044"/>
                  </a:lnTo>
                  <a:lnTo>
                    <a:pt x="3864241" y="69545"/>
                  </a:lnTo>
                  <a:lnTo>
                    <a:pt x="3865753" y="88265"/>
                  </a:lnTo>
                  <a:lnTo>
                    <a:pt x="3864267" y="106794"/>
                  </a:lnTo>
                  <a:lnTo>
                    <a:pt x="3859822" y="124079"/>
                  </a:lnTo>
                  <a:lnTo>
                    <a:pt x="3852405" y="140131"/>
                  </a:lnTo>
                  <a:lnTo>
                    <a:pt x="3842004" y="154940"/>
                  </a:lnTo>
                  <a:lnTo>
                    <a:pt x="3852545" y="154940"/>
                  </a:lnTo>
                  <a:lnTo>
                    <a:pt x="3862946" y="140703"/>
                  </a:lnTo>
                  <a:lnTo>
                    <a:pt x="3870363" y="124866"/>
                  </a:lnTo>
                  <a:lnTo>
                    <a:pt x="3874808" y="107416"/>
                  </a:lnTo>
                  <a:lnTo>
                    <a:pt x="3876294" y="88392"/>
                  </a:lnTo>
                  <a:close/>
                </a:path>
                <a:path w="6940550" h="1911350">
                  <a:moveTo>
                    <a:pt x="4996434" y="355727"/>
                  </a:moveTo>
                  <a:lnTo>
                    <a:pt x="4920361" y="355727"/>
                  </a:lnTo>
                  <a:lnTo>
                    <a:pt x="4920361" y="372745"/>
                  </a:lnTo>
                  <a:lnTo>
                    <a:pt x="4974971" y="372745"/>
                  </a:lnTo>
                  <a:lnTo>
                    <a:pt x="4972088" y="384898"/>
                  </a:lnTo>
                  <a:lnTo>
                    <a:pt x="4952873" y="418592"/>
                  </a:lnTo>
                  <a:lnTo>
                    <a:pt x="4922507" y="443331"/>
                  </a:lnTo>
                  <a:lnTo>
                    <a:pt x="4910963" y="448564"/>
                  </a:lnTo>
                  <a:lnTo>
                    <a:pt x="4926457" y="463169"/>
                  </a:lnTo>
                  <a:lnTo>
                    <a:pt x="4967579" y="430479"/>
                  </a:lnTo>
                  <a:lnTo>
                    <a:pt x="4991455" y="387692"/>
                  </a:lnTo>
                  <a:lnTo>
                    <a:pt x="4995049" y="372046"/>
                  </a:lnTo>
                  <a:lnTo>
                    <a:pt x="4996434" y="355727"/>
                  </a:lnTo>
                  <a:close/>
                </a:path>
                <a:path w="6940550" h="1911350">
                  <a:moveTo>
                    <a:pt x="5039868" y="342138"/>
                  </a:moveTo>
                  <a:lnTo>
                    <a:pt x="5020056" y="342138"/>
                  </a:lnTo>
                  <a:lnTo>
                    <a:pt x="5020056" y="497078"/>
                  </a:lnTo>
                  <a:lnTo>
                    <a:pt x="5039868" y="497078"/>
                  </a:lnTo>
                  <a:lnTo>
                    <a:pt x="5039868" y="342138"/>
                  </a:lnTo>
                  <a:close/>
                </a:path>
                <a:path w="6940550" h="1911350">
                  <a:moveTo>
                    <a:pt x="5060950" y="1499870"/>
                  </a:moveTo>
                  <a:lnTo>
                    <a:pt x="5006721" y="1499870"/>
                  </a:lnTo>
                  <a:lnTo>
                    <a:pt x="5006721" y="1509649"/>
                  </a:lnTo>
                  <a:lnTo>
                    <a:pt x="5049139" y="1509649"/>
                  </a:lnTo>
                  <a:lnTo>
                    <a:pt x="5047539" y="1521637"/>
                  </a:lnTo>
                  <a:lnTo>
                    <a:pt x="5024882" y="1566621"/>
                  </a:lnTo>
                  <a:lnTo>
                    <a:pt x="4998085" y="1589024"/>
                  </a:lnTo>
                  <a:lnTo>
                    <a:pt x="5006975" y="1596644"/>
                  </a:lnTo>
                  <a:lnTo>
                    <a:pt x="5029708" y="1577035"/>
                  </a:lnTo>
                  <a:lnTo>
                    <a:pt x="5046294" y="1554353"/>
                  </a:lnTo>
                  <a:lnTo>
                    <a:pt x="5056708" y="1528635"/>
                  </a:lnTo>
                  <a:lnTo>
                    <a:pt x="5060950" y="1499870"/>
                  </a:lnTo>
                  <a:close/>
                </a:path>
                <a:path w="6940550" h="1911350">
                  <a:moveTo>
                    <a:pt x="5118608" y="1487297"/>
                  </a:moveTo>
                  <a:lnTo>
                    <a:pt x="5107559" y="1487297"/>
                  </a:lnTo>
                  <a:lnTo>
                    <a:pt x="5107559" y="1549654"/>
                  </a:lnTo>
                  <a:lnTo>
                    <a:pt x="5089652" y="1549654"/>
                  </a:lnTo>
                  <a:lnTo>
                    <a:pt x="5089652" y="1490218"/>
                  </a:lnTo>
                  <a:lnTo>
                    <a:pt x="5078730" y="1490218"/>
                  </a:lnTo>
                  <a:lnTo>
                    <a:pt x="5078730" y="1626489"/>
                  </a:lnTo>
                  <a:lnTo>
                    <a:pt x="5089652" y="1626489"/>
                  </a:lnTo>
                  <a:lnTo>
                    <a:pt x="5089652" y="1559560"/>
                  </a:lnTo>
                  <a:lnTo>
                    <a:pt x="5107559" y="1559560"/>
                  </a:lnTo>
                  <a:lnTo>
                    <a:pt x="5107559" y="1630934"/>
                  </a:lnTo>
                  <a:lnTo>
                    <a:pt x="5118608" y="1630934"/>
                  </a:lnTo>
                  <a:lnTo>
                    <a:pt x="5118608" y="1559560"/>
                  </a:lnTo>
                  <a:lnTo>
                    <a:pt x="5118608" y="1549654"/>
                  </a:lnTo>
                  <a:lnTo>
                    <a:pt x="5118608" y="1487297"/>
                  </a:lnTo>
                  <a:close/>
                </a:path>
                <a:path w="6940550" h="1911350">
                  <a:moveTo>
                    <a:pt x="5155438" y="350266"/>
                  </a:moveTo>
                  <a:lnTo>
                    <a:pt x="5135499" y="350266"/>
                  </a:lnTo>
                  <a:lnTo>
                    <a:pt x="5135499" y="372999"/>
                  </a:lnTo>
                  <a:lnTo>
                    <a:pt x="5135499" y="390017"/>
                  </a:lnTo>
                  <a:lnTo>
                    <a:pt x="5135499" y="409575"/>
                  </a:lnTo>
                  <a:lnTo>
                    <a:pt x="5101336" y="409575"/>
                  </a:lnTo>
                  <a:lnTo>
                    <a:pt x="5101336" y="390017"/>
                  </a:lnTo>
                  <a:lnTo>
                    <a:pt x="5135499" y="390017"/>
                  </a:lnTo>
                  <a:lnTo>
                    <a:pt x="5135499" y="372999"/>
                  </a:lnTo>
                  <a:lnTo>
                    <a:pt x="5101336" y="372999"/>
                  </a:lnTo>
                  <a:lnTo>
                    <a:pt x="5101336" y="350266"/>
                  </a:lnTo>
                  <a:lnTo>
                    <a:pt x="5081143" y="350266"/>
                  </a:lnTo>
                  <a:lnTo>
                    <a:pt x="5081143" y="426466"/>
                  </a:lnTo>
                  <a:lnTo>
                    <a:pt x="5155438" y="426466"/>
                  </a:lnTo>
                  <a:lnTo>
                    <a:pt x="5155438" y="409575"/>
                  </a:lnTo>
                  <a:lnTo>
                    <a:pt x="5155438" y="390017"/>
                  </a:lnTo>
                  <a:lnTo>
                    <a:pt x="5155438" y="372999"/>
                  </a:lnTo>
                  <a:lnTo>
                    <a:pt x="5155438" y="350266"/>
                  </a:lnTo>
                  <a:close/>
                </a:path>
                <a:path w="6940550" h="1911350">
                  <a:moveTo>
                    <a:pt x="5203825" y="474853"/>
                  </a:moveTo>
                  <a:lnTo>
                    <a:pt x="5122799" y="474853"/>
                  </a:lnTo>
                  <a:lnTo>
                    <a:pt x="5122799" y="438912"/>
                  </a:lnTo>
                  <a:lnTo>
                    <a:pt x="5102606" y="438912"/>
                  </a:lnTo>
                  <a:lnTo>
                    <a:pt x="5102606" y="491744"/>
                  </a:lnTo>
                  <a:lnTo>
                    <a:pt x="5203825" y="491744"/>
                  </a:lnTo>
                  <a:lnTo>
                    <a:pt x="5203825" y="474853"/>
                  </a:lnTo>
                  <a:close/>
                </a:path>
                <a:path w="6940550" h="1911350">
                  <a:moveTo>
                    <a:pt x="5223243" y="388112"/>
                  </a:moveTo>
                  <a:lnTo>
                    <a:pt x="5199494" y="388112"/>
                  </a:lnTo>
                  <a:lnTo>
                    <a:pt x="5199494" y="342138"/>
                  </a:lnTo>
                  <a:lnTo>
                    <a:pt x="5179441" y="342138"/>
                  </a:lnTo>
                  <a:lnTo>
                    <a:pt x="5179441" y="453771"/>
                  </a:lnTo>
                  <a:lnTo>
                    <a:pt x="5199494" y="453771"/>
                  </a:lnTo>
                  <a:lnTo>
                    <a:pt x="5199494" y="405130"/>
                  </a:lnTo>
                  <a:lnTo>
                    <a:pt x="5223243" y="405130"/>
                  </a:lnTo>
                  <a:lnTo>
                    <a:pt x="5223243" y="388112"/>
                  </a:lnTo>
                  <a:close/>
                </a:path>
                <a:path w="6940550" h="1911350">
                  <a:moveTo>
                    <a:pt x="5235575" y="1529207"/>
                  </a:moveTo>
                  <a:lnTo>
                    <a:pt x="5224653" y="1502727"/>
                  </a:lnTo>
                  <a:lnTo>
                    <a:pt x="5224653" y="1521206"/>
                  </a:lnTo>
                  <a:lnTo>
                    <a:pt x="5224653" y="1537335"/>
                  </a:lnTo>
                  <a:lnTo>
                    <a:pt x="5222113" y="1543685"/>
                  </a:lnTo>
                  <a:lnTo>
                    <a:pt x="5217287" y="1548511"/>
                  </a:lnTo>
                  <a:lnTo>
                    <a:pt x="5212321" y="1553337"/>
                  </a:lnTo>
                  <a:lnTo>
                    <a:pt x="5205971" y="1555750"/>
                  </a:lnTo>
                  <a:lnTo>
                    <a:pt x="5190096" y="1555750"/>
                  </a:lnTo>
                  <a:lnTo>
                    <a:pt x="5183746" y="1553337"/>
                  </a:lnTo>
                  <a:lnTo>
                    <a:pt x="5178920" y="1548511"/>
                  </a:lnTo>
                  <a:lnTo>
                    <a:pt x="5173980" y="1543685"/>
                  </a:lnTo>
                  <a:lnTo>
                    <a:pt x="5171567" y="1537335"/>
                  </a:lnTo>
                  <a:lnTo>
                    <a:pt x="5171567" y="1521206"/>
                  </a:lnTo>
                  <a:lnTo>
                    <a:pt x="5173980" y="1514729"/>
                  </a:lnTo>
                  <a:lnTo>
                    <a:pt x="5178920" y="1509903"/>
                  </a:lnTo>
                  <a:lnTo>
                    <a:pt x="5183873" y="1505204"/>
                  </a:lnTo>
                  <a:lnTo>
                    <a:pt x="5190223" y="1502791"/>
                  </a:lnTo>
                  <a:lnTo>
                    <a:pt x="5205971" y="1502791"/>
                  </a:lnTo>
                  <a:lnTo>
                    <a:pt x="5212321" y="1505204"/>
                  </a:lnTo>
                  <a:lnTo>
                    <a:pt x="5217287" y="1509903"/>
                  </a:lnTo>
                  <a:lnTo>
                    <a:pt x="5222113" y="1514729"/>
                  </a:lnTo>
                  <a:lnTo>
                    <a:pt x="5224653" y="1521206"/>
                  </a:lnTo>
                  <a:lnTo>
                    <a:pt x="5224653" y="1502727"/>
                  </a:lnTo>
                  <a:lnTo>
                    <a:pt x="5219217" y="1498511"/>
                  </a:lnTo>
                  <a:lnTo>
                    <a:pt x="5212829" y="1495386"/>
                  </a:lnTo>
                  <a:lnTo>
                    <a:pt x="5205793" y="1493507"/>
                  </a:lnTo>
                  <a:lnTo>
                    <a:pt x="5198097" y="1492885"/>
                  </a:lnTo>
                  <a:lnTo>
                    <a:pt x="5190337" y="1493507"/>
                  </a:lnTo>
                  <a:lnTo>
                    <a:pt x="5161051" y="1521498"/>
                  </a:lnTo>
                  <a:lnTo>
                    <a:pt x="5160391" y="1529207"/>
                  </a:lnTo>
                  <a:lnTo>
                    <a:pt x="5161051" y="1536928"/>
                  </a:lnTo>
                  <a:lnTo>
                    <a:pt x="5190363" y="1565033"/>
                  </a:lnTo>
                  <a:lnTo>
                    <a:pt x="5198097" y="1565656"/>
                  </a:lnTo>
                  <a:lnTo>
                    <a:pt x="5205768" y="1565033"/>
                  </a:lnTo>
                  <a:lnTo>
                    <a:pt x="5234902" y="1536928"/>
                  </a:lnTo>
                  <a:lnTo>
                    <a:pt x="5235575" y="1529207"/>
                  </a:lnTo>
                  <a:close/>
                </a:path>
                <a:path w="6940550" h="1911350">
                  <a:moveTo>
                    <a:pt x="5268976" y="1487297"/>
                  </a:moveTo>
                  <a:lnTo>
                    <a:pt x="5257800" y="1487297"/>
                  </a:lnTo>
                  <a:lnTo>
                    <a:pt x="5257800" y="1592199"/>
                  </a:lnTo>
                  <a:lnTo>
                    <a:pt x="5268976" y="1592199"/>
                  </a:lnTo>
                  <a:lnTo>
                    <a:pt x="5268976" y="1487297"/>
                  </a:lnTo>
                  <a:close/>
                </a:path>
                <a:path w="6940550" h="1911350">
                  <a:moveTo>
                    <a:pt x="5272773" y="1615313"/>
                  </a:moveTo>
                  <a:lnTo>
                    <a:pt x="5189601" y="1615313"/>
                  </a:lnTo>
                  <a:lnTo>
                    <a:pt x="5189601" y="1578737"/>
                  </a:lnTo>
                  <a:lnTo>
                    <a:pt x="5178425" y="1578737"/>
                  </a:lnTo>
                  <a:lnTo>
                    <a:pt x="5178425" y="1625346"/>
                  </a:lnTo>
                  <a:lnTo>
                    <a:pt x="5272773" y="1625346"/>
                  </a:lnTo>
                  <a:lnTo>
                    <a:pt x="5272773" y="1615313"/>
                  </a:lnTo>
                  <a:close/>
                </a:path>
                <a:path w="6940550" h="1911350">
                  <a:moveTo>
                    <a:pt x="5386959" y="1553972"/>
                  </a:moveTo>
                  <a:lnTo>
                    <a:pt x="5357952" y="1529334"/>
                  </a:lnTo>
                  <a:lnTo>
                    <a:pt x="5357114" y="1528152"/>
                  </a:lnTo>
                  <a:lnTo>
                    <a:pt x="5353748" y="1521358"/>
                  </a:lnTo>
                  <a:lnTo>
                    <a:pt x="5351704" y="1514386"/>
                  </a:lnTo>
                  <a:lnTo>
                    <a:pt x="5351018" y="1507236"/>
                  </a:lnTo>
                  <a:lnTo>
                    <a:pt x="5351018" y="1503680"/>
                  </a:lnTo>
                  <a:lnTo>
                    <a:pt x="5382641" y="1503680"/>
                  </a:lnTo>
                  <a:lnTo>
                    <a:pt x="5382641" y="1493774"/>
                  </a:lnTo>
                  <a:lnTo>
                    <a:pt x="5308727" y="1493774"/>
                  </a:lnTo>
                  <a:lnTo>
                    <a:pt x="5308727" y="1503680"/>
                  </a:lnTo>
                  <a:lnTo>
                    <a:pt x="5340223" y="1503680"/>
                  </a:lnTo>
                  <a:lnTo>
                    <a:pt x="5340223" y="1507236"/>
                  </a:lnTo>
                  <a:lnTo>
                    <a:pt x="5324322" y="1543253"/>
                  </a:lnTo>
                  <a:lnTo>
                    <a:pt x="5304028" y="1558036"/>
                  </a:lnTo>
                  <a:lnTo>
                    <a:pt x="5311902" y="1565656"/>
                  </a:lnTo>
                  <a:lnTo>
                    <a:pt x="5343271" y="1535684"/>
                  </a:lnTo>
                  <a:lnTo>
                    <a:pt x="5346065" y="1529334"/>
                  </a:lnTo>
                  <a:lnTo>
                    <a:pt x="5348732" y="1534922"/>
                  </a:lnTo>
                  <a:lnTo>
                    <a:pt x="5379466" y="1562100"/>
                  </a:lnTo>
                  <a:lnTo>
                    <a:pt x="5386959" y="1553972"/>
                  </a:lnTo>
                  <a:close/>
                </a:path>
                <a:path w="6940550" h="1911350">
                  <a:moveTo>
                    <a:pt x="5387213" y="389382"/>
                  </a:moveTo>
                  <a:lnTo>
                    <a:pt x="5369103" y="354672"/>
                  </a:lnTo>
                  <a:lnTo>
                    <a:pt x="5367401" y="353822"/>
                  </a:lnTo>
                  <a:lnTo>
                    <a:pt x="5367401" y="396494"/>
                  </a:lnTo>
                  <a:lnTo>
                    <a:pt x="5365369" y="402336"/>
                  </a:lnTo>
                  <a:lnTo>
                    <a:pt x="5361432" y="406781"/>
                  </a:lnTo>
                  <a:lnTo>
                    <a:pt x="5357368" y="411226"/>
                  </a:lnTo>
                  <a:lnTo>
                    <a:pt x="5352161" y="413385"/>
                  </a:lnTo>
                  <a:lnTo>
                    <a:pt x="5339080" y="413385"/>
                  </a:lnTo>
                  <a:lnTo>
                    <a:pt x="5333873" y="411226"/>
                  </a:lnTo>
                  <a:lnTo>
                    <a:pt x="5329809" y="406781"/>
                  </a:lnTo>
                  <a:lnTo>
                    <a:pt x="5325618" y="402336"/>
                  </a:lnTo>
                  <a:lnTo>
                    <a:pt x="5323586" y="396494"/>
                  </a:lnTo>
                  <a:lnTo>
                    <a:pt x="5323586" y="382143"/>
                  </a:lnTo>
                  <a:lnTo>
                    <a:pt x="5325618" y="376301"/>
                  </a:lnTo>
                  <a:lnTo>
                    <a:pt x="5329809" y="371856"/>
                  </a:lnTo>
                  <a:lnTo>
                    <a:pt x="5333873" y="367411"/>
                  </a:lnTo>
                  <a:lnTo>
                    <a:pt x="5339080" y="365125"/>
                  </a:lnTo>
                  <a:lnTo>
                    <a:pt x="5352034" y="365125"/>
                  </a:lnTo>
                  <a:lnTo>
                    <a:pt x="5357241" y="367411"/>
                  </a:lnTo>
                  <a:lnTo>
                    <a:pt x="5365369" y="376555"/>
                  </a:lnTo>
                  <a:lnTo>
                    <a:pt x="5367350" y="382143"/>
                  </a:lnTo>
                  <a:lnTo>
                    <a:pt x="5367401" y="396494"/>
                  </a:lnTo>
                  <a:lnTo>
                    <a:pt x="5367401" y="353822"/>
                  </a:lnTo>
                  <a:lnTo>
                    <a:pt x="5362041" y="351091"/>
                  </a:lnTo>
                  <a:lnTo>
                    <a:pt x="5354193" y="348957"/>
                  </a:lnTo>
                  <a:lnTo>
                    <a:pt x="5345557" y="348234"/>
                  </a:lnTo>
                  <a:lnTo>
                    <a:pt x="5336959" y="348957"/>
                  </a:lnTo>
                  <a:lnTo>
                    <a:pt x="5306847" y="372922"/>
                  </a:lnTo>
                  <a:lnTo>
                    <a:pt x="5303901" y="389382"/>
                  </a:lnTo>
                  <a:lnTo>
                    <a:pt x="5304637" y="397954"/>
                  </a:lnTo>
                  <a:lnTo>
                    <a:pt x="5329110" y="427482"/>
                  </a:lnTo>
                  <a:lnTo>
                    <a:pt x="5345557" y="430403"/>
                  </a:lnTo>
                  <a:lnTo>
                    <a:pt x="5354193" y="429679"/>
                  </a:lnTo>
                  <a:lnTo>
                    <a:pt x="5362041" y="427482"/>
                  </a:lnTo>
                  <a:lnTo>
                    <a:pt x="5369103" y="423875"/>
                  </a:lnTo>
                  <a:lnTo>
                    <a:pt x="5375402" y="418846"/>
                  </a:lnTo>
                  <a:lnTo>
                    <a:pt x="5379986" y="413385"/>
                  </a:lnTo>
                  <a:lnTo>
                    <a:pt x="5380596" y="412661"/>
                  </a:lnTo>
                  <a:lnTo>
                    <a:pt x="5384266" y="405688"/>
                  </a:lnTo>
                  <a:lnTo>
                    <a:pt x="5386463" y="397954"/>
                  </a:lnTo>
                  <a:lnTo>
                    <a:pt x="5387213" y="389382"/>
                  </a:lnTo>
                  <a:close/>
                </a:path>
                <a:path w="6940550" h="1911350">
                  <a:moveTo>
                    <a:pt x="5421376" y="1487297"/>
                  </a:moveTo>
                  <a:lnTo>
                    <a:pt x="5410200" y="1487297"/>
                  </a:lnTo>
                  <a:lnTo>
                    <a:pt x="5410200" y="1519682"/>
                  </a:lnTo>
                  <a:lnTo>
                    <a:pt x="5376672" y="1519682"/>
                  </a:lnTo>
                  <a:lnTo>
                    <a:pt x="5376672" y="1529588"/>
                  </a:lnTo>
                  <a:lnTo>
                    <a:pt x="5410200" y="1529588"/>
                  </a:lnTo>
                  <a:lnTo>
                    <a:pt x="5410200" y="1570228"/>
                  </a:lnTo>
                  <a:lnTo>
                    <a:pt x="5421376" y="1570228"/>
                  </a:lnTo>
                  <a:lnTo>
                    <a:pt x="5421376" y="1487297"/>
                  </a:lnTo>
                  <a:close/>
                </a:path>
                <a:path w="6940550" h="1911350">
                  <a:moveTo>
                    <a:pt x="5424297" y="1592707"/>
                  </a:moveTo>
                  <a:lnTo>
                    <a:pt x="5420233" y="1585976"/>
                  </a:lnTo>
                  <a:lnTo>
                    <a:pt x="5414746" y="1582547"/>
                  </a:lnTo>
                  <a:lnTo>
                    <a:pt x="5412359" y="1581061"/>
                  </a:lnTo>
                  <a:lnTo>
                    <a:pt x="5412359" y="1595501"/>
                  </a:lnTo>
                  <a:lnTo>
                    <a:pt x="5412359" y="1606296"/>
                  </a:lnTo>
                  <a:lnTo>
                    <a:pt x="5377307" y="1619250"/>
                  </a:lnTo>
                  <a:lnTo>
                    <a:pt x="5369318" y="1618919"/>
                  </a:lnTo>
                  <a:lnTo>
                    <a:pt x="5342255" y="1606296"/>
                  </a:lnTo>
                  <a:lnTo>
                    <a:pt x="5342331" y="1595501"/>
                  </a:lnTo>
                  <a:lnTo>
                    <a:pt x="5377307" y="1582547"/>
                  </a:lnTo>
                  <a:lnTo>
                    <a:pt x="5385346" y="1582889"/>
                  </a:lnTo>
                  <a:lnTo>
                    <a:pt x="5412359" y="1595501"/>
                  </a:lnTo>
                  <a:lnTo>
                    <a:pt x="5412359" y="1581061"/>
                  </a:lnTo>
                  <a:lnTo>
                    <a:pt x="5377307" y="1573149"/>
                  </a:lnTo>
                  <a:lnTo>
                    <a:pt x="5366702" y="1573631"/>
                  </a:lnTo>
                  <a:lnTo>
                    <a:pt x="5330317" y="1592707"/>
                  </a:lnTo>
                  <a:lnTo>
                    <a:pt x="5330317" y="1609090"/>
                  </a:lnTo>
                  <a:lnTo>
                    <a:pt x="5366702" y="1628305"/>
                  </a:lnTo>
                  <a:lnTo>
                    <a:pt x="5377307" y="1628775"/>
                  </a:lnTo>
                  <a:lnTo>
                    <a:pt x="5387899" y="1628305"/>
                  </a:lnTo>
                  <a:lnTo>
                    <a:pt x="5397208" y="1626857"/>
                  </a:lnTo>
                  <a:lnTo>
                    <a:pt x="5405234" y="1624444"/>
                  </a:lnTo>
                  <a:lnTo>
                    <a:pt x="5411978" y="1621028"/>
                  </a:lnTo>
                  <a:lnTo>
                    <a:pt x="5414784" y="1619250"/>
                  </a:lnTo>
                  <a:lnTo>
                    <a:pt x="5420233" y="1615821"/>
                  </a:lnTo>
                  <a:lnTo>
                    <a:pt x="5424297" y="1609090"/>
                  </a:lnTo>
                  <a:lnTo>
                    <a:pt x="5424297" y="1592707"/>
                  </a:lnTo>
                  <a:close/>
                </a:path>
                <a:path w="6940550" h="1911350">
                  <a:moveTo>
                    <a:pt x="5428996" y="342138"/>
                  </a:moveTo>
                  <a:lnTo>
                    <a:pt x="5409184" y="342138"/>
                  </a:lnTo>
                  <a:lnTo>
                    <a:pt x="5409184" y="452501"/>
                  </a:lnTo>
                  <a:lnTo>
                    <a:pt x="5428996" y="452501"/>
                  </a:lnTo>
                  <a:lnTo>
                    <a:pt x="5428996" y="342138"/>
                  </a:lnTo>
                  <a:close/>
                </a:path>
                <a:path w="6940550" h="1911350">
                  <a:moveTo>
                    <a:pt x="5431917" y="474853"/>
                  </a:moveTo>
                  <a:lnTo>
                    <a:pt x="5349240" y="474853"/>
                  </a:lnTo>
                  <a:lnTo>
                    <a:pt x="5349240" y="440563"/>
                  </a:lnTo>
                  <a:lnTo>
                    <a:pt x="5328920" y="440563"/>
                  </a:lnTo>
                  <a:lnTo>
                    <a:pt x="5328920" y="491744"/>
                  </a:lnTo>
                  <a:lnTo>
                    <a:pt x="5431917" y="491744"/>
                  </a:lnTo>
                  <a:lnTo>
                    <a:pt x="5431917" y="474853"/>
                  </a:lnTo>
                  <a:close/>
                </a:path>
                <a:path w="6940550" h="1911350">
                  <a:moveTo>
                    <a:pt x="5587619" y="1599438"/>
                  </a:moveTo>
                  <a:lnTo>
                    <a:pt x="5526659" y="1599438"/>
                  </a:lnTo>
                  <a:lnTo>
                    <a:pt x="5526659" y="1568577"/>
                  </a:lnTo>
                  <a:lnTo>
                    <a:pt x="5565902" y="1568577"/>
                  </a:lnTo>
                  <a:lnTo>
                    <a:pt x="5565902" y="1558544"/>
                  </a:lnTo>
                  <a:lnTo>
                    <a:pt x="5565902" y="1534541"/>
                  </a:lnTo>
                  <a:lnTo>
                    <a:pt x="5565902" y="1524508"/>
                  </a:lnTo>
                  <a:lnTo>
                    <a:pt x="5565902" y="1499743"/>
                  </a:lnTo>
                  <a:lnTo>
                    <a:pt x="5554980" y="1499743"/>
                  </a:lnTo>
                  <a:lnTo>
                    <a:pt x="5554980" y="1524508"/>
                  </a:lnTo>
                  <a:lnTo>
                    <a:pt x="5554980" y="1534541"/>
                  </a:lnTo>
                  <a:lnTo>
                    <a:pt x="5554980" y="1558544"/>
                  </a:lnTo>
                  <a:lnTo>
                    <a:pt x="5487035" y="1558544"/>
                  </a:lnTo>
                  <a:lnTo>
                    <a:pt x="5487035" y="1534541"/>
                  </a:lnTo>
                  <a:lnTo>
                    <a:pt x="5554980" y="1534541"/>
                  </a:lnTo>
                  <a:lnTo>
                    <a:pt x="5554980" y="1524508"/>
                  </a:lnTo>
                  <a:lnTo>
                    <a:pt x="5487035" y="1524508"/>
                  </a:lnTo>
                  <a:lnTo>
                    <a:pt x="5487035" y="1499743"/>
                  </a:lnTo>
                  <a:lnTo>
                    <a:pt x="5475859" y="1499743"/>
                  </a:lnTo>
                  <a:lnTo>
                    <a:pt x="5475859" y="1568577"/>
                  </a:lnTo>
                  <a:lnTo>
                    <a:pt x="5515356" y="1568577"/>
                  </a:lnTo>
                  <a:lnTo>
                    <a:pt x="5515356" y="1599438"/>
                  </a:lnTo>
                  <a:lnTo>
                    <a:pt x="5454396" y="1599438"/>
                  </a:lnTo>
                  <a:lnTo>
                    <a:pt x="5454396" y="1609344"/>
                  </a:lnTo>
                  <a:lnTo>
                    <a:pt x="5587619" y="1609344"/>
                  </a:lnTo>
                  <a:lnTo>
                    <a:pt x="5587619" y="1599438"/>
                  </a:lnTo>
                  <a:close/>
                </a:path>
                <a:path w="6940550" h="1911350">
                  <a:moveTo>
                    <a:pt x="5592953" y="355600"/>
                  </a:moveTo>
                  <a:lnTo>
                    <a:pt x="5477637" y="355600"/>
                  </a:lnTo>
                  <a:lnTo>
                    <a:pt x="5477637" y="372237"/>
                  </a:lnTo>
                  <a:lnTo>
                    <a:pt x="5592953" y="372237"/>
                  </a:lnTo>
                  <a:lnTo>
                    <a:pt x="5592953" y="355600"/>
                  </a:lnTo>
                  <a:close/>
                </a:path>
                <a:path w="6940550" h="1911350">
                  <a:moveTo>
                    <a:pt x="5594096" y="417068"/>
                  </a:moveTo>
                  <a:lnTo>
                    <a:pt x="5571617" y="417068"/>
                  </a:lnTo>
                  <a:lnTo>
                    <a:pt x="5573776" y="379222"/>
                  </a:lnTo>
                  <a:lnTo>
                    <a:pt x="5553710" y="379222"/>
                  </a:lnTo>
                  <a:lnTo>
                    <a:pt x="5552313" y="417068"/>
                  </a:lnTo>
                  <a:lnTo>
                    <a:pt x="5518150" y="417068"/>
                  </a:lnTo>
                  <a:lnTo>
                    <a:pt x="5516880" y="379222"/>
                  </a:lnTo>
                  <a:lnTo>
                    <a:pt x="5496814" y="379222"/>
                  </a:lnTo>
                  <a:lnTo>
                    <a:pt x="5498592" y="417068"/>
                  </a:lnTo>
                  <a:lnTo>
                    <a:pt x="5476621" y="417068"/>
                  </a:lnTo>
                  <a:lnTo>
                    <a:pt x="5476621" y="433705"/>
                  </a:lnTo>
                  <a:lnTo>
                    <a:pt x="5594096" y="433705"/>
                  </a:lnTo>
                  <a:lnTo>
                    <a:pt x="5594096" y="417068"/>
                  </a:lnTo>
                  <a:close/>
                </a:path>
                <a:path w="6940550" h="1911350">
                  <a:moveTo>
                    <a:pt x="5607177" y="459232"/>
                  </a:moveTo>
                  <a:lnTo>
                    <a:pt x="5463413" y="459232"/>
                  </a:lnTo>
                  <a:lnTo>
                    <a:pt x="5463413" y="476123"/>
                  </a:lnTo>
                  <a:lnTo>
                    <a:pt x="5607177" y="476123"/>
                  </a:lnTo>
                  <a:lnTo>
                    <a:pt x="5607177" y="459232"/>
                  </a:lnTo>
                  <a:close/>
                </a:path>
                <a:path w="6940550" h="1911350">
                  <a:moveTo>
                    <a:pt x="5725033" y="457835"/>
                  </a:moveTo>
                  <a:lnTo>
                    <a:pt x="5722963" y="444881"/>
                  </a:lnTo>
                  <a:lnTo>
                    <a:pt x="5722366" y="441071"/>
                  </a:lnTo>
                  <a:lnTo>
                    <a:pt x="5710923" y="442747"/>
                  </a:lnTo>
                  <a:lnTo>
                    <a:pt x="5696051" y="443928"/>
                  </a:lnTo>
                  <a:lnTo>
                    <a:pt x="5677725" y="444652"/>
                  </a:lnTo>
                  <a:lnTo>
                    <a:pt x="5655945" y="444881"/>
                  </a:lnTo>
                  <a:lnTo>
                    <a:pt x="5655945" y="413385"/>
                  </a:lnTo>
                  <a:lnTo>
                    <a:pt x="5708777" y="413385"/>
                  </a:lnTo>
                  <a:lnTo>
                    <a:pt x="5708777" y="353568"/>
                  </a:lnTo>
                  <a:lnTo>
                    <a:pt x="5635625" y="353568"/>
                  </a:lnTo>
                  <a:lnTo>
                    <a:pt x="5635625" y="370586"/>
                  </a:lnTo>
                  <a:lnTo>
                    <a:pt x="5688584" y="370586"/>
                  </a:lnTo>
                  <a:lnTo>
                    <a:pt x="5688584" y="396748"/>
                  </a:lnTo>
                  <a:lnTo>
                    <a:pt x="5635625" y="396748"/>
                  </a:lnTo>
                  <a:lnTo>
                    <a:pt x="5635625" y="461772"/>
                  </a:lnTo>
                  <a:lnTo>
                    <a:pt x="5666067" y="461543"/>
                  </a:lnTo>
                  <a:lnTo>
                    <a:pt x="5691136" y="460806"/>
                  </a:lnTo>
                  <a:lnTo>
                    <a:pt x="5710783" y="459587"/>
                  </a:lnTo>
                  <a:lnTo>
                    <a:pt x="5725033" y="457835"/>
                  </a:lnTo>
                  <a:close/>
                </a:path>
                <a:path w="6940550" h="1911350">
                  <a:moveTo>
                    <a:pt x="5777103" y="401701"/>
                  </a:moveTo>
                  <a:lnTo>
                    <a:pt x="5752846" y="401701"/>
                  </a:lnTo>
                  <a:lnTo>
                    <a:pt x="5752846" y="342138"/>
                  </a:lnTo>
                  <a:lnTo>
                    <a:pt x="5732907" y="342138"/>
                  </a:lnTo>
                  <a:lnTo>
                    <a:pt x="5732907" y="497078"/>
                  </a:lnTo>
                  <a:lnTo>
                    <a:pt x="5752846" y="497078"/>
                  </a:lnTo>
                  <a:lnTo>
                    <a:pt x="5752846" y="418592"/>
                  </a:lnTo>
                  <a:lnTo>
                    <a:pt x="5777103" y="418592"/>
                  </a:lnTo>
                  <a:lnTo>
                    <a:pt x="5777103" y="401701"/>
                  </a:lnTo>
                  <a:close/>
                </a:path>
                <a:path w="6940550" h="1911350">
                  <a:moveTo>
                    <a:pt x="6724015" y="478155"/>
                  </a:moveTo>
                  <a:lnTo>
                    <a:pt x="6712001" y="447040"/>
                  </a:lnTo>
                  <a:lnTo>
                    <a:pt x="6707733" y="435991"/>
                  </a:lnTo>
                  <a:lnTo>
                    <a:pt x="6694678" y="402158"/>
                  </a:lnTo>
                  <a:lnTo>
                    <a:pt x="6694678" y="435991"/>
                  </a:lnTo>
                  <a:lnTo>
                    <a:pt x="6656070" y="435991"/>
                  </a:lnTo>
                  <a:lnTo>
                    <a:pt x="6673469" y="388620"/>
                  </a:lnTo>
                  <a:lnTo>
                    <a:pt x="6674104" y="387223"/>
                  </a:lnTo>
                  <a:lnTo>
                    <a:pt x="6674739" y="384810"/>
                  </a:lnTo>
                  <a:lnTo>
                    <a:pt x="6675247" y="381381"/>
                  </a:lnTo>
                  <a:lnTo>
                    <a:pt x="6675628" y="381381"/>
                  </a:lnTo>
                  <a:lnTo>
                    <a:pt x="6676009" y="384556"/>
                  </a:lnTo>
                  <a:lnTo>
                    <a:pt x="6676644" y="386969"/>
                  </a:lnTo>
                  <a:lnTo>
                    <a:pt x="6677279" y="388620"/>
                  </a:lnTo>
                  <a:lnTo>
                    <a:pt x="6694678" y="435991"/>
                  </a:lnTo>
                  <a:lnTo>
                    <a:pt x="6694678" y="402158"/>
                  </a:lnTo>
                  <a:lnTo>
                    <a:pt x="6686664" y="381381"/>
                  </a:lnTo>
                  <a:lnTo>
                    <a:pt x="6681724" y="368554"/>
                  </a:lnTo>
                  <a:lnTo>
                    <a:pt x="6669532" y="368554"/>
                  </a:lnTo>
                  <a:lnTo>
                    <a:pt x="6627368" y="478155"/>
                  </a:lnTo>
                  <a:lnTo>
                    <a:pt x="6640830" y="478155"/>
                  </a:lnTo>
                  <a:lnTo>
                    <a:pt x="6651879" y="447040"/>
                  </a:lnTo>
                  <a:lnTo>
                    <a:pt x="6698869" y="447040"/>
                  </a:lnTo>
                  <a:lnTo>
                    <a:pt x="6710680" y="478155"/>
                  </a:lnTo>
                  <a:lnTo>
                    <a:pt x="6724015" y="478155"/>
                  </a:lnTo>
                  <a:close/>
                </a:path>
                <a:path w="6940550" h="1911350">
                  <a:moveTo>
                    <a:pt x="6863461" y="368554"/>
                  </a:moveTo>
                  <a:lnTo>
                    <a:pt x="6850253" y="368554"/>
                  </a:lnTo>
                  <a:lnTo>
                    <a:pt x="6827431" y="453898"/>
                  </a:lnTo>
                  <a:lnTo>
                    <a:pt x="6826250" y="457835"/>
                  </a:lnTo>
                  <a:lnTo>
                    <a:pt x="6825488" y="461391"/>
                  </a:lnTo>
                  <a:lnTo>
                    <a:pt x="6825361" y="464058"/>
                  </a:lnTo>
                  <a:lnTo>
                    <a:pt x="6825107" y="464058"/>
                  </a:lnTo>
                  <a:lnTo>
                    <a:pt x="6824599" y="459740"/>
                  </a:lnTo>
                  <a:lnTo>
                    <a:pt x="6823964" y="456438"/>
                  </a:lnTo>
                  <a:lnTo>
                    <a:pt x="6823024" y="453263"/>
                  </a:lnTo>
                  <a:lnTo>
                    <a:pt x="6804495" y="386334"/>
                  </a:lnTo>
                  <a:lnTo>
                    <a:pt x="6799580" y="368554"/>
                  </a:lnTo>
                  <a:lnTo>
                    <a:pt x="6788277" y="368554"/>
                  </a:lnTo>
                  <a:lnTo>
                    <a:pt x="6762458" y="457835"/>
                  </a:lnTo>
                  <a:lnTo>
                    <a:pt x="6761734" y="461391"/>
                  </a:lnTo>
                  <a:lnTo>
                    <a:pt x="6761480" y="464312"/>
                  </a:lnTo>
                  <a:lnTo>
                    <a:pt x="6760972" y="464312"/>
                  </a:lnTo>
                  <a:lnTo>
                    <a:pt x="6760718" y="460502"/>
                  </a:lnTo>
                  <a:lnTo>
                    <a:pt x="6760083" y="456946"/>
                  </a:lnTo>
                  <a:lnTo>
                    <a:pt x="6759194" y="453263"/>
                  </a:lnTo>
                  <a:lnTo>
                    <a:pt x="6735445" y="368554"/>
                  </a:lnTo>
                  <a:lnTo>
                    <a:pt x="6722110" y="368554"/>
                  </a:lnTo>
                  <a:lnTo>
                    <a:pt x="6754495" y="478155"/>
                  </a:lnTo>
                  <a:lnTo>
                    <a:pt x="6768338" y="478155"/>
                  </a:lnTo>
                  <a:lnTo>
                    <a:pt x="6772262" y="464312"/>
                  </a:lnTo>
                  <a:lnTo>
                    <a:pt x="6791325" y="397256"/>
                  </a:lnTo>
                  <a:lnTo>
                    <a:pt x="6792341" y="394208"/>
                  </a:lnTo>
                  <a:lnTo>
                    <a:pt x="6792976" y="390525"/>
                  </a:lnTo>
                  <a:lnTo>
                    <a:pt x="6793357" y="386334"/>
                  </a:lnTo>
                  <a:lnTo>
                    <a:pt x="6793611" y="386334"/>
                  </a:lnTo>
                  <a:lnTo>
                    <a:pt x="6793865" y="390271"/>
                  </a:lnTo>
                  <a:lnTo>
                    <a:pt x="6794373" y="393954"/>
                  </a:lnTo>
                  <a:lnTo>
                    <a:pt x="6795389" y="397383"/>
                  </a:lnTo>
                  <a:lnTo>
                    <a:pt x="6818249" y="478155"/>
                  </a:lnTo>
                  <a:lnTo>
                    <a:pt x="6832473" y="478155"/>
                  </a:lnTo>
                  <a:lnTo>
                    <a:pt x="6836448" y="464058"/>
                  </a:lnTo>
                  <a:lnTo>
                    <a:pt x="6863461" y="368554"/>
                  </a:lnTo>
                  <a:close/>
                </a:path>
                <a:path w="6940550" h="1911350">
                  <a:moveTo>
                    <a:pt x="6940042" y="444754"/>
                  </a:moveTo>
                  <a:lnTo>
                    <a:pt x="6910959" y="418084"/>
                  </a:lnTo>
                  <a:lnTo>
                    <a:pt x="6901180" y="413258"/>
                  </a:lnTo>
                  <a:lnTo>
                    <a:pt x="6894830" y="409448"/>
                  </a:lnTo>
                  <a:lnTo>
                    <a:pt x="6891655" y="406400"/>
                  </a:lnTo>
                  <a:lnTo>
                    <a:pt x="6888607" y="403352"/>
                  </a:lnTo>
                  <a:lnTo>
                    <a:pt x="6887083" y="399542"/>
                  </a:lnTo>
                  <a:lnTo>
                    <a:pt x="6887083" y="389509"/>
                  </a:lnTo>
                  <a:lnTo>
                    <a:pt x="6889242" y="385445"/>
                  </a:lnTo>
                  <a:lnTo>
                    <a:pt x="6898005" y="379476"/>
                  </a:lnTo>
                  <a:lnTo>
                    <a:pt x="6903720" y="377952"/>
                  </a:lnTo>
                  <a:lnTo>
                    <a:pt x="6910578" y="377952"/>
                  </a:lnTo>
                  <a:lnTo>
                    <a:pt x="6917855" y="378371"/>
                  </a:lnTo>
                  <a:lnTo>
                    <a:pt x="6924446" y="379590"/>
                  </a:lnTo>
                  <a:lnTo>
                    <a:pt x="6930326" y="381660"/>
                  </a:lnTo>
                  <a:lnTo>
                    <a:pt x="6935470" y="384556"/>
                  </a:lnTo>
                  <a:lnTo>
                    <a:pt x="6935470" y="377952"/>
                  </a:lnTo>
                  <a:lnTo>
                    <a:pt x="6935470" y="370586"/>
                  </a:lnTo>
                  <a:lnTo>
                    <a:pt x="6930771" y="368046"/>
                  </a:lnTo>
                  <a:lnTo>
                    <a:pt x="6923024" y="366776"/>
                  </a:lnTo>
                  <a:lnTo>
                    <a:pt x="6912229" y="366776"/>
                  </a:lnTo>
                  <a:lnTo>
                    <a:pt x="6874383" y="386842"/>
                  </a:lnTo>
                  <a:lnTo>
                    <a:pt x="6874383" y="402463"/>
                  </a:lnTo>
                  <a:lnTo>
                    <a:pt x="6910197" y="431419"/>
                  </a:lnTo>
                  <a:lnTo>
                    <a:pt x="6915785" y="434467"/>
                  </a:lnTo>
                  <a:lnTo>
                    <a:pt x="6921119" y="438023"/>
                  </a:lnTo>
                  <a:lnTo>
                    <a:pt x="6923278" y="440182"/>
                  </a:lnTo>
                  <a:lnTo>
                    <a:pt x="6926580" y="445262"/>
                  </a:lnTo>
                  <a:lnTo>
                    <a:pt x="6927469" y="448183"/>
                  </a:lnTo>
                  <a:lnTo>
                    <a:pt x="6927469" y="451485"/>
                  </a:lnTo>
                  <a:lnTo>
                    <a:pt x="6925970" y="459079"/>
                  </a:lnTo>
                  <a:lnTo>
                    <a:pt x="6921474" y="464527"/>
                  </a:lnTo>
                  <a:lnTo>
                    <a:pt x="6914020" y="467791"/>
                  </a:lnTo>
                  <a:lnTo>
                    <a:pt x="6903593" y="468884"/>
                  </a:lnTo>
                  <a:lnTo>
                    <a:pt x="6898767" y="468884"/>
                  </a:lnTo>
                  <a:lnTo>
                    <a:pt x="6893560" y="467995"/>
                  </a:lnTo>
                  <a:lnTo>
                    <a:pt x="6882130" y="464439"/>
                  </a:lnTo>
                  <a:lnTo>
                    <a:pt x="6877558" y="462026"/>
                  </a:lnTo>
                  <a:lnTo>
                    <a:pt x="6874256" y="459105"/>
                  </a:lnTo>
                  <a:lnTo>
                    <a:pt x="6874256" y="473583"/>
                  </a:lnTo>
                  <a:lnTo>
                    <a:pt x="6897497" y="479933"/>
                  </a:lnTo>
                  <a:lnTo>
                    <a:pt x="6901307" y="479933"/>
                  </a:lnTo>
                  <a:lnTo>
                    <a:pt x="6934555" y="468884"/>
                  </a:lnTo>
                  <a:lnTo>
                    <a:pt x="6936613" y="467360"/>
                  </a:lnTo>
                  <a:lnTo>
                    <a:pt x="6940042" y="460121"/>
                  </a:lnTo>
                  <a:lnTo>
                    <a:pt x="6940042" y="444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19036" y="4096003"/>
              <a:ext cx="133223" cy="138176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224776" y="4091685"/>
              <a:ext cx="1853564" cy="144145"/>
            </a:xfrm>
            <a:custGeom>
              <a:avLst/>
              <a:gdLst/>
              <a:ahLst/>
              <a:cxnLst/>
              <a:rect l="l" t="t" r="r" b="b"/>
              <a:pathLst>
                <a:path w="1853565" h="144145">
                  <a:moveTo>
                    <a:pt x="126238" y="43307"/>
                  </a:moveTo>
                  <a:lnTo>
                    <a:pt x="84645" y="28448"/>
                  </a:lnTo>
                  <a:lnTo>
                    <a:pt x="80543" y="25019"/>
                  </a:lnTo>
                  <a:lnTo>
                    <a:pt x="79133" y="23850"/>
                  </a:lnTo>
                  <a:lnTo>
                    <a:pt x="75171" y="19113"/>
                  </a:lnTo>
                  <a:lnTo>
                    <a:pt x="72771" y="14224"/>
                  </a:lnTo>
                  <a:lnTo>
                    <a:pt x="118364" y="14224"/>
                  </a:lnTo>
                  <a:lnTo>
                    <a:pt x="118364" y="4064"/>
                  </a:lnTo>
                  <a:lnTo>
                    <a:pt x="14859" y="4064"/>
                  </a:lnTo>
                  <a:lnTo>
                    <a:pt x="14859" y="14224"/>
                  </a:lnTo>
                  <a:lnTo>
                    <a:pt x="60706" y="14224"/>
                  </a:lnTo>
                  <a:lnTo>
                    <a:pt x="58127" y="19189"/>
                  </a:lnTo>
                  <a:lnTo>
                    <a:pt x="24904" y="40093"/>
                  </a:lnTo>
                  <a:lnTo>
                    <a:pt x="6985" y="43307"/>
                  </a:lnTo>
                  <a:lnTo>
                    <a:pt x="13589" y="52324"/>
                  </a:lnTo>
                  <a:lnTo>
                    <a:pt x="53136" y="37084"/>
                  </a:lnTo>
                  <a:lnTo>
                    <a:pt x="66802" y="25019"/>
                  </a:lnTo>
                  <a:lnTo>
                    <a:pt x="70192" y="29362"/>
                  </a:lnTo>
                  <a:lnTo>
                    <a:pt x="103860" y="48615"/>
                  </a:lnTo>
                  <a:lnTo>
                    <a:pt x="120396" y="52451"/>
                  </a:lnTo>
                  <a:lnTo>
                    <a:pt x="126238" y="43307"/>
                  </a:lnTo>
                  <a:close/>
                </a:path>
                <a:path w="1853565" h="144145">
                  <a:moveTo>
                    <a:pt x="133223" y="62357"/>
                  </a:moveTo>
                  <a:lnTo>
                    <a:pt x="0" y="62357"/>
                  </a:lnTo>
                  <a:lnTo>
                    <a:pt x="0" y="72390"/>
                  </a:lnTo>
                  <a:lnTo>
                    <a:pt x="60960" y="72390"/>
                  </a:lnTo>
                  <a:lnTo>
                    <a:pt x="60960" y="89027"/>
                  </a:lnTo>
                  <a:lnTo>
                    <a:pt x="24003" y="101727"/>
                  </a:lnTo>
                  <a:lnTo>
                    <a:pt x="20574" y="107823"/>
                  </a:lnTo>
                  <a:lnTo>
                    <a:pt x="20574" y="123698"/>
                  </a:lnTo>
                  <a:lnTo>
                    <a:pt x="56121" y="141795"/>
                  </a:lnTo>
                  <a:lnTo>
                    <a:pt x="66675" y="142240"/>
                  </a:lnTo>
                  <a:lnTo>
                    <a:pt x="77152" y="141795"/>
                  </a:lnTo>
                  <a:lnTo>
                    <a:pt x="86309" y="140449"/>
                  </a:lnTo>
                  <a:lnTo>
                    <a:pt x="94157" y="138226"/>
                  </a:lnTo>
                  <a:lnTo>
                    <a:pt x="100711" y="135128"/>
                  </a:lnTo>
                  <a:lnTo>
                    <a:pt x="104711" y="132715"/>
                  </a:lnTo>
                  <a:lnTo>
                    <a:pt x="108712" y="130302"/>
                  </a:lnTo>
                  <a:lnTo>
                    <a:pt x="112649" y="123698"/>
                  </a:lnTo>
                  <a:lnTo>
                    <a:pt x="112649" y="107823"/>
                  </a:lnTo>
                  <a:lnTo>
                    <a:pt x="109220" y="101727"/>
                  </a:lnTo>
                  <a:lnTo>
                    <a:pt x="104203" y="98298"/>
                  </a:lnTo>
                  <a:lnTo>
                    <a:pt x="102362" y="97028"/>
                  </a:lnTo>
                  <a:lnTo>
                    <a:pt x="101092" y="96342"/>
                  </a:lnTo>
                  <a:lnTo>
                    <a:pt x="101092" y="109982"/>
                  </a:lnTo>
                  <a:lnTo>
                    <a:pt x="101092" y="120777"/>
                  </a:lnTo>
                  <a:lnTo>
                    <a:pt x="66675" y="132715"/>
                  </a:lnTo>
                  <a:lnTo>
                    <a:pt x="58712" y="132435"/>
                  </a:lnTo>
                  <a:lnTo>
                    <a:pt x="32131" y="120777"/>
                  </a:lnTo>
                  <a:lnTo>
                    <a:pt x="32131" y="109982"/>
                  </a:lnTo>
                  <a:lnTo>
                    <a:pt x="66675" y="98298"/>
                  </a:lnTo>
                  <a:lnTo>
                    <a:pt x="74637" y="98590"/>
                  </a:lnTo>
                  <a:lnTo>
                    <a:pt x="101092" y="109982"/>
                  </a:lnTo>
                  <a:lnTo>
                    <a:pt x="101092" y="96342"/>
                  </a:lnTo>
                  <a:lnTo>
                    <a:pt x="96621" y="93891"/>
                  </a:lnTo>
                  <a:lnTo>
                    <a:pt x="89687" y="91503"/>
                  </a:lnTo>
                  <a:lnTo>
                    <a:pt x="81572" y="89890"/>
                  </a:lnTo>
                  <a:lnTo>
                    <a:pt x="72263" y="89027"/>
                  </a:lnTo>
                  <a:lnTo>
                    <a:pt x="72263" y="72390"/>
                  </a:lnTo>
                  <a:lnTo>
                    <a:pt x="133223" y="72390"/>
                  </a:lnTo>
                  <a:lnTo>
                    <a:pt x="133223" y="62357"/>
                  </a:lnTo>
                  <a:close/>
                </a:path>
                <a:path w="1853565" h="144145">
                  <a:moveTo>
                    <a:pt x="285623" y="111125"/>
                  </a:moveTo>
                  <a:lnTo>
                    <a:pt x="251206" y="111125"/>
                  </a:lnTo>
                  <a:lnTo>
                    <a:pt x="251206" y="79121"/>
                  </a:lnTo>
                  <a:lnTo>
                    <a:pt x="251206" y="74549"/>
                  </a:lnTo>
                  <a:lnTo>
                    <a:pt x="254558" y="72009"/>
                  </a:lnTo>
                  <a:lnTo>
                    <a:pt x="258216" y="69240"/>
                  </a:lnTo>
                  <a:lnTo>
                    <a:pt x="263271" y="62788"/>
                  </a:lnTo>
                  <a:lnTo>
                    <a:pt x="266306" y="55181"/>
                  </a:lnTo>
                  <a:lnTo>
                    <a:pt x="267335" y="46355"/>
                  </a:lnTo>
                  <a:lnTo>
                    <a:pt x="266496" y="38430"/>
                  </a:lnTo>
                  <a:lnTo>
                    <a:pt x="264007" y="31419"/>
                  </a:lnTo>
                  <a:lnTo>
                    <a:pt x="259880" y="25336"/>
                  </a:lnTo>
                  <a:lnTo>
                    <a:pt x="255778" y="21678"/>
                  </a:lnTo>
                  <a:lnTo>
                    <a:pt x="255778" y="38354"/>
                  </a:lnTo>
                  <a:lnTo>
                    <a:pt x="255778" y="54356"/>
                  </a:lnTo>
                  <a:lnTo>
                    <a:pt x="252476" y="60579"/>
                  </a:lnTo>
                  <a:lnTo>
                    <a:pt x="245745" y="65151"/>
                  </a:lnTo>
                  <a:lnTo>
                    <a:pt x="240284" y="68160"/>
                  </a:lnTo>
                  <a:lnTo>
                    <a:pt x="240030" y="68249"/>
                  </a:lnTo>
                  <a:lnTo>
                    <a:pt x="240030" y="79121"/>
                  </a:lnTo>
                  <a:lnTo>
                    <a:pt x="240030" y="111125"/>
                  </a:lnTo>
                  <a:lnTo>
                    <a:pt x="197993" y="111125"/>
                  </a:lnTo>
                  <a:lnTo>
                    <a:pt x="197993" y="79121"/>
                  </a:lnTo>
                  <a:lnTo>
                    <a:pt x="204597" y="80899"/>
                  </a:lnTo>
                  <a:lnTo>
                    <a:pt x="211582" y="81915"/>
                  </a:lnTo>
                  <a:lnTo>
                    <a:pt x="227076" y="81915"/>
                  </a:lnTo>
                  <a:lnTo>
                    <a:pt x="234061" y="80899"/>
                  </a:lnTo>
                  <a:lnTo>
                    <a:pt x="240030" y="79121"/>
                  </a:lnTo>
                  <a:lnTo>
                    <a:pt x="240030" y="68249"/>
                  </a:lnTo>
                  <a:lnTo>
                    <a:pt x="234022" y="70294"/>
                  </a:lnTo>
                  <a:lnTo>
                    <a:pt x="226949" y="71589"/>
                  </a:lnTo>
                  <a:lnTo>
                    <a:pt x="219075" y="72009"/>
                  </a:lnTo>
                  <a:lnTo>
                    <a:pt x="211112" y="71589"/>
                  </a:lnTo>
                  <a:lnTo>
                    <a:pt x="204000" y="70294"/>
                  </a:lnTo>
                  <a:lnTo>
                    <a:pt x="197726" y="68160"/>
                  </a:lnTo>
                  <a:lnTo>
                    <a:pt x="192278" y="65151"/>
                  </a:lnTo>
                  <a:lnTo>
                    <a:pt x="185547" y="60579"/>
                  </a:lnTo>
                  <a:lnTo>
                    <a:pt x="182118" y="54356"/>
                  </a:lnTo>
                  <a:lnTo>
                    <a:pt x="182118" y="38354"/>
                  </a:lnTo>
                  <a:lnTo>
                    <a:pt x="219075" y="20574"/>
                  </a:lnTo>
                  <a:lnTo>
                    <a:pt x="226872" y="21005"/>
                  </a:lnTo>
                  <a:lnTo>
                    <a:pt x="255778" y="38354"/>
                  </a:lnTo>
                  <a:lnTo>
                    <a:pt x="255778" y="21678"/>
                  </a:lnTo>
                  <a:lnTo>
                    <a:pt x="254546" y="20574"/>
                  </a:lnTo>
                  <a:lnTo>
                    <a:pt x="254127" y="20193"/>
                  </a:lnTo>
                  <a:lnTo>
                    <a:pt x="246926" y="16103"/>
                  </a:lnTo>
                  <a:lnTo>
                    <a:pt x="238696" y="13169"/>
                  </a:lnTo>
                  <a:lnTo>
                    <a:pt x="229400" y="11391"/>
                  </a:lnTo>
                  <a:lnTo>
                    <a:pt x="219075" y="10795"/>
                  </a:lnTo>
                  <a:lnTo>
                    <a:pt x="208661" y="11391"/>
                  </a:lnTo>
                  <a:lnTo>
                    <a:pt x="173888" y="31419"/>
                  </a:lnTo>
                  <a:lnTo>
                    <a:pt x="170561" y="46355"/>
                  </a:lnTo>
                  <a:lnTo>
                    <a:pt x="171577" y="55181"/>
                  </a:lnTo>
                  <a:lnTo>
                    <a:pt x="174637" y="62788"/>
                  </a:lnTo>
                  <a:lnTo>
                    <a:pt x="179717" y="69240"/>
                  </a:lnTo>
                  <a:lnTo>
                    <a:pt x="186817" y="74549"/>
                  </a:lnTo>
                  <a:lnTo>
                    <a:pt x="186817" y="111125"/>
                  </a:lnTo>
                  <a:lnTo>
                    <a:pt x="152400" y="111125"/>
                  </a:lnTo>
                  <a:lnTo>
                    <a:pt x="152400" y="121031"/>
                  </a:lnTo>
                  <a:lnTo>
                    <a:pt x="285623" y="121031"/>
                  </a:lnTo>
                  <a:lnTo>
                    <a:pt x="285623" y="111125"/>
                  </a:lnTo>
                  <a:close/>
                </a:path>
                <a:path w="1853565" h="144145">
                  <a:moveTo>
                    <a:pt x="444627" y="66802"/>
                  </a:moveTo>
                  <a:lnTo>
                    <a:pt x="415620" y="42164"/>
                  </a:lnTo>
                  <a:lnTo>
                    <a:pt x="414782" y="40982"/>
                  </a:lnTo>
                  <a:lnTo>
                    <a:pt x="411416" y="34188"/>
                  </a:lnTo>
                  <a:lnTo>
                    <a:pt x="409371" y="27216"/>
                  </a:lnTo>
                  <a:lnTo>
                    <a:pt x="408686" y="20066"/>
                  </a:lnTo>
                  <a:lnTo>
                    <a:pt x="408686" y="16510"/>
                  </a:lnTo>
                  <a:lnTo>
                    <a:pt x="440309" y="16510"/>
                  </a:lnTo>
                  <a:lnTo>
                    <a:pt x="440309" y="6604"/>
                  </a:lnTo>
                  <a:lnTo>
                    <a:pt x="366395" y="6604"/>
                  </a:lnTo>
                  <a:lnTo>
                    <a:pt x="366395" y="16510"/>
                  </a:lnTo>
                  <a:lnTo>
                    <a:pt x="397891" y="16510"/>
                  </a:lnTo>
                  <a:lnTo>
                    <a:pt x="397891" y="20066"/>
                  </a:lnTo>
                  <a:lnTo>
                    <a:pt x="381990" y="56083"/>
                  </a:lnTo>
                  <a:lnTo>
                    <a:pt x="361696" y="70866"/>
                  </a:lnTo>
                  <a:lnTo>
                    <a:pt x="369570" y="78486"/>
                  </a:lnTo>
                  <a:lnTo>
                    <a:pt x="400939" y="48514"/>
                  </a:lnTo>
                  <a:lnTo>
                    <a:pt x="403733" y="42164"/>
                  </a:lnTo>
                  <a:lnTo>
                    <a:pt x="406400" y="47752"/>
                  </a:lnTo>
                  <a:lnTo>
                    <a:pt x="437134" y="74930"/>
                  </a:lnTo>
                  <a:lnTo>
                    <a:pt x="444627" y="66802"/>
                  </a:lnTo>
                  <a:close/>
                </a:path>
                <a:path w="1853565" h="144145">
                  <a:moveTo>
                    <a:pt x="479044" y="127"/>
                  </a:moveTo>
                  <a:lnTo>
                    <a:pt x="467868" y="127"/>
                  </a:lnTo>
                  <a:lnTo>
                    <a:pt x="467868" y="32512"/>
                  </a:lnTo>
                  <a:lnTo>
                    <a:pt x="434340" y="32512"/>
                  </a:lnTo>
                  <a:lnTo>
                    <a:pt x="434340" y="42418"/>
                  </a:lnTo>
                  <a:lnTo>
                    <a:pt x="467868" y="42418"/>
                  </a:lnTo>
                  <a:lnTo>
                    <a:pt x="467868" y="83058"/>
                  </a:lnTo>
                  <a:lnTo>
                    <a:pt x="479044" y="83058"/>
                  </a:lnTo>
                  <a:lnTo>
                    <a:pt x="479044" y="127"/>
                  </a:lnTo>
                  <a:close/>
                </a:path>
                <a:path w="1853565" h="144145">
                  <a:moveTo>
                    <a:pt x="481965" y="105537"/>
                  </a:moveTo>
                  <a:lnTo>
                    <a:pt x="477901" y="98806"/>
                  </a:lnTo>
                  <a:lnTo>
                    <a:pt x="472414" y="95377"/>
                  </a:lnTo>
                  <a:lnTo>
                    <a:pt x="470027" y="93891"/>
                  </a:lnTo>
                  <a:lnTo>
                    <a:pt x="470027" y="108331"/>
                  </a:lnTo>
                  <a:lnTo>
                    <a:pt x="470027" y="119126"/>
                  </a:lnTo>
                  <a:lnTo>
                    <a:pt x="434975" y="132080"/>
                  </a:lnTo>
                  <a:lnTo>
                    <a:pt x="426986" y="131749"/>
                  </a:lnTo>
                  <a:lnTo>
                    <a:pt x="399923" y="119126"/>
                  </a:lnTo>
                  <a:lnTo>
                    <a:pt x="399999" y="108331"/>
                  </a:lnTo>
                  <a:lnTo>
                    <a:pt x="434975" y="95377"/>
                  </a:lnTo>
                  <a:lnTo>
                    <a:pt x="443014" y="95719"/>
                  </a:lnTo>
                  <a:lnTo>
                    <a:pt x="470027" y="108331"/>
                  </a:lnTo>
                  <a:lnTo>
                    <a:pt x="470027" y="93891"/>
                  </a:lnTo>
                  <a:lnTo>
                    <a:pt x="434975" y="85979"/>
                  </a:lnTo>
                  <a:lnTo>
                    <a:pt x="424370" y="86461"/>
                  </a:lnTo>
                  <a:lnTo>
                    <a:pt x="387985" y="105537"/>
                  </a:lnTo>
                  <a:lnTo>
                    <a:pt x="387985" y="121920"/>
                  </a:lnTo>
                  <a:lnTo>
                    <a:pt x="424370" y="141135"/>
                  </a:lnTo>
                  <a:lnTo>
                    <a:pt x="434975" y="141605"/>
                  </a:lnTo>
                  <a:lnTo>
                    <a:pt x="445566" y="141135"/>
                  </a:lnTo>
                  <a:lnTo>
                    <a:pt x="454875" y="139687"/>
                  </a:lnTo>
                  <a:lnTo>
                    <a:pt x="462902" y="137274"/>
                  </a:lnTo>
                  <a:lnTo>
                    <a:pt x="469646" y="133858"/>
                  </a:lnTo>
                  <a:lnTo>
                    <a:pt x="472452" y="132080"/>
                  </a:lnTo>
                  <a:lnTo>
                    <a:pt x="477901" y="128651"/>
                  </a:lnTo>
                  <a:lnTo>
                    <a:pt x="481965" y="121920"/>
                  </a:lnTo>
                  <a:lnTo>
                    <a:pt x="481965" y="105537"/>
                  </a:lnTo>
                  <a:close/>
                </a:path>
                <a:path w="1853565" h="144145">
                  <a:moveTo>
                    <a:pt x="645287" y="112268"/>
                  </a:moveTo>
                  <a:lnTo>
                    <a:pt x="584327" y="112268"/>
                  </a:lnTo>
                  <a:lnTo>
                    <a:pt x="584327" y="81407"/>
                  </a:lnTo>
                  <a:lnTo>
                    <a:pt x="623570" y="81407"/>
                  </a:lnTo>
                  <a:lnTo>
                    <a:pt x="623570" y="71374"/>
                  </a:lnTo>
                  <a:lnTo>
                    <a:pt x="623570" y="47371"/>
                  </a:lnTo>
                  <a:lnTo>
                    <a:pt x="623570" y="37338"/>
                  </a:lnTo>
                  <a:lnTo>
                    <a:pt x="623570" y="12573"/>
                  </a:lnTo>
                  <a:lnTo>
                    <a:pt x="612648" y="12573"/>
                  </a:lnTo>
                  <a:lnTo>
                    <a:pt x="612648" y="37338"/>
                  </a:lnTo>
                  <a:lnTo>
                    <a:pt x="612648" y="47371"/>
                  </a:lnTo>
                  <a:lnTo>
                    <a:pt x="612648" y="71374"/>
                  </a:lnTo>
                  <a:lnTo>
                    <a:pt x="544703" y="71374"/>
                  </a:lnTo>
                  <a:lnTo>
                    <a:pt x="544703" y="47371"/>
                  </a:lnTo>
                  <a:lnTo>
                    <a:pt x="612648" y="47371"/>
                  </a:lnTo>
                  <a:lnTo>
                    <a:pt x="612648" y="37338"/>
                  </a:lnTo>
                  <a:lnTo>
                    <a:pt x="544703" y="37338"/>
                  </a:lnTo>
                  <a:lnTo>
                    <a:pt x="544703" y="12573"/>
                  </a:lnTo>
                  <a:lnTo>
                    <a:pt x="533527" y="12573"/>
                  </a:lnTo>
                  <a:lnTo>
                    <a:pt x="533527" y="81407"/>
                  </a:lnTo>
                  <a:lnTo>
                    <a:pt x="573024" y="81407"/>
                  </a:lnTo>
                  <a:lnTo>
                    <a:pt x="573024" y="112268"/>
                  </a:lnTo>
                  <a:lnTo>
                    <a:pt x="512064" y="112268"/>
                  </a:lnTo>
                  <a:lnTo>
                    <a:pt x="512064" y="122174"/>
                  </a:lnTo>
                  <a:lnTo>
                    <a:pt x="645287" y="122174"/>
                  </a:lnTo>
                  <a:lnTo>
                    <a:pt x="645287" y="112268"/>
                  </a:lnTo>
                  <a:close/>
                </a:path>
                <a:path w="1853565" h="144145">
                  <a:moveTo>
                    <a:pt x="779272" y="45974"/>
                  </a:moveTo>
                  <a:lnTo>
                    <a:pt x="697103" y="45974"/>
                  </a:lnTo>
                  <a:lnTo>
                    <a:pt x="697103" y="33020"/>
                  </a:lnTo>
                  <a:lnTo>
                    <a:pt x="775970" y="33020"/>
                  </a:lnTo>
                  <a:lnTo>
                    <a:pt x="775970" y="2667"/>
                  </a:lnTo>
                  <a:lnTo>
                    <a:pt x="686181" y="2667"/>
                  </a:lnTo>
                  <a:lnTo>
                    <a:pt x="686181" y="12065"/>
                  </a:lnTo>
                  <a:lnTo>
                    <a:pt x="765048" y="12065"/>
                  </a:lnTo>
                  <a:lnTo>
                    <a:pt x="765048" y="24384"/>
                  </a:lnTo>
                  <a:lnTo>
                    <a:pt x="686181" y="24384"/>
                  </a:lnTo>
                  <a:lnTo>
                    <a:pt x="686181" y="55499"/>
                  </a:lnTo>
                  <a:lnTo>
                    <a:pt x="779272" y="55499"/>
                  </a:lnTo>
                  <a:lnTo>
                    <a:pt x="779272" y="45974"/>
                  </a:lnTo>
                  <a:close/>
                </a:path>
                <a:path w="1853565" h="144145">
                  <a:moveTo>
                    <a:pt x="779526" y="132715"/>
                  </a:moveTo>
                  <a:lnTo>
                    <a:pt x="696595" y="132715"/>
                  </a:lnTo>
                  <a:lnTo>
                    <a:pt x="696595" y="119634"/>
                  </a:lnTo>
                  <a:lnTo>
                    <a:pt x="776351" y="119634"/>
                  </a:lnTo>
                  <a:lnTo>
                    <a:pt x="776351" y="89027"/>
                  </a:lnTo>
                  <a:lnTo>
                    <a:pt x="685673" y="89027"/>
                  </a:lnTo>
                  <a:lnTo>
                    <a:pt x="685673" y="98425"/>
                  </a:lnTo>
                  <a:lnTo>
                    <a:pt x="765429" y="98425"/>
                  </a:lnTo>
                  <a:lnTo>
                    <a:pt x="765429" y="110871"/>
                  </a:lnTo>
                  <a:lnTo>
                    <a:pt x="685673" y="110871"/>
                  </a:lnTo>
                  <a:lnTo>
                    <a:pt x="685673" y="142240"/>
                  </a:lnTo>
                  <a:lnTo>
                    <a:pt x="779526" y="142240"/>
                  </a:lnTo>
                  <a:lnTo>
                    <a:pt x="779526" y="132715"/>
                  </a:lnTo>
                  <a:close/>
                </a:path>
                <a:path w="1853565" h="144145">
                  <a:moveTo>
                    <a:pt x="797687" y="67564"/>
                  </a:moveTo>
                  <a:lnTo>
                    <a:pt x="664464" y="67564"/>
                  </a:lnTo>
                  <a:lnTo>
                    <a:pt x="664464" y="76962"/>
                  </a:lnTo>
                  <a:lnTo>
                    <a:pt x="797687" y="76962"/>
                  </a:lnTo>
                  <a:lnTo>
                    <a:pt x="797687" y="67564"/>
                  </a:lnTo>
                  <a:close/>
                </a:path>
                <a:path w="1853565" h="144145">
                  <a:moveTo>
                    <a:pt x="967359" y="53467"/>
                  </a:moveTo>
                  <a:lnTo>
                    <a:pt x="935037" y="40132"/>
                  </a:lnTo>
                  <a:lnTo>
                    <a:pt x="933196" y="38862"/>
                  </a:lnTo>
                  <a:lnTo>
                    <a:pt x="929132" y="33020"/>
                  </a:lnTo>
                  <a:lnTo>
                    <a:pt x="928243" y="26670"/>
                  </a:lnTo>
                  <a:lnTo>
                    <a:pt x="961263" y="26670"/>
                  </a:lnTo>
                  <a:lnTo>
                    <a:pt x="961263" y="16764"/>
                  </a:lnTo>
                  <a:lnTo>
                    <a:pt x="927989" y="16764"/>
                  </a:lnTo>
                  <a:lnTo>
                    <a:pt x="927989" y="0"/>
                  </a:lnTo>
                  <a:lnTo>
                    <a:pt x="916940" y="0"/>
                  </a:lnTo>
                  <a:lnTo>
                    <a:pt x="916940" y="16764"/>
                  </a:lnTo>
                  <a:lnTo>
                    <a:pt x="882523" y="16764"/>
                  </a:lnTo>
                  <a:lnTo>
                    <a:pt x="882523" y="26670"/>
                  </a:lnTo>
                  <a:lnTo>
                    <a:pt x="916432" y="26670"/>
                  </a:lnTo>
                  <a:lnTo>
                    <a:pt x="915543" y="33655"/>
                  </a:lnTo>
                  <a:lnTo>
                    <a:pt x="876808" y="56769"/>
                  </a:lnTo>
                  <a:lnTo>
                    <a:pt x="883920" y="65405"/>
                  </a:lnTo>
                  <a:lnTo>
                    <a:pt x="919988" y="44958"/>
                  </a:lnTo>
                  <a:lnTo>
                    <a:pt x="922401" y="40132"/>
                  </a:lnTo>
                  <a:lnTo>
                    <a:pt x="925195" y="44704"/>
                  </a:lnTo>
                  <a:lnTo>
                    <a:pt x="930148" y="49149"/>
                  </a:lnTo>
                  <a:lnTo>
                    <a:pt x="945007" y="58420"/>
                  </a:lnTo>
                  <a:lnTo>
                    <a:pt x="952627" y="61341"/>
                  </a:lnTo>
                  <a:lnTo>
                    <a:pt x="960501" y="62865"/>
                  </a:lnTo>
                  <a:lnTo>
                    <a:pt x="967359" y="53467"/>
                  </a:lnTo>
                  <a:close/>
                </a:path>
                <a:path w="1853565" h="144145">
                  <a:moveTo>
                    <a:pt x="971931" y="84455"/>
                  </a:moveTo>
                  <a:lnTo>
                    <a:pt x="971296" y="74930"/>
                  </a:lnTo>
                  <a:lnTo>
                    <a:pt x="963485" y="75311"/>
                  </a:lnTo>
                  <a:lnTo>
                    <a:pt x="939342" y="76022"/>
                  </a:lnTo>
                  <a:lnTo>
                    <a:pt x="870331" y="76962"/>
                  </a:lnTo>
                  <a:lnTo>
                    <a:pt x="871474" y="86741"/>
                  </a:lnTo>
                  <a:lnTo>
                    <a:pt x="917194" y="86106"/>
                  </a:lnTo>
                  <a:lnTo>
                    <a:pt x="917194" y="139573"/>
                  </a:lnTo>
                  <a:lnTo>
                    <a:pt x="928243" y="139573"/>
                  </a:lnTo>
                  <a:lnTo>
                    <a:pt x="928243" y="86106"/>
                  </a:lnTo>
                  <a:lnTo>
                    <a:pt x="928243" y="85852"/>
                  </a:lnTo>
                  <a:lnTo>
                    <a:pt x="952792" y="85344"/>
                  </a:lnTo>
                  <a:lnTo>
                    <a:pt x="963041" y="84963"/>
                  </a:lnTo>
                  <a:lnTo>
                    <a:pt x="971931" y="84455"/>
                  </a:lnTo>
                  <a:close/>
                </a:path>
                <a:path w="1853565" h="144145">
                  <a:moveTo>
                    <a:pt x="990727" y="127"/>
                  </a:moveTo>
                  <a:lnTo>
                    <a:pt x="979551" y="127"/>
                  </a:lnTo>
                  <a:lnTo>
                    <a:pt x="979551" y="143764"/>
                  </a:lnTo>
                  <a:lnTo>
                    <a:pt x="990727" y="143764"/>
                  </a:lnTo>
                  <a:lnTo>
                    <a:pt x="990727" y="127"/>
                  </a:lnTo>
                  <a:close/>
                </a:path>
                <a:path w="1853565" h="144145">
                  <a:moveTo>
                    <a:pt x="1133729" y="82423"/>
                  </a:moveTo>
                  <a:lnTo>
                    <a:pt x="1122807" y="82423"/>
                  </a:lnTo>
                  <a:lnTo>
                    <a:pt x="1122807" y="102743"/>
                  </a:lnTo>
                  <a:lnTo>
                    <a:pt x="1122807" y="112522"/>
                  </a:lnTo>
                  <a:lnTo>
                    <a:pt x="1122807" y="130429"/>
                  </a:lnTo>
                  <a:lnTo>
                    <a:pt x="1056513" y="130429"/>
                  </a:lnTo>
                  <a:lnTo>
                    <a:pt x="1056513" y="112522"/>
                  </a:lnTo>
                  <a:lnTo>
                    <a:pt x="1122807" y="112522"/>
                  </a:lnTo>
                  <a:lnTo>
                    <a:pt x="1122807" y="102743"/>
                  </a:lnTo>
                  <a:lnTo>
                    <a:pt x="1056513" y="102743"/>
                  </a:lnTo>
                  <a:lnTo>
                    <a:pt x="1056513" y="82423"/>
                  </a:lnTo>
                  <a:lnTo>
                    <a:pt x="1045464" y="82423"/>
                  </a:lnTo>
                  <a:lnTo>
                    <a:pt x="1045464" y="140335"/>
                  </a:lnTo>
                  <a:lnTo>
                    <a:pt x="1133729" y="140335"/>
                  </a:lnTo>
                  <a:lnTo>
                    <a:pt x="1133729" y="130429"/>
                  </a:lnTo>
                  <a:lnTo>
                    <a:pt x="1133729" y="112522"/>
                  </a:lnTo>
                  <a:lnTo>
                    <a:pt x="1133729" y="102743"/>
                  </a:lnTo>
                  <a:lnTo>
                    <a:pt x="1133729" y="82423"/>
                  </a:lnTo>
                  <a:close/>
                </a:path>
                <a:path w="1853565" h="144145">
                  <a:moveTo>
                    <a:pt x="1155827" y="57150"/>
                  </a:moveTo>
                  <a:lnTo>
                    <a:pt x="1132840" y="57150"/>
                  </a:lnTo>
                  <a:lnTo>
                    <a:pt x="1133576" y="47612"/>
                  </a:lnTo>
                  <a:lnTo>
                    <a:pt x="1134084" y="35750"/>
                  </a:lnTo>
                  <a:lnTo>
                    <a:pt x="1134389" y="21615"/>
                  </a:lnTo>
                  <a:lnTo>
                    <a:pt x="1134491" y="5207"/>
                  </a:lnTo>
                  <a:lnTo>
                    <a:pt x="1044829" y="5207"/>
                  </a:lnTo>
                  <a:lnTo>
                    <a:pt x="1044829" y="15240"/>
                  </a:lnTo>
                  <a:lnTo>
                    <a:pt x="1123315" y="15240"/>
                  </a:lnTo>
                  <a:lnTo>
                    <a:pt x="1123238" y="28295"/>
                  </a:lnTo>
                  <a:lnTo>
                    <a:pt x="1122997" y="39624"/>
                  </a:lnTo>
                  <a:lnTo>
                    <a:pt x="1122553" y="49250"/>
                  </a:lnTo>
                  <a:lnTo>
                    <a:pt x="1121918" y="57150"/>
                  </a:lnTo>
                  <a:lnTo>
                    <a:pt x="1022604" y="57150"/>
                  </a:lnTo>
                  <a:lnTo>
                    <a:pt x="1022604" y="67056"/>
                  </a:lnTo>
                  <a:lnTo>
                    <a:pt x="1155827" y="67056"/>
                  </a:lnTo>
                  <a:lnTo>
                    <a:pt x="1155827" y="57150"/>
                  </a:lnTo>
                  <a:close/>
                </a:path>
                <a:path w="1853565" h="144145">
                  <a:moveTo>
                    <a:pt x="1255268" y="85471"/>
                  </a:moveTo>
                  <a:lnTo>
                    <a:pt x="1255204" y="67056"/>
                  </a:lnTo>
                  <a:lnTo>
                    <a:pt x="1251966" y="59436"/>
                  </a:lnTo>
                  <a:lnTo>
                    <a:pt x="1245654" y="53721"/>
                  </a:lnTo>
                  <a:lnTo>
                    <a:pt x="1245235" y="53340"/>
                  </a:lnTo>
                  <a:lnTo>
                    <a:pt x="1244346" y="52692"/>
                  </a:lnTo>
                  <a:lnTo>
                    <a:pt x="1244346" y="69977"/>
                  </a:lnTo>
                  <a:lnTo>
                    <a:pt x="1244346" y="82423"/>
                  </a:lnTo>
                  <a:lnTo>
                    <a:pt x="1242060" y="87630"/>
                  </a:lnTo>
                  <a:lnTo>
                    <a:pt x="1232535" y="96393"/>
                  </a:lnTo>
                  <a:lnTo>
                    <a:pt x="1226566" y="98679"/>
                  </a:lnTo>
                  <a:lnTo>
                    <a:pt x="1211961" y="98679"/>
                  </a:lnTo>
                  <a:lnTo>
                    <a:pt x="1205865" y="96393"/>
                  </a:lnTo>
                  <a:lnTo>
                    <a:pt x="1201166" y="92075"/>
                  </a:lnTo>
                  <a:lnTo>
                    <a:pt x="1196467" y="87630"/>
                  </a:lnTo>
                  <a:lnTo>
                    <a:pt x="1194054" y="82423"/>
                  </a:lnTo>
                  <a:lnTo>
                    <a:pt x="1194054" y="69977"/>
                  </a:lnTo>
                  <a:lnTo>
                    <a:pt x="1196467" y="64770"/>
                  </a:lnTo>
                  <a:lnTo>
                    <a:pt x="1205865" y="55880"/>
                  </a:lnTo>
                  <a:lnTo>
                    <a:pt x="1211834" y="53721"/>
                  </a:lnTo>
                  <a:lnTo>
                    <a:pt x="1226566" y="53721"/>
                  </a:lnTo>
                  <a:lnTo>
                    <a:pt x="1232535" y="55880"/>
                  </a:lnTo>
                  <a:lnTo>
                    <a:pt x="1237361" y="60325"/>
                  </a:lnTo>
                  <a:lnTo>
                    <a:pt x="1242060" y="64770"/>
                  </a:lnTo>
                  <a:lnTo>
                    <a:pt x="1244346" y="69977"/>
                  </a:lnTo>
                  <a:lnTo>
                    <a:pt x="1244346" y="52692"/>
                  </a:lnTo>
                  <a:lnTo>
                    <a:pt x="1239824" y="49339"/>
                  </a:lnTo>
                  <a:lnTo>
                    <a:pt x="1233690" y="46482"/>
                  </a:lnTo>
                  <a:lnTo>
                    <a:pt x="1226820" y="44780"/>
                  </a:lnTo>
                  <a:lnTo>
                    <a:pt x="1219200" y="44196"/>
                  </a:lnTo>
                  <a:lnTo>
                    <a:pt x="1211567" y="44780"/>
                  </a:lnTo>
                  <a:lnTo>
                    <a:pt x="1183132" y="67056"/>
                  </a:lnTo>
                  <a:lnTo>
                    <a:pt x="1183233" y="85471"/>
                  </a:lnTo>
                  <a:lnTo>
                    <a:pt x="1219073" y="108077"/>
                  </a:lnTo>
                  <a:lnTo>
                    <a:pt x="1226718" y="107505"/>
                  </a:lnTo>
                  <a:lnTo>
                    <a:pt x="1233652" y="105791"/>
                  </a:lnTo>
                  <a:lnTo>
                    <a:pt x="1239799" y="102997"/>
                  </a:lnTo>
                  <a:lnTo>
                    <a:pt x="1245235" y="99060"/>
                  </a:lnTo>
                  <a:lnTo>
                    <a:pt x="1245654" y="98679"/>
                  </a:lnTo>
                  <a:lnTo>
                    <a:pt x="1251966" y="92964"/>
                  </a:lnTo>
                  <a:lnTo>
                    <a:pt x="1255268" y="85471"/>
                  </a:lnTo>
                  <a:close/>
                </a:path>
                <a:path w="1853565" h="144145">
                  <a:moveTo>
                    <a:pt x="1261872" y="22987"/>
                  </a:moveTo>
                  <a:lnTo>
                    <a:pt x="1224788" y="22987"/>
                  </a:lnTo>
                  <a:lnTo>
                    <a:pt x="1224788" y="127"/>
                  </a:lnTo>
                  <a:lnTo>
                    <a:pt x="1213612" y="127"/>
                  </a:lnTo>
                  <a:lnTo>
                    <a:pt x="1213612" y="22987"/>
                  </a:lnTo>
                  <a:lnTo>
                    <a:pt x="1176528" y="22987"/>
                  </a:lnTo>
                  <a:lnTo>
                    <a:pt x="1176528" y="33020"/>
                  </a:lnTo>
                  <a:lnTo>
                    <a:pt x="1261872" y="33020"/>
                  </a:lnTo>
                  <a:lnTo>
                    <a:pt x="1261872" y="22987"/>
                  </a:lnTo>
                  <a:close/>
                </a:path>
                <a:path w="1853565" h="144145">
                  <a:moveTo>
                    <a:pt x="1311021" y="66167"/>
                  </a:moveTo>
                  <a:lnTo>
                    <a:pt x="1286764" y="66167"/>
                  </a:lnTo>
                  <a:lnTo>
                    <a:pt x="1286764" y="127"/>
                  </a:lnTo>
                  <a:lnTo>
                    <a:pt x="1275588" y="127"/>
                  </a:lnTo>
                  <a:lnTo>
                    <a:pt x="1275588" y="143764"/>
                  </a:lnTo>
                  <a:lnTo>
                    <a:pt x="1286764" y="143764"/>
                  </a:lnTo>
                  <a:lnTo>
                    <a:pt x="1286764" y="76073"/>
                  </a:lnTo>
                  <a:lnTo>
                    <a:pt x="1311021" y="76073"/>
                  </a:lnTo>
                  <a:lnTo>
                    <a:pt x="1311021" y="66167"/>
                  </a:lnTo>
                  <a:close/>
                </a:path>
                <a:path w="1853565" h="144145">
                  <a:moveTo>
                    <a:pt x="1415415" y="100076"/>
                  </a:moveTo>
                  <a:lnTo>
                    <a:pt x="1388491" y="71755"/>
                  </a:lnTo>
                  <a:lnTo>
                    <a:pt x="1383830" y="62230"/>
                  </a:lnTo>
                  <a:lnTo>
                    <a:pt x="1380655" y="53111"/>
                  </a:lnTo>
                  <a:lnTo>
                    <a:pt x="1378712" y="43662"/>
                  </a:lnTo>
                  <a:lnTo>
                    <a:pt x="1378102" y="34671"/>
                  </a:lnTo>
                  <a:lnTo>
                    <a:pt x="1378077" y="22606"/>
                  </a:lnTo>
                  <a:lnTo>
                    <a:pt x="1410335" y="22606"/>
                  </a:lnTo>
                  <a:lnTo>
                    <a:pt x="1410335" y="12700"/>
                  </a:lnTo>
                  <a:lnTo>
                    <a:pt x="1334897" y="12700"/>
                  </a:lnTo>
                  <a:lnTo>
                    <a:pt x="1334897" y="22606"/>
                  </a:lnTo>
                  <a:lnTo>
                    <a:pt x="1366901" y="22606"/>
                  </a:lnTo>
                  <a:lnTo>
                    <a:pt x="1366901" y="34671"/>
                  </a:lnTo>
                  <a:lnTo>
                    <a:pt x="1356487" y="72517"/>
                  </a:lnTo>
                  <a:lnTo>
                    <a:pt x="1329182" y="102997"/>
                  </a:lnTo>
                  <a:lnTo>
                    <a:pt x="1337437" y="110617"/>
                  </a:lnTo>
                  <a:lnTo>
                    <a:pt x="1364234" y="80365"/>
                  </a:lnTo>
                  <a:lnTo>
                    <a:pt x="1372489" y="62230"/>
                  </a:lnTo>
                  <a:lnTo>
                    <a:pt x="1374343" y="67551"/>
                  </a:lnTo>
                  <a:lnTo>
                    <a:pt x="1401381" y="103403"/>
                  </a:lnTo>
                  <a:lnTo>
                    <a:pt x="1407668" y="108712"/>
                  </a:lnTo>
                  <a:lnTo>
                    <a:pt x="1415415" y="100076"/>
                  </a:lnTo>
                  <a:close/>
                </a:path>
                <a:path w="1853565" h="144145">
                  <a:moveTo>
                    <a:pt x="1445260" y="127"/>
                  </a:moveTo>
                  <a:lnTo>
                    <a:pt x="1434084" y="127"/>
                  </a:lnTo>
                  <a:lnTo>
                    <a:pt x="1434084" y="143764"/>
                  </a:lnTo>
                  <a:lnTo>
                    <a:pt x="1445260" y="143764"/>
                  </a:lnTo>
                  <a:lnTo>
                    <a:pt x="1445260" y="127"/>
                  </a:lnTo>
                  <a:close/>
                </a:path>
                <a:path w="1853565" h="144145">
                  <a:moveTo>
                    <a:pt x="1590929" y="137033"/>
                  </a:moveTo>
                  <a:lnTo>
                    <a:pt x="1590497" y="129032"/>
                  </a:lnTo>
                  <a:lnTo>
                    <a:pt x="1590421" y="127508"/>
                  </a:lnTo>
                  <a:lnTo>
                    <a:pt x="1583550" y="128181"/>
                  </a:lnTo>
                  <a:lnTo>
                    <a:pt x="1576285" y="128663"/>
                  </a:lnTo>
                  <a:lnTo>
                    <a:pt x="1568589" y="128943"/>
                  </a:lnTo>
                  <a:lnTo>
                    <a:pt x="1560449" y="129032"/>
                  </a:lnTo>
                  <a:lnTo>
                    <a:pt x="1560449" y="82296"/>
                  </a:lnTo>
                  <a:lnTo>
                    <a:pt x="1549400" y="82296"/>
                  </a:lnTo>
                  <a:lnTo>
                    <a:pt x="1549400" y="138557"/>
                  </a:lnTo>
                  <a:lnTo>
                    <a:pt x="1561490" y="138468"/>
                  </a:lnTo>
                  <a:lnTo>
                    <a:pt x="1572437" y="138188"/>
                  </a:lnTo>
                  <a:lnTo>
                    <a:pt x="1582254" y="137706"/>
                  </a:lnTo>
                  <a:lnTo>
                    <a:pt x="1590929" y="137033"/>
                  </a:lnTo>
                  <a:close/>
                </a:path>
                <a:path w="1853565" h="144145">
                  <a:moveTo>
                    <a:pt x="1611376" y="35814"/>
                  </a:moveTo>
                  <a:lnTo>
                    <a:pt x="1610728" y="28905"/>
                  </a:lnTo>
                  <a:lnTo>
                    <a:pt x="1608810" y="22644"/>
                  </a:lnTo>
                  <a:lnTo>
                    <a:pt x="1605635" y="16992"/>
                  </a:lnTo>
                  <a:lnTo>
                    <a:pt x="1601317" y="12065"/>
                  </a:lnTo>
                  <a:lnTo>
                    <a:pt x="1601216" y="11938"/>
                  </a:lnTo>
                  <a:lnTo>
                    <a:pt x="1600200" y="11176"/>
                  </a:lnTo>
                  <a:lnTo>
                    <a:pt x="1600200" y="28702"/>
                  </a:lnTo>
                  <a:lnTo>
                    <a:pt x="1600200" y="43053"/>
                  </a:lnTo>
                  <a:lnTo>
                    <a:pt x="1597914" y="48768"/>
                  </a:lnTo>
                  <a:lnTo>
                    <a:pt x="1593342" y="53086"/>
                  </a:lnTo>
                  <a:lnTo>
                    <a:pt x="1588643" y="57404"/>
                  </a:lnTo>
                  <a:lnTo>
                    <a:pt x="1582547" y="59690"/>
                  </a:lnTo>
                  <a:lnTo>
                    <a:pt x="1567307" y="59690"/>
                  </a:lnTo>
                  <a:lnTo>
                    <a:pt x="1561084" y="57404"/>
                  </a:lnTo>
                  <a:lnTo>
                    <a:pt x="1551940" y="48768"/>
                  </a:lnTo>
                  <a:lnTo>
                    <a:pt x="1549654" y="43053"/>
                  </a:lnTo>
                  <a:lnTo>
                    <a:pt x="1549654" y="28702"/>
                  </a:lnTo>
                  <a:lnTo>
                    <a:pt x="1551940" y="22987"/>
                  </a:lnTo>
                  <a:lnTo>
                    <a:pt x="1556512" y="18669"/>
                  </a:lnTo>
                  <a:lnTo>
                    <a:pt x="1561084" y="14224"/>
                  </a:lnTo>
                  <a:lnTo>
                    <a:pt x="1567307" y="12065"/>
                  </a:lnTo>
                  <a:lnTo>
                    <a:pt x="1582547" y="12065"/>
                  </a:lnTo>
                  <a:lnTo>
                    <a:pt x="1588643" y="14224"/>
                  </a:lnTo>
                  <a:lnTo>
                    <a:pt x="1597914" y="22987"/>
                  </a:lnTo>
                  <a:lnTo>
                    <a:pt x="1600200" y="28702"/>
                  </a:lnTo>
                  <a:lnTo>
                    <a:pt x="1600200" y="11176"/>
                  </a:lnTo>
                  <a:lnTo>
                    <a:pt x="1595704" y="7797"/>
                  </a:lnTo>
                  <a:lnTo>
                    <a:pt x="1589493" y="4864"/>
                  </a:lnTo>
                  <a:lnTo>
                    <a:pt x="1582559" y="3124"/>
                  </a:lnTo>
                  <a:lnTo>
                    <a:pt x="1574927" y="2540"/>
                  </a:lnTo>
                  <a:lnTo>
                    <a:pt x="1567205" y="3124"/>
                  </a:lnTo>
                  <a:lnTo>
                    <a:pt x="1539113" y="28905"/>
                  </a:lnTo>
                  <a:lnTo>
                    <a:pt x="1538478" y="35814"/>
                  </a:lnTo>
                  <a:lnTo>
                    <a:pt x="1539100" y="42672"/>
                  </a:lnTo>
                  <a:lnTo>
                    <a:pt x="1567205" y="68630"/>
                  </a:lnTo>
                  <a:lnTo>
                    <a:pt x="1574927" y="69215"/>
                  </a:lnTo>
                  <a:lnTo>
                    <a:pt x="1582559" y="68630"/>
                  </a:lnTo>
                  <a:lnTo>
                    <a:pt x="1610728" y="42672"/>
                  </a:lnTo>
                  <a:lnTo>
                    <a:pt x="1611376" y="35814"/>
                  </a:lnTo>
                  <a:close/>
                </a:path>
                <a:path w="1853565" h="144145">
                  <a:moveTo>
                    <a:pt x="1651127" y="115316"/>
                  </a:moveTo>
                  <a:lnTo>
                    <a:pt x="1648460" y="110617"/>
                  </a:lnTo>
                  <a:lnTo>
                    <a:pt x="1648269" y="110490"/>
                  </a:lnTo>
                  <a:lnTo>
                    <a:pt x="1643253" y="106934"/>
                  </a:lnTo>
                  <a:lnTo>
                    <a:pt x="1640459" y="105029"/>
                  </a:lnTo>
                  <a:lnTo>
                    <a:pt x="1640459" y="118237"/>
                  </a:lnTo>
                  <a:lnTo>
                    <a:pt x="1640459" y="124460"/>
                  </a:lnTo>
                  <a:lnTo>
                    <a:pt x="1638808" y="127000"/>
                  </a:lnTo>
                  <a:lnTo>
                    <a:pt x="1632458" y="131318"/>
                  </a:lnTo>
                  <a:lnTo>
                    <a:pt x="1628013" y="132334"/>
                  </a:lnTo>
                  <a:lnTo>
                    <a:pt x="1616329" y="132334"/>
                  </a:lnTo>
                  <a:lnTo>
                    <a:pt x="1611884" y="131318"/>
                  </a:lnTo>
                  <a:lnTo>
                    <a:pt x="1608709" y="129159"/>
                  </a:lnTo>
                  <a:lnTo>
                    <a:pt x="1605407" y="127127"/>
                  </a:lnTo>
                  <a:lnTo>
                    <a:pt x="1603883" y="124460"/>
                  </a:lnTo>
                  <a:lnTo>
                    <a:pt x="1603883" y="118237"/>
                  </a:lnTo>
                  <a:lnTo>
                    <a:pt x="1605407" y="115570"/>
                  </a:lnTo>
                  <a:lnTo>
                    <a:pt x="1608709" y="113538"/>
                  </a:lnTo>
                  <a:lnTo>
                    <a:pt x="1611884" y="111506"/>
                  </a:lnTo>
                  <a:lnTo>
                    <a:pt x="1616456" y="110490"/>
                  </a:lnTo>
                  <a:lnTo>
                    <a:pt x="1627886" y="110490"/>
                  </a:lnTo>
                  <a:lnTo>
                    <a:pt x="1632458" y="111633"/>
                  </a:lnTo>
                  <a:lnTo>
                    <a:pt x="1638808" y="115697"/>
                  </a:lnTo>
                  <a:lnTo>
                    <a:pt x="1640459" y="118237"/>
                  </a:lnTo>
                  <a:lnTo>
                    <a:pt x="1640459" y="105029"/>
                  </a:lnTo>
                  <a:lnTo>
                    <a:pt x="1638046" y="103378"/>
                  </a:lnTo>
                  <a:lnTo>
                    <a:pt x="1631061" y="101473"/>
                  </a:lnTo>
                  <a:lnTo>
                    <a:pt x="1613281" y="101473"/>
                  </a:lnTo>
                  <a:lnTo>
                    <a:pt x="1606296" y="103378"/>
                  </a:lnTo>
                  <a:lnTo>
                    <a:pt x="1595755" y="110617"/>
                  </a:lnTo>
                  <a:lnTo>
                    <a:pt x="1593215" y="115316"/>
                  </a:lnTo>
                  <a:lnTo>
                    <a:pt x="1593215" y="127381"/>
                  </a:lnTo>
                  <a:lnTo>
                    <a:pt x="1595755" y="132080"/>
                  </a:lnTo>
                  <a:lnTo>
                    <a:pt x="1600962" y="135763"/>
                  </a:lnTo>
                  <a:lnTo>
                    <a:pt x="1606169" y="139319"/>
                  </a:lnTo>
                  <a:lnTo>
                    <a:pt x="1613154" y="141097"/>
                  </a:lnTo>
                  <a:lnTo>
                    <a:pt x="1631188" y="141097"/>
                  </a:lnTo>
                  <a:lnTo>
                    <a:pt x="1638173" y="139319"/>
                  </a:lnTo>
                  <a:lnTo>
                    <a:pt x="1643380" y="135763"/>
                  </a:lnTo>
                  <a:lnTo>
                    <a:pt x="1648218" y="132334"/>
                  </a:lnTo>
                  <a:lnTo>
                    <a:pt x="1648587" y="132080"/>
                  </a:lnTo>
                  <a:lnTo>
                    <a:pt x="1651127" y="127381"/>
                  </a:lnTo>
                  <a:lnTo>
                    <a:pt x="1651127" y="115316"/>
                  </a:lnTo>
                  <a:close/>
                </a:path>
                <a:path w="1853565" h="144145">
                  <a:moveTo>
                    <a:pt x="1657604" y="85979"/>
                  </a:moveTo>
                  <a:lnTo>
                    <a:pt x="1627632" y="85979"/>
                  </a:lnTo>
                  <a:lnTo>
                    <a:pt x="1627632" y="70866"/>
                  </a:lnTo>
                  <a:lnTo>
                    <a:pt x="1616456" y="70866"/>
                  </a:lnTo>
                  <a:lnTo>
                    <a:pt x="1616456" y="85979"/>
                  </a:lnTo>
                  <a:lnTo>
                    <a:pt x="1586611" y="85979"/>
                  </a:lnTo>
                  <a:lnTo>
                    <a:pt x="1586611" y="95758"/>
                  </a:lnTo>
                  <a:lnTo>
                    <a:pt x="1657604" y="95758"/>
                  </a:lnTo>
                  <a:lnTo>
                    <a:pt x="1657604" y="85979"/>
                  </a:lnTo>
                  <a:close/>
                </a:path>
                <a:path w="1853565" h="144145">
                  <a:moveTo>
                    <a:pt x="1667383" y="30734"/>
                  </a:moveTo>
                  <a:lnTo>
                    <a:pt x="1645793" y="30734"/>
                  </a:lnTo>
                  <a:lnTo>
                    <a:pt x="1645793" y="127"/>
                  </a:lnTo>
                  <a:lnTo>
                    <a:pt x="1634617" y="127"/>
                  </a:lnTo>
                  <a:lnTo>
                    <a:pt x="1634617" y="69469"/>
                  </a:lnTo>
                  <a:lnTo>
                    <a:pt x="1645793" y="69469"/>
                  </a:lnTo>
                  <a:lnTo>
                    <a:pt x="1645793" y="40640"/>
                  </a:lnTo>
                  <a:lnTo>
                    <a:pt x="1667383" y="40640"/>
                  </a:lnTo>
                  <a:lnTo>
                    <a:pt x="1667383" y="30734"/>
                  </a:lnTo>
                  <a:close/>
                </a:path>
                <a:path w="1853565" h="144145">
                  <a:moveTo>
                    <a:pt x="1796796" y="91567"/>
                  </a:moveTo>
                  <a:lnTo>
                    <a:pt x="1785747" y="91567"/>
                  </a:lnTo>
                  <a:lnTo>
                    <a:pt x="1785747" y="101473"/>
                  </a:lnTo>
                  <a:lnTo>
                    <a:pt x="1785747" y="129540"/>
                  </a:lnTo>
                  <a:lnTo>
                    <a:pt x="1718564" y="129540"/>
                  </a:lnTo>
                  <a:lnTo>
                    <a:pt x="1718564" y="101473"/>
                  </a:lnTo>
                  <a:lnTo>
                    <a:pt x="1785747" y="101473"/>
                  </a:lnTo>
                  <a:lnTo>
                    <a:pt x="1785747" y="91567"/>
                  </a:lnTo>
                  <a:lnTo>
                    <a:pt x="1707515" y="91567"/>
                  </a:lnTo>
                  <a:lnTo>
                    <a:pt x="1707515" y="139446"/>
                  </a:lnTo>
                  <a:lnTo>
                    <a:pt x="1796796" y="139446"/>
                  </a:lnTo>
                  <a:lnTo>
                    <a:pt x="1796796" y="129540"/>
                  </a:lnTo>
                  <a:lnTo>
                    <a:pt x="1796796" y="101473"/>
                  </a:lnTo>
                  <a:lnTo>
                    <a:pt x="1796796" y="91567"/>
                  </a:lnTo>
                  <a:close/>
                </a:path>
                <a:path w="1853565" h="144145">
                  <a:moveTo>
                    <a:pt x="1797304" y="20447"/>
                  </a:moveTo>
                  <a:lnTo>
                    <a:pt x="1793367" y="13716"/>
                  </a:lnTo>
                  <a:lnTo>
                    <a:pt x="1788248" y="10414"/>
                  </a:lnTo>
                  <a:lnTo>
                    <a:pt x="1785620" y="8724"/>
                  </a:lnTo>
                  <a:lnTo>
                    <a:pt x="1785620" y="22987"/>
                  </a:lnTo>
                  <a:lnTo>
                    <a:pt x="1785620" y="34290"/>
                  </a:lnTo>
                  <a:lnTo>
                    <a:pt x="1782699" y="38735"/>
                  </a:lnTo>
                  <a:lnTo>
                    <a:pt x="1776857" y="42037"/>
                  </a:lnTo>
                  <a:lnTo>
                    <a:pt x="1771142" y="45339"/>
                  </a:lnTo>
                  <a:lnTo>
                    <a:pt x="1762887" y="46990"/>
                  </a:lnTo>
                  <a:lnTo>
                    <a:pt x="1741424" y="46990"/>
                  </a:lnTo>
                  <a:lnTo>
                    <a:pt x="1733169" y="45339"/>
                  </a:lnTo>
                  <a:lnTo>
                    <a:pt x="1727454" y="42037"/>
                  </a:lnTo>
                  <a:lnTo>
                    <a:pt x="1721612" y="38735"/>
                  </a:lnTo>
                  <a:lnTo>
                    <a:pt x="1718691" y="34290"/>
                  </a:lnTo>
                  <a:lnTo>
                    <a:pt x="1718691" y="22987"/>
                  </a:lnTo>
                  <a:lnTo>
                    <a:pt x="1721612" y="18542"/>
                  </a:lnTo>
                  <a:lnTo>
                    <a:pt x="1733169" y="12065"/>
                  </a:lnTo>
                  <a:lnTo>
                    <a:pt x="1741424" y="10414"/>
                  </a:lnTo>
                  <a:lnTo>
                    <a:pt x="1762887" y="10414"/>
                  </a:lnTo>
                  <a:lnTo>
                    <a:pt x="1771142" y="12065"/>
                  </a:lnTo>
                  <a:lnTo>
                    <a:pt x="1782699" y="18542"/>
                  </a:lnTo>
                  <a:lnTo>
                    <a:pt x="1785620" y="22987"/>
                  </a:lnTo>
                  <a:lnTo>
                    <a:pt x="1785620" y="8724"/>
                  </a:lnTo>
                  <a:lnTo>
                    <a:pt x="1752219" y="889"/>
                  </a:lnTo>
                  <a:lnTo>
                    <a:pt x="1741970" y="1371"/>
                  </a:lnTo>
                  <a:lnTo>
                    <a:pt x="1707007" y="20447"/>
                  </a:lnTo>
                  <a:lnTo>
                    <a:pt x="1707007" y="36957"/>
                  </a:lnTo>
                  <a:lnTo>
                    <a:pt x="1741970" y="55918"/>
                  </a:lnTo>
                  <a:lnTo>
                    <a:pt x="1752219" y="56388"/>
                  </a:lnTo>
                  <a:lnTo>
                    <a:pt x="1762379" y="55918"/>
                  </a:lnTo>
                  <a:lnTo>
                    <a:pt x="1771332" y="54483"/>
                  </a:lnTo>
                  <a:lnTo>
                    <a:pt x="1779041" y="52108"/>
                  </a:lnTo>
                  <a:lnTo>
                    <a:pt x="1785493" y="48768"/>
                  </a:lnTo>
                  <a:lnTo>
                    <a:pt x="1788172" y="46990"/>
                  </a:lnTo>
                  <a:lnTo>
                    <a:pt x="1793367" y="43561"/>
                  </a:lnTo>
                  <a:lnTo>
                    <a:pt x="1797304" y="36957"/>
                  </a:lnTo>
                  <a:lnTo>
                    <a:pt x="1797304" y="20447"/>
                  </a:lnTo>
                  <a:close/>
                </a:path>
                <a:path w="1853565" h="144145">
                  <a:moveTo>
                    <a:pt x="1818767" y="68580"/>
                  </a:moveTo>
                  <a:lnTo>
                    <a:pt x="1685544" y="68580"/>
                  </a:lnTo>
                  <a:lnTo>
                    <a:pt x="1685544" y="78486"/>
                  </a:lnTo>
                  <a:lnTo>
                    <a:pt x="1818767" y="78486"/>
                  </a:lnTo>
                  <a:lnTo>
                    <a:pt x="1818767" y="68580"/>
                  </a:lnTo>
                  <a:close/>
                </a:path>
                <a:path w="1853565" h="144145">
                  <a:moveTo>
                    <a:pt x="1853184" y="121412"/>
                  </a:moveTo>
                  <a:lnTo>
                    <a:pt x="1852422" y="119507"/>
                  </a:lnTo>
                  <a:lnTo>
                    <a:pt x="1849120" y="116205"/>
                  </a:lnTo>
                  <a:lnTo>
                    <a:pt x="1847215" y="115443"/>
                  </a:lnTo>
                  <a:lnTo>
                    <a:pt x="1845056" y="115443"/>
                  </a:lnTo>
                  <a:lnTo>
                    <a:pt x="1842897" y="115443"/>
                  </a:lnTo>
                  <a:lnTo>
                    <a:pt x="1840992" y="116205"/>
                  </a:lnTo>
                  <a:lnTo>
                    <a:pt x="1837690" y="119507"/>
                  </a:lnTo>
                  <a:lnTo>
                    <a:pt x="1836801" y="121412"/>
                  </a:lnTo>
                  <a:lnTo>
                    <a:pt x="1836801" y="126111"/>
                  </a:lnTo>
                  <a:lnTo>
                    <a:pt x="1837690" y="128016"/>
                  </a:lnTo>
                  <a:lnTo>
                    <a:pt x="1839214" y="129667"/>
                  </a:lnTo>
                  <a:lnTo>
                    <a:pt x="1840865" y="131191"/>
                  </a:lnTo>
                  <a:lnTo>
                    <a:pt x="1842770" y="132080"/>
                  </a:lnTo>
                  <a:lnTo>
                    <a:pt x="1847215" y="132080"/>
                  </a:lnTo>
                  <a:lnTo>
                    <a:pt x="1849247" y="131191"/>
                  </a:lnTo>
                  <a:lnTo>
                    <a:pt x="1850771" y="129540"/>
                  </a:lnTo>
                  <a:lnTo>
                    <a:pt x="1852422" y="127889"/>
                  </a:lnTo>
                  <a:lnTo>
                    <a:pt x="1853184" y="125984"/>
                  </a:lnTo>
                  <a:lnTo>
                    <a:pt x="1853184" y="121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62070" y="3908932"/>
              <a:ext cx="2918459" cy="1058037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357376" y="4508245"/>
              <a:ext cx="5969000" cy="1633220"/>
            </a:xfrm>
            <a:custGeom>
              <a:avLst/>
              <a:gdLst/>
              <a:ahLst/>
              <a:cxnLst/>
              <a:rect l="l" t="t" r="r" b="b"/>
              <a:pathLst>
                <a:path w="5969000" h="1633220">
                  <a:moveTo>
                    <a:pt x="139065" y="1513840"/>
                  </a:moveTo>
                  <a:lnTo>
                    <a:pt x="98069" y="1500378"/>
                  </a:lnTo>
                  <a:lnTo>
                    <a:pt x="95859" y="1499044"/>
                  </a:lnTo>
                  <a:lnTo>
                    <a:pt x="90258" y="1494447"/>
                  </a:lnTo>
                  <a:lnTo>
                    <a:pt x="86042" y="1489519"/>
                  </a:lnTo>
                  <a:lnTo>
                    <a:pt x="83185" y="1484249"/>
                  </a:lnTo>
                  <a:lnTo>
                    <a:pt x="128143" y="1484249"/>
                  </a:lnTo>
                  <a:lnTo>
                    <a:pt x="128143" y="1467358"/>
                  </a:lnTo>
                  <a:lnTo>
                    <a:pt x="15748" y="1467358"/>
                  </a:lnTo>
                  <a:lnTo>
                    <a:pt x="15748" y="1484249"/>
                  </a:lnTo>
                  <a:lnTo>
                    <a:pt x="60198" y="1484249"/>
                  </a:lnTo>
                  <a:lnTo>
                    <a:pt x="57099" y="1489875"/>
                  </a:lnTo>
                  <a:lnTo>
                    <a:pt x="22479" y="1511211"/>
                  </a:lnTo>
                  <a:lnTo>
                    <a:pt x="3683" y="1514348"/>
                  </a:lnTo>
                  <a:lnTo>
                    <a:pt x="16002" y="1529842"/>
                  </a:lnTo>
                  <a:lnTo>
                    <a:pt x="56032" y="1513827"/>
                  </a:lnTo>
                  <a:lnTo>
                    <a:pt x="71501" y="1500378"/>
                  </a:lnTo>
                  <a:lnTo>
                    <a:pt x="82524" y="1510436"/>
                  </a:lnTo>
                  <a:lnTo>
                    <a:pt x="95605" y="1518653"/>
                  </a:lnTo>
                  <a:lnTo>
                    <a:pt x="110769" y="1525054"/>
                  </a:lnTo>
                  <a:lnTo>
                    <a:pt x="128016" y="1529588"/>
                  </a:lnTo>
                  <a:lnTo>
                    <a:pt x="139065" y="1513840"/>
                  </a:lnTo>
                  <a:close/>
                </a:path>
                <a:path w="5969000" h="1633220">
                  <a:moveTo>
                    <a:pt x="143764" y="1539748"/>
                  </a:moveTo>
                  <a:lnTo>
                    <a:pt x="0" y="1539748"/>
                  </a:lnTo>
                  <a:lnTo>
                    <a:pt x="0" y="1556639"/>
                  </a:lnTo>
                  <a:lnTo>
                    <a:pt x="61722" y="1556639"/>
                  </a:lnTo>
                  <a:lnTo>
                    <a:pt x="61722" y="1616583"/>
                  </a:lnTo>
                  <a:lnTo>
                    <a:pt x="81915" y="1616583"/>
                  </a:lnTo>
                  <a:lnTo>
                    <a:pt x="81915" y="1556639"/>
                  </a:lnTo>
                  <a:lnTo>
                    <a:pt x="143764" y="1556639"/>
                  </a:lnTo>
                  <a:lnTo>
                    <a:pt x="143764" y="1539748"/>
                  </a:lnTo>
                  <a:close/>
                </a:path>
                <a:path w="5969000" h="1633220">
                  <a:moveTo>
                    <a:pt x="308356" y="1578610"/>
                  </a:moveTo>
                  <a:lnTo>
                    <a:pt x="272288" y="1578610"/>
                  </a:lnTo>
                  <a:lnTo>
                    <a:pt x="272288" y="1550416"/>
                  </a:lnTo>
                  <a:lnTo>
                    <a:pt x="272288" y="1542923"/>
                  </a:lnTo>
                  <a:lnTo>
                    <a:pt x="279946" y="1536712"/>
                  </a:lnTo>
                  <a:lnTo>
                    <a:pt x="281012" y="1535303"/>
                  </a:lnTo>
                  <a:lnTo>
                    <a:pt x="285419" y="1529486"/>
                  </a:lnTo>
                  <a:lnTo>
                    <a:pt x="288709" y="1521231"/>
                  </a:lnTo>
                  <a:lnTo>
                    <a:pt x="289801" y="1511935"/>
                  </a:lnTo>
                  <a:lnTo>
                    <a:pt x="288861" y="1503184"/>
                  </a:lnTo>
                  <a:lnTo>
                    <a:pt x="269240" y="1479588"/>
                  </a:lnTo>
                  <a:lnTo>
                    <a:pt x="269240" y="1504823"/>
                  </a:lnTo>
                  <a:lnTo>
                    <a:pt x="269240" y="1519174"/>
                  </a:lnTo>
                  <a:lnTo>
                    <a:pt x="266319" y="1524762"/>
                  </a:lnTo>
                  <a:lnTo>
                    <a:pt x="260477" y="1528953"/>
                  </a:lnTo>
                  <a:lnTo>
                    <a:pt x="254508" y="1533144"/>
                  </a:lnTo>
                  <a:lnTo>
                    <a:pt x="252476" y="1533702"/>
                  </a:lnTo>
                  <a:lnTo>
                    <a:pt x="252476" y="1550416"/>
                  </a:lnTo>
                  <a:lnTo>
                    <a:pt x="252476" y="1578610"/>
                  </a:lnTo>
                  <a:lnTo>
                    <a:pt x="220472" y="1578610"/>
                  </a:lnTo>
                  <a:lnTo>
                    <a:pt x="220472" y="1550416"/>
                  </a:lnTo>
                  <a:lnTo>
                    <a:pt x="225806" y="1551432"/>
                  </a:lnTo>
                  <a:lnTo>
                    <a:pt x="231140" y="1551940"/>
                  </a:lnTo>
                  <a:lnTo>
                    <a:pt x="241808" y="1551940"/>
                  </a:lnTo>
                  <a:lnTo>
                    <a:pt x="247142" y="1551432"/>
                  </a:lnTo>
                  <a:lnTo>
                    <a:pt x="252476" y="1550416"/>
                  </a:lnTo>
                  <a:lnTo>
                    <a:pt x="252476" y="1533702"/>
                  </a:lnTo>
                  <a:lnTo>
                    <a:pt x="246507" y="1535303"/>
                  </a:lnTo>
                  <a:lnTo>
                    <a:pt x="226314" y="1535303"/>
                  </a:lnTo>
                  <a:lnTo>
                    <a:pt x="218313" y="1533144"/>
                  </a:lnTo>
                  <a:lnTo>
                    <a:pt x="206502" y="1524889"/>
                  </a:lnTo>
                  <a:lnTo>
                    <a:pt x="203454" y="1519174"/>
                  </a:lnTo>
                  <a:lnTo>
                    <a:pt x="203454" y="1504823"/>
                  </a:lnTo>
                  <a:lnTo>
                    <a:pt x="206502" y="1499108"/>
                  </a:lnTo>
                  <a:lnTo>
                    <a:pt x="212344" y="1494917"/>
                  </a:lnTo>
                  <a:lnTo>
                    <a:pt x="218313" y="1490853"/>
                  </a:lnTo>
                  <a:lnTo>
                    <a:pt x="226314" y="1488694"/>
                  </a:lnTo>
                  <a:lnTo>
                    <a:pt x="246634" y="1488694"/>
                  </a:lnTo>
                  <a:lnTo>
                    <a:pt x="254635" y="1490853"/>
                  </a:lnTo>
                  <a:lnTo>
                    <a:pt x="260477" y="1494917"/>
                  </a:lnTo>
                  <a:lnTo>
                    <a:pt x="266319" y="1499108"/>
                  </a:lnTo>
                  <a:lnTo>
                    <a:pt x="269240" y="1504823"/>
                  </a:lnTo>
                  <a:lnTo>
                    <a:pt x="269240" y="1479588"/>
                  </a:lnTo>
                  <a:lnTo>
                    <a:pt x="266598" y="1478064"/>
                  </a:lnTo>
                  <a:lnTo>
                    <a:pt x="257530" y="1474724"/>
                  </a:lnTo>
                  <a:lnTo>
                    <a:pt x="247497" y="1472730"/>
                  </a:lnTo>
                  <a:lnTo>
                    <a:pt x="236474" y="1472057"/>
                  </a:lnTo>
                  <a:lnTo>
                    <a:pt x="225348" y="1472730"/>
                  </a:lnTo>
                  <a:lnTo>
                    <a:pt x="186690" y="1495386"/>
                  </a:lnTo>
                  <a:lnTo>
                    <a:pt x="182880" y="1511935"/>
                  </a:lnTo>
                  <a:lnTo>
                    <a:pt x="183984" y="1521371"/>
                  </a:lnTo>
                  <a:lnTo>
                    <a:pt x="187337" y="1529676"/>
                  </a:lnTo>
                  <a:lnTo>
                    <a:pt x="192887" y="1536852"/>
                  </a:lnTo>
                  <a:lnTo>
                    <a:pt x="200660" y="1542923"/>
                  </a:lnTo>
                  <a:lnTo>
                    <a:pt x="200660" y="1578610"/>
                  </a:lnTo>
                  <a:lnTo>
                    <a:pt x="164592" y="1578610"/>
                  </a:lnTo>
                  <a:lnTo>
                    <a:pt x="164592" y="1595247"/>
                  </a:lnTo>
                  <a:lnTo>
                    <a:pt x="308356" y="1595247"/>
                  </a:lnTo>
                  <a:lnTo>
                    <a:pt x="308356" y="1578610"/>
                  </a:lnTo>
                  <a:close/>
                </a:path>
                <a:path w="5969000" h="1633220">
                  <a:moveTo>
                    <a:pt x="475488" y="1525143"/>
                  </a:moveTo>
                  <a:lnTo>
                    <a:pt x="474776" y="1513268"/>
                  </a:lnTo>
                  <a:lnTo>
                    <a:pt x="472719" y="1502867"/>
                  </a:lnTo>
                  <a:lnTo>
                    <a:pt x="469265" y="1493723"/>
                  </a:lnTo>
                  <a:lnTo>
                    <a:pt x="466077" y="1488567"/>
                  </a:lnTo>
                  <a:lnTo>
                    <a:pt x="464439" y="1485900"/>
                  </a:lnTo>
                  <a:lnTo>
                    <a:pt x="458431" y="1479575"/>
                  </a:lnTo>
                  <a:lnTo>
                    <a:pt x="455930" y="1477949"/>
                  </a:lnTo>
                  <a:lnTo>
                    <a:pt x="455930" y="1525270"/>
                  </a:lnTo>
                  <a:lnTo>
                    <a:pt x="455549" y="1533309"/>
                  </a:lnTo>
                  <a:lnTo>
                    <a:pt x="440690" y="1561973"/>
                  </a:lnTo>
                  <a:lnTo>
                    <a:pt x="428879" y="1561973"/>
                  </a:lnTo>
                  <a:lnTo>
                    <a:pt x="413766" y="1525143"/>
                  </a:lnTo>
                  <a:lnTo>
                    <a:pt x="414121" y="1517243"/>
                  </a:lnTo>
                  <a:lnTo>
                    <a:pt x="428752" y="1488567"/>
                  </a:lnTo>
                  <a:lnTo>
                    <a:pt x="441071" y="1488567"/>
                  </a:lnTo>
                  <a:lnTo>
                    <a:pt x="455930" y="1525270"/>
                  </a:lnTo>
                  <a:lnTo>
                    <a:pt x="455930" y="1477949"/>
                  </a:lnTo>
                  <a:lnTo>
                    <a:pt x="451446" y="1475028"/>
                  </a:lnTo>
                  <a:lnTo>
                    <a:pt x="443611" y="1472336"/>
                  </a:lnTo>
                  <a:lnTo>
                    <a:pt x="434848" y="1471422"/>
                  </a:lnTo>
                  <a:lnTo>
                    <a:pt x="426046" y="1472336"/>
                  </a:lnTo>
                  <a:lnTo>
                    <a:pt x="396836" y="1502752"/>
                  </a:lnTo>
                  <a:lnTo>
                    <a:pt x="394081" y="1525143"/>
                  </a:lnTo>
                  <a:lnTo>
                    <a:pt x="394766" y="1536814"/>
                  </a:lnTo>
                  <a:lnTo>
                    <a:pt x="418236" y="1575269"/>
                  </a:lnTo>
                  <a:lnTo>
                    <a:pt x="434848" y="1578864"/>
                  </a:lnTo>
                  <a:lnTo>
                    <a:pt x="443687" y="1577962"/>
                  </a:lnTo>
                  <a:lnTo>
                    <a:pt x="451561" y="1575244"/>
                  </a:lnTo>
                  <a:lnTo>
                    <a:pt x="458457" y="1570774"/>
                  </a:lnTo>
                  <a:lnTo>
                    <a:pt x="464439" y="1564513"/>
                  </a:lnTo>
                  <a:lnTo>
                    <a:pt x="465988" y="1561973"/>
                  </a:lnTo>
                  <a:lnTo>
                    <a:pt x="469265" y="1556639"/>
                  </a:lnTo>
                  <a:lnTo>
                    <a:pt x="472719" y="1547456"/>
                  </a:lnTo>
                  <a:lnTo>
                    <a:pt x="474789" y="1536966"/>
                  </a:lnTo>
                  <a:lnTo>
                    <a:pt x="475488" y="1525143"/>
                  </a:lnTo>
                  <a:close/>
                </a:path>
                <a:path w="5969000" h="1633220">
                  <a:moveTo>
                    <a:pt x="518795" y="1461516"/>
                  </a:moveTo>
                  <a:lnTo>
                    <a:pt x="498856" y="1461516"/>
                  </a:lnTo>
                  <a:lnTo>
                    <a:pt x="498856" y="1616583"/>
                  </a:lnTo>
                  <a:lnTo>
                    <a:pt x="518795" y="1616583"/>
                  </a:lnTo>
                  <a:lnTo>
                    <a:pt x="518795" y="1461516"/>
                  </a:lnTo>
                  <a:close/>
                </a:path>
                <a:path w="5969000" h="1633220">
                  <a:moveTo>
                    <a:pt x="691007" y="1512316"/>
                  </a:moveTo>
                  <a:lnTo>
                    <a:pt x="650367" y="1497584"/>
                  </a:lnTo>
                  <a:lnTo>
                    <a:pt x="635000" y="1471930"/>
                  </a:lnTo>
                  <a:lnTo>
                    <a:pt x="635000" y="1464818"/>
                  </a:lnTo>
                  <a:lnTo>
                    <a:pt x="614934" y="1464818"/>
                  </a:lnTo>
                  <a:lnTo>
                    <a:pt x="614934" y="1471930"/>
                  </a:lnTo>
                  <a:lnTo>
                    <a:pt x="613956" y="1478673"/>
                  </a:lnTo>
                  <a:lnTo>
                    <a:pt x="581380" y="1506893"/>
                  </a:lnTo>
                  <a:lnTo>
                    <a:pt x="558419" y="1512062"/>
                  </a:lnTo>
                  <a:lnTo>
                    <a:pt x="570484" y="1527302"/>
                  </a:lnTo>
                  <a:lnTo>
                    <a:pt x="610260" y="1510588"/>
                  </a:lnTo>
                  <a:lnTo>
                    <a:pt x="624967" y="1496441"/>
                  </a:lnTo>
                  <a:lnTo>
                    <a:pt x="628891" y="1501254"/>
                  </a:lnTo>
                  <a:lnTo>
                    <a:pt x="663486" y="1522374"/>
                  </a:lnTo>
                  <a:lnTo>
                    <a:pt x="680720" y="1527302"/>
                  </a:lnTo>
                  <a:lnTo>
                    <a:pt x="691007" y="1512316"/>
                  </a:lnTo>
                  <a:close/>
                </a:path>
                <a:path w="5969000" h="1633220">
                  <a:moveTo>
                    <a:pt x="696976" y="1541780"/>
                  </a:moveTo>
                  <a:lnTo>
                    <a:pt x="553212" y="1541780"/>
                  </a:lnTo>
                  <a:lnTo>
                    <a:pt x="553212" y="1558798"/>
                  </a:lnTo>
                  <a:lnTo>
                    <a:pt x="588010" y="1558798"/>
                  </a:lnTo>
                  <a:lnTo>
                    <a:pt x="588010" y="1616583"/>
                  </a:lnTo>
                  <a:lnTo>
                    <a:pt x="608330" y="1616583"/>
                  </a:lnTo>
                  <a:lnTo>
                    <a:pt x="608330" y="1558798"/>
                  </a:lnTo>
                  <a:lnTo>
                    <a:pt x="641985" y="1558798"/>
                  </a:lnTo>
                  <a:lnTo>
                    <a:pt x="641985" y="1616583"/>
                  </a:lnTo>
                  <a:lnTo>
                    <a:pt x="662305" y="1616583"/>
                  </a:lnTo>
                  <a:lnTo>
                    <a:pt x="662305" y="1558798"/>
                  </a:lnTo>
                  <a:lnTo>
                    <a:pt x="696976" y="1558798"/>
                  </a:lnTo>
                  <a:lnTo>
                    <a:pt x="696976" y="1541780"/>
                  </a:lnTo>
                  <a:close/>
                </a:path>
                <a:path w="5969000" h="1633220">
                  <a:moveTo>
                    <a:pt x="873760" y="1562862"/>
                  </a:moveTo>
                  <a:lnTo>
                    <a:pt x="840663" y="1529499"/>
                  </a:lnTo>
                  <a:lnTo>
                    <a:pt x="834136" y="1471930"/>
                  </a:lnTo>
                  <a:lnTo>
                    <a:pt x="814070" y="1471930"/>
                  </a:lnTo>
                  <a:lnTo>
                    <a:pt x="814070" y="1502410"/>
                  </a:lnTo>
                  <a:lnTo>
                    <a:pt x="813333" y="1511973"/>
                  </a:lnTo>
                  <a:lnTo>
                    <a:pt x="796099" y="1548384"/>
                  </a:lnTo>
                  <a:lnTo>
                    <a:pt x="772795" y="1567180"/>
                  </a:lnTo>
                  <a:lnTo>
                    <a:pt x="788416" y="1580769"/>
                  </a:lnTo>
                  <a:lnTo>
                    <a:pt x="799363" y="1572069"/>
                  </a:lnTo>
                  <a:lnTo>
                    <a:pt x="808964" y="1562328"/>
                  </a:lnTo>
                  <a:lnTo>
                    <a:pt x="817219" y="1551597"/>
                  </a:lnTo>
                  <a:lnTo>
                    <a:pt x="824103" y="1539875"/>
                  </a:lnTo>
                  <a:lnTo>
                    <a:pt x="830389" y="1550263"/>
                  </a:lnTo>
                  <a:lnTo>
                    <a:pt x="838403" y="1560093"/>
                  </a:lnTo>
                  <a:lnTo>
                    <a:pt x="848156" y="1569364"/>
                  </a:lnTo>
                  <a:lnTo>
                    <a:pt x="859663" y="1578102"/>
                  </a:lnTo>
                  <a:lnTo>
                    <a:pt x="873760" y="1562862"/>
                  </a:lnTo>
                  <a:close/>
                </a:path>
                <a:path w="5969000" h="1633220">
                  <a:moveTo>
                    <a:pt x="926338" y="1521079"/>
                  </a:moveTo>
                  <a:lnTo>
                    <a:pt x="902081" y="1521079"/>
                  </a:lnTo>
                  <a:lnTo>
                    <a:pt x="902081" y="1461516"/>
                  </a:lnTo>
                  <a:lnTo>
                    <a:pt x="882015" y="1461516"/>
                  </a:lnTo>
                  <a:lnTo>
                    <a:pt x="882015" y="1616583"/>
                  </a:lnTo>
                  <a:lnTo>
                    <a:pt x="902081" y="1616583"/>
                  </a:lnTo>
                  <a:lnTo>
                    <a:pt x="902081" y="1538097"/>
                  </a:lnTo>
                  <a:lnTo>
                    <a:pt x="926338" y="1538097"/>
                  </a:lnTo>
                  <a:lnTo>
                    <a:pt x="926338" y="1521079"/>
                  </a:lnTo>
                  <a:close/>
                </a:path>
                <a:path w="5969000" h="1633220">
                  <a:moveTo>
                    <a:pt x="1031367" y="1516634"/>
                  </a:moveTo>
                  <a:lnTo>
                    <a:pt x="1029411" y="1513078"/>
                  </a:lnTo>
                  <a:lnTo>
                    <a:pt x="1027684" y="1509903"/>
                  </a:lnTo>
                  <a:lnTo>
                    <a:pt x="1020445" y="1504696"/>
                  </a:lnTo>
                  <a:lnTo>
                    <a:pt x="1014514" y="1501292"/>
                  </a:lnTo>
                  <a:lnTo>
                    <a:pt x="1011174" y="1500136"/>
                  </a:lnTo>
                  <a:lnTo>
                    <a:pt x="1011174" y="1517015"/>
                  </a:lnTo>
                  <a:lnTo>
                    <a:pt x="1011174" y="1532890"/>
                  </a:lnTo>
                  <a:lnTo>
                    <a:pt x="1004443" y="1536954"/>
                  </a:lnTo>
                  <a:lnTo>
                    <a:pt x="977265" y="1536954"/>
                  </a:lnTo>
                  <a:lnTo>
                    <a:pt x="970534" y="1532890"/>
                  </a:lnTo>
                  <a:lnTo>
                    <a:pt x="970534" y="1521333"/>
                  </a:lnTo>
                  <a:lnTo>
                    <a:pt x="972185" y="1518539"/>
                  </a:lnTo>
                  <a:lnTo>
                    <a:pt x="975614" y="1516253"/>
                  </a:lnTo>
                  <a:lnTo>
                    <a:pt x="978916" y="1514094"/>
                  </a:lnTo>
                  <a:lnTo>
                    <a:pt x="983996" y="1513078"/>
                  </a:lnTo>
                  <a:lnTo>
                    <a:pt x="1004443" y="1513078"/>
                  </a:lnTo>
                  <a:lnTo>
                    <a:pt x="1011174" y="1517015"/>
                  </a:lnTo>
                  <a:lnTo>
                    <a:pt x="1011174" y="1500136"/>
                  </a:lnTo>
                  <a:lnTo>
                    <a:pt x="1007592" y="1498879"/>
                  </a:lnTo>
                  <a:lnTo>
                    <a:pt x="999705" y="1497431"/>
                  </a:lnTo>
                  <a:lnTo>
                    <a:pt x="990854" y="1496949"/>
                  </a:lnTo>
                  <a:lnTo>
                    <a:pt x="981989" y="1497431"/>
                  </a:lnTo>
                  <a:lnTo>
                    <a:pt x="950341" y="1516634"/>
                  </a:lnTo>
                  <a:lnTo>
                    <a:pt x="950404" y="1533271"/>
                  </a:lnTo>
                  <a:lnTo>
                    <a:pt x="990600" y="1552956"/>
                  </a:lnTo>
                  <a:lnTo>
                    <a:pt x="999464" y="1552460"/>
                  </a:lnTo>
                  <a:lnTo>
                    <a:pt x="1029347" y="1536954"/>
                  </a:lnTo>
                  <a:lnTo>
                    <a:pt x="1031367" y="1533271"/>
                  </a:lnTo>
                  <a:lnTo>
                    <a:pt x="1031367" y="1516634"/>
                  </a:lnTo>
                  <a:close/>
                </a:path>
                <a:path w="5969000" h="1633220">
                  <a:moveTo>
                    <a:pt x="1037844" y="1475232"/>
                  </a:moveTo>
                  <a:lnTo>
                    <a:pt x="1000506" y="1475232"/>
                  </a:lnTo>
                  <a:lnTo>
                    <a:pt x="1000506" y="1459357"/>
                  </a:lnTo>
                  <a:lnTo>
                    <a:pt x="980313" y="1459357"/>
                  </a:lnTo>
                  <a:lnTo>
                    <a:pt x="980313" y="1475232"/>
                  </a:lnTo>
                  <a:lnTo>
                    <a:pt x="942848" y="1475232"/>
                  </a:lnTo>
                  <a:lnTo>
                    <a:pt x="942848" y="1491361"/>
                  </a:lnTo>
                  <a:lnTo>
                    <a:pt x="1037844" y="1491361"/>
                  </a:lnTo>
                  <a:lnTo>
                    <a:pt x="1037844" y="1475232"/>
                  </a:lnTo>
                  <a:close/>
                </a:path>
                <a:path w="5969000" h="1633220">
                  <a:moveTo>
                    <a:pt x="1069213" y="1586865"/>
                  </a:moveTo>
                  <a:lnTo>
                    <a:pt x="1068349" y="1580299"/>
                  </a:lnTo>
                  <a:lnTo>
                    <a:pt x="1065796" y="1574482"/>
                  </a:lnTo>
                  <a:lnTo>
                    <a:pt x="1065098" y="1573657"/>
                  </a:lnTo>
                  <a:lnTo>
                    <a:pt x="1061542" y="1569440"/>
                  </a:lnTo>
                  <a:lnTo>
                    <a:pt x="1055624" y="1565148"/>
                  </a:lnTo>
                  <a:lnTo>
                    <a:pt x="1048385" y="1561884"/>
                  </a:lnTo>
                  <a:lnTo>
                    <a:pt x="1048385" y="1586865"/>
                  </a:lnTo>
                  <a:lnTo>
                    <a:pt x="1046454" y="1592707"/>
                  </a:lnTo>
                  <a:lnTo>
                    <a:pt x="1040663" y="1596872"/>
                  </a:lnTo>
                  <a:lnTo>
                    <a:pt x="1031024" y="1599374"/>
                  </a:lnTo>
                  <a:lnTo>
                    <a:pt x="1017524" y="1600200"/>
                  </a:lnTo>
                  <a:lnTo>
                    <a:pt x="1004011" y="1599374"/>
                  </a:lnTo>
                  <a:lnTo>
                    <a:pt x="994371" y="1596872"/>
                  </a:lnTo>
                  <a:lnTo>
                    <a:pt x="988580" y="1592707"/>
                  </a:lnTo>
                  <a:lnTo>
                    <a:pt x="986663" y="1586865"/>
                  </a:lnTo>
                  <a:lnTo>
                    <a:pt x="988580" y="1581111"/>
                  </a:lnTo>
                  <a:lnTo>
                    <a:pt x="994371" y="1576984"/>
                  </a:lnTo>
                  <a:lnTo>
                    <a:pt x="1004011" y="1574495"/>
                  </a:lnTo>
                  <a:lnTo>
                    <a:pt x="1017524" y="1573657"/>
                  </a:lnTo>
                  <a:lnTo>
                    <a:pt x="1031024" y="1574495"/>
                  </a:lnTo>
                  <a:lnTo>
                    <a:pt x="1040663" y="1576984"/>
                  </a:lnTo>
                  <a:lnTo>
                    <a:pt x="1046454" y="1581111"/>
                  </a:lnTo>
                  <a:lnTo>
                    <a:pt x="1048385" y="1586865"/>
                  </a:lnTo>
                  <a:lnTo>
                    <a:pt x="1048385" y="1561884"/>
                  </a:lnTo>
                  <a:lnTo>
                    <a:pt x="1048092" y="1561744"/>
                  </a:lnTo>
                  <a:lnTo>
                    <a:pt x="1039241" y="1559331"/>
                  </a:lnTo>
                  <a:lnTo>
                    <a:pt x="1029042" y="1557883"/>
                  </a:lnTo>
                  <a:lnTo>
                    <a:pt x="1017524" y="1557401"/>
                  </a:lnTo>
                  <a:lnTo>
                    <a:pt x="1005941" y="1557883"/>
                  </a:lnTo>
                  <a:lnTo>
                    <a:pt x="969238" y="1574596"/>
                  </a:lnTo>
                  <a:lnTo>
                    <a:pt x="965835" y="1586865"/>
                  </a:lnTo>
                  <a:lnTo>
                    <a:pt x="966571" y="1592707"/>
                  </a:lnTo>
                  <a:lnTo>
                    <a:pt x="1005890" y="1616087"/>
                  </a:lnTo>
                  <a:lnTo>
                    <a:pt x="1017524" y="1616583"/>
                  </a:lnTo>
                  <a:lnTo>
                    <a:pt x="1029131" y="1616087"/>
                  </a:lnTo>
                  <a:lnTo>
                    <a:pt x="1065047" y="1600200"/>
                  </a:lnTo>
                  <a:lnTo>
                    <a:pt x="1065745" y="1599374"/>
                  </a:lnTo>
                  <a:lnTo>
                    <a:pt x="1065847" y="1599209"/>
                  </a:lnTo>
                  <a:lnTo>
                    <a:pt x="1068349" y="1593469"/>
                  </a:lnTo>
                  <a:lnTo>
                    <a:pt x="1069213" y="1586865"/>
                  </a:lnTo>
                  <a:close/>
                </a:path>
                <a:path w="5969000" h="1633220">
                  <a:moveTo>
                    <a:pt x="1090168" y="1506093"/>
                  </a:moveTo>
                  <a:lnTo>
                    <a:pt x="1066673" y="1506093"/>
                  </a:lnTo>
                  <a:lnTo>
                    <a:pt x="1066673" y="1461516"/>
                  </a:lnTo>
                  <a:lnTo>
                    <a:pt x="1046480" y="1461516"/>
                  </a:lnTo>
                  <a:lnTo>
                    <a:pt x="1046480" y="1557020"/>
                  </a:lnTo>
                  <a:lnTo>
                    <a:pt x="1066673" y="1557020"/>
                  </a:lnTo>
                  <a:lnTo>
                    <a:pt x="1066673" y="1523111"/>
                  </a:lnTo>
                  <a:lnTo>
                    <a:pt x="1090168" y="1523111"/>
                  </a:lnTo>
                  <a:lnTo>
                    <a:pt x="1090168" y="1506093"/>
                  </a:lnTo>
                  <a:close/>
                </a:path>
                <a:path w="5969000" h="1633220">
                  <a:moveTo>
                    <a:pt x="1929384" y="1619504"/>
                  </a:moveTo>
                  <a:lnTo>
                    <a:pt x="1929117" y="1617980"/>
                  </a:lnTo>
                  <a:lnTo>
                    <a:pt x="1927860" y="1615186"/>
                  </a:lnTo>
                  <a:lnTo>
                    <a:pt x="1927098" y="1613916"/>
                  </a:lnTo>
                  <a:lnTo>
                    <a:pt x="1925942" y="1612912"/>
                  </a:lnTo>
                  <a:lnTo>
                    <a:pt x="1924939" y="1611884"/>
                  </a:lnTo>
                  <a:lnTo>
                    <a:pt x="1923796" y="1610995"/>
                  </a:lnTo>
                  <a:lnTo>
                    <a:pt x="1922272" y="1610499"/>
                  </a:lnTo>
                  <a:lnTo>
                    <a:pt x="1920875" y="1609852"/>
                  </a:lnTo>
                  <a:lnTo>
                    <a:pt x="1919351" y="1609471"/>
                  </a:lnTo>
                  <a:lnTo>
                    <a:pt x="1917700" y="1609471"/>
                  </a:lnTo>
                  <a:lnTo>
                    <a:pt x="1916049" y="1609471"/>
                  </a:lnTo>
                  <a:lnTo>
                    <a:pt x="1914525" y="1609852"/>
                  </a:lnTo>
                  <a:lnTo>
                    <a:pt x="1913115" y="1610499"/>
                  </a:lnTo>
                  <a:lnTo>
                    <a:pt x="1911731" y="1610995"/>
                  </a:lnTo>
                  <a:lnTo>
                    <a:pt x="1906003" y="1619504"/>
                  </a:lnTo>
                  <a:lnTo>
                    <a:pt x="1906003" y="1622818"/>
                  </a:lnTo>
                  <a:lnTo>
                    <a:pt x="1916049" y="1632839"/>
                  </a:lnTo>
                  <a:lnTo>
                    <a:pt x="1919351" y="1632839"/>
                  </a:lnTo>
                  <a:lnTo>
                    <a:pt x="1920875" y="1632585"/>
                  </a:lnTo>
                  <a:lnTo>
                    <a:pt x="1922272" y="1631962"/>
                  </a:lnTo>
                  <a:lnTo>
                    <a:pt x="1923796" y="1631315"/>
                  </a:lnTo>
                  <a:lnTo>
                    <a:pt x="1924939" y="1630426"/>
                  </a:lnTo>
                  <a:lnTo>
                    <a:pt x="1925942" y="1629410"/>
                  </a:lnTo>
                  <a:lnTo>
                    <a:pt x="1927098" y="1628406"/>
                  </a:lnTo>
                  <a:lnTo>
                    <a:pt x="1927860" y="1627136"/>
                  </a:lnTo>
                  <a:lnTo>
                    <a:pt x="1929117" y="1624330"/>
                  </a:lnTo>
                  <a:lnTo>
                    <a:pt x="1929384" y="1622818"/>
                  </a:lnTo>
                  <a:lnTo>
                    <a:pt x="1929384" y="1619504"/>
                  </a:lnTo>
                  <a:close/>
                </a:path>
                <a:path w="5969000" h="1633220">
                  <a:moveTo>
                    <a:pt x="1929384" y="1436624"/>
                  </a:moveTo>
                  <a:lnTo>
                    <a:pt x="1929117" y="1435100"/>
                  </a:lnTo>
                  <a:lnTo>
                    <a:pt x="1927860" y="1432306"/>
                  </a:lnTo>
                  <a:lnTo>
                    <a:pt x="1927098" y="1431036"/>
                  </a:lnTo>
                  <a:lnTo>
                    <a:pt x="1925942" y="1430020"/>
                  </a:lnTo>
                  <a:lnTo>
                    <a:pt x="1924939" y="1429004"/>
                  </a:lnTo>
                  <a:lnTo>
                    <a:pt x="1923796" y="1428115"/>
                  </a:lnTo>
                  <a:lnTo>
                    <a:pt x="1922272" y="1427607"/>
                  </a:lnTo>
                  <a:lnTo>
                    <a:pt x="1920875" y="1426972"/>
                  </a:lnTo>
                  <a:lnTo>
                    <a:pt x="1919351" y="1426591"/>
                  </a:lnTo>
                  <a:lnTo>
                    <a:pt x="1917700" y="1426591"/>
                  </a:lnTo>
                  <a:lnTo>
                    <a:pt x="1916049" y="1426591"/>
                  </a:lnTo>
                  <a:lnTo>
                    <a:pt x="1914525" y="1426972"/>
                  </a:lnTo>
                  <a:lnTo>
                    <a:pt x="1913115" y="1427607"/>
                  </a:lnTo>
                  <a:lnTo>
                    <a:pt x="1911731" y="1428115"/>
                  </a:lnTo>
                  <a:lnTo>
                    <a:pt x="1906003" y="1436624"/>
                  </a:lnTo>
                  <a:lnTo>
                    <a:pt x="1906003" y="1439926"/>
                  </a:lnTo>
                  <a:lnTo>
                    <a:pt x="1916049" y="1449959"/>
                  </a:lnTo>
                  <a:lnTo>
                    <a:pt x="1919351" y="1449959"/>
                  </a:lnTo>
                  <a:lnTo>
                    <a:pt x="1920875" y="1449705"/>
                  </a:lnTo>
                  <a:lnTo>
                    <a:pt x="1922272" y="1449070"/>
                  </a:lnTo>
                  <a:lnTo>
                    <a:pt x="1923796" y="1448435"/>
                  </a:lnTo>
                  <a:lnTo>
                    <a:pt x="1924939" y="1447546"/>
                  </a:lnTo>
                  <a:lnTo>
                    <a:pt x="1925942" y="1446530"/>
                  </a:lnTo>
                  <a:lnTo>
                    <a:pt x="1927098" y="1445514"/>
                  </a:lnTo>
                  <a:lnTo>
                    <a:pt x="1927860" y="1444244"/>
                  </a:lnTo>
                  <a:lnTo>
                    <a:pt x="1929117" y="1441450"/>
                  </a:lnTo>
                  <a:lnTo>
                    <a:pt x="1929384" y="1439926"/>
                  </a:lnTo>
                  <a:lnTo>
                    <a:pt x="1929384" y="1436624"/>
                  </a:lnTo>
                  <a:close/>
                </a:path>
                <a:path w="5969000" h="1633220">
                  <a:moveTo>
                    <a:pt x="1929384" y="375793"/>
                  </a:moveTo>
                  <a:lnTo>
                    <a:pt x="1922272" y="366776"/>
                  </a:lnTo>
                  <a:lnTo>
                    <a:pt x="1920875" y="366141"/>
                  </a:lnTo>
                  <a:lnTo>
                    <a:pt x="1919351" y="365760"/>
                  </a:lnTo>
                  <a:lnTo>
                    <a:pt x="1917700" y="365760"/>
                  </a:lnTo>
                  <a:lnTo>
                    <a:pt x="1916049" y="365760"/>
                  </a:lnTo>
                  <a:lnTo>
                    <a:pt x="1906003" y="375793"/>
                  </a:lnTo>
                  <a:lnTo>
                    <a:pt x="1906003" y="379095"/>
                  </a:lnTo>
                  <a:lnTo>
                    <a:pt x="1906397" y="380619"/>
                  </a:lnTo>
                  <a:lnTo>
                    <a:pt x="1907032" y="382016"/>
                  </a:lnTo>
                  <a:lnTo>
                    <a:pt x="1907654" y="383540"/>
                  </a:lnTo>
                  <a:lnTo>
                    <a:pt x="1916049" y="389128"/>
                  </a:lnTo>
                  <a:lnTo>
                    <a:pt x="1919351" y="389128"/>
                  </a:lnTo>
                  <a:lnTo>
                    <a:pt x="1920875" y="388874"/>
                  </a:lnTo>
                  <a:lnTo>
                    <a:pt x="1922272" y="388239"/>
                  </a:lnTo>
                  <a:lnTo>
                    <a:pt x="1923796" y="387604"/>
                  </a:lnTo>
                  <a:lnTo>
                    <a:pt x="1924939" y="386842"/>
                  </a:lnTo>
                  <a:lnTo>
                    <a:pt x="1925942" y="385699"/>
                  </a:lnTo>
                  <a:lnTo>
                    <a:pt x="1927098" y="384683"/>
                  </a:lnTo>
                  <a:lnTo>
                    <a:pt x="1927860" y="383540"/>
                  </a:lnTo>
                  <a:lnTo>
                    <a:pt x="1928495" y="382016"/>
                  </a:lnTo>
                  <a:lnTo>
                    <a:pt x="1929117" y="380619"/>
                  </a:lnTo>
                  <a:lnTo>
                    <a:pt x="1929384" y="379095"/>
                  </a:lnTo>
                  <a:lnTo>
                    <a:pt x="1929384" y="375793"/>
                  </a:lnTo>
                  <a:close/>
                </a:path>
                <a:path w="5969000" h="1633220">
                  <a:moveTo>
                    <a:pt x="1929384" y="192913"/>
                  </a:moveTo>
                  <a:lnTo>
                    <a:pt x="1922272" y="183896"/>
                  </a:lnTo>
                  <a:lnTo>
                    <a:pt x="1920875" y="183261"/>
                  </a:lnTo>
                  <a:lnTo>
                    <a:pt x="1919351" y="182880"/>
                  </a:lnTo>
                  <a:lnTo>
                    <a:pt x="1917700" y="182880"/>
                  </a:lnTo>
                  <a:lnTo>
                    <a:pt x="1916049" y="182880"/>
                  </a:lnTo>
                  <a:lnTo>
                    <a:pt x="1906003" y="192913"/>
                  </a:lnTo>
                  <a:lnTo>
                    <a:pt x="1906003" y="196215"/>
                  </a:lnTo>
                  <a:lnTo>
                    <a:pt x="1906397" y="197739"/>
                  </a:lnTo>
                  <a:lnTo>
                    <a:pt x="1907032" y="199136"/>
                  </a:lnTo>
                  <a:lnTo>
                    <a:pt x="1907654" y="200660"/>
                  </a:lnTo>
                  <a:lnTo>
                    <a:pt x="1916049" y="206248"/>
                  </a:lnTo>
                  <a:lnTo>
                    <a:pt x="1919351" y="206248"/>
                  </a:lnTo>
                  <a:lnTo>
                    <a:pt x="1920875" y="205994"/>
                  </a:lnTo>
                  <a:lnTo>
                    <a:pt x="1922272" y="205359"/>
                  </a:lnTo>
                  <a:lnTo>
                    <a:pt x="1923796" y="204724"/>
                  </a:lnTo>
                  <a:lnTo>
                    <a:pt x="1924939" y="203962"/>
                  </a:lnTo>
                  <a:lnTo>
                    <a:pt x="1925942" y="202819"/>
                  </a:lnTo>
                  <a:lnTo>
                    <a:pt x="1927098" y="201803"/>
                  </a:lnTo>
                  <a:lnTo>
                    <a:pt x="1927860" y="200660"/>
                  </a:lnTo>
                  <a:lnTo>
                    <a:pt x="1928495" y="199136"/>
                  </a:lnTo>
                  <a:lnTo>
                    <a:pt x="1929117" y="197739"/>
                  </a:lnTo>
                  <a:lnTo>
                    <a:pt x="1929384" y="196215"/>
                  </a:lnTo>
                  <a:lnTo>
                    <a:pt x="1929384" y="192913"/>
                  </a:lnTo>
                  <a:close/>
                </a:path>
                <a:path w="5969000" h="1633220">
                  <a:moveTo>
                    <a:pt x="1929384" y="10033"/>
                  </a:moveTo>
                  <a:lnTo>
                    <a:pt x="1922272" y="1016"/>
                  </a:lnTo>
                  <a:lnTo>
                    <a:pt x="1920875" y="381"/>
                  </a:lnTo>
                  <a:lnTo>
                    <a:pt x="1919351" y="0"/>
                  </a:lnTo>
                  <a:lnTo>
                    <a:pt x="1917700" y="0"/>
                  </a:lnTo>
                  <a:lnTo>
                    <a:pt x="1916049" y="0"/>
                  </a:lnTo>
                  <a:lnTo>
                    <a:pt x="1906003" y="10033"/>
                  </a:lnTo>
                  <a:lnTo>
                    <a:pt x="1906003" y="13347"/>
                  </a:lnTo>
                  <a:lnTo>
                    <a:pt x="1906397" y="14871"/>
                  </a:lnTo>
                  <a:lnTo>
                    <a:pt x="1907032" y="16256"/>
                  </a:lnTo>
                  <a:lnTo>
                    <a:pt x="1907654" y="17780"/>
                  </a:lnTo>
                  <a:lnTo>
                    <a:pt x="1916049" y="23368"/>
                  </a:lnTo>
                  <a:lnTo>
                    <a:pt x="1919351" y="23368"/>
                  </a:lnTo>
                  <a:lnTo>
                    <a:pt x="1920875" y="23114"/>
                  </a:lnTo>
                  <a:lnTo>
                    <a:pt x="1922272" y="22479"/>
                  </a:lnTo>
                  <a:lnTo>
                    <a:pt x="1923796" y="21844"/>
                  </a:lnTo>
                  <a:lnTo>
                    <a:pt x="1924939" y="21082"/>
                  </a:lnTo>
                  <a:lnTo>
                    <a:pt x="1925942" y="19939"/>
                  </a:lnTo>
                  <a:lnTo>
                    <a:pt x="1927098" y="18923"/>
                  </a:lnTo>
                  <a:lnTo>
                    <a:pt x="1927860" y="17780"/>
                  </a:lnTo>
                  <a:lnTo>
                    <a:pt x="1928495" y="16256"/>
                  </a:lnTo>
                  <a:lnTo>
                    <a:pt x="1929117" y="14871"/>
                  </a:lnTo>
                  <a:lnTo>
                    <a:pt x="1929384" y="13347"/>
                  </a:lnTo>
                  <a:lnTo>
                    <a:pt x="1929384" y="10033"/>
                  </a:lnTo>
                  <a:close/>
                </a:path>
                <a:path w="5969000" h="1633220">
                  <a:moveTo>
                    <a:pt x="5761228" y="1388618"/>
                  </a:moveTo>
                  <a:lnTo>
                    <a:pt x="5750052" y="1388618"/>
                  </a:lnTo>
                  <a:lnTo>
                    <a:pt x="5750052" y="1398397"/>
                  </a:lnTo>
                  <a:lnTo>
                    <a:pt x="5750052" y="1467612"/>
                  </a:lnTo>
                  <a:lnTo>
                    <a:pt x="5704078" y="1467612"/>
                  </a:lnTo>
                  <a:lnTo>
                    <a:pt x="5704078" y="1398397"/>
                  </a:lnTo>
                  <a:lnTo>
                    <a:pt x="5750052" y="1398397"/>
                  </a:lnTo>
                  <a:lnTo>
                    <a:pt x="5750052" y="1388618"/>
                  </a:lnTo>
                  <a:lnTo>
                    <a:pt x="5692902" y="1388618"/>
                  </a:lnTo>
                  <a:lnTo>
                    <a:pt x="5692902" y="1477264"/>
                  </a:lnTo>
                  <a:lnTo>
                    <a:pt x="5761228" y="1477264"/>
                  </a:lnTo>
                  <a:lnTo>
                    <a:pt x="5761228" y="1467612"/>
                  </a:lnTo>
                  <a:lnTo>
                    <a:pt x="5761228" y="1398397"/>
                  </a:lnTo>
                  <a:lnTo>
                    <a:pt x="5761228" y="1388618"/>
                  </a:lnTo>
                  <a:close/>
                </a:path>
                <a:path w="5969000" h="1633220">
                  <a:moveTo>
                    <a:pt x="5800852" y="1375918"/>
                  </a:moveTo>
                  <a:lnTo>
                    <a:pt x="5789676" y="1375918"/>
                  </a:lnTo>
                  <a:lnTo>
                    <a:pt x="5789676" y="1519428"/>
                  </a:lnTo>
                  <a:lnTo>
                    <a:pt x="5800852" y="1519428"/>
                  </a:lnTo>
                  <a:lnTo>
                    <a:pt x="5800852" y="1375918"/>
                  </a:lnTo>
                  <a:close/>
                </a:path>
                <a:path w="5969000" h="1633220">
                  <a:moveTo>
                    <a:pt x="5948553" y="1471549"/>
                  </a:moveTo>
                  <a:lnTo>
                    <a:pt x="5937504" y="1471549"/>
                  </a:lnTo>
                  <a:lnTo>
                    <a:pt x="5937504" y="1486916"/>
                  </a:lnTo>
                  <a:lnTo>
                    <a:pt x="5937504" y="1496441"/>
                  </a:lnTo>
                  <a:lnTo>
                    <a:pt x="5937504" y="1509395"/>
                  </a:lnTo>
                  <a:lnTo>
                    <a:pt x="5866638" y="1509395"/>
                  </a:lnTo>
                  <a:lnTo>
                    <a:pt x="5866638" y="1496441"/>
                  </a:lnTo>
                  <a:lnTo>
                    <a:pt x="5937504" y="1496441"/>
                  </a:lnTo>
                  <a:lnTo>
                    <a:pt x="5937504" y="1486916"/>
                  </a:lnTo>
                  <a:lnTo>
                    <a:pt x="5866638" y="1486916"/>
                  </a:lnTo>
                  <a:lnTo>
                    <a:pt x="5866638" y="1471549"/>
                  </a:lnTo>
                  <a:lnTo>
                    <a:pt x="5855716" y="1471549"/>
                  </a:lnTo>
                  <a:lnTo>
                    <a:pt x="5855716" y="1519047"/>
                  </a:lnTo>
                  <a:lnTo>
                    <a:pt x="5948553" y="1519047"/>
                  </a:lnTo>
                  <a:lnTo>
                    <a:pt x="5948553" y="1509395"/>
                  </a:lnTo>
                  <a:lnTo>
                    <a:pt x="5948553" y="1496441"/>
                  </a:lnTo>
                  <a:lnTo>
                    <a:pt x="5948553" y="1486916"/>
                  </a:lnTo>
                  <a:lnTo>
                    <a:pt x="5948553" y="1471549"/>
                  </a:lnTo>
                  <a:close/>
                </a:path>
                <a:path w="5969000" h="1633220">
                  <a:moveTo>
                    <a:pt x="5948553" y="1416304"/>
                  </a:moveTo>
                  <a:lnTo>
                    <a:pt x="5944616" y="1411097"/>
                  </a:lnTo>
                  <a:lnTo>
                    <a:pt x="5944349" y="1410970"/>
                  </a:lnTo>
                  <a:lnTo>
                    <a:pt x="5936869" y="1407350"/>
                  </a:lnTo>
                  <a:lnTo>
                    <a:pt x="5936869" y="1419479"/>
                  </a:lnTo>
                  <a:lnTo>
                    <a:pt x="5936742" y="1426718"/>
                  </a:lnTo>
                  <a:lnTo>
                    <a:pt x="5902071" y="1434973"/>
                  </a:lnTo>
                  <a:lnTo>
                    <a:pt x="5893994" y="1434769"/>
                  </a:lnTo>
                  <a:lnTo>
                    <a:pt x="5867146" y="1426718"/>
                  </a:lnTo>
                  <a:lnTo>
                    <a:pt x="5867146" y="1419479"/>
                  </a:lnTo>
                  <a:lnTo>
                    <a:pt x="5909894" y="1411185"/>
                  </a:lnTo>
                  <a:lnTo>
                    <a:pt x="5936869" y="1419479"/>
                  </a:lnTo>
                  <a:lnTo>
                    <a:pt x="5936869" y="1407350"/>
                  </a:lnTo>
                  <a:lnTo>
                    <a:pt x="5902071" y="1401572"/>
                  </a:lnTo>
                  <a:lnTo>
                    <a:pt x="5891250" y="1401940"/>
                  </a:lnTo>
                  <a:lnTo>
                    <a:pt x="5855335" y="1416304"/>
                  </a:lnTo>
                  <a:lnTo>
                    <a:pt x="5855335" y="1429639"/>
                  </a:lnTo>
                  <a:lnTo>
                    <a:pt x="5891250" y="1444015"/>
                  </a:lnTo>
                  <a:lnTo>
                    <a:pt x="5902071" y="1444371"/>
                  </a:lnTo>
                  <a:lnTo>
                    <a:pt x="5912802" y="1444015"/>
                  </a:lnTo>
                  <a:lnTo>
                    <a:pt x="5922162" y="1442948"/>
                  </a:lnTo>
                  <a:lnTo>
                    <a:pt x="5930138" y="1441157"/>
                  </a:lnTo>
                  <a:lnTo>
                    <a:pt x="5936742" y="1438656"/>
                  </a:lnTo>
                  <a:lnTo>
                    <a:pt x="5944349" y="1434973"/>
                  </a:lnTo>
                  <a:lnTo>
                    <a:pt x="5944616" y="1434846"/>
                  </a:lnTo>
                  <a:lnTo>
                    <a:pt x="5948553" y="1429639"/>
                  </a:lnTo>
                  <a:lnTo>
                    <a:pt x="5948553" y="1416304"/>
                  </a:lnTo>
                  <a:close/>
                </a:path>
                <a:path w="5969000" h="1633220">
                  <a:moveTo>
                    <a:pt x="5955919" y="1387348"/>
                  </a:moveTo>
                  <a:lnTo>
                    <a:pt x="5907532" y="1387348"/>
                  </a:lnTo>
                  <a:lnTo>
                    <a:pt x="5907532" y="1374267"/>
                  </a:lnTo>
                  <a:lnTo>
                    <a:pt x="5896483" y="1374267"/>
                  </a:lnTo>
                  <a:lnTo>
                    <a:pt x="5896483" y="1387348"/>
                  </a:lnTo>
                  <a:lnTo>
                    <a:pt x="5848096" y="1387348"/>
                  </a:lnTo>
                  <a:lnTo>
                    <a:pt x="5848096" y="1397000"/>
                  </a:lnTo>
                  <a:lnTo>
                    <a:pt x="5955919" y="1397000"/>
                  </a:lnTo>
                  <a:lnTo>
                    <a:pt x="5955919" y="1387348"/>
                  </a:lnTo>
                  <a:close/>
                </a:path>
                <a:path w="5969000" h="1633220">
                  <a:moveTo>
                    <a:pt x="5968619" y="1454658"/>
                  </a:moveTo>
                  <a:lnTo>
                    <a:pt x="5835396" y="1454658"/>
                  </a:lnTo>
                  <a:lnTo>
                    <a:pt x="5835396" y="1464183"/>
                  </a:lnTo>
                  <a:lnTo>
                    <a:pt x="5968619" y="1464183"/>
                  </a:lnTo>
                  <a:lnTo>
                    <a:pt x="5968619" y="1454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64484" y="5883020"/>
              <a:ext cx="4146422" cy="334390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754759" y="6065011"/>
              <a:ext cx="6637020" cy="951865"/>
            </a:xfrm>
            <a:custGeom>
              <a:avLst/>
              <a:gdLst/>
              <a:ahLst/>
              <a:cxnLst/>
              <a:rect l="l" t="t" r="r" b="b"/>
              <a:pathLst>
                <a:path w="6637020" h="951865">
                  <a:moveTo>
                    <a:pt x="75438" y="807669"/>
                  </a:moveTo>
                  <a:lnTo>
                    <a:pt x="55372" y="807669"/>
                  </a:lnTo>
                  <a:lnTo>
                    <a:pt x="55372" y="842721"/>
                  </a:lnTo>
                  <a:lnTo>
                    <a:pt x="55372" y="859675"/>
                  </a:lnTo>
                  <a:lnTo>
                    <a:pt x="55372" y="892632"/>
                  </a:lnTo>
                  <a:lnTo>
                    <a:pt x="19685" y="892632"/>
                  </a:lnTo>
                  <a:lnTo>
                    <a:pt x="19685" y="859675"/>
                  </a:lnTo>
                  <a:lnTo>
                    <a:pt x="55372" y="859675"/>
                  </a:lnTo>
                  <a:lnTo>
                    <a:pt x="55372" y="842721"/>
                  </a:lnTo>
                  <a:lnTo>
                    <a:pt x="19685" y="842721"/>
                  </a:lnTo>
                  <a:lnTo>
                    <a:pt x="19685" y="807669"/>
                  </a:lnTo>
                  <a:lnTo>
                    <a:pt x="0" y="807669"/>
                  </a:lnTo>
                  <a:lnTo>
                    <a:pt x="0" y="909574"/>
                  </a:lnTo>
                  <a:lnTo>
                    <a:pt x="75438" y="909574"/>
                  </a:lnTo>
                  <a:lnTo>
                    <a:pt x="75438" y="892632"/>
                  </a:lnTo>
                  <a:lnTo>
                    <a:pt x="75438" y="859675"/>
                  </a:lnTo>
                  <a:lnTo>
                    <a:pt x="75438" y="842721"/>
                  </a:lnTo>
                  <a:lnTo>
                    <a:pt x="75438" y="807669"/>
                  </a:lnTo>
                  <a:close/>
                </a:path>
                <a:path w="6637020" h="951865">
                  <a:moveTo>
                    <a:pt x="121031" y="796505"/>
                  </a:moveTo>
                  <a:lnTo>
                    <a:pt x="101346" y="796505"/>
                  </a:lnTo>
                  <a:lnTo>
                    <a:pt x="101346" y="951534"/>
                  </a:lnTo>
                  <a:lnTo>
                    <a:pt x="121031" y="951534"/>
                  </a:lnTo>
                  <a:lnTo>
                    <a:pt x="121031" y="796505"/>
                  </a:lnTo>
                  <a:close/>
                </a:path>
                <a:path w="6637020" h="951865">
                  <a:moveTo>
                    <a:pt x="279400" y="810653"/>
                  </a:moveTo>
                  <a:lnTo>
                    <a:pt x="173990" y="810653"/>
                  </a:lnTo>
                  <a:lnTo>
                    <a:pt x="173990" y="827290"/>
                  </a:lnTo>
                  <a:lnTo>
                    <a:pt x="259080" y="827290"/>
                  </a:lnTo>
                  <a:lnTo>
                    <a:pt x="259080" y="848017"/>
                  </a:lnTo>
                  <a:lnTo>
                    <a:pt x="258876" y="859459"/>
                  </a:lnTo>
                  <a:lnTo>
                    <a:pt x="258279" y="871169"/>
                  </a:lnTo>
                  <a:lnTo>
                    <a:pt x="257225" y="883412"/>
                  </a:lnTo>
                  <a:lnTo>
                    <a:pt x="255778" y="895438"/>
                  </a:lnTo>
                  <a:lnTo>
                    <a:pt x="275717" y="896886"/>
                  </a:lnTo>
                  <a:lnTo>
                    <a:pt x="277329" y="883170"/>
                  </a:lnTo>
                  <a:lnTo>
                    <a:pt x="278460" y="869988"/>
                  </a:lnTo>
                  <a:lnTo>
                    <a:pt x="279158" y="856615"/>
                  </a:lnTo>
                  <a:lnTo>
                    <a:pt x="279311" y="848017"/>
                  </a:lnTo>
                  <a:lnTo>
                    <a:pt x="279400" y="810653"/>
                  </a:lnTo>
                  <a:close/>
                </a:path>
                <a:path w="6637020" h="951865">
                  <a:moveTo>
                    <a:pt x="299593" y="913358"/>
                  </a:moveTo>
                  <a:lnTo>
                    <a:pt x="227203" y="913358"/>
                  </a:lnTo>
                  <a:lnTo>
                    <a:pt x="227203" y="861682"/>
                  </a:lnTo>
                  <a:lnTo>
                    <a:pt x="207010" y="861682"/>
                  </a:lnTo>
                  <a:lnTo>
                    <a:pt x="207010" y="913358"/>
                  </a:lnTo>
                  <a:lnTo>
                    <a:pt x="155829" y="913358"/>
                  </a:lnTo>
                  <a:lnTo>
                    <a:pt x="155829" y="930313"/>
                  </a:lnTo>
                  <a:lnTo>
                    <a:pt x="299593" y="930313"/>
                  </a:lnTo>
                  <a:lnTo>
                    <a:pt x="299593" y="913358"/>
                  </a:lnTo>
                  <a:close/>
                </a:path>
                <a:path w="6637020" h="951865">
                  <a:moveTo>
                    <a:pt x="4964823" y="884123"/>
                  </a:moveTo>
                  <a:lnTo>
                    <a:pt x="4923155" y="884123"/>
                  </a:lnTo>
                  <a:lnTo>
                    <a:pt x="4923155" y="893584"/>
                  </a:lnTo>
                  <a:lnTo>
                    <a:pt x="4964823" y="893584"/>
                  </a:lnTo>
                  <a:lnTo>
                    <a:pt x="4964823" y="884123"/>
                  </a:lnTo>
                  <a:close/>
                </a:path>
                <a:path w="6637020" h="951865">
                  <a:moveTo>
                    <a:pt x="5937504" y="55372"/>
                  </a:moveTo>
                  <a:lnTo>
                    <a:pt x="5905182" y="42037"/>
                  </a:lnTo>
                  <a:lnTo>
                    <a:pt x="5903341" y="40767"/>
                  </a:lnTo>
                  <a:lnTo>
                    <a:pt x="5899277" y="34925"/>
                  </a:lnTo>
                  <a:lnTo>
                    <a:pt x="5898388" y="28575"/>
                  </a:lnTo>
                  <a:lnTo>
                    <a:pt x="5931408" y="28575"/>
                  </a:lnTo>
                  <a:lnTo>
                    <a:pt x="5931408" y="18669"/>
                  </a:lnTo>
                  <a:lnTo>
                    <a:pt x="5898134" y="18669"/>
                  </a:lnTo>
                  <a:lnTo>
                    <a:pt x="5898134" y="1905"/>
                  </a:lnTo>
                  <a:lnTo>
                    <a:pt x="5887085" y="1905"/>
                  </a:lnTo>
                  <a:lnTo>
                    <a:pt x="5887085" y="18669"/>
                  </a:lnTo>
                  <a:lnTo>
                    <a:pt x="5852668" y="18669"/>
                  </a:lnTo>
                  <a:lnTo>
                    <a:pt x="5852668" y="28575"/>
                  </a:lnTo>
                  <a:lnTo>
                    <a:pt x="5886577" y="28575"/>
                  </a:lnTo>
                  <a:lnTo>
                    <a:pt x="5885688" y="35560"/>
                  </a:lnTo>
                  <a:lnTo>
                    <a:pt x="5846953" y="58674"/>
                  </a:lnTo>
                  <a:lnTo>
                    <a:pt x="5854065" y="67310"/>
                  </a:lnTo>
                  <a:lnTo>
                    <a:pt x="5890133" y="46863"/>
                  </a:lnTo>
                  <a:lnTo>
                    <a:pt x="5892546" y="42037"/>
                  </a:lnTo>
                  <a:lnTo>
                    <a:pt x="5895340" y="46482"/>
                  </a:lnTo>
                  <a:lnTo>
                    <a:pt x="5900293" y="51054"/>
                  </a:lnTo>
                  <a:lnTo>
                    <a:pt x="5907786" y="55626"/>
                  </a:lnTo>
                  <a:lnTo>
                    <a:pt x="5915152" y="60325"/>
                  </a:lnTo>
                  <a:lnTo>
                    <a:pt x="5922772" y="63258"/>
                  </a:lnTo>
                  <a:lnTo>
                    <a:pt x="5930646" y="64770"/>
                  </a:lnTo>
                  <a:lnTo>
                    <a:pt x="5937504" y="55372"/>
                  </a:lnTo>
                  <a:close/>
                </a:path>
                <a:path w="6637020" h="951865">
                  <a:moveTo>
                    <a:pt x="5942076" y="86360"/>
                  </a:moveTo>
                  <a:lnTo>
                    <a:pt x="5941441" y="76720"/>
                  </a:lnTo>
                  <a:lnTo>
                    <a:pt x="5933630" y="77165"/>
                  </a:lnTo>
                  <a:lnTo>
                    <a:pt x="5922975" y="77571"/>
                  </a:lnTo>
                  <a:lnTo>
                    <a:pt x="5909488" y="77927"/>
                  </a:lnTo>
                  <a:lnTo>
                    <a:pt x="5840476" y="78867"/>
                  </a:lnTo>
                  <a:lnTo>
                    <a:pt x="5841619" y="88646"/>
                  </a:lnTo>
                  <a:lnTo>
                    <a:pt x="5887339" y="88011"/>
                  </a:lnTo>
                  <a:lnTo>
                    <a:pt x="5887339" y="141478"/>
                  </a:lnTo>
                  <a:lnTo>
                    <a:pt x="5898388" y="141478"/>
                  </a:lnTo>
                  <a:lnTo>
                    <a:pt x="5898388" y="88011"/>
                  </a:lnTo>
                  <a:lnTo>
                    <a:pt x="5898388" y="87757"/>
                  </a:lnTo>
                  <a:lnTo>
                    <a:pt x="5922937" y="87249"/>
                  </a:lnTo>
                  <a:lnTo>
                    <a:pt x="5933186" y="86868"/>
                  </a:lnTo>
                  <a:lnTo>
                    <a:pt x="5942076" y="86360"/>
                  </a:lnTo>
                  <a:close/>
                </a:path>
                <a:path w="6637020" h="951865">
                  <a:moveTo>
                    <a:pt x="5960872" y="2032"/>
                  </a:moveTo>
                  <a:lnTo>
                    <a:pt x="5949696" y="2032"/>
                  </a:lnTo>
                  <a:lnTo>
                    <a:pt x="5949696" y="145542"/>
                  </a:lnTo>
                  <a:lnTo>
                    <a:pt x="5960872" y="145542"/>
                  </a:lnTo>
                  <a:lnTo>
                    <a:pt x="5960872" y="2032"/>
                  </a:lnTo>
                  <a:close/>
                </a:path>
                <a:path w="6637020" h="951865">
                  <a:moveTo>
                    <a:pt x="6070981" y="40640"/>
                  </a:moveTo>
                  <a:lnTo>
                    <a:pt x="6060364" y="15621"/>
                  </a:lnTo>
                  <a:lnTo>
                    <a:pt x="6059805" y="15189"/>
                  </a:lnTo>
                  <a:lnTo>
                    <a:pt x="6059805" y="48006"/>
                  </a:lnTo>
                  <a:lnTo>
                    <a:pt x="6057519" y="53975"/>
                  </a:lnTo>
                  <a:lnTo>
                    <a:pt x="6052820" y="58674"/>
                  </a:lnTo>
                  <a:lnTo>
                    <a:pt x="6048121" y="63258"/>
                  </a:lnTo>
                  <a:lnTo>
                    <a:pt x="6041898" y="65671"/>
                  </a:lnTo>
                  <a:lnTo>
                    <a:pt x="6026785" y="65671"/>
                  </a:lnTo>
                  <a:lnTo>
                    <a:pt x="6020689" y="63258"/>
                  </a:lnTo>
                  <a:lnTo>
                    <a:pt x="6011418" y="53975"/>
                  </a:lnTo>
                  <a:lnTo>
                    <a:pt x="6009005" y="48006"/>
                  </a:lnTo>
                  <a:lnTo>
                    <a:pt x="6009005" y="33274"/>
                  </a:lnTo>
                  <a:lnTo>
                    <a:pt x="6048121" y="18034"/>
                  </a:lnTo>
                  <a:lnTo>
                    <a:pt x="6059805" y="48006"/>
                  </a:lnTo>
                  <a:lnTo>
                    <a:pt x="6059805" y="15189"/>
                  </a:lnTo>
                  <a:lnTo>
                    <a:pt x="6055245" y="11620"/>
                  </a:lnTo>
                  <a:lnTo>
                    <a:pt x="6049022" y="8559"/>
                  </a:lnTo>
                  <a:lnTo>
                    <a:pt x="6042063" y="6718"/>
                  </a:lnTo>
                  <a:lnTo>
                    <a:pt x="6034405" y="6096"/>
                  </a:lnTo>
                  <a:lnTo>
                    <a:pt x="6026683" y="6718"/>
                  </a:lnTo>
                  <a:lnTo>
                    <a:pt x="5998591" y="33528"/>
                  </a:lnTo>
                  <a:lnTo>
                    <a:pt x="5997956" y="40640"/>
                  </a:lnTo>
                  <a:lnTo>
                    <a:pt x="5998591" y="47764"/>
                  </a:lnTo>
                  <a:lnTo>
                    <a:pt x="6026759" y="74574"/>
                  </a:lnTo>
                  <a:lnTo>
                    <a:pt x="6034405" y="75196"/>
                  </a:lnTo>
                  <a:lnTo>
                    <a:pt x="6042114" y="74574"/>
                  </a:lnTo>
                  <a:lnTo>
                    <a:pt x="6070282" y="48006"/>
                  </a:lnTo>
                  <a:lnTo>
                    <a:pt x="6070333" y="47764"/>
                  </a:lnTo>
                  <a:lnTo>
                    <a:pt x="6070981" y="40640"/>
                  </a:lnTo>
                  <a:close/>
                </a:path>
                <a:path w="6637020" h="951865">
                  <a:moveTo>
                    <a:pt x="6105144" y="90170"/>
                  </a:moveTo>
                  <a:lnTo>
                    <a:pt x="6013196" y="90170"/>
                  </a:lnTo>
                  <a:lnTo>
                    <a:pt x="6013196" y="100076"/>
                  </a:lnTo>
                  <a:lnTo>
                    <a:pt x="6094095" y="100076"/>
                  </a:lnTo>
                  <a:lnTo>
                    <a:pt x="6094095" y="145542"/>
                  </a:lnTo>
                  <a:lnTo>
                    <a:pt x="6105144" y="145542"/>
                  </a:lnTo>
                  <a:lnTo>
                    <a:pt x="6105144" y="90170"/>
                  </a:lnTo>
                  <a:close/>
                </a:path>
                <a:path w="6637020" h="951865">
                  <a:moveTo>
                    <a:pt x="6126861" y="22987"/>
                  </a:moveTo>
                  <a:lnTo>
                    <a:pt x="6105144" y="22987"/>
                  </a:lnTo>
                  <a:lnTo>
                    <a:pt x="6105144" y="2032"/>
                  </a:lnTo>
                  <a:lnTo>
                    <a:pt x="6094095" y="2032"/>
                  </a:lnTo>
                  <a:lnTo>
                    <a:pt x="6094095" y="82169"/>
                  </a:lnTo>
                  <a:lnTo>
                    <a:pt x="6105144" y="82169"/>
                  </a:lnTo>
                  <a:lnTo>
                    <a:pt x="6105144" y="64897"/>
                  </a:lnTo>
                  <a:lnTo>
                    <a:pt x="6126861" y="64897"/>
                  </a:lnTo>
                  <a:lnTo>
                    <a:pt x="6126861" y="55118"/>
                  </a:lnTo>
                  <a:lnTo>
                    <a:pt x="6105144" y="55118"/>
                  </a:lnTo>
                  <a:lnTo>
                    <a:pt x="6105144" y="32766"/>
                  </a:lnTo>
                  <a:lnTo>
                    <a:pt x="6126861" y="32766"/>
                  </a:lnTo>
                  <a:lnTo>
                    <a:pt x="6126861" y="22987"/>
                  </a:lnTo>
                  <a:close/>
                </a:path>
                <a:path w="6637020" h="951865">
                  <a:moveTo>
                    <a:pt x="6230112" y="68707"/>
                  </a:moveTo>
                  <a:lnTo>
                    <a:pt x="6201105" y="44069"/>
                  </a:lnTo>
                  <a:lnTo>
                    <a:pt x="6200267" y="42887"/>
                  </a:lnTo>
                  <a:lnTo>
                    <a:pt x="6196901" y="36093"/>
                  </a:lnTo>
                  <a:lnTo>
                    <a:pt x="6194857" y="29121"/>
                  </a:lnTo>
                  <a:lnTo>
                    <a:pt x="6194171" y="21971"/>
                  </a:lnTo>
                  <a:lnTo>
                    <a:pt x="6194171" y="18415"/>
                  </a:lnTo>
                  <a:lnTo>
                    <a:pt x="6225794" y="18415"/>
                  </a:lnTo>
                  <a:lnTo>
                    <a:pt x="6225794" y="8509"/>
                  </a:lnTo>
                  <a:lnTo>
                    <a:pt x="6151880" y="8509"/>
                  </a:lnTo>
                  <a:lnTo>
                    <a:pt x="6151880" y="18415"/>
                  </a:lnTo>
                  <a:lnTo>
                    <a:pt x="6183376" y="18415"/>
                  </a:lnTo>
                  <a:lnTo>
                    <a:pt x="6183376" y="21971"/>
                  </a:lnTo>
                  <a:lnTo>
                    <a:pt x="6167475" y="57988"/>
                  </a:lnTo>
                  <a:lnTo>
                    <a:pt x="6147181" y="72783"/>
                  </a:lnTo>
                  <a:lnTo>
                    <a:pt x="6155055" y="80391"/>
                  </a:lnTo>
                  <a:lnTo>
                    <a:pt x="6186424" y="50419"/>
                  </a:lnTo>
                  <a:lnTo>
                    <a:pt x="6189218" y="44069"/>
                  </a:lnTo>
                  <a:lnTo>
                    <a:pt x="6191885" y="49657"/>
                  </a:lnTo>
                  <a:lnTo>
                    <a:pt x="6222619" y="76720"/>
                  </a:lnTo>
                  <a:lnTo>
                    <a:pt x="6230112" y="68707"/>
                  </a:lnTo>
                  <a:close/>
                </a:path>
                <a:path w="6637020" h="951865">
                  <a:moveTo>
                    <a:pt x="6263005" y="90170"/>
                  </a:moveTo>
                  <a:lnTo>
                    <a:pt x="6252083" y="90170"/>
                  </a:lnTo>
                  <a:lnTo>
                    <a:pt x="6252083" y="99949"/>
                  </a:lnTo>
                  <a:lnTo>
                    <a:pt x="6252083" y="131953"/>
                  </a:lnTo>
                  <a:lnTo>
                    <a:pt x="6185281" y="131953"/>
                  </a:lnTo>
                  <a:lnTo>
                    <a:pt x="6185281" y="99949"/>
                  </a:lnTo>
                  <a:lnTo>
                    <a:pt x="6252083" y="99949"/>
                  </a:lnTo>
                  <a:lnTo>
                    <a:pt x="6252083" y="90170"/>
                  </a:lnTo>
                  <a:lnTo>
                    <a:pt x="6174232" y="90170"/>
                  </a:lnTo>
                  <a:lnTo>
                    <a:pt x="6174232" y="141605"/>
                  </a:lnTo>
                  <a:lnTo>
                    <a:pt x="6263005" y="141605"/>
                  </a:lnTo>
                  <a:lnTo>
                    <a:pt x="6263005" y="131953"/>
                  </a:lnTo>
                  <a:lnTo>
                    <a:pt x="6263005" y="99949"/>
                  </a:lnTo>
                  <a:lnTo>
                    <a:pt x="6263005" y="90170"/>
                  </a:lnTo>
                  <a:close/>
                </a:path>
                <a:path w="6637020" h="951865">
                  <a:moveTo>
                    <a:pt x="6263005" y="2032"/>
                  </a:moveTo>
                  <a:lnTo>
                    <a:pt x="6251829" y="2032"/>
                  </a:lnTo>
                  <a:lnTo>
                    <a:pt x="6251829" y="34671"/>
                  </a:lnTo>
                  <a:lnTo>
                    <a:pt x="6217539" y="34671"/>
                  </a:lnTo>
                  <a:lnTo>
                    <a:pt x="6217539" y="44704"/>
                  </a:lnTo>
                  <a:lnTo>
                    <a:pt x="6251829" y="44704"/>
                  </a:lnTo>
                  <a:lnTo>
                    <a:pt x="6251829" y="81927"/>
                  </a:lnTo>
                  <a:lnTo>
                    <a:pt x="6263005" y="81927"/>
                  </a:lnTo>
                  <a:lnTo>
                    <a:pt x="6263005" y="2032"/>
                  </a:lnTo>
                  <a:close/>
                </a:path>
                <a:path w="6637020" h="951865">
                  <a:moveTo>
                    <a:pt x="6484112" y="113411"/>
                  </a:moveTo>
                  <a:lnTo>
                    <a:pt x="6423152" y="113411"/>
                  </a:lnTo>
                  <a:lnTo>
                    <a:pt x="6423152" y="80264"/>
                  </a:lnTo>
                  <a:lnTo>
                    <a:pt x="6463919" y="80264"/>
                  </a:lnTo>
                  <a:lnTo>
                    <a:pt x="6463919" y="70370"/>
                  </a:lnTo>
                  <a:lnTo>
                    <a:pt x="6384671" y="70370"/>
                  </a:lnTo>
                  <a:lnTo>
                    <a:pt x="6384671" y="25527"/>
                  </a:lnTo>
                  <a:lnTo>
                    <a:pt x="6461506" y="25527"/>
                  </a:lnTo>
                  <a:lnTo>
                    <a:pt x="6461506" y="15621"/>
                  </a:lnTo>
                  <a:lnTo>
                    <a:pt x="6373495" y="15621"/>
                  </a:lnTo>
                  <a:lnTo>
                    <a:pt x="6373495" y="80264"/>
                  </a:lnTo>
                  <a:lnTo>
                    <a:pt x="6411849" y="80264"/>
                  </a:lnTo>
                  <a:lnTo>
                    <a:pt x="6411849" y="113411"/>
                  </a:lnTo>
                  <a:lnTo>
                    <a:pt x="6350889" y="113411"/>
                  </a:lnTo>
                  <a:lnTo>
                    <a:pt x="6350889" y="123317"/>
                  </a:lnTo>
                  <a:lnTo>
                    <a:pt x="6484112" y="123317"/>
                  </a:lnTo>
                  <a:lnTo>
                    <a:pt x="6484112" y="113411"/>
                  </a:lnTo>
                  <a:close/>
                </a:path>
                <a:path w="6637020" h="951865">
                  <a:moveTo>
                    <a:pt x="6629273" y="42926"/>
                  </a:moveTo>
                  <a:lnTo>
                    <a:pt x="6586855" y="33147"/>
                  </a:lnTo>
                  <a:lnTo>
                    <a:pt x="6576949" y="22606"/>
                  </a:lnTo>
                  <a:lnTo>
                    <a:pt x="6621018" y="22606"/>
                  </a:lnTo>
                  <a:lnTo>
                    <a:pt x="6621018" y="12700"/>
                  </a:lnTo>
                  <a:lnTo>
                    <a:pt x="6575679" y="12700"/>
                  </a:lnTo>
                  <a:lnTo>
                    <a:pt x="6575679" y="0"/>
                  </a:lnTo>
                  <a:lnTo>
                    <a:pt x="6564376" y="0"/>
                  </a:lnTo>
                  <a:lnTo>
                    <a:pt x="6564376" y="12700"/>
                  </a:lnTo>
                  <a:lnTo>
                    <a:pt x="6518910" y="12700"/>
                  </a:lnTo>
                  <a:lnTo>
                    <a:pt x="6518910" y="22606"/>
                  </a:lnTo>
                  <a:lnTo>
                    <a:pt x="6562852" y="22606"/>
                  </a:lnTo>
                  <a:lnTo>
                    <a:pt x="6559753" y="26987"/>
                  </a:lnTo>
                  <a:lnTo>
                    <a:pt x="6518097" y="42811"/>
                  </a:lnTo>
                  <a:lnTo>
                    <a:pt x="6510655" y="42926"/>
                  </a:lnTo>
                  <a:lnTo>
                    <a:pt x="6516751" y="52705"/>
                  </a:lnTo>
                  <a:lnTo>
                    <a:pt x="6559169" y="40640"/>
                  </a:lnTo>
                  <a:lnTo>
                    <a:pt x="6570218" y="31623"/>
                  </a:lnTo>
                  <a:lnTo>
                    <a:pt x="6574282" y="36322"/>
                  </a:lnTo>
                  <a:lnTo>
                    <a:pt x="6615519" y="51765"/>
                  </a:lnTo>
                  <a:lnTo>
                    <a:pt x="6623812" y="52832"/>
                  </a:lnTo>
                  <a:lnTo>
                    <a:pt x="6629273" y="42926"/>
                  </a:lnTo>
                  <a:close/>
                </a:path>
                <a:path w="6637020" h="951865">
                  <a:moveTo>
                    <a:pt x="6636512" y="63119"/>
                  </a:moveTo>
                  <a:lnTo>
                    <a:pt x="6503289" y="63119"/>
                  </a:lnTo>
                  <a:lnTo>
                    <a:pt x="6503289" y="73025"/>
                  </a:lnTo>
                  <a:lnTo>
                    <a:pt x="6564249" y="73025"/>
                  </a:lnTo>
                  <a:lnTo>
                    <a:pt x="6564249" y="87249"/>
                  </a:lnTo>
                  <a:lnTo>
                    <a:pt x="6525133" y="87249"/>
                  </a:lnTo>
                  <a:lnTo>
                    <a:pt x="6525133" y="97028"/>
                  </a:lnTo>
                  <a:lnTo>
                    <a:pt x="6603619" y="97028"/>
                  </a:lnTo>
                  <a:lnTo>
                    <a:pt x="6603619" y="109601"/>
                  </a:lnTo>
                  <a:lnTo>
                    <a:pt x="6525133" y="109601"/>
                  </a:lnTo>
                  <a:lnTo>
                    <a:pt x="6525133" y="142113"/>
                  </a:lnTo>
                  <a:lnTo>
                    <a:pt x="6618351" y="142113"/>
                  </a:lnTo>
                  <a:lnTo>
                    <a:pt x="6618351" y="132207"/>
                  </a:lnTo>
                  <a:lnTo>
                    <a:pt x="6536055" y="132207"/>
                  </a:lnTo>
                  <a:lnTo>
                    <a:pt x="6536055" y="119253"/>
                  </a:lnTo>
                  <a:lnTo>
                    <a:pt x="6614541" y="119253"/>
                  </a:lnTo>
                  <a:lnTo>
                    <a:pt x="6614541" y="87249"/>
                  </a:lnTo>
                  <a:lnTo>
                    <a:pt x="6575552" y="87249"/>
                  </a:lnTo>
                  <a:lnTo>
                    <a:pt x="6575552" y="73025"/>
                  </a:lnTo>
                  <a:lnTo>
                    <a:pt x="6636512" y="73025"/>
                  </a:lnTo>
                  <a:lnTo>
                    <a:pt x="6636512" y="63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21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3.3.1</a:t>
            </a:r>
            <a:r>
              <a:rPr dirty="0"/>
              <a:t> </a:t>
            </a:r>
            <a:r>
              <a:rPr dirty="0" spc="-165"/>
              <a:t>CSP</a:t>
            </a:r>
            <a:r>
              <a:rPr dirty="0"/>
              <a:t> 안전성 평가 사례 </a:t>
            </a:r>
            <a:r>
              <a:rPr dirty="0" spc="90"/>
              <a:t>#3</a:t>
            </a:r>
            <a:r>
              <a:rPr dirty="0" spc="-95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851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2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이용보고(실무)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3.3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CSP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안전성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Case</a:t>
            </a:r>
            <a:r>
              <a:rPr dirty="0" sz="1050" spc="-3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Study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25600"/>
            <a:ext cx="364604" cy="190881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139888" y="1125600"/>
            <a:ext cx="921385" cy="191135"/>
            <a:chOff x="1139888" y="1125600"/>
            <a:chExt cx="921385" cy="191135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888" y="1150619"/>
              <a:ext cx="335216" cy="15049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678" y="1125600"/>
              <a:ext cx="565022" cy="190881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9447" y="1125600"/>
            <a:ext cx="785113" cy="19088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67685" y="1125600"/>
            <a:ext cx="760602" cy="19088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3636" y="1150619"/>
            <a:ext cx="399161" cy="15049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51603" y="1125600"/>
            <a:ext cx="785241" cy="19088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48859" y="1125600"/>
            <a:ext cx="771905" cy="19088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26302" y="1125600"/>
            <a:ext cx="561086" cy="188087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7588377" y="1124584"/>
            <a:ext cx="622300" cy="190500"/>
            <a:chOff x="7588377" y="1124584"/>
            <a:chExt cx="622300" cy="190500"/>
          </a:xfrm>
        </p:grpSpPr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8377" y="1124584"/>
              <a:ext cx="577215" cy="19037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8452" y="1278889"/>
              <a:ext cx="21717" cy="22098"/>
            </a:xfrm>
            <a:prstGeom prst="rect">
              <a:avLst/>
            </a:prstGeom>
          </p:spPr>
        </p:pic>
      </p:grpSp>
      <p:pic>
        <p:nvPicPr>
          <p:cNvPr id="23" name="object 2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08292" y="1125600"/>
            <a:ext cx="574928" cy="190881"/>
          </a:xfrm>
          <a:prstGeom prst="rect">
            <a:avLst/>
          </a:prstGeom>
        </p:spPr>
      </p:pic>
      <p:grpSp>
        <p:nvGrpSpPr>
          <p:cNvPr id="24" name="object 24" descr=""/>
          <p:cNvGrpSpPr/>
          <p:nvPr/>
        </p:nvGrpSpPr>
        <p:grpSpPr>
          <a:xfrm>
            <a:off x="650074" y="1805114"/>
            <a:ext cx="9600565" cy="5310505"/>
            <a:chOff x="650074" y="1805114"/>
            <a:chExt cx="9600565" cy="5310505"/>
          </a:xfrm>
        </p:grpSpPr>
        <p:sp>
          <p:nvSpPr>
            <p:cNvPr id="25" name="object 25" descr=""/>
            <p:cNvSpPr/>
            <p:nvPr/>
          </p:nvSpPr>
          <p:spPr>
            <a:xfrm>
              <a:off x="651662" y="1806688"/>
              <a:ext cx="2497455" cy="5307330"/>
            </a:xfrm>
            <a:custGeom>
              <a:avLst/>
              <a:gdLst/>
              <a:ahLst/>
              <a:cxnLst/>
              <a:rect l="l" t="t" r="r" b="b"/>
              <a:pathLst>
                <a:path w="2497455" h="5307330">
                  <a:moveTo>
                    <a:pt x="2497455" y="696087"/>
                  </a:moveTo>
                  <a:lnTo>
                    <a:pt x="0" y="696087"/>
                  </a:lnTo>
                  <a:lnTo>
                    <a:pt x="0" y="1044067"/>
                  </a:lnTo>
                  <a:lnTo>
                    <a:pt x="0" y="1044079"/>
                  </a:lnTo>
                  <a:lnTo>
                    <a:pt x="0" y="5306898"/>
                  </a:lnTo>
                  <a:lnTo>
                    <a:pt x="2497455" y="5306898"/>
                  </a:lnTo>
                  <a:lnTo>
                    <a:pt x="2497455" y="1044067"/>
                  </a:lnTo>
                  <a:lnTo>
                    <a:pt x="2497455" y="696087"/>
                  </a:lnTo>
                  <a:close/>
                </a:path>
                <a:path w="2497455" h="5307330">
                  <a:moveTo>
                    <a:pt x="2497455" y="0"/>
                  </a:moveTo>
                  <a:lnTo>
                    <a:pt x="0" y="0"/>
                  </a:lnTo>
                  <a:lnTo>
                    <a:pt x="0" y="347980"/>
                  </a:lnTo>
                  <a:lnTo>
                    <a:pt x="0" y="695972"/>
                  </a:lnTo>
                  <a:lnTo>
                    <a:pt x="2497455" y="695972"/>
                  </a:lnTo>
                  <a:lnTo>
                    <a:pt x="2497455" y="347992"/>
                  </a:lnTo>
                  <a:lnTo>
                    <a:pt x="24974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2499017" y="0"/>
                  </a:moveTo>
                  <a:lnTo>
                    <a:pt x="2499017" y="5309997"/>
                  </a:lnTo>
                </a:path>
                <a:path w="9600565" h="5310505">
                  <a:moveTo>
                    <a:pt x="0" y="349504"/>
                  </a:moveTo>
                  <a:lnTo>
                    <a:pt x="9600349" y="349504"/>
                  </a:lnTo>
                </a:path>
                <a:path w="9600565" h="5310505">
                  <a:moveTo>
                    <a:pt x="0" y="697484"/>
                  </a:moveTo>
                  <a:lnTo>
                    <a:pt x="9600349" y="697484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515610" y="2850756"/>
              <a:ext cx="2366645" cy="348615"/>
            </a:xfrm>
            <a:custGeom>
              <a:avLst/>
              <a:gdLst/>
              <a:ahLst/>
              <a:cxnLst/>
              <a:rect l="l" t="t" r="r" b="b"/>
              <a:pathLst>
                <a:path w="2366645" h="348614">
                  <a:moveTo>
                    <a:pt x="2366644" y="0"/>
                  </a:moveTo>
                  <a:lnTo>
                    <a:pt x="0" y="0"/>
                  </a:lnTo>
                  <a:lnTo>
                    <a:pt x="0" y="347992"/>
                  </a:lnTo>
                  <a:lnTo>
                    <a:pt x="2366644" y="347992"/>
                  </a:lnTo>
                  <a:lnTo>
                    <a:pt x="23666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4865535" y="1043940"/>
                  </a:moveTo>
                  <a:lnTo>
                    <a:pt x="4865535" y="1395095"/>
                  </a:lnTo>
                </a:path>
                <a:path w="9600565" h="5310505">
                  <a:moveTo>
                    <a:pt x="7232180" y="1043940"/>
                  </a:moveTo>
                  <a:lnTo>
                    <a:pt x="7232180" y="1395095"/>
                  </a:lnTo>
                </a:path>
                <a:path w="9600565" h="5310505">
                  <a:moveTo>
                    <a:pt x="0" y="1045591"/>
                  </a:moveTo>
                  <a:lnTo>
                    <a:pt x="9600349" y="1045591"/>
                  </a:lnTo>
                </a:path>
                <a:path w="9600565" h="5310505">
                  <a:moveTo>
                    <a:pt x="0" y="1393571"/>
                  </a:moveTo>
                  <a:lnTo>
                    <a:pt x="9600349" y="1393571"/>
                  </a:lnTo>
                </a:path>
                <a:path w="9600565" h="5310505">
                  <a:moveTo>
                    <a:pt x="0" y="1741551"/>
                  </a:moveTo>
                  <a:lnTo>
                    <a:pt x="9600349" y="1741551"/>
                  </a:lnTo>
                </a:path>
                <a:path w="9600565" h="5310505">
                  <a:moveTo>
                    <a:pt x="0" y="3525012"/>
                  </a:moveTo>
                  <a:lnTo>
                    <a:pt x="9600349" y="3525012"/>
                  </a:lnTo>
                </a:path>
                <a:path w="9600565" h="5310505">
                  <a:moveTo>
                    <a:pt x="0" y="4960416"/>
                  </a:moveTo>
                  <a:lnTo>
                    <a:pt x="9600349" y="4960416"/>
                  </a:lnTo>
                </a:path>
                <a:path w="9600565" h="5310505">
                  <a:moveTo>
                    <a:pt x="1587" y="0"/>
                  </a:moveTo>
                  <a:lnTo>
                    <a:pt x="1587" y="5309997"/>
                  </a:lnTo>
                </a:path>
                <a:path w="9600565" h="5310505">
                  <a:moveTo>
                    <a:pt x="9598825" y="0"/>
                  </a:moveTo>
                  <a:lnTo>
                    <a:pt x="9598825" y="5309997"/>
                  </a:lnTo>
                </a:path>
                <a:path w="9600565" h="5310505">
                  <a:moveTo>
                    <a:pt x="0" y="1524"/>
                  </a:moveTo>
                  <a:lnTo>
                    <a:pt x="9600349" y="1524"/>
                  </a:lnTo>
                </a:path>
                <a:path w="9600565" h="5310505">
                  <a:moveTo>
                    <a:pt x="0" y="5308409"/>
                  </a:moveTo>
                  <a:lnTo>
                    <a:pt x="9600349" y="5308409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658873" y="1901570"/>
              <a:ext cx="468630" cy="156210"/>
            </a:xfrm>
            <a:custGeom>
              <a:avLst/>
              <a:gdLst/>
              <a:ahLst/>
              <a:cxnLst/>
              <a:rect l="l" t="t" r="r" b="b"/>
              <a:pathLst>
                <a:path w="468630" h="156210">
                  <a:moveTo>
                    <a:pt x="417068" y="91439"/>
                  </a:moveTo>
                  <a:lnTo>
                    <a:pt x="379602" y="100456"/>
                  </a:lnTo>
                  <a:lnTo>
                    <a:pt x="366013" y="123698"/>
                  </a:lnTo>
                  <a:lnTo>
                    <a:pt x="366869" y="130581"/>
                  </a:lnTo>
                  <a:lnTo>
                    <a:pt x="405731" y="155406"/>
                  </a:lnTo>
                  <a:lnTo>
                    <a:pt x="417068" y="155955"/>
                  </a:lnTo>
                  <a:lnTo>
                    <a:pt x="428406" y="155386"/>
                  </a:lnTo>
                  <a:lnTo>
                    <a:pt x="462767" y="139318"/>
                  </a:lnTo>
                  <a:lnTo>
                    <a:pt x="406781" y="139318"/>
                  </a:lnTo>
                  <a:lnTo>
                    <a:pt x="399161" y="137922"/>
                  </a:lnTo>
                  <a:lnTo>
                    <a:pt x="389000" y="132079"/>
                  </a:lnTo>
                  <a:lnTo>
                    <a:pt x="386461" y="128397"/>
                  </a:lnTo>
                  <a:lnTo>
                    <a:pt x="386461" y="119125"/>
                  </a:lnTo>
                  <a:lnTo>
                    <a:pt x="389000" y="115442"/>
                  </a:lnTo>
                  <a:lnTo>
                    <a:pt x="393953" y="112522"/>
                  </a:lnTo>
                  <a:lnTo>
                    <a:pt x="399033" y="109474"/>
                  </a:lnTo>
                  <a:lnTo>
                    <a:pt x="406653" y="108076"/>
                  </a:lnTo>
                  <a:lnTo>
                    <a:pt x="462741" y="108076"/>
                  </a:lnTo>
                  <a:lnTo>
                    <a:pt x="460565" y="105267"/>
                  </a:lnTo>
                  <a:lnTo>
                    <a:pt x="454659" y="100456"/>
                  </a:lnTo>
                  <a:lnTo>
                    <a:pt x="447178" y="96529"/>
                  </a:lnTo>
                  <a:lnTo>
                    <a:pt x="438435" y="93710"/>
                  </a:lnTo>
                  <a:lnTo>
                    <a:pt x="428406" y="92009"/>
                  </a:lnTo>
                  <a:lnTo>
                    <a:pt x="417068" y="91439"/>
                  </a:lnTo>
                  <a:close/>
                </a:path>
                <a:path w="468630" h="156210">
                  <a:moveTo>
                    <a:pt x="462741" y="108076"/>
                  </a:moveTo>
                  <a:lnTo>
                    <a:pt x="427355" y="108076"/>
                  </a:lnTo>
                  <a:lnTo>
                    <a:pt x="435101" y="109474"/>
                  </a:lnTo>
                  <a:lnTo>
                    <a:pt x="445262" y="115315"/>
                  </a:lnTo>
                  <a:lnTo>
                    <a:pt x="447801" y="119125"/>
                  </a:lnTo>
                  <a:lnTo>
                    <a:pt x="447801" y="128397"/>
                  </a:lnTo>
                  <a:lnTo>
                    <a:pt x="445262" y="132206"/>
                  </a:lnTo>
                  <a:lnTo>
                    <a:pt x="440055" y="135000"/>
                  </a:lnTo>
                  <a:lnTo>
                    <a:pt x="434848" y="137922"/>
                  </a:lnTo>
                  <a:lnTo>
                    <a:pt x="427227" y="139318"/>
                  </a:lnTo>
                  <a:lnTo>
                    <a:pt x="462767" y="139318"/>
                  </a:lnTo>
                  <a:lnTo>
                    <a:pt x="464835" y="136651"/>
                  </a:lnTo>
                  <a:lnTo>
                    <a:pt x="467393" y="130508"/>
                  </a:lnTo>
                  <a:lnTo>
                    <a:pt x="468249" y="123698"/>
                  </a:lnTo>
                  <a:lnTo>
                    <a:pt x="467393" y="116941"/>
                  </a:lnTo>
                  <a:lnTo>
                    <a:pt x="464835" y="110791"/>
                  </a:lnTo>
                  <a:lnTo>
                    <a:pt x="462741" y="108076"/>
                  </a:lnTo>
                  <a:close/>
                </a:path>
                <a:path w="468630" h="156210">
                  <a:moveTo>
                    <a:pt x="56642" y="40004"/>
                  </a:moveTo>
                  <a:lnTo>
                    <a:pt x="19938" y="54355"/>
                  </a:lnTo>
                  <a:lnTo>
                    <a:pt x="16256" y="61722"/>
                  </a:lnTo>
                  <a:lnTo>
                    <a:pt x="16256" y="78231"/>
                  </a:lnTo>
                  <a:lnTo>
                    <a:pt x="18923" y="84709"/>
                  </a:lnTo>
                  <a:lnTo>
                    <a:pt x="24256" y="90042"/>
                  </a:lnTo>
                  <a:lnTo>
                    <a:pt x="29463" y="95376"/>
                  </a:lnTo>
                  <a:lnTo>
                    <a:pt x="36956" y="98932"/>
                  </a:lnTo>
                  <a:lnTo>
                    <a:pt x="46355" y="100456"/>
                  </a:lnTo>
                  <a:lnTo>
                    <a:pt x="46355" y="116712"/>
                  </a:lnTo>
                  <a:lnTo>
                    <a:pt x="0" y="116966"/>
                  </a:lnTo>
                  <a:lnTo>
                    <a:pt x="1905" y="133730"/>
                  </a:lnTo>
                  <a:lnTo>
                    <a:pt x="34286" y="133586"/>
                  </a:lnTo>
                  <a:lnTo>
                    <a:pt x="63595" y="133143"/>
                  </a:lnTo>
                  <a:lnTo>
                    <a:pt x="89808" y="132391"/>
                  </a:lnTo>
                  <a:lnTo>
                    <a:pt x="112902" y="131317"/>
                  </a:lnTo>
                  <a:lnTo>
                    <a:pt x="111766" y="116204"/>
                  </a:lnTo>
                  <a:lnTo>
                    <a:pt x="66675" y="116204"/>
                  </a:lnTo>
                  <a:lnTo>
                    <a:pt x="66675" y="100329"/>
                  </a:lnTo>
                  <a:lnTo>
                    <a:pt x="76200" y="98678"/>
                  </a:lnTo>
                  <a:lnTo>
                    <a:pt x="83565" y="95123"/>
                  </a:lnTo>
                  <a:lnTo>
                    <a:pt x="93269" y="84709"/>
                  </a:lnTo>
                  <a:lnTo>
                    <a:pt x="50418" y="84709"/>
                  </a:lnTo>
                  <a:lnTo>
                    <a:pt x="45465" y="83312"/>
                  </a:lnTo>
                  <a:lnTo>
                    <a:pt x="41909" y="80772"/>
                  </a:lnTo>
                  <a:lnTo>
                    <a:pt x="38353" y="78104"/>
                  </a:lnTo>
                  <a:lnTo>
                    <a:pt x="36644" y="74929"/>
                  </a:lnTo>
                  <a:lnTo>
                    <a:pt x="36575" y="66928"/>
                  </a:lnTo>
                  <a:lnTo>
                    <a:pt x="38353" y="63500"/>
                  </a:lnTo>
                  <a:lnTo>
                    <a:pt x="42037" y="60832"/>
                  </a:lnTo>
                  <a:lnTo>
                    <a:pt x="45719" y="58038"/>
                  </a:lnTo>
                  <a:lnTo>
                    <a:pt x="50545" y="56641"/>
                  </a:lnTo>
                  <a:lnTo>
                    <a:pt x="94463" y="56641"/>
                  </a:lnTo>
                  <a:lnTo>
                    <a:pt x="93090" y="53848"/>
                  </a:lnTo>
                  <a:lnTo>
                    <a:pt x="85978" y="48260"/>
                  </a:lnTo>
                  <a:lnTo>
                    <a:pt x="80144" y="44666"/>
                  </a:lnTo>
                  <a:lnTo>
                    <a:pt x="73310" y="42084"/>
                  </a:lnTo>
                  <a:lnTo>
                    <a:pt x="65476" y="40526"/>
                  </a:lnTo>
                  <a:lnTo>
                    <a:pt x="56642" y="40004"/>
                  </a:lnTo>
                  <a:close/>
                </a:path>
                <a:path w="468630" h="156210">
                  <a:moveTo>
                    <a:pt x="111632" y="114426"/>
                  </a:moveTo>
                  <a:lnTo>
                    <a:pt x="105108" y="114901"/>
                  </a:lnTo>
                  <a:lnTo>
                    <a:pt x="95440" y="115363"/>
                  </a:lnTo>
                  <a:lnTo>
                    <a:pt x="66675" y="116204"/>
                  </a:lnTo>
                  <a:lnTo>
                    <a:pt x="111766" y="116204"/>
                  </a:lnTo>
                  <a:lnTo>
                    <a:pt x="111632" y="114426"/>
                  </a:lnTo>
                  <a:close/>
                </a:path>
                <a:path w="468630" h="156210">
                  <a:moveTo>
                    <a:pt x="94463" y="56641"/>
                  </a:moveTo>
                  <a:lnTo>
                    <a:pt x="62864" y="56641"/>
                  </a:lnTo>
                  <a:lnTo>
                    <a:pt x="67818" y="58038"/>
                  </a:lnTo>
                  <a:lnTo>
                    <a:pt x="74802" y="63246"/>
                  </a:lnTo>
                  <a:lnTo>
                    <a:pt x="76581" y="66675"/>
                  </a:lnTo>
                  <a:lnTo>
                    <a:pt x="76581" y="74929"/>
                  </a:lnTo>
                  <a:lnTo>
                    <a:pt x="74802" y="78231"/>
                  </a:lnTo>
                  <a:lnTo>
                    <a:pt x="71246" y="80772"/>
                  </a:lnTo>
                  <a:lnTo>
                    <a:pt x="67690" y="83438"/>
                  </a:lnTo>
                  <a:lnTo>
                    <a:pt x="62864" y="84709"/>
                  </a:lnTo>
                  <a:lnTo>
                    <a:pt x="93269" y="84709"/>
                  </a:lnTo>
                  <a:lnTo>
                    <a:pt x="93980" y="83947"/>
                  </a:lnTo>
                  <a:lnTo>
                    <a:pt x="96646" y="77469"/>
                  </a:lnTo>
                  <a:lnTo>
                    <a:pt x="96522" y="60832"/>
                  </a:lnTo>
                  <a:lnTo>
                    <a:pt x="94463" y="56641"/>
                  </a:lnTo>
                  <a:close/>
                </a:path>
                <a:path w="468630" h="156210">
                  <a:moveTo>
                    <a:pt x="466851" y="70230"/>
                  </a:moveTo>
                  <a:lnTo>
                    <a:pt x="446658" y="70230"/>
                  </a:lnTo>
                  <a:lnTo>
                    <a:pt x="446658" y="90677"/>
                  </a:lnTo>
                  <a:lnTo>
                    <a:pt x="466851" y="90677"/>
                  </a:lnTo>
                  <a:lnTo>
                    <a:pt x="466851" y="70230"/>
                  </a:lnTo>
                  <a:close/>
                </a:path>
                <a:path w="468630" h="156210">
                  <a:moveTo>
                    <a:pt x="417068" y="9905"/>
                  </a:moveTo>
                  <a:lnTo>
                    <a:pt x="342900" y="9905"/>
                  </a:lnTo>
                  <a:lnTo>
                    <a:pt x="342900" y="81787"/>
                  </a:lnTo>
                  <a:lnTo>
                    <a:pt x="417068" y="81787"/>
                  </a:lnTo>
                  <a:lnTo>
                    <a:pt x="417068" y="70230"/>
                  </a:lnTo>
                  <a:lnTo>
                    <a:pt x="466851" y="70230"/>
                  </a:lnTo>
                  <a:lnTo>
                    <a:pt x="466851" y="64769"/>
                  </a:lnTo>
                  <a:lnTo>
                    <a:pt x="362584" y="64769"/>
                  </a:lnTo>
                  <a:lnTo>
                    <a:pt x="362584" y="26669"/>
                  </a:lnTo>
                  <a:lnTo>
                    <a:pt x="466851" y="26669"/>
                  </a:lnTo>
                  <a:lnTo>
                    <a:pt x="466851" y="22605"/>
                  </a:lnTo>
                  <a:lnTo>
                    <a:pt x="417068" y="22605"/>
                  </a:lnTo>
                  <a:lnTo>
                    <a:pt x="417068" y="9905"/>
                  </a:lnTo>
                  <a:close/>
                </a:path>
                <a:path w="468630" h="156210">
                  <a:moveTo>
                    <a:pt x="466851" y="26669"/>
                  </a:moveTo>
                  <a:lnTo>
                    <a:pt x="397382" y="26669"/>
                  </a:lnTo>
                  <a:lnTo>
                    <a:pt x="397382" y="64769"/>
                  </a:lnTo>
                  <a:lnTo>
                    <a:pt x="466851" y="64769"/>
                  </a:lnTo>
                  <a:lnTo>
                    <a:pt x="466851" y="53848"/>
                  </a:lnTo>
                  <a:lnTo>
                    <a:pt x="417068" y="53848"/>
                  </a:lnTo>
                  <a:lnTo>
                    <a:pt x="417068" y="38735"/>
                  </a:lnTo>
                  <a:lnTo>
                    <a:pt x="466851" y="38735"/>
                  </a:lnTo>
                  <a:lnTo>
                    <a:pt x="466851" y="26669"/>
                  </a:lnTo>
                  <a:close/>
                </a:path>
                <a:path w="468630" h="156210">
                  <a:moveTo>
                    <a:pt x="466851" y="38735"/>
                  </a:moveTo>
                  <a:lnTo>
                    <a:pt x="446658" y="38735"/>
                  </a:lnTo>
                  <a:lnTo>
                    <a:pt x="446658" y="53848"/>
                  </a:lnTo>
                  <a:lnTo>
                    <a:pt x="466851" y="53848"/>
                  </a:lnTo>
                  <a:lnTo>
                    <a:pt x="466851" y="38735"/>
                  </a:lnTo>
                  <a:close/>
                </a:path>
                <a:path w="468630" h="156210">
                  <a:moveTo>
                    <a:pt x="466851" y="1142"/>
                  </a:moveTo>
                  <a:lnTo>
                    <a:pt x="446658" y="1142"/>
                  </a:lnTo>
                  <a:lnTo>
                    <a:pt x="446658" y="22605"/>
                  </a:lnTo>
                  <a:lnTo>
                    <a:pt x="466851" y="22605"/>
                  </a:lnTo>
                  <a:lnTo>
                    <a:pt x="466851" y="1142"/>
                  </a:lnTo>
                  <a:close/>
                </a:path>
                <a:path w="468630" h="156210">
                  <a:moveTo>
                    <a:pt x="226313" y="11429"/>
                  </a:moveTo>
                  <a:lnTo>
                    <a:pt x="206248" y="11429"/>
                  </a:lnTo>
                  <a:lnTo>
                    <a:pt x="206248" y="41910"/>
                  </a:lnTo>
                  <a:lnTo>
                    <a:pt x="205511" y="51460"/>
                  </a:lnTo>
                  <a:lnTo>
                    <a:pt x="188279" y="87947"/>
                  </a:lnTo>
                  <a:lnTo>
                    <a:pt x="164973" y="106806"/>
                  </a:lnTo>
                  <a:lnTo>
                    <a:pt x="180594" y="120268"/>
                  </a:lnTo>
                  <a:lnTo>
                    <a:pt x="191545" y="111577"/>
                  </a:lnTo>
                  <a:lnTo>
                    <a:pt x="201152" y="101885"/>
                  </a:lnTo>
                  <a:lnTo>
                    <a:pt x="209401" y="91193"/>
                  </a:lnTo>
                  <a:lnTo>
                    <a:pt x="216281" y="79501"/>
                  </a:lnTo>
                  <a:lnTo>
                    <a:pt x="239118" y="79501"/>
                  </a:lnTo>
                  <a:lnTo>
                    <a:pt x="226353" y="41910"/>
                  </a:lnTo>
                  <a:lnTo>
                    <a:pt x="226313" y="11429"/>
                  </a:lnTo>
                  <a:close/>
                </a:path>
                <a:path w="468630" h="156210">
                  <a:moveTo>
                    <a:pt x="239118" y="79501"/>
                  </a:moveTo>
                  <a:lnTo>
                    <a:pt x="216281" y="79501"/>
                  </a:lnTo>
                  <a:lnTo>
                    <a:pt x="222569" y="89812"/>
                  </a:lnTo>
                  <a:lnTo>
                    <a:pt x="230584" y="99599"/>
                  </a:lnTo>
                  <a:lnTo>
                    <a:pt x="240337" y="108862"/>
                  </a:lnTo>
                  <a:lnTo>
                    <a:pt x="251840" y="117601"/>
                  </a:lnTo>
                  <a:lnTo>
                    <a:pt x="265938" y="102362"/>
                  </a:lnTo>
                  <a:lnTo>
                    <a:pt x="258034" y="98192"/>
                  </a:lnTo>
                  <a:lnTo>
                    <a:pt x="250713" y="92725"/>
                  </a:lnTo>
                  <a:lnTo>
                    <a:pt x="243988" y="85949"/>
                  </a:lnTo>
                  <a:lnTo>
                    <a:pt x="239118" y="79501"/>
                  </a:lnTo>
                  <a:close/>
                </a:path>
                <a:path w="468630" h="156210">
                  <a:moveTo>
                    <a:pt x="294258" y="1142"/>
                  </a:moveTo>
                  <a:lnTo>
                    <a:pt x="274193" y="1142"/>
                  </a:lnTo>
                  <a:lnTo>
                    <a:pt x="274193" y="156082"/>
                  </a:lnTo>
                  <a:lnTo>
                    <a:pt x="294258" y="156082"/>
                  </a:lnTo>
                  <a:lnTo>
                    <a:pt x="294258" y="77597"/>
                  </a:lnTo>
                  <a:lnTo>
                    <a:pt x="318515" y="77597"/>
                  </a:lnTo>
                  <a:lnTo>
                    <a:pt x="318515" y="60578"/>
                  </a:lnTo>
                  <a:lnTo>
                    <a:pt x="294258" y="60578"/>
                  </a:lnTo>
                  <a:lnTo>
                    <a:pt x="294258" y="1142"/>
                  </a:lnTo>
                  <a:close/>
                </a:path>
                <a:path w="468630" h="156210">
                  <a:moveTo>
                    <a:pt x="138556" y="1142"/>
                  </a:moveTo>
                  <a:lnTo>
                    <a:pt x="118363" y="1142"/>
                  </a:lnTo>
                  <a:lnTo>
                    <a:pt x="118363" y="156082"/>
                  </a:lnTo>
                  <a:lnTo>
                    <a:pt x="138556" y="156082"/>
                  </a:lnTo>
                  <a:lnTo>
                    <a:pt x="138556" y="1142"/>
                  </a:lnTo>
                  <a:close/>
                </a:path>
                <a:path w="468630" h="156210">
                  <a:moveTo>
                    <a:pt x="104775" y="17779"/>
                  </a:moveTo>
                  <a:lnTo>
                    <a:pt x="8255" y="17779"/>
                  </a:lnTo>
                  <a:lnTo>
                    <a:pt x="8255" y="34671"/>
                  </a:lnTo>
                  <a:lnTo>
                    <a:pt x="104775" y="34671"/>
                  </a:lnTo>
                  <a:lnTo>
                    <a:pt x="104775" y="17779"/>
                  </a:lnTo>
                  <a:close/>
                </a:path>
                <a:path w="468630" h="156210">
                  <a:moveTo>
                    <a:pt x="66675" y="0"/>
                  </a:moveTo>
                  <a:lnTo>
                    <a:pt x="46355" y="0"/>
                  </a:lnTo>
                  <a:lnTo>
                    <a:pt x="46355" y="17779"/>
                  </a:lnTo>
                  <a:lnTo>
                    <a:pt x="66675" y="17779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57041" y="1927351"/>
              <a:ext cx="81407" cy="113157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357376" y="1908555"/>
              <a:ext cx="7414895" cy="2607310"/>
            </a:xfrm>
            <a:custGeom>
              <a:avLst/>
              <a:gdLst/>
              <a:ahLst/>
              <a:cxnLst/>
              <a:rect l="l" t="t" r="r" b="b"/>
              <a:pathLst>
                <a:path w="7414895" h="2607310">
                  <a:moveTo>
                    <a:pt x="131318" y="1062990"/>
                  </a:moveTo>
                  <a:lnTo>
                    <a:pt x="125171" y="1060996"/>
                  </a:lnTo>
                  <a:lnTo>
                    <a:pt x="118338" y="1059561"/>
                  </a:lnTo>
                  <a:lnTo>
                    <a:pt x="110832" y="1058710"/>
                  </a:lnTo>
                  <a:lnTo>
                    <a:pt x="102616" y="1058418"/>
                  </a:lnTo>
                  <a:lnTo>
                    <a:pt x="89535" y="1059535"/>
                  </a:lnTo>
                  <a:lnTo>
                    <a:pt x="50190" y="1085773"/>
                  </a:lnTo>
                  <a:lnTo>
                    <a:pt x="40386" y="1121918"/>
                  </a:lnTo>
                  <a:lnTo>
                    <a:pt x="41351" y="1134668"/>
                  </a:lnTo>
                  <a:lnTo>
                    <a:pt x="64477" y="1171727"/>
                  </a:lnTo>
                  <a:lnTo>
                    <a:pt x="97917" y="1180719"/>
                  </a:lnTo>
                  <a:lnTo>
                    <a:pt x="107721" y="1180325"/>
                  </a:lnTo>
                  <a:lnTo>
                    <a:pt x="116560" y="1179106"/>
                  </a:lnTo>
                  <a:lnTo>
                    <a:pt x="124434" y="1177086"/>
                  </a:lnTo>
                  <a:lnTo>
                    <a:pt x="131318" y="1174242"/>
                  </a:lnTo>
                  <a:lnTo>
                    <a:pt x="131318" y="1160780"/>
                  </a:lnTo>
                  <a:lnTo>
                    <a:pt x="131318" y="1153033"/>
                  </a:lnTo>
                  <a:lnTo>
                    <a:pt x="124625" y="1156449"/>
                  </a:lnTo>
                  <a:lnTo>
                    <a:pt x="117513" y="1158862"/>
                  </a:lnTo>
                  <a:lnTo>
                    <a:pt x="110007" y="1160310"/>
                  </a:lnTo>
                  <a:lnTo>
                    <a:pt x="102108" y="1160780"/>
                  </a:lnTo>
                  <a:lnTo>
                    <a:pt x="94030" y="1160094"/>
                  </a:lnTo>
                  <a:lnTo>
                    <a:pt x="65151" y="1129106"/>
                  </a:lnTo>
                  <a:lnTo>
                    <a:pt x="64516" y="1120394"/>
                  </a:lnTo>
                  <a:lnTo>
                    <a:pt x="65176" y="1111491"/>
                  </a:lnTo>
                  <a:lnTo>
                    <a:pt x="95504" y="1079080"/>
                  </a:lnTo>
                  <a:lnTo>
                    <a:pt x="104013" y="1078357"/>
                  </a:lnTo>
                  <a:lnTo>
                    <a:pt x="111429" y="1078788"/>
                  </a:lnTo>
                  <a:lnTo>
                    <a:pt x="118465" y="1080096"/>
                  </a:lnTo>
                  <a:lnTo>
                    <a:pt x="125095" y="1082268"/>
                  </a:lnTo>
                  <a:lnTo>
                    <a:pt x="131318" y="1085342"/>
                  </a:lnTo>
                  <a:lnTo>
                    <a:pt x="131318" y="1078357"/>
                  </a:lnTo>
                  <a:lnTo>
                    <a:pt x="131318" y="1062990"/>
                  </a:lnTo>
                  <a:close/>
                </a:path>
                <a:path w="7414895" h="2607310">
                  <a:moveTo>
                    <a:pt x="139065" y="2504059"/>
                  </a:moveTo>
                  <a:lnTo>
                    <a:pt x="98069" y="2490597"/>
                  </a:lnTo>
                  <a:lnTo>
                    <a:pt x="95859" y="2489263"/>
                  </a:lnTo>
                  <a:lnTo>
                    <a:pt x="90258" y="2484666"/>
                  </a:lnTo>
                  <a:lnTo>
                    <a:pt x="86042" y="2479738"/>
                  </a:lnTo>
                  <a:lnTo>
                    <a:pt x="83185" y="2474468"/>
                  </a:lnTo>
                  <a:lnTo>
                    <a:pt x="128143" y="2474468"/>
                  </a:lnTo>
                  <a:lnTo>
                    <a:pt x="128143" y="2457577"/>
                  </a:lnTo>
                  <a:lnTo>
                    <a:pt x="15748" y="2457577"/>
                  </a:lnTo>
                  <a:lnTo>
                    <a:pt x="15748" y="2474468"/>
                  </a:lnTo>
                  <a:lnTo>
                    <a:pt x="60198" y="2474468"/>
                  </a:lnTo>
                  <a:lnTo>
                    <a:pt x="57099" y="2480094"/>
                  </a:lnTo>
                  <a:lnTo>
                    <a:pt x="22479" y="2501430"/>
                  </a:lnTo>
                  <a:lnTo>
                    <a:pt x="3683" y="2504567"/>
                  </a:lnTo>
                  <a:lnTo>
                    <a:pt x="16002" y="2520061"/>
                  </a:lnTo>
                  <a:lnTo>
                    <a:pt x="56083" y="2504059"/>
                  </a:lnTo>
                  <a:lnTo>
                    <a:pt x="71501" y="2490597"/>
                  </a:lnTo>
                  <a:lnTo>
                    <a:pt x="82524" y="2500706"/>
                  </a:lnTo>
                  <a:lnTo>
                    <a:pt x="95605" y="2508923"/>
                  </a:lnTo>
                  <a:lnTo>
                    <a:pt x="110769" y="2515285"/>
                  </a:lnTo>
                  <a:lnTo>
                    <a:pt x="128016" y="2519807"/>
                  </a:lnTo>
                  <a:lnTo>
                    <a:pt x="139065" y="2504059"/>
                  </a:lnTo>
                  <a:close/>
                </a:path>
                <a:path w="7414895" h="2607310">
                  <a:moveTo>
                    <a:pt x="143764" y="2529967"/>
                  </a:moveTo>
                  <a:lnTo>
                    <a:pt x="0" y="2529967"/>
                  </a:lnTo>
                  <a:lnTo>
                    <a:pt x="0" y="2546985"/>
                  </a:lnTo>
                  <a:lnTo>
                    <a:pt x="61722" y="2546985"/>
                  </a:lnTo>
                  <a:lnTo>
                    <a:pt x="61722" y="2606802"/>
                  </a:lnTo>
                  <a:lnTo>
                    <a:pt x="81915" y="2606802"/>
                  </a:lnTo>
                  <a:lnTo>
                    <a:pt x="81915" y="2546985"/>
                  </a:lnTo>
                  <a:lnTo>
                    <a:pt x="143764" y="2546985"/>
                  </a:lnTo>
                  <a:lnTo>
                    <a:pt x="143764" y="2529967"/>
                  </a:lnTo>
                  <a:close/>
                </a:path>
                <a:path w="7414895" h="2607310">
                  <a:moveTo>
                    <a:pt x="207772" y="1486916"/>
                  </a:moveTo>
                  <a:lnTo>
                    <a:pt x="174675" y="1453578"/>
                  </a:lnTo>
                  <a:lnTo>
                    <a:pt x="168148" y="1396492"/>
                  </a:lnTo>
                  <a:lnTo>
                    <a:pt x="148082" y="1396492"/>
                  </a:lnTo>
                  <a:lnTo>
                    <a:pt x="148082" y="1426591"/>
                  </a:lnTo>
                  <a:lnTo>
                    <a:pt x="147345" y="1436154"/>
                  </a:lnTo>
                  <a:lnTo>
                    <a:pt x="130124" y="1472565"/>
                  </a:lnTo>
                  <a:lnTo>
                    <a:pt x="106807" y="1491361"/>
                  </a:lnTo>
                  <a:lnTo>
                    <a:pt x="122428" y="1505204"/>
                  </a:lnTo>
                  <a:lnTo>
                    <a:pt x="133235" y="1496542"/>
                  </a:lnTo>
                  <a:lnTo>
                    <a:pt x="142786" y="1486750"/>
                  </a:lnTo>
                  <a:lnTo>
                    <a:pt x="151091" y="1475828"/>
                  </a:lnTo>
                  <a:lnTo>
                    <a:pt x="158115" y="1463802"/>
                  </a:lnTo>
                  <a:lnTo>
                    <a:pt x="164757" y="1474597"/>
                  </a:lnTo>
                  <a:lnTo>
                    <a:pt x="172885" y="1484655"/>
                  </a:lnTo>
                  <a:lnTo>
                    <a:pt x="182524" y="1493977"/>
                  </a:lnTo>
                  <a:lnTo>
                    <a:pt x="193675" y="1502537"/>
                  </a:lnTo>
                  <a:lnTo>
                    <a:pt x="207772" y="1486916"/>
                  </a:lnTo>
                  <a:close/>
                </a:path>
                <a:path w="7414895" h="2607310">
                  <a:moveTo>
                    <a:pt x="225425" y="1138682"/>
                  </a:moveTo>
                  <a:lnTo>
                    <a:pt x="194564" y="1110615"/>
                  </a:lnTo>
                  <a:lnTo>
                    <a:pt x="184531" y="1106170"/>
                  </a:lnTo>
                  <a:lnTo>
                    <a:pt x="178181" y="1102614"/>
                  </a:lnTo>
                  <a:lnTo>
                    <a:pt x="175387" y="1099820"/>
                  </a:lnTo>
                  <a:lnTo>
                    <a:pt x="172720" y="1097026"/>
                  </a:lnTo>
                  <a:lnTo>
                    <a:pt x="171323" y="1093978"/>
                  </a:lnTo>
                  <a:lnTo>
                    <a:pt x="171323" y="1086358"/>
                  </a:lnTo>
                  <a:lnTo>
                    <a:pt x="173228" y="1083056"/>
                  </a:lnTo>
                  <a:lnTo>
                    <a:pt x="181089" y="1078242"/>
                  </a:lnTo>
                  <a:lnTo>
                    <a:pt x="186309" y="1076960"/>
                  </a:lnTo>
                  <a:lnTo>
                    <a:pt x="192659" y="1076960"/>
                  </a:lnTo>
                  <a:lnTo>
                    <a:pt x="200520" y="1077468"/>
                  </a:lnTo>
                  <a:lnTo>
                    <a:pt x="207746" y="1078953"/>
                  </a:lnTo>
                  <a:lnTo>
                    <a:pt x="214388" y="1081417"/>
                  </a:lnTo>
                  <a:lnTo>
                    <a:pt x="220472" y="1084834"/>
                  </a:lnTo>
                  <a:lnTo>
                    <a:pt x="220472" y="1076960"/>
                  </a:lnTo>
                  <a:lnTo>
                    <a:pt x="220472" y="1062863"/>
                  </a:lnTo>
                  <a:lnTo>
                    <a:pt x="214769" y="1060945"/>
                  </a:lnTo>
                  <a:lnTo>
                    <a:pt x="208153" y="1059548"/>
                  </a:lnTo>
                  <a:lnTo>
                    <a:pt x="200571" y="1058710"/>
                  </a:lnTo>
                  <a:lnTo>
                    <a:pt x="192024" y="1058418"/>
                  </a:lnTo>
                  <a:lnTo>
                    <a:pt x="182486" y="1058989"/>
                  </a:lnTo>
                  <a:lnTo>
                    <a:pt x="147967" y="1084910"/>
                  </a:lnTo>
                  <a:lnTo>
                    <a:pt x="147193" y="1092454"/>
                  </a:lnTo>
                  <a:lnTo>
                    <a:pt x="147193" y="1099820"/>
                  </a:lnTo>
                  <a:lnTo>
                    <a:pt x="175133" y="1126617"/>
                  </a:lnTo>
                  <a:lnTo>
                    <a:pt x="186690" y="1131570"/>
                  </a:lnTo>
                  <a:lnTo>
                    <a:pt x="193929" y="1135507"/>
                  </a:lnTo>
                  <a:lnTo>
                    <a:pt x="199898" y="1141476"/>
                  </a:lnTo>
                  <a:lnTo>
                    <a:pt x="201422" y="1144778"/>
                  </a:lnTo>
                  <a:lnTo>
                    <a:pt x="201422" y="1152525"/>
                  </a:lnTo>
                  <a:lnTo>
                    <a:pt x="199644" y="1155827"/>
                  </a:lnTo>
                  <a:lnTo>
                    <a:pt x="192532" y="1160907"/>
                  </a:lnTo>
                  <a:lnTo>
                    <a:pt x="187071" y="1162177"/>
                  </a:lnTo>
                  <a:lnTo>
                    <a:pt x="179705" y="1162177"/>
                  </a:lnTo>
                  <a:lnTo>
                    <a:pt x="170891" y="1161465"/>
                  </a:lnTo>
                  <a:lnTo>
                    <a:pt x="162585" y="1159306"/>
                  </a:lnTo>
                  <a:lnTo>
                    <a:pt x="154800" y="1155700"/>
                  </a:lnTo>
                  <a:lnTo>
                    <a:pt x="147574" y="1150620"/>
                  </a:lnTo>
                  <a:lnTo>
                    <a:pt x="147574" y="1174115"/>
                  </a:lnTo>
                  <a:lnTo>
                    <a:pt x="154254" y="1177023"/>
                  </a:lnTo>
                  <a:lnTo>
                    <a:pt x="161925" y="1179093"/>
                  </a:lnTo>
                  <a:lnTo>
                    <a:pt x="170535" y="1180312"/>
                  </a:lnTo>
                  <a:lnTo>
                    <a:pt x="180086" y="1180719"/>
                  </a:lnTo>
                  <a:lnTo>
                    <a:pt x="190246" y="1180172"/>
                  </a:lnTo>
                  <a:lnTo>
                    <a:pt x="221843" y="1162177"/>
                  </a:lnTo>
                  <a:lnTo>
                    <a:pt x="222465" y="1161199"/>
                  </a:lnTo>
                  <a:lnTo>
                    <a:pt x="224675" y="1154315"/>
                  </a:lnTo>
                  <a:lnTo>
                    <a:pt x="225425" y="1146429"/>
                  </a:lnTo>
                  <a:lnTo>
                    <a:pt x="225425" y="1138682"/>
                  </a:lnTo>
                  <a:close/>
                </a:path>
                <a:path w="7414895" h="2607310">
                  <a:moveTo>
                    <a:pt x="244221" y="1386078"/>
                  </a:moveTo>
                  <a:lnTo>
                    <a:pt x="224155" y="1386078"/>
                  </a:lnTo>
                  <a:lnTo>
                    <a:pt x="224155" y="1432941"/>
                  </a:lnTo>
                  <a:lnTo>
                    <a:pt x="190500" y="1432941"/>
                  </a:lnTo>
                  <a:lnTo>
                    <a:pt x="190500" y="1449959"/>
                  </a:lnTo>
                  <a:lnTo>
                    <a:pt x="224155" y="1449959"/>
                  </a:lnTo>
                  <a:lnTo>
                    <a:pt x="224155" y="1541145"/>
                  </a:lnTo>
                  <a:lnTo>
                    <a:pt x="244221" y="1541145"/>
                  </a:lnTo>
                  <a:lnTo>
                    <a:pt x="244221" y="1386078"/>
                  </a:lnTo>
                  <a:close/>
                </a:path>
                <a:path w="7414895" h="2607310">
                  <a:moveTo>
                    <a:pt x="284861" y="696722"/>
                  </a:moveTo>
                  <a:lnTo>
                    <a:pt x="199136" y="696722"/>
                  </a:lnTo>
                  <a:lnTo>
                    <a:pt x="199136" y="713105"/>
                  </a:lnTo>
                  <a:lnTo>
                    <a:pt x="284861" y="713105"/>
                  </a:lnTo>
                  <a:lnTo>
                    <a:pt x="284861" y="696722"/>
                  </a:lnTo>
                  <a:close/>
                </a:path>
                <a:path w="7414895" h="2607310">
                  <a:moveTo>
                    <a:pt x="284861" y="348742"/>
                  </a:moveTo>
                  <a:lnTo>
                    <a:pt x="199136" y="348742"/>
                  </a:lnTo>
                  <a:lnTo>
                    <a:pt x="199136" y="365125"/>
                  </a:lnTo>
                  <a:lnTo>
                    <a:pt x="284861" y="365125"/>
                  </a:lnTo>
                  <a:lnTo>
                    <a:pt x="284861" y="348742"/>
                  </a:lnTo>
                  <a:close/>
                </a:path>
                <a:path w="7414895" h="2607310">
                  <a:moveTo>
                    <a:pt x="292976" y="774446"/>
                  </a:moveTo>
                  <a:lnTo>
                    <a:pt x="291630" y="759968"/>
                  </a:lnTo>
                  <a:lnTo>
                    <a:pt x="291465" y="758190"/>
                  </a:lnTo>
                  <a:lnTo>
                    <a:pt x="285369" y="759460"/>
                  </a:lnTo>
                  <a:lnTo>
                    <a:pt x="278130" y="759968"/>
                  </a:lnTo>
                  <a:lnTo>
                    <a:pt x="269989" y="759968"/>
                  </a:lnTo>
                  <a:lnTo>
                    <a:pt x="271780" y="720852"/>
                  </a:lnTo>
                  <a:lnTo>
                    <a:pt x="252095" y="720852"/>
                  </a:lnTo>
                  <a:lnTo>
                    <a:pt x="251206" y="760222"/>
                  </a:lnTo>
                  <a:lnTo>
                    <a:pt x="233172" y="760222"/>
                  </a:lnTo>
                  <a:lnTo>
                    <a:pt x="232156" y="720852"/>
                  </a:lnTo>
                  <a:lnTo>
                    <a:pt x="212217" y="720852"/>
                  </a:lnTo>
                  <a:lnTo>
                    <a:pt x="214122" y="760222"/>
                  </a:lnTo>
                  <a:lnTo>
                    <a:pt x="195199" y="760222"/>
                  </a:lnTo>
                  <a:lnTo>
                    <a:pt x="195199" y="776859"/>
                  </a:lnTo>
                  <a:lnTo>
                    <a:pt x="261620" y="776859"/>
                  </a:lnTo>
                  <a:lnTo>
                    <a:pt x="271716" y="776706"/>
                  </a:lnTo>
                  <a:lnTo>
                    <a:pt x="280301" y="776224"/>
                  </a:lnTo>
                  <a:lnTo>
                    <a:pt x="287388" y="775474"/>
                  </a:lnTo>
                  <a:lnTo>
                    <a:pt x="292976" y="774446"/>
                  </a:lnTo>
                  <a:close/>
                </a:path>
                <a:path w="7414895" h="2607310">
                  <a:moveTo>
                    <a:pt x="292976" y="426339"/>
                  </a:moveTo>
                  <a:lnTo>
                    <a:pt x="291630" y="411988"/>
                  </a:lnTo>
                  <a:lnTo>
                    <a:pt x="291465" y="410210"/>
                  </a:lnTo>
                  <a:lnTo>
                    <a:pt x="285369" y="411480"/>
                  </a:lnTo>
                  <a:lnTo>
                    <a:pt x="278130" y="411988"/>
                  </a:lnTo>
                  <a:lnTo>
                    <a:pt x="269989" y="411988"/>
                  </a:lnTo>
                  <a:lnTo>
                    <a:pt x="271780" y="372872"/>
                  </a:lnTo>
                  <a:lnTo>
                    <a:pt x="252095" y="372872"/>
                  </a:lnTo>
                  <a:lnTo>
                    <a:pt x="251206" y="412115"/>
                  </a:lnTo>
                  <a:lnTo>
                    <a:pt x="233172" y="412115"/>
                  </a:lnTo>
                  <a:lnTo>
                    <a:pt x="232156" y="372872"/>
                  </a:lnTo>
                  <a:lnTo>
                    <a:pt x="212217" y="372872"/>
                  </a:lnTo>
                  <a:lnTo>
                    <a:pt x="214122" y="412115"/>
                  </a:lnTo>
                  <a:lnTo>
                    <a:pt x="195199" y="412115"/>
                  </a:lnTo>
                  <a:lnTo>
                    <a:pt x="195199" y="428752"/>
                  </a:lnTo>
                  <a:lnTo>
                    <a:pt x="261620" y="428752"/>
                  </a:lnTo>
                  <a:lnTo>
                    <a:pt x="271716" y="428612"/>
                  </a:lnTo>
                  <a:lnTo>
                    <a:pt x="280301" y="428167"/>
                  </a:lnTo>
                  <a:lnTo>
                    <a:pt x="287388" y="427418"/>
                  </a:lnTo>
                  <a:lnTo>
                    <a:pt x="292976" y="426339"/>
                  </a:lnTo>
                  <a:close/>
                </a:path>
                <a:path w="7414895" h="2607310">
                  <a:moveTo>
                    <a:pt x="308356" y="2568829"/>
                  </a:moveTo>
                  <a:lnTo>
                    <a:pt x="272288" y="2568829"/>
                  </a:lnTo>
                  <a:lnTo>
                    <a:pt x="272288" y="2540635"/>
                  </a:lnTo>
                  <a:lnTo>
                    <a:pt x="272288" y="2533142"/>
                  </a:lnTo>
                  <a:lnTo>
                    <a:pt x="279946" y="2526931"/>
                  </a:lnTo>
                  <a:lnTo>
                    <a:pt x="281012" y="2525522"/>
                  </a:lnTo>
                  <a:lnTo>
                    <a:pt x="285419" y="2519705"/>
                  </a:lnTo>
                  <a:lnTo>
                    <a:pt x="288709" y="2511450"/>
                  </a:lnTo>
                  <a:lnTo>
                    <a:pt x="289801" y="2502154"/>
                  </a:lnTo>
                  <a:lnTo>
                    <a:pt x="288861" y="2493416"/>
                  </a:lnTo>
                  <a:lnTo>
                    <a:pt x="286016" y="2485644"/>
                  </a:lnTo>
                  <a:lnTo>
                    <a:pt x="281343" y="2478913"/>
                  </a:lnTo>
                  <a:lnTo>
                    <a:pt x="274688" y="2472944"/>
                  </a:lnTo>
                  <a:lnTo>
                    <a:pt x="269240" y="2469807"/>
                  </a:lnTo>
                  <a:lnTo>
                    <a:pt x="269240" y="2495042"/>
                  </a:lnTo>
                  <a:lnTo>
                    <a:pt x="269240" y="2509393"/>
                  </a:lnTo>
                  <a:lnTo>
                    <a:pt x="266319" y="2514981"/>
                  </a:lnTo>
                  <a:lnTo>
                    <a:pt x="260477" y="2519172"/>
                  </a:lnTo>
                  <a:lnTo>
                    <a:pt x="254508" y="2523363"/>
                  </a:lnTo>
                  <a:lnTo>
                    <a:pt x="252476" y="2523921"/>
                  </a:lnTo>
                  <a:lnTo>
                    <a:pt x="252476" y="2540635"/>
                  </a:lnTo>
                  <a:lnTo>
                    <a:pt x="252476" y="2568829"/>
                  </a:lnTo>
                  <a:lnTo>
                    <a:pt x="220472" y="2568829"/>
                  </a:lnTo>
                  <a:lnTo>
                    <a:pt x="220472" y="2540635"/>
                  </a:lnTo>
                  <a:lnTo>
                    <a:pt x="225806" y="2541663"/>
                  </a:lnTo>
                  <a:lnTo>
                    <a:pt x="231140" y="2542159"/>
                  </a:lnTo>
                  <a:lnTo>
                    <a:pt x="241808" y="2542159"/>
                  </a:lnTo>
                  <a:lnTo>
                    <a:pt x="247142" y="2541663"/>
                  </a:lnTo>
                  <a:lnTo>
                    <a:pt x="252476" y="2540635"/>
                  </a:lnTo>
                  <a:lnTo>
                    <a:pt x="252476" y="2523921"/>
                  </a:lnTo>
                  <a:lnTo>
                    <a:pt x="246507" y="2525522"/>
                  </a:lnTo>
                  <a:lnTo>
                    <a:pt x="226314" y="2525522"/>
                  </a:lnTo>
                  <a:lnTo>
                    <a:pt x="218313" y="2523363"/>
                  </a:lnTo>
                  <a:lnTo>
                    <a:pt x="212344" y="2519299"/>
                  </a:lnTo>
                  <a:lnTo>
                    <a:pt x="206502" y="2515108"/>
                  </a:lnTo>
                  <a:lnTo>
                    <a:pt x="203454" y="2509393"/>
                  </a:lnTo>
                  <a:lnTo>
                    <a:pt x="203454" y="2495042"/>
                  </a:lnTo>
                  <a:lnTo>
                    <a:pt x="206502" y="2489454"/>
                  </a:lnTo>
                  <a:lnTo>
                    <a:pt x="212344" y="2485263"/>
                  </a:lnTo>
                  <a:lnTo>
                    <a:pt x="218313" y="2481072"/>
                  </a:lnTo>
                  <a:lnTo>
                    <a:pt x="226314" y="2478913"/>
                  </a:lnTo>
                  <a:lnTo>
                    <a:pt x="246634" y="2478913"/>
                  </a:lnTo>
                  <a:lnTo>
                    <a:pt x="254635" y="2481072"/>
                  </a:lnTo>
                  <a:lnTo>
                    <a:pt x="266319" y="2489454"/>
                  </a:lnTo>
                  <a:lnTo>
                    <a:pt x="269240" y="2495042"/>
                  </a:lnTo>
                  <a:lnTo>
                    <a:pt x="269240" y="2469807"/>
                  </a:lnTo>
                  <a:lnTo>
                    <a:pt x="266598" y="2468283"/>
                  </a:lnTo>
                  <a:lnTo>
                    <a:pt x="257530" y="2464943"/>
                  </a:lnTo>
                  <a:lnTo>
                    <a:pt x="247497" y="2462949"/>
                  </a:lnTo>
                  <a:lnTo>
                    <a:pt x="236474" y="2462276"/>
                  </a:lnTo>
                  <a:lnTo>
                    <a:pt x="225348" y="2462949"/>
                  </a:lnTo>
                  <a:lnTo>
                    <a:pt x="186690" y="2485644"/>
                  </a:lnTo>
                  <a:lnTo>
                    <a:pt x="182880" y="2502154"/>
                  </a:lnTo>
                  <a:lnTo>
                    <a:pt x="183984" y="2511590"/>
                  </a:lnTo>
                  <a:lnTo>
                    <a:pt x="187337" y="2519896"/>
                  </a:lnTo>
                  <a:lnTo>
                    <a:pt x="192887" y="2527071"/>
                  </a:lnTo>
                  <a:lnTo>
                    <a:pt x="200660" y="2533142"/>
                  </a:lnTo>
                  <a:lnTo>
                    <a:pt x="200660" y="2568829"/>
                  </a:lnTo>
                  <a:lnTo>
                    <a:pt x="164592" y="2568829"/>
                  </a:lnTo>
                  <a:lnTo>
                    <a:pt x="164592" y="2585466"/>
                  </a:lnTo>
                  <a:lnTo>
                    <a:pt x="308356" y="2585466"/>
                  </a:lnTo>
                  <a:lnTo>
                    <a:pt x="308356" y="2568829"/>
                  </a:lnTo>
                  <a:close/>
                </a:path>
                <a:path w="7414895" h="2607310">
                  <a:moveTo>
                    <a:pt x="326009" y="690118"/>
                  </a:moveTo>
                  <a:lnTo>
                    <a:pt x="306057" y="690118"/>
                  </a:lnTo>
                  <a:lnTo>
                    <a:pt x="306057" y="717296"/>
                  </a:lnTo>
                  <a:lnTo>
                    <a:pt x="283832" y="717296"/>
                  </a:lnTo>
                  <a:lnTo>
                    <a:pt x="283832" y="731901"/>
                  </a:lnTo>
                  <a:lnTo>
                    <a:pt x="306057" y="731901"/>
                  </a:lnTo>
                  <a:lnTo>
                    <a:pt x="306057" y="739775"/>
                  </a:lnTo>
                  <a:lnTo>
                    <a:pt x="283832" y="739775"/>
                  </a:lnTo>
                  <a:lnTo>
                    <a:pt x="283832" y="754253"/>
                  </a:lnTo>
                  <a:lnTo>
                    <a:pt x="306057" y="754253"/>
                  </a:lnTo>
                  <a:lnTo>
                    <a:pt x="306057" y="781177"/>
                  </a:lnTo>
                  <a:lnTo>
                    <a:pt x="326009" y="781177"/>
                  </a:lnTo>
                  <a:lnTo>
                    <a:pt x="326009" y="690118"/>
                  </a:lnTo>
                  <a:close/>
                </a:path>
                <a:path w="7414895" h="2607310">
                  <a:moveTo>
                    <a:pt x="326009" y="342138"/>
                  </a:moveTo>
                  <a:lnTo>
                    <a:pt x="306057" y="342138"/>
                  </a:lnTo>
                  <a:lnTo>
                    <a:pt x="306057" y="369316"/>
                  </a:lnTo>
                  <a:lnTo>
                    <a:pt x="283832" y="369316"/>
                  </a:lnTo>
                  <a:lnTo>
                    <a:pt x="283832" y="383921"/>
                  </a:lnTo>
                  <a:lnTo>
                    <a:pt x="306057" y="383921"/>
                  </a:lnTo>
                  <a:lnTo>
                    <a:pt x="306057" y="391795"/>
                  </a:lnTo>
                  <a:lnTo>
                    <a:pt x="283832" y="391795"/>
                  </a:lnTo>
                  <a:lnTo>
                    <a:pt x="283832" y="406273"/>
                  </a:lnTo>
                  <a:lnTo>
                    <a:pt x="306057" y="406273"/>
                  </a:lnTo>
                  <a:lnTo>
                    <a:pt x="306057" y="433197"/>
                  </a:lnTo>
                  <a:lnTo>
                    <a:pt x="326009" y="433197"/>
                  </a:lnTo>
                  <a:lnTo>
                    <a:pt x="326009" y="342138"/>
                  </a:lnTo>
                  <a:close/>
                </a:path>
                <a:path w="7414895" h="2607310">
                  <a:moveTo>
                    <a:pt x="328295" y="1097407"/>
                  </a:moveTo>
                  <a:lnTo>
                    <a:pt x="325577" y="1081176"/>
                  </a:lnTo>
                  <a:lnTo>
                    <a:pt x="323786" y="1078611"/>
                  </a:lnTo>
                  <a:lnTo>
                    <a:pt x="317449" y="1069581"/>
                  </a:lnTo>
                  <a:lnTo>
                    <a:pt x="304165" y="1062786"/>
                  </a:lnTo>
                  <a:lnTo>
                    <a:pt x="304165" y="1098296"/>
                  </a:lnTo>
                  <a:lnTo>
                    <a:pt x="302679" y="1107224"/>
                  </a:lnTo>
                  <a:lnTo>
                    <a:pt x="298259" y="1113624"/>
                  </a:lnTo>
                  <a:lnTo>
                    <a:pt x="290868" y="1117460"/>
                  </a:lnTo>
                  <a:lnTo>
                    <a:pt x="280543" y="1118743"/>
                  </a:lnTo>
                  <a:lnTo>
                    <a:pt x="268859" y="1118743"/>
                  </a:lnTo>
                  <a:lnTo>
                    <a:pt x="268859" y="1078611"/>
                  </a:lnTo>
                  <a:lnTo>
                    <a:pt x="281038" y="1078611"/>
                  </a:lnTo>
                  <a:lnTo>
                    <a:pt x="291198" y="1079830"/>
                  </a:lnTo>
                  <a:lnTo>
                    <a:pt x="298411" y="1083500"/>
                  </a:lnTo>
                  <a:lnTo>
                    <a:pt x="302729" y="1089660"/>
                  </a:lnTo>
                  <a:lnTo>
                    <a:pt x="304165" y="1098296"/>
                  </a:lnTo>
                  <a:lnTo>
                    <a:pt x="304165" y="1062786"/>
                  </a:lnTo>
                  <a:lnTo>
                    <a:pt x="303911" y="1062647"/>
                  </a:lnTo>
                  <a:lnTo>
                    <a:pt x="284988" y="1060323"/>
                  </a:lnTo>
                  <a:lnTo>
                    <a:pt x="245999" y="1060323"/>
                  </a:lnTo>
                  <a:lnTo>
                    <a:pt x="245999" y="1178687"/>
                  </a:lnTo>
                  <a:lnTo>
                    <a:pt x="268859" y="1178687"/>
                  </a:lnTo>
                  <a:lnTo>
                    <a:pt x="268859" y="1136650"/>
                  </a:lnTo>
                  <a:lnTo>
                    <a:pt x="282321" y="1136650"/>
                  </a:lnTo>
                  <a:lnTo>
                    <a:pt x="320890" y="1120368"/>
                  </a:lnTo>
                  <a:lnTo>
                    <a:pt x="321868" y="1118743"/>
                  </a:lnTo>
                  <a:lnTo>
                    <a:pt x="324993" y="1113586"/>
                  </a:lnTo>
                  <a:lnTo>
                    <a:pt x="327456" y="1105941"/>
                  </a:lnTo>
                  <a:lnTo>
                    <a:pt x="328295" y="1097407"/>
                  </a:lnTo>
                  <a:close/>
                </a:path>
                <a:path w="7414895" h="2607310">
                  <a:moveTo>
                    <a:pt x="329565" y="813816"/>
                  </a:moveTo>
                  <a:lnTo>
                    <a:pt x="309118" y="787488"/>
                  </a:lnTo>
                  <a:lnTo>
                    <a:pt x="309118" y="813816"/>
                  </a:lnTo>
                  <a:lnTo>
                    <a:pt x="307086" y="820394"/>
                  </a:lnTo>
                  <a:lnTo>
                    <a:pt x="301002" y="825080"/>
                  </a:lnTo>
                  <a:lnTo>
                    <a:pt x="290842" y="827874"/>
                  </a:lnTo>
                  <a:lnTo>
                    <a:pt x="276606" y="828802"/>
                  </a:lnTo>
                  <a:lnTo>
                    <a:pt x="262509" y="827874"/>
                  </a:lnTo>
                  <a:lnTo>
                    <a:pt x="252425" y="825080"/>
                  </a:lnTo>
                  <a:lnTo>
                    <a:pt x="246367" y="820394"/>
                  </a:lnTo>
                  <a:lnTo>
                    <a:pt x="244348" y="813816"/>
                  </a:lnTo>
                  <a:lnTo>
                    <a:pt x="246367" y="807326"/>
                  </a:lnTo>
                  <a:lnTo>
                    <a:pt x="252425" y="802678"/>
                  </a:lnTo>
                  <a:lnTo>
                    <a:pt x="262509" y="799896"/>
                  </a:lnTo>
                  <a:lnTo>
                    <a:pt x="276606" y="798957"/>
                  </a:lnTo>
                  <a:lnTo>
                    <a:pt x="290842" y="799896"/>
                  </a:lnTo>
                  <a:lnTo>
                    <a:pt x="301002" y="802678"/>
                  </a:lnTo>
                  <a:lnTo>
                    <a:pt x="307086" y="807326"/>
                  </a:lnTo>
                  <a:lnTo>
                    <a:pt x="309118" y="813816"/>
                  </a:lnTo>
                  <a:lnTo>
                    <a:pt x="309118" y="787488"/>
                  </a:lnTo>
                  <a:lnTo>
                    <a:pt x="308241" y="787057"/>
                  </a:lnTo>
                  <a:lnTo>
                    <a:pt x="299173" y="784479"/>
                  </a:lnTo>
                  <a:lnTo>
                    <a:pt x="288620" y="782955"/>
                  </a:lnTo>
                  <a:lnTo>
                    <a:pt x="276606" y="782447"/>
                  </a:lnTo>
                  <a:lnTo>
                    <a:pt x="264744" y="782980"/>
                  </a:lnTo>
                  <a:lnTo>
                    <a:pt x="227444" y="800862"/>
                  </a:lnTo>
                  <a:lnTo>
                    <a:pt x="224028" y="813816"/>
                  </a:lnTo>
                  <a:lnTo>
                    <a:pt x="224840" y="820991"/>
                  </a:lnTo>
                  <a:lnTo>
                    <a:pt x="264337" y="844791"/>
                  </a:lnTo>
                  <a:lnTo>
                    <a:pt x="276606" y="845312"/>
                  </a:lnTo>
                  <a:lnTo>
                    <a:pt x="288556" y="844791"/>
                  </a:lnTo>
                  <a:lnTo>
                    <a:pt x="324662" y="828802"/>
                  </a:lnTo>
                  <a:lnTo>
                    <a:pt x="326072" y="827062"/>
                  </a:lnTo>
                  <a:lnTo>
                    <a:pt x="328625" y="820991"/>
                  </a:lnTo>
                  <a:lnTo>
                    <a:pt x="328739" y="820394"/>
                  </a:lnTo>
                  <a:lnTo>
                    <a:pt x="329565" y="813816"/>
                  </a:lnTo>
                  <a:close/>
                </a:path>
                <a:path w="7414895" h="2607310">
                  <a:moveTo>
                    <a:pt x="329565" y="465836"/>
                  </a:moveTo>
                  <a:lnTo>
                    <a:pt x="309118" y="439508"/>
                  </a:lnTo>
                  <a:lnTo>
                    <a:pt x="309118" y="465836"/>
                  </a:lnTo>
                  <a:lnTo>
                    <a:pt x="307086" y="472414"/>
                  </a:lnTo>
                  <a:lnTo>
                    <a:pt x="301002" y="477100"/>
                  </a:lnTo>
                  <a:lnTo>
                    <a:pt x="290842" y="479894"/>
                  </a:lnTo>
                  <a:lnTo>
                    <a:pt x="276606" y="480822"/>
                  </a:lnTo>
                  <a:lnTo>
                    <a:pt x="262509" y="479894"/>
                  </a:lnTo>
                  <a:lnTo>
                    <a:pt x="252425" y="477100"/>
                  </a:lnTo>
                  <a:lnTo>
                    <a:pt x="246367" y="472414"/>
                  </a:lnTo>
                  <a:lnTo>
                    <a:pt x="244348" y="465836"/>
                  </a:lnTo>
                  <a:lnTo>
                    <a:pt x="246367" y="459320"/>
                  </a:lnTo>
                  <a:lnTo>
                    <a:pt x="252425" y="454634"/>
                  </a:lnTo>
                  <a:lnTo>
                    <a:pt x="262509" y="451802"/>
                  </a:lnTo>
                  <a:lnTo>
                    <a:pt x="276606" y="450850"/>
                  </a:lnTo>
                  <a:lnTo>
                    <a:pt x="290842" y="451802"/>
                  </a:lnTo>
                  <a:lnTo>
                    <a:pt x="301002" y="454634"/>
                  </a:lnTo>
                  <a:lnTo>
                    <a:pt x="307086" y="459320"/>
                  </a:lnTo>
                  <a:lnTo>
                    <a:pt x="309118" y="465836"/>
                  </a:lnTo>
                  <a:lnTo>
                    <a:pt x="309118" y="439508"/>
                  </a:lnTo>
                  <a:lnTo>
                    <a:pt x="308241" y="439077"/>
                  </a:lnTo>
                  <a:lnTo>
                    <a:pt x="299173" y="436499"/>
                  </a:lnTo>
                  <a:lnTo>
                    <a:pt x="288620" y="434975"/>
                  </a:lnTo>
                  <a:lnTo>
                    <a:pt x="276606" y="434467"/>
                  </a:lnTo>
                  <a:lnTo>
                    <a:pt x="264744" y="435000"/>
                  </a:lnTo>
                  <a:lnTo>
                    <a:pt x="227444" y="452882"/>
                  </a:lnTo>
                  <a:lnTo>
                    <a:pt x="224028" y="465836"/>
                  </a:lnTo>
                  <a:lnTo>
                    <a:pt x="224840" y="472960"/>
                  </a:lnTo>
                  <a:lnTo>
                    <a:pt x="264337" y="496811"/>
                  </a:lnTo>
                  <a:lnTo>
                    <a:pt x="276606" y="497332"/>
                  </a:lnTo>
                  <a:lnTo>
                    <a:pt x="288556" y="496811"/>
                  </a:lnTo>
                  <a:lnTo>
                    <a:pt x="324650" y="480822"/>
                  </a:lnTo>
                  <a:lnTo>
                    <a:pt x="326072" y="479069"/>
                  </a:lnTo>
                  <a:lnTo>
                    <a:pt x="328637" y="472960"/>
                  </a:lnTo>
                  <a:lnTo>
                    <a:pt x="328739" y="472414"/>
                  </a:lnTo>
                  <a:lnTo>
                    <a:pt x="329565" y="465836"/>
                  </a:lnTo>
                  <a:close/>
                </a:path>
                <a:path w="7414895" h="2607310">
                  <a:moveTo>
                    <a:pt x="360172" y="1397254"/>
                  </a:moveTo>
                  <a:lnTo>
                    <a:pt x="339979" y="1397254"/>
                  </a:lnTo>
                  <a:lnTo>
                    <a:pt x="339979" y="1432306"/>
                  </a:lnTo>
                  <a:lnTo>
                    <a:pt x="339979" y="1449197"/>
                  </a:lnTo>
                  <a:lnTo>
                    <a:pt x="339979" y="1482217"/>
                  </a:lnTo>
                  <a:lnTo>
                    <a:pt x="304292" y="1482217"/>
                  </a:lnTo>
                  <a:lnTo>
                    <a:pt x="304292" y="1449197"/>
                  </a:lnTo>
                  <a:lnTo>
                    <a:pt x="339979" y="1449197"/>
                  </a:lnTo>
                  <a:lnTo>
                    <a:pt x="339979" y="1432306"/>
                  </a:lnTo>
                  <a:lnTo>
                    <a:pt x="304292" y="1432306"/>
                  </a:lnTo>
                  <a:lnTo>
                    <a:pt x="304292" y="1397254"/>
                  </a:lnTo>
                  <a:lnTo>
                    <a:pt x="284594" y="1397254"/>
                  </a:lnTo>
                  <a:lnTo>
                    <a:pt x="284594" y="1499108"/>
                  </a:lnTo>
                  <a:lnTo>
                    <a:pt x="360172" y="1499108"/>
                  </a:lnTo>
                  <a:lnTo>
                    <a:pt x="360172" y="1482217"/>
                  </a:lnTo>
                  <a:lnTo>
                    <a:pt x="360172" y="1449197"/>
                  </a:lnTo>
                  <a:lnTo>
                    <a:pt x="360172" y="1432306"/>
                  </a:lnTo>
                  <a:lnTo>
                    <a:pt x="360172" y="1397254"/>
                  </a:lnTo>
                  <a:close/>
                </a:path>
                <a:path w="7414895" h="2607310">
                  <a:moveTo>
                    <a:pt x="405638" y="1386078"/>
                  </a:moveTo>
                  <a:lnTo>
                    <a:pt x="385953" y="1386078"/>
                  </a:lnTo>
                  <a:lnTo>
                    <a:pt x="385953" y="1541145"/>
                  </a:lnTo>
                  <a:lnTo>
                    <a:pt x="405638" y="1541145"/>
                  </a:lnTo>
                  <a:lnTo>
                    <a:pt x="405638" y="1386078"/>
                  </a:lnTo>
                  <a:close/>
                </a:path>
                <a:path w="7414895" h="2607310">
                  <a:moveTo>
                    <a:pt x="443611" y="703453"/>
                  </a:moveTo>
                  <a:lnTo>
                    <a:pt x="366776" y="703453"/>
                  </a:lnTo>
                  <a:lnTo>
                    <a:pt x="366776" y="720344"/>
                  </a:lnTo>
                  <a:lnTo>
                    <a:pt x="420624" y="720344"/>
                  </a:lnTo>
                  <a:lnTo>
                    <a:pt x="412623" y="743216"/>
                  </a:lnTo>
                  <a:lnTo>
                    <a:pt x="399478" y="763612"/>
                  </a:lnTo>
                  <a:lnTo>
                    <a:pt x="381190" y="781558"/>
                  </a:lnTo>
                  <a:lnTo>
                    <a:pt x="357759" y="797052"/>
                  </a:lnTo>
                  <a:lnTo>
                    <a:pt x="372872" y="811149"/>
                  </a:lnTo>
                  <a:lnTo>
                    <a:pt x="401421" y="789571"/>
                  </a:lnTo>
                  <a:lnTo>
                    <a:pt x="422719" y="764451"/>
                  </a:lnTo>
                  <a:lnTo>
                    <a:pt x="436765" y="735749"/>
                  </a:lnTo>
                  <a:lnTo>
                    <a:pt x="443611" y="703453"/>
                  </a:lnTo>
                  <a:close/>
                </a:path>
                <a:path w="7414895" h="2607310">
                  <a:moveTo>
                    <a:pt x="443611" y="355473"/>
                  </a:moveTo>
                  <a:lnTo>
                    <a:pt x="366776" y="355473"/>
                  </a:lnTo>
                  <a:lnTo>
                    <a:pt x="366776" y="372364"/>
                  </a:lnTo>
                  <a:lnTo>
                    <a:pt x="420624" y="372364"/>
                  </a:lnTo>
                  <a:lnTo>
                    <a:pt x="412623" y="395236"/>
                  </a:lnTo>
                  <a:lnTo>
                    <a:pt x="399478" y="415632"/>
                  </a:lnTo>
                  <a:lnTo>
                    <a:pt x="381190" y="433578"/>
                  </a:lnTo>
                  <a:lnTo>
                    <a:pt x="357759" y="449072"/>
                  </a:lnTo>
                  <a:lnTo>
                    <a:pt x="372872" y="463169"/>
                  </a:lnTo>
                  <a:lnTo>
                    <a:pt x="401421" y="441579"/>
                  </a:lnTo>
                  <a:lnTo>
                    <a:pt x="422719" y="416420"/>
                  </a:lnTo>
                  <a:lnTo>
                    <a:pt x="436765" y="387718"/>
                  </a:lnTo>
                  <a:lnTo>
                    <a:pt x="443611" y="355473"/>
                  </a:lnTo>
                  <a:close/>
                </a:path>
                <a:path w="7414895" h="2607310">
                  <a:moveTo>
                    <a:pt x="479933" y="2458339"/>
                  </a:moveTo>
                  <a:lnTo>
                    <a:pt x="394208" y="2458339"/>
                  </a:lnTo>
                  <a:lnTo>
                    <a:pt x="394208" y="2474849"/>
                  </a:lnTo>
                  <a:lnTo>
                    <a:pt x="479933" y="2474849"/>
                  </a:lnTo>
                  <a:lnTo>
                    <a:pt x="479933" y="2458339"/>
                  </a:lnTo>
                  <a:close/>
                </a:path>
                <a:path w="7414895" h="2607310">
                  <a:moveTo>
                    <a:pt x="487934" y="2536063"/>
                  </a:moveTo>
                  <a:lnTo>
                    <a:pt x="486689" y="2521712"/>
                  </a:lnTo>
                  <a:lnTo>
                    <a:pt x="486537" y="2519934"/>
                  </a:lnTo>
                  <a:lnTo>
                    <a:pt x="480314" y="2521077"/>
                  </a:lnTo>
                  <a:lnTo>
                    <a:pt x="473202" y="2521712"/>
                  </a:lnTo>
                  <a:lnTo>
                    <a:pt x="465074" y="2521712"/>
                  </a:lnTo>
                  <a:lnTo>
                    <a:pt x="466725" y="2482596"/>
                  </a:lnTo>
                  <a:lnTo>
                    <a:pt x="447167" y="2482596"/>
                  </a:lnTo>
                  <a:lnTo>
                    <a:pt x="446151" y="2521839"/>
                  </a:lnTo>
                  <a:lnTo>
                    <a:pt x="428244" y="2521839"/>
                  </a:lnTo>
                  <a:lnTo>
                    <a:pt x="427228" y="2482596"/>
                  </a:lnTo>
                  <a:lnTo>
                    <a:pt x="407289" y="2482596"/>
                  </a:lnTo>
                  <a:lnTo>
                    <a:pt x="409194" y="2521839"/>
                  </a:lnTo>
                  <a:lnTo>
                    <a:pt x="390271" y="2521839"/>
                  </a:lnTo>
                  <a:lnTo>
                    <a:pt x="390271" y="2538488"/>
                  </a:lnTo>
                  <a:lnTo>
                    <a:pt x="456692" y="2538488"/>
                  </a:lnTo>
                  <a:lnTo>
                    <a:pt x="466712" y="2538336"/>
                  </a:lnTo>
                  <a:lnTo>
                    <a:pt x="475259" y="2537891"/>
                  </a:lnTo>
                  <a:lnTo>
                    <a:pt x="482333" y="2537142"/>
                  </a:lnTo>
                  <a:lnTo>
                    <a:pt x="487934" y="2536063"/>
                  </a:lnTo>
                  <a:close/>
                </a:path>
                <a:path w="7414895" h="2607310">
                  <a:moveTo>
                    <a:pt x="498856" y="1139317"/>
                  </a:moveTo>
                  <a:lnTo>
                    <a:pt x="465759" y="1105979"/>
                  </a:lnTo>
                  <a:lnTo>
                    <a:pt x="459232" y="1048385"/>
                  </a:lnTo>
                  <a:lnTo>
                    <a:pt x="439166" y="1048385"/>
                  </a:lnTo>
                  <a:lnTo>
                    <a:pt x="439166" y="1078865"/>
                  </a:lnTo>
                  <a:lnTo>
                    <a:pt x="438429" y="1088428"/>
                  </a:lnTo>
                  <a:lnTo>
                    <a:pt x="421195" y="1124902"/>
                  </a:lnTo>
                  <a:lnTo>
                    <a:pt x="397891" y="1143762"/>
                  </a:lnTo>
                  <a:lnTo>
                    <a:pt x="413512" y="1157224"/>
                  </a:lnTo>
                  <a:lnTo>
                    <a:pt x="424459" y="1148537"/>
                  </a:lnTo>
                  <a:lnTo>
                    <a:pt x="434060" y="1138847"/>
                  </a:lnTo>
                  <a:lnTo>
                    <a:pt x="442315" y="1128153"/>
                  </a:lnTo>
                  <a:lnTo>
                    <a:pt x="449199" y="1116457"/>
                  </a:lnTo>
                  <a:lnTo>
                    <a:pt x="455485" y="1126769"/>
                  </a:lnTo>
                  <a:lnTo>
                    <a:pt x="463499" y="1136561"/>
                  </a:lnTo>
                  <a:lnTo>
                    <a:pt x="473252" y="1145819"/>
                  </a:lnTo>
                  <a:lnTo>
                    <a:pt x="484759" y="1154557"/>
                  </a:lnTo>
                  <a:lnTo>
                    <a:pt x="498856" y="1139317"/>
                  </a:lnTo>
                  <a:close/>
                </a:path>
                <a:path w="7414895" h="2607310">
                  <a:moveTo>
                    <a:pt x="507238" y="751205"/>
                  </a:moveTo>
                  <a:lnTo>
                    <a:pt x="483235" y="751205"/>
                  </a:lnTo>
                  <a:lnTo>
                    <a:pt x="483235" y="690118"/>
                  </a:lnTo>
                  <a:lnTo>
                    <a:pt x="463042" y="690118"/>
                  </a:lnTo>
                  <a:lnTo>
                    <a:pt x="463042" y="845058"/>
                  </a:lnTo>
                  <a:lnTo>
                    <a:pt x="483235" y="845058"/>
                  </a:lnTo>
                  <a:lnTo>
                    <a:pt x="483235" y="768096"/>
                  </a:lnTo>
                  <a:lnTo>
                    <a:pt x="507238" y="768096"/>
                  </a:lnTo>
                  <a:lnTo>
                    <a:pt x="507238" y="751205"/>
                  </a:lnTo>
                  <a:close/>
                </a:path>
                <a:path w="7414895" h="2607310">
                  <a:moveTo>
                    <a:pt x="507238" y="403225"/>
                  </a:moveTo>
                  <a:lnTo>
                    <a:pt x="483235" y="403225"/>
                  </a:lnTo>
                  <a:lnTo>
                    <a:pt x="483235" y="342138"/>
                  </a:lnTo>
                  <a:lnTo>
                    <a:pt x="463042" y="342138"/>
                  </a:lnTo>
                  <a:lnTo>
                    <a:pt x="463042" y="497078"/>
                  </a:lnTo>
                  <a:lnTo>
                    <a:pt x="483235" y="497078"/>
                  </a:lnTo>
                  <a:lnTo>
                    <a:pt x="483235" y="420116"/>
                  </a:lnTo>
                  <a:lnTo>
                    <a:pt x="507238" y="420116"/>
                  </a:lnTo>
                  <a:lnTo>
                    <a:pt x="507238" y="403225"/>
                  </a:lnTo>
                  <a:close/>
                </a:path>
                <a:path w="7414895" h="2607310">
                  <a:moveTo>
                    <a:pt x="521081" y="2451735"/>
                  </a:moveTo>
                  <a:lnTo>
                    <a:pt x="501142" y="2451735"/>
                  </a:lnTo>
                  <a:lnTo>
                    <a:pt x="501142" y="2478913"/>
                  </a:lnTo>
                  <a:lnTo>
                    <a:pt x="478917" y="2478913"/>
                  </a:lnTo>
                  <a:lnTo>
                    <a:pt x="478917" y="2493518"/>
                  </a:lnTo>
                  <a:lnTo>
                    <a:pt x="501142" y="2493518"/>
                  </a:lnTo>
                  <a:lnTo>
                    <a:pt x="501142" y="2501392"/>
                  </a:lnTo>
                  <a:lnTo>
                    <a:pt x="478917" y="2501392"/>
                  </a:lnTo>
                  <a:lnTo>
                    <a:pt x="478917" y="2515997"/>
                  </a:lnTo>
                  <a:lnTo>
                    <a:pt x="501142" y="2515997"/>
                  </a:lnTo>
                  <a:lnTo>
                    <a:pt x="501142" y="2542794"/>
                  </a:lnTo>
                  <a:lnTo>
                    <a:pt x="521081" y="2542794"/>
                  </a:lnTo>
                  <a:lnTo>
                    <a:pt x="521081" y="2451735"/>
                  </a:lnTo>
                  <a:close/>
                </a:path>
                <a:path w="7414895" h="2607310">
                  <a:moveTo>
                    <a:pt x="524510" y="2575560"/>
                  </a:moveTo>
                  <a:lnTo>
                    <a:pt x="523646" y="2568486"/>
                  </a:lnTo>
                  <a:lnTo>
                    <a:pt x="521093" y="2562275"/>
                  </a:lnTo>
                  <a:lnTo>
                    <a:pt x="519747" y="2560586"/>
                  </a:lnTo>
                  <a:lnTo>
                    <a:pt x="516839" y="2556903"/>
                  </a:lnTo>
                  <a:lnTo>
                    <a:pt x="510921" y="2552319"/>
                  </a:lnTo>
                  <a:lnTo>
                    <a:pt x="504190" y="2549156"/>
                  </a:lnTo>
                  <a:lnTo>
                    <a:pt x="504190" y="2575560"/>
                  </a:lnTo>
                  <a:lnTo>
                    <a:pt x="502145" y="2582087"/>
                  </a:lnTo>
                  <a:lnTo>
                    <a:pt x="496023" y="2586774"/>
                  </a:lnTo>
                  <a:lnTo>
                    <a:pt x="485863" y="2589606"/>
                  </a:lnTo>
                  <a:lnTo>
                    <a:pt x="471678" y="2590546"/>
                  </a:lnTo>
                  <a:lnTo>
                    <a:pt x="457581" y="2589606"/>
                  </a:lnTo>
                  <a:lnTo>
                    <a:pt x="447497" y="2586774"/>
                  </a:lnTo>
                  <a:lnTo>
                    <a:pt x="441439" y="2582087"/>
                  </a:lnTo>
                  <a:lnTo>
                    <a:pt x="439420" y="2575560"/>
                  </a:lnTo>
                  <a:lnTo>
                    <a:pt x="441439" y="2568994"/>
                  </a:lnTo>
                  <a:lnTo>
                    <a:pt x="447497" y="2564307"/>
                  </a:lnTo>
                  <a:lnTo>
                    <a:pt x="457581" y="2561513"/>
                  </a:lnTo>
                  <a:lnTo>
                    <a:pt x="471678" y="2560586"/>
                  </a:lnTo>
                  <a:lnTo>
                    <a:pt x="485863" y="2561513"/>
                  </a:lnTo>
                  <a:lnTo>
                    <a:pt x="496023" y="2564307"/>
                  </a:lnTo>
                  <a:lnTo>
                    <a:pt x="502145" y="2568994"/>
                  </a:lnTo>
                  <a:lnTo>
                    <a:pt x="504190" y="2575560"/>
                  </a:lnTo>
                  <a:lnTo>
                    <a:pt x="504190" y="2549156"/>
                  </a:lnTo>
                  <a:lnTo>
                    <a:pt x="503313" y="2548737"/>
                  </a:lnTo>
                  <a:lnTo>
                    <a:pt x="494245" y="2546146"/>
                  </a:lnTo>
                  <a:lnTo>
                    <a:pt x="483692" y="2544597"/>
                  </a:lnTo>
                  <a:lnTo>
                    <a:pt x="471678" y="2544064"/>
                  </a:lnTo>
                  <a:lnTo>
                    <a:pt x="459816" y="2544610"/>
                  </a:lnTo>
                  <a:lnTo>
                    <a:pt x="422414" y="2562593"/>
                  </a:lnTo>
                  <a:lnTo>
                    <a:pt x="418973" y="2575560"/>
                  </a:lnTo>
                  <a:lnTo>
                    <a:pt x="419798" y="2582659"/>
                  </a:lnTo>
                  <a:lnTo>
                    <a:pt x="459359" y="2606433"/>
                  </a:lnTo>
                  <a:lnTo>
                    <a:pt x="471678" y="2606929"/>
                  </a:lnTo>
                  <a:lnTo>
                    <a:pt x="483628" y="2606433"/>
                  </a:lnTo>
                  <a:lnTo>
                    <a:pt x="519671" y="2590546"/>
                  </a:lnTo>
                  <a:lnTo>
                    <a:pt x="521081" y="2588793"/>
                  </a:lnTo>
                  <a:lnTo>
                    <a:pt x="523621" y="2582659"/>
                  </a:lnTo>
                  <a:lnTo>
                    <a:pt x="523709" y="2582087"/>
                  </a:lnTo>
                  <a:lnTo>
                    <a:pt x="524510" y="2575560"/>
                  </a:lnTo>
                  <a:close/>
                </a:path>
                <a:path w="7414895" h="2607310">
                  <a:moveTo>
                    <a:pt x="551434" y="1097661"/>
                  </a:moveTo>
                  <a:lnTo>
                    <a:pt x="527177" y="1097661"/>
                  </a:lnTo>
                  <a:lnTo>
                    <a:pt x="527177" y="1038098"/>
                  </a:lnTo>
                  <a:lnTo>
                    <a:pt x="507111" y="1038098"/>
                  </a:lnTo>
                  <a:lnTo>
                    <a:pt x="507111" y="1193038"/>
                  </a:lnTo>
                  <a:lnTo>
                    <a:pt x="527177" y="1193038"/>
                  </a:lnTo>
                  <a:lnTo>
                    <a:pt x="527177" y="1114552"/>
                  </a:lnTo>
                  <a:lnTo>
                    <a:pt x="551434" y="1114552"/>
                  </a:lnTo>
                  <a:lnTo>
                    <a:pt x="551434" y="1097661"/>
                  </a:lnTo>
                  <a:close/>
                </a:path>
                <a:path w="7414895" h="2607310">
                  <a:moveTo>
                    <a:pt x="579501" y="1455166"/>
                  </a:moveTo>
                  <a:lnTo>
                    <a:pt x="537337" y="1434846"/>
                  </a:lnTo>
                  <a:lnTo>
                    <a:pt x="522605" y="1407541"/>
                  </a:lnTo>
                  <a:lnTo>
                    <a:pt x="522605" y="1396111"/>
                  </a:lnTo>
                  <a:lnTo>
                    <a:pt x="502158" y="1396111"/>
                  </a:lnTo>
                  <a:lnTo>
                    <a:pt x="502158" y="1407541"/>
                  </a:lnTo>
                  <a:lnTo>
                    <a:pt x="501218" y="1414246"/>
                  </a:lnTo>
                  <a:lnTo>
                    <a:pt x="469277" y="1447076"/>
                  </a:lnTo>
                  <a:lnTo>
                    <a:pt x="444881" y="1455166"/>
                  </a:lnTo>
                  <a:lnTo>
                    <a:pt x="456565" y="1470787"/>
                  </a:lnTo>
                  <a:lnTo>
                    <a:pt x="496112" y="1450695"/>
                  </a:lnTo>
                  <a:lnTo>
                    <a:pt x="512191" y="1433830"/>
                  </a:lnTo>
                  <a:lnTo>
                    <a:pt x="516661" y="1439481"/>
                  </a:lnTo>
                  <a:lnTo>
                    <a:pt x="551510" y="1464437"/>
                  </a:lnTo>
                  <a:lnTo>
                    <a:pt x="567817" y="1470660"/>
                  </a:lnTo>
                  <a:lnTo>
                    <a:pt x="579501" y="1455166"/>
                  </a:lnTo>
                  <a:close/>
                </a:path>
                <a:path w="7414895" h="2607310">
                  <a:moveTo>
                    <a:pt x="584327" y="1501521"/>
                  </a:moveTo>
                  <a:lnTo>
                    <a:pt x="440436" y="1501521"/>
                  </a:lnTo>
                  <a:lnTo>
                    <a:pt x="440436" y="1518031"/>
                  </a:lnTo>
                  <a:lnTo>
                    <a:pt x="584327" y="1518031"/>
                  </a:lnTo>
                  <a:lnTo>
                    <a:pt x="584327" y="1501521"/>
                  </a:lnTo>
                  <a:close/>
                </a:path>
                <a:path w="7414895" h="2607310">
                  <a:moveTo>
                    <a:pt x="638556" y="2465070"/>
                  </a:moveTo>
                  <a:lnTo>
                    <a:pt x="561721" y="2465070"/>
                  </a:lnTo>
                  <a:lnTo>
                    <a:pt x="561721" y="2482088"/>
                  </a:lnTo>
                  <a:lnTo>
                    <a:pt x="615696" y="2482088"/>
                  </a:lnTo>
                  <a:lnTo>
                    <a:pt x="607695" y="2504960"/>
                  </a:lnTo>
                  <a:lnTo>
                    <a:pt x="594550" y="2525357"/>
                  </a:lnTo>
                  <a:lnTo>
                    <a:pt x="576262" y="2543302"/>
                  </a:lnTo>
                  <a:lnTo>
                    <a:pt x="552831" y="2558796"/>
                  </a:lnTo>
                  <a:lnTo>
                    <a:pt x="567944" y="2572893"/>
                  </a:lnTo>
                  <a:lnTo>
                    <a:pt x="596493" y="2551303"/>
                  </a:lnTo>
                  <a:lnTo>
                    <a:pt x="617766" y="2526131"/>
                  </a:lnTo>
                  <a:lnTo>
                    <a:pt x="631786" y="2497391"/>
                  </a:lnTo>
                  <a:lnTo>
                    <a:pt x="638556" y="2465070"/>
                  </a:lnTo>
                  <a:close/>
                </a:path>
                <a:path w="7414895" h="2607310">
                  <a:moveTo>
                    <a:pt x="653923" y="799338"/>
                  </a:moveTo>
                  <a:lnTo>
                    <a:pt x="652703" y="785114"/>
                  </a:lnTo>
                  <a:lnTo>
                    <a:pt x="652526" y="782955"/>
                  </a:lnTo>
                  <a:lnTo>
                    <a:pt x="643940" y="783882"/>
                  </a:lnTo>
                  <a:lnTo>
                    <a:pt x="635152" y="784567"/>
                  </a:lnTo>
                  <a:lnTo>
                    <a:pt x="626122" y="784974"/>
                  </a:lnTo>
                  <a:lnTo>
                    <a:pt x="616839" y="785114"/>
                  </a:lnTo>
                  <a:lnTo>
                    <a:pt x="607822" y="785114"/>
                  </a:lnTo>
                  <a:lnTo>
                    <a:pt x="607822" y="720217"/>
                  </a:lnTo>
                  <a:lnTo>
                    <a:pt x="649224" y="720217"/>
                  </a:lnTo>
                  <a:lnTo>
                    <a:pt x="649224" y="703326"/>
                  </a:lnTo>
                  <a:lnTo>
                    <a:pt x="588137" y="703326"/>
                  </a:lnTo>
                  <a:lnTo>
                    <a:pt x="588137" y="802005"/>
                  </a:lnTo>
                  <a:lnTo>
                    <a:pt x="608088" y="801839"/>
                  </a:lnTo>
                  <a:lnTo>
                    <a:pt x="625690" y="801344"/>
                  </a:lnTo>
                  <a:lnTo>
                    <a:pt x="640956" y="800506"/>
                  </a:lnTo>
                  <a:lnTo>
                    <a:pt x="653923" y="799338"/>
                  </a:lnTo>
                  <a:close/>
                </a:path>
                <a:path w="7414895" h="2607310">
                  <a:moveTo>
                    <a:pt x="699262" y="1127887"/>
                  </a:moveTo>
                  <a:lnTo>
                    <a:pt x="679577" y="1127887"/>
                  </a:lnTo>
                  <a:lnTo>
                    <a:pt x="679577" y="1143762"/>
                  </a:lnTo>
                  <a:lnTo>
                    <a:pt x="679577" y="1160526"/>
                  </a:lnTo>
                  <a:lnTo>
                    <a:pt x="679577" y="1173353"/>
                  </a:lnTo>
                  <a:lnTo>
                    <a:pt x="618998" y="1173353"/>
                  </a:lnTo>
                  <a:lnTo>
                    <a:pt x="618998" y="1160526"/>
                  </a:lnTo>
                  <a:lnTo>
                    <a:pt x="679577" y="1160526"/>
                  </a:lnTo>
                  <a:lnTo>
                    <a:pt x="679577" y="1143762"/>
                  </a:lnTo>
                  <a:lnTo>
                    <a:pt x="618998" y="1143762"/>
                  </a:lnTo>
                  <a:lnTo>
                    <a:pt x="618998" y="1127887"/>
                  </a:lnTo>
                  <a:lnTo>
                    <a:pt x="599313" y="1127887"/>
                  </a:lnTo>
                  <a:lnTo>
                    <a:pt x="599313" y="1189863"/>
                  </a:lnTo>
                  <a:lnTo>
                    <a:pt x="699262" y="1189863"/>
                  </a:lnTo>
                  <a:lnTo>
                    <a:pt x="699262" y="1173353"/>
                  </a:lnTo>
                  <a:lnTo>
                    <a:pt x="699262" y="1160526"/>
                  </a:lnTo>
                  <a:lnTo>
                    <a:pt x="699262" y="1143762"/>
                  </a:lnTo>
                  <a:lnTo>
                    <a:pt x="699262" y="1127887"/>
                  </a:lnTo>
                  <a:close/>
                </a:path>
                <a:path w="7414895" h="2607310">
                  <a:moveTo>
                    <a:pt x="699389" y="1038098"/>
                  </a:moveTo>
                  <a:lnTo>
                    <a:pt x="679577" y="1038098"/>
                  </a:lnTo>
                  <a:lnTo>
                    <a:pt x="679577" y="1070483"/>
                  </a:lnTo>
                  <a:lnTo>
                    <a:pt x="652526" y="1070483"/>
                  </a:lnTo>
                  <a:lnTo>
                    <a:pt x="633298" y="1044892"/>
                  </a:lnTo>
                  <a:lnTo>
                    <a:pt x="633298" y="1072134"/>
                  </a:lnTo>
                  <a:lnTo>
                    <a:pt x="633298" y="1085342"/>
                  </a:lnTo>
                  <a:lnTo>
                    <a:pt x="631444" y="1090676"/>
                  </a:lnTo>
                  <a:lnTo>
                    <a:pt x="627634" y="1094867"/>
                  </a:lnTo>
                  <a:lnTo>
                    <a:pt x="623824" y="1098931"/>
                  </a:lnTo>
                  <a:lnTo>
                    <a:pt x="618744" y="1101090"/>
                  </a:lnTo>
                  <a:lnTo>
                    <a:pt x="605917" y="1101090"/>
                  </a:lnTo>
                  <a:lnTo>
                    <a:pt x="600837" y="1099058"/>
                  </a:lnTo>
                  <a:lnTo>
                    <a:pt x="593217" y="1090676"/>
                  </a:lnTo>
                  <a:lnTo>
                    <a:pt x="591439" y="1085342"/>
                  </a:lnTo>
                  <a:lnTo>
                    <a:pt x="591439" y="1072134"/>
                  </a:lnTo>
                  <a:lnTo>
                    <a:pt x="593344" y="1066800"/>
                  </a:lnTo>
                  <a:lnTo>
                    <a:pt x="600837" y="1058545"/>
                  </a:lnTo>
                  <a:lnTo>
                    <a:pt x="605917" y="1056513"/>
                  </a:lnTo>
                  <a:lnTo>
                    <a:pt x="618617" y="1056513"/>
                  </a:lnTo>
                  <a:lnTo>
                    <a:pt x="623824" y="1058545"/>
                  </a:lnTo>
                  <a:lnTo>
                    <a:pt x="627634" y="1062736"/>
                  </a:lnTo>
                  <a:lnTo>
                    <a:pt x="631444" y="1066800"/>
                  </a:lnTo>
                  <a:lnTo>
                    <a:pt x="612267" y="1039622"/>
                  </a:lnTo>
                  <a:lnTo>
                    <a:pt x="603872" y="1040345"/>
                  </a:lnTo>
                  <a:lnTo>
                    <a:pt x="572338" y="1070787"/>
                  </a:lnTo>
                  <a:lnTo>
                    <a:pt x="571627" y="1078738"/>
                  </a:lnTo>
                  <a:lnTo>
                    <a:pt x="572338" y="1086764"/>
                  </a:lnTo>
                  <a:lnTo>
                    <a:pt x="603935" y="1116914"/>
                  </a:lnTo>
                  <a:lnTo>
                    <a:pt x="612267" y="1117600"/>
                  </a:lnTo>
                  <a:lnTo>
                    <a:pt x="619531" y="1117079"/>
                  </a:lnTo>
                  <a:lnTo>
                    <a:pt x="646150" y="1101090"/>
                  </a:lnTo>
                  <a:lnTo>
                    <a:pt x="647230" y="1099718"/>
                  </a:lnTo>
                  <a:lnTo>
                    <a:pt x="650240" y="1093990"/>
                  </a:lnTo>
                  <a:lnTo>
                    <a:pt x="652272" y="1087628"/>
                  </a:lnTo>
                  <a:lnTo>
                    <a:pt x="679577" y="1087628"/>
                  </a:lnTo>
                  <a:lnTo>
                    <a:pt x="679577" y="1121283"/>
                  </a:lnTo>
                  <a:lnTo>
                    <a:pt x="699389" y="1121283"/>
                  </a:lnTo>
                  <a:lnTo>
                    <a:pt x="699389" y="1087628"/>
                  </a:lnTo>
                  <a:lnTo>
                    <a:pt x="699389" y="1070483"/>
                  </a:lnTo>
                  <a:lnTo>
                    <a:pt x="699389" y="1038098"/>
                  </a:lnTo>
                  <a:close/>
                </a:path>
                <a:path w="7414895" h="2607310">
                  <a:moveTo>
                    <a:pt x="702310" y="2512822"/>
                  </a:moveTo>
                  <a:lnTo>
                    <a:pt x="678307" y="2512822"/>
                  </a:lnTo>
                  <a:lnTo>
                    <a:pt x="678307" y="2451735"/>
                  </a:lnTo>
                  <a:lnTo>
                    <a:pt x="657987" y="2451735"/>
                  </a:lnTo>
                  <a:lnTo>
                    <a:pt x="657987" y="2606802"/>
                  </a:lnTo>
                  <a:lnTo>
                    <a:pt x="678307" y="2606802"/>
                  </a:lnTo>
                  <a:lnTo>
                    <a:pt x="678307" y="2529840"/>
                  </a:lnTo>
                  <a:lnTo>
                    <a:pt x="702310" y="2529840"/>
                  </a:lnTo>
                  <a:lnTo>
                    <a:pt x="702310" y="2512822"/>
                  </a:lnTo>
                  <a:close/>
                </a:path>
                <a:path w="7414895" h="2607310">
                  <a:moveTo>
                    <a:pt x="704875" y="348742"/>
                  </a:moveTo>
                  <a:lnTo>
                    <a:pt x="604012" y="348742"/>
                  </a:lnTo>
                  <a:lnTo>
                    <a:pt x="604012" y="363982"/>
                  </a:lnTo>
                  <a:lnTo>
                    <a:pt x="604012" y="365252"/>
                  </a:lnTo>
                  <a:lnTo>
                    <a:pt x="684847" y="365252"/>
                  </a:lnTo>
                  <a:lnTo>
                    <a:pt x="684847" y="374142"/>
                  </a:lnTo>
                  <a:lnTo>
                    <a:pt x="684682" y="374142"/>
                  </a:lnTo>
                  <a:lnTo>
                    <a:pt x="684682" y="379222"/>
                  </a:lnTo>
                  <a:lnTo>
                    <a:pt x="684453" y="379222"/>
                  </a:lnTo>
                  <a:lnTo>
                    <a:pt x="684453" y="385572"/>
                  </a:lnTo>
                  <a:lnTo>
                    <a:pt x="684060" y="385572"/>
                  </a:lnTo>
                  <a:lnTo>
                    <a:pt x="684060" y="394462"/>
                  </a:lnTo>
                  <a:lnTo>
                    <a:pt x="683729" y="394462"/>
                  </a:lnTo>
                  <a:lnTo>
                    <a:pt x="683729" y="397002"/>
                  </a:lnTo>
                  <a:lnTo>
                    <a:pt x="683158" y="397002"/>
                  </a:lnTo>
                  <a:lnTo>
                    <a:pt x="683158" y="410972"/>
                  </a:lnTo>
                  <a:lnTo>
                    <a:pt x="702703" y="410972"/>
                  </a:lnTo>
                  <a:lnTo>
                    <a:pt x="702703" y="397002"/>
                  </a:lnTo>
                  <a:lnTo>
                    <a:pt x="703300" y="397002"/>
                  </a:lnTo>
                  <a:lnTo>
                    <a:pt x="703300" y="394462"/>
                  </a:lnTo>
                  <a:lnTo>
                    <a:pt x="703618" y="394462"/>
                  </a:lnTo>
                  <a:lnTo>
                    <a:pt x="703618" y="385572"/>
                  </a:lnTo>
                  <a:lnTo>
                    <a:pt x="704037" y="385572"/>
                  </a:lnTo>
                  <a:lnTo>
                    <a:pt x="704037" y="379222"/>
                  </a:lnTo>
                  <a:lnTo>
                    <a:pt x="704316" y="379222"/>
                  </a:lnTo>
                  <a:lnTo>
                    <a:pt x="704316" y="374142"/>
                  </a:lnTo>
                  <a:lnTo>
                    <a:pt x="704557" y="374142"/>
                  </a:lnTo>
                  <a:lnTo>
                    <a:pt x="704557" y="365252"/>
                  </a:lnTo>
                  <a:lnTo>
                    <a:pt x="704748" y="365252"/>
                  </a:lnTo>
                  <a:lnTo>
                    <a:pt x="704748" y="363982"/>
                  </a:lnTo>
                  <a:lnTo>
                    <a:pt x="704875" y="363982"/>
                  </a:lnTo>
                  <a:lnTo>
                    <a:pt x="704875" y="348742"/>
                  </a:lnTo>
                  <a:close/>
                </a:path>
                <a:path w="7414895" h="2607310">
                  <a:moveTo>
                    <a:pt x="717042" y="690118"/>
                  </a:moveTo>
                  <a:lnTo>
                    <a:pt x="697103" y="690118"/>
                  </a:lnTo>
                  <a:lnTo>
                    <a:pt x="697103" y="750697"/>
                  </a:lnTo>
                  <a:lnTo>
                    <a:pt x="683006" y="750697"/>
                  </a:lnTo>
                  <a:lnTo>
                    <a:pt x="683006" y="693166"/>
                  </a:lnTo>
                  <a:lnTo>
                    <a:pt x="663194" y="693166"/>
                  </a:lnTo>
                  <a:lnTo>
                    <a:pt x="663194" y="840486"/>
                  </a:lnTo>
                  <a:lnTo>
                    <a:pt x="683006" y="840486"/>
                  </a:lnTo>
                  <a:lnTo>
                    <a:pt x="683006" y="767588"/>
                  </a:lnTo>
                  <a:lnTo>
                    <a:pt x="697103" y="767588"/>
                  </a:lnTo>
                  <a:lnTo>
                    <a:pt x="697103" y="845058"/>
                  </a:lnTo>
                  <a:lnTo>
                    <a:pt x="717042" y="845058"/>
                  </a:lnTo>
                  <a:lnTo>
                    <a:pt x="717042" y="767588"/>
                  </a:lnTo>
                  <a:lnTo>
                    <a:pt x="717042" y="750697"/>
                  </a:lnTo>
                  <a:lnTo>
                    <a:pt x="717042" y="690118"/>
                  </a:lnTo>
                  <a:close/>
                </a:path>
                <a:path w="7414895" h="2607310">
                  <a:moveTo>
                    <a:pt x="726059" y="411480"/>
                  </a:moveTo>
                  <a:lnTo>
                    <a:pt x="582168" y="411480"/>
                  </a:lnTo>
                  <a:lnTo>
                    <a:pt x="582168" y="428625"/>
                  </a:lnTo>
                  <a:lnTo>
                    <a:pt x="642747" y="428625"/>
                  </a:lnTo>
                  <a:lnTo>
                    <a:pt x="642747" y="497078"/>
                  </a:lnTo>
                  <a:lnTo>
                    <a:pt x="662940" y="497078"/>
                  </a:lnTo>
                  <a:lnTo>
                    <a:pt x="662940" y="428625"/>
                  </a:lnTo>
                  <a:lnTo>
                    <a:pt x="726059" y="428625"/>
                  </a:lnTo>
                  <a:lnTo>
                    <a:pt x="726059" y="411480"/>
                  </a:lnTo>
                  <a:close/>
                </a:path>
                <a:path w="7414895" h="2607310">
                  <a:moveTo>
                    <a:pt x="790575" y="1511173"/>
                  </a:moveTo>
                  <a:lnTo>
                    <a:pt x="770001" y="1486090"/>
                  </a:lnTo>
                  <a:lnTo>
                    <a:pt x="770001" y="1511173"/>
                  </a:lnTo>
                  <a:lnTo>
                    <a:pt x="770001" y="1515237"/>
                  </a:lnTo>
                  <a:lnTo>
                    <a:pt x="767207" y="1518539"/>
                  </a:lnTo>
                  <a:lnTo>
                    <a:pt x="761873" y="1520952"/>
                  </a:lnTo>
                  <a:lnTo>
                    <a:pt x="756412" y="1523365"/>
                  </a:lnTo>
                  <a:lnTo>
                    <a:pt x="748411" y="1524635"/>
                  </a:lnTo>
                  <a:lnTo>
                    <a:pt x="727329" y="1524635"/>
                  </a:lnTo>
                  <a:lnTo>
                    <a:pt x="719328" y="1523365"/>
                  </a:lnTo>
                  <a:lnTo>
                    <a:pt x="713994" y="1520952"/>
                  </a:lnTo>
                  <a:lnTo>
                    <a:pt x="708533" y="1518539"/>
                  </a:lnTo>
                  <a:lnTo>
                    <a:pt x="705866" y="1515237"/>
                  </a:lnTo>
                  <a:lnTo>
                    <a:pt x="705866" y="1511173"/>
                  </a:lnTo>
                  <a:lnTo>
                    <a:pt x="707859" y="1505419"/>
                  </a:lnTo>
                  <a:lnTo>
                    <a:pt x="713854" y="1501292"/>
                  </a:lnTo>
                  <a:lnTo>
                    <a:pt x="723861" y="1498803"/>
                  </a:lnTo>
                  <a:lnTo>
                    <a:pt x="737870" y="1497965"/>
                  </a:lnTo>
                  <a:lnTo>
                    <a:pt x="751941" y="1498803"/>
                  </a:lnTo>
                  <a:lnTo>
                    <a:pt x="761974" y="1501292"/>
                  </a:lnTo>
                  <a:lnTo>
                    <a:pt x="767994" y="1505419"/>
                  </a:lnTo>
                  <a:lnTo>
                    <a:pt x="770001" y="1511173"/>
                  </a:lnTo>
                  <a:lnTo>
                    <a:pt x="770001" y="1486090"/>
                  </a:lnTo>
                  <a:lnTo>
                    <a:pt x="769454" y="1485836"/>
                  </a:lnTo>
                  <a:lnTo>
                    <a:pt x="760425" y="1483334"/>
                  </a:lnTo>
                  <a:lnTo>
                    <a:pt x="749833" y="1481836"/>
                  </a:lnTo>
                  <a:lnTo>
                    <a:pt x="737870" y="1481328"/>
                  </a:lnTo>
                  <a:lnTo>
                    <a:pt x="725919" y="1481836"/>
                  </a:lnTo>
                  <a:lnTo>
                    <a:pt x="688695" y="1498625"/>
                  </a:lnTo>
                  <a:lnTo>
                    <a:pt x="685292" y="1511173"/>
                  </a:lnTo>
                  <a:lnTo>
                    <a:pt x="686117" y="1517916"/>
                  </a:lnTo>
                  <a:lnTo>
                    <a:pt x="725919" y="1540649"/>
                  </a:lnTo>
                  <a:lnTo>
                    <a:pt x="737870" y="1541145"/>
                  </a:lnTo>
                  <a:lnTo>
                    <a:pt x="749871" y="1540649"/>
                  </a:lnTo>
                  <a:lnTo>
                    <a:pt x="786472" y="1524635"/>
                  </a:lnTo>
                  <a:lnTo>
                    <a:pt x="787133" y="1523847"/>
                  </a:lnTo>
                  <a:lnTo>
                    <a:pt x="789711" y="1517916"/>
                  </a:lnTo>
                  <a:lnTo>
                    <a:pt x="790575" y="1511173"/>
                  </a:lnTo>
                  <a:close/>
                </a:path>
                <a:path w="7414895" h="2607310">
                  <a:moveTo>
                    <a:pt x="809879" y="1459103"/>
                  </a:moveTo>
                  <a:lnTo>
                    <a:pt x="773557" y="1459103"/>
                  </a:lnTo>
                  <a:lnTo>
                    <a:pt x="773557" y="1446784"/>
                  </a:lnTo>
                  <a:lnTo>
                    <a:pt x="773557" y="1446657"/>
                  </a:lnTo>
                  <a:lnTo>
                    <a:pt x="773557" y="1441196"/>
                  </a:lnTo>
                  <a:lnTo>
                    <a:pt x="780808" y="1436890"/>
                  </a:lnTo>
                  <a:lnTo>
                    <a:pt x="785672" y="1431925"/>
                  </a:lnTo>
                  <a:lnTo>
                    <a:pt x="786015" y="1431582"/>
                  </a:lnTo>
                  <a:lnTo>
                    <a:pt x="789139" y="1425270"/>
                  </a:lnTo>
                  <a:lnTo>
                    <a:pt x="790194" y="1417955"/>
                  </a:lnTo>
                  <a:lnTo>
                    <a:pt x="789355" y="1411389"/>
                  </a:lnTo>
                  <a:lnTo>
                    <a:pt x="769620" y="1393190"/>
                  </a:lnTo>
                  <a:lnTo>
                    <a:pt x="769620" y="1413637"/>
                  </a:lnTo>
                  <a:lnTo>
                    <a:pt x="769620" y="1417955"/>
                  </a:lnTo>
                  <a:lnTo>
                    <a:pt x="767638" y="1424114"/>
                  </a:lnTo>
                  <a:lnTo>
                    <a:pt x="761695" y="1428470"/>
                  </a:lnTo>
                  <a:lnTo>
                    <a:pt x="753618" y="1430591"/>
                  </a:lnTo>
                  <a:lnTo>
                    <a:pt x="753618" y="1446784"/>
                  </a:lnTo>
                  <a:lnTo>
                    <a:pt x="753618" y="1459103"/>
                  </a:lnTo>
                  <a:lnTo>
                    <a:pt x="722122" y="1459103"/>
                  </a:lnTo>
                  <a:lnTo>
                    <a:pt x="722122" y="1446657"/>
                  </a:lnTo>
                  <a:lnTo>
                    <a:pt x="726948" y="1447292"/>
                  </a:lnTo>
                  <a:lnTo>
                    <a:pt x="732155" y="1447673"/>
                  </a:lnTo>
                  <a:lnTo>
                    <a:pt x="743458" y="1447673"/>
                  </a:lnTo>
                  <a:lnTo>
                    <a:pt x="748792" y="1447419"/>
                  </a:lnTo>
                  <a:lnTo>
                    <a:pt x="753618" y="1446784"/>
                  </a:lnTo>
                  <a:lnTo>
                    <a:pt x="753618" y="1430591"/>
                  </a:lnTo>
                  <a:lnTo>
                    <a:pt x="751776" y="1431074"/>
                  </a:lnTo>
                  <a:lnTo>
                    <a:pt x="737870" y="1431925"/>
                  </a:lnTo>
                  <a:lnTo>
                    <a:pt x="727710" y="1431925"/>
                  </a:lnTo>
                  <a:lnTo>
                    <a:pt x="719963" y="1430782"/>
                  </a:lnTo>
                  <a:lnTo>
                    <a:pt x="714375" y="1428242"/>
                  </a:lnTo>
                  <a:lnTo>
                    <a:pt x="708914" y="1425829"/>
                  </a:lnTo>
                  <a:lnTo>
                    <a:pt x="706120" y="1422400"/>
                  </a:lnTo>
                  <a:lnTo>
                    <a:pt x="706120" y="1413637"/>
                  </a:lnTo>
                  <a:lnTo>
                    <a:pt x="708787" y="1410208"/>
                  </a:lnTo>
                  <a:lnTo>
                    <a:pt x="714248" y="1407668"/>
                  </a:lnTo>
                  <a:lnTo>
                    <a:pt x="719582" y="1405255"/>
                  </a:lnTo>
                  <a:lnTo>
                    <a:pt x="727456" y="1403985"/>
                  </a:lnTo>
                  <a:lnTo>
                    <a:pt x="748411" y="1403985"/>
                  </a:lnTo>
                  <a:lnTo>
                    <a:pt x="756285" y="1405255"/>
                  </a:lnTo>
                  <a:lnTo>
                    <a:pt x="761619" y="1407668"/>
                  </a:lnTo>
                  <a:lnTo>
                    <a:pt x="766953" y="1410208"/>
                  </a:lnTo>
                  <a:lnTo>
                    <a:pt x="769620" y="1413637"/>
                  </a:lnTo>
                  <a:lnTo>
                    <a:pt x="769620" y="1393190"/>
                  </a:lnTo>
                  <a:lnTo>
                    <a:pt x="769099" y="1392948"/>
                  </a:lnTo>
                  <a:lnTo>
                    <a:pt x="760133" y="1390484"/>
                  </a:lnTo>
                  <a:lnTo>
                    <a:pt x="749719" y="1388999"/>
                  </a:lnTo>
                  <a:lnTo>
                    <a:pt x="737870" y="1388491"/>
                  </a:lnTo>
                  <a:lnTo>
                    <a:pt x="726008" y="1388999"/>
                  </a:lnTo>
                  <a:lnTo>
                    <a:pt x="688949" y="1405597"/>
                  </a:lnTo>
                  <a:lnTo>
                    <a:pt x="685546" y="1417955"/>
                  </a:lnTo>
                  <a:lnTo>
                    <a:pt x="686562" y="1425194"/>
                  </a:lnTo>
                  <a:lnTo>
                    <a:pt x="689648" y="1431480"/>
                  </a:lnTo>
                  <a:lnTo>
                    <a:pt x="694804" y="1436814"/>
                  </a:lnTo>
                  <a:lnTo>
                    <a:pt x="702056" y="1441196"/>
                  </a:lnTo>
                  <a:lnTo>
                    <a:pt x="702056" y="1459103"/>
                  </a:lnTo>
                  <a:lnTo>
                    <a:pt x="665988" y="1459103"/>
                  </a:lnTo>
                  <a:lnTo>
                    <a:pt x="665988" y="1476121"/>
                  </a:lnTo>
                  <a:lnTo>
                    <a:pt x="809879" y="1476121"/>
                  </a:lnTo>
                  <a:lnTo>
                    <a:pt x="809879" y="1459103"/>
                  </a:lnTo>
                  <a:close/>
                </a:path>
                <a:path w="7414895" h="2607310">
                  <a:moveTo>
                    <a:pt x="826770" y="1139952"/>
                  </a:moveTo>
                  <a:lnTo>
                    <a:pt x="794994" y="1109002"/>
                  </a:lnTo>
                  <a:lnTo>
                    <a:pt x="788416" y="1068070"/>
                  </a:lnTo>
                  <a:lnTo>
                    <a:pt x="821309" y="1068070"/>
                  </a:lnTo>
                  <a:lnTo>
                    <a:pt x="821309" y="1051052"/>
                  </a:lnTo>
                  <a:lnTo>
                    <a:pt x="734822" y="1051052"/>
                  </a:lnTo>
                  <a:lnTo>
                    <a:pt x="734822" y="1068070"/>
                  </a:lnTo>
                  <a:lnTo>
                    <a:pt x="768350" y="1068070"/>
                  </a:lnTo>
                  <a:lnTo>
                    <a:pt x="768350" y="1084961"/>
                  </a:lnTo>
                  <a:lnTo>
                    <a:pt x="749935" y="1128141"/>
                  </a:lnTo>
                  <a:lnTo>
                    <a:pt x="728980" y="1144905"/>
                  </a:lnTo>
                  <a:lnTo>
                    <a:pt x="743839" y="1157732"/>
                  </a:lnTo>
                  <a:lnTo>
                    <a:pt x="771372" y="1129195"/>
                  </a:lnTo>
                  <a:lnTo>
                    <a:pt x="778510" y="1117727"/>
                  </a:lnTo>
                  <a:lnTo>
                    <a:pt x="784669" y="1127404"/>
                  </a:lnTo>
                  <a:lnTo>
                    <a:pt x="792543" y="1136802"/>
                  </a:lnTo>
                  <a:lnTo>
                    <a:pt x="802119" y="1145933"/>
                  </a:lnTo>
                  <a:lnTo>
                    <a:pt x="813435" y="1154811"/>
                  </a:lnTo>
                  <a:lnTo>
                    <a:pt x="826770" y="1139952"/>
                  </a:lnTo>
                  <a:close/>
                </a:path>
                <a:path w="7414895" h="2607310">
                  <a:moveTo>
                    <a:pt x="841629" y="757809"/>
                  </a:moveTo>
                  <a:lnTo>
                    <a:pt x="809231" y="734466"/>
                  </a:lnTo>
                  <a:lnTo>
                    <a:pt x="803021" y="694944"/>
                  </a:lnTo>
                  <a:lnTo>
                    <a:pt x="782828" y="694944"/>
                  </a:lnTo>
                  <a:lnTo>
                    <a:pt x="782828" y="714248"/>
                  </a:lnTo>
                  <a:lnTo>
                    <a:pt x="782154" y="721537"/>
                  </a:lnTo>
                  <a:lnTo>
                    <a:pt x="759675" y="754888"/>
                  </a:lnTo>
                  <a:lnTo>
                    <a:pt x="744093" y="764032"/>
                  </a:lnTo>
                  <a:lnTo>
                    <a:pt x="758825" y="778510"/>
                  </a:lnTo>
                  <a:lnTo>
                    <a:pt x="790575" y="749935"/>
                  </a:lnTo>
                  <a:lnTo>
                    <a:pt x="793369" y="744474"/>
                  </a:lnTo>
                  <a:lnTo>
                    <a:pt x="799795" y="753033"/>
                  </a:lnTo>
                  <a:lnTo>
                    <a:pt x="807821" y="760768"/>
                  </a:lnTo>
                  <a:lnTo>
                    <a:pt x="817460" y="767702"/>
                  </a:lnTo>
                  <a:lnTo>
                    <a:pt x="828675" y="773811"/>
                  </a:lnTo>
                  <a:lnTo>
                    <a:pt x="841629" y="757809"/>
                  </a:lnTo>
                  <a:close/>
                </a:path>
                <a:path w="7414895" h="2607310">
                  <a:moveTo>
                    <a:pt x="850392" y="2558173"/>
                  </a:moveTo>
                  <a:lnTo>
                    <a:pt x="848677" y="2544318"/>
                  </a:lnTo>
                  <a:lnTo>
                    <a:pt x="848360" y="2541663"/>
                  </a:lnTo>
                  <a:lnTo>
                    <a:pt x="838923" y="2542819"/>
                  </a:lnTo>
                  <a:lnTo>
                    <a:pt x="828713" y="2543657"/>
                  </a:lnTo>
                  <a:lnTo>
                    <a:pt x="817727" y="2544153"/>
                  </a:lnTo>
                  <a:lnTo>
                    <a:pt x="805942" y="2544318"/>
                  </a:lnTo>
                  <a:lnTo>
                    <a:pt x="805942" y="2464054"/>
                  </a:lnTo>
                  <a:lnTo>
                    <a:pt x="786130" y="2464054"/>
                  </a:lnTo>
                  <a:lnTo>
                    <a:pt x="786130" y="2561209"/>
                  </a:lnTo>
                  <a:lnTo>
                    <a:pt x="812126" y="2561107"/>
                  </a:lnTo>
                  <a:lnTo>
                    <a:pt x="821347" y="2560942"/>
                  </a:lnTo>
                  <a:lnTo>
                    <a:pt x="828040" y="2560713"/>
                  </a:lnTo>
                  <a:lnTo>
                    <a:pt x="835406" y="2560320"/>
                  </a:lnTo>
                  <a:lnTo>
                    <a:pt x="842899" y="2559431"/>
                  </a:lnTo>
                  <a:lnTo>
                    <a:pt x="850392" y="2558173"/>
                  </a:lnTo>
                  <a:close/>
                </a:path>
                <a:path w="7414895" h="2607310">
                  <a:moveTo>
                    <a:pt x="868934" y="345821"/>
                  </a:moveTo>
                  <a:lnTo>
                    <a:pt x="848868" y="345821"/>
                  </a:lnTo>
                  <a:lnTo>
                    <a:pt x="848868" y="360172"/>
                  </a:lnTo>
                  <a:lnTo>
                    <a:pt x="788543" y="360172"/>
                  </a:lnTo>
                  <a:lnTo>
                    <a:pt x="788543" y="346202"/>
                  </a:lnTo>
                  <a:lnTo>
                    <a:pt x="768477" y="346202"/>
                  </a:lnTo>
                  <a:lnTo>
                    <a:pt x="768477" y="360172"/>
                  </a:lnTo>
                  <a:lnTo>
                    <a:pt x="768477" y="376682"/>
                  </a:lnTo>
                  <a:lnTo>
                    <a:pt x="768477" y="389382"/>
                  </a:lnTo>
                  <a:lnTo>
                    <a:pt x="768477" y="405892"/>
                  </a:lnTo>
                  <a:lnTo>
                    <a:pt x="868934" y="405892"/>
                  </a:lnTo>
                  <a:lnTo>
                    <a:pt x="868934" y="389382"/>
                  </a:lnTo>
                  <a:lnTo>
                    <a:pt x="868934" y="377190"/>
                  </a:lnTo>
                  <a:lnTo>
                    <a:pt x="848868" y="377190"/>
                  </a:lnTo>
                  <a:lnTo>
                    <a:pt x="848868" y="389382"/>
                  </a:lnTo>
                  <a:lnTo>
                    <a:pt x="788543" y="389382"/>
                  </a:lnTo>
                  <a:lnTo>
                    <a:pt x="788543" y="376682"/>
                  </a:lnTo>
                  <a:lnTo>
                    <a:pt x="868934" y="376682"/>
                  </a:lnTo>
                  <a:lnTo>
                    <a:pt x="868934" y="360680"/>
                  </a:lnTo>
                  <a:lnTo>
                    <a:pt x="868934" y="360172"/>
                  </a:lnTo>
                  <a:lnTo>
                    <a:pt x="868934" y="345821"/>
                  </a:lnTo>
                  <a:close/>
                </a:path>
                <a:path w="7414895" h="2607310">
                  <a:moveTo>
                    <a:pt x="871474" y="475742"/>
                  </a:moveTo>
                  <a:lnTo>
                    <a:pt x="788162" y="475742"/>
                  </a:lnTo>
                  <a:lnTo>
                    <a:pt x="788162" y="446532"/>
                  </a:lnTo>
                  <a:lnTo>
                    <a:pt x="767969" y="446532"/>
                  </a:lnTo>
                  <a:lnTo>
                    <a:pt x="767969" y="475742"/>
                  </a:lnTo>
                  <a:lnTo>
                    <a:pt x="767969" y="493522"/>
                  </a:lnTo>
                  <a:lnTo>
                    <a:pt x="871474" y="493522"/>
                  </a:lnTo>
                  <a:lnTo>
                    <a:pt x="871474" y="475742"/>
                  </a:lnTo>
                  <a:close/>
                </a:path>
                <a:path w="7414895" h="2607310">
                  <a:moveTo>
                    <a:pt x="874141" y="813562"/>
                  </a:moveTo>
                  <a:lnTo>
                    <a:pt x="873277" y="806894"/>
                  </a:lnTo>
                  <a:lnTo>
                    <a:pt x="870724" y="800963"/>
                  </a:lnTo>
                  <a:lnTo>
                    <a:pt x="869708" y="799719"/>
                  </a:lnTo>
                  <a:lnTo>
                    <a:pt x="866470" y="795743"/>
                  </a:lnTo>
                  <a:lnTo>
                    <a:pt x="860552" y="791210"/>
                  </a:lnTo>
                  <a:lnTo>
                    <a:pt x="853440" y="787768"/>
                  </a:lnTo>
                  <a:lnTo>
                    <a:pt x="853440" y="813562"/>
                  </a:lnTo>
                  <a:lnTo>
                    <a:pt x="851484" y="819734"/>
                  </a:lnTo>
                  <a:lnTo>
                    <a:pt x="845654" y="824141"/>
                  </a:lnTo>
                  <a:lnTo>
                    <a:pt x="835964" y="826782"/>
                  </a:lnTo>
                  <a:lnTo>
                    <a:pt x="822452" y="827659"/>
                  </a:lnTo>
                  <a:lnTo>
                    <a:pt x="808964" y="826782"/>
                  </a:lnTo>
                  <a:lnTo>
                    <a:pt x="799363" y="824141"/>
                  </a:lnTo>
                  <a:lnTo>
                    <a:pt x="793623" y="819734"/>
                  </a:lnTo>
                  <a:lnTo>
                    <a:pt x="791718" y="813562"/>
                  </a:lnTo>
                  <a:lnTo>
                    <a:pt x="793623" y="807491"/>
                  </a:lnTo>
                  <a:lnTo>
                    <a:pt x="799363" y="803173"/>
                  </a:lnTo>
                  <a:lnTo>
                    <a:pt x="808964" y="800582"/>
                  </a:lnTo>
                  <a:lnTo>
                    <a:pt x="822452" y="799719"/>
                  </a:lnTo>
                  <a:lnTo>
                    <a:pt x="835964" y="800582"/>
                  </a:lnTo>
                  <a:lnTo>
                    <a:pt x="845654" y="803173"/>
                  </a:lnTo>
                  <a:lnTo>
                    <a:pt x="851484" y="807491"/>
                  </a:lnTo>
                  <a:lnTo>
                    <a:pt x="853440" y="813562"/>
                  </a:lnTo>
                  <a:lnTo>
                    <a:pt x="853440" y="787768"/>
                  </a:lnTo>
                  <a:lnTo>
                    <a:pt x="853020" y="787565"/>
                  </a:lnTo>
                  <a:lnTo>
                    <a:pt x="844169" y="784987"/>
                  </a:lnTo>
                  <a:lnTo>
                    <a:pt x="833970" y="783463"/>
                  </a:lnTo>
                  <a:lnTo>
                    <a:pt x="822452" y="782955"/>
                  </a:lnTo>
                  <a:lnTo>
                    <a:pt x="810920" y="783488"/>
                  </a:lnTo>
                  <a:lnTo>
                    <a:pt x="774192" y="801014"/>
                  </a:lnTo>
                  <a:lnTo>
                    <a:pt x="770763" y="813562"/>
                  </a:lnTo>
                  <a:lnTo>
                    <a:pt x="771537" y="819734"/>
                  </a:lnTo>
                  <a:lnTo>
                    <a:pt x="810780" y="843902"/>
                  </a:lnTo>
                  <a:lnTo>
                    <a:pt x="822452" y="844423"/>
                  </a:lnTo>
                  <a:lnTo>
                    <a:pt x="834047" y="843902"/>
                  </a:lnTo>
                  <a:lnTo>
                    <a:pt x="869569" y="827659"/>
                  </a:lnTo>
                  <a:lnTo>
                    <a:pt x="870724" y="826236"/>
                  </a:lnTo>
                  <a:lnTo>
                    <a:pt x="873277" y="820254"/>
                  </a:lnTo>
                  <a:lnTo>
                    <a:pt x="874141" y="813562"/>
                  </a:lnTo>
                  <a:close/>
                </a:path>
                <a:path w="7414895" h="2607310">
                  <a:moveTo>
                    <a:pt x="880618" y="1097661"/>
                  </a:moveTo>
                  <a:lnTo>
                    <a:pt x="856361" y="1097661"/>
                  </a:lnTo>
                  <a:lnTo>
                    <a:pt x="856361" y="1038098"/>
                  </a:lnTo>
                  <a:lnTo>
                    <a:pt x="836295" y="1038098"/>
                  </a:lnTo>
                  <a:lnTo>
                    <a:pt x="836295" y="1193038"/>
                  </a:lnTo>
                  <a:lnTo>
                    <a:pt x="856361" y="1193038"/>
                  </a:lnTo>
                  <a:lnTo>
                    <a:pt x="856361" y="1114552"/>
                  </a:lnTo>
                  <a:lnTo>
                    <a:pt x="880618" y="1114552"/>
                  </a:lnTo>
                  <a:lnTo>
                    <a:pt x="880618" y="1097661"/>
                  </a:lnTo>
                  <a:close/>
                </a:path>
                <a:path w="7414895" h="2607310">
                  <a:moveTo>
                    <a:pt x="890651" y="418719"/>
                  </a:moveTo>
                  <a:lnTo>
                    <a:pt x="746760" y="418719"/>
                  </a:lnTo>
                  <a:lnTo>
                    <a:pt x="746760" y="435737"/>
                  </a:lnTo>
                  <a:lnTo>
                    <a:pt x="808482" y="435737"/>
                  </a:lnTo>
                  <a:lnTo>
                    <a:pt x="808482" y="465709"/>
                  </a:lnTo>
                  <a:lnTo>
                    <a:pt x="828675" y="465709"/>
                  </a:lnTo>
                  <a:lnTo>
                    <a:pt x="828675" y="435737"/>
                  </a:lnTo>
                  <a:lnTo>
                    <a:pt x="890651" y="435737"/>
                  </a:lnTo>
                  <a:lnTo>
                    <a:pt x="890651" y="418719"/>
                  </a:lnTo>
                  <a:close/>
                </a:path>
                <a:path w="7414895" h="2607310">
                  <a:moveTo>
                    <a:pt x="895223" y="728091"/>
                  </a:moveTo>
                  <a:lnTo>
                    <a:pt x="871601" y="728091"/>
                  </a:lnTo>
                  <a:lnTo>
                    <a:pt x="871601" y="690118"/>
                  </a:lnTo>
                  <a:lnTo>
                    <a:pt x="851408" y="690118"/>
                  </a:lnTo>
                  <a:lnTo>
                    <a:pt x="851408" y="780542"/>
                  </a:lnTo>
                  <a:lnTo>
                    <a:pt x="871601" y="780542"/>
                  </a:lnTo>
                  <a:lnTo>
                    <a:pt x="871601" y="745109"/>
                  </a:lnTo>
                  <a:lnTo>
                    <a:pt x="895223" y="745109"/>
                  </a:lnTo>
                  <a:lnTo>
                    <a:pt x="895223" y="728091"/>
                  </a:lnTo>
                  <a:close/>
                </a:path>
                <a:path w="7414895" h="2607310">
                  <a:moveTo>
                    <a:pt x="910463" y="2451735"/>
                  </a:moveTo>
                  <a:lnTo>
                    <a:pt x="890397" y="2451735"/>
                  </a:lnTo>
                  <a:lnTo>
                    <a:pt x="890397" y="2512441"/>
                  </a:lnTo>
                  <a:lnTo>
                    <a:pt x="876300" y="2512441"/>
                  </a:lnTo>
                  <a:lnTo>
                    <a:pt x="876300" y="2454910"/>
                  </a:lnTo>
                  <a:lnTo>
                    <a:pt x="856361" y="2454910"/>
                  </a:lnTo>
                  <a:lnTo>
                    <a:pt x="856361" y="2602230"/>
                  </a:lnTo>
                  <a:lnTo>
                    <a:pt x="876300" y="2602230"/>
                  </a:lnTo>
                  <a:lnTo>
                    <a:pt x="876300" y="2529332"/>
                  </a:lnTo>
                  <a:lnTo>
                    <a:pt x="890397" y="2529332"/>
                  </a:lnTo>
                  <a:lnTo>
                    <a:pt x="890397" y="2606802"/>
                  </a:lnTo>
                  <a:lnTo>
                    <a:pt x="910463" y="2606802"/>
                  </a:lnTo>
                  <a:lnTo>
                    <a:pt x="910463" y="2529332"/>
                  </a:lnTo>
                  <a:lnTo>
                    <a:pt x="910463" y="2512441"/>
                  </a:lnTo>
                  <a:lnTo>
                    <a:pt x="910463" y="2451735"/>
                  </a:lnTo>
                  <a:close/>
                </a:path>
                <a:path w="7414895" h="2607310">
                  <a:moveTo>
                    <a:pt x="974471" y="1503045"/>
                  </a:moveTo>
                  <a:lnTo>
                    <a:pt x="912495" y="1503045"/>
                  </a:lnTo>
                  <a:lnTo>
                    <a:pt x="912495" y="1472311"/>
                  </a:lnTo>
                  <a:lnTo>
                    <a:pt x="953897" y="1472311"/>
                  </a:lnTo>
                  <a:lnTo>
                    <a:pt x="953897" y="1455547"/>
                  </a:lnTo>
                  <a:lnTo>
                    <a:pt x="873760" y="1455547"/>
                  </a:lnTo>
                  <a:lnTo>
                    <a:pt x="873760" y="1416558"/>
                  </a:lnTo>
                  <a:lnTo>
                    <a:pt x="951484" y="1416558"/>
                  </a:lnTo>
                  <a:lnTo>
                    <a:pt x="951484" y="1399667"/>
                  </a:lnTo>
                  <a:lnTo>
                    <a:pt x="853440" y="1399667"/>
                  </a:lnTo>
                  <a:lnTo>
                    <a:pt x="853440" y="1472311"/>
                  </a:lnTo>
                  <a:lnTo>
                    <a:pt x="892302" y="1472311"/>
                  </a:lnTo>
                  <a:lnTo>
                    <a:pt x="892302" y="1503045"/>
                  </a:lnTo>
                  <a:lnTo>
                    <a:pt x="830580" y="1503045"/>
                  </a:lnTo>
                  <a:lnTo>
                    <a:pt x="830580" y="1519936"/>
                  </a:lnTo>
                  <a:lnTo>
                    <a:pt x="974471" y="1519936"/>
                  </a:lnTo>
                  <a:lnTo>
                    <a:pt x="974471" y="1503045"/>
                  </a:lnTo>
                  <a:close/>
                </a:path>
                <a:path w="7414895" h="2607310">
                  <a:moveTo>
                    <a:pt x="1028954" y="1038098"/>
                  </a:moveTo>
                  <a:lnTo>
                    <a:pt x="1008761" y="1038098"/>
                  </a:lnTo>
                  <a:lnTo>
                    <a:pt x="1008761" y="1059561"/>
                  </a:lnTo>
                  <a:lnTo>
                    <a:pt x="1008761" y="1075817"/>
                  </a:lnTo>
                  <a:lnTo>
                    <a:pt x="1008761" y="1090930"/>
                  </a:lnTo>
                  <a:lnTo>
                    <a:pt x="979170" y="1090930"/>
                  </a:lnTo>
                  <a:lnTo>
                    <a:pt x="979170" y="1075817"/>
                  </a:lnTo>
                  <a:lnTo>
                    <a:pt x="1008761" y="1075817"/>
                  </a:lnTo>
                  <a:lnTo>
                    <a:pt x="1008761" y="1059561"/>
                  </a:lnTo>
                  <a:lnTo>
                    <a:pt x="979170" y="1059561"/>
                  </a:lnTo>
                  <a:lnTo>
                    <a:pt x="979170" y="1046861"/>
                  </a:lnTo>
                  <a:lnTo>
                    <a:pt x="959485" y="1046861"/>
                  </a:lnTo>
                  <a:lnTo>
                    <a:pt x="959485" y="1063752"/>
                  </a:lnTo>
                  <a:lnTo>
                    <a:pt x="959485" y="1101852"/>
                  </a:lnTo>
                  <a:lnTo>
                    <a:pt x="924687" y="1101852"/>
                  </a:lnTo>
                  <a:lnTo>
                    <a:pt x="924687" y="1063752"/>
                  </a:lnTo>
                  <a:lnTo>
                    <a:pt x="959485" y="1063752"/>
                  </a:lnTo>
                  <a:lnTo>
                    <a:pt x="959485" y="1046861"/>
                  </a:lnTo>
                  <a:lnTo>
                    <a:pt x="905002" y="1046861"/>
                  </a:lnTo>
                  <a:lnTo>
                    <a:pt x="905002" y="1118743"/>
                  </a:lnTo>
                  <a:lnTo>
                    <a:pt x="979170" y="1118743"/>
                  </a:lnTo>
                  <a:lnTo>
                    <a:pt x="979170" y="1107186"/>
                  </a:lnTo>
                  <a:lnTo>
                    <a:pt x="1008761" y="1107186"/>
                  </a:lnTo>
                  <a:lnTo>
                    <a:pt x="1008761" y="1127633"/>
                  </a:lnTo>
                  <a:lnTo>
                    <a:pt x="1028954" y="1127633"/>
                  </a:lnTo>
                  <a:lnTo>
                    <a:pt x="1028954" y="1107186"/>
                  </a:lnTo>
                  <a:lnTo>
                    <a:pt x="1028954" y="1101852"/>
                  </a:lnTo>
                  <a:lnTo>
                    <a:pt x="1028954" y="1090930"/>
                  </a:lnTo>
                  <a:lnTo>
                    <a:pt x="1028954" y="1075817"/>
                  </a:lnTo>
                  <a:lnTo>
                    <a:pt x="1028954" y="1063752"/>
                  </a:lnTo>
                  <a:lnTo>
                    <a:pt x="1028954" y="1059561"/>
                  </a:lnTo>
                  <a:lnTo>
                    <a:pt x="1028954" y="1038098"/>
                  </a:lnTo>
                  <a:close/>
                </a:path>
                <a:path w="7414895" h="2607310">
                  <a:moveTo>
                    <a:pt x="1030351" y="1160653"/>
                  </a:moveTo>
                  <a:lnTo>
                    <a:pt x="1009904" y="1133830"/>
                  </a:lnTo>
                  <a:lnTo>
                    <a:pt x="1009904" y="1156081"/>
                  </a:lnTo>
                  <a:lnTo>
                    <a:pt x="1009904" y="1165479"/>
                  </a:lnTo>
                  <a:lnTo>
                    <a:pt x="1007364" y="1169162"/>
                  </a:lnTo>
                  <a:lnTo>
                    <a:pt x="1002157" y="1172083"/>
                  </a:lnTo>
                  <a:lnTo>
                    <a:pt x="996950" y="1174877"/>
                  </a:lnTo>
                  <a:lnTo>
                    <a:pt x="989330" y="1176274"/>
                  </a:lnTo>
                  <a:lnTo>
                    <a:pt x="968883" y="1176274"/>
                  </a:lnTo>
                  <a:lnTo>
                    <a:pt x="961263" y="1174877"/>
                  </a:lnTo>
                  <a:lnTo>
                    <a:pt x="951103" y="1169035"/>
                  </a:lnTo>
                  <a:lnTo>
                    <a:pt x="948639" y="1165479"/>
                  </a:lnTo>
                  <a:lnTo>
                    <a:pt x="948639" y="1156081"/>
                  </a:lnTo>
                  <a:lnTo>
                    <a:pt x="951103" y="1152398"/>
                  </a:lnTo>
                  <a:lnTo>
                    <a:pt x="956056" y="1149477"/>
                  </a:lnTo>
                  <a:lnTo>
                    <a:pt x="961136" y="1146556"/>
                  </a:lnTo>
                  <a:lnTo>
                    <a:pt x="968756" y="1145032"/>
                  </a:lnTo>
                  <a:lnTo>
                    <a:pt x="989457" y="1145032"/>
                  </a:lnTo>
                  <a:lnTo>
                    <a:pt x="997204" y="1146556"/>
                  </a:lnTo>
                  <a:lnTo>
                    <a:pt x="1007364" y="1152398"/>
                  </a:lnTo>
                  <a:lnTo>
                    <a:pt x="1009904" y="1156081"/>
                  </a:lnTo>
                  <a:lnTo>
                    <a:pt x="1009904" y="1133830"/>
                  </a:lnTo>
                  <a:lnTo>
                    <a:pt x="1009269" y="1133487"/>
                  </a:lnTo>
                  <a:lnTo>
                    <a:pt x="1000531" y="1130668"/>
                  </a:lnTo>
                  <a:lnTo>
                    <a:pt x="990498" y="1128966"/>
                  </a:lnTo>
                  <a:lnTo>
                    <a:pt x="979170" y="1128395"/>
                  </a:lnTo>
                  <a:lnTo>
                    <a:pt x="967879" y="1128966"/>
                  </a:lnTo>
                  <a:lnTo>
                    <a:pt x="931519" y="1147699"/>
                  </a:lnTo>
                  <a:lnTo>
                    <a:pt x="928116" y="1160653"/>
                  </a:lnTo>
                  <a:lnTo>
                    <a:pt x="928966" y="1167549"/>
                  </a:lnTo>
                  <a:lnTo>
                    <a:pt x="967828" y="1192364"/>
                  </a:lnTo>
                  <a:lnTo>
                    <a:pt x="979170" y="1192911"/>
                  </a:lnTo>
                  <a:lnTo>
                    <a:pt x="990498" y="1192364"/>
                  </a:lnTo>
                  <a:lnTo>
                    <a:pt x="1024953" y="1176274"/>
                  </a:lnTo>
                  <a:lnTo>
                    <a:pt x="1026934" y="1173721"/>
                  </a:lnTo>
                  <a:lnTo>
                    <a:pt x="1029487" y="1167549"/>
                  </a:lnTo>
                  <a:lnTo>
                    <a:pt x="1030351" y="1160653"/>
                  </a:lnTo>
                  <a:close/>
                </a:path>
                <a:path w="7414895" h="2607310">
                  <a:moveTo>
                    <a:pt x="1066292" y="2576830"/>
                  </a:moveTo>
                  <a:lnTo>
                    <a:pt x="1065453" y="2570264"/>
                  </a:lnTo>
                  <a:lnTo>
                    <a:pt x="1062939" y="2564434"/>
                  </a:lnTo>
                  <a:lnTo>
                    <a:pt x="1062367" y="2563761"/>
                  </a:lnTo>
                  <a:lnTo>
                    <a:pt x="1058735" y="2559354"/>
                  </a:lnTo>
                  <a:lnTo>
                    <a:pt x="1052830" y="2554998"/>
                  </a:lnTo>
                  <a:lnTo>
                    <a:pt x="1045718" y="2551773"/>
                  </a:lnTo>
                  <a:lnTo>
                    <a:pt x="1045718" y="2576830"/>
                  </a:lnTo>
                  <a:lnTo>
                    <a:pt x="1045718" y="2581021"/>
                  </a:lnTo>
                  <a:lnTo>
                    <a:pt x="1043051" y="2584196"/>
                  </a:lnTo>
                  <a:lnTo>
                    <a:pt x="1037717" y="2586748"/>
                  </a:lnTo>
                  <a:lnTo>
                    <a:pt x="1032256" y="2589161"/>
                  </a:lnTo>
                  <a:lnTo>
                    <a:pt x="1024255" y="2590292"/>
                  </a:lnTo>
                  <a:lnTo>
                    <a:pt x="1003173" y="2590292"/>
                  </a:lnTo>
                  <a:lnTo>
                    <a:pt x="995172" y="2589161"/>
                  </a:lnTo>
                  <a:lnTo>
                    <a:pt x="989711" y="2586748"/>
                  </a:lnTo>
                  <a:lnTo>
                    <a:pt x="984377" y="2584196"/>
                  </a:lnTo>
                  <a:lnTo>
                    <a:pt x="981583" y="2581021"/>
                  </a:lnTo>
                  <a:lnTo>
                    <a:pt x="981583" y="2576830"/>
                  </a:lnTo>
                  <a:lnTo>
                    <a:pt x="983602" y="2571089"/>
                  </a:lnTo>
                  <a:lnTo>
                    <a:pt x="989634" y="2567013"/>
                  </a:lnTo>
                  <a:lnTo>
                    <a:pt x="999680" y="2564561"/>
                  </a:lnTo>
                  <a:lnTo>
                    <a:pt x="1013714" y="2563761"/>
                  </a:lnTo>
                  <a:lnTo>
                    <a:pt x="1027709" y="2564561"/>
                  </a:lnTo>
                  <a:lnTo>
                    <a:pt x="1037717" y="2567013"/>
                  </a:lnTo>
                  <a:lnTo>
                    <a:pt x="1043711" y="2571089"/>
                  </a:lnTo>
                  <a:lnTo>
                    <a:pt x="1045718" y="2576830"/>
                  </a:lnTo>
                  <a:lnTo>
                    <a:pt x="1045718" y="2551773"/>
                  </a:lnTo>
                  <a:lnTo>
                    <a:pt x="1045298" y="2551569"/>
                  </a:lnTo>
                  <a:lnTo>
                    <a:pt x="1036269" y="2549106"/>
                  </a:lnTo>
                  <a:lnTo>
                    <a:pt x="1025728" y="2547620"/>
                  </a:lnTo>
                  <a:lnTo>
                    <a:pt x="1013714" y="2547124"/>
                  </a:lnTo>
                  <a:lnTo>
                    <a:pt x="1001776" y="2547594"/>
                  </a:lnTo>
                  <a:lnTo>
                    <a:pt x="964438" y="2564346"/>
                  </a:lnTo>
                  <a:lnTo>
                    <a:pt x="961009" y="2576830"/>
                  </a:lnTo>
                  <a:lnTo>
                    <a:pt x="961859" y="2583573"/>
                  </a:lnTo>
                  <a:lnTo>
                    <a:pt x="1001763" y="2606306"/>
                  </a:lnTo>
                  <a:lnTo>
                    <a:pt x="1013714" y="2606802"/>
                  </a:lnTo>
                  <a:lnTo>
                    <a:pt x="1025652" y="2606306"/>
                  </a:lnTo>
                  <a:lnTo>
                    <a:pt x="1062266" y="2590292"/>
                  </a:lnTo>
                  <a:lnTo>
                    <a:pt x="1062926" y="2589504"/>
                  </a:lnTo>
                  <a:lnTo>
                    <a:pt x="1065453" y="2583573"/>
                  </a:lnTo>
                  <a:lnTo>
                    <a:pt x="1066292" y="2576830"/>
                  </a:lnTo>
                  <a:close/>
                </a:path>
                <a:path w="7414895" h="2607310">
                  <a:moveTo>
                    <a:pt x="1085596" y="2524887"/>
                  </a:moveTo>
                  <a:lnTo>
                    <a:pt x="1049401" y="2524887"/>
                  </a:lnTo>
                  <a:lnTo>
                    <a:pt x="1049401" y="2512568"/>
                  </a:lnTo>
                  <a:lnTo>
                    <a:pt x="1049401" y="2512441"/>
                  </a:lnTo>
                  <a:lnTo>
                    <a:pt x="1049401" y="2506853"/>
                  </a:lnTo>
                  <a:lnTo>
                    <a:pt x="1056652" y="2502547"/>
                  </a:lnTo>
                  <a:lnTo>
                    <a:pt x="1061402" y="2497709"/>
                  </a:lnTo>
                  <a:lnTo>
                    <a:pt x="1061859" y="2497251"/>
                  </a:lnTo>
                  <a:lnTo>
                    <a:pt x="1064983" y="2490978"/>
                  </a:lnTo>
                  <a:lnTo>
                    <a:pt x="1066038" y="2483739"/>
                  </a:lnTo>
                  <a:lnTo>
                    <a:pt x="1065174" y="2477173"/>
                  </a:lnTo>
                  <a:lnTo>
                    <a:pt x="1045464" y="2458859"/>
                  </a:lnTo>
                  <a:lnTo>
                    <a:pt x="1045464" y="2479294"/>
                  </a:lnTo>
                  <a:lnTo>
                    <a:pt x="1045464" y="2483739"/>
                  </a:lnTo>
                  <a:lnTo>
                    <a:pt x="1043482" y="2489835"/>
                  </a:lnTo>
                  <a:lnTo>
                    <a:pt x="1037539" y="2494203"/>
                  </a:lnTo>
                  <a:lnTo>
                    <a:pt x="1029335" y="2496388"/>
                  </a:lnTo>
                  <a:lnTo>
                    <a:pt x="1029335" y="2512568"/>
                  </a:lnTo>
                  <a:lnTo>
                    <a:pt x="1029335" y="2524887"/>
                  </a:lnTo>
                  <a:lnTo>
                    <a:pt x="997839" y="2524887"/>
                  </a:lnTo>
                  <a:lnTo>
                    <a:pt x="997839" y="2512441"/>
                  </a:lnTo>
                  <a:lnTo>
                    <a:pt x="1002665" y="2513076"/>
                  </a:lnTo>
                  <a:lnTo>
                    <a:pt x="1007999" y="2513330"/>
                  </a:lnTo>
                  <a:lnTo>
                    <a:pt x="1019302" y="2513330"/>
                  </a:lnTo>
                  <a:lnTo>
                    <a:pt x="1024509" y="2513076"/>
                  </a:lnTo>
                  <a:lnTo>
                    <a:pt x="1029335" y="2512568"/>
                  </a:lnTo>
                  <a:lnTo>
                    <a:pt x="1029335" y="2496388"/>
                  </a:lnTo>
                  <a:lnTo>
                    <a:pt x="1027620" y="2496832"/>
                  </a:lnTo>
                  <a:lnTo>
                    <a:pt x="1013714" y="2497709"/>
                  </a:lnTo>
                  <a:lnTo>
                    <a:pt x="1003554" y="2497709"/>
                  </a:lnTo>
                  <a:lnTo>
                    <a:pt x="995807" y="2496439"/>
                  </a:lnTo>
                  <a:lnTo>
                    <a:pt x="990219" y="2494026"/>
                  </a:lnTo>
                  <a:lnTo>
                    <a:pt x="984758" y="2491486"/>
                  </a:lnTo>
                  <a:lnTo>
                    <a:pt x="981964" y="2488057"/>
                  </a:lnTo>
                  <a:lnTo>
                    <a:pt x="981964" y="2479294"/>
                  </a:lnTo>
                  <a:lnTo>
                    <a:pt x="984631" y="2475992"/>
                  </a:lnTo>
                  <a:lnTo>
                    <a:pt x="990092" y="2473452"/>
                  </a:lnTo>
                  <a:lnTo>
                    <a:pt x="995426" y="2470912"/>
                  </a:lnTo>
                  <a:lnTo>
                    <a:pt x="1003300" y="2469642"/>
                  </a:lnTo>
                  <a:lnTo>
                    <a:pt x="1024255" y="2469642"/>
                  </a:lnTo>
                  <a:lnTo>
                    <a:pt x="1032129" y="2470912"/>
                  </a:lnTo>
                  <a:lnTo>
                    <a:pt x="1042797" y="2475992"/>
                  </a:lnTo>
                  <a:lnTo>
                    <a:pt x="1045464" y="2479294"/>
                  </a:lnTo>
                  <a:lnTo>
                    <a:pt x="1045464" y="2458859"/>
                  </a:lnTo>
                  <a:lnTo>
                    <a:pt x="1044943" y="2458618"/>
                  </a:lnTo>
                  <a:lnTo>
                    <a:pt x="1035977" y="2456205"/>
                  </a:lnTo>
                  <a:lnTo>
                    <a:pt x="1025563" y="2454757"/>
                  </a:lnTo>
                  <a:lnTo>
                    <a:pt x="1013714" y="2454275"/>
                  </a:lnTo>
                  <a:lnTo>
                    <a:pt x="1001852" y="2454757"/>
                  </a:lnTo>
                  <a:lnTo>
                    <a:pt x="964793" y="2471369"/>
                  </a:lnTo>
                  <a:lnTo>
                    <a:pt x="961390" y="2483739"/>
                  </a:lnTo>
                  <a:lnTo>
                    <a:pt x="962406" y="2490914"/>
                  </a:lnTo>
                  <a:lnTo>
                    <a:pt x="965492" y="2497163"/>
                  </a:lnTo>
                  <a:lnTo>
                    <a:pt x="970648" y="2502484"/>
                  </a:lnTo>
                  <a:lnTo>
                    <a:pt x="977900" y="2506853"/>
                  </a:lnTo>
                  <a:lnTo>
                    <a:pt x="977900" y="2524887"/>
                  </a:lnTo>
                  <a:lnTo>
                    <a:pt x="941832" y="2524887"/>
                  </a:lnTo>
                  <a:lnTo>
                    <a:pt x="941832" y="2541778"/>
                  </a:lnTo>
                  <a:lnTo>
                    <a:pt x="1085596" y="2541778"/>
                  </a:lnTo>
                  <a:lnTo>
                    <a:pt x="1085596" y="2524887"/>
                  </a:lnTo>
                  <a:close/>
                </a:path>
                <a:path w="7414895" h="2607310">
                  <a:moveTo>
                    <a:pt x="1929384" y="2518283"/>
                  </a:moveTo>
                  <a:lnTo>
                    <a:pt x="1922272" y="2509266"/>
                  </a:lnTo>
                  <a:lnTo>
                    <a:pt x="1920875" y="2508631"/>
                  </a:lnTo>
                  <a:lnTo>
                    <a:pt x="1919351" y="2508250"/>
                  </a:lnTo>
                  <a:lnTo>
                    <a:pt x="1917700" y="2508250"/>
                  </a:lnTo>
                  <a:lnTo>
                    <a:pt x="1916049" y="2508250"/>
                  </a:lnTo>
                  <a:lnTo>
                    <a:pt x="1906003" y="2518283"/>
                  </a:lnTo>
                  <a:lnTo>
                    <a:pt x="1906003" y="2521585"/>
                  </a:lnTo>
                  <a:lnTo>
                    <a:pt x="1906397" y="2523109"/>
                  </a:lnTo>
                  <a:lnTo>
                    <a:pt x="1907032" y="2524506"/>
                  </a:lnTo>
                  <a:lnTo>
                    <a:pt x="1907654" y="2526030"/>
                  </a:lnTo>
                  <a:lnTo>
                    <a:pt x="1916049" y="2531618"/>
                  </a:lnTo>
                  <a:lnTo>
                    <a:pt x="1919351" y="2531618"/>
                  </a:lnTo>
                  <a:lnTo>
                    <a:pt x="1920875" y="2531364"/>
                  </a:lnTo>
                  <a:lnTo>
                    <a:pt x="1922272" y="2530729"/>
                  </a:lnTo>
                  <a:lnTo>
                    <a:pt x="1923796" y="2530094"/>
                  </a:lnTo>
                  <a:lnTo>
                    <a:pt x="1924939" y="2529332"/>
                  </a:lnTo>
                  <a:lnTo>
                    <a:pt x="1925942" y="2528189"/>
                  </a:lnTo>
                  <a:lnTo>
                    <a:pt x="1927098" y="2527173"/>
                  </a:lnTo>
                  <a:lnTo>
                    <a:pt x="1927860" y="2526030"/>
                  </a:lnTo>
                  <a:lnTo>
                    <a:pt x="1928495" y="2524506"/>
                  </a:lnTo>
                  <a:lnTo>
                    <a:pt x="1929117" y="2523109"/>
                  </a:lnTo>
                  <a:lnTo>
                    <a:pt x="1929384" y="2521585"/>
                  </a:lnTo>
                  <a:lnTo>
                    <a:pt x="1929384" y="2518283"/>
                  </a:lnTo>
                  <a:close/>
                </a:path>
                <a:path w="7414895" h="2607310">
                  <a:moveTo>
                    <a:pt x="1929384" y="2335403"/>
                  </a:moveTo>
                  <a:lnTo>
                    <a:pt x="1922272" y="2326386"/>
                  </a:lnTo>
                  <a:lnTo>
                    <a:pt x="1920875" y="2325751"/>
                  </a:lnTo>
                  <a:lnTo>
                    <a:pt x="1919351" y="2325370"/>
                  </a:lnTo>
                  <a:lnTo>
                    <a:pt x="1917700" y="2325370"/>
                  </a:lnTo>
                  <a:lnTo>
                    <a:pt x="1916049" y="2325370"/>
                  </a:lnTo>
                  <a:lnTo>
                    <a:pt x="1906003" y="2335403"/>
                  </a:lnTo>
                  <a:lnTo>
                    <a:pt x="1906003" y="2338705"/>
                  </a:lnTo>
                  <a:lnTo>
                    <a:pt x="1906397" y="2340229"/>
                  </a:lnTo>
                  <a:lnTo>
                    <a:pt x="1907032" y="2341626"/>
                  </a:lnTo>
                  <a:lnTo>
                    <a:pt x="1907654" y="2343150"/>
                  </a:lnTo>
                  <a:lnTo>
                    <a:pt x="1916049" y="2348738"/>
                  </a:lnTo>
                  <a:lnTo>
                    <a:pt x="1919351" y="2348738"/>
                  </a:lnTo>
                  <a:lnTo>
                    <a:pt x="1920875" y="2348484"/>
                  </a:lnTo>
                  <a:lnTo>
                    <a:pt x="1922272" y="2347849"/>
                  </a:lnTo>
                  <a:lnTo>
                    <a:pt x="1923796" y="2347214"/>
                  </a:lnTo>
                  <a:lnTo>
                    <a:pt x="1924939" y="2346452"/>
                  </a:lnTo>
                  <a:lnTo>
                    <a:pt x="1925942" y="2345309"/>
                  </a:lnTo>
                  <a:lnTo>
                    <a:pt x="1927098" y="2344293"/>
                  </a:lnTo>
                  <a:lnTo>
                    <a:pt x="1927860" y="2343150"/>
                  </a:lnTo>
                  <a:lnTo>
                    <a:pt x="1928495" y="2341626"/>
                  </a:lnTo>
                  <a:lnTo>
                    <a:pt x="1929117" y="2340229"/>
                  </a:lnTo>
                  <a:lnTo>
                    <a:pt x="1929384" y="2338705"/>
                  </a:lnTo>
                  <a:lnTo>
                    <a:pt x="1929384" y="2335403"/>
                  </a:lnTo>
                  <a:close/>
                </a:path>
                <a:path w="7414895" h="2607310">
                  <a:moveTo>
                    <a:pt x="1929384" y="2152523"/>
                  </a:moveTo>
                  <a:lnTo>
                    <a:pt x="1922272" y="2143506"/>
                  </a:lnTo>
                  <a:lnTo>
                    <a:pt x="1920875" y="2142871"/>
                  </a:lnTo>
                  <a:lnTo>
                    <a:pt x="1919351" y="2142490"/>
                  </a:lnTo>
                  <a:lnTo>
                    <a:pt x="1917700" y="2142490"/>
                  </a:lnTo>
                  <a:lnTo>
                    <a:pt x="1916049" y="2142490"/>
                  </a:lnTo>
                  <a:lnTo>
                    <a:pt x="1906003" y="2152523"/>
                  </a:lnTo>
                  <a:lnTo>
                    <a:pt x="1906003" y="2155825"/>
                  </a:lnTo>
                  <a:lnTo>
                    <a:pt x="1906397" y="2157349"/>
                  </a:lnTo>
                  <a:lnTo>
                    <a:pt x="1907032" y="2158746"/>
                  </a:lnTo>
                  <a:lnTo>
                    <a:pt x="1907654" y="2160270"/>
                  </a:lnTo>
                  <a:lnTo>
                    <a:pt x="1916049" y="2165858"/>
                  </a:lnTo>
                  <a:lnTo>
                    <a:pt x="1919351" y="2165858"/>
                  </a:lnTo>
                  <a:lnTo>
                    <a:pt x="1920875" y="2165604"/>
                  </a:lnTo>
                  <a:lnTo>
                    <a:pt x="1922272" y="2164969"/>
                  </a:lnTo>
                  <a:lnTo>
                    <a:pt x="1923796" y="2164334"/>
                  </a:lnTo>
                  <a:lnTo>
                    <a:pt x="1924939" y="2163572"/>
                  </a:lnTo>
                  <a:lnTo>
                    <a:pt x="1925942" y="2162429"/>
                  </a:lnTo>
                  <a:lnTo>
                    <a:pt x="1927098" y="2161413"/>
                  </a:lnTo>
                  <a:lnTo>
                    <a:pt x="1927860" y="2160270"/>
                  </a:lnTo>
                  <a:lnTo>
                    <a:pt x="1928495" y="2158746"/>
                  </a:lnTo>
                  <a:lnTo>
                    <a:pt x="1929117" y="2157349"/>
                  </a:lnTo>
                  <a:lnTo>
                    <a:pt x="1929384" y="2155825"/>
                  </a:lnTo>
                  <a:lnTo>
                    <a:pt x="1929384" y="2152523"/>
                  </a:lnTo>
                  <a:close/>
                </a:path>
                <a:path w="7414895" h="2607310">
                  <a:moveTo>
                    <a:pt x="1972945" y="749173"/>
                  </a:moveTo>
                  <a:lnTo>
                    <a:pt x="1960372" y="722985"/>
                  </a:lnTo>
                  <a:lnTo>
                    <a:pt x="1960372" y="757301"/>
                  </a:lnTo>
                  <a:lnTo>
                    <a:pt x="1957959" y="763016"/>
                  </a:lnTo>
                  <a:lnTo>
                    <a:pt x="1953260" y="767080"/>
                  </a:lnTo>
                  <a:lnTo>
                    <a:pt x="1948434" y="771144"/>
                  </a:lnTo>
                  <a:lnTo>
                    <a:pt x="1941576" y="773176"/>
                  </a:lnTo>
                  <a:lnTo>
                    <a:pt x="1918843" y="773176"/>
                  </a:lnTo>
                  <a:lnTo>
                    <a:pt x="1918843" y="727710"/>
                  </a:lnTo>
                  <a:lnTo>
                    <a:pt x="1934210" y="727710"/>
                  </a:lnTo>
                  <a:lnTo>
                    <a:pt x="1960372" y="757301"/>
                  </a:lnTo>
                  <a:lnTo>
                    <a:pt x="1960372" y="722985"/>
                  </a:lnTo>
                  <a:lnTo>
                    <a:pt x="1958022" y="721309"/>
                  </a:lnTo>
                  <a:lnTo>
                    <a:pt x="1951774" y="718654"/>
                  </a:lnTo>
                  <a:lnTo>
                    <a:pt x="1944547" y="717067"/>
                  </a:lnTo>
                  <a:lnTo>
                    <a:pt x="1936369" y="716534"/>
                  </a:lnTo>
                  <a:lnTo>
                    <a:pt x="1906892" y="716534"/>
                  </a:lnTo>
                  <a:lnTo>
                    <a:pt x="1906892" y="826135"/>
                  </a:lnTo>
                  <a:lnTo>
                    <a:pt x="1918843" y="826135"/>
                  </a:lnTo>
                  <a:lnTo>
                    <a:pt x="1918843" y="784479"/>
                  </a:lnTo>
                  <a:lnTo>
                    <a:pt x="1933575" y="784479"/>
                  </a:lnTo>
                  <a:lnTo>
                    <a:pt x="1970100" y="763651"/>
                  </a:lnTo>
                  <a:lnTo>
                    <a:pt x="1972221" y="756793"/>
                  </a:lnTo>
                  <a:lnTo>
                    <a:pt x="1972945" y="749173"/>
                  </a:lnTo>
                  <a:close/>
                </a:path>
                <a:path w="7414895" h="2607310">
                  <a:moveTo>
                    <a:pt x="1978406" y="1401064"/>
                  </a:moveTo>
                  <a:lnTo>
                    <a:pt x="1914766" y="1401064"/>
                  </a:lnTo>
                  <a:lnTo>
                    <a:pt x="1914766" y="1410970"/>
                  </a:lnTo>
                  <a:lnTo>
                    <a:pt x="1965325" y="1410970"/>
                  </a:lnTo>
                  <a:lnTo>
                    <a:pt x="1964182" y="1416558"/>
                  </a:lnTo>
                  <a:lnTo>
                    <a:pt x="1962150" y="1422273"/>
                  </a:lnTo>
                  <a:lnTo>
                    <a:pt x="1959216" y="1427988"/>
                  </a:lnTo>
                  <a:lnTo>
                    <a:pt x="1909318" y="1431290"/>
                  </a:lnTo>
                  <a:lnTo>
                    <a:pt x="1913242" y="1441704"/>
                  </a:lnTo>
                  <a:lnTo>
                    <a:pt x="1953260" y="1437386"/>
                  </a:lnTo>
                  <a:lnTo>
                    <a:pt x="1943684" y="1448320"/>
                  </a:lnTo>
                  <a:lnTo>
                    <a:pt x="1932508" y="1457693"/>
                  </a:lnTo>
                  <a:lnTo>
                    <a:pt x="1919732" y="1465516"/>
                  </a:lnTo>
                  <a:lnTo>
                    <a:pt x="1905381" y="1471803"/>
                  </a:lnTo>
                  <a:lnTo>
                    <a:pt x="1912747" y="1480693"/>
                  </a:lnTo>
                  <a:lnTo>
                    <a:pt x="1949475" y="1457109"/>
                  </a:lnTo>
                  <a:lnTo>
                    <a:pt x="1972132" y="1425371"/>
                  </a:lnTo>
                  <a:lnTo>
                    <a:pt x="1976158" y="1413522"/>
                  </a:lnTo>
                  <a:lnTo>
                    <a:pt x="1978406" y="1401064"/>
                  </a:lnTo>
                  <a:close/>
                </a:path>
                <a:path w="7414895" h="2607310">
                  <a:moveTo>
                    <a:pt x="1994408" y="1064514"/>
                  </a:moveTo>
                  <a:lnTo>
                    <a:pt x="1982216" y="1064514"/>
                  </a:lnTo>
                  <a:lnTo>
                    <a:pt x="1982330" y="1151763"/>
                  </a:lnTo>
                  <a:lnTo>
                    <a:pt x="1982597" y="1155319"/>
                  </a:lnTo>
                  <a:lnTo>
                    <a:pt x="1983105" y="1159002"/>
                  </a:lnTo>
                  <a:lnTo>
                    <a:pt x="1982724" y="1159002"/>
                  </a:lnTo>
                  <a:lnTo>
                    <a:pt x="1982470" y="1158113"/>
                  </a:lnTo>
                  <a:lnTo>
                    <a:pt x="1980946" y="1155700"/>
                  </a:lnTo>
                  <a:lnTo>
                    <a:pt x="1978406" y="1151763"/>
                  </a:lnTo>
                  <a:lnTo>
                    <a:pt x="1931924" y="1078865"/>
                  </a:lnTo>
                  <a:lnTo>
                    <a:pt x="1922767" y="1064514"/>
                  </a:lnTo>
                  <a:lnTo>
                    <a:pt x="1906892" y="1064514"/>
                  </a:lnTo>
                  <a:lnTo>
                    <a:pt x="1906892" y="1174115"/>
                  </a:lnTo>
                  <a:lnTo>
                    <a:pt x="1918970" y="1174115"/>
                  </a:lnTo>
                  <a:lnTo>
                    <a:pt x="1918906" y="1085596"/>
                  </a:lnTo>
                  <a:lnTo>
                    <a:pt x="1918703" y="1081532"/>
                  </a:lnTo>
                  <a:lnTo>
                    <a:pt x="1918462" y="1078865"/>
                  </a:lnTo>
                  <a:lnTo>
                    <a:pt x="1918843" y="1078865"/>
                  </a:lnTo>
                  <a:lnTo>
                    <a:pt x="1919859" y="1081532"/>
                  </a:lnTo>
                  <a:lnTo>
                    <a:pt x="1921002" y="1083818"/>
                  </a:lnTo>
                  <a:lnTo>
                    <a:pt x="1922272" y="1085596"/>
                  </a:lnTo>
                  <a:lnTo>
                    <a:pt x="1979422" y="1174115"/>
                  </a:lnTo>
                  <a:lnTo>
                    <a:pt x="1994408" y="1174115"/>
                  </a:lnTo>
                  <a:lnTo>
                    <a:pt x="1994408" y="1159002"/>
                  </a:lnTo>
                  <a:lnTo>
                    <a:pt x="1994408" y="1064514"/>
                  </a:lnTo>
                  <a:close/>
                </a:path>
                <a:path w="7414895" h="2607310">
                  <a:moveTo>
                    <a:pt x="2014601" y="454914"/>
                  </a:moveTo>
                  <a:lnTo>
                    <a:pt x="2010664" y="448437"/>
                  </a:lnTo>
                  <a:lnTo>
                    <a:pt x="2006549" y="446024"/>
                  </a:lnTo>
                  <a:lnTo>
                    <a:pt x="2003044" y="443966"/>
                  </a:lnTo>
                  <a:lnTo>
                    <a:pt x="2003044" y="457708"/>
                  </a:lnTo>
                  <a:lnTo>
                    <a:pt x="2003044" y="468630"/>
                  </a:lnTo>
                  <a:lnTo>
                    <a:pt x="2000123" y="472821"/>
                  </a:lnTo>
                  <a:lnTo>
                    <a:pt x="1968627" y="480568"/>
                  </a:lnTo>
                  <a:lnTo>
                    <a:pt x="1960664" y="480288"/>
                  </a:lnTo>
                  <a:lnTo>
                    <a:pt x="1934083" y="468630"/>
                  </a:lnTo>
                  <a:lnTo>
                    <a:pt x="1934083" y="457708"/>
                  </a:lnTo>
                  <a:lnTo>
                    <a:pt x="1968627" y="446024"/>
                  </a:lnTo>
                  <a:lnTo>
                    <a:pt x="1976589" y="446316"/>
                  </a:lnTo>
                  <a:lnTo>
                    <a:pt x="2003044" y="457708"/>
                  </a:lnTo>
                  <a:lnTo>
                    <a:pt x="2003044" y="443966"/>
                  </a:lnTo>
                  <a:lnTo>
                    <a:pt x="1968627" y="436626"/>
                  </a:lnTo>
                  <a:lnTo>
                    <a:pt x="1958124" y="437083"/>
                  </a:lnTo>
                  <a:lnTo>
                    <a:pt x="1922526" y="454914"/>
                  </a:lnTo>
                  <a:lnTo>
                    <a:pt x="1922526" y="471551"/>
                  </a:lnTo>
                  <a:lnTo>
                    <a:pt x="1958073" y="489521"/>
                  </a:lnTo>
                  <a:lnTo>
                    <a:pt x="1968627" y="489966"/>
                  </a:lnTo>
                  <a:lnTo>
                    <a:pt x="1979104" y="489521"/>
                  </a:lnTo>
                  <a:lnTo>
                    <a:pt x="1988261" y="488175"/>
                  </a:lnTo>
                  <a:lnTo>
                    <a:pt x="1996109" y="485952"/>
                  </a:lnTo>
                  <a:lnTo>
                    <a:pt x="2002663" y="482854"/>
                  </a:lnTo>
                  <a:lnTo>
                    <a:pt x="2006447" y="480568"/>
                  </a:lnTo>
                  <a:lnTo>
                    <a:pt x="2010664" y="478028"/>
                  </a:lnTo>
                  <a:lnTo>
                    <a:pt x="2014601" y="471551"/>
                  </a:lnTo>
                  <a:lnTo>
                    <a:pt x="2014601" y="454914"/>
                  </a:lnTo>
                  <a:close/>
                </a:path>
                <a:path w="7414895" h="2607310">
                  <a:moveTo>
                    <a:pt x="2021332" y="1391920"/>
                  </a:moveTo>
                  <a:lnTo>
                    <a:pt x="2010156" y="1391920"/>
                  </a:lnTo>
                  <a:lnTo>
                    <a:pt x="2010156" y="1438910"/>
                  </a:lnTo>
                  <a:lnTo>
                    <a:pt x="1977136" y="1438910"/>
                  </a:lnTo>
                  <a:lnTo>
                    <a:pt x="1977136" y="1448816"/>
                  </a:lnTo>
                  <a:lnTo>
                    <a:pt x="2010156" y="1448816"/>
                  </a:lnTo>
                  <a:lnTo>
                    <a:pt x="2010156" y="1496568"/>
                  </a:lnTo>
                  <a:lnTo>
                    <a:pt x="2021332" y="1496568"/>
                  </a:lnTo>
                  <a:lnTo>
                    <a:pt x="2021332" y="1391920"/>
                  </a:lnTo>
                  <a:close/>
                </a:path>
                <a:path w="7414895" h="2607310">
                  <a:moveTo>
                    <a:pt x="2025396" y="1519809"/>
                  </a:moveTo>
                  <a:lnTo>
                    <a:pt x="1944497" y="1519809"/>
                  </a:lnTo>
                  <a:lnTo>
                    <a:pt x="1944497" y="1484503"/>
                  </a:lnTo>
                  <a:lnTo>
                    <a:pt x="1933321" y="1484503"/>
                  </a:lnTo>
                  <a:lnTo>
                    <a:pt x="1933321" y="1529842"/>
                  </a:lnTo>
                  <a:lnTo>
                    <a:pt x="2025396" y="1529842"/>
                  </a:lnTo>
                  <a:lnTo>
                    <a:pt x="2025396" y="1519809"/>
                  </a:lnTo>
                  <a:close/>
                </a:path>
                <a:path w="7414895" h="2607310">
                  <a:moveTo>
                    <a:pt x="2028190" y="391033"/>
                  </a:moveTo>
                  <a:lnTo>
                    <a:pt x="1986597" y="376237"/>
                  </a:lnTo>
                  <a:lnTo>
                    <a:pt x="1974723" y="361950"/>
                  </a:lnTo>
                  <a:lnTo>
                    <a:pt x="2020316" y="361950"/>
                  </a:lnTo>
                  <a:lnTo>
                    <a:pt x="2020316" y="351917"/>
                  </a:lnTo>
                  <a:lnTo>
                    <a:pt x="1916811" y="351917"/>
                  </a:lnTo>
                  <a:lnTo>
                    <a:pt x="1916811" y="361950"/>
                  </a:lnTo>
                  <a:lnTo>
                    <a:pt x="1962658" y="361950"/>
                  </a:lnTo>
                  <a:lnTo>
                    <a:pt x="1960079" y="366928"/>
                  </a:lnTo>
                  <a:lnTo>
                    <a:pt x="1926856" y="387819"/>
                  </a:lnTo>
                  <a:lnTo>
                    <a:pt x="1908937" y="391033"/>
                  </a:lnTo>
                  <a:lnTo>
                    <a:pt x="1915528" y="400050"/>
                  </a:lnTo>
                  <a:lnTo>
                    <a:pt x="1955279" y="384771"/>
                  </a:lnTo>
                  <a:lnTo>
                    <a:pt x="1968741" y="373126"/>
                  </a:lnTo>
                  <a:lnTo>
                    <a:pt x="1972119" y="377304"/>
                  </a:lnTo>
                  <a:lnTo>
                    <a:pt x="2005279" y="396087"/>
                  </a:lnTo>
                  <a:lnTo>
                    <a:pt x="2022348" y="400177"/>
                  </a:lnTo>
                  <a:lnTo>
                    <a:pt x="2028190" y="391033"/>
                  </a:lnTo>
                  <a:close/>
                </a:path>
                <a:path w="7414895" h="2607310">
                  <a:moveTo>
                    <a:pt x="2035175" y="415544"/>
                  </a:moveTo>
                  <a:lnTo>
                    <a:pt x="1974215" y="415544"/>
                  </a:lnTo>
                  <a:lnTo>
                    <a:pt x="1974215" y="394589"/>
                  </a:lnTo>
                  <a:lnTo>
                    <a:pt x="1962912" y="394589"/>
                  </a:lnTo>
                  <a:lnTo>
                    <a:pt x="1962912" y="415544"/>
                  </a:lnTo>
                  <a:lnTo>
                    <a:pt x="1901952" y="415544"/>
                  </a:lnTo>
                  <a:lnTo>
                    <a:pt x="1901952" y="425577"/>
                  </a:lnTo>
                  <a:lnTo>
                    <a:pt x="2035175" y="425577"/>
                  </a:lnTo>
                  <a:lnTo>
                    <a:pt x="2035175" y="415544"/>
                  </a:lnTo>
                  <a:close/>
                </a:path>
                <a:path w="7414895" h="2607310">
                  <a:moveTo>
                    <a:pt x="2042922" y="774954"/>
                  </a:moveTo>
                  <a:lnTo>
                    <a:pt x="2041207" y="762317"/>
                  </a:lnTo>
                  <a:lnTo>
                    <a:pt x="2037702" y="756158"/>
                  </a:lnTo>
                  <a:lnTo>
                    <a:pt x="2036076" y="753300"/>
                  </a:lnTo>
                  <a:lnTo>
                    <a:pt x="2027542" y="747915"/>
                  </a:lnTo>
                  <a:lnTo>
                    <a:pt x="2015617" y="746125"/>
                  </a:lnTo>
                  <a:lnTo>
                    <a:pt x="2008390" y="746582"/>
                  </a:lnTo>
                  <a:lnTo>
                    <a:pt x="2001608" y="747953"/>
                  </a:lnTo>
                  <a:lnTo>
                    <a:pt x="1995246" y="750252"/>
                  </a:lnTo>
                  <a:lnTo>
                    <a:pt x="1989328" y="753491"/>
                  </a:lnTo>
                  <a:lnTo>
                    <a:pt x="1989328" y="765937"/>
                  </a:lnTo>
                  <a:lnTo>
                    <a:pt x="1995106" y="761682"/>
                  </a:lnTo>
                  <a:lnTo>
                    <a:pt x="2001266" y="758621"/>
                  </a:lnTo>
                  <a:lnTo>
                    <a:pt x="2007793" y="756780"/>
                  </a:lnTo>
                  <a:lnTo>
                    <a:pt x="2014728" y="756158"/>
                  </a:lnTo>
                  <a:lnTo>
                    <a:pt x="2021865" y="757453"/>
                  </a:lnTo>
                  <a:lnTo>
                    <a:pt x="2026945" y="761288"/>
                  </a:lnTo>
                  <a:lnTo>
                    <a:pt x="2029968" y="767689"/>
                  </a:lnTo>
                  <a:lnTo>
                    <a:pt x="2030984" y="776605"/>
                  </a:lnTo>
                  <a:lnTo>
                    <a:pt x="2030984" y="786384"/>
                  </a:lnTo>
                  <a:lnTo>
                    <a:pt x="2030984" y="800989"/>
                  </a:lnTo>
                  <a:lnTo>
                    <a:pt x="2028952" y="806704"/>
                  </a:lnTo>
                  <a:lnTo>
                    <a:pt x="2024761" y="811149"/>
                  </a:lnTo>
                  <a:lnTo>
                    <a:pt x="2020697" y="815594"/>
                  </a:lnTo>
                  <a:lnTo>
                    <a:pt x="2015490" y="817753"/>
                  </a:lnTo>
                  <a:lnTo>
                    <a:pt x="2004568" y="817753"/>
                  </a:lnTo>
                  <a:lnTo>
                    <a:pt x="2000885" y="816610"/>
                  </a:lnTo>
                  <a:lnTo>
                    <a:pt x="1995297" y="811784"/>
                  </a:lnTo>
                  <a:lnTo>
                    <a:pt x="1993900" y="808482"/>
                  </a:lnTo>
                  <a:lnTo>
                    <a:pt x="1993900" y="799338"/>
                  </a:lnTo>
                  <a:lnTo>
                    <a:pt x="1995424" y="795528"/>
                  </a:lnTo>
                  <a:lnTo>
                    <a:pt x="2001266" y="791210"/>
                  </a:lnTo>
                  <a:lnTo>
                    <a:pt x="2005711" y="789686"/>
                  </a:lnTo>
                  <a:lnTo>
                    <a:pt x="2011934" y="788924"/>
                  </a:lnTo>
                  <a:lnTo>
                    <a:pt x="2030984" y="786384"/>
                  </a:lnTo>
                  <a:lnTo>
                    <a:pt x="2030984" y="776605"/>
                  </a:lnTo>
                  <a:lnTo>
                    <a:pt x="2007362" y="780034"/>
                  </a:lnTo>
                  <a:lnTo>
                    <a:pt x="1996109" y="782967"/>
                  </a:lnTo>
                  <a:lnTo>
                    <a:pt x="1988096" y="788162"/>
                  </a:lnTo>
                  <a:lnTo>
                    <a:pt x="1983295" y="795655"/>
                  </a:lnTo>
                  <a:lnTo>
                    <a:pt x="1981708" y="805434"/>
                  </a:lnTo>
                  <a:lnTo>
                    <a:pt x="1981708" y="812292"/>
                  </a:lnTo>
                  <a:lnTo>
                    <a:pt x="1983867" y="817753"/>
                  </a:lnTo>
                  <a:lnTo>
                    <a:pt x="1988439" y="821817"/>
                  </a:lnTo>
                  <a:lnTo>
                    <a:pt x="1992884" y="825881"/>
                  </a:lnTo>
                  <a:lnTo>
                    <a:pt x="1998980" y="827913"/>
                  </a:lnTo>
                  <a:lnTo>
                    <a:pt x="2006600" y="827913"/>
                  </a:lnTo>
                  <a:lnTo>
                    <a:pt x="2014093" y="827036"/>
                  </a:lnTo>
                  <a:lnTo>
                    <a:pt x="2020595" y="824395"/>
                  </a:lnTo>
                  <a:lnTo>
                    <a:pt x="2026094" y="819988"/>
                  </a:lnTo>
                  <a:lnTo>
                    <a:pt x="2027720" y="817753"/>
                  </a:lnTo>
                  <a:lnTo>
                    <a:pt x="2030603" y="813816"/>
                  </a:lnTo>
                  <a:lnTo>
                    <a:pt x="2031111" y="813816"/>
                  </a:lnTo>
                  <a:lnTo>
                    <a:pt x="2031111" y="826135"/>
                  </a:lnTo>
                  <a:lnTo>
                    <a:pt x="2042922" y="826135"/>
                  </a:lnTo>
                  <a:lnTo>
                    <a:pt x="2042922" y="813816"/>
                  </a:lnTo>
                  <a:lnTo>
                    <a:pt x="2042922" y="786384"/>
                  </a:lnTo>
                  <a:lnTo>
                    <a:pt x="2042922" y="774954"/>
                  </a:lnTo>
                  <a:close/>
                </a:path>
                <a:path w="7414895" h="2607310">
                  <a:moveTo>
                    <a:pt x="2105660" y="1064514"/>
                  </a:moveTo>
                  <a:lnTo>
                    <a:pt x="2093595" y="1064514"/>
                  </a:lnTo>
                  <a:lnTo>
                    <a:pt x="2093595" y="1112901"/>
                  </a:lnTo>
                  <a:lnTo>
                    <a:pt x="2036191" y="1112901"/>
                  </a:lnTo>
                  <a:lnTo>
                    <a:pt x="2036191" y="1064514"/>
                  </a:lnTo>
                  <a:lnTo>
                    <a:pt x="2024253" y="1064514"/>
                  </a:lnTo>
                  <a:lnTo>
                    <a:pt x="2024253" y="1174115"/>
                  </a:lnTo>
                  <a:lnTo>
                    <a:pt x="2036191" y="1174115"/>
                  </a:lnTo>
                  <a:lnTo>
                    <a:pt x="2036191" y="1123823"/>
                  </a:lnTo>
                  <a:lnTo>
                    <a:pt x="2093595" y="1123823"/>
                  </a:lnTo>
                  <a:lnTo>
                    <a:pt x="2093595" y="1174115"/>
                  </a:lnTo>
                  <a:lnTo>
                    <a:pt x="2105660" y="1174115"/>
                  </a:lnTo>
                  <a:lnTo>
                    <a:pt x="2105660" y="1123823"/>
                  </a:lnTo>
                  <a:lnTo>
                    <a:pt x="2105660" y="1112901"/>
                  </a:lnTo>
                  <a:lnTo>
                    <a:pt x="2105660" y="1064514"/>
                  </a:lnTo>
                  <a:close/>
                </a:path>
                <a:path w="7414895" h="2607310">
                  <a:moveTo>
                    <a:pt x="2122170" y="774954"/>
                  </a:moveTo>
                  <a:lnTo>
                    <a:pt x="2120455" y="762317"/>
                  </a:lnTo>
                  <a:lnTo>
                    <a:pt x="2116950" y="756158"/>
                  </a:lnTo>
                  <a:lnTo>
                    <a:pt x="2115324" y="753300"/>
                  </a:lnTo>
                  <a:lnTo>
                    <a:pt x="2106790" y="747915"/>
                  </a:lnTo>
                  <a:lnTo>
                    <a:pt x="2094865" y="746125"/>
                  </a:lnTo>
                  <a:lnTo>
                    <a:pt x="2087638" y="746582"/>
                  </a:lnTo>
                  <a:lnTo>
                    <a:pt x="2080856" y="747953"/>
                  </a:lnTo>
                  <a:lnTo>
                    <a:pt x="2074494" y="750252"/>
                  </a:lnTo>
                  <a:lnTo>
                    <a:pt x="2068576" y="753491"/>
                  </a:lnTo>
                  <a:lnTo>
                    <a:pt x="2068576" y="765937"/>
                  </a:lnTo>
                  <a:lnTo>
                    <a:pt x="2074354" y="761682"/>
                  </a:lnTo>
                  <a:lnTo>
                    <a:pt x="2080514" y="758621"/>
                  </a:lnTo>
                  <a:lnTo>
                    <a:pt x="2087041" y="756780"/>
                  </a:lnTo>
                  <a:lnTo>
                    <a:pt x="2093976" y="756158"/>
                  </a:lnTo>
                  <a:lnTo>
                    <a:pt x="2101113" y="757453"/>
                  </a:lnTo>
                  <a:lnTo>
                    <a:pt x="2106193" y="761288"/>
                  </a:lnTo>
                  <a:lnTo>
                    <a:pt x="2109216" y="767689"/>
                  </a:lnTo>
                  <a:lnTo>
                    <a:pt x="2110232" y="776605"/>
                  </a:lnTo>
                  <a:lnTo>
                    <a:pt x="2110232" y="786384"/>
                  </a:lnTo>
                  <a:lnTo>
                    <a:pt x="2110232" y="800989"/>
                  </a:lnTo>
                  <a:lnTo>
                    <a:pt x="2108200" y="806704"/>
                  </a:lnTo>
                  <a:lnTo>
                    <a:pt x="2104009" y="811149"/>
                  </a:lnTo>
                  <a:lnTo>
                    <a:pt x="2099945" y="815594"/>
                  </a:lnTo>
                  <a:lnTo>
                    <a:pt x="2094738" y="817753"/>
                  </a:lnTo>
                  <a:lnTo>
                    <a:pt x="2083816" y="817753"/>
                  </a:lnTo>
                  <a:lnTo>
                    <a:pt x="2080133" y="816610"/>
                  </a:lnTo>
                  <a:lnTo>
                    <a:pt x="2074545" y="811784"/>
                  </a:lnTo>
                  <a:lnTo>
                    <a:pt x="2073148" y="808482"/>
                  </a:lnTo>
                  <a:lnTo>
                    <a:pt x="2073148" y="799338"/>
                  </a:lnTo>
                  <a:lnTo>
                    <a:pt x="2074672" y="795528"/>
                  </a:lnTo>
                  <a:lnTo>
                    <a:pt x="2080514" y="791210"/>
                  </a:lnTo>
                  <a:lnTo>
                    <a:pt x="2084959" y="789686"/>
                  </a:lnTo>
                  <a:lnTo>
                    <a:pt x="2091182" y="788924"/>
                  </a:lnTo>
                  <a:lnTo>
                    <a:pt x="2110232" y="786384"/>
                  </a:lnTo>
                  <a:lnTo>
                    <a:pt x="2110232" y="776605"/>
                  </a:lnTo>
                  <a:lnTo>
                    <a:pt x="2086610" y="780034"/>
                  </a:lnTo>
                  <a:lnTo>
                    <a:pt x="2075357" y="782967"/>
                  </a:lnTo>
                  <a:lnTo>
                    <a:pt x="2067344" y="788162"/>
                  </a:lnTo>
                  <a:lnTo>
                    <a:pt x="2062543" y="795655"/>
                  </a:lnTo>
                  <a:lnTo>
                    <a:pt x="2060956" y="805434"/>
                  </a:lnTo>
                  <a:lnTo>
                    <a:pt x="2060956" y="812292"/>
                  </a:lnTo>
                  <a:lnTo>
                    <a:pt x="2063115" y="817753"/>
                  </a:lnTo>
                  <a:lnTo>
                    <a:pt x="2067687" y="821817"/>
                  </a:lnTo>
                  <a:lnTo>
                    <a:pt x="2072132" y="825881"/>
                  </a:lnTo>
                  <a:lnTo>
                    <a:pt x="2078228" y="827913"/>
                  </a:lnTo>
                  <a:lnTo>
                    <a:pt x="2085848" y="827913"/>
                  </a:lnTo>
                  <a:lnTo>
                    <a:pt x="2093341" y="827036"/>
                  </a:lnTo>
                  <a:lnTo>
                    <a:pt x="2099843" y="824395"/>
                  </a:lnTo>
                  <a:lnTo>
                    <a:pt x="2105342" y="819988"/>
                  </a:lnTo>
                  <a:lnTo>
                    <a:pt x="2106968" y="817753"/>
                  </a:lnTo>
                  <a:lnTo>
                    <a:pt x="2109851" y="813816"/>
                  </a:lnTo>
                  <a:lnTo>
                    <a:pt x="2110359" y="813816"/>
                  </a:lnTo>
                  <a:lnTo>
                    <a:pt x="2110359" y="826135"/>
                  </a:lnTo>
                  <a:lnTo>
                    <a:pt x="2122170" y="826135"/>
                  </a:lnTo>
                  <a:lnTo>
                    <a:pt x="2122170" y="813816"/>
                  </a:lnTo>
                  <a:lnTo>
                    <a:pt x="2122170" y="786384"/>
                  </a:lnTo>
                  <a:lnTo>
                    <a:pt x="2122170" y="774954"/>
                  </a:lnTo>
                  <a:close/>
                </a:path>
                <a:path w="7414895" h="2607310">
                  <a:moveTo>
                    <a:pt x="2123313" y="1497457"/>
                  </a:moveTo>
                  <a:lnTo>
                    <a:pt x="2122576" y="1489583"/>
                  </a:lnTo>
                  <a:lnTo>
                    <a:pt x="2122424" y="1487932"/>
                  </a:lnTo>
                  <a:lnTo>
                    <a:pt x="2115515" y="1488681"/>
                  </a:lnTo>
                  <a:lnTo>
                    <a:pt x="2105482" y="1489189"/>
                  </a:lnTo>
                  <a:lnTo>
                    <a:pt x="2092325" y="1489494"/>
                  </a:lnTo>
                  <a:lnTo>
                    <a:pt x="2076069" y="1489583"/>
                  </a:lnTo>
                  <a:lnTo>
                    <a:pt x="2076069" y="1454658"/>
                  </a:lnTo>
                  <a:lnTo>
                    <a:pt x="2105025" y="1454658"/>
                  </a:lnTo>
                  <a:lnTo>
                    <a:pt x="2105025" y="1445006"/>
                  </a:lnTo>
                  <a:lnTo>
                    <a:pt x="2076069" y="1445006"/>
                  </a:lnTo>
                  <a:lnTo>
                    <a:pt x="2076069" y="1413764"/>
                  </a:lnTo>
                  <a:lnTo>
                    <a:pt x="2117979" y="1413764"/>
                  </a:lnTo>
                  <a:lnTo>
                    <a:pt x="2117979" y="1403858"/>
                  </a:lnTo>
                  <a:lnTo>
                    <a:pt x="2064893" y="1403858"/>
                  </a:lnTo>
                  <a:lnTo>
                    <a:pt x="2064893" y="1499362"/>
                  </a:lnTo>
                  <a:lnTo>
                    <a:pt x="2085822" y="1499247"/>
                  </a:lnTo>
                  <a:lnTo>
                    <a:pt x="2102523" y="1498892"/>
                  </a:lnTo>
                  <a:lnTo>
                    <a:pt x="2115020" y="1498295"/>
                  </a:lnTo>
                  <a:lnTo>
                    <a:pt x="2123313" y="1497457"/>
                  </a:lnTo>
                  <a:close/>
                </a:path>
                <a:path w="7414895" h="2607310">
                  <a:moveTo>
                    <a:pt x="2133727" y="398018"/>
                  </a:moveTo>
                  <a:lnTo>
                    <a:pt x="2130552" y="391922"/>
                  </a:lnTo>
                  <a:lnTo>
                    <a:pt x="2127034" y="389255"/>
                  </a:lnTo>
                  <a:lnTo>
                    <a:pt x="2124202" y="387096"/>
                  </a:lnTo>
                  <a:lnTo>
                    <a:pt x="2122805" y="386245"/>
                  </a:lnTo>
                  <a:lnTo>
                    <a:pt x="2122805" y="400685"/>
                  </a:lnTo>
                  <a:lnTo>
                    <a:pt x="2122805" y="409956"/>
                  </a:lnTo>
                  <a:lnTo>
                    <a:pt x="2120646" y="413766"/>
                  </a:lnTo>
                  <a:lnTo>
                    <a:pt x="2116201" y="416814"/>
                  </a:lnTo>
                  <a:lnTo>
                    <a:pt x="2111756" y="419735"/>
                  </a:lnTo>
                  <a:lnTo>
                    <a:pt x="2105787" y="421259"/>
                  </a:lnTo>
                  <a:lnTo>
                    <a:pt x="2090674" y="421259"/>
                  </a:lnTo>
                  <a:lnTo>
                    <a:pt x="2084705" y="419735"/>
                  </a:lnTo>
                  <a:lnTo>
                    <a:pt x="2075942" y="413766"/>
                  </a:lnTo>
                  <a:lnTo>
                    <a:pt x="2073656" y="409956"/>
                  </a:lnTo>
                  <a:lnTo>
                    <a:pt x="2073656" y="400685"/>
                  </a:lnTo>
                  <a:lnTo>
                    <a:pt x="2075942" y="396875"/>
                  </a:lnTo>
                  <a:lnTo>
                    <a:pt x="2084578" y="390779"/>
                  </a:lnTo>
                  <a:lnTo>
                    <a:pt x="2090674" y="389255"/>
                  </a:lnTo>
                  <a:lnTo>
                    <a:pt x="2105914" y="389255"/>
                  </a:lnTo>
                  <a:lnTo>
                    <a:pt x="2111883" y="390779"/>
                  </a:lnTo>
                  <a:lnTo>
                    <a:pt x="2116328" y="393827"/>
                  </a:lnTo>
                  <a:lnTo>
                    <a:pt x="2120646" y="396875"/>
                  </a:lnTo>
                  <a:lnTo>
                    <a:pt x="2122805" y="400685"/>
                  </a:lnTo>
                  <a:lnTo>
                    <a:pt x="2122805" y="386245"/>
                  </a:lnTo>
                  <a:lnTo>
                    <a:pt x="2119007" y="383921"/>
                  </a:lnTo>
                  <a:lnTo>
                    <a:pt x="2112962" y="381609"/>
                  </a:lnTo>
                  <a:lnTo>
                    <a:pt x="2106053" y="380212"/>
                  </a:lnTo>
                  <a:lnTo>
                    <a:pt x="2098294" y="379730"/>
                  </a:lnTo>
                  <a:lnTo>
                    <a:pt x="2090521" y="380212"/>
                  </a:lnTo>
                  <a:lnTo>
                    <a:pt x="2062734" y="398018"/>
                  </a:lnTo>
                  <a:lnTo>
                    <a:pt x="2062734" y="412623"/>
                  </a:lnTo>
                  <a:lnTo>
                    <a:pt x="2098167" y="430657"/>
                  </a:lnTo>
                  <a:lnTo>
                    <a:pt x="2105939" y="430212"/>
                  </a:lnTo>
                  <a:lnTo>
                    <a:pt x="2112899" y="428853"/>
                  </a:lnTo>
                  <a:lnTo>
                    <a:pt x="2118982" y="426593"/>
                  </a:lnTo>
                  <a:lnTo>
                    <a:pt x="2124202" y="423418"/>
                  </a:lnTo>
                  <a:lnTo>
                    <a:pt x="2126958" y="421259"/>
                  </a:lnTo>
                  <a:lnTo>
                    <a:pt x="2130552" y="418465"/>
                  </a:lnTo>
                  <a:lnTo>
                    <a:pt x="2133650" y="412623"/>
                  </a:lnTo>
                  <a:lnTo>
                    <a:pt x="2133727" y="398018"/>
                  </a:lnTo>
                  <a:close/>
                </a:path>
                <a:path w="7414895" h="2607310">
                  <a:moveTo>
                    <a:pt x="2140331" y="362839"/>
                  </a:moveTo>
                  <a:lnTo>
                    <a:pt x="2103374" y="362839"/>
                  </a:lnTo>
                  <a:lnTo>
                    <a:pt x="2103374" y="345948"/>
                  </a:lnTo>
                  <a:lnTo>
                    <a:pt x="2092325" y="345948"/>
                  </a:lnTo>
                  <a:lnTo>
                    <a:pt x="2092325" y="362839"/>
                  </a:lnTo>
                  <a:lnTo>
                    <a:pt x="2055368" y="362839"/>
                  </a:lnTo>
                  <a:lnTo>
                    <a:pt x="2055368" y="372618"/>
                  </a:lnTo>
                  <a:lnTo>
                    <a:pt x="2140331" y="372618"/>
                  </a:lnTo>
                  <a:lnTo>
                    <a:pt x="2140331" y="362839"/>
                  </a:lnTo>
                  <a:close/>
                </a:path>
                <a:path w="7414895" h="2607310">
                  <a:moveTo>
                    <a:pt x="2148586" y="1394841"/>
                  </a:moveTo>
                  <a:lnTo>
                    <a:pt x="2137537" y="1394841"/>
                  </a:lnTo>
                  <a:lnTo>
                    <a:pt x="2137537" y="1452499"/>
                  </a:lnTo>
                  <a:lnTo>
                    <a:pt x="2115312" y="1452499"/>
                  </a:lnTo>
                  <a:lnTo>
                    <a:pt x="2115312" y="1462405"/>
                  </a:lnTo>
                  <a:lnTo>
                    <a:pt x="2137537" y="1462405"/>
                  </a:lnTo>
                  <a:lnTo>
                    <a:pt x="2137537" y="1530731"/>
                  </a:lnTo>
                  <a:lnTo>
                    <a:pt x="2148586" y="1530731"/>
                  </a:lnTo>
                  <a:lnTo>
                    <a:pt x="2148586" y="1394841"/>
                  </a:lnTo>
                  <a:close/>
                </a:path>
                <a:path w="7414895" h="2607310">
                  <a:moveTo>
                    <a:pt x="2165477" y="106934"/>
                  </a:moveTo>
                  <a:lnTo>
                    <a:pt x="2161540" y="100457"/>
                  </a:lnTo>
                  <a:lnTo>
                    <a:pt x="2157425" y="98044"/>
                  </a:lnTo>
                  <a:lnTo>
                    <a:pt x="2153920" y="95986"/>
                  </a:lnTo>
                  <a:lnTo>
                    <a:pt x="2153920" y="109728"/>
                  </a:lnTo>
                  <a:lnTo>
                    <a:pt x="2153920" y="120650"/>
                  </a:lnTo>
                  <a:lnTo>
                    <a:pt x="2150999" y="124841"/>
                  </a:lnTo>
                  <a:lnTo>
                    <a:pt x="2119503" y="132588"/>
                  </a:lnTo>
                  <a:lnTo>
                    <a:pt x="2111540" y="132308"/>
                  </a:lnTo>
                  <a:lnTo>
                    <a:pt x="2084959" y="120650"/>
                  </a:lnTo>
                  <a:lnTo>
                    <a:pt x="2084959" y="109728"/>
                  </a:lnTo>
                  <a:lnTo>
                    <a:pt x="2119503" y="98044"/>
                  </a:lnTo>
                  <a:lnTo>
                    <a:pt x="2127466" y="98336"/>
                  </a:lnTo>
                  <a:lnTo>
                    <a:pt x="2153920" y="109728"/>
                  </a:lnTo>
                  <a:lnTo>
                    <a:pt x="2153920" y="95986"/>
                  </a:lnTo>
                  <a:lnTo>
                    <a:pt x="2119503" y="88646"/>
                  </a:lnTo>
                  <a:lnTo>
                    <a:pt x="2109000" y="89103"/>
                  </a:lnTo>
                  <a:lnTo>
                    <a:pt x="2073402" y="106934"/>
                  </a:lnTo>
                  <a:lnTo>
                    <a:pt x="2073402" y="123571"/>
                  </a:lnTo>
                  <a:lnTo>
                    <a:pt x="2108949" y="141541"/>
                  </a:lnTo>
                  <a:lnTo>
                    <a:pt x="2119503" y="141986"/>
                  </a:lnTo>
                  <a:lnTo>
                    <a:pt x="2129980" y="141541"/>
                  </a:lnTo>
                  <a:lnTo>
                    <a:pt x="2139137" y="140195"/>
                  </a:lnTo>
                  <a:lnTo>
                    <a:pt x="2146985" y="137972"/>
                  </a:lnTo>
                  <a:lnTo>
                    <a:pt x="2153539" y="134874"/>
                  </a:lnTo>
                  <a:lnTo>
                    <a:pt x="2157323" y="132588"/>
                  </a:lnTo>
                  <a:lnTo>
                    <a:pt x="2161540" y="130048"/>
                  </a:lnTo>
                  <a:lnTo>
                    <a:pt x="2165477" y="123571"/>
                  </a:lnTo>
                  <a:lnTo>
                    <a:pt x="2165477" y="106934"/>
                  </a:lnTo>
                  <a:close/>
                </a:path>
                <a:path w="7414895" h="2607310">
                  <a:moveTo>
                    <a:pt x="2166747" y="439801"/>
                  </a:moveTo>
                  <a:lnTo>
                    <a:pt x="2155825" y="439801"/>
                  </a:lnTo>
                  <a:lnTo>
                    <a:pt x="2155825" y="456311"/>
                  </a:lnTo>
                  <a:lnTo>
                    <a:pt x="2155825" y="465836"/>
                  </a:lnTo>
                  <a:lnTo>
                    <a:pt x="2155825" y="480187"/>
                  </a:lnTo>
                  <a:lnTo>
                    <a:pt x="2089404" y="480187"/>
                  </a:lnTo>
                  <a:lnTo>
                    <a:pt x="2089404" y="465836"/>
                  </a:lnTo>
                  <a:lnTo>
                    <a:pt x="2155825" y="465836"/>
                  </a:lnTo>
                  <a:lnTo>
                    <a:pt x="2155825" y="456311"/>
                  </a:lnTo>
                  <a:lnTo>
                    <a:pt x="2089404" y="456311"/>
                  </a:lnTo>
                  <a:lnTo>
                    <a:pt x="2089404" y="439801"/>
                  </a:lnTo>
                  <a:lnTo>
                    <a:pt x="2078482" y="439801"/>
                  </a:lnTo>
                  <a:lnTo>
                    <a:pt x="2078482" y="489966"/>
                  </a:lnTo>
                  <a:lnTo>
                    <a:pt x="2166747" y="489966"/>
                  </a:lnTo>
                  <a:lnTo>
                    <a:pt x="2166747" y="480187"/>
                  </a:lnTo>
                  <a:lnTo>
                    <a:pt x="2166747" y="465836"/>
                  </a:lnTo>
                  <a:lnTo>
                    <a:pt x="2166747" y="456311"/>
                  </a:lnTo>
                  <a:lnTo>
                    <a:pt x="2166747" y="439801"/>
                  </a:lnTo>
                  <a:close/>
                </a:path>
                <a:path w="7414895" h="2607310">
                  <a:moveTo>
                    <a:pt x="2176018" y="1391920"/>
                  </a:moveTo>
                  <a:lnTo>
                    <a:pt x="2164842" y="1391920"/>
                  </a:lnTo>
                  <a:lnTo>
                    <a:pt x="2164842" y="1535430"/>
                  </a:lnTo>
                  <a:lnTo>
                    <a:pt x="2176018" y="1535430"/>
                  </a:lnTo>
                  <a:lnTo>
                    <a:pt x="2176018" y="1391920"/>
                  </a:lnTo>
                  <a:close/>
                </a:path>
                <a:path w="7414895" h="2607310">
                  <a:moveTo>
                    <a:pt x="2179066" y="43053"/>
                  </a:moveTo>
                  <a:lnTo>
                    <a:pt x="2137638" y="28295"/>
                  </a:lnTo>
                  <a:lnTo>
                    <a:pt x="2125599" y="13970"/>
                  </a:lnTo>
                  <a:lnTo>
                    <a:pt x="2171192" y="13970"/>
                  </a:lnTo>
                  <a:lnTo>
                    <a:pt x="2171192" y="3937"/>
                  </a:lnTo>
                  <a:lnTo>
                    <a:pt x="2067687" y="3937"/>
                  </a:lnTo>
                  <a:lnTo>
                    <a:pt x="2067687" y="13970"/>
                  </a:lnTo>
                  <a:lnTo>
                    <a:pt x="2113534" y="13970"/>
                  </a:lnTo>
                  <a:lnTo>
                    <a:pt x="2111044" y="18884"/>
                  </a:lnTo>
                  <a:lnTo>
                    <a:pt x="2077770" y="39839"/>
                  </a:lnTo>
                  <a:lnTo>
                    <a:pt x="2059813" y="43053"/>
                  </a:lnTo>
                  <a:lnTo>
                    <a:pt x="2066417" y="52070"/>
                  </a:lnTo>
                  <a:lnTo>
                    <a:pt x="2104999" y="37490"/>
                  </a:lnTo>
                  <a:lnTo>
                    <a:pt x="2119630" y="24892"/>
                  </a:lnTo>
                  <a:lnTo>
                    <a:pt x="2123148" y="29159"/>
                  </a:lnTo>
                  <a:lnTo>
                    <a:pt x="2156536" y="48298"/>
                  </a:lnTo>
                  <a:lnTo>
                    <a:pt x="2173224" y="52197"/>
                  </a:lnTo>
                  <a:lnTo>
                    <a:pt x="2179066" y="43053"/>
                  </a:lnTo>
                  <a:close/>
                </a:path>
                <a:path w="7414895" h="2607310">
                  <a:moveTo>
                    <a:pt x="2186051" y="64643"/>
                  </a:moveTo>
                  <a:lnTo>
                    <a:pt x="2052828" y="64643"/>
                  </a:lnTo>
                  <a:lnTo>
                    <a:pt x="2052828" y="74676"/>
                  </a:lnTo>
                  <a:lnTo>
                    <a:pt x="2186051" y="74676"/>
                  </a:lnTo>
                  <a:lnTo>
                    <a:pt x="2186051" y="64643"/>
                  </a:lnTo>
                  <a:close/>
                </a:path>
                <a:path w="7414895" h="2607310">
                  <a:moveTo>
                    <a:pt x="2186940" y="389509"/>
                  </a:moveTo>
                  <a:lnTo>
                    <a:pt x="2166747" y="389509"/>
                  </a:lnTo>
                  <a:lnTo>
                    <a:pt x="2166747" y="347980"/>
                  </a:lnTo>
                  <a:lnTo>
                    <a:pt x="2155698" y="347980"/>
                  </a:lnTo>
                  <a:lnTo>
                    <a:pt x="2155698" y="431927"/>
                  </a:lnTo>
                  <a:lnTo>
                    <a:pt x="2166747" y="431927"/>
                  </a:lnTo>
                  <a:lnTo>
                    <a:pt x="2166747" y="399415"/>
                  </a:lnTo>
                  <a:lnTo>
                    <a:pt x="2186940" y="399415"/>
                  </a:lnTo>
                  <a:lnTo>
                    <a:pt x="2186940" y="389509"/>
                  </a:lnTo>
                  <a:close/>
                </a:path>
                <a:path w="7414895" h="2607310">
                  <a:moveTo>
                    <a:pt x="2208276" y="792734"/>
                  </a:moveTo>
                  <a:lnTo>
                    <a:pt x="2179320" y="766064"/>
                  </a:lnTo>
                  <a:lnTo>
                    <a:pt x="2169541" y="761238"/>
                  </a:lnTo>
                  <a:lnTo>
                    <a:pt x="2163064" y="757428"/>
                  </a:lnTo>
                  <a:lnTo>
                    <a:pt x="2160016" y="754380"/>
                  </a:lnTo>
                  <a:lnTo>
                    <a:pt x="2156841" y="751332"/>
                  </a:lnTo>
                  <a:lnTo>
                    <a:pt x="2155317" y="747522"/>
                  </a:lnTo>
                  <a:lnTo>
                    <a:pt x="2155317" y="737489"/>
                  </a:lnTo>
                  <a:lnTo>
                    <a:pt x="2157476" y="733298"/>
                  </a:lnTo>
                  <a:lnTo>
                    <a:pt x="2166366" y="727456"/>
                  </a:lnTo>
                  <a:lnTo>
                    <a:pt x="2171954" y="725932"/>
                  </a:lnTo>
                  <a:lnTo>
                    <a:pt x="2178939" y="725932"/>
                  </a:lnTo>
                  <a:lnTo>
                    <a:pt x="2186190" y="726351"/>
                  </a:lnTo>
                  <a:lnTo>
                    <a:pt x="2192744" y="727570"/>
                  </a:lnTo>
                  <a:lnTo>
                    <a:pt x="2198573" y="729640"/>
                  </a:lnTo>
                  <a:lnTo>
                    <a:pt x="2203704" y="732536"/>
                  </a:lnTo>
                  <a:lnTo>
                    <a:pt x="2203704" y="725932"/>
                  </a:lnTo>
                  <a:lnTo>
                    <a:pt x="2203704" y="718566"/>
                  </a:lnTo>
                  <a:lnTo>
                    <a:pt x="2199005" y="716026"/>
                  </a:lnTo>
                  <a:lnTo>
                    <a:pt x="2191258" y="714756"/>
                  </a:lnTo>
                  <a:lnTo>
                    <a:pt x="2180463" y="714756"/>
                  </a:lnTo>
                  <a:lnTo>
                    <a:pt x="2142744" y="734822"/>
                  </a:lnTo>
                  <a:lnTo>
                    <a:pt x="2142744" y="750443"/>
                  </a:lnTo>
                  <a:lnTo>
                    <a:pt x="2178431" y="779399"/>
                  </a:lnTo>
                  <a:lnTo>
                    <a:pt x="2184019" y="782447"/>
                  </a:lnTo>
                  <a:lnTo>
                    <a:pt x="2186686" y="784225"/>
                  </a:lnTo>
                  <a:lnTo>
                    <a:pt x="2189480" y="786003"/>
                  </a:lnTo>
                  <a:lnTo>
                    <a:pt x="2191639" y="788162"/>
                  </a:lnTo>
                  <a:lnTo>
                    <a:pt x="2194941" y="793242"/>
                  </a:lnTo>
                  <a:lnTo>
                    <a:pt x="2195703" y="796163"/>
                  </a:lnTo>
                  <a:lnTo>
                    <a:pt x="2195703" y="799465"/>
                  </a:lnTo>
                  <a:lnTo>
                    <a:pt x="2194217" y="807059"/>
                  </a:lnTo>
                  <a:lnTo>
                    <a:pt x="2189759" y="812507"/>
                  </a:lnTo>
                  <a:lnTo>
                    <a:pt x="2182304" y="815771"/>
                  </a:lnTo>
                  <a:lnTo>
                    <a:pt x="2171827" y="816864"/>
                  </a:lnTo>
                  <a:lnTo>
                    <a:pt x="2167001" y="816864"/>
                  </a:lnTo>
                  <a:lnTo>
                    <a:pt x="2161794" y="815975"/>
                  </a:lnTo>
                  <a:lnTo>
                    <a:pt x="2150491" y="812419"/>
                  </a:lnTo>
                  <a:lnTo>
                    <a:pt x="2145919" y="810006"/>
                  </a:lnTo>
                  <a:lnTo>
                    <a:pt x="2142490" y="807085"/>
                  </a:lnTo>
                  <a:lnTo>
                    <a:pt x="2142490" y="821563"/>
                  </a:lnTo>
                  <a:lnTo>
                    <a:pt x="2165858" y="827913"/>
                  </a:lnTo>
                  <a:lnTo>
                    <a:pt x="2169668" y="827913"/>
                  </a:lnTo>
                  <a:lnTo>
                    <a:pt x="2202789" y="816864"/>
                  </a:lnTo>
                  <a:lnTo>
                    <a:pt x="2204847" y="815340"/>
                  </a:lnTo>
                  <a:lnTo>
                    <a:pt x="2208276" y="808101"/>
                  </a:lnTo>
                  <a:lnTo>
                    <a:pt x="2208276" y="792734"/>
                  </a:lnTo>
                  <a:close/>
                </a:path>
                <a:path w="7414895" h="2607310">
                  <a:moveTo>
                    <a:pt x="2221484" y="1064514"/>
                  </a:moveTo>
                  <a:lnTo>
                    <a:pt x="2209292" y="1064514"/>
                  </a:lnTo>
                  <a:lnTo>
                    <a:pt x="2209406" y="1151763"/>
                  </a:lnTo>
                  <a:lnTo>
                    <a:pt x="2209673" y="1155319"/>
                  </a:lnTo>
                  <a:lnTo>
                    <a:pt x="2210181" y="1159002"/>
                  </a:lnTo>
                  <a:lnTo>
                    <a:pt x="2209800" y="1159002"/>
                  </a:lnTo>
                  <a:lnTo>
                    <a:pt x="2209546" y="1158113"/>
                  </a:lnTo>
                  <a:lnTo>
                    <a:pt x="2208022" y="1155700"/>
                  </a:lnTo>
                  <a:lnTo>
                    <a:pt x="2205482" y="1151763"/>
                  </a:lnTo>
                  <a:lnTo>
                    <a:pt x="2159000" y="1078865"/>
                  </a:lnTo>
                  <a:lnTo>
                    <a:pt x="2149856" y="1064514"/>
                  </a:lnTo>
                  <a:lnTo>
                    <a:pt x="2133981" y="1064514"/>
                  </a:lnTo>
                  <a:lnTo>
                    <a:pt x="2133981" y="1174115"/>
                  </a:lnTo>
                  <a:lnTo>
                    <a:pt x="2146046" y="1174115"/>
                  </a:lnTo>
                  <a:lnTo>
                    <a:pt x="2145982" y="1085596"/>
                  </a:lnTo>
                  <a:lnTo>
                    <a:pt x="2145779" y="1081532"/>
                  </a:lnTo>
                  <a:lnTo>
                    <a:pt x="2145538" y="1078865"/>
                  </a:lnTo>
                  <a:lnTo>
                    <a:pt x="2145919" y="1078865"/>
                  </a:lnTo>
                  <a:lnTo>
                    <a:pt x="2146935" y="1081532"/>
                  </a:lnTo>
                  <a:lnTo>
                    <a:pt x="2148078" y="1083818"/>
                  </a:lnTo>
                  <a:lnTo>
                    <a:pt x="2149348" y="1085596"/>
                  </a:lnTo>
                  <a:lnTo>
                    <a:pt x="2206498" y="1174115"/>
                  </a:lnTo>
                  <a:lnTo>
                    <a:pt x="2221484" y="1174115"/>
                  </a:lnTo>
                  <a:lnTo>
                    <a:pt x="2221484" y="1159002"/>
                  </a:lnTo>
                  <a:lnTo>
                    <a:pt x="2221484" y="1064514"/>
                  </a:lnTo>
                  <a:close/>
                </a:path>
                <a:path w="7414895" h="2607310">
                  <a:moveTo>
                    <a:pt x="2260346" y="716534"/>
                  </a:moveTo>
                  <a:lnTo>
                    <a:pt x="2249678" y="716534"/>
                  </a:lnTo>
                  <a:lnTo>
                    <a:pt x="2239340" y="731215"/>
                  </a:lnTo>
                  <a:lnTo>
                    <a:pt x="2231961" y="747407"/>
                  </a:lnTo>
                  <a:lnTo>
                    <a:pt x="2227529" y="765111"/>
                  </a:lnTo>
                  <a:lnTo>
                    <a:pt x="2226056" y="784352"/>
                  </a:lnTo>
                  <a:lnTo>
                    <a:pt x="2227529" y="803376"/>
                  </a:lnTo>
                  <a:lnTo>
                    <a:pt x="2231961" y="820826"/>
                  </a:lnTo>
                  <a:lnTo>
                    <a:pt x="2239340" y="836663"/>
                  </a:lnTo>
                  <a:lnTo>
                    <a:pt x="2249678" y="850900"/>
                  </a:lnTo>
                  <a:lnTo>
                    <a:pt x="2260219" y="850900"/>
                  </a:lnTo>
                  <a:lnTo>
                    <a:pt x="2249779" y="836079"/>
                  </a:lnTo>
                  <a:lnTo>
                    <a:pt x="2242324" y="820000"/>
                  </a:lnTo>
                  <a:lnTo>
                    <a:pt x="2237829" y="802703"/>
                  </a:lnTo>
                  <a:lnTo>
                    <a:pt x="2236343" y="784225"/>
                  </a:lnTo>
                  <a:lnTo>
                    <a:pt x="2237841" y="765581"/>
                  </a:lnTo>
                  <a:lnTo>
                    <a:pt x="2242337" y="748093"/>
                  </a:lnTo>
                  <a:lnTo>
                    <a:pt x="2249843" y="731761"/>
                  </a:lnTo>
                  <a:lnTo>
                    <a:pt x="2260346" y="716534"/>
                  </a:lnTo>
                  <a:close/>
                </a:path>
                <a:path w="7414895" h="2607310">
                  <a:moveTo>
                    <a:pt x="2288286" y="1450213"/>
                  </a:moveTo>
                  <a:lnTo>
                    <a:pt x="2277364" y="1413471"/>
                  </a:lnTo>
                  <a:lnTo>
                    <a:pt x="2277364" y="1450213"/>
                  </a:lnTo>
                  <a:lnTo>
                    <a:pt x="2276894" y="1458569"/>
                  </a:lnTo>
                  <a:lnTo>
                    <a:pt x="2259076" y="1489329"/>
                  </a:lnTo>
                  <a:lnTo>
                    <a:pt x="2243963" y="1489329"/>
                  </a:lnTo>
                  <a:lnTo>
                    <a:pt x="2225802" y="1450213"/>
                  </a:lnTo>
                  <a:lnTo>
                    <a:pt x="2226259" y="1441805"/>
                  </a:lnTo>
                  <a:lnTo>
                    <a:pt x="2243963" y="1411224"/>
                  </a:lnTo>
                  <a:lnTo>
                    <a:pt x="2259203" y="1411224"/>
                  </a:lnTo>
                  <a:lnTo>
                    <a:pt x="2277364" y="1450213"/>
                  </a:lnTo>
                  <a:lnTo>
                    <a:pt x="2277364" y="1413471"/>
                  </a:lnTo>
                  <a:lnTo>
                    <a:pt x="2251583" y="1401318"/>
                  </a:lnTo>
                  <a:lnTo>
                    <a:pt x="2243696" y="1402130"/>
                  </a:lnTo>
                  <a:lnTo>
                    <a:pt x="2217496" y="1429829"/>
                  </a:lnTo>
                  <a:lnTo>
                    <a:pt x="2215007" y="1450213"/>
                  </a:lnTo>
                  <a:lnTo>
                    <a:pt x="2215642" y="1460957"/>
                  </a:lnTo>
                  <a:lnTo>
                    <a:pt x="2236749" y="1495920"/>
                  </a:lnTo>
                  <a:lnTo>
                    <a:pt x="2251583" y="1499235"/>
                  </a:lnTo>
                  <a:lnTo>
                    <a:pt x="2259380" y="1498409"/>
                  </a:lnTo>
                  <a:lnTo>
                    <a:pt x="2266416" y="1495920"/>
                  </a:lnTo>
                  <a:lnTo>
                    <a:pt x="2272665" y="1491792"/>
                  </a:lnTo>
                  <a:lnTo>
                    <a:pt x="2274989" y="1489329"/>
                  </a:lnTo>
                  <a:lnTo>
                    <a:pt x="2278126" y="1486027"/>
                  </a:lnTo>
                  <a:lnTo>
                    <a:pt x="2282596" y="1478864"/>
                  </a:lnTo>
                  <a:lnTo>
                    <a:pt x="2285784" y="1470456"/>
                  </a:lnTo>
                  <a:lnTo>
                    <a:pt x="2287663" y="1460944"/>
                  </a:lnTo>
                  <a:lnTo>
                    <a:pt x="2288286" y="1450213"/>
                  </a:lnTo>
                  <a:close/>
                </a:path>
                <a:path w="7414895" h="2607310">
                  <a:moveTo>
                    <a:pt x="2303272" y="63627"/>
                  </a:moveTo>
                  <a:lnTo>
                    <a:pt x="2302675" y="54737"/>
                  </a:lnTo>
                  <a:lnTo>
                    <a:pt x="2302637" y="54102"/>
                  </a:lnTo>
                  <a:lnTo>
                    <a:pt x="2299335" y="54356"/>
                  </a:lnTo>
                  <a:lnTo>
                    <a:pt x="2294763" y="54610"/>
                  </a:lnTo>
                  <a:lnTo>
                    <a:pt x="2288921" y="54737"/>
                  </a:lnTo>
                  <a:lnTo>
                    <a:pt x="2289429" y="45262"/>
                  </a:lnTo>
                  <a:lnTo>
                    <a:pt x="2289835" y="34188"/>
                  </a:lnTo>
                  <a:lnTo>
                    <a:pt x="2290089" y="21501"/>
                  </a:lnTo>
                  <a:lnTo>
                    <a:pt x="2290191" y="7239"/>
                  </a:lnTo>
                  <a:lnTo>
                    <a:pt x="2222119" y="7239"/>
                  </a:lnTo>
                  <a:lnTo>
                    <a:pt x="2222119" y="17145"/>
                  </a:lnTo>
                  <a:lnTo>
                    <a:pt x="2279015" y="17145"/>
                  </a:lnTo>
                  <a:lnTo>
                    <a:pt x="2278938" y="28460"/>
                  </a:lnTo>
                  <a:lnTo>
                    <a:pt x="2245347" y="56108"/>
                  </a:lnTo>
                  <a:lnTo>
                    <a:pt x="2208784" y="56388"/>
                  </a:lnTo>
                  <a:lnTo>
                    <a:pt x="2210308" y="66802"/>
                  </a:lnTo>
                  <a:lnTo>
                    <a:pt x="2217991" y="66751"/>
                  </a:lnTo>
                  <a:lnTo>
                    <a:pt x="2238895" y="66268"/>
                  </a:lnTo>
                  <a:lnTo>
                    <a:pt x="2252091" y="65786"/>
                  </a:lnTo>
                  <a:lnTo>
                    <a:pt x="2252091" y="104013"/>
                  </a:lnTo>
                  <a:lnTo>
                    <a:pt x="2263013" y="104013"/>
                  </a:lnTo>
                  <a:lnTo>
                    <a:pt x="2263013" y="65786"/>
                  </a:lnTo>
                  <a:lnTo>
                    <a:pt x="2263013" y="65405"/>
                  </a:lnTo>
                  <a:lnTo>
                    <a:pt x="2297392" y="64020"/>
                  </a:lnTo>
                  <a:lnTo>
                    <a:pt x="2303272" y="63627"/>
                  </a:lnTo>
                  <a:close/>
                </a:path>
                <a:path w="7414895" h="2607310">
                  <a:moveTo>
                    <a:pt x="2325497" y="0"/>
                  </a:moveTo>
                  <a:lnTo>
                    <a:pt x="2314194" y="0"/>
                  </a:lnTo>
                  <a:lnTo>
                    <a:pt x="2314194" y="78613"/>
                  </a:lnTo>
                  <a:lnTo>
                    <a:pt x="2283206" y="78613"/>
                  </a:lnTo>
                  <a:lnTo>
                    <a:pt x="2283206" y="88138"/>
                  </a:lnTo>
                  <a:lnTo>
                    <a:pt x="2314194" y="88138"/>
                  </a:lnTo>
                  <a:lnTo>
                    <a:pt x="2314194" y="111506"/>
                  </a:lnTo>
                  <a:lnTo>
                    <a:pt x="2325497" y="111506"/>
                  </a:lnTo>
                  <a:lnTo>
                    <a:pt x="2325497" y="0"/>
                  </a:lnTo>
                  <a:close/>
                </a:path>
                <a:path w="7414895" h="2607310">
                  <a:moveTo>
                    <a:pt x="2326132" y="1391920"/>
                  </a:moveTo>
                  <a:lnTo>
                    <a:pt x="2314956" y="1391920"/>
                  </a:lnTo>
                  <a:lnTo>
                    <a:pt x="2314956" y="1535430"/>
                  </a:lnTo>
                  <a:lnTo>
                    <a:pt x="2326132" y="1535430"/>
                  </a:lnTo>
                  <a:lnTo>
                    <a:pt x="2326132" y="1391920"/>
                  </a:lnTo>
                  <a:close/>
                </a:path>
                <a:path w="7414895" h="2607310">
                  <a:moveTo>
                    <a:pt x="2329053" y="129286"/>
                  </a:moveTo>
                  <a:lnTo>
                    <a:pt x="2242312" y="129286"/>
                  </a:lnTo>
                  <a:lnTo>
                    <a:pt x="2242312" y="96266"/>
                  </a:lnTo>
                  <a:lnTo>
                    <a:pt x="2231136" y="96266"/>
                  </a:lnTo>
                  <a:lnTo>
                    <a:pt x="2231136" y="139192"/>
                  </a:lnTo>
                  <a:lnTo>
                    <a:pt x="2329053" y="139192"/>
                  </a:lnTo>
                  <a:lnTo>
                    <a:pt x="2329053" y="129286"/>
                  </a:lnTo>
                  <a:close/>
                </a:path>
                <a:path w="7414895" h="2607310">
                  <a:moveTo>
                    <a:pt x="2347087" y="355219"/>
                  </a:moveTo>
                  <a:lnTo>
                    <a:pt x="2269363" y="355219"/>
                  </a:lnTo>
                  <a:lnTo>
                    <a:pt x="2269363" y="364998"/>
                  </a:lnTo>
                  <a:lnTo>
                    <a:pt x="2347087" y="364998"/>
                  </a:lnTo>
                  <a:lnTo>
                    <a:pt x="2347087" y="355219"/>
                  </a:lnTo>
                  <a:close/>
                </a:path>
                <a:path w="7414895" h="2607310">
                  <a:moveTo>
                    <a:pt x="2353056" y="424561"/>
                  </a:moveTo>
                  <a:lnTo>
                    <a:pt x="2352408" y="416560"/>
                  </a:lnTo>
                  <a:lnTo>
                    <a:pt x="2352294" y="415036"/>
                  </a:lnTo>
                  <a:lnTo>
                    <a:pt x="2346325" y="416052"/>
                  </a:lnTo>
                  <a:lnTo>
                    <a:pt x="2338832" y="416560"/>
                  </a:lnTo>
                  <a:lnTo>
                    <a:pt x="2329942" y="416560"/>
                  </a:lnTo>
                  <a:lnTo>
                    <a:pt x="2331720" y="371475"/>
                  </a:lnTo>
                  <a:lnTo>
                    <a:pt x="2320925" y="371475"/>
                  </a:lnTo>
                  <a:lnTo>
                    <a:pt x="2319528" y="416687"/>
                  </a:lnTo>
                  <a:lnTo>
                    <a:pt x="2295906" y="416687"/>
                  </a:lnTo>
                  <a:lnTo>
                    <a:pt x="2294509" y="371475"/>
                  </a:lnTo>
                  <a:lnTo>
                    <a:pt x="2283714" y="371475"/>
                  </a:lnTo>
                  <a:lnTo>
                    <a:pt x="2285365" y="416687"/>
                  </a:lnTo>
                  <a:lnTo>
                    <a:pt x="2265934" y="416687"/>
                  </a:lnTo>
                  <a:lnTo>
                    <a:pt x="2265934" y="426466"/>
                  </a:lnTo>
                  <a:lnTo>
                    <a:pt x="2327402" y="426466"/>
                  </a:lnTo>
                  <a:lnTo>
                    <a:pt x="2335136" y="426351"/>
                  </a:lnTo>
                  <a:lnTo>
                    <a:pt x="2341981" y="425996"/>
                  </a:lnTo>
                  <a:lnTo>
                    <a:pt x="2347950" y="425399"/>
                  </a:lnTo>
                  <a:lnTo>
                    <a:pt x="2353056" y="424561"/>
                  </a:lnTo>
                  <a:close/>
                </a:path>
                <a:path w="7414895" h="2607310">
                  <a:moveTo>
                    <a:pt x="2377313" y="1067308"/>
                  </a:moveTo>
                  <a:lnTo>
                    <a:pt x="2371852" y="1065314"/>
                  </a:lnTo>
                  <a:lnTo>
                    <a:pt x="2365743" y="1063879"/>
                  </a:lnTo>
                  <a:lnTo>
                    <a:pt x="2358987" y="1063028"/>
                  </a:lnTo>
                  <a:lnTo>
                    <a:pt x="2351532" y="1062736"/>
                  </a:lnTo>
                  <a:lnTo>
                    <a:pt x="2339810" y="1063790"/>
                  </a:lnTo>
                  <a:lnTo>
                    <a:pt x="2304631" y="1088212"/>
                  </a:lnTo>
                  <a:lnTo>
                    <a:pt x="2295906" y="1121410"/>
                  </a:lnTo>
                  <a:lnTo>
                    <a:pt x="2296782" y="1132890"/>
                  </a:lnTo>
                  <a:lnTo>
                    <a:pt x="2317597" y="1167333"/>
                  </a:lnTo>
                  <a:lnTo>
                    <a:pt x="2347214" y="1175893"/>
                  </a:lnTo>
                  <a:lnTo>
                    <a:pt x="2355799" y="1175499"/>
                  </a:lnTo>
                  <a:lnTo>
                    <a:pt x="2363686" y="1174280"/>
                  </a:lnTo>
                  <a:lnTo>
                    <a:pt x="2370848" y="1172260"/>
                  </a:lnTo>
                  <a:lnTo>
                    <a:pt x="2377313" y="1169416"/>
                  </a:lnTo>
                  <a:lnTo>
                    <a:pt x="2377313" y="1164971"/>
                  </a:lnTo>
                  <a:lnTo>
                    <a:pt x="2377313" y="1157732"/>
                  </a:lnTo>
                  <a:lnTo>
                    <a:pt x="2370950" y="1160907"/>
                  </a:lnTo>
                  <a:lnTo>
                    <a:pt x="2364054" y="1163167"/>
                  </a:lnTo>
                  <a:lnTo>
                    <a:pt x="2356612" y="1164526"/>
                  </a:lnTo>
                  <a:lnTo>
                    <a:pt x="2348611" y="1164971"/>
                  </a:lnTo>
                  <a:lnTo>
                    <a:pt x="2339987" y="1164209"/>
                  </a:lnTo>
                  <a:lnTo>
                    <a:pt x="2311298" y="1138555"/>
                  </a:lnTo>
                  <a:lnTo>
                    <a:pt x="2308606" y="1120648"/>
                  </a:lnTo>
                  <a:lnTo>
                    <a:pt x="2309317" y="1110843"/>
                  </a:lnTo>
                  <a:lnTo>
                    <a:pt x="2333764" y="1077048"/>
                  </a:lnTo>
                  <a:lnTo>
                    <a:pt x="2351278" y="1073785"/>
                  </a:lnTo>
                  <a:lnTo>
                    <a:pt x="2358263" y="1074191"/>
                  </a:lnTo>
                  <a:lnTo>
                    <a:pt x="2364956" y="1075410"/>
                  </a:lnTo>
                  <a:lnTo>
                    <a:pt x="2371306" y="1077429"/>
                  </a:lnTo>
                  <a:lnTo>
                    <a:pt x="2377313" y="1080262"/>
                  </a:lnTo>
                  <a:lnTo>
                    <a:pt x="2377313" y="1073785"/>
                  </a:lnTo>
                  <a:lnTo>
                    <a:pt x="2377313" y="1067308"/>
                  </a:lnTo>
                  <a:close/>
                </a:path>
                <a:path w="7414895" h="2607310">
                  <a:moveTo>
                    <a:pt x="2379472" y="347980"/>
                  </a:moveTo>
                  <a:lnTo>
                    <a:pt x="2368296" y="347980"/>
                  </a:lnTo>
                  <a:lnTo>
                    <a:pt x="2368296" y="374142"/>
                  </a:lnTo>
                  <a:lnTo>
                    <a:pt x="2343023" y="374142"/>
                  </a:lnTo>
                  <a:lnTo>
                    <a:pt x="2343023" y="383540"/>
                  </a:lnTo>
                  <a:lnTo>
                    <a:pt x="2368296" y="383540"/>
                  </a:lnTo>
                  <a:lnTo>
                    <a:pt x="2368296" y="397383"/>
                  </a:lnTo>
                  <a:lnTo>
                    <a:pt x="2343023" y="397383"/>
                  </a:lnTo>
                  <a:lnTo>
                    <a:pt x="2343023" y="406781"/>
                  </a:lnTo>
                  <a:lnTo>
                    <a:pt x="2368296" y="406781"/>
                  </a:lnTo>
                  <a:lnTo>
                    <a:pt x="2368296" y="433324"/>
                  </a:lnTo>
                  <a:lnTo>
                    <a:pt x="2379472" y="433324"/>
                  </a:lnTo>
                  <a:lnTo>
                    <a:pt x="2379472" y="347980"/>
                  </a:lnTo>
                  <a:close/>
                </a:path>
                <a:path w="7414895" h="2607310">
                  <a:moveTo>
                    <a:pt x="2382139" y="455930"/>
                  </a:moveTo>
                  <a:lnTo>
                    <a:pt x="2378075" y="449453"/>
                  </a:lnTo>
                  <a:lnTo>
                    <a:pt x="2373274" y="446532"/>
                  </a:lnTo>
                  <a:lnTo>
                    <a:pt x="2370455" y="444817"/>
                  </a:lnTo>
                  <a:lnTo>
                    <a:pt x="2370455" y="458597"/>
                  </a:lnTo>
                  <a:lnTo>
                    <a:pt x="2370455" y="469265"/>
                  </a:lnTo>
                  <a:lnTo>
                    <a:pt x="2335022" y="481330"/>
                  </a:lnTo>
                  <a:lnTo>
                    <a:pt x="2327033" y="481025"/>
                  </a:lnTo>
                  <a:lnTo>
                    <a:pt x="2299716" y="469265"/>
                  </a:lnTo>
                  <a:lnTo>
                    <a:pt x="2299716" y="458597"/>
                  </a:lnTo>
                  <a:lnTo>
                    <a:pt x="2335022" y="446532"/>
                  </a:lnTo>
                  <a:lnTo>
                    <a:pt x="2342997" y="446824"/>
                  </a:lnTo>
                  <a:lnTo>
                    <a:pt x="2370455" y="458597"/>
                  </a:lnTo>
                  <a:lnTo>
                    <a:pt x="2370455" y="444817"/>
                  </a:lnTo>
                  <a:lnTo>
                    <a:pt x="2335022" y="437134"/>
                  </a:lnTo>
                  <a:lnTo>
                    <a:pt x="2324176" y="437591"/>
                  </a:lnTo>
                  <a:lnTo>
                    <a:pt x="2287905" y="455930"/>
                  </a:lnTo>
                  <a:lnTo>
                    <a:pt x="2287905" y="472059"/>
                  </a:lnTo>
                  <a:lnTo>
                    <a:pt x="2324277" y="490410"/>
                  </a:lnTo>
                  <a:lnTo>
                    <a:pt x="2335022" y="490855"/>
                  </a:lnTo>
                  <a:lnTo>
                    <a:pt x="2345626" y="490410"/>
                  </a:lnTo>
                  <a:lnTo>
                    <a:pt x="2354986" y="489038"/>
                  </a:lnTo>
                  <a:lnTo>
                    <a:pt x="2363051" y="486740"/>
                  </a:lnTo>
                  <a:lnTo>
                    <a:pt x="2369820" y="483489"/>
                  </a:lnTo>
                  <a:lnTo>
                    <a:pt x="2373414" y="481330"/>
                  </a:lnTo>
                  <a:lnTo>
                    <a:pt x="2378075" y="478536"/>
                  </a:lnTo>
                  <a:lnTo>
                    <a:pt x="2382139" y="472059"/>
                  </a:lnTo>
                  <a:lnTo>
                    <a:pt x="2382139" y="455930"/>
                  </a:lnTo>
                  <a:close/>
                </a:path>
                <a:path w="7414895" h="2607310">
                  <a:moveTo>
                    <a:pt x="2385822" y="826135"/>
                  </a:moveTo>
                  <a:lnTo>
                    <a:pt x="2303653" y="826135"/>
                  </a:lnTo>
                  <a:lnTo>
                    <a:pt x="2303653" y="813181"/>
                  </a:lnTo>
                  <a:lnTo>
                    <a:pt x="2382012" y="813181"/>
                  </a:lnTo>
                  <a:lnTo>
                    <a:pt x="2382012" y="781177"/>
                  </a:lnTo>
                  <a:lnTo>
                    <a:pt x="2292731" y="781177"/>
                  </a:lnTo>
                  <a:lnTo>
                    <a:pt x="2292731" y="790829"/>
                  </a:lnTo>
                  <a:lnTo>
                    <a:pt x="2371090" y="790829"/>
                  </a:lnTo>
                  <a:lnTo>
                    <a:pt x="2371090" y="803529"/>
                  </a:lnTo>
                  <a:lnTo>
                    <a:pt x="2292731" y="803529"/>
                  </a:lnTo>
                  <a:lnTo>
                    <a:pt x="2292731" y="835914"/>
                  </a:lnTo>
                  <a:lnTo>
                    <a:pt x="2385822" y="835914"/>
                  </a:lnTo>
                  <a:lnTo>
                    <a:pt x="2385822" y="826135"/>
                  </a:lnTo>
                  <a:close/>
                </a:path>
                <a:path w="7414895" h="2607310">
                  <a:moveTo>
                    <a:pt x="2387727" y="699135"/>
                  </a:moveTo>
                  <a:lnTo>
                    <a:pt x="2287016" y="699135"/>
                  </a:lnTo>
                  <a:lnTo>
                    <a:pt x="2287016" y="708660"/>
                  </a:lnTo>
                  <a:lnTo>
                    <a:pt x="2387727" y="708660"/>
                  </a:lnTo>
                  <a:lnTo>
                    <a:pt x="2387727" y="699135"/>
                  </a:lnTo>
                  <a:close/>
                </a:path>
                <a:path w="7414895" h="2607310">
                  <a:moveTo>
                    <a:pt x="2389505" y="736346"/>
                  </a:moveTo>
                  <a:lnTo>
                    <a:pt x="2368042" y="736346"/>
                  </a:lnTo>
                  <a:lnTo>
                    <a:pt x="2369439" y="713994"/>
                  </a:lnTo>
                  <a:lnTo>
                    <a:pt x="2358390" y="713994"/>
                  </a:lnTo>
                  <a:lnTo>
                    <a:pt x="2356866" y="736346"/>
                  </a:lnTo>
                  <a:lnTo>
                    <a:pt x="2317877" y="736346"/>
                  </a:lnTo>
                  <a:lnTo>
                    <a:pt x="2316353" y="713994"/>
                  </a:lnTo>
                  <a:lnTo>
                    <a:pt x="2305431" y="713994"/>
                  </a:lnTo>
                  <a:lnTo>
                    <a:pt x="2306701" y="736346"/>
                  </a:lnTo>
                  <a:lnTo>
                    <a:pt x="2285238" y="736346"/>
                  </a:lnTo>
                  <a:lnTo>
                    <a:pt x="2285238" y="745871"/>
                  </a:lnTo>
                  <a:lnTo>
                    <a:pt x="2389505" y="745871"/>
                  </a:lnTo>
                  <a:lnTo>
                    <a:pt x="2389505" y="736346"/>
                  </a:lnTo>
                  <a:close/>
                </a:path>
                <a:path w="7414895" h="2607310">
                  <a:moveTo>
                    <a:pt x="2403983" y="758698"/>
                  </a:moveTo>
                  <a:lnTo>
                    <a:pt x="2270760" y="758698"/>
                  </a:lnTo>
                  <a:lnTo>
                    <a:pt x="2270760" y="768604"/>
                  </a:lnTo>
                  <a:lnTo>
                    <a:pt x="2403983" y="768604"/>
                  </a:lnTo>
                  <a:lnTo>
                    <a:pt x="2403983" y="758698"/>
                  </a:lnTo>
                  <a:close/>
                </a:path>
                <a:path w="7414895" h="2607310">
                  <a:moveTo>
                    <a:pt x="2409190" y="1058291"/>
                  </a:moveTo>
                  <a:lnTo>
                    <a:pt x="2397506" y="1058291"/>
                  </a:lnTo>
                  <a:lnTo>
                    <a:pt x="2397506" y="1174115"/>
                  </a:lnTo>
                  <a:lnTo>
                    <a:pt x="2409190" y="1174115"/>
                  </a:lnTo>
                  <a:lnTo>
                    <a:pt x="2409190" y="1058291"/>
                  </a:lnTo>
                  <a:close/>
                </a:path>
                <a:path w="7414895" h="2607310">
                  <a:moveTo>
                    <a:pt x="2451227" y="1491107"/>
                  </a:moveTo>
                  <a:lnTo>
                    <a:pt x="2450401" y="1484503"/>
                  </a:lnTo>
                  <a:lnTo>
                    <a:pt x="2450084" y="1481836"/>
                  </a:lnTo>
                  <a:lnTo>
                    <a:pt x="2441435" y="1483004"/>
                  </a:lnTo>
                  <a:lnTo>
                    <a:pt x="2428849" y="1483842"/>
                  </a:lnTo>
                  <a:lnTo>
                    <a:pt x="2412339" y="1484337"/>
                  </a:lnTo>
                  <a:lnTo>
                    <a:pt x="2391918" y="1484503"/>
                  </a:lnTo>
                  <a:lnTo>
                    <a:pt x="2382139" y="1484503"/>
                  </a:lnTo>
                  <a:lnTo>
                    <a:pt x="2382139" y="1402715"/>
                  </a:lnTo>
                  <a:lnTo>
                    <a:pt x="2371090" y="1402715"/>
                  </a:lnTo>
                  <a:lnTo>
                    <a:pt x="2371090" y="1494409"/>
                  </a:lnTo>
                  <a:lnTo>
                    <a:pt x="2406878" y="1494218"/>
                  </a:lnTo>
                  <a:lnTo>
                    <a:pt x="2419604" y="1493989"/>
                  </a:lnTo>
                  <a:lnTo>
                    <a:pt x="2439035" y="1493266"/>
                  </a:lnTo>
                  <a:lnTo>
                    <a:pt x="2446401" y="1492377"/>
                  </a:lnTo>
                  <a:lnTo>
                    <a:pt x="2451227" y="1491107"/>
                  </a:lnTo>
                  <a:close/>
                </a:path>
                <a:path w="7414895" h="2607310">
                  <a:moveTo>
                    <a:pt x="2477262" y="1391920"/>
                  </a:moveTo>
                  <a:lnTo>
                    <a:pt x="2466213" y="1391920"/>
                  </a:lnTo>
                  <a:lnTo>
                    <a:pt x="2466213" y="1437894"/>
                  </a:lnTo>
                  <a:lnTo>
                    <a:pt x="2419985" y="1437894"/>
                  </a:lnTo>
                  <a:lnTo>
                    <a:pt x="2419985" y="1447800"/>
                  </a:lnTo>
                  <a:lnTo>
                    <a:pt x="2466213" y="1447800"/>
                  </a:lnTo>
                  <a:lnTo>
                    <a:pt x="2466213" y="1535430"/>
                  </a:lnTo>
                  <a:lnTo>
                    <a:pt x="2477262" y="1535430"/>
                  </a:lnTo>
                  <a:lnTo>
                    <a:pt x="2477262" y="1391920"/>
                  </a:lnTo>
                  <a:close/>
                </a:path>
                <a:path w="7414895" h="2607310">
                  <a:moveTo>
                    <a:pt x="2488819" y="360680"/>
                  </a:moveTo>
                  <a:lnTo>
                    <a:pt x="2421763" y="360680"/>
                  </a:lnTo>
                  <a:lnTo>
                    <a:pt x="2421763" y="370586"/>
                  </a:lnTo>
                  <a:lnTo>
                    <a:pt x="2477008" y="370586"/>
                  </a:lnTo>
                  <a:lnTo>
                    <a:pt x="2474544" y="383717"/>
                  </a:lnTo>
                  <a:lnTo>
                    <a:pt x="2456053" y="418465"/>
                  </a:lnTo>
                  <a:lnTo>
                    <a:pt x="2426690" y="443191"/>
                  </a:lnTo>
                  <a:lnTo>
                    <a:pt x="2415667" y="448564"/>
                  </a:lnTo>
                  <a:lnTo>
                    <a:pt x="2424303" y="457581"/>
                  </a:lnTo>
                  <a:lnTo>
                    <a:pt x="2451912" y="438111"/>
                  </a:lnTo>
                  <a:lnTo>
                    <a:pt x="2471890" y="415467"/>
                  </a:lnTo>
                  <a:lnTo>
                    <a:pt x="2484196" y="389674"/>
                  </a:lnTo>
                  <a:lnTo>
                    <a:pt x="2488819" y="360680"/>
                  </a:lnTo>
                  <a:close/>
                </a:path>
                <a:path w="7414895" h="2607310">
                  <a:moveTo>
                    <a:pt x="2496439" y="772033"/>
                  </a:moveTo>
                  <a:lnTo>
                    <a:pt x="2495600" y="764159"/>
                  </a:lnTo>
                  <a:lnTo>
                    <a:pt x="2495423" y="762381"/>
                  </a:lnTo>
                  <a:lnTo>
                    <a:pt x="2488400" y="763143"/>
                  </a:lnTo>
                  <a:lnTo>
                    <a:pt x="2480284" y="763701"/>
                  </a:lnTo>
                  <a:lnTo>
                    <a:pt x="2471115" y="764044"/>
                  </a:lnTo>
                  <a:lnTo>
                    <a:pt x="2460879" y="764159"/>
                  </a:lnTo>
                  <a:lnTo>
                    <a:pt x="2444369" y="764159"/>
                  </a:lnTo>
                  <a:lnTo>
                    <a:pt x="2444369" y="741934"/>
                  </a:lnTo>
                  <a:lnTo>
                    <a:pt x="2487676" y="741934"/>
                  </a:lnTo>
                  <a:lnTo>
                    <a:pt x="2487676" y="702564"/>
                  </a:lnTo>
                  <a:lnTo>
                    <a:pt x="2433193" y="702564"/>
                  </a:lnTo>
                  <a:lnTo>
                    <a:pt x="2433193" y="712343"/>
                  </a:lnTo>
                  <a:lnTo>
                    <a:pt x="2476500" y="712343"/>
                  </a:lnTo>
                  <a:lnTo>
                    <a:pt x="2476500" y="732282"/>
                  </a:lnTo>
                  <a:lnTo>
                    <a:pt x="2433193" y="732282"/>
                  </a:lnTo>
                  <a:lnTo>
                    <a:pt x="2433193" y="773938"/>
                  </a:lnTo>
                  <a:lnTo>
                    <a:pt x="2468638" y="773836"/>
                  </a:lnTo>
                  <a:lnTo>
                    <a:pt x="2480691" y="773557"/>
                  </a:lnTo>
                  <a:lnTo>
                    <a:pt x="2487930" y="772922"/>
                  </a:lnTo>
                  <a:lnTo>
                    <a:pt x="2496439" y="772033"/>
                  </a:lnTo>
                  <a:close/>
                </a:path>
                <a:path w="7414895" h="2607310">
                  <a:moveTo>
                    <a:pt x="2506599" y="1134745"/>
                  </a:moveTo>
                  <a:lnTo>
                    <a:pt x="2495931" y="1104011"/>
                  </a:lnTo>
                  <a:lnTo>
                    <a:pt x="2494661" y="1102918"/>
                  </a:lnTo>
                  <a:lnTo>
                    <a:pt x="2494661" y="1125220"/>
                  </a:lnTo>
                  <a:lnTo>
                    <a:pt x="2494661" y="1144905"/>
                  </a:lnTo>
                  <a:lnTo>
                    <a:pt x="2492375" y="1152525"/>
                  </a:lnTo>
                  <a:lnTo>
                    <a:pt x="2483485" y="1163193"/>
                  </a:lnTo>
                  <a:lnTo>
                    <a:pt x="2477135" y="1165860"/>
                  </a:lnTo>
                  <a:lnTo>
                    <a:pt x="2460752" y="1165860"/>
                  </a:lnTo>
                  <a:lnTo>
                    <a:pt x="2442222" y="1125677"/>
                  </a:lnTo>
                  <a:lnTo>
                    <a:pt x="2444623" y="1118108"/>
                  </a:lnTo>
                  <a:lnTo>
                    <a:pt x="2449449" y="1112393"/>
                  </a:lnTo>
                  <a:lnTo>
                    <a:pt x="2454275" y="1106805"/>
                  </a:lnTo>
                  <a:lnTo>
                    <a:pt x="2460752" y="1104011"/>
                  </a:lnTo>
                  <a:lnTo>
                    <a:pt x="2477008" y="1104011"/>
                  </a:lnTo>
                  <a:lnTo>
                    <a:pt x="2483485" y="1106805"/>
                  </a:lnTo>
                  <a:lnTo>
                    <a:pt x="2487930" y="1112139"/>
                  </a:lnTo>
                  <a:lnTo>
                    <a:pt x="2492375" y="1117600"/>
                  </a:lnTo>
                  <a:lnTo>
                    <a:pt x="2494661" y="1125220"/>
                  </a:lnTo>
                  <a:lnTo>
                    <a:pt x="2494661" y="1102918"/>
                  </a:lnTo>
                  <a:lnTo>
                    <a:pt x="2491409" y="1100112"/>
                  </a:lnTo>
                  <a:lnTo>
                    <a:pt x="2485098" y="1096784"/>
                  </a:lnTo>
                  <a:lnTo>
                    <a:pt x="2477884" y="1094778"/>
                  </a:lnTo>
                  <a:lnTo>
                    <a:pt x="2469769" y="1094105"/>
                  </a:lnTo>
                  <a:lnTo>
                    <a:pt x="2461095" y="1094803"/>
                  </a:lnTo>
                  <a:lnTo>
                    <a:pt x="2430932" y="1126756"/>
                  </a:lnTo>
                  <a:lnTo>
                    <a:pt x="2430272" y="1136015"/>
                  </a:lnTo>
                  <a:lnTo>
                    <a:pt x="2430907" y="1144549"/>
                  </a:lnTo>
                  <a:lnTo>
                    <a:pt x="2459837" y="1175207"/>
                  </a:lnTo>
                  <a:lnTo>
                    <a:pt x="2467991" y="1175893"/>
                  </a:lnTo>
                  <a:lnTo>
                    <a:pt x="2476246" y="1175207"/>
                  </a:lnTo>
                  <a:lnTo>
                    <a:pt x="2483688" y="1173099"/>
                  </a:lnTo>
                  <a:lnTo>
                    <a:pt x="2490292" y="1169581"/>
                  </a:lnTo>
                  <a:lnTo>
                    <a:pt x="2494584" y="1165860"/>
                  </a:lnTo>
                  <a:lnTo>
                    <a:pt x="2496058" y="1164590"/>
                  </a:lnTo>
                  <a:lnTo>
                    <a:pt x="2500693" y="1158519"/>
                  </a:lnTo>
                  <a:lnTo>
                    <a:pt x="2503995" y="1151534"/>
                  </a:lnTo>
                  <a:lnTo>
                    <a:pt x="2505951" y="1143609"/>
                  </a:lnTo>
                  <a:lnTo>
                    <a:pt x="2506599" y="1134745"/>
                  </a:lnTo>
                  <a:close/>
                </a:path>
                <a:path w="7414895" h="2607310">
                  <a:moveTo>
                    <a:pt x="2545080" y="695960"/>
                  </a:moveTo>
                  <a:lnTo>
                    <a:pt x="2534031" y="695960"/>
                  </a:lnTo>
                  <a:lnTo>
                    <a:pt x="2534031" y="736981"/>
                  </a:lnTo>
                  <a:lnTo>
                    <a:pt x="2517267" y="736981"/>
                  </a:lnTo>
                  <a:lnTo>
                    <a:pt x="2517267" y="698881"/>
                  </a:lnTo>
                  <a:lnTo>
                    <a:pt x="2506345" y="698881"/>
                  </a:lnTo>
                  <a:lnTo>
                    <a:pt x="2506345" y="780034"/>
                  </a:lnTo>
                  <a:lnTo>
                    <a:pt x="2517267" y="780034"/>
                  </a:lnTo>
                  <a:lnTo>
                    <a:pt x="2517267" y="746760"/>
                  </a:lnTo>
                  <a:lnTo>
                    <a:pt x="2534031" y="746760"/>
                  </a:lnTo>
                  <a:lnTo>
                    <a:pt x="2534031" y="789051"/>
                  </a:lnTo>
                  <a:lnTo>
                    <a:pt x="2545080" y="789051"/>
                  </a:lnTo>
                  <a:lnTo>
                    <a:pt x="2545080" y="746760"/>
                  </a:lnTo>
                  <a:lnTo>
                    <a:pt x="2545080" y="736981"/>
                  </a:lnTo>
                  <a:lnTo>
                    <a:pt x="2545080" y="695960"/>
                  </a:lnTo>
                  <a:close/>
                </a:path>
                <a:path w="7414895" h="2607310">
                  <a:moveTo>
                    <a:pt x="2549906" y="407035"/>
                  </a:moveTo>
                  <a:lnTo>
                    <a:pt x="2524252" y="407035"/>
                  </a:lnTo>
                  <a:lnTo>
                    <a:pt x="2524252" y="347980"/>
                  </a:lnTo>
                  <a:lnTo>
                    <a:pt x="2513076" y="347980"/>
                  </a:lnTo>
                  <a:lnTo>
                    <a:pt x="2513076" y="491490"/>
                  </a:lnTo>
                  <a:lnTo>
                    <a:pt x="2524252" y="491490"/>
                  </a:lnTo>
                  <a:lnTo>
                    <a:pt x="2524252" y="416941"/>
                  </a:lnTo>
                  <a:lnTo>
                    <a:pt x="2549906" y="416941"/>
                  </a:lnTo>
                  <a:lnTo>
                    <a:pt x="2549906" y="407035"/>
                  </a:lnTo>
                  <a:close/>
                </a:path>
                <a:path w="7414895" h="2607310">
                  <a:moveTo>
                    <a:pt x="2554097" y="826643"/>
                  </a:moveTo>
                  <a:lnTo>
                    <a:pt x="2518283" y="811403"/>
                  </a:lnTo>
                  <a:lnTo>
                    <a:pt x="2510548" y="803910"/>
                  </a:lnTo>
                  <a:lnTo>
                    <a:pt x="2506853" y="799122"/>
                  </a:lnTo>
                  <a:lnTo>
                    <a:pt x="2503995" y="792911"/>
                  </a:lnTo>
                  <a:lnTo>
                    <a:pt x="2503055" y="786765"/>
                  </a:lnTo>
                  <a:lnTo>
                    <a:pt x="2503043" y="782066"/>
                  </a:lnTo>
                  <a:lnTo>
                    <a:pt x="2491994" y="782066"/>
                  </a:lnTo>
                  <a:lnTo>
                    <a:pt x="2491994" y="786765"/>
                  </a:lnTo>
                  <a:lnTo>
                    <a:pt x="2490863" y="793102"/>
                  </a:lnTo>
                  <a:lnTo>
                    <a:pt x="2459799" y="821537"/>
                  </a:lnTo>
                  <a:lnTo>
                    <a:pt x="2440940" y="826643"/>
                  </a:lnTo>
                  <a:lnTo>
                    <a:pt x="2447925" y="836295"/>
                  </a:lnTo>
                  <a:lnTo>
                    <a:pt x="2484209" y="818870"/>
                  </a:lnTo>
                  <a:lnTo>
                    <a:pt x="2497328" y="803910"/>
                  </a:lnTo>
                  <a:lnTo>
                    <a:pt x="2500871" y="809015"/>
                  </a:lnTo>
                  <a:lnTo>
                    <a:pt x="2532024" y="831265"/>
                  </a:lnTo>
                  <a:lnTo>
                    <a:pt x="2547620" y="836295"/>
                  </a:lnTo>
                  <a:lnTo>
                    <a:pt x="2554097" y="826643"/>
                  </a:lnTo>
                  <a:close/>
                </a:path>
                <a:path w="7414895" h="2607310">
                  <a:moveTo>
                    <a:pt x="2589530" y="1095883"/>
                  </a:moveTo>
                  <a:lnTo>
                    <a:pt x="2577719" y="1095883"/>
                  </a:lnTo>
                  <a:lnTo>
                    <a:pt x="2577719" y="1148207"/>
                  </a:lnTo>
                  <a:lnTo>
                    <a:pt x="2575687" y="1154303"/>
                  </a:lnTo>
                  <a:lnTo>
                    <a:pt x="2571623" y="1158875"/>
                  </a:lnTo>
                  <a:lnTo>
                    <a:pt x="2567559" y="1163574"/>
                  </a:lnTo>
                  <a:lnTo>
                    <a:pt x="2562479" y="1165860"/>
                  </a:lnTo>
                  <a:lnTo>
                    <a:pt x="2556256" y="1165860"/>
                  </a:lnTo>
                  <a:lnTo>
                    <a:pt x="2547823" y="1164297"/>
                  </a:lnTo>
                  <a:lnTo>
                    <a:pt x="2541790" y="1159573"/>
                  </a:lnTo>
                  <a:lnTo>
                    <a:pt x="2538158" y="1151724"/>
                  </a:lnTo>
                  <a:lnTo>
                    <a:pt x="2536952" y="1140714"/>
                  </a:lnTo>
                  <a:lnTo>
                    <a:pt x="2536952" y="1095883"/>
                  </a:lnTo>
                  <a:lnTo>
                    <a:pt x="2525268" y="1095883"/>
                  </a:lnTo>
                  <a:lnTo>
                    <a:pt x="2525268" y="1142619"/>
                  </a:lnTo>
                  <a:lnTo>
                    <a:pt x="2527020" y="1157198"/>
                  </a:lnTo>
                  <a:lnTo>
                    <a:pt x="2532291" y="1167599"/>
                  </a:lnTo>
                  <a:lnTo>
                    <a:pt x="2541066" y="1173822"/>
                  </a:lnTo>
                  <a:lnTo>
                    <a:pt x="2553335" y="1175893"/>
                  </a:lnTo>
                  <a:lnTo>
                    <a:pt x="2560980" y="1175016"/>
                  </a:lnTo>
                  <a:lnTo>
                    <a:pt x="2567533" y="1172362"/>
                  </a:lnTo>
                  <a:lnTo>
                    <a:pt x="2573032" y="1167917"/>
                  </a:lnTo>
                  <a:lnTo>
                    <a:pt x="2574480" y="1165860"/>
                  </a:lnTo>
                  <a:lnTo>
                    <a:pt x="2577465" y="1161669"/>
                  </a:lnTo>
                  <a:lnTo>
                    <a:pt x="2577719" y="1161669"/>
                  </a:lnTo>
                  <a:lnTo>
                    <a:pt x="2577719" y="1174115"/>
                  </a:lnTo>
                  <a:lnTo>
                    <a:pt x="2589530" y="1174115"/>
                  </a:lnTo>
                  <a:lnTo>
                    <a:pt x="2589530" y="1161669"/>
                  </a:lnTo>
                  <a:lnTo>
                    <a:pt x="2589530" y="1095883"/>
                  </a:lnTo>
                  <a:close/>
                </a:path>
                <a:path w="7414895" h="2607310">
                  <a:moveTo>
                    <a:pt x="2642870" y="1405128"/>
                  </a:moveTo>
                  <a:lnTo>
                    <a:pt x="2575560" y="1405128"/>
                  </a:lnTo>
                  <a:lnTo>
                    <a:pt x="2575560" y="1415034"/>
                  </a:lnTo>
                  <a:lnTo>
                    <a:pt x="2630932" y="1415034"/>
                  </a:lnTo>
                  <a:lnTo>
                    <a:pt x="2628315" y="1428394"/>
                  </a:lnTo>
                  <a:lnTo>
                    <a:pt x="2609977" y="1463040"/>
                  </a:lnTo>
                  <a:lnTo>
                    <a:pt x="2580729" y="1487563"/>
                  </a:lnTo>
                  <a:lnTo>
                    <a:pt x="2569718" y="1493012"/>
                  </a:lnTo>
                  <a:lnTo>
                    <a:pt x="2578100" y="1501902"/>
                  </a:lnTo>
                  <a:lnTo>
                    <a:pt x="2616530" y="1471853"/>
                  </a:lnTo>
                  <a:lnTo>
                    <a:pt x="2638298" y="1433741"/>
                  </a:lnTo>
                  <a:lnTo>
                    <a:pt x="2641574" y="1419758"/>
                  </a:lnTo>
                  <a:lnTo>
                    <a:pt x="2642870" y="1405128"/>
                  </a:lnTo>
                  <a:close/>
                </a:path>
                <a:path w="7414895" h="2607310">
                  <a:moveTo>
                    <a:pt x="2681478" y="1058291"/>
                  </a:moveTo>
                  <a:lnTo>
                    <a:pt x="2669794" y="1058291"/>
                  </a:lnTo>
                  <a:lnTo>
                    <a:pt x="2669794" y="1106805"/>
                  </a:lnTo>
                  <a:lnTo>
                    <a:pt x="2669794" y="1120648"/>
                  </a:lnTo>
                  <a:lnTo>
                    <a:pt x="2669794" y="1146683"/>
                  </a:lnTo>
                  <a:lnTo>
                    <a:pt x="2667508" y="1153160"/>
                  </a:lnTo>
                  <a:lnTo>
                    <a:pt x="2658364" y="1163320"/>
                  </a:lnTo>
                  <a:lnTo>
                    <a:pt x="2652649" y="1165860"/>
                  </a:lnTo>
                  <a:lnTo>
                    <a:pt x="2638425" y="1165860"/>
                  </a:lnTo>
                  <a:lnTo>
                    <a:pt x="2632710" y="1163193"/>
                  </a:lnTo>
                  <a:lnTo>
                    <a:pt x="2624201" y="1152398"/>
                  </a:lnTo>
                  <a:lnTo>
                    <a:pt x="2622092" y="1145349"/>
                  </a:lnTo>
                  <a:lnTo>
                    <a:pt x="2622042" y="1126363"/>
                  </a:lnTo>
                  <a:lnTo>
                    <a:pt x="2624328" y="1118489"/>
                  </a:lnTo>
                  <a:lnTo>
                    <a:pt x="2628773" y="1112647"/>
                  </a:lnTo>
                  <a:lnTo>
                    <a:pt x="2633218" y="1106932"/>
                  </a:lnTo>
                  <a:lnTo>
                    <a:pt x="2639441" y="1104011"/>
                  </a:lnTo>
                  <a:lnTo>
                    <a:pt x="2653538" y="1104011"/>
                  </a:lnTo>
                  <a:lnTo>
                    <a:pt x="2658999" y="1106297"/>
                  </a:lnTo>
                  <a:lnTo>
                    <a:pt x="2667635" y="1115187"/>
                  </a:lnTo>
                  <a:lnTo>
                    <a:pt x="2669794" y="1120648"/>
                  </a:lnTo>
                  <a:lnTo>
                    <a:pt x="2669794" y="1106805"/>
                  </a:lnTo>
                  <a:lnTo>
                    <a:pt x="2669413" y="1106805"/>
                  </a:lnTo>
                  <a:lnTo>
                    <a:pt x="2667266" y="1104011"/>
                  </a:lnTo>
                  <a:lnTo>
                    <a:pt x="2665145" y="1101242"/>
                  </a:lnTo>
                  <a:lnTo>
                    <a:pt x="2659786" y="1097267"/>
                  </a:lnTo>
                  <a:lnTo>
                    <a:pt x="2653334" y="1094905"/>
                  </a:lnTo>
                  <a:lnTo>
                    <a:pt x="2645791" y="1094105"/>
                  </a:lnTo>
                  <a:lnTo>
                    <a:pt x="2638171" y="1094828"/>
                  </a:lnTo>
                  <a:lnTo>
                    <a:pt x="2610713" y="1127633"/>
                  </a:lnTo>
                  <a:lnTo>
                    <a:pt x="2610104" y="1136777"/>
                  </a:lnTo>
                  <a:lnTo>
                    <a:pt x="2610650" y="1145349"/>
                  </a:lnTo>
                  <a:lnTo>
                    <a:pt x="2635440" y="1175258"/>
                  </a:lnTo>
                  <a:lnTo>
                    <a:pt x="2642489" y="1175893"/>
                  </a:lnTo>
                  <a:lnTo>
                    <a:pt x="2651023" y="1174940"/>
                  </a:lnTo>
                  <a:lnTo>
                    <a:pt x="2658376" y="1172083"/>
                  </a:lnTo>
                  <a:lnTo>
                    <a:pt x="2664498" y="1167320"/>
                  </a:lnTo>
                  <a:lnTo>
                    <a:pt x="2665577" y="1165860"/>
                  </a:lnTo>
                  <a:lnTo>
                    <a:pt x="2669413" y="1160653"/>
                  </a:lnTo>
                  <a:lnTo>
                    <a:pt x="2669794" y="1160653"/>
                  </a:lnTo>
                  <a:lnTo>
                    <a:pt x="2669794" y="1174115"/>
                  </a:lnTo>
                  <a:lnTo>
                    <a:pt x="2681478" y="1174115"/>
                  </a:lnTo>
                  <a:lnTo>
                    <a:pt x="2681478" y="1160653"/>
                  </a:lnTo>
                  <a:lnTo>
                    <a:pt x="2681478" y="1106805"/>
                  </a:lnTo>
                  <a:lnTo>
                    <a:pt x="2681478" y="1058291"/>
                  </a:lnTo>
                  <a:close/>
                </a:path>
                <a:path w="7414895" h="2607310">
                  <a:moveTo>
                    <a:pt x="2682748" y="1391920"/>
                  </a:moveTo>
                  <a:lnTo>
                    <a:pt x="2671572" y="1391920"/>
                  </a:lnTo>
                  <a:lnTo>
                    <a:pt x="2671572" y="1535430"/>
                  </a:lnTo>
                  <a:lnTo>
                    <a:pt x="2682748" y="1535430"/>
                  </a:lnTo>
                  <a:lnTo>
                    <a:pt x="2682748" y="1391920"/>
                  </a:lnTo>
                  <a:close/>
                </a:path>
                <a:path w="7414895" h="2607310">
                  <a:moveTo>
                    <a:pt x="2686812" y="789940"/>
                  </a:moveTo>
                  <a:lnTo>
                    <a:pt x="2675890" y="789940"/>
                  </a:lnTo>
                  <a:lnTo>
                    <a:pt x="2675890" y="799846"/>
                  </a:lnTo>
                  <a:lnTo>
                    <a:pt x="2675890" y="825500"/>
                  </a:lnTo>
                  <a:lnTo>
                    <a:pt x="2608453" y="825500"/>
                  </a:lnTo>
                  <a:lnTo>
                    <a:pt x="2608453" y="799846"/>
                  </a:lnTo>
                  <a:lnTo>
                    <a:pt x="2675890" y="799846"/>
                  </a:lnTo>
                  <a:lnTo>
                    <a:pt x="2675890" y="789940"/>
                  </a:lnTo>
                  <a:lnTo>
                    <a:pt x="2597531" y="789940"/>
                  </a:lnTo>
                  <a:lnTo>
                    <a:pt x="2597531" y="835279"/>
                  </a:lnTo>
                  <a:lnTo>
                    <a:pt x="2686812" y="835279"/>
                  </a:lnTo>
                  <a:lnTo>
                    <a:pt x="2686812" y="825500"/>
                  </a:lnTo>
                  <a:lnTo>
                    <a:pt x="2686812" y="799846"/>
                  </a:lnTo>
                  <a:lnTo>
                    <a:pt x="2686812" y="789940"/>
                  </a:lnTo>
                  <a:close/>
                </a:path>
                <a:path w="7414895" h="2607310">
                  <a:moveTo>
                    <a:pt x="2692527" y="699516"/>
                  </a:moveTo>
                  <a:lnTo>
                    <a:pt x="2591816" y="699516"/>
                  </a:lnTo>
                  <a:lnTo>
                    <a:pt x="2591816" y="709422"/>
                  </a:lnTo>
                  <a:lnTo>
                    <a:pt x="2692527" y="709422"/>
                  </a:lnTo>
                  <a:lnTo>
                    <a:pt x="2692527" y="699516"/>
                  </a:lnTo>
                  <a:close/>
                </a:path>
                <a:path w="7414895" h="2607310">
                  <a:moveTo>
                    <a:pt x="2708783" y="768223"/>
                  </a:moveTo>
                  <a:lnTo>
                    <a:pt x="2647823" y="768223"/>
                  </a:lnTo>
                  <a:lnTo>
                    <a:pt x="2647823" y="750316"/>
                  </a:lnTo>
                  <a:lnTo>
                    <a:pt x="2694305" y="750316"/>
                  </a:lnTo>
                  <a:lnTo>
                    <a:pt x="2694305" y="740664"/>
                  </a:lnTo>
                  <a:lnTo>
                    <a:pt x="2673096" y="740664"/>
                  </a:lnTo>
                  <a:lnTo>
                    <a:pt x="2674620" y="714629"/>
                  </a:lnTo>
                  <a:lnTo>
                    <a:pt x="2663698" y="714629"/>
                  </a:lnTo>
                  <a:lnTo>
                    <a:pt x="2662174" y="740664"/>
                  </a:lnTo>
                  <a:lnTo>
                    <a:pt x="2622296" y="740664"/>
                  </a:lnTo>
                  <a:lnTo>
                    <a:pt x="2620645" y="714629"/>
                  </a:lnTo>
                  <a:lnTo>
                    <a:pt x="2609723" y="714629"/>
                  </a:lnTo>
                  <a:lnTo>
                    <a:pt x="2611247" y="740664"/>
                  </a:lnTo>
                  <a:lnTo>
                    <a:pt x="2590038" y="740664"/>
                  </a:lnTo>
                  <a:lnTo>
                    <a:pt x="2590038" y="750316"/>
                  </a:lnTo>
                  <a:lnTo>
                    <a:pt x="2636520" y="750316"/>
                  </a:lnTo>
                  <a:lnTo>
                    <a:pt x="2636520" y="768223"/>
                  </a:lnTo>
                  <a:lnTo>
                    <a:pt x="2575560" y="768223"/>
                  </a:lnTo>
                  <a:lnTo>
                    <a:pt x="2575560" y="778129"/>
                  </a:lnTo>
                  <a:lnTo>
                    <a:pt x="2708783" y="778129"/>
                  </a:lnTo>
                  <a:lnTo>
                    <a:pt x="2708783" y="768223"/>
                  </a:lnTo>
                  <a:close/>
                </a:path>
                <a:path w="7414895" h="2607310">
                  <a:moveTo>
                    <a:pt x="2791460" y="1398778"/>
                  </a:moveTo>
                  <a:lnTo>
                    <a:pt x="2780538" y="1398778"/>
                  </a:lnTo>
                  <a:lnTo>
                    <a:pt x="2780538" y="1426337"/>
                  </a:lnTo>
                  <a:lnTo>
                    <a:pt x="2780538" y="1436243"/>
                  </a:lnTo>
                  <a:lnTo>
                    <a:pt x="2780538" y="1461643"/>
                  </a:lnTo>
                  <a:lnTo>
                    <a:pt x="2736596" y="1461643"/>
                  </a:lnTo>
                  <a:lnTo>
                    <a:pt x="2736596" y="1436243"/>
                  </a:lnTo>
                  <a:lnTo>
                    <a:pt x="2780538" y="1436243"/>
                  </a:lnTo>
                  <a:lnTo>
                    <a:pt x="2780538" y="1426337"/>
                  </a:lnTo>
                  <a:lnTo>
                    <a:pt x="2736596" y="1426337"/>
                  </a:lnTo>
                  <a:lnTo>
                    <a:pt x="2736596" y="1398778"/>
                  </a:lnTo>
                  <a:lnTo>
                    <a:pt x="2725674" y="1398778"/>
                  </a:lnTo>
                  <a:lnTo>
                    <a:pt x="2725674" y="1471549"/>
                  </a:lnTo>
                  <a:lnTo>
                    <a:pt x="2791460" y="1471549"/>
                  </a:lnTo>
                  <a:lnTo>
                    <a:pt x="2791460" y="1461643"/>
                  </a:lnTo>
                  <a:lnTo>
                    <a:pt x="2791460" y="1436243"/>
                  </a:lnTo>
                  <a:lnTo>
                    <a:pt x="2791460" y="1426337"/>
                  </a:lnTo>
                  <a:lnTo>
                    <a:pt x="2791460" y="1398778"/>
                  </a:lnTo>
                  <a:close/>
                </a:path>
                <a:path w="7414895" h="2607310">
                  <a:moveTo>
                    <a:pt x="2833751" y="1520952"/>
                  </a:moveTo>
                  <a:lnTo>
                    <a:pt x="2753360" y="1520952"/>
                  </a:lnTo>
                  <a:lnTo>
                    <a:pt x="2753360" y="1486916"/>
                  </a:lnTo>
                  <a:lnTo>
                    <a:pt x="2742311" y="1486916"/>
                  </a:lnTo>
                  <a:lnTo>
                    <a:pt x="2742311" y="1530858"/>
                  </a:lnTo>
                  <a:lnTo>
                    <a:pt x="2833751" y="1530858"/>
                  </a:lnTo>
                  <a:lnTo>
                    <a:pt x="2833751" y="1520952"/>
                  </a:lnTo>
                  <a:close/>
                </a:path>
                <a:path w="7414895" h="2607310">
                  <a:moveTo>
                    <a:pt x="2851404" y="1436497"/>
                  </a:moveTo>
                  <a:lnTo>
                    <a:pt x="2829687" y="1436497"/>
                  </a:lnTo>
                  <a:lnTo>
                    <a:pt x="2829687" y="1391920"/>
                  </a:lnTo>
                  <a:lnTo>
                    <a:pt x="2818638" y="1391920"/>
                  </a:lnTo>
                  <a:lnTo>
                    <a:pt x="2818638" y="1496695"/>
                  </a:lnTo>
                  <a:lnTo>
                    <a:pt x="2829687" y="1496695"/>
                  </a:lnTo>
                  <a:lnTo>
                    <a:pt x="2829687" y="1446657"/>
                  </a:lnTo>
                  <a:lnTo>
                    <a:pt x="2851404" y="1446657"/>
                  </a:lnTo>
                  <a:lnTo>
                    <a:pt x="2851404" y="1436497"/>
                  </a:lnTo>
                  <a:close/>
                </a:path>
                <a:path w="7414895" h="2607310">
                  <a:moveTo>
                    <a:pt x="2870949" y="794397"/>
                  </a:moveTo>
                  <a:lnTo>
                    <a:pt x="2842895" y="765175"/>
                  </a:lnTo>
                  <a:lnTo>
                    <a:pt x="2838221" y="755777"/>
                  </a:lnTo>
                  <a:lnTo>
                    <a:pt x="2835173" y="747204"/>
                  </a:lnTo>
                  <a:lnTo>
                    <a:pt x="2833243" y="738073"/>
                  </a:lnTo>
                  <a:lnTo>
                    <a:pt x="2832633" y="729361"/>
                  </a:lnTo>
                  <a:lnTo>
                    <a:pt x="2832608" y="705866"/>
                  </a:lnTo>
                  <a:lnTo>
                    <a:pt x="2821559" y="705866"/>
                  </a:lnTo>
                  <a:lnTo>
                    <a:pt x="2821559" y="729361"/>
                  </a:lnTo>
                  <a:lnTo>
                    <a:pt x="2820886" y="738924"/>
                  </a:lnTo>
                  <a:lnTo>
                    <a:pt x="2805315" y="775906"/>
                  </a:lnTo>
                  <a:lnTo>
                    <a:pt x="2782824" y="797433"/>
                  </a:lnTo>
                  <a:lnTo>
                    <a:pt x="2791460" y="804926"/>
                  </a:lnTo>
                  <a:lnTo>
                    <a:pt x="2818244" y="774661"/>
                  </a:lnTo>
                  <a:lnTo>
                    <a:pt x="2827147" y="755777"/>
                  </a:lnTo>
                  <a:lnTo>
                    <a:pt x="2829052" y="761149"/>
                  </a:lnTo>
                  <a:lnTo>
                    <a:pt x="2851467" y="792657"/>
                  </a:lnTo>
                  <a:lnTo>
                    <a:pt x="2863088" y="803021"/>
                  </a:lnTo>
                  <a:lnTo>
                    <a:pt x="2870949" y="794397"/>
                  </a:lnTo>
                  <a:close/>
                </a:path>
                <a:path w="7414895" h="2607310">
                  <a:moveTo>
                    <a:pt x="2902204" y="695960"/>
                  </a:moveTo>
                  <a:lnTo>
                    <a:pt x="2891028" y="695960"/>
                  </a:lnTo>
                  <a:lnTo>
                    <a:pt x="2891028" y="743077"/>
                  </a:lnTo>
                  <a:lnTo>
                    <a:pt x="2857500" y="743077"/>
                  </a:lnTo>
                  <a:lnTo>
                    <a:pt x="2857500" y="752983"/>
                  </a:lnTo>
                  <a:lnTo>
                    <a:pt x="2891028" y="752983"/>
                  </a:lnTo>
                  <a:lnTo>
                    <a:pt x="2891028" y="839470"/>
                  </a:lnTo>
                  <a:lnTo>
                    <a:pt x="2902204" y="839470"/>
                  </a:lnTo>
                  <a:lnTo>
                    <a:pt x="2902204" y="695960"/>
                  </a:lnTo>
                  <a:close/>
                </a:path>
                <a:path w="7414895" h="2607310">
                  <a:moveTo>
                    <a:pt x="3012694" y="1490345"/>
                  </a:moveTo>
                  <a:lnTo>
                    <a:pt x="2984627" y="1461135"/>
                  </a:lnTo>
                  <a:lnTo>
                    <a:pt x="2979991" y="1451864"/>
                  </a:lnTo>
                  <a:lnTo>
                    <a:pt x="2976905" y="1443215"/>
                  </a:lnTo>
                  <a:lnTo>
                    <a:pt x="2974975" y="1434084"/>
                  </a:lnTo>
                  <a:lnTo>
                    <a:pt x="2974365" y="1425321"/>
                  </a:lnTo>
                  <a:lnTo>
                    <a:pt x="2974340" y="1401826"/>
                  </a:lnTo>
                  <a:lnTo>
                    <a:pt x="2963291" y="1401826"/>
                  </a:lnTo>
                  <a:lnTo>
                    <a:pt x="2963291" y="1425321"/>
                  </a:lnTo>
                  <a:lnTo>
                    <a:pt x="2962618" y="1434896"/>
                  </a:lnTo>
                  <a:lnTo>
                    <a:pt x="2947047" y="1471879"/>
                  </a:lnTo>
                  <a:lnTo>
                    <a:pt x="2924556" y="1493393"/>
                  </a:lnTo>
                  <a:lnTo>
                    <a:pt x="2933192" y="1500886"/>
                  </a:lnTo>
                  <a:lnTo>
                    <a:pt x="2959976" y="1470621"/>
                  </a:lnTo>
                  <a:lnTo>
                    <a:pt x="2968879" y="1451864"/>
                  </a:lnTo>
                  <a:lnTo>
                    <a:pt x="2970784" y="1457159"/>
                  </a:lnTo>
                  <a:lnTo>
                    <a:pt x="2993199" y="1488630"/>
                  </a:lnTo>
                  <a:lnTo>
                    <a:pt x="3004820" y="1499108"/>
                  </a:lnTo>
                  <a:lnTo>
                    <a:pt x="3012694" y="1490345"/>
                  </a:lnTo>
                  <a:close/>
                </a:path>
                <a:path w="7414895" h="2607310">
                  <a:moveTo>
                    <a:pt x="3014091" y="706755"/>
                  </a:moveTo>
                  <a:lnTo>
                    <a:pt x="3002915" y="706755"/>
                  </a:lnTo>
                  <a:lnTo>
                    <a:pt x="3002915" y="743458"/>
                  </a:lnTo>
                  <a:lnTo>
                    <a:pt x="3002915" y="753364"/>
                  </a:lnTo>
                  <a:lnTo>
                    <a:pt x="3002915" y="790448"/>
                  </a:lnTo>
                  <a:lnTo>
                    <a:pt x="2956433" y="790448"/>
                  </a:lnTo>
                  <a:lnTo>
                    <a:pt x="2956433" y="753364"/>
                  </a:lnTo>
                  <a:lnTo>
                    <a:pt x="3002915" y="753364"/>
                  </a:lnTo>
                  <a:lnTo>
                    <a:pt x="3002915" y="743458"/>
                  </a:lnTo>
                  <a:lnTo>
                    <a:pt x="2956433" y="743458"/>
                  </a:lnTo>
                  <a:lnTo>
                    <a:pt x="2956433" y="706755"/>
                  </a:lnTo>
                  <a:lnTo>
                    <a:pt x="2945257" y="706755"/>
                  </a:lnTo>
                  <a:lnTo>
                    <a:pt x="2945257" y="800354"/>
                  </a:lnTo>
                  <a:lnTo>
                    <a:pt x="3014091" y="800354"/>
                  </a:lnTo>
                  <a:lnTo>
                    <a:pt x="3014091" y="790448"/>
                  </a:lnTo>
                  <a:lnTo>
                    <a:pt x="3014091" y="753364"/>
                  </a:lnTo>
                  <a:lnTo>
                    <a:pt x="3014091" y="743458"/>
                  </a:lnTo>
                  <a:lnTo>
                    <a:pt x="3014091" y="706755"/>
                  </a:lnTo>
                  <a:close/>
                </a:path>
                <a:path w="7414895" h="2607310">
                  <a:moveTo>
                    <a:pt x="3043936" y="1391920"/>
                  </a:moveTo>
                  <a:lnTo>
                    <a:pt x="3032760" y="1391920"/>
                  </a:lnTo>
                  <a:lnTo>
                    <a:pt x="3032760" y="1439037"/>
                  </a:lnTo>
                  <a:lnTo>
                    <a:pt x="2999232" y="1439037"/>
                  </a:lnTo>
                  <a:lnTo>
                    <a:pt x="2999232" y="1448943"/>
                  </a:lnTo>
                  <a:lnTo>
                    <a:pt x="3032760" y="1448943"/>
                  </a:lnTo>
                  <a:lnTo>
                    <a:pt x="3032760" y="1535430"/>
                  </a:lnTo>
                  <a:lnTo>
                    <a:pt x="3043936" y="1535430"/>
                  </a:lnTo>
                  <a:lnTo>
                    <a:pt x="3043936" y="1391920"/>
                  </a:lnTo>
                  <a:close/>
                </a:path>
                <a:path w="7414895" h="2607310">
                  <a:moveTo>
                    <a:pt x="3053080" y="695960"/>
                  </a:moveTo>
                  <a:lnTo>
                    <a:pt x="3041904" y="695960"/>
                  </a:lnTo>
                  <a:lnTo>
                    <a:pt x="3041904" y="839470"/>
                  </a:lnTo>
                  <a:lnTo>
                    <a:pt x="3053080" y="839470"/>
                  </a:lnTo>
                  <a:lnTo>
                    <a:pt x="3053080" y="695960"/>
                  </a:lnTo>
                  <a:close/>
                </a:path>
                <a:path w="7414895" h="2607310">
                  <a:moveTo>
                    <a:pt x="3155823" y="1402715"/>
                  </a:moveTo>
                  <a:lnTo>
                    <a:pt x="3144647" y="1402715"/>
                  </a:lnTo>
                  <a:lnTo>
                    <a:pt x="3144647" y="1439418"/>
                  </a:lnTo>
                  <a:lnTo>
                    <a:pt x="3144647" y="1449324"/>
                  </a:lnTo>
                  <a:lnTo>
                    <a:pt x="3144647" y="1486408"/>
                  </a:lnTo>
                  <a:lnTo>
                    <a:pt x="3098165" y="1486408"/>
                  </a:lnTo>
                  <a:lnTo>
                    <a:pt x="3098165" y="1449324"/>
                  </a:lnTo>
                  <a:lnTo>
                    <a:pt x="3144647" y="1449324"/>
                  </a:lnTo>
                  <a:lnTo>
                    <a:pt x="3144647" y="1439418"/>
                  </a:lnTo>
                  <a:lnTo>
                    <a:pt x="3098165" y="1439418"/>
                  </a:lnTo>
                  <a:lnTo>
                    <a:pt x="3098165" y="1402715"/>
                  </a:lnTo>
                  <a:lnTo>
                    <a:pt x="3086989" y="1402715"/>
                  </a:lnTo>
                  <a:lnTo>
                    <a:pt x="3086989" y="1496314"/>
                  </a:lnTo>
                  <a:lnTo>
                    <a:pt x="3155823" y="1496314"/>
                  </a:lnTo>
                  <a:lnTo>
                    <a:pt x="3155823" y="1486408"/>
                  </a:lnTo>
                  <a:lnTo>
                    <a:pt x="3155823" y="1449324"/>
                  </a:lnTo>
                  <a:lnTo>
                    <a:pt x="3155823" y="1439418"/>
                  </a:lnTo>
                  <a:lnTo>
                    <a:pt x="3155823" y="1402715"/>
                  </a:lnTo>
                  <a:close/>
                </a:path>
                <a:path w="7414895" h="2607310">
                  <a:moveTo>
                    <a:pt x="3194812" y="1391920"/>
                  </a:moveTo>
                  <a:lnTo>
                    <a:pt x="3183636" y="1391920"/>
                  </a:lnTo>
                  <a:lnTo>
                    <a:pt x="3183636" y="1535430"/>
                  </a:lnTo>
                  <a:lnTo>
                    <a:pt x="3194812" y="1535430"/>
                  </a:lnTo>
                  <a:lnTo>
                    <a:pt x="3194812" y="1391920"/>
                  </a:lnTo>
                  <a:close/>
                </a:path>
                <a:path w="7414895" h="2607310">
                  <a:moveTo>
                    <a:pt x="3215132" y="763524"/>
                  </a:moveTo>
                  <a:lnTo>
                    <a:pt x="3175000" y="743331"/>
                  </a:lnTo>
                  <a:lnTo>
                    <a:pt x="3166567" y="733298"/>
                  </a:lnTo>
                  <a:lnTo>
                    <a:pt x="3163671" y="728954"/>
                  </a:lnTo>
                  <a:lnTo>
                    <a:pt x="3160826" y="721982"/>
                  </a:lnTo>
                  <a:lnTo>
                    <a:pt x="3159887" y="715137"/>
                  </a:lnTo>
                  <a:lnTo>
                    <a:pt x="3159887" y="707517"/>
                  </a:lnTo>
                  <a:lnTo>
                    <a:pt x="3148457" y="707517"/>
                  </a:lnTo>
                  <a:lnTo>
                    <a:pt x="3148457" y="715137"/>
                  </a:lnTo>
                  <a:lnTo>
                    <a:pt x="3147517" y="721855"/>
                  </a:lnTo>
                  <a:lnTo>
                    <a:pt x="3115970" y="755992"/>
                  </a:lnTo>
                  <a:lnTo>
                    <a:pt x="3093339" y="763651"/>
                  </a:lnTo>
                  <a:lnTo>
                    <a:pt x="3100832" y="772541"/>
                  </a:lnTo>
                  <a:lnTo>
                    <a:pt x="3140468" y="750506"/>
                  </a:lnTo>
                  <a:lnTo>
                    <a:pt x="3154045" y="733298"/>
                  </a:lnTo>
                  <a:lnTo>
                    <a:pt x="3157397" y="738847"/>
                  </a:lnTo>
                  <a:lnTo>
                    <a:pt x="3190405" y="765556"/>
                  </a:lnTo>
                  <a:lnTo>
                    <a:pt x="3207258" y="772414"/>
                  </a:lnTo>
                  <a:lnTo>
                    <a:pt x="3215132" y="763524"/>
                  </a:lnTo>
                  <a:close/>
                </a:path>
                <a:path w="7414895" h="2607310">
                  <a:moveTo>
                    <a:pt x="3220847" y="805561"/>
                  </a:moveTo>
                  <a:lnTo>
                    <a:pt x="3087624" y="805561"/>
                  </a:lnTo>
                  <a:lnTo>
                    <a:pt x="3087624" y="815467"/>
                  </a:lnTo>
                  <a:lnTo>
                    <a:pt x="3220847" y="815467"/>
                  </a:lnTo>
                  <a:lnTo>
                    <a:pt x="3220847" y="805561"/>
                  </a:lnTo>
                  <a:close/>
                </a:path>
                <a:path w="7414895" h="2607310">
                  <a:moveTo>
                    <a:pt x="3266694" y="784352"/>
                  </a:moveTo>
                  <a:lnTo>
                    <a:pt x="3265208" y="765111"/>
                  </a:lnTo>
                  <a:lnTo>
                    <a:pt x="3260763" y="747395"/>
                  </a:lnTo>
                  <a:lnTo>
                    <a:pt x="3253346" y="731202"/>
                  </a:lnTo>
                  <a:lnTo>
                    <a:pt x="3242945" y="716534"/>
                  </a:lnTo>
                  <a:lnTo>
                    <a:pt x="3232150" y="716534"/>
                  </a:lnTo>
                  <a:lnTo>
                    <a:pt x="3242640" y="731685"/>
                  </a:lnTo>
                  <a:lnTo>
                    <a:pt x="3250146" y="748004"/>
                  </a:lnTo>
                  <a:lnTo>
                    <a:pt x="3254641" y="765505"/>
                  </a:lnTo>
                  <a:lnTo>
                    <a:pt x="3256153" y="784225"/>
                  </a:lnTo>
                  <a:lnTo>
                    <a:pt x="3254667" y="802754"/>
                  </a:lnTo>
                  <a:lnTo>
                    <a:pt x="3250222" y="820039"/>
                  </a:lnTo>
                  <a:lnTo>
                    <a:pt x="3242805" y="836091"/>
                  </a:lnTo>
                  <a:lnTo>
                    <a:pt x="3232404" y="850900"/>
                  </a:lnTo>
                  <a:lnTo>
                    <a:pt x="3242945" y="850900"/>
                  </a:lnTo>
                  <a:lnTo>
                    <a:pt x="3253346" y="836663"/>
                  </a:lnTo>
                  <a:lnTo>
                    <a:pt x="3260763" y="820826"/>
                  </a:lnTo>
                  <a:lnTo>
                    <a:pt x="3265208" y="803376"/>
                  </a:lnTo>
                  <a:lnTo>
                    <a:pt x="3266694" y="784352"/>
                  </a:lnTo>
                  <a:close/>
                </a:path>
                <a:path w="7414895" h="2607310">
                  <a:moveTo>
                    <a:pt x="3356864" y="1459484"/>
                  </a:moveTo>
                  <a:lnTo>
                    <a:pt x="3316732" y="1439291"/>
                  </a:lnTo>
                  <a:lnTo>
                    <a:pt x="3308299" y="1429258"/>
                  </a:lnTo>
                  <a:lnTo>
                    <a:pt x="3305403" y="1424914"/>
                  </a:lnTo>
                  <a:lnTo>
                    <a:pt x="3302558" y="1417942"/>
                  </a:lnTo>
                  <a:lnTo>
                    <a:pt x="3301619" y="1411097"/>
                  </a:lnTo>
                  <a:lnTo>
                    <a:pt x="3301619" y="1403477"/>
                  </a:lnTo>
                  <a:lnTo>
                    <a:pt x="3290189" y="1403477"/>
                  </a:lnTo>
                  <a:lnTo>
                    <a:pt x="3290189" y="1411097"/>
                  </a:lnTo>
                  <a:lnTo>
                    <a:pt x="3289249" y="1417866"/>
                  </a:lnTo>
                  <a:lnTo>
                    <a:pt x="3257702" y="1452016"/>
                  </a:lnTo>
                  <a:lnTo>
                    <a:pt x="3235071" y="1459738"/>
                  </a:lnTo>
                  <a:lnTo>
                    <a:pt x="3242564" y="1468501"/>
                  </a:lnTo>
                  <a:lnTo>
                    <a:pt x="3282200" y="1446517"/>
                  </a:lnTo>
                  <a:lnTo>
                    <a:pt x="3295777" y="1429258"/>
                  </a:lnTo>
                  <a:lnTo>
                    <a:pt x="3299129" y="1434807"/>
                  </a:lnTo>
                  <a:lnTo>
                    <a:pt x="3332137" y="1461516"/>
                  </a:lnTo>
                  <a:lnTo>
                    <a:pt x="3348990" y="1468374"/>
                  </a:lnTo>
                  <a:lnTo>
                    <a:pt x="3356864" y="1459484"/>
                  </a:lnTo>
                  <a:close/>
                </a:path>
                <a:path w="7414895" h="2607310">
                  <a:moveTo>
                    <a:pt x="3362579" y="1501521"/>
                  </a:moveTo>
                  <a:lnTo>
                    <a:pt x="3229356" y="1501521"/>
                  </a:lnTo>
                  <a:lnTo>
                    <a:pt x="3229356" y="1511427"/>
                  </a:lnTo>
                  <a:lnTo>
                    <a:pt x="3362579" y="1511427"/>
                  </a:lnTo>
                  <a:lnTo>
                    <a:pt x="3362579" y="1501521"/>
                  </a:lnTo>
                  <a:close/>
                </a:path>
                <a:path w="7414895" h="2607310">
                  <a:moveTo>
                    <a:pt x="3550158" y="1522095"/>
                  </a:moveTo>
                  <a:lnTo>
                    <a:pt x="3467989" y="1522095"/>
                  </a:lnTo>
                  <a:lnTo>
                    <a:pt x="3467989" y="1509141"/>
                  </a:lnTo>
                  <a:lnTo>
                    <a:pt x="3546348" y="1509141"/>
                  </a:lnTo>
                  <a:lnTo>
                    <a:pt x="3546348" y="1477137"/>
                  </a:lnTo>
                  <a:lnTo>
                    <a:pt x="3457067" y="1477137"/>
                  </a:lnTo>
                  <a:lnTo>
                    <a:pt x="3457067" y="1486916"/>
                  </a:lnTo>
                  <a:lnTo>
                    <a:pt x="3535426" y="1486916"/>
                  </a:lnTo>
                  <a:lnTo>
                    <a:pt x="3535426" y="1499489"/>
                  </a:lnTo>
                  <a:lnTo>
                    <a:pt x="3457067" y="1499489"/>
                  </a:lnTo>
                  <a:lnTo>
                    <a:pt x="3457067" y="1532001"/>
                  </a:lnTo>
                  <a:lnTo>
                    <a:pt x="3550158" y="1532001"/>
                  </a:lnTo>
                  <a:lnTo>
                    <a:pt x="3550158" y="1522095"/>
                  </a:lnTo>
                  <a:close/>
                </a:path>
                <a:path w="7414895" h="2607310">
                  <a:moveTo>
                    <a:pt x="3552063" y="1395095"/>
                  </a:moveTo>
                  <a:lnTo>
                    <a:pt x="3451352" y="1395095"/>
                  </a:lnTo>
                  <a:lnTo>
                    <a:pt x="3451352" y="1404747"/>
                  </a:lnTo>
                  <a:lnTo>
                    <a:pt x="3552063" y="1404747"/>
                  </a:lnTo>
                  <a:lnTo>
                    <a:pt x="3552063" y="1395095"/>
                  </a:lnTo>
                  <a:close/>
                </a:path>
                <a:path w="7414895" h="2607310">
                  <a:moveTo>
                    <a:pt x="3553841" y="1432306"/>
                  </a:moveTo>
                  <a:lnTo>
                    <a:pt x="3532378" y="1432306"/>
                  </a:lnTo>
                  <a:lnTo>
                    <a:pt x="3533775" y="1409954"/>
                  </a:lnTo>
                  <a:lnTo>
                    <a:pt x="3522726" y="1409954"/>
                  </a:lnTo>
                  <a:lnTo>
                    <a:pt x="3521202" y="1432306"/>
                  </a:lnTo>
                  <a:lnTo>
                    <a:pt x="3482213" y="1432306"/>
                  </a:lnTo>
                  <a:lnTo>
                    <a:pt x="3480689" y="1409954"/>
                  </a:lnTo>
                  <a:lnTo>
                    <a:pt x="3469767" y="1409954"/>
                  </a:lnTo>
                  <a:lnTo>
                    <a:pt x="3471037" y="1432306"/>
                  </a:lnTo>
                  <a:lnTo>
                    <a:pt x="3449574" y="1432306"/>
                  </a:lnTo>
                  <a:lnTo>
                    <a:pt x="3449574" y="1441958"/>
                  </a:lnTo>
                  <a:lnTo>
                    <a:pt x="3553841" y="1441958"/>
                  </a:lnTo>
                  <a:lnTo>
                    <a:pt x="3553841" y="1432306"/>
                  </a:lnTo>
                  <a:close/>
                </a:path>
                <a:path w="7414895" h="2607310">
                  <a:moveTo>
                    <a:pt x="3568319" y="1454658"/>
                  </a:moveTo>
                  <a:lnTo>
                    <a:pt x="3435096" y="1454658"/>
                  </a:lnTo>
                  <a:lnTo>
                    <a:pt x="3435096" y="1464564"/>
                  </a:lnTo>
                  <a:lnTo>
                    <a:pt x="3568319" y="1464564"/>
                  </a:lnTo>
                  <a:lnTo>
                    <a:pt x="3568319" y="1454658"/>
                  </a:lnTo>
                  <a:close/>
                </a:path>
                <a:path w="7414895" h="2607310">
                  <a:moveTo>
                    <a:pt x="3660775" y="1467993"/>
                  </a:moveTo>
                  <a:lnTo>
                    <a:pt x="3659936" y="1460119"/>
                  </a:lnTo>
                  <a:lnTo>
                    <a:pt x="3659759" y="1458341"/>
                  </a:lnTo>
                  <a:lnTo>
                    <a:pt x="3652736" y="1459103"/>
                  </a:lnTo>
                  <a:lnTo>
                    <a:pt x="3644620" y="1459661"/>
                  </a:lnTo>
                  <a:lnTo>
                    <a:pt x="3635451" y="1460004"/>
                  </a:lnTo>
                  <a:lnTo>
                    <a:pt x="3625215" y="1460119"/>
                  </a:lnTo>
                  <a:lnTo>
                    <a:pt x="3608705" y="1460119"/>
                  </a:lnTo>
                  <a:lnTo>
                    <a:pt x="3608705" y="1437894"/>
                  </a:lnTo>
                  <a:lnTo>
                    <a:pt x="3652012" y="1437894"/>
                  </a:lnTo>
                  <a:lnTo>
                    <a:pt x="3652012" y="1398651"/>
                  </a:lnTo>
                  <a:lnTo>
                    <a:pt x="3597529" y="1398651"/>
                  </a:lnTo>
                  <a:lnTo>
                    <a:pt x="3597529" y="1408303"/>
                  </a:lnTo>
                  <a:lnTo>
                    <a:pt x="3640836" y="1408303"/>
                  </a:lnTo>
                  <a:lnTo>
                    <a:pt x="3640836" y="1428242"/>
                  </a:lnTo>
                  <a:lnTo>
                    <a:pt x="3597529" y="1428242"/>
                  </a:lnTo>
                  <a:lnTo>
                    <a:pt x="3597529" y="1470025"/>
                  </a:lnTo>
                  <a:lnTo>
                    <a:pt x="3632974" y="1469821"/>
                  </a:lnTo>
                  <a:lnTo>
                    <a:pt x="3645027" y="1469517"/>
                  </a:lnTo>
                  <a:lnTo>
                    <a:pt x="3652266" y="1469009"/>
                  </a:lnTo>
                  <a:lnTo>
                    <a:pt x="3660775" y="1467993"/>
                  </a:lnTo>
                  <a:close/>
                </a:path>
                <a:path w="7414895" h="2607310">
                  <a:moveTo>
                    <a:pt x="3709416" y="1391920"/>
                  </a:moveTo>
                  <a:lnTo>
                    <a:pt x="3698367" y="1391920"/>
                  </a:lnTo>
                  <a:lnTo>
                    <a:pt x="3698367" y="1432941"/>
                  </a:lnTo>
                  <a:lnTo>
                    <a:pt x="3681603" y="1432941"/>
                  </a:lnTo>
                  <a:lnTo>
                    <a:pt x="3681603" y="1394841"/>
                  </a:lnTo>
                  <a:lnTo>
                    <a:pt x="3670681" y="1394841"/>
                  </a:lnTo>
                  <a:lnTo>
                    <a:pt x="3670681" y="1475994"/>
                  </a:lnTo>
                  <a:lnTo>
                    <a:pt x="3681603" y="1475994"/>
                  </a:lnTo>
                  <a:lnTo>
                    <a:pt x="3681603" y="1442847"/>
                  </a:lnTo>
                  <a:lnTo>
                    <a:pt x="3698367" y="1442847"/>
                  </a:lnTo>
                  <a:lnTo>
                    <a:pt x="3698367" y="1485011"/>
                  </a:lnTo>
                  <a:lnTo>
                    <a:pt x="3709416" y="1485011"/>
                  </a:lnTo>
                  <a:lnTo>
                    <a:pt x="3709416" y="1442847"/>
                  </a:lnTo>
                  <a:lnTo>
                    <a:pt x="3709416" y="1432941"/>
                  </a:lnTo>
                  <a:lnTo>
                    <a:pt x="3709416" y="1391920"/>
                  </a:lnTo>
                  <a:close/>
                </a:path>
                <a:path w="7414895" h="2607310">
                  <a:moveTo>
                    <a:pt x="3718433" y="1522603"/>
                  </a:moveTo>
                  <a:lnTo>
                    <a:pt x="3682619" y="1507363"/>
                  </a:lnTo>
                  <a:lnTo>
                    <a:pt x="3674986" y="1499997"/>
                  </a:lnTo>
                  <a:lnTo>
                    <a:pt x="3671189" y="1495082"/>
                  </a:lnTo>
                  <a:lnTo>
                    <a:pt x="3668318" y="1488871"/>
                  </a:lnTo>
                  <a:lnTo>
                    <a:pt x="3667391" y="1482725"/>
                  </a:lnTo>
                  <a:lnTo>
                    <a:pt x="3667379" y="1478026"/>
                  </a:lnTo>
                  <a:lnTo>
                    <a:pt x="3656330" y="1478026"/>
                  </a:lnTo>
                  <a:lnTo>
                    <a:pt x="3656330" y="1482725"/>
                  </a:lnTo>
                  <a:lnTo>
                    <a:pt x="3655199" y="1489087"/>
                  </a:lnTo>
                  <a:lnTo>
                    <a:pt x="3624135" y="1517561"/>
                  </a:lnTo>
                  <a:lnTo>
                    <a:pt x="3605276" y="1522603"/>
                  </a:lnTo>
                  <a:lnTo>
                    <a:pt x="3612261" y="1532255"/>
                  </a:lnTo>
                  <a:lnTo>
                    <a:pt x="3648608" y="1514792"/>
                  </a:lnTo>
                  <a:lnTo>
                    <a:pt x="3661664" y="1499997"/>
                  </a:lnTo>
                  <a:lnTo>
                    <a:pt x="3665182" y="1505077"/>
                  </a:lnTo>
                  <a:lnTo>
                    <a:pt x="3696360" y="1527225"/>
                  </a:lnTo>
                  <a:lnTo>
                    <a:pt x="3711956" y="1532255"/>
                  </a:lnTo>
                  <a:lnTo>
                    <a:pt x="3718433" y="1522603"/>
                  </a:lnTo>
                  <a:close/>
                </a:path>
                <a:path w="7414895" h="2607310">
                  <a:moveTo>
                    <a:pt x="3851148" y="1485900"/>
                  </a:moveTo>
                  <a:lnTo>
                    <a:pt x="3840226" y="1485900"/>
                  </a:lnTo>
                  <a:lnTo>
                    <a:pt x="3840226" y="1495806"/>
                  </a:lnTo>
                  <a:lnTo>
                    <a:pt x="3840226" y="1521460"/>
                  </a:lnTo>
                  <a:lnTo>
                    <a:pt x="3772789" y="1521460"/>
                  </a:lnTo>
                  <a:lnTo>
                    <a:pt x="3772789" y="1495806"/>
                  </a:lnTo>
                  <a:lnTo>
                    <a:pt x="3840226" y="1495806"/>
                  </a:lnTo>
                  <a:lnTo>
                    <a:pt x="3840226" y="1485900"/>
                  </a:lnTo>
                  <a:lnTo>
                    <a:pt x="3761867" y="1485900"/>
                  </a:lnTo>
                  <a:lnTo>
                    <a:pt x="3761867" y="1531239"/>
                  </a:lnTo>
                  <a:lnTo>
                    <a:pt x="3851148" y="1531239"/>
                  </a:lnTo>
                  <a:lnTo>
                    <a:pt x="3851148" y="1521460"/>
                  </a:lnTo>
                  <a:lnTo>
                    <a:pt x="3851148" y="1495806"/>
                  </a:lnTo>
                  <a:lnTo>
                    <a:pt x="3851148" y="1485900"/>
                  </a:lnTo>
                  <a:close/>
                </a:path>
                <a:path w="7414895" h="2607310">
                  <a:moveTo>
                    <a:pt x="3856863" y="1395603"/>
                  </a:moveTo>
                  <a:lnTo>
                    <a:pt x="3756152" y="1395603"/>
                  </a:lnTo>
                  <a:lnTo>
                    <a:pt x="3756152" y="1405509"/>
                  </a:lnTo>
                  <a:lnTo>
                    <a:pt x="3856863" y="1405509"/>
                  </a:lnTo>
                  <a:lnTo>
                    <a:pt x="3856863" y="1395603"/>
                  </a:lnTo>
                  <a:close/>
                </a:path>
                <a:path w="7414895" h="2607310">
                  <a:moveTo>
                    <a:pt x="3873119" y="1464183"/>
                  </a:moveTo>
                  <a:lnTo>
                    <a:pt x="3812159" y="1464183"/>
                  </a:lnTo>
                  <a:lnTo>
                    <a:pt x="3812159" y="1446276"/>
                  </a:lnTo>
                  <a:lnTo>
                    <a:pt x="3858641" y="1446276"/>
                  </a:lnTo>
                  <a:lnTo>
                    <a:pt x="3858641" y="1436751"/>
                  </a:lnTo>
                  <a:lnTo>
                    <a:pt x="3837432" y="1436751"/>
                  </a:lnTo>
                  <a:lnTo>
                    <a:pt x="3838956" y="1410716"/>
                  </a:lnTo>
                  <a:lnTo>
                    <a:pt x="3828034" y="1410716"/>
                  </a:lnTo>
                  <a:lnTo>
                    <a:pt x="3826510" y="1436751"/>
                  </a:lnTo>
                  <a:lnTo>
                    <a:pt x="3786632" y="1436751"/>
                  </a:lnTo>
                  <a:lnTo>
                    <a:pt x="3784981" y="1410716"/>
                  </a:lnTo>
                  <a:lnTo>
                    <a:pt x="3774059" y="1410716"/>
                  </a:lnTo>
                  <a:lnTo>
                    <a:pt x="3775583" y="1436751"/>
                  </a:lnTo>
                  <a:lnTo>
                    <a:pt x="3754374" y="1436751"/>
                  </a:lnTo>
                  <a:lnTo>
                    <a:pt x="3754374" y="1446276"/>
                  </a:lnTo>
                  <a:lnTo>
                    <a:pt x="3800856" y="1446276"/>
                  </a:lnTo>
                  <a:lnTo>
                    <a:pt x="3800856" y="1464183"/>
                  </a:lnTo>
                  <a:lnTo>
                    <a:pt x="3739896" y="1464183"/>
                  </a:lnTo>
                  <a:lnTo>
                    <a:pt x="3739896" y="1474089"/>
                  </a:lnTo>
                  <a:lnTo>
                    <a:pt x="3873119" y="1474089"/>
                  </a:lnTo>
                  <a:lnTo>
                    <a:pt x="3873119" y="1464183"/>
                  </a:lnTo>
                  <a:close/>
                </a:path>
                <a:path w="7414895" h="2607310">
                  <a:moveTo>
                    <a:pt x="4080383" y="1458976"/>
                  </a:moveTo>
                  <a:lnTo>
                    <a:pt x="4057650" y="1458976"/>
                  </a:lnTo>
                  <a:lnTo>
                    <a:pt x="4058564" y="1446174"/>
                  </a:lnTo>
                  <a:lnTo>
                    <a:pt x="4059250" y="1431759"/>
                  </a:lnTo>
                  <a:lnTo>
                    <a:pt x="4059656" y="1415745"/>
                  </a:lnTo>
                  <a:lnTo>
                    <a:pt x="4059809" y="1398143"/>
                  </a:lnTo>
                  <a:lnTo>
                    <a:pt x="3968877" y="1398143"/>
                  </a:lnTo>
                  <a:lnTo>
                    <a:pt x="3968877" y="1408049"/>
                  </a:lnTo>
                  <a:lnTo>
                    <a:pt x="4048633" y="1408049"/>
                  </a:lnTo>
                  <a:lnTo>
                    <a:pt x="4048531" y="1423733"/>
                  </a:lnTo>
                  <a:lnTo>
                    <a:pt x="4048226" y="1437424"/>
                  </a:lnTo>
                  <a:lnTo>
                    <a:pt x="4047718" y="1449171"/>
                  </a:lnTo>
                  <a:lnTo>
                    <a:pt x="4046982" y="1458976"/>
                  </a:lnTo>
                  <a:lnTo>
                    <a:pt x="3947160" y="1458976"/>
                  </a:lnTo>
                  <a:lnTo>
                    <a:pt x="3947160" y="1469009"/>
                  </a:lnTo>
                  <a:lnTo>
                    <a:pt x="4006977" y="1469009"/>
                  </a:lnTo>
                  <a:lnTo>
                    <a:pt x="4006977" y="1535430"/>
                  </a:lnTo>
                  <a:lnTo>
                    <a:pt x="4018026" y="1535430"/>
                  </a:lnTo>
                  <a:lnTo>
                    <a:pt x="4018026" y="1469009"/>
                  </a:lnTo>
                  <a:lnTo>
                    <a:pt x="4080383" y="1469009"/>
                  </a:lnTo>
                  <a:lnTo>
                    <a:pt x="4080383" y="1458976"/>
                  </a:lnTo>
                  <a:close/>
                </a:path>
                <a:path w="7414895" h="2607310">
                  <a:moveTo>
                    <a:pt x="4225798" y="1437386"/>
                  </a:moveTo>
                  <a:lnTo>
                    <a:pt x="4186224" y="1427111"/>
                  </a:lnTo>
                  <a:lnTo>
                    <a:pt x="4180700" y="1423416"/>
                  </a:lnTo>
                  <a:lnTo>
                    <a:pt x="4180294" y="1423149"/>
                  </a:lnTo>
                  <a:lnTo>
                    <a:pt x="4175836" y="1418780"/>
                  </a:lnTo>
                  <a:lnTo>
                    <a:pt x="4172839" y="1414018"/>
                  </a:lnTo>
                  <a:lnTo>
                    <a:pt x="4217289" y="1414018"/>
                  </a:lnTo>
                  <a:lnTo>
                    <a:pt x="4217289" y="1404112"/>
                  </a:lnTo>
                  <a:lnTo>
                    <a:pt x="4171950" y="1404112"/>
                  </a:lnTo>
                  <a:lnTo>
                    <a:pt x="4171950" y="1390650"/>
                  </a:lnTo>
                  <a:lnTo>
                    <a:pt x="4160647" y="1390650"/>
                  </a:lnTo>
                  <a:lnTo>
                    <a:pt x="4160647" y="1404112"/>
                  </a:lnTo>
                  <a:lnTo>
                    <a:pt x="4115181" y="1404112"/>
                  </a:lnTo>
                  <a:lnTo>
                    <a:pt x="4115181" y="1414018"/>
                  </a:lnTo>
                  <a:lnTo>
                    <a:pt x="4159504" y="1414018"/>
                  </a:lnTo>
                  <a:lnTo>
                    <a:pt x="4156545" y="1418717"/>
                  </a:lnTo>
                  <a:lnTo>
                    <a:pt x="4122458" y="1435912"/>
                  </a:lnTo>
                  <a:lnTo>
                    <a:pt x="4106545" y="1437640"/>
                  </a:lnTo>
                  <a:lnTo>
                    <a:pt x="4113022" y="1447673"/>
                  </a:lnTo>
                  <a:lnTo>
                    <a:pt x="4152163" y="1434922"/>
                  </a:lnTo>
                  <a:lnTo>
                    <a:pt x="4166362" y="1423416"/>
                  </a:lnTo>
                  <a:lnTo>
                    <a:pt x="4169524" y="1427048"/>
                  </a:lnTo>
                  <a:lnTo>
                    <a:pt x="4203979" y="1444675"/>
                  </a:lnTo>
                  <a:lnTo>
                    <a:pt x="4220083" y="1447800"/>
                  </a:lnTo>
                  <a:lnTo>
                    <a:pt x="4225798" y="1437386"/>
                  </a:lnTo>
                  <a:close/>
                </a:path>
                <a:path w="7414895" h="2607310">
                  <a:moveTo>
                    <a:pt x="4232783" y="1459103"/>
                  </a:moveTo>
                  <a:lnTo>
                    <a:pt x="4099560" y="1459103"/>
                  </a:lnTo>
                  <a:lnTo>
                    <a:pt x="4099560" y="1469136"/>
                  </a:lnTo>
                  <a:lnTo>
                    <a:pt x="4160520" y="1469136"/>
                  </a:lnTo>
                  <a:lnTo>
                    <a:pt x="4160520" y="1486535"/>
                  </a:lnTo>
                  <a:lnTo>
                    <a:pt x="4118483" y="1486535"/>
                  </a:lnTo>
                  <a:lnTo>
                    <a:pt x="4118483" y="1496441"/>
                  </a:lnTo>
                  <a:lnTo>
                    <a:pt x="4199763" y="1496441"/>
                  </a:lnTo>
                  <a:lnTo>
                    <a:pt x="4199763" y="1535430"/>
                  </a:lnTo>
                  <a:lnTo>
                    <a:pt x="4210812" y="1535430"/>
                  </a:lnTo>
                  <a:lnTo>
                    <a:pt x="4210812" y="1486535"/>
                  </a:lnTo>
                  <a:lnTo>
                    <a:pt x="4171823" y="1486535"/>
                  </a:lnTo>
                  <a:lnTo>
                    <a:pt x="4171823" y="1469136"/>
                  </a:lnTo>
                  <a:lnTo>
                    <a:pt x="4232783" y="1469136"/>
                  </a:lnTo>
                  <a:lnTo>
                    <a:pt x="4232783" y="1459103"/>
                  </a:lnTo>
                  <a:close/>
                </a:path>
                <a:path w="7414895" h="2607310">
                  <a:moveTo>
                    <a:pt x="4996434" y="1051687"/>
                  </a:moveTo>
                  <a:lnTo>
                    <a:pt x="4920361" y="1051687"/>
                  </a:lnTo>
                  <a:lnTo>
                    <a:pt x="4920361" y="1068705"/>
                  </a:lnTo>
                  <a:lnTo>
                    <a:pt x="4974971" y="1068705"/>
                  </a:lnTo>
                  <a:lnTo>
                    <a:pt x="4972088" y="1080858"/>
                  </a:lnTo>
                  <a:lnTo>
                    <a:pt x="4952873" y="1114552"/>
                  </a:lnTo>
                  <a:lnTo>
                    <a:pt x="4922507" y="1139291"/>
                  </a:lnTo>
                  <a:lnTo>
                    <a:pt x="4910963" y="1144524"/>
                  </a:lnTo>
                  <a:lnTo>
                    <a:pt x="4926457" y="1159129"/>
                  </a:lnTo>
                  <a:lnTo>
                    <a:pt x="4967579" y="1126439"/>
                  </a:lnTo>
                  <a:lnTo>
                    <a:pt x="4991455" y="1083652"/>
                  </a:lnTo>
                  <a:lnTo>
                    <a:pt x="4995049" y="1068006"/>
                  </a:lnTo>
                  <a:lnTo>
                    <a:pt x="4996434" y="1051687"/>
                  </a:lnTo>
                  <a:close/>
                </a:path>
                <a:path w="7414895" h="2607310">
                  <a:moveTo>
                    <a:pt x="5039868" y="1038098"/>
                  </a:moveTo>
                  <a:lnTo>
                    <a:pt x="5020056" y="1038098"/>
                  </a:lnTo>
                  <a:lnTo>
                    <a:pt x="5020056" y="1193038"/>
                  </a:lnTo>
                  <a:lnTo>
                    <a:pt x="5039868" y="1193038"/>
                  </a:lnTo>
                  <a:lnTo>
                    <a:pt x="5039868" y="1038098"/>
                  </a:lnTo>
                  <a:close/>
                </a:path>
                <a:path w="7414895" h="2607310">
                  <a:moveTo>
                    <a:pt x="5155438" y="1046226"/>
                  </a:moveTo>
                  <a:lnTo>
                    <a:pt x="5135499" y="1046226"/>
                  </a:lnTo>
                  <a:lnTo>
                    <a:pt x="5135499" y="1068959"/>
                  </a:lnTo>
                  <a:lnTo>
                    <a:pt x="5135499" y="1085977"/>
                  </a:lnTo>
                  <a:lnTo>
                    <a:pt x="5135499" y="1105535"/>
                  </a:lnTo>
                  <a:lnTo>
                    <a:pt x="5101336" y="1105535"/>
                  </a:lnTo>
                  <a:lnTo>
                    <a:pt x="5101336" y="1085977"/>
                  </a:lnTo>
                  <a:lnTo>
                    <a:pt x="5135499" y="1085977"/>
                  </a:lnTo>
                  <a:lnTo>
                    <a:pt x="5135499" y="1068959"/>
                  </a:lnTo>
                  <a:lnTo>
                    <a:pt x="5101336" y="1068959"/>
                  </a:lnTo>
                  <a:lnTo>
                    <a:pt x="5101336" y="1046226"/>
                  </a:lnTo>
                  <a:lnTo>
                    <a:pt x="5081143" y="1046226"/>
                  </a:lnTo>
                  <a:lnTo>
                    <a:pt x="5081143" y="1122426"/>
                  </a:lnTo>
                  <a:lnTo>
                    <a:pt x="5155438" y="1122426"/>
                  </a:lnTo>
                  <a:lnTo>
                    <a:pt x="5155438" y="1105535"/>
                  </a:lnTo>
                  <a:lnTo>
                    <a:pt x="5155438" y="1085977"/>
                  </a:lnTo>
                  <a:lnTo>
                    <a:pt x="5155438" y="1068959"/>
                  </a:lnTo>
                  <a:lnTo>
                    <a:pt x="5155438" y="1046226"/>
                  </a:lnTo>
                  <a:close/>
                </a:path>
                <a:path w="7414895" h="2607310">
                  <a:moveTo>
                    <a:pt x="5203825" y="1170813"/>
                  </a:moveTo>
                  <a:lnTo>
                    <a:pt x="5122799" y="1170813"/>
                  </a:lnTo>
                  <a:lnTo>
                    <a:pt x="5122799" y="1134872"/>
                  </a:lnTo>
                  <a:lnTo>
                    <a:pt x="5102606" y="1134872"/>
                  </a:lnTo>
                  <a:lnTo>
                    <a:pt x="5102606" y="1187704"/>
                  </a:lnTo>
                  <a:lnTo>
                    <a:pt x="5203825" y="1187704"/>
                  </a:lnTo>
                  <a:lnTo>
                    <a:pt x="5203825" y="1170813"/>
                  </a:lnTo>
                  <a:close/>
                </a:path>
                <a:path w="7414895" h="2607310">
                  <a:moveTo>
                    <a:pt x="5223243" y="1084072"/>
                  </a:moveTo>
                  <a:lnTo>
                    <a:pt x="5199494" y="1084072"/>
                  </a:lnTo>
                  <a:lnTo>
                    <a:pt x="5199494" y="1038098"/>
                  </a:lnTo>
                  <a:lnTo>
                    <a:pt x="5179441" y="1038098"/>
                  </a:lnTo>
                  <a:lnTo>
                    <a:pt x="5179441" y="1149731"/>
                  </a:lnTo>
                  <a:lnTo>
                    <a:pt x="5199494" y="1149731"/>
                  </a:lnTo>
                  <a:lnTo>
                    <a:pt x="5199494" y="1101090"/>
                  </a:lnTo>
                  <a:lnTo>
                    <a:pt x="5223243" y="1101090"/>
                  </a:lnTo>
                  <a:lnTo>
                    <a:pt x="5223243" y="1084072"/>
                  </a:lnTo>
                  <a:close/>
                </a:path>
                <a:path w="7414895" h="2607310">
                  <a:moveTo>
                    <a:pt x="5387213" y="1085342"/>
                  </a:moveTo>
                  <a:lnTo>
                    <a:pt x="5369103" y="1050632"/>
                  </a:lnTo>
                  <a:lnTo>
                    <a:pt x="5367401" y="1049782"/>
                  </a:lnTo>
                  <a:lnTo>
                    <a:pt x="5367401" y="1092454"/>
                  </a:lnTo>
                  <a:lnTo>
                    <a:pt x="5365369" y="1098296"/>
                  </a:lnTo>
                  <a:lnTo>
                    <a:pt x="5361432" y="1102741"/>
                  </a:lnTo>
                  <a:lnTo>
                    <a:pt x="5357368" y="1107186"/>
                  </a:lnTo>
                  <a:lnTo>
                    <a:pt x="5352161" y="1109345"/>
                  </a:lnTo>
                  <a:lnTo>
                    <a:pt x="5339080" y="1109345"/>
                  </a:lnTo>
                  <a:lnTo>
                    <a:pt x="5333873" y="1107186"/>
                  </a:lnTo>
                  <a:lnTo>
                    <a:pt x="5329809" y="1102741"/>
                  </a:lnTo>
                  <a:lnTo>
                    <a:pt x="5325618" y="1098296"/>
                  </a:lnTo>
                  <a:lnTo>
                    <a:pt x="5323586" y="1092454"/>
                  </a:lnTo>
                  <a:lnTo>
                    <a:pt x="5323586" y="1078103"/>
                  </a:lnTo>
                  <a:lnTo>
                    <a:pt x="5325618" y="1072261"/>
                  </a:lnTo>
                  <a:lnTo>
                    <a:pt x="5329809" y="1067816"/>
                  </a:lnTo>
                  <a:lnTo>
                    <a:pt x="5333873" y="1063371"/>
                  </a:lnTo>
                  <a:lnTo>
                    <a:pt x="5339080" y="1061085"/>
                  </a:lnTo>
                  <a:lnTo>
                    <a:pt x="5352034" y="1061085"/>
                  </a:lnTo>
                  <a:lnTo>
                    <a:pt x="5357241" y="1063371"/>
                  </a:lnTo>
                  <a:lnTo>
                    <a:pt x="5365369" y="1072515"/>
                  </a:lnTo>
                  <a:lnTo>
                    <a:pt x="5367350" y="1078103"/>
                  </a:lnTo>
                  <a:lnTo>
                    <a:pt x="5367401" y="1092454"/>
                  </a:lnTo>
                  <a:lnTo>
                    <a:pt x="5367401" y="1049782"/>
                  </a:lnTo>
                  <a:lnTo>
                    <a:pt x="5362041" y="1047051"/>
                  </a:lnTo>
                  <a:lnTo>
                    <a:pt x="5354193" y="1044917"/>
                  </a:lnTo>
                  <a:lnTo>
                    <a:pt x="5345557" y="1044194"/>
                  </a:lnTo>
                  <a:lnTo>
                    <a:pt x="5336959" y="1044917"/>
                  </a:lnTo>
                  <a:lnTo>
                    <a:pt x="5306847" y="1068882"/>
                  </a:lnTo>
                  <a:lnTo>
                    <a:pt x="5303901" y="1085342"/>
                  </a:lnTo>
                  <a:lnTo>
                    <a:pt x="5304637" y="1093914"/>
                  </a:lnTo>
                  <a:lnTo>
                    <a:pt x="5329110" y="1123442"/>
                  </a:lnTo>
                  <a:lnTo>
                    <a:pt x="5345557" y="1126363"/>
                  </a:lnTo>
                  <a:lnTo>
                    <a:pt x="5354193" y="1125639"/>
                  </a:lnTo>
                  <a:lnTo>
                    <a:pt x="5362041" y="1123442"/>
                  </a:lnTo>
                  <a:lnTo>
                    <a:pt x="5369103" y="1119835"/>
                  </a:lnTo>
                  <a:lnTo>
                    <a:pt x="5375402" y="1114806"/>
                  </a:lnTo>
                  <a:lnTo>
                    <a:pt x="5379986" y="1109345"/>
                  </a:lnTo>
                  <a:lnTo>
                    <a:pt x="5380596" y="1108621"/>
                  </a:lnTo>
                  <a:lnTo>
                    <a:pt x="5384266" y="1101648"/>
                  </a:lnTo>
                  <a:lnTo>
                    <a:pt x="5386463" y="1093914"/>
                  </a:lnTo>
                  <a:lnTo>
                    <a:pt x="5387213" y="1085342"/>
                  </a:lnTo>
                  <a:close/>
                </a:path>
                <a:path w="7414895" h="2607310">
                  <a:moveTo>
                    <a:pt x="5428996" y="1038098"/>
                  </a:moveTo>
                  <a:lnTo>
                    <a:pt x="5409184" y="1038098"/>
                  </a:lnTo>
                  <a:lnTo>
                    <a:pt x="5409184" y="1148461"/>
                  </a:lnTo>
                  <a:lnTo>
                    <a:pt x="5428996" y="1148461"/>
                  </a:lnTo>
                  <a:lnTo>
                    <a:pt x="5428996" y="1038098"/>
                  </a:lnTo>
                  <a:close/>
                </a:path>
                <a:path w="7414895" h="2607310">
                  <a:moveTo>
                    <a:pt x="5429504" y="2288413"/>
                  </a:moveTo>
                  <a:lnTo>
                    <a:pt x="5392928" y="2288413"/>
                  </a:lnTo>
                  <a:lnTo>
                    <a:pt x="5392928" y="2273554"/>
                  </a:lnTo>
                  <a:lnTo>
                    <a:pt x="5381879" y="2273554"/>
                  </a:lnTo>
                  <a:lnTo>
                    <a:pt x="5381879" y="2288413"/>
                  </a:lnTo>
                  <a:lnTo>
                    <a:pt x="5345049" y="2288413"/>
                  </a:lnTo>
                  <a:lnTo>
                    <a:pt x="5345049" y="2298192"/>
                  </a:lnTo>
                  <a:lnTo>
                    <a:pt x="5429504" y="2298192"/>
                  </a:lnTo>
                  <a:lnTo>
                    <a:pt x="5429504" y="2288413"/>
                  </a:lnTo>
                  <a:close/>
                </a:path>
                <a:path w="7414895" h="2607310">
                  <a:moveTo>
                    <a:pt x="5431917" y="1170813"/>
                  </a:moveTo>
                  <a:lnTo>
                    <a:pt x="5349240" y="1170813"/>
                  </a:lnTo>
                  <a:lnTo>
                    <a:pt x="5349240" y="1136523"/>
                  </a:lnTo>
                  <a:lnTo>
                    <a:pt x="5328920" y="1136523"/>
                  </a:lnTo>
                  <a:lnTo>
                    <a:pt x="5328920" y="1187704"/>
                  </a:lnTo>
                  <a:lnTo>
                    <a:pt x="5431917" y="1187704"/>
                  </a:lnTo>
                  <a:lnTo>
                    <a:pt x="5431917" y="1170813"/>
                  </a:lnTo>
                  <a:close/>
                </a:path>
                <a:path w="7414895" h="2607310">
                  <a:moveTo>
                    <a:pt x="5434711" y="2365121"/>
                  </a:moveTo>
                  <a:lnTo>
                    <a:pt x="5434279" y="2357247"/>
                  </a:lnTo>
                  <a:lnTo>
                    <a:pt x="5434203" y="2355850"/>
                  </a:lnTo>
                  <a:lnTo>
                    <a:pt x="5425529" y="2356307"/>
                  </a:lnTo>
                  <a:lnTo>
                    <a:pt x="5415712" y="2356701"/>
                  </a:lnTo>
                  <a:lnTo>
                    <a:pt x="5392674" y="2357247"/>
                  </a:lnTo>
                  <a:lnTo>
                    <a:pt x="5392674" y="2345944"/>
                  </a:lnTo>
                  <a:lnTo>
                    <a:pt x="5402326" y="2345309"/>
                  </a:lnTo>
                  <a:lnTo>
                    <a:pt x="5409692" y="2343023"/>
                  </a:lnTo>
                  <a:lnTo>
                    <a:pt x="5415026" y="2339213"/>
                  </a:lnTo>
                  <a:lnTo>
                    <a:pt x="5417972" y="2337054"/>
                  </a:lnTo>
                  <a:lnTo>
                    <a:pt x="5420233" y="2335403"/>
                  </a:lnTo>
                  <a:lnTo>
                    <a:pt x="5422900" y="2330577"/>
                  </a:lnTo>
                  <a:lnTo>
                    <a:pt x="5422900" y="2318258"/>
                  </a:lnTo>
                  <a:lnTo>
                    <a:pt x="5419725" y="2313051"/>
                  </a:lnTo>
                  <a:lnTo>
                    <a:pt x="5418099" y="2312035"/>
                  </a:lnTo>
                  <a:lnTo>
                    <a:pt x="5413248" y="2308987"/>
                  </a:lnTo>
                  <a:lnTo>
                    <a:pt x="5411978" y="2308339"/>
                  </a:lnTo>
                  <a:lnTo>
                    <a:pt x="5411978" y="2320798"/>
                  </a:lnTo>
                  <a:lnTo>
                    <a:pt x="5411978" y="2328418"/>
                  </a:lnTo>
                  <a:lnTo>
                    <a:pt x="5409819" y="2331466"/>
                  </a:lnTo>
                  <a:lnTo>
                    <a:pt x="5405501" y="2333752"/>
                  </a:lnTo>
                  <a:lnTo>
                    <a:pt x="5401183" y="2335911"/>
                  </a:lnTo>
                  <a:lnTo>
                    <a:pt x="5395087" y="2337054"/>
                  </a:lnTo>
                  <a:lnTo>
                    <a:pt x="5379593" y="2337054"/>
                  </a:lnTo>
                  <a:lnTo>
                    <a:pt x="5373624" y="2335911"/>
                  </a:lnTo>
                  <a:lnTo>
                    <a:pt x="5369179" y="2333625"/>
                  </a:lnTo>
                  <a:lnTo>
                    <a:pt x="5364861" y="2331339"/>
                  </a:lnTo>
                  <a:lnTo>
                    <a:pt x="5362702" y="2328418"/>
                  </a:lnTo>
                  <a:lnTo>
                    <a:pt x="5362702" y="2320798"/>
                  </a:lnTo>
                  <a:lnTo>
                    <a:pt x="5364734" y="2317750"/>
                  </a:lnTo>
                  <a:lnTo>
                    <a:pt x="5373116" y="2313178"/>
                  </a:lnTo>
                  <a:lnTo>
                    <a:pt x="5379212" y="2312035"/>
                  </a:lnTo>
                  <a:lnTo>
                    <a:pt x="5395468" y="2312035"/>
                  </a:lnTo>
                  <a:lnTo>
                    <a:pt x="5401691" y="2313178"/>
                  </a:lnTo>
                  <a:lnTo>
                    <a:pt x="5409819" y="2317750"/>
                  </a:lnTo>
                  <a:lnTo>
                    <a:pt x="5411978" y="2320798"/>
                  </a:lnTo>
                  <a:lnTo>
                    <a:pt x="5411978" y="2308339"/>
                  </a:lnTo>
                  <a:lnTo>
                    <a:pt x="5408053" y="2306320"/>
                  </a:lnTo>
                  <a:lnTo>
                    <a:pt x="5402008" y="2304415"/>
                  </a:lnTo>
                  <a:lnTo>
                    <a:pt x="5395011" y="2303272"/>
                  </a:lnTo>
                  <a:lnTo>
                    <a:pt x="5387340" y="2302891"/>
                  </a:lnTo>
                  <a:lnTo>
                    <a:pt x="5379402" y="2303272"/>
                  </a:lnTo>
                  <a:lnTo>
                    <a:pt x="5351843" y="2330577"/>
                  </a:lnTo>
                  <a:lnTo>
                    <a:pt x="5354320" y="2335276"/>
                  </a:lnTo>
                  <a:lnTo>
                    <a:pt x="5364480" y="2342896"/>
                  </a:lnTo>
                  <a:lnTo>
                    <a:pt x="5371973" y="2345182"/>
                  </a:lnTo>
                  <a:lnTo>
                    <a:pt x="5381752" y="2345944"/>
                  </a:lnTo>
                  <a:lnTo>
                    <a:pt x="5381752" y="2357374"/>
                  </a:lnTo>
                  <a:lnTo>
                    <a:pt x="5371909" y="2357551"/>
                  </a:lnTo>
                  <a:lnTo>
                    <a:pt x="5339969" y="2357755"/>
                  </a:lnTo>
                  <a:lnTo>
                    <a:pt x="5340985" y="2367407"/>
                  </a:lnTo>
                  <a:lnTo>
                    <a:pt x="5368912" y="2367267"/>
                  </a:lnTo>
                  <a:lnTo>
                    <a:pt x="5393842" y="2366835"/>
                  </a:lnTo>
                  <a:lnTo>
                    <a:pt x="5415775" y="2366124"/>
                  </a:lnTo>
                  <a:lnTo>
                    <a:pt x="5434711" y="2365121"/>
                  </a:lnTo>
                  <a:close/>
                </a:path>
                <a:path w="7414895" h="2607310">
                  <a:moveTo>
                    <a:pt x="5454650" y="2377313"/>
                  </a:moveTo>
                  <a:lnTo>
                    <a:pt x="5362194" y="2377313"/>
                  </a:lnTo>
                  <a:lnTo>
                    <a:pt x="5362194" y="2387092"/>
                  </a:lnTo>
                  <a:lnTo>
                    <a:pt x="5443728" y="2387092"/>
                  </a:lnTo>
                  <a:lnTo>
                    <a:pt x="5443728" y="2418334"/>
                  </a:lnTo>
                  <a:lnTo>
                    <a:pt x="5454650" y="2418334"/>
                  </a:lnTo>
                  <a:lnTo>
                    <a:pt x="5454650" y="2377313"/>
                  </a:lnTo>
                  <a:close/>
                </a:path>
                <a:path w="7414895" h="2607310">
                  <a:moveTo>
                    <a:pt x="5476240" y="2325751"/>
                  </a:moveTo>
                  <a:lnTo>
                    <a:pt x="5454650" y="2325751"/>
                  </a:lnTo>
                  <a:lnTo>
                    <a:pt x="5454650" y="2274697"/>
                  </a:lnTo>
                  <a:lnTo>
                    <a:pt x="5443728" y="2274697"/>
                  </a:lnTo>
                  <a:lnTo>
                    <a:pt x="5443728" y="2369947"/>
                  </a:lnTo>
                  <a:lnTo>
                    <a:pt x="5454650" y="2369947"/>
                  </a:lnTo>
                  <a:lnTo>
                    <a:pt x="5454650" y="2335657"/>
                  </a:lnTo>
                  <a:lnTo>
                    <a:pt x="5476240" y="2335657"/>
                  </a:lnTo>
                  <a:lnTo>
                    <a:pt x="5476240" y="2325751"/>
                  </a:lnTo>
                  <a:close/>
                </a:path>
                <a:path w="7414895" h="2607310">
                  <a:moveTo>
                    <a:pt x="5578475" y="2316607"/>
                  </a:moveTo>
                  <a:lnTo>
                    <a:pt x="5567553" y="2290127"/>
                  </a:lnTo>
                  <a:lnTo>
                    <a:pt x="5567553" y="2308606"/>
                  </a:lnTo>
                  <a:lnTo>
                    <a:pt x="5567553" y="2324735"/>
                  </a:lnTo>
                  <a:lnTo>
                    <a:pt x="5565013" y="2331085"/>
                  </a:lnTo>
                  <a:lnTo>
                    <a:pt x="5560187" y="2335911"/>
                  </a:lnTo>
                  <a:lnTo>
                    <a:pt x="5555234" y="2340737"/>
                  </a:lnTo>
                  <a:lnTo>
                    <a:pt x="5548884" y="2343150"/>
                  </a:lnTo>
                  <a:lnTo>
                    <a:pt x="5533009" y="2343150"/>
                  </a:lnTo>
                  <a:lnTo>
                    <a:pt x="5526659" y="2340737"/>
                  </a:lnTo>
                  <a:lnTo>
                    <a:pt x="5521833" y="2335911"/>
                  </a:lnTo>
                  <a:lnTo>
                    <a:pt x="5516880" y="2331085"/>
                  </a:lnTo>
                  <a:lnTo>
                    <a:pt x="5514467" y="2324735"/>
                  </a:lnTo>
                  <a:lnTo>
                    <a:pt x="5514467" y="2308606"/>
                  </a:lnTo>
                  <a:lnTo>
                    <a:pt x="5516880" y="2302129"/>
                  </a:lnTo>
                  <a:lnTo>
                    <a:pt x="5521833" y="2297303"/>
                  </a:lnTo>
                  <a:lnTo>
                    <a:pt x="5526786" y="2292604"/>
                  </a:lnTo>
                  <a:lnTo>
                    <a:pt x="5533136" y="2290191"/>
                  </a:lnTo>
                  <a:lnTo>
                    <a:pt x="5548884" y="2290191"/>
                  </a:lnTo>
                  <a:lnTo>
                    <a:pt x="5555234" y="2292604"/>
                  </a:lnTo>
                  <a:lnTo>
                    <a:pt x="5560187" y="2297303"/>
                  </a:lnTo>
                  <a:lnTo>
                    <a:pt x="5565013" y="2302129"/>
                  </a:lnTo>
                  <a:lnTo>
                    <a:pt x="5567553" y="2308606"/>
                  </a:lnTo>
                  <a:lnTo>
                    <a:pt x="5567553" y="2290127"/>
                  </a:lnTo>
                  <a:lnTo>
                    <a:pt x="5562117" y="2285911"/>
                  </a:lnTo>
                  <a:lnTo>
                    <a:pt x="5555729" y="2282787"/>
                  </a:lnTo>
                  <a:lnTo>
                    <a:pt x="5548693" y="2280907"/>
                  </a:lnTo>
                  <a:lnTo>
                    <a:pt x="5541010" y="2280285"/>
                  </a:lnTo>
                  <a:lnTo>
                    <a:pt x="5533237" y="2280907"/>
                  </a:lnTo>
                  <a:lnTo>
                    <a:pt x="5503951" y="2308898"/>
                  </a:lnTo>
                  <a:lnTo>
                    <a:pt x="5503291" y="2316607"/>
                  </a:lnTo>
                  <a:lnTo>
                    <a:pt x="5503951" y="2324328"/>
                  </a:lnTo>
                  <a:lnTo>
                    <a:pt x="5533263" y="2352433"/>
                  </a:lnTo>
                  <a:lnTo>
                    <a:pt x="5541010" y="2353056"/>
                  </a:lnTo>
                  <a:lnTo>
                    <a:pt x="5548668" y="2352433"/>
                  </a:lnTo>
                  <a:lnTo>
                    <a:pt x="5555691" y="2350554"/>
                  </a:lnTo>
                  <a:lnTo>
                    <a:pt x="5562054" y="2347379"/>
                  </a:lnTo>
                  <a:lnTo>
                    <a:pt x="5567477" y="2343150"/>
                  </a:lnTo>
                  <a:lnTo>
                    <a:pt x="5567807" y="2342896"/>
                  </a:lnTo>
                  <a:lnTo>
                    <a:pt x="5572468" y="2337473"/>
                  </a:lnTo>
                  <a:lnTo>
                    <a:pt x="5575808" y="2331275"/>
                  </a:lnTo>
                  <a:lnTo>
                    <a:pt x="5577802" y="2324328"/>
                  </a:lnTo>
                  <a:lnTo>
                    <a:pt x="5578475" y="2316607"/>
                  </a:lnTo>
                  <a:close/>
                </a:path>
                <a:path w="7414895" h="2607310">
                  <a:moveTo>
                    <a:pt x="5592953" y="1051560"/>
                  </a:moveTo>
                  <a:lnTo>
                    <a:pt x="5477637" y="1051560"/>
                  </a:lnTo>
                  <a:lnTo>
                    <a:pt x="5477637" y="1068197"/>
                  </a:lnTo>
                  <a:lnTo>
                    <a:pt x="5592953" y="1068197"/>
                  </a:lnTo>
                  <a:lnTo>
                    <a:pt x="5592953" y="1051560"/>
                  </a:lnTo>
                  <a:close/>
                </a:path>
                <a:path w="7414895" h="2607310">
                  <a:moveTo>
                    <a:pt x="5594096" y="1113028"/>
                  </a:moveTo>
                  <a:lnTo>
                    <a:pt x="5571617" y="1113028"/>
                  </a:lnTo>
                  <a:lnTo>
                    <a:pt x="5573776" y="1075182"/>
                  </a:lnTo>
                  <a:lnTo>
                    <a:pt x="5553710" y="1075182"/>
                  </a:lnTo>
                  <a:lnTo>
                    <a:pt x="5552313" y="1113028"/>
                  </a:lnTo>
                  <a:lnTo>
                    <a:pt x="5518150" y="1113028"/>
                  </a:lnTo>
                  <a:lnTo>
                    <a:pt x="5516880" y="1075182"/>
                  </a:lnTo>
                  <a:lnTo>
                    <a:pt x="5496814" y="1075182"/>
                  </a:lnTo>
                  <a:lnTo>
                    <a:pt x="5498592" y="1113028"/>
                  </a:lnTo>
                  <a:lnTo>
                    <a:pt x="5476621" y="1113028"/>
                  </a:lnTo>
                  <a:lnTo>
                    <a:pt x="5476621" y="1129665"/>
                  </a:lnTo>
                  <a:lnTo>
                    <a:pt x="5594096" y="1129665"/>
                  </a:lnTo>
                  <a:lnTo>
                    <a:pt x="5594096" y="1113028"/>
                  </a:lnTo>
                  <a:close/>
                </a:path>
                <a:path w="7414895" h="2607310">
                  <a:moveTo>
                    <a:pt x="5607177" y="1155192"/>
                  </a:moveTo>
                  <a:lnTo>
                    <a:pt x="5463413" y="1155192"/>
                  </a:lnTo>
                  <a:lnTo>
                    <a:pt x="5463413" y="1172083"/>
                  </a:lnTo>
                  <a:lnTo>
                    <a:pt x="5607177" y="1172083"/>
                  </a:lnTo>
                  <a:lnTo>
                    <a:pt x="5607177" y="1155192"/>
                  </a:lnTo>
                  <a:close/>
                </a:path>
                <a:path w="7414895" h="2607310">
                  <a:moveTo>
                    <a:pt x="5611876" y="2274697"/>
                  </a:moveTo>
                  <a:lnTo>
                    <a:pt x="5600700" y="2274697"/>
                  </a:lnTo>
                  <a:lnTo>
                    <a:pt x="5600700" y="2379599"/>
                  </a:lnTo>
                  <a:lnTo>
                    <a:pt x="5611876" y="2379599"/>
                  </a:lnTo>
                  <a:lnTo>
                    <a:pt x="5611876" y="2274697"/>
                  </a:lnTo>
                  <a:close/>
                </a:path>
                <a:path w="7414895" h="2607310">
                  <a:moveTo>
                    <a:pt x="5615686" y="2402713"/>
                  </a:moveTo>
                  <a:lnTo>
                    <a:pt x="5532501" y="2402713"/>
                  </a:lnTo>
                  <a:lnTo>
                    <a:pt x="5532501" y="2366137"/>
                  </a:lnTo>
                  <a:lnTo>
                    <a:pt x="5521325" y="2366137"/>
                  </a:lnTo>
                  <a:lnTo>
                    <a:pt x="5521325" y="2412746"/>
                  </a:lnTo>
                  <a:lnTo>
                    <a:pt x="5615686" y="2412746"/>
                  </a:lnTo>
                  <a:lnTo>
                    <a:pt x="5615686" y="2402713"/>
                  </a:lnTo>
                  <a:close/>
                </a:path>
                <a:path w="7414895" h="2607310">
                  <a:moveTo>
                    <a:pt x="5725033" y="1153795"/>
                  </a:moveTo>
                  <a:lnTo>
                    <a:pt x="5722963" y="1140841"/>
                  </a:lnTo>
                  <a:lnTo>
                    <a:pt x="5722366" y="1137031"/>
                  </a:lnTo>
                  <a:lnTo>
                    <a:pt x="5710923" y="1138707"/>
                  </a:lnTo>
                  <a:lnTo>
                    <a:pt x="5696051" y="1139888"/>
                  </a:lnTo>
                  <a:lnTo>
                    <a:pt x="5677725" y="1140612"/>
                  </a:lnTo>
                  <a:lnTo>
                    <a:pt x="5655945" y="1140841"/>
                  </a:lnTo>
                  <a:lnTo>
                    <a:pt x="5655945" y="1109345"/>
                  </a:lnTo>
                  <a:lnTo>
                    <a:pt x="5708777" y="1109345"/>
                  </a:lnTo>
                  <a:lnTo>
                    <a:pt x="5708777" y="1049528"/>
                  </a:lnTo>
                  <a:lnTo>
                    <a:pt x="5635625" y="1049528"/>
                  </a:lnTo>
                  <a:lnTo>
                    <a:pt x="5635625" y="1066546"/>
                  </a:lnTo>
                  <a:lnTo>
                    <a:pt x="5688584" y="1066546"/>
                  </a:lnTo>
                  <a:lnTo>
                    <a:pt x="5688584" y="1092708"/>
                  </a:lnTo>
                  <a:lnTo>
                    <a:pt x="5635625" y="1092708"/>
                  </a:lnTo>
                  <a:lnTo>
                    <a:pt x="5635625" y="1157732"/>
                  </a:lnTo>
                  <a:lnTo>
                    <a:pt x="5666067" y="1157503"/>
                  </a:lnTo>
                  <a:lnTo>
                    <a:pt x="5691136" y="1156766"/>
                  </a:lnTo>
                  <a:lnTo>
                    <a:pt x="5710783" y="1155547"/>
                  </a:lnTo>
                  <a:lnTo>
                    <a:pt x="5725033" y="1153795"/>
                  </a:lnTo>
                  <a:close/>
                </a:path>
                <a:path w="7414895" h="2607310">
                  <a:moveTo>
                    <a:pt x="5777103" y="1097661"/>
                  </a:moveTo>
                  <a:lnTo>
                    <a:pt x="5752846" y="1097661"/>
                  </a:lnTo>
                  <a:lnTo>
                    <a:pt x="5752846" y="1038098"/>
                  </a:lnTo>
                  <a:lnTo>
                    <a:pt x="5732907" y="1038098"/>
                  </a:lnTo>
                  <a:lnTo>
                    <a:pt x="5732907" y="1193038"/>
                  </a:lnTo>
                  <a:lnTo>
                    <a:pt x="5752846" y="1193038"/>
                  </a:lnTo>
                  <a:lnTo>
                    <a:pt x="5752846" y="1114552"/>
                  </a:lnTo>
                  <a:lnTo>
                    <a:pt x="5777103" y="1114552"/>
                  </a:lnTo>
                  <a:lnTo>
                    <a:pt x="5777103" y="1097661"/>
                  </a:lnTo>
                  <a:close/>
                </a:path>
                <a:path w="7414895" h="2607310">
                  <a:moveTo>
                    <a:pt x="6727698" y="1064514"/>
                  </a:moveTo>
                  <a:lnTo>
                    <a:pt x="6715506" y="1064514"/>
                  </a:lnTo>
                  <a:lnTo>
                    <a:pt x="6715582" y="1151763"/>
                  </a:lnTo>
                  <a:lnTo>
                    <a:pt x="6715760" y="1155319"/>
                  </a:lnTo>
                  <a:lnTo>
                    <a:pt x="6716268" y="1159002"/>
                  </a:lnTo>
                  <a:lnTo>
                    <a:pt x="6716014" y="1159002"/>
                  </a:lnTo>
                  <a:lnTo>
                    <a:pt x="6715633" y="1158113"/>
                  </a:lnTo>
                  <a:lnTo>
                    <a:pt x="6714236" y="1155700"/>
                  </a:lnTo>
                  <a:lnTo>
                    <a:pt x="6711569" y="1151763"/>
                  </a:lnTo>
                  <a:lnTo>
                    <a:pt x="6665188" y="1078865"/>
                  </a:lnTo>
                  <a:lnTo>
                    <a:pt x="6656070" y="1064514"/>
                  </a:lnTo>
                  <a:lnTo>
                    <a:pt x="6640068" y="1064514"/>
                  </a:lnTo>
                  <a:lnTo>
                    <a:pt x="6640068" y="1174115"/>
                  </a:lnTo>
                  <a:lnTo>
                    <a:pt x="6652133" y="1174115"/>
                  </a:lnTo>
                  <a:lnTo>
                    <a:pt x="6652006" y="1081659"/>
                  </a:lnTo>
                  <a:lnTo>
                    <a:pt x="6651625" y="1078865"/>
                  </a:lnTo>
                  <a:lnTo>
                    <a:pt x="6652006" y="1078865"/>
                  </a:lnTo>
                  <a:lnTo>
                    <a:pt x="6653212" y="1081659"/>
                  </a:lnTo>
                  <a:lnTo>
                    <a:pt x="6654292" y="1083818"/>
                  </a:lnTo>
                  <a:lnTo>
                    <a:pt x="6712585" y="1174115"/>
                  </a:lnTo>
                  <a:lnTo>
                    <a:pt x="6727698" y="1174115"/>
                  </a:lnTo>
                  <a:lnTo>
                    <a:pt x="6727698" y="1159002"/>
                  </a:lnTo>
                  <a:lnTo>
                    <a:pt x="6727698" y="1064514"/>
                  </a:lnTo>
                  <a:close/>
                </a:path>
                <a:path w="7414895" h="2607310">
                  <a:moveTo>
                    <a:pt x="6838823" y="1064514"/>
                  </a:moveTo>
                  <a:lnTo>
                    <a:pt x="6826885" y="1064514"/>
                  </a:lnTo>
                  <a:lnTo>
                    <a:pt x="6826885" y="1112901"/>
                  </a:lnTo>
                  <a:lnTo>
                    <a:pt x="6769481" y="1112901"/>
                  </a:lnTo>
                  <a:lnTo>
                    <a:pt x="6769481" y="1064514"/>
                  </a:lnTo>
                  <a:lnTo>
                    <a:pt x="6757416" y="1064514"/>
                  </a:lnTo>
                  <a:lnTo>
                    <a:pt x="6757416" y="1174115"/>
                  </a:lnTo>
                  <a:lnTo>
                    <a:pt x="6769481" y="1174115"/>
                  </a:lnTo>
                  <a:lnTo>
                    <a:pt x="6769481" y="1123823"/>
                  </a:lnTo>
                  <a:lnTo>
                    <a:pt x="6826885" y="1123823"/>
                  </a:lnTo>
                  <a:lnTo>
                    <a:pt x="6826885" y="1174115"/>
                  </a:lnTo>
                  <a:lnTo>
                    <a:pt x="6838823" y="1174115"/>
                  </a:lnTo>
                  <a:lnTo>
                    <a:pt x="6838823" y="1123823"/>
                  </a:lnTo>
                  <a:lnTo>
                    <a:pt x="6838823" y="1112901"/>
                  </a:lnTo>
                  <a:lnTo>
                    <a:pt x="6838823" y="1064514"/>
                  </a:lnTo>
                  <a:close/>
                </a:path>
                <a:path w="7414895" h="2607310">
                  <a:moveTo>
                    <a:pt x="6954774" y="1064514"/>
                  </a:moveTo>
                  <a:lnTo>
                    <a:pt x="6942582" y="1064514"/>
                  </a:lnTo>
                  <a:lnTo>
                    <a:pt x="6942658" y="1151763"/>
                  </a:lnTo>
                  <a:lnTo>
                    <a:pt x="6942836" y="1155319"/>
                  </a:lnTo>
                  <a:lnTo>
                    <a:pt x="6943344" y="1159002"/>
                  </a:lnTo>
                  <a:lnTo>
                    <a:pt x="6943090" y="1159002"/>
                  </a:lnTo>
                  <a:lnTo>
                    <a:pt x="6942709" y="1158113"/>
                  </a:lnTo>
                  <a:lnTo>
                    <a:pt x="6941312" y="1155700"/>
                  </a:lnTo>
                  <a:lnTo>
                    <a:pt x="6938645" y="1151763"/>
                  </a:lnTo>
                  <a:lnTo>
                    <a:pt x="6892264" y="1078865"/>
                  </a:lnTo>
                  <a:lnTo>
                    <a:pt x="6883146" y="1064514"/>
                  </a:lnTo>
                  <a:lnTo>
                    <a:pt x="6867144" y="1064514"/>
                  </a:lnTo>
                  <a:lnTo>
                    <a:pt x="6867144" y="1174115"/>
                  </a:lnTo>
                  <a:lnTo>
                    <a:pt x="6879209" y="1174115"/>
                  </a:lnTo>
                  <a:lnTo>
                    <a:pt x="6879082" y="1081659"/>
                  </a:lnTo>
                  <a:lnTo>
                    <a:pt x="6878701" y="1078865"/>
                  </a:lnTo>
                  <a:lnTo>
                    <a:pt x="6879082" y="1078865"/>
                  </a:lnTo>
                  <a:lnTo>
                    <a:pt x="6880288" y="1081659"/>
                  </a:lnTo>
                  <a:lnTo>
                    <a:pt x="6881368" y="1083818"/>
                  </a:lnTo>
                  <a:lnTo>
                    <a:pt x="6939661" y="1174115"/>
                  </a:lnTo>
                  <a:lnTo>
                    <a:pt x="6954774" y="1174115"/>
                  </a:lnTo>
                  <a:lnTo>
                    <a:pt x="6954774" y="1159002"/>
                  </a:lnTo>
                  <a:lnTo>
                    <a:pt x="6954774" y="1064514"/>
                  </a:lnTo>
                  <a:close/>
                </a:path>
                <a:path w="7414895" h="2607310">
                  <a:moveTo>
                    <a:pt x="7110476" y="1067308"/>
                  </a:moveTo>
                  <a:lnTo>
                    <a:pt x="7105066" y="1065314"/>
                  </a:lnTo>
                  <a:lnTo>
                    <a:pt x="7098970" y="1063879"/>
                  </a:lnTo>
                  <a:lnTo>
                    <a:pt x="7092213" y="1063028"/>
                  </a:lnTo>
                  <a:lnTo>
                    <a:pt x="7084822" y="1062736"/>
                  </a:lnTo>
                  <a:lnTo>
                    <a:pt x="7073100" y="1063790"/>
                  </a:lnTo>
                  <a:lnTo>
                    <a:pt x="7037845" y="1088212"/>
                  </a:lnTo>
                  <a:lnTo>
                    <a:pt x="7029069" y="1121410"/>
                  </a:lnTo>
                  <a:lnTo>
                    <a:pt x="7029945" y="1132890"/>
                  </a:lnTo>
                  <a:lnTo>
                    <a:pt x="7050773" y="1167333"/>
                  </a:lnTo>
                  <a:lnTo>
                    <a:pt x="7080377" y="1175893"/>
                  </a:lnTo>
                  <a:lnTo>
                    <a:pt x="7089038" y="1175499"/>
                  </a:lnTo>
                  <a:lnTo>
                    <a:pt x="7096950" y="1174280"/>
                  </a:lnTo>
                  <a:lnTo>
                    <a:pt x="7104088" y="1172260"/>
                  </a:lnTo>
                  <a:lnTo>
                    <a:pt x="7110476" y="1169416"/>
                  </a:lnTo>
                  <a:lnTo>
                    <a:pt x="7110476" y="1164971"/>
                  </a:lnTo>
                  <a:lnTo>
                    <a:pt x="7110476" y="1157732"/>
                  </a:lnTo>
                  <a:lnTo>
                    <a:pt x="7104189" y="1160907"/>
                  </a:lnTo>
                  <a:lnTo>
                    <a:pt x="7097331" y="1163167"/>
                  </a:lnTo>
                  <a:lnTo>
                    <a:pt x="7089902" y="1164526"/>
                  </a:lnTo>
                  <a:lnTo>
                    <a:pt x="7081901" y="1164971"/>
                  </a:lnTo>
                  <a:lnTo>
                    <a:pt x="7073227" y="1164209"/>
                  </a:lnTo>
                  <a:lnTo>
                    <a:pt x="7044512" y="1138555"/>
                  </a:lnTo>
                  <a:lnTo>
                    <a:pt x="7041769" y="1120648"/>
                  </a:lnTo>
                  <a:lnTo>
                    <a:pt x="7042493" y="1110843"/>
                  </a:lnTo>
                  <a:lnTo>
                    <a:pt x="7066940" y="1077048"/>
                  </a:lnTo>
                  <a:lnTo>
                    <a:pt x="7084568" y="1073785"/>
                  </a:lnTo>
                  <a:lnTo>
                    <a:pt x="7091540" y="1074191"/>
                  </a:lnTo>
                  <a:lnTo>
                    <a:pt x="7098182" y="1075410"/>
                  </a:lnTo>
                  <a:lnTo>
                    <a:pt x="7104494" y="1077429"/>
                  </a:lnTo>
                  <a:lnTo>
                    <a:pt x="7110476" y="1080262"/>
                  </a:lnTo>
                  <a:lnTo>
                    <a:pt x="7110476" y="1073785"/>
                  </a:lnTo>
                  <a:lnTo>
                    <a:pt x="7110476" y="1067308"/>
                  </a:lnTo>
                  <a:close/>
                </a:path>
                <a:path w="7414895" h="2607310">
                  <a:moveTo>
                    <a:pt x="7142480" y="1058291"/>
                  </a:moveTo>
                  <a:lnTo>
                    <a:pt x="7130669" y="1058291"/>
                  </a:lnTo>
                  <a:lnTo>
                    <a:pt x="7130669" y="1174115"/>
                  </a:lnTo>
                  <a:lnTo>
                    <a:pt x="7142480" y="1174115"/>
                  </a:lnTo>
                  <a:lnTo>
                    <a:pt x="7142480" y="1058291"/>
                  </a:lnTo>
                  <a:close/>
                </a:path>
                <a:path w="7414895" h="2607310">
                  <a:moveTo>
                    <a:pt x="7239889" y="1134745"/>
                  </a:moveTo>
                  <a:lnTo>
                    <a:pt x="7229107" y="1104011"/>
                  </a:lnTo>
                  <a:lnTo>
                    <a:pt x="7227824" y="1102893"/>
                  </a:lnTo>
                  <a:lnTo>
                    <a:pt x="7227824" y="1125220"/>
                  </a:lnTo>
                  <a:lnTo>
                    <a:pt x="7227824" y="1144905"/>
                  </a:lnTo>
                  <a:lnTo>
                    <a:pt x="7225665" y="1152525"/>
                  </a:lnTo>
                  <a:lnTo>
                    <a:pt x="7216775" y="1163193"/>
                  </a:lnTo>
                  <a:lnTo>
                    <a:pt x="7210298" y="1165860"/>
                  </a:lnTo>
                  <a:lnTo>
                    <a:pt x="7193915" y="1165860"/>
                  </a:lnTo>
                  <a:lnTo>
                    <a:pt x="7175513" y="1125677"/>
                  </a:lnTo>
                  <a:lnTo>
                    <a:pt x="7177913" y="1118108"/>
                  </a:lnTo>
                  <a:lnTo>
                    <a:pt x="7182612" y="1112393"/>
                  </a:lnTo>
                  <a:lnTo>
                    <a:pt x="7187438" y="1106805"/>
                  </a:lnTo>
                  <a:lnTo>
                    <a:pt x="7193915" y="1104011"/>
                  </a:lnTo>
                  <a:lnTo>
                    <a:pt x="7210298" y="1104011"/>
                  </a:lnTo>
                  <a:lnTo>
                    <a:pt x="7216648" y="1106805"/>
                  </a:lnTo>
                  <a:lnTo>
                    <a:pt x="7221093" y="1112139"/>
                  </a:lnTo>
                  <a:lnTo>
                    <a:pt x="7225538" y="1117600"/>
                  </a:lnTo>
                  <a:lnTo>
                    <a:pt x="7227824" y="1125220"/>
                  </a:lnTo>
                  <a:lnTo>
                    <a:pt x="7227824" y="1102893"/>
                  </a:lnTo>
                  <a:lnTo>
                    <a:pt x="7224649" y="1100112"/>
                  </a:lnTo>
                  <a:lnTo>
                    <a:pt x="7218375" y="1096784"/>
                  </a:lnTo>
                  <a:lnTo>
                    <a:pt x="7211174" y="1094778"/>
                  </a:lnTo>
                  <a:lnTo>
                    <a:pt x="7203059" y="1094105"/>
                  </a:lnTo>
                  <a:lnTo>
                    <a:pt x="7194309" y="1094803"/>
                  </a:lnTo>
                  <a:lnTo>
                    <a:pt x="7164095" y="1126756"/>
                  </a:lnTo>
                  <a:lnTo>
                    <a:pt x="7163435" y="1136015"/>
                  </a:lnTo>
                  <a:lnTo>
                    <a:pt x="7164070" y="1144549"/>
                  </a:lnTo>
                  <a:lnTo>
                    <a:pt x="7193077" y="1175207"/>
                  </a:lnTo>
                  <a:lnTo>
                    <a:pt x="7201154" y="1175893"/>
                  </a:lnTo>
                  <a:lnTo>
                    <a:pt x="7209460" y="1175207"/>
                  </a:lnTo>
                  <a:lnTo>
                    <a:pt x="7216902" y="1173099"/>
                  </a:lnTo>
                  <a:lnTo>
                    <a:pt x="7223468" y="1169581"/>
                  </a:lnTo>
                  <a:lnTo>
                    <a:pt x="7227748" y="1165860"/>
                  </a:lnTo>
                  <a:lnTo>
                    <a:pt x="7229221" y="1164590"/>
                  </a:lnTo>
                  <a:lnTo>
                    <a:pt x="7233882" y="1158519"/>
                  </a:lnTo>
                  <a:lnTo>
                    <a:pt x="7237222" y="1151534"/>
                  </a:lnTo>
                  <a:lnTo>
                    <a:pt x="7239216" y="1143609"/>
                  </a:lnTo>
                  <a:lnTo>
                    <a:pt x="7239889" y="1134745"/>
                  </a:lnTo>
                  <a:close/>
                </a:path>
                <a:path w="7414895" h="2607310">
                  <a:moveTo>
                    <a:pt x="7322820" y="1095883"/>
                  </a:moveTo>
                  <a:lnTo>
                    <a:pt x="7310882" y="1095883"/>
                  </a:lnTo>
                  <a:lnTo>
                    <a:pt x="7310882" y="1148207"/>
                  </a:lnTo>
                  <a:lnTo>
                    <a:pt x="7308977" y="1154303"/>
                  </a:lnTo>
                  <a:lnTo>
                    <a:pt x="7304913" y="1158875"/>
                  </a:lnTo>
                  <a:lnTo>
                    <a:pt x="7300849" y="1163574"/>
                  </a:lnTo>
                  <a:lnTo>
                    <a:pt x="7295642" y="1165860"/>
                  </a:lnTo>
                  <a:lnTo>
                    <a:pt x="7289419" y="1165860"/>
                  </a:lnTo>
                  <a:lnTo>
                    <a:pt x="7280999" y="1164297"/>
                  </a:lnTo>
                  <a:lnTo>
                    <a:pt x="7275017" y="1159573"/>
                  </a:lnTo>
                  <a:lnTo>
                    <a:pt x="7271423" y="1151724"/>
                  </a:lnTo>
                  <a:lnTo>
                    <a:pt x="7270242" y="1140714"/>
                  </a:lnTo>
                  <a:lnTo>
                    <a:pt x="7270242" y="1095883"/>
                  </a:lnTo>
                  <a:lnTo>
                    <a:pt x="7258558" y="1095883"/>
                  </a:lnTo>
                  <a:lnTo>
                    <a:pt x="7258558" y="1142619"/>
                  </a:lnTo>
                  <a:lnTo>
                    <a:pt x="7260298" y="1157198"/>
                  </a:lnTo>
                  <a:lnTo>
                    <a:pt x="7265517" y="1167599"/>
                  </a:lnTo>
                  <a:lnTo>
                    <a:pt x="7274255" y="1173822"/>
                  </a:lnTo>
                  <a:lnTo>
                    <a:pt x="7286498" y="1175893"/>
                  </a:lnTo>
                  <a:lnTo>
                    <a:pt x="7294143" y="1175016"/>
                  </a:lnTo>
                  <a:lnTo>
                    <a:pt x="7300696" y="1172362"/>
                  </a:lnTo>
                  <a:lnTo>
                    <a:pt x="7306196" y="1167917"/>
                  </a:lnTo>
                  <a:lnTo>
                    <a:pt x="7307643" y="1165860"/>
                  </a:lnTo>
                  <a:lnTo>
                    <a:pt x="7310628" y="1161669"/>
                  </a:lnTo>
                  <a:lnTo>
                    <a:pt x="7310882" y="1161669"/>
                  </a:lnTo>
                  <a:lnTo>
                    <a:pt x="7310882" y="1174115"/>
                  </a:lnTo>
                  <a:lnTo>
                    <a:pt x="7322820" y="1174115"/>
                  </a:lnTo>
                  <a:lnTo>
                    <a:pt x="7322820" y="1161669"/>
                  </a:lnTo>
                  <a:lnTo>
                    <a:pt x="7322820" y="1095883"/>
                  </a:lnTo>
                  <a:close/>
                </a:path>
                <a:path w="7414895" h="2607310">
                  <a:moveTo>
                    <a:pt x="7414641" y="1058291"/>
                  </a:moveTo>
                  <a:lnTo>
                    <a:pt x="7402957" y="1058291"/>
                  </a:lnTo>
                  <a:lnTo>
                    <a:pt x="7402957" y="1106805"/>
                  </a:lnTo>
                  <a:lnTo>
                    <a:pt x="7402957" y="1120648"/>
                  </a:lnTo>
                  <a:lnTo>
                    <a:pt x="7402957" y="1146683"/>
                  </a:lnTo>
                  <a:lnTo>
                    <a:pt x="7400671" y="1153160"/>
                  </a:lnTo>
                  <a:lnTo>
                    <a:pt x="7396226" y="1158240"/>
                  </a:lnTo>
                  <a:lnTo>
                    <a:pt x="7391654" y="1163320"/>
                  </a:lnTo>
                  <a:lnTo>
                    <a:pt x="7385939" y="1165860"/>
                  </a:lnTo>
                  <a:lnTo>
                    <a:pt x="7371588" y="1165860"/>
                  </a:lnTo>
                  <a:lnTo>
                    <a:pt x="7365873" y="1163193"/>
                  </a:lnTo>
                  <a:lnTo>
                    <a:pt x="7361682" y="1157732"/>
                  </a:lnTo>
                  <a:lnTo>
                    <a:pt x="7357364" y="1152398"/>
                  </a:lnTo>
                  <a:lnTo>
                    <a:pt x="7355383" y="1145349"/>
                  </a:lnTo>
                  <a:lnTo>
                    <a:pt x="7355332" y="1126363"/>
                  </a:lnTo>
                  <a:lnTo>
                    <a:pt x="7357491" y="1118489"/>
                  </a:lnTo>
                  <a:lnTo>
                    <a:pt x="7366508" y="1106932"/>
                  </a:lnTo>
                  <a:lnTo>
                    <a:pt x="7372604" y="1104011"/>
                  </a:lnTo>
                  <a:lnTo>
                    <a:pt x="7386828" y="1104011"/>
                  </a:lnTo>
                  <a:lnTo>
                    <a:pt x="7392162" y="1106297"/>
                  </a:lnTo>
                  <a:lnTo>
                    <a:pt x="7400798" y="1115187"/>
                  </a:lnTo>
                  <a:lnTo>
                    <a:pt x="7402957" y="1120648"/>
                  </a:lnTo>
                  <a:lnTo>
                    <a:pt x="7402957" y="1106805"/>
                  </a:lnTo>
                  <a:lnTo>
                    <a:pt x="7402703" y="1106805"/>
                  </a:lnTo>
                  <a:lnTo>
                    <a:pt x="7400518" y="1104011"/>
                  </a:lnTo>
                  <a:lnTo>
                    <a:pt x="7398359" y="1101242"/>
                  </a:lnTo>
                  <a:lnTo>
                    <a:pt x="7392962" y="1097267"/>
                  </a:lnTo>
                  <a:lnTo>
                    <a:pt x="7386498" y="1094905"/>
                  </a:lnTo>
                  <a:lnTo>
                    <a:pt x="7378954" y="1094105"/>
                  </a:lnTo>
                  <a:lnTo>
                    <a:pt x="7371334" y="1094828"/>
                  </a:lnTo>
                  <a:lnTo>
                    <a:pt x="7343876" y="1127633"/>
                  </a:lnTo>
                  <a:lnTo>
                    <a:pt x="7343267" y="1136777"/>
                  </a:lnTo>
                  <a:lnTo>
                    <a:pt x="7343813" y="1145349"/>
                  </a:lnTo>
                  <a:lnTo>
                    <a:pt x="7368667" y="1175258"/>
                  </a:lnTo>
                  <a:lnTo>
                    <a:pt x="7375652" y="1175893"/>
                  </a:lnTo>
                  <a:lnTo>
                    <a:pt x="7384199" y="1174940"/>
                  </a:lnTo>
                  <a:lnTo>
                    <a:pt x="7391552" y="1172083"/>
                  </a:lnTo>
                  <a:lnTo>
                    <a:pt x="7397724" y="1167320"/>
                  </a:lnTo>
                  <a:lnTo>
                    <a:pt x="7398804" y="1165860"/>
                  </a:lnTo>
                  <a:lnTo>
                    <a:pt x="7402703" y="1160653"/>
                  </a:lnTo>
                  <a:lnTo>
                    <a:pt x="7402957" y="1160653"/>
                  </a:lnTo>
                  <a:lnTo>
                    <a:pt x="7402957" y="1174115"/>
                  </a:lnTo>
                  <a:lnTo>
                    <a:pt x="7414641" y="1174115"/>
                  </a:lnTo>
                  <a:lnTo>
                    <a:pt x="7414641" y="1160653"/>
                  </a:lnTo>
                  <a:lnTo>
                    <a:pt x="7414641" y="1106805"/>
                  </a:lnTo>
                  <a:lnTo>
                    <a:pt x="7414641" y="1058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4484" y="4000372"/>
              <a:ext cx="3264281" cy="87515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357376" y="4599685"/>
              <a:ext cx="4682490" cy="1525270"/>
            </a:xfrm>
            <a:custGeom>
              <a:avLst/>
              <a:gdLst/>
              <a:ahLst/>
              <a:cxnLst/>
              <a:rect l="l" t="t" r="r" b="b"/>
              <a:pathLst>
                <a:path w="4682490" h="1525270">
                  <a:moveTo>
                    <a:pt x="139065" y="1422400"/>
                  </a:moveTo>
                  <a:lnTo>
                    <a:pt x="98069" y="1408938"/>
                  </a:lnTo>
                  <a:lnTo>
                    <a:pt x="95859" y="1407604"/>
                  </a:lnTo>
                  <a:lnTo>
                    <a:pt x="90258" y="1403007"/>
                  </a:lnTo>
                  <a:lnTo>
                    <a:pt x="86042" y="1398079"/>
                  </a:lnTo>
                  <a:lnTo>
                    <a:pt x="83185" y="1392809"/>
                  </a:lnTo>
                  <a:lnTo>
                    <a:pt x="128143" y="1392809"/>
                  </a:lnTo>
                  <a:lnTo>
                    <a:pt x="128143" y="1375918"/>
                  </a:lnTo>
                  <a:lnTo>
                    <a:pt x="15748" y="1375918"/>
                  </a:lnTo>
                  <a:lnTo>
                    <a:pt x="15748" y="1392809"/>
                  </a:lnTo>
                  <a:lnTo>
                    <a:pt x="60198" y="1392809"/>
                  </a:lnTo>
                  <a:lnTo>
                    <a:pt x="57099" y="1398435"/>
                  </a:lnTo>
                  <a:lnTo>
                    <a:pt x="22479" y="1419771"/>
                  </a:lnTo>
                  <a:lnTo>
                    <a:pt x="3683" y="1422908"/>
                  </a:lnTo>
                  <a:lnTo>
                    <a:pt x="16002" y="1438402"/>
                  </a:lnTo>
                  <a:lnTo>
                    <a:pt x="56032" y="1422387"/>
                  </a:lnTo>
                  <a:lnTo>
                    <a:pt x="71501" y="1408938"/>
                  </a:lnTo>
                  <a:lnTo>
                    <a:pt x="82524" y="1418996"/>
                  </a:lnTo>
                  <a:lnTo>
                    <a:pt x="95605" y="1427213"/>
                  </a:lnTo>
                  <a:lnTo>
                    <a:pt x="110769" y="1433614"/>
                  </a:lnTo>
                  <a:lnTo>
                    <a:pt x="128016" y="1438148"/>
                  </a:lnTo>
                  <a:lnTo>
                    <a:pt x="139065" y="1422400"/>
                  </a:lnTo>
                  <a:close/>
                </a:path>
                <a:path w="4682490" h="1525270">
                  <a:moveTo>
                    <a:pt x="143764" y="1448308"/>
                  </a:moveTo>
                  <a:lnTo>
                    <a:pt x="0" y="1448308"/>
                  </a:lnTo>
                  <a:lnTo>
                    <a:pt x="0" y="1465199"/>
                  </a:lnTo>
                  <a:lnTo>
                    <a:pt x="61722" y="1465199"/>
                  </a:lnTo>
                  <a:lnTo>
                    <a:pt x="61722" y="1525143"/>
                  </a:lnTo>
                  <a:lnTo>
                    <a:pt x="81915" y="1525143"/>
                  </a:lnTo>
                  <a:lnTo>
                    <a:pt x="81915" y="1465199"/>
                  </a:lnTo>
                  <a:lnTo>
                    <a:pt x="143764" y="1465199"/>
                  </a:lnTo>
                  <a:lnTo>
                    <a:pt x="143764" y="1448308"/>
                  </a:lnTo>
                  <a:close/>
                </a:path>
                <a:path w="4682490" h="1525270">
                  <a:moveTo>
                    <a:pt x="308356" y="1487170"/>
                  </a:moveTo>
                  <a:lnTo>
                    <a:pt x="272288" y="1487170"/>
                  </a:lnTo>
                  <a:lnTo>
                    <a:pt x="272288" y="1458976"/>
                  </a:lnTo>
                  <a:lnTo>
                    <a:pt x="272288" y="1451483"/>
                  </a:lnTo>
                  <a:lnTo>
                    <a:pt x="279946" y="1445272"/>
                  </a:lnTo>
                  <a:lnTo>
                    <a:pt x="281012" y="1443863"/>
                  </a:lnTo>
                  <a:lnTo>
                    <a:pt x="285419" y="1438046"/>
                  </a:lnTo>
                  <a:lnTo>
                    <a:pt x="288709" y="1429791"/>
                  </a:lnTo>
                  <a:lnTo>
                    <a:pt x="289801" y="1420495"/>
                  </a:lnTo>
                  <a:lnTo>
                    <a:pt x="288861" y="1411744"/>
                  </a:lnTo>
                  <a:lnTo>
                    <a:pt x="269240" y="1388148"/>
                  </a:lnTo>
                  <a:lnTo>
                    <a:pt x="269240" y="1413383"/>
                  </a:lnTo>
                  <a:lnTo>
                    <a:pt x="269240" y="1427734"/>
                  </a:lnTo>
                  <a:lnTo>
                    <a:pt x="266319" y="1433322"/>
                  </a:lnTo>
                  <a:lnTo>
                    <a:pt x="260477" y="1437513"/>
                  </a:lnTo>
                  <a:lnTo>
                    <a:pt x="254508" y="1441704"/>
                  </a:lnTo>
                  <a:lnTo>
                    <a:pt x="252476" y="1442262"/>
                  </a:lnTo>
                  <a:lnTo>
                    <a:pt x="252476" y="1458976"/>
                  </a:lnTo>
                  <a:lnTo>
                    <a:pt x="252476" y="1487170"/>
                  </a:lnTo>
                  <a:lnTo>
                    <a:pt x="220472" y="1487170"/>
                  </a:lnTo>
                  <a:lnTo>
                    <a:pt x="220472" y="1458976"/>
                  </a:lnTo>
                  <a:lnTo>
                    <a:pt x="225806" y="1459992"/>
                  </a:lnTo>
                  <a:lnTo>
                    <a:pt x="231140" y="1460500"/>
                  </a:lnTo>
                  <a:lnTo>
                    <a:pt x="241808" y="1460500"/>
                  </a:lnTo>
                  <a:lnTo>
                    <a:pt x="247142" y="1459992"/>
                  </a:lnTo>
                  <a:lnTo>
                    <a:pt x="252476" y="1458976"/>
                  </a:lnTo>
                  <a:lnTo>
                    <a:pt x="252476" y="1442262"/>
                  </a:lnTo>
                  <a:lnTo>
                    <a:pt x="246507" y="1443863"/>
                  </a:lnTo>
                  <a:lnTo>
                    <a:pt x="226314" y="1443863"/>
                  </a:lnTo>
                  <a:lnTo>
                    <a:pt x="218313" y="1441704"/>
                  </a:lnTo>
                  <a:lnTo>
                    <a:pt x="206502" y="1433449"/>
                  </a:lnTo>
                  <a:lnTo>
                    <a:pt x="203454" y="1427734"/>
                  </a:lnTo>
                  <a:lnTo>
                    <a:pt x="203454" y="1413383"/>
                  </a:lnTo>
                  <a:lnTo>
                    <a:pt x="206502" y="1407668"/>
                  </a:lnTo>
                  <a:lnTo>
                    <a:pt x="212344" y="1403477"/>
                  </a:lnTo>
                  <a:lnTo>
                    <a:pt x="218313" y="1399413"/>
                  </a:lnTo>
                  <a:lnTo>
                    <a:pt x="226314" y="1397254"/>
                  </a:lnTo>
                  <a:lnTo>
                    <a:pt x="246634" y="1397254"/>
                  </a:lnTo>
                  <a:lnTo>
                    <a:pt x="254635" y="1399413"/>
                  </a:lnTo>
                  <a:lnTo>
                    <a:pt x="260477" y="1403477"/>
                  </a:lnTo>
                  <a:lnTo>
                    <a:pt x="266319" y="1407668"/>
                  </a:lnTo>
                  <a:lnTo>
                    <a:pt x="269240" y="1413383"/>
                  </a:lnTo>
                  <a:lnTo>
                    <a:pt x="269240" y="1388148"/>
                  </a:lnTo>
                  <a:lnTo>
                    <a:pt x="266598" y="1386624"/>
                  </a:lnTo>
                  <a:lnTo>
                    <a:pt x="257530" y="1383284"/>
                  </a:lnTo>
                  <a:lnTo>
                    <a:pt x="247497" y="1381290"/>
                  </a:lnTo>
                  <a:lnTo>
                    <a:pt x="236474" y="1380617"/>
                  </a:lnTo>
                  <a:lnTo>
                    <a:pt x="225348" y="1381290"/>
                  </a:lnTo>
                  <a:lnTo>
                    <a:pt x="186690" y="1403946"/>
                  </a:lnTo>
                  <a:lnTo>
                    <a:pt x="182880" y="1420495"/>
                  </a:lnTo>
                  <a:lnTo>
                    <a:pt x="183984" y="1429931"/>
                  </a:lnTo>
                  <a:lnTo>
                    <a:pt x="187337" y="1438236"/>
                  </a:lnTo>
                  <a:lnTo>
                    <a:pt x="192887" y="1445412"/>
                  </a:lnTo>
                  <a:lnTo>
                    <a:pt x="200660" y="1451483"/>
                  </a:lnTo>
                  <a:lnTo>
                    <a:pt x="200660" y="1487170"/>
                  </a:lnTo>
                  <a:lnTo>
                    <a:pt x="164592" y="1487170"/>
                  </a:lnTo>
                  <a:lnTo>
                    <a:pt x="164592" y="1503807"/>
                  </a:lnTo>
                  <a:lnTo>
                    <a:pt x="308356" y="1503807"/>
                  </a:lnTo>
                  <a:lnTo>
                    <a:pt x="308356" y="1487170"/>
                  </a:lnTo>
                  <a:close/>
                </a:path>
                <a:path w="4682490" h="1525270">
                  <a:moveTo>
                    <a:pt x="475488" y="1433703"/>
                  </a:moveTo>
                  <a:lnTo>
                    <a:pt x="474776" y="1421828"/>
                  </a:lnTo>
                  <a:lnTo>
                    <a:pt x="472719" y="1411427"/>
                  </a:lnTo>
                  <a:lnTo>
                    <a:pt x="469265" y="1402283"/>
                  </a:lnTo>
                  <a:lnTo>
                    <a:pt x="466077" y="1397127"/>
                  </a:lnTo>
                  <a:lnTo>
                    <a:pt x="464439" y="1394460"/>
                  </a:lnTo>
                  <a:lnTo>
                    <a:pt x="458431" y="1388135"/>
                  </a:lnTo>
                  <a:lnTo>
                    <a:pt x="455930" y="1386509"/>
                  </a:lnTo>
                  <a:lnTo>
                    <a:pt x="455930" y="1433830"/>
                  </a:lnTo>
                  <a:lnTo>
                    <a:pt x="455549" y="1441869"/>
                  </a:lnTo>
                  <a:lnTo>
                    <a:pt x="440690" y="1470533"/>
                  </a:lnTo>
                  <a:lnTo>
                    <a:pt x="428879" y="1470533"/>
                  </a:lnTo>
                  <a:lnTo>
                    <a:pt x="413766" y="1433703"/>
                  </a:lnTo>
                  <a:lnTo>
                    <a:pt x="414121" y="1425803"/>
                  </a:lnTo>
                  <a:lnTo>
                    <a:pt x="428752" y="1397127"/>
                  </a:lnTo>
                  <a:lnTo>
                    <a:pt x="441071" y="1397127"/>
                  </a:lnTo>
                  <a:lnTo>
                    <a:pt x="455930" y="1433830"/>
                  </a:lnTo>
                  <a:lnTo>
                    <a:pt x="455930" y="1386509"/>
                  </a:lnTo>
                  <a:lnTo>
                    <a:pt x="451446" y="1383588"/>
                  </a:lnTo>
                  <a:lnTo>
                    <a:pt x="443611" y="1380896"/>
                  </a:lnTo>
                  <a:lnTo>
                    <a:pt x="434848" y="1379982"/>
                  </a:lnTo>
                  <a:lnTo>
                    <a:pt x="426046" y="1380896"/>
                  </a:lnTo>
                  <a:lnTo>
                    <a:pt x="396836" y="1411312"/>
                  </a:lnTo>
                  <a:lnTo>
                    <a:pt x="394081" y="1433703"/>
                  </a:lnTo>
                  <a:lnTo>
                    <a:pt x="394766" y="1445374"/>
                  </a:lnTo>
                  <a:lnTo>
                    <a:pt x="418236" y="1483829"/>
                  </a:lnTo>
                  <a:lnTo>
                    <a:pt x="434848" y="1487424"/>
                  </a:lnTo>
                  <a:lnTo>
                    <a:pt x="443687" y="1486522"/>
                  </a:lnTo>
                  <a:lnTo>
                    <a:pt x="451561" y="1483804"/>
                  </a:lnTo>
                  <a:lnTo>
                    <a:pt x="458457" y="1479334"/>
                  </a:lnTo>
                  <a:lnTo>
                    <a:pt x="464439" y="1473073"/>
                  </a:lnTo>
                  <a:lnTo>
                    <a:pt x="465988" y="1470533"/>
                  </a:lnTo>
                  <a:lnTo>
                    <a:pt x="469265" y="1465199"/>
                  </a:lnTo>
                  <a:lnTo>
                    <a:pt x="472719" y="1456016"/>
                  </a:lnTo>
                  <a:lnTo>
                    <a:pt x="474789" y="1445526"/>
                  </a:lnTo>
                  <a:lnTo>
                    <a:pt x="475488" y="1433703"/>
                  </a:lnTo>
                  <a:close/>
                </a:path>
                <a:path w="4682490" h="1525270">
                  <a:moveTo>
                    <a:pt x="518795" y="1370076"/>
                  </a:moveTo>
                  <a:lnTo>
                    <a:pt x="498856" y="1370076"/>
                  </a:lnTo>
                  <a:lnTo>
                    <a:pt x="498856" y="1525143"/>
                  </a:lnTo>
                  <a:lnTo>
                    <a:pt x="518795" y="1525143"/>
                  </a:lnTo>
                  <a:lnTo>
                    <a:pt x="518795" y="1370076"/>
                  </a:lnTo>
                  <a:close/>
                </a:path>
                <a:path w="4682490" h="1525270">
                  <a:moveTo>
                    <a:pt x="691007" y="1420876"/>
                  </a:moveTo>
                  <a:lnTo>
                    <a:pt x="650367" y="1406144"/>
                  </a:lnTo>
                  <a:lnTo>
                    <a:pt x="635000" y="1380490"/>
                  </a:lnTo>
                  <a:lnTo>
                    <a:pt x="635000" y="1373378"/>
                  </a:lnTo>
                  <a:lnTo>
                    <a:pt x="614934" y="1373378"/>
                  </a:lnTo>
                  <a:lnTo>
                    <a:pt x="614934" y="1380490"/>
                  </a:lnTo>
                  <a:lnTo>
                    <a:pt x="613956" y="1387233"/>
                  </a:lnTo>
                  <a:lnTo>
                    <a:pt x="581380" y="1415453"/>
                  </a:lnTo>
                  <a:lnTo>
                    <a:pt x="558419" y="1420622"/>
                  </a:lnTo>
                  <a:lnTo>
                    <a:pt x="570484" y="1435862"/>
                  </a:lnTo>
                  <a:lnTo>
                    <a:pt x="610260" y="1419148"/>
                  </a:lnTo>
                  <a:lnTo>
                    <a:pt x="624967" y="1405001"/>
                  </a:lnTo>
                  <a:lnTo>
                    <a:pt x="628891" y="1409814"/>
                  </a:lnTo>
                  <a:lnTo>
                    <a:pt x="663486" y="1430934"/>
                  </a:lnTo>
                  <a:lnTo>
                    <a:pt x="680720" y="1435862"/>
                  </a:lnTo>
                  <a:lnTo>
                    <a:pt x="691007" y="1420876"/>
                  </a:lnTo>
                  <a:close/>
                </a:path>
                <a:path w="4682490" h="1525270">
                  <a:moveTo>
                    <a:pt x="696976" y="1450340"/>
                  </a:moveTo>
                  <a:lnTo>
                    <a:pt x="553212" y="1450340"/>
                  </a:lnTo>
                  <a:lnTo>
                    <a:pt x="553212" y="1467358"/>
                  </a:lnTo>
                  <a:lnTo>
                    <a:pt x="588010" y="1467358"/>
                  </a:lnTo>
                  <a:lnTo>
                    <a:pt x="588010" y="1525143"/>
                  </a:lnTo>
                  <a:lnTo>
                    <a:pt x="608330" y="1525143"/>
                  </a:lnTo>
                  <a:lnTo>
                    <a:pt x="608330" y="1467358"/>
                  </a:lnTo>
                  <a:lnTo>
                    <a:pt x="641985" y="1467358"/>
                  </a:lnTo>
                  <a:lnTo>
                    <a:pt x="641985" y="1525143"/>
                  </a:lnTo>
                  <a:lnTo>
                    <a:pt x="662305" y="1525143"/>
                  </a:lnTo>
                  <a:lnTo>
                    <a:pt x="662305" y="1467358"/>
                  </a:lnTo>
                  <a:lnTo>
                    <a:pt x="696976" y="1467358"/>
                  </a:lnTo>
                  <a:lnTo>
                    <a:pt x="696976" y="1450340"/>
                  </a:lnTo>
                  <a:close/>
                </a:path>
                <a:path w="4682490" h="1525270">
                  <a:moveTo>
                    <a:pt x="873760" y="1471422"/>
                  </a:moveTo>
                  <a:lnTo>
                    <a:pt x="840663" y="1438059"/>
                  </a:lnTo>
                  <a:lnTo>
                    <a:pt x="834136" y="1380490"/>
                  </a:lnTo>
                  <a:lnTo>
                    <a:pt x="814070" y="1380490"/>
                  </a:lnTo>
                  <a:lnTo>
                    <a:pt x="814070" y="1410970"/>
                  </a:lnTo>
                  <a:lnTo>
                    <a:pt x="813333" y="1420533"/>
                  </a:lnTo>
                  <a:lnTo>
                    <a:pt x="796099" y="1456944"/>
                  </a:lnTo>
                  <a:lnTo>
                    <a:pt x="772795" y="1475740"/>
                  </a:lnTo>
                  <a:lnTo>
                    <a:pt x="788416" y="1489329"/>
                  </a:lnTo>
                  <a:lnTo>
                    <a:pt x="799363" y="1480629"/>
                  </a:lnTo>
                  <a:lnTo>
                    <a:pt x="808964" y="1470888"/>
                  </a:lnTo>
                  <a:lnTo>
                    <a:pt x="817219" y="1460157"/>
                  </a:lnTo>
                  <a:lnTo>
                    <a:pt x="824103" y="1448435"/>
                  </a:lnTo>
                  <a:lnTo>
                    <a:pt x="830389" y="1458823"/>
                  </a:lnTo>
                  <a:lnTo>
                    <a:pt x="838403" y="1468653"/>
                  </a:lnTo>
                  <a:lnTo>
                    <a:pt x="848156" y="1477924"/>
                  </a:lnTo>
                  <a:lnTo>
                    <a:pt x="859663" y="1486662"/>
                  </a:lnTo>
                  <a:lnTo>
                    <a:pt x="873760" y="1471422"/>
                  </a:lnTo>
                  <a:close/>
                </a:path>
                <a:path w="4682490" h="1525270">
                  <a:moveTo>
                    <a:pt x="926338" y="1429639"/>
                  </a:moveTo>
                  <a:lnTo>
                    <a:pt x="902081" y="1429639"/>
                  </a:lnTo>
                  <a:lnTo>
                    <a:pt x="902081" y="1370076"/>
                  </a:lnTo>
                  <a:lnTo>
                    <a:pt x="882015" y="1370076"/>
                  </a:lnTo>
                  <a:lnTo>
                    <a:pt x="882015" y="1525143"/>
                  </a:lnTo>
                  <a:lnTo>
                    <a:pt x="902081" y="1525143"/>
                  </a:lnTo>
                  <a:lnTo>
                    <a:pt x="902081" y="1446657"/>
                  </a:lnTo>
                  <a:lnTo>
                    <a:pt x="926338" y="1446657"/>
                  </a:lnTo>
                  <a:lnTo>
                    <a:pt x="926338" y="1429639"/>
                  </a:lnTo>
                  <a:close/>
                </a:path>
                <a:path w="4682490" h="1525270">
                  <a:moveTo>
                    <a:pt x="1031367" y="1425194"/>
                  </a:moveTo>
                  <a:lnTo>
                    <a:pt x="1029411" y="1421638"/>
                  </a:lnTo>
                  <a:lnTo>
                    <a:pt x="1027684" y="1418463"/>
                  </a:lnTo>
                  <a:lnTo>
                    <a:pt x="1020445" y="1413256"/>
                  </a:lnTo>
                  <a:lnTo>
                    <a:pt x="1014514" y="1409852"/>
                  </a:lnTo>
                  <a:lnTo>
                    <a:pt x="1011174" y="1408696"/>
                  </a:lnTo>
                  <a:lnTo>
                    <a:pt x="1011174" y="1425575"/>
                  </a:lnTo>
                  <a:lnTo>
                    <a:pt x="1011174" y="1441450"/>
                  </a:lnTo>
                  <a:lnTo>
                    <a:pt x="1004443" y="1445514"/>
                  </a:lnTo>
                  <a:lnTo>
                    <a:pt x="977265" y="1445514"/>
                  </a:lnTo>
                  <a:lnTo>
                    <a:pt x="970534" y="1441450"/>
                  </a:lnTo>
                  <a:lnTo>
                    <a:pt x="970534" y="1429893"/>
                  </a:lnTo>
                  <a:lnTo>
                    <a:pt x="972185" y="1427099"/>
                  </a:lnTo>
                  <a:lnTo>
                    <a:pt x="975614" y="1424813"/>
                  </a:lnTo>
                  <a:lnTo>
                    <a:pt x="978916" y="1422654"/>
                  </a:lnTo>
                  <a:lnTo>
                    <a:pt x="983996" y="1421638"/>
                  </a:lnTo>
                  <a:lnTo>
                    <a:pt x="1004443" y="1421638"/>
                  </a:lnTo>
                  <a:lnTo>
                    <a:pt x="1011174" y="1425575"/>
                  </a:lnTo>
                  <a:lnTo>
                    <a:pt x="1011174" y="1408696"/>
                  </a:lnTo>
                  <a:lnTo>
                    <a:pt x="1007592" y="1407439"/>
                  </a:lnTo>
                  <a:lnTo>
                    <a:pt x="999705" y="1405991"/>
                  </a:lnTo>
                  <a:lnTo>
                    <a:pt x="990854" y="1405509"/>
                  </a:lnTo>
                  <a:lnTo>
                    <a:pt x="981989" y="1405991"/>
                  </a:lnTo>
                  <a:lnTo>
                    <a:pt x="950341" y="1425194"/>
                  </a:lnTo>
                  <a:lnTo>
                    <a:pt x="950404" y="1441831"/>
                  </a:lnTo>
                  <a:lnTo>
                    <a:pt x="990600" y="1461516"/>
                  </a:lnTo>
                  <a:lnTo>
                    <a:pt x="999464" y="1461020"/>
                  </a:lnTo>
                  <a:lnTo>
                    <a:pt x="1029347" y="1445514"/>
                  </a:lnTo>
                  <a:lnTo>
                    <a:pt x="1031367" y="1441831"/>
                  </a:lnTo>
                  <a:lnTo>
                    <a:pt x="1031367" y="1425194"/>
                  </a:lnTo>
                  <a:close/>
                </a:path>
                <a:path w="4682490" h="1525270">
                  <a:moveTo>
                    <a:pt x="1037844" y="1383792"/>
                  </a:moveTo>
                  <a:lnTo>
                    <a:pt x="1000506" y="1383792"/>
                  </a:lnTo>
                  <a:lnTo>
                    <a:pt x="1000506" y="1367917"/>
                  </a:lnTo>
                  <a:lnTo>
                    <a:pt x="980313" y="1367917"/>
                  </a:lnTo>
                  <a:lnTo>
                    <a:pt x="980313" y="1383792"/>
                  </a:lnTo>
                  <a:lnTo>
                    <a:pt x="942848" y="1383792"/>
                  </a:lnTo>
                  <a:lnTo>
                    <a:pt x="942848" y="1399921"/>
                  </a:lnTo>
                  <a:lnTo>
                    <a:pt x="1037844" y="1399921"/>
                  </a:lnTo>
                  <a:lnTo>
                    <a:pt x="1037844" y="1383792"/>
                  </a:lnTo>
                  <a:close/>
                </a:path>
                <a:path w="4682490" h="1525270">
                  <a:moveTo>
                    <a:pt x="1069213" y="1495425"/>
                  </a:moveTo>
                  <a:lnTo>
                    <a:pt x="1068349" y="1488859"/>
                  </a:lnTo>
                  <a:lnTo>
                    <a:pt x="1065796" y="1483042"/>
                  </a:lnTo>
                  <a:lnTo>
                    <a:pt x="1065098" y="1482217"/>
                  </a:lnTo>
                  <a:lnTo>
                    <a:pt x="1061542" y="1478000"/>
                  </a:lnTo>
                  <a:lnTo>
                    <a:pt x="1055624" y="1473708"/>
                  </a:lnTo>
                  <a:lnTo>
                    <a:pt x="1048385" y="1470444"/>
                  </a:lnTo>
                  <a:lnTo>
                    <a:pt x="1048385" y="1495425"/>
                  </a:lnTo>
                  <a:lnTo>
                    <a:pt x="1046454" y="1501267"/>
                  </a:lnTo>
                  <a:lnTo>
                    <a:pt x="1040663" y="1505432"/>
                  </a:lnTo>
                  <a:lnTo>
                    <a:pt x="1031024" y="1507934"/>
                  </a:lnTo>
                  <a:lnTo>
                    <a:pt x="1017524" y="1508760"/>
                  </a:lnTo>
                  <a:lnTo>
                    <a:pt x="1004011" y="1507934"/>
                  </a:lnTo>
                  <a:lnTo>
                    <a:pt x="994371" y="1505432"/>
                  </a:lnTo>
                  <a:lnTo>
                    <a:pt x="988580" y="1501267"/>
                  </a:lnTo>
                  <a:lnTo>
                    <a:pt x="986663" y="1495425"/>
                  </a:lnTo>
                  <a:lnTo>
                    <a:pt x="988580" y="1489671"/>
                  </a:lnTo>
                  <a:lnTo>
                    <a:pt x="994371" y="1485544"/>
                  </a:lnTo>
                  <a:lnTo>
                    <a:pt x="1004011" y="1483055"/>
                  </a:lnTo>
                  <a:lnTo>
                    <a:pt x="1017524" y="1482217"/>
                  </a:lnTo>
                  <a:lnTo>
                    <a:pt x="1031024" y="1483055"/>
                  </a:lnTo>
                  <a:lnTo>
                    <a:pt x="1040663" y="1485544"/>
                  </a:lnTo>
                  <a:lnTo>
                    <a:pt x="1046454" y="1489671"/>
                  </a:lnTo>
                  <a:lnTo>
                    <a:pt x="1048385" y="1495425"/>
                  </a:lnTo>
                  <a:lnTo>
                    <a:pt x="1048385" y="1470444"/>
                  </a:lnTo>
                  <a:lnTo>
                    <a:pt x="1048092" y="1470304"/>
                  </a:lnTo>
                  <a:lnTo>
                    <a:pt x="1039241" y="1467891"/>
                  </a:lnTo>
                  <a:lnTo>
                    <a:pt x="1029042" y="1466443"/>
                  </a:lnTo>
                  <a:lnTo>
                    <a:pt x="1017524" y="1465961"/>
                  </a:lnTo>
                  <a:lnTo>
                    <a:pt x="1005941" y="1466443"/>
                  </a:lnTo>
                  <a:lnTo>
                    <a:pt x="969238" y="1483156"/>
                  </a:lnTo>
                  <a:lnTo>
                    <a:pt x="965835" y="1495425"/>
                  </a:lnTo>
                  <a:lnTo>
                    <a:pt x="966571" y="1501267"/>
                  </a:lnTo>
                  <a:lnTo>
                    <a:pt x="1005890" y="1524647"/>
                  </a:lnTo>
                  <a:lnTo>
                    <a:pt x="1017524" y="1525143"/>
                  </a:lnTo>
                  <a:lnTo>
                    <a:pt x="1029131" y="1524647"/>
                  </a:lnTo>
                  <a:lnTo>
                    <a:pt x="1065047" y="1508760"/>
                  </a:lnTo>
                  <a:lnTo>
                    <a:pt x="1065745" y="1507934"/>
                  </a:lnTo>
                  <a:lnTo>
                    <a:pt x="1065847" y="1507769"/>
                  </a:lnTo>
                  <a:lnTo>
                    <a:pt x="1068349" y="1502029"/>
                  </a:lnTo>
                  <a:lnTo>
                    <a:pt x="1069213" y="1495425"/>
                  </a:lnTo>
                  <a:close/>
                </a:path>
                <a:path w="4682490" h="1525270">
                  <a:moveTo>
                    <a:pt x="1090168" y="1414653"/>
                  </a:moveTo>
                  <a:lnTo>
                    <a:pt x="1066673" y="1414653"/>
                  </a:lnTo>
                  <a:lnTo>
                    <a:pt x="1066673" y="1370076"/>
                  </a:lnTo>
                  <a:lnTo>
                    <a:pt x="1046480" y="1370076"/>
                  </a:lnTo>
                  <a:lnTo>
                    <a:pt x="1046480" y="1465580"/>
                  </a:lnTo>
                  <a:lnTo>
                    <a:pt x="1066673" y="1465580"/>
                  </a:lnTo>
                  <a:lnTo>
                    <a:pt x="1066673" y="1431671"/>
                  </a:lnTo>
                  <a:lnTo>
                    <a:pt x="1090168" y="1431671"/>
                  </a:lnTo>
                  <a:lnTo>
                    <a:pt x="1090168" y="1414653"/>
                  </a:lnTo>
                  <a:close/>
                </a:path>
                <a:path w="4682490" h="1525270">
                  <a:moveTo>
                    <a:pt x="1929384" y="1436624"/>
                  </a:moveTo>
                  <a:lnTo>
                    <a:pt x="1929117" y="1435100"/>
                  </a:lnTo>
                  <a:lnTo>
                    <a:pt x="1927860" y="1432306"/>
                  </a:lnTo>
                  <a:lnTo>
                    <a:pt x="1927098" y="1431036"/>
                  </a:lnTo>
                  <a:lnTo>
                    <a:pt x="1925942" y="1430020"/>
                  </a:lnTo>
                  <a:lnTo>
                    <a:pt x="1924939" y="1429004"/>
                  </a:lnTo>
                  <a:lnTo>
                    <a:pt x="1923796" y="1428115"/>
                  </a:lnTo>
                  <a:lnTo>
                    <a:pt x="1922272" y="1427607"/>
                  </a:lnTo>
                  <a:lnTo>
                    <a:pt x="1920875" y="1426972"/>
                  </a:lnTo>
                  <a:lnTo>
                    <a:pt x="1919351" y="1426591"/>
                  </a:lnTo>
                  <a:lnTo>
                    <a:pt x="1917700" y="1426591"/>
                  </a:lnTo>
                  <a:lnTo>
                    <a:pt x="1916049" y="1426591"/>
                  </a:lnTo>
                  <a:lnTo>
                    <a:pt x="1914525" y="1426972"/>
                  </a:lnTo>
                  <a:lnTo>
                    <a:pt x="1913115" y="1427607"/>
                  </a:lnTo>
                  <a:lnTo>
                    <a:pt x="1911731" y="1428115"/>
                  </a:lnTo>
                  <a:lnTo>
                    <a:pt x="1906003" y="1436624"/>
                  </a:lnTo>
                  <a:lnTo>
                    <a:pt x="1906003" y="1439926"/>
                  </a:lnTo>
                  <a:lnTo>
                    <a:pt x="1916049" y="1449959"/>
                  </a:lnTo>
                  <a:lnTo>
                    <a:pt x="1919351" y="1449959"/>
                  </a:lnTo>
                  <a:lnTo>
                    <a:pt x="1920875" y="1449705"/>
                  </a:lnTo>
                  <a:lnTo>
                    <a:pt x="1922272" y="1449070"/>
                  </a:lnTo>
                  <a:lnTo>
                    <a:pt x="1923796" y="1448435"/>
                  </a:lnTo>
                  <a:lnTo>
                    <a:pt x="1924939" y="1447546"/>
                  </a:lnTo>
                  <a:lnTo>
                    <a:pt x="1925942" y="1446530"/>
                  </a:lnTo>
                  <a:lnTo>
                    <a:pt x="1927098" y="1445514"/>
                  </a:lnTo>
                  <a:lnTo>
                    <a:pt x="1927860" y="1444244"/>
                  </a:lnTo>
                  <a:lnTo>
                    <a:pt x="1929117" y="1441450"/>
                  </a:lnTo>
                  <a:lnTo>
                    <a:pt x="1929384" y="1439926"/>
                  </a:lnTo>
                  <a:lnTo>
                    <a:pt x="1929384" y="1436624"/>
                  </a:lnTo>
                  <a:close/>
                </a:path>
                <a:path w="4682490" h="1525270">
                  <a:moveTo>
                    <a:pt x="1929384" y="192913"/>
                  </a:moveTo>
                  <a:lnTo>
                    <a:pt x="1922272" y="183896"/>
                  </a:lnTo>
                  <a:lnTo>
                    <a:pt x="1920875" y="183261"/>
                  </a:lnTo>
                  <a:lnTo>
                    <a:pt x="1919351" y="182880"/>
                  </a:lnTo>
                  <a:lnTo>
                    <a:pt x="1917700" y="182880"/>
                  </a:lnTo>
                  <a:lnTo>
                    <a:pt x="1916049" y="182880"/>
                  </a:lnTo>
                  <a:lnTo>
                    <a:pt x="1906003" y="192913"/>
                  </a:lnTo>
                  <a:lnTo>
                    <a:pt x="1906003" y="196215"/>
                  </a:lnTo>
                  <a:lnTo>
                    <a:pt x="1906397" y="197739"/>
                  </a:lnTo>
                  <a:lnTo>
                    <a:pt x="1907032" y="199136"/>
                  </a:lnTo>
                  <a:lnTo>
                    <a:pt x="1907654" y="200660"/>
                  </a:lnTo>
                  <a:lnTo>
                    <a:pt x="1916049" y="206248"/>
                  </a:lnTo>
                  <a:lnTo>
                    <a:pt x="1919351" y="206248"/>
                  </a:lnTo>
                  <a:lnTo>
                    <a:pt x="1920875" y="205994"/>
                  </a:lnTo>
                  <a:lnTo>
                    <a:pt x="1922272" y="205359"/>
                  </a:lnTo>
                  <a:lnTo>
                    <a:pt x="1923796" y="204724"/>
                  </a:lnTo>
                  <a:lnTo>
                    <a:pt x="1924939" y="203962"/>
                  </a:lnTo>
                  <a:lnTo>
                    <a:pt x="1925942" y="202819"/>
                  </a:lnTo>
                  <a:lnTo>
                    <a:pt x="1927098" y="201803"/>
                  </a:lnTo>
                  <a:lnTo>
                    <a:pt x="1927860" y="200660"/>
                  </a:lnTo>
                  <a:lnTo>
                    <a:pt x="1928495" y="199136"/>
                  </a:lnTo>
                  <a:lnTo>
                    <a:pt x="1929117" y="197739"/>
                  </a:lnTo>
                  <a:lnTo>
                    <a:pt x="1929384" y="196215"/>
                  </a:lnTo>
                  <a:lnTo>
                    <a:pt x="1929384" y="192913"/>
                  </a:lnTo>
                  <a:close/>
                </a:path>
                <a:path w="4682490" h="1525270">
                  <a:moveTo>
                    <a:pt x="1929384" y="10033"/>
                  </a:moveTo>
                  <a:lnTo>
                    <a:pt x="1922272" y="1016"/>
                  </a:lnTo>
                  <a:lnTo>
                    <a:pt x="1920875" y="381"/>
                  </a:lnTo>
                  <a:lnTo>
                    <a:pt x="1919351" y="0"/>
                  </a:lnTo>
                  <a:lnTo>
                    <a:pt x="1917700" y="0"/>
                  </a:lnTo>
                  <a:lnTo>
                    <a:pt x="1916049" y="0"/>
                  </a:lnTo>
                  <a:lnTo>
                    <a:pt x="1906003" y="10033"/>
                  </a:lnTo>
                  <a:lnTo>
                    <a:pt x="1906003" y="13335"/>
                  </a:lnTo>
                  <a:lnTo>
                    <a:pt x="1906397" y="14859"/>
                  </a:lnTo>
                  <a:lnTo>
                    <a:pt x="1907032" y="16256"/>
                  </a:lnTo>
                  <a:lnTo>
                    <a:pt x="1907654" y="17780"/>
                  </a:lnTo>
                  <a:lnTo>
                    <a:pt x="1916049" y="23368"/>
                  </a:lnTo>
                  <a:lnTo>
                    <a:pt x="1919351" y="23368"/>
                  </a:lnTo>
                  <a:lnTo>
                    <a:pt x="1920875" y="23114"/>
                  </a:lnTo>
                  <a:lnTo>
                    <a:pt x="1922272" y="22479"/>
                  </a:lnTo>
                  <a:lnTo>
                    <a:pt x="1923796" y="21844"/>
                  </a:lnTo>
                  <a:lnTo>
                    <a:pt x="1924939" y="21082"/>
                  </a:lnTo>
                  <a:lnTo>
                    <a:pt x="1925942" y="19939"/>
                  </a:lnTo>
                  <a:lnTo>
                    <a:pt x="1927098" y="18923"/>
                  </a:lnTo>
                  <a:lnTo>
                    <a:pt x="1927860" y="17780"/>
                  </a:lnTo>
                  <a:lnTo>
                    <a:pt x="1928495" y="16256"/>
                  </a:lnTo>
                  <a:lnTo>
                    <a:pt x="1929117" y="14859"/>
                  </a:lnTo>
                  <a:lnTo>
                    <a:pt x="1929384" y="13335"/>
                  </a:lnTo>
                  <a:lnTo>
                    <a:pt x="1929384" y="10033"/>
                  </a:lnTo>
                  <a:close/>
                </a:path>
                <a:path w="4682490" h="1525270">
                  <a:moveTo>
                    <a:pt x="2083562" y="1385062"/>
                  </a:moveTo>
                  <a:lnTo>
                    <a:pt x="2019935" y="1385062"/>
                  </a:lnTo>
                  <a:lnTo>
                    <a:pt x="2019935" y="1394968"/>
                  </a:lnTo>
                  <a:lnTo>
                    <a:pt x="2070481" y="1394968"/>
                  </a:lnTo>
                  <a:lnTo>
                    <a:pt x="2069338" y="1400683"/>
                  </a:lnTo>
                  <a:lnTo>
                    <a:pt x="2067306" y="1406271"/>
                  </a:lnTo>
                  <a:lnTo>
                    <a:pt x="2064385" y="1411986"/>
                  </a:lnTo>
                  <a:lnTo>
                    <a:pt x="2014474" y="1415415"/>
                  </a:lnTo>
                  <a:lnTo>
                    <a:pt x="2018411" y="1425829"/>
                  </a:lnTo>
                  <a:lnTo>
                    <a:pt x="2058416" y="1421511"/>
                  </a:lnTo>
                  <a:lnTo>
                    <a:pt x="2048840" y="1432369"/>
                  </a:lnTo>
                  <a:lnTo>
                    <a:pt x="2037664" y="1441704"/>
                  </a:lnTo>
                  <a:lnTo>
                    <a:pt x="2024888" y="1449514"/>
                  </a:lnTo>
                  <a:lnTo>
                    <a:pt x="2010537" y="1455801"/>
                  </a:lnTo>
                  <a:lnTo>
                    <a:pt x="2017903" y="1464818"/>
                  </a:lnTo>
                  <a:lnTo>
                    <a:pt x="2054631" y="1441183"/>
                  </a:lnTo>
                  <a:lnTo>
                    <a:pt x="2077288" y="1409369"/>
                  </a:lnTo>
                  <a:lnTo>
                    <a:pt x="2081314" y="1397520"/>
                  </a:lnTo>
                  <a:lnTo>
                    <a:pt x="2083562" y="1385062"/>
                  </a:lnTo>
                  <a:close/>
                </a:path>
                <a:path w="4682490" h="1525270">
                  <a:moveTo>
                    <a:pt x="2126488" y="1375918"/>
                  </a:moveTo>
                  <a:lnTo>
                    <a:pt x="2115312" y="1375918"/>
                  </a:lnTo>
                  <a:lnTo>
                    <a:pt x="2115312" y="1422908"/>
                  </a:lnTo>
                  <a:lnTo>
                    <a:pt x="2082292" y="1422908"/>
                  </a:lnTo>
                  <a:lnTo>
                    <a:pt x="2082292" y="1432814"/>
                  </a:lnTo>
                  <a:lnTo>
                    <a:pt x="2115312" y="1432814"/>
                  </a:lnTo>
                  <a:lnTo>
                    <a:pt x="2115312" y="1480693"/>
                  </a:lnTo>
                  <a:lnTo>
                    <a:pt x="2126488" y="1480693"/>
                  </a:lnTo>
                  <a:lnTo>
                    <a:pt x="2126488" y="1375918"/>
                  </a:lnTo>
                  <a:close/>
                </a:path>
                <a:path w="4682490" h="1525270">
                  <a:moveTo>
                    <a:pt x="2130552" y="1503807"/>
                  </a:moveTo>
                  <a:lnTo>
                    <a:pt x="2049653" y="1503807"/>
                  </a:lnTo>
                  <a:lnTo>
                    <a:pt x="2049653" y="1468628"/>
                  </a:lnTo>
                  <a:lnTo>
                    <a:pt x="2038477" y="1468628"/>
                  </a:lnTo>
                  <a:lnTo>
                    <a:pt x="2038477" y="1513840"/>
                  </a:lnTo>
                  <a:lnTo>
                    <a:pt x="2130552" y="1513840"/>
                  </a:lnTo>
                  <a:lnTo>
                    <a:pt x="2130552" y="1503807"/>
                  </a:lnTo>
                  <a:close/>
                </a:path>
                <a:path w="4682490" h="1525270">
                  <a:moveTo>
                    <a:pt x="2228469" y="1481582"/>
                  </a:moveTo>
                  <a:lnTo>
                    <a:pt x="2227732" y="1473708"/>
                  </a:lnTo>
                  <a:lnTo>
                    <a:pt x="2227580" y="1471930"/>
                  </a:lnTo>
                  <a:lnTo>
                    <a:pt x="2220671" y="1472692"/>
                  </a:lnTo>
                  <a:lnTo>
                    <a:pt x="2210638" y="1473250"/>
                  </a:lnTo>
                  <a:lnTo>
                    <a:pt x="2197481" y="1473593"/>
                  </a:lnTo>
                  <a:lnTo>
                    <a:pt x="2181225" y="1473708"/>
                  </a:lnTo>
                  <a:lnTo>
                    <a:pt x="2181225" y="1438783"/>
                  </a:lnTo>
                  <a:lnTo>
                    <a:pt x="2210181" y="1438783"/>
                  </a:lnTo>
                  <a:lnTo>
                    <a:pt x="2210181" y="1429004"/>
                  </a:lnTo>
                  <a:lnTo>
                    <a:pt x="2181225" y="1429004"/>
                  </a:lnTo>
                  <a:lnTo>
                    <a:pt x="2181225" y="1397762"/>
                  </a:lnTo>
                  <a:lnTo>
                    <a:pt x="2223135" y="1397762"/>
                  </a:lnTo>
                  <a:lnTo>
                    <a:pt x="2223135" y="1387856"/>
                  </a:lnTo>
                  <a:lnTo>
                    <a:pt x="2170049" y="1387856"/>
                  </a:lnTo>
                  <a:lnTo>
                    <a:pt x="2170049" y="1483360"/>
                  </a:lnTo>
                  <a:lnTo>
                    <a:pt x="2190978" y="1483245"/>
                  </a:lnTo>
                  <a:lnTo>
                    <a:pt x="2207679" y="1482902"/>
                  </a:lnTo>
                  <a:lnTo>
                    <a:pt x="2220176" y="1482344"/>
                  </a:lnTo>
                  <a:lnTo>
                    <a:pt x="2228469" y="1481582"/>
                  </a:lnTo>
                  <a:close/>
                </a:path>
                <a:path w="4682490" h="1525270">
                  <a:moveTo>
                    <a:pt x="2253742" y="1378839"/>
                  </a:moveTo>
                  <a:lnTo>
                    <a:pt x="2242693" y="1378839"/>
                  </a:lnTo>
                  <a:lnTo>
                    <a:pt x="2242693" y="1436624"/>
                  </a:lnTo>
                  <a:lnTo>
                    <a:pt x="2220468" y="1436624"/>
                  </a:lnTo>
                  <a:lnTo>
                    <a:pt x="2220468" y="1446530"/>
                  </a:lnTo>
                  <a:lnTo>
                    <a:pt x="2242693" y="1446530"/>
                  </a:lnTo>
                  <a:lnTo>
                    <a:pt x="2242693" y="1514856"/>
                  </a:lnTo>
                  <a:lnTo>
                    <a:pt x="2253742" y="1514856"/>
                  </a:lnTo>
                  <a:lnTo>
                    <a:pt x="2253742" y="1378839"/>
                  </a:lnTo>
                  <a:close/>
                </a:path>
                <a:path w="4682490" h="1525270">
                  <a:moveTo>
                    <a:pt x="2281174" y="1375918"/>
                  </a:moveTo>
                  <a:lnTo>
                    <a:pt x="2269998" y="1375918"/>
                  </a:lnTo>
                  <a:lnTo>
                    <a:pt x="2269998" y="1519440"/>
                  </a:lnTo>
                  <a:lnTo>
                    <a:pt x="2281174" y="1519440"/>
                  </a:lnTo>
                  <a:lnTo>
                    <a:pt x="2281174" y="1375918"/>
                  </a:lnTo>
                  <a:close/>
                </a:path>
                <a:path w="4682490" h="1525270">
                  <a:moveTo>
                    <a:pt x="2393442" y="1434338"/>
                  </a:moveTo>
                  <a:lnTo>
                    <a:pt x="2382520" y="1397482"/>
                  </a:lnTo>
                  <a:lnTo>
                    <a:pt x="2382520" y="1434338"/>
                  </a:lnTo>
                  <a:lnTo>
                    <a:pt x="2382050" y="1442681"/>
                  </a:lnTo>
                  <a:lnTo>
                    <a:pt x="2364232" y="1473327"/>
                  </a:lnTo>
                  <a:lnTo>
                    <a:pt x="2349119" y="1473327"/>
                  </a:lnTo>
                  <a:lnTo>
                    <a:pt x="2330958" y="1434338"/>
                  </a:lnTo>
                  <a:lnTo>
                    <a:pt x="2331402" y="1425917"/>
                  </a:lnTo>
                  <a:lnTo>
                    <a:pt x="2349119" y="1395349"/>
                  </a:lnTo>
                  <a:lnTo>
                    <a:pt x="2364359" y="1395349"/>
                  </a:lnTo>
                  <a:lnTo>
                    <a:pt x="2382520" y="1434338"/>
                  </a:lnTo>
                  <a:lnTo>
                    <a:pt x="2382520" y="1397482"/>
                  </a:lnTo>
                  <a:lnTo>
                    <a:pt x="2356739" y="1385443"/>
                  </a:lnTo>
                  <a:lnTo>
                    <a:pt x="2348852" y="1386255"/>
                  </a:lnTo>
                  <a:lnTo>
                    <a:pt x="2322652" y="1413941"/>
                  </a:lnTo>
                  <a:lnTo>
                    <a:pt x="2320163" y="1434338"/>
                  </a:lnTo>
                  <a:lnTo>
                    <a:pt x="2320810" y="1445082"/>
                  </a:lnTo>
                  <a:lnTo>
                    <a:pt x="2341905" y="1479918"/>
                  </a:lnTo>
                  <a:lnTo>
                    <a:pt x="2356739" y="1483233"/>
                  </a:lnTo>
                  <a:lnTo>
                    <a:pt x="2364536" y="1482432"/>
                  </a:lnTo>
                  <a:lnTo>
                    <a:pt x="2371572" y="1479981"/>
                  </a:lnTo>
                  <a:lnTo>
                    <a:pt x="2377821" y="1475905"/>
                  </a:lnTo>
                  <a:lnTo>
                    <a:pt x="2380259" y="1473327"/>
                  </a:lnTo>
                  <a:lnTo>
                    <a:pt x="2383282" y="1470152"/>
                  </a:lnTo>
                  <a:lnTo>
                    <a:pt x="2387752" y="1462989"/>
                  </a:lnTo>
                  <a:lnTo>
                    <a:pt x="2390927" y="1454632"/>
                  </a:lnTo>
                  <a:lnTo>
                    <a:pt x="2392819" y="1445006"/>
                  </a:lnTo>
                  <a:lnTo>
                    <a:pt x="2393442" y="1434338"/>
                  </a:lnTo>
                  <a:close/>
                </a:path>
                <a:path w="4682490" h="1525270">
                  <a:moveTo>
                    <a:pt x="2431288" y="1375918"/>
                  </a:moveTo>
                  <a:lnTo>
                    <a:pt x="2420112" y="1375918"/>
                  </a:lnTo>
                  <a:lnTo>
                    <a:pt x="2420112" y="1519440"/>
                  </a:lnTo>
                  <a:lnTo>
                    <a:pt x="2431288" y="1519440"/>
                  </a:lnTo>
                  <a:lnTo>
                    <a:pt x="2431288" y="1375918"/>
                  </a:lnTo>
                  <a:close/>
                </a:path>
                <a:path w="4682490" h="1525270">
                  <a:moveTo>
                    <a:pt x="2556383" y="1475105"/>
                  </a:moveTo>
                  <a:lnTo>
                    <a:pt x="2555583" y="1468628"/>
                  </a:lnTo>
                  <a:lnTo>
                    <a:pt x="2555240" y="1465834"/>
                  </a:lnTo>
                  <a:lnTo>
                    <a:pt x="2546591" y="1467027"/>
                  </a:lnTo>
                  <a:lnTo>
                    <a:pt x="2534005" y="1467904"/>
                  </a:lnTo>
                  <a:lnTo>
                    <a:pt x="2517495" y="1468450"/>
                  </a:lnTo>
                  <a:lnTo>
                    <a:pt x="2497074" y="1468628"/>
                  </a:lnTo>
                  <a:lnTo>
                    <a:pt x="2487295" y="1468628"/>
                  </a:lnTo>
                  <a:lnTo>
                    <a:pt x="2487295" y="1386713"/>
                  </a:lnTo>
                  <a:lnTo>
                    <a:pt x="2476246" y="1386713"/>
                  </a:lnTo>
                  <a:lnTo>
                    <a:pt x="2476246" y="1478534"/>
                  </a:lnTo>
                  <a:lnTo>
                    <a:pt x="2512034" y="1478356"/>
                  </a:lnTo>
                  <a:lnTo>
                    <a:pt x="2524760" y="1478114"/>
                  </a:lnTo>
                  <a:lnTo>
                    <a:pt x="2534031" y="1477772"/>
                  </a:lnTo>
                  <a:lnTo>
                    <a:pt x="2544191" y="1477264"/>
                  </a:lnTo>
                  <a:lnTo>
                    <a:pt x="2551557" y="1476375"/>
                  </a:lnTo>
                  <a:lnTo>
                    <a:pt x="2556383" y="1475105"/>
                  </a:lnTo>
                  <a:close/>
                </a:path>
                <a:path w="4682490" h="1525270">
                  <a:moveTo>
                    <a:pt x="2582418" y="1375918"/>
                  </a:moveTo>
                  <a:lnTo>
                    <a:pt x="2571369" y="1375918"/>
                  </a:lnTo>
                  <a:lnTo>
                    <a:pt x="2571369" y="1421892"/>
                  </a:lnTo>
                  <a:lnTo>
                    <a:pt x="2525141" y="1421892"/>
                  </a:lnTo>
                  <a:lnTo>
                    <a:pt x="2525141" y="1431925"/>
                  </a:lnTo>
                  <a:lnTo>
                    <a:pt x="2571369" y="1431925"/>
                  </a:lnTo>
                  <a:lnTo>
                    <a:pt x="2571369" y="1519440"/>
                  </a:lnTo>
                  <a:lnTo>
                    <a:pt x="2582418" y="1519440"/>
                  </a:lnTo>
                  <a:lnTo>
                    <a:pt x="2582418" y="1375918"/>
                  </a:lnTo>
                  <a:close/>
                </a:path>
                <a:path w="4682490" h="1525270">
                  <a:moveTo>
                    <a:pt x="2803271" y="1488059"/>
                  </a:moveTo>
                  <a:lnTo>
                    <a:pt x="2742311" y="1488059"/>
                  </a:lnTo>
                  <a:lnTo>
                    <a:pt x="2742311" y="1457198"/>
                  </a:lnTo>
                  <a:lnTo>
                    <a:pt x="2781554" y="1457198"/>
                  </a:lnTo>
                  <a:lnTo>
                    <a:pt x="2781554" y="1447038"/>
                  </a:lnTo>
                  <a:lnTo>
                    <a:pt x="2781554" y="1423162"/>
                  </a:lnTo>
                  <a:lnTo>
                    <a:pt x="2781554" y="1413129"/>
                  </a:lnTo>
                  <a:lnTo>
                    <a:pt x="2781554" y="1388237"/>
                  </a:lnTo>
                  <a:lnTo>
                    <a:pt x="2770632" y="1388237"/>
                  </a:lnTo>
                  <a:lnTo>
                    <a:pt x="2770632" y="1413129"/>
                  </a:lnTo>
                  <a:lnTo>
                    <a:pt x="2770632" y="1423162"/>
                  </a:lnTo>
                  <a:lnTo>
                    <a:pt x="2770632" y="1447038"/>
                  </a:lnTo>
                  <a:lnTo>
                    <a:pt x="2702687" y="1447038"/>
                  </a:lnTo>
                  <a:lnTo>
                    <a:pt x="2702687" y="1423162"/>
                  </a:lnTo>
                  <a:lnTo>
                    <a:pt x="2770632" y="1423162"/>
                  </a:lnTo>
                  <a:lnTo>
                    <a:pt x="2770632" y="1413129"/>
                  </a:lnTo>
                  <a:lnTo>
                    <a:pt x="2702687" y="1413129"/>
                  </a:lnTo>
                  <a:lnTo>
                    <a:pt x="2702687" y="1388237"/>
                  </a:lnTo>
                  <a:lnTo>
                    <a:pt x="2691511" y="1388237"/>
                  </a:lnTo>
                  <a:lnTo>
                    <a:pt x="2691511" y="1457198"/>
                  </a:lnTo>
                  <a:lnTo>
                    <a:pt x="2731008" y="1457198"/>
                  </a:lnTo>
                  <a:lnTo>
                    <a:pt x="2731008" y="1488059"/>
                  </a:lnTo>
                  <a:lnTo>
                    <a:pt x="2670048" y="1488059"/>
                  </a:lnTo>
                  <a:lnTo>
                    <a:pt x="2670048" y="1497965"/>
                  </a:lnTo>
                  <a:lnTo>
                    <a:pt x="2803271" y="1497965"/>
                  </a:lnTo>
                  <a:lnTo>
                    <a:pt x="2803271" y="1488059"/>
                  </a:lnTo>
                  <a:close/>
                </a:path>
                <a:path w="4682490" h="1525270">
                  <a:moveTo>
                    <a:pt x="2902204" y="1417828"/>
                  </a:moveTo>
                  <a:lnTo>
                    <a:pt x="2891536" y="1391831"/>
                  </a:lnTo>
                  <a:lnTo>
                    <a:pt x="2891536" y="1409827"/>
                  </a:lnTo>
                  <a:lnTo>
                    <a:pt x="2891536" y="1425829"/>
                  </a:lnTo>
                  <a:lnTo>
                    <a:pt x="2889123" y="1432306"/>
                  </a:lnTo>
                  <a:lnTo>
                    <a:pt x="2879217" y="1441958"/>
                  </a:lnTo>
                  <a:lnTo>
                    <a:pt x="2872867" y="1444371"/>
                  </a:lnTo>
                  <a:lnTo>
                    <a:pt x="2857119" y="1444371"/>
                  </a:lnTo>
                  <a:lnTo>
                    <a:pt x="2850642" y="1441958"/>
                  </a:lnTo>
                  <a:lnTo>
                    <a:pt x="2845816" y="1437132"/>
                  </a:lnTo>
                  <a:lnTo>
                    <a:pt x="2840863" y="1432306"/>
                  </a:lnTo>
                  <a:lnTo>
                    <a:pt x="2838450" y="1425829"/>
                  </a:lnTo>
                  <a:lnTo>
                    <a:pt x="2838450" y="1409827"/>
                  </a:lnTo>
                  <a:lnTo>
                    <a:pt x="2840863" y="1403362"/>
                  </a:lnTo>
                  <a:lnTo>
                    <a:pt x="2850769" y="1393698"/>
                  </a:lnTo>
                  <a:lnTo>
                    <a:pt x="2857119" y="1391412"/>
                  </a:lnTo>
                  <a:lnTo>
                    <a:pt x="2872867" y="1391412"/>
                  </a:lnTo>
                  <a:lnTo>
                    <a:pt x="2879217" y="1393698"/>
                  </a:lnTo>
                  <a:lnTo>
                    <a:pt x="2889123" y="1403362"/>
                  </a:lnTo>
                  <a:lnTo>
                    <a:pt x="2891536" y="1409827"/>
                  </a:lnTo>
                  <a:lnTo>
                    <a:pt x="2891536" y="1391831"/>
                  </a:lnTo>
                  <a:lnTo>
                    <a:pt x="2864993" y="1381887"/>
                  </a:lnTo>
                  <a:lnTo>
                    <a:pt x="2857246" y="1382509"/>
                  </a:lnTo>
                  <a:lnTo>
                    <a:pt x="2828315" y="1410220"/>
                  </a:lnTo>
                  <a:lnTo>
                    <a:pt x="2827655" y="1417828"/>
                  </a:lnTo>
                  <a:lnTo>
                    <a:pt x="2828315" y="1425460"/>
                  </a:lnTo>
                  <a:lnTo>
                    <a:pt x="2857322" y="1453388"/>
                  </a:lnTo>
                  <a:lnTo>
                    <a:pt x="2864993" y="1454023"/>
                  </a:lnTo>
                  <a:lnTo>
                    <a:pt x="2872651" y="1453388"/>
                  </a:lnTo>
                  <a:lnTo>
                    <a:pt x="2879636" y="1451470"/>
                  </a:lnTo>
                  <a:lnTo>
                    <a:pt x="2885935" y="1448295"/>
                  </a:lnTo>
                  <a:lnTo>
                    <a:pt x="2890888" y="1444371"/>
                  </a:lnTo>
                  <a:lnTo>
                    <a:pt x="2891536" y="1443863"/>
                  </a:lnTo>
                  <a:lnTo>
                    <a:pt x="2896197" y="1438465"/>
                  </a:lnTo>
                  <a:lnTo>
                    <a:pt x="2899499" y="1432369"/>
                  </a:lnTo>
                  <a:lnTo>
                    <a:pt x="2901531" y="1425460"/>
                  </a:lnTo>
                  <a:lnTo>
                    <a:pt x="2902204" y="1417828"/>
                  </a:lnTo>
                  <a:close/>
                </a:path>
                <a:path w="4682490" h="1525270">
                  <a:moveTo>
                    <a:pt x="2939542" y="1504696"/>
                  </a:moveTo>
                  <a:lnTo>
                    <a:pt x="2857119" y="1504696"/>
                  </a:lnTo>
                  <a:lnTo>
                    <a:pt x="2857119" y="1467612"/>
                  </a:lnTo>
                  <a:lnTo>
                    <a:pt x="2845816" y="1467612"/>
                  </a:lnTo>
                  <a:lnTo>
                    <a:pt x="2845816" y="1514602"/>
                  </a:lnTo>
                  <a:lnTo>
                    <a:pt x="2939542" y="1514602"/>
                  </a:lnTo>
                  <a:lnTo>
                    <a:pt x="2939542" y="1504696"/>
                  </a:lnTo>
                  <a:close/>
                </a:path>
                <a:path w="4682490" h="1525270">
                  <a:moveTo>
                    <a:pt x="2956687" y="1421892"/>
                  </a:moveTo>
                  <a:lnTo>
                    <a:pt x="2935097" y="1421892"/>
                  </a:lnTo>
                  <a:lnTo>
                    <a:pt x="2935097" y="1375918"/>
                  </a:lnTo>
                  <a:lnTo>
                    <a:pt x="2923921" y="1375918"/>
                  </a:lnTo>
                  <a:lnTo>
                    <a:pt x="2923921" y="1480693"/>
                  </a:lnTo>
                  <a:lnTo>
                    <a:pt x="2935097" y="1480693"/>
                  </a:lnTo>
                  <a:lnTo>
                    <a:pt x="2935097" y="1432052"/>
                  </a:lnTo>
                  <a:lnTo>
                    <a:pt x="2956687" y="1432052"/>
                  </a:lnTo>
                  <a:lnTo>
                    <a:pt x="2956687" y="1421892"/>
                  </a:lnTo>
                  <a:close/>
                </a:path>
                <a:path w="4682490" h="1525270">
                  <a:moveTo>
                    <a:pt x="3114675" y="1442593"/>
                  </a:moveTo>
                  <a:lnTo>
                    <a:pt x="3085668" y="1417955"/>
                  </a:lnTo>
                  <a:lnTo>
                    <a:pt x="3084830" y="1416773"/>
                  </a:lnTo>
                  <a:lnTo>
                    <a:pt x="3081464" y="1409979"/>
                  </a:lnTo>
                  <a:lnTo>
                    <a:pt x="3079419" y="1403007"/>
                  </a:lnTo>
                  <a:lnTo>
                    <a:pt x="3078734" y="1395857"/>
                  </a:lnTo>
                  <a:lnTo>
                    <a:pt x="3078734" y="1380617"/>
                  </a:lnTo>
                  <a:lnTo>
                    <a:pt x="3067939" y="1380617"/>
                  </a:lnTo>
                  <a:lnTo>
                    <a:pt x="3067939" y="1395857"/>
                  </a:lnTo>
                  <a:lnTo>
                    <a:pt x="3067291" y="1403489"/>
                  </a:lnTo>
                  <a:lnTo>
                    <a:pt x="3045917" y="1437614"/>
                  </a:lnTo>
                  <a:lnTo>
                    <a:pt x="3031744" y="1446657"/>
                  </a:lnTo>
                  <a:lnTo>
                    <a:pt x="3039618" y="1454277"/>
                  </a:lnTo>
                  <a:lnTo>
                    <a:pt x="3070987" y="1424305"/>
                  </a:lnTo>
                  <a:lnTo>
                    <a:pt x="3073781" y="1417955"/>
                  </a:lnTo>
                  <a:lnTo>
                    <a:pt x="3076448" y="1423543"/>
                  </a:lnTo>
                  <a:lnTo>
                    <a:pt x="3107182" y="1450594"/>
                  </a:lnTo>
                  <a:lnTo>
                    <a:pt x="3114675" y="1442593"/>
                  </a:lnTo>
                  <a:close/>
                </a:path>
                <a:path w="4682490" h="1525270">
                  <a:moveTo>
                    <a:pt x="3149092" y="1375918"/>
                  </a:moveTo>
                  <a:lnTo>
                    <a:pt x="3137916" y="1375918"/>
                  </a:lnTo>
                  <a:lnTo>
                    <a:pt x="3137916" y="1406144"/>
                  </a:lnTo>
                  <a:lnTo>
                    <a:pt x="3104388" y="1406144"/>
                  </a:lnTo>
                  <a:lnTo>
                    <a:pt x="3104388" y="1416050"/>
                  </a:lnTo>
                  <a:lnTo>
                    <a:pt x="3137916" y="1416050"/>
                  </a:lnTo>
                  <a:lnTo>
                    <a:pt x="3137916" y="1458849"/>
                  </a:lnTo>
                  <a:lnTo>
                    <a:pt x="3149092" y="1458849"/>
                  </a:lnTo>
                  <a:lnTo>
                    <a:pt x="3149092" y="1375918"/>
                  </a:lnTo>
                  <a:close/>
                </a:path>
                <a:path w="4682490" h="1525270">
                  <a:moveTo>
                    <a:pt x="3152013" y="1481328"/>
                  </a:moveTo>
                  <a:lnTo>
                    <a:pt x="3147949" y="1474597"/>
                  </a:lnTo>
                  <a:lnTo>
                    <a:pt x="3142589" y="1471168"/>
                  </a:lnTo>
                  <a:lnTo>
                    <a:pt x="3140075" y="1469555"/>
                  </a:lnTo>
                  <a:lnTo>
                    <a:pt x="3140075" y="1484122"/>
                  </a:lnTo>
                  <a:lnTo>
                    <a:pt x="3140075" y="1494917"/>
                  </a:lnTo>
                  <a:lnTo>
                    <a:pt x="3137027" y="1499362"/>
                  </a:lnTo>
                  <a:lnTo>
                    <a:pt x="3105023" y="1507744"/>
                  </a:lnTo>
                  <a:lnTo>
                    <a:pt x="3097034" y="1507439"/>
                  </a:lnTo>
                  <a:lnTo>
                    <a:pt x="3069971" y="1494917"/>
                  </a:lnTo>
                  <a:lnTo>
                    <a:pt x="3070047" y="1484122"/>
                  </a:lnTo>
                  <a:lnTo>
                    <a:pt x="3105023" y="1471168"/>
                  </a:lnTo>
                  <a:lnTo>
                    <a:pt x="3113062" y="1471510"/>
                  </a:lnTo>
                  <a:lnTo>
                    <a:pt x="3140075" y="1484122"/>
                  </a:lnTo>
                  <a:lnTo>
                    <a:pt x="3140075" y="1469555"/>
                  </a:lnTo>
                  <a:lnTo>
                    <a:pt x="3105023" y="1461770"/>
                  </a:lnTo>
                  <a:lnTo>
                    <a:pt x="3094418" y="1462252"/>
                  </a:lnTo>
                  <a:lnTo>
                    <a:pt x="3058033" y="1481328"/>
                  </a:lnTo>
                  <a:lnTo>
                    <a:pt x="3058033" y="1497711"/>
                  </a:lnTo>
                  <a:lnTo>
                    <a:pt x="3094418" y="1516926"/>
                  </a:lnTo>
                  <a:lnTo>
                    <a:pt x="3105023" y="1517396"/>
                  </a:lnTo>
                  <a:lnTo>
                    <a:pt x="3115614" y="1516926"/>
                  </a:lnTo>
                  <a:lnTo>
                    <a:pt x="3124924" y="1515478"/>
                  </a:lnTo>
                  <a:lnTo>
                    <a:pt x="3132950" y="1513065"/>
                  </a:lnTo>
                  <a:lnTo>
                    <a:pt x="3139694" y="1509649"/>
                  </a:lnTo>
                  <a:lnTo>
                    <a:pt x="3142704" y="1507744"/>
                  </a:lnTo>
                  <a:lnTo>
                    <a:pt x="3147949" y="1504442"/>
                  </a:lnTo>
                  <a:lnTo>
                    <a:pt x="3152013" y="1497711"/>
                  </a:lnTo>
                  <a:lnTo>
                    <a:pt x="3152013" y="1481328"/>
                  </a:lnTo>
                  <a:close/>
                </a:path>
                <a:path w="4682490" h="1525270">
                  <a:moveTo>
                    <a:pt x="3308350" y="1419733"/>
                  </a:moveTo>
                  <a:lnTo>
                    <a:pt x="3269742" y="1406398"/>
                  </a:lnTo>
                  <a:lnTo>
                    <a:pt x="3261499" y="1399032"/>
                  </a:lnTo>
                  <a:lnTo>
                    <a:pt x="3258134" y="1395145"/>
                  </a:lnTo>
                  <a:lnTo>
                    <a:pt x="3255213" y="1389608"/>
                  </a:lnTo>
                  <a:lnTo>
                    <a:pt x="3254248" y="1384173"/>
                  </a:lnTo>
                  <a:lnTo>
                    <a:pt x="3254248" y="1379093"/>
                  </a:lnTo>
                  <a:lnTo>
                    <a:pt x="3243199" y="1379093"/>
                  </a:lnTo>
                  <a:lnTo>
                    <a:pt x="3243199" y="1384173"/>
                  </a:lnTo>
                  <a:lnTo>
                    <a:pt x="3242183" y="1389634"/>
                  </a:lnTo>
                  <a:lnTo>
                    <a:pt x="3209823" y="1415275"/>
                  </a:lnTo>
                  <a:lnTo>
                    <a:pt x="3189097" y="1419606"/>
                  </a:lnTo>
                  <a:lnTo>
                    <a:pt x="3195701" y="1428750"/>
                  </a:lnTo>
                  <a:lnTo>
                    <a:pt x="3234982" y="1412468"/>
                  </a:lnTo>
                  <a:lnTo>
                    <a:pt x="3248914" y="1399032"/>
                  </a:lnTo>
                  <a:lnTo>
                    <a:pt x="3252432" y="1403680"/>
                  </a:lnTo>
                  <a:lnTo>
                    <a:pt x="3285413" y="1424470"/>
                  </a:lnTo>
                  <a:lnTo>
                    <a:pt x="3302508" y="1428750"/>
                  </a:lnTo>
                  <a:lnTo>
                    <a:pt x="3308350" y="1419733"/>
                  </a:lnTo>
                  <a:close/>
                </a:path>
                <a:path w="4682490" h="1525270">
                  <a:moveTo>
                    <a:pt x="3315335" y="1441831"/>
                  </a:moveTo>
                  <a:lnTo>
                    <a:pt x="3182112" y="1441831"/>
                  </a:lnTo>
                  <a:lnTo>
                    <a:pt x="3182112" y="1451864"/>
                  </a:lnTo>
                  <a:lnTo>
                    <a:pt x="3243072" y="1451864"/>
                  </a:lnTo>
                  <a:lnTo>
                    <a:pt x="3243072" y="1471930"/>
                  </a:lnTo>
                  <a:lnTo>
                    <a:pt x="3201035" y="1471930"/>
                  </a:lnTo>
                  <a:lnTo>
                    <a:pt x="3201035" y="1481963"/>
                  </a:lnTo>
                  <a:lnTo>
                    <a:pt x="3282315" y="1481963"/>
                  </a:lnTo>
                  <a:lnTo>
                    <a:pt x="3282315" y="1519440"/>
                  </a:lnTo>
                  <a:lnTo>
                    <a:pt x="3293364" y="1519440"/>
                  </a:lnTo>
                  <a:lnTo>
                    <a:pt x="3293364" y="1471930"/>
                  </a:lnTo>
                  <a:lnTo>
                    <a:pt x="3254375" y="1471930"/>
                  </a:lnTo>
                  <a:lnTo>
                    <a:pt x="3254375" y="1451864"/>
                  </a:lnTo>
                  <a:lnTo>
                    <a:pt x="3315335" y="1451864"/>
                  </a:lnTo>
                  <a:lnTo>
                    <a:pt x="3315335" y="1441831"/>
                  </a:lnTo>
                  <a:close/>
                </a:path>
                <a:path w="4682490" h="1525270">
                  <a:moveTo>
                    <a:pt x="3447161" y="1394079"/>
                  </a:moveTo>
                  <a:lnTo>
                    <a:pt x="3443224" y="1387856"/>
                  </a:lnTo>
                  <a:lnTo>
                    <a:pt x="3438880" y="1385443"/>
                  </a:lnTo>
                  <a:lnTo>
                    <a:pt x="3435502" y="1383576"/>
                  </a:lnTo>
                  <a:lnTo>
                    <a:pt x="3435502" y="1396873"/>
                  </a:lnTo>
                  <a:lnTo>
                    <a:pt x="3435502" y="1406906"/>
                  </a:lnTo>
                  <a:lnTo>
                    <a:pt x="3401187" y="1418463"/>
                  </a:lnTo>
                  <a:lnTo>
                    <a:pt x="3393351" y="1418183"/>
                  </a:lnTo>
                  <a:lnTo>
                    <a:pt x="3366643" y="1406906"/>
                  </a:lnTo>
                  <a:lnTo>
                    <a:pt x="3366643" y="1396873"/>
                  </a:lnTo>
                  <a:lnTo>
                    <a:pt x="3401187" y="1385443"/>
                  </a:lnTo>
                  <a:lnTo>
                    <a:pt x="3408845" y="1385735"/>
                  </a:lnTo>
                  <a:lnTo>
                    <a:pt x="3435502" y="1396873"/>
                  </a:lnTo>
                  <a:lnTo>
                    <a:pt x="3435502" y="1383576"/>
                  </a:lnTo>
                  <a:lnTo>
                    <a:pt x="3401187" y="1376553"/>
                  </a:lnTo>
                  <a:lnTo>
                    <a:pt x="3390747" y="1376984"/>
                  </a:lnTo>
                  <a:lnTo>
                    <a:pt x="3355162" y="1394079"/>
                  </a:lnTo>
                  <a:lnTo>
                    <a:pt x="3355086" y="1409573"/>
                  </a:lnTo>
                  <a:lnTo>
                    <a:pt x="3359150" y="1415669"/>
                  </a:lnTo>
                  <a:lnTo>
                    <a:pt x="3401187" y="1427099"/>
                  </a:lnTo>
                  <a:lnTo>
                    <a:pt x="3411601" y="1426679"/>
                  </a:lnTo>
                  <a:lnTo>
                    <a:pt x="3420770" y="1425384"/>
                  </a:lnTo>
                  <a:lnTo>
                    <a:pt x="3428644" y="1423250"/>
                  </a:lnTo>
                  <a:lnTo>
                    <a:pt x="3435223" y="1420241"/>
                  </a:lnTo>
                  <a:lnTo>
                    <a:pt x="3438334" y="1418463"/>
                  </a:lnTo>
                  <a:lnTo>
                    <a:pt x="3443224" y="1415669"/>
                  </a:lnTo>
                  <a:lnTo>
                    <a:pt x="3447161" y="1409573"/>
                  </a:lnTo>
                  <a:lnTo>
                    <a:pt x="3447161" y="1394079"/>
                  </a:lnTo>
                  <a:close/>
                </a:path>
                <a:path w="4682490" h="1525270">
                  <a:moveTo>
                    <a:pt x="3449828" y="1508760"/>
                  </a:moveTo>
                  <a:lnTo>
                    <a:pt x="3367024" y="1508760"/>
                  </a:lnTo>
                  <a:lnTo>
                    <a:pt x="3367024" y="1493901"/>
                  </a:lnTo>
                  <a:lnTo>
                    <a:pt x="3446018" y="1493901"/>
                  </a:lnTo>
                  <a:lnTo>
                    <a:pt x="3446018" y="1461897"/>
                  </a:lnTo>
                  <a:lnTo>
                    <a:pt x="3355975" y="1461897"/>
                  </a:lnTo>
                  <a:lnTo>
                    <a:pt x="3355975" y="1471168"/>
                  </a:lnTo>
                  <a:lnTo>
                    <a:pt x="3435096" y="1471168"/>
                  </a:lnTo>
                  <a:lnTo>
                    <a:pt x="3435096" y="1485138"/>
                  </a:lnTo>
                  <a:lnTo>
                    <a:pt x="3355975" y="1485138"/>
                  </a:lnTo>
                  <a:lnTo>
                    <a:pt x="3355975" y="1518031"/>
                  </a:lnTo>
                  <a:lnTo>
                    <a:pt x="3449828" y="1518031"/>
                  </a:lnTo>
                  <a:lnTo>
                    <a:pt x="3449828" y="1508760"/>
                  </a:lnTo>
                  <a:close/>
                </a:path>
                <a:path w="4682490" h="1525270">
                  <a:moveTo>
                    <a:pt x="3467735" y="1439291"/>
                  </a:moveTo>
                  <a:lnTo>
                    <a:pt x="3334512" y="1439291"/>
                  </a:lnTo>
                  <a:lnTo>
                    <a:pt x="3334512" y="1448562"/>
                  </a:lnTo>
                  <a:lnTo>
                    <a:pt x="3467735" y="1448562"/>
                  </a:lnTo>
                  <a:lnTo>
                    <a:pt x="3467735" y="1439291"/>
                  </a:lnTo>
                  <a:close/>
                </a:path>
                <a:path w="4682490" h="1525270">
                  <a:moveTo>
                    <a:pt x="3626358" y="1401318"/>
                  </a:moveTo>
                  <a:lnTo>
                    <a:pt x="3623056" y="1394079"/>
                  </a:lnTo>
                  <a:lnTo>
                    <a:pt x="3617671" y="1389507"/>
                  </a:lnTo>
                  <a:lnTo>
                    <a:pt x="3616325" y="1388364"/>
                  </a:lnTo>
                  <a:lnTo>
                    <a:pt x="3615309" y="1387678"/>
                  </a:lnTo>
                  <a:lnTo>
                    <a:pt x="3615309" y="1403858"/>
                  </a:lnTo>
                  <a:lnTo>
                    <a:pt x="3615309" y="1416050"/>
                  </a:lnTo>
                  <a:lnTo>
                    <a:pt x="3613023" y="1420876"/>
                  </a:lnTo>
                  <a:lnTo>
                    <a:pt x="3608451" y="1424559"/>
                  </a:lnTo>
                  <a:lnTo>
                    <a:pt x="3603879" y="1428369"/>
                  </a:lnTo>
                  <a:lnTo>
                    <a:pt x="3597656" y="1430147"/>
                  </a:lnTo>
                  <a:lnTo>
                    <a:pt x="3582289" y="1430147"/>
                  </a:lnTo>
                  <a:lnTo>
                    <a:pt x="3576066" y="1428369"/>
                  </a:lnTo>
                  <a:lnTo>
                    <a:pt x="3571494" y="1424686"/>
                  </a:lnTo>
                  <a:lnTo>
                    <a:pt x="3566795" y="1421003"/>
                  </a:lnTo>
                  <a:lnTo>
                    <a:pt x="3564509" y="1416050"/>
                  </a:lnTo>
                  <a:lnTo>
                    <a:pt x="3564509" y="1403858"/>
                  </a:lnTo>
                  <a:lnTo>
                    <a:pt x="3566795" y="1398905"/>
                  </a:lnTo>
                  <a:lnTo>
                    <a:pt x="3576066" y="1391412"/>
                  </a:lnTo>
                  <a:lnTo>
                    <a:pt x="3582289" y="1389507"/>
                  </a:lnTo>
                  <a:lnTo>
                    <a:pt x="3597656" y="1389507"/>
                  </a:lnTo>
                  <a:lnTo>
                    <a:pt x="3603752" y="1391412"/>
                  </a:lnTo>
                  <a:lnTo>
                    <a:pt x="3608451" y="1395222"/>
                  </a:lnTo>
                  <a:lnTo>
                    <a:pt x="3613023" y="1399032"/>
                  </a:lnTo>
                  <a:lnTo>
                    <a:pt x="3615309" y="1403858"/>
                  </a:lnTo>
                  <a:lnTo>
                    <a:pt x="3615309" y="1387678"/>
                  </a:lnTo>
                  <a:lnTo>
                    <a:pt x="3610940" y="1384681"/>
                  </a:lnTo>
                  <a:lnTo>
                    <a:pt x="3604742" y="1382014"/>
                  </a:lnTo>
                  <a:lnTo>
                    <a:pt x="3597757" y="1380401"/>
                  </a:lnTo>
                  <a:lnTo>
                    <a:pt x="3590036" y="1379855"/>
                  </a:lnTo>
                  <a:lnTo>
                    <a:pt x="3582162" y="1380401"/>
                  </a:lnTo>
                  <a:lnTo>
                    <a:pt x="3553333" y="1401318"/>
                  </a:lnTo>
                  <a:lnTo>
                    <a:pt x="3553333" y="1418590"/>
                  </a:lnTo>
                  <a:lnTo>
                    <a:pt x="3590036" y="1439799"/>
                  </a:lnTo>
                  <a:lnTo>
                    <a:pt x="3597821" y="1439278"/>
                  </a:lnTo>
                  <a:lnTo>
                    <a:pt x="3604806" y="1437690"/>
                  </a:lnTo>
                  <a:lnTo>
                    <a:pt x="3611016" y="1435036"/>
                  </a:lnTo>
                  <a:lnTo>
                    <a:pt x="3616452" y="1431290"/>
                  </a:lnTo>
                  <a:lnTo>
                    <a:pt x="3617798" y="1430147"/>
                  </a:lnTo>
                  <a:lnTo>
                    <a:pt x="3623056" y="1425702"/>
                  </a:lnTo>
                  <a:lnTo>
                    <a:pt x="3626358" y="1418590"/>
                  </a:lnTo>
                  <a:lnTo>
                    <a:pt x="3626358" y="1401318"/>
                  </a:lnTo>
                  <a:close/>
                </a:path>
                <a:path w="4682490" h="1525270">
                  <a:moveTo>
                    <a:pt x="3640836" y="1461008"/>
                  </a:moveTo>
                  <a:lnTo>
                    <a:pt x="3640328" y="1451356"/>
                  </a:lnTo>
                  <a:lnTo>
                    <a:pt x="3620579" y="1452283"/>
                  </a:lnTo>
                  <a:lnTo>
                    <a:pt x="3597541" y="1452968"/>
                  </a:lnTo>
                  <a:lnTo>
                    <a:pt x="3571189" y="1453375"/>
                  </a:lnTo>
                  <a:lnTo>
                    <a:pt x="3541522" y="1453515"/>
                  </a:lnTo>
                  <a:lnTo>
                    <a:pt x="3542538" y="1463294"/>
                  </a:lnTo>
                  <a:lnTo>
                    <a:pt x="3585337" y="1462659"/>
                  </a:lnTo>
                  <a:lnTo>
                    <a:pt x="3585337" y="1515364"/>
                  </a:lnTo>
                  <a:lnTo>
                    <a:pt x="3596513" y="1515364"/>
                  </a:lnTo>
                  <a:lnTo>
                    <a:pt x="3596513" y="1462659"/>
                  </a:lnTo>
                  <a:lnTo>
                    <a:pt x="3596513" y="1462532"/>
                  </a:lnTo>
                  <a:lnTo>
                    <a:pt x="3634282" y="1461325"/>
                  </a:lnTo>
                  <a:lnTo>
                    <a:pt x="3640836" y="1461008"/>
                  </a:lnTo>
                  <a:close/>
                </a:path>
                <a:path w="4682490" h="1525270">
                  <a:moveTo>
                    <a:pt x="3660775" y="1375918"/>
                  </a:moveTo>
                  <a:lnTo>
                    <a:pt x="3649599" y="1375918"/>
                  </a:lnTo>
                  <a:lnTo>
                    <a:pt x="3649599" y="1519440"/>
                  </a:lnTo>
                  <a:lnTo>
                    <a:pt x="3660775" y="1519440"/>
                  </a:lnTo>
                  <a:lnTo>
                    <a:pt x="3660775" y="1375918"/>
                  </a:lnTo>
                  <a:close/>
                </a:path>
                <a:path w="4682490" h="1525270">
                  <a:moveTo>
                    <a:pt x="3771900" y="1432052"/>
                  </a:moveTo>
                  <a:lnTo>
                    <a:pt x="3768725" y="1425702"/>
                  </a:lnTo>
                  <a:lnTo>
                    <a:pt x="3764381" y="1422146"/>
                  </a:lnTo>
                  <a:lnTo>
                    <a:pt x="3762375" y="1420495"/>
                  </a:lnTo>
                  <a:lnTo>
                    <a:pt x="3760978" y="1419580"/>
                  </a:lnTo>
                  <a:lnTo>
                    <a:pt x="3760978" y="1434592"/>
                  </a:lnTo>
                  <a:lnTo>
                    <a:pt x="3760978" y="1444752"/>
                  </a:lnTo>
                  <a:lnTo>
                    <a:pt x="3758819" y="1449070"/>
                  </a:lnTo>
                  <a:lnTo>
                    <a:pt x="3754374" y="1452372"/>
                  </a:lnTo>
                  <a:lnTo>
                    <a:pt x="3750056" y="1455674"/>
                  </a:lnTo>
                  <a:lnTo>
                    <a:pt x="3744087" y="1457325"/>
                  </a:lnTo>
                  <a:lnTo>
                    <a:pt x="3729101" y="1457325"/>
                  </a:lnTo>
                  <a:lnTo>
                    <a:pt x="3723132" y="1455674"/>
                  </a:lnTo>
                  <a:lnTo>
                    <a:pt x="3718814" y="1452372"/>
                  </a:lnTo>
                  <a:lnTo>
                    <a:pt x="3714369" y="1449070"/>
                  </a:lnTo>
                  <a:lnTo>
                    <a:pt x="3712210" y="1444752"/>
                  </a:lnTo>
                  <a:lnTo>
                    <a:pt x="3712210" y="1434592"/>
                  </a:lnTo>
                  <a:lnTo>
                    <a:pt x="3714369" y="1430401"/>
                  </a:lnTo>
                  <a:lnTo>
                    <a:pt x="3718687" y="1427099"/>
                  </a:lnTo>
                  <a:lnTo>
                    <a:pt x="3723132" y="1423797"/>
                  </a:lnTo>
                  <a:lnTo>
                    <a:pt x="3728974" y="1422146"/>
                  </a:lnTo>
                  <a:lnTo>
                    <a:pt x="3744087" y="1422146"/>
                  </a:lnTo>
                  <a:lnTo>
                    <a:pt x="3750056" y="1423797"/>
                  </a:lnTo>
                  <a:lnTo>
                    <a:pt x="3754374" y="1427099"/>
                  </a:lnTo>
                  <a:lnTo>
                    <a:pt x="3758819" y="1430401"/>
                  </a:lnTo>
                  <a:lnTo>
                    <a:pt x="3736594" y="1412748"/>
                  </a:lnTo>
                  <a:lnTo>
                    <a:pt x="3728821" y="1413230"/>
                  </a:lnTo>
                  <a:lnTo>
                    <a:pt x="3701288" y="1432052"/>
                  </a:lnTo>
                  <a:lnTo>
                    <a:pt x="3701288" y="1447292"/>
                  </a:lnTo>
                  <a:lnTo>
                    <a:pt x="3736467" y="1466850"/>
                  </a:lnTo>
                  <a:lnTo>
                    <a:pt x="3744226" y="1466354"/>
                  </a:lnTo>
                  <a:lnTo>
                    <a:pt x="3751135" y="1464856"/>
                  </a:lnTo>
                  <a:lnTo>
                    <a:pt x="3757180" y="1462354"/>
                  </a:lnTo>
                  <a:lnTo>
                    <a:pt x="3762375" y="1458849"/>
                  </a:lnTo>
                  <a:lnTo>
                    <a:pt x="3764229" y="1457325"/>
                  </a:lnTo>
                  <a:lnTo>
                    <a:pt x="3768725" y="1453642"/>
                  </a:lnTo>
                  <a:lnTo>
                    <a:pt x="3771836" y="1447292"/>
                  </a:lnTo>
                  <a:lnTo>
                    <a:pt x="3771900" y="1432052"/>
                  </a:lnTo>
                  <a:close/>
                </a:path>
                <a:path w="4682490" h="1525270">
                  <a:moveTo>
                    <a:pt x="3779012" y="1395095"/>
                  </a:moveTo>
                  <a:lnTo>
                    <a:pt x="3742055" y="1395095"/>
                  </a:lnTo>
                  <a:lnTo>
                    <a:pt x="3742055" y="1376553"/>
                  </a:lnTo>
                  <a:lnTo>
                    <a:pt x="3730752" y="1376553"/>
                  </a:lnTo>
                  <a:lnTo>
                    <a:pt x="3730752" y="1395095"/>
                  </a:lnTo>
                  <a:lnTo>
                    <a:pt x="3693668" y="1395095"/>
                  </a:lnTo>
                  <a:lnTo>
                    <a:pt x="3693668" y="1405001"/>
                  </a:lnTo>
                  <a:lnTo>
                    <a:pt x="3779012" y="1405001"/>
                  </a:lnTo>
                  <a:lnTo>
                    <a:pt x="3779012" y="1395095"/>
                  </a:lnTo>
                  <a:close/>
                </a:path>
                <a:path w="4682490" h="1525270">
                  <a:moveTo>
                    <a:pt x="3809619" y="1506982"/>
                  </a:moveTo>
                  <a:lnTo>
                    <a:pt x="3728720" y="1506982"/>
                  </a:lnTo>
                  <a:lnTo>
                    <a:pt x="3728720" y="1477137"/>
                  </a:lnTo>
                  <a:lnTo>
                    <a:pt x="3717798" y="1477137"/>
                  </a:lnTo>
                  <a:lnTo>
                    <a:pt x="3717798" y="1516888"/>
                  </a:lnTo>
                  <a:lnTo>
                    <a:pt x="3809619" y="1516888"/>
                  </a:lnTo>
                  <a:lnTo>
                    <a:pt x="3809619" y="1506982"/>
                  </a:lnTo>
                  <a:close/>
                </a:path>
                <a:path w="4682490" h="1525270">
                  <a:moveTo>
                    <a:pt x="3826764" y="1431417"/>
                  </a:moveTo>
                  <a:lnTo>
                    <a:pt x="3805047" y="1431417"/>
                  </a:lnTo>
                  <a:lnTo>
                    <a:pt x="3805047" y="1375918"/>
                  </a:lnTo>
                  <a:lnTo>
                    <a:pt x="3793998" y="1375918"/>
                  </a:lnTo>
                  <a:lnTo>
                    <a:pt x="3793998" y="1482852"/>
                  </a:lnTo>
                  <a:lnTo>
                    <a:pt x="3805047" y="1482852"/>
                  </a:lnTo>
                  <a:lnTo>
                    <a:pt x="3805047" y="1441450"/>
                  </a:lnTo>
                  <a:lnTo>
                    <a:pt x="3826764" y="1441450"/>
                  </a:lnTo>
                  <a:lnTo>
                    <a:pt x="3826764" y="1431417"/>
                  </a:lnTo>
                  <a:close/>
                </a:path>
                <a:path w="4682490" h="1525270">
                  <a:moveTo>
                    <a:pt x="4013454" y="1506093"/>
                  </a:moveTo>
                  <a:lnTo>
                    <a:pt x="3931158" y="1506093"/>
                  </a:lnTo>
                  <a:lnTo>
                    <a:pt x="3931158" y="1493139"/>
                  </a:lnTo>
                  <a:lnTo>
                    <a:pt x="4009644" y="1493139"/>
                  </a:lnTo>
                  <a:lnTo>
                    <a:pt x="4009644" y="1461135"/>
                  </a:lnTo>
                  <a:lnTo>
                    <a:pt x="3920236" y="1461135"/>
                  </a:lnTo>
                  <a:lnTo>
                    <a:pt x="3920236" y="1470914"/>
                  </a:lnTo>
                  <a:lnTo>
                    <a:pt x="3998722" y="1470914"/>
                  </a:lnTo>
                  <a:lnTo>
                    <a:pt x="3998722" y="1483487"/>
                  </a:lnTo>
                  <a:lnTo>
                    <a:pt x="3920236" y="1483487"/>
                  </a:lnTo>
                  <a:lnTo>
                    <a:pt x="3920236" y="1515999"/>
                  </a:lnTo>
                  <a:lnTo>
                    <a:pt x="4013454" y="1515999"/>
                  </a:lnTo>
                  <a:lnTo>
                    <a:pt x="4013454" y="1506093"/>
                  </a:lnTo>
                  <a:close/>
                </a:path>
                <a:path w="4682490" h="1525270">
                  <a:moveTo>
                    <a:pt x="4024630" y="1416177"/>
                  </a:moveTo>
                  <a:lnTo>
                    <a:pt x="3986276" y="1403985"/>
                  </a:lnTo>
                  <a:lnTo>
                    <a:pt x="3978427" y="1397635"/>
                  </a:lnTo>
                  <a:lnTo>
                    <a:pt x="3974439" y="1393329"/>
                  </a:lnTo>
                  <a:lnTo>
                    <a:pt x="3971506" y="1387995"/>
                  </a:lnTo>
                  <a:lnTo>
                    <a:pt x="3970528" y="1382649"/>
                  </a:lnTo>
                  <a:lnTo>
                    <a:pt x="3970528" y="1378839"/>
                  </a:lnTo>
                  <a:lnTo>
                    <a:pt x="3959479" y="1378839"/>
                  </a:lnTo>
                  <a:lnTo>
                    <a:pt x="3959479" y="1382649"/>
                  </a:lnTo>
                  <a:lnTo>
                    <a:pt x="3958501" y="1387894"/>
                  </a:lnTo>
                  <a:lnTo>
                    <a:pt x="3926421" y="1411922"/>
                  </a:lnTo>
                  <a:lnTo>
                    <a:pt x="3905377" y="1416050"/>
                  </a:lnTo>
                  <a:lnTo>
                    <a:pt x="3911981" y="1424940"/>
                  </a:lnTo>
                  <a:lnTo>
                    <a:pt x="3955923" y="1408049"/>
                  </a:lnTo>
                  <a:lnTo>
                    <a:pt x="3965194" y="1397635"/>
                  </a:lnTo>
                  <a:lnTo>
                    <a:pt x="3968381" y="1401762"/>
                  </a:lnTo>
                  <a:lnTo>
                    <a:pt x="4001541" y="1421282"/>
                  </a:lnTo>
                  <a:lnTo>
                    <a:pt x="4018788" y="1425194"/>
                  </a:lnTo>
                  <a:lnTo>
                    <a:pt x="4024630" y="1416177"/>
                  </a:lnTo>
                  <a:close/>
                </a:path>
                <a:path w="4682490" h="1525270">
                  <a:moveTo>
                    <a:pt x="4031615" y="1437513"/>
                  </a:moveTo>
                  <a:lnTo>
                    <a:pt x="3970655" y="1437513"/>
                  </a:lnTo>
                  <a:lnTo>
                    <a:pt x="3970655" y="1420114"/>
                  </a:lnTo>
                  <a:lnTo>
                    <a:pt x="3959352" y="1420114"/>
                  </a:lnTo>
                  <a:lnTo>
                    <a:pt x="3959352" y="1437513"/>
                  </a:lnTo>
                  <a:lnTo>
                    <a:pt x="3898392" y="1437513"/>
                  </a:lnTo>
                  <a:lnTo>
                    <a:pt x="3898392" y="1447546"/>
                  </a:lnTo>
                  <a:lnTo>
                    <a:pt x="4031615" y="1447546"/>
                  </a:lnTo>
                  <a:lnTo>
                    <a:pt x="4031615" y="1437513"/>
                  </a:lnTo>
                  <a:close/>
                </a:path>
                <a:path w="4682490" h="1525270">
                  <a:moveTo>
                    <a:pt x="4165346" y="1432560"/>
                  </a:moveTo>
                  <a:lnTo>
                    <a:pt x="4083685" y="1432560"/>
                  </a:lnTo>
                  <a:lnTo>
                    <a:pt x="4083685" y="1415542"/>
                  </a:lnTo>
                  <a:lnTo>
                    <a:pt x="4162044" y="1415542"/>
                  </a:lnTo>
                  <a:lnTo>
                    <a:pt x="4162044" y="1380363"/>
                  </a:lnTo>
                  <a:lnTo>
                    <a:pt x="4072763" y="1380363"/>
                  </a:lnTo>
                  <a:lnTo>
                    <a:pt x="4072763" y="1390269"/>
                  </a:lnTo>
                  <a:lnTo>
                    <a:pt x="4151122" y="1390269"/>
                  </a:lnTo>
                  <a:lnTo>
                    <a:pt x="4151122" y="1405890"/>
                  </a:lnTo>
                  <a:lnTo>
                    <a:pt x="4072763" y="1405890"/>
                  </a:lnTo>
                  <a:lnTo>
                    <a:pt x="4072763" y="1442339"/>
                  </a:lnTo>
                  <a:lnTo>
                    <a:pt x="4165346" y="1442339"/>
                  </a:lnTo>
                  <a:lnTo>
                    <a:pt x="4165346" y="1432560"/>
                  </a:lnTo>
                  <a:close/>
                </a:path>
                <a:path w="4682490" h="1525270">
                  <a:moveTo>
                    <a:pt x="4184015" y="1458849"/>
                  </a:moveTo>
                  <a:lnTo>
                    <a:pt x="4050792" y="1458849"/>
                  </a:lnTo>
                  <a:lnTo>
                    <a:pt x="4050792" y="1468882"/>
                  </a:lnTo>
                  <a:lnTo>
                    <a:pt x="4111752" y="1468882"/>
                  </a:lnTo>
                  <a:lnTo>
                    <a:pt x="4111752" y="1519440"/>
                  </a:lnTo>
                  <a:lnTo>
                    <a:pt x="4123055" y="1519440"/>
                  </a:lnTo>
                  <a:lnTo>
                    <a:pt x="4123055" y="1468882"/>
                  </a:lnTo>
                  <a:lnTo>
                    <a:pt x="4184015" y="1468882"/>
                  </a:lnTo>
                  <a:lnTo>
                    <a:pt x="4184015" y="1458849"/>
                  </a:lnTo>
                  <a:close/>
                </a:path>
                <a:path w="4682490" h="1525270">
                  <a:moveTo>
                    <a:pt x="4288536" y="1448816"/>
                  </a:moveTo>
                  <a:lnTo>
                    <a:pt x="4259199" y="1421130"/>
                  </a:lnTo>
                  <a:lnTo>
                    <a:pt x="4258856" y="1420634"/>
                  </a:lnTo>
                  <a:lnTo>
                    <a:pt x="4255363" y="1413408"/>
                  </a:lnTo>
                  <a:lnTo>
                    <a:pt x="4253281" y="1406207"/>
                  </a:lnTo>
                  <a:lnTo>
                    <a:pt x="4252595" y="1399032"/>
                  </a:lnTo>
                  <a:lnTo>
                    <a:pt x="4252595" y="1380617"/>
                  </a:lnTo>
                  <a:lnTo>
                    <a:pt x="4241800" y="1380617"/>
                  </a:lnTo>
                  <a:lnTo>
                    <a:pt x="4241800" y="1399032"/>
                  </a:lnTo>
                  <a:lnTo>
                    <a:pt x="4241127" y="1406829"/>
                  </a:lnTo>
                  <a:lnTo>
                    <a:pt x="4219257" y="1443253"/>
                  </a:lnTo>
                  <a:lnTo>
                    <a:pt x="4205097" y="1452880"/>
                  </a:lnTo>
                  <a:lnTo>
                    <a:pt x="4213098" y="1460500"/>
                  </a:lnTo>
                  <a:lnTo>
                    <a:pt x="4241863" y="1431582"/>
                  </a:lnTo>
                  <a:lnTo>
                    <a:pt x="4247515" y="1421130"/>
                  </a:lnTo>
                  <a:lnTo>
                    <a:pt x="4250182" y="1426845"/>
                  </a:lnTo>
                  <a:lnTo>
                    <a:pt x="4281170" y="1456817"/>
                  </a:lnTo>
                  <a:lnTo>
                    <a:pt x="4288536" y="1448816"/>
                  </a:lnTo>
                  <a:close/>
                </a:path>
                <a:path w="4682490" h="1525270">
                  <a:moveTo>
                    <a:pt x="4320921" y="1375918"/>
                  </a:moveTo>
                  <a:lnTo>
                    <a:pt x="4309745" y="1375918"/>
                  </a:lnTo>
                  <a:lnTo>
                    <a:pt x="4309745" y="1397635"/>
                  </a:lnTo>
                  <a:lnTo>
                    <a:pt x="4282059" y="1397635"/>
                  </a:lnTo>
                  <a:lnTo>
                    <a:pt x="4282059" y="1407160"/>
                  </a:lnTo>
                  <a:lnTo>
                    <a:pt x="4309745" y="1407160"/>
                  </a:lnTo>
                  <a:lnTo>
                    <a:pt x="4309745" y="1423543"/>
                  </a:lnTo>
                  <a:lnTo>
                    <a:pt x="4282059" y="1423543"/>
                  </a:lnTo>
                  <a:lnTo>
                    <a:pt x="4282059" y="1433068"/>
                  </a:lnTo>
                  <a:lnTo>
                    <a:pt x="4309745" y="1433068"/>
                  </a:lnTo>
                  <a:lnTo>
                    <a:pt x="4309745" y="1480820"/>
                  </a:lnTo>
                  <a:lnTo>
                    <a:pt x="4320921" y="1480820"/>
                  </a:lnTo>
                  <a:lnTo>
                    <a:pt x="4320921" y="1375918"/>
                  </a:lnTo>
                  <a:close/>
                </a:path>
                <a:path w="4682490" h="1525270">
                  <a:moveTo>
                    <a:pt x="4324604" y="1505077"/>
                  </a:moveTo>
                  <a:lnTo>
                    <a:pt x="4243578" y="1505077"/>
                  </a:lnTo>
                  <a:lnTo>
                    <a:pt x="4243578" y="1469136"/>
                  </a:lnTo>
                  <a:lnTo>
                    <a:pt x="4232402" y="1469136"/>
                  </a:lnTo>
                  <a:lnTo>
                    <a:pt x="4232402" y="1514856"/>
                  </a:lnTo>
                  <a:lnTo>
                    <a:pt x="4324604" y="1514856"/>
                  </a:lnTo>
                  <a:lnTo>
                    <a:pt x="4324604" y="1505077"/>
                  </a:lnTo>
                  <a:close/>
                </a:path>
                <a:path w="4682490" h="1525270">
                  <a:moveTo>
                    <a:pt x="4543679" y="1487297"/>
                  </a:moveTo>
                  <a:lnTo>
                    <a:pt x="4482719" y="1487297"/>
                  </a:lnTo>
                  <a:lnTo>
                    <a:pt x="4482719" y="1454150"/>
                  </a:lnTo>
                  <a:lnTo>
                    <a:pt x="4523486" y="1454150"/>
                  </a:lnTo>
                  <a:lnTo>
                    <a:pt x="4523486" y="1444244"/>
                  </a:lnTo>
                  <a:lnTo>
                    <a:pt x="4444238" y="1444244"/>
                  </a:lnTo>
                  <a:lnTo>
                    <a:pt x="4444238" y="1399413"/>
                  </a:lnTo>
                  <a:lnTo>
                    <a:pt x="4521073" y="1399413"/>
                  </a:lnTo>
                  <a:lnTo>
                    <a:pt x="4521073" y="1389507"/>
                  </a:lnTo>
                  <a:lnTo>
                    <a:pt x="4433062" y="1389507"/>
                  </a:lnTo>
                  <a:lnTo>
                    <a:pt x="4433062" y="1454150"/>
                  </a:lnTo>
                  <a:lnTo>
                    <a:pt x="4471416" y="1454150"/>
                  </a:lnTo>
                  <a:lnTo>
                    <a:pt x="4471416" y="1487297"/>
                  </a:lnTo>
                  <a:lnTo>
                    <a:pt x="4410456" y="1487297"/>
                  </a:lnTo>
                  <a:lnTo>
                    <a:pt x="4410456" y="1497203"/>
                  </a:lnTo>
                  <a:lnTo>
                    <a:pt x="4543679" y="1497203"/>
                  </a:lnTo>
                  <a:lnTo>
                    <a:pt x="4543679" y="1487297"/>
                  </a:lnTo>
                  <a:close/>
                </a:path>
                <a:path w="4682490" h="1525270">
                  <a:moveTo>
                    <a:pt x="4647057" y="1411605"/>
                  </a:moveTo>
                  <a:lnTo>
                    <a:pt x="4646409" y="1404683"/>
                  </a:lnTo>
                  <a:lnTo>
                    <a:pt x="4644491" y="1398371"/>
                  </a:lnTo>
                  <a:lnTo>
                    <a:pt x="4641316" y="1392682"/>
                  </a:lnTo>
                  <a:lnTo>
                    <a:pt x="4637113" y="1387856"/>
                  </a:lnTo>
                  <a:lnTo>
                    <a:pt x="4636897" y="1387602"/>
                  </a:lnTo>
                  <a:lnTo>
                    <a:pt x="4635881" y="1386852"/>
                  </a:lnTo>
                  <a:lnTo>
                    <a:pt x="4635881" y="1404493"/>
                  </a:lnTo>
                  <a:lnTo>
                    <a:pt x="4635881" y="1418717"/>
                  </a:lnTo>
                  <a:lnTo>
                    <a:pt x="4633595" y="1424432"/>
                  </a:lnTo>
                  <a:lnTo>
                    <a:pt x="4624451" y="1433322"/>
                  </a:lnTo>
                  <a:lnTo>
                    <a:pt x="4618355" y="1435608"/>
                  </a:lnTo>
                  <a:lnTo>
                    <a:pt x="4602861" y="1435608"/>
                  </a:lnTo>
                  <a:lnTo>
                    <a:pt x="4596638" y="1433322"/>
                  </a:lnTo>
                  <a:lnTo>
                    <a:pt x="4587494" y="1424432"/>
                  </a:lnTo>
                  <a:lnTo>
                    <a:pt x="4585335" y="1418717"/>
                  </a:lnTo>
                  <a:lnTo>
                    <a:pt x="4585335" y="1404493"/>
                  </a:lnTo>
                  <a:lnTo>
                    <a:pt x="4587621" y="1398778"/>
                  </a:lnTo>
                  <a:lnTo>
                    <a:pt x="4592193" y="1394460"/>
                  </a:lnTo>
                  <a:lnTo>
                    <a:pt x="4596765" y="1390015"/>
                  </a:lnTo>
                  <a:lnTo>
                    <a:pt x="4602861" y="1387856"/>
                  </a:lnTo>
                  <a:lnTo>
                    <a:pt x="4618228" y="1387856"/>
                  </a:lnTo>
                  <a:lnTo>
                    <a:pt x="4624451" y="1390015"/>
                  </a:lnTo>
                  <a:lnTo>
                    <a:pt x="4629023" y="1394460"/>
                  </a:lnTo>
                  <a:lnTo>
                    <a:pt x="4633595" y="1398778"/>
                  </a:lnTo>
                  <a:lnTo>
                    <a:pt x="4610608" y="1378204"/>
                  </a:lnTo>
                  <a:lnTo>
                    <a:pt x="4602886" y="1378800"/>
                  </a:lnTo>
                  <a:lnTo>
                    <a:pt x="4574794" y="1404683"/>
                  </a:lnTo>
                  <a:lnTo>
                    <a:pt x="4574159" y="1411605"/>
                  </a:lnTo>
                  <a:lnTo>
                    <a:pt x="4574794" y="1418539"/>
                  </a:lnTo>
                  <a:lnTo>
                    <a:pt x="4602886" y="1444548"/>
                  </a:lnTo>
                  <a:lnTo>
                    <a:pt x="4610608" y="1445133"/>
                  </a:lnTo>
                  <a:lnTo>
                    <a:pt x="4618240" y="1444548"/>
                  </a:lnTo>
                  <a:lnTo>
                    <a:pt x="4646409" y="1418539"/>
                  </a:lnTo>
                  <a:lnTo>
                    <a:pt x="4647057" y="1411605"/>
                  </a:lnTo>
                  <a:close/>
                </a:path>
                <a:path w="4682490" h="1525270">
                  <a:moveTo>
                    <a:pt x="4682236" y="1456817"/>
                  </a:moveTo>
                  <a:lnTo>
                    <a:pt x="4671187" y="1456817"/>
                  </a:lnTo>
                  <a:lnTo>
                    <a:pt x="4671187" y="1477391"/>
                  </a:lnTo>
                  <a:lnTo>
                    <a:pt x="4671187" y="1487170"/>
                  </a:lnTo>
                  <a:lnTo>
                    <a:pt x="4671187" y="1505839"/>
                  </a:lnTo>
                  <a:lnTo>
                    <a:pt x="4604893" y="1505839"/>
                  </a:lnTo>
                  <a:lnTo>
                    <a:pt x="4604893" y="1487170"/>
                  </a:lnTo>
                  <a:lnTo>
                    <a:pt x="4671187" y="1487170"/>
                  </a:lnTo>
                  <a:lnTo>
                    <a:pt x="4671187" y="1477391"/>
                  </a:lnTo>
                  <a:lnTo>
                    <a:pt x="4604893" y="1477391"/>
                  </a:lnTo>
                  <a:lnTo>
                    <a:pt x="4604893" y="1456817"/>
                  </a:lnTo>
                  <a:lnTo>
                    <a:pt x="4593971" y="1456817"/>
                  </a:lnTo>
                  <a:lnTo>
                    <a:pt x="4593971" y="1515503"/>
                  </a:lnTo>
                  <a:lnTo>
                    <a:pt x="4682236" y="1515503"/>
                  </a:lnTo>
                  <a:lnTo>
                    <a:pt x="4682236" y="1505839"/>
                  </a:lnTo>
                  <a:lnTo>
                    <a:pt x="4682236" y="1487170"/>
                  </a:lnTo>
                  <a:lnTo>
                    <a:pt x="4682236" y="1477391"/>
                  </a:lnTo>
                  <a:lnTo>
                    <a:pt x="4682236" y="1456817"/>
                  </a:lnTo>
                  <a:close/>
                </a:path>
                <a:path w="4682490" h="1525270">
                  <a:moveTo>
                    <a:pt x="4682236" y="1375918"/>
                  </a:moveTo>
                  <a:lnTo>
                    <a:pt x="4671060" y="1375918"/>
                  </a:lnTo>
                  <a:lnTo>
                    <a:pt x="4671060" y="1448943"/>
                  </a:lnTo>
                  <a:lnTo>
                    <a:pt x="4682236" y="1448943"/>
                  </a:lnTo>
                  <a:lnTo>
                    <a:pt x="4682236" y="1375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25972" y="5979667"/>
              <a:ext cx="133223" cy="138303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754759" y="5973572"/>
              <a:ext cx="5527040" cy="1043305"/>
            </a:xfrm>
            <a:custGeom>
              <a:avLst/>
              <a:gdLst/>
              <a:ahLst/>
              <a:cxnLst/>
              <a:rect l="l" t="t" r="r" b="b"/>
              <a:pathLst>
                <a:path w="5527040" h="1043304">
                  <a:moveTo>
                    <a:pt x="75438" y="899109"/>
                  </a:moveTo>
                  <a:lnTo>
                    <a:pt x="55372" y="899109"/>
                  </a:lnTo>
                  <a:lnTo>
                    <a:pt x="55372" y="934161"/>
                  </a:lnTo>
                  <a:lnTo>
                    <a:pt x="55372" y="951115"/>
                  </a:lnTo>
                  <a:lnTo>
                    <a:pt x="55372" y="984072"/>
                  </a:lnTo>
                  <a:lnTo>
                    <a:pt x="19685" y="984072"/>
                  </a:lnTo>
                  <a:lnTo>
                    <a:pt x="19685" y="951115"/>
                  </a:lnTo>
                  <a:lnTo>
                    <a:pt x="55372" y="951115"/>
                  </a:lnTo>
                  <a:lnTo>
                    <a:pt x="55372" y="934161"/>
                  </a:lnTo>
                  <a:lnTo>
                    <a:pt x="19685" y="934161"/>
                  </a:lnTo>
                  <a:lnTo>
                    <a:pt x="19685" y="899109"/>
                  </a:lnTo>
                  <a:lnTo>
                    <a:pt x="0" y="899109"/>
                  </a:lnTo>
                  <a:lnTo>
                    <a:pt x="0" y="1001014"/>
                  </a:lnTo>
                  <a:lnTo>
                    <a:pt x="75438" y="1001014"/>
                  </a:lnTo>
                  <a:lnTo>
                    <a:pt x="75438" y="984072"/>
                  </a:lnTo>
                  <a:lnTo>
                    <a:pt x="75438" y="951115"/>
                  </a:lnTo>
                  <a:lnTo>
                    <a:pt x="75438" y="934161"/>
                  </a:lnTo>
                  <a:lnTo>
                    <a:pt x="75438" y="899109"/>
                  </a:lnTo>
                  <a:close/>
                </a:path>
                <a:path w="5527040" h="1043304">
                  <a:moveTo>
                    <a:pt x="121031" y="887945"/>
                  </a:moveTo>
                  <a:lnTo>
                    <a:pt x="101346" y="887945"/>
                  </a:lnTo>
                  <a:lnTo>
                    <a:pt x="101346" y="1042974"/>
                  </a:lnTo>
                  <a:lnTo>
                    <a:pt x="121031" y="1042974"/>
                  </a:lnTo>
                  <a:lnTo>
                    <a:pt x="121031" y="887945"/>
                  </a:lnTo>
                  <a:close/>
                </a:path>
                <a:path w="5527040" h="1043304">
                  <a:moveTo>
                    <a:pt x="279400" y="902093"/>
                  </a:moveTo>
                  <a:lnTo>
                    <a:pt x="173990" y="902093"/>
                  </a:lnTo>
                  <a:lnTo>
                    <a:pt x="173990" y="918730"/>
                  </a:lnTo>
                  <a:lnTo>
                    <a:pt x="259080" y="918730"/>
                  </a:lnTo>
                  <a:lnTo>
                    <a:pt x="259080" y="939457"/>
                  </a:lnTo>
                  <a:lnTo>
                    <a:pt x="258876" y="950899"/>
                  </a:lnTo>
                  <a:lnTo>
                    <a:pt x="258279" y="962609"/>
                  </a:lnTo>
                  <a:lnTo>
                    <a:pt x="257225" y="974852"/>
                  </a:lnTo>
                  <a:lnTo>
                    <a:pt x="255778" y="986878"/>
                  </a:lnTo>
                  <a:lnTo>
                    <a:pt x="275717" y="988326"/>
                  </a:lnTo>
                  <a:lnTo>
                    <a:pt x="277329" y="974610"/>
                  </a:lnTo>
                  <a:lnTo>
                    <a:pt x="278460" y="961428"/>
                  </a:lnTo>
                  <a:lnTo>
                    <a:pt x="279158" y="948055"/>
                  </a:lnTo>
                  <a:lnTo>
                    <a:pt x="279311" y="939457"/>
                  </a:lnTo>
                  <a:lnTo>
                    <a:pt x="279400" y="902093"/>
                  </a:lnTo>
                  <a:close/>
                </a:path>
                <a:path w="5527040" h="1043304">
                  <a:moveTo>
                    <a:pt x="299593" y="1004798"/>
                  </a:moveTo>
                  <a:lnTo>
                    <a:pt x="227203" y="1004798"/>
                  </a:lnTo>
                  <a:lnTo>
                    <a:pt x="227203" y="953122"/>
                  </a:lnTo>
                  <a:lnTo>
                    <a:pt x="207010" y="953122"/>
                  </a:lnTo>
                  <a:lnTo>
                    <a:pt x="207010" y="1004798"/>
                  </a:lnTo>
                  <a:lnTo>
                    <a:pt x="155829" y="1004798"/>
                  </a:lnTo>
                  <a:lnTo>
                    <a:pt x="155829" y="1021753"/>
                  </a:lnTo>
                  <a:lnTo>
                    <a:pt x="299593" y="1021753"/>
                  </a:lnTo>
                  <a:lnTo>
                    <a:pt x="299593" y="1004798"/>
                  </a:lnTo>
                  <a:close/>
                </a:path>
                <a:path w="5527040" h="1043304">
                  <a:moveTo>
                    <a:pt x="4642231" y="14605"/>
                  </a:moveTo>
                  <a:lnTo>
                    <a:pt x="4588002" y="14605"/>
                  </a:lnTo>
                  <a:lnTo>
                    <a:pt x="4588002" y="24257"/>
                  </a:lnTo>
                  <a:lnTo>
                    <a:pt x="4630420" y="24257"/>
                  </a:lnTo>
                  <a:lnTo>
                    <a:pt x="4628820" y="36258"/>
                  </a:lnTo>
                  <a:lnTo>
                    <a:pt x="4606163" y="81356"/>
                  </a:lnTo>
                  <a:lnTo>
                    <a:pt x="4579366" y="103759"/>
                  </a:lnTo>
                  <a:lnTo>
                    <a:pt x="4588256" y="111252"/>
                  </a:lnTo>
                  <a:lnTo>
                    <a:pt x="4610989" y="91706"/>
                  </a:lnTo>
                  <a:lnTo>
                    <a:pt x="4627575" y="69075"/>
                  </a:lnTo>
                  <a:lnTo>
                    <a:pt x="4637989" y="43370"/>
                  </a:lnTo>
                  <a:lnTo>
                    <a:pt x="4642231" y="14605"/>
                  </a:lnTo>
                  <a:close/>
                </a:path>
                <a:path w="5527040" h="1043304">
                  <a:moveTo>
                    <a:pt x="4699889" y="2032"/>
                  </a:moveTo>
                  <a:lnTo>
                    <a:pt x="4688840" y="2032"/>
                  </a:lnTo>
                  <a:lnTo>
                    <a:pt x="4688840" y="64389"/>
                  </a:lnTo>
                  <a:lnTo>
                    <a:pt x="4670933" y="64389"/>
                  </a:lnTo>
                  <a:lnTo>
                    <a:pt x="4670933" y="4953"/>
                  </a:lnTo>
                  <a:lnTo>
                    <a:pt x="4660011" y="4953"/>
                  </a:lnTo>
                  <a:lnTo>
                    <a:pt x="4660011" y="141236"/>
                  </a:lnTo>
                  <a:lnTo>
                    <a:pt x="4670933" y="141236"/>
                  </a:lnTo>
                  <a:lnTo>
                    <a:pt x="4670933" y="74295"/>
                  </a:lnTo>
                  <a:lnTo>
                    <a:pt x="4688840" y="74295"/>
                  </a:lnTo>
                  <a:lnTo>
                    <a:pt x="4688840" y="145554"/>
                  </a:lnTo>
                  <a:lnTo>
                    <a:pt x="4699889" y="145554"/>
                  </a:lnTo>
                  <a:lnTo>
                    <a:pt x="4699889" y="74295"/>
                  </a:lnTo>
                  <a:lnTo>
                    <a:pt x="4699889" y="64389"/>
                  </a:lnTo>
                  <a:lnTo>
                    <a:pt x="4699889" y="2032"/>
                  </a:lnTo>
                  <a:close/>
                </a:path>
                <a:path w="5527040" h="1043304">
                  <a:moveTo>
                    <a:pt x="4816221" y="74930"/>
                  </a:moveTo>
                  <a:lnTo>
                    <a:pt x="4786884" y="47244"/>
                  </a:lnTo>
                  <a:lnTo>
                    <a:pt x="4786541" y="46748"/>
                  </a:lnTo>
                  <a:lnTo>
                    <a:pt x="4783048" y="39522"/>
                  </a:lnTo>
                  <a:lnTo>
                    <a:pt x="4780966" y="32321"/>
                  </a:lnTo>
                  <a:lnTo>
                    <a:pt x="4780280" y="25146"/>
                  </a:lnTo>
                  <a:lnTo>
                    <a:pt x="4780280" y="6731"/>
                  </a:lnTo>
                  <a:lnTo>
                    <a:pt x="4769485" y="6731"/>
                  </a:lnTo>
                  <a:lnTo>
                    <a:pt x="4769485" y="25146"/>
                  </a:lnTo>
                  <a:lnTo>
                    <a:pt x="4768812" y="32943"/>
                  </a:lnTo>
                  <a:lnTo>
                    <a:pt x="4746942" y="69367"/>
                  </a:lnTo>
                  <a:lnTo>
                    <a:pt x="4732782" y="78994"/>
                  </a:lnTo>
                  <a:lnTo>
                    <a:pt x="4740783" y="86614"/>
                  </a:lnTo>
                  <a:lnTo>
                    <a:pt x="4769548" y="57696"/>
                  </a:lnTo>
                  <a:lnTo>
                    <a:pt x="4775187" y="47244"/>
                  </a:lnTo>
                  <a:lnTo>
                    <a:pt x="4777867" y="52959"/>
                  </a:lnTo>
                  <a:lnTo>
                    <a:pt x="4808855" y="82931"/>
                  </a:lnTo>
                  <a:lnTo>
                    <a:pt x="4816221" y="74930"/>
                  </a:lnTo>
                  <a:close/>
                </a:path>
                <a:path w="5527040" h="1043304">
                  <a:moveTo>
                    <a:pt x="4848606" y="2032"/>
                  </a:moveTo>
                  <a:lnTo>
                    <a:pt x="4837430" y="2032"/>
                  </a:lnTo>
                  <a:lnTo>
                    <a:pt x="4837430" y="35306"/>
                  </a:lnTo>
                  <a:lnTo>
                    <a:pt x="4803889" y="35306"/>
                  </a:lnTo>
                  <a:lnTo>
                    <a:pt x="4803889" y="45212"/>
                  </a:lnTo>
                  <a:lnTo>
                    <a:pt x="4837430" y="45212"/>
                  </a:lnTo>
                  <a:lnTo>
                    <a:pt x="4837430" y="106934"/>
                  </a:lnTo>
                  <a:lnTo>
                    <a:pt x="4848606" y="106934"/>
                  </a:lnTo>
                  <a:lnTo>
                    <a:pt x="4848606" y="2032"/>
                  </a:lnTo>
                  <a:close/>
                </a:path>
                <a:path w="5527040" h="1043304">
                  <a:moveTo>
                    <a:pt x="4852289" y="131191"/>
                  </a:moveTo>
                  <a:lnTo>
                    <a:pt x="4771263" y="131191"/>
                  </a:lnTo>
                  <a:lnTo>
                    <a:pt x="4771263" y="95250"/>
                  </a:lnTo>
                  <a:lnTo>
                    <a:pt x="4760087" y="95250"/>
                  </a:lnTo>
                  <a:lnTo>
                    <a:pt x="4760087" y="140970"/>
                  </a:lnTo>
                  <a:lnTo>
                    <a:pt x="4852289" y="140970"/>
                  </a:lnTo>
                  <a:lnTo>
                    <a:pt x="4852289" y="131191"/>
                  </a:lnTo>
                  <a:close/>
                </a:path>
                <a:path w="5527040" h="1043304">
                  <a:moveTo>
                    <a:pt x="4964823" y="975563"/>
                  </a:moveTo>
                  <a:lnTo>
                    <a:pt x="4923155" y="975563"/>
                  </a:lnTo>
                  <a:lnTo>
                    <a:pt x="4923155" y="985024"/>
                  </a:lnTo>
                  <a:lnTo>
                    <a:pt x="4964823" y="985024"/>
                  </a:lnTo>
                  <a:lnTo>
                    <a:pt x="4964823" y="975563"/>
                  </a:lnTo>
                  <a:close/>
                </a:path>
                <a:path w="5527040" h="1043304">
                  <a:moveTo>
                    <a:pt x="4970653" y="100457"/>
                  </a:moveTo>
                  <a:lnTo>
                    <a:pt x="4942713" y="71374"/>
                  </a:lnTo>
                  <a:lnTo>
                    <a:pt x="4938014" y="61976"/>
                  </a:lnTo>
                  <a:lnTo>
                    <a:pt x="4934928" y="53441"/>
                  </a:lnTo>
                  <a:lnTo>
                    <a:pt x="4932959" y="44272"/>
                  </a:lnTo>
                  <a:lnTo>
                    <a:pt x="4932324" y="35433"/>
                  </a:lnTo>
                  <a:lnTo>
                    <a:pt x="4932299" y="11938"/>
                  </a:lnTo>
                  <a:lnTo>
                    <a:pt x="4921250" y="11938"/>
                  </a:lnTo>
                  <a:lnTo>
                    <a:pt x="4921250" y="35433"/>
                  </a:lnTo>
                  <a:lnTo>
                    <a:pt x="4920577" y="45008"/>
                  </a:lnTo>
                  <a:lnTo>
                    <a:pt x="4905032" y="81991"/>
                  </a:lnTo>
                  <a:lnTo>
                    <a:pt x="4882642" y="103505"/>
                  </a:lnTo>
                  <a:lnTo>
                    <a:pt x="4891265" y="110998"/>
                  </a:lnTo>
                  <a:lnTo>
                    <a:pt x="4918113" y="80518"/>
                  </a:lnTo>
                  <a:lnTo>
                    <a:pt x="4926838" y="61976"/>
                  </a:lnTo>
                  <a:lnTo>
                    <a:pt x="4928882" y="67360"/>
                  </a:lnTo>
                  <a:lnTo>
                    <a:pt x="4951184" y="98767"/>
                  </a:lnTo>
                  <a:lnTo>
                    <a:pt x="4962906" y="109220"/>
                  </a:lnTo>
                  <a:lnTo>
                    <a:pt x="4970653" y="100457"/>
                  </a:lnTo>
                  <a:close/>
                </a:path>
                <a:path w="5527040" h="1043304">
                  <a:moveTo>
                    <a:pt x="5019802" y="60452"/>
                  </a:moveTo>
                  <a:lnTo>
                    <a:pt x="4995037" y="60452"/>
                  </a:lnTo>
                  <a:lnTo>
                    <a:pt x="4995037" y="2032"/>
                  </a:lnTo>
                  <a:lnTo>
                    <a:pt x="4983861" y="2032"/>
                  </a:lnTo>
                  <a:lnTo>
                    <a:pt x="4983861" y="145554"/>
                  </a:lnTo>
                  <a:lnTo>
                    <a:pt x="4995037" y="145554"/>
                  </a:lnTo>
                  <a:lnTo>
                    <a:pt x="4995037" y="70358"/>
                  </a:lnTo>
                  <a:lnTo>
                    <a:pt x="5019802" y="70358"/>
                  </a:lnTo>
                  <a:lnTo>
                    <a:pt x="5019802" y="60452"/>
                  </a:lnTo>
                  <a:close/>
                </a:path>
                <a:path w="5527040" h="1043304">
                  <a:moveTo>
                    <a:pt x="5115052" y="53594"/>
                  </a:moveTo>
                  <a:lnTo>
                    <a:pt x="5111877" y="47625"/>
                  </a:lnTo>
                  <a:lnTo>
                    <a:pt x="5109273" y="45720"/>
                  </a:lnTo>
                  <a:lnTo>
                    <a:pt x="5105654" y="43053"/>
                  </a:lnTo>
                  <a:lnTo>
                    <a:pt x="5104130" y="42176"/>
                  </a:lnTo>
                  <a:lnTo>
                    <a:pt x="5104130" y="56388"/>
                  </a:lnTo>
                  <a:lnTo>
                    <a:pt x="5104130" y="65405"/>
                  </a:lnTo>
                  <a:lnTo>
                    <a:pt x="5101971" y="68961"/>
                  </a:lnTo>
                  <a:lnTo>
                    <a:pt x="5093335" y="74549"/>
                  </a:lnTo>
                  <a:lnTo>
                    <a:pt x="5087366" y="75946"/>
                  </a:lnTo>
                  <a:lnTo>
                    <a:pt x="5071872" y="75946"/>
                  </a:lnTo>
                  <a:lnTo>
                    <a:pt x="5065776" y="74549"/>
                  </a:lnTo>
                  <a:lnTo>
                    <a:pt x="5057140" y="68961"/>
                  </a:lnTo>
                  <a:lnTo>
                    <a:pt x="5054981" y="65405"/>
                  </a:lnTo>
                  <a:lnTo>
                    <a:pt x="5054981" y="56388"/>
                  </a:lnTo>
                  <a:lnTo>
                    <a:pt x="5057267" y="52705"/>
                  </a:lnTo>
                  <a:lnTo>
                    <a:pt x="5065903" y="47117"/>
                  </a:lnTo>
                  <a:lnTo>
                    <a:pt x="5071872" y="45720"/>
                  </a:lnTo>
                  <a:lnTo>
                    <a:pt x="5087239" y="45720"/>
                  </a:lnTo>
                  <a:lnTo>
                    <a:pt x="5093335" y="47117"/>
                  </a:lnTo>
                  <a:lnTo>
                    <a:pt x="5101971" y="52705"/>
                  </a:lnTo>
                  <a:lnTo>
                    <a:pt x="5104130" y="56388"/>
                  </a:lnTo>
                  <a:lnTo>
                    <a:pt x="5104130" y="42176"/>
                  </a:lnTo>
                  <a:lnTo>
                    <a:pt x="5100459" y="40055"/>
                  </a:lnTo>
                  <a:lnTo>
                    <a:pt x="5094389" y="37922"/>
                  </a:lnTo>
                  <a:lnTo>
                    <a:pt x="5087455" y="36626"/>
                  </a:lnTo>
                  <a:lnTo>
                    <a:pt x="5079619" y="36195"/>
                  </a:lnTo>
                  <a:lnTo>
                    <a:pt x="5071770" y="36626"/>
                  </a:lnTo>
                  <a:lnTo>
                    <a:pt x="5044059" y="53594"/>
                  </a:lnTo>
                  <a:lnTo>
                    <a:pt x="5044059" y="68199"/>
                  </a:lnTo>
                  <a:lnTo>
                    <a:pt x="5079492" y="85344"/>
                  </a:lnTo>
                  <a:lnTo>
                    <a:pt x="5087340" y="84924"/>
                  </a:lnTo>
                  <a:lnTo>
                    <a:pt x="5094325" y="83629"/>
                  </a:lnTo>
                  <a:lnTo>
                    <a:pt x="5100434" y="81495"/>
                  </a:lnTo>
                  <a:lnTo>
                    <a:pt x="5105654" y="78486"/>
                  </a:lnTo>
                  <a:lnTo>
                    <a:pt x="5109108" y="75946"/>
                  </a:lnTo>
                  <a:lnTo>
                    <a:pt x="5111877" y="73914"/>
                  </a:lnTo>
                  <a:lnTo>
                    <a:pt x="5114976" y="68199"/>
                  </a:lnTo>
                  <a:lnTo>
                    <a:pt x="5115052" y="53594"/>
                  </a:lnTo>
                  <a:close/>
                </a:path>
                <a:path w="5527040" h="1043304">
                  <a:moveTo>
                    <a:pt x="5121656" y="19939"/>
                  </a:moveTo>
                  <a:lnTo>
                    <a:pt x="5084699" y="19939"/>
                  </a:lnTo>
                  <a:lnTo>
                    <a:pt x="5084699" y="1270"/>
                  </a:lnTo>
                  <a:lnTo>
                    <a:pt x="5073650" y="1270"/>
                  </a:lnTo>
                  <a:lnTo>
                    <a:pt x="5073650" y="19939"/>
                  </a:lnTo>
                  <a:lnTo>
                    <a:pt x="5036693" y="19939"/>
                  </a:lnTo>
                  <a:lnTo>
                    <a:pt x="5036693" y="29718"/>
                  </a:lnTo>
                  <a:lnTo>
                    <a:pt x="5121656" y="29718"/>
                  </a:lnTo>
                  <a:lnTo>
                    <a:pt x="5121656" y="19939"/>
                  </a:lnTo>
                  <a:close/>
                </a:path>
                <a:path w="5527040" h="1043304">
                  <a:moveTo>
                    <a:pt x="5150612" y="110744"/>
                  </a:moveTo>
                  <a:lnTo>
                    <a:pt x="5146548" y="104521"/>
                  </a:lnTo>
                  <a:lnTo>
                    <a:pt x="5143208" y="102616"/>
                  </a:lnTo>
                  <a:lnTo>
                    <a:pt x="5138928" y="100177"/>
                  </a:lnTo>
                  <a:lnTo>
                    <a:pt x="5138928" y="118872"/>
                  </a:lnTo>
                  <a:lnTo>
                    <a:pt x="5136731" y="125971"/>
                  </a:lnTo>
                  <a:lnTo>
                    <a:pt x="5130139" y="131051"/>
                  </a:lnTo>
                  <a:lnTo>
                    <a:pt x="5119154" y="134112"/>
                  </a:lnTo>
                  <a:lnTo>
                    <a:pt x="5103749" y="135128"/>
                  </a:lnTo>
                  <a:lnTo>
                    <a:pt x="5088483" y="134112"/>
                  </a:lnTo>
                  <a:lnTo>
                    <a:pt x="5077561" y="131051"/>
                  </a:lnTo>
                  <a:lnTo>
                    <a:pt x="5071008" y="125971"/>
                  </a:lnTo>
                  <a:lnTo>
                    <a:pt x="5068824" y="118872"/>
                  </a:lnTo>
                  <a:lnTo>
                    <a:pt x="5071008" y="111785"/>
                  </a:lnTo>
                  <a:lnTo>
                    <a:pt x="5077561" y="106705"/>
                  </a:lnTo>
                  <a:lnTo>
                    <a:pt x="5088483" y="103644"/>
                  </a:lnTo>
                  <a:lnTo>
                    <a:pt x="5103749" y="102616"/>
                  </a:lnTo>
                  <a:lnTo>
                    <a:pt x="5119154" y="103644"/>
                  </a:lnTo>
                  <a:lnTo>
                    <a:pt x="5130139" y="106705"/>
                  </a:lnTo>
                  <a:lnTo>
                    <a:pt x="5136731" y="111785"/>
                  </a:lnTo>
                  <a:lnTo>
                    <a:pt x="5138928" y="118872"/>
                  </a:lnTo>
                  <a:lnTo>
                    <a:pt x="5138928" y="100177"/>
                  </a:lnTo>
                  <a:lnTo>
                    <a:pt x="5103749" y="93218"/>
                  </a:lnTo>
                  <a:lnTo>
                    <a:pt x="5093081" y="93649"/>
                  </a:lnTo>
                  <a:lnTo>
                    <a:pt x="5057089" y="110744"/>
                  </a:lnTo>
                  <a:lnTo>
                    <a:pt x="5057089" y="126873"/>
                  </a:lnTo>
                  <a:lnTo>
                    <a:pt x="5093081" y="144106"/>
                  </a:lnTo>
                  <a:lnTo>
                    <a:pt x="5103749" y="144526"/>
                  </a:lnTo>
                  <a:lnTo>
                    <a:pt x="5114429" y="144106"/>
                  </a:lnTo>
                  <a:lnTo>
                    <a:pt x="5123802" y="142824"/>
                  </a:lnTo>
                  <a:lnTo>
                    <a:pt x="5131854" y="140677"/>
                  </a:lnTo>
                  <a:lnTo>
                    <a:pt x="5138547" y="137680"/>
                  </a:lnTo>
                  <a:lnTo>
                    <a:pt x="5142992" y="135128"/>
                  </a:lnTo>
                  <a:lnTo>
                    <a:pt x="5146548" y="133096"/>
                  </a:lnTo>
                  <a:lnTo>
                    <a:pt x="5150612" y="126873"/>
                  </a:lnTo>
                  <a:lnTo>
                    <a:pt x="5150612" y="110744"/>
                  </a:lnTo>
                  <a:close/>
                </a:path>
                <a:path w="5527040" h="1043304">
                  <a:moveTo>
                    <a:pt x="5168265" y="47752"/>
                  </a:moveTo>
                  <a:lnTo>
                    <a:pt x="5148072" y="47752"/>
                  </a:lnTo>
                  <a:lnTo>
                    <a:pt x="5148072" y="2032"/>
                  </a:lnTo>
                  <a:lnTo>
                    <a:pt x="5137023" y="2032"/>
                  </a:lnTo>
                  <a:lnTo>
                    <a:pt x="5137023" y="89027"/>
                  </a:lnTo>
                  <a:lnTo>
                    <a:pt x="5148072" y="89027"/>
                  </a:lnTo>
                  <a:lnTo>
                    <a:pt x="5148072" y="57912"/>
                  </a:lnTo>
                  <a:lnTo>
                    <a:pt x="5168265" y="57912"/>
                  </a:lnTo>
                  <a:lnTo>
                    <a:pt x="5168265" y="47752"/>
                  </a:lnTo>
                  <a:close/>
                </a:path>
                <a:path w="5527040" h="1043304">
                  <a:moveTo>
                    <a:pt x="5374640" y="113411"/>
                  </a:moveTo>
                  <a:lnTo>
                    <a:pt x="5313680" y="113411"/>
                  </a:lnTo>
                  <a:lnTo>
                    <a:pt x="5313680" y="80264"/>
                  </a:lnTo>
                  <a:lnTo>
                    <a:pt x="5354447" y="80264"/>
                  </a:lnTo>
                  <a:lnTo>
                    <a:pt x="5354447" y="70358"/>
                  </a:lnTo>
                  <a:lnTo>
                    <a:pt x="5275199" y="70358"/>
                  </a:lnTo>
                  <a:lnTo>
                    <a:pt x="5275199" y="25527"/>
                  </a:lnTo>
                  <a:lnTo>
                    <a:pt x="5352034" y="25527"/>
                  </a:lnTo>
                  <a:lnTo>
                    <a:pt x="5352034" y="15621"/>
                  </a:lnTo>
                  <a:lnTo>
                    <a:pt x="5264023" y="15621"/>
                  </a:lnTo>
                  <a:lnTo>
                    <a:pt x="5264023" y="80264"/>
                  </a:lnTo>
                  <a:lnTo>
                    <a:pt x="5302377" y="80264"/>
                  </a:lnTo>
                  <a:lnTo>
                    <a:pt x="5302377" y="113411"/>
                  </a:lnTo>
                  <a:lnTo>
                    <a:pt x="5241417" y="113411"/>
                  </a:lnTo>
                  <a:lnTo>
                    <a:pt x="5241417" y="123317"/>
                  </a:lnTo>
                  <a:lnTo>
                    <a:pt x="5374640" y="123317"/>
                  </a:lnTo>
                  <a:lnTo>
                    <a:pt x="5374640" y="113411"/>
                  </a:lnTo>
                  <a:close/>
                </a:path>
                <a:path w="5527040" h="1043304">
                  <a:moveTo>
                    <a:pt x="5519801" y="42926"/>
                  </a:moveTo>
                  <a:lnTo>
                    <a:pt x="5477383" y="33147"/>
                  </a:lnTo>
                  <a:lnTo>
                    <a:pt x="5467477" y="22606"/>
                  </a:lnTo>
                  <a:lnTo>
                    <a:pt x="5511546" y="22606"/>
                  </a:lnTo>
                  <a:lnTo>
                    <a:pt x="5511546" y="12700"/>
                  </a:lnTo>
                  <a:lnTo>
                    <a:pt x="5466207" y="12700"/>
                  </a:lnTo>
                  <a:lnTo>
                    <a:pt x="5466207" y="0"/>
                  </a:lnTo>
                  <a:lnTo>
                    <a:pt x="5454904" y="0"/>
                  </a:lnTo>
                  <a:lnTo>
                    <a:pt x="5454904" y="12700"/>
                  </a:lnTo>
                  <a:lnTo>
                    <a:pt x="5409438" y="12700"/>
                  </a:lnTo>
                  <a:lnTo>
                    <a:pt x="5409438" y="22606"/>
                  </a:lnTo>
                  <a:lnTo>
                    <a:pt x="5453380" y="22606"/>
                  </a:lnTo>
                  <a:lnTo>
                    <a:pt x="5450281" y="26987"/>
                  </a:lnTo>
                  <a:lnTo>
                    <a:pt x="5408625" y="42811"/>
                  </a:lnTo>
                  <a:lnTo>
                    <a:pt x="5401183" y="42926"/>
                  </a:lnTo>
                  <a:lnTo>
                    <a:pt x="5407279" y="52705"/>
                  </a:lnTo>
                  <a:lnTo>
                    <a:pt x="5449697" y="40640"/>
                  </a:lnTo>
                  <a:lnTo>
                    <a:pt x="5460746" y="31623"/>
                  </a:lnTo>
                  <a:lnTo>
                    <a:pt x="5464810" y="36322"/>
                  </a:lnTo>
                  <a:lnTo>
                    <a:pt x="5506047" y="51765"/>
                  </a:lnTo>
                  <a:lnTo>
                    <a:pt x="5514340" y="52832"/>
                  </a:lnTo>
                  <a:lnTo>
                    <a:pt x="5519801" y="42926"/>
                  </a:lnTo>
                  <a:close/>
                </a:path>
                <a:path w="5527040" h="1043304">
                  <a:moveTo>
                    <a:pt x="5527040" y="63119"/>
                  </a:moveTo>
                  <a:lnTo>
                    <a:pt x="5393817" y="63119"/>
                  </a:lnTo>
                  <a:lnTo>
                    <a:pt x="5393817" y="73025"/>
                  </a:lnTo>
                  <a:lnTo>
                    <a:pt x="5454777" y="73025"/>
                  </a:lnTo>
                  <a:lnTo>
                    <a:pt x="5454777" y="87249"/>
                  </a:lnTo>
                  <a:lnTo>
                    <a:pt x="5415661" y="87249"/>
                  </a:lnTo>
                  <a:lnTo>
                    <a:pt x="5415661" y="97028"/>
                  </a:lnTo>
                  <a:lnTo>
                    <a:pt x="5494147" y="97028"/>
                  </a:lnTo>
                  <a:lnTo>
                    <a:pt x="5494147" y="109601"/>
                  </a:lnTo>
                  <a:lnTo>
                    <a:pt x="5415661" y="109601"/>
                  </a:lnTo>
                  <a:lnTo>
                    <a:pt x="5415661" y="142113"/>
                  </a:lnTo>
                  <a:lnTo>
                    <a:pt x="5508879" y="142113"/>
                  </a:lnTo>
                  <a:lnTo>
                    <a:pt x="5508879" y="132207"/>
                  </a:lnTo>
                  <a:lnTo>
                    <a:pt x="5426583" y="132207"/>
                  </a:lnTo>
                  <a:lnTo>
                    <a:pt x="5426583" y="119253"/>
                  </a:lnTo>
                  <a:lnTo>
                    <a:pt x="5505069" y="119253"/>
                  </a:lnTo>
                  <a:lnTo>
                    <a:pt x="5505069" y="87249"/>
                  </a:lnTo>
                  <a:lnTo>
                    <a:pt x="5466080" y="87249"/>
                  </a:lnTo>
                  <a:lnTo>
                    <a:pt x="5466080" y="73025"/>
                  </a:lnTo>
                  <a:lnTo>
                    <a:pt x="5527040" y="73025"/>
                  </a:lnTo>
                  <a:lnTo>
                    <a:pt x="5527040" y="63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21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3.3.1</a:t>
            </a:r>
            <a:r>
              <a:rPr dirty="0"/>
              <a:t> </a:t>
            </a:r>
            <a:r>
              <a:rPr dirty="0" spc="-165"/>
              <a:t>CSP</a:t>
            </a:r>
            <a:r>
              <a:rPr dirty="0"/>
              <a:t> 안전성 평가 사례 </a:t>
            </a:r>
            <a:r>
              <a:rPr dirty="0" spc="90"/>
              <a:t>#4</a:t>
            </a:r>
            <a:r>
              <a:rPr dirty="0" spc="-95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851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2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이용보고(실무)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3.3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CSP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안전성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Case</a:t>
            </a:r>
            <a:r>
              <a:rPr dirty="0" sz="1050" spc="-3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Study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25600"/>
            <a:ext cx="364604" cy="190881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139888" y="1125600"/>
            <a:ext cx="921385" cy="191135"/>
            <a:chOff x="1139888" y="1125600"/>
            <a:chExt cx="921385" cy="191135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888" y="1150619"/>
              <a:ext cx="335216" cy="15049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678" y="1125600"/>
              <a:ext cx="565022" cy="190881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9447" y="1125600"/>
            <a:ext cx="785113" cy="190881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3061716" y="1125600"/>
            <a:ext cx="476250" cy="191135"/>
            <a:chOff x="3061716" y="1125600"/>
            <a:chExt cx="476250" cy="191135"/>
          </a:xfrm>
        </p:grpSpPr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1716" y="1150619"/>
              <a:ext cx="87375" cy="14808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5635" y="1125600"/>
              <a:ext cx="362203" cy="190881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52646" y="1150619"/>
            <a:ext cx="407542" cy="15049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60520" y="1125600"/>
            <a:ext cx="785240" cy="19088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57775" y="1125600"/>
            <a:ext cx="771905" cy="190881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35217" y="1125600"/>
            <a:ext cx="561086" cy="188087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7297293" y="1124584"/>
            <a:ext cx="622300" cy="190500"/>
            <a:chOff x="7297293" y="1124584"/>
            <a:chExt cx="622300" cy="190500"/>
          </a:xfrm>
        </p:grpSpPr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7293" y="1124584"/>
              <a:ext cx="577214" cy="19037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97368" y="1278889"/>
              <a:ext cx="21716" cy="22098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17207" y="1125600"/>
            <a:ext cx="574928" cy="190881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650074" y="1805114"/>
            <a:ext cx="9600565" cy="5310505"/>
            <a:chOff x="650074" y="1805114"/>
            <a:chExt cx="9600565" cy="5310505"/>
          </a:xfrm>
        </p:grpSpPr>
        <p:sp>
          <p:nvSpPr>
            <p:cNvPr id="27" name="object 27" descr=""/>
            <p:cNvSpPr/>
            <p:nvPr/>
          </p:nvSpPr>
          <p:spPr>
            <a:xfrm>
              <a:off x="651662" y="1806688"/>
              <a:ext cx="2497455" cy="5307330"/>
            </a:xfrm>
            <a:custGeom>
              <a:avLst/>
              <a:gdLst/>
              <a:ahLst/>
              <a:cxnLst/>
              <a:rect l="l" t="t" r="r" b="b"/>
              <a:pathLst>
                <a:path w="2497455" h="5307330">
                  <a:moveTo>
                    <a:pt x="2497455" y="696087"/>
                  </a:moveTo>
                  <a:lnTo>
                    <a:pt x="0" y="696087"/>
                  </a:lnTo>
                  <a:lnTo>
                    <a:pt x="0" y="1044067"/>
                  </a:lnTo>
                  <a:lnTo>
                    <a:pt x="0" y="1044079"/>
                  </a:lnTo>
                  <a:lnTo>
                    <a:pt x="0" y="5306898"/>
                  </a:lnTo>
                  <a:lnTo>
                    <a:pt x="2497455" y="5306898"/>
                  </a:lnTo>
                  <a:lnTo>
                    <a:pt x="2497455" y="1044067"/>
                  </a:lnTo>
                  <a:lnTo>
                    <a:pt x="2497455" y="696087"/>
                  </a:lnTo>
                  <a:close/>
                </a:path>
                <a:path w="2497455" h="5307330">
                  <a:moveTo>
                    <a:pt x="2497455" y="0"/>
                  </a:moveTo>
                  <a:lnTo>
                    <a:pt x="0" y="0"/>
                  </a:lnTo>
                  <a:lnTo>
                    <a:pt x="0" y="347980"/>
                  </a:lnTo>
                  <a:lnTo>
                    <a:pt x="0" y="695972"/>
                  </a:lnTo>
                  <a:lnTo>
                    <a:pt x="2497455" y="695972"/>
                  </a:lnTo>
                  <a:lnTo>
                    <a:pt x="2497455" y="347992"/>
                  </a:lnTo>
                  <a:lnTo>
                    <a:pt x="24974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2499017" y="0"/>
                  </a:moveTo>
                  <a:lnTo>
                    <a:pt x="2499017" y="5309997"/>
                  </a:lnTo>
                </a:path>
                <a:path w="9600565" h="5310505">
                  <a:moveTo>
                    <a:pt x="0" y="349504"/>
                  </a:moveTo>
                  <a:lnTo>
                    <a:pt x="9600349" y="349504"/>
                  </a:lnTo>
                </a:path>
                <a:path w="9600565" h="5310505">
                  <a:moveTo>
                    <a:pt x="0" y="697484"/>
                  </a:moveTo>
                  <a:lnTo>
                    <a:pt x="9600349" y="697484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515610" y="2850756"/>
              <a:ext cx="2366645" cy="348615"/>
            </a:xfrm>
            <a:custGeom>
              <a:avLst/>
              <a:gdLst/>
              <a:ahLst/>
              <a:cxnLst/>
              <a:rect l="l" t="t" r="r" b="b"/>
              <a:pathLst>
                <a:path w="2366645" h="348614">
                  <a:moveTo>
                    <a:pt x="2366644" y="0"/>
                  </a:moveTo>
                  <a:lnTo>
                    <a:pt x="0" y="0"/>
                  </a:lnTo>
                  <a:lnTo>
                    <a:pt x="0" y="347992"/>
                  </a:lnTo>
                  <a:lnTo>
                    <a:pt x="2366644" y="347992"/>
                  </a:lnTo>
                  <a:lnTo>
                    <a:pt x="23666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4865535" y="1043940"/>
                  </a:moveTo>
                  <a:lnTo>
                    <a:pt x="4865535" y="1395095"/>
                  </a:lnTo>
                </a:path>
                <a:path w="9600565" h="5310505">
                  <a:moveTo>
                    <a:pt x="7232180" y="1043940"/>
                  </a:moveTo>
                  <a:lnTo>
                    <a:pt x="7232180" y="1395095"/>
                  </a:lnTo>
                </a:path>
                <a:path w="9600565" h="5310505">
                  <a:moveTo>
                    <a:pt x="0" y="1045591"/>
                  </a:moveTo>
                  <a:lnTo>
                    <a:pt x="9600349" y="1045591"/>
                  </a:lnTo>
                </a:path>
                <a:path w="9600565" h="5310505">
                  <a:moveTo>
                    <a:pt x="0" y="1393571"/>
                  </a:moveTo>
                  <a:lnTo>
                    <a:pt x="9600349" y="1393571"/>
                  </a:lnTo>
                </a:path>
                <a:path w="9600565" h="5310505">
                  <a:moveTo>
                    <a:pt x="0" y="1741551"/>
                  </a:moveTo>
                  <a:lnTo>
                    <a:pt x="9600349" y="1741551"/>
                  </a:lnTo>
                </a:path>
                <a:path w="9600565" h="5310505">
                  <a:moveTo>
                    <a:pt x="0" y="3525012"/>
                  </a:moveTo>
                  <a:lnTo>
                    <a:pt x="9600349" y="3525012"/>
                  </a:lnTo>
                </a:path>
                <a:path w="9600565" h="5310505">
                  <a:moveTo>
                    <a:pt x="0" y="4960416"/>
                  </a:moveTo>
                  <a:lnTo>
                    <a:pt x="9600349" y="4960416"/>
                  </a:lnTo>
                </a:path>
                <a:path w="9600565" h="5310505">
                  <a:moveTo>
                    <a:pt x="1587" y="0"/>
                  </a:moveTo>
                  <a:lnTo>
                    <a:pt x="1587" y="5309997"/>
                  </a:lnTo>
                </a:path>
                <a:path w="9600565" h="5310505">
                  <a:moveTo>
                    <a:pt x="9598825" y="0"/>
                  </a:moveTo>
                  <a:lnTo>
                    <a:pt x="9598825" y="5309997"/>
                  </a:lnTo>
                </a:path>
                <a:path w="9600565" h="5310505">
                  <a:moveTo>
                    <a:pt x="0" y="1524"/>
                  </a:moveTo>
                  <a:lnTo>
                    <a:pt x="9600349" y="1524"/>
                  </a:lnTo>
                </a:path>
                <a:path w="9600565" h="5310505">
                  <a:moveTo>
                    <a:pt x="0" y="5308409"/>
                  </a:moveTo>
                  <a:lnTo>
                    <a:pt x="9600349" y="5308409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658873" y="1901570"/>
              <a:ext cx="468630" cy="156210"/>
            </a:xfrm>
            <a:custGeom>
              <a:avLst/>
              <a:gdLst/>
              <a:ahLst/>
              <a:cxnLst/>
              <a:rect l="l" t="t" r="r" b="b"/>
              <a:pathLst>
                <a:path w="468630" h="156210">
                  <a:moveTo>
                    <a:pt x="417068" y="91439"/>
                  </a:moveTo>
                  <a:lnTo>
                    <a:pt x="379602" y="100456"/>
                  </a:lnTo>
                  <a:lnTo>
                    <a:pt x="366013" y="123698"/>
                  </a:lnTo>
                  <a:lnTo>
                    <a:pt x="366869" y="130581"/>
                  </a:lnTo>
                  <a:lnTo>
                    <a:pt x="405731" y="155406"/>
                  </a:lnTo>
                  <a:lnTo>
                    <a:pt x="417068" y="155955"/>
                  </a:lnTo>
                  <a:lnTo>
                    <a:pt x="428406" y="155386"/>
                  </a:lnTo>
                  <a:lnTo>
                    <a:pt x="462767" y="139318"/>
                  </a:lnTo>
                  <a:lnTo>
                    <a:pt x="406781" y="139318"/>
                  </a:lnTo>
                  <a:lnTo>
                    <a:pt x="399161" y="137922"/>
                  </a:lnTo>
                  <a:lnTo>
                    <a:pt x="389000" y="132079"/>
                  </a:lnTo>
                  <a:lnTo>
                    <a:pt x="386461" y="128397"/>
                  </a:lnTo>
                  <a:lnTo>
                    <a:pt x="386461" y="119125"/>
                  </a:lnTo>
                  <a:lnTo>
                    <a:pt x="389000" y="115442"/>
                  </a:lnTo>
                  <a:lnTo>
                    <a:pt x="393953" y="112522"/>
                  </a:lnTo>
                  <a:lnTo>
                    <a:pt x="399033" y="109474"/>
                  </a:lnTo>
                  <a:lnTo>
                    <a:pt x="406653" y="108076"/>
                  </a:lnTo>
                  <a:lnTo>
                    <a:pt x="462741" y="108076"/>
                  </a:lnTo>
                  <a:lnTo>
                    <a:pt x="460565" y="105267"/>
                  </a:lnTo>
                  <a:lnTo>
                    <a:pt x="454659" y="100456"/>
                  </a:lnTo>
                  <a:lnTo>
                    <a:pt x="447178" y="96529"/>
                  </a:lnTo>
                  <a:lnTo>
                    <a:pt x="438435" y="93710"/>
                  </a:lnTo>
                  <a:lnTo>
                    <a:pt x="428406" y="92009"/>
                  </a:lnTo>
                  <a:lnTo>
                    <a:pt x="417068" y="91439"/>
                  </a:lnTo>
                  <a:close/>
                </a:path>
                <a:path w="468630" h="156210">
                  <a:moveTo>
                    <a:pt x="462741" y="108076"/>
                  </a:moveTo>
                  <a:lnTo>
                    <a:pt x="427355" y="108076"/>
                  </a:lnTo>
                  <a:lnTo>
                    <a:pt x="435101" y="109474"/>
                  </a:lnTo>
                  <a:lnTo>
                    <a:pt x="445262" y="115315"/>
                  </a:lnTo>
                  <a:lnTo>
                    <a:pt x="447801" y="119125"/>
                  </a:lnTo>
                  <a:lnTo>
                    <a:pt x="447801" y="128397"/>
                  </a:lnTo>
                  <a:lnTo>
                    <a:pt x="445262" y="132206"/>
                  </a:lnTo>
                  <a:lnTo>
                    <a:pt x="440055" y="135000"/>
                  </a:lnTo>
                  <a:lnTo>
                    <a:pt x="434848" y="137922"/>
                  </a:lnTo>
                  <a:lnTo>
                    <a:pt x="427227" y="139318"/>
                  </a:lnTo>
                  <a:lnTo>
                    <a:pt x="462767" y="139318"/>
                  </a:lnTo>
                  <a:lnTo>
                    <a:pt x="464835" y="136651"/>
                  </a:lnTo>
                  <a:lnTo>
                    <a:pt x="467393" y="130508"/>
                  </a:lnTo>
                  <a:lnTo>
                    <a:pt x="468249" y="123698"/>
                  </a:lnTo>
                  <a:lnTo>
                    <a:pt x="467393" y="116941"/>
                  </a:lnTo>
                  <a:lnTo>
                    <a:pt x="464835" y="110791"/>
                  </a:lnTo>
                  <a:lnTo>
                    <a:pt x="462741" y="108076"/>
                  </a:lnTo>
                  <a:close/>
                </a:path>
                <a:path w="468630" h="156210">
                  <a:moveTo>
                    <a:pt x="56642" y="40004"/>
                  </a:moveTo>
                  <a:lnTo>
                    <a:pt x="19938" y="54355"/>
                  </a:lnTo>
                  <a:lnTo>
                    <a:pt x="16256" y="61722"/>
                  </a:lnTo>
                  <a:lnTo>
                    <a:pt x="16256" y="78231"/>
                  </a:lnTo>
                  <a:lnTo>
                    <a:pt x="18923" y="84709"/>
                  </a:lnTo>
                  <a:lnTo>
                    <a:pt x="24256" y="90042"/>
                  </a:lnTo>
                  <a:lnTo>
                    <a:pt x="29463" y="95376"/>
                  </a:lnTo>
                  <a:lnTo>
                    <a:pt x="36956" y="98932"/>
                  </a:lnTo>
                  <a:lnTo>
                    <a:pt x="46355" y="100456"/>
                  </a:lnTo>
                  <a:lnTo>
                    <a:pt x="46355" y="116712"/>
                  </a:lnTo>
                  <a:lnTo>
                    <a:pt x="0" y="116966"/>
                  </a:lnTo>
                  <a:lnTo>
                    <a:pt x="1905" y="133730"/>
                  </a:lnTo>
                  <a:lnTo>
                    <a:pt x="34286" y="133586"/>
                  </a:lnTo>
                  <a:lnTo>
                    <a:pt x="63595" y="133143"/>
                  </a:lnTo>
                  <a:lnTo>
                    <a:pt x="89808" y="132391"/>
                  </a:lnTo>
                  <a:lnTo>
                    <a:pt x="112902" y="131317"/>
                  </a:lnTo>
                  <a:lnTo>
                    <a:pt x="111766" y="116204"/>
                  </a:lnTo>
                  <a:lnTo>
                    <a:pt x="66675" y="116204"/>
                  </a:lnTo>
                  <a:lnTo>
                    <a:pt x="66675" y="100329"/>
                  </a:lnTo>
                  <a:lnTo>
                    <a:pt x="76200" y="98678"/>
                  </a:lnTo>
                  <a:lnTo>
                    <a:pt x="83565" y="95123"/>
                  </a:lnTo>
                  <a:lnTo>
                    <a:pt x="93269" y="84709"/>
                  </a:lnTo>
                  <a:lnTo>
                    <a:pt x="50418" y="84709"/>
                  </a:lnTo>
                  <a:lnTo>
                    <a:pt x="45465" y="83312"/>
                  </a:lnTo>
                  <a:lnTo>
                    <a:pt x="41909" y="80772"/>
                  </a:lnTo>
                  <a:lnTo>
                    <a:pt x="38353" y="78104"/>
                  </a:lnTo>
                  <a:lnTo>
                    <a:pt x="36644" y="74929"/>
                  </a:lnTo>
                  <a:lnTo>
                    <a:pt x="36575" y="66928"/>
                  </a:lnTo>
                  <a:lnTo>
                    <a:pt x="38353" y="63500"/>
                  </a:lnTo>
                  <a:lnTo>
                    <a:pt x="42037" y="60832"/>
                  </a:lnTo>
                  <a:lnTo>
                    <a:pt x="45719" y="58038"/>
                  </a:lnTo>
                  <a:lnTo>
                    <a:pt x="50545" y="56641"/>
                  </a:lnTo>
                  <a:lnTo>
                    <a:pt x="94463" y="56641"/>
                  </a:lnTo>
                  <a:lnTo>
                    <a:pt x="93090" y="53848"/>
                  </a:lnTo>
                  <a:lnTo>
                    <a:pt x="85978" y="48260"/>
                  </a:lnTo>
                  <a:lnTo>
                    <a:pt x="80144" y="44666"/>
                  </a:lnTo>
                  <a:lnTo>
                    <a:pt x="73310" y="42084"/>
                  </a:lnTo>
                  <a:lnTo>
                    <a:pt x="65476" y="40526"/>
                  </a:lnTo>
                  <a:lnTo>
                    <a:pt x="56642" y="40004"/>
                  </a:lnTo>
                  <a:close/>
                </a:path>
                <a:path w="468630" h="156210">
                  <a:moveTo>
                    <a:pt x="111632" y="114426"/>
                  </a:moveTo>
                  <a:lnTo>
                    <a:pt x="105108" y="114901"/>
                  </a:lnTo>
                  <a:lnTo>
                    <a:pt x="95440" y="115363"/>
                  </a:lnTo>
                  <a:lnTo>
                    <a:pt x="66675" y="116204"/>
                  </a:lnTo>
                  <a:lnTo>
                    <a:pt x="111766" y="116204"/>
                  </a:lnTo>
                  <a:lnTo>
                    <a:pt x="111632" y="114426"/>
                  </a:lnTo>
                  <a:close/>
                </a:path>
                <a:path w="468630" h="156210">
                  <a:moveTo>
                    <a:pt x="94463" y="56641"/>
                  </a:moveTo>
                  <a:lnTo>
                    <a:pt x="62864" y="56641"/>
                  </a:lnTo>
                  <a:lnTo>
                    <a:pt x="67818" y="58038"/>
                  </a:lnTo>
                  <a:lnTo>
                    <a:pt x="74802" y="63246"/>
                  </a:lnTo>
                  <a:lnTo>
                    <a:pt x="76581" y="66675"/>
                  </a:lnTo>
                  <a:lnTo>
                    <a:pt x="76581" y="74929"/>
                  </a:lnTo>
                  <a:lnTo>
                    <a:pt x="74802" y="78231"/>
                  </a:lnTo>
                  <a:lnTo>
                    <a:pt x="71246" y="80772"/>
                  </a:lnTo>
                  <a:lnTo>
                    <a:pt x="67690" y="83438"/>
                  </a:lnTo>
                  <a:lnTo>
                    <a:pt x="62864" y="84709"/>
                  </a:lnTo>
                  <a:lnTo>
                    <a:pt x="93269" y="84709"/>
                  </a:lnTo>
                  <a:lnTo>
                    <a:pt x="93980" y="83947"/>
                  </a:lnTo>
                  <a:lnTo>
                    <a:pt x="96646" y="77469"/>
                  </a:lnTo>
                  <a:lnTo>
                    <a:pt x="96522" y="60832"/>
                  </a:lnTo>
                  <a:lnTo>
                    <a:pt x="94463" y="56641"/>
                  </a:lnTo>
                  <a:close/>
                </a:path>
                <a:path w="468630" h="156210">
                  <a:moveTo>
                    <a:pt x="466851" y="70230"/>
                  </a:moveTo>
                  <a:lnTo>
                    <a:pt x="446658" y="70230"/>
                  </a:lnTo>
                  <a:lnTo>
                    <a:pt x="446658" y="90677"/>
                  </a:lnTo>
                  <a:lnTo>
                    <a:pt x="466851" y="90677"/>
                  </a:lnTo>
                  <a:lnTo>
                    <a:pt x="466851" y="70230"/>
                  </a:lnTo>
                  <a:close/>
                </a:path>
                <a:path w="468630" h="156210">
                  <a:moveTo>
                    <a:pt x="417068" y="9905"/>
                  </a:moveTo>
                  <a:lnTo>
                    <a:pt x="342900" y="9905"/>
                  </a:lnTo>
                  <a:lnTo>
                    <a:pt x="342900" y="81787"/>
                  </a:lnTo>
                  <a:lnTo>
                    <a:pt x="417068" y="81787"/>
                  </a:lnTo>
                  <a:lnTo>
                    <a:pt x="417068" y="70230"/>
                  </a:lnTo>
                  <a:lnTo>
                    <a:pt x="466851" y="70230"/>
                  </a:lnTo>
                  <a:lnTo>
                    <a:pt x="466851" y="64769"/>
                  </a:lnTo>
                  <a:lnTo>
                    <a:pt x="362584" y="64769"/>
                  </a:lnTo>
                  <a:lnTo>
                    <a:pt x="362584" y="26669"/>
                  </a:lnTo>
                  <a:lnTo>
                    <a:pt x="466851" y="26669"/>
                  </a:lnTo>
                  <a:lnTo>
                    <a:pt x="466851" y="22605"/>
                  </a:lnTo>
                  <a:lnTo>
                    <a:pt x="417068" y="22605"/>
                  </a:lnTo>
                  <a:lnTo>
                    <a:pt x="417068" y="9905"/>
                  </a:lnTo>
                  <a:close/>
                </a:path>
                <a:path w="468630" h="156210">
                  <a:moveTo>
                    <a:pt x="466851" y="26669"/>
                  </a:moveTo>
                  <a:lnTo>
                    <a:pt x="397382" y="26669"/>
                  </a:lnTo>
                  <a:lnTo>
                    <a:pt x="397382" y="64769"/>
                  </a:lnTo>
                  <a:lnTo>
                    <a:pt x="466851" y="64769"/>
                  </a:lnTo>
                  <a:lnTo>
                    <a:pt x="466851" y="53848"/>
                  </a:lnTo>
                  <a:lnTo>
                    <a:pt x="417068" y="53848"/>
                  </a:lnTo>
                  <a:lnTo>
                    <a:pt x="417068" y="38735"/>
                  </a:lnTo>
                  <a:lnTo>
                    <a:pt x="466851" y="38735"/>
                  </a:lnTo>
                  <a:lnTo>
                    <a:pt x="466851" y="26669"/>
                  </a:lnTo>
                  <a:close/>
                </a:path>
                <a:path w="468630" h="156210">
                  <a:moveTo>
                    <a:pt x="466851" y="38735"/>
                  </a:moveTo>
                  <a:lnTo>
                    <a:pt x="446658" y="38735"/>
                  </a:lnTo>
                  <a:lnTo>
                    <a:pt x="446658" y="53848"/>
                  </a:lnTo>
                  <a:lnTo>
                    <a:pt x="466851" y="53848"/>
                  </a:lnTo>
                  <a:lnTo>
                    <a:pt x="466851" y="38735"/>
                  </a:lnTo>
                  <a:close/>
                </a:path>
                <a:path w="468630" h="156210">
                  <a:moveTo>
                    <a:pt x="466851" y="1142"/>
                  </a:moveTo>
                  <a:lnTo>
                    <a:pt x="446658" y="1142"/>
                  </a:lnTo>
                  <a:lnTo>
                    <a:pt x="446658" y="22605"/>
                  </a:lnTo>
                  <a:lnTo>
                    <a:pt x="466851" y="22605"/>
                  </a:lnTo>
                  <a:lnTo>
                    <a:pt x="466851" y="1142"/>
                  </a:lnTo>
                  <a:close/>
                </a:path>
                <a:path w="468630" h="156210">
                  <a:moveTo>
                    <a:pt x="226313" y="11429"/>
                  </a:moveTo>
                  <a:lnTo>
                    <a:pt x="206248" y="11429"/>
                  </a:lnTo>
                  <a:lnTo>
                    <a:pt x="206248" y="41910"/>
                  </a:lnTo>
                  <a:lnTo>
                    <a:pt x="205511" y="51460"/>
                  </a:lnTo>
                  <a:lnTo>
                    <a:pt x="188279" y="87947"/>
                  </a:lnTo>
                  <a:lnTo>
                    <a:pt x="164973" y="106806"/>
                  </a:lnTo>
                  <a:lnTo>
                    <a:pt x="180594" y="120268"/>
                  </a:lnTo>
                  <a:lnTo>
                    <a:pt x="191545" y="111577"/>
                  </a:lnTo>
                  <a:lnTo>
                    <a:pt x="201152" y="101885"/>
                  </a:lnTo>
                  <a:lnTo>
                    <a:pt x="209401" y="91193"/>
                  </a:lnTo>
                  <a:lnTo>
                    <a:pt x="216281" y="79501"/>
                  </a:lnTo>
                  <a:lnTo>
                    <a:pt x="239118" y="79501"/>
                  </a:lnTo>
                  <a:lnTo>
                    <a:pt x="226353" y="41910"/>
                  </a:lnTo>
                  <a:lnTo>
                    <a:pt x="226313" y="11429"/>
                  </a:lnTo>
                  <a:close/>
                </a:path>
                <a:path w="468630" h="156210">
                  <a:moveTo>
                    <a:pt x="239118" y="79501"/>
                  </a:moveTo>
                  <a:lnTo>
                    <a:pt x="216281" y="79501"/>
                  </a:lnTo>
                  <a:lnTo>
                    <a:pt x="222569" y="89812"/>
                  </a:lnTo>
                  <a:lnTo>
                    <a:pt x="230584" y="99599"/>
                  </a:lnTo>
                  <a:lnTo>
                    <a:pt x="240337" y="108862"/>
                  </a:lnTo>
                  <a:lnTo>
                    <a:pt x="251840" y="117601"/>
                  </a:lnTo>
                  <a:lnTo>
                    <a:pt x="265938" y="102362"/>
                  </a:lnTo>
                  <a:lnTo>
                    <a:pt x="258034" y="98192"/>
                  </a:lnTo>
                  <a:lnTo>
                    <a:pt x="250713" y="92725"/>
                  </a:lnTo>
                  <a:lnTo>
                    <a:pt x="243988" y="85949"/>
                  </a:lnTo>
                  <a:lnTo>
                    <a:pt x="239118" y="79501"/>
                  </a:lnTo>
                  <a:close/>
                </a:path>
                <a:path w="468630" h="156210">
                  <a:moveTo>
                    <a:pt x="294258" y="1142"/>
                  </a:moveTo>
                  <a:lnTo>
                    <a:pt x="274193" y="1142"/>
                  </a:lnTo>
                  <a:lnTo>
                    <a:pt x="274193" y="156082"/>
                  </a:lnTo>
                  <a:lnTo>
                    <a:pt x="294258" y="156082"/>
                  </a:lnTo>
                  <a:lnTo>
                    <a:pt x="294258" y="77597"/>
                  </a:lnTo>
                  <a:lnTo>
                    <a:pt x="318515" y="77597"/>
                  </a:lnTo>
                  <a:lnTo>
                    <a:pt x="318515" y="60578"/>
                  </a:lnTo>
                  <a:lnTo>
                    <a:pt x="294258" y="60578"/>
                  </a:lnTo>
                  <a:lnTo>
                    <a:pt x="294258" y="1142"/>
                  </a:lnTo>
                  <a:close/>
                </a:path>
                <a:path w="468630" h="156210">
                  <a:moveTo>
                    <a:pt x="138556" y="1142"/>
                  </a:moveTo>
                  <a:lnTo>
                    <a:pt x="118363" y="1142"/>
                  </a:lnTo>
                  <a:lnTo>
                    <a:pt x="118363" y="156082"/>
                  </a:lnTo>
                  <a:lnTo>
                    <a:pt x="138556" y="156082"/>
                  </a:lnTo>
                  <a:lnTo>
                    <a:pt x="138556" y="1142"/>
                  </a:lnTo>
                  <a:close/>
                </a:path>
                <a:path w="468630" h="156210">
                  <a:moveTo>
                    <a:pt x="104775" y="17779"/>
                  </a:moveTo>
                  <a:lnTo>
                    <a:pt x="8255" y="17779"/>
                  </a:lnTo>
                  <a:lnTo>
                    <a:pt x="8255" y="34671"/>
                  </a:lnTo>
                  <a:lnTo>
                    <a:pt x="104775" y="34671"/>
                  </a:lnTo>
                  <a:lnTo>
                    <a:pt x="104775" y="17779"/>
                  </a:lnTo>
                  <a:close/>
                </a:path>
                <a:path w="468630" h="156210">
                  <a:moveTo>
                    <a:pt x="66675" y="0"/>
                  </a:moveTo>
                  <a:lnTo>
                    <a:pt x="46355" y="0"/>
                  </a:lnTo>
                  <a:lnTo>
                    <a:pt x="46355" y="17779"/>
                  </a:lnTo>
                  <a:lnTo>
                    <a:pt x="66675" y="17779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7041" y="1927351"/>
              <a:ext cx="81407" cy="11315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552575" y="1908555"/>
              <a:ext cx="2355215" cy="845819"/>
            </a:xfrm>
            <a:custGeom>
              <a:avLst/>
              <a:gdLst/>
              <a:ahLst/>
              <a:cxnLst/>
              <a:rect l="l" t="t" r="r" b="b"/>
              <a:pathLst>
                <a:path w="2355215" h="845819">
                  <a:moveTo>
                    <a:pt x="89662" y="696722"/>
                  </a:moveTo>
                  <a:lnTo>
                    <a:pt x="3937" y="696722"/>
                  </a:lnTo>
                  <a:lnTo>
                    <a:pt x="3937" y="713105"/>
                  </a:lnTo>
                  <a:lnTo>
                    <a:pt x="89662" y="713105"/>
                  </a:lnTo>
                  <a:lnTo>
                    <a:pt x="89662" y="696722"/>
                  </a:lnTo>
                  <a:close/>
                </a:path>
                <a:path w="2355215" h="845819">
                  <a:moveTo>
                    <a:pt x="89662" y="348742"/>
                  </a:moveTo>
                  <a:lnTo>
                    <a:pt x="3937" y="348742"/>
                  </a:lnTo>
                  <a:lnTo>
                    <a:pt x="3937" y="365125"/>
                  </a:lnTo>
                  <a:lnTo>
                    <a:pt x="89662" y="365125"/>
                  </a:lnTo>
                  <a:lnTo>
                    <a:pt x="89662" y="348742"/>
                  </a:lnTo>
                  <a:close/>
                </a:path>
                <a:path w="2355215" h="845819">
                  <a:moveTo>
                    <a:pt x="97777" y="774446"/>
                  </a:moveTo>
                  <a:lnTo>
                    <a:pt x="96431" y="759968"/>
                  </a:lnTo>
                  <a:lnTo>
                    <a:pt x="96266" y="758190"/>
                  </a:lnTo>
                  <a:lnTo>
                    <a:pt x="90170" y="759460"/>
                  </a:lnTo>
                  <a:lnTo>
                    <a:pt x="82931" y="759968"/>
                  </a:lnTo>
                  <a:lnTo>
                    <a:pt x="74790" y="759968"/>
                  </a:lnTo>
                  <a:lnTo>
                    <a:pt x="76581" y="720852"/>
                  </a:lnTo>
                  <a:lnTo>
                    <a:pt x="56896" y="720852"/>
                  </a:lnTo>
                  <a:lnTo>
                    <a:pt x="56007" y="760222"/>
                  </a:lnTo>
                  <a:lnTo>
                    <a:pt x="37973" y="760222"/>
                  </a:lnTo>
                  <a:lnTo>
                    <a:pt x="36957" y="720852"/>
                  </a:lnTo>
                  <a:lnTo>
                    <a:pt x="17018" y="720852"/>
                  </a:lnTo>
                  <a:lnTo>
                    <a:pt x="18923" y="760222"/>
                  </a:lnTo>
                  <a:lnTo>
                    <a:pt x="0" y="760222"/>
                  </a:lnTo>
                  <a:lnTo>
                    <a:pt x="0" y="776859"/>
                  </a:lnTo>
                  <a:lnTo>
                    <a:pt x="66421" y="776859"/>
                  </a:lnTo>
                  <a:lnTo>
                    <a:pt x="76517" y="776706"/>
                  </a:lnTo>
                  <a:lnTo>
                    <a:pt x="85102" y="776224"/>
                  </a:lnTo>
                  <a:lnTo>
                    <a:pt x="92189" y="775474"/>
                  </a:lnTo>
                  <a:lnTo>
                    <a:pt x="97777" y="774446"/>
                  </a:lnTo>
                  <a:close/>
                </a:path>
                <a:path w="2355215" h="845819">
                  <a:moveTo>
                    <a:pt x="97777" y="426339"/>
                  </a:moveTo>
                  <a:lnTo>
                    <a:pt x="96431" y="411988"/>
                  </a:lnTo>
                  <a:lnTo>
                    <a:pt x="96266" y="410210"/>
                  </a:lnTo>
                  <a:lnTo>
                    <a:pt x="90170" y="411480"/>
                  </a:lnTo>
                  <a:lnTo>
                    <a:pt x="82931" y="411988"/>
                  </a:lnTo>
                  <a:lnTo>
                    <a:pt x="74790" y="411988"/>
                  </a:lnTo>
                  <a:lnTo>
                    <a:pt x="76581" y="372872"/>
                  </a:lnTo>
                  <a:lnTo>
                    <a:pt x="56896" y="372872"/>
                  </a:lnTo>
                  <a:lnTo>
                    <a:pt x="56007" y="412115"/>
                  </a:lnTo>
                  <a:lnTo>
                    <a:pt x="37973" y="412115"/>
                  </a:lnTo>
                  <a:lnTo>
                    <a:pt x="36957" y="372872"/>
                  </a:lnTo>
                  <a:lnTo>
                    <a:pt x="17018" y="372872"/>
                  </a:lnTo>
                  <a:lnTo>
                    <a:pt x="18923" y="412115"/>
                  </a:lnTo>
                  <a:lnTo>
                    <a:pt x="0" y="412115"/>
                  </a:lnTo>
                  <a:lnTo>
                    <a:pt x="0" y="428752"/>
                  </a:lnTo>
                  <a:lnTo>
                    <a:pt x="66421" y="428752"/>
                  </a:lnTo>
                  <a:lnTo>
                    <a:pt x="76517" y="428612"/>
                  </a:lnTo>
                  <a:lnTo>
                    <a:pt x="85102" y="428167"/>
                  </a:lnTo>
                  <a:lnTo>
                    <a:pt x="92189" y="427418"/>
                  </a:lnTo>
                  <a:lnTo>
                    <a:pt x="97777" y="426339"/>
                  </a:lnTo>
                  <a:close/>
                </a:path>
                <a:path w="2355215" h="845819">
                  <a:moveTo>
                    <a:pt x="130810" y="690118"/>
                  </a:moveTo>
                  <a:lnTo>
                    <a:pt x="110858" y="690118"/>
                  </a:lnTo>
                  <a:lnTo>
                    <a:pt x="110858" y="717296"/>
                  </a:lnTo>
                  <a:lnTo>
                    <a:pt x="88633" y="717296"/>
                  </a:lnTo>
                  <a:lnTo>
                    <a:pt x="88633" y="731901"/>
                  </a:lnTo>
                  <a:lnTo>
                    <a:pt x="110858" y="731901"/>
                  </a:lnTo>
                  <a:lnTo>
                    <a:pt x="110858" y="739775"/>
                  </a:lnTo>
                  <a:lnTo>
                    <a:pt x="88633" y="739775"/>
                  </a:lnTo>
                  <a:lnTo>
                    <a:pt x="88633" y="754253"/>
                  </a:lnTo>
                  <a:lnTo>
                    <a:pt x="110858" y="754253"/>
                  </a:lnTo>
                  <a:lnTo>
                    <a:pt x="110858" y="781177"/>
                  </a:lnTo>
                  <a:lnTo>
                    <a:pt x="130810" y="781177"/>
                  </a:lnTo>
                  <a:lnTo>
                    <a:pt x="130810" y="690118"/>
                  </a:lnTo>
                  <a:close/>
                </a:path>
                <a:path w="2355215" h="845819">
                  <a:moveTo>
                    <a:pt x="130810" y="342138"/>
                  </a:moveTo>
                  <a:lnTo>
                    <a:pt x="110858" y="342138"/>
                  </a:lnTo>
                  <a:lnTo>
                    <a:pt x="110858" y="369316"/>
                  </a:lnTo>
                  <a:lnTo>
                    <a:pt x="88633" y="369316"/>
                  </a:lnTo>
                  <a:lnTo>
                    <a:pt x="88633" y="383921"/>
                  </a:lnTo>
                  <a:lnTo>
                    <a:pt x="110858" y="383921"/>
                  </a:lnTo>
                  <a:lnTo>
                    <a:pt x="110858" y="391795"/>
                  </a:lnTo>
                  <a:lnTo>
                    <a:pt x="88633" y="391795"/>
                  </a:lnTo>
                  <a:lnTo>
                    <a:pt x="88633" y="406273"/>
                  </a:lnTo>
                  <a:lnTo>
                    <a:pt x="110858" y="406273"/>
                  </a:lnTo>
                  <a:lnTo>
                    <a:pt x="110858" y="433197"/>
                  </a:lnTo>
                  <a:lnTo>
                    <a:pt x="130810" y="433197"/>
                  </a:lnTo>
                  <a:lnTo>
                    <a:pt x="130810" y="342138"/>
                  </a:lnTo>
                  <a:close/>
                </a:path>
                <a:path w="2355215" h="845819">
                  <a:moveTo>
                    <a:pt x="134366" y="813816"/>
                  </a:moveTo>
                  <a:lnTo>
                    <a:pt x="113919" y="787488"/>
                  </a:lnTo>
                  <a:lnTo>
                    <a:pt x="113919" y="813816"/>
                  </a:lnTo>
                  <a:lnTo>
                    <a:pt x="111887" y="820394"/>
                  </a:lnTo>
                  <a:lnTo>
                    <a:pt x="105803" y="825080"/>
                  </a:lnTo>
                  <a:lnTo>
                    <a:pt x="95643" y="827874"/>
                  </a:lnTo>
                  <a:lnTo>
                    <a:pt x="81407" y="828802"/>
                  </a:lnTo>
                  <a:lnTo>
                    <a:pt x="67310" y="827874"/>
                  </a:lnTo>
                  <a:lnTo>
                    <a:pt x="57226" y="825080"/>
                  </a:lnTo>
                  <a:lnTo>
                    <a:pt x="51168" y="820394"/>
                  </a:lnTo>
                  <a:lnTo>
                    <a:pt x="49149" y="813816"/>
                  </a:lnTo>
                  <a:lnTo>
                    <a:pt x="51168" y="807326"/>
                  </a:lnTo>
                  <a:lnTo>
                    <a:pt x="57226" y="802678"/>
                  </a:lnTo>
                  <a:lnTo>
                    <a:pt x="67310" y="799896"/>
                  </a:lnTo>
                  <a:lnTo>
                    <a:pt x="81407" y="798957"/>
                  </a:lnTo>
                  <a:lnTo>
                    <a:pt x="95643" y="799896"/>
                  </a:lnTo>
                  <a:lnTo>
                    <a:pt x="105803" y="802678"/>
                  </a:lnTo>
                  <a:lnTo>
                    <a:pt x="111887" y="807326"/>
                  </a:lnTo>
                  <a:lnTo>
                    <a:pt x="113919" y="813816"/>
                  </a:lnTo>
                  <a:lnTo>
                    <a:pt x="113919" y="787488"/>
                  </a:lnTo>
                  <a:lnTo>
                    <a:pt x="113042" y="787057"/>
                  </a:lnTo>
                  <a:lnTo>
                    <a:pt x="103974" y="784479"/>
                  </a:lnTo>
                  <a:lnTo>
                    <a:pt x="93421" y="782955"/>
                  </a:lnTo>
                  <a:lnTo>
                    <a:pt x="81407" y="782447"/>
                  </a:lnTo>
                  <a:lnTo>
                    <a:pt x="69545" y="782980"/>
                  </a:lnTo>
                  <a:lnTo>
                    <a:pt x="32245" y="800862"/>
                  </a:lnTo>
                  <a:lnTo>
                    <a:pt x="28829" y="813816"/>
                  </a:lnTo>
                  <a:lnTo>
                    <a:pt x="29641" y="820991"/>
                  </a:lnTo>
                  <a:lnTo>
                    <a:pt x="69138" y="844791"/>
                  </a:lnTo>
                  <a:lnTo>
                    <a:pt x="81407" y="845312"/>
                  </a:lnTo>
                  <a:lnTo>
                    <a:pt x="93357" y="844791"/>
                  </a:lnTo>
                  <a:lnTo>
                    <a:pt x="129463" y="828802"/>
                  </a:lnTo>
                  <a:lnTo>
                    <a:pt x="130873" y="827062"/>
                  </a:lnTo>
                  <a:lnTo>
                    <a:pt x="133426" y="820991"/>
                  </a:lnTo>
                  <a:lnTo>
                    <a:pt x="133540" y="820394"/>
                  </a:lnTo>
                  <a:lnTo>
                    <a:pt x="134366" y="813816"/>
                  </a:lnTo>
                  <a:close/>
                </a:path>
                <a:path w="2355215" h="845819">
                  <a:moveTo>
                    <a:pt x="134366" y="465836"/>
                  </a:moveTo>
                  <a:lnTo>
                    <a:pt x="113919" y="439508"/>
                  </a:lnTo>
                  <a:lnTo>
                    <a:pt x="113919" y="465836"/>
                  </a:lnTo>
                  <a:lnTo>
                    <a:pt x="111887" y="472414"/>
                  </a:lnTo>
                  <a:lnTo>
                    <a:pt x="105803" y="477100"/>
                  </a:lnTo>
                  <a:lnTo>
                    <a:pt x="95643" y="479894"/>
                  </a:lnTo>
                  <a:lnTo>
                    <a:pt x="81407" y="480822"/>
                  </a:lnTo>
                  <a:lnTo>
                    <a:pt x="67310" y="479894"/>
                  </a:lnTo>
                  <a:lnTo>
                    <a:pt x="57226" y="477100"/>
                  </a:lnTo>
                  <a:lnTo>
                    <a:pt x="51168" y="472414"/>
                  </a:lnTo>
                  <a:lnTo>
                    <a:pt x="49149" y="465836"/>
                  </a:lnTo>
                  <a:lnTo>
                    <a:pt x="51168" y="459320"/>
                  </a:lnTo>
                  <a:lnTo>
                    <a:pt x="57226" y="454634"/>
                  </a:lnTo>
                  <a:lnTo>
                    <a:pt x="67310" y="451802"/>
                  </a:lnTo>
                  <a:lnTo>
                    <a:pt x="81407" y="450850"/>
                  </a:lnTo>
                  <a:lnTo>
                    <a:pt x="95643" y="451802"/>
                  </a:lnTo>
                  <a:lnTo>
                    <a:pt x="105803" y="454634"/>
                  </a:lnTo>
                  <a:lnTo>
                    <a:pt x="111887" y="459320"/>
                  </a:lnTo>
                  <a:lnTo>
                    <a:pt x="113919" y="465836"/>
                  </a:lnTo>
                  <a:lnTo>
                    <a:pt x="113919" y="439508"/>
                  </a:lnTo>
                  <a:lnTo>
                    <a:pt x="113042" y="439077"/>
                  </a:lnTo>
                  <a:lnTo>
                    <a:pt x="103974" y="436499"/>
                  </a:lnTo>
                  <a:lnTo>
                    <a:pt x="93421" y="434975"/>
                  </a:lnTo>
                  <a:lnTo>
                    <a:pt x="81407" y="434467"/>
                  </a:lnTo>
                  <a:lnTo>
                    <a:pt x="69545" y="435000"/>
                  </a:lnTo>
                  <a:lnTo>
                    <a:pt x="32245" y="452882"/>
                  </a:lnTo>
                  <a:lnTo>
                    <a:pt x="28829" y="465836"/>
                  </a:lnTo>
                  <a:lnTo>
                    <a:pt x="29641" y="472960"/>
                  </a:lnTo>
                  <a:lnTo>
                    <a:pt x="69138" y="496811"/>
                  </a:lnTo>
                  <a:lnTo>
                    <a:pt x="81407" y="497332"/>
                  </a:lnTo>
                  <a:lnTo>
                    <a:pt x="93357" y="496811"/>
                  </a:lnTo>
                  <a:lnTo>
                    <a:pt x="129451" y="480822"/>
                  </a:lnTo>
                  <a:lnTo>
                    <a:pt x="130873" y="479069"/>
                  </a:lnTo>
                  <a:lnTo>
                    <a:pt x="133438" y="472960"/>
                  </a:lnTo>
                  <a:lnTo>
                    <a:pt x="133540" y="472414"/>
                  </a:lnTo>
                  <a:lnTo>
                    <a:pt x="134366" y="465836"/>
                  </a:lnTo>
                  <a:close/>
                </a:path>
                <a:path w="2355215" h="845819">
                  <a:moveTo>
                    <a:pt x="248412" y="703453"/>
                  </a:moveTo>
                  <a:lnTo>
                    <a:pt x="171577" y="703453"/>
                  </a:lnTo>
                  <a:lnTo>
                    <a:pt x="171577" y="720344"/>
                  </a:lnTo>
                  <a:lnTo>
                    <a:pt x="225425" y="720344"/>
                  </a:lnTo>
                  <a:lnTo>
                    <a:pt x="217424" y="743216"/>
                  </a:lnTo>
                  <a:lnTo>
                    <a:pt x="204279" y="763612"/>
                  </a:lnTo>
                  <a:lnTo>
                    <a:pt x="185991" y="781558"/>
                  </a:lnTo>
                  <a:lnTo>
                    <a:pt x="162560" y="797052"/>
                  </a:lnTo>
                  <a:lnTo>
                    <a:pt x="177673" y="811149"/>
                  </a:lnTo>
                  <a:lnTo>
                    <a:pt x="206222" y="789571"/>
                  </a:lnTo>
                  <a:lnTo>
                    <a:pt x="227520" y="764451"/>
                  </a:lnTo>
                  <a:lnTo>
                    <a:pt x="241566" y="735749"/>
                  </a:lnTo>
                  <a:lnTo>
                    <a:pt x="248412" y="703453"/>
                  </a:lnTo>
                  <a:close/>
                </a:path>
                <a:path w="2355215" h="845819">
                  <a:moveTo>
                    <a:pt x="248412" y="355473"/>
                  </a:moveTo>
                  <a:lnTo>
                    <a:pt x="171577" y="355473"/>
                  </a:lnTo>
                  <a:lnTo>
                    <a:pt x="171577" y="372364"/>
                  </a:lnTo>
                  <a:lnTo>
                    <a:pt x="225425" y="372364"/>
                  </a:lnTo>
                  <a:lnTo>
                    <a:pt x="217424" y="395236"/>
                  </a:lnTo>
                  <a:lnTo>
                    <a:pt x="204279" y="415632"/>
                  </a:lnTo>
                  <a:lnTo>
                    <a:pt x="185991" y="433578"/>
                  </a:lnTo>
                  <a:lnTo>
                    <a:pt x="162560" y="449072"/>
                  </a:lnTo>
                  <a:lnTo>
                    <a:pt x="177673" y="463169"/>
                  </a:lnTo>
                  <a:lnTo>
                    <a:pt x="206222" y="441579"/>
                  </a:lnTo>
                  <a:lnTo>
                    <a:pt x="227520" y="416420"/>
                  </a:lnTo>
                  <a:lnTo>
                    <a:pt x="241566" y="387718"/>
                  </a:lnTo>
                  <a:lnTo>
                    <a:pt x="248412" y="355473"/>
                  </a:lnTo>
                  <a:close/>
                </a:path>
                <a:path w="2355215" h="845819">
                  <a:moveTo>
                    <a:pt x="312039" y="751205"/>
                  </a:moveTo>
                  <a:lnTo>
                    <a:pt x="288036" y="751205"/>
                  </a:lnTo>
                  <a:lnTo>
                    <a:pt x="288036" y="690118"/>
                  </a:lnTo>
                  <a:lnTo>
                    <a:pt x="267843" y="690118"/>
                  </a:lnTo>
                  <a:lnTo>
                    <a:pt x="267843" y="845058"/>
                  </a:lnTo>
                  <a:lnTo>
                    <a:pt x="288036" y="845058"/>
                  </a:lnTo>
                  <a:lnTo>
                    <a:pt x="288036" y="768096"/>
                  </a:lnTo>
                  <a:lnTo>
                    <a:pt x="312039" y="768096"/>
                  </a:lnTo>
                  <a:lnTo>
                    <a:pt x="312039" y="751205"/>
                  </a:lnTo>
                  <a:close/>
                </a:path>
                <a:path w="2355215" h="845819">
                  <a:moveTo>
                    <a:pt x="312039" y="403225"/>
                  </a:moveTo>
                  <a:lnTo>
                    <a:pt x="288036" y="403225"/>
                  </a:lnTo>
                  <a:lnTo>
                    <a:pt x="288036" y="342138"/>
                  </a:lnTo>
                  <a:lnTo>
                    <a:pt x="267843" y="342138"/>
                  </a:lnTo>
                  <a:lnTo>
                    <a:pt x="267843" y="497078"/>
                  </a:lnTo>
                  <a:lnTo>
                    <a:pt x="288036" y="497078"/>
                  </a:lnTo>
                  <a:lnTo>
                    <a:pt x="288036" y="420116"/>
                  </a:lnTo>
                  <a:lnTo>
                    <a:pt x="312039" y="420116"/>
                  </a:lnTo>
                  <a:lnTo>
                    <a:pt x="312039" y="403225"/>
                  </a:lnTo>
                  <a:close/>
                </a:path>
                <a:path w="2355215" h="845819">
                  <a:moveTo>
                    <a:pt x="458724" y="799338"/>
                  </a:moveTo>
                  <a:lnTo>
                    <a:pt x="457504" y="785114"/>
                  </a:lnTo>
                  <a:lnTo>
                    <a:pt x="457327" y="782955"/>
                  </a:lnTo>
                  <a:lnTo>
                    <a:pt x="448741" y="783882"/>
                  </a:lnTo>
                  <a:lnTo>
                    <a:pt x="439953" y="784567"/>
                  </a:lnTo>
                  <a:lnTo>
                    <a:pt x="430923" y="784974"/>
                  </a:lnTo>
                  <a:lnTo>
                    <a:pt x="421640" y="785114"/>
                  </a:lnTo>
                  <a:lnTo>
                    <a:pt x="412623" y="785114"/>
                  </a:lnTo>
                  <a:lnTo>
                    <a:pt x="412623" y="720217"/>
                  </a:lnTo>
                  <a:lnTo>
                    <a:pt x="454025" y="720217"/>
                  </a:lnTo>
                  <a:lnTo>
                    <a:pt x="454025" y="703326"/>
                  </a:lnTo>
                  <a:lnTo>
                    <a:pt x="392938" y="703326"/>
                  </a:lnTo>
                  <a:lnTo>
                    <a:pt x="392938" y="802005"/>
                  </a:lnTo>
                  <a:lnTo>
                    <a:pt x="412889" y="801839"/>
                  </a:lnTo>
                  <a:lnTo>
                    <a:pt x="430491" y="801344"/>
                  </a:lnTo>
                  <a:lnTo>
                    <a:pt x="445757" y="800506"/>
                  </a:lnTo>
                  <a:lnTo>
                    <a:pt x="458724" y="799338"/>
                  </a:lnTo>
                  <a:close/>
                </a:path>
                <a:path w="2355215" h="845819">
                  <a:moveTo>
                    <a:pt x="509676" y="348742"/>
                  </a:moveTo>
                  <a:lnTo>
                    <a:pt x="408813" y="348742"/>
                  </a:lnTo>
                  <a:lnTo>
                    <a:pt x="408813" y="363982"/>
                  </a:lnTo>
                  <a:lnTo>
                    <a:pt x="408813" y="365252"/>
                  </a:lnTo>
                  <a:lnTo>
                    <a:pt x="489648" y="365252"/>
                  </a:lnTo>
                  <a:lnTo>
                    <a:pt x="489648" y="374142"/>
                  </a:lnTo>
                  <a:lnTo>
                    <a:pt x="489483" y="374142"/>
                  </a:lnTo>
                  <a:lnTo>
                    <a:pt x="489483" y="379222"/>
                  </a:lnTo>
                  <a:lnTo>
                    <a:pt x="489254" y="379222"/>
                  </a:lnTo>
                  <a:lnTo>
                    <a:pt x="489254" y="385572"/>
                  </a:lnTo>
                  <a:lnTo>
                    <a:pt x="488861" y="385572"/>
                  </a:lnTo>
                  <a:lnTo>
                    <a:pt x="488861" y="394462"/>
                  </a:lnTo>
                  <a:lnTo>
                    <a:pt x="488530" y="394462"/>
                  </a:lnTo>
                  <a:lnTo>
                    <a:pt x="488530" y="397002"/>
                  </a:lnTo>
                  <a:lnTo>
                    <a:pt x="487959" y="397002"/>
                  </a:lnTo>
                  <a:lnTo>
                    <a:pt x="487959" y="410972"/>
                  </a:lnTo>
                  <a:lnTo>
                    <a:pt x="507504" y="410972"/>
                  </a:lnTo>
                  <a:lnTo>
                    <a:pt x="507504" y="397002"/>
                  </a:lnTo>
                  <a:lnTo>
                    <a:pt x="508101" y="397002"/>
                  </a:lnTo>
                  <a:lnTo>
                    <a:pt x="508101" y="394462"/>
                  </a:lnTo>
                  <a:lnTo>
                    <a:pt x="508419" y="394462"/>
                  </a:lnTo>
                  <a:lnTo>
                    <a:pt x="508419" y="385572"/>
                  </a:lnTo>
                  <a:lnTo>
                    <a:pt x="508838" y="385572"/>
                  </a:lnTo>
                  <a:lnTo>
                    <a:pt x="508838" y="379222"/>
                  </a:lnTo>
                  <a:lnTo>
                    <a:pt x="509117" y="379222"/>
                  </a:lnTo>
                  <a:lnTo>
                    <a:pt x="509117" y="374142"/>
                  </a:lnTo>
                  <a:lnTo>
                    <a:pt x="509358" y="374142"/>
                  </a:lnTo>
                  <a:lnTo>
                    <a:pt x="509358" y="365252"/>
                  </a:lnTo>
                  <a:lnTo>
                    <a:pt x="509549" y="365252"/>
                  </a:lnTo>
                  <a:lnTo>
                    <a:pt x="509549" y="363982"/>
                  </a:lnTo>
                  <a:lnTo>
                    <a:pt x="509676" y="363982"/>
                  </a:lnTo>
                  <a:lnTo>
                    <a:pt x="509676" y="348742"/>
                  </a:lnTo>
                  <a:close/>
                </a:path>
                <a:path w="2355215" h="845819">
                  <a:moveTo>
                    <a:pt x="521843" y="690118"/>
                  </a:moveTo>
                  <a:lnTo>
                    <a:pt x="501904" y="690118"/>
                  </a:lnTo>
                  <a:lnTo>
                    <a:pt x="501904" y="750697"/>
                  </a:lnTo>
                  <a:lnTo>
                    <a:pt x="487807" y="750697"/>
                  </a:lnTo>
                  <a:lnTo>
                    <a:pt x="487807" y="693166"/>
                  </a:lnTo>
                  <a:lnTo>
                    <a:pt x="467995" y="693166"/>
                  </a:lnTo>
                  <a:lnTo>
                    <a:pt x="467995" y="840486"/>
                  </a:lnTo>
                  <a:lnTo>
                    <a:pt x="487807" y="840486"/>
                  </a:lnTo>
                  <a:lnTo>
                    <a:pt x="487807" y="767588"/>
                  </a:lnTo>
                  <a:lnTo>
                    <a:pt x="501904" y="767588"/>
                  </a:lnTo>
                  <a:lnTo>
                    <a:pt x="501904" y="845058"/>
                  </a:lnTo>
                  <a:lnTo>
                    <a:pt x="521843" y="845058"/>
                  </a:lnTo>
                  <a:lnTo>
                    <a:pt x="521843" y="767588"/>
                  </a:lnTo>
                  <a:lnTo>
                    <a:pt x="521843" y="750697"/>
                  </a:lnTo>
                  <a:lnTo>
                    <a:pt x="521843" y="690118"/>
                  </a:lnTo>
                  <a:close/>
                </a:path>
                <a:path w="2355215" h="845819">
                  <a:moveTo>
                    <a:pt x="530860" y="411480"/>
                  </a:moveTo>
                  <a:lnTo>
                    <a:pt x="386969" y="411480"/>
                  </a:lnTo>
                  <a:lnTo>
                    <a:pt x="386969" y="428625"/>
                  </a:lnTo>
                  <a:lnTo>
                    <a:pt x="447548" y="428625"/>
                  </a:lnTo>
                  <a:lnTo>
                    <a:pt x="447548" y="497078"/>
                  </a:lnTo>
                  <a:lnTo>
                    <a:pt x="467741" y="497078"/>
                  </a:lnTo>
                  <a:lnTo>
                    <a:pt x="467741" y="428625"/>
                  </a:lnTo>
                  <a:lnTo>
                    <a:pt x="530860" y="428625"/>
                  </a:lnTo>
                  <a:lnTo>
                    <a:pt x="530860" y="411480"/>
                  </a:lnTo>
                  <a:close/>
                </a:path>
                <a:path w="2355215" h="845819">
                  <a:moveTo>
                    <a:pt x="646430" y="757809"/>
                  </a:moveTo>
                  <a:lnTo>
                    <a:pt x="614032" y="734466"/>
                  </a:lnTo>
                  <a:lnTo>
                    <a:pt x="607822" y="694944"/>
                  </a:lnTo>
                  <a:lnTo>
                    <a:pt x="587629" y="694944"/>
                  </a:lnTo>
                  <a:lnTo>
                    <a:pt x="587629" y="714248"/>
                  </a:lnTo>
                  <a:lnTo>
                    <a:pt x="586955" y="721537"/>
                  </a:lnTo>
                  <a:lnTo>
                    <a:pt x="564476" y="754888"/>
                  </a:lnTo>
                  <a:lnTo>
                    <a:pt x="548894" y="764032"/>
                  </a:lnTo>
                  <a:lnTo>
                    <a:pt x="563626" y="778510"/>
                  </a:lnTo>
                  <a:lnTo>
                    <a:pt x="595376" y="749935"/>
                  </a:lnTo>
                  <a:lnTo>
                    <a:pt x="598170" y="744474"/>
                  </a:lnTo>
                  <a:lnTo>
                    <a:pt x="604596" y="753033"/>
                  </a:lnTo>
                  <a:lnTo>
                    <a:pt x="612622" y="760768"/>
                  </a:lnTo>
                  <a:lnTo>
                    <a:pt x="622261" y="767702"/>
                  </a:lnTo>
                  <a:lnTo>
                    <a:pt x="633476" y="773811"/>
                  </a:lnTo>
                  <a:lnTo>
                    <a:pt x="646430" y="757809"/>
                  </a:lnTo>
                  <a:close/>
                </a:path>
                <a:path w="2355215" h="845819">
                  <a:moveTo>
                    <a:pt x="673735" y="345821"/>
                  </a:moveTo>
                  <a:lnTo>
                    <a:pt x="653669" y="345821"/>
                  </a:lnTo>
                  <a:lnTo>
                    <a:pt x="653669" y="360172"/>
                  </a:lnTo>
                  <a:lnTo>
                    <a:pt x="593344" y="360172"/>
                  </a:lnTo>
                  <a:lnTo>
                    <a:pt x="593344" y="346202"/>
                  </a:lnTo>
                  <a:lnTo>
                    <a:pt x="573278" y="346202"/>
                  </a:lnTo>
                  <a:lnTo>
                    <a:pt x="573278" y="360172"/>
                  </a:lnTo>
                  <a:lnTo>
                    <a:pt x="573278" y="376682"/>
                  </a:lnTo>
                  <a:lnTo>
                    <a:pt x="573278" y="389382"/>
                  </a:lnTo>
                  <a:lnTo>
                    <a:pt x="573278" y="405892"/>
                  </a:lnTo>
                  <a:lnTo>
                    <a:pt x="673735" y="405892"/>
                  </a:lnTo>
                  <a:lnTo>
                    <a:pt x="673735" y="389382"/>
                  </a:lnTo>
                  <a:lnTo>
                    <a:pt x="673735" y="377190"/>
                  </a:lnTo>
                  <a:lnTo>
                    <a:pt x="653669" y="377190"/>
                  </a:lnTo>
                  <a:lnTo>
                    <a:pt x="653669" y="389382"/>
                  </a:lnTo>
                  <a:lnTo>
                    <a:pt x="593344" y="389382"/>
                  </a:lnTo>
                  <a:lnTo>
                    <a:pt x="593344" y="376682"/>
                  </a:lnTo>
                  <a:lnTo>
                    <a:pt x="673735" y="376682"/>
                  </a:lnTo>
                  <a:lnTo>
                    <a:pt x="673735" y="360680"/>
                  </a:lnTo>
                  <a:lnTo>
                    <a:pt x="673735" y="360172"/>
                  </a:lnTo>
                  <a:lnTo>
                    <a:pt x="673735" y="345821"/>
                  </a:lnTo>
                  <a:close/>
                </a:path>
                <a:path w="2355215" h="845819">
                  <a:moveTo>
                    <a:pt x="676275" y="475742"/>
                  </a:moveTo>
                  <a:lnTo>
                    <a:pt x="592963" y="475742"/>
                  </a:lnTo>
                  <a:lnTo>
                    <a:pt x="592963" y="446532"/>
                  </a:lnTo>
                  <a:lnTo>
                    <a:pt x="572770" y="446532"/>
                  </a:lnTo>
                  <a:lnTo>
                    <a:pt x="572770" y="475742"/>
                  </a:lnTo>
                  <a:lnTo>
                    <a:pt x="572770" y="493522"/>
                  </a:lnTo>
                  <a:lnTo>
                    <a:pt x="676275" y="493522"/>
                  </a:lnTo>
                  <a:lnTo>
                    <a:pt x="676275" y="475742"/>
                  </a:lnTo>
                  <a:close/>
                </a:path>
                <a:path w="2355215" h="845819">
                  <a:moveTo>
                    <a:pt x="678942" y="813562"/>
                  </a:moveTo>
                  <a:lnTo>
                    <a:pt x="678078" y="806894"/>
                  </a:lnTo>
                  <a:lnTo>
                    <a:pt x="675525" y="800963"/>
                  </a:lnTo>
                  <a:lnTo>
                    <a:pt x="674509" y="799719"/>
                  </a:lnTo>
                  <a:lnTo>
                    <a:pt x="671271" y="795743"/>
                  </a:lnTo>
                  <a:lnTo>
                    <a:pt x="665353" y="791210"/>
                  </a:lnTo>
                  <a:lnTo>
                    <a:pt x="658241" y="787768"/>
                  </a:lnTo>
                  <a:lnTo>
                    <a:pt x="658241" y="813562"/>
                  </a:lnTo>
                  <a:lnTo>
                    <a:pt x="656285" y="819734"/>
                  </a:lnTo>
                  <a:lnTo>
                    <a:pt x="650455" y="824141"/>
                  </a:lnTo>
                  <a:lnTo>
                    <a:pt x="640765" y="826782"/>
                  </a:lnTo>
                  <a:lnTo>
                    <a:pt x="627253" y="827659"/>
                  </a:lnTo>
                  <a:lnTo>
                    <a:pt x="613765" y="826782"/>
                  </a:lnTo>
                  <a:lnTo>
                    <a:pt x="604164" y="824141"/>
                  </a:lnTo>
                  <a:lnTo>
                    <a:pt x="598424" y="819734"/>
                  </a:lnTo>
                  <a:lnTo>
                    <a:pt x="596519" y="813562"/>
                  </a:lnTo>
                  <a:lnTo>
                    <a:pt x="598424" y="807491"/>
                  </a:lnTo>
                  <a:lnTo>
                    <a:pt x="604164" y="803173"/>
                  </a:lnTo>
                  <a:lnTo>
                    <a:pt x="613765" y="800582"/>
                  </a:lnTo>
                  <a:lnTo>
                    <a:pt x="627253" y="799719"/>
                  </a:lnTo>
                  <a:lnTo>
                    <a:pt x="640765" y="800582"/>
                  </a:lnTo>
                  <a:lnTo>
                    <a:pt x="650455" y="803173"/>
                  </a:lnTo>
                  <a:lnTo>
                    <a:pt x="656285" y="807491"/>
                  </a:lnTo>
                  <a:lnTo>
                    <a:pt x="658241" y="813562"/>
                  </a:lnTo>
                  <a:lnTo>
                    <a:pt x="658241" y="787768"/>
                  </a:lnTo>
                  <a:lnTo>
                    <a:pt x="657821" y="787565"/>
                  </a:lnTo>
                  <a:lnTo>
                    <a:pt x="648970" y="784987"/>
                  </a:lnTo>
                  <a:lnTo>
                    <a:pt x="638771" y="783463"/>
                  </a:lnTo>
                  <a:lnTo>
                    <a:pt x="627253" y="782955"/>
                  </a:lnTo>
                  <a:lnTo>
                    <a:pt x="615721" y="783488"/>
                  </a:lnTo>
                  <a:lnTo>
                    <a:pt x="578993" y="801014"/>
                  </a:lnTo>
                  <a:lnTo>
                    <a:pt x="575564" y="813562"/>
                  </a:lnTo>
                  <a:lnTo>
                    <a:pt x="576338" y="819734"/>
                  </a:lnTo>
                  <a:lnTo>
                    <a:pt x="615581" y="843902"/>
                  </a:lnTo>
                  <a:lnTo>
                    <a:pt x="627253" y="844423"/>
                  </a:lnTo>
                  <a:lnTo>
                    <a:pt x="638848" y="843902"/>
                  </a:lnTo>
                  <a:lnTo>
                    <a:pt x="674370" y="827659"/>
                  </a:lnTo>
                  <a:lnTo>
                    <a:pt x="675525" y="826236"/>
                  </a:lnTo>
                  <a:lnTo>
                    <a:pt x="678078" y="820254"/>
                  </a:lnTo>
                  <a:lnTo>
                    <a:pt x="678942" y="813562"/>
                  </a:lnTo>
                  <a:close/>
                </a:path>
                <a:path w="2355215" h="845819">
                  <a:moveTo>
                    <a:pt x="695452" y="418719"/>
                  </a:moveTo>
                  <a:lnTo>
                    <a:pt x="551561" y="418719"/>
                  </a:lnTo>
                  <a:lnTo>
                    <a:pt x="551561" y="435737"/>
                  </a:lnTo>
                  <a:lnTo>
                    <a:pt x="613283" y="435737"/>
                  </a:lnTo>
                  <a:lnTo>
                    <a:pt x="613283" y="465709"/>
                  </a:lnTo>
                  <a:lnTo>
                    <a:pt x="633476" y="465709"/>
                  </a:lnTo>
                  <a:lnTo>
                    <a:pt x="633476" y="435737"/>
                  </a:lnTo>
                  <a:lnTo>
                    <a:pt x="695452" y="435737"/>
                  </a:lnTo>
                  <a:lnTo>
                    <a:pt x="695452" y="418719"/>
                  </a:lnTo>
                  <a:close/>
                </a:path>
                <a:path w="2355215" h="845819">
                  <a:moveTo>
                    <a:pt x="700024" y="728091"/>
                  </a:moveTo>
                  <a:lnTo>
                    <a:pt x="676402" y="728091"/>
                  </a:lnTo>
                  <a:lnTo>
                    <a:pt x="676402" y="690118"/>
                  </a:lnTo>
                  <a:lnTo>
                    <a:pt x="656209" y="690118"/>
                  </a:lnTo>
                  <a:lnTo>
                    <a:pt x="656209" y="780542"/>
                  </a:lnTo>
                  <a:lnTo>
                    <a:pt x="676402" y="780542"/>
                  </a:lnTo>
                  <a:lnTo>
                    <a:pt x="676402" y="745109"/>
                  </a:lnTo>
                  <a:lnTo>
                    <a:pt x="700024" y="745109"/>
                  </a:lnTo>
                  <a:lnTo>
                    <a:pt x="700024" y="728091"/>
                  </a:lnTo>
                  <a:close/>
                </a:path>
                <a:path w="2355215" h="845819">
                  <a:moveTo>
                    <a:pt x="1819402" y="454914"/>
                  </a:moveTo>
                  <a:lnTo>
                    <a:pt x="1815465" y="448437"/>
                  </a:lnTo>
                  <a:lnTo>
                    <a:pt x="1811350" y="446024"/>
                  </a:lnTo>
                  <a:lnTo>
                    <a:pt x="1807845" y="443966"/>
                  </a:lnTo>
                  <a:lnTo>
                    <a:pt x="1807845" y="457708"/>
                  </a:lnTo>
                  <a:lnTo>
                    <a:pt x="1807845" y="468630"/>
                  </a:lnTo>
                  <a:lnTo>
                    <a:pt x="1804924" y="472821"/>
                  </a:lnTo>
                  <a:lnTo>
                    <a:pt x="1773428" y="480568"/>
                  </a:lnTo>
                  <a:lnTo>
                    <a:pt x="1765465" y="480288"/>
                  </a:lnTo>
                  <a:lnTo>
                    <a:pt x="1738884" y="468630"/>
                  </a:lnTo>
                  <a:lnTo>
                    <a:pt x="1738884" y="457708"/>
                  </a:lnTo>
                  <a:lnTo>
                    <a:pt x="1773428" y="446024"/>
                  </a:lnTo>
                  <a:lnTo>
                    <a:pt x="1781390" y="446316"/>
                  </a:lnTo>
                  <a:lnTo>
                    <a:pt x="1807845" y="457708"/>
                  </a:lnTo>
                  <a:lnTo>
                    <a:pt x="1807845" y="443966"/>
                  </a:lnTo>
                  <a:lnTo>
                    <a:pt x="1773428" y="436626"/>
                  </a:lnTo>
                  <a:lnTo>
                    <a:pt x="1762925" y="437083"/>
                  </a:lnTo>
                  <a:lnTo>
                    <a:pt x="1727327" y="454914"/>
                  </a:lnTo>
                  <a:lnTo>
                    <a:pt x="1727327" y="471551"/>
                  </a:lnTo>
                  <a:lnTo>
                    <a:pt x="1762874" y="489521"/>
                  </a:lnTo>
                  <a:lnTo>
                    <a:pt x="1773428" y="489966"/>
                  </a:lnTo>
                  <a:lnTo>
                    <a:pt x="1783905" y="489521"/>
                  </a:lnTo>
                  <a:lnTo>
                    <a:pt x="1793062" y="488175"/>
                  </a:lnTo>
                  <a:lnTo>
                    <a:pt x="1800910" y="485952"/>
                  </a:lnTo>
                  <a:lnTo>
                    <a:pt x="1807464" y="482854"/>
                  </a:lnTo>
                  <a:lnTo>
                    <a:pt x="1811248" y="480568"/>
                  </a:lnTo>
                  <a:lnTo>
                    <a:pt x="1815465" y="478028"/>
                  </a:lnTo>
                  <a:lnTo>
                    <a:pt x="1819402" y="471551"/>
                  </a:lnTo>
                  <a:lnTo>
                    <a:pt x="1819402" y="454914"/>
                  </a:lnTo>
                  <a:close/>
                </a:path>
                <a:path w="2355215" h="845819">
                  <a:moveTo>
                    <a:pt x="1832991" y="391033"/>
                  </a:moveTo>
                  <a:lnTo>
                    <a:pt x="1791398" y="376237"/>
                  </a:lnTo>
                  <a:lnTo>
                    <a:pt x="1779524" y="361950"/>
                  </a:lnTo>
                  <a:lnTo>
                    <a:pt x="1825117" y="361950"/>
                  </a:lnTo>
                  <a:lnTo>
                    <a:pt x="1825117" y="351917"/>
                  </a:lnTo>
                  <a:lnTo>
                    <a:pt x="1721612" y="351917"/>
                  </a:lnTo>
                  <a:lnTo>
                    <a:pt x="1721612" y="361950"/>
                  </a:lnTo>
                  <a:lnTo>
                    <a:pt x="1767459" y="361950"/>
                  </a:lnTo>
                  <a:lnTo>
                    <a:pt x="1764880" y="366928"/>
                  </a:lnTo>
                  <a:lnTo>
                    <a:pt x="1731657" y="387819"/>
                  </a:lnTo>
                  <a:lnTo>
                    <a:pt x="1713738" y="391033"/>
                  </a:lnTo>
                  <a:lnTo>
                    <a:pt x="1720329" y="400050"/>
                  </a:lnTo>
                  <a:lnTo>
                    <a:pt x="1760080" y="384771"/>
                  </a:lnTo>
                  <a:lnTo>
                    <a:pt x="1773542" y="373126"/>
                  </a:lnTo>
                  <a:lnTo>
                    <a:pt x="1776920" y="377304"/>
                  </a:lnTo>
                  <a:lnTo>
                    <a:pt x="1810080" y="396087"/>
                  </a:lnTo>
                  <a:lnTo>
                    <a:pt x="1827149" y="400177"/>
                  </a:lnTo>
                  <a:lnTo>
                    <a:pt x="1832991" y="391033"/>
                  </a:lnTo>
                  <a:close/>
                </a:path>
                <a:path w="2355215" h="845819">
                  <a:moveTo>
                    <a:pt x="1839976" y="415544"/>
                  </a:moveTo>
                  <a:lnTo>
                    <a:pt x="1779016" y="415544"/>
                  </a:lnTo>
                  <a:lnTo>
                    <a:pt x="1779016" y="394589"/>
                  </a:lnTo>
                  <a:lnTo>
                    <a:pt x="1767713" y="394589"/>
                  </a:lnTo>
                  <a:lnTo>
                    <a:pt x="1767713" y="415544"/>
                  </a:lnTo>
                  <a:lnTo>
                    <a:pt x="1706753" y="415544"/>
                  </a:lnTo>
                  <a:lnTo>
                    <a:pt x="1706753" y="425577"/>
                  </a:lnTo>
                  <a:lnTo>
                    <a:pt x="1839976" y="425577"/>
                  </a:lnTo>
                  <a:lnTo>
                    <a:pt x="1839976" y="415544"/>
                  </a:lnTo>
                  <a:close/>
                </a:path>
                <a:path w="2355215" h="845819">
                  <a:moveTo>
                    <a:pt x="1938528" y="398018"/>
                  </a:moveTo>
                  <a:lnTo>
                    <a:pt x="1935353" y="391922"/>
                  </a:lnTo>
                  <a:lnTo>
                    <a:pt x="1931835" y="389255"/>
                  </a:lnTo>
                  <a:lnTo>
                    <a:pt x="1929003" y="387096"/>
                  </a:lnTo>
                  <a:lnTo>
                    <a:pt x="1927606" y="386245"/>
                  </a:lnTo>
                  <a:lnTo>
                    <a:pt x="1927606" y="400685"/>
                  </a:lnTo>
                  <a:lnTo>
                    <a:pt x="1927606" y="409956"/>
                  </a:lnTo>
                  <a:lnTo>
                    <a:pt x="1925447" y="413766"/>
                  </a:lnTo>
                  <a:lnTo>
                    <a:pt x="1921002" y="416814"/>
                  </a:lnTo>
                  <a:lnTo>
                    <a:pt x="1916557" y="419735"/>
                  </a:lnTo>
                  <a:lnTo>
                    <a:pt x="1910588" y="421259"/>
                  </a:lnTo>
                  <a:lnTo>
                    <a:pt x="1895475" y="421259"/>
                  </a:lnTo>
                  <a:lnTo>
                    <a:pt x="1889506" y="419735"/>
                  </a:lnTo>
                  <a:lnTo>
                    <a:pt x="1880743" y="413766"/>
                  </a:lnTo>
                  <a:lnTo>
                    <a:pt x="1878457" y="409956"/>
                  </a:lnTo>
                  <a:lnTo>
                    <a:pt x="1878457" y="400685"/>
                  </a:lnTo>
                  <a:lnTo>
                    <a:pt x="1880743" y="396875"/>
                  </a:lnTo>
                  <a:lnTo>
                    <a:pt x="1889379" y="390779"/>
                  </a:lnTo>
                  <a:lnTo>
                    <a:pt x="1895475" y="389255"/>
                  </a:lnTo>
                  <a:lnTo>
                    <a:pt x="1910715" y="389255"/>
                  </a:lnTo>
                  <a:lnTo>
                    <a:pt x="1916684" y="390779"/>
                  </a:lnTo>
                  <a:lnTo>
                    <a:pt x="1921129" y="393827"/>
                  </a:lnTo>
                  <a:lnTo>
                    <a:pt x="1925447" y="396875"/>
                  </a:lnTo>
                  <a:lnTo>
                    <a:pt x="1927606" y="400685"/>
                  </a:lnTo>
                  <a:lnTo>
                    <a:pt x="1927606" y="386245"/>
                  </a:lnTo>
                  <a:lnTo>
                    <a:pt x="1923808" y="383921"/>
                  </a:lnTo>
                  <a:lnTo>
                    <a:pt x="1917763" y="381609"/>
                  </a:lnTo>
                  <a:lnTo>
                    <a:pt x="1910854" y="380212"/>
                  </a:lnTo>
                  <a:lnTo>
                    <a:pt x="1903095" y="379730"/>
                  </a:lnTo>
                  <a:lnTo>
                    <a:pt x="1895322" y="380212"/>
                  </a:lnTo>
                  <a:lnTo>
                    <a:pt x="1867535" y="398018"/>
                  </a:lnTo>
                  <a:lnTo>
                    <a:pt x="1867535" y="412623"/>
                  </a:lnTo>
                  <a:lnTo>
                    <a:pt x="1902968" y="430657"/>
                  </a:lnTo>
                  <a:lnTo>
                    <a:pt x="1910740" y="430212"/>
                  </a:lnTo>
                  <a:lnTo>
                    <a:pt x="1917700" y="428853"/>
                  </a:lnTo>
                  <a:lnTo>
                    <a:pt x="1923783" y="426593"/>
                  </a:lnTo>
                  <a:lnTo>
                    <a:pt x="1929003" y="423418"/>
                  </a:lnTo>
                  <a:lnTo>
                    <a:pt x="1931758" y="421259"/>
                  </a:lnTo>
                  <a:lnTo>
                    <a:pt x="1935353" y="418465"/>
                  </a:lnTo>
                  <a:lnTo>
                    <a:pt x="1938451" y="412623"/>
                  </a:lnTo>
                  <a:lnTo>
                    <a:pt x="1938528" y="398018"/>
                  </a:lnTo>
                  <a:close/>
                </a:path>
                <a:path w="2355215" h="845819">
                  <a:moveTo>
                    <a:pt x="1945132" y="362839"/>
                  </a:moveTo>
                  <a:lnTo>
                    <a:pt x="1908175" y="362839"/>
                  </a:lnTo>
                  <a:lnTo>
                    <a:pt x="1908175" y="345948"/>
                  </a:lnTo>
                  <a:lnTo>
                    <a:pt x="1897126" y="345948"/>
                  </a:lnTo>
                  <a:lnTo>
                    <a:pt x="1897126" y="362839"/>
                  </a:lnTo>
                  <a:lnTo>
                    <a:pt x="1860169" y="362839"/>
                  </a:lnTo>
                  <a:lnTo>
                    <a:pt x="1860169" y="372618"/>
                  </a:lnTo>
                  <a:lnTo>
                    <a:pt x="1945132" y="372618"/>
                  </a:lnTo>
                  <a:lnTo>
                    <a:pt x="1945132" y="362839"/>
                  </a:lnTo>
                  <a:close/>
                </a:path>
                <a:path w="2355215" h="845819">
                  <a:moveTo>
                    <a:pt x="1970278" y="106934"/>
                  </a:moveTo>
                  <a:lnTo>
                    <a:pt x="1966341" y="100457"/>
                  </a:lnTo>
                  <a:lnTo>
                    <a:pt x="1962226" y="98044"/>
                  </a:lnTo>
                  <a:lnTo>
                    <a:pt x="1958721" y="95986"/>
                  </a:lnTo>
                  <a:lnTo>
                    <a:pt x="1958721" y="109728"/>
                  </a:lnTo>
                  <a:lnTo>
                    <a:pt x="1958721" y="120650"/>
                  </a:lnTo>
                  <a:lnTo>
                    <a:pt x="1955800" y="124841"/>
                  </a:lnTo>
                  <a:lnTo>
                    <a:pt x="1924304" y="132588"/>
                  </a:lnTo>
                  <a:lnTo>
                    <a:pt x="1916341" y="132308"/>
                  </a:lnTo>
                  <a:lnTo>
                    <a:pt x="1889760" y="120650"/>
                  </a:lnTo>
                  <a:lnTo>
                    <a:pt x="1889760" y="109728"/>
                  </a:lnTo>
                  <a:lnTo>
                    <a:pt x="1924304" y="98044"/>
                  </a:lnTo>
                  <a:lnTo>
                    <a:pt x="1932266" y="98336"/>
                  </a:lnTo>
                  <a:lnTo>
                    <a:pt x="1958721" y="109728"/>
                  </a:lnTo>
                  <a:lnTo>
                    <a:pt x="1958721" y="95986"/>
                  </a:lnTo>
                  <a:lnTo>
                    <a:pt x="1924304" y="88646"/>
                  </a:lnTo>
                  <a:lnTo>
                    <a:pt x="1913801" y="89103"/>
                  </a:lnTo>
                  <a:lnTo>
                    <a:pt x="1878203" y="106934"/>
                  </a:lnTo>
                  <a:lnTo>
                    <a:pt x="1878203" y="123571"/>
                  </a:lnTo>
                  <a:lnTo>
                    <a:pt x="1913750" y="141541"/>
                  </a:lnTo>
                  <a:lnTo>
                    <a:pt x="1924304" y="141986"/>
                  </a:lnTo>
                  <a:lnTo>
                    <a:pt x="1934781" y="141541"/>
                  </a:lnTo>
                  <a:lnTo>
                    <a:pt x="1943938" y="140195"/>
                  </a:lnTo>
                  <a:lnTo>
                    <a:pt x="1951786" y="137972"/>
                  </a:lnTo>
                  <a:lnTo>
                    <a:pt x="1958340" y="134874"/>
                  </a:lnTo>
                  <a:lnTo>
                    <a:pt x="1962124" y="132588"/>
                  </a:lnTo>
                  <a:lnTo>
                    <a:pt x="1966341" y="130048"/>
                  </a:lnTo>
                  <a:lnTo>
                    <a:pt x="1970278" y="123571"/>
                  </a:lnTo>
                  <a:lnTo>
                    <a:pt x="1970278" y="106934"/>
                  </a:lnTo>
                  <a:close/>
                </a:path>
                <a:path w="2355215" h="845819">
                  <a:moveTo>
                    <a:pt x="1971548" y="439801"/>
                  </a:moveTo>
                  <a:lnTo>
                    <a:pt x="1960626" y="439801"/>
                  </a:lnTo>
                  <a:lnTo>
                    <a:pt x="1960626" y="456311"/>
                  </a:lnTo>
                  <a:lnTo>
                    <a:pt x="1960626" y="465836"/>
                  </a:lnTo>
                  <a:lnTo>
                    <a:pt x="1960626" y="480187"/>
                  </a:lnTo>
                  <a:lnTo>
                    <a:pt x="1894205" y="480187"/>
                  </a:lnTo>
                  <a:lnTo>
                    <a:pt x="1894205" y="465836"/>
                  </a:lnTo>
                  <a:lnTo>
                    <a:pt x="1960626" y="465836"/>
                  </a:lnTo>
                  <a:lnTo>
                    <a:pt x="1960626" y="456311"/>
                  </a:lnTo>
                  <a:lnTo>
                    <a:pt x="1894205" y="456311"/>
                  </a:lnTo>
                  <a:lnTo>
                    <a:pt x="1894205" y="439801"/>
                  </a:lnTo>
                  <a:lnTo>
                    <a:pt x="1883283" y="439801"/>
                  </a:lnTo>
                  <a:lnTo>
                    <a:pt x="1883283" y="489966"/>
                  </a:lnTo>
                  <a:lnTo>
                    <a:pt x="1971548" y="489966"/>
                  </a:lnTo>
                  <a:lnTo>
                    <a:pt x="1971548" y="480187"/>
                  </a:lnTo>
                  <a:lnTo>
                    <a:pt x="1971548" y="465836"/>
                  </a:lnTo>
                  <a:lnTo>
                    <a:pt x="1971548" y="456311"/>
                  </a:lnTo>
                  <a:lnTo>
                    <a:pt x="1971548" y="439801"/>
                  </a:lnTo>
                  <a:close/>
                </a:path>
                <a:path w="2355215" h="845819">
                  <a:moveTo>
                    <a:pt x="1983867" y="43053"/>
                  </a:moveTo>
                  <a:lnTo>
                    <a:pt x="1942439" y="28295"/>
                  </a:lnTo>
                  <a:lnTo>
                    <a:pt x="1930400" y="13970"/>
                  </a:lnTo>
                  <a:lnTo>
                    <a:pt x="1975993" y="13970"/>
                  </a:lnTo>
                  <a:lnTo>
                    <a:pt x="1975993" y="3937"/>
                  </a:lnTo>
                  <a:lnTo>
                    <a:pt x="1872488" y="3937"/>
                  </a:lnTo>
                  <a:lnTo>
                    <a:pt x="1872488" y="13970"/>
                  </a:lnTo>
                  <a:lnTo>
                    <a:pt x="1918335" y="13970"/>
                  </a:lnTo>
                  <a:lnTo>
                    <a:pt x="1915845" y="18884"/>
                  </a:lnTo>
                  <a:lnTo>
                    <a:pt x="1882571" y="39839"/>
                  </a:lnTo>
                  <a:lnTo>
                    <a:pt x="1864614" y="43053"/>
                  </a:lnTo>
                  <a:lnTo>
                    <a:pt x="1871218" y="52070"/>
                  </a:lnTo>
                  <a:lnTo>
                    <a:pt x="1909800" y="37490"/>
                  </a:lnTo>
                  <a:lnTo>
                    <a:pt x="1924431" y="24892"/>
                  </a:lnTo>
                  <a:lnTo>
                    <a:pt x="1927948" y="29159"/>
                  </a:lnTo>
                  <a:lnTo>
                    <a:pt x="1961337" y="48298"/>
                  </a:lnTo>
                  <a:lnTo>
                    <a:pt x="1978025" y="52197"/>
                  </a:lnTo>
                  <a:lnTo>
                    <a:pt x="1983867" y="43053"/>
                  </a:lnTo>
                  <a:close/>
                </a:path>
                <a:path w="2355215" h="845819">
                  <a:moveTo>
                    <a:pt x="1990852" y="64643"/>
                  </a:moveTo>
                  <a:lnTo>
                    <a:pt x="1857629" y="64643"/>
                  </a:lnTo>
                  <a:lnTo>
                    <a:pt x="1857629" y="74676"/>
                  </a:lnTo>
                  <a:lnTo>
                    <a:pt x="1990852" y="74676"/>
                  </a:lnTo>
                  <a:lnTo>
                    <a:pt x="1990852" y="64643"/>
                  </a:lnTo>
                  <a:close/>
                </a:path>
                <a:path w="2355215" h="845819">
                  <a:moveTo>
                    <a:pt x="1991741" y="389509"/>
                  </a:moveTo>
                  <a:lnTo>
                    <a:pt x="1971548" y="389509"/>
                  </a:lnTo>
                  <a:lnTo>
                    <a:pt x="1971548" y="347980"/>
                  </a:lnTo>
                  <a:lnTo>
                    <a:pt x="1960499" y="347980"/>
                  </a:lnTo>
                  <a:lnTo>
                    <a:pt x="1960499" y="431927"/>
                  </a:lnTo>
                  <a:lnTo>
                    <a:pt x="1971548" y="431927"/>
                  </a:lnTo>
                  <a:lnTo>
                    <a:pt x="1971548" y="399415"/>
                  </a:lnTo>
                  <a:lnTo>
                    <a:pt x="1991741" y="399415"/>
                  </a:lnTo>
                  <a:lnTo>
                    <a:pt x="1991741" y="389509"/>
                  </a:lnTo>
                  <a:close/>
                </a:path>
                <a:path w="2355215" h="845819">
                  <a:moveTo>
                    <a:pt x="2108073" y="63627"/>
                  </a:moveTo>
                  <a:lnTo>
                    <a:pt x="2107476" y="54737"/>
                  </a:lnTo>
                  <a:lnTo>
                    <a:pt x="2107438" y="54102"/>
                  </a:lnTo>
                  <a:lnTo>
                    <a:pt x="2104136" y="54356"/>
                  </a:lnTo>
                  <a:lnTo>
                    <a:pt x="2099564" y="54610"/>
                  </a:lnTo>
                  <a:lnTo>
                    <a:pt x="2093722" y="54737"/>
                  </a:lnTo>
                  <a:lnTo>
                    <a:pt x="2094230" y="45262"/>
                  </a:lnTo>
                  <a:lnTo>
                    <a:pt x="2094636" y="34188"/>
                  </a:lnTo>
                  <a:lnTo>
                    <a:pt x="2094890" y="21501"/>
                  </a:lnTo>
                  <a:lnTo>
                    <a:pt x="2094992" y="7239"/>
                  </a:lnTo>
                  <a:lnTo>
                    <a:pt x="2026920" y="7239"/>
                  </a:lnTo>
                  <a:lnTo>
                    <a:pt x="2026920" y="17145"/>
                  </a:lnTo>
                  <a:lnTo>
                    <a:pt x="2083816" y="17145"/>
                  </a:lnTo>
                  <a:lnTo>
                    <a:pt x="2083739" y="28460"/>
                  </a:lnTo>
                  <a:lnTo>
                    <a:pt x="2050148" y="56108"/>
                  </a:lnTo>
                  <a:lnTo>
                    <a:pt x="2013585" y="56388"/>
                  </a:lnTo>
                  <a:lnTo>
                    <a:pt x="2015109" y="66802"/>
                  </a:lnTo>
                  <a:lnTo>
                    <a:pt x="2022792" y="66751"/>
                  </a:lnTo>
                  <a:lnTo>
                    <a:pt x="2043696" y="66268"/>
                  </a:lnTo>
                  <a:lnTo>
                    <a:pt x="2056892" y="65786"/>
                  </a:lnTo>
                  <a:lnTo>
                    <a:pt x="2056892" y="104013"/>
                  </a:lnTo>
                  <a:lnTo>
                    <a:pt x="2067814" y="104013"/>
                  </a:lnTo>
                  <a:lnTo>
                    <a:pt x="2067814" y="65786"/>
                  </a:lnTo>
                  <a:lnTo>
                    <a:pt x="2067814" y="65405"/>
                  </a:lnTo>
                  <a:lnTo>
                    <a:pt x="2102192" y="64020"/>
                  </a:lnTo>
                  <a:lnTo>
                    <a:pt x="2108073" y="63627"/>
                  </a:lnTo>
                  <a:close/>
                </a:path>
                <a:path w="2355215" h="845819">
                  <a:moveTo>
                    <a:pt x="2130298" y="0"/>
                  </a:moveTo>
                  <a:lnTo>
                    <a:pt x="2118995" y="0"/>
                  </a:lnTo>
                  <a:lnTo>
                    <a:pt x="2118995" y="78613"/>
                  </a:lnTo>
                  <a:lnTo>
                    <a:pt x="2088007" y="78613"/>
                  </a:lnTo>
                  <a:lnTo>
                    <a:pt x="2088007" y="88138"/>
                  </a:lnTo>
                  <a:lnTo>
                    <a:pt x="2118995" y="88138"/>
                  </a:lnTo>
                  <a:lnTo>
                    <a:pt x="2118995" y="111506"/>
                  </a:lnTo>
                  <a:lnTo>
                    <a:pt x="2130298" y="111506"/>
                  </a:lnTo>
                  <a:lnTo>
                    <a:pt x="2130298" y="0"/>
                  </a:lnTo>
                  <a:close/>
                </a:path>
                <a:path w="2355215" h="845819">
                  <a:moveTo>
                    <a:pt x="2133854" y="129286"/>
                  </a:moveTo>
                  <a:lnTo>
                    <a:pt x="2047113" y="129286"/>
                  </a:lnTo>
                  <a:lnTo>
                    <a:pt x="2047113" y="96266"/>
                  </a:lnTo>
                  <a:lnTo>
                    <a:pt x="2035937" y="96266"/>
                  </a:lnTo>
                  <a:lnTo>
                    <a:pt x="2035937" y="139192"/>
                  </a:lnTo>
                  <a:lnTo>
                    <a:pt x="2133854" y="139192"/>
                  </a:lnTo>
                  <a:lnTo>
                    <a:pt x="2133854" y="129286"/>
                  </a:lnTo>
                  <a:close/>
                </a:path>
                <a:path w="2355215" h="845819">
                  <a:moveTo>
                    <a:pt x="2151888" y="355219"/>
                  </a:moveTo>
                  <a:lnTo>
                    <a:pt x="2074164" y="355219"/>
                  </a:lnTo>
                  <a:lnTo>
                    <a:pt x="2074164" y="364998"/>
                  </a:lnTo>
                  <a:lnTo>
                    <a:pt x="2151888" y="364998"/>
                  </a:lnTo>
                  <a:lnTo>
                    <a:pt x="2151888" y="355219"/>
                  </a:lnTo>
                  <a:close/>
                </a:path>
                <a:path w="2355215" h="845819">
                  <a:moveTo>
                    <a:pt x="2157857" y="424561"/>
                  </a:moveTo>
                  <a:lnTo>
                    <a:pt x="2157209" y="416560"/>
                  </a:lnTo>
                  <a:lnTo>
                    <a:pt x="2157095" y="415036"/>
                  </a:lnTo>
                  <a:lnTo>
                    <a:pt x="2151126" y="416052"/>
                  </a:lnTo>
                  <a:lnTo>
                    <a:pt x="2143633" y="416560"/>
                  </a:lnTo>
                  <a:lnTo>
                    <a:pt x="2134743" y="416560"/>
                  </a:lnTo>
                  <a:lnTo>
                    <a:pt x="2136521" y="371475"/>
                  </a:lnTo>
                  <a:lnTo>
                    <a:pt x="2125726" y="371475"/>
                  </a:lnTo>
                  <a:lnTo>
                    <a:pt x="2124329" y="416687"/>
                  </a:lnTo>
                  <a:lnTo>
                    <a:pt x="2100707" y="416687"/>
                  </a:lnTo>
                  <a:lnTo>
                    <a:pt x="2099310" y="371475"/>
                  </a:lnTo>
                  <a:lnTo>
                    <a:pt x="2088515" y="371475"/>
                  </a:lnTo>
                  <a:lnTo>
                    <a:pt x="2090166" y="416687"/>
                  </a:lnTo>
                  <a:lnTo>
                    <a:pt x="2070735" y="416687"/>
                  </a:lnTo>
                  <a:lnTo>
                    <a:pt x="2070735" y="426466"/>
                  </a:lnTo>
                  <a:lnTo>
                    <a:pt x="2132203" y="426466"/>
                  </a:lnTo>
                  <a:lnTo>
                    <a:pt x="2139937" y="426351"/>
                  </a:lnTo>
                  <a:lnTo>
                    <a:pt x="2146782" y="425996"/>
                  </a:lnTo>
                  <a:lnTo>
                    <a:pt x="2152751" y="425399"/>
                  </a:lnTo>
                  <a:lnTo>
                    <a:pt x="2157857" y="424561"/>
                  </a:lnTo>
                  <a:close/>
                </a:path>
                <a:path w="2355215" h="845819">
                  <a:moveTo>
                    <a:pt x="2184273" y="347980"/>
                  </a:moveTo>
                  <a:lnTo>
                    <a:pt x="2173097" y="347980"/>
                  </a:lnTo>
                  <a:lnTo>
                    <a:pt x="2173097" y="374142"/>
                  </a:lnTo>
                  <a:lnTo>
                    <a:pt x="2147824" y="374142"/>
                  </a:lnTo>
                  <a:lnTo>
                    <a:pt x="2147824" y="383540"/>
                  </a:lnTo>
                  <a:lnTo>
                    <a:pt x="2173097" y="383540"/>
                  </a:lnTo>
                  <a:lnTo>
                    <a:pt x="2173097" y="397383"/>
                  </a:lnTo>
                  <a:lnTo>
                    <a:pt x="2147824" y="397383"/>
                  </a:lnTo>
                  <a:lnTo>
                    <a:pt x="2147824" y="406781"/>
                  </a:lnTo>
                  <a:lnTo>
                    <a:pt x="2173097" y="406781"/>
                  </a:lnTo>
                  <a:lnTo>
                    <a:pt x="2173097" y="433324"/>
                  </a:lnTo>
                  <a:lnTo>
                    <a:pt x="2184273" y="433324"/>
                  </a:lnTo>
                  <a:lnTo>
                    <a:pt x="2184273" y="347980"/>
                  </a:lnTo>
                  <a:close/>
                </a:path>
                <a:path w="2355215" h="845819">
                  <a:moveTo>
                    <a:pt x="2186940" y="455930"/>
                  </a:moveTo>
                  <a:lnTo>
                    <a:pt x="2182876" y="449453"/>
                  </a:lnTo>
                  <a:lnTo>
                    <a:pt x="2178075" y="446532"/>
                  </a:lnTo>
                  <a:lnTo>
                    <a:pt x="2175256" y="444817"/>
                  </a:lnTo>
                  <a:lnTo>
                    <a:pt x="2175256" y="458597"/>
                  </a:lnTo>
                  <a:lnTo>
                    <a:pt x="2175256" y="469265"/>
                  </a:lnTo>
                  <a:lnTo>
                    <a:pt x="2139823" y="481330"/>
                  </a:lnTo>
                  <a:lnTo>
                    <a:pt x="2131834" y="481025"/>
                  </a:lnTo>
                  <a:lnTo>
                    <a:pt x="2104517" y="469265"/>
                  </a:lnTo>
                  <a:lnTo>
                    <a:pt x="2104517" y="458597"/>
                  </a:lnTo>
                  <a:lnTo>
                    <a:pt x="2139823" y="446532"/>
                  </a:lnTo>
                  <a:lnTo>
                    <a:pt x="2147798" y="446824"/>
                  </a:lnTo>
                  <a:lnTo>
                    <a:pt x="2175256" y="458597"/>
                  </a:lnTo>
                  <a:lnTo>
                    <a:pt x="2175256" y="444817"/>
                  </a:lnTo>
                  <a:lnTo>
                    <a:pt x="2139823" y="437134"/>
                  </a:lnTo>
                  <a:lnTo>
                    <a:pt x="2128977" y="437591"/>
                  </a:lnTo>
                  <a:lnTo>
                    <a:pt x="2092706" y="455930"/>
                  </a:lnTo>
                  <a:lnTo>
                    <a:pt x="2092706" y="472059"/>
                  </a:lnTo>
                  <a:lnTo>
                    <a:pt x="2129078" y="490410"/>
                  </a:lnTo>
                  <a:lnTo>
                    <a:pt x="2139823" y="490855"/>
                  </a:lnTo>
                  <a:lnTo>
                    <a:pt x="2150427" y="490410"/>
                  </a:lnTo>
                  <a:lnTo>
                    <a:pt x="2159787" y="489038"/>
                  </a:lnTo>
                  <a:lnTo>
                    <a:pt x="2167852" y="486740"/>
                  </a:lnTo>
                  <a:lnTo>
                    <a:pt x="2174621" y="483489"/>
                  </a:lnTo>
                  <a:lnTo>
                    <a:pt x="2178215" y="481330"/>
                  </a:lnTo>
                  <a:lnTo>
                    <a:pt x="2182876" y="478536"/>
                  </a:lnTo>
                  <a:lnTo>
                    <a:pt x="2186940" y="472059"/>
                  </a:lnTo>
                  <a:lnTo>
                    <a:pt x="2186940" y="455930"/>
                  </a:lnTo>
                  <a:close/>
                </a:path>
                <a:path w="2355215" h="845819">
                  <a:moveTo>
                    <a:pt x="2293620" y="360680"/>
                  </a:moveTo>
                  <a:lnTo>
                    <a:pt x="2226564" y="360680"/>
                  </a:lnTo>
                  <a:lnTo>
                    <a:pt x="2226564" y="370586"/>
                  </a:lnTo>
                  <a:lnTo>
                    <a:pt x="2281809" y="370586"/>
                  </a:lnTo>
                  <a:lnTo>
                    <a:pt x="2279345" y="383717"/>
                  </a:lnTo>
                  <a:lnTo>
                    <a:pt x="2260854" y="418465"/>
                  </a:lnTo>
                  <a:lnTo>
                    <a:pt x="2231491" y="443191"/>
                  </a:lnTo>
                  <a:lnTo>
                    <a:pt x="2220468" y="448564"/>
                  </a:lnTo>
                  <a:lnTo>
                    <a:pt x="2229104" y="457581"/>
                  </a:lnTo>
                  <a:lnTo>
                    <a:pt x="2256713" y="438111"/>
                  </a:lnTo>
                  <a:lnTo>
                    <a:pt x="2276691" y="415467"/>
                  </a:lnTo>
                  <a:lnTo>
                    <a:pt x="2288997" y="389674"/>
                  </a:lnTo>
                  <a:lnTo>
                    <a:pt x="2293620" y="360680"/>
                  </a:lnTo>
                  <a:close/>
                </a:path>
                <a:path w="2355215" h="845819">
                  <a:moveTo>
                    <a:pt x="2354707" y="407035"/>
                  </a:moveTo>
                  <a:lnTo>
                    <a:pt x="2329053" y="407035"/>
                  </a:lnTo>
                  <a:lnTo>
                    <a:pt x="2329053" y="347980"/>
                  </a:lnTo>
                  <a:lnTo>
                    <a:pt x="2317877" y="347980"/>
                  </a:lnTo>
                  <a:lnTo>
                    <a:pt x="2317877" y="491490"/>
                  </a:lnTo>
                  <a:lnTo>
                    <a:pt x="2329053" y="491490"/>
                  </a:lnTo>
                  <a:lnTo>
                    <a:pt x="2329053" y="416941"/>
                  </a:lnTo>
                  <a:lnTo>
                    <a:pt x="2354707" y="416941"/>
                  </a:lnTo>
                  <a:lnTo>
                    <a:pt x="2354707" y="407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59073" y="2604515"/>
              <a:ext cx="1401445" cy="15494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357376" y="2604515"/>
              <a:ext cx="7414895" cy="1911350"/>
            </a:xfrm>
            <a:custGeom>
              <a:avLst/>
              <a:gdLst/>
              <a:ahLst/>
              <a:cxnLst/>
              <a:rect l="l" t="t" r="r" b="b"/>
              <a:pathLst>
                <a:path w="7414895" h="1911350">
                  <a:moveTo>
                    <a:pt x="131318" y="367030"/>
                  </a:moveTo>
                  <a:lnTo>
                    <a:pt x="125171" y="365036"/>
                  </a:lnTo>
                  <a:lnTo>
                    <a:pt x="118338" y="363601"/>
                  </a:lnTo>
                  <a:lnTo>
                    <a:pt x="110832" y="362750"/>
                  </a:lnTo>
                  <a:lnTo>
                    <a:pt x="102616" y="362458"/>
                  </a:lnTo>
                  <a:lnTo>
                    <a:pt x="89535" y="363575"/>
                  </a:lnTo>
                  <a:lnTo>
                    <a:pt x="50190" y="389813"/>
                  </a:lnTo>
                  <a:lnTo>
                    <a:pt x="40386" y="425958"/>
                  </a:lnTo>
                  <a:lnTo>
                    <a:pt x="41351" y="438708"/>
                  </a:lnTo>
                  <a:lnTo>
                    <a:pt x="64477" y="475767"/>
                  </a:lnTo>
                  <a:lnTo>
                    <a:pt x="97917" y="484759"/>
                  </a:lnTo>
                  <a:lnTo>
                    <a:pt x="107721" y="484365"/>
                  </a:lnTo>
                  <a:lnTo>
                    <a:pt x="116560" y="483146"/>
                  </a:lnTo>
                  <a:lnTo>
                    <a:pt x="124434" y="481126"/>
                  </a:lnTo>
                  <a:lnTo>
                    <a:pt x="131318" y="478282"/>
                  </a:lnTo>
                  <a:lnTo>
                    <a:pt x="131318" y="464820"/>
                  </a:lnTo>
                  <a:lnTo>
                    <a:pt x="131318" y="457073"/>
                  </a:lnTo>
                  <a:lnTo>
                    <a:pt x="124625" y="460489"/>
                  </a:lnTo>
                  <a:lnTo>
                    <a:pt x="117513" y="462902"/>
                  </a:lnTo>
                  <a:lnTo>
                    <a:pt x="110007" y="464350"/>
                  </a:lnTo>
                  <a:lnTo>
                    <a:pt x="102108" y="464820"/>
                  </a:lnTo>
                  <a:lnTo>
                    <a:pt x="94030" y="464134"/>
                  </a:lnTo>
                  <a:lnTo>
                    <a:pt x="65151" y="433146"/>
                  </a:lnTo>
                  <a:lnTo>
                    <a:pt x="64516" y="424434"/>
                  </a:lnTo>
                  <a:lnTo>
                    <a:pt x="65176" y="415531"/>
                  </a:lnTo>
                  <a:lnTo>
                    <a:pt x="95504" y="383120"/>
                  </a:lnTo>
                  <a:lnTo>
                    <a:pt x="104013" y="382397"/>
                  </a:lnTo>
                  <a:lnTo>
                    <a:pt x="111429" y="382828"/>
                  </a:lnTo>
                  <a:lnTo>
                    <a:pt x="118465" y="384136"/>
                  </a:lnTo>
                  <a:lnTo>
                    <a:pt x="125095" y="386308"/>
                  </a:lnTo>
                  <a:lnTo>
                    <a:pt x="131318" y="389382"/>
                  </a:lnTo>
                  <a:lnTo>
                    <a:pt x="131318" y="382397"/>
                  </a:lnTo>
                  <a:lnTo>
                    <a:pt x="131318" y="367030"/>
                  </a:lnTo>
                  <a:close/>
                </a:path>
                <a:path w="7414895" h="1911350">
                  <a:moveTo>
                    <a:pt x="139065" y="1808099"/>
                  </a:moveTo>
                  <a:lnTo>
                    <a:pt x="98069" y="1794637"/>
                  </a:lnTo>
                  <a:lnTo>
                    <a:pt x="95859" y="1793303"/>
                  </a:lnTo>
                  <a:lnTo>
                    <a:pt x="90258" y="1788706"/>
                  </a:lnTo>
                  <a:lnTo>
                    <a:pt x="86042" y="1783778"/>
                  </a:lnTo>
                  <a:lnTo>
                    <a:pt x="83185" y="1778508"/>
                  </a:lnTo>
                  <a:lnTo>
                    <a:pt x="128143" y="1778508"/>
                  </a:lnTo>
                  <a:lnTo>
                    <a:pt x="128143" y="1761617"/>
                  </a:lnTo>
                  <a:lnTo>
                    <a:pt x="15748" y="1761617"/>
                  </a:lnTo>
                  <a:lnTo>
                    <a:pt x="15748" y="1778508"/>
                  </a:lnTo>
                  <a:lnTo>
                    <a:pt x="60198" y="1778508"/>
                  </a:lnTo>
                  <a:lnTo>
                    <a:pt x="57099" y="1784134"/>
                  </a:lnTo>
                  <a:lnTo>
                    <a:pt x="22479" y="1805470"/>
                  </a:lnTo>
                  <a:lnTo>
                    <a:pt x="3683" y="1808607"/>
                  </a:lnTo>
                  <a:lnTo>
                    <a:pt x="16002" y="1824101"/>
                  </a:lnTo>
                  <a:lnTo>
                    <a:pt x="56083" y="1808099"/>
                  </a:lnTo>
                  <a:lnTo>
                    <a:pt x="71501" y="1794637"/>
                  </a:lnTo>
                  <a:lnTo>
                    <a:pt x="82524" y="1804746"/>
                  </a:lnTo>
                  <a:lnTo>
                    <a:pt x="95605" y="1812963"/>
                  </a:lnTo>
                  <a:lnTo>
                    <a:pt x="110769" y="1819325"/>
                  </a:lnTo>
                  <a:lnTo>
                    <a:pt x="128016" y="1823847"/>
                  </a:lnTo>
                  <a:lnTo>
                    <a:pt x="139065" y="1808099"/>
                  </a:lnTo>
                  <a:close/>
                </a:path>
                <a:path w="7414895" h="1911350">
                  <a:moveTo>
                    <a:pt x="143764" y="1834007"/>
                  </a:moveTo>
                  <a:lnTo>
                    <a:pt x="0" y="1834007"/>
                  </a:lnTo>
                  <a:lnTo>
                    <a:pt x="0" y="1851025"/>
                  </a:lnTo>
                  <a:lnTo>
                    <a:pt x="61722" y="1851025"/>
                  </a:lnTo>
                  <a:lnTo>
                    <a:pt x="61722" y="1910842"/>
                  </a:lnTo>
                  <a:lnTo>
                    <a:pt x="81915" y="1910842"/>
                  </a:lnTo>
                  <a:lnTo>
                    <a:pt x="81915" y="1851025"/>
                  </a:lnTo>
                  <a:lnTo>
                    <a:pt x="143764" y="1851025"/>
                  </a:lnTo>
                  <a:lnTo>
                    <a:pt x="143764" y="1834007"/>
                  </a:lnTo>
                  <a:close/>
                </a:path>
                <a:path w="7414895" h="1911350">
                  <a:moveTo>
                    <a:pt x="207772" y="790956"/>
                  </a:moveTo>
                  <a:lnTo>
                    <a:pt x="174675" y="757618"/>
                  </a:lnTo>
                  <a:lnTo>
                    <a:pt x="168148" y="700532"/>
                  </a:lnTo>
                  <a:lnTo>
                    <a:pt x="148082" y="700532"/>
                  </a:lnTo>
                  <a:lnTo>
                    <a:pt x="148082" y="730631"/>
                  </a:lnTo>
                  <a:lnTo>
                    <a:pt x="147345" y="740194"/>
                  </a:lnTo>
                  <a:lnTo>
                    <a:pt x="130124" y="776605"/>
                  </a:lnTo>
                  <a:lnTo>
                    <a:pt x="106807" y="795401"/>
                  </a:lnTo>
                  <a:lnTo>
                    <a:pt x="122428" y="809244"/>
                  </a:lnTo>
                  <a:lnTo>
                    <a:pt x="133235" y="800582"/>
                  </a:lnTo>
                  <a:lnTo>
                    <a:pt x="142786" y="790790"/>
                  </a:lnTo>
                  <a:lnTo>
                    <a:pt x="151091" y="779868"/>
                  </a:lnTo>
                  <a:lnTo>
                    <a:pt x="158115" y="767842"/>
                  </a:lnTo>
                  <a:lnTo>
                    <a:pt x="164757" y="778637"/>
                  </a:lnTo>
                  <a:lnTo>
                    <a:pt x="172885" y="788695"/>
                  </a:lnTo>
                  <a:lnTo>
                    <a:pt x="182524" y="798017"/>
                  </a:lnTo>
                  <a:lnTo>
                    <a:pt x="193675" y="806577"/>
                  </a:lnTo>
                  <a:lnTo>
                    <a:pt x="207772" y="790956"/>
                  </a:lnTo>
                  <a:close/>
                </a:path>
                <a:path w="7414895" h="1911350">
                  <a:moveTo>
                    <a:pt x="225425" y="442722"/>
                  </a:moveTo>
                  <a:lnTo>
                    <a:pt x="194564" y="414655"/>
                  </a:lnTo>
                  <a:lnTo>
                    <a:pt x="184531" y="410210"/>
                  </a:lnTo>
                  <a:lnTo>
                    <a:pt x="178181" y="406654"/>
                  </a:lnTo>
                  <a:lnTo>
                    <a:pt x="175387" y="403860"/>
                  </a:lnTo>
                  <a:lnTo>
                    <a:pt x="172720" y="401066"/>
                  </a:lnTo>
                  <a:lnTo>
                    <a:pt x="171323" y="398018"/>
                  </a:lnTo>
                  <a:lnTo>
                    <a:pt x="171323" y="390398"/>
                  </a:lnTo>
                  <a:lnTo>
                    <a:pt x="173228" y="387096"/>
                  </a:lnTo>
                  <a:lnTo>
                    <a:pt x="181089" y="382282"/>
                  </a:lnTo>
                  <a:lnTo>
                    <a:pt x="186309" y="381000"/>
                  </a:lnTo>
                  <a:lnTo>
                    <a:pt x="192659" y="381000"/>
                  </a:lnTo>
                  <a:lnTo>
                    <a:pt x="200520" y="381508"/>
                  </a:lnTo>
                  <a:lnTo>
                    <a:pt x="207746" y="382993"/>
                  </a:lnTo>
                  <a:lnTo>
                    <a:pt x="214388" y="385457"/>
                  </a:lnTo>
                  <a:lnTo>
                    <a:pt x="220472" y="388874"/>
                  </a:lnTo>
                  <a:lnTo>
                    <a:pt x="220472" y="381000"/>
                  </a:lnTo>
                  <a:lnTo>
                    <a:pt x="220472" y="366903"/>
                  </a:lnTo>
                  <a:lnTo>
                    <a:pt x="214769" y="364985"/>
                  </a:lnTo>
                  <a:lnTo>
                    <a:pt x="208153" y="363588"/>
                  </a:lnTo>
                  <a:lnTo>
                    <a:pt x="200571" y="362750"/>
                  </a:lnTo>
                  <a:lnTo>
                    <a:pt x="192024" y="362458"/>
                  </a:lnTo>
                  <a:lnTo>
                    <a:pt x="182486" y="363029"/>
                  </a:lnTo>
                  <a:lnTo>
                    <a:pt x="147967" y="388950"/>
                  </a:lnTo>
                  <a:lnTo>
                    <a:pt x="147193" y="396494"/>
                  </a:lnTo>
                  <a:lnTo>
                    <a:pt x="147193" y="403860"/>
                  </a:lnTo>
                  <a:lnTo>
                    <a:pt x="175133" y="430657"/>
                  </a:lnTo>
                  <a:lnTo>
                    <a:pt x="186690" y="435610"/>
                  </a:lnTo>
                  <a:lnTo>
                    <a:pt x="193929" y="439547"/>
                  </a:lnTo>
                  <a:lnTo>
                    <a:pt x="199898" y="445516"/>
                  </a:lnTo>
                  <a:lnTo>
                    <a:pt x="201422" y="448818"/>
                  </a:lnTo>
                  <a:lnTo>
                    <a:pt x="201422" y="456565"/>
                  </a:lnTo>
                  <a:lnTo>
                    <a:pt x="199644" y="459867"/>
                  </a:lnTo>
                  <a:lnTo>
                    <a:pt x="192532" y="464947"/>
                  </a:lnTo>
                  <a:lnTo>
                    <a:pt x="187071" y="466217"/>
                  </a:lnTo>
                  <a:lnTo>
                    <a:pt x="179705" y="466217"/>
                  </a:lnTo>
                  <a:lnTo>
                    <a:pt x="170891" y="465505"/>
                  </a:lnTo>
                  <a:lnTo>
                    <a:pt x="162585" y="463346"/>
                  </a:lnTo>
                  <a:lnTo>
                    <a:pt x="154800" y="459740"/>
                  </a:lnTo>
                  <a:lnTo>
                    <a:pt x="147574" y="454660"/>
                  </a:lnTo>
                  <a:lnTo>
                    <a:pt x="147574" y="478155"/>
                  </a:lnTo>
                  <a:lnTo>
                    <a:pt x="154254" y="481063"/>
                  </a:lnTo>
                  <a:lnTo>
                    <a:pt x="161925" y="483133"/>
                  </a:lnTo>
                  <a:lnTo>
                    <a:pt x="170535" y="484352"/>
                  </a:lnTo>
                  <a:lnTo>
                    <a:pt x="180086" y="484759"/>
                  </a:lnTo>
                  <a:lnTo>
                    <a:pt x="190246" y="484212"/>
                  </a:lnTo>
                  <a:lnTo>
                    <a:pt x="221843" y="466217"/>
                  </a:lnTo>
                  <a:lnTo>
                    <a:pt x="222465" y="465239"/>
                  </a:lnTo>
                  <a:lnTo>
                    <a:pt x="224675" y="458355"/>
                  </a:lnTo>
                  <a:lnTo>
                    <a:pt x="225425" y="450469"/>
                  </a:lnTo>
                  <a:lnTo>
                    <a:pt x="225425" y="442722"/>
                  </a:lnTo>
                  <a:close/>
                </a:path>
                <a:path w="7414895" h="1911350">
                  <a:moveTo>
                    <a:pt x="244221" y="690118"/>
                  </a:moveTo>
                  <a:lnTo>
                    <a:pt x="224155" y="690118"/>
                  </a:lnTo>
                  <a:lnTo>
                    <a:pt x="224155" y="736981"/>
                  </a:lnTo>
                  <a:lnTo>
                    <a:pt x="190500" y="736981"/>
                  </a:lnTo>
                  <a:lnTo>
                    <a:pt x="190500" y="753999"/>
                  </a:lnTo>
                  <a:lnTo>
                    <a:pt x="224155" y="753999"/>
                  </a:lnTo>
                  <a:lnTo>
                    <a:pt x="224155" y="845185"/>
                  </a:lnTo>
                  <a:lnTo>
                    <a:pt x="244221" y="845185"/>
                  </a:lnTo>
                  <a:lnTo>
                    <a:pt x="244221" y="690118"/>
                  </a:lnTo>
                  <a:close/>
                </a:path>
                <a:path w="7414895" h="1911350">
                  <a:moveTo>
                    <a:pt x="308356" y="1872869"/>
                  </a:moveTo>
                  <a:lnTo>
                    <a:pt x="272288" y="1872869"/>
                  </a:lnTo>
                  <a:lnTo>
                    <a:pt x="272288" y="1844675"/>
                  </a:lnTo>
                  <a:lnTo>
                    <a:pt x="272288" y="1837182"/>
                  </a:lnTo>
                  <a:lnTo>
                    <a:pt x="279946" y="1830971"/>
                  </a:lnTo>
                  <a:lnTo>
                    <a:pt x="281012" y="1829562"/>
                  </a:lnTo>
                  <a:lnTo>
                    <a:pt x="285419" y="1823745"/>
                  </a:lnTo>
                  <a:lnTo>
                    <a:pt x="288709" y="1815490"/>
                  </a:lnTo>
                  <a:lnTo>
                    <a:pt x="289801" y="1806194"/>
                  </a:lnTo>
                  <a:lnTo>
                    <a:pt x="288861" y="1797456"/>
                  </a:lnTo>
                  <a:lnTo>
                    <a:pt x="286016" y="1789684"/>
                  </a:lnTo>
                  <a:lnTo>
                    <a:pt x="281343" y="1782953"/>
                  </a:lnTo>
                  <a:lnTo>
                    <a:pt x="274688" y="1776984"/>
                  </a:lnTo>
                  <a:lnTo>
                    <a:pt x="269240" y="1773847"/>
                  </a:lnTo>
                  <a:lnTo>
                    <a:pt x="269240" y="1799082"/>
                  </a:lnTo>
                  <a:lnTo>
                    <a:pt x="269240" y="1813433"/>
                  </a:lnTo>
                  <a:lnTo>
                    <a:pt x="266319" y="1819021"/>
                  </a:lnTo>
                  <a:lnTo>
                    <a:pt x="260477" y="1823212"/>
                  </a:lnTo>
                  <a:lnTo>
                    <a:pt x="254508" y="1827403"/>
                  </a:lnTo>
                  <a:lnTo>
                    <a:pt x="252476" y="1827961"/>
                  </a:lnTo>
                  <a:lnTo>
                    <a:pt x="252476" y="1844675"/>
                  </a:lnTo>
                  <a:lnTo>
                    <a:pt x="252476" y="1872869"/>
                  </a:lnTo>
                  <a:lnTo>
                    <a:pt x="220472" y="1872869"/>
                  </a:lnTo>
                  <a:lnTo>
                    <a:pt x="220472" y="1844675"/>
                  </a:lnTo>
                  <a:lnTo>
                    <a:pt x="225806" y="1845703"/>
                  </a:lnTo>
                  <a:lnTo>
                    <a:pt x="231140" y="1846199"/>
                  </a:lnTo>
                  <a:lnTo>
                    <a:pt x="241808" y="1846199"/>
                  </a:lnTo>
                  <a:lnTo>
                    <a:pt x="247142" y="1845703"/>
                  </a:lnTo>
                  <a:lnTo>
                    <a:pt x="252476" y="1844675"/>
                  </a:lnTo>
                  <a:lnTo>
                    <a:pt x="252476" y="1827961"/>
                  </a:lnTo>
                  <a:lnTo>
                    <a:pt x="246507" y="1829562"/>
                  </a:lnTo>
                  <a:lnTo>
                    <a:pt x="226314" y="1829562"/>
                  </a:lnTo>
                  <a:lnTo>
                    <a:pt x="218313" y="1827403"/>
                  </a:lnTo>
                  <a:lnTo>
                    <a:pt x="212344" y="1823339"/>
                  </a:lnTo>
                  <a:lnTo>
                    <a:pt x="206502" y="1819148"/>
                  </a:lnTo>
                  <a:lnTo>
                    <a:pt x="203454" y="1813433"/>
                  </a:lnTo>
                  <a:lnTo>
                    <a:pt x="203454" y="1799082"/>
                  </a:lnTo>
                  <a:lnTo>
                    <a:pt x="206502" y="1793494"/>
                  </a:lnTo>
                  <a:lnTo>
                    <a:pt x="212344" y="1789303"/>
                  </a:lnTo>
                  <a:lnTo>
                    <a:pt x="218313" y="1785112"/>
                  </a:lnTo>
                  <a:lnTo>
                    <a:pt x="226314" y="1782953"/>
                  </a:lnTo>
                  <a:lnTo>
                    <a:pt x="246634" y="1782953"/>
                  </a:lnTo>
                  <a:lnTo>
                    <a:pt x="254635" y="1785112"/>
                  </a:lnTo>
                  <a:lnTo>
                    <a:pt x="266319" y="1793494"/>
                  </a:lnTo>
                  <a:lnTo>
                    <a:pt x="269240" y="1799082"/>
                  </a:lnTo>
                  <a:lnTo>
                    <a:pt x="269240" y="1773847"/>
                  </a:lnTo>
                  <a:lnTo>
                    <a:pt x="266598" y="1772323"/>
                  </a:lnTo>
                  <a:lnTo>
                    <a:pt x="257530" y="1768983"/>
                  </a:lnTo>
                  <a:lnTo>
                    <a:pt x="247497" y="1766989"/>
                  </a:lnTo>
                  <a:lnTo>
                    <a:pt x="236474" y="1766316"/>
                  </a:lnTo>
                  <a:lnTo>
                    <a:pt x="225348" y="1766989"/>
                  </a:lnTo>
                  <a:lnTo>
                    <a:pt x="186690" y="1789684"/>
                  </a:lnTo>
                  <a:lnTo>
                    <a:pt x="182880" y="1806194"/>
                  </a:lnTo>
                  <a:lnTo>
                    <a:pt x="183984" y="1815630"/>
                  </a:lnTo>
                  <a:lnTo>
                    <a:pt x="187337" y="1823935"/>
                  </a:lnTo>
                  <a:lnTo>
                    <a:pt x="192887" y="1831111"/>
                  </a:lnTo>
                  <a:lnTo>
                    <a:pt x="200660" y="1837182"/>
                  </a:lnTo>
                  <a:lnTo>
                    <a:pt x="200660" y="1872869"/>
                  </a:lnTo>
                  <a:lnTo>
                    <a:pt x="164592" y="1872869"/>
                  </a:lnTo>
                  <a:lnTo>
                    <a:pt x="164592" y="1889506"/>
                  </a:lnTo>
                  <a:lnTo>
                    <a:pt x="308356" y="1889506"/>
                  </a:lnTo>
                  <a:lnTo>
                    <a:pt x="308356" y="1872869"/>
                  </a:lnTo>
                  <a:close/>
                </a:path>
                <a:path w="7414895" h="1911350">
                  <a:moveTo>
                    <a:pt x="328295" y="401447"/>
                  </a:moveTo>
                  <a:lnTo>
                    <a:pt x="325577" y="385216"/>
                  </a:lnTo>
                  <a:lnTo>
                    <a:pt x="323786" y="382651"/>
                  </a:lnTo>
                  <a:lnTo>
                    <a:pt x="317449" y="373621"/>
                  </a:lnTo>
                  <a:lnTo>
                    <a:pt x="304165" y="366826"/>
                  </a:lnTo>
                  <a:lnTo>
                    <a:pt x="304165" y="402336"/>
                  </a:lnTo>
                  <a:lnTo>
                    <a:pt x="302679" y="411264"/>
                  </a:lnTo>
                  <a:lnTo>
                    <a:pt x="298259" y="417664"/>
                  </a:lnTo>
                  <a:lnTo>
                    <a:pt x="290868" y="421500"/>
                  </a:lnTo>
                  <a:lnTo>
                    <a:pt x="280543" y="422783"/>
                  </a:lnTo>
                  <a:lnTo>
                    <a:pt x="268859" y="422783"/>
                  </a:lnTo>
                  <a:lnTo>
                    <a:pt x="268859" y="382651"/>
                  </a:lnTo>
                  <a:lnTo>
                    <a:pt x="281038" y="382651"/>
                  </a:lnTo>
                  <a:lnTo>
                    <a:pt x="291198" y="383870"/>
                  </a:lnTo>
                  <a:lnTo>
                    <a:pt x="298411" y="387540"/>
                  </a:lnTo>
                  <a:lnTo>
                    <a:pt x="302729" y="393700"/>
                  </a:lnTo>
                  <a:lnTo>
                    <a:pt x="304165" y="402336"/>
                  </a:lnTo>
                  <a:lnTo>
                    <a:pt x="304165" y="366826"/>
                  </a:lnTo>
                  <a:lnTo>
                    <a:pt x="303911" y="366687"/>
                  </a:lnTo>
                  <a:lnTo>
                    <a:pt x="284988" y="364363"/>
                  </a:lnTo>
                  <a:lnTo>
                    <a:pt x="245999" y="364363"/>
                  </a:lnTo>
                  <a:lnTo>
                    <a:pt x="245999" y="482727"/>
                  </a:lnTo>
                  <a:lnTo>
                    <a:pt x="268859" y="482727"/>
                  </a:lnTo>
                  <a:lnTo>
                    <a:pt x="268859" y="440690"/>
                  </a:lnTo>
                  <a:lnTo>
                    <a:pt x="282321" y="440690"/>
                  </a:lnTo>
                  <a:lnTo>
                    <a:pt x="320890" y="424408"/>
                  </a:lnTo>
                  <a:lnTo>
                    <a:pt x="321868" y="422783"/>
                  </a:lnTo>
                  <a:lnTo>
                    <a:pt x="324993" y="417626"/>
                  </a:lnTo>
                  <a:lnTo>
                    <a:pt x="327456" y="409981"/>
                  </a:lnTo>
                  <a:lnTo>
                    <a:pt x="328295" y="401447"/>
                  </a:lnTo>
                  <a:close/>
                </a:path>
                <a:path w="7414895" h="1911350">
                  <a:moveTo>
                    <a:pt x="360172" y="701294"/>
                  </a:moveTo>
                  <a:lnTo>
                    <a:pt x="339979" y="701294"/>
                  </a:lnTo>
                  <a:lnTo>
                    <a:pt x="339979" y="736346"/>
                  </a:lnTo>
                  <a:lnTo>
                    <a:pt x="339979" y="753237"/>
                  </a:lnTo>
                  <a:lnTo>
                    <a:pt x="339979" y="786257"/>
                  </a:lnTo>
                  <a:lnTo>
                    <a:pt x="304292" y="786257"/>
                  </a:lnTo>
                  <a:lnTo>
                    <a:pt x="304292" y="753237"/>
                  </a:lnTo>
                  <a:lnTo>
                    <a:pt x="339979" y="753237"/>
                  </a:lnTo>
                  <a:lnTo>
                    <a:pt x="339979" y="736346"/>
                  </a:lnTo>
                  <a:lnTo>
                    <a:pt x="304292" y="736346"/>
                  </a:lnTo>
                  <a:lnTo>
                    <a:pt x="304292" y="701294"/>
                  </a:lnTo>
                  <a:lnTo>
                    <a:pt x="284594" y="701294"/>
                  </a:lnTo>
                  <a:lnTo>
                    <a:pt x="284594" y="803148"/>
                  </a:lnTo>
                  <a:lnTo>
                    <a:pt x="360172" y="803148"/>
                  </a:lnTo>
                  <a:lnTo>
                    <a:pt x="360172" y="786257"/>
                  </a:lnTo>
                  <a:lnTo>
                    <a:pt x="360172" y="753237"/>
                  </a:lnTo>
                  <a:lnTo>
                    <a:pt x="360172" y="736346"/>
                  </a:lnTo>
                  <a:lnTo>
                    <a:pt x="360172" y="701294"/>
                  </a:lnTo>
                  <a:close/>
                </a:path>
                <a:path w="7414895" h="1911350">
                  <a:moveTo>
                    <a:pt x="405638" y="690118"/>
                  </a:moveTo>
                  <a:lnTo>
                    <a:pt x="385953" y="690118"/>
                  </a:lnTo>
                  <a:lnTo>
                    <a:pt x="385953" y="845185"/>
                  </a:lnTo>
                  <a:lnTo>
                    <a:pt x="405638" y="845185"/>
                  </a:lnTo>
                  <a:lnTo>
                    <a:pt x="405638" y="690118"/>
                  </a:lnTo>
                  <a:close/>
                </a:path>
                <a:path w="7414895" h="1911350">
                  <a:moveTo>
                    <a:pt x="479933" y="1762379"/>
                  </a:moveTo>
                  <a:lnTo>
                    <a:pt x="394208" y="1762379"/>
                  </a:lnTo>
                  <a:lnTo>
                    <a:pt x="394208" y="1778889"/>
                  </a:lnTo>
                  <a:lnTo>
                    <a:pt x="479933" y="1778889"/>
                  </a:lnTo>
                  <a:lnTo>
                    <a:pt x="479933" y="1762379"/>
                  </a:lnTo>
                  <a:close/>
                </a:path>
                <a:path w="7414895" h="1911350">
                  <a:moveTo>
                    <a:pt x="487934" y="1840103"/>
                  </a:moveTo>
                  <a:lnTo>
                    <a:pt x="486689" y="1825752"/>
                  </a:lnTo>
                  <a:lnTo>
                    <a:pt x="486537" y="1823974"/>
                  </a:lnTo>
                  <a:lnTo>
                    <a:pt x="480314" y="1825117"/>
                  </a:lnTo>
                  <a:lnTo>
                    <a:pt x="473202" y="1825752"/>
                  </a:lnTo>
                  <a:lnTo>
                    <a:pt x="465074" y="1825752"/>
                  </a:lnTo>
                  <a:lnTo>
                    <a:pt x="466725" y="1786636"/>
                  </a:lnTo>
                  <a:lnTo>
                    <a:pt x="447167" y="1786636"/>
                  </a:lnTo>
                  <a:lnTo>
                    <a:pt x="446151" y="1825879"/>
                  </a:lnTo>
                  <a:lnTo>
                    <a:pt x="428244" y="1825879"/>
                  </a:lnTo>
                  <a:lnTo>
                    <a:pt x="427228" y="1786636"/>
                  </a:lnTo>
                  <a:lnTo>
                    <a:pt x="407289" y="1786636"/>
                  </a:lnTo>
                  <a:lnTo>
                    <a:pt x="409194" y="1825879"/>
                  </a:lnTo>
                  <a:lnTo>
                    <a:pt x="390271" y="1825879"/>
                  </a:lnTo>
                  <a:lnTo>
                    <a:pt x="390271" y="1842528"/>
                  </a:lnTo>
                  <a:lnTo>
                    <a:pt x="456692" y="1842528"/>
                  </a:lnTo>
                  <a:lnTo>
                    <a:pt x="466712" y="1842376"/>
                  </a:lnTo>
                  <a:lnTo>
                    <a:pt x="475259" y="1841931"/>
                  </a:lnTo>
                  <a:lnTo>
                    <a:pt x="482333" y="1841182"/>
                  </a:lnTo>
                  <a:lnTo>
                    <a:pt x="487934" y="1840103"/>
                  </a:lnTo>
                  <a:close/>
                </a:path>
                <a:path w="7414895" h="1911350">
                  <a:moveTo>
                    <a:pt x="498856" y="443357"/>
                  </a:moveTo>
                  <a:lnTo>
                    <a:pt x="465759" y="410019"/>
                  </a:lnTo>
                  <a:lnTo>
                    <a:pt x="459232" y="352425"/>
                  </a:lnTo>
                  <a:lnTo>
                    <a:pt x="439166" y="352425"/>
                  </a:lnTo>
                  <a:lnTo>
                    <a:pt x="439166" y="382905"/>
                  </a:lnTo>
                  <a:lnTo>
                    <a:pt x="438429" y="392468"/>
                  </a:lnTo>
                  <a:lnTo>
                    <a:pt x="421195" y="428942"/>
                  </a:lnTo>
                  <a:lnTo>
                    <a:pt x="397891" y="447802"/>
                  </a:lnTo>
                  <a:lnTo>
                    <a:pt x="413512" y="461264"/>
                  </a:lnTo>
                  <a:lnTo>
                    <a:pt x="424459" y="452577"/>
                  </a:lnTo>
                  <a:lnTo>
                    <a:pt x="434060" y="442887"/>
                  </a:lnTo>
                  <a:lnTo>
                    <a:pt x="442315" y="432193"/>
                  </a:lnTo>
                  <a:lnTo>
                    <a:pt x="449199" y="420497"/>
                  </a:lnTo>
                  <a:lnTo>
                    <a:pt x="455485" y="430809"/>
                  </a:lnTo>
                  <a:lnTo>
                    <a:pt x="463499" y="440601"/>
                  </a:lnTo>
                  <a:lnTo>
                    <a:pt x="473252" y="449859"/>
                  </a:lnTo>
                  <a:lnTo>
                    <a:pt x="484759" y="458597"/>
                  </a:lnTo>
                  <a:lnTo>
                    <a:pt x="498856" y="443357"/>
                  </a:lnTo>
                  <a:close/>
                </a:path>
                <a:path w="7414895" h="1911350">
                  <a:moveTo>
                    <a:pt x="521081" y="1755775"/>
                  </a:moveTo>
                  <a:lnTo>
                    <a:pt x="501142" y="1755775"/>
                  </a:lnTo>
                  <a:lnTo>
                    <a:pt x="501142" y="1782953"/>
                  </a:lnTo>
                  <a:lnTo>
                    <a:pt x="478917" y="1782953"/>
                  </a:lnTo>
                  <a:lnTo>
                    <a:pt x="478917" y="1797558"/>
                  </a:lnTo>
                  <a:lnTo>
                    <a:pt x="501142" y="1797558"/>
                  </a:lnTo>
                  <a:lnTo>
                    <a:pt x="501142" y="1805432"/>
                  </a:lnTo>
                  <a:lnTo>
                    <a:pt x="478917" y="1805432"/>
                  </a:lnTo>
                  <a:lnTo>
                    <a:pt x="478917" y="1820037"/>
                  </a:lnTo>
                  <a:lnTo>
                    <a:pt x="501142" y="1820037"/>
                  </a:lnTo>
                  <a:lnTo>
                    <a:pt x="501142" y="1846834"/>
                  </a:lnTo>
                  <a:lnTo>
                    <a:pt x="521081" y="1846834"/>
                  </a:lnTo>
                  <a:lnTo>
                    <a:pt x="521081" y="1755775"/>
                  </a:lnTo>
                  <a:close/>
                </a:path>
                <a:path w="7414895" h="1911350">
                  <a:moveTo>
                    <a:pt x="524510" y="1879600"/>
                  </a:moveTo>
                  <a:lnTo>
                    <a:pt x="523646" y="1872526"/>
                  </a:lnTo>
                  <a:lnTo>
                    <a:pt x="521093" y="1866315"/>
                  </a:lnTo>
                  <a:lnTo>
                    <a:pt x="519747" y="1864626"/>
                  </a:lnTo>
                  <a:lnTo>
                    <a:pt x="516839" y="1860943"/>
                  </a:lnTo>
                  <a:lnTo>
                    <a:pt x="510921" y="1856359"/>
                  </a:lnTo>
                  <a:lnTo>
                    <a:pt x="504190" y="1853196"/>
                  </a:lnTo>
                  <a:lnTo>
                    <a:pt x="504190" y="1879600"/>
                  </a:lnTo>
                  <a:lnTo>
                    <a:pt x="502145" y="1886127"/>
                  </a:lnTo>
                  <a:lnTo>
                    <a:pt x="496023" y="1890814"/>
                  </a:lnTo>
                  <a:lnTo>
                    <a:pt x="485863" y="1893646"/>
                  </a:lnTo>
                  <a:lnTo>
                    <a:pt x="471678" y="1894586"/>
                  </a:lnTo>
                  <a:lnTo>
                    <a:pt x="457581" y="1893646"/>
                  </a:lnTo>
                  <a:lnTo>
                    <a:pt x="447497" y="1890814"/>
                  </a:lnTo>
                  <a:lnTo>
                    <a:pt x="441439" y="1886127"/>
                  </a:lnTo>
                  <a:lnTo>
                    <a:pt x="439420" y="1879600"/>
                  </a:lnTo>
                  <a:lnTo>
                    <a:pt x="441439" y="1873034"/>
                  </a:lnTo>
                  <a:lnTo>
                    <a:pt x="447497" y="1868347"/>
                  </a:lnTo>
                  <a:lnTo>
                    <a:pt x="457581" y="1865553"/>
                  </a:lnTo>
                  <a:lnTo>
                    <a:pt x="471678" y="1864626"/>
                  </a:lnTo>
                  <a:lnTo>
                    <a:pt x="485863" y="1865553"/>
                  </a:lnTo>
                  <a:lnTo>
                    <a:pt x="496023" y="1868347"/>
                  </a:lnTo>
                  <a:lnTo>
                    <a:pt x="502145" y="1873034"/>
                  </a:lnTo>
                  <a:lnTo>
                    <a:pt x="504190" y="1879600"/>
                  </a:lnTo>
                  <a:lnTo>
                    <a:pt x="504190" y="1853196"/>
                  </a:lnTo>
                  <a:lnTo>
                    <a:pt x="503313" y="1852777"/>
                  </a:lnTo>
                  <a:lnTo>
                    <a:pt x="494245" y="1850186"/>
                  </a:lnTo>
                  <a:lnTo>
                    <a:pt x="483692" y="1848637"/>
                  </a:lnTo>
                  <a:lnTo>
                    <a:pt x="471678" y="1848104"/>
                  </a:lnTo>
                  <a:lnTo>
                    <a:pt x="459816" y="1848650"/>
                  </a:lnTo>
                  <a:lnTo>
                    <a:pt x="422414" y="1866633"/>
                  </a:lnTo>
                  <a:lnTo>
                    <a:pt x="418973" y="1879600"/>
                  </a:lnTo>
                  <a:lnTo>
                    <a:pt x="419798" y="1886699"/>
                  </a:lnTo>
                  <a:lnTo>
                    <a:pt x="459359" y="1910473"/>
                  </a:lnTo>
                  <a:lnTo>
                    <a:pt x="471678" y="1910969"/>
                  </a:lnTo>
                  <a:lnTo>
                    <a:pt x="483628" y="1910473"/>
                  </a:lnTo>
                  <a:lnTo>
                    <a:pt x="519671" y="1894586"/>
                  </a:lnTo>
                  <a:lnTo>
                    <a:pt x="521081" y="1892833"/>
                  </a:lnTo>
                  <a:lnTo>
                    <a:pt x="523621" y="1886699"/>
                  </a:lnTo>
                  <a:lnTo>
                    <a:pt x="523709" y="1886127"/>
                  </a:lnTo>
                  <a:lnTo>
                    <a:pt x="524510" y="1879600"/>
                  </a:lnTo>
                  <a:close/>
                </a:path>
                <a:path w="7414895" h="1911350">
                  <a:moveTo>
                    <a:pt x="551434" y="401701"/>
                  </a:moveTo>
                  <a:lnTo>
                    <a:pt x="527177" y="401701"/>
                  </a:lnTo>
                  <a:lnTo>
                    <a:pt x="527177" y="342138"/>
                  </a:lnTo>
                  <a:lnTo>
                    <a:pt x="507111" y="342138"/>
                  </a:lnTo>
                  <a:lnTo>
                    <a:pt x="507111" y="497078"/>
                  </a:lnTo>
                  <a:lnTo>
                    <a:pt x="527177" y="497078"/>
                  </a:lnTo>
                  <a:lnTo>
                    <a:pt x="527177" y="418592"/>
                  </a:lnTo>
                  <a:lnTo>
                    <a:pt x="551434" y="418592"/>
                  </a:lnTo>
                  <a:lnTo>
                    <a:pt x="551434" y="401701"/>
                  </a:lnTo>
                  <a:close/>
                </a:path>
                <a:path w="7414895" h="1911350">
                  <a:moveTo>
                    <a:pt x="579501" y="759206"/>
                  </a:moveTo>
                  <a:lnTo>
                    <a:pt x="537337" y="738886"/>
                  </a:lnTo>
                  <a:lnTo>
                    <a:pt x="522605" y="711581"/>
                  </a:lnTo>
                  <a:lnTo>
                    <a:pt x="522605" y="700151"/>
                  </a:lnTo>
                  <a:lnTo>
                    <a:pt x="502158" y="700151"/>
                  </a:lnTo>
                  <a:lnTo>
                    <a:pt x="502158" y="711581"/>
                  </a:lnTo>
                  <a:lnTo>
                    <a:pt x="501218" y="718286"/>
                  </a:lnTo>
                  <a:lnTo>
                    <a:pt x="469277" y="751116"/>
                  </a:lnTo>
                  <a:lnTo>
                    <a:pt x="444881" y="759206"/>
                  </a:lnTo>
                  <a:lnTo>
                    <a:pt x="456565" y="774827"/>
                  </a:lnTo>
                  <a:lnTo>
                    <a:pt x="496112" y="754735"/>
                  </a:lnTo>
                  <a:lnTo>
                    <a:pt x="512191" y="737870"/>
                  </a:lnTo>
                  <a:lnTo>
                    <a:pt x="516661" y="743521"/>
                  </a:lnTo>
                  <a:lnTo>
                    <a:pt x="551510" y="768477"/>
                  </a:lnTo>
                  <a:lnTo>
                    <a:pt x="567817" y="774700"/>
                  </a:lnTo>
                  <a:lnTo>
                    <a:pt x="579501" y="759206"/>
                  </a:lnTo>
                  <a:close/>
                </a:path>
                <a:path w="7414895" h="1911350">
                  <a:moveTo>
                    <a:pt x="584327" y="805561"/>
                  </a:moveTo>
                  <a:lnTo>
                    <a:pt x="440436" y="805561"/>
                  </a:lnTo>
                  <a:lnTo>
                    <a:pt x="440436" y="822071"/>
                  </a:lnTo>
                  <a:lnTo>
                    <a:pt x="584327" y="822071"/>
                  </a:lnTo>
                  <a:lnTo>
                    <a:pt x="584327" y="805561"/>
                  </a:lnTo>
                  <a:close/>
                </a:path>
                <a:path w="7414895" h="1911350">
                  <a:moveTo>
                    <a:pt x="638556" y="1769110"/>
                  </a:moveTo>
                  <a:lnTo>
                    <a:pt x="561721" y="1769110"/>
                  </a:lnTo>
                  <a:lnTo>
                    <a:pt x="561721" y="1786128"/>
                  </a:lnTo>
                  <a:lnTo>
                    <a:pt x="615696" y="1786128"/>
                  </a:lnTo>
                  <a:lnTo>
                    <a:pt x="607695" y="1809000"/>
                  </a:lnTo>
                  <a:lnTo>
                    <a:pt x="594550" y="1829396"/>
                  </a:lnTo>
                  <a:lnTo>
                    <a:pt x="576262" y="1847342"/>
                  </a:lnTo>
                  <a:lnTo>
                    <a:pt x="552831" y="1862836"/>
                  </a:lnTo>
                  <a:lnTo>
                    <a:pt x="567944" y="1876933"/>
                  </a:lnTo>
                  <a:lnTo>
                    <a:pt x="596493" y="1855343"/>
                  </a:lnTo>
                  <a:lnTo>
                    <a:pt x="617766" y="1830171"/>
                  </a:lnTo>
                  <a:lnTo>
                    <a:pt x="631786" y="1801431"/>
                  </a:lnTo>
                  <a:lnTo>
                    <a:pt x="638556" y="1769110"/>
                  </a:lnTo>
                  <a:close/>
                </a:path>
                <a:path w="7414895" h="1911350">
                  <a:moveTo>
                    <a:pt x="699262" y="431927"/>
                  </a:moveTo>
                  <a:lnTo>
                    <a:pt x="679577" y="431927"/>
                  </a:lnTo>
                  <a:lnTo>
                    <a:pt x="679577" y="447802"/>
                  </a:lnTo>
                  <a:lnTo>
                    <a:pt x="679577" y="464566"/>
                  </a:lnTo>
                  <a:lnTo>
                    <a:pt x="679577" y="477393"/>
                  </a:lnTo>
                  <a:lnTo>
                    <a:pt x="618998" y="477393"/>
                  </a:lnTo>
                  <a:lnTo>
                    <a:pt x="618998" y="464566"/>
                  </a:lnTo>
                  <a:lnTo>
                    <a:pt x="679577" y="464566"/>
                  </a:lnTo>
                  <a:lnTo>
                    <a:pt x="679577" y="447802"/>
                  </a:lnTo>
                  <a:lnTo>
                    <a:pt x="618998" y="447802"/>
                  </a:lnTo>
                  <a:lnTo>
                    <a:pt x="618998" y="431927"/>
                  </a:lnTo>
                  <a:lnTo>
                    <a:pt x="599313" y="431927"/>
                  </a:lnTo>
                  <a:lnTo>
                    <a:pt x="599313" y="493903"/>
                  </a:lnTo>
                  <a:lnTo>
                    <a:pt x="699262" y="493903"/>
                  </a:lnTo>
                  <a:lnTo>
                    <a:pt x="699262" y="477393"/>
                  </a:lnTo>
                  <a:lnTo>
                    <a:pt x="699262" y="464566"/>
                  </a:lnTo>
                  <a:lnTo>
                    <a:pt x="699262" y="447802"/>
                  </a:lnTo>
                  <a:lnTo>
                    <a:pt x="699262" y="431927"/>
                  </a:lnTo>
                  <a:close/>
                </a:path>
                <a:path w="7414895" h="1911350">
                  <a:moveTo>
                    <a:pt x="699389" y="342138"/>
                  </a:moveTo>
                  <a:lnTo>
                    <a:pt x="679577" y="342138"/>
                  </a:lnTo>
                  <a:lnTo>
                    <a:pt x="679577" y="374523"/>
                  </a:lnTo>
                  <a:lnTo>
                    <a:pt x="652526" y="374523"/>
                  </a:lnTo>
                  <a:lnTo>
                    <a:pt x="633298" y="348932"/>
                  </a:lnTo>
                  <a:lnTo>
                    <a:pt x="633298" y="376174"/>
                  </a:lnTo>
                  <a:lnTo>
                    <a:pt x="633298" y="389382"/>
                  </a:lnTo>
                  <a:lnTo>
                    <a:pt x="631444" y="394716"/>
                  </a:lnTo>
                  <a:lnTo>
                    <a:pt x="627634" y="398907"/>
                  </a:lnTo>
                  <a:lnTo>
                    <a:pt x="623824" y="402971"/>
                  </a:lnTo>
                  <a:lnTo>
                    <a:pt x="618744" y="405130"/>
                  </a:lnTo>
                  <a:lnTo>
                    <a:pt x="605917" y="405130"/>
                  </a:lnTo>
                  <a:lnTo>
                    <a:pt x="600837" y="403098"/>
                  </a:lnTo>
                  <a:lnTo>
                    <a:pt x="593217" y="394716"/>
                  </a:lnTo>
                  <a:lnTo>
                    <a:pt x="591439" y="389382"/>
                  </a:lnTo>
                  <a:lnTo>
                    <a:pt x="591439" y="376174"/>
                  </a:lnTo>
                  <a:lnTo>
                    <a:pt x="593344" y="370840"/>
                  </a:lnTo>
                  <a:lnTo>
                    <a:pt x="600837" y="362585"/>
                  </a:lnTo>
                  <a:lnTo>
                    <a:pt x="605917" y="360553"/>
                  </a:lnTo>
                  <a:lnTo>
                    <a:pt x="618617" y="360553"/>
                  </a:lnTo>
                  <a:lnTo>
                    <a:pt x="623824" y="362585"/>
                  </a:lnTo>
                  <a:lnTo>
                    <a:pt x="627634" y="366776"/>
                  </a:lnTo>
                  <a:lnTo>
                    <a:pt x="631444" y="370840"/>
                  </a:lnTo>
                  <a:lnTo>
                    <a:pt x="612267" y="343662"/>
                  </a:lnTo>
                  <a:lnTo>
                    <a:pt x="603872" y="344385"/>
                  </a:lnTo>
                  <a:lnTo>
                    <a:pt x="572338" y="374827"/>
                  </a:lnTo>
                  <a:lnTo>
                    <a:pt x="571627" y="382778"/>
                  </a:lnTo>
                  <a:lnTo>
                    <a:pt x="572338" y="390804"/>
                  </a:lnTo>
                  <a:lnTo>
                    <a:pt x="603935" y="420954"/>
                  </a:lnTo>
                  <a:lnTo>
                    <a:pt x="612267" y="421640"/>
                  </a:lnTo>
                  <a:lnTo>
                    <a:pt x="619531" y="421119"/>
                  </a:lnTo>
                  <a:lnTo>
                    <a:pt x="646150" y="405130"/>
                  </a:lnTo>
                  <a:lnTo>
                    <a:pt x="647230" y="403758"/>
                  </a:lnTo>
                  <a:lnTo>
                    <a:pt x="650240" y="398030"/>
                  </a:lnTo>
                  <a:lnTo>
                    <a:pt x="652272" y="391668"/>
                  </a:lnTo>
                  <a:lnTo>
                    <a:pt x="679577" y="391668"/>
                  </a:lnTo>
                  <a:lnTo>
                    <a:pt x="679577" y="425323"/>
                  </a:lnTo>
                  <a:lnTo>
                    <a:pt x="699389" y="425323"/>
                  </a:lnTo>
                  <a:lnTo>
                    <a:pt x="699389" y="391668"/>
                  </a:lnTo>
                  <a:lnTo>
                    <a:pt x="699389" y="374523"/>
                  </a:lnTo>
                  <a:lnTo>
                    <a:pt x="699389" y="342138"/>
                  </a:lnTo>
                  <a:close/>
                </a:path>
                <a:path w="7414895" h="1911350">
                  <a:moveTo>
                    <a:pt x="702310" y="1816862"/>
                  </a:moveTo>
                  <a:lnTo>
                    <a:pt x="678307" y="1816862"/>
                  </a:lnTo>
                  <a:lnTo>
                    <a:pt x="678307" y="1755775"/>
                  </a:lnTo>
                  <a:lnTo>
                    <a:pt x="657987" y="1755775"/>
                  </a:lnTo>
                  <a:lnTo>
                    <a:pt x="657987" y="1910842"/>
                  </a:lnTo>
                  <a:lnTo>
                    <a:pt x="678307" y="1910842"/>
                  </a:lnTo>
                  <a:lnTo>
                    <a:pt x="678307" y="1833880"/>
                  </a:lnTo>
                  <a:lnTo>
                    <a:pt x="702310" y="1833880"/>
                  </a:lnTo>
                  <a:lnTo>
                    <a:pt x="702310" y="1816862"/>
                  </a:lnTo>
                  <a:close/>
                </a:path>
                <a:path w="7414895" h="1911350">
                  <a:moveTo>
                    <a:pt x="790575" y="815213"/>
                  </a:moveTo>
                  <a:lnTo>
                    <a:pt x="770001" y="790130"/>
                  </a:lnTo>
                  <a:lnTo>
                    <a:pt x="770001" y="815213"/>
                  </a:lnTo>
                  <a:lnTo>
                    <a:pt x="770001" y="819277"/>
                  </a:lnTo>
                  <a:lnTo>
                    <a:pt x="767207" y="822579"/>
                  </a:lnTo>
                  <a:lnTo>
                    <a:pt x="761873" y="824992"/>
                  </a:lnTo>
                  <a:lnTo>
                    <a:pt x="756412" y="827405"/>
                  </a:lnTo>
                  <a:lnTo>
                    <a:pt x="748411" y="828675"/>
                  </a:lnTo>
                  <a:lnTo>
                    <a:pt x="727329" y="828675"/>
                  </a:lnTo>
                  <a:lnTo>
                    <a:pt x="719328" y="827405"/>
                  </a:lnTo>
                  <a:lnTo>
                    <a:pt x="713994" y="824992"/>
                  </a:lnTo>
                  <a:lnTo>
                    <a:pt x="708533" y="822579"/>
                  </a:lnTo>
                  <a:lnTo>
                    <a:pt x="705866" y="819277"/>
                  </a:lnTo>
                  <a:lnTo>
                    <a:pt x="705866" y="815213"/>
                  </a:lnTo>
                  <a:lnTo>
                    <a:pt x="707859" y="809459"/>
                  </a:lnTo>
                  <a:lnTo>
                    <a:pt x="713854" y="805332"/>
                  </a:lnTo>
                  <a:lnTo>
                    <a:pt x="723861" y="802843"/>
                  </a:lnTo>
                  <a:lnTo>
                    <a:pt x="737870" y="802005"/>
                  </a:lnTo>
                  <a:lnTo>
                    <a:pt x="751941" y="802843"/>
                  </a:lnTo>
                  <a:lnTo>
                    <a:pt x="761974" y="805332"/>
                  </a:lnTo>
                  <a:lnTo>
                    <a:pt x="767994" y="809459"/>
                  </a:lnTo>
                  <a:lnTo>
                    <a:pt x="770001" y="815213"/>
                  </a:lnTo>
                  <a:lnTo>
                    <a:pt x="770001" y="790130"/>
                  </a:lnTo>
                  <a:lnTo>
                    <a:pt x="769454" y="789876"/>
                  </a:lnTo>
                  <a:lnTo>
                    <a:pt x="760425" y="787374"/>
                  </a:lnTo>
                  <a:lnTo>
                    <a:pt x="749833" y="785876"/>
                  </a:lnTo>
                  <a:lnTo>
                    <a:pt x="737870" y="785368"/>
                  </a:lnTo>
                  <a:lnTo>
                    <a:pt x="725919" y="785876"/>
                  </a:lnTo>
                  <a:lnTo>
                    <a:pt x="688695" y="802665"/>
                  </a:lnTo>
                  <a:lnTo>
                    <a:pt x="685292" y="815213"/>
                  </a:lnTo>
                  <a:lnTo>
                    <a:pt x="686117" y="821956"/>
                  </a:lnTo>
                  <a:lnTo>
                    <a:pt x="725919" y="844689"/>
                  </a:lnTo>
                  <a:lnTo>
                    <a:pt x="737870" y="845185"/>
                  </a:lnTo>
                  <a:lnTo>
                    <a:pt x="749871" y="844689"/>
                  </a:lnTo>
                  <a:lnTo>
                    <a:pt x="786472" y="828675"/>
                  </a:lnTo>
                  <a:lnTo>
                    <a:pt x="787133" y="827887"/>
                  </a:lnTo>
                  <a:lnTo>
                    <a:pt x="789711" y="821956"/>
                  </a:lnTo>
                  <a:lnTo>
                    <a:pt x="790575" y="815213"/>
                  </a:lnTo>
                  <a:close/>
                </a:path>
                <a:path w="7414895" h="1911350">
                  <a:moveTo>
                    <a:pt x="809879" y="763143"/>
                  </a:moveTo>
                  <a:lnTo>
                    <a:pt x="773557" y="763143"/>
                  </a:lnTo>
                  <a:lnTo>
                    <a:pt x="773557" y="750824"/>
                  </a:lnTo>
                  <a:lnTo>
                    <a:pt x="773557" y="750697"/>
                  </a:lnTo>
                  <a:lnTo>
                    <a:pt x="773557" y="745236"/>
                  </a:lnTo>
                  <a:lnTo>
                    <a:pt x="780808" y="740930"/>
                  </a:lnTo>
                  <a:lnTo>
                    <a:pt x="785672" y="735965"/>
                  </a:lnTo>
                  <a:lnTo>
                    <a:pt x="786015" y="735622"/>
                  </a:lnTo>
                  <a:lnTo>
                    <a:pt x="789139" y="729310"/>
                  </a:lnTo>
                  <a:lnTo>
                    <a:pt x="790194" y="721995"/>
                  </a:lnTo>
                  <a:lnTo>
                    <a:pt x="789355" y="715429"/>
                  </a:lnTo>
                  <a:lnTo>
                    <a:pt x="769620" y="697230"/>
                  </a:lnTo>
                  <a:lnTo>
                    <a:pt x="769620" y="717677"/>
                  </a:lnTo>
                  <a:lnTo>
                    <a:pt x="769620" y="721995"/>
                  </a:lnTo>
                  <a:lnTo>
                    <a:pt x="767638" y="728154"/>
                  </a:lnTo>
                  <a:lnTo>
                    <a:pt x="761695" y="732510"/>
                  </a:lnTo>
                  <a:lnTo>
                    <a:pt x="753618" y="734631"/>
                  </a:lnTo>
                  <a:lnTo>
                    <a:pt x="753618" y="750824"/>
                  </a:lnTo>
                  <a:lnTo>
                    <a:pt x="753618" y="763143"/>
                  </a:lnTo>
                  <a:lnTo>
                    <a:pt x="722122" y="763143"/>
                  </a:lnTo>
                  <a:lnTo>
                    <a:pt x="722122" y="750697"/>
                  </a:lnTo>
                  <a:lnTo>
                    <a:pt x="726948" y="751332"/>
                  </a:lnTo>
                  <a:lnTo>
                    <a:pt x="732155" y="751713"/>
                  </a:lnTo>
                  <a:lnTo>
                    <a:pt x="743458" y="751713"/>
                  </a:lnTo>
                  <a:lnTo>
                    <a:pt x="748792" y="751459"/>
                  </a:lnTo>
                  <a:lnTo>
                    <a:pt x="753618" y="750824"/>
                  </a:lnTo>
                  <a:lnTo>
                    <a:pt x="753618" y="734631"/>
                  </a:lnTo>
                  <a:lnTo>
                    <a:pt x="751776" y="735114"/>
                  </a:lnTo>
                  <a:lnTo>
                    <a:pt x="737870" y="735965"/>
                  </a:lnTo>
                  <a:lnTo>
                    <a:pt x="727710" y="735965"/>
                  </a:lnTo>
                  <a:lnTo>
                    <a:pt x="719963" y="734822"/>
                  </a:lnTo>
                  <a:lnTo>
                    <a:pt x="714375" y="732282"/>
                  </a:lnTo>
                  <a:lnTo>
                    <a:pt x="708914" y="729869"/>
                  </a:lnTo>
                  <a:lnTo>
                    <a:pt x="706120" y="726440"/>
                  </a:lnTo>
                  <a:lnTo>
                    <a:pt x="706120" y="717677"/>
                  </a:lnTo>
                  <a:lnTo>
                    <a:pt x="708787" y="714248"/>
                  </a:lnTo>
                  <a:lnTo>
                    <a:pt x="714248" y="711708"/>
                  </a:lnTo>
                  <a:lnTo>
                    <a:pt x="719582" y="709295"/>
                  </a:lnTo>
                  <a:lnTo>
                    <a:pt x="727456" y="708025"/>
                  </a:lnTo>
                  <a:lnTo>
                    <a:pt x="748411" y="708025"/>
                  </a:lnTo>
                  <a:lnTo>
                    <a:pt x="756285" y="709295"/>
                  </a:lnTo>
                  <a:lnTo>
                    <a:pt x="761619" y="711708"/>
                  </a:lnTo>
                  <a:lnTo>
                    <a:pt x="766953" y="714248"/>
                  </a:lnTo>
                  <a:lnTo>
                    <a:pt x="769620" y="717677"/>
                  </a:lnTo>
                  <a:lnTo>
                    <a:pt x="769620" y="697230"/>
                  </a:lnTo>
                  <a:lnTo>
                    <a:pt x="769099" y="696988"/>
                  </a:lnTo>
                  <a:lnTo>
                    <a:pt x="760133" y="694524"/>
                  </a:lnTo>
                  <a:lnTo>
                    <a:pt x="749719" y="693039"/>
                  </a:lnTo>
                  <a:lnTo>
                    <a:pt x="737870" y="692531"/>
                  </a:lnTo>
                  <a:lnTo>
                    <a:pt x="726008" y="693039"/>
                  </a:lnTo>
                  <a:lnTo>
                    <a:pt x="688949" y="709637"/>
                  </a:lnTo>
                  <a:lnTo>
                    <a:pt x="685546" y="721995"/>
                  </a:lnTo>
                  <a:lnTo>
                    <a:pt x="686562" y="729234"/>
                  </a:lnTo>
                  <a:lnTo>
                    <a:pt x="689648" y="735520"/>
                  </a:lnTo>
                  <a:lnTo>
                    <a:pt x="694804" y="740854"/>
                  </a:lnTo>
                  <a:lnTo>
                    <a:pt x="702056" y="745236"/>
                  </a:lnTo>
                  <a:lnTo>
                    <a:pt x="702056" y="763143"/>
                  </a:lnTo>
                  <a:lnTo>
                    <a:pt x="665988" y="763143"/>
                  </a:lnTo>
                  <a:lnTo>
                    <a:pt x="665988" y="780161"/>
                  </a:lnTo>
                  <a:lnTo>
                    <a:pt x="809879" y="780161"/>
                  </a:lnTo>
                  <a:lnTo>
                    <a:pt x="809879" y="763143"/>
                  </a:lnTo>
                  <a:close/>
                </a:path>
                <a:path w="7414895" h="1911350">
                  <a:moveTo>
                    <a:pt x="826770" y="443992"/>
                  </a:moveTo>
                  <a:lnTo>
                    <a:pt x="794994" y="413042"/>
                  </a:lnTo>
                  <a:lnTo>
                    <a:pt x="788416" y="372110"/>
                  </a:lnTo>
                  <a:lnTo>
                    <a:pt x="821309" y="372110"/>
                  </a:lnTo>
                  <a:lnTo>
                    <a:pt x="821309" y="355092"/>
                  </a:lnTo>
                  <a:lnTo>
                    <a:pt x="734822" y="355092"/>
                  </a:lnTo>
                  <a:lnTo>
                    <a:pt x="734822" y="372110"/>
                  </a:lnTo>
                  <a:lnTo>
                    <a:pt x="768350" y="372110"/>
                  </a:lnTo>
                  <a:lnTo>
                    <a:pt x="768350" y="389001"/>
                  </a:lnTo>
                  <a:lnTo>
                    <a:pt x="749935" y="432181"/>
                  </a:lnTo>
                  <a:lnTo>
                    <a:pt x="728980" y="448945"/>
                  </a:lnTo>
                  <a:lnTo>
                    <a:pt x="743839" y="461772"/>
                  </a:lnTo>
                  <a:lnTo>
                    <a:pt x="771372" y="433235"/>
                  </a:lnTo>
                  <a:lnTo>
                    <a:pt x="778510" y="421767"/>
                  </a:lnTo>
                  <a:lnTo>
                    <a:pt x="784669" y="431444"/>
                  </a:lnTo>
                  <a:lnTo>
                    <a:pt x="792543" y="440842"/>
                  </a:lnTo>
                  <a:lnTo>
                    <a:pt x="802119" y="449973"/>
                  </a:lnTo>
                  <a:lnTo>
                    <a:pt x="813435" y="458851"/>
                  </a:lnTo>
                  <a:lnTo>
                    <a:pt x="826770" y="443992"/>
                  </a:lnTo>
                  <a:close/>
                </a:path>
                <a:path w="7414895" h="1911350">
                  <a:moveTo>
                    <a:pt x="850392" y="1862213"/>
                  </a:moveTo>
                  <a:lnTo>
                    <a:pt x="848677" y="1848358"/>
                  </a:lnTo>
                  <a:lnTo>
                    <a:pt x="848360" y="1845703"/>
                  </a:lnTo>
                  <a:lnTo>
                    <a:pt x="838923" y="1846859"/>
                  </a:lnTo>
                  <a:lnTo>
                    <a:pt x="828713" y="1847697"/>
                  </a:lnTo>
                  <a:lnTo>
                    <a:pt x="817727" y="1848192"/>
                  </a:lnTo>
                  <a:lnTo>
                    <a:pt x="805942" y="1848358"/>
                  </a:lnTo>
                  <a:lnTo>
                    <a:pt x="805942" y="1768094"/>
                  </a:lnTo>
                  <a:lnTo>
                    <a:pt x="786130" y="1768094"/>
                  </a:lnTo>
                  <a:lnTo>
                    <a:pt x="786130" y="1865249"/>
                  </a:lnTo>
                  <a:lnTo>
                    <a:pt x="812126" y="1865147"/>
                  </a:lnTo>
                  <a:lnTo>
                    <a:pt x="821347" y="1864982"/>
                  </a:lnTo>
                  <a:lnTo>
                    <a:pt x="828040" y="1864753"/>
                  </a:lnTo>
                  <a:lnTo>
                    <a:pt x="835406" y="1864360"/>
                  </a:lnTo>
                  <a:lnTo>
                    <a:pt x="842899" y="1863471"/>
                  </a:lnTo>
                  <a:lnTo>
                    <a:pt x="850392" y="1862213"/>
                  </a:lnTo>
                  <a:close/>
                </a:path>
                <a:path w="7414895" h="1911350">
                  <a:moveTo>
                    <a:pt x="880618" y="401701"/>
                  </a:moveTo>
                  <a:lnTo>
                    <a:pt x="856361" y="401701"/>
                  </a:lnTo>
                  <a:lnTo>
                    <a:pt x="856361" y="342138"/>
                  </a:lnTo>
                  <a:lnTo>
                    <a:pt x="836295" y="342138"/>
                  </a:lnTo>
                  <a:lnTo>
                    <a:pt x="836295" y="497078"/>
                  </a:lnTo>
                  <a:lnTo>
                    <a:pt x="856361" y="497078"/>
                  </a:lnTo>
                  <a:lnTo>
                    <a:pt x="856361" y="418592"/>
                  </a:lnTo>
                  <a:lnTo>
                    <a:pt x="880618" y="418592"/>
                  </a:lnTo>
                  <a:lnTo>
                    <a:pt x="880618" y="401701"/>
                  </a:lnTo>
                  <a:close/>
                </a:path>
                <a:path w="7414895" h="1911350">
                  <a:moveTo>
                    <a:pt x="910463" y="1755775"/>
                  </a:moveTo>
                  <a:lnTo>
                    <a:pt x="890397" y="1755775"/>
                  </a:lnTo>
                  <a:lnTo>
                    <a:pt x="890397" y="1816481"/>
                  </a:lnTo>
                  <a:lnTo>
                    <a:pt x="876300" y="1816481"/>
                  </a:lnTo>
                  <a:lnTo>
                    <a:pt x="876300" y="1758950"/>
                  </a:lnTo>
                  <a:lnTo>
                    <a:pt x="856361" y="1758950"/>
                  </a:lnTo>
                  <a:lnTo>
                    <a:pt x="856361" y="1906270"/>
                  </a:lnTo>
                  <a:lnTo>
                    <a:pt x="876300" y="1906270"/>
                  </a:lnTo>
                  <a:lnTo>
                    <a:pt x="876300" y="1833372"/>
                  </a:lnTo>
                  <a:lnTo>
                    <a:pt x="890397" y="1833372"/>
                  </a:lnTo>
                  <a:lnTo>
                    <a:pt x="890397" y="1910842"/>
                  </a:lnTo>
                  <a:lnTo>
                    <a:pt x="910463" y="1910842"/>
                  </a:lnTo>
                  <a:lnTo>
                    <a:pt x="910463" y="1833372"/>
                  </a:lnTo>
                  <a:lnTo>
                    <a:pt x="910463" y="1816481"/>
                  </a:lnTo>
                  <a:lnTo>
                    <a:pt x="910463" y="1755775"/>
                  </a:lnTo>
                  <a:close/>
                </a:path>
                <a:path w="7414895" h="1911350">
                  <a:moveTo>
                    <a:pt x="974471" y="807085"/>
                  </a:moveTo>
                  <a:lnTo>
                    <a:pt x="912495" y="807085"/>
                  </a:lnTo>
                  <a:lnTo>
                    <a:pt x="912495" y="776351"/>
                  </a:lnTo>
                  <a:lnTo>
                    <a:pt x="953897" y="776351"/>
                  </a:lnTo>
                  <a:lnTo>
                    <a:pt x="953897" y="759587"/>
                  </a:lnTo>
                  <a:lnTo>
                    <a:pt x="873760" y="759587"/>
                  </a:lnTo>
                  <a:lnTo>
                    <a:pt x="873760" y="720598"/>
                  </a:lnTo>
                  <a:lnTo>
                    <a:pt x="951484" y="720598"/>
                  </a:lnTo>
                  <a:lnTo>
                    <a:pt x="951484" y="703707"/>
                  </a:lnTo>
                  <a:lnTo>
                    <a:pt x="853440" y="703707"/>
                  </a:lnTo>
                  <a:lnTo>
                    <a:pt x="853440" y="776351"/>
                  </a:lnTo>
                  <a:lnTo>
                    <a:pt x="892302" y="776351"/>
                  </a:lnTo>
                  <a:lnTo>
                    <a:pt x="892302" y="807085"/>
                  </a:lnTo>
                  <a:lnTo>
                    <a:pt x="830580" y="807085"/>
                  </a:lnTo>
                  <a:lnTo>
                    <a:pt x="830580" y="823976"/>
                  </a:lnTo>
                  <a:lnTo>
                    <a:pt x="974471" y="823976"/>
                  </a:lnTo>
                  <a:lnTo>
                    <a:pt x="974471" y="807085"/>
                  </a:lnTo>
                  <a:close/>
                </a:path>
                <a:path w="7414895" h="1911350">
                  <a:moveTo>
                    <a:pt x="1028954" y="342138"/>
                  </a:moveTo>
                  <a:lnTo>
                    <a:pt x="1008761" y="342138"/>
                  </a:lnTo>
                  <a:lnTo>
                    <a:pt x="1008761" y="363601"/>
                  </a:lnTo>
                  <a:lnTo>
                    <a:pt x="1008761" y="379857"/>
                  </a:lnTo>
                  <a:lnTo>
                    <a:pt x="1008761" y="394970"/>
                  </a:lnTo>
                  <a:lnTo>
                    <a:pt x="979170" y="394970"/>
                  </a:lnTo>
                  <a:lnTo>
                    <a:pt x="979170" y="379857"/>
                  </a:lnTo>
                  <a:lnTo>
                    <a:pt x="1008761" y="379857"/>
                  </a:lnTo>
                  <a:lnTo>
                    <a:pt x="1008761" y="363601"/>
                  </a:lnTo>
                  <a:lnTo>
                    <a:pt x="979170" y="363601"/>
                  </a:lnTo>
                  <a:lnTo>
                    <a:pt x="979170" y="350901"/>
                  </a:lnTo>
                  <a:lnTo>
                    <a:pt x="959485" y="350901"/>
                  </a:lnTo>
                  <a:lnTo>
                    <a:pt x="959485" y="367792"/>
                  </a:lnTo>
                  <a:lnTo>
                    <a:pt x="959485" y="405892"/>
                  </a:lnTo>
                  <a:lnTo>
                    <a:pt x="924687" y="405892"/>
                  </a:lnTo>
                  <a:lnTo>
                    <a:pt x="924687" y="367792"/>
                  </a:lnTo>
                  <a:lnTo>
                    <a:pt x="959485" y="367792"/>
                  </a:lnTo>
                  <a:lnTo>
                    <a:pt x="959485" y="350901"/>
                  </a:lnTo>
                  <a:lnTo>
                    <a:pt x="905002" y="350901"/>
                  </a:lnTo>
                  <a:lnTo>
                    <a:pt x="905002" y="422783"/>
                  </a:lnTo>
                  <a:lnTo>
                    <a:pt x="979170" y="422783"/>
                  </a:lnTo>
                  <a:lnTo>
                    <a:pt x="979170" y="411226"/>
                  </a:lnTo>
                  <a:lnTo>
                    <a:pt x="1008761" y="411226"/>
                  </a:lnTo>
                  <a:lnTo>
                    <a:pt x="1008761" y="431673"/>
                  </a:lnTo>
                  <a:lnTo>
                    <a:pt x="1028954" y="431673"/>
                  </a:lnTo>
                  <a:lnTo>
                    <a:pt x="1028954" y="411226"/>
                  </a:lnTo>
                  <a:lnTo>
                    <a:pt x="1028954" y="405892"/>
                  </a:lnTo>
                  <a:lnTo>
                    <a:pt x="1028954" y="394970"/>
                  </a:lnTo>
                  <a:lnTo>
                    <a:pt x="1028954" y="379857"/>
                  </a:lnTo>
                  <a:lnTo>
                    <a:pt x="1028954" y="367792"/>
                  </a:lnTo>
                  <a:lnTo>
                    <a:pt x="1028954" y="363601"/>
                  </a:lnTo>
                  <a:lnTo>
                    <a:pt x="1028954" y="342138"/>
                  </a:lnTo>
                  <a:close/>
                </a:path>
                <a:path w="7414895" h="1911350">
                  <a:moveTo>
                    <a:pt x="1030351" y="464693"/>
                  </a:moveTo>
                  <a:lnTo>
                    <a:pt x="1009904" y="437870"/>
                  </a:lnTo>
                  <a:lnTo>
                    <a:pt x="1009904" y="460121"/>
                  </a:lnTo>
                  <a:lnTo>
                    <a:pt x="1009904" y="469519"/>
                  </a:lnTo>
                  <a:lnTo>
                    <a:pt x="1007364" y="473202"/>
                  </a:lnTo>
                  <a:lnTo>
                    <a:pt x="1002157" y="476123"/>
                  </a:lnTo>
                  <a:lnTo>
                    <a:pt x="996950" y="478917"/>
                  </a:lnTo>
                  <a:lnTo>
                    <a:pt x="989330" y="480314"/>
                  </a:lnTo>
                  <a:lnTo>
                    <a:pt x="968883" y="480314"/>
                  </a:lnTo>
                  <a:lnTo>
                    <a:pt x="961263" y="478917"/>
                  </a:lnTo>
                  <a:lnTo>
                    <a:pt x="951103" y="473075"/>
                  </a:lnTo>
                  <a:lnTo>
                    <a:pt x="948639" y="469519"/>
                  </a:lnTo>
                  <a:lnTo>
                    <a:pt x="948639" y="460121"/>
                  </a:lnTo>
                  <a:lnTo>
                    <a:pt x="951103" y="456438"/>
                  </a:lnTo>
                  <a:lnTo>
                    <a:pt x="956056" y="453517"/>
                  </a:lnTo>
                  <a:lnTo>
                    <a:pt x="961136" y="450596"/>
                  </a:lnTo>
                  <a:lnTo>
                    <a:pt x="968756" y="449072"/>
                  </a:lnTo>
                  <a:lnTo>
                    <a:pt x="989457" y="449072"/>
                  </a:lnTo>
                  <a:lnTo>
                    <a:pt x="997204" y="450596"/>
                  </a:lnTo>
                  <a:lnTo>
                    <a:pt x="1007364" y="456438"/>
                  </a:lnTo>
                  <a:lnTo>
                    <a:pt x="1009904" y="460121"/>
                  </a:lnTo>
                  <a:lnTo>
                    <a:pt x="1009904" y="437870"/>
                  </a:lnTo>
                  <a:lnTo>
                    <a:pt x="1009269" y="437527"/>
                  </a:lnTo>
                  <a:lnTo>
                    <a:pt x="1000531" y="434708"/>
                  </a:lnTo>
                  <a:lnTo>
                    <a:pt x="990498" y="433006"/>
                  </a:lnTo>
                  <a:lnTo>
                    <a:pt x="979170" y="432435"/>
                  </a:lnTo>
                  <a:lnTo>
                    <a:pt x="967879" y="433006"/>
                  </a:lnTo>
                  <a:lnTo>
                    <a:pt x="931519" y="451739"/>
                  </a:lnTo>
                  <a:lnTo>
                    <a:pt x="928116" y="464693"/>
                  </a:lnTo>
                  <a:lnTo>
                    <a:pt x="928966" y="471589"/>
                  </a:lnTo>
                  <a:lnTo>
                    <a:pt x="967828" y="496404"/>
                  </a:lnTo>
                  <a:lnTo>
                    <a:pt x="979170" y="496951"/>
                  </a:lnTo>
                  <a:lnTo>
                    <a:pt x="990498" y="496404"/>
                  </a:lnTo>
                  <a:lnTo>
                    <a:pt x="1024953" y="480314"/>
                  </a:lnTo>
                  <a:lnTo>
                    <a:pt x="1026934" y="477761"/>
                  </a:lnTo>
                  <a:lnTo>
                    <a:pt x="1029487" y="471589"/>
                  </a:lnTo>
                  <a:lnTo>
                    <a:pt x="1030351" y="464693"/>
                  </a:lnTo>
                  <a:close/>
                </a:path>
                <a:path w="7414895" h="1911350">
                  <a:moveTo>
                    <a:pt x="1066292" y="1880870"/>
                  </a:moveTo>
                  <a:lnTo>
                    <a:pt x="1065453" y="1874304"/>
                  </a:lnTo>
                  <a:lnTo>
                    <a:pt x="1062939" y="1868474"/>
                  </a:lnTo>
                  <a:lnTo>
                    <a:pt x="1062367" y="1867801"/>
                  </a:lnTo>
                  <a:lnTo>
                    <a:pt x="1058735" y="1863394"/>
                  </a:lnTo>
                  <a:lnTo>
                    <a:pt x="1052830" y="1859038"/>
                  </a:lnTo>
                  <a:lnTo>
                    <a:pt x="1045718" y="1855812"/>
                  </a:lnTo>
                  <a:lnTo>
                    <a:pt x="1045718" y="1880870"/>
                  </a:lnTo>
                  <a:lnTo>
                    <a:pt x="1045718" y="1885061"/>
                  </a:lnTo>
                  <a:lnTo>
                    <a:pt x="1043051" y="1888236"/>
                  </a:lnTo>
                  <a:lnTo>
                    <a:pt x="1037717" y="1890788"/>
                  </a:lnTo>
                  <a:lnTo>
                    <a:pt x="1032256" y="1893201"/>
                  </a:lnTo>
                  <a:lnTo>
                    <a:pt x="1024255" y="1894332"/>
                  </a:lnTo>
                  <a:lnTo>
                    <a:pt x="1003173" y="1894332"/>
                  </a:lnTo>
                  <a:lnTo>
                    <a:pt x="995172" y="1893201"/>
                  </a:lnTo>
                  <a:lnTo>
                    <a:pt x="989711" y="1890788"/>
                  </a:lnTo>
                  <a:lnTo>
                    <a:pt x="984377" y="1888236"/>
                  </a:lnTo>
                  <a:lnTo>
                    <a:pt x="981583" y="1885061"/>
                  </a:lnTo>
                  <a:lnTo>
                    <a:pt x="981583" y="1880870"/>
                  </a:lnTo>
                  <a:lnTo>
                    <a:pt x="983602" y="1875129"/>
                  </a:lnTo>
                  <a:lnTo>
                    <a:pt x="989634" y="1871052"/>
                  </a:lnTo>
                  <a:lnTo>
                    <a:pt x="999680" y="1868601"/>
                  </a:lnTo>
                  <a:lnTo>
                    <a:pt x="1013714" y="1867801"/>
                  </a:lnTo>
                  <a:lnTo>
                    <a:pt x="1027709" y="1868601"/>
                  </a:lnTo>
                  <a:lnTo>
                    <a:pt x="1037717" y="1871052"/>
                  </a:lnTo>
                  <a:lnTo>
                    <a:pt x="1043711" y="1875129"/>
                  </a:lnTo>
                  <a:lnTo>
                    <a:pt x="1045718" y="1880870"/>
                  </a:lnTo>
                  <a:lnTo>
                    <a:pt x="1045718" y="1855812"/>
                  </a:lnTo>
                  <a:lnTo>
                    <a:pt x="1045298" y="1855609"/>
                  </a:lnTo>
                  <a:lnTo>
                    <a:pt x="1036269" y="1853145"/>
                  </a:lnTo>
                  <a:lnTo>
                    <a:pt x="1025728" y="1851660"/>
                  </a:lnTo>
                  <a:lnTo>
                    <a:pt x="1013714" y="1851164"/>
                  </a:lnTo>
                  <a:lnTo>
                    <a:pt x="1001776" y="1851634"/>
                  </a:lnTo>
                  <a:lnTo>
                    <a:pt x="964438" y="1868385"/>
                  </a:lnTo>
                  <a:lnTo>
                    <a:pt x="961009" y="1880870"/>
                  </a:lnTo>
                  <a:lnTo>
                    <a:pt x="961859" y="1887613"/>
                  </a:lnTo>
                  <a:lnTo>
                    <a:pt x="1001763" y="1910346"/>
                  </a:lnTo>
                  <a:lnTo>
                    <a:pt x="1013714" y="1910842"/>
                  </a:lnTo>
                  <a:lnTo>
                    <a:pt x="1025652" y="1910346"/>
                  </a:lnTo>
                  <a:lnTo>
                    <a:pt x="1062266" y="1894332"/>
                  </a:lnTo>
                  <a:lnTo>
                    <a:pt x="1062926" y="1893544"/>
                  </a:lnTo>
                  <a:lnTo>
                    <a:pt x="1065453" y="1887613"/>
                  </a:lnTo>
                  <a:lnTo>
                    <a:pt x="1066292" y="1880870"/>
                  </a:lnTo>
                  <a:close/>
                </a:path>
                <a:path w="7414895" h="1911350">
                  <a:moveTo>
                    <a:pt x="1085596" y="1828927"/>
                  </a:moveTo>
                  <a:lnTo>
                    <a:pt x="1049401" y="1828927"/>
                  </a:lnTo>
                  <a:lnTo>
                    <a:pt x="1049401" y="1816608"/>
                  </a:lnTo>
                  <a:lnTo>
                    <a:pt x="1049401" y="1816481"/>
                  </a:lnTo>
                  <a:lnTo>
                    <a:pt x="1049401" y="1810893"/>
                  </a:lnTo>
                  <a:lnTo>
                    <a:pt x="1056652" y="1806587"/>
                  </a:lnTo>
                  <a:lnTo>
                    <a:pt x="1061402" y="1801749"/>
                  </a:lnTo>
                  <a:lnTo>
                    <a:pt x="1061859" y="1801291"/>
                  </a:lnTo>
                  <a:lnTo>
                    <a:pt x="1064983" y="1795018"/>
                  </a:lnTo>
                  <a:lnTo>
                    <a:pt x="1066038" y="1787779"/>
                  </a:lnTo>
                  <a:lnTo>
                    <a:pt x="1065174" y="1781213"/>
                  </a:lnTo>
                  <a:lnTo>
                    <a:pt x="1045464" y="1762899"/>
                  </a:lnTo>
                  <a:lnTo>
                    <a:pt x="1045464" y="1783334"/>
                  </a:lnTo>
                  <a:lnTo>
                    <a:pt x="1045464" y="1787779"/>
                  </a:lnTo>
                  <a:lnTo>
                    <a:pt x="1043482" y="1793875"/>
                  </a:lnTo>
                  <a:lnTo>
                    <a:pt x="1037539" y="1798243"/>
                  </a:lnTo>
                  <a:lnTo>
                    <a:pt x="1029335" y="1800428"/>
                  </a:lnTo>
                  <a:lnTo>
                    <a:pt x="1029335" y="1816608"/>
                  </a:lnTo>
                  <a:lnTo>
                    <a:pt x="1029335" y="1828927"/>
                  </a:lnTo>
                  <a:lnTo>
                    <a:pt x="997839" y="1828927"/>
                  </a:lnTo>
                  <a:lnTo>
                    <a:pt x="997839" y="1816481"/>
                  </a:lnTo>
                  <a:lnTo>
                    <a:pt x="1002665" y="1817116"/>
                  </a:lnTo>
                  <a:lnTo>
                    <a:pt x="1007999" y="1817370"/>
                  </a:lnTo>
                  <a:lnTo>
                    <a:pt x="1019302" y="1817370"/>
                  </a:lnTo>
                  <a:lnTo>
                    <a:pt x="1024509" y="1817116"/>
                  </a:lnTo>
                  <a:lnTo>
                    <a:pt x="1029335" y="1816608"/>
                  </a:lnTo>
                  <a:lnTo>
                    <a:pt x="1029335" y="1800428"/>
                  </a:lnTo>
                  <a:lnTo>
                    <a:pt x="1027620" y="1800872"/>
                  </a:lnTo>
                  <a:lnTo>
                    <a:pt x="1013714" y="1801749"/>
                  </a:lnTo>
                  <a:lnTo>
                    <a:pt x="1003554" y="1801749"/>
                  </a:lnTo>
                  <a:lnTo>
                    <a:pt x="995807" y="1800479"/>
                  </a:lnTo>
                  <a:lnTo>
                    <a:pt x="990219" y="1798066"/>
                  </a:lnTo>
                  <a:lnTo>
                    <a:pt x="984758" y="1795526"/>
                  </a:lnTo>
                  <a:lnTo>
                    <a:pt x="981964" y="1792097"/>
                  </a:lnTo>
                  <a:lnTo>
                    <a:pt x="981964" y="1783334"/>
                  </a:lnTo>
                  <a:lnTo>
                    <a:pt x="984631" y="1780032"/>
                  </a:lnTo>
                  <a:lnTo>
                    <a:pt x="990092" y="1777492"/>
                  </a:lnTo>
                  <a:lnTo>
                    <a:pt x="995426" y="1774952"/>
                  </a:lnTo>
                  <a:lnTo>
                    <a:pt x="1003300" y="1773682"/>
                  </a:lnTo>
                  <a:lnTo>
                    <a:pt x="1024255" y="1773682"/>
                  </a:lnTo>
                  <a:lnTo>
                    <a:pt x="1032129" y="1774952"/>
                  </a:lnTo>
                  <a:lnTo>
                    <a:pt x="1042797" y="1780032"/>
                  </a:lnTo>
                  <a:lnTo>
                    <a:pt x="1045464" y="1783334"/>
                  </a:lnTo>
                  <a:lnTo>
                    <a:pt x="1045464" y="1762899"/>
                  </a:lnTo>
                  <a:lnTo>
                    <a:pt x="1044943" y="1762658"/>
                  </a:lnTo>
                  <a:lnTo>
                    <a:pt x="1035977" y="1760245"/>
                  </a:lnTo>
                  <a:lnTo>
                    <a:pt x="1025563" y="1758797"/>
                  </a:lnTo>
                  <a:lnTo>
                    <a:pt x="1013714" y="1758315"/>
                  </a:lnTo>
                  <a:lnTo>
                    <a:pt x="1001852" y="1758797"/>
                  </a:lnTo>
                  <a:lnTo>
                    <a:pt x="964793" y="1775409"/>
                  </a:lnTo>
                  <a:lnTo>
                    <a:pt x="961390" y="1787779"/>
                  </a:lnTo>
                  <a:lnTo>
                    <a:pt x="962406" y="1794954"/>
                  </a:lnTo>
                  <a:lnTo>
                    <a:pt x="965492" y="1801202"/>
                  </a:lnTo>
                  <a:lnTo>
                    <a:pt x="970648" y="1806524"/>
                  </a:lnTo>
                  <a:lnTo>
                    <a:pt x="977900" y="1810893"/>
                  </a:lnTo>
                  <a:lnTo>
                    <a:pt x="977900" y="1828927"/>
                  </a:lnTo>
                  <a:lnTo>
                    <a:pt x="941832" y="1828927"/>
                  </a:lnTo>
                  <a:lnTo>
                    <a:pt x="941832" y="1845818"/>
                  </a:lnTo>
                  <a:lnTo>
                    <a:pt x="1085596" y="1845818"/>
                  </a:lnTo>
                  <a:lnTo>
                    <a:pt x="1085596" y="1828927"/>
                  </a:lnTo>
                  <a:close/>
                </a:path>
                <a:path w="7414895" h="1911350">
                  <a:moveTo>
                    <a:pt x="1929384" y="1639443"/>
                  </a:moveTo>
                  <a:lnTo>
                    <a:pt x="1922272" y="1630426"/>
                  </a:lnTo>
                  <a:lnTo>
                    <a:pt x="1920875" y="1629791"/>
                  </a:lnTo>
                  <a:lnTo>
                    <a:pt x="1919351" y="1629410"/>
                  </a:lnTo>
                  <a:lnTo>
                    <a:pt x="1917700" y="1629410"/>
                  </a:lnTo>
                  <a:lnTo>
                    <a:pt x="1916049" y="1629410"/>
                  </a:lnTo>
                  <a:lnTo>
                    <a:pt x="1906003" y="1639443"/>
                  </a:lnTo>
                  <a:lnTo>
                    <a:pt x="1906003" y="1642745"/>
                  </a:lnTo>
                  <a:lnTo>
                    <a:pt x="1906397" y="1644269"/>
                  </a:lnTo>
                  <a:lnTo>
                    <a:pt x="1907032" y="1645666"/>
                  </a:lnTo>
                  <a:lnTo>
                    <a:pt x="1907654" y="1647190"/>
                  </a:lnTo>
                  <a:lnTo>
                    <a:pt x="1916049" y="1652778"/>
                  </a:lnTo>
                  <a:lnTo>
                    <a:pt x="1919351" y="1652778"/>
                  </a:lnTo>
                  <a:lnTo>
                    <a:pt x="1920875" y="1652524"/>
                  </a:lnTo>
                  <a:lnTo>
                    <a:pt x="1922272" y="1651889"/>
                  </a:lnTo>
                  <a:lnTo>
                    <a:pt x="1923796" y="1651254"/>
                  </a:lnTo>
                  <a:lnTo>
                    <a:pt x="1924939" y="1650492"/>
                  </a:lnTo>
                  <a:lnTo>
                    <a:pt x="1925942" y="1649349"/>
                  </a:lnTo>
                  <a:lnTo>
                    <a:pt x="1927098" y="1648333"/>
                  </a:lnTo>
                  <a:lnTo>
                    <a:pt x="1927860" y="1647190"/>
                  </a:lnTo>
                  <a:lnTo>
                    <a:pt x="1928495" y="1645666"/>
                  </a:lnTo>
                  <a:lnTo>
                    <a:pt x="1929117" y="1644269"/>
                  </a:lnTo>
                  <a:lnTo>
                    <a:pt x="1929384" y="1642745"/>
                  </a:lnTo>
                  <a:lnTo>
                    <a:pt x="1929384" y="1639443"/>
                  </a:lnTo>
                  <a:close/>
                </a:path>
                <a:path w="7414895" h="1911350">
                  <a:moveTo>
                    <a:pt x="1929384" y="1456563"/>
                  </a:moveTo>
                  <a:lnTo>
                    <a:pt x="1922272" y="1447546"/>
                  </a:lnTo>
                  <a:lnTo>
                    <a:pt x="1920875" y="1446911"/>
                  </a:lnTo>
                  <a:lnTo>
                    <a:pt x="1919351" y="1446530"/>
                  </a:lnTo>
                  <a:lnTo>
                    <a:pt x="1917700" y="1446530"/>
                  </a:lnTo>
                  <a:lnTo>
                    <a:pt x="1916049" y="1446530"/>
                  </a:lnTo>
                  <a:lnTo>
                    <a:pt x="1906003" y="1456563"/>
                  </a:lnTo>
                  <a:lnTo>
                    <a:pt x="1906003" y="1459865"/>
                  </a:lnTo>
                  <a:lnTo>
                    <a:pt x="1906397" y="1461389"/>
                  </a:lnTo>
                  <a:lnTo>
                    <a:pt x="1907032" y="1462786"/>
                  </a:lnTo>
                  <a:lnTo>
                    <a:pt x="1907654" y="1464310"/>
                  </a:lnTo>
                  <a:lnTo>
                    <a:pt x="1916049" y="1469898"/>
                  </a:lnTo>
                  <a:lnTo>
                    <a:pt x="1919351" y="1469898"/>
                  </a:lnTo>
                  <a:lnTo>
                    <a:pt x="1920875" y="1469644"/>
                  </a:lnTo>
                  <a:lnTo>
                    <a:pt x="1922272" y="1469009"/>
                  </a:lnTo>
                  <a:lnTo>
                    <a:pt x="1923796" y="1468374"/>
                  </a:lnTo>
                  <a:lnTo>
                    <a:pt x="1924939" y="1467612"/>
                  </a:lnTo>
                  <a:lnTo>
                    <a:pt x="1925942" y="1466469"/>
                  </a:lnTo>
                  <a:lnTo>
                    <a:pt x="1927098" y="1465453"/>
                  </a:lnTo>
                  <a:lnTo>
                    <a:pt x="1927860" y="1464310"/>
                  </a:lnTo>
                  <a:lnTo>
                    <a:pt x="1928495" y="1462786"/>
                  </a:lnTo>
                  <a:lnTo>
                    <a:pt x="1929117" y="1461389"/>
                  </a:lnTo>
                  <a:lnTo>
                    <a:pt x="1929384" y="1459865"/>
                  </a:lnTo>
                  <a:lnTo>
                    <a:pt x="1929384" y="1456563"/>
                  </a:lnTo>
                  <a:close/>
                </a:path>
                <a:path w="7414895" h="1911350">
                  <a:moveTo>
                    <a:pt x="1978406" y="705104"/>
                  </a:moveTo>
                  <a:lnTo>
                    <a:pt x="1914766" y="705104"/>
                  </a:lnTo>
                  <a:lnTo>
                    <a:pt x="1914766" y="715010"/>
                  </a:lnTo>
                  <a:lnTo>
                    <a:pt x="1965325" y="715010"/>
                  </a:lnTo>
                  <a:lnTo>
                    <a:pt x="1964182" y="720598"/>
                  </a:lnTo>
                  <a:lnTo>
                    <a:pt x="1962150" y="726313"/>
                  </a:lnTo>
                  <a:lnTo>
                    <a:pt x="1959216" y="732028"/>
                  </a:lnTo>
                  <a:lnTo>
                    <a:pt x="1909318" y="735330"/>
                  </a:lnTo>
                  <a:lnTo>
                    <a:pt x="1913242" y="745744"/>
                  </a:lnTo>
                  <a:lnTo>
                    <a:pt x="1953260" y="741426"/>
                  </a:lnTo>
                  <a:lnTo>
                    <a:pt x="1943684" y="752360"/>
                  </a:lnTo>
                  <a:lnTo>
                    <a:pt x="1932508" y="761733"/>
                  </a:lnTo>
                  <a:lnTo>
                    <a:pt x="1919732" y="769556"/>
                  </a:lnTo>
                  <a:lnTo>
                    <a:pt x="1905381" y="775843"/>
                  </a:lnTo>
                  <a:lnTo>
                    <a:pt x="1912747" y="784733"/>
                  </a:lnTo>
                  <a:lnTo>
                    <a:pt x="1949475" y="761149"/>
                  </a:lnTo>
                  <a:lnTo>
                    <a:pt x="1972132" y="729411"/>
                  </a:lnTo>
                  <a:lnTo>
                    <a:pt x="1976158" y="717562"/>
                  </a:lnTo>
                  <a:lnTo>
                    <a:pt x="1978406" y="705104"/>
                  </a:lnTo>
                  <a:close/>
                </a:path>
                <a:path w="7414895" h="1911350">
                  <a:moveTo>
                    <a:pt x="1994408" y="368554"/>
                  </a:moveTo>
                  <a:lnTo>
                    <a:pt x="1982216" y="368554"/>
                  </a:lnTo>
                  <a:lnTo>
                    <a:pt x="1982330" y="455803"/>
                  </a:lnTo>
                  <a:lnTo>
                    <a:pt x="1982597" y="459359"/>
                  </a:lnTo>
                  <a:lnTo>
                    <a:pt x="1983105" y="463042"/>
                  </a:lnTo>
                  <a:lnTo>
                    <a:pt x="1982724" y="463042"/>
                  </a:lnTo>
                  <a:lnTo>
                    <a:pt x="1982470" y="462153"/>
                  </a:lnTo>
                  <a:lnTo>
                    <a:pt x="1980946" y="459740"/>
                  </a:lnTo>
                  <a:lnTo>
                    <a:pt x="1978406" y="455803"/>
                  </a:lnTo>
                  <a:lnTo>
                    <a:pt x="1931924" y="382905"/>
                  </a:lnTo>
                  <a:lnTo>
                    <a:pt x="1922767" y="368554"/>
                  </a:lnTo>
                  <a:lnTo>
                    <a:pt x="1906892" y="368554"/>
                  </a:lnTo>
                  <a:lnTo>
                    <a:pt x="1906892" y="478155"/>
                  </a:lnTo>
                  <a:lnTo>
                    <a:pt x="1918970" y="478155"/>
                  </a:lnTo>
                  <a:lnTo>
                    <a:pt x="1918906" y="389636"/>
                  </a:lnTo>
                  <a:lnTo>
                    <a:pt x="1918703" y="385572"/>
                  </a:lnTo>
                  <a:lnTo>
                    <a:pt x="1918462" y="382905"/>
                  </a:lnTo>
                  <a:lnTo>
                    <a:pt x="1918843" y="382905"/>
                  </a:lnTo>
                  <a:lnTo>
                    <a:pt x="1919859" y="385572"/>
                  </a:lnTo>
                  <a:lnTo>
                    <a:pt x="1921002" y="387858"/>
                  </a:lnTo>
                  <a:lnTo>
                    <a:pt x="1922272" y="389636"/>
                  </a:lnTo>
                  <a:lnTo>
                    <a:pt x="1979422" y="478155"/>
                  </a:lnTo>
                  <a:lnTo>
                    <a:pt x="1994408" y="478155"/>
                  </a:lnTo>
                  <a:lnTo>
                    <a:pt x="1994408" y="463042"/>
                  </a:lnTo>
                  <a:lnTo>
                    <a:pt x="1994408" y="368554"/>
                  </a:lnTo>
                  <a:close/>
                </a:path>
                <a:path w="7414895" h="1911350">
                  <a:moveTo>
                    <a:pt x="2021332" y="695960"/>
                  </a:moveTo>
                  <a:lnTo>
                    <a:pt x="2010156" y="695960"/>
                  </a:lnTo>
                  <a:lnTo>
                    <a:pt x="2010156" y="742950"/>
                  </a:lnTo>
                  <a:lnTo>
                    <a:pt x="1977136" y="742950"/>
                  </a:lnTo>
                  <a:lnTo>
                    <a:pt x="1977136" y="752856"/>
                  </a:lnTo>
                  <a:lnTo>
                    <a:pt x="2010156" y="752856"/>
                  </a:lnTo>
                  <a:lnTo>
                    <a:pt x="2010156" y="800608"/>
                  </a:lnTo>
                  <a:lnTo>
                    <a:pt x="2021332" y="800608"/>
                  </a:lnTo>
                  <a:lnTo>
                    <a:pt x="2021332" y="695960"/>
                  </a:lnTo>
                  <a:close/>
                </a:path>
                <a:path w="7414895" h="1911350">
                  <a:moveTo>
                    <a:pt x="2025396" y="823849"/>
                  </a:moveTo>
                  <a:lnTo>
                    <a:pt x="1944497" y="823849"/>
                  </a:lnTo>
                  <a:lnTo>
                    <a:pt x="1944497" y="788543"/>
                  </a:lnTo>
                  <a:lnTo>
                    <a:pt x="1933321" y="788543"/>
                  </a:lnTo>
                  <a:lnTo>
                    <a:pt x="1933321" y="833882"/>
                  </a:lnTo>
                  <a:lnTo>
                    <a:pt x="2025396" y="833882"/>
                  </a:lnTo>
                  <a:lnTo>
                    <a:pt x="2025396" y="823849"/>
                  </a:lnTo>
                  <a:close/>
                </a:path>
                <a:path w="7414895" h="1911350">
                  <a:moveTo>
                    <a:pt x="2105660" y="368554"/>
                  </a:moveTo>
                  <a:lnTo>
                    <a:pt x="2093595" y="368554"/>
                  </a:lnTo>
                  <a:lnTo>
                    <a:pt x="2093595" y="416941"/>
                  </a:lnTo>
                  <a:lnTo>
                    <a:pt x="2036191" y="416941"/>
                  </a:lnTo>
                  <a:lnTo>
                    <a:pt x="2036191" y="368554"/>
                  </a:lnTo>
                  <a:lnTo>
                    <a:pt x="2024253" y="368554"/>
                  </a:lnTo>
                  <a:lnTo>
                    <a:pt x="2024253" y="478155"/>
                  </a:lnTo>
                  <a:lnTo>
                    <a:pt x="2036191" y="478155"/>
                  </a:lnTo>
                  <a:lnTo>
                    <a:pt x="2036191" y="427863"/>
                  </a:lnTo>
                  <a:lnTo>
                    <a:pt x="2093595" y="427863"/>
                  </a:lnTo>
                  <a:lnTo>
                    <a:pt x="2093595" y="478155"/>
                  </a:lnTo>
                  <a:lnTo>
                    <a:pt x="2105660" y="478155"/>
                  </a:lnTo>
                  <a:lnTo>
                    <a:pt x="2105660" y="427863"/>
                  </a:lnTo>
                  <a:lnTo>
                    <a:pt x="2105660" y="416941"/>
                  </a:lnTo>
                  <a:lnTo>
                    <a:pt x="2105660" y="368554"/>
                  </a:lnTo>
                  <a:close/>
                </a:path>
                <a:path w="7414895" h="1911350">
                  <a:moveTo>
                    <a:pt x="2123313" y="801497"/>
                  </a:moveTo>
                  <a:lnTo>
                    <a:pt x="2122576" y="793623"/>
                  </a:lnTo>
                  <a:lnTo>
                    <a:pt x="2122424" y="791972"/>
                  </a:lnTo>
                  <a:lnTo>
                    <a:pt x="2115515" y="792721"/>
                  </a:lnTo>
                  <a:lnTo>
                    <a:pt x="2105482" y="793229"/>
                  </a:lnTo>
                  <a:lnTo>
                    <a:pt x="2092325" y="793534"/>
                  </a:lnTo>
                  <a:lnTo>
                    <a:pt x="2076069" y="793623"/>
                  </a:lnTo>
                  <a:lnTo>
                    <a:pt x="2076069" y="758698"/>
                  </a:lnTo>
                  <a:lnTo>
                    <a:pt x="2105025" y="758698"/>
                  </a:lnTo>
                  <a:lnTo>
                    <a:pt x="2105025" y="749046"/>
                  </a:lnTo>
                  <a:lnTo>
                    <a:pt x="2076069" y="749046"/>
                  </a:lnTo>
                  <a:lnTo>
                    <a:pt x="2076069" y="717804"/>
                  </a:lnTo>
                  <a:lnTo>
                    <a:pt x="2117979" y="717804"/>
                  </a:lnTo>
                  <a:lnTo>
                    <a:pt x="2117979" y="707898"/>
                  </a:lnTo>
                  <a:lnTo>
                    <a:pt x="2064893" y="707898"/>
                  </a:lnTo>
                  <a:lnTo>
                    <a:pt x="2064893" y="803402"/>
                  </a:lnTo>
                  <a:lnTo>
                    <a:pt x="2085822" y="803287"/>
                  </a:lnTo>
                  <a:lnTo>
                    <a:pt x="2102523" y="802932"/>
                  </a:lnTo>
                  <a:lnTo>
                    <a:pt x="2115020" y="802335"/>
                  </a:lnTo>
                  <a:lnTo>
                    <a:pt x="2123313" y="801497"/>
                  </a:lnTo>
                  <a:close/>
                </a:path>
                <a:path w="7414895" h="1911350">
                  <a:moveTo>
                    <a:pt x="2148586" y="698881"/>
                  </a:moveTo>
                  <a:lnTo>
                    <a:pt x="2137537" y="698881"/>
                  </a:lnTo>
                  <a:lnTo>
                    <a:pt x="2137537" y="756539"/>
                  </a:lnTo>
                  <a:lnTo>
                    <a:pt x="2115312" y="756539"/>
                  </a:lnTo>
                  <a:lnTo>
                    <a:pt x="2115312" y="766445"/>
                  </a:lnTo>
                  <a:lnTo>
                    <a:pt x="2137537" y="766445"/>
                  </a:lnTo>
                  <a:lnTo>
                    <a:pt x="2137537" y="834771"/>
                  </a:lnTo>
                  <a:lnTo>
                    <a:pt x="2148586" y="834771"/>
                  </a:lnTo>
                  <a:lnTo>
                    <a:pt x="2148586" y="698881"/>
                  </a:lnTo>
                  <a:close/>
                </a:path>
                <a:path w="7414895" h="1911350">
                  <a:moveTo>
                    <a:pt x="2176018" y="695960"/>
                  </a:moveTo>
                  <a:lnTo>
                    <a:pt x="2164842" y="695960"/>
                  </a:lnTo>
                  <a:lnTo>
                    <a:pt x="2164842" y="839470"/>
                  </a:lnTo>
                  <a:lnTo>
                    <a:pt x="2176018" y="839470"/>
                  </a:lnTo>
                  <a:lnTo>
                    <a:pt x="2176018" y="695960"/>
                  </a:lnTo>
                  <a:close/>
                </a:path>
                <a:path w="7414895" h="1911350">
                  <a:moveTo>
                    <a:pt x="2221484" y="368554"/>
                  </a:moveTo>
                  <a:lnTo>
                    <a:pt x="2209292" y="368554"/>
                  </a:lnTo>
                  <a:lnTo>
                    <a:pt x="2209406" y="455803"/>
                  </a:lnTo>
                  <a:lnTo>
                    <a:pt x="2209673" y="459359"/>
                  </a:lnTo>
                  <a:lnTo>
                    <a:pt x="2210181" y="463042"/>
                  </a:lnTo>
                  <a:lnTo>
                    <a:pt x="2209800" y="463042"/>
                  </a:lnTo>
                  <a:lnTo>
                    <a:pt x="2209546" y="462153"/>
                  </a:lnTo>
                  <a:lnTo>
                    <a:pt x="2208022" y="459740"/>
                  </a:lnTo>
                  <a:lnTo>
                    <a:pt x="2205482" y="455803"/>
                  </a:lnTo>
                  <a:lnTo>
                    <a:pt x="2159000" y="382905"/>
                  </a:lnTo>
                  <a:lnTo>
                    <a:pt x="2149856" y="368554"/>
                  </a:lnTo>
                  <a:lnTo>
                    <a:pt x="2133981" y="368554"/>
                  </a:lnTo>
                  <a:lnTo>
                    <a:pt x="2133981" y="478155"/>
                  </a:lnTo>
                  <a:lnTo>
                    <a:pt x="2146046" y="478155"/>
                  </a:lnTo>
                  <a:lnTo>
                    <a:pt x="2145982" y="389636"/>
                  </a:lnTo>
                  <a:lnTo>
                    <a:pt x="2145779" y="385572"/>
                  </a:lnTo>
                  <a:lnTo>
                    <a:pt x="2145538" y="382905"/>
                  </a:lnTo>
                  <a:lnTo>
                    <a:pt x="2145919" y="382905"/>
                  </a:lnTo>
                  <a:lnTo>
                    <a:pt x="2146935" y="385572"/>
                  </a:lnTo>
                  <a:lnTo>
                    <a:pt x="2148078" y="387858"/>
                  </a:lnTo>
                  <a:lnTo>
                    <a:pt x="2149348" y="389636"/>
                  </a:lnTo>
                  <a:lnTo>
                    <a:pt x="2206498" y="478155"/>
                  </a:lnTo>
                  <a:lnTo>
                    <a:pt x="2221484" y="478155"/>
                  </a:lnTo>
                  <a:lnTo>
                    <a:pt x="2221484" y="463042"/>
                  </a:lnTo>
                  <a:lnTo>
                    <a:pt x="2221484" y="368554"/>
                  </a:lnTo>
                  <a:close/>
                </a:path>
                <a:path w="7414895" h="1911350">
                  <a:moveTo>
                    <a:pt x="2288286" y="754253"/>
                  </a:moveTo>
                  <a:lnTo>
                    <a:pt x="2277364" y="717511"/>
                  </a:lnTo>
                  <a:lnTo>
                    <a:pt x="2277364" y="754253"/>
                  </a:lnTo>
                  <a:lnTo>
                    <a:pt x="2276894" y="762609"/>
                  </a:lnTo>
                  <a:lnTo>
                    <a:pt x="2259076" y="793369"/>
                  </a:lnTo>
                  <a:lnTo>
                    <a:pt x="2243963" y="793369"/>
                  </a:lnTo>
                  <a:lnTo>
                    <a:pt x="2225802" y="754253"/>
                  </a:lnTo>
                  <a:lnTo>
                    <a:pt x="2226259" y="745845"/>
                  </a:lnTo>
                  <a:lnTo>
                    <a:pt x="2243963" y="715264"/>
                  </a:lnTo>
                  <a:lnTo>
                    <a:pt x="2259203" y="715264"/>
                  </a:lnTo>
                  <a:lnTo>
                    <a:pt x="2277364" y="754253"/>
                  </a:lnTo>
                  <a:lnTo>
                    <a:pt x="2277364" y="717511"/>
                  </a:lnTo>
                  <a:lnTo>
                    <a:pt x="2251583" y="705358"/>
                  </a:lnTo>
                  <a:lnTo>
                    <a:pt x="2243696" y="706170"/>
                  </a:lnTo>
                  <a:lnTo>
                    <a:pt x="2217496" y="733869"/>
                  </a:lnTo>
                  <a:lnTo>
                    <a:pt x="2215007" y="754253"/>
                  </a:lnTo>
                  <a:lnTo>
                    <a:pt x="2215642" y="764997"/>
                  </a:lnTo>
                  <a:lnTo>
                    <a:pt x="2236749" y="799960"/>
                  </a:lnTo>
                  <a:lnTo>
                    <a:pt x="2251583" y="803275"/>
                  </a:lnTo>
                  <a:lnTo>
                    <a:pt x="2259380" y="802449"/>
                  </a:lnTo>
                  <a:lnTo>
                    <a:pt x="2266416" y="799960"/>
                  </a:lnTo>
                  <a:lnTo>
                    <a:pt x="2272665" y="795832"/>
                  </a:lnTo>
                  <a:lnTo>
                    <a:pt x="2274989" y="793369"/>
                  </a:lnTo>
                  <a:lnTo>
                    <a:pt x="2278126" y="790067"/>
                  </a:lnTo>
                  <a:lnTo>
                    <a:pt x="2282596" y="782904"/>
                  </a:lnTo>
                  <a:lnTo>
                    <a:pt x="2285784" y="774496"/>
                  </a:lnTo>
                  <a:lnTo>
                    <a:pt x="2287663" y="764984"/>
                  </a:lnTo>
                  <a:lnTo>
                    <a:pt x="2288286" y="754253"/>
                  </a:lnTo>
                  <a:close/>
                </a:path>
                <a:path w="7414895" h="1911350">
                  <a:moveTo>
                    <a:pt x="2326132" y="695960"/>
                  </a:moveTo>
                  <a:lnTo>
                    <a:pt x="2314956" y="695960"/>
                  </a:lnTo>
                  <a:lnTo>
                    <a:pt x="2314956" y="839470"/>
                  </a:lnTo>
                  <a:lnTo>
                    <a:pt x="2326132" y="839470"/>
                  </a:lnTo>
                  <a:lnTo>
                    <a:pt x="2326132" y="695960"/>
                  </a:lnTo>
                  <a:close/>
                </a:path>
                <a:path w="7414895" h="1911350">
                  <a:moveTo>
                    <a:pt x="2377313" y="371348"/>
                  </a:moveTo>
                  <a:lnTo>
                    <a:pt x="2371852" y="369354"/>
                  </a:lnTo>
                  <a:lnTo>
                    <a:pt x="2365743" y="367919"/>
                  </a:lnTo>
                  <a:lnTo>
                    <a:pt x="2358987" y="367068"/>
                  </a:lnTo>
                  <a:lnTo>
                    <a:pt x="2351532" y="366776"/>
                  </a:lnTo>
                  <a:lnTo>
                    <a:pt x="2339810" y="367830"/>
                  </a:lnTo>
                  <a:lnTo>
                    <a:pt x="2304631" y="392252"/>
                  </a:lnTo>
                  <a:lnTo>
                    <a:pt x="2295906" y="425450"/>
                  </a:lnTo>
                  <a:lnTo>
                    <a:pt x="2296782" y="436930"/>
                  </a:lnTo>
                  <a:lnTo>
                    <a:pt x="2317597" y="471373"/>
                  </a:lnTo>
                  <a:lnTo>
                    <a:pt x="2347214" y="479933"/>
                  </a:lnTo>
                  <a:lnTo>
                    <a:pt x="2355799" y="479539"/>
                  </a:lnTo>
                  <a:lnTo>
                    <a:pt x="2363686" y="478320"/>
                  </a:lnTo>
                  <a:lnTo>
                    <a:pt x="2370848" y="476300"/>
                  </a:lnTo>
                  <a:lnTo>
                    <a:pt x="2377313" y="473456"/>
                  </a:lnTo>
                  <a:lnTo>
                    <a:pt x="2377313" y="469011"/>
                  </a:lnTo>
                  <a:lnTo>
                    <a:pt x="2377313" y="461772"/>
                  </a:lnTo>
                  <a:lnTo>
                    <a:pt x="2370950" y="464947"/>
                  </a:lnTo>
                  <a:lnTo>
                    <a:pt x="2364054" y="467207"/>
                  </a:lnTo>
                  <a:lnTo>
                    <a:pt x="2356612" y="468566"/>
                  </a:lnTo>
                  <a:lnTo>
                    <a:pt x="2348611" y="469011"/>
                  </a:lnTo>
                  <a:lnTo>
                    <a:pt x="2339987" y="468249"/>
                  </a:lnTo>
                  <a:lnTo>
                    <a:pt x="2311298" y="442595"/>
                  </a:lnTo>
                  <a:lnTo>
                    <a:pt x="2308606" y="424688"/>
                  </a:lnTo>
                  <a:lnTo>
                    <a:pt x="2309317" y="414883"/>
                  </a:lnTo>
                  <a:lnTo>
                    <a:pt x="2333764" y="381088"/>
                  </a:lnTo>
                  <a:lnTo>
                    <a:pt x="2351278" y="377825"/>
                  </a:lnTo>
                  <a:lnTo>
                    <a:pt x="2358263" y="378231"/>
                  </a:lnTo>
                  <a:lnTo>
                    <a:pt x="2364956" y="379450"/>
                  </a:lnTo>
                  <a:lnTo>
                    <a:pt x="2371306" y="381469"/>
                  </a:lnTo>
                  <a:lnTo>
                    <a:pt x="2377313" y="384302"/>
                  </a:lnTo>
                  <a:lnTo>
                    <a:pt x="2377313" y="377825"/>
                  </a:lnTo>
                  <a:lnTo>
                    <a:pt x="2377313" y="371348"/>
                  </a:lnTo>
                  <a:close/>
                </a:path>
                <a:path w="7414895" h="1911350">
                  <a:moveTo>
                    <a:pt x="2409190" y="362331"/>
                  </a:moveTo>
                  <a:lnTo>
                    <a:pt x="2397506" y="362331"/>
                  </a:lnTo>
                  <a:lnTo>
                    <a:pt x="2397506" y="478155"/>
                  </a:lnTo>
                  <a:lnTo>
                    <a:pt x="2409190" y="478155"/>
                  </a:lnTo>
                  <a:lnTo>
                    <a:pt x="2409190" y="362331"/>
                  </a:lnTo>
                  <a:close/>
                </a:path>
                <a:path w="7414895" h="1911350">
                  <a:moveTo>
                    <a:pt x="2451227" y="795147"/>
                  </a:moveTo>
                  <a:lnTo>
                    <a:pt x="2450401" y="788543"/>
                  </a:lnTo>
                  <a:lnTo>
                    <a:pt x="2450084" y="785876"/>
                  </a:lnTo>
                  <a:lnTo>
                    <a:pt x="2441435" y="787044"/>
                  </a:lnTo>
                  <a:lnTo>
                    <a:pt x="2428849" y="787882"/>
                  </a:lnTo>
                  <a:lnTo>
                    <a:pt x="2412339" y="788377"/>
                  </a:lnTo>
                  <a:lnTo>
                    <a:pt x="2391918" y="788543"/>
                  </a:lnTo>
                  <a:lnTo>
                    <a:pt x="2382139" y="788543"/>
                  </a:lnTo>
                  <a:lnTo>
                    <a:pt x="2382139" y="706755"/>
                  </a:lnTo>
                  <a:lnTo>
                    <a:pt x="2371090" y="706755"/>
                  </a:lnTo>
                  <a:lnTo>
                    <a:pt x="2371090" y="798449"/>
                  </a:lnTo>
                  <a:lnTo>
                    <a:pt x="2406878" y="798258"/>
                  </a:lnTo>
                  <a:lnTo>
                    <a:pt x="2419604" y="798029"/>
                  </a:lnTo>
                  <a:lnTo>
                    <a:pt x="2439035" y="797306"/>
                  </a:lnTo>
                  <a:lnTo>
                    <a:pt x="2446401" y="796417"/>
                  </a:lnTo>
                  <a:lnTo>
                    <a:pt x="2451227" y="795147"/>
                  </a:lnTo>
                  <a:close/>
                </a:path>
                <a:path w="7414895" h="1911350">
                  <a:moveTo>
                    <a:pt x="2477262" y="695960"/>
                  </a:moveTo>
                  <a:lnTo>
                    <a:pt x="2466213" y="695960"/>
                  </a:lnTo>
                  <a:lnTo>
                    <a:pt x="2466213" y="741934"/>
                  </a:lnTo>
                  <a:lnTo>
                    <a:pt x="2419985" y="741934"/>
                  </a:lnTo>
                  <a:lnTo>
                    <a:pt x="2419985" y="751840"/>
                  </a:lnTo>
                  <a:lnTo>
                    <a:pt x="2466213" y="751840"/>
                  </a:lnTo>
                  <a:lnTo>
                    <a:pt x="2466213" y="839470"/>
                  </a:lnTo>
                  <a:lnTo>
                    <a:pt x="2477262" y="839470"/>
                  </a:lnTo>
                  <a:lnTo>
                    <a:pt x="2477262" y="695960"/>
                  </a:lnTo>
                  <a:close/>
                </a:path>
                <a:path w="7414895" h="1911350">
                  <a:moveTo>
                    <a:pt x="2506599" y="438785"/>
                  </a:moveTo>
                  <a:lnTo>
                    <a:pt x="2495931" y="408051"/>
                  </a:lnTo>
                  <a:lnTo>
                    <a:pt x="2494661" y="406958"/>
                  </a:lnTo>
                  <a:lnTo>
                    <a:pt x="2494661" y="429260"/>
                  </a:lnTo>
                  <a:lnTo>
                    <a:pt x="2494661" y="448945"/>
                  </a:lnTo>
                  <a:lnTo>
                    <a:pt x="2492375" y="456565"/>
                  </a:lnTo>
                  <a:lnTo>
                    <a:pt x="2483485" y="467233"/>
                  </a:lnTo>
                  <a:lnTo>
                    <a:pt x="2477135" y="469900"/>
                  </a:lnTo>
                  <a:lnTo>
                    <a:pt x="2460752" y="469900"/>
                  </a:lnTo>
                  <a:lnTo>
                    <a:pt x="2442222" y="429717"/>
                  </a:lnTo>
                  <a:lnTo>
                    <a:pt x="2444623" y="422148"/>
                  </a:lnTo>
                  <a:lnTo>
                    <a:pt x="2449449" y="416433"/>
                  </a:lnTo>
                  <a:lnTo>
                    <a:pt x="2454275" y="410845"/>
                  </a:lnTo>
                  <a:lnTo>
                    <a:pt x="2460752" y="408051"/>
                  </a:lnTo>
                  <a:lnTo>
                    <a:pt x="2477008" y="408051"/>
                  </a:lnTo>
                  <a:lnTo>
                    <a:pt x="2483485" y="410845"/>
                  </a:lnTo>
                  <a:lnTo>
                    <a:pt x="2487930" y="416179"/>
                  </a:lnTo>
                  <a:lnTo>
                    <a:pt x="2492375" y="421640"/>
                  </a:lnTo>
                  <a:lnTo>
                    <a:pt x="2494661" y="429260"/>
                  </a:lnTo>
                  <a:lnTo>
                    <a:pt x="2494661" y="406958"/>
                  </a:lnTo>
                  <a:lnTo>
                    <a:pt x="2491409" y="404152"/>
                  </a:lnTo>
                  <a:lnTo>
                    <a:pt x="2485098" y="400824"/>
                  </a:lnTo>
                  <a:lnTo>
                    <a:pt x="2477884" y="398818"/>
                  </a:lnTo>
                  <a:lnTo>
                    <a:pt x="2469769" y="398145"/>
                  </a:lnTo>
                  <a:lnTo>
                    <a:pt x="2461095" y="398843"/>
                  </a:lnTo>
                  <a:lnTo>
                    <a:pt x="2430932" y="430796"/>
                  </a:lnTo>
                  <a:lnTo>
                    <a:pt x="2430272" y="440055"/>
                  </a:lnTo>
                  <a:lnTo>
                    <a:pt x="2430907" y="448589"/>
                  </a:lnTo>
                  <a:lnTo>
                    <a:pt x="2459837" y="479247"/>
                  </a:lnTo>
                  <a:lnTo>
                    <a:pt x="2467991" y="479933"/>
                  </a:lnTo>
                  <a:lnTo>
                    <a:pt x="2476246" y="479247"/>
                  </a:lnTo>
                  <a:lnTo>
                    <a:pt x="2483688" y="477139"/>
                  </a:lnTo>
                  <a:lnTo>
                    <a:pt x="2490292" y="473621"/>
                  </a:lnTo>
                  <a:lnTo>
                    <a:pt x="2494584" y="469900"/>
                  </a:lnTo>
                  <a:lnTo>
                    <a:pt x="2496058" y="468630"/>
                  </a:lnTo>
                  <a:lnTo>
                    <a:pt x="2500693" y="462559"/>
                  </a:lnTo>
                  <a:lnTo>
                    <a:pt x="2503995" y="455574"/>
                  </a:lnTo>
                  <a:lnTo>
                    <a:pt x="2505951" y="447649"/>
                  </a:lnTo>
                  <a:lnTo>
                    <a:pt x="2506599" y="438785"/>
                  </a:lnTo>
                  <a:close/>
                </a:path>
                <a:path w="7414895" h="1911350">
                  <a:moveTo>
                    <a:pt x="2589530" y="399923"/>
                  </a:moveTo>
                  <a:lnTo>
                    <a:pt x="2577719" y="399923"/>
                  </a:lnTo>
                  <a:lnTo>
                    <a:pt x="2577719" y="452247"/>
                  </a:lnTo>
                  <a:lnTo>
                    <a:pt x="2575687" y="458343"/>
                  </a:lnTo>
                  <a:lnTo>
                    <a:pt x="2571623" y="462915"/>
                  </a:lnTo>
                  <a:lnTo>
                    <a:pt x="2567559" y="467614"/>
                  </a:lnTo>
                  <a:lnTo>
                    <a:pt x="2562479" y="469900"/>
                  </a:lnTo>
                  <a:lnTo>
                    <a:pt x="2556256" y="469900"/>
                  </a:lnTo>
                  <a:lnTo>
                    <a:pt x="2547823" y="468337"/>
                  </a:lnTo>
                  <a:lnTo>
                    <a:pt x="2541790" y="463613"/>
                  </a:lnTo>
                  <a:lnTo>
                    <a:pt x="2538158" y="455764"/>
                  </a:lnTo>
                  <a:lnTo>
                    <a:pt x="2536952" y="444754"/>
                  </a:lnTo>
                  <a:lnTo>
                    <a:pt x="2536952" y="399923"/>
                  </a:lnTo>
                  <a:lnTo>
                    <a:pt x="2525268" y="399923"/>
                  </a:lnTo>
                  <a:lnTo>
                    <a:pt x="2525268" y="446659"/>
                  </a:lnTo>
                  <a:lnTo>
                    <a:pt x="2527020" y="461238"/>
                  </a:lnTo>
                  <a:lnTo>
                    <a:pt x="2532291" y="471639"/>
                  </a:lnTo>
                  <a:lnTo>
                    <a:pt x="2541066" y="477862"/>
                  </a:lnTo>
                  <a:lnTo>
                    <a:pt x="2553335" y="479933"/>
                  </a:lnTo>
                  <a:lnTo>
                    <a:pt x="2560980" y="479056"/>
                  </a:lnTo>
                  <a:lnTo>
                    <a:pt x="2567533" y="476402"/>
                  </a:lnTo>
                  <a:lnTo>
                    <a:pt x="2573032" y="471957"/>
                  </a:lnTo>
                  <a:lnTo>
                    <a:pt x="2574480" y="469900"/>
                  </a:lnTo>
                  <a:lnTo>
                    <a:pt x="2577465" y="465709"/>
                  </a:lnTo>
                  <a:lnTo>
                    <a:pt x="2577719" y="465709"/>
                  </a:lnTo>
                  <a:lnTo>
                    <a:pt x="2577719" y="478155"/>
                  </a:lnTo>
                  <a:lnTo>
                    <a:pt x="2589530" y="478155"/>
                  </a:lnTo>
                  <a:lnTo>
                    <a:pt x="2589530" y="465709"/>
                  </a:lnTo>
                  <a:lnTo>
                    <a:pt x="2589530" y="399923"/>
                  </a:lnTo>
                  <a:close/>
                </a:path>
                <a:path w="7414895" h="1911350">
                  <a:moveTo>
                    <a:pt x="2642870" y="709168"/>
                  </a:moveTo>
                  <a:lnTo>
                    <a:pt x="2575560" y="709168"/>
                  </a:lnTo>
                  <a:lnTo>
                    <a:pt x="2575560" y="719074"/>
                  </a:lnTo>
                  <a:lnTo>
                    <a:pt x="2630932" y="719074"/>
                  </a:lnTo>
                  <a:lnTo>
                    <a:pt x="2628315" y="732434"/>
                  </a:lnTo>
                  <a:lnTo>
                    <a:pt x="2609977" y="767080"/>
                  </a:lnTo>
                  <a:lnTo>
                    <a:pt x="2580729" y="791603"/>
                  </a:lnTo>
                  <a:lnTo>
                    <a:pt x="2569718" y="797052"/>
                  </a:lnTo>
                  <a:lnTo>
                    <a:pt x="2578100" y="805942"/>
                  </a:lnTo>
                  <a:lnTo>
                    <a:pt x="2616530" y="775893"/>
                  </a:lnTo>
                  <a:lnTo>
                    <a:pt x="2638298" y="737781"/>
                  </a:lnTo>
                  <a:lnTo>
                    <a:pt x="2641574" y="723798"/>
                  </a:lnTo>
                  <a:lnTo>
                    <a:pt x="2642870" y="709168"/>
                  </a:lnTo>
                  <a:close/>
                </a:path>
                <a:path w="7414895" h="1911350">
                  <a:moveTo>
                    <a:pt x="2681478" y="362331"/>
                  </a:moveTo>
                  <a:lnTo>
                    <a:pt x="2669794" y="362331"/>
                  </a:lnTo>
                  <a:lnTo>
                    <a:pt x="2669794" y="410845"/>
                  </a:lnTo>
                  <a:lnTo>
                    <a:pt x="2669794" y="424688"/>
                  </a:lnTo>
                  <a:lnTo>
                    <a:pt x="2669794" y="450723"/>
                  </a:lnTo>
                  <a:lnTo>
                    <a:pt x="2667508" y="457200"/>
                  </a:lnTo>
                  <a:lnTo>
                    <a:pt x="2658364" y="467360"/>
                  </a:lnTo>
                  <a:lnTo>
                    <a:pt x="2652649" y="469900"/>
                  </a:lnTo>
                  <a:lnTo>
                    <a:pt x="2638425" y="469900"/>
                  </a:lnTo>
                  <a:lnTo>
                    <a:pt x="2632710" y="467233"/>
                  </a:lnTo>
                  <a:lnTo>
                    <a:pt x="2624201" y="456438"/>
                  </a:lnTo>
                  <a:lnTo>
                    <a:pt x="2622092" y="449389"/>
                  </a:lnTo>
                  <a:lnTo>
                    <a:pt x="2622042" y="430403"/>
                  </a:lnTo>
                  <a:lnTo>
                    <a:pt x="2624328" y="422529"/>
                  </a:lnTo>
                  <a:lnTo>
                    <a:pt x="2628773" y="416687"/>
                  </a:lnTo>
                  <a:lnTo>
                    <a:pt x="2633218" y="410972"/>
                  </a:lnTo>
                  <a:lnTo>
                    <a:pt x="2639441" y="408051"/>
                  </a:lnTo>
                  <a:lnTo>
                    <a:pt x="2653538" y="408051"/>
                  </a:lnTo>
                  <a:lnTo>
                    <a:pt x="2658999" y="410337"/>
                  </a:lnTo>
                  <a:lnTo>
                    <a:pt x="2667635" y="419227"/>
                  </a:lnTo>
                  <a:lnTo>
                    <a:pt x="2669794" y="424688"/>
                  </a:lnTo>
                  <a:lnTo>
                    <a:pt x="2669794" y="410845"/>
                  </a:lnTo>
                  <a:lnTo>
                    <a:pt x="2669413" y="410845"/>
                  </a:lnTo>
                  <a:lnTo>
                    <a:pt x="2667266" y="408051"/>
                  </a:lnTo>
                  <a:lnTo>
                    <a:pt x="2665145" y="405282"/>
                  </a:lnTo>
                  <a:lnTo>
                    <a:pt x="2659786" y="401307"/>
                  </a:lnTo>
                  <a:lnTo>
                    <a:pt x="2653334" y="398945"/>
                  </a:lnTo>
                  <a:lnTo>
                    <a:pt x="2645791" y="398145"/>
                  </a:lnTo>
                  <a:lnTo>
                    <a:pt x="2638171" y="398868"/>
                  </a:lnTo>
                  <a:lnTo>
                    <a:pt x="2610713" y="431673"/>
                  </a:lnTo>
                  <a:lnTo>
                    <a:pt x="2610104" y="440817"/>
                  </a:lnTo>
                  <a:lnTo>
                    <a:pt x="2610650" y="449389"/>
                  </a:lnTo>
                  <a:lnTo>
                    <a:pt x="2635440" y="479298"/>
                  </a:lnTo>
                  <a:lnTo>
                    <a:pt x="2642489" y="479933"/>
                  </a:lnTo>
                  <a:lnTo>
                    <a:pt x="2651023" y="478980"/>
                  </a:lnTo>
                  <a:lnTo>
                    <a:pt x="2658376" y="476123"/>
                  </a:lnTo>
                  <a:lnTo>
                    <a:pt x="2664498" y="471360"/>
                  </a:lnTo>
                  <a:lnTo>
                    <a:pt x="2665577" y="469900"/>
                  </a:lnTo>
                  <a:lnTo>
                    <a:pt x="2669413" y="464693"/>
                  </a:lnTo>
                  <a:lnTo>
                    <a:pt x="2669794" y="464693"/>
                  </a:lnTo>
                  <a:lnTo>
                    <a:pt x="2669794" y="478155"/>
                  </a:lnTo>
                  <a:lnTo>
                    <a:pt x="2681478" y="478155"/>
                  </a:lnTo>
                  <a:lnTo>
                    <a:pt x="2681478" y="464693"/>
                  </a:lnTo>
                  <a:lnTo>
                    <a:pt x="2681478" y="410845"/>
                  </a:lnTo>
                  <a:lnTo>
                    <a:pt x="2681478" y="362331"/>
                  </a:lnTo>
                  <a:close/>
                </a:path>
                <a:path w="7414895" h="1911350">
                  <a:moveTo>
                    <a:pt x="2682748" y="695960"/>
                  </a:moveTo>
                  <a:lnTo>
                    <a:pt x="2671572" y="695960"/>
                  </a:lnTo>
                  <a:lnTo>
                    <a:pt x="2671572" y="839470"/>
                  </a:lnTo>
                  <a:lnTo>
                    <a:pt x="2682748" y="839470"/>
                  </a:lnTo>
                  <a:lnTo>
                    <a:pt x="2682748" y="695960"/>
                  </a:lnTo>
                  <a:close/>
                </a:path>
                <a:path w="7414895" h="1911350">
                  <a:moveTo>
                    <a:pt x="2791460" y="702818"/>
                  </a:moveTo>
                  <a:lnTo>
                    <a:pt x="2780538" y="702818"/>
                  </a:lnTo>
                  <a:lnTo>
                    <a:pt x="2780538" y="730377"/>
                  </a:lnTo>
                  <a:lnTo>
                    <a:pt x="2780538" y="740283"/>
                  </a:lnTo>
                  <a:lnTo>
                    <a:pt x="2780538" y="765683"/>
                  </a:lnTo>
                  <a:lnTo>
                    <a:pt x="2736596" y="765683"/>
                  </a:lnTo>
                  <a:lnTo>
                    <a:pt x="2736596" y="740283"/>
                  </a:lnTo>
                  <a:lnTo>
                    <a:pt x="2780538" y="740283"/>
                  </a:lnTo>
                  <a:lnTo>
                    <a:pt x="2780538" y="730377"/>
                  </a:lnTo>
                  <a:lnTo>
                    <a:pt x="2736596" y="730377"/>
                  </a:lnTo>
                  <a:lnTo>
                    <a:pt x="2736596" y="702818"/>
                  </a:lnTo>
                  <a:lnTo>
                    <a:pt x="2725674" y="702818"/>
                  </a:lnTo>
                  <a:lnTo>
                    <a:pt x="2725674" y="775589"/>
                  </a:lnTo>
                  <a:lnTo>
                    <a:pt x="2791460" y="775589"/>
                  </a:lnTo>
                  <a:lnTo>
                    <a:pt x="2791460" y="765683"/>
                  </a:lnTo>
                  <a:lnTo>
                    <a:pt x="2791460" y="740283"/>
                  </a:lnTo>
                  <a:lnTo>
                    <a:pt x="2791460" y="730377"/>
                  </a:lnTo>
                  <a:lnTo>
                    <a:pt x="2791460" y="702818"/>
                  </a:lnTo>
                  <a:close/>
                </a:path>
                <a:path w="7414895" h="1911350">
                  <a:moveTo>
                    <a:pt x="2833751" y="824992"/>
                  </a:moveTo>
                  <a:lnTo>
                    <a:pt x="2753360" y="824992"/>
                  </a:lnTo>
                  <a:lnTo>
                    <a:pt x="2753360" y="790956"/>
                  </a:lnTo>
                  <a:lnTo>
                    <a:pt x="2742311" y="790956"/>
                  </a:lnTo>
                  <a:lnTo>
                    <a:pt x="2742311" y="834898"/>
                  </a:lnTo>
                  <a:lnTo>
                    <a:pt x="2833751" y="834898"/>
                  </a:lnTo>
                  <a:lnTo>
                    <a:pt x="2833751" y="824992"/>
                  </a:lnTo>
                  <a:close/>
                </a:path>
                <a:path w="7414895" h="1911350">
                  <a:moveTo>
                    <a:pt x="2851404" y="740537"/>
                  </a:moveTo>
                  <a:lnTo>
                    <a:pt x="2829687" y="740537"/>
                  </a:lnTo>
                  <a:lnTo>
                    <a:pt x="2829687" y="695960"/>
                  </a:lnTo>
                  <a:lnTo>
                    <a:pt x="2818638" y="695960"/>
                  </a:lnTo>
                  <a:lnTo>
                    <a:pt x="2818638" y="800735"/>
                  </a:lnTo>
                  <a:lnTo>
                    <a:pt x="2829687" y="800735"/>
                  </a:lnTo>
                  <a:lnTo>
                    <a:pt x="2829687" y="750697"/>
                  </a:lnTo>
                  <a:lnTo>
                    <a:pt x="2851404" y="750697"/>
                  </a:lnTo>
                  <a:lnTo>
                    <a:pt x="2851404" y="740537"/>
                  </a:lnTo>
                  <a:close/>
                </a:path>
                <a:path w="7414895" h="1911350">
                  <a:moveTo>
                    <a:pt x="3012694" y="794385"/>
                  </a:moveTo>
                  <a:lnTo>
                    <a:pt x="2984627" y="765175"/>
                  </a:lnTo>
                  <a:lnTo>
                    <a:pt x="2979991" y="755904"/>
                  </a:lnTo>
                  <a:lnTo>
                    <a:pt x="2976905" y="747255"/>
                  </a:lnTo>
                  <a:lnTo>
                    <a:pt x="2974975" y="738124"/>
                  </a:lnTo>
                  <a:lnTo>
                    <a:pt x="2974365" y="729361"/>
                  </a:lnTo>
                  <a:lnTo>
                    <a:pt x="2974340" y="705866"/>
                  </a:lnTo>
                  <a:lnTo>
                    <a:pt x="2963291" y="705866"/>
                  </a:lnTo>
                  <a:lnTo>
                    <a:pt x="2963291" y="729361"/>
                  </a:lnTo>
                  <a:lnTo>
                    <a:pt x="2962618" y="738936"/>
                  </a:lnTo>
                  <a:lnTo>
                    <a:pt x="2947047" y="775919"/>
                  </a:lnTo>
                  <a:lnTo>
                    <a:pt x="2924556" y="797433"/>
                  </a:lnTo>
                  <a:lnTo>
                    <a:pt x="2933192" y="804926"/>
                  </a:lnTo>
                  <a:lnTo>
                    <a:pt x="2959976" y="774661"/>
                  </a:lnTo>
                  <a:lnTo>
                    <a:pt x="2968879" y="755904"/>
                  </a:lnTo>
                  <a:lnTo>
                    <a:pt x="2970784" y="761199"/>
                  </a:lnTo>
                  <a:lnTo>
                    <a:pt x="2993199" y="792670"/>
                  </a:lnTo>
                  <a:lnTo>
                    <a:pt x="3004820" y="803148"/>
                  </a:lnTo>
                  <a:lnTo>
                    <a:pt x="3012694" y="794385"/>
                  </a:lnTo>
                  <a:close/>
                </a:path>
                <a:path w="7414895" h="1911350">
                  <a:moveTo>
                    <a:pt x="3043936" y="695960"/>
                  </a:moveTo>
                  <a:lnTo>
                    <a:pt x="3032760" y="695960"/>
                  </a:lnTo>
                  <a:lnTo>
                    <a:pt x="3032760" y="743077"/>
                  </a:lnTo>
                  <a:lnTo>
                    <a:pt x="2999232" y="743077"/>
                  </a:lnTo>
                  <a:lnTo>
                    <a:pt x="2999232" y="752983"/>
                  </a:lnTo>
                  <a:lnTo>
                    <a:pt x="3032760" y="752983"/>
                  </a:lnTo>
                  <a:lnTo>
                    <a:pt x="3032760" y="839470"/>
                  </a:lnTo>
                  <a:lnTo>
                    <a:pt x="3043936" y="839470"/>
                  </a:lnTo>
                  <a:lnTo>
                    <a:pt x="3043936" y="695960"/>
                  </a:lnTo>
                  <a:close/>
                </a:path>
                <a:path w="7414895" h="1911350">
                  <a:moveTo>
                    <a:pt x="3155823" y="706755"/>
                  </a:moveTo>
                  <a:lnTo>
                    <a:pt x="3144647" y="706755"/>
                  </a:lnTo>
                  <a:lnTo>
                    <a:pt x="3144647" y="743458"/>
                  </a:lnTo>
                  <a:lnTo>
                    <a:pt x="3144647" y="753364"/>
                  </a:lnTo>
                  <a:lnTo>
                    <a:pt x="3144647" y="790448"/>
                  </a:lnTo>
                  <a:lnTo>
                    <a:pt x="3098165" y="790448"/>
                  </a:lnTo>
                  <a:lnTo>
                    <a:pt x="3098165" y="753364"/>
                  </a:lnTo>
                  <a:lnTo>
                    <a:pt x="3144647" y="753364"/>
                  </a:lnTo>
                  <a:lnTo>
                    <a:pt x="3144647" y="743458"/>
                  </a:lnTo>
                  <a:lnTo>
                    <a:pt x="3098165" y="743458"/>
                  </a:lnTo>
                  <a:lnTo>
                    <a:pt x="3098165" y="706755"/>
                  </a:lnTo>
                  <a:lnTo>
                    <a:pt x="3086989" y="706755"/>
                  </a:lnTo>
                  <a:lnTo>
                    <a:pt x="3086989" y="800354"/>
                  </a:lnTo>
                  <a:lnTo>
                    <a:pt x="3155823" y="800354"/>
                  </a:lnTo>
                  <a:lnTo>
                    <a:pt x="3155823" y="790448"/>
                  </a:lnTo>
                  <a:lnTo>
                    <a:pt x="3155823" y="753364"/>
                  </a:lnTo>
                  <a:lnTo>
                    <a:pt x="3155823" y="743458"/>
                  </a:lnTo>
                  <a:lnTo>
                    <a:pt x="3155823" y="706755"/>
                  </a:lnTo>
                  <a:close/>
                </a:path>
                <a:path w="7414895" h="1911350">
                  <a:moveTo>
                    <a:pt x="3194812" y="695960"/>
                  </a:moveTo>
                  <a:lnTo>
                    <a:pt x="3183636" y="695960"/>
                  </a:lnTo>
                  <a:lnTo>
                    <a:pt x="3183636" y="839470"/>
                  </a:lnTo>
                  <a:lnTo>
                    <a:pt x="3194812" y="839470"/>
                  </a:lnTo>
                  <a:lnTo>
                    <a:pt x="3194812" y="695960"/>
                  </a:lnTo>
                  <a:close/>
                </a:path>
                <a:path w="7414895" h="1911350">
                  <a:moveTo>
                    <a:pt x="3356864" y="763524"/>
                  </a:moveTo>
                  <a:lnTo>
                    <a:pt x="3316732" y="743331"/>
                  </a:lnTo>
                  <a:lnTo>
                    <a:pt x="3308299" y="733298"/>
                  </a:lnTo>
                  <a:lnTo>
                    <a:pt x="3305403" y="728954"/>
                  </a:lnTo>
                  <a:lnTo>
                    <a:pt x="3302558" y="721982"/>
                  </a:lnTo>
                  <a:lnTo>
                    <a:pt x="3301619" y="715137"/>
                  </a:lnTo>
                  <a:lnTo>
                    <a:pt x="3301619" y="707517"/>
                  </a:lnTo>
                  <a:lnTo>
                    <a:pt x="3290189" y="707517"/>
                  </a:lnTo>
                  <a:lnTo>
                    <a:pt x="3290189" y="715137"/>
                  </a:lnTo>
                  <a:lnTo>
                    <a:pt x="3289249" y="721906"/>
                  </a:lnTo>
                  <a:lnTo>
                    <a:pt x="3257702" y="756056"/>
                  </a:lnTo>
                  <a:lnTo>
                    <a:pt x="3235071" y="763778"/>
                  </a:lnTo>
                  <a:lnTo>
                    <a:pt x="3242564" y="772541"/>
                  </a:lnTo>
                  <a:lnTo>
                    <a:pt x="3282200" y="750557"/>
                  </a:lnTo>
                  <a:lnTo>
                    <a:pt x="3295777" y="733298"/>
                  </a:lnTo>
                  <a:lnTo>
                    <a:pt x="3299129" y="738847"/>
                  </a:lnTo>
                  <a:lnTo>
                    <a:pt x="3332137" y="765556"/>
                  </a:lnTo>
                  <a:lnTo>
                    <a:pt x="3348990" y="772414"/>
                  </a:lnTo>
                  <a:lnTo>
                    <a:pt x="3356864" y="763524"/>
                  </a:lnTo>
                  <a:close/>
                </a:path>
                <a:path w="7414895" h="1911350">
                  <a:moveTo>
                    <a:pt x="3362579" y="805561"/>
                  </a:moveTo>
                  <a:lnTo>
                    <a:pt x="3229356" y="805561"/>
                  </a:lnTo>
                  <a:lnTo>
                    <a:pt x="3229356" y="815467"/>
                  </a:lnTo>
                  <a:lnTo>
                    <a:pt x="3362579" y="815467"/>
                  </a:lnTo>
                  <a:lnTo>
                    <a:pt x="3362579" y="805561"/>
                  </a:lnTo>
                  <a:close/>
                </a:path>
                <a:path w="7414895" h="1911350">
                  <a:moveTo>
                    <a:pt x="3480549" y="98437"/>
                  </a:moveTo>
                  <a:lnTo>
                    <a:pt x="3452495" y="69215"/>
                  </a:lnTo>
                  <a:lnTo>
                    <a:pt x="3447821" y="59817"/>
                  </a:lnTo>
                  <a:lnTo>
                    <a:pt x="3444773" y="51244"/>
                  </a:lnTo>
                  <a:lnTo>
                    <a:pt x="3442843" y="42113"/>
                  </a:lnTo>
                  <a:lnTo>
                    <a:pt x="3442233" y="33401"/>
                  </a:lnTo>
                  <a:lnTo>
                    <a:pt x="3442208" y="9906"/>
                  </a:lnTo>
                  <a:lnTo>
                    <a:pt x="3431159" y="9906"/>
                  </a:lnTo>
                  <a:lnTo>
                    <a:pt x="3431159" y="33401"/>
                  </a:lnTo>
                  <a:lnTo>
                    <a:pt x="3430486" y="42964"/>
                  </a:lnTo>
                  <a:lnTo>
                    <a:pt x="3414915" y="79946"/>
                  </a:lnTo>
                  <a:lnTo>
                    <a:pt x="3392424" y="101473"/>
                  </a:lnTo>
                  <a:lnTo>
                    <a:pt x="3401060" y="108966"/>
                  </a:lnTo>
                  <a:lnTo>
                    <a:pt x="3427844" y="78701"/>
                  </a:lnTo>
                  <a:lnTo>
                    <a:pt x="3436747" y="59817"/>
                  </a:lnTo>
                  <a:lnTo>
                    <a:pt x="3438652" y="65189"/>
                  </a:lnTo>
                  <a:lnTo>
                    <a:pt x="3461067" y="96697"/>
                  </a:lnTo>
                  <a:lnTo>
                    <a:pt x="3472688" y="107061"/>
                  </a:lnTo>
                  <a:lnTo>
                    <a:pt x="3480549" y="98437"/>
                  </a:lnTo>
                  <a:close/>
                </a:path>
                <a:path w="7414895" h="1911350">
                  <a:moveTo>
                    <a:pt x="3511804" y="0"/>
                  </a:moveTo>
                  <a:lnTo>
                    <a:pt x="3500628" y="0"/>
                  </a:lnTo>
                  <a:lnTo>
                    <a:pt x="3500628" y="47117"/>
                  </a:lnTo>
                  <a:lnTo>
                    <a:pt x="3467100" y="47117"/>
                  </a:lnTo>
                  <a:lnTo>
                    <a:pt x="3467100" y="57023"/>
                  </a:lnTo>
                  <a:lnTo>
                    <a:pt x="3500628" y="57023"/>
                  </a:lnTo>
                  <a:lnTo>
                    <a:pt x="3500628" y="143510"/>
                  </a:lnTo>
                  <a:lnTo>
                    <a:pt x="3511804" y="143510"/>
                  </a:lnTo>
                  <a:lnTo>
                    <a:pt x="3511804" y="0"/>
                  </a:lnTo>
                  <a:close/>
                </a:path>
                <a:path w="7414895" h="1911350">
                  <a:moveTo>
                    <a:pt x="3550158" y="826135"/>
                  </a:moveTo>
                  <a:lnTo>
                    <a:pt x="3467989" y="826135"/>
                  </a:lnTo>
                  <a:lnTo>
                    <a:pt x="3467989" y="813181"/>
                  </a:lnTo>
                  <a:lnTo>
                    <a:pt x="3546348" y="813181"/>
                  </a:lnTo>
                  <a:lnTo>
                    <a:pt x="3546348" y="781177"/>
                  </a:lnTo>
                  <a:lnTo>
                    <a:pt x="3457067" y="781177"/>
                  </a:lnTo>
                  <a:lnTo>
                    <a:pt x="3457067" y="790956"/>
                  </a:lnTo>
                  <a:lnTo>
                    <a:pt x="3535426" y="790956"/>
                  </a:lnTo>
                  <a:lnTo>
                    <a:pt x="3535426" y="803529"/>
                  </a:lnTo>
                  <a:lnTo>
                    <a:pt x="3457067" y="803529"/>
                  </a:lnTo>
                  <a:lnTo>
                    <a:pt x="3457067" y="836041"/>
                  </a:lnTo>
                  <a:lnTo>
                    <a:pt x="3550158" y="836041"/>
                  </a:lnTo>
                  <a:lnTo>
                    <a:pt x="3550158" y="826135"/>
                  </a:lnTo>
                  <a:close/>
                </a:path>
                <a:path w="7414895" h="1911350">
                  <a:moveTo>
                    <a:pt x="3552063" y="699135"/>
                  </a:moveTo>
                  <a:lnTo>
                    <a:pt x="3451352" y="699135"/>
                  </a:lnTo>
                  <a:lnTo>
                    <a:pt x="3451352" y="708787"/>
                  </a:lnTo>
                  <a:lnTo>
                    <a:pt x="3552063" y="708787"/>
                  </a:lnTo>
                  <a:lnTo>
                    <a:pt x="3552063" y="699135"/>
                  </a:lnTo>
                  <a:close/>
                </a:path>
                <a:path w="7414895" h="1911350">
                  <a:moveTo>
                    <a:pt x="3553841" y="736346"/>
                  </a:moveTo>
                  <a:lnTo>
                    <a:pt x="3532378" y="736346"/>
                  </a:lnTo>
                  <a:lnTo>
                    <a:pt x="3533775" y="713994"/>
                  </a:lnTo>
                  <a:lnTo>
                    <a:pt x="3522726" y="713994"/>
                  </a:lnTo>
                  <a:lnTo>
                    <a:pt x="3521202" y="736346"/>
                  </a:lnTo>
                  <a:lnTo>
                    <a:pt x="3482213" y="736346"/>
                  </a:lnTo>
                  <a:lnTo>
                    <a:pt x="3480689" y="713994"/>
                  </a:lnTo>
                  <a:lnTo>
                    <a:pt x="3469767" y="713994"/>
                  </a:lnTo>
                  <a:lnTo>
                    <a:pt x="3471037" y="736346"/>
                  </a:lnTo>
                  <a:lnTo>
                    <a:pt x="3449574" y="736346"/>
                  </a:lnTo>
                  <a:lnTo>
                    <a:pt x="3449574" y="745998"/>
                  </a:lnTo>
                  <a:lnTo>
                    <a:pt x="3553841" y="745998"/>
                  </a:lnTo>
                  <a:lnTo>
                    <a:pt x="3553841" y="736346"/>
                  </a:lnTo>
                  <a:close/>
                </a:path>
                <a:path w="7414895" h="1911350">
                  <a:moveTo>
                    <a:pt x="3568319" y="758698"/>
                  </a:moveTo>
                  <a:lnTo>
                    <a:pt x="3435096" y="758698"/>
                  </a:lnTo>
                  <a:lnTo>
                    <a:pt x="3435096" y="768604"/>
                  </a:lnTo>
                  <a:lnTo>
                    <a:pt x="3568319" y="768604"/>
                  </a:lnTo>
                  <a:lnTo>
                    <a:pt x="3568319" y="758698"/>
                  </a:lnTo>
                  <a:close/>
                </a:path>
                <a:path w="7414895" h="1911350">
                  <a:moveTo>
                    <a:pt x="3623691" y="10795"/>
                  </a:moveTo>
                  <a:lnTo>
                    <a:pt x="3612515" y="10795"/>
                  </a:lnTo>
                  <a:lnTo>
                    <a:pt x="3612515" y="47498"/>
                  </a:lnTo>
                  <a:lnTo>
                    <a:pt x="3612515" y="57404"/>
                  </a:lnTo>
                  <a:lnTo>
                    <a:pt x="3612515" y="94488"/>
                  </a:lnTo>
                  <a:lnTo>
                    <a:pt x="3566033" y="94488"/>
                  </a:lnTo>
                  <a:lnTo>
                    <a:pt x="3566033" y="57404"/>
                  </a:lnTo>
                  <a:lnTo>
                    <a:pt x="3612515" y="57404"/>
                  </a:lnTo>
                  <a:lnTo>
                    <a:pt x="3612515" y="47498"/>
                  </a:lnTo>
                  <a:lnTo>
                    <a:pt x="3566033" y="47498"/>
                  </a:lnTo>
                  <a:lnTo>
                    <a:pt x="3566033" y="10795"/>
                  </a:lnTo>
                  <a:lnTo>
                    <a:pt x="3554857" y="10795"/>
                  </a:lnTo>
                  <a:lnTo>
                    <a:pt x="3554857" y="104394"/>
                  </a:lnTo>
                  <a:lnTo>
                    <a:pt x="3623691" y="104394"/>
                  </a:lnTo>
                  <a:lnTo>
                    <a:pt x="3623691" y="94488"/>
                  </a:lnTo>
                  <a:lnTo>
                    <a:pt x="3623691" y="57404"/>
                  </a:lnTo>
                  <a:lnTo>
                    <a:pt x="3623691" y="47498"/>
                  </a:lnTo>
                  <a:lnTo>
                    <a:pt x="3623691" y="10795"/>
                  </a:lnTo>
                  <a:close/>
                </a:path>
                <a:path w="7414895" h="1911350">
                  <a:moveTo>
                    <a:pt x="3660775" y="772033"/>
                  </a:moveTo>
                  <a:lnTo>
                    <a:pt x="3659936" y="764159"/>
                  </a:lnTo>
                  <a:lnTo>
                    <a:pt x="3659759" y="762381"/>
                  </a:lnTo>
                  <a:lnTo>
                    <a:pt x="3652736" y="763143"/>
                  </a:lnTo>
                  <a:lnTo>
                    <a:pt x="3644620" y="763701"/>
                  </a:lnTo>
                  <a:lnTo>
                    <a:pt x="3635451" y="764044"/>
                  </a:lnTo>
                  <a:lnTo>
                    <a:pt x="3625215" y="764159"/>
                  </a:lnTo>
                  <a:lnTo>
                    <a:pt x="3608705" y="764159"/>
                  </a:lnTo>
                  <a:lnTo>
                    <a:pt x="3608705" y="741934"/>
                  </a:lnTo>
                  <a:lnTo>
                    <a:pt x="3652012" y="741934"/>
                  </a:lnTo>
                  <a:lnTo>
                    <a:pt x="3652012" y="702691"/>
                  </a:lnTo>
                  <a:lnTo>
                    <a:pt x="3597529" y="702691"/>
                  </a:lnTo>
                  <a:lnTo>
                    <a:pt x="3597529" y="712343"/>
                  </a:lnTo>
                  <a:lnTo>
                    <a:pt x="3640836" y="712343"/>
                  </a:lnTo>
                  <a:lnTo>
                    <a:pt x="3640836" y="732282"/>
                  </a:lnTo>
                  <a:lnTo>
                    <a:pt x="3597529" y="732282"/>
                  </a:lnTo>
                  <a:lnTo>
                    <a:pt x="3597529" y="774065"/>
                  </a:lnTo>
                  <a:lnTo>
                    <a:pt x="3632974" y="773861"/>
                  </a:lnTo>
                  <a:lnTo>
                    <a:pt x="3645027" y="773557"/>
                  </a:lnTo>
                  <a:lnTo>
                    <a:pt x="3652266" y="773049"/>
                  </a:lnTo>
                  <a:lnTo>
                    <a:pt x="3660775" y="772033"/>
                  </a:lnTo>
                  <a:close/>
                </a:path>
                <a:path w="7414895" h="1911350">
                  <a:moveTo>
                    <a:pt x="3662680" y="0"/>
                  </a:moveTo>
                  <a:lnTo>
                    <a:pt x="3651504" y="0"/>
                  </a:lnTo>
                  <a:lnTo>
                    <a:pt x="3651504" y="143510"/>
                  </a:lnTo>
                  <a:lnTo>
                    <a:pt x="3662680" y="143510"/>
                  </a:lnTo>
                  <a:lnTo>
                    <a:pt x="3662680" y="0"/>
                  </a:lnTo>
                  <a:close/>
                </a:path>
                <a:path w="7414895" h="1911350">
                  <a:moveTo>
                    <a:pt x="3709416" y="695960"/>
                  </a:moveTo>
                  <a:lnTo>
                    <a:pt x="3698367" y="695960"/>
                  </a:lnTo>
                  <a:lnTo>
                    <a:pt x="3698367" y="736981"/>
                  </a:lnTo>
                  <a:lnTo>
                    <a:pt x="3681603" y="736981"/>
                  </a:lnTo>
                  <a:lnTo>
                    <a:pt x="3681603" y="698881"/>
                  </a:lnTo>
                  <a:lnTo>
                    <a:pt x="3670681" y="698881"/>
                  </a:lnTo>
                  <a:lnTo>
                    <a:pt x="3670681" y="780034"/>
                  </a:lnTo>
                  <a:lnTo>
                    <a:pt x="3681603" y="780034"/>
                  </a:lnTo>
                  <a:lnTo>
                    <a:pt x="3681603" y="746887"/>
                  </a:lnTo>
                  <a:lnTo>
                    <a:pt x="3698367" y="746887"/>
                  </a:lnTo>
                  <a:lnTo>
                    <a:pt x="3698367" y="789051"/>
                  </a:lnTo>
                  <a:lnTo>
                    <a:pt x="3709416" y="789051"/>
                  </a:lnTo>
                  <a:lnTo>
                    <a:pt x="3709416" y="746887"/>
                  </a:lnTo>
                  <a:lnTo>
                    <a:pt x="3709416" y="736981"/>
                  </a:lnTo>
                  <a:lnTo>
                    <a:pt x="3709416" y="695960"/>
                  </a:lnTo>
                  <a:close/>
                </a:path>
                <a:path w="7414895" h="1911350">
                  <a:moveTo>
                    <a:pt x="3718433" y="826643"/>
                  </a:moveTo>
                  <a:lnTo>
                    <a:pt x="3682619" y="811403"/>
                  </a:lnTo>
                  <a:lnTo>
                    <a:pt x="3674986" y="804037"/>
                  </a:lnTo>
                  <a:lnTo>
                    <a:pt x="3671189" y="799122"/>
                  </a:lnTo>
                  <a:lnTo>
                    <a:pt x="3668318" y="792911"/>
                  </a:lnTo>
                  <a:lnTo>
                    <a:pt x="3667391" y="786765"/>
                  </a:lnTo>
                  <a:lnTo>
                    <a:pt x="3667379" y="782066"/>
                  </a:lnTo>
                  <a:lnTo>
                    <a:pt x="3656330" y="782066"/>
                  </a:lnTo>
                  <a:lnTo>
                    <a:pt x="3656330" y="786765"/>
                  </a:lnTo>
                  <a:lnTo>
                    <a:pt x="3655199" y="793127"/>
                  </a:lnTo>
                  <a:lnTo>
                    <a:pt x="3624135" y="821601"/>
                  </a:lnTo>
                  <a:lnTo>
                    <a:pt x="3605276" y="826643"/>
                  </a:lnTo>
                  <a:lnTo>
                    <a:pt x="3612261" y="836295"/>
                  </a:lnTo>
                  <a:lnTo>
                    <a:pt x="3648608" y="818832"/>
                  </a:lnTo>
                  <a:lnTo>
                    <a:pt x="3661664" y="804037"/>
                  </a:lnTo>
                  <a:lnTo>
                    <a:pt x="3665182" y="809117"/>
                  </a:lnTo>
                  <a:lnTo>
                    <a:pt x="3696360" y="831265"/>
                  </a:lnTo>
                  <a:lnTo>
                    <a:pt x="3711956" y="836295"/>
                  </a:lnTo>
                  <a:lnTo>
                    <a:pt x="3718433" y="826643"/>
                  </a:lnTo>
                  <a:close/>
                </a:path>
                <a:path w="7414895" h="1911350">
                  <a:moveTo>
                    <a:pt x="3824732" y="67564"/>
                  </a:moveTo>
                  <a:lnTo>
                    <a:pt x="3784600" y="47371"/>
                  </a:lnTo>
                  <a:lnTo>
                    <a:pt x="3776167" y="37338"/>
                  </a:lnTo>
                  <a:lnTo>
                    <a:pt x="3773271" y="32994"/>
                  </a:lnTo>
                  <a:lnTo>
                    <a:pt x="3770426" y="26022"/>
                  </a:lnTo>
                  <a:lnTo>
                    <a:pt x="3769487" y="19177"/>
                  </a:lnTo>
                  <a:lnTo>
                    <a:pt x="3769487" y="11557"/>
                  </a:lnTo>
                  <a:lnTo>
                    <a:pt x="3758057" y="11557"/>
                  </a:lnTo>
                  <a:lnTo>
                    <a:pt x="3758057" y="19177"/>
                  </a:lnTo>
                  <a:lnTo>
                    <a:pt x="3757117" y="25895"/>
                  </a:lnTo>
                  <a:lnTo>
                    <a:pt x="3725570" y="60032"/>
                  </a:lnTo>
                  <a:lnTo>
                    <a:pt x="3702939" y="67691"/>
                  </a:lnTo>
                  <a:lnTo>
                    <a:pt x="3710432" y="76581"/>
                  </a:lnTo>
                  <a:lnTo>
                    <a:pt x="3750068" y="54546"/>
                  </a:lnTo>
                  <a:lnTo>
                    <a:pt x="3763645" y="37338"/>
                  </a:lnTo>
                  <a:lnTo>
                    <a:pt x="3766997" y="42887"/>
                  </a:lnTo>
                  <a:lnTo>
                    <a:pt x="3800005" y="69596"/>
                  </a:lnTo>
                  <a:lnTo>
                    <a:pt x="3816858" y="76454"/>
                  </a:lnTo>
                  <a:lnTo>
                    <a:pt x="3824732" y="67564"/>
                  </a:lnTo>
                  <a:close/>
                </a:path>
                <a:path w="7414895" h="1911350">
                  <a:moveTo>
                    <a:pt x="3830447" y="109601"/>
                  </a:moveTo>
                  <a:lnTo>
                    <a:pt x="3697224" y="109601"/>
                  </a:lnTo>
                  <a:lnTo>
                    <a:pt x="3697224" y="119507"/>
                  </a:lnTo>
                  <a:lnTo>
                    <a:pt x="3830447" y="119507"/>
                  </a:lnTo>
                  <a:lnTo>
                    <a:pt x="3830447" y="109601"/>
                  </a:lnTo>
                  <a:close/>
                </a:path>
                <a:path w="7414895" h="1911350">
                  <a:moveTo>
                    <a:pt x="3851148" y="789940"/>
                  </a:moveTo>
                  <a:lnTo>
                    <a:pt x="3840226" y="789940"/>
                  </a:lnTo>
                  <a:lnTo>
                    <a:pt x="3840226" y="799846"/>
                  </a:lnTo>
                  <a:lnTo>
                    <a:pt x="3840226" y="825500"/>
                  </a:lnTo>
                  <a:lnTo>
                    <a:pt x="3772789" y="825500"/>
                  </a:lnTo>
                  <a:lnTo>
                    <a:pt x="3772789" y="799846"/>
                  </a:lnTo>
                  <a:lnTo>
                    <a:pt x="3840226" y="799846"/>
                  </a:lnTo>
                  <a:lnTo>
                    <a:pt x="3840226" y="789940"/>
                  </a:lnTo>
                  <a:lnTo>
                    <a:pt x="3761867" y="789940"/>
                  </a:lnTo>
                  <a:lnTo>
                    <a:pt x="3761867" y="835279"/>
                  </a:lnTo>
                  <a:lnTo>
                    <a:pt x="3851148" y="835279"/>
                  </a:lnTo>
                  <a:lnTo>
                    <a:pt x="3851148" y="825500"/>
                  </a:lnTo>
                  <a:lnTo>
                    <a:pt x="3851148" y="799846"/>
                  </a:lnTo>
                  <a:lnTo>
                    <a:pt x="3851148" y="789940"/>
                  </a:lnTo>
                  <a:close/>
                </a:path>
                <a:path w="7414895" h="1911350">
                  <a:moveTo>
                    <a:pt x="3856863" y="699643"/>
                  </a:moveTo>
                  <a:lnTo>
                    <a:pt x="3756152" y="699643"/>
                  </a:lnTo>
                  <a:lnTo>
                    <a:pt x="3756152" y="709549"/>
                  </a:lnTo>
                  <a:lnTo>
                    <a:pt x="3856863" y="709549"/>
                  </a:lnTo>
                  <a:lnTo>
                    <a:pt x="3856863" y="699643"/>
                  </a:lnTo>
                  <a:close/>
                </a:path>
                <a:path w="7414895" h="1911350">
                  <a:moveTo>
                    <a:pt x="3873119" y="768223"/>
                  </a:moveTo>
                  <a:lnTo>
                    <a:pt x="3812159" y="768223"/>
                  </a:lnTo>
                  <a:lnTo>
                    <a:pt x="3812159" y="750316"/>
                  </a:lnTo>
                  <a:lnTo>
                    <a:pt x="3858641" y="750316"/>
                  </a:lnTo>
                  <a:lnTo>
                    <a:pt x="3858641" y="740791"/>
                  </a:lnTo>
                  <a:lnTo>
                    <a:pt x="3837432" y="740791"/>
                  </a:lnTo>
                  <a:lnTo>
                    <a:pt x="3838956" y="714756"/>
                  </a:lnTo>
                  <a:lnTo>
                    <a:pt x="3828034" y="714756"/>
                  </a:lnTo>
                  <a:lnTo>
                    <a:pt x="3826510" y="740791"/>
                  </a:lnTo>
                  <a:lnTo>
                    <a:pt x="3786632" y="740791"/>
                  </a:lnTo>
                  <a:lnTo>
                    <a:pt x="3784981" y="714756"/>
                  </a:lnTo>
                  <a:lnTo>
                    <a:pt x="3774059" y="714756"/>
                  </a:lnTo>
                  <a:lnTo>
                    <a:pt x="3775583" y="740791"/>
                  </a:lnTo>
                  <a:lnTo>
                    <a:pt x="3754374" y="740791"/>
                  </a:lnTo>
                  <a:lnTo>
                    <a:pt x="3754374" y="750316"/>
                  </a:lnTo>
                  <a:lnTo>
                    <a:pt x="3800856" y="750316"/>
                  </a:lnTo>
                  <a:lnTo>
                    <a:pt x="3800856" y="768223"/>
                  </a:lnTo>
                  <a:lnTo>
                    <a:pt x="3739896" y="768223"/>
                  </a:lnTo>
                  <a:lnTo>
                    <a:pt x="3739896" y="778129"/>
                  </a:lnTo>
                  <a:lnTo>
                    <a:pt x="3873119" y="778129"/>
                  </a:lnTo>
                  <a:lnTo>
                    <a:pt x="3873119" y="768223"/>
                  </a:lnTo>
                  <a:close/>
                </a:path>
                <a:path w="7414895" h="1911350">
                  <a:moveTo>
                    <a:pt x="3876294" y="88392"/>
                  </a:moveTo>
                  <a:lnTo>
                    <a:pt x="3874808" y="69151"/>
                  </a:lnTo>
                  <a:lnTo>
                    <a:pt x="3870363" y="51435"/>
                  </a:lnTo>
                  <a:lnTo>
                    <a:pt x="3862946" y="35242"/>
                  </a:lnTo>
                  <a:lnTo>
                    <a:pt x="3852545" y="20574"/>
                  </a:lnTo>
                  <a:lnTo>
                    <a:pt x="3841750" y="20574"/>
                  </a:lnTo>
                  <a:lnTo>
                    <a:pt x="3852240" y="35725"/>
                  </a:lnTo>
                  <a:lnTo>
                    <a:pt x="3859746" y="52044"/>
                  </a:lnTo>
                  <a:lnTo>
                    <a:pt x="3864241" y="69545"/>
                  </a:lnTo>
                  <a:lnTo>
                    <a:pt x="3865753" y="88265"/>
                  </a:lnTo>
                  <a:lnTo>
                    <a:pt x="3864267" y="106794"/>
                  </a:lnTo>
                  <a:lnTo>
                    <a:pt x="3859822" y="124079"/>
                  </a:lnTo>
                  <a:lnTo>
                    <a:pt x="3852405" y="140131"/>
                  </a:lnTo>
                  <a:lnTo>
                    <a:pt x="3842004" y="154940"/>
                  </a:lnTo>
                  <a:lnTo>
                    <a:pt x="3852545" y="154940"/>
                  </a:lnTo>
                  <a:lnTo>
                    <a:pt x="3862946" y="140703"/>
                  </a:lnTo>
                  <a:lnTo>
                    <a:pt x="3870363" y="124866"/>
                  </a:lnTo>
                  <a:lnTo>
                    <a:pt x="3874808" y="107416"/>
                  </a:lnTo>
                  <a:lnTo>
                    <a:pt x="3876294" y="88392"/>
                  </a:lnTo>
                  <a:close/>
                </a:path>
                <a:path w="7414895" h="1911350">
                  <a:moveTo>
                    <a:pt x="4080383" y="763016"/>
                  </a:moveTo>
                  <a:lnTo>
                    <a:pt x="4057650" y="763016"/>
                  </a:lnTo>
                  <a:lnTo>
                    <a:pt x="4058564" y="750214"/>
                  </a:lnTo>
                  <a:lnTo>
                    <a:pt x="4059250" y="735799"/>
                  </a:lnTo>
                  <a:lnTo>
                    <a:pt x="4059656" y="719785"/>
                  </a:lnTo>
                  <a:lnTo>
                    <a:pt x="4059809" y="702183"/>
                  </a:lnTo>
                  <a:lnTo>
                    <a:pt x="3968877" y="702183"/>
                  </a:lnTo>
                  <a:lnTo>
                    <a:pt x="3968877" y="712089"/>
                  </a:lnTo>
                  <a:lnTo>
                    <a:pt x="4048633" y="712089"/>
                  </a:lnTo>
                  <a:lnTo>
                    <a:pt x="4048531" y="727773"/>
                  </a:lnTo>
                  <a:lnTo>
                    <a:pt x="4048226" y="741464"/>
                  </a:lnTo>
                  <a:lnTo>
                    <a:pt x="4047718" y="753211"/>
                  </a:lnTo>
                  <a:lnTo>
                    <a:pt x="4046982" y="763016"/>
                  </a:lnTo>
                  <a:lnTo>
                    <a:pt x="3947160" y="763016"/>
                  </a:lnTo>
                  <a:lnTo>
                    <a:pt x="3947160" y="773049"/>
                  </a:lnTo>
                  <a:lnTo>
                    <a:pt x="4006977" y="773049"/>
                  </a:lnTo>
                  <a:lnTo>
                    <a:pt x="4006977" y="839470"/>
                  </a:lnTo>
                  <a:lnTo>
                    <a:pt x="4018026" y="839470"/>
                  </a:lnTo>
                  <a:lnTo>
                    <a:pt x="4018026" y="773049"/>
                  </a:lnTo>
                  <a:lnTo>
                    <a:pt x="4080383" y="773049"/>
                  </a:lnTo>
                  <a:lnTo>
                    <a:pt x="4080383" y="763016"/>
                  </a:lnTo>
                  <a:close/>
                </a:path>
                <a:path w="7414895" h="1911350">
                  <a:moveTo>
                    <a:pt x="4225798" y="741426"/>
                  </a:moveTo>
                  <a:lnTo>
                    <a:pt x="4186224" y="731151"/>
                  </a:lnTo>
                  <a:lnTo>
                    <a:pt x="4180700" y="727456"/>
                  </a:lnTo>
                  <a:lnTo>
                    <a:pt x="4180294" y="727189"/>
                  </a:lnTo>
                  <a:lnTo>
                    <a:pt x="4175836" y="722820"/>
                  </a:lnTo>
                  <a:lnTo>
                    <a:pt x="4172839" y="718058"/>
                  </a:lnTo>
                  <a:lnTo>
                    <a:pt x="4217289" y="718058"/>
                  </a:lnTo>
                  <a:lnTo>
                    <a:pt x="4217289" y="708152"/>
                  </a:lnTo>
                  <a:lnTo>
                    <a:pt x="4171950" y="708152"/>
                  </a:lnTo>
                  <a:lnTo>
                    <a:pt x="4171950" y="694690"/>
                  </a:lnTo>
                  <a:lnTo>
                    <a:pt x="4160647" y="694690"/>
                  </a:lnTo>
                  <a:lnTo>
                    <a:pt x="4160647" y="708152"/>
                  </a:lnTo>
                  <a:lnTo>
                    <a:pt x="4115181" y="708152"/>
                  </a:lnTo>
                  <a:lnTo>
                    <a:pt x="4115181" y="718058"/>
                  </a:lnTo>
                  <a:lnTo>
                    <a:pt x="4159504" y="718058"/>
                  </a:lnTo>
                  <a:lnTo>
                    <a:pt x="4156545" y="722757"/>
                  </a:lnTo>
                  <a:lnTo>
                    <a:pt x="4122458" y="739952"/>
                  </a:lnTo>
                  <a:lnTo>
                    <a:pt x="4106545" y="741680"/>
                  </a:lnTo>
                  <a:lnTo>
                    <a:pt x="4113022" y="751713"/>
                  </a:lnTo>
                  <a:lnTo>
                    <a:pt x="4152163" y="738962"/>
                  </a:lnTo>
                  <a:lnTo>
                    <a:pt x="4166362" y="727456"/>
                  </a:lnTo>
                  <a:lnTo>
                    <a:pt x="4169524" y="731088"/>
                  </a:lnTo>
                  <a:lnTo>
                    <a:pt x="4203979" y="748715"/>
                  </a:lnTo>
                  <a:lnTo>
                    <a:pt x="4220083" y="751840"/>
                  </a:lnTo>
                  <a:lnTo>
                    <a:pt x="4225798" y="741426"/>
                  </a:lnTo>
                  <a:close/>
                </a:path>
                <a:path w="7414895" h="1911350">
                  <a:moveTo>
                    <a:pt x="4232783" y="763143"/>
                  </a:moveTo>
                  <a:lnTo>
                    <a:pt x="4099560" y="763143"/>
                  </a:lnTo>
                  <a:lnTo>
                    <a:pt x="4099560" y="773176"/>
                  </a:lnTo>
                  <a:lnTo>
                    <a:pt x="4160520" y="773176"/>
                  </a:lnTo>
                  <a:lnTo>
                    <a:pt x="4160520" y="790575"/>
                  </a:lnTo>
                  <a:lnTo>
                    <a:pt x="4118483" y="790575"/>
                  </a:lnTo>
                  <a:lnTo>
                    <a:pt x="4118483" y="800481"/>
                  </a:lnTo>
                  <a:lnTo>
                    <a:pt x="4199763" y="800481"/>
                  </a:lnTo>
                  <a:lnTo>
                    <a:pt x="4199763" y="839470"/>
                  </a:lnTo>
                  <a:lnTo>
                    <a:pt x="4210812" y="839470"/>
                  </a:lnTo>
                  <a:lnTo>
                    <a:pt x="4210812" y="790575"/>
                  </a:lnTo>
                  <a:lnTo>
                    <a:pt x="4171823" y="790575"/>
                  </a:lnTo>
                  <a:lnTo>
                    <a:pt x="4171823" y="773176"/>
                  </a:lnTo>
                  <a:lnTo>
                    <a:pt x="4232783" y="773176"/>
                  </a:lnTo>
                  <a:lnTo>
                    <a:pt x="4232783" y="763143"/>
                  </a:lnTo>
                  <a:close/>
                </a:path>
                <a:path w="7414895" h="1911350">
                  <a:moveTo>
                    <a:pt x="4660773" y="1405636"/>
                  </a:moveTo>
                  <a:lnTo>
                    <a:pt x="4589272" y="1405636"/>
                  </a:lnTo>
                  <a:lnTo>
                    <a:pt x="4589272" y="1415542"/>
                  </a:lnTo>
                  <a:lnTo>
                    <a:pt x="4649597" y="1415542"/>
                  </a:lnTo>
                  <a:lnTo>
                    <a:pt x="4649470" y="1425308"/>
                  </a:lnTo>
                  <a:lnTo>
                    <a:pt x="4649101" y="1435150"/>
                  </a:lnTo>
                  <a:lnTo>
                    <a:pt x="4648466" y="1445069"/>
                  </a:lnTo>
                  <a:lnTo>
                    <a:pt x="4647565" y="1455039"/>
                  </a:lnTo>
                  <a:lnTo>
                    <a:pt x="4658360" y="1455801"/>
                  </a:lnTo>
                  <a:lnTo>
                    <a:pt x="4659376" y="1444828"/>
                  </a:lnTo>
                  <a:lnTo>
                    <a:pt x="4660138" y="1432814"/>
                  </a:lnTo>
                  <a:lnTo>
                    <a:pt x="4660608" y="1419771"/>
                  </a:lnTo>
                  <a:lnTo>
                    <a:pt x="4660773" y="1405636"/>
                  </a:lnTo>
                  <a:close/>
                </a:path>
                <a:path w="7414895" h="1911350">
                  <a:moveTo>
                    <a:pt x="4670425" y="1476756"/>
                  </a:moveTo>
                  <a:lnTo>
                    <a:pt x="4669993" y="1468755"/>
                  </a:lnTo>
                  <a:lnTo>
                    <a:pt x="4669917" y="1467231"/>
                  </a:lnTo>
                  <a:lnTo>
                    <a:pt x="4660074" y="1467764"/>
                  </a:lnTo>
                  <a:lnTo>
                    <a:pt x="4649089" y="1468183"/>
                  </a:lnTo>
                  <a:lnTo>
                    <a:pt x="4623689" y="1468755"/>
                  </a:lnTo>
                  <a:lnTo>
                    <a:pt x="4623689" y="1437005"/>
                  </a:lnTo>
                  <a:lnTo>
                    <a:pt x="4612513" y="1437005"/>
                  </a:lnTo>
                  <a:lnTo>
                    <a:pt x="4612513" y="1468882"/>
                  </a:lnTo>
                  <a:lnTo>
                    <a:pt x="4595571" y="1469237"/>
                  </a:lnTo>
                  <a:lnTo>
                    <a:pt x="4577207" y="1469390"/>
                  </a:lnTo>
                  <a:lnTo>
                    <a:pt x="4578223" y="1479296"/>
                  </a:lnTo>
                  <a:lnTo>
                    <a:pt x="4642866" y="1478026"/>
                  </a:lnTo>
                  <a:lnTo>
                    <a:pt x="4654842" y="1477632"/>
                  </a:lnTo>
                  <a:lnTo>
                    <a:pt x="4664037" y="1477213"/>
                  </a:lnTo>
                  <a:lnTo>
                    <a:pt x="4670425" y="1476756"/>
                  </a:lnTo>
                  <a:close/>
                </a:path>
                <a:path w="7414895" h="1911350">
                  <a:moveTo>
                    <a:pt x="4695952" y="1524762"/>
                  </a:moveTo>
                  <a:lnTo>
                    <a:pt x="4613656" y="1524762"/>
                  </a:lnTo>
                  <a:lnTo>
                    <a:pt x="4613656" y="1493139"/>
                  </a:lnTo>
                  <a:lnTo>
                    <a:pt x="4602480" y="1493139"/>
                  </a:lnTo>
                  <a:lnTo>
                    <a:pt x="4602480" y="1534668"/>
                  </a:lnTo>
                  <a:lnTo>
                    <a:pt x="4695952" y="1534668"/>
                  </a:lnTo>
                  <a:lnTo>
                    <a:pt x="4695952" y="1524762"/>
                  </a:lnTo>
                  <a:close/>
                </a:path>
                <a:path w="7414895" h="1911350">
                  <a:moveTo>
                    <a:pt x="4713605" y="1448943"/>
                  </a:moveTo>
                  <a:lnTo>
                    <a:pt x="4692142" y="1448943"/>
                  </a:lnTo>
                  <a:lnTo>
                    <a:pt x="4692142" y="1395857"/>
                  </a:lnTo>
                  <a:lnTo>
                    <a:pt x="4680966" y="1395857"/>
                  </a:lnTo>
                  <a:lnTo>
                    <a:pt x="4680966" y="1502918"/>
                  </a:lnTo>
                  <a:lnTo>
                    <a:pt x="4692142" y="1502918"/>
                  </a:lnTo>
                  <a:lnTo>
                    <a:pt x="4692142" y="1458976"/>
                  </a:lnTo>
                  <a:lnTo>
                    <a:pt x="4713605" y="1458976"/>
                  </a:lnTo>
                  <a:lnTo>
                    <a:pt x="4713605" y="1448943"/>
                  </a:lnTo>
                  <a:close/>
                </a:path>
                <a:path w="7414895" h="1911350">
                  <a:moveTo>
                    <a:pt x="4812030" y="1477010"/>
                  </a:moveTo>
                  <a:lnTo>
                    <a:pt x="4810874" y="1469898"/>
                  </a:lnTo>
                  <a:lnTo>
                    <a:pt x="4810506" y="1467612"/>
                  </a:lnTo>
                  <a:lnTo>
                    <a:pt x="4803356" y="1468615"/>
                  </a:lnTo>
                  <a:lnTo>
                    <a:pt x="4794707" y="1469326"/>
                  </a:lnTo>
                  <a:lnTo>
                    <a:pt x="4784547" y="1469758"/>
                  </a:lnTo>
                  <a:lnTo>
                    <a:pt x="4772914" y="1469898"/>
                  </a:lnTo>
                  <a:lnTo>
                    <a:pt x="4755642" y="1469898"/>
                  </a:lnTo>
                  <a:lnTo>
                    <a:pt x="4755642" y="1445133"/>
                  </a:lnTo>
                  <a:lnTo>
                    <a:pt x="4803648" y="1445133"/>
                  </a:lnTo>
                  <a:lnTo>
                    <a:pt x="4803648" y="1403604"/>
                  </a:lnTo>
                  <a:lnTo>
                    <a:pt x="4744466" y="1403604"/>
                  </a:lnTo>
                  <a:lnTo>
                    <a:pt x="4744466" y="1413510"/>
                  </a:lnTo>
                  <a:lnTo>
                    <a:pt x="4792599" y="1413510"/>
                  </a:lnTo>
                  <a:lnTo>
                    <a:pt x="4792599" y="1435481"/>
                  </a:lnTo>
                  <a:lnTo>
                    <a:pt x="4744466" y="1435481"/>
                  </a:lnTo>
                  <a:lnTo>
                    <a:pt x="4744466" y="1479677"/>
                  </a:lnTo>
                  <a:lnTo>
                    <a:pt x="4782871" y="1479473"/>
                  </a:lnTo>
                  <a:lnTo>
                    <a:pt x="4789932" y="1479296"/>
                  </a:lnTo>
                  <a:lnTo>
                    <a:pt x="4797425" y="1478915"/>
                  </a:lnTo>
                  <a:lnTo>
                    <a:pt x="4804791" y="1478153"/>
                  </a:lnTo>
                  <a:lnTo>
                    <a:pt x="4812030" y="1477010"/>
                  </a:lnTo>
                  <a:close/>
                </a:path>
                <a:path w="7414895" h="1911350">
                  <a:moveTo>
                    <a:pt x="4849876" y="1395857"/>
                  </a:moveTo>
                  <a:lnTo>
                    <a:pt x="4838700" y="1395857"/>
                  </a:lnTo>
                  <a:lnTo>
                    <a:pt x="4838700" y="1419352"/>
                  </a:lnTo>
                  <a:lnTo>
                    <a:pt x="4812538" y="1419352"/>
                  </a:lnTo>
                  <a:lnTo>
                    <a:pt x="4812538" y="1429004"/>
                  </a:lnTo>
                  <a:lnTo>
                    <a:pt x="4838700" y="1429004"/>
                  </a:lnTo>
                  <a:lnTo>
                    <a:pt x="4838700" y="1449197"/>
                  </a:lnTo>
                  <a:lnTo>
                    <a:pt x="4812157" y="1449197"/>
                  </a:lnTo>
                  <a:lnTo>
                    <a:pt x="4812157" y="1458976"/>
                  </a:lnTo>
                  <a:lnTo>
                    <a:pt x="4838700" y="1458976"/>
                  </a:lnTo>
                  <a:lnTo>
                    <a:pt x="4838700" y="1500759"/>
                  </a:lnTo>
                  <a:lnTo>
                    <a:pt x="4849876" y="1500759"/>
                  </a:lnTo>
                  <a:lnTo>
                    <a:pt x="4849876" y="1395857"/>
                  </a:lnTo>
                  <a:close/>
                </a:path>
                <a:path w="7414895" h="1911350">
                  <a:moveTo>
                    <a:pt x="4853686" y="1524762"/>
                  </a:moveTo>
                  <a:lnTo>
                    <a:pt x="4772660" y="1524762"/>
                  </a:lnTo>
                  <a:lnTo>
                    <a:pt x="4772660" y="1491488"/>
                  </a:lnTo>
                  <a:lnTo>
                    <a:pt x="4761484" y="1491488"/>
                  </a:lnTo>
                  <a:lnTo>
                    <a:pt x="4761484" y="1534795"/>
                  </a:lnTo>
                  <a:lnTo>
                    <a:pt x="4853686" y="1534795"/>
                  </a:lnTo>
                  <a:lnTo>
                    <a:pt x="4853686" y="1524762"/>
                  </a:lnTo>
                  <a:close/>
                </a:path>
                <a:path w="7414895" h="1911350">
                  <a:moveTo>
                    <a:pt x="4996434" y="355727"/>
                  </a:moveTo>
                  <a:lnTo>
                    <a:pt x="4920361" y="355727"/>
                  </a:lnTo>
                  <a:lnTo>
                    <a:pt x="4920361" y="372745"/>
                  </a:lnTo>
                  <a:lnTo>
                    <a:pt x="4974971" y="372745"/>
                  </a:lnTo>
                  <a:lnTo>
                    <a:pt x="4972088" y="384898"/>
                  </a:lnTo>
                  <a:lnTo>
                    <a:pt x="4952873" y="418592"/>
                  </a:lnTo>
                  <a:lnTo>
                    <a:pt x="4922507" y="443331"/>
                  </a:lnTo>
                  <a:lnTo>
                    <a:pt x="4910963" y="448564"/>
                  </a:lnTo>
                  <a:lnTo>
                    <a:pt x="4926457" y="463169"/>
                  </a:lnTo>
                  <a:lnTo>
                    <a:pt x="4967579" y="430479"/>
                  </a:lnTo>
                  <a:lnTo>
                    <a:pt x="4991455" y="387692"/>
                  </a:lnTo>
                  <a:lnTo>
                    <a:pt x="4995049" y="372046"/>
                  </a:lnTo>
                  <a:lnTo>
                    <a:pt x="4996434" y="355727"/>
                  </a:lnTo>
                  <a:close/>
                </a:path>
                <a:path w="7414895" h="1911350">
                  <a:moveTo>
                    <a:pt x="5039868" y="342138"/>
                  </a:moveTo>
                  <a:lnTo>
                    <a:pt x="5020056" y="342138"/>
                  </a:lnTo>
                  <a:lnTo>
                    <a:pt x="5020056" y="497078"/>
                  </a:lnTo>
                  <a:lnTo>
                    <a:pt x="5039868" y="497078"/>
                  </a:lnTo>
                  <a:lnTo>
                    <a:pt x="5039868" y="342138"/>
                  </a:lnTo>
                  <a:close/>
                </a:path>
                <a:path w="7414895" h="1911350">
                  <a:moveTo>
                    <a:pt x="5155438" y="350266"/>
                  </a:moveTo>
                  <a:lnTo>
                    <a:pt x="5135499" y="350266"/>
                  </a:lnTo>
                  <a:lnTo>
                    <a:pt x="5135499" y="372999"/>
                  </a:lnTo>
                  <a:lnTo>
                    <a:pt x="5135499" y="390017"/>
                  </a:lnTo>
                  <a:lnTo>
                    <a:pt x="5135499" y="409575"/>
                  </a:lnTo>
                  <a:lnTo>
                    <a:pt x="5101336" y="409575"/>
                  </a:lnTo>
                  <a:lnTo>
                    <a:pt x="5101336" y="390017"/>
                  </a:lnTo>
                  <a:lnTo>
                    <a:pt x="5135499" y="390017"/>
                  </a:lnTo>
                  <a:lnTo>
                    <a:pt x="5135499" y="372999"/>
                  </a:lnTo>
                  <a:lnTo>
                    <a:pt x="5101336" y="372999"/>
                  </a:lnTo>
                  <a:lnTo>
                    <a:pt x="5101336" y="350266"/>
                  </a:lnTo>
                  <a:lnTo>
                    <a:pt x="5081143" y="350266"/>
                  </a:lnTo>
                  <a:lnTo>
                    <a:pt x="5081143" y="426466"/>
                  </a:lnTo>
                  <a:lnTo>
                    <a:pt x="5155438" y="426466"/>
                  </a:lnTo>
                  <a:lnTo>
                    <a:pt x="5155438" y="409575"/>
                  </a:lnTo>
                  <a:lnTo>
                    <a:pt x="5155438" y="390017"/>
                  </a:lnTo>
                  <a:lnTo>
                    <a:pt x="5155438" y="372999"/>
                  </a:lnTo>
                  <a:lnTo>
                    <a:pt x="5155438" y="350266"/>
                  </a:lnTo>
                  <a:close/>
                </a:path>
                <a:path w="7414895" h="1911350">
                  <a:moveTo>
                    <a:pt x="5203825" y="474853"/>
                  </a:moveTo>
                  <a:lnTo>
                    <a:pt x="5122799" y="474853"/>
                  </a:lnTo>
                  <a:lnTo>
                    <a:pt x="5122799" y="438912"/>
                  </a:lnTo>
                  <a:lnTo>
                    <a:pt x="5102606" y="438912"/>
                  </a:lnTo>
                  <a:lnTo>
                    <a:pt x="5102606" y="491744"/>
                  </a:lnTo>
                  <a:lnTo>
                    <a:pt x="5203825" y="491744"/>
                  </a:lnTo>
                  <a:lnTo>
                    <a:pt x="5203825" y="474853"/>
                  </a:lnTo>
                  <a:close/>
                </a:path>
                <a:path w="7414895" h="1911350">
                  <a:moveTo>
                    <a:pt x="5223243" y="388112"/>
                  </a:moveTo>
                  <a:lnTo>
                    <a:pt x="5199494" y="388112"/>
                  </a:lnTo>
                  <a:lnTo>
                    <a:pt x="5199494" y="342138"/>
                  </a:lnTo>
                  <a:lnTo>
                    <a:pt x="5179441" y="342138"/>
                  </a:lnTo>
                  <a:lnTo>
                    <a:pt x="5179441" y="453771"/>
                  </a:lnTo>
                  <a:lnTo>
                    <a:pt x="5199494" y="453771"/>
                  </a:lnTo>
                  <a:lnTo>
                    <a:pt x="5199494" y="405130"/>
                  </a:lnTo>
                  <a:lnTo>
                    <a:pt x="5223243" y="405130"/>
                  </a:lnTo>
                  <a:lnTo>
                    <a:pt x="5223243" y="388112"/>
                  </a:lnTo>
                  <a:close/>
                </a:path>
                <a:path w="7414895" h="1911350">
                  <a:moveTo>
                    <a:pt x="5387213" y="389382"/>
                  </a:moveTo>
                  <a:lnTo>
                    <a:pt x="5369103" y="354672"/>
                  </a:lnTo>
                  <a:lnTo>
                    <a:pt x="5367401" y="353822"/>
                  </a:lnTo>
                  <a:lnTo>
                    <a:pt x="5367401" y="396494"/>
                  </a:lnTo>
                  <a:lnTo>
                    <a:pt x="5365369" y="402336"/>
                  </a:lnTo>
                  <a:lnTo>
                    <a:pt x="5361432" y="406781"/>
                  </a:lnTo>
                  <a:lnTo>
                    <a:pt x="5357368" y="411226"/>
                  </a:lnTo>
                  <a:lnTo>
                    <a:pt x="5352161" y="413385"/>
                  </a:lnTo>
                  <a:lnTo>
                    <a:pt x="5339080" y="413385"/>
                  </a:lnTo>
                  <a:lnTo>
                    <a:pt x="5333873" y="411226"/>
                  </a:lnTo>
                  <a:lnTo>
                    <a:pt x="5329809" y="406781"/>
                  </a:lnTo>
                  <a:lnTo>
                    <a:pt x="5325618" y="402336"/>
                  </a:lnTo>
                  <a:lnTo>
                    <a:pt x="5323586" y="396494"/>
                  </a:lnTo>
                  <a:lnTo>
                    <a:pt x="5323586" y="382143"/>
                  </a:lnTo>
                  <a:lnTo>
                    <a:pt x="5325618" y="376301"/>
                  </a:lnTo>
                  <a:lnTo>
                    <a:pt x="5329809" y="371856"/>
                  </a:lnTo>
                  <a:lnTo>
                    <a:pt x="5333873" y="367411"/>
                  </a:lnTo>
                  <a:lnTo>
                    <a:pt x="5339080" y="365125"/>
                  </a:lnTo>
                  <a:lnTo>
                    <a:pt x="5352034" y="365125"/>
                  </a:lnTo>
                  <a:lnTo>
                    <a:pt x="5357241" y="367411"/>
                  </a:lnTo>
                  <a:lnTo>
                    <a:pt x="5365369" y="376555"/>
                  </a:lnTo>
                  <a:lnTo>
                    <a:pt x="5367350" y="382143"/>
                  </a:lnTo>
                  <a:lnTo>
                    <a:pt x="5367401" y="396494"/>
                  </a:lnTo>
                  <a:lnTo>
                    <a:pt x="5367401" y="353822"/>
                  </a:lnTo>
                  <a:lnTo>
                    <a:pt x="5362041" y="351091"/>
                  </a:lnTo>
                  <a:lnTo>
                    <a:pt x="5354193" y="348957"/>
                  </a:lnTo>
                  <a:lnTo>
                    <a:pt x="5345557" y="348234"/>
                  </a:lnTo>
                  <a:lnTo>
                    <a:pt x="5336959" y="348957"/>
                  </a:lnTo>
                  <a:lnTo>
                    <a:pt x="5306847" y="372922"/>
                  </a:lnTo>
                  <a:lnTo>
                    <a:pt x="5303901" y="389382"/>
                  </a:lnTo>
                  <a:lnTo>
                    <a:pt x="5304637" y="397954"/>
                  </a:lnTo>
                  <a:lnTo>
                    <a:pt x="5329110" y="427482"/>
                  </a:lnTo>
                  <a:lnTo>
                    <a:pt x="5345557" y="430403"/>
                  </a:lnTo>
                  <a:lnTo>
                    <a:pt x="5354193" y="429679"/>
                  </a:lnTo>
                  <a:lnTo>
                    <a:pt x="5362041" y="427482"/>
                  </a:lnTo>
                  <a:lnTo>
                    <a:pt x="5369103" y="423875"/>
                  </a:lnTo>
                  <a:lnTo>
                    <a:pt x="5375402" y="418846"/>
                  </a:lnTo>
                  <a:lnTo>
                    <a:pt x="5379986" y="413385"/>
                  </a:lnTo>
                  <a:lnTo>
                    <a:pt x="5380596" y="412661"/>
                  </a:lnTo>
                  <a:lnTo>
                    <a:pt x="5384266" y="405688"/>
                  </a:lnTo>
                  <a:lnTo>
                    <a:pt x="5386463" y="397954"/>
                  </a:lnTo>
                  <a:lnTo>
                    <a:pt x="5387213" y="389382"/>
                  </a:lnTo>
                  <a:close/>
                </a:path>
                <a:path w="7414895" h="1911350">
                  <a:moveTo>
                    <a:pt x="5428996" y="342138"/>
                  </a:moveTo>
                  <a:lnTo>
                    <a:pt x="5409184" y="342138"/>
                  </a:lnTo>
                  <a:lnTo>
                    <a:pt x="5409184" y="452501"/>
                  </a:lnTo>
                  <a:lnTo>
                    <a:pt x="5428996" y="452501"/>
                  </a:lnTo>
                  <a:lnTo>
                    <a:pt x="5428996" y="342138"/>
                  </a:lnTo>
                  <a:close/>
                </a:path>
                <a:path w="7414895" h="1911350">
                  <a:moveTo>
                    <a:pt x="5431917" y="474853"/>
                  </a:moveTo>
                  <a:lnTo>
                    <a:pt x="5349240" y="474853"/>
                  </a:lnTo>
                  <a:lnTo>
                    <a:pt x="5349240" y="440563"/>
                  </a:lnTo>
                  <a:lnTo>
                    <a:pt x="5328920" y="440563"/>
                  </a:lnTo>
                  <a:lnTo>
                    <a:pt x="5328920" y="491744"/>
                  </a:lnTo>
                  <a:lnTo>
                    <a:pt x="5431917" y="491744"/>
                  </a:lnTo>
                  <a:lnTo>
                    <a:pt x="5431917" y="474853"/>
                  </a:lnTo>
                  <a:close/>
                </a:path>
                <a:path w="7414895" h="1911350">
                  <a:moveTo>
                    <a:pt x="5592953" y="355600"/>
                  </a:moveTo>
                  <a:lnTo>
                    <a:pt x="5477637" y="355600"/>
                  </a:lnTo>
                  <a:lnTo>
                    <a:pt x="5477637" y="372237"/>
                  </a:lnTo>
                  <a:lnTo>
                    <a:pt x="5592953" y="372237"/>
                  </a:lnTo>
                  <a:lnTo>
                    <a:pt x="5592953" y="355600"/>
                  </a:lnTo>
                  <a:close/>
                </a:path>
                <a:path w="7414895" h="1911350">
                  <a:moveTo>
                    <a:pt x="5594096" y="417068"/>
                  </a:moveTo>
                  <a:lnTo>
                    <a:pt x="5571617" y="417068"/>
                  </a:lnTo>
                  <a:lnTo>
                    <a:pt x="5573776" y="379222"/>
                  </a:lnTo>
                  <a:lnTo>
                    <a:pt x="5553710" y="379222"/>
                  </a:lnTo>
                  <a:lnTo>
                    <a:pt x="5552313" y="417068"/>
                  </a:lnTo>
                  <a:lnTo>
                    <a:pt x="5518150" y="417068"/>
                  </a:lnTo>
                  <a:lnTo>
                    <a:pt x="5516880" y="379222"/>
                  </a:lnTo>
                  <a:lnTo>
                    <a:pt x="5496814" y="379222"/>
                  </a:lnTo>
                  <a:lnTo>
                    <a:pt x="5498592" y="417068"/>
                  </a:lnTo>
                  <a:lnTo>
                    <a:pt x="5476621" y="417068"/>
                  </a:lnTo>
                  <a:lnTo>
                    <a:pt x="5476621" y="433705"/>
                  </a:lnTo>
                  <a:lnTo>
                    <a:pt x="5594096" y="433705"/>
                  </a:lnTo>
                  <a:lnTo>
                    <a:pt x="5594096" y="417068"/>
                  </a:lnTo>
                  <a:close/>
                </a:path>
                <a:path w="7414895" h="1911350">
                  <a:moveTo>
                    <a:pt x="5607177" y="459232"/>
                  </a:moveTo>
                  <a:lnTo>
                    <a:pt x="5463413" y="459232"/>
                  </a:lnTo>
                  <a:lnTo>
                    <a:pt x="5463413" y="476123"/>
                  </a:lnTo>
                  <a:lnTo>
                    <a:pt x="5607177" y="476123"/>
                  </a:lnTo>
                  <a:lnTo>
                    <a:pt x="5607177" y="459232"/>
                  </a:lnTo>
                  <a:close/>
                </a:path>
                <a:path w="7414895" h="1911350">
                  <a:moveTo>
                    <a:pt x="5725033" y="457835"/>
                  </a:moveTo>
                  <a:lnTo>
                    <a:pt x="5722963" y="444881"/>
                  </a:lnTo>
                  <a:lnTo>
                    <a:pt x="5722366" y="441071"/>
                  </a:lnTo>
                  <a:lnTo>
                    <a:pt x="5710923" y="442747"/>
                  </a:lnTo>
                  <a:lnTo>
                    <a:pt x="5696051" y="443928"/>
                  </a:lnTo>
                  <a:lnTo>
                    <a:pt x="5677725" y="444652"/>
                  </a:lnTo>
                  <a:lnTo>
                    <a:pt x="5655945" y="444881"/>
                  </a:lnTo>
                  <a:lnTo>
                    <a:pt x="5655945" y="413385"/>
                  </a:lnTo>
                  <a:lnTo>
                    <a:pt x="5708777" y="413385"/>
                  </a:lnTo>
                  <a:lnTo>
                    <a:pt x="5708777" y="353568"/>
                  </a:lnTo>
                  <a:lnTo>
                    <a:pt x="5635625" y="353568"/>
                  </a:lnTo>
                  <a:lnTo>
                    <a:pt x="5635625" y="370586"/>
                  </a:lnTo>
                  <a:lnTo>
                    <a:pt x="5688584" y="370586"/>
                  </a:lnTo>
                  <a:lnTo>
                    <a:pt x="5688584" y="396748"/>
                  </a:lnTo>
                  <a:lnTo>
                    <a:pt x="5635625" y="396748"/>
                  </a:lnTo>
                  <a:lnTo>
                    <a:pt x="5635625" y="461772"/>
                  </a:lnTo>
                  <a:lnTo>
                    <a:pt x="5666067" y="461543"/>
                  </a:lnTo>
                  <a:lnTo>
                    <a:pt x="5691136" y="460806"/>
                  </a:lnTo>
                  <a:lnTo>
                    <a:pt x="5710783" y="459587"/>
                  </a:lnTo>
                  <a:lnTo>
                    <a:pt x="5725033" y="457835"/>
                  </a:lnTo>
                  <a:close/>
                </a:path>
                <a:path w="7414895" h="1911350">
                  <a:moveTo>
                    <a:pt x="5777103" y="401701"/>
                  </a:moveTo>
                  <a:lnTo>
                    <a:pt x="5752846" y="401701"/>
                  </a:lnTo>
                  <a:lnTo>
                    <a:pt x="5752846" y="342138"/>
                  </a:lnTo>
                  <a:lnTo>
                    <a:pt x="5732907" y="342138"/>
                  </a:lnTo>
                  <a:lnTo>
                    <a:pt x="5732907" y="497078"/>
                  </a:lnTo>
                  <a:lnTo>
                    <a:pt x="5752846" y="497078"/>
                  </a:lnTo>
                  <a:lnTo>
                    <a:pt x="5752846" y="418592"/>
                  </a:lnTo>
                  <a:lnTo>
                    <a:pt x="5777103" y="418592"/>
                  </a:lnTo>
                  <a:lnTo>
                    <a:pt x="5777103" y="401701"/>
                  </a:lnTo>
                  <a:close/>
                </a:path>
                <a:path w="7414895" h="1911350">
                  <a:moveTo>
                    <a:pt x="6727698" y="368554"/>
                  </a:moveTo>
                  <a:lnTo>
                    <a:pt x="6715506" y="368554"/>
                  </a:lnTo>
                  <a:lnTo>
                    <a:pt x="6715582" y="455803"/>
                  </a:lnTo>
                  <a:lnTo>
                    <a:pt x="6715760" y="459359"/>
                  </a:lnTo>
                  <a:lnTo>
                    <a:pt x="6716268" y="463042"/>
                  </a:lnTo>
                  <a:lnTo>
                    <a:pt x="6716014" y="463042"/>
                  </a:lnTo>
                  <a:lnTo>
                    <a:pt x="6715633" y="462153"/>
                  </a:lnTo>
                  <a:lnTo>
                    <a:pt x="6714236" y="459740"/>
                  </a:lnTo>
                  <a:lnTo>
                    <a:pt x="6711569" y="455803"/>
                  </a:lnTo>
                  <a:lnTo>
                    <a:pt x="6665188" y="382905"/>
                  </a:lnTo>
                  <a:lnTo>
                    <a:pt x="6656070" y="368554"/>
                  </a:lnTo>
                  <a:lnTo>
                    <a:pt x="6640068" y="368554"/>
                  </a:lnTo>
                  <a:lnTo>
                    <a:pt x="6640068" y="478155"/>
                  </a:lnTo>
                  <a:lnTo>
                    <a:pt x="6652133" y="478155"/>
                  </a:lnTo>
                  <a:lnTo>
                    <a:pt x="6652006" y="385699"/>
                  </a:lnTo>
                  <a:lnTo>
                    <a:pt x="6651625" y="382905"/>
                  </a:lnTo>
                  <a:lnTo>
                    <a:pt x="6652006" y="382905"/>
                  </a:lnTo>
                  <a:lnTo>
                    <a:pt x="6653212" y="385699"/>
                  </a:lnTo>
                  <a:lnTo>
                    <a:pt x="6654292" y="387858"/>
                  </a:lnTo>
                  <a:lnTo>
                    <a:pt x="6712585" y="478155"/>
                  </a:lnTo>
                  <a:lnTo>
                    <a:pt x="6727698" y="478155"/>
                  </a:lnTo>
                  <a:lnTo>
                    <a:pt x="6727698" y="463042"/>
                  </a:lnTo>
                  <a:lnTo>
                    <a:pt x="6727698" y="368554"/>
                  </a:lnTo>
                  <a:close/>
                </a:path>
                <a:path w="7414895" h="1911350">
                  <a:moveTo>
                    <a:pt x="6838823" y="368554"/>
                  </a:moveTo>
                  <a:lnTo>
                    <a:pt x="6826885" y="368554"/>
                  </a:lnTo>
                  <a:lnTo>
                    <a:pt x="6826885" y="416941"/>
                  </a:lnTo>
                  <a:lnTo>
                    <a:pt x="6769481" y="416941"/>
                  </a:lnTo>
                  <a:lnTo>
                    <a:pt x="6769481" y="368554"/>
                  </a:lnTo>
                  <a:lnTo>
                    <a:pt x="6757416" y="368554"/>
                  </a:lnTo>
                  <a:lnTo>
                    <a:pt x="6757416" y="478155"/>
                  </a:lnTo>
                  <a:lnTo>
                    <a:pt x="6769481" y="478155"/>
                  </a:lnTo>
                  <a:lnTo>
                    <a:pt x="6769481" y="427863"/>
                  </a:lnTo>
                  <a:lnTo>
                    <a:pt x="6826885" y="427863"/>
                  </a:lnTo>
                  <a:lnTo>
                    <a:pt x="6826885" y="478155"/>
                  </a:lnTo>
                  <a:lnTo>
                    <a:pt x="6838823" y="478155"/>
                  </a:lnTo>
                  <a:lnTo>
                    <a:pt x="6838823" y="427863"/>
                  </a:lnTo>
                  <a:lnTo>
                    <a:pt x="6838823" y="416941"/>
                  </a:lnTo>
                  <a:lnTo>
                    <a:pt x="6838823" y="368554"/>
                  </a:lnTo>
                  <a:close/>
                </a:path>
                <a:path w="7414895" h="1911350">
                  <a:moveTo>
                    <a:pt x="6954774" y="368554"/>
                  </a:moveTo>
                  <a:lnTo>
                    <a:pt x="6942582" y="368554"/>
                  </a:lnTo>
                  <a:lnTo>
                    <a:pt x="6942658" y="455803"/>
                  </a:lnTo>
                  <a:lnTo>
                    <a:pt x="6942836" y="459359"/>
                  </a:lnTo>
                  <a:lnTo>
                    <a:pt x="6943344" y="463042"/>
                  </a:lnTo>
                  <a:lnTo>
                    <a:pt x="6943090" y="463042"/>
                  </a:lnTo>
                  <a:lnTo>
                    <a:pt x="6942709" y="462153"/>
                  </a:lnTo>
                  <a:lnTo>
                    <a:pt x="6941312" y="459740"/>
                  </a:lnTo>
                  <a:lnTo>
                    <a:pt x="6938645" y="455803"/>
                  </a:lnTo>
                  <a:lnTo>
                    <a:pt x="6892264" y="382905"/>
                  </a:lnTo>
                  <a:lnTo>
                    <a:pt x="6883146" y="368554"/>
                  </a:lnTo>
                  <a:lnTo>
                    <a:pt x="6867144" y="368554"/>
                  </a:lnTo>
                  <a:lnTo>
                    <a:pt x="6867144" y="478155"/>
                  </a:lnTo>
                  <a:lnTo>
                    <a:pt x="6879209" y="478155"/>
                  </a:lnTo>
                  <a:lnTo>
                    <a:pt x="6879082" y="385699"/>
                  </a:lnTo>
                  <a:lnTo>
                    <a:pt x="6878701" y="382905"/>
                  </a:lnTo>
                  <a:lnTo>
                    <a:pt x="6879082" y="382905"/>
                  </a:lnTo>
                  <a:lnTo>
                    <a:pt x="6880288" y="385699"/>
                  </a:lnTo>
                  <a:lnTo>
                    <a:pt x="6881368" y="387858"/>
                  </a:lnTo>
                  <a:lnTo>
                    <a:pt x="6939661" y="478155"/>
                  </a:lnTo>
                  <a:lnTo>
                    <a:pt x="6954774" y="478155"/>
                  </a:lnTo>
                  <a:lnTo>
                    <a:pt x="6954774" y="463042"/>
                  </a:lnTo>
                  <a:lnTo>
                    <a:pt x="6954774" y="368554"/>
                  </a:lnTo>
                  <a:close/>
                </a:path>
                <a:path w="7414895" h="1911350">
                  <a:moveTo>
                    <a:pt x="7110476" y="371348"/>
                  </a:moveTo>
                  <a:lnTo>
                    <a:pt x="7105066" y="369354"/>
                  </a:lnTo>
                  <a:lnTo>
                    <a:pt x="7098970" y="367919"/>
                  </a:lnTo>
                  <a:lnTo>
                    <a:pt x="7092213" y="367068"/>
                  </a:lnTo>
                  <a:lnTo>
                    <a:pt x="7084822" y="366776"/>
                  </a:lnTo>
                  <a:lnTo>
                    <a:pt x="7073100" y="367830"/>
                  </a:lnTo>
                  <a:lnTo>
                    <a:pt x="7037845" y="392252"/>
                  </a:lnTo>
                  <a:lnTo>
                    <a:pt x="7029069" y="425450"/>
                  </a:lnTo>
                  <a:lnTo>
                    <a:pt x="7029945" y="436930"/>
                  </a:lnTo>
                  <a:lnTo>
                    <a:pt x="7050773" y="471373"/>
                  </a:lnTo>
                  <a:lnTo>
                    <a:pt x="7080377" y="479933"/>
                  </a:lnTo>
                  <a:lnTo>
                    <a:pt x="7089038" y="479539"/>
                  </a:lnTo>
                  <a:lnTo>
                    <a:pt x="7096950" y="478320"/>
                  </a:lnTo>
                  <a:lnTo>
                    <a:pt x="7104088" y="476300"/>
                  </a:lnTo>
                  <a:lnTo>
                    <a:pt x="7110476" y="473456"/>
                  </a:lnTo>
                  <a:lnTo>
                    <a:pt x="7110476" y="469011"/>
                  </a:lnTo>
                  <a:lnTo>
                    <a:pt x="7110476" y="461772"/>
                  </a:lnTo>
                  <a:lnTo>
                    <a:pt x="7104189" y="464947"/>
                  </a:lnTo>
                  <a:lnTo>
                    <a:pt x="7097331" y="467207"/>
                  </a:lnTo>
                  <a:lnTo>
                    <a:pt x="7089902" y="468566"/>
                  </a:lnTo>
                  <a:lnTo>
                    <a:pt x="7081901" y="469011"/>
                  </a:lnTo>
                  <a:lnTo>
                    <a:pt x="7073227" y="468249"/>
                  </a:lnTo>
                  <a:lnTo>
                    <a:pt x="7044512" y="442595"/>
                  </a:lnTo>
                  <a:lnTo>
                    <a:pt x="7041769" y="424688"/>
                  </a:lnTo>
                  <a:lnTo>
                    <a:pt x="7042493" y="414883"/>
                  </a:lnTo>
                  <a:lnTo>
                    <a:pt x="7066940" y="381088"/>
                  </a:lnTo>
                  <a:lnTo>
                    <a:pt x="7084568" y="377825"/>
                  </a:lnTo>
                  <a:lnTo>
                    <a:pt x="7091540" y="378231"/>
                  </a:lnTo>
                  <a:lnTo>
                    <a:pt x="7098182" y="379450"/>
                  </a:lnTo>
                  <a:lnTo>
                    <a:pt x="7104494" y="381469"/>
                  </a:lnTo>
                  <a:lnTo>
                    <a:pt x="7110476" y="384302"/>
                  </a:lnTo>
                  <a:lnTo>
                    <a:pt x="7110476" y="377825"/>
                  </a:lnTo>
                  <a:lnTo>
                    <a:pt x="7110476" y="371348"/>
                  </a:lnTo>
                  <a:close/>
                </a:path>
                <a:path w="7414895" h="1911350">
                  <a:moveTo>
                    <a:pt x="7142480" y="362331"/>
                  </a:moveTo>
                  <a:lnTo>
                    <a:pt x="7130669" y="362331"/>
                  </a:lnTo>
                  <a:lnTo>
                    <a:pt x="7130669" y="478155"/>
                  </a:lnTo>
                  <a:lnTo>
                    <a:pt x="7142480" y="478155"/>
                  </a:lnTo>
                  <a:lnTo>
                    <a:pt x="7142480" y="362331"/>
                  </a:lnTo>
                  <a:close/>
                </a:path>
                <a:path w="7414895" h="1911350">
                  <a:moveTo>
                    <a:pt x="7239889" y="438785"/>
                  </a:moveTo>
                  <a:lnTo>
                    <a:pt x="7229107" y="408051"/>
                  </a:lnTo>
                  <a:lnTo>
                    <a:pt x="7227824" y="406933"/>
                  </a:lnTo>
                  <a:lnTo>
                    <a:pt x="7227824" y="429260"/>
                  </a:lnTo>
                  <a:lnTo>
                    <a:pt x="7227824" y="448945"/>
                  </a:lnTo>
                  <a:lnTo>
                    <a:pt x="7225665" y="456565"/>
                  </a:lnTo>
                  <a:lnTo>
                    <a:pt x="7216775" y="467233"/>
                  </a:lnTo>
                  <a:lnTo>
                    <a:pt x="7210298" y="469900"/>
                  </a:lnTo>
                  <a:lnTo>
                    <a:pt x="7193915" y="469900"/>
                  </a:lnTo>
                  <a:lnTo>
                    <a:pt x="7175513" y="429717"/>
                  </a:lnTo>
                  <a:lnTo>
                    <a:pt x="7177913" y="422148"/>
                  </a:lnTo>
                  <a:lnTo>
                    <a:pt x="7182612" y="416433"/>
                  </a:lnTo>
                  <a:lnTo>
                    <a:pt x="7187438" y="410845"/>
                  </a:lnTo>
                  <a:lnTo>
                    <a:pt x="7193915" y="408051"/>
                  </a:lnTo>
                  <a:lnTo>
                    <a:pt x="7210298" y="408051"/>
                  </a:lnTo>
                  <a:lnTo>
                    <a:pt x="7216648" y="410845"/>
                  </a:lnTo>
                  <a:lnTo>
                    <a:pt x="7221093" y="416179"/>
                  </a:lnTo>
                  <a:lnTo>
                    <a:pt x="7225538" y="421640"/>
                  </a:lnTo>
                  <a:lnTo>
                    <a:pt x="7227824" y="429260"/>
                  </a:lnTo>
                  <a:lnTo>
                    <a:pt x="7227824" y="406933"/>
                  </a:lnTo>
                  <a:lnTo>
                    <a:pt x="7224649" y="404152"/>
                  </a:lnTo>
                  <a:lnTo>
                    <a:pt x="7218375" y="400824"/>
                  </a:lnTo>
                  <a:lnTo>
                    <a:pt x="7211174" y="398818"/>
                  </a:lnTo>
                  <a:lnTo>
                    <a:pt x="7203059" y="398145"/>
                  </a:lnTo>
                  <a:lnTo>
                    <a:pt x="7194309" y="398843"/>
                  </a:lnTo>
                  <a:lnTo>
                    <a:pt x="7164095" y="430796"/>
                  </a:lnTo>
                  <a:lnTo>
                    <a:pt x="7163435" y="440055"/>
                  </a:lnTo>
                  <a:lnTo>
                    <a:pt x="7164070" y="448589"/>
                  </a:lnTo>
                  <a:lnTo>
                    <a:pt x="7193077" y="479247"/>
                  </a:lnTo>
                  <a:lnTo>
                    <a:pt x="7201154" y="479933"/>
                  </a:lnTo>
                  <a:lnTo>
                    <a:pt x="7209460" y="479247"/>
                  </a:lnTo>
                  <a:lnTo>
                    <a:pt x="7216902" y="477139"/>
                  </a:lnTo>
                  <a:lnTo>
                    <a:pt x="7223468" y="473621"/>
                  </a:lnTo>
                  <a:lnTo>
                    <a:pt x="7227748" y="469900"/>
                  </a:lnTo>
                  <a:lnTo>
                    <a:pt x="7229221" y="468630"/>
                  </a:lnTo>
                  <a:lnTo>
                    <a:pt x="7233882" y="462559"/>
                  </a:lnTo>
                  <a:lnTo>
                    <a:pt x="7237222" y="455574"/>
                  </a:lnTo>
                  <a:lnTo>
                    <a:pt x="7239216" y="447649"/>
                  </a:lnTo>
                  <a:lnTo>
                    <a:pt x="7239889" y="438785"/>
                  </a:lnTo>
                  <a:close/>
                </a:path>
                <a:path w="7414895" h="1911350">
                  <a:moveTo>
                    <a:pt x="7322820" y="399923"/>
                  </a:moveTo>
                  <a:lnTo>
                    <a:pt x="7310882" y="399923"/>
                  </a:lnTo>
                  <a:lnTo>
                    <a:pt x="7310882" y="452247"/>
                  </a:lnTo>
                  <a:lnTo>
                    <a:pt x="7308977" y="458343"/>
                  </a:lnTo>
                  <a:lnTo>
                    <a:pt x="7304913" y="462915"/>
                  </a:lnTo>
                  <a:lnTo>
                    <a:pt x="7300849" y="467614"/>
                  </a:lnTo>
                  <a:lnTo>
                    <a:pt x="7295642" y="469900"/>
                  </a:lnTo>
                  <a:lnTo>
                    <a:pt x="7289419" y="469900"/>
                  </a:lnTo>
                  <a:lnTo>
                    <a:pt x="7280999" y="468337"/>
                  </a:lnTo>
                  <a:lnTo>
                    <a:pt x="7275017" y="463613"/>
                  </a:lnTo>
                  <a:lnTo>
                    <a:pt x="7271423" y="455764"/>
                  </a:lnTo>
                  <a:lnTo>
                    <a:pt x="7270242" y="444754"/>
                  </a:lnTo>
                  <a:lnTo>
                    <a:pt x="7270242" y="399923"/>
                  </a:lnTo>
                  <a:lnTo>
                    <a:pt x="7258558" y="399923"/>
                  </a:lnTo>
                  <a:lnTo>
                    <a:pt x="7258558" y="446659"/>
                  </a:lnTo>
                  <a:lnTo>
                    <a:pt x="7260298" y="461238"/>
                  </a:lnTo>
                  <a:lnTo>
                    <a:pt x="7265517" y="471639"/>
                  </a:lnTo>
                  <a:lnTo>
                    <a:pt x="7274255" y="477862"/>
                  </a:lnTo>
                  <a:lnTo>
                    <a:pt x="7286498" y="479933"/>
                  </a:lnTo>
                  <a:lnTo>
                    <a:pt x="7294143" y="479056"/>
                  </a:lnTo>
                  <a:lnTo>
                    <a:pt x="7300696" y="476402"/>
                  </a:lnTo>
                  <a:lnTo>
                    <a:pt x="7306196" y="471957"/>
                  </a:lnTo>
                  <a:lnTo>
                    <a:pt x="7307643" y="469900"/>
                  </a:lnTo>
                  <a:lnTo>
                    <a:pt x="7310628" y="465709"/>
                  </a:lnTo>
                  <a:lnTo>
                    <a:pt x="7310882" y="465709"/>
                  </a:lnTo>
                  <a:lnTo>
                    <a:pt x="7310882" y="478155"/>
                  </a:lnTo>
                  <a:lnTo>
                    <a:pt x="7322820" y="478155"/>
                  </a:lnTo>
                  <a:lnTo>
                    <a:pt x="7322820" y="465709"/>
                  </a:lnTo>
                  <a:lnTo>
                    <a:pt x="7322820" y="399923"/>
                  </a:lnTo>
                  <a:close/>
                </a:path>
                <a:path w="7414895" h="1911350">
                  <a:moveTo>
                    <a:pt x="7414641" y="362331"/>
                  </a:moveTo>
                  <a:lnTo>
                    <a:pt x="7402957" y="362331"/>
                  </a:lnTo>
                  <a:lnTo>
                    <a:pt x="7402957" y="410845"/>
                  </a:lnTo>
                  <a:lnTo>
                    <a:pt x="7402957" y="424688"/>
                  </a:lnTo>
                  <a:lnTo>
                    <a:pt x="7402957" y="450723"/>
                  </a:lnTo>
                  <a:lnTo>
                    <a:pt x="7400671" y="457200"/>
                  </a:lnTo>
                  <a:lnTo>
                    <a:pt x="7396226" y="462280"/>
                  </a:lnTo>
                  <a:lnTo>
                    <a:pt x="7391654" y="467360"/>
                  </a:lnTo>
                  <a:lnTo>
                    <a:pt x="7385939" y="469900"/>
                  </a:lnTo>
                  <a:lnTo>
                    <a:pt x="7371588" y="469900"/>
                  </a:lnTo>
                  <a:lnTo>
                    <a:pt x="7365873" y="467233"/>
                  </a:lnTo>
                  <a:lnTo>
                    <a:pt x="7361682" y="461772"/>
                  </a:lnTo>
                  <a:lnTo>
                    <a:pt x="7357364" y="456438"/>
                  </a:lnTo>
                  <a:lnTo>
                    <a:pt x="7355383" y="449389"/>
                  </a:lnTo>
                  <a:lnTo>
                    <a:pt x="7355332" y="430403"/>
                  </a:lnTo>
                  <a:lnTo>
                    <a:pt x="7357491" y="422529"/>
                  </a:lnTo>
                  <a:lnTo>
                    <a:pt x="7366508" y="410972"/>
                  </a:lnTo>
                  <a:lnTo>
                    <a:pt x="7372604" y="408051"/>
                  </a:lnTo>
                  <a:lnTo>
                    <a:pt x="7386828" y="408051"/>
                  </a:lnTo>
                  <a:lnTo>
                    <a:pt x="7392162" y="410337"/>
                  </a:lnTo>
                  <a:lnTo>
                    <a:pt x="7400798" y="419227"/>
                  </a:lnTo>
                  <a:lnTo>
                    <a:pt x="7402957" y="424688"/>
                  </a:lnTo>
                  <a:lnTo>
                    <a:pt x="7402957" y="410845"/>
                  </a:lnTo>
                  <a:lnTo>
                    <a:pt x="7402703" y="410845"/>
                  </a:lnTo>
                  <a:lnTo>
                    <a:pt x="7400518" y="408051"/>
                  </a:lnTo>
                  <a:lnTo>
                    <a:pt x="7398359" y="405282"/>
                  </a:lnTo>
                  <a:lnTo>
                    <a:pt x="7392962" y="401307"/>
                  </a:lnTo>
                  <a:lnTo>
                    <a:pt x="7386498" y="398945"/>
                  </a:lnTo>
                  <a:lnTo>
                    <a:pt x="7378954" y="398145"/>
                  </a:lnTo>
                  <a:lnTo>
                    <a:pt x="7371334" y="398868"/>
                  </a:lnTo>
                  <a:lnTo>
                    <a:pt x="7343876" y="431673"/>
                  </a:lnTo>
                  <a:lnTo>
                    <a:pt x="7343267" y="440817"/>
                  </a:lnTo>
                  <a:lnTo>
                    <a:pt x="7343813" y="449389"/>
                  </a:lnTo>
                  <a:lnTo>
                    <a:pt x="7368667" y="479298"/>
                  </a:lnTo>
                  <a:lnTo>
                    <a:pt x="7375652" y="479933"/>
                  </a:lnTo>
                  <a:lnTo>
                    <a:pt x="7384199" y="478980"/>
                  </a:lnTo>
                  <a:lnTo>
                    <a:pt x="7391552" y="476123"/>
                  </a:lnTo>
                  <a:lnTo>
                    <a:pt x="7397724" y="471360"/>
                  </a:lnTo>
                  <a:lnTo>
                    <a:pt x="7398804" y="469900"/>
                  </a:lnTo>
                  <a:lnTo>
                    <a:pt x="7402703" y="464693"/>
                  </a:lnTo>
                  <a:lnTo>
                    <a:pt x="7402957" y="464693"/>
                  </a:lnTo>
                  <a:lnTo>
                    <a:pt x="7402957" y="478155"/>
                  </a:lnTo>
                  <a:lnTo>
                    <a:pt x="7414641" y="478155"/>
                  </a:lnTo>
                  <a:lnTo>
                    <a:pt x="7414641" y="464693"/>
                  </a:lnTo>
                  <a:lnTo>
                    <a:pt x="7414641" y="410845"/>
                  </a:lnTo>
                  <a:lnTo>
                    <a:pt x="7414641" y="362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4881" y="4000372"/>
              <a:ext cx="816228" cy="323850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3263391" y="4416805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5">
                  <a:moveTo>
                    <a:pt x="13335" y="0"/>
                  </a:moveTo>
                  <a:lnTo>
                    <a:pt x="11684" y="0"/>
                  </a:lnTo>
                  <a:lnTo>
                    <a:pt x="10033" y="0"/>
                  </a:lnTo>
                  <a:lnTo>
                    <a:pt x="8509" y="380"/>
                  </a:lnTo>
                  <a:lnTo>
                    <a:pt x="0" y="10032"/>
                  </a:lnTo>
                  <a:lnTo>
                    <a:pt x="0" y="13334"/>
                  </a:lnTo>
                  <a:lnTo>
                    <a:pt x="381" y="14858"/>
                  </a:lnTo>
                  <a:lnTo>
                    <a:pt x="1016" y="16255"/>
                  </a:lnTo>
                  <a:lnTo>
                    <a:pt x="1650" y="17779"/>
                  </a:lnTo>
                  <a:lnTo>
                    <a:pt x="10033" y="23367"/>
                  </a:lnTo>
                  <a:lnTo>
                    <a:pt x="13335" y="23367"/>
                  </a:lnTo>
                  <a:lnTo>
                    <a:pt x="14859" y="23113"/>
                  </a:lnTo>
                  <a:lnTo>
                    <a:pt x="16256" y="22478"/>
                  </a:lnTo>
                  <a:lnTo>
                    <a:pt x="17780" y="21843"/>
                  </a:lnTo>
                  <a:lnTo>
                    <a:pt x="18923" y="21081"/>
                  </a:lnTo>
                  <a:lnTo>
                    <a:pt x="19938" y="19938"/>
                  </a:lnTo>
                  <a:lnTo>
                    <a:pt x="21082" y="18922"/>
                  </a:lnTo>
                  <a:lnTo>
                    <a:pt x="21844" y="17779"/>
                  </a:lnTo>
                  <a:lnTo>
                    <a:pt x="22479" y="16255"/>
                  </a:lnTo>
                  <a:lnTo>
                    <a:pt x="23113" y="14858"/>
                  </a:lnTo>
                  <a:lnTo>
                    <a:pt x="23368" y="13334"/>
                  </a:lnTo>
                  <a:lnTo>
                    <a:pt x="23368" y="10032"/>
                  </a:lnTo>
                  <a:lnTo>
                    <a:pt x="16256" y="1015"/>
                  </a:lnTo>
                  <a:lnTo>
                    <a:pt x="14859" y="380"/>
                  </a:lnTo>
                  <a:lnTo>
                    <a:pt x="13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4484" y="4000372"/>
              <a:ext cx="3031743" cy="875157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357376" y="4599685"/>
              <a:ext cx="3245485" cy="1525270"/>
            </a:xfrm>
            <a:custGeom>
              <a:avLst/>
              <a:gdLst/>
              <a:ahLst/>
              <a:cxnLst/>
              <a:rect l="l" t="t" r="r" b="b"/>
              <a:pathLst>
                <a:path w="3245485" h="1525270">
                  <a:moveTo>
                    <a:pt x="139065" y="1422400"/>
                  </a:moveTo>
                  <a:lnTo>
                    <a:pt x="98069" y="1408938"/>
                  </a:lnTo>
                  <a:lnTo>
                    <a:pt x="95859" y="1407604"/>
                  </a:lnTo>
                  <a:lnTo>
                    <a:pt x="90258" y="1403007"/>
                  </a:lnTo>
                  <a:lnTo>
                    <a:pt x="86042" y="1398079"/>
                  </a:lnTo>
                  <a:lnTo>
                    <a:pt x="83185" y="1392809"/>
                  </a:lnTo>
                  <a:lnTo>
                    <a:pt x="128143" y="1392809"/>
                  </a:lnTo>
                  <a:lnTo>
                    <a:pt x="128143" y="1375918"/>
                  </a:lnTo>
                  <a:lnTo>
                    <a:pt x="15748" y="1375918"/>
                  </a:lnTo>
                  <a:lnTo>
                    <a:pt x="15748" y="1392809"/>
                  </a:lnTo>
                  <a:lnTo>
                    <a:pt x="60198" y="1392809"/>
                  </a:lnTo>
                  <a:lnTo>
                    <a:pt x="57099" y="1398435"/>
                  </a:lnTo>
                  <a:lnTo>
                    <a:pt x="22479" y="1419771"/>
                  </a:lnTo>
                  <a:lnTo>
                    <a:pt x="3683" y="1422908"/>
                  </a:lnTo>
                  <a:lnTo>
                    <a:pt x="16002" y="1438402"/>
                  </a:lnTo>
                  <a:lnTo>
                    <a:pt x="56032" y="1422387"/>
                  </a:lnTo>
                  <a:lnTo>
                    <a:pt x="71501" y="1408938"/>
                  </a:lnTo>
                  <a:lnTo>
                    <a:pt x="82524" y="1418996"/>
                  </a:lnTo>
                  <a:lnTo>
                    <a:pt x="95605" y="1427213"/>
                  </a:lnTo>
                  <a:lnTo>
                    <a:pt x="110769" y="1433614"/>
                  </a:lnTo>
                  <a:lnTo>
                    <a:pt x="128016" y="1438148"/>
                  </a:lnTo>
                  <a:lnTo>
                    <a:pt x="139065" y="1422400"/>
                  </a:lnTo>
                  <a:close/>
                </a:path>
                <a:path w="3245485" h="1525270">
                  <a:moveTo>
                    <a:pt x="143764" y="1448308"/>
                  </a:moveTo>
                  <a:lnTo>
                    <a:pt x="0" y="1448308"/>
                  </a:lnTo>
                  <a:lnTo>
                    <a:pt x="0" y="1465199"/>
                  </a:lnTo>
                  <a:lnTo>
                    <a:pt x="61722" y="1465199"/>
                  </a:lnTo>
                  <a:lnTo>
                    <a:pt x="61722" y="1525143"/>
                  </a:lnTo>
                  <a:lnTo>
                    <a:pt x="81915" y="1525143"/>
                  </a:lnTo>
                  <a:lnTo>
                    <a:pt x="81915" y="1465199"/>
                  </a:lnTo>
                  <a:lnTo>
                    <a:pt x="143764" y="1465199"/>
                  </a:lnTo>
                  <a:lnTo>
                    <a:pt x="143764" y="1448308"/>
                  </a:lnTo>
                  <a:close/>
                </a:path>
                <a:path w="3245485" h="1525270">
                  <a:moveTo>
                    <a:pt x="308356" y="1487170"/>
                  </a:moveTo>
                  <a:lnTo>
                    <a:pt x="272288" y="1487170"/>
                  </a:lnTo>
                  <a:lnTo>
                    <a:pt x="272288" y="1458976"/>
                  </a:lnTo>
                  <a:lnTo>
                    <a:pt x="272288" y="1451483"/>
                  </a:lnTo>
                  <a:lnTo>
                    <a:pt x="279946" y="1445272"/>
                  </a:lnTo>
                  <a:lnTo>
                    <a:pt x="281012" y="1443863"/>
                  </a:lnTo>
                  <a:lnTo>
                    <a:pt x="285419" y="1438046"/>
                  </a:lnTo>
                  <a:lnTo>
                    <a:pt x="288709" y="1429791"/>
                  </a:lnTo>
                  <a:lnTo>
                    <a:pt x="289801" y="1420495"/>
                  </a:lnTo>
                  <a:lnTo>
                    <a:pt x="288861" y="1411744"/>
                  </a:lnTo>
                  <a:lnTo>
                    <a:pt x="269240" y="1388148"/>
                  </a:lnTo>
                  <a:lnTo>
                    <a:pt x="269240" y="1413383"/>
                  </a:lnTo>
                  <a:lnTo>
                    <a:pt x="269240" y="1427734"/>
                  </a:lnTo>
                  <a:lnTo>
                    <a:pt x="266319" y="1433322"/>
                  </a:lnTo>
                  <a:lnTo>
                    <a:pt x="260477" y="1437513"/>
                  </a:lnTo>
                  <a:lnTo>
                    <a:pt x="254508" y="1441704"/>
                  </a:lnTo>
                  <a:lnTo>
                    <a:pt x="252476" y="1442262"/>
                  </a:lnTo>
                  <a:lnTo>
                    <a:pt x="252476" y="1458976"/>
                  </a:lnTo>
                  <a:lnTo>
                    <a:pt x="252476" y="1487170"/>
                  </a:lnTo>
                  <a:lnTo>
                    <a:pt x="220472" y="1487170"/>
                  </a:lnTo>
                  <a:lnTo>
                    <a:pt x="220472" y="1458976"/>
                  </a:lnTo>
                  <a:lnTo>
                    <a:pt x="225806" y="1459992"/>
                  </a:lnTo>
                  <a:lnTo>
                    <a:pt x="231140" y="1460500"/>
                  </a:lnTo>
                  <a:lnTo>
                    <a:pt x="241808" y="1460500"/>
                  </a:lnTo>
                  <a:lnTo>
                    <a:pt x="247142" y="1459992"/>
                  </a:lnTo>
                  <a:lnTo>
                    <a:pt x="252476" y="1458976"/>
                  </a:lnTo>
                  <a:lnTo>
                    <a:pt x="252476" y="1442262"/>
                  </a:lnTo>
                  <a:lnTo>
                    <a:pt x="246507" y="1443863"/>
                  </a:lnTo>
                  <a:lnTo>
                    <a:pt x="226314" y="1443863"/>
                  </a:lnTo>
                  <a:lnTo>
                    <a:pt x="218313" y="1441704"/>
                  </a:lnTo>
                  <a:lnTo>
                    <a:pt x="206502" y="1433449"/>
                  </a:lnTo>
                  <a:lnTo>
                    <a:pt x="203454" y="1427734"/>
                  </a:lnTo>
                  <a:lnTo>
                    <a:pt x="203454" y="1413383"/>
                  </a:lnTo>
                  <a:lnTo>
                    <a:pt x="206502" y="1407668"/>
                  </a:lnTo>
                  <a:lnTo>
                    <a:pt x="212344" y="1403477"/>
                  </a:lnTo>
                  <a:lnTo>
                    <a:pt x="218313" y="1399413"/>
                  </a:lnTo>
                  <a:lnTo>
                    <a:pt x="226314" y="1397254"/>
                  </a:lnTo>
                  <a:lnTo>
                    <a:pt x="246634" y="1397254"/>
                  </a:lnTo>
                  <a:lnTo>
                    <a:pt x="254635" y="1399413"/>
                  </a:lnTo>
                  <a:lnTo>
                    <a:pt x="260477" y="1403477"/>
                  </a:lnTo>
                  <a:lnTo>
                    <a:pt x="266319" y="1407668"/>
                  </a:lnTo>
                  <a:lnTo>
                    <a:pt x="269240" y="1413383"/>
                  </a:lnTo>
                  <a:lnTo>
                    <a:pt x="269240" y="1388148"/>
                  </a:lnTo>
                  <a:lnTo>
                    <a:pt x="266598" y="1386624"/>
                  </a:lnTo>
                  <a:lnTo>
                    <a:pt x="257530" y="1383284"/>
                  </a:lnTo>
                  <a:lnTo>
                    <a:pt x="247497" y="1381290"/>
                  </a:lnTo>
                  <a:lnTo>
                    <a:pt x="236474" y="1380617"/>
                  </a:lnTo>
                  <a:lnTo>
                    <a:pt x="225348" y="1381290"/>
                  </a:lnTo>
                  <a:lnTo>
                    <a:pt x="186690" y="1403946"/>
                  </a:lnTo>
                  <a:lnTo>
                    <a:pt x="182880" y="1420495"/>
                  </a:lnTo>
                  <a:lnTo>
                    <a:pt x="183984" y="1429931"/>
                  </a:lnTo>
                  <a:lnTo>
                    <a:pt x="187337" y="1438236"/>
                  </a:lnTo>
                  <a:lnTo>
                    <a:pt x="192887" y="1445412"/>
                  </a:lnTo>
                  <a:lnTo>
                    <a:pt x="200660" y="1451483"/>
                  </a:lnTo>
                  <a:lnTo>
                    <a:pt x="200660" y="1487170"/>
                  </a:lnTo>
                  <a:lnTo>
                    <a:pt x="164592" y="1487170"/>
                  </a:lnTo>
                  <a:lnTo>
                    <a:pt x="164592" y="1503807"/>
                  </a:lnTo>
                  <a:lnTo>
                    <a:pt x="308356" y="1503807"/>
                  </a:lnTo>
                  <a:lnTo>
                    <a:pt x="308356" y="1487170"/>
                  </a:lnTo>
                  <a:close/>
                </a:path>
                <a:path w="3245485" h="1525270">
                  <a:moveTo>
                    <a:pt x="475488" y="1433703"/>
                  </a:moveTo>
                  <a:lnTo>
                    <a:pt x="474776" y="1421828"/>
                  </a:lnTo>
                  <a:lnTo>
                    <a:pt x="472719" y="1411427"/>
                  </a:lnTo>
                  <a:lnTo>
                    <a:pt x="469265" y="1402283"/>
                  </a:lnTo>
                  <a:lnTo>
                    <a:pt x="466077" y="1397127"/>
                  </a:lnTo>
                  <a:lnTo>
                    <a:pt x="464439" y="1394460"/>
                  </a:lnTo>
                  <a:lnTo>
                    <a:pt x="458431" y="1388135"/>
                  </a:lnTo>
                  <a:lnTo>
                    <a:pt x="455930" y="1386509"/>
                  </a:lnTo>
                  <a:lnTo>
                    <a:pt x="455930" y="1433830"/>
                  </a:lnTo>
                  <a:lnTo>
                    <a:pt x="455549" y="1441869"/>
                  </a:lnTo>
                  <a:lnTo>
                    <a:pt x="440690" y="1470533"/>
                  </a:lnTo>
                  <a:lnTo>
                    <a:pt x="428879" y="1470533"/>
                  </a:lnTo>
                  <a:lnTo>
                    <a:pt x="413766" y="1433703"/>
                  </a:lnTo>
                  <a:lnTo>
                    <a:pt x="414121" y="1425803"/>
                  </a:lnTo>
                  <a:lnTo>
                    <a:pt x="428752" y="1397127"/>
                  </a:lnTo>
                  <a:lnTo>
                    <a:pt x="441071" y="1397127"/>
                  </a:lnTo>
                  <a:lnTo>
                    <a:pt x="455930" y="1433830"/>
                  </a:lnTo>
                  <a:lnTo>
                    <a:pt x="455930" y="1386509"/>
                  </a:lnTo>
                  <a:lnTo>
                    <a:pt x="451446" y="1383588"/>
                  </a:lnTo>
                  <a:lnTo>
                    <a:pt x="443611" y="1380896"/>
                  </a:lnTo>
                  <a:lnTo>
                    <a:pt x="434848" y="1379982"/>
                  </a:lnTo>
                  <a:lnTo>
                    <a:pt x="426046" y="1380896"/>
                  </a:lnTo>
                  <a:lnTo>
                    <a:pt x="396836" y="1411312"/>
                  </a:lnTo>
                  <a:lnTo>
                    <a:pt x="394081" y="1433703"/>
                  </a:lnTo>
                  <a:lnTo>
                    <a:pt x="394766" y="1445374"/>
                  </a:lnTo>
                  <a:lnTo>
                    <a:pt x="418236" y="1483829"/>
                  </a:lnTo>
                  <a:lnTo>
                    <a:pt x="434848" y="1487424"/>
                  </a:lnTo>
                  <a:lnTo>
                    <a:pt x="443687" y="1486522"/>
                  </a:lnTo>
                  <a:lnTo>
                    <a:pt x="451561" y="1483804"/>
                  </a:lnTo>
                  <a:lnTo>
                    <a:pt x="458457" y="1479334"/>
                  </a:lnTo>
                  <a:lnTo>
                    <a:pt x="464439" y="1473073"/>
                  </a:lnTo>
                  <a:lnTo>
                    <a:pt x="465988" y="1470533"/>
                  </a:lnTo>
                  <a:lnTo>
                    <a:pt x="469265" y="1465199"/>
                  </a:lnTo>
                  <a:lnTo>
                    <a:pt x="472719" y="1456016"/>
                  </a:lnTo>
                  <a:lnTo>
                    <a:pt x="474789" y="1445526"/>
                  </a:lnTo>
                  <a:lnTo>
                    <a:pt x="475488" y="1433703"/>
                  </a:lnTo>
                  <a:close/>
                </a:path>
                <a:path w="3245485" h="1525270">
                  <a:moveTo>
                    <a:pt x="518795" y="1370076"/>
                  </a:moveTo>
                  <a:lnTo>
                    <a:pt x="498856" y="1370076"/>
                  </a:lnTo>
                  <a:lnTo>
                    <a:pt x="498856" y="1525143"/>
                  </a:lnTo>
                  <a:lnTo>
                    <a:pt x="518795" y="1525143"/>
                  </a:lnTo>
                  <a:lnTo>
                    <a:pt x="518795" y="1370076"/>
                  </a:lnTo>
                  <a:close/>
                </a:path>
                <a:path w="3245485" h="1525270">
                  <a:moveTo>
                    <a:pt x="691007" y="1420876"/>
                  </a:moveTo>
                  <a:lnTo>
                    <a:pt x="650367" y="1406144"/>
                  </a:lnTo>
                  <a:lnTo>
                    <a:pt x="635000" y="1380490"/>
                  </a:lnTo>
                  <a:lnTo>
                    <a:pt x="635000" y="1373378"/>
                  </a:lnTo>
                  <a:lnTo>
                    <a:pt x="614934" y="1373378"/>
                  </a:lnTo>
                  <a:lnTo>
                    <a:pt x="614934" y="1380490"/>
                  </a:lnTo>
                  <a:lnTo>
                    <a:pt x="613956" y="1387233"/>
                  </a:lnTo>
                  <a:lnTo>
                    <a:pt x="581380" y="1415453"/>
                  </a:lnTo>
                  <a:lnTo>
                    <a:pt x="558419" y="1420622"/>
                  </a:lnTo>
                  <a:lnTo>
                    <a:pt x="570484" y="1435862"/>
                  </a:lnTo>
                  <a:lnTo>
                    <a:pt x="610260" y="1419148"/>
                  </a:lnTo>
                  <a:lnTo>
                    <a:pt x="624967" y="1405001"/>
                  </a:lnTo>
                  <a:lnTo>
                    <a:pt x="628891" y="1409814"/>
                  </a:lnTo>
                  <a:lnTo>
                    <a:pt x="663486" y="1430934"/>
                  </a:lnTo>
                  <a:lnTo>
                    <a:pt x="680720" y="1435862"/>
                  </a:lnTo>
                  <a:lnTo>
                    <a:pt x="691007" y="1420876"/>
                  </a:lnTo>
                  <a:close/>
                </a:path>
                <a:path w="3245485" h="1525270">
                  <a:moveTo>
                    <a:pt x="696976" y="1450340"/>
                  </a:moveTo>
                  <a:lnTo>
                    <a:pt x="553212" y="1450340"/>
                  </a:lnTo>
                  <a:lnTo>
                    <a:pt x="553212" y="1467358"/>
                  </a:lnTo>
                  <a:lnTo>
                    <a:pt x="588010" y="1467358"/>
                  </a:lnTo>
                  <a:lnTo>
                    <a:pt x="588010" y="1525143"/>
                  </a:lnTo>
                  <a:lnTo>
                    <a:pt x="608330" y="1525143"/>
                  </a:lnTo>
                  <a:lnTo>
                    <a:pt x="608330" y="1467358"/>
                  </a:lnTo>
                  <a:lnTo>
                    <a:pt x="641985" y="1467358"/>
                  </a:lnTo>
                  <a:lnTo>
                    <a:pt x="641985" y="1525143"/>
                  </a:lnTo>
                  <a:lnTo>
                    <a:pt x="662305" y="1525143"/>
                  </a:lnTo>
                  <a:lnTo>
                    <a:pt x="662305" y="1467358"/>
                  </a:lnTo>
                  <a:lnTo>
                    <a:pt x="696976" y="1467358"/>
                  </a:lnTo>
                  <a:lnTo>
                    <a:pt x="696976" y="1450340"/>
                  </a:lnTo>
                  <a:close/>
                </a:path>
                <a:path w="3245485" h="1525270">
                  <a:moveTo>
                    <a:pt x="873760" y="1471422"/>
                  </a:moveTo>
                  <a:lnTo>
                    <a:pt x="840663" y="1438059"/>
                  </a:lnTo>
                  <a:lnTo>
                    <a:pt x="834136" y="1380490"/>
                  </a:lnTo>
                  <a:lnTo>
                    <a:pt x="814070" y="1380490"/>
                  </a:lnTo>
                  <a:lnTo>
                    <a:pt x="814070" y="1410970"/>
                  </a:lnTo>
                  <a:lnTo>
                    <a:pt x="813333" y="1420533"/>
                  </a:lnTo>
                  <a:lnTo>
                    <a:pt x="796099" y="1456944"/>
                  </a:lnTo>
                  <a:lnTo>
                    <a:pt x="772795" y="1475740"/>
                  </a:lnTo>
                  <a:lnTo>
                    <a:pt x="788416" y="1489329"/>
                  </a:lnTo>
                  <a:lnTo>
                    <a:pt x="799363" y="1480629"/>
                  </a:lnTo>
                  <a:lnTo>
                    <a:pt x="808964" y="1470888"/>
                  </a:lnTo>
                  <a:lnTo>
                    <a:pt x="817219" y="1460157"/>
                  </a:lnTo>
                  <a:lnTo>
                    <a:pt x="824103" y="1448435"/>
                  </a:lnTo>
                  <a:lnTo>
                    <a:pt x="830389" y="1458823"/>
                  </a:lnTo>
                  <a:lnTo>
                    <a:pt x="838403" y="1468653"/>
                  </a:lnTo>
                  <a:lnTo>
                    <a:pt x="848156" y="1477924"/>
                  </a:lnTo>
                  <a:lnTo>
                    <a:pt x="859663" y="1486662"/>
                  </a:lnTo>
                  <a:lnTo>
                    <a:pt x="873760" y="1471422"/>
                  </a:lnTo>
                  <a:close/>
                </a:path>
                <a:path w="3245485" h="1525270">
                  <a:moveTo>
                    <a:pt x="926338" y="1429639"/>
                  </a:moveTo>
                  <a:lnTo>
                    <a:pt x="902081" y="1429639"/>
                  </a:lnTo>
                  <a:lnTo>
                    <a:pt x="902081" y="1370076"/>
                  </a:lnTo>
                  <a:lnTo>
                    <a:pt x="882015" y="1370076"/>
                  </a:lnTo>
                  <a:lnTo>
                    <a:pt x="882015" y="1525143"/>
                  </a:lnTo>
                  <a:lnTo>
                    <a:pt x="902081" y="1525143"/>
                  </a:lnTo>
                  <a:lnTo>
                    <a:pt x="902081" y="1446657"/>
                  </a:lnTo>
                  <a:lnTo>
                    <a:pt x="926338" y="1446657"/>
                  </a:lnTo>
                  <a:lnTo>
                    <a:pt x="926338" y="1429639"/>
                  </a:lnTo>
                  <a:close/>
                </a:path>
                <a:path w="3245485" h="1525270">
                  <a:moveTo>
                    <a:pt x="1031367" y="1425194"/>
                  </a:moveTo>
                  <a:lnTo>
                    <a:pt x="1029411" y="1421638"/>
                  </a:lnTo>
                  <a:lnTo>
                    <a:pt x="1027684" y="1418463"/>
                  </a:lnTo>
                  <a:lnTo>
                    <a:pt x="1020445" y="1413256"/>
                  </a:lnTo>
                  <a:lnTo>
                    <a:pt x="1014514" y="1409852"/>
                  </a:lnTo>
                  <a:lnTo>
                    <a:pt x="1011174" y="1408696"/>
                  </a:lnTo>
                  <a:lnTo>
                    <a:pt x="1011174" y="1425575"/>
                  </a:lnTo>
                  <a:lnTo>
                    <a:pt x="1011174" y="1441450"/>
                  </a:lnTo>
                  <a:lnTo>
                    <a:pt x="1004443" y="1445514"/>
                  </a:lnTo>
                  <a:lnTo>
                    <a:pt x="977265" y="1445514"/>
                  </a:lnTo>
                  <a:lnTo>
                    <a:pt x="970534" y="1441450"/>
                  </a:lnTo>
                  <a:lnTo>
                    <a:pt x="970534" y="1429893"/>
                  </a:lnTo>
                  <a:lnTo>
                    <a:pt x="972185" y="1427099"/>
                  </a:lnTo>
                  <a:lnTo>
                    <a:pt x="975614" y="1424813"/>
                  </a:lnTo>
                  <a:lnTo>
                    <a:pt x="978916" y="1422654"/>
                  </a:lnTo>
                  <a:lnTo>
                    <a:pt x="983996" y="1421638"/>
                  </a:lnTo>
                  <a:lnTo>
                    <a:pt x="1004443" y="1421638"/>
                  </a:lnTo>
                  <a:lnTo>
                    <a:pt x="1011174" y="1425575"/>
                  </a:lnTo>
                  <a:lnTo>
                    <a:pt x="1011174" y="1408696"/>
                  </a:lnTo>
                  <a:lnTo>
                    <a:pt x="1007592" y="1407439"/>
                  </a:lnTo>
                  <a:lnTo>
                    <a:pt x="999705" y="1405991"/>
                  </a:lnTo>
                  <a:lnTo>
                    <a:pt x="990854" y="1405509"/>
                  </a:lnTo>
                  <a:lnTo>
                    <a:pt x="981989" y="1405991"/>
                  </a:lnTo>
                  <a:lnTo>
                    <a:pt x="950341" y="1425194"/>
                  </a:lnTo>
                  <a:lnTo>
                    <a:pt x="950404" y="1441831"/>
                  </a:lnTo>
                  <a:lnTo>
                    <a:pt x="990600" y="1461516"/>
                  </a:lnTo>
                  <a:lnTo>
                    <a:pt x="999464" y="1461020"/>
                  </a:lnTo>
                  <a:lnTo>
                    <a:pt x="1029347" y="1445514"/>
                  </a:lnTo>
                  <a:lnTo>
                    <a:pt x="1031367" y="1441831"/>
                  </a:lnTo>
                  <a:lnTo>
                    <a:pt x="1031367" y="1425194"/>
                  </a:lnTo>
                  <a:close/>
                </a:path>
                <a:path w="3245485" h="1525270">
                  <a:moveTo>
                    <a:pt x="1037844" y="1383792"/>
                  </a:moveTo>
                  <a:lnTo>
                    <a:pt x="1000506" y="1383792"/>
                  </a:lnTo>
                  <a:lnTo>
                    <a:pt x="1000506" y="1367917"/>
                  </a:lnTo>
                  <a:lnTo>
                    <a:pt x="980313" y="1367917"/>
                  </a:lnTo>
                  <a:lnTo>
                    <a:pt x="980313" y="1383792"/>
                  </a:lnTo>
                  <a:lnTo>
                    <a:pt x="942848" y="1383792"/>
                  </a:lnTo>
                  <a:lnTo>
                    <a:pt x="942848" y="1399921"/>
                  </a:lnTo>
                  <a:lnTo>
                    <a:pt x="1037844" y="1399921"/>
                  </a:lnTo>
                  <a:lnTo>
                    <a:pt x="1037844" y="1383792"/>
                  </a:lnTo>
                  <a:close/>
                </a:path>
                <a:path w="3245485" h="1525270">
                  <a:moveTo>
                    <a:pt x="1069213" y="1495425"/>
                  </a:moveTo>
                  <a:lnTo>
                    <a:pt x="1068349" y="1488859"/>
                  </a:lnTo>
                  <a:lnTo>
                    <a:pt x="1065796" y="1483042"/>
                  </a:lnTo>
                  <a:lnTo>
                    <a:pt x="1065098" y="1482217"/>
                  </a:lnTo>
                  <a:lnTo>
                    <a:pt x="1061542" y="1478000"/>
                  </a:lnTo>
                  <a:lnTo>
                    <a:pt x="1055624" y="1473708"/>
                  </a:lnTo>
                  <a:lnTo>
                    <a:pt x="1048385" y="1470444"/>
                  </a:lnTo>
                  <a:lnTo>
                    <a:pt x="1048385" y="1495425"/>
                  </a:lnTo>
                  <a:lnTo>
                    <a:pt x="1046454" y="1501267"/>
                  </a:lnTo>
                  <a:lnTo>
                    <a:pt x="1040663" y="1505432"/>
                  </a:lnTo>
                  <a:lnTo>
                    <a:pt x="1031024" y="1507934"/>
                  </a:lnTo>
                  <a:lnTo>
                    <a:pt x="1017524" y="1508760"/>
                  </a:lnTo>
                  <a:lnTo>
                    <a:pt x="1004011" y="1507934"/>
                  </a:lnTo>
                  <a:lnTo>
                    <a:pt x="994371" y="1505432"/>
                  </a:lnTo>
                  <a:lnTo>
                    <a:pt x="988580" y="1501267"/>
                  </a:lnTo>
                  <a:lnTo>
                    <a:pt x="986663" y="1495425"/>
                  </a:lnTo>
                  <a:lnTo>
                    <a:pt x="988580" y="1489671"/>
                  </a:lnTo>
                  <a:lnTo>
                    <a:pt x="994371" y="1485544"/>
                  </a:lnTo>
                  <a:lnTo>
                    <a:pt x="1004011" y="1483055"/>
                  </a:lnTo>
                  <a:lnTo>
                    <a:pt x="1017524" y="1482217"/>
                  </a:lnTo>
                  <a:lnTo>
                    <a:pt x="1031024" y="1483055"/>
                  </a:lnTo>
                  <a:lnTo>
                    <a:pt x="1040663" y="1485544"/>
                  </a:lnTo>
                  <a:lnTo>
                    <a:pt x="1046454" y="1489671"/>
                  </a:lnTo>
                  <a:lnTo>
                    <a:pt x="1048385" y="1495425"/>
                  </a:lnTo>
                  <a:lnTo>
                    <a:pt x="1048385" y="1470444"/>
                  </a:lnTo>
                  <a:lnTo>
                    <a:pt x="1048092" y="1470304"/>
                  </a:lnTo>
                  <a:lnTo>
                    <a:pt x="1039241" y="1467891"/>
                  </a:lnTo>
                  <a:lnTo>
                    <a:pt x="1029042" y="1466443"/>
                  </a:lnTo>
                  <a:lnTo>
                    <a:pt x="1017524" y="1465961"/>
                  </a:lnTo>
                  <a:lnTo>
                    <a:pt x="1005941" y="1466443"/>
                  </a:lnTo>
                  <a:lnTo>
                    <a:pt x="969238" y="1483156"/>
                  </a:lnTo>
                  <a:lnTo>
                    <a:pt x="965835" y="1495425"/>
                  </a:lnTo>
                  <a:lnTo>
                    <a:pt x="966571" y="1501267"/>
                  </a:lnTo>
                  <a:lnTo>
                    <a:pt x="1005890" y="1524647"/>
                  </a:lnTo>
                  <a:lnTo>
                    <a:pt x="1017524" y="1525143"/>
                  </a:lnTo>
                  <a:lnTo>
                    <a:pt x="1029131" y="1524647"/>
                  </a:lnTo>
                  <a:lnTo>
                    <a:pt x="1065047" y="1508760"/>
                  </a:lnTo>
                  <a:lnTo>
                    <a:pt x="1065745" y="1507934"/>
                  </a:lnTo>
                  <a:lnTo>
                    <a:pt x="1065847" y="1507769"/>
                  </a:lnTo>
                  <a:lnTo>
                    <a:pt x="1068349" y="1502029"/>
                  </a:lnTo>
                  <a:lnTo>
                    <a:pt x="1069213" y="1495425"/>
                  </a:lnTo>
                  <a:close/>
                </a:path>
                <a:path w="3245485" h="1525270">
                  <a:moveTo>
                    <a:pt x="1090168" y="1414653"/>
                  </a:moveTo>
                  <a:lnTo>
                    <a:pt x="1066673" y="1414653"/>
                  </a:lnTo>
                  <a:lnTo>
                    <a:pt x="1066673" y="1370076"/>
                  </a:lnTo>
                  <a:lnTo>
                    <a:pt x="1046480" y="1370076"/>
                  </a:lnTo>
                  <a:lnTo>
                    <a:pt x="1046480" y="1465580"/>
                  </a:lnTo>
                  <a:lnTo>
                    <a:pt x="1066673" y="1465580"/>
                  </a:lnTo>
                  <a:lnTo>
                    <a:pt x="1066673" y="1431671"/>
                  </a:lnTo>
                  <a:lnTo>
                    <a:pt x="1090168" y="1431671"/>
                  </a:lnTo>
                  <a:lnTo>
                    <a:pt x="1090168" y="1414653"/>
                  </a:lnTo>
                  <a:close/>
                </a:path>
                <a:path w="3245485" h="1525270">
                  <a:moveTo>
                    <a:pt x="1929384" y="1436624"/>
                  </a:moveTo>
                  <a:lnTo>
                    <a:pt x="1929117" y="1435100"/>
                  </a:lnTo>
                  <a:lnTo>
                    <a:pt x="1927860" y="1432306"/>
                  </a:lnTo>
                  <a:lnTo>
                    <a:pt x="1927098" y="1431036"/>
                  </a:lnTo>
                  <a:lnTo>
                    <a:pt x="1925942" y="1430020"/>
                  </a:lnTo>
                  <a:lnTo>
                    <a:pt x="1924939" y="1429004"/>
                  </a:lnTo>
                  <a:lnTo>
                    <a:pt x="1923796" y="1428115"/>
                  </a:lnTo>
                  <a:lnTo>
                    <a:pt x="1922272" y="1427607"/>
                  </a:lnTo>
                  <a:lnTo>
                    <a:pt x="1920875" y="1426972"/>
                  </a:lnTo>
                  <a:lnTo>
                    <a:pt x="1919351" y="1426591"/>
                  </a:lnTo>
                  <a:lnTo>
                    <a:pt x="1917700" y="1426591"/>
                  </a:lnTo>
                  <a:lnTo>
                    <a:pt x="1916049" y="1426591"/>
                  </a:lnTo>
                  <a:lnTo>
                    <a:pt x="1914525" y="1426972"/>
                  </a:lnTo>
                  <a:lnTo>
                    <a:pt x="1913115" y="1427607"/>
                  </a:lnTo>
                  <a:lnTo>
                    <a:pt x="1911731" y="1428115"/>
                  </a:lnTo>
                  <a:lnTo>
                    <a:pt x="1906003" y="1436624"/>
                  </a:lnTo>
                  <a:lnTo>
                    <a:pt x="1906003" y="1439926"/>
                  </a:lnTo>
                  <a:lnTo>
                    <a:pt x="1916049" y="1449959"/>
                  </a:lnTo>
                  <a:lnTo>
                    <a:pt x="1919351" y="1449959"/>
                  </a:lnTo>
                  <a:lnTo>
                    <a:pt x="1920875" y="1449705"/>
                  </a:lnTo>
                  <a:lnTo>
                    <a:pt x="1922272" y="1449070"/>
                  </a:lnTo>
                  <a:lnTo>
                    <a:pt x="1923796" y="1448435"/>
                  </a:lnTo>
                  <a:lnTo>
                    <a:pt x="1924939" y="1447546"/>
                  </a:lnTo>
                  <a:lnTo>
                    <a:pt x="1925942" y="1446530"/>
                  </a:lnTo>
                  <a:lnTo>
                    <a:pt x="1927098" y="1445514"/>
                  </a:lnTo>
                  <a:lnTo>
                    <a:pt x="1927860" y="1444244"/>
                  </a:lnTo>
                  <a:lnTo>
                    <a:pt x="1929117" y="1441450"/>
                  </a:lnTo>
                  <a:lnTo>
                    <a:pt x="1929384" y="1439926"/>
                  </a:lnTo>
                  <a:lnTo>
                    <a:pt x="1929384" y="1436624"/>
                  </a:lnTo>
                  <a:close/>
                </a:path>
                <a:path w="3245485" h="1525270">
                  <a:moveTo>
                    <a:pt x="1929384" y="192913"/>
                  </a:moveTo>
                  <a:lnTo>
                    <a:pt x="1922272" y="183896"/>
                  </a:lnTo>
                  <a:lnTo>
                    <a:pt x="1920875" y="183261"/>
                  </a:lnTo>
                  <a:lnTo>
                    <a:pt x="1919351" y="182880"/>
                  </a:lnTo>
                  <a:lnTo>
                    <a:pt x="1917700" y="182880"/>
                  </a:lnTo>
                  <a:lnTo>
                    <a:pt x="1916049" y="182880"/>
                  </a:lnTo>
                  <a:lnTo>
                    <a:pt x="1906003" y="192913"/>
                  </a:lnTo>
                  <a:lnTo>
                    <a:pt x="1906003" y="196215"/>
                  </a:lnTo>
                  <a:lnTo>
                    <a:pt x="1906397" y="197739"/>
                  </a:lnTo>
                  <a:lnTo>
                    <a:pt x="1907032" y="199136"/>
                  </a:lnTo>
                  <a:lnTo>
                    <a:pt x="1907654" y="200660"/>
                  </a:lnTo>
                  <a:lnTo>
                    <a:pt x="1916049" y="206248"/>
                  </a:lnTo>
                  <a:lnTo>
                    <a:pt x="1919351" y="206248"/>
                  </a:lnTo>
                  <a:lnTo>
                    <a:pt x="1920875" y="205994"/>
                  </a:lnTo>
                  <a:lnTo>
                    <a:pt x="1922272" y="205359"/>
                  </a:lnTo>
                  <a:lnTo>
                    <a:pt x="1923796" y="204724"/>
                  </a:lnTo>
                  <a:lnTo>
                    <a:pt x="1924939" y="203962"/>
                  </a:lnTo>
                  <a:lnTo>
                    <a:pt x="1925942" y="202819"/>
                  </a:lnTo>
                  <a:lnTo>
                    <a:pt x="1927098" y="201803"/>
                  </a:lnTo>
                  <a:lnTo>
                    <a:pt x="1927860" y="200660"/>
                  </a:lnTo>
                  <a:lnTo>
                    <a:pt x="1928495" y="199136"/>
                  </a:lnTo>
                  <a:lnTo>
                    <a:pt x="1929117" y="197739"/>
                  </a:lnTo>
                  <a:lnTo>
                    <a:pt x="1929384" y="196215"/>
                  </a:lnTo>
                  <a:lnTo>
                    <a:pt x="1929384" y="192913"/>
                  </a:lnTo>
                  <a:close/>
                </a:path>
                <a:path w="3245485" h="1525270">
                  <a:moveTo>
                    <a:pt x="1929384" y="10033"/>
                  </a:moveTo>
                  <a:lnTo>
                    <a:pt x="1922272" y="1016"/>
                  </a:lnTo>
                  <a:lnTo>
                    <a:pt x="1920875" y="381"/>
                  </a:lnTo>
                  <a:lnTo>
                    <a:pt x="1919351" y="0"/>
                  </a:lnTo>
                  <a:lnTo>
                    <a:pt x="1917700" y="0"/>
                  </a:lnTo>
                  <a:lnTo>
                    <a:pt x="1916049" y="0"/>
                  </a:lnTo>
                  <a:lnTo>
                    <a:pt x="1906003" y="10033"/>
                  </a:lnTo>
                  <a:lnTo>
                    <a:pt x="1906003" y="13335"/>
                  </a:lnTo>
                  <a:lnTo>
                    <a:pt x="1906397" y="14859"/>
                  </a:lnTo>
                  <a:lnTo>
                    <a:pt x="1907032" y="16256"/>
                  </a:lnTo>
                  <a:lnTo>
                    <a:pt x="1907654" y="17780"/>
                  </a:lnTo>
                  <a:lnTo>
                    <a:pt x="1916049" y="23368"/>
                  </a:lnTo>
                  <a:lnTo>
                    <a:pt x="1919351" y="23368"/>
                  </a:lnTo>
                  <a:lnTo>
                    <a:pt x="1920875" y="23114"/>
                  </a:lnTo>
                  <a:lnTo>
                    <a:pt x="1922272" y="22479"/>
                  </a:lnTo>
                  <a:lnTo>
                    <a:pt x="1923796" y="21844"/>
                  </a:lnTo>
                  <a:lnTo>
                    <a:pt x="1924939" y="21082"/>
                  </a:lnTo>
                  <a:lnTo>
                    <a:pt x="1925942" y="19939"/>
                  </a:lnTo>
                  <a:lnTo>
                    <a:pt x="1927098" y="18923"/>
                  </a:lnTo>
                  <a:lnTo>
                    <a:pt x="1927860" y="17780"/>
                  </a:lnTo>
                  <a:lnTo>
                    <a:pt x="1928495" y="16256"/>
                  </a:lnTo>
                  <a:lnTo>
                    <a:pt x="1929117" y="14859"/>
                  </a:lnTo>
                  <a:lnTo>
                    <a:pt x="1929384" y="13335"/>
                  </a:lnTo>
                  <a:lnTo>
                    <a:pt x="1929384" y="10033"/>
                  </a:lnTo>
                  <a:close/>
                </a:path>
                <a:path w="3245485" h="1525270">
                  <a:moveTo>
                    <a:pt x="2094230" y="1475867"/>
                  </a:moveTo>
                  <a:lnTo>
                    <a:pt x="2067941" y="1447800"/>
                  </a:lnTo>
                  <a:lnTo>
                    <a:pt x="2063292" y="1438021"/>
                  </a:lnTo>
                  <a:lnTo>
                    <a:pt x="2060282" y="1429118"/>
                  </a:lnTo>
                  <a:lnTo>
                    <a:pt x="2058403" y="1419606"/>
                  </a:lnTo>
                  <a:lnTo>
                    <a:pt x="2057806" y="1410462"/>
                  </a:lnTo>
                  <a:lnTo>
                    <a:pt x="2057781" y="1398397"/>
                  </a:lnTo>
                  <a:lnTo>
                    <a:pt x="2089277" y="1398397"/>
                  </a:lnTo>
                  <a:lnTo>
                    <a:pt x="2089277" y="1388491"/>
                  </a:lnTo>
                  <a:lnTo>
                    <a:pt x="2015363" y="1388491"/>
                  </a:lnTo>
                  <a:lnTo>
                    <a:pt x="2015363" y="1398397"/>
                  </a:lnTo>
                  <a:lnTo>
                    <a:pt x="2046605" y="1398397"/>
                  </a:lnTo>
                  <a:lnTo>
                    <a:pt x="2046605" y="1410462"/>
                  </a:lnTo>
                  <a:lnTo>
                    <a:pt x="2036572" y="1448308"/>
                  </a:lnTo>
                  <a:lnTo>
                    <a:pt x="2009521" y="1478788"/>
                  </a:lnTo>
                  <a:lnTo>
                    <a:pt x="2017903" y="1486408"/>
                  </a:lnTo>
                  <a:lnTo>
                    <a:pt x="2044039" y="1456385"/>
                  </a:lnTo>
                  <a:lnTo>
                    <a:pt x="2052193" y="1438021"/>
                  </a:lnTo>
                  <a:lnTo>
                    <a:pt x="2057133" y="1450213"/>
                  </a:lnTo>
                  <a:lnTo>
                    <a:pt x="2064550" y="1462024"/>
                  </a:lnTo>
                  <a:lnTo>
                    <a:pt x="2074418" y="1473454"/>
                  </a:lnTo>
                  <a:lnTo>
                    <a:pt x="2086737" y="1484503"/>
                  </a:lnTo>
                  <a:lnTo>
                    <a:pt x="2094230" y="1475867"/>
                  </a:lnTo>
                  <a:close/>
                </a:path>
                <a:path w="3245485" h="1525270">
                  <a:moveTo>
                    <a:pt x="2126234" y="1375918"/>
                  </a:moveTo>
                  <a:lnTo>
                    <a:pt x="2115058" y="1375918"/>
                  </a:lnTo>
                  <a:lnTo>
                    <a:pt x="2115058" y="1425956"/>
                  </a:lnTo>
                  <a:lnTo>
                    <a:pt x="2081784" y="1425956"/>
                  </a:lnTo>
                  <a:lnTo>
                    <a:pt x="2081784" y="1435862"/>
                  </a:lnTo>
                  <a:lnTo>
                    <a:pt x="2115058" y="1435862"/>
                  </a:lnTo>
                  <a:lnTo>
                    <a:pt x="2115058" y="1519440"/>
                  </a:lnTo>
                  <a:lnTo>
                    <a:pt x="2126234" y="1519440"/>
                  </a:lnTo>
                  <a:lnTo>
                    <a:pt x="2126234" y="1375918"/>
                  </a:lnTo>
                  <a:close/>
                </a:path>
                <a:path w="3245485" h="1525270">
                  <a:moveTo>
                    <a:pt x="2243074" y="1442847"/>
                  </a:moveTo>
                  <a:lnTo>
                    <a:pt x="2213940" y="1418082"/>
                  </a:lnTo>
                  <a:lnTo>
                    <a:pt x="2207133" y="1395857"/>
                  </a:lnTo>
                  <a:lnTo>
                    <a:pt x="2207133" y="1392301"/>
                  </a:lnTo>
                  <a:lnTo>
                    <a:pt x="2238756" y="1392301"/>
                  </a:lnTo>
                  <a:lnTo>
                    <a:pt x="2238756" y="1382395"/>
                  </a:lnTo>
                  <a:lnTo>
                    <a:pt x="2164715" y="1382395"/>
                  </a:lnTo>
                  <a:lnTo>
                    <a:pt x="2164715" y="1392301"/>
                  </a:lnTo>
                  <a:lnTo>
                    <a:pt x="2196465" y="1392301"/>
                  </a:lnTo>
                  <a:lnTo>
                    <a:pt x="2196465" y="1395857"/>
                  </a:lnTo>
                  <a:lnTo>
                    <a:pt x="2180348" y="1431848"/>
                  </a:lnTo>
                  <a:lnTo>
                    <a:pt x="2159635" y="1446911"/>
                  </a:lnTo>
                  <a:lnTo>
                    <a:pt x="2167763" y="1454658"/>
                  </a:lnTo>
                  <a:lnTo>
                    <a:pt x="2199259" y="1424432"/>
                  </a:lnTo>
                  <a:lnTo>
                    <a:pt x="2202053" y="1418082"/>
                  </a:lnTo>
                  <a:lnTo>
                    <a:pt x="2204593" y="1423543"/>
                  </a:lnTo>
                  <a:lnTo>
                    <a:pt x="2235708" y="1450975"/>
                  </a:lnTo>
                  <a:lnTo>
                    <a:pt x="2243074" y="1442847"/>
                  </a:lnTo>
                  <a:close/>
                </a:path>
                <a:path w="3245485" h="1525270">
                  <a:moveTo>
                    <a:pt x="2274443" y="1482217"/>
                  </a:moveTo>
                  <a:lnTo>
                    <a:pt x="2270379" y="1475486"/>
                  </a:lnTo>
                  <a:lnTo>
                    <a:pt x="2265019" y="1472057"/>
                  </a:lnTo>
                  <a:lnTo>
                    <a:pt x="2262759" y="1470609"/>
                  </a:lnTo>
                  <a:lnTo>
                    <a:pt x="2262759" y="1495933"/>
                  </a:lnTo>
                  <a:lnTo>
                    <a:pt x="2259711" y="1500378"/>
                  </a:lnTo>
                  <a:lnTo>
                    <a:pt x="2227580" y="1508887"/>
                  </a:lnTo>
                  <a:lnTo>
                    <a:pt x="2219756" y="1508569"/>
                  </a:lnTo>
                  <a:lnTo>
                    <a:pt x="2192655" y="1495933"/>
                  </a:lnTo>
                  <a:lnTo>
                    <a:pt x="2192655" y="1484884"/>
                  </a:lnTo>
                  <a:lnTo>
                    <a:pt x="2235555" y="1472387"/>
                  </a:lnTo>
                  <a:lnTo>
                    <a:pt x="2262759" y="1495933"/>
                  </a:lnTo>
                  <a:lnTo>
                    <a:pt x="2262759" y="1470609"/>
                  </a:lnTo>
                  <a:lnTo>
                    <a:pt x="2227580" y="1462659"/>
                  </a:lnTo>
                  <a:lnTo>
                    <a:pt x="2217051" y="1463141"/>
                  </a:lnTo>
                  <a:lnTo>
                    <a:pt x="2180844" y="1482217"/>
                  </a:lnTo>
                  <a:lnTo>
                    <a:pt x="2180920" y="1498727"/>
                  </a:lnTo>
                  <a:lnTo>
                    <a:pt x="2217051" y="1517815"/>
                  </a:lnTo>
                  <a:lnTo>
                    <a:pt x="2227580" y="1518297"/>
                  </a:lnTo>
                  <a:lnTo>
                    <a:pt x="2238171" y="1517815"/>
                  </a:lnTo>
                  <a:lnTo>
                    <a:pt x="2247481" y="1516367"/>
                  </a:lnTo>
                  <a:lnTo>
                    <a:pt x="2255507" y="1513954"/>
                  </a:lnTo>
                  <a:lnTo>
                    <a:pt x="2262251" y="1510538"/>
                  </a:lnTo>
                  <a:lnTo>
                    <a:pt x="2264880" y="1508887"/>
                  </a:lnTo>
                  <a:lnTo>
                    <a:pt x="2270379" y="1505458"/>
                  </a:lnTo>
                  <a:lnTo>
                    <a:pt x="2274443" y="1498727"/>
                  </a:lnTo>
                  <a:lnTo>
                    <a:pt x="2274443" y="1482217"/>
                  </a:lnTo>
                  <a:close/>
                </a:path>
                <a:path w="3245485" h="1525270">
                  <a:moveTo>
                    <a:pt x="2293620" y="1415288"/>
                  </a:moveTo>
                  <a:lnTo>
                    <a:pt x="2271903" y="1415288"/>
                  </a:lnTo>
                  <a:lnTo>
                    <a:pt x="2271903" y="1375918"/>
                  </a:lnTo>
                  <a:lnTo>
                    <a:pt x="2260854" y="1375918"/>
                  </a:lnTo>
                  <a:lnTo>
                    <a:pt x="2260854" y="1458722"/>
                  </a:lnTo>
                  <a:lnTo>
                    <a:pt x="2271903" y="1458722"/>
                  </a:lnTo>
                  <a:lnTo>
                    <a:pt x="2271903" y="1425321"/>
                  </a:lnTo>
                  <a:lnTo>
                    <a:pt x="2293620" y="1425321"/>
                  </a:lnTo>
                  <a:lnTo>
                    <a:pt x="2293620" y="1415288"/>
                  </a:lnTo>
                  <a:close/>
                </a:path>
                <a:path w="3245485" h="1525270">
                  <a:moveTo>
                    <a:pt x="2392172" y="1461262"/>
                  </a:moveTo>
                  <a:lnTo>
                    <a:pt x="2392108" y="1442847"/>
                  </a:lnTo>
                  <a:lnTo>
                    <a:pt x="2388870" y="1435227"/>
                  </a:lnTo>
                  <a:lnTo>
                    <a:pt x="2382558" y="1429512"/>
                  </a:lnTo>
                  <a:lnTo>
                    <a:pt x="2382139" y="1429131"/>
                  </a:lnTo>
                  <a:lnTo>
                    <a:pt x="2381250" y="1428483"/>
                  </a:lnTo>
                  <a:lnTo>
                    <a:pt x="2381250" y="1445768"/>
                  </a:lnTo>
                  <a:lnTo>
                    <a:pt x="2381250" y="1458087"/>
                  </a:lnTo>
                  <a:lnTo>
                    <a:pt x="2378964" y="1463421"/>
                  </a:lnTo>
                  <a:lnTo>
                    <a:pt x="2369439" y="1472184"/>
                  </a:lnTo>
                  <a:lnTo>
                    <a:pt x="2363470" y="1474343"/>
                  </a:lnTo>
                  <a:lnTo>
                    <a:pt x="2348865" y="1474343"/>
                  </a:lnTo>
                  <a:lnTo>
                    <a:pt x="2342769" y="1472184"/>
                  </a:lnTo>
                  <a:lnTo>
                    <a:pt x="2338070" y="1467866"/>
                  </a:lnTo>
                  <a:lnTo>
                    <a:pt x="2333371" y="1463421"/>
                  </a:lnTo>
                  <a:lnTo>
                    <a:pt x="2330958" y="1458087"/>
                  </a:lnTo>
                  <a:lnTo>
                    <a:pt x="2330958" y="1445768"/>
                  </a:lnTo>
                  <a:lnTo>
                    <a:pt x="2333371" y="1440434"/>
                  </a:lnTo>
                  <a:lnTo>
                    <a:pt x="2338070" y="1436116"/>
                  </a:lnTo>
                  <a:lnTo>
                    <a:pt x="2342769" y="1431671"/>
                  </a:lnTo>
                  <a:lnTo>
                    <a:pt x="2348738" y="1429512"/>
                  </a:lnTo>
                  <a:lnTo>
                    <a:pt x="2363470" y="1429512"/>
                  </a:lnTo>
                  <a:lnTo>
                    <a:pt x="2369439" y="1431671"/>
                  </a:lnTo>
                  <a:lnTo>
                    <a:pt x="2378964" y="1440434"/>
                  </a:lnTo>
                  <a:lnTo>
                    <a:pt x="2381250" y="1445768"/>
                  </a:lnTo>
                  <a:lnTo>
                    <a:pt x="2381250" y="1428483"/>
                  </a:lnTo>
                  <a:lnTo>
                    <a:pt x="2376728" y="1425130"/>
                  </a:lnTo>
                  <a:lnTo>
                    <a:pt x="2370594" y="1422273"/>
                  </a:lnTo>
                  <a:lnTo>
                    <a:pt x="2363724" y="1420571"/>
                  </a:lnTo>
                  <a:lnTo>
                    <a:pt x="2356104" y="1419987"/>
                  </a:lnTo>
                  <a:lnTo>
                    <a:pt x="2348471" y="1420571"/>
                  </a:lnTo>
                  <a:lnTo>
                    <a:pt x="2320036" y="1442847"/>
                  </a:lnTo>
                  <a:lnTo>
                    <a:pt x="2320137" y="1461262"/>
                  </a:lnTo>
                  <a:lnTo>
                    <a:pt x="2355977" y="1483868"/>
                  </a:lnTo>
                  <a:lnTo>
                    <a:pt x="2363622" y="1483296"/>
                  </a:lnTo>
                  <a:lnTo>
                    <a:pt x="2370556" y="1481594"/>
                  </a:lnTo>
                  <a:lnTo>
                    <a:pt x="2376703" y="1478788"/>
                  </a:lnTo>
                  <a:lnTo>
                    <a:pt x="2382139" y="1474851"/>
                  </a:lnTo>
                  <a:lnTo>
                    <a:pt x="2382697" y="1474343"/>
                  </a:lnTo>
                  <a:lnTo>
                    <a:pt x="2388870" y="1468755"/>
                  </a:lnTo>
                  <a:lnTo>
                    <a:pt x="2392172" y="1461262"/>
                  </a:lnTo>
                  <a:close/>
                </a:path>
                <a:path w="3245485" h="1525270">
                  <a:moveTo>
                    <a:pt x="2398776" y="1398778"/>
                  </a:moveTo>
                  <a:lnTo>
                    <a:pt x="2361692" y="1398778"/>
                  </a:lnTo>
                  <a:lnTo>
                    <a:pt x="2361692" y="1375918"/>
                  </a:lnTo>
                  <a:lnTo>
                    <a:pt x="2350516" y="1375918"/>
                  </a:lnTo>
                  <a:lnTo>
                    <a:pt x="2350516" y="1398778"/>
                  </a:lnTo>
                  <a:lnTo>
                    <a:pt x="2313432" y="1398778"/>
                  </a:lnTo>
                  <a:lnTo>
                    <a:pt x="2313432" y="1408811"/>
                  </a:lnTo>
                  <a:lnTo>
                    <a:pt x="2398776" y="1408811"/>
                  </a:lnTo>
                  <a:lnTo>
                    <a:pt x="2398776" y="1398778"/>
                  </a:lnTo>
                  <a:close/>
                </a:path>
                <a:path w="3245485" h="1525270">
                  <a:moveTo>
                    <a:pt x="2447925" y="1441958"/>
                  </a:moveTo>
                  <a:lnTo>
                    <a:pt x="2423668" y="1441958"/>
                  </a:lnTo>
                  <a:lnTo>
                    <a:pt x="2423668" y="1375918"/>
                  </a:lnTo>
                  <a:lnTo>
                    <a:pt x="2412492" y="1375918"/>
                  </a:lnTo>
                  <a:lnTo>
                    <a:pt x="2412492" y="1519440"/>
                  </a:lnTo>
                  <a:lnTo>
                    <a:pt x="2423668" y="1519440"/>
                  </a:lnTo>
                  <a:lnTo>
                    <a:pt x="2423668" y="1451864"/>
                  </a:lnTo>
                  <a:lnTo>
                    <a:pt x="2447925" y="1451864"/>
                  </a:lnTo>
                  <a:lnTo>
                    <a:pt x="2447925" y="1441958"/>
                  </a:lnTo>
                  <a:close/>
                </a:path>
                <a:path w="3245485" h="1525270">
                  <a:moveTo>
                    <a:pt x="2577846" y="1419352"/>
                  </a:moveTo>
                  <a:lnTo>
                    <a:pt x="2499360" y="1419352"/>
                  </a:lnTo>
                  <a:lnTo>
                    <a:pt x="2499360" y="1381125"/>
                  </a:lnTo>
                  <a:lnTo>
                    <a:pt x="2488311" y="1381125"/>
                  </a:lnTo>
                  <a:lnTo>
                    <a:pt x="2488311" y="1429258"/>
                  </a:lnTo>
                  <a:lnTo>
                    <a:pt x="2577846" y="1429258"/>
                  </a:lnTo>
                  <a:lnTo>
                    <a:pt x="2577846" y="1419352"/>
                  </a:lnTo>
                  <a:close/>
                </a:path>
                <a:path w="3245485" h="1525270">
                  <a:moveTo>
                    <a:pt x="2578227" y="1503934"/>
                  </a:moveTo>
                  <a:lnTo>
                    <a:pt x="2498725" y="1503934"/>
                  </a:lnTo>
                  <a:lnTo>
                    <a:pt x="2498725" y="1471295"/>
                  </a:lnTo>
                  <a:lnTo>
                    <a:pt x="2487676" y="1471295"/>
                  </a:lnTo>
                  <a:lnTo>
                    <a:pt x="2487676" y="1513967"/>
                  </a:lnTo>
                  <a:lnTo>
                    <a:pt x="2578227" y="1513967"/>
                  </a:lnTo>
                  <a:lnTo>
                    <a:pt x="2578227" y="1503934"/>
                  </a:lnTo>
                  <a:close/>
                </a:path>
                <a:path w="3245485" h="1525270">
                  <a:moveTo>
                    <a:pt x="2597531" y="1449070"/>
                  </a:moveTo>
                  <a:lnTo>
                    <a:pt x="2464308" y="1449070"/>
                  </a:lnTo>
                  <a:lnTo>
                    <a:pt x="2464308" y="1459103"/>
                  </a:lnTo>
                  <a:lnTo>
                    <a:pt x="2597531" y="1459103"/>
                  </a:lnTo>
                  <a:lnTo>
                    <a:pt x="2597531" y="1449070"/>
                  </a:lnTo>
                  <a:close/>
                </a:path>
                <a:path w="3245485" h="1525270">
                  <a:moveTo>
                    <a:pt x="2797556" y="1443609"/>
                  </a:moveTo>
                  <a:lnTo>
                    <a:pt x="2757424" y="1423289"/>
                  </a:lnTo>
                  <a:lnTo>
                    <a:pt x="2748991" y="1413256"/>
                  </a:lnTo>
                  <a:lnTo>
                    <a:pt x="2746095" y="1408912"/>
                  </a:lnTo>
                  <a:lnTo>
                    <a:pt x="2743250" y="1401940"/>
                  </a:lnTo>
                  <a:lnTo>
                    <a:pt x="2742311" y="1395095"/>
                  </a:lnTo>
                  <a:lnTo>
                    <a:pt x="2742311" y="1387602"/>
                  </a:lnTo>
                  <a:lnTo>
                    <a:pt x="2730881" y="1387602"/>
                  </a:lnTo>
                  <a:lnTo>
                    <a:pt x="2730881" y="1395095"/>
                  </a:lnTo>
                  <a:lnTo>
                    <a:pt x="2729941" y="1401864"/>
                  </a:lnTo>
                  <a:lnTo>
                    <a:pt x="2698394" y="1436014"/>
                  </a:lnTo>
                  <a:lnTo>
                    <a:pt x="2675763" y="1443736"/>
                  </a:lnTo>
                  <a:lnTo>
                    <a:pt x="2683256" y="1452626"/>
                  </a:lnTo>
                  <a:lnTo>
                    <a:pt x="2722892" y="1430591"/>
                  </a:lnTo>
                  <a:lnTo>
                    <a:pt x="2736469" y="1413256"/>
                  </a:lnTo>
                  <a:lnTo>
                    <a:pt x="2739821" y="1418869"/>
                  </a:lnTo>
                  <a:lnTo>
                    <a:pt x="2772829" y="1445552"/>
                  </a:lnTo>
                  <a:lnTo>
                    <a:pt x="2789682" y="1452499"/>
                  </a:lnTo>
                  <a:lnTo>
                    <a:pt x="2797556" y="1443609"/>
                  </a:lnTo>
                  <a:close/>
                </a:path>
                <a:path w="3245485" h="1525270">
                  <a:moveTo>
                    <a:pt x="2803271" y="1485519"/>
                  </a:moveTo>
                  <a:lnTo>
                    <a:pt x="2670048" y="1485519"/>
                  </a:lnTo>
                  <a:lnTo>
                    <a:pt x="2670048" y="1495425"/>
                  </a:lnTo>
                  <a:lnTo>
                    <a:pt x="2803271" y="1495425"/>
                  </a:lnTo>
                  <a:lnTo>
                    <a:pt x="2803271" y="1485519"/>
                  </a:lnTo>
                  <a:close/>
                </a:path>
                <a:path w="3245485" h="1525270">
                  <a:moveTo>
                    <a:pt x="2955671" y="1488059"/>
                  </a:moveTo>
                  <a:lnTo>
                    <a:pt x="2894711" y="1488059"/>
                  </a:lnTo>
                  <a:lnTo>
                    <a:pt x="2894711" y="1457960"/>
                  </a:lnTo>
                  <a:lnTo>
                    <a:pt x="2937764" y="1457960"/>
                  </a:lnTo>
                  <a:lnTo>
                    <a:pt x="2937764" y="1448181"/>
                  </a:lnTo>
                  <a:lnTo>
                    <a:pt x="2854452" y="1448181"/>
                  </a:lnTo>
                  <a:lnTo>
                    <a:pt x="2854452" y="1427988"/>
                  </a:lnTo>
                  <a:lnTo>
                    <a:pt x="2932938" y="1427988"/>
                  </a:lnTo>
                  <a:lnTo>
                    <a:pt x="2932938" y="1418336"/>
                  </a:lnTo>
                  <a:lnTo>
                    <a:pt x="2854452" y="1418336"/>
                  </a:lnTo>
                  <a:lnTo>
                    <a:pt x="2854452" y="1399286"/>
                  </a:lnTo>
                  <a:lnTo>
                    <a:pt x="2935478" y="1399286"/>
                  </a:lnTo>
                  <a:lnTo>
                    <a:pt x="2935478" y="1389380"/>
                  </a:lnTo>
                  <a:lnTo>
                    <a:pt x="2843530" y="1389380"/>
                  </a:lnTo>
                  <a:lnTo>
                    <a:pt x="2843530" y="1457960"/>
                  </a:lnTo>
                  <a:lnTo>
                    <a:pt x="2883408" y="1457960"/>
                  </a:lnTo>
                  <a:lnTo>
                    <a:pt x="2883408" y="1488059"/>
                  </a:lnTo>
                  <a:lnTo>
                    <a:pt x="2822448" y="1488059"/>
                  </a:lnTo>
                  <a:lnTo>
                    <a:pt x="2822448" y="1497965"/>
                  </a:lnTo>
                  <a:lnTo>
                    <a:pt x="2955671" y="1497965"/>
                  </a:lnTo>
                  <a:lnTo>
                    <a:pt x="2955671" y="1488059"/>
                  </a:lnTo>
                  <a:close/>
                </a:path>
                <a:path w="3245485" h="1525270">
                  <a:moveTo>
                    <a:pt x="3066415" y="1485138"/>
                  </a:moveTo>
                  <a:lnTo>
                    <a:pt x="3065551" y="1478661"/>
                  </a:lnTo>
                  <a:lnTo>
                    <a:pt x="3065145" y="1475613"/>
                  </a:lnTo>
                  <a:lnTo>
                    <a:pt x="3055518" y="1476946"/>
                  </a:lnTo>
                  <a:lnTo>
                    <a:pt x="3040926" y="1477899"/>
                  </a:lnTo>
                  <a:lnTo>
                    <a:pt x="3021368" y="1478470"/>
                  </a:lnTo>
                  <a:lnTo>
                    <a:pt x="2996819" y="1478661"/>
                  </a:lnTo>
                  <a:lnTo>
                    <a:pt x="2996819" y="1441196"/>
                  </a:lnTo>
                  <a:lnTo>
                    <a:pt x="3051302" y="1441196"/>
                  </a:lnTo>
                  <a:lnTo>
                    <a:pt x="3051302" y="1388618"/>
                  </a:lnTo>
                  <a:lnTo>
                    <a:pt x="2985643" y="1388618"/>
                  </a:lnTo>
                  <a:lnTo>
                    <a:pt x="2985643" y="1398524"/>
                  </a:lnTo>
                  <a:lnTo>
                    <a:pt x="3040253" y="1398524"/>
                  </a:lnTo>
                  <a:lnTo>
                    <a:pt x="3040253" y="1431544"/>
                  </a:lnTo>
                  <a:lnTo>
                    <a:pt x="2985643" y="1431544"/>
                  </a:lnTo>
                  <a:lnTo>
                    <a:pt x="2985643" y="1488567"/>
                  </a:lnTo>
                  <a:lnTo>
                    <a:pt x="3014332" y="1488363"/>
                  </a:lnTo>
                  <a:lnTo>
                    <a:pt x="3037357" y="1487716"/>
                  </a:lnTo>
                  <a:lnTo>
                    <a:pt x="3054718" y="1486649"/>
                  </a:lnTo>
                  <a:lnTo>
                    <a:pt x="3066415" y="1485138"/>
                  </a:lnTo>
                  <a:close/>
                </a:path>
                <a:path w="3245485" h="1525270">
                  <a:moveTo>
                    <a:pt x="3092704" y="1375918"/>
                  </a:moveTo>
                  <a:lnTo>
                    <a:pt x="3081528" y="1375918"/>
                  </a:lnTo>
                  <a:lnTo>
                    <a:pt x="3081528" y="1519440"/>
                  </a:lnTo>
                  <a:lnTo>
                    <a:pt x="3092704" y="1519440"/>
                  </a:lnTo>
                  <a:lnTo>
                    <a:pt x="3092704" y="1375918"/>
                  </a:lnTo>
                  <a:close/>
                </a:path>
                <a:path w="3245485" h="1525270">
                  <a:moveTo>
                    <a:pt x="3215259" y="1475867"/>
                  </a:moveTo>
                  <a:lnTo>
                    <a:pt x="3188335" y="1447546"/>
                  </a:lnTo>
                  <a:lnTo>
                    <a:pt x="3183674" y="1438021"/>
                  </a:lnTo>
                  <a:lnTo>
                    <a:pt x="3180499" y="1428902"/>
                  </a:lnTo>
                  <a:lnTo>
                    <a:pt x="3178556" y="1419453"/>
                  </a:lnTo>
                  <a:lnTo>
                    <a:pt x="3177946" y="1410462"/>
                  </a:lnTo>
                  <a:lnTo>
                    <a:pt x="3177921" y="1398397"/>
                  </a:lnTo>
                  <a:lnTo>
                    <a:pt x="3210179" y="1398397"/>
                  </a:lnTo>
                  <a:lnTo>
                    <a:pt x="3210179" y="1388491"/>
                  </a:lnTo>
                  <a:lnTo>
                    <a:pt x="3134741" y="1388491"/>
                  </a:lnTo>
                  <a:lnTo>
                    <a:pt x="3134741" y="1398397"/>
                  </a:lnTo>
                  <a:lnTo>
                    <a:pt x="3166745" y="1398397"/>
                  </a:lnTo>
                  <a:lnTo>
                    <a:pt x="3166745" y="1410462"/>
                  </a:lnTo>
                  <a:lnTo>
                    <a:pt x="3156331" y="1448308"/>
                  </a:lnTo>
                  <a:lnTo>
                    <a:pt x="3129026" y="1478788"/>
                  </a:lnTo>
                  <a:lnTo>
                    <a:pt x="3137281" y="1486408"/>
                  </a:lnTo>
                  <a:lnTo>
                    <a:pt x="3164078" y="1456156"/>
                  </a:lnTo>
                  <a:lnTo>
                    <a:pt x="3172333" y="1438021"/>
                  </a:lnTo>
                  <a:lnTo>
                    <a:pt x="3174187" y="1443342"/>
                  </a:lnTo>
                  <a:lnTo>
                    <a:pt x="3201225" y="1479194"/>
                  </a:lnTo>
                  <a:lnTo>
                    <a:pt x="3207512" y="1484503"/>
                  </a:lnTo>
                  <a:lnTo>
                    <a:pt x="3215259" y="1475867"/>
                  </a:lnTo>
                  <a:close/>
                </a:path>
                <a:path w="3245485" h="1525270">
                  <a:moveTo>
                    <a:pt x="3245104" y="1375918"/>
                  </a:moveTo>
                  <a:lnTo>
                    <a:pt x="3233928" y="1375918"/>
                  </a:lnTo>
                  <a:lnTo>
                    <a:pt x="3233928" y="1519440"/>
                  </a:lnTo>
                  <a:lnTo>
                    <a:pt x="3245104" y="1519440"/>
                  </a:lnTo>
                  <a:lnTo>
                    <a:pt x="3245104" y="1375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7000" y="5975604"/>
              <a:ext cx="108203" cy="141731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4897628" y="5975603"/>
              <a:ext cx="1667510" cy="144145"/>
            </a:xfrm>
            <a:custGeom>
              <a:avLst/>
              <a:gdLst/>
              <a:ahLst/>
              <a:cxnLst/>
              <a:rect l="l" t="t" r="r" b="b"/>
              <a:pathLst>
                <a:path w="1667509" h="144145">
                  <a:moveTo>
                    <a:pt x="111125" y="98171"/>
                  </a:moveTo>
                  <a:lnTo>
                    <a:pt x="19685" y="98171"/>
                  </a:lnTo>
                  <a:lnTo>
                    <a:pt x="19685" y="107950"/>
                  </a:lnTo>
                  <a:lnTo>
                    <a:pt x="99822" y="107950"/>
                  </a:lnTo>
                  <a:lnTo>
                    <a:pt x="99822" y="143522"/>
                  </a:lnTo>
                  <a:lnTo>
                    <a:pt x="111125" y="143522"/>
                  </a:lnTo>
                  <a:lnTo>
                    <a:pt x="111125" y="98171"/>
                  </a:lnTo>
                  <a:close/>
                </a:path>
                <a:path w="1667509" h="144145">
                  <a:moveTo>
                    <a:pt x="113157" y="49911"/>
                  </a:moveTo>
                  <a:lnTo>
                    <a:pt x="33401" y="49911"/>
                  </a:lnTo>
                  <a:lnTo>
                    <a:pt x="33401" y="35433"/>
                  </a:lnTo>
                  <a:lnTo>
                    <a:pt x="108966" y="35433"/>
                  </a:lnTo>
                  <a:lnTo>
                    <a:pt x="108966" y="26416"/>
                  </a:lnTo>
                  <a:lnTo>
                    <a:pt x="33401" y="26416"/>
                  </a:lnTo>
                  <a:lnTo>
                    <a:pt x="33401" y="12827"/>
                  </a:lnTo>
                  <a:lnTo>
                    <a:pt x="111379" y="12827"/>
                  </a:lnTo>
                  <a:lnTo>
                    <a:pt x="111379" y="3175"/>
                  </a:lnTo>
                  <a:lnTo>
                    <a:pt x="22479" y="3175"/>
                  </a:lnTo>
                  <a:lnTo>
                    <a:pt x="22479" y="59436"/>
                  </a:lnTo>
                  <a:lnTo>
                    <a:pt x="113157" y="59436"/>
                  </a:lnTo>
                  <a:lnTo>
                    <a:pt x="113157" y="49911"/>
                  </a:lnTo>
                  <a:close/>
                </a:path>
                <a:path w="1667509" h="144145">
                  <a:moveTo>
                    <a:pt x="133223" y="73533"/>
                  </a:moveTo>
                  <a:lnTo>
                    <a:pt x="0" y="73533"/>
                  </a:lnTo>
                  <a:lnTo>
                    <a:pt x="0" y="83058"/>
                  </a:lnTo>
                  <a:lnTo>
                    <a:pt x="133223" y="83058"/>
                  </a:lnTo>
                  <a:lnTo>
                    <a:pt x="133223" y="73533"/>
                  </a:lnTo>
                  <a:close/>
                </a:path>
                <a:path w="1667509" h="144145">
                  <a:moveTo>
                    <a:pt x="237363" y="66675"/>
                  </a:moveTo>
                  <a:lnTo>
                    <a:pt x="208356" y="42037"/>
                  </a:lnTo>
                  <a:lnTo>
                    <a:pt x="207518" y="40855"/>
                  </a:lnTo>
                  <a:lnTo>
                    <a:pt x="204152" y="34061"/>
                  </a:lnTo>
                  <a:lnTo>
                    <a:pt x="202107" y="27089"/>
                  </a:lnTo>
                  <a:lnTo>
                    <a:pt x="201422" y="19939"/>
                  </a:lnTo>
                  <a:lnTo>
                    <a:pt x="201422" y="4699"/>
                  </a:lnTo>
                  <a:lnTo>
                    <a:pt x="190627" y="4699"/>
                  </a:lnTo>
                  <a:lnTo>
                    <a:pt x="190627" y="19939"/>
                  </a:lnTo>
                  <a:lnTo>
                    <a:pt x="189979" y="27571"/>
                  </a:lnTo>
                  <a:lnTo>
                    <a:pt x="168605" y="61696"/>
                  </a:lnTo>
                  <a:lnTo>
                    <a:pt x="154432" y="70739"/>
                  </a:lnTo>
                  <a:lnTo>
                    <a:pt x="162306" y="78359"/>
                  </a:lnTo>
                  <a:lnTo>
                    <a:pt x="193675" y="48387"/>
                  </a:lnTo>
                  <a:lnTo>
                    <a:pt x="196469" y="42037"/>
                  </a:lnTo>
                  <a:lnTo>
                    <a:pt x="199136" y="47625"/>
                  </a:lnTo>
                  <a:lnTo>
                    <a:pt x="229870" y="74676"/>
                  </a:lnTo>
                  <a:lnTo>
                    <a:pt x="237363" y="66675"/>
                  </a:lnTo>
                  <a:close/>
                </a:path>
                <a:path w="1667509" h="144145">
                  <a:moveTo>
                    <a:pt x="271780" y="0"/>
                  </a:moveTo>
                  <a:lnTo>
                    <a:pt x="260604" y="0"/>
                  </a:lnTo>
                  <a:lnTo>
                    <a:pt x="260604" y="30226"/>
                  </a:lnTo>
                  <a:lnTo>
                    <a:pt x="227076" y="30226"/>
                  </a:lnTo>
                  <a:lnTo>
                    <a:pt x="227076" y="40132"/>
                  </a:lnTo>
                  <a:lnTo>
                    <a:pt x="260604" y="40132"/>
                  </a:lnTo>
                  <a:lnTo>
                    <a:pt x="260604" y="82931"/>
                  </a:lnTo>
                  <a:lnTo>
                    <a:pt x="271780" y="82931"/>
                  </a:lnTo>
                  <a:lnTo>
                    <a:pt x="271780" y="0"/>
                  </a:lnTo>
                  <a:close/>
                </a:path>
                <a:path w="1667509" h="144145">
                  <a:moveTo>
                    <a:pt x="274701" y="105410"/>
                  </a:moveTo>
                  <a:lnTo>
                    <a:pt x="270637" y="98679"/>
                  </a:lnTo>
                  <a:lnTo>
                    <a:pt x="265277" y="95250"/>
                  </a:lnTo>
                  <a:lnTo>
                    <a:pt x="262763" y="93637"/>
                  </a:lnTo>
                  <a:lnTo>
                    <a:pt x="262763" y="108204"/>
                  </a:lnTo>
                  <a:lnTo>
                    <a:pt x="262763" y="118999"/>
                  </a:lnTo>
                  <a:lnTo>
                    <a:pt x="259715" y="123444"/>
                  </a:lnTo>
                  <a:lnTo>
                    <a:pt x="227711" y="131826"/>
                  </a:lnTo>
                  <a:lnTo>
                    <a:pt x="219722" y="131521"/>
                  </a:lnTo>
                  <a:lnTo>
                    <a:pt x="192659" y="118999"/>
                  </a:lnTo>
                  <a:lnTo>
                    <a:pt x="192735" y="108204"/>
                  </a:lnTo>
                  <a:lnTo>
                    <a:pt x="227711" y="95250"/>
                  </a:lnTo>
                  <a:lnTo>
                    <a:pt x="235750" y="95592"/>
                  </a:lnTo>
                  <a:lnTo>
                    <a:pt x="262763" y="108204"/>
                  </a:lnTo>
                  <a:lnTo>
                    <a:pt x="262763" y="93637"/>
                  </a:lnTo>
                  <a:lnTo>
                    <a:pt x="227711" y="85852"/>
                  </a:lnTo>
                  <a:lnTo>
                    <a:pt x="217106" y="86334"/>
                  </a:lnTo>
                  <a:lnTo>
                    <a:pt x="180721" y="105410"/>
                  </a:lnTo>
                  <a:lnTo>
                    <a:pt x="180721" y="121793"/>
                  </a:lnTo>
                  <a:lnTo>
                    <a:pt x="217106" y="141008"/>
                  </a:lnTo>
                  <a:lnTo>
                    <a:pt x="227711" y="141478"/>
                  </a:lnTo>
                  <a:lnTo>
                    <a:pt x="238302" y="141008"/>
                  </a:lnTo>
                  <a:lnTo>
                    <a:pt x="247611" y="139560"/>
                  </a:lnTo>
                  <a:lnTo>
                    <a:pt x="255638" y="137147"/>
                  </a:lnTo>
                  <a:lnTo>
                    <a:pt x="262382" y="133731"/>
                  </a:lnTo>
                  <a:lnTo>
                    <a:pt x="265391" y="131826"/>
                  </a:lnTo>
                  <a:lnTo>
                    <a:pt x="270637" y="128524"/>
                  </a:lnTo>
                  <a:lnTo>
                    <a:pt x="274701" y="121793"/>
                  </a:lnTo>
                  <a:lnTo>
                    <a:pt x="274701" y="105410"/>
                  </a:lnTo>
                  <a:close/>
                </a:path>
                <a:path w="1667509" h="144145">
                  <a:moveTo>
                    <a:pt x="401574" y="2921"/>
                  </a:moveTo>
                  <a:lnTo>
                    <a:pt x="390525" y="2921"/>
                  </a:lnTo>
                  <a:lnTo>
                    <a:pt x="390525" y="53086"/>
                  </a:lnTo>
                  <a:lnTo>
                    <a:pt x="373126" y="53086"/>
                  </a:lnTo>
                  <a:lnTo>
                    <a:pt x="363410" y="19685"/>
                  </a:lnTo>
                  <a:lnTo>
                    <a:pt x="362458" y="18351"/>
                  </a:lnTo>
                  <a:lnTo>
                    <a:pt x="362458" y="58420"/>
                  </a:lnTo>
                  <a:lnTo>
                    <a:pt x="362115" y="67284"/>
                  </a:lnTo>
                  <a:lnTo>
                    <a:pt x="348488" y="97155"/>
                  </a:lnTo>
                  <a:lnTo>
                    <a:pt x="335153" y="97155"/>
                  </a:lnTo>
                  <a:lnTo>
                    <a:pt x="321310" y="58420"/>
                  </a:lnTo>
                  <a:lnTo>
                    <a:pt x="321614" y="49491"/>
                  </a:lnTo>
                  <a:lnTo>
                    <a:pt x="348488" y="19685"/>
                  </a:lnTo>
                  <a:lnTo>
                    <a:pt x="362458" y="58420"/>
                  </a:lnTo>
                  <a:lnTo>
                    <a:pt x="362458" y="18351"/>
                  </a:lnTo>
                  <a:lnTo>
                    <a:pt x="358902" y="13335"/>
                  </a:lnTo>
                  <a:lnTo>
                    <a:pt x="351409" y="9652"/>
                  </a:lnTo>
                  <a:lnTo>
                    <a:pt x="341884" y="9652"/>
                  </a:lnTo>
                  <a:lnTo>
                    <a:pt x="312521" y="37566"/>
                  </a:lnTo>
                  <a:lnTo>
                    <a:pt x="310515" y="58420"/>
                  </a:lnTo>
                  <a:lnTo>
                    <a:pt x="311010" y="69481"/>
                  </a:lnTo>
                  <a:lnTo>
                    <a:pt x="328549" y="104051"/>
                  </a:lnTo>
                  <a:lnTo>
                    <a:pt x="341884" y="107188"/>
                  </a:lnTo>
                  <a:lnTo>
                    <a:pt x="351409" y="107188"/>
                  </a:lnTo>
                  <a:lnTo>
                    <a:pt x="358902" y="103378"/>
                  </a:lnTo>
                  <a:lnTo>
                    <a:pt x="363283" y="97155"/>
                  </a:lnTo>
                  <a:lnTo>
                    <a:pt x="364363" y="95631"/>
                  </a:lnTo>
                  <a:lnTo>
                    <a:pt x="367919" y="89306"/>
                  </a:lnTo>
                  <a:lnTo>
                    <a:pt x="370611" y="81749"/>
                  </a:lnTo>
                  <a:lnTo>
                    <a:pt x="372389" y="72974"/>
                  </a:lnTo>
                  <a:lnTo>
                    <a:pt x="373253" y="62992"/>
                  </a:lnTo>
                  <a:lnTo>
                    <a:pt x="390525" y="62992"/>
                  </a:lnTo>
                  <a:lnTo>
                    <a:pt x="390525" y="139204"/>
                  </a:lnTo>
                  <a:lnTo>
                    <a:pt x="401574" y="139204"/>
                  </a:lnTo>
                  <a:lnTo>
                    <a:pt x="401574" y="62992"/>
                  </a:lnTo>
                  <a:lnTo>
                    <a:pt x="401574" y="53086"/>
                  </a:lnTo>
                  <a:lnTo>
                    <a:pt x="401574" y="2921"/>
                  </a:lnTo>
                  <a:close/>
                </a:path>
                <a:path w="1667509" h="144145">
                  <a:moveTo>
                    <a:pt x="427355" y="0"/>
                  </a:moveTo>
                  <a:lnTo>
                    <a:pt x="416179" y="0"/>
                  </a:lnTo>
                  <a:lnTo>
                    <a:pt x="416179" y="143522"/>
                  </a:lnTo>
                  <a:lnTo>
                    <a:pt x="427355" y="143522"/>
                  </a:lnTo>
                  <a:lnTo>
                    <a:pt x="427355" y="0"/>
                  </a:lnTo>
                  <a:close/>
                </a:path>
                <a:path w="1667509" h="144145">
                  <a:moveTo>
                    <a:pt x="557403" y="101727"/>
                  </a:moveTo>
                  <a:lnTo>
                    <a:pt x="556171" y="94742"/>
                  </a:lnTo>
                  <a:lnTo>
                    <a:pt x="555752" y="92329"/>
                  </a:lnTo>
                  <a:lnTo>
                    <a:pt x="551205" y="93357"/>
                  </a:lnTo>
                  <a:lnTo>
                    <a:pt x="545033" y="94107"/>
                  </a:lnTo>
                  <a:lnTo>
                    <a:pt x="537260" y="94589"/>
                  </a:lnTo>
                  <a:lnTo>
                    <a:pt x="527939" y="94742"/>
                  </a:lnTo>
                  <a:lnTo>
                    <a:pt x="527939" y="22606"/>
                  </a:lnTo>
                  <a:lnTo>
                    <a:pt x="553974" y="22606"/>
                  </a:lnTo>
                  <a:lnTo>
                    <a:pt x="553974" y="12827"/>
                  </a:lnTo>
                  <a:lnTo>
                    <a:pt x="517017" y="12827"/>
                  </a:lnTo>
                  <a:lnTo>
                    <a:pt x="517017" y="104521"/>
                  </a:lnTo>
                  <a:lnTo>
                    <a:pt x="529844" y="104355"/>
                  </a:lnTo>
                  <a:lnTo>
                    <a:pt x="540867" y="103847"/>
                  </a:lnTo>
                  <a:lnTo>
                    <a:pt x="550062" y="102971"/>
                  </a:lnTo>
                  <a:lnTo>
                    <a:pt x="557403" y="101727"/>
                  </a:lnTo>
                  <a:close/>
                </a:path>
                <a:path w="1667509" h="144145">
                  <a:moveTo>
                    <a:pt x="606679" y="102362"/>
                  </a:moveTo>
                  <a:lnTo>
                    <a:pt x="605878" y="94869"/>
                  </a:lnTo>
                  <a:lnTo>
                    <a:pt x="605663" y="92837"/>
                  </a:lnTo>
                  <a:lnTo>
                    <a:pt x="599998" y="93700"/>
                  </a:lnTo>
                  <a:lnTo>
                    <a:pt x="592924" y="94335"/>
                  </a:lnTo>
                  <a:lnTo>
                    <a:pt x="584479" y="94742"/>
                  </a:lnTo>
                  <a:lnTo>
                    <a:pt x="574675" y="94869"/>
                  </a:lnTo>
                  <a:lnTo>
                    <a:pt x="574675" y="22606"/>
                  </a:lnTo>
                  <a:lnTo>
                    <a:pt x="601472" y="22606"/>
                  </a:lnTo>
                  <a:lnTo>
                    <a:pt x="601472" y="12827"/>
                  </a:lnTo>
                  <a:lnTo>
                    <a:pt x="563753" y="12827"/>
                  </a:lnTo>
                  <a:lnTo>
                    <a:pt x="563753" y="104775"/>
                  </a:lnTo>
                  <a:lnTo>
                    <a:pt x="578434" y="104635"/>
                  </a:lnTo>
                  <a:lnTo>
                    <a:pt x="590499" y="104190"/>
                  </a:lnTo>
                  <a:lnTo>
                    <a:pt x="599909" y="103441"/>
                  </a:lnTo>
                  <a:lnTo>
                    <a:pt x="606679" y="102362"/>
                  </a:lnTo>
                  <a:close/>
                </a:path>
                <a:path w="1667509" h="144145">
                  <a:moveTo>
                    <a:pt x="649351" y="57658"/>
                  </a:moveTo>
                  <a:lnTo>
                    <a:pt x="625094" y="57658"/>
                  </a:lnTo>
                  <a:lnTo>
                    <a:pt x="625094" y="0"/>
                  </a:lnTo>
                  <a:lnTo>
                    <a:pt x="614045" y="0"/>
                  </a:lnTo>
                  <a:lnTo>
                    <a:pt x="614045" y="143522"/>
                  </a:lnTo>
                  <a:lnTo>
                    <a:pt x="625094" y="143522"/>
                  </a:lnTo>
                  <a:lnTo>
                    <a:pt x="625094" y="67564"/>
                  </a:lnTo>
                  <a:lnTo>
                    <a:pt x="649351" y="67564"/>
                  </a:lnTo>
                  <a:lnTo>
                    <a:pt x="649351" y="57658"/>
                  </a:lnTo>
                  <a:close/>
                </a:path>
                <a:path w="1667509" h="144145">
                  <a:moveTo>
                    <a:pt x="777113" y="55372"/>
                  </a:moveTo>
                  <a:lnTo>
                    <a:pt x="696341" y="55372"/>
                  </a:lnTo>
                  <a:lnTo>
                    <a:pt x="696341" y="40005"/>
                  </a:lnTo>
                  <a:lnTo>
                    <a:pt x="773811" y="40005"/>
                  </a:lnTo>
                  <a:lnTo>
                    <a:pt x="773811" y="4699"/>
                  </a:lnTo>
                  <a:lnTo>
                    <a:pt x="685419" y="4699"/>
                  </a:lnTo>
                  <a:lnTo>
                    <a:pt x="685419" y="14478"/>
                  </a:lnTo>
                  <a:lnTo>
                    <a:pt x="762635" y="14478"/>
                  </a:lnTo>
                  <a:lnTo>
                    <a:pt x="762635" y="30226"/>
                  </a:lnTo>
                  <a:lnTo>
                    <a:pt x="685419" y="30226"/>
                  </a:lnTo>
                  <a:lnTo>
                    <a:pt x="685419" y="65278"/>
                  </a:lnTo>
                  <a:lnTo>
                    <a:pt x="777113" y="65278"/>
                  </a:lnTo>
                  <a:lnTo>
                    <a:pt x="777113" y="55372"/>
                  </a:lnTo>
                  <a:close/>
                </a:path>
                <a:path w="1667509" h="144145">
                  <a:moveTo>
                    <a:pt x="777240" y="130175"/>
                  </a:moveTo>
                  <a:lnTo>
                    <a:pt x="695960" y="130175"/>
                  </a:lnTo>
                  <a:lnTo>
                    <a:pt x="695960" y="99949"/>
                  </a:lnTo>
                  <a:lnTo>
                    <a:pt x="684911" y="99949"/>
                  </a:lnTo>
                  <a:lnTo>
                    <a:pt x="684911" y="140208"/>
                  </a:lnTo>
                  <a:lnTo>
                    <a:pt x="777240" y="140208"/>
                  </a:lnTo>
                  <a:lnTo>
                    <a:pt x="777240" y="130175"/>
                  </a:lnTo>
                  <a:close/>
                </a:path>
                <a:path w="1667509" h="144145">
                  <a:moveTo>
                    <a:pt x="796163" y="79883"/>
                  </a:moveTo>
                  <a:lnTo>
                    <a:pt x="662940" y="79883"/>
                  </a:lnTo>
                  <a:lnTo>
                    <a:pt x="662940" y="89789"/>
                  </a:lnTo>
                  <a:lnTo>
                    <a:pt x="796163" y="89789"/>
                  </a:lnTo>
                  <a:lnTo>
                    <a:pt x="796163" y="79883"/>
                  </a:lnTo>
                  <a:close/>
                </a:path>
                <a:path w="1667509" h="144145">
                  <a:moveTo>
                    <a:pt x="940562" y="104140"/>
                  </a:moveTo>
                  <a:lnTo>
                    <a:pt x="940015" y="96139"/>
                  </a:lnTo>
                  <a:lnTo>
                    <a:pt x="939927" y="94742"/>
                  </a:lnTo>
                  <a:lnTo>
                    <a:pt x="933132" y="95338"/>
                  </a:lnTo>
                  <a:lnTo>
                    <a:pt x="923074" y="95783"/>
                  </a:lnTo>
                  <a:lnTo>
                    <a:pt x="909751" y="96050"/>
                  </a:lnTo>
                  <a:lnTo>
                    <a:pt x="893191" y="96139"/>
                  </a:lnTo>
                  <a:lnTo>
                    <a:pt x="893191" y="21844"/>
                  </a:lnTo>
                  <a:lnTo>
                    <a:pt x="935355" y="21844"/>
                  </a:lnTo>
                  <a:lnTo>
                    <a:pt x="935355" y="11938"/>
                  </a:lnTo>
                  <a:lnTo>
                    <a:pt x="882269" y="11938"/>
                  </a:lnTo>
                  <a:lnTo>
                    <a:pt x="882269" y="105918"/>
                  </a:lnTo>
                  <a:lnTo>
                    <a:pt x="902474" y="105803"/>
                  </a:lnTo>
                  <a:lnTo>
                    <a:pt x="918933" y="105460"/>
                  </a:lnTo>
                  <a:lnTo>
                    <a:pt x="931621" y="104902"/>
                  </a:lnTo>
                  <a:lnTo>
                    <a:pt x="940562" y="104140"/>
                  </a:lnTo>
                  <a:close/>
                </a:path>
                <a:path w="1667509" h="144145">
                  <a:moveTo>
                    <a:pt x="964438" y="2921"/>
                  </a:moveTo>
                  <a:lnTo>
                    <a:pt x="953389" y="2921"/>
                  </a:lnTo>
                  <a:lnTo>
                    <a:pt x="953389" y="52324"/>
                  </a:lnTo>
                  <a:lnTo>
                    <a:pt x="923671" y="52324"/>
                  </a:lnTo>
                  <a:lnTo>
                    <a:pt x="923671" y="62103"/>
                  </a:lnTo>
                  <a:lnTo>
                    <a:pt x="953389" y="62103"/>
                  </a:lnTo>
                  <a:lnTo>
                    <a:pt x="953389" y="138938"/>
                  </a:lnTo>
                  <a:lnTo>
                    <a:pt x="964438" y="138938"/>
                  </a:lnTo>
                  <a:lnTo>
                    <a:pt x="964438" y="2921"/>
                  </a:lnTo>
                  <a:close/>
                </a:path>
                <a:path w="1667509" h="144145">
                  <a:moveTo>
                    <a:pt x="991870" y="0"/>
                  </a:moveTo>
                  <a:lnTo>
                    <a:pt x="980694" y="0"/>
                  </a:lnTo>
                  <a:lnTo>
                    <a:pt x="980694" y="143522"/>
                  </a:lnTo>
                  <a:lnTo>
                    <a:pt x="991870" y="143522"/>
                  </a:lnTo>
                  <a:lnTo>
                    <a:pt x="991870" y="0"/>
                  </a:lnTo>
                  <a:close/>
                </a:path>
                <a:path w="1667509" h="144145">
                  <a:moveTo>
                    <a:pt x="1104138" y="58420"/>
                  </a:moveTo>
                  <a:lnTo>
                    <a:pt x="1093216" y="21564"/>
                  </a:lnTo>
                  <a:lnTo>
                    <a:pt x="1093216" y="58420"/>
                  </a:lnTo>
                  <a:lnTo>
                    <a:pt x="1092746" y="66763"/>
                  </a:lnTo>
                  <a:lnTo>
                    <a:pt x="1074928" y="97409"/>
                  </a:lnTo>
                  <a:lnTo>
                    <a:pt x="1059815" y="97409"/>
                  </a:lnTo>
                  <a:lnTo>
                    <a:pt x="1041654" y="58420"/>
                  </a:lnTo>
                  <a:lnTo>
                    <a:pt x="1042098" y="49999"/>
                  </a:lnTo>
                  <a:lnTo>
                    <a:pt x="1059815" y="19431"/>
                  </a:lnTo>
                  <a:lnTo>
                    <a:pt x="1075055" y="19431"/>
                  </a:lnTo>
                  <a:lnTo>
                    <a:pt x="1093216" y="58420"/>
                  </a:lnTo>
                  <a:lnTo>
                    <a:pt x="1093216" y="21564"/>
                  </a:lnTo>
                  <a:lnTo>
                    <a:pt x="1067435" y="9525"/>
                  </a:lnTo>
                  <a:lnTo>
                    <a:pt x="1059548" y="10337"/>
                  </a:lnTo>
                  <a:lnTo>
                    <a:pt x="1033348" y="38023"/>
                  </a:lnTo>
                  <a:lnTo>
                    <a:pt x="1030859" y="58420"/>
                  </a:lnTo>
                  <a:lnTo>
                    <a:pt x="1031506" y="69164"/>
                  </a:lnTo>
                  <a:lnTo>
                    <a:pt x="1052601" y="104000"/>
                  </a:lnTo>
                  <a:lnTo>
                    <a:pt x="1067435" y="107315"/>
                  </a:lnTo>
                  <a:lnTo>
                    <a:pt x="1075232" y="106514"/>
                  </a:lnTo>
                  <a:lnTo>
                    <a:pt x="1082268" y="104063"/>
                  </a:lnTo>
                  <a:lnTo>
                    <a:pt x="1088517" y="99987"/>
                  </a:lnTo>
                  <a:lnTo>
                    <a:pt x="1090955" y="97409"/>
                  </a:lnTo>
                  <a:lnTo>
                    <a:pt x="1093978" y="94234"/>
                  </a:lnTo>
                  <a:lnTo>
                    <a:pt x="1098448" y="87071"/>
                  </a:lnTo>
                  <a:lnTo>
                    <a:pt x="1101623" y="78714"/>
                  </a:lnTo>
                  <a:lnTo>
                    <a:pt x="1103515" y="69088"/>
                  </a:lnTo>
                  <a:lnTo>
                    <a:pt x="1104138" y="58420"/>
                  </a:lnTo>
                  <a:close/>
                </a:path>
                <a:path w="1667509" h="144145">
                  <a:moveTo>
                    <a:pt x="1141984" y="0"/>
                  </a:moveTo>
                  <a:lnTo>
                    <a:pt x="1130808" y="0"/>
                  </a:lnTo>
                  <a:lnTo>
                    <a:pt x="1130808" y="143522"/>
                  </a:lnTo>
                  <a:lnTo>
                    <a:pt x="1141984" y="143522"/>
                  </a:lnTo>
                  <a:lnTo>
                    <a:pt x="1141984" y="0"/>
                  </a:lnTo>
                  <a:close/>
                </a:path>
                <a:path w="1667509" h="144145">
                  <a:moveTo>
                    <a:pt x="1264793" y="106172"/>
                  </a:moveTo>
                  <a:lnTo>
                    <a:pt x="1264170" y="98425"/>
                  </a:lnTo>
                  <a:lnTo>
                    <a:pt x="1264031" y="96647"/>
                  </a:lnTo>
                  <a:lnTo>
                    <a:pt x="1255547" y="97472"/>
                  </a:lnTo>
                  <a:lnTo>
                    <a:pt x="1244803" y="98018"/>
                  </a:lnTo>
                  <a:lnTo>
                    <a:pt x="1231785" y="98336"/>
                  </a:lnTo>
                  <a:lnTo>
                    <a:pt x="1216533" y="98425"/>
                  </a:lnTo>
                  <a:lnTo>
                    <a:pt x="1199261" y="98425"/>
                  </a:lnTo>
                  <a:lnTo>
                    <a:pt x="1199261" y="63119"/>
                  </a:lnTo>
                  <a:lnTo>
                    <a:pt x="1241171" y="63119"/>
                  </a:lnTo>
                  <a:lnTo>
                    <a:pt x="1241171" y="53594"/>
                  </a:lnTo>
                  <a:lnTo>
                    <a:pt x="1199261" y="53594"/>
                  </a:lnTo>
                  <a:lnTo>
                    <a:pt x="1199261" y="22225"/>
                  </a:lnTo>
                  <a:lnTo>
                    <a:pt x="1256919" y="22225"/>
                  </a:lnTo>
                  <a:lnTo>
                    <a:pt x="1256919" y="12192"/>
                  </a:lnTo>
                  <a:lnTo>
                    <a:pt x="1188085" y="12192"/>
                  </a:lnTo>
                  <a:lnTo>
                    <a:pt x="1188085" y="108204"/>
                  </a:lnTo>
                  <a:lnTo>
                    <a:pt x="1240155" y="107950"/>
                  </a:lnTo>
                  <a:lnTo>
                    <a:pt x="1249045" y="107696"/>
                  </a:lnTo>
                  <a:lnTo>
                    <a:pt x="1257173" y="107061"/>
                  </a:lnTo>
                  <a:lnTo>
                    <a:pt x="1264793" y="106172"/>
                  </a:lnTo>
                  <a:close/>
                </a:path>
                <a:path w="1667509" h="144145">
                  <a:moveTo>
                    <a:pt x="1292987" y="0"/>
                  </a:moveTo>
                  <a:lnTo>
                    <a:pt x="1281938" y="0"/>
                  </a:lnTo>
                  <a:lnTo>
                    <a:pt x="1281938" y="60579"/>
                  </a:lnTo>
                  <a:lnTo>
                    <a:pt x="1253617" y="60579"/>
                  </a:lnTo>
                  <a:lnTo>
                    <a:pt x="1253617" y="70231"/>
                  </a:lnTo>
                  <a:lnTo>
                    <a:pt x="1281938" y="70231"/>
                  </a:lnTo>
                  <a:lnTo>
                    <a:pt x="1281938" y="143522"/>
                  </a:lnTo>
                  <a:lnTo>
                    <a:pt x="1292987" y="143522"/>
                  </a:lnTo>
                  <a:lnTo>
                    <a:pt x="1292987" y="0"/>
                  </a:lnTo>
                  <a:close/>
                </a:path>
                <a:path w="1667509" h="144145">
                  <a:moveTo>
                    <a:pt x="1467866" y="99949"/>
                  </a:moveTo>
                  <a:lnTo>
                    <a:pt x="1441577" y="71882"/>
                  </a:lnTo>
                  <a:lnTo>
                    <a:pt x="1436928" y="62103"/>
                  </a:lnTo>
                  <a:lnTo>
                    <a:pt x="1433918" y="53200"/>
                  </a:lnTo>
                  <a:lnTo>
                    <a:pt x="1432039" y="43688"/>
                  </a:lnTo>
                  <a:lnTo>
                    <a:pt x="1431442" y="34544"/>
                  </a:lnTo>
                  <a:lnTo>
                    <a:pt x="1431417" y="22479"/>
                  </a:lnTo>
                  <a:lnTo>
                    <a:pt x="1462913" y="22479"/>
                  </a:lnTo>
                  <a:lnTo>
                    <a:pt x="1462913" y="12573"/>
                  </a:lnTo>
                  <a:lnTo>
                    <a:pt x="1388999" y="12573"/>
                  </a:lnTo>
                  <a:lnTo>
                    <a:pt x="1388999" y="22479"/>
                  </a:lnTo>
                  <a:lnTo>
                    <a:pt x="1420241" y="22479"/>
                  </a:lnTo>
                  <a:lnTo>
                    <a:pt x="1420241" y="34544"/>
                  </a:lnTo>
                  <a:lnTo>
                    <a:pt x="1410208" y="72390"/>
                  </a:lnTo>
                  <a:lnTo>
                    <a:pt x="1383157" y="102870"/>
                  </a:lnTo>
                  <a:lnTo>
                    <a:pt x="1391539" y="110490"/>
                  </a:lnTo>
                  <a:lnTo>
                    <a:pt x="1417675" y="80467"/>
                  </a:lnTo>
                  <a:lnTo>
                    <a:pt x="1425829" y="62103"/>
                  </a:lnTo>
                  <a:lnTo>
                    <a:pt x="1430769" y="74295"/>
                  </a:lnTo>
                  <a:lnTo>
                    <a:pt x="1438186" y="86106"/>
                  </a:lnTo>
                  <a:lnTo>
                    <a:pt x="1448054" y="97536"/>
                  </a:lnTo>
                  <a:lnTo>
                    <a:pt x="1460373" y="108585"/>
                  </a:lnTo>
                  <a:lnTo>
                    <a:pt x="1467866" y="99949"/>
                  </a:lnTo>
                  <a:close/>
                </a:path>
                <a:path w="1667509" h="144145">
                  <a:moveTo>
                    <a:pt x="1499870" y="0"/>
                  </a:moveTo>
                  <a:lnTo>
                    <a:pt x="1488694" y="0"/>
                  </a:lnTo>
                  <a:lnTo>
                    <a:pt x="1488694" y="50038"/>
                  </a:lnTo>
                  <a:lnTo>
                    <a:pt x="1455420" y="50038"/>
                  </a:lnTo>
                  <a:lnTo>
                    <a:pt x="1455420" y="59944"/>
                  </a:lnTo>
                  <a:lnTo>
                    <a:pt x="1488694" y="59944"/>
                  </a:lnTo>
                  <a:lnTo>
                    <a:pt x="1488694" y="143522"/>
                  </a:lnTo>
                  <a:lnTo>
                    <a:pt x="1499870" y="143522"/>
                  </a:lnTo>
                  <a:lnTo>
                    <a:pt x="1499870" y="0"/>
                  </a:lnTo>
                  <a:close/>
                </a:path>
                <a:path w="1667509" h="144145">
                  <a:moveTo>
                    <a:pt x="1616710" y="66929"/>
                  </a:moveTo>
                  <a:lnTo>
                    <a:pt x="1587576" y="42164"/>
                  </a:lnTo>
                  <a:lnTo>
                    <a:pt x="1580769" y="19939"/>
                  </a:lnTo>
                  <a:lnTo>
                    <a:pt x="1580769" y="16383"/>
                  </a:lnTo>
                  <a:lnTo>
                    <a:pt x="1612392" y="16383"/>
                  </a:lnTo>
                  <a:lnTo>
                    <a:pt x="1612392" y="6477"/>
                  </a:lnTo>
                  <a:lnTo>
                    <a:pt x="1538351" y="6477"/>
                  </a:lnTo>
                  <a:lnTo>
                    <a:pt x="1538351" y="16383"/>
                  </a:lnTo>
                  <a:lnTo>
                    <a:pt x="1570101" y="16383"/>
                  </a:lnTo>
                  <a:lnTo>
                    <a:pt x="1570101" y="19939"/>
                  </a:lnTo>
                  <a:lnTo>
                    <a:pt x="1553984" y="55930"/>
                  </a:lnTo>
                  <a:lnTo>
                    <a:pt x="1533271" y="70993"/>
                  </a:lnTo>
                  <a:lnTo>
                    <a:pt x="1541399" y="78740"/>
                  </a:lnTo>
                  <a:lnTo>
                    <a:pt x="1572895" y="48514"/>
                  </a:lnTo>
                  <a:lnTo>
                    <a:pt x="1575689" y="42164"/>
                  </a:lnTo>
                  <a:lnTo>
                    <a:pt x="1578229" y="47625"/>
                  </a:lnTo>
                  <a:lnTo>
                    <a:pt x="1609344" y="75057"/>
                  </a:lnTo>
                  <a:lnTo>
                    <a:pt x="1616710" y="66929"/>
                  </a:lnTo>
                  <a:close/>
                </a:path>
                <a:path w="1667509" h="144145">
                  <a:moveTo>
                    <a:pt x="1648066" y="106299"/>
                  </a:moveTo>
                  <a:lnTo>
                    <a:pt x="1644015" y="99568"/>
                  </a:lnTo>
                  <a:lnTo>
                    <a:pt x="1638655" y="96139"/>
                  </a:lnTo>
                  <a:lnTo>
                    <a:pt x="1636395" y="94691"/>
                  </a:lnTo>
                  <a:lnTo>
                    <a:pt x="1636395" y="120015"/>
                  </a:lnTo>
                  <a:lnTo>
                    <a:pt x="1633347" y="124460"/>
                  </a:lnTo>
                  <a:lnTo>
                    <a:pt x="1601216" y="132969"/>
                  </a:lnTo>
                  <a:lnTo>
                    <a:pt x="1593392" y="132651"/>
                  </a:lnTo>
                  <a:lnTo>
                    <a:pt x="1566291" y="120015"/>
                  </a:lnTo>
                  <a:lnTo>
                    <a:pt x="1566291" y="108966"/>
                  </a:lnTo>
                  <a:lnTo>
                    <a:pt x="1609191" y="96469"/>
                  </a:lnTo>
                  <a:lnTo>
                    <a:pt x="1636395" y="120015"/>
                  </a:lnTo>
                  <a:lnTo>
                    <a:pt x="1636395" y="94691"/>
                  </a:lnTo>
                  <a:lnTo>
                    <a:pt x="1601216" y="86741"/>
                  </a:lnTo>
                  <a:lnTo>
                    <a:pt x="1590687" y="87223"/>
                  </a:lnTo>
                  <a:lnTo>
                    <a:pt x="1554480" y="106299"/>
                  </a:lnTo>
                  <a:lnTo>
                    <a:pt x="1554556" y="122809"/>
                  </a:lnTo>
                  <a:lnTo>
                    <a:pt x="1590687" y="141897"/>
                  </a:lnTo>
                  <a:lnTo>
                    <a:pt x="1601216" y="142379"/>
                  </a:lnTo>
                  <a:lnTo>
                    <a:pt x="1611807" y="141897"/>
                  </a:lnTo>
                  <a:lnTo>
                    <a:pt x="1621116" y="140449"/>
                  </a:lnTo>
                  <a:lnTo>
                    <a:pt x="1629143" y="138036"/>
                  </a:lnTo>
                  <a:lnTo>
                    <a:pt x="1635887" y="134620"/>
                  </a:lnTo>
                  <a:lnTo>
                    <a:pt x="1638528" y="132969"/>
                  </a:lnTo>
                  <a:lnTo>
                    <a:pt x="1644015" y="129540"/>
                  </a:lnTo>
                  <a:lnTo>
                    <a:pt x="1648066" y="122809"/>
                  </a:lnTo>
                  <a:lnTo>
                    <a:pt x="1648066" y="106299"/>
                  </a:lnTo>
                  <a:close/>
                </a:path>
                <a:path w="1667509" h="144145">
                  <a:moveTo>
                    <a:pt x="1667243" y="39370"/>
                  </a:moveTo>
                  <a:lnTo>
                    <a:pt x="1645539" y="39370"/>
                  </a:lnTo>
                  <a:lnTo>
                    <a:pt x="1645539" y="0"/>
                  </a:lnTo>
                  <a:lnTo>
                    <a:pt x="1634490" y="0"/>
                  </a:lnTo>
                  <a:lnTo>
                    <a:pt x="1634490" y="82804"/>
                  </a:lnTo>
                  <a:lnTo>
                    <a:pt x="1645539" y="82804"/>
                  </a:lnTo>
                  <a:lnTo>
                    <a:pt x="1645539" y="49403"/>
                  </a:lnTo>
                  <a:lnTo>
                    <a:pt x="1667243" y="49403"/>
                  </a:lnTo>
                  <a:lnTo>
                    <a:pt x="1667243" y="393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53149" y="5975604"/>
              <a:ext cx="116204" cy="140335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754759" y="5973317"/>
              <a:ext cx="6440805" cy="1043305"/>
            </a:xfrm>
            <a:custGeom>
              <a:avLst/>
              <a:gdLst/>
              <a:ahLst/>
              <a:cxnLst/>
              <a:rect l="l" t="t" r="r" b="b"/>
              <a:pathLst>
                <a:path w="6440805" h="1043304">
                  <a:moveTo>
                    <a:pt x="75438" y="899363"/>
                  </a:moveTo>
                  <a:lnTo>
                    <a:pt x="55372" y="899363"/>
                  </a:lnTo>
                  <a:lnTo>
                    <a:pt x="55372" y="934415"/>
                  </a:lnTo>
                  <a:lnTo>
                    <a:pt x="55372" y="951369"/>
                  </a:lnTo>
                  <a:lnTo>
                    <a:pt x="55372" y="984326"/>
                  </a:lnTo>
                  <a:lnTo>
                    <a:pt x="19685" y="984326"/>
                  </a:lnTo>
                  <a:lnTo>
                    <a:pt x="19685" y="951369"/>
                  </a:lnTo>
                  <a:lnTo>
                    <a:pt x="55372" y="951369"/>
                  </a:lnTo>
                  <a:lnTo>
                    <a:pt x="55372" y="934415"/>
                  </a:lnTo>
                  <a:lnTo>
                    <a:pt x="19685" y="934415"/>
                  </a:lnTo>
                  <a:lnTo>
                    <a:pt x="19685" y="899363"/>
                  </a:lnTo>
                  <a:lnTo>
                    <a:pt x="0" y="899363"/>
                  </a:lnTo>
                  <a:lnTo>
                    <a:pt x="0" y="1001268"/>
                  </a:lnTo>
                  <a:lnTo>
                    <a:pt x="75438" y="1001268"/>
                  </a:lnTo>
                  <a:lnTo>
                    <a:pt x="75438" y="984326"/>
                  </a:lnTo>
                  <a:lnTo>
                    <a:pt x="75438" y="951369"/>
                  </a:lnTo>
                  <a:lnTo>
                    <a:pt x="75438" y="934415"/>
                  </a:lnTo>
                  <a:lnTo>
                    <a:pt x="75438" y="899363"/>
                  </a:lnTo>
                  <a:close/>
                </a:path>
                <a:path w="6440805" h="1043304">
                  <a:moveTo>
                    <a:pt x="121031" y="888199"/>
                  </a:moveTo>
                  <a:lnTo>
                    <a:pt x="101346" y="888199"/>
                  </a:lnTo>
                  <a:lnTo>
                    <a:pt x="101346" y="1043228"/>
                  </a:lnTo>
                  <a:lnTo>
                    <a:pt x="121031" y="1043228"/>
                  </a:lnTo>
                  <a:lnTo>
                    <a:pt x="121031" y="888199"/>
                  </a:lnTo>
                  <a:close/>
                </a:path>
                <a:path w="6440805" h="1043304">
                  <a:moveTo>
                    <a:pt x="279400" y="902347"/>
                  </a:moveTo>
                  <a:lnTo>
                    <a:pt x="173990" y="902347"/>
                  </a:lnTo>
                  <a:lnTo>
                    <a:pt x="173990" y="918984"/>
                  </a:lnTo>
                  <a:lnTo>
                    <a:pt x="259080" y="918984"/>
                  </a:lnTo>
                  <a:lnTo>
                    <a:pt x="259080" y="939711"/>
                  </a:lnTo>
                  <a:lnTo>
                    <a:pt x="258876" y="951153"/>
                  </a:lnTo>
                  <a:lnTo>
                    <a:pt x="258279" y="962863"/>
                  </a:lnTo>
                  <a:lnTo>
                    <a:pt x="257225" y="975106"/>
                  </a:lnTo>
                  <a:lnTo>
                    <a:pt x="255778" y="987132"/>
                  </a:lnTo>
                  <a:lnTo>
                    <a:pt x="275717" y="988580"/>
                  </a:lnTo>
                  <a:lnTo>
                    <a:pt x="277329" y="974864"/>
                  </a:lnTo>
                  <a:lnTo>
                    <a:pt x="278460" y="961682"/>
                  </a:lnTo>
                  <a:lnTo>
                    <a:pt x="279158" y="948309"/>
                  </a:lnTo>
                  <a:lnTo>
                    <a:pt x="279311" y="939711"/>
                  </a:lnTo>
                  <a:lnTo>
                    <a:pt x="279400" y="902347"/>
                  </a:lnTo>
                  <a:close/>
                </a:path>
                <a:path w="6440805" h="1043304">
                  <a:moveTo>
                    <a:pt x="299593" y="1005052"/>
                  </a:moveTo>
                  <a:lnTo>
                    <a:pt x="227203" y="1005052"/>
                  </a:lnTo>
                  <a:lnTo>
                    <a:pt x="227203" y="953376"/>
                  </a:lnTo>
                  <a:lnTo>
                    <a:pt x="207010" y="953376"/>
                  </a:lnTo>
                  <a:lnTo>
                    <a:pt x="207010" y="1005052"/>
                  </a:lnTo>
                  <a:lnTo>
                    <a:pt x="155829" y="1005052"/>
                  </a:lnTo>
                  <a:lnTo>
                    <a:pt x="155829" y="1022007"/>
                  </a:lnTo>
                  <a:lnTo>
                    <a:pt x="299593" y="1022007"/>
                  </a:lnTo>
                  <a:lnTo>
                    <a:pt x="299593" y="1005052"/>
                  </a:lnTo>
                  <a:close/>
                </a:path>
                <a:path w="6440805" h="1043304">
                  <a:moveTo>
                    <a:pt x="4964823" y="975817"/>
                  </a:moveTo>
                  <a:lnTo>
                    <a:pt x="4923155" y="975817"/>
                  </a:lnTo>
                  <a:lnTo>
                    <a:pt x="4923155" y="985278"/>
                  </a:lnTo>
                  <a:lnTo>
                    <a:pt x="4964823" y="985278"/>
                  </a:lnTo>
                  <a:lnTo>
                    <a:pt x="4964823" y="975817"/>
                  </a:lnTo>
                  <a:close/>
                </a:path>
                <a:path w="6440805" h="1043304">
                  <a:moveTo>
                    <a:pt x="5172583" y="68453"/>
                  </a:moveTo>
                  <a:lnTo>
                    <a:pt x="5142535" y="42379"/>
                  </a:lnTo>
                  <a:lnTo>
                    <a:pt x="5136642" y="21463"/>
                  </a:lnTo>
                  <a:lnTo>
                    <a:pt x="5136642" y="6350"/>
                  </a:lnTo>
                  <a:lnTo>
                    <a:pt x="5125974" y="6350"/>
                  </a:lnTo>
                  <a:lnTo>
                    <a:pt x="5125974" y="21463"/>
                  </a:lnTo>
                  <a:lnTo>
                    <a:pt x="5125301" y="28994"/>
                  </a:lnTo>
                  <a:lnTo>
                    <a:pt x="5103711" y="63284"/>
                  </a:lnTo>
                  <a:lnTo>
                    <a:pt x="5089144" y="72517"/>
                  </a:lnTo>
                  <a:lnTo>
                    <a:pt x="5097272" y="80264"/>
                  </a:lnTo>
                  <a:lnTo>
                    <a:pt x="5128895" y="50292"/>
                  </a:lnTo>
                  <a:lnTo>
                    <a:pt x="5131562" y="44069"/>
                  </a:lnTo>
                  <a:lnTo>
                    <a:pt x="5134102" y="49530"/>
                  </a:lnTo>
                  <a:lnTo>
                    <a:pt x="5165217" y="76454"/>
                  </a:lnTo>
                  <a:lnTo>
                    <a:pt x="5172583" y="68453"/>
                  </a:lnTo>
                  <a:close/>
                </a:path>
                <a:path w="6440805" h="1043304">
                  <a:moveTo>
                    <a:pt x="5201412" y="92456"/>
                  </a:moveTo>
                  <a:lnTo>
                    <a:pt x="5109464" y="92456"/>
                  </a:lnTo>
                  <a:lnTo>
                    <a:pt x="5109464" y="102616"/>
                  </a:lnTo>
                  <a:lnTo>
                    <a:pt x="5190363" y="102616"/>
                  </a:lnTo>
                  <a:lnTo>
                    <a:pt x="5190363" y="145808"/>
                  </a:lnTo>
                  <a:lnTo>
                    <a:pt x="5201412" y="145808"/>
                  </a:lnTo>
                  <a:lnTo>
                    <a:pt x="5201412" y="92456"/>
                  </a:lnTo>
                  <a:close/>
                </a:path>
                <a:path w="6440805" h="1043304">
                  <a:moveTo>
                    <a:pt x="5223129" y="41656"/>
                  </a:moveTo>
                  <a:lnTo>
                    <a:pt x="5201412" y="41656"/>
                  </a:lnTo>
                  <a:lnTo>
                    <a:pt x="5201412" y="2286"/>
                  </a:lnTo>
                  <a:lnTo>
                    <a:pt x="5190363" y="2286"/>
                  </a:lnTo>
                  <a:lnTo>
                    <a:pt x="5190363" y="84709"/>
                  </a:lnTo>
                  <a:lnTo>
                    <a:pt x="5201412" y="84709"/>
                  </a:lnTo>
                  <a:lnTo>
                    <a:pt x="5201412" y="51689"/>
                  </a:lnTo>
                  <a:lnTo>
                    <a:pt x="5223129" y="51689"/>
                  </a:lnTo>
                  <a:lnTo>
                    <a:pt x="5223129" y="41656"/>
                  </a:lnTo>
                  <a:close/>
                </a:path>
                <a:path w="6440805" h="1043304">
                  <a:moveTo>
                    <a:pt x="5314442" y="105029"/>
                  </a:moveTo>
                  <a:lnTo>
                    <a:pt x="5289651" y="68084"/>
                  </a:lnTo>
                  <a:lnTo>
                    <a:pt x="5284724" y="41275"/>
                  </a:lnTo>
                  <a:lnTo>
                    <a:pt x="5284724" y="24765"/>
                  </a:lnTo>
                  <a:lnTo>
                    <a:pt x="5311775" y="24765"/>
                  </a:lnTo>
                  <a:lnTo>
                    <a:pt x="5311775" y="14859"/>
                  </a:lnTo>
                  <a:lnTo>
                    <a:pt x="5246878" y="14859"/>
                  </a:lnTo>
                  <a:lnTo>
                    <a:pt x="5246878" y="24765"/>
                  </a:lnTo>
                  <a:lnTo>
                    <a:pt x="5273675" y="24765"/>
                  </a:lnTo>
                  <a:lnTo>
                    <a:pt x="5273662" y="41275"/>
                  </a:lnTo>
                  <a:lnTo>
                    <a:pt x="5264023" y="78867"/>
                  </a:lnTo>
                  <a:lnTo>
                    <a:pt x="5241544" y="107188"/>
                  </a:lnTo>
                  <a:lnTo>
                    <a:pt x="5250307" y="114173"/>
                  </a:lnTo>
                  <a:lnTo>
                    <a:pt x="5275148" y="78663"/>
                  </a:lnTo>
                  <a:lnTo>
                    <a:pt x="5279136" y="67310"/>
                  </a:lnTo>
                  <a:lnTo>
                    <a:pt x="5283670" y="79844"/>
                  </a:lnTo>
                  <a:lnTo>
                    <a:pt x="5289689" y="91503"/>
                  </a:lnTo>
                  <a:lnTo>
                    <a:pt x="5297144" y="102323"/>
                  </a:lnTo>
                  <a:lnTo>
                    <a:pt x="5306060" y="112268"/>
                  </a:lnTo>
                  <a:lnTo>
                    <a:pt x="5314442" y="105029"/>
                  </a:lnTo>
                  <a:close/>
                </a:path>
                <a:path w="6440805" h="1043304">
                  <a:moveTo>
                    <a:pt x="5336667" y="5207"/>
                  </a:moveTo>
                  <a:lnTo>
                    <a:pt x="5325745" y="5207"/>
                  </a:lnTo>
                  <a:lnTo>
                    <a:pt x="5325745" y="51689"/>
                  </a:lnTo>
                  <a:lnTo>
                    <a:pt x="5300726" y="51689"/>
                  </a:lnTo>
                  <a:lnTo>
                    <a:pt x="5300726" y="61595"/>
                  </a:lnTo>
                  <a:lnTo>
                    <a:pt x="5325745" y="61595"/>
                  </a:lnTo>
                  <a:lnTo>
                    <a:pt x="5325745" y="141490"/>
                  </a:lnTo>
                  <a:lnTo>
                    <a:pt x="5336667" y="141490"/>
                  </a:lnTo>
                  <a:lnTo>
                    <a:pt x="5336667" y="5207"/>
                  </a:lnTo>
                  <a:close/>
                </a:path>
                <a:path w="6440805" h="1043304">
                  <a:moveTo>
                    <a:pt x="5362829" y="2286"/>
                  </a:moveTo>
                  <a:lnTo>
                    <a:pt x="5351780" y="2286"/>
                  </a:lnTo>
                  <a:lnTo>
                    <a:pt x="5351780" y="145808"/>
                  </a:lnTo>
                  <a:lnTo>
                    <a:pt x="5362829" y="145808"/>
                  </a:lnTo>
                  <a:lnTo>
                    <a:pt x="5362829" y="2286"/>
                  </a:lnTo>
                  <a:close/>
                </a:path>
                <a:path w="6440805" h="1043304">
                  <a:moveTo>
                    <a:pt x="5522849" y="9017"/>
                  </a:moveTo>
                  <a:lnTo>
                    <a:pt x="5511927" y="9017"/>
                  </a:lnTo>
                  <a:lnTo>
                    <a:pt x="5511927" y="33909"/>
                  </a:lnTo>
                  <a:lnTo>
                    <a:pt x="5511927" y="43561"/>
                  </a:lnTo>
                  <a:lnTo>
                    <a:pt x="5511927" y="66929"/>
                  </a:lnTo>
                  <a:lnTo>
                    <a:pt x="5467985" y="66929"/>
                  </a:lnTo>
                  <a:lnTo>
                    <a:pt x="5467985" y="43561"/>
                  </a:lnTo>
                  <a:lnTo>
                    <a:pt x="5511927" y="43561"/>
                  </a:lnTo>
                  <a:lnTo>
                    <a:pt x="5511927" y="33909"/>
                  </a:lnTo>
                  <a:lnTo>
                    <a:pt x="5467985" y="33909"/>
                  </a:lnTo>
                  <a:lnTo>
                    <a:pt x="5467985" y="9017"/>
                  </a:lnTo>
                  <a:lnTo>
                    <a:pt x="5457063" y="9017"/>
                  </a:lnTo>
                  <a:lnTo>
                    <a:pt x="5457063" y="76708"/>
                  </a:lnTo>
                  <a:lnTo>
                    <a:pt x="5522849" y="76708"/>
                  </a:lnTo>
                  <a:lnTo>
                    <a:pt x="5522849" y="66929"/>
                  </a:lnTo>
                  <a:lnTo>
                    <a:pt x="5522849" y="43561"/>
                  </a:lnTo>
                  <a:lnTo>
                    <a:pt x="5522849" y="33909"/>
                  </a:lnTo>
                  <a:lnTo>
                    <a:pt x="5522849" y="9017"/>
                  </a:lnTo>
                  <a:close/>
                </a:path>
                <a:path w="6440805" h="1043304">
                  <a:moveTo>
                    <a:pt x="5563616" y="109093"/>
                  </a:moveTo>
                  <a:lnTo>
                    <a:pt x="5559552" y="102743"/>
                  </a:lnTo>
                  <a:lnTo>
                    <a:pt x="5555754" y="100457"/>
                  </a:lnTo>
                  <a:lnTo>
                    <a:pt x="5551932" y="98158"/>
                  </a:lnTo>
                  <a:lnTo>
                    <a:pt x="5551932" y="111887"/>
                  </a:lnTo>
                  <a:lnTo>
                    <a:pt x="5551932" y="122555"/>
                  </a:lnTo>
                  <a:lnTo>
                    <a:pt x="5516753" y="134366"/>
                  </a:lnTo>
                  <a:lnTo>
                    <a:pt x="5508841" y="134086"/>
                  </a:lnTo>
                  <a:lnTo>
                    <a:pt x="5481828" y="122555"/>
                  </a:lnTo>
                  <a:lnTo>
                    <a:pt x="5481828" y="111887"/>
                  </a:lnTo>
                  <a:lnTo>
                    <a:pt x="5516753" y="100457"/>
                  </a:lnTo>
                  <a:lnTo>
                    <a:pt x="5524893" y="100749"/>
                  </a:lnTo>
                  <a:lnTo>
                    <a:pt x="5551932" y="111887"/>
                  </a:lnTo>
                  <a:lnTo>
                    <a:pt x="5551932" y="98158"/>
                  </a:lnTo>
                  <a:lnTo>
                    <a:pt x="5516753" y="90805"/>
                  </a:lnTo>
                  <a:lnTo>
                    <a:pt x="5506148" y="91262"/>
                  </a:lnTo>
                  <a:lnTo>
                    <a:pt x="5470093" y="109093"/>
                  </a:lnTo>
                  <a:lnTo>
                    <a:pt x="5470093" y="125476"/>
                  </a:lnTo>
                  <a:lnTo>
                    <a:pt x="5506199" y="143446"/>
                  </a:lnTo>
                  <a:lnTo>
                    <a:pt x="5516753" y="143891"/>
                  </a:lnTo>
                  <a:lnTo>
                    <a:pt x="5527357" y="143446"/>
                  </a:lnTo>
                  <a:lnTo>
                    <a:pt x="5536717" y="142087"/>
                  </a:lnTo>
                  <a:lnTo>
                    <a:pt x="5544680" y="139877"/>
                  </a:lnTo>
                  <a:lnTo>
                    <a:pt x="5551424" y="136779"/>
                  </a:lnTo>
                  <a:lnTo>
                    <a:pt x="5555475" y="134366"/>
                  </a:lnTo>
                  <a:lnTo>
                    <a:pt x="5559552" y="131953"/>
                  </a:lnTo>
                  <a:lnTo>
                    <a:pt x="5563616" y="125476"/>
                  </a:lnTo>
                  <a:lnTo>
                    <a:pt x="5563616" y="109093"/>
                  </a:lnTo>
                  <a:close/>
                </a:path>
                <a:path w="6440805" h="1043304">
                  <a:moveTo>
                    <a:pt x="5582793" y="42164"/>
                  </a:moveTo>
                  <a:lnTo>
                    <a:pt x="5561076" y="42164"/>
                  </a:lnTo>
                  <a:lnTo>
                    <a:pt x="5561076" y="2286"/>
                  </a:lnTo>
                  <a:lnTo>
                    <a:pt x="5550027" y="2286"/>
                  </a:lnTo>
                  <a:lnTo>
                    <a:pt x="5550027" y="87249"/>
                  </a:lnTo>
                  <a:lnTo>
                    <a:pt x="5561076" y="87249"/>
                  </a:lnTo>
                  <a:lnTo>
                    <a:pt x="5561076" y="52070"/>
                  </a:lnTo>
                  <a:lnTo>
                    <a:pt x="5582793" y="52070"/>
                  </a:lnTo>
                  <a:lnTo>
                    <a:pt x="5582793" y="42164"/>
                  </a:lnTo>
                  <a:close/>
                </a:path>
                <a:path w="6440805" h="1043304">
                  <a:moveTo>
                    <a:pt x="5720461" y="84455"/>
                  </a:moveTo>
                  <a:lnTo>
                    <a:pt x="5709412" y="84455"/>
                  </a:lnTo>
                  <a:lnTo>
                    <a:pt x="5709412" y="104267"/>
                  </a:lnTo>
                  <a:lnTo>
                    <a:pt x="5709412" y="114046"/>
                  </a:lnTo>
                  <a:lnTo>
                    <a:pt x="5709412" y="132207"/>
                  </a:lnTo>
                  <a:lnTo>
                    <a:pt x="5643118" y="132207"/>
                  </a:lnTo>
                  <a:lnTo>
                    <a:pt x="5643118" y="114046"/>
                  </a:lnTo>
                  <a:lnTo>
                    <a:pt x="5709412" y="114046"/>
                  </a:lnTo>
                  <a:lnTo>
                    <a:pt x="5709412" y="104267"/>
                  </a:lnTo>
                  <a:lnTo>
                    <a:pt x="5643118" y="104267"/>
                  </a:lnTo>
                  <a:lnTo>
                    <a:pt x="5643118" y="84455"/>
                  </a:lnTo>
                  <a:lnTo>
                    <a:pt x="5632196" y="84455"/>
                  </a:lnTo>
                  <a:lnTo>
                    <a:pt x="5632196" y="141871"/>
                  </a:lnTo>
                  <a:lnTo>
                    <a:pt x="5720461" y="141871"/>
                  </a:lnTo>
                  <a:lnTo>
                    <a:pt x="5720461" y="132207"/>
                  </a:lnTo>
                  <a:lnTo>
                    <a:pt x="5720461" y="114046"/>
                  </a:lnTo>
                  <a:lnTo>
                    <a:pt x="5720461" y="104267"/>
                  </a:lnTo>
                  <a:lnTo>
                    <a:pt x="5720461" y="84455"/>
                  </a:lnTo>
                  <a:close/>
                </a:path>
                <a:path w="6440805" h="1043304">
                  <a:moveTo>
                    <a:pt x="5720588" y="2286"/>
                  </a:moveTo>
                  <a:lnTo>
                    <a:pt x="5709412" y="2286"/>
                  </a:lnTo>
                  <a:lnTo>
                    <a:pt x="5709412" y="34671"/>
                  </a:lnTo>
                  <a:lnTo>
                    <a:pt x="5682488" y="34671"/>
                  </a:lnTo>
                  <a:lnTo>
                    <a:pt x="5682488" y="30099"/>
                  </a:lnTo>
                  <a:lnTo>
                    <a:pt x="5682488" y="6985"/>
                  </a:lnTo>
                  <a:lnTo>
                    <a:pt x="5671312" y="6985"/>
                  </a:lnTo>
                  <a:lnTo>
                    <a:pt x="5671312" y="30099"/>
                  </a:lnTo>
                  <a:lnTo>
                    <a:pt x="5671312" y="39878"/>
                  </a:lnTo>
                  <a:lnTo>
                    <a:pt x="5671312" y="61214"/>
                  </a:lnTo>
                  <a:lnTo>
                    <a:pt x="5627116" y="61214"/>
                  </a:lnTo>
                  <a:lnTo>
                    <a:pt x="5627116" y="39878"/>
                  </a:lnTo>
                  <a:lnTo>
                    <a:pt x="5671312" y="39878"/>
                  </a:lnTo>
                  <a:lnTo>
                    <a:pt x="5671312" y="30099"/>
                  </a:lnTo>
                  <a:lnTo>
                    <a:pt x="5627116" y="30099"/>
                  </a:lnTo>
                  <a:lnTo>
                    <a:pt x="5627116" y="6985"/>
                  </a:lnTo>
                  <a:lnTo>
                    <a:pt x="5616194" y="6985"/>
                  </a:lnTo>
                  <a:lnTo>
                    <a:pt x="5616194" y="71120"/>
                  </a:lnTo>
                  <a:lnTo>
                    <a:pt x="5682488" y="71120"/>
                  </a:lnTo>
                  <a:lnTo>
                    <a:pt x="5682488" y="61214"/>
                  </a:lnTo>
                  <a:lnTo>
                    <a:pt x="5682488" y="44704"/>
                  </a:lnTo>
                  <a:lnTo>
                    <a:pt x="5709412" y="44704"/>
                  </a:lnTo>
                  <a:lnTo>
                    <a:pt x="5709412" y="76454"/>
                  </a:lnTo>
                  <a:lnTo>
                    <a:pt x="5720588" y="76454"/>
                  </a:lnTo>
                  <a:lnTo>
                    <a:pt x="5720588" y="44704"/>
                  </a:lnTo>
                  <a:lnTo>
                    <a:pt x="5720588" y="39878"/>
                  </a:lnTo>
                  <a:lnTo>
                    <a:pt x="5720588" y="34671"/>
                  </a:lnTo>
                  <a:lnTo>
                    <a:pt x="5720588" y="2286"/>
                  </a:lnTo>
                  <a:close/>
                </a:path>
                <a:path w="6440805" h="1043304">
                  <a:moveTo>
                    <a:pt x="5933821" y="57658"/>
                  </a:moveTo>
                  <a:lnTo>
                    <a:pt x="5896483" y="44704"/>
                  </a:lnTo>
                  <a:lnTo>
                    <a:pt x="5888672" y="39116"/>
                  </a:lnTo>
                  <a:lnTo>
                    <a:pt x="5884367" y="35026"/>
                  </a:lnTo>
                  <a:lnTo>
                    <a:pt x="5880925" y="29959"/>
                  </a:lnTo>
                  <a:lnTo>
                    <a:pt x="5879211" y="24765"/>
                  </a:lnTo>
                  <a:lnTo>
                    <a:pt x="5925185" y="24765"/>
                  </a:lnTo>
                  <a:lnTo>
                    <a:pt x="5925185" y="14859"/>
                  </a:lnTo>
                  <a:lnTo>
                    <a:pt x="5879211" y="14859"/>
                  </a:lnTo>
                  <a:lnTo>
                    <a:pt x="5879211" y="0"/>
                  </a:lnTo>
                  <a:lnTo>
                    <a:pt x="5867908" y="0"/>
                  </a:lnTo>
                  <a:lnTo>
                    <a:pt x="5867908" y="14859"/>
                  </a:lnTo>
                  <a:lnTo>
                    <a:pt x="5821680" y="14859"/>
                  </a:lnTo>
                  <a:lnTo>
                    <a:pt x="5821680" y="24765"/>
                  </a:lnTo>
                  <a:lnTo>
                    <a:pt x="5867654" y="24765"/>
                  </a:lnTo>
                  <a:lnTo>
                    <a:pt x="5865812" y="30314"/>
                  </a:lnTo>
                  <a:lnTo>
                    <a:pt x="5832411" y="53848"/>
                  </a:lnTo>
                  <a:lnTo>
                    <a:pt x="5813298" y="57912"/>
                  </a:lnTo>
                  <a:lnTo>
                    <a:pt x="5820918" y="67564"/>
                  </a:lnTo>
                  <a:lnTo>
                    <a:pt x="5863844" y="49530"/>
                  </a:lnTo>
                  <a:lnTo>
                    <a:pt x="5873496" y="39116"/>
                  </a:lnTo>
                  <a:lnTo>
                    <a:pt x="5876760" y="43091"/>
                  </a:lnTo>
                  <a:lnTo>
                    <a:pt x="5911050" y="62903"/>
                  </a:lnTo>
                  <a:lnTo>
                    <a:pt x="5926582" y="67310"/>
                  </a:lnTo>
                  <a:lnTo>
                    <a:pt x="5933821" y="57658"/>
                  </a:lnTo>
                  <a:close/>
                </a:path>
                <a:path w="6440805" h="1043304">
                  <a:moveTo>
                    <a:pt x="5940044" y="82296"/>
                  </a:moveTo>
                  <a:lnTo>
                    <a:pt x="5806821" y="82296"/>
                  </a:lnTo>
                  <a:lnTo>
                    <a:pt x="5806821" y="92202"/>
                  </a:lnTo>
                  <a:lnTo>
                    <a:pt x="5867781" y="92202"/>
                  </a:lnTo>
                  <a:lnTo>
                    <a:pt x="5867781" y="145669"/>
                  </a:lnTo>
                  <a:lnTo>
                    <a:pt x="5878957" y="145669"/>
                  </a:lnTo>
                  <a:lnTo>
                    <a:pt x="5878957" y="92202"/>
                  </a:lnTo>
                  <a:lnTo>
                    <a:pt x="5940044" y="92202"/>
                  </a:lnTo>
                  <a:lnTo>
                    <a:pt x="5940044" y="82296"/>
                  </a:lnTo>
                  <a:close/>
                </a:path>
                <a:path w="6440805" h="1043304">
                  <a:moveTo>
                    <a:pt x="6035548" y="15113"/>
                  </a:moveTo>
                  <a:lnTo>
                    <a:pt x="5968492" y="15113"/>
                  </a:lnTo>
                  <a:lnTo>
                    <a:pt x="5968492" y="25019"/>
                  </a:lnTo>
                  <a:lnTo>
                    <a:pt x="6023737" y="25019"/>
                  </a:lnTo>
                  <a:lnTo>
                    <a:pt x="6021273" y="38100"/>
                  </a:lnTo>
                  <a:lnTo>
                    <a:pt x="6002782" y="72771"/>
                  </a:lnTo>
                  <a:lnTo>
                    <a:pt x="5973419" y="97548"/>
                  </a:lnTo>
                  <a:lnTo>
                    <a:pt x="5962396" y="102870"/>
                  </a:lnTo>
                  <a:lnTo>
                    <a:pt x="5971032" y="111887"/>
                  </a:lnTo>
                  <a:lnTo>
                    <a:pt x="5998642" y="92481"/>
                  </a:lnTo>
                  <a:lnTo>
                    <a:pt x="6018619" y="69888"/>
                  </a:lnTo>
                  <a:lnTo>
                    <a:pt x="6030925" y="44094"/>
                  </a:lnTo>
                  <a:lnTo>
                    <a:pt x="6035548" y="15113"/>
                  </a:lnTo>
                  <a:close/>
                </a:path>
                <a:path w="6440805" h="1043304">
                  <a:moveTo>
                    <a:pt x="6096635" y="61468"/>
                  </a:moveTo>
                  <a:lnTo>
                    <a:pt x="6070981" y="61468"/>
                  </a:lnTo>
                  <a:lnTo>
                    <a:pt x="6070981" y="2286"/>
                  </a:lnTo>
                  <a:lnTo>
                    <a:pt x="6059805" y="2286"/>
                  </a:lnTo>
                  <a:lnTo>
                    <a:pt x="6059805" y="145808"/>
                  </a:lnTo>
                  <a:lnTo>
                    <a:pt x="6070981" y="145808"/>
                  </a:lnTo>
                  <a:lnTo>
                    <a:pt x="6070981" y="71374"/>
                  </a:lnTo>
                  <a:lnTo>
                    <a:pt x="6096635" y="71374"/>
                  </a:lnTo>
                  <a:lnTo>
                    <a:pt x="6096635" y="61468"/>
                  </a:lnTo>
                  <a:close/>
                </a:path>
                <a:path w="6440805" h="1043304">
                  <a:moveTo>
                    <a:pt x="6254369" y="16002"/>
                  </a:moveTo>
                  <a:lnTo>
                    <a:pt x="6217793" y="16002"/>
                  </a:lnTo>
                  <a:lnTo>
                    <a:pt x="6217793" y="1143"/>
                  </a:lnTo>
                  <a:lnTo>
                    <a:pt x="6206744" y="1143"/>
                  </a:lnTo>
                  <a:lnTo>
                    <a:pt x="6206744" y="16002"/>
                  </a:lnTo>
                  <a:lnTo>
                    <a:pt x="6169914" y="16002"/>
                  </a:lnTo>
                  <a:lnTo>
                    <a:pt x="6169914" y="25781"/>
                  </a:lnTo>
                  <a:lnTo>
                    <a:pt x="6254369" y="25781"/>
                  </a:lnTo>
                  <a:lnTo>
                    <a:pt x="6254369" y="16002"/>
                  </a:lnTo>
                  <a:close/>
                </a:path>
                <a:path w="6440805" h="1043304">
                  <a:moveTo>
                    <a:pt x="6259576" y="92710"/>
                  </a:moveTo>
                  <a:lnTo>
                    <a:pt x="6259131" y="84709"/>
                  </a:lnTo>
                  <a:lnTo>
                    <a:pt x="6259068" y="83439"/>
                  </a:lnTo>
                  <a:lnTo>
                    <a:pt x="6250394" y="83896"/>
                  </a:lnTo>
                  <a:lnTo>
                    <a:pt x="6240589" y="84264"/>
                  </a:lnTo>
                  <a:lnTo>
                    <a:pt x="6229629" y="84556"/>
                  </a:lnTo>
                  <a:lnTo>
                    <a:pt x="6217539" y="84709"/>
                  </a:lnTo>
                  <a:lnTo>
                    <a:pt x="6217539" y="73406"/>
                  </a:lnTo>
                  <a:lnTo>
                    <a:pt x="6227191" y="72898"/>
                  </a:lnTo>
                  <a:lnTo>
                    <a:pt x="6234557" y="70612"/>
                  </a:lnTo>
                  <a:lnTo>
                    <a:pt x="6239891" y="66802"/>
                  </a:lnTo>
                  <a:lnTo>
                    <a:pt x="6242837" y="64643"/>
                  </a:lnTo>
                  <a:lnTo>
                    <a:pt x="6245098" y="62992"/>
                  </a:lnTo>
                  <a:lnTo>
                    <a:pt x="6247765" y="58166"/>
                  </a:lnTo>
                  <a:lnTo>
                    <a:pt x="6247765" y="45720"/>
                  </a:lnTo>
                  <a:lnTo>
                    <a:pt x="6244463" y="40513"/>
                  </a:lnTo>
                  <a:lnTo>
                    <a:pt x="6243028" y="39624"/>
                  </a:lnTo>
                  <a:lnTo>
                    <a:pt x="6238113" y="36576"/>
                  </a:lnTo>
                  <a:lnTo>
                    <a:pt x="6236843" y="35928"/>
                  </a:lnTo>
                  <a:lnTo>
                    <a:pt x="6236843" y="48387"/>
                  </a:lnTo>
                  <a:lnTo>
                    <a:pt x="6236843" y="56007"/>
                  </a:lnTo>
                  <a:lnTo>
                    <a:pt x="6234684" y="59055"/>
                  </a:lnTo>
                  <a:lnTo>
                    <a:pt x="6230366" y="61341"/>
                  </a:lnTo>
                  <a:lnTo>
                    <a:pt x="6226048" y="63500"/>
                  </a:lnTo>
                  <a:lnTo>
                    <a:pt x="6219952" y="64643"/>
                  </a:lnTo>
                  <a:lnTo>
                    <a:pt x="6204458" y="64643"/>
                  </a:lnTo>
                  <a:lnTo>
                    <a:pt x="6187567" y="48387"/>
                  </a:lnTo>
                  <a:lnTo>
                    <a:pt x="6189599" y="45339"/>
                  </a:lnTo>
                  <a:lnTo>
                    <a:pt x="6197981" y="40767"/>
                  </a:lnTo>
                  <a:lnTo>
                    <a:pt x="6204077" y="39624"/>
                  </a:lnTo>
                  <a:lnTo>
                    <a:pt x="6220333" y="39624"/>
                  </a:lnTo>
                  <a:lnTo>
                    <a:pt x="6226556" y="40767"/>
                  </a:lnTo>
                  <a:lnTo>
                    <a:pt x="6234684" y="45339"/>
                  </a:lnTo>
                  <a:lnTo>
                    <a:pt x="6236843" y="48387"/>
                  </a:lnTo>
                  <a:lnTo>
                    <a:pt x="6236843" y="35928"/>
                  </a:lnTo>
                  <a:lnTo>
                    <a:pt x="6232918" y="33909"/>
                  </a:lnTo>
                  <a:lnTo>
                    <a:pt x="6226873" y="32004"/>
                  </a:lnTo>
                  <a:lnTo>
                    <a:pt x="6219876" y="30861"/>
                  </a:lnTo>
                  <a:lnTo>
                    <a:pt x="6212205" y="30480"/>
                  </a:lnTo>
                  <a:lnTo>
                    <a:pt x="6204267" y="30861"/>
                  </a:lnTo>
                  <a:lnTo>
                    <a:pt x="6176708" y="45339"/>
                  </a:lnTo>
                  <a:lnTo>
                    <a:pt x="6176708" y="58166"/>
                  </a:lnTo>
                  <a:lnTo>
                    <a:pt x="6179185" y="62865"/>
                  </a:lnTo>
                  <a:lnTo>
                    <a:pt x="6189345" y="70485"/>
                  </a:lnTo>
                  <a:lnTo>
                    <a:pt x="6196838" y="72771"/>
                  </a:lnTo>
                  <a:lnTo>
                    <a:pt x="6206617" y="73406"/>
                  </a:lnTo>
                  <a:lnTo>
                    <a:pt x="6206617" y="84963"/>
                  </a:lnTo>
                  <a:lnTo>
                    <a:pt x="6196774" y="85140"/>
                  </a:lnTo>
                  <a:lnTo>
                    <a:pt x="6164834" y="85344"/>
                  </a:lnTo>
                  <a:lnTo>
                    <a:pt x="6165850" y="94996"/>
                  </a:lnTo>
                  <a:lnTo>
                    <a:pt x="6193777" y="94856"/>
                  </a:lnTo>
                  <a:lnTo>
                    <a:pt x="6218707" y="94437"/>
                  </a:lnTo>
                  <a:lnTo>
                    <a:pt x="6240640" y="93713"/>
                  </a:lnTo>
                  <a:lnTo>
                    <a:pt x="6259576" y="92710"/>
                  </a:lnTo>
                  <a:close/>
                </a:path>
                <a:path w="6440805" h="1043304">
                  <a:moveTo>
                    <a:pt x="6279515" y="104902"/>
                  </a:moveTo>
                  <a:lnTo>
                    <a:pt x="6187059" y="104902"/>
                  </a:lnTo>
                  <a:lnTo>
                    <a:pt x="6187059" y="114554"/>
                  </a:lnTo>
                  <a:lnTo>
                    <a:pt x="6268593" y="114554"/>
                  </a:lnTo>
                  <a:lnTo>
                    <a:pt x="6268593" y="145808"/>
                  </a:lnTo>
                  <a:lnTo>
                    <a:pt x="6279515" y="145808"/>
                  </a:lnTo>
                  <a:lnTo>
                    <a:pt x="6279515" y="104902"/>
                  </a:lnTo>
                  <a:close/>
                </a:path>
                <a:path w="6440805" h="1043304">
                  <a:moveTo>
                    <a:pt x="6301105" y="53340"/>
                  </a:moveTo>
                  <a:lnTo>
                    <a:pt x="6279515" y="53340"/>
                  </a:lnTo>
                  <a:lnTo>
                    <a:pt x="6279515" y="2286"/>
                  </a:lnTo>
                  <a:lnTo>
                    <a:pt x="6268593" y="2286"/>
                  </a:lnTo>
                  <a:lnTo>
                    <a:pt x="6268593" y="97536"/>
                  </a:lnTo>
                  <a:lnTo>
                    <a:pt x="6279515" y="97536"/>
                  </a:lnTo>
                  <a:lnTo>
                    <a:pt x="6279515" y="63246"/>
                  </a:lnTo>
                  <a:lnTo>
                    <a:pt x="6301105" y="63246"/>
                  </a:lnTo>
                  <a:lnTo>
                    <a:pt x="6301105" y="53340"/>
                  </a:lnTo>
                  <a:close/>
                </a:path>
                <a:path w="6440805" h="1043304">
                  <a:moveTo>
                    <a:pt x="6403340" y="44196"/>
                  </a:moveTo>
                  <a:lnTo>
                    <a:pt x="6392418" y="17716"/>
                  </a:lnTo>
                  <a:lnTo>
                    <a:pt x="6392418" y="36195"/>
                  </a:lnTo>
                  <a:lnTo>
                    <a:pt x="6392418" y="52197"/>
                  </a:lnTo>
                  <a:lnTo>
                    <a:pt x="6389878" y="58674"/>
                  </a:lnTo>
                  <a:lnTo>
                    <a:pt x="6385052" y="63500"/>
                  </a:lnTo>
                  <a:lnTo>
                    <a:pt x="6380099" y="68326"/>
                  </a:lnTo>
                  <a:lnTo>
                    <a:pt x="6373749" y="70739"/>
                  </a:lnTo>
                  <a:lnTo>
                    <a:pt x="6357874" y="70739"/>
                  </a:lnTo>
                  <a:lnTo>
                    <a:pt x="6351524" y="68326"/>
                  </a:lnTo>
                  <a:lnTo>
                    <a:pt x="6346698" y="63500"/>
                  </a:lnTo>
                  <a:lnTo>
                    <a:pt x="6341745" y="58674"/>
                  </a:lnTo>
                  <a:lnTo>
                    <a:pt x="6339332" y="52197"/>
                  </a:lnTo>
                  <a:lnTo>
                    <a:pt x="6339332" y="36195"/>
                  </a:lnTo>
                  <a:lnTo>
                    <a:pt x="6341745" y="29718"/>
                  </a:lnTo>
                  <a:lnTo>
                    <a:pt x="6351651" y="20066"/>
                  </a:lnTo>
                  <a:lnTo>
                    <a:pt x="6358001" y="17780"/>
                  </a:lnTo>
                  <a:lnTo>
                    <a:pt x="6373749" y="17780"/>
                  </a:lnTo>
                  <a:lnTo>
                    <a:pt x="6380099" y="20066"/>
                  </a:lnTo>
                  <a:lnTo>
                    <a:pt x="6385052" y="24892"/>
                  </a:lnTo>
                  <a:lnTo>
                    <a:pt x="6389878" y="29718"/>
                  </a:lnTo>
                  <a:lnTo>
                    <a:pt x="6392418" y="36195"/>
                  </a:lnTo>
                  <a:lnTo>
                    <a:pt x="6392418" y="17716"/>
                  </a:lnTo>
                  <a:lnTo>
                    <a:pt x="6386982" y="13500"/>
                  </a:lnTo>
                  <a:lnTo>
                    <a:pt x="6380607" y="10375"/>
                  </a:lnTo>
                  <a:lnTo>
                    <a:pt x="6373558" y="8496"/>
                  </a:lnTo>
                  <a:lnTo>
                    <a:pt x="6365875" y="7874"/>
                  </a:lnTo>
                  <a:lnTo>
                    <a:pt x="6358102" y="8496"/>
                  </a:lnTo>
                  <a:lnTo>
                    <a:pt x="6328816" y="36487"/>
                  </a:lnTo>
                  <a:lnTo>
                    <a:pt x="6328156" y="44196"/>
                  </a:lnTo>
                  <a:lnTo>
                    <a:pt x="6328816" y="51917"/>
                  </a:lnTo>
                  <a:lnTo>
                    <a:pt x="6358128" y="80022"/>
                  </a:lnTo>
                  <a:lnTo>
                    <a:pt x="6365875" y="80645"/>
                  </a:lnTo>
                  <a:lnTo>
                    <a:pt x="6373533" y="80022"/>
                  </a:lnTo>
                  <a:lnTo>
                    <a:pt x="6380556" y="78143"/>
                  </a:lnTo>
                  <a:lnTo>
                    <a:pt x="6386919" y="74968"/>
                  </a:lnTo>
                  <a:lnTo>
                    <a:pt x="6392342" y="70739"/>
                  </a:lnTo>
                  <a:lnTo>
                    <a:pt x="6392672" y="70485"/>
                  </a:lnTo>
                  <a:lnTo>
                    <a:pt x="6397333" y="65062"/>
                  </a:lnTo>
                  <a:lnTo>
                    <a:pt x="6400673" y="58864"/>
                  </a:lnTo>
                  <a:lnTo>
                    <a:pt x="6402667" y="51917"/>
                  </a:lnTo>
                  <a:lnTo>
                    <a:pt x="6403340" y="44196"/>
                  </a:lnTo>
                  <a:close/>
                </a:path>
                <a:path w="6440805" h="1043304">
                  <a:moveTo>
                    <a:pt x="6436741" y="2286"/>
                  </a:moveTo>
                  <a:lnTo>
                    <a:pt x="6425565" y="2286"/>
                  </a:lnTo>
                  <a:lnTo>
                    <a:pt x="6425565" y="107188"/>
                  </a:lnTo>
                  <a:lnTo>
                    <a:pt x="6436741" y="107188"/>
                  </a:lnTo>
                  <a:lnTo>
                    <a:pt x="6436741" y="2286"/>
                  </a:lnTo>
                  <a:close/>
                </a:path>
                <a:path w="6440805" h="1043304">
                  <a:moveTo>
                    <a:pt x="6440551" y="130302"/>
                  </a:moveTo>
                  <a:lnTo>
                    <a:pt x="6357366" y="130302"/>
                  </a:lnTo>
                  <a:lnTo>
                    <a:pt x="6357366" y="93726"/>
                  </a:lnTo>
                  <a:lnTo>
                    <a:pt x="6346190" y="93726"/>
                  </a:lnTo>
                  <a:lnTo>
                    <a:pt x="6346190" y="140335"/>
                  </a:lnTo>
                  <a:lnTo>
                    <a:pt x="6440551" y="140335"/>
                  </a:lnTo>
                  <a:lnTo>
                    <a:pt x="6440551" y="130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21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3.3.1</a:t>
            </a:r>
            <a:r>
              <a:rPr dirty="0"/>
              <a:t> </a:t>
            </a:r>
            <a:r>
              <a:rPr dirty="0" spc="-165"/>
              <a:t>CSP</a:t>
            </a:r>
            <a:r>
              <a:rPr dirty="0"/>
              <a:t> 안전성 평가 사례 </a:t>
            </a:r>
            <a:r>
              <a:rPr dirty="0" spc="90"/>
              <a:t>#5</a:t>
            </a:r>
            <a:r>
              <a:rPr dirty="0" spc="-95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851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2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이용보고(실무)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3.3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CSP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안전성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Case</a:t>
            </a:r>
            <a:r>
              <a:rPr dirty="0" sz="1050" spc="-3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Study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092" y="1125600"/>
            <a:ext cx="378371" cy="1908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2961" y="1125600"/>
            <a:ext cx="1191806" cy="19088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2304" y="1125600"/>
            <a:ext cx="766826" cy="19088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17747" y="1125600"/>
            <a:ext cx="785240" cy="19088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01795" y="1125600"/>
            <a:ext cx="785113" cy="190881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5099303" y="1125600"/>
            <a:ext cx="612775" cy="200025"/>
            <a:chOff x="5099303" y="1125600"/>
            <a:chExt cx="612775" cy="200025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9303" y="1125600"/>
              <a:ext cx="548640" cy="19088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4773" y="1275714"/>
              <a:ext cx="27304" cy="49911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11011" y="1125600"/>
            <a:ext cx="771779" cy="189102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97598" y="1125600"/>
            <a:ext cx="1781809" cy="19088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08694" y="1125600"/>
            <a:ext cx="353568" cy="190881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9073895" y="1133347"/>
            <a:ext cx="380365" cy="176530"/>
            <a:chOff x="9073895" y="1133347"/>
            <a:chExt cx="380365" cy="176530"/>
          </a:xfrm>
        </p:grpSpPr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05543" y="1256537"/>
              <a:ext cx="123062" cy="5334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76587" y="1225168"/>
              <a:ext cx="177164" cy="1320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73895" y="1143507"/>
              <a:ext cx="177164" cy="14414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06305" y="1133347"/>
              <a:ext cx="119634" cy="67309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547859" y="1150619"/>
            <a:ext cx="335153" cy="150494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985247" y="1125600"/>
            <a:ext cx="154685" cy="190119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68680" y="1393824"/>
            <a:ext cx="178536" cy="190881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40130" y="1392808"/>
            <a:ext cx="566978" cy="191897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28520" y="1393824"/>
            <a:ext cx="371348" cy="190881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06167" y="1393824"/>
            <a:ext cx="574929" cy="190881"/>
          </a:xfrm>
          <a:prstGeom prst="rect">
            <a:avLst/>
          </a:prstGeom>
        </p:spPr>
      </p:pic>
      <p:grpSp>
        <p:nvGrpSpPr>
          <p:cNvPr id="32" name="object 32" descr=""/>
          <p:cNvGrpSpPr/>
          <p:nvPr/>
        </p:nvGrpSpPr>
        <p:grpSpPr>
          <a:xfrm>
            <a:off x="2786252" y="1392808"/>
            <a:ext cx="622300" cy="190500"/>
            <a:chOff x="2786252" y="1392808"/>
            <a:chExt cx="622300" cy="190500"/>
          </a:xfrm>
        </p:grpSpPr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86252" y="1392808"/>
              <a:ext cx="577214" cy="19037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86327" y="1547113"/>
              <a:ext cx="21717" cy="22098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650074" y="1805114"/>
            <a:ext cx="9600565" cy="5310505"/>
            <a:chOff x="650074" y="1805114"/>
            <a:chExt cx="9600565" cy="5310505"/>
          </a:xfrm>
        </p:grpSpPr>
        <p:sp>
          <p:nvSpPr>
            <p:cNvPr id="36" name="object 36" descr=""/>
            <p:cNvSpPr/>
            <p:nvPr/>
          </p:nvSpPr>
          <p:spPr>
            <a:xfrm>
              <a:off x="651662" y="1806688"/>
              <a:ext cx="2497455" cy="5307330"/>
            </a:xfrm>
            <a:custGeom>
              <a:avLst/>
              <a:gdLst/>
              <a:ahLst/>
              <a:cxnLst/>
              <a:rect l="l" t="t" r="r" b="b"/>
              <a:pathLst>
                <a:path w="2497455" h="5307330">
                  <a:moveTo>
                    <a:pt x="2497455" y="696087"/>
                  </a:moveTo>
                  <a:lnTo>
                    <a:pt x="0" y="696087"/>
                  </a:lnTo>
                  <a:lnTo>
                    <a:pt x="0" y="1044067"/>
                  </a:lnTo>
                  <a:lnTo>
                    <a:pt x="0" y="1044079"/>
                  </a:lnTo>
                  <a:lnTo>
                    <a:pt x="0" y="5306898"/>
                  </a:lnTo>
                  <a:lnTo>
                    <a:pt x="2497455" y="5306898"/>
                  </a:lnTo>
                  <a:lnTo>
                    <a:pt x="2497455" y="1044067"/>
                  </a:lnTo>
                  <a:lnTo>
                    <a:pt x="2497455" y="696087"/>
                  </a:lnTo>
                  <a:close/>
                </a:path>
                <a:path w="2497455" h="5307330">
                  <a:moveTo>
                    <a:pt x="2497455" y="0"/>
                  </a:moveTo>
                  <a:lnTo>
                    <a:pt x="0" y="0"/>
                  </a:lnTo>
                  <a:lnTo>
                    <a:pt x="0" y="347980"/>
                  </a:lnTo>
                  <a:lnTo>
                    <a:pt x="0" y="695972"/>
                  </a:lnTo>
                  <a:lnTo>
                    <a:pt x="2497455" y="695972"/>
                  </a:lnTo>
                  <a:lnTo>
                    <a:pt x="2497455" y="347992"/>
                  </a:lnTo>
                  <a:lnTo>
                    <a:pt x="24974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2499017" y="0"/>
                  </a:moveTo>
                  <a:lnTo>
                    <a:pt x="2499017" y="5309997"/>
                  </a:lnTo>
                </a:path>
                <a:path w="9600565" h="5310505">
                  <a:moveTo>
                    <a:pt x="0" y="349504"/>
                  </a:moveTo>
                  <a:lnTo>
                    <a:pt x="9600349" y="349504"/>
                  </a:lnTo>
                </a:path>
                <a:path w="9600565" h="5310505">
                  <a:moveTo>
                    <a:pt x="0" y="697484"/>
                  </a:moveTo>
                  <a:lnTo>
                    <a:pt x="9600349" y="697484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515610" y="2850756"/>
              <a:ext cx="2366645" cy="348615"/>
            </a:xfrm>
            <a:custGeom>
              <a:avLst/>
              <a:gdLst/>
              <a:ahLst/>
              <a:cxnLst/>
              <a:rect l="l" t="t" r="r" b="b"/>
              <a:pathLst>
                <a:path w="2366645" h="348614">
                  <a:moveTo>
                    <a:pt x="2366644" y="0"/>
                  </a:moveTo>
                  <a:lnTo>
                    <a:pt x="0" y="0"/>
                  </a:lnTo>
                  <a:lnTo>
                    <a:pt x="0" y="347992"/>
                  </a:lnTo>
                  <a:lnTo>
                    <a:pt x="2366644" y="347992"/>
                  </a:lnTo>
                  <a:lnTo>
                    <a:pt x="23666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4865535" y="1043940"/>
                  </a:moveTo>
                  <a:lnTo>
                    <a:pt x="4865535" y="1395095"/>
                  </a:lnTo>
                </a:path>
                <a:path w="9600565" h="5310505">
                  <a:moveTo>
                    <a:pt x="7232180" y="1043940"/>
                  </a:moveTo>
                  <a:lnTo>
                    <a:pt x="7232180" y="1395095"/>
                  </a:lnTo>
                </a:path>
                <a:path w="9600565" h="5310505">
                  <a:moveTo>
                    <a:pt x="0" y="1045591"/>
                  </a:moveTo>
                  <a:lnTo>
                    <a:pt x="9600349" y="1045591"/>
                  </a:lnTo>
                </a:path>
                <a:path w="9600565" h="5310505">
                  <a:moveTo>
                    <a:pt x="0" y="1393571"/>
                  </a:moveTo>
                  <a:lnTo>
                    <a:pt x="9600349" y="1393571"/>
                  </a:lnTo>
                </a:path>
                <a:path w="9600565" h="5310505">
                  <a:moveTo>
                    <a:pt x="0" y="1741551"/>
                  </a:moveTo>
                  <a:lnTo>
                    <a:pt x="9600349" y="1741551"/>
                  </a:lnTo>
                </a:path>
                <a:path w="9600565" h="5310505">
                  <a:moveTo>
                    <a:pt x="0" y="3525012"/>
                  </a:moveTo>
                  <a:lnTo>
                    <a:pt x="9600349" y="3525012"/>
                  </a:lnTo>
                </a:path>
                <a:path w="9600565" h="5310505">
                  <a:moveTo>
                    <a:pt x="0" y="4960416"/>
                  </a:moveTo>
                  <a:lnTo>
                    <a:pt x="9600349" y="4960416"/>
                  </a:lnTo>
                </a:path>
                <a:path w="9600565" h="5310505">
                  <a:moveTo>
                    <a:pt x="1587" y="0"/>
                  </a:moveTo>
                  <a:lnTo>
                    <a:pt x="1587" y="5309997"/>
                  </a:lnTo>
                </a:path>
                <a:path w="9600565" h="5310505">
                  <a:moveTo>
                    <a:pt x="9598825" y="0"/>
                  </a:moveTo>
                  <a:lnTo>
                    <a:pt x="9598825" y="5309997"/>
                  </a:lnTo>
                </a:path>
                <a:path w="9600565" h="5310505">
                  <a:moveTo>
                    <a:pt x="0" y="1524"/>
                  </a:moveTo>
                  <a:lnTo>
                    <a:pt x="9600349" y="1524"/>
                  </a:lnTo>
                </a:path>
                <a:path w="9600565" h="5310505">
                  <a:moveTo>
                    <a:pt x="0" y="5308409"/>
                  </a:moveTo>
                  <a:lnTo>
                    <a:pt x="9600349" y="5308409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658873" y="1901570"/>
              <a:ext cx="468630" cy="156210"/>
            </a:xfrm>
            <a:custGeom>
              <a:avLst/>
              <a:gdLst/>
              <a:ahLst/>
              <a:cxnLst/>
              <a:rect l="l" t="t" r="r" b="b"/>
              <a:pathLst>
                <a:path w="468630" h="156210">
                  <a:moveTo>
                    <a:pt x="417068" y="91439"/>
                  </a:moveTo>
                  <a:lnTo>
                    <a:pt x="379602" y="100456"/>
                  </a:lnTo>
                  <a:lnTo>
                    <a:pt x="366013" y="123698"/>
                  </a:lnTo>
                  <a:lnTo>
                    <a:pt x="366869" y="130581"/>
                  </a:lnTo>
                  <a:lnTo>
                    <a:pt x="405731" y="155406"/>
                  </a:lnTo>
                  <a:lnTo>
                    <a:pt x="417068" y="155955"/>
                  </a:lnTo>
                  <a:lnTo>
                    <a:pt x="428406" y="155386"/>
                  </a:lnTo>
                  <a:lnTo>
                    <a:pt x="462767" y="139318"/>
                  </a:lnTo>
                  <a:lnTo>
                    <a:pt x="406781" y="139318"/>
                  </a:lnTo>
                  <a:lnTo>
                    <a:pt x="399161" y="137922"/>
                  </a:lnTo>
                  <a:lnTo>
                    <a:pt x="389000" y="132079"/>
                  </a:lnTo>
                  <a:lnTo>
                    <a:pt x="386461" y="128397"/>
                  </a:lnTo>
                  <a:lnTo>
                    <a:pt x="386461" y="119125"/>
                  </a:lnTo>
                  <a:lnTo>
                    <a:pt x="389000" y="115442"/>
                  </a:lnTo>
                  <a:lnTo>
                    <a:pt x="393953" y="112522"/>
                  </a:lnTo>
                  <a:lnTo>
                    <a:pt x="399033" y="109474"/>
                  </a:lnTo>
                  <a:lnTo>
                    <a:pt x="406653" y="108076"/>
                  </a:lnTo>
                  <a:lnTo>
                    <a:pt x="462741" y="108076"/>
                  </a:lnTo>
                  <a:lnTo>
                    <a:pt x="460565" y="105267"/>
                  </a:lnTo>
                  <a:lnTo>
                    <a:pt x="454659" y="100456"/>
                  </a:lnTo>
                  <a:lnTo>
                    <a:pt x="447178" y="96529"/>
                  </a:lnTo>
                  <a:lnTo>
                    <a:pt x="438435" y="93710"/>
                  </a:lnTo>
                  <a:lnTo>
                    <a:pt x="428406" y="92009"/>
                  </a:lnTo>
                  <a:lnTo>
                    <a:pt x="417068" y="91439"/>
                  </a:lnTo>
                  <a:close/>
                </a:path>
                <a:path w="468630" h="156210">
                  <a:moveTo>
                    <a:pt x="462741" y="108076"/>
                  </a:moveTo>
                  <a:lnTo>
                    <a:pt x="427355" y="108076"/>
                  </a:lnTo>
                  <a:lnTo>
                    <a:pt x="435101" y="109474"/>
                  </a:lnTo>
                  <a:lnTo>
                    <a:pt x="445262" y="115315"/>
                  </a:lnTo>
                  <a:lnTo>
                    <a:pt x="447801" y="119125"/>
                  </a:lnTo>
                  <a:lnTo>
                    <a:pt x="447801" y="128397"/>
                  </a:lnTo>
                  <a:lnTo>
                    <a:pt x="445262" y="132206"/>
                  </a:lnTo>
                  <a:lnTo>
                    <a:pt x="440055" y="135000"/>
                  </a:lnTo>
                  <a:lnTo>
                    <a:pt x="434848" y="137922"/>
                  </a:lnTo>
                  <a:lnTo>
                    <a:pt x="427227" y="139318"/>
                  </a:lnTo>
                  <a:lnTo>
                    <a:pt x="462767" y="139318"/>
                  </a:lnTo>
                  <a:lnTo>
                    <a:pt x="464835" y="136651"/>
                  </a:lnTo>
                  <a:lnTo>
                    <a:pt x="467393" y="130508"/>
                  </a:lnTo>
                  <a:lnTo>
                    <a:pt x="468249" y="123698"/>
                  </a:lnTo>
                  <a:lnTo>
                    <a:pt x="467393" y="116941"/>
                  </a:lnTo>
                  <a:lnTo>
                    <a:pt x="464835" y="110791"/>
                  </a:lnTo>
                  <a:lnTo>
                    <a:pt x="462741" y="108076"/>
                  </a:lnTo>
                  <a:close/>
                </a:path>
                <a:path w="468630" h="156210">
                  <a:moveTo>
                    <a:pt x="56642" y="40004"/>
                  </a:moveTo>
                  <a:lnTo>
                    <a:pt x="19938" y="54355"/>
                  </a:lnTo>
                  <a:lnTo>
                    <a:pt x="16256" y="61722"/>
                  </a:lnTo>
                  <a:lnTo>
                    <a:pt x="16256" y="78231"/>
                  </a:lnTo>
                  <a:lnTo>
                    <a:pt x="18923" y="84709"/>
                  </a:lnTo>
                  <a:lnTo>
                    <a:pt x="24256" y="90042"/>
                  </a:lnTo>
                  <a:lnTo>
                    <a:pt x="29463" y="95376"/>
                  </a:lnTo>
                  <a:lnTo>
                    <a:pt x="36956" y="98932"/>
                  </a:lnTo>
                  <a:lnTo>
                    <a:pt x="46355" y="100456"/>
                  </a:lnTo>
                  <a:lnTo>
                    <a:pt x="46355" y="116712"/>
                  </a:lnTo>
                  <a:lnTo>
                    <a:pt x="0" y="116966"/>
                  </a:lnTo>
                  <a:lnTo>
                    <a:pt x="1905" y="133730"/>
                  </a:lnTo>
                  <a:lnTo>
                    <a:pt x="34286" y="133586"/>
                  </a:lnTo>
                  <a:lnTo>
                    <a:pt x="63595" y="133143"/>
                  </a:lnTo>
                  <a:lnTo>
                    <a:pt x="89808" y="132391"/>
                  </a:lnTo>
                  <a:lnTo>
                    <a:pt x="112902" y="131317"/>
                  </a:lnTo>
                  <a:lnTo>
                    <a:pt x="111766" y="116204"/>
                  </a:lnTo>
                  <a:lnTo>
                    <a:pt x="66675" y="116204"/>
                  </a:lnTo>
                  <a:lnTo>
                    <a:pt x="66675" y="100329"/>
                  </a:lnTo>
                  <a:lnTo>
                    <a:pt x="76200" y="98678"/>
                  </a:lnTo>
                  <a:lnTo>
                    <a:pt x="83565" y="95123"/>
                  </a:lnTo>
                  <a:lnTo>
                    <a:pt x="93269" y="84709"/>
                  </a:lnTo>
                  <a:lnTo>
                    <a:pt x="50418" y="84709"/>
                  </a:lnTo>
                  <a:lnTo>
                    <a:pt x="45465" y="83312"/>
                  </a:lnTo>
                  <a:lnTo>
                    <a:pt x="41909" y="80772"/>
                  </a:lnTo>
                  <a:lnTo>
                    <a:pt x="38353" y="78104"/>
                  </a:lnTo>
                  <a:lnTo>
                    <a:pt x="36644" y="74929"/>
                  </a:lnTo>
                  <a:lnTo>
                    <a:pt x="36575" y="66928"/>
                  </a:lnTo>
                  <a:lnTo>
                    <a:pt x="38353" y="63500"/>
                  </a:lnTo>
                  <a:lnTo>
                    <a:pt x="42037" y="60832"/>
                  </a:lnTo>
                  <a:lnTo>
                    <a:pt x="45719" y="58038"/>
                  </a:lnTo>
                  <a:lnTo>
                    <a:pt x="50545" y="56641"/>
                  </a:lnTo>
                  <a:lnTo>
                    <a:pt x="94463" y="56641"/>
                  </a:lnTo>
                  <a:lnTo>
                    <a:pt x="93090" y="53848"/>
                  </a:lnTo>
                  <a:lnTo>
                    <a:pt x="85978" y="48260"/>
                  </a:lnTo>
                  <a:lnTo>
                    <a:pt x="80144" y="44666"/>
                  </a:lnTo>
                  <a:lnTo>
                    <a:pt x="73310" y="42084"/>
                  </a:lnTo>
                  <a:lnTo>
                    <a:pt x="65476" y="40526"/>
                  </a:lnTo>
                  <a:lnTo>
                    <a:pt x="56642" y="40004"/>
                  </a:lnTo>
                  <a:close/>
                </a:path>
                <a:path w="468630" h="156210">
                  <a:moveTo>
                    <a:pt x="111632" y="114426"/>
                  </a:moveTo>
                  <a:lnTo>
                    <a:pt x="105108" y="114901"/>
                  </a:lnTo>
                  <a:lnTo>
                    <a:pt x="95440" y="115363"/>
                  </a:lnTo>
                  <a:lnTo>
                    <a:pt x="66675" y="116204"/>
                  </a:lnTo>
                  <a:lnTo>
                    <a:pt x="111766" y="116204"/>
                  </a:lnTo>
                  <a:lnTo>
                    <a:pt x="111632" y="114426"/>
                  </a:lnTo>
                  <a:close/>
                </a:path>
                <a:path w="468630" h="156210">
                  <a:moveTo>
                    <a:pt x="94463" y="56641"/>
                  </a:moveTo>
                  <a:lnTo>
                    <a:pt x="62864" y="56641"/>
                  </a:lnTo>
                  <a:lnTo>
                    <a:pt x="67818" y="58038"/>
                  </a:lnTo>
                  <a:lnTo>
                    <a:pt x="74802" y="63246"/>
                  </a:lnTo>
                  <a:lnTo>
                    <a:pt x="76581" y="66675"/>
                  </a:lnTo>
                  <a:lnTo>
                    <a:pt x="76581" y="74929"/>
                  </a:lnTo>
                  <a:lnTo>
                    <a:pt x="74802" y="78231"/>
                  </a:lnTo>
                  <a:lnTo>
                    <a:pt x="71246" y="80772"/>
                  </a:lnTo>
                  <a:lnTo>
                    <a:pt x="67690" y="83438"/>
                  </a:lnTo>
                  <a:lnTo>
                    <a:pt x="62864" y="84709"/>
                  </a:lnTo>
                  <a:lnTo>
                    <a:pt x="93269" y="84709"/>
                  </a:lnTo>
                  <a:lnTo>
                    <a:pt x="93980" y="83947"/>
                  </a:lnTo>
                  <a:lnTo>
                    <a:pt x="96646" y="77469"/>
                  </a:lnTo>
                  <a:lnTo>
                    <a:pt x="96522" y="60832"/>
                  </a:lnTo>
                  <a:lnTo>
                    <a:pt x="94463" y="56641"/>
                  </a:lnTo>
                  <a:close/>
                </a:path>
                <a:path w="468630" h="156210">
                  <a:moveTo>
                    <a:pt x="466851" y="70230"/>
                  </a:moveTo>
                  <a:lnTo>
                    <a:pt x="446658" y="70230"/>
                  </a:lnTo>
                  <a:lnTo>
                    <a:pt x="446658" y="90677"/>
                  </a:lnTo>
                  <a:lnTo>
                    <a:pt x="466851" y="90677"/>
                  </a:lnTo>
                  <a:lnTo>
                    <a:pt x="466851" y="70230"/>
                  </a:lnTo>
                  <a:close/>
                </a:path>
                <a:path w="468630" h="156210">
                  <a:moveTo>
                    <a:pt x="417068" y="9905"/>
                  </a:moveTo>
                  <a:lnTo>
                    <a:pt x="342900" y="9905"/>
                  </a:lnTo>
                  <a:lnTo>
                    <a:pt x="342900" y="81787"/>
                  </a:lnTo>
                  <a:lnTo>
                    <a:pt x="417068" y="81787"/>
                  </a:lnTo>
                  <a:lnTo>
                    <a:pt x="417068" y="70230"/>
                  </a:lnTo>
                  <a:lnTo>
                    <a:pt x="466851" y="70230"/>
                  </a:lnTo>
                  <a:lnTo>
                    <a:pt x="466851" y="64769"/>
                  </a:lnTo>
                  <a:lnTo>
                    <a:pt x="362584" y="64769"/>
                  </a:lnTo>
                  <a:lnTo>
                    <a:pt x="362584" y="26669"/>
                  </a:lnTo>
                  <a:lnTo>
                    <a:pt x="466851" y="26669"/>
                  </a:lnTo>
                  <a:lnTo>
                    <a:pt x="466851" y="22605"/>
                  </a:lnTo>
                  <a:lnTo>
                    <a:pt x="417068" y="22605"/>
                  </a:lnTo>
                  <a:lnTo>
                    <a:pt x="417068" y="9905"/>
                  </a:lnTo>
                  <a:close/>
                </a:path>
                <a:path w="468630" h="156210">
                  <a:moveTo>
                    <a:pt x="466851" y="26669"/>
                  </a:moveTo>
                  <a:lnTo>
                    <a:pt x="397382" y="26669"/>
                  </a:lnTo>
                  <a:lnTo>
                    <a:pt x="397382" y="64769"/>
                  </a:lnTo>
                  <a:lnTo>
                    <a:pt x="466851" y="64769"/>
                  </a:lnTo>
                  <a:lnTo>
                    <a:pt x="466851" y="53848"/>
                  </a:lnTo>
                  <a:lnTo>
                    <a:pt x="417068" y="53848"/>
                  </a:lnTo>
                  <a:lnTo>
                    <a:pt x="417068" y="38735"/>
                  </a:lnTo>
                  <a:lnTo>
                    <a:pt x="466851" y="38735"/>
                  </a:lnTo>
                  <a:lnTo>
                    <a:pt x="466851" y="26669"/>
                  </a:lnTo>
                  <a:close/>
                </a:path>
                <a:path w="468630" h="156210">
                  <a:moveTo>
                    <a:pt x="466851" y="38735"/>
                  </a:moveTo>
                  <a:lnTo>
                    <a:pt x="446658" y="38735"/>
                  </a:lnTo>
                  <a:lnTo>
                    <a:pt x="446658" y="53848"/>
                  </a:lnTo>
                  <a:lnTo>
                    <a:pt x="466851" y="53848"/>
                  </a:lnTo>
                  <a:lnTo>
                    <a:pt x="466851" y="38735"/>
                  </a:lnTo>
                  <a:close/>
                </a:path>
                <a:path w="468630" h="156210">
                  <a:moveTo>
                    <a:pt x="466851" y="1142"/>
                  </a:moveTo>
                  <a:lnTo>
                    <a:pt x="446658" y="1142"/>
                  </a:lnTo>
                  <a:lnTo>
                    <a:pt x="446658" y="22605"/>
                  </a:lnTo>
                  <a:lnTo>
                    <a:pt x="466851" y="22605"/>
                  </a:lnTo>
                  <a:lnTo>
                    <a:pt x="466851" y="1142"/>
                  </a:lnTo>
                  <a:close/>
                </a:path>
                <a:path w="468630" h="156210">
                  <a:moveTo>
                    <a:pt x="226313" y="11429"/>
                  </a:moveTo>
                  <a:lnTo>
                    <a:pt x="206248" y="11429"/>
                  </a:lnTo>
                  <a:lnTo>
                    <a:pt x="206248" y="41910"/>
                  </a:lnTo>
                  <a:lnTo>
                    <a:pt x="205511" y="51460"/>
                  </a:lnTo>
                  <a:lnTo>
                    <a:pt x="188279" y="87947"/>
                  </a:lnTo>
                  <a:lnTo>
                    <a:pt x="164973" y="106806"/>
                  </a:lnTo>
                  <a:lnTo>
                    <a:pt x="180594" y="120268"/>
                  </a:lnTo>
                  <a:lnTo>
                    <a:pt x="191545" y="111577"/>
                  </a:lnTo>
                  <a:lnTo>
                    <a:pt x="201152" y="101885"/>
                  </a:lnTo>
                  <a:lnTo>
                    <a:pt x="209401" y="91193"/>
                  </a:lnTo>
                  <a:lnTo>
                    <a:pt x="216281" y="79501"/>
                  </a:lnTo>
                  <a:lnTo>
                    <a:pt x="239118" y="79501"/>
                  </a:lnTo>
                  <a:lnTo>
                    <a:pt x="226353" y="41910"/>
                  </a:lnTo>
                  <a:lnTo>
                    <a:pt x="226313" y="11429"/>
                  </a:lnTo>
                  <a:close/>
                </a:path>
                <a:path w="468630" h="156210">
                  <a:moveTo>
                    <a:pt x="239118" y="79501"/>
                  </a:moveTo>
                  <a:lnTo>
                    <a:pt x="216281" y="79501"/>
                  </a:lnTo>
                  <a:lnTo>
                    <a:pt x="222569" y="89812"/>
                  </a:lnTo>
                  <a:lnTo>
                    <a:pt x="230584" y="99599"/>
                  </a:lnTo>
                  <a:lnTo>
                    <a:pt x="240337" y="108862"/>
                  </a:lnTo>
                  <a:lnTo>
                    <a:pt x="251840" y="117601"/>
                  </a:lnTo>
                  <a:lnTo>
                    <a:pt x="265938" y="102362"/>
                  </a:lnTo>
                  <a:lnTo>
                    <a:pt x="258034" y="98192"/>
                  </a:lnTo>
                  <a:lnTo>
                    <a:pt x="250713" y="92725"/>
                  </a:lnTo>
                  <a:lnTo>
                    <a:pt x="243988" y="85949"/>
                  </a:lnTo>
                  <a:lnTo>
                    <a:pt x="239118" y="79501"/>
                  </a:lnTo>
                  <a:close/>
                </a:path>
                <a:path w="468630" h="156210">
                  <a:moveTo>
                    <a:pt x="294258" y="1142"/>
                  </a:moveTo>
                  <a:lnTo>
                    <a:pt x="274193" y="1142"/>
                  </a:lnTo>
                  <a:lnTo>
                    <a:pt x="274193" y="156082"/>
                  </a:lnTo>
                  <a:lnTo>
                    <a:pt x="294258" y="156082"/>
                  </a:lnTo>
                  <a:lnTo>
                    <a:pt x="294258" y="77597"/>
                  </a:lnTo>
                  <a:lnTo>
                    <a:pt x="318515" y="77597"/>
                  </a:lnTo>
                  <a:lnTo>
                    <a:pt x="318515" y="60578"/>
                  </a:lnTo>
                  <a:lnTo>
                    <a:pt x="294258" y="60578"/>
                  </a:lnTo>
                  <a:lnTo>
                    <a:pt x="294258" y="1142"/>
                  </a:lnTo>
                  <a:close/>
                </a:path>
                <a:path w="468630" h="156210">
                  <a:moveTo>
                    <a:pt x="138556" y="1142"/>
                  </a:moveTo>
                  <a:lnTo>
                    <a:pt x="118363" y="1142"/>
                  </a:lnTo>
                  <a:lnTo>
                    <a:pt x="118363" y="156082"/>
                  </a:lnTo>
                  <a:lnTo>
                    <a:pt x="138556" y="156082"/>
                  </a:lnTo>
                  <a:lnTo>
                    <a:pt x="138556" y="1142"/>
                  </a:lnTo>
                  <a:close/>
                </a:path>
                <a:path w="468630" h="156210">
                  <a:moveTo>
                    <a:pt x="104775" y="17779"/>
                  </a:moveTo>
                  <a:lnTo>
                    <a:pt x="8255" y="17779"/>
                  </a:lnTo>
                  <a:lnTo>
                    <a:pt x="8255" y="34671"/>
                  </a:lnTo>
                  <a:lnTo>
                    <a:pt x="104775" y="34671"/>
                  </a:lnTo>
                  <a:lnTo>
                    <a:pt x="104775" y="17779"/>
                  </a:lnTo>
                  <a:close/>
                </a:path>
                <a:path w="468630" h="156210">
                  <a:moveTo>
                    <a:pt x="66675" y="0"/>
                  </a:moveTo>
                  <a:lnTo>
                    <a:pt x="46355" y="0"/>
                  </a:lnTo>
                  <a:lnTo>
                    <a:pt x="46355" y="17779"/>
                  </a:lnTo>
                  <a:lnTo>
                    <a:pt x="66675" y="17779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64281" y="1929129"/>
              <a:ext cx="87376" cy="109473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552575" y="1908555"/>
              <a:ext cx="2355215" cy="845819"/>
            </a:xfrm>
            <a:custGeom>
              <a:avLst/>
              <a:gdLst/>
              <a:ahLst/>
              <a:cxnLst/>
              <a:rect l="l" t="t" r="r" b="b"/>
              <a:pathLst>
                <a:path w="2355215" h="845819">
                  <a:moveTo>
                    <a:pt x="89662" y="696722"/>
                  </a:moveTo>
                  <a:lnTo>
                    <a:pt x="3937" y="696722"/>
                  </a:lnTo>
                  <a:lnTo>
                    <a:pt x="3937" y="713105"/>
                  </a:lnTo>
                  <a:lnTo>
                    <a:pt x="89662" y="713105"/>
                  </a:lnTo>
                  <a:lnTo>
                    <a:pt x="89662" y="696722"/>
                  </a:lnTo>
                  <a:close/>
                </a:path>
                <a:path w="2355215" h="845819">
                  <a:moveTo>
                    <a:pt x="89662" y="348742"/>
                  </a:moveTo>
                  <a:lnTo>
                    <a:pt x="3937" y="348742"/>
                  </a:lnTo>
                  <a:lnTo>
                    <a:pt x="3937" y="365125"/>
                  </a:lnTo>
                  <a:lnTo>
                    <a:pt x="89662" y="365125"/>
                  </a:lnTo>
                  <a:lnTo>
                    <a:pt x="89662" y="348742"/>
                  </a:lnTo>
                  <a:close/>
                </a:path>
                <a:path w="2355215" h="845819">
                  <a:moveTo>
                    <a:pt x="97777" y="774446"/>
                  </a:moveTo>
                  <a:lnTo>
                    <a:pt x="96431" y="759968"/>
                  </a:lnTo>
                  <a:lnTo>
                    <a:pt x="96266" y="758190"/>
                  </a:lnTo>
                  <a:lnTo>
                    <a:pt x="90170" y="759460"/>
                  </a:lnTo>
                  <a:lnTo>
                    <a:pt x="82931" y="759968"/>
                  </a:lnTo>
                  <a:lnTo>
                    <a:pt x="74790" y="759968"/>
                  </a:lnTo>
                  <a:lnTo>
                    <a:pt x="76581" y="720852"/>
                  </a:lnTo>
                  <a:lnTo>
                    <a:pt x="56896" y="720852"/>
                  </a:lnTo>
                  <a:lnTo>
                    <a:pt x="56007" y="760222"/>
                  </a:lnTo>
                  <a:lnTo>
                    <a:pt x="37973" y="760222"/>
                  </a:lnTo>
                  <a:lnTo>
                    <a:pt x="36957" y="720852"/>
                  </a:lnTo>
                  <a:lnTo>
                    <a:pt x="17018" y="720852"/>
                  </a:lnTo>
                  <a:lnTo>
                    <a:pt x="18923" y="760222"/>
                  </a:lnTo>
                  <a:lnTo>
                    <a:pt x="0" y="760222"/>
                  </a:lnTo>
                  <a:lnTo>
                    <a:pt x="0" y="776859"/>
                  </a:lnTo>
                  <a:lnTo>
                    <a:pt x="66421" y="776859"/>
                  </a:lnTo>
                  <a:lnTo>
                    <a:pt x="76517" y="776706"/>
                  </a:lnTo>
                  <a:lnTo>
                    <a:pt x="85102" y="776224"/>
                  </a:lnTo>
                  <a:lnTo>
                    <a:pt x="92189" y="775474"/>
                  </a:lnTo>
                  <a:lnTo>
                    <a:pt x="97777" y="774446"/>
                  </a:lnTo>
                  <a:close/>
                </a:path>
                <a:path w="2355215" h="845819">
                  <a:moveTo>
                    <a:pt x="97777" y="426339"/>
                  </a:moveTo>
                  <a:lnTo>
                    <a:pt x="96431" y="411988"/>
                  </a:lnTo>
                  <a:lnTo>
                    <a:pt x="96266" y="410210"/>
                  </a:lnTo>
                  <a:lnTo>
                    <a:pt x="90170" y="411480"/>
                  </a:lnTo>
                  <a:lnTo>
                    <a:pt x="82931" y="411988"/>
                  </a:lnTo>
                  <a:lnTo>
                    <a:pt x="74790" y="411988"/>
                  </a:lnTo>
                  <a:lnTo>
                    <a:pt x="76581" y="372872"/>
                  </a:lnTo>
                  <a:lnTo>
                    <a:pt x="56896" y="372872"/>
                  </a:lnTo>
                  <a:lnTo>
                    <a:pt x="56007" y="412115"/>
                  </a:lnTo>
                  <a:lnTo>
                    <a:pt x="37973" y="412115"/>
                  </a:lnTo>
                  <a:lnTo>
                    <a:pt x="36957" y="372872"/>
                  </a:lnTo>
                  <a:lnTo>
                    <a:pt x="17018" y="372872"/>
                  </a:lnTo>
                  <a:lnTo>
                    <a:pt x="18923" y="412115"/>
                  </a:lnTo>
                  <a:lnTo>
                    <a:pt x="0" y="412115"/>
                  </a:lnTo>
                  <a:lnTo>
                    <a:pt x="0" y="428752"/>
                  </a:lnTo>
                  <a:lnTo>
                    <a:pt x="66421" y="428752"/>
                  </a:lnTo>
                  <a:lnTo>
                    <a:pt x="76517" y="428612"/>
                  </a:lnTo>
                  <a:lnTo>
                    <a:pt x="85102" y="428167"/>
                  </a:lnTo>
                  <a:lnTo>
                    <a:pt x="92189" y="427418"/>
                  </a:lnTo>
                  <a:lnTo>
                    <a:pt x="97777" y="426339"/>
                  </a:lnTo>
                  <a:close/>
                </a:path>
                <a:path w="2355215" h="845819">
                  <a:moveTo>
                    <a:pt x="130810" y="690118"/>
                  </a:moveTo>
                  <a:lnTo>
                    <a:pt x="110858" y="690118"/>
                  </a:lnTo>
                  <a:lnTo>
                    <a:pt x="110858" y="717296"/>
                  </a:lnTo>
                  <a:lnTo>
                    <a:pt x="88633" y="717296"/>
                  </a:lnTo>
                  <a:lnTo>
                    <a:pt x="88633" y="731901"/>
                  </a:lnTo>
                  <a:lnTo>
                    <a:pt x="110858" y="731901"/>
                  </a:lnTo>
                  <a:lnTo>
                    <a:pt x="110858" y="739775"/>
                  </a:lnTo>
                  <a:lnTo>
                    <a:pt x="88633" y="739775"/>
                  </a:lnTo>
                  <a:lnTo>
                    <a:pt x="88633" y="754253"/>
                  </a:lnTo>
                  <a:lnTo>
                    <a:pt x="110858" y="754253"/>
                  </a:lnTo>
                  <a:lnTo>
                    <a:pt x="110858" y="781177"/>
                  </a:lnTo>
                  <a:lnTo>
                    <a:pt x="130810" y="781177"/>
                  </a:lnTo>
                  <a:lnTo>
                    <a:pt x="130810" y="690118"/>
                  </a:lnTo>
                  <a:close/>
                </a:path>
                <a:path w="2355215" h="845819">
                  <a:moveTo>
                    <a:pt x="130810" y="342138"/>
                  </a:moveTo>
                  <a:lnTo>
                    <a:pt x="110858" y="342138"/>
                  </a:lnTo>
                  <a:lnTo>
                    <a:pt x="110858" y="369316"/>
                  </a:lnTo>
                  <a:lnTo>
                    <a:pt x="88633" y="369316"/>
                  </a:lnTo>
                  <a:lnTo>
                    <a:pt x="88633" y="383921"/>
                  </a:lnTo>
                  <a:lnTo>
                    <a:pt x="110858" y="383921"/>
                  </a:lnTo>
                  <a:lnTo>
                    <a:pt x="110858" y="391795"/>
                  </a:lnTo>
                  <a:lnTo>
                    <a:pt x="88633" y="391795"/>
                  </a:lnTo>
                  <a:lnTo>
                    <a:pt x="88633" y="406273"/>
                  </a:lnTo>
                  <a:lnTo>
                    <a:pt x="110858" y="406273"/>
                  </a:lnTo>
                  <a:lnTo>
                    <a:pt x="110858" y="433197"/>
                  </a:lnTo>
                  <a:lnTo>
                    <a:pt x="130810" y="433197"/>
                  </a:lnTo>
                  <a:lnTo>
                    <a:pt x="130810" y="342138"/>
                  </a:lnTo>
                  <a:close/>
                </a:path>
                <a:path w="2355215" h="845819">
                  <a:moveTo>
                    <a:pt x="134366" y="813816"/>
                  </a:moveTo>
                  <a:lnTo>
                    <a:pt x="113919" y="787488"/>
                  </a:lnTo>
                  <a:lnTo>
                    <a:pt x="113919" y="813816"/>
                  </a:lnTo>
                  <a:lnTo>
                    <a:pt x="111887" y="820394"/>
                  </a:lnTo>
                  <a:lnTo>
                    <a:pt x="105803" y="825080"/>
                  </a:lnTo>
                  <a:lnTo>
                    <a:pt x="95643" y="827874"/>
                  </a:lnTo>
                  <a:lnTo>
                    <a:pt x="81407" y="828802"/>
                  </a:lnTo>
                  <a:lnTo>
                    <a:pt x="67310" y="827874"/>
                  </a:lnTo>
                  <a:lnTo>
                    <a:pt x="57226" y="825080"/>
                  </a:lnTo>
                  <a:lnTo>
                    <a:pt x="51168" y="820394"/>
                  </a:lnTo>
                  <a:lnTo>
                    <a:pt x="49149" y="813816"/>
                  </a:lnTo>
                  <a:lnTo>
                    <a:pt x="51168" y="807326"/>
                  </a:lnTo>
                  <a:lnTo>
                    <a:pt x="57226" y="802678"/>
                  </a:lnTo>
                  <a:lnTo>
                    <a:pt x="67310" y="799896"/>
                  </a:lnTo>
                  <a:lnTo>
                    <a:pt x="81407" y="798957"/>
                  </a:lnTo>
                  <a:lnTo>
                    <a:pt x="95643" y="799896"/>
                  </a:lnTo>
                  <a:lnTo>
                    <a:pt x="105803" y="802678"/>
                  </a:lnTo>
                  <a:lnTo>
                    <a:pt x="111887" y="807326"/>
                  </a:lnTo>
                  <a:lnTo>
                    <a:pt x="113919" y="813816"/>
                  </a:lnTo>
                  <a:lnTo>
                    <a:pt x="113919" y="787488"/>
                  </a:lnTo>
                  <a:lnTo>
                    <a:pt x="113042" y="787057"/>
                  </a:lnTo>
                  <a:lnTo>
                    <a:pt x="103974" y="784479"/>
                  </a:lnTo>
                  <a:lnTo>
                    <a:pt x="93421" y="782955"/>
                  </a:lnTo>
                  <a:lnTo>
                    <a:pt x="81407" y="782447"/>
                  </a:lnTo>
                  <a:lnTo>
                    <a:pt x="69545" y="782980"/>
                  </a:lnTo>
                  <a:lnTo>
                    <a:pt x="32245" y="800862"/>
                  </a:lnTo>
                  <a:lnTo>
                    <a:pt x="28829" y="813816"/>
                  </a:lnTo>
                  <a:lnTo>
                    <a:pt x="29641" y="820991"/>
                  </a:lnTo>
                  <a:lnTo>
                    <a:pt x="69138" y="844791"/>
                  </a:lnTo>
                  <a:lnTo>
                    <a:pt x="81407" y="845312"/>
                  </a:lnTo>
                  <a:lnTo>
                    <a:pt x="93357" y="844791"/>
                  </a:lnTo>
                  <a:lnTo>
                    <a:pt x="129463" y="828802"/>
                  </a:lnTo>
                  <a:lnTo>
                    <a:pt x="130873" y="827062"/>
                  </a:lnTo>
                  <a:lnTo>
                    <a:pt x="133426" y="820991"/>
                  </a:lnTo>
                  <a:lnTo>
                    <a:pt x="133540" y="820394"/>
                  </a:lnTo>
                  <a:lnTo>
                    <a:pt x="134366" y="813816"/>
                  </a:lnTo>
                  <a:close/>
                </a:path>
                <a:path w="2355215" h="845819">
                  <a:moveTo>
                    <a:pt x="134366" y="465836"/>
                  </a:moveTo>
                  <a:lnTo>
                    <a:pt x="113919" y="439508"/>
                  </a:lnTo>
                  <a:lnTo>
                    <a:pt x="113919" y="465836"/>
                  </a:lnTo>
                  <a:lnTo>
                    <a:pt x="111887" y="472414"/>
                  </a:lnTo>
                  <a:lnTo>
                    <a:pt x="105803" y="477100"/>
                  </a:lnTo>
                  <a:lnTo>
                    <a:pt x="95643" y="479894"/>
                  </a:lnTo>
                  <a:lnTo>
                    <a:pt x="81407" y="480822"/>
                  </a:lnTo>
                  <a:lnTo>
                    <a:pt x="67310" y="479894"/>
                  </a:lnTo>
                  <a:lnTo>
                    <a:pt x="57226" y="477100"/>
                  </a:lnTo>
                  <a:lnTo>
                    <a:pt x="51168" y="472414"/>
                  </a:lnTo>
                  <a:lnTo>
                    <a:pt x="49149" y="465836"/>
                  </a:lnTo>
                  <a:lnTo>
                    <a:pt x="51168" y="459320"/>
                  </a:lnTo>
                  <a:lnTo>
                    <a:pt x="57226" y="454634"/>
                  </a:lnTo>
                  <a:lnTo>
                    <a:pt x="67310" y="451802"/>
                  </a:lnTo>
                  <a:lnTo>
                    <a:pt x="81407" y="450850"/>
                  </a:lnTo>
                  <a:lnTo>
                    <a:pt x="95643" y="451802"/>
                  </a:lnTo>
                  <a:lnTo>
                    <a:pt x="105803" y="454634"/>
                  </a:lnTo>
                  <a:lnTo>
                    <a:pt x="111887" y="459320"/>
                  </a:lnTo>
                  <a:lnTo>
                    <a:pt x="113919" y="465836"/>
                  </a:lnTo>
                  <a:lnTo>
                    <a:pt x="113919" y="439508"/>
                  </a:lnTo>
                  <a:lnTo>
                    <a:pt x="113042" y="439077"/>
                  </a:lnTo>
                  <a:lnTo>
                    <a:pt x="103974" y="436499"/>
                  </a:lnTo>
                  <a:lnTo>
                    <a:pt x="93421" y="434975"/>
                  </a:lnTo>
                  <a:lnTo>
                    <a:pt x="81407" y="434467"/>
                  </a:lnTo>
                  <a:lnTo>
                    <a:pt x="69545" y="435000"/>
                  </a:lnTo>
                  <a:lnTo>
                    <a:pt x="32245" y="452882"/>
                  </a:lnTo>
                  <a:lnTo>
                    <a:pt x="28829" y="465836"/>
                  </a:lnTo>
                  <a:lnTo>
                    <a:pt x="29641" y="472960"/>
                  </a:lnTo>
                  <a:lnTo>
                    <a:pt x="69138" y="496811"/>
                  </a:lnTo>
                  <a:lnTo>
                    <a:pt x="81407" y="497332"/>
                  </a:lnTo>
                  <a:lnTo>
                    <a:pt x="93357" y="496811"/>
                  </a:lnTo>
                  <a:lnTo>
                    <a:pt x="129451" y="480822"/>
                  </a:lnTo>
                  <a:lnTo>
                    <a:pt x="130873" y="479069"/>
                  </a:lnTo>
                  <a:lnTo>
                    <a:pt x="133438" y="472960"/>
                  </a:lnTo>
                  <a:lnTo>
                    <a:pt x="133540" y="472414"/>
                  </a:lnTo>
                  <a:lnTo>
                    <a:pt x="134366" y="465836"/>
                  </a:lnTo>
                  <a:close/>
                </a:path>
                <a:path w="2355215" h="845819">
                  <a:moveTo>
                    <a:pt x="248412" y="703453"/>
                  </a:moveTo>
                  <a:lnTo>
                    <a:pt x="171577" y="703453"/>
                  </a:lnTo>
                  <a:lnTo>
                    <a:pt x="171577" y="720344"/>
                  </a:lnTo>
                  <a:lnTo>
                    <a:pt x="225425" y="720344"/>
                  </a:lnTo>
                  <a:lnTo>
                    <a:pt x="217424" y="743216"/>
                  </a:lnTo>
                  <a:lnTo>
                    <a:pt x="204279" y="763612"/>
                  </a:lnTo>
                  <a:lnTo>
                    <a:pt x="185991" y="781558"/>
                  </a:lnTo>
                  <a:lnTo>
                    <a:pt x="162560" y="797052"/>
                  </a:lnTo>
                  <a:lnTo>
                    <a:pt x="177673" y="811149"/>
                  </a:lnTo>
                  <a:lnTo>
                    <a:pt x="206222" y="789571"/>
                  </a:lnTo>
                  <a:lnTo>
                    <a:pt x="227520" y="764451"/>
                  </a:lnTo>
                  <a:lnTo>
                    <a:pt x="241566" y="735749"/>
                  </a:lnTo>
                  <a:lnTo>
                    <a:pt x="248412" y="703453"/>
                  </a:lnTo>
                  <a:close/>
                </a:path>
                <a:path w="2355215" h="845819">
                  <a:moveTo>
                    <a:pt x="248412" y="355473"/>
                  </a:moveTo>
                  <a:lnTo>
                    <a:pt x="171577" y="355473"/>
                  </a:lnTo>
                  <a:lnTo>
                    <a:pt x="171577" y="372364"/>
                  </a:lnTo>
                  <a:lnTo>
                    <a:pt x="225425" y="372364"/>
                  </a:lnTo>
                  <a:lnTo>
                    <a:pt x="217424" y="395236"/>
                  </a:lnTo>
                  <a:lnTo>
                    <a:pt x="204279" y="415632"/>
                  </a:lnTo>
                  <a:lnTo>
                    <a:pt x="185991" y="433578"/>
                  </a:lnTo>
                  <a:lnTo>
                    <a:pt x="162560" y="449072"/>
                  </a:lnTo>
                  <a:lnTo>
                    <a:pt x="177673" y="463169"/>
                  </a:lnTo>
                  <a:lnTo>
                    <a:pt x="206222" y="441579"/>
                  </a:lnTo>
                  <a:lnTo>
                    <a:pt x="227520" y="416420"/>
                  </a:lnTo>
                  <a:lnTo>
                    <a:pt x="241566" y="387718"/>
                  </a:lnTo>
                  <a:lnTo>
                    <a:pt x="248412" y="355473"/>
                  </a:lnTo>
                  <a:close/>
                </a:path>
                <a:path w="2355215" h="845819">
                  <a:moveTo>
                    <a:pt x="312039" y="751205"/>
                  </a:moveTo>
                  <a:lnTo>
                    <a:pt x="288036" y="751205"/>
                  </a:lnTo>
                  <a:lnTo>
                    <a:pt x="288036" y="690118"/>
                  </a:lnTo>
                  <a:lnTo>
                    <a:pt x="267843" y="690118"/>
                  </a:lnTo>
                  <a:lnTo>
                    <a:pt x="267843" y="845058"/>
                  </a:lnTo>
                  <a:lnTo>
                    <a:pt x="288036" y="845058"/>
                  </a:lnTo>
                  <a:lnTo>
                    <a:pt x="288036" y="768096"/>
                  </a:lnTo>
                  <a:lnTo>
                    <a:pt x="312039" y="768096"/>
                  </a:lnTo>
                  <a:lnTo>
                    <a:pt x="312039" y="751205"/>
                  </a:lnTo>
                  <a:close/>
                </a:path>
                <a:path w="2355215" h="845819">
                  <a:moveTo>
                    <a:pt x="312039" y="403225"/>
                  </a:moveTo>
                  <a:lnTo>
                    <a:pt x="288036" y="403225"/>
                  </a:lnTo>
                  <a:lnTo>
                    <a:pt x="288036" y="342138"/>
                  </a:lnTo>
                  <a:lnTo>
                    <a:pt x="267843" y="342138"/>
                  </a:lnTo>
                  <a:lnTo>
                    <a:pt x="267843" y="497078"/>
                  </a:lnTo>
                  <a:lnTo>
                    <a:pt x="288036" y="497078"/>
                  </a:lnTo>
                  <a:lnTo>
                    <a:pt x="288036" y="420116"/>
                  </a:lnTo>
                  <a:lnTo>
                    <a:pt x="312039" y="420116"/>
                  </a:lnTo>
                  <a:lnTo>
                    <a:pt x="312039" y="403225"/>
                  </a:lnTo>
                  <a:close/>
                </a:path>
                <a:path w="2355215" h="845819">
                  <a:moveTo>
                    <a:pt x="458724" y="799338"/>
                  </a:moveTo>
                  <a:lnTo>
                    <a:pt x="457504" y="785114"/>
                  </a:lnTo>
                  <a:lnTo>
                    <a:pt x="457327" y="782955"/>
                  </a:lnTo>
                  <a:lnTo>
                    <a:pt x="448741" y="783882"/>
                  </a:lnTo>
                  <a:lnTo>
                    <a:pt x="439953" y="784567"/>
                  </a:lnTo>
                  <a:lnTo>
                    <a:pt x="430923" y="784974"/>
                  </a:lnTo>
                  <a:lnTo>
                    <a:pt x="421640" y="785114"/>
                  </a:lnTo>
                  <a:lnTo>
                    <a:pt x="412623" y="785114"/>
                  </a:lnTo>
                  <a:lnTo>
                    <a:pt x="412623" y="720217"/>
                  </a:lnTo>
                  <a:lnTo>
                    <a:pt x="454025" y="720217"/>
                  </a:lnTo>
                  <a:lnTo>
                    <a:pt x="454025" y="703326"/>
                  </a:lnTo>
                  <a:lnTo>
                    <a:pt x="392938" y="703326"/>
                  </a:lnTo>
                  <a:lnTo>
                    <a:pt x="392938" y="802005"/>
                  </a:lnTo>
                  <a:lnTo>
                    <a:pt x="412889" y="801839"/>
                  </a:lnTo>
                  <a:lnTo>
                    <a:pt x="430491" y="801344"/>
                  </a:lnTo>
                  <a:lnTo>
                    <a:pt x="445757" y="800506"/>
                  </a:lnTo>
                  <a:lnTo>
                    <a:pt x="458724" y="799338"/>
                  </a:lnTo>
                  <a:close/>
                </a:path>
                <a:path w="2355215" h="845819">
                  <a:moveTo>
                    <a:pt x="509676" y="348742"/>
                  </a:moveTo>
                  <a:lnTo>
                    <a:pt x="408813" y="348742"/>
                  </a:lnTo>
                  <a:lnTo>
                    <a:pt x="408813" y="363982"/>
                  </a:lnTo>
                  <a:lnTo>
                    <a:pt x="408813" y="365252"/>
                  </a:lnTo>
                  <a:lnTo>
                    <a:pt x="489648" y="365252"/>
                  </a:lnTo>
                  <a:lnTo>
                    <a:pt x="489648" y="374142"/>
                  </a:lnTo>
                  <a:lnTo>
                    <a:pt x="489483" y="374142"/>
                  </a:lnTo>
                  <a:lnTo>
                    <a:pt x="489483" y="379222"/>
                  </a:lnTo>
                  <a:lnTo>
                    <a:pt x="489254" y="379222"/>
                  </a:lnTo>
                  <a:lnTo>
                    <a:pt x="489254" y="385572"/>
                  </a:lnTo>
                  <a:lnTo>
                    <a:pt x="488861" y="385572"/>
                  </a:lnTo>
                  <a:lnTo>
                    <a:pt x="488861" y="394462"/>
                  </a:lnTo>
                  <a:lnTo>
                    <a:pt x="488530" y="394462"/>
                  </a:lnTo>
                  <a:lnTo>
                    <a:pt x="488530" y="397002"/>
                  </a:lnTo>
                  <a:lnTo>
                    <a:pt x="487959" y="397002"/>
                  </a:lnTo>
                  <a:lnTo>
                    <a:pt x="487959" y="410972"/>
                  </a:lnTo>
                  <a:lnTo>
                    <a:pt x="507504" y="410972"/>
                  </a:lnTo>
                  <a:lnTo>
                    <a:pt x="507504" y="397002"/>
                  </a:lnTo>
                  <a:lnTo>
                    <a:pt x="508101" y="397002"/>
                  </a:lnTo>
                  <a:lnTo>
                    <a:pt x="508101" y="394462"/>
                  </a:lnTo>
                  <a:lnTo>
                    <a:pt x="508419" y="394462"/>
                  </a:lnTo>
                  <a:lnTo>
                    <a:pt x="508419" y="385572"/>
                  </a:lnTo>
                  <a:lnTo>
                    <a:pt x="508838" y="385572"/>
                  </a:lnTo>
                  <a:lnTo>
                    <a:pt x="508838" y="379222"/>
                  </a:lnTo>
                  <a:lnTo>
                    <a:pt x="509117" y="379222"/>
                  </a:lnTo>
                  <a:lnTo>
                    <a:pt x="509117" y="374142"/>
                  </a:lnTo>
                  <a:lnTo>
                    <a:pt x="509358" y="374142"/>
                  </a:lnTo>
                  <a:lnTo>
                    <a:pt x="509358" y="365252"/>
                  </a:lnTo>
                  <a:lnTo>
                    <a:pt x="509549" y="365252"/>
                  </a:lnTo>
                  <a:lnTo>
                    <a:pt x="509549" y="363982"/>
                  </a:lnTo>
                  <a:lnTo>
                    <a:pt x="509676" y="363982"/>
                  </a:lnTo>
                  <a:lnTo>
                    <a:pt x="509676" y="348742"/>
                  </a:lnTo>
                  <a:close/>
                </a:path>
                <a:path w="2355215" h="845819">
                  <a:moveTo>
                    <a:pt x="521843" y="690118"/>
                  </a:moveTo>
                  <a:lnTo>
                    <a:pt x="501904" y="690118"/>
                  </a:lnTo>
                  <a:lnTo>
                    <a:pt x="501904" y="750697"/>
                  </a:lnTo>
                  <a:lnTo>
                    <a:pt x="487807" y="750697"/>
                  </a:lnTo>
                  <a:lnTo>
                    <a:pt x="487807" y="693166"/>
                  </a:lnTo>
                  <a:lnTo>
                    <a:pt x="467995" y="693166"/>
                  </a:lnTo>
                  <a:lnTo>
                    <a:pt x="467995" y="840486"/>
                  </a:lnTo>
                  <a:lnTo>
                    <a:pt x="487807" y="840486"/>
                  </a:lnTo>
                  <a:lnTo>
                    <a:pt x="487807" y="767588"/>
                  </a:lnTo>
                  <a:lnTo>
                    <a:pt x="501904" y="767588"/>
                  </a:lnTo>
                  <a:lnTo>
                    <a:pt x="501904" y="845058"/>
                  </a:lnTo>
                  <a:lnTo>
                    <a:pt x="521843" y="845058"/>
                  </a:lnTo>
                  <a:lnTo>
                    <a:pt x="521843" y="767588"/>
                  </a:lnTo>
                  <a:lnTo>
                    <a:pt x="521843" y="750697"/>
                  </a:lnTo>
                  <a:lnTo>
                    <a:pt x="521843" y="690118"/>
                  </a:lnTo>
                  <a:close/>
                </a:path>
                <a:path w="2355215" h="845819">
                  <a:moveTo>
                    <a:pt x="530860" y="411480"/>
                  </a:moveTo>
                  <a:lnTo>
                    <a:pt x="386969" y="411480"/>
                  </a:lnTo>
                  <a:lnTo>
                    <a:pt x="386969" y="428625"/>
                  </a:lnTo>
                  <a:lnTo>
                    <a:pt x="447548" y="428625"/>
                  </a:lnTo>
                  <a:lnTo>
                    <a:pt x="447548" y="497078"/>
                  </a:lnTo>
                  <a:lnTo>
                    <a:pt x="467741" y="497078"/>
                  </a:lnTo>
                  <a:lnTo>
                    <a:pt x="467741" y="428625"/>
                  </a:lnTo>
                  <a:lnTo>
                    <a:pt x="530860" y="428625"/>
                  </a:lnTo>
                  <a:lnTo>
                    <a:pt x="530860" y="411480"/>
                  </a:lnTo>
                  <a:close/>
                </a:path>
                <a:path w="2355215" h="845819">
                  <a:moveTo>
                    <a:pt x="646430" y="757809"/>
                  </a:moveTo>
                  <a:lnTo>
                    <a:pt x="614032" y="734466"/>
                  </a:lnTo>
                  <a:lnTo>
                    <a:pt x="607822" y="694944"/>
                  </a:lnTo>
                  <a:lnTo>
                    <a:pt x="587629" y="694944"/>
                  </a:lnTo>
                  <a:lnTo>
                    <a:pt x="587629" y="714248"/>
                  </a:lnTo>
                  <a:lnTo>
                    <a:pt x="586955" y="721537"/>
                  </a:lnTo>
                  <a:lnTo>
                    <a:pt x="564476" y="754888"/>
                  </a:lnTo>
                  <a:lnTo>
                    <a:pt x="548894" y="764032"/>
                  </a:lnTo>
                  <a:lnTo>
                    <a:pt x="563626" y="778510"/>
                  </a:lnTo>
                  <a:lnTo>
                    <a:pt x="595376" y="749935"/>
                  </a:lnTo>
                  <a:lnTo>
                    <a:pt x="598170" y="744474"/>
                  </a:lnTo>
                  <a:lnTo>
                    <a:pt x="604596" y="753033"/>
                  </a:lnTo>
                  <a:lnTo>
                    <a:pt x="612622" y="760768"/>
                  </a:lnTo>
                  <a:lnTo>
                    <a:pt x="622261" y="767702"/>
                  </a:lnTo>
                  <a:lnTo>
                    <a:pt x="633476" y="773811"/>
                  </a:lnTo>
                  <a:lnTo>
                    <a:pt x="646430" y="757809"/>
                  </a:lnTo>
                  <a:close/>
                </a:path>
                <a:path w="2355215" h="845819">
                  <a:moveTo>
                    <a:pt x="673735" y="345821"/>
                  </a:moveTo>
                  <a:lnTo>
                    <a:pt x="653669" y="345821"/>
                  </a:lnTo>
                  <a:lnTo>
                    <a:pt x="653669" y="360172"/>
                  </a:lnTo>
                  <a:lnTo>
                    <a:pt x="593344" y="360172"/>
                  </a:lnTo>
                  <a:lnTo>
                    <a:pt x="593344" y="346202"/>
                  </a:lnTo>
                  <a:lnTo>
                    <a:pt x="573278" y="346202"/>
                  </a:lnTo>
                  <a:lnTo>
                    <a:pt x="573278" y="360172"/>
                  </a:lnTo>
                  <a:lnTo>
                    <a:pt x="573278" y="376682"/>
                  </a:lnTo>
                  <a:lnTo>
                    <a:pt x="573278" y="389382"/>
                  </a:lnTo>
                  <a:lnTo>
                    <a:pt x="573278" y="405892"/>
                  </a:lnTo>
                  <a:lnTo>
                    <a:pt x="673735" y="405892"/>
                  </a:lnTo>
                  <a:lnTo>
                    <a:pt x="673735" y="389382"/>
                  </a:lnTo>
                  <a:lnTo>
                    <a:pt x="673735" y="377190"/>
                  </a:lnTo>
                  <a:lnTo>
                    <a:pt x="653669" y="377190"/>
                  </a:lnTo>
                  <a:lnTo>
                    <a:pt x="653669" y="389382"/>
                  </a:lnTo>
                  <a:lnTo>
                    <a:pt x="593344" y="389382"/>
                  </a:lnTo>
                  <a:lnTo>
                    <a:pt x="593344" y="376682"/>
                  </a:lnTo>
                  <a:lnTo>
                    <a:pt x="673735" y="376682"/>
                  </a:lnTo>
                  <a:lnTo>
                    <a:pt x="673735" y="360680"/>
                  </a:lnTo>
                  <a:lnTo>
                    <a:pt x="673735" y="360172"/>
                  </a:lnTo>
                  <a:lnTo>
                    <a:pt x="673735" y="345821"/>
                  </a:lnTo>
                  <a:close/>
                </a:path>
                <a:path w="2355215" h="845819">
                  <a:moveTo>
                    <a:pt x="676275" y="475742"/>
                  </a:moveTo>
                  <a:lnTo>
                    <a:pt x="592963" y="475742"/>
                  </a:lnTo>
                  <a:lnTo>
                    <a:pt x="592963" y="446532"/>
                  </a:lnTo>
                  <a:lnTo>
                    <a:pt x="572770" y="446532"/>
                  </a:lnTo>
                  <a:lnTo>
                    <a:pt x="572770" y="475742"/>
                  </a:lnTo>
                  <a:lnTo>
                    <a:pt x="572770" y="493522"/>
                  </a:lnTo>
                  <a:lnTo>
                    <a:pt x="676275" y="493522"/>
                  </a:lnTo>
                  <a:lnTo>
                    <a:pt x="676275" y="475742"/>
                  </a:lnTo>
                  <a:close/>
                </a:path>
                <a:path w="2355215" h="845819">
                  <a:moveTo>
                    <a:pt x="678942" y="813562"/>
                  </a:moveTo>
                  <a:lnTo>
                    <a:pt x="678078" y="806894"/>
                  </a:lnTo>
                  <a:lnTo>
                    <a:pt x="675525" y="800963"/>
                  </a:lnTo>
                  <a:lnTo>
                    <a:pt x="674509" y="799719"/>
                  </a:lnTo>
                  <a:lnTo>
                    <a:pt x="671271" y="795743"/>
                  </a:lnTo>
                  <a:lnTo>
                    <a:pt x="665353" y="791210"/>
                  </a:lnTo>
                  <a:lnTo>
                    <a:pt x="658241" y="787768"/>
                  </a:lnTo>
                  <a:lnTo>
                    <a:pt x="658241" y="813562"/>
                  </a:lnTo>
                  <a:lnTo>
                    <a:pt x="656285" y="819734"/>
                  </a:lnTo>
                  <a:lnTo>
                    <a:pt x="650455" y="824141"/>
                  </a:lnTo>
                  <a:lnTo>
                    <a:pt x="640765" y="826782"/>
                  </a:lnTo>
                  <a:lnTo>
                    <a:pt x="627253" y="827659"/>
                  </a:lnTo>
                  <a:lnTo>
                    <a:pt x="613765" y="826782"/>
                  </a:lnTo>
                  <a:lnTo>
                    <a:pt x="604164" y="824141"/>
                  </a:lnTo>
                  <a:lnTo>
                    <a:pt x="598424" y="819734"/>
                  </a:lnTo>
                  <a:lnTo>
                    <a:pt x="596519" y="813562"/>
                  </a:lnTo>
                  <a:lnTo>
                    <a:pt x="598424" y="807491"/>
                  </a:lnTo>
                  <a:lnTo>
                    <a:pt x="604164" y="803173"/>
                  </a:lnTo>
                  <a:lnTo>
                    <a:pt x="613765" y="800582"/>
                  </a:lnTo>
                  <a:lnTo>
                    <a:pt x="627253" y="799719"/>
                  </a:lnTo>
                  <a:lnTo>
                    <a:pt x="640765" y="800582"/>
                  </a:lnTo>
                  <a:lnTo>
                    <a:pt x="650455" y="803173"/>
                  </a:lnTo>
                  <a:lnTo>
                    <a:pt x="656285" y="807491"/>
                  </a:lnTo>
                  <a:lnTo>
                    <a:pt x="658241" y="813562"/>
                  </a:lnTo>
                  <a:lnTo>
                    <a:pt x="658241" y="787768"/>
                  </a:lnTo>
                  <a:lnTo>
                    <a:pt x="657821" y="787565"/>
                  </a:lnTo>
                  <a:lnTo>
                    <a:pt x="648970" y="784987"/>
                  </a:lnTo>
                  <a:lnTo>
                    <a:pt x="638771" y="783463"/>
                  </a:lnTo>
                  <a:lnTo>
                    <a:pt x="627253" y="782955"/>
                  </a:lnTo>
                  <a:lnTo>
                    <a:pt x="615721" y="783488"/>
                  </a:lnTo>
                  <a:lnTo>
                    <a:pt x="578993" y="801014"/>
                  </a:lnTo>
                  <a:lnTo>
                    <a:pt x="575564" y="813562"/>
                  </a:lnTo>
                  <a:lnTo>
                    <a:pt x="576338" y="819734"/>
                  </a:lnTo>
                  <a:lnTo>
                    <a:pt x="615581" y="843902"/>
                  </a:lnTo>
                  <a:lnTo>
                    <a:pt x="627253" y="844423"/>
                  </a:lnTo>
                  <a:lnTo>
                    <a:pt x="638848" y="843902"/>
                  </a:lnTo>
                  <a:lnTo>
                    <a:pt x="674370" y="827659"/>
                  </a:lnTo>
                  <a:lnTo>
                    <a:pt x="675525" y="826236"/>
                  </a:lnTo>
                  <a:lnTo>
                    <a:pt x="678078" y="820254"/>
                  </a:lnTo>
                  <a:lnTo>
                    <a:pt x="678942" y="813562"/>
                  </a:lnTo>
                  <a:close/>
                </a:path>
                <a:path w="2355215" h="845819">
                  <a:moveTo>
                    <a:pt x="695452" y="418719"/>
                  </a:moveTo>
                  <a:lnTo>
                    <a:pt x="551561" y="418719"/>
                  </a:lnTo>
                  <a:lnTo>
                    <a:pt x="551561" y="435737"/>
                  </a:lnTo>
                  <a:lnTo>
                    <a:pt x="613283" y="435737"/>
                  </a:lnTo>
                  <a:lnTo>
                    <a:pt x="613283" y="465709"/>
                  </a:lnTo>
                  <a:lnTo>
                    <a:pt x="633476" y="465709"/>
                  </a:lnTo>
                  <a:lnTo>
                    <a:pt x="633476" y="435737"/>
                  </a:lnTo>
                  <a:lnTo>
                    <a:pt x="695452" y="435737"/>
                  </a:lnTo>
                  <a:lnTo>
                    <a:pt x="695452" y="418719"/>
                  </a:lnTo>
                  <a:close/>
                </a:path>
                <a:path w="2355215" h="845819">
                  <a:moveTo>
                    <a:pt x="700024" y="728091"/>
                  </a:moveTo>
                  <a:lnTo>
                    <a:pt x="676402" y="728091"/>
                  </a:lnTo>
                  <a:lnTo>
                    <a:pt x="676402" y="690118"/>
                  </a:lnTo>
                  <a:lnTo>
                    <a:pt x="656209" y="690118"/>
                  </a:lnTo>
                  <a:lnTo>
                    <a:pt x="656209" y="780542"/>
                  </a:lnTo>
                  <a:lnTo>
                    <a:pt x="676402" y="780542"/>
                  </a:lnTo>
                  <a:lnTo>
                    <a:pt x="676402" y="745109"/>
                  </a:lnTo>
                  <a:lnTo>
                    <a:pt x="700024" y="745109"/>
                  </a:lnTo>
                  <a:lnTo>
                    <a:pt x="700024" y="728091"/>
                  </a:lnTo>
                  <a:close/>
                </a:path>
                <a:path w="2355215" h="845819">
                  <a:moveTo>
                    <a:pt x="1819402" y="454914"/>
                  </a:moveTo>
                  <a:lnTo>
                    <a:pt x="1815465" y="448437"/>
                  </a:lnTo>
                  <a:lnTo>
                    <a:pt x="1811350" y="446024"/>
                  </a:lnTo>
                  <a:lnTo>
                    <a:pt x="1807845" y="443966"/>
                  </a:lnTo>
                  <a:lnTo>
                    <a:pt x="1807845" y="457708"/>
                  </a:lnTo>
                  <a:lnTo>
                    <a:pt x="1807845" y="468630"/>
                  </a:lnTo>
                  <a:lnTo>
                    <a:pt x="1804924" y="472821"/>
                  </a:lnTo>
                  <a:lnTo>
                    <a:pt x="1773428" y="480568"/>
                  </a:lnTo>
                  <a:lnTo>
                    <a:pt x="1765465" y="480288"/>
                  </a:lnTo>
                  <a:lnTo>
                    <a:pt x="1738884" y="468630"/>
                  </a:lnTo>
                  <a:lnTo>
                    <a:pt x="1738884" y="457708"/>
                  </a:lnTo>
                  <a:lnTo>
                    <a:pt x="1773428" y="446024"/>
                  </a:lnTo>
                  <a:lnTo>
                    <a:pt x="1781390" y="446316"/>
                  </a:lnTo>
                  <a:lnTo>
                    <a:pt x="1807845" y="457708"/>
                  </a:lnTo>
                  <a:lnTo>
                    <a:pt x="1807845" y="443966"/>
                  </a:lnTo>
                  <a:lnTo>
                    <a:pt x="1773428" y="436626"/>
                  </a:lnTo>
                  <a:lnTo>
                    <a:pt x="1762925" y="437083"/>
                  </a:lnTo>
                  <a:lnTo>
                    <a:pt x="1727327" y="454914"/>
                  </a:lnTo>
                  <a:lnTo>
                    <a:pt x="1727327" y="471551"/>
                  </a:lnTo>
                  <a:lnTo>
                    <a:pt x="1762874" y="489521"/>
                  </a:lnTo>
                  <a:lnTo>
                    <a:pt x="1773428" y="489966"/>
                  </a:lnTo>
                  <a:lnTo>
                    <a:pt x="1783905" y="489521"/>
                  </a:lnTo>
                  <a:lnTo>
                    <a:pt x="1793062" y="488175"/>
                  </a:lnTo>
                  <a:lnTo>
                    <a:pt x="1800910" y="485952"/>
                  </a:lnTo>
                  <a:lnTo>
                    <a:pt x="1807464" y="482854"/>
                  </a:lnTo>
                  <a:lnTo>
                    <a:pt x="1811248" y="480568"/>
                  </a:lnTo>
                  <a:lnTo>
                    <a:pt x="1815465" y="478028"/>
                  </a:lnTo>
                  <a:lnTo>
                    <a:pt x="1819402" y="471551"/>
                  </a:lnTo>
                  <a:lnTo>
                    <a:pt x="1819402" y="454914"/>
                  </a:lnTo>
                  <a:close/>
                </a:path>
                <a:path w="2355215" h="845819">
                  <a:moveTo>
                    <a:pt x="1832991" y="391033"/>
                  </a:moveTo>
                  <a:lnTo>
                    <a:pt x="1791398" y="376237"/>
                  </a:lnTo>
                  <a:lnTo>
                    <a:pt x="1779524" y="361950"/>
                  </a:lnTo>
                  <a:lnTo>
                    <a:pt x="1825117" y="361950"/>
                  </a:lnTo>
                  <a:lnTo>
                    <a:pt x="1825117" y="351917"/>
                  </a:lnTo>
                  <a:lnTo>
                    <a:pt x="1721612" y="351917"/>
                  </a:lnTo>
                  <a:lnTo>
                    <a:pt x="1721612" y="361950"/>
                  </a:lnTo>
                  <a:lnTo>
                    <a:pt x="1767459" y="361950"/>
                  </a:lnTo>
                  <a:lnTo>
                    <a:pt x="1764880" y="366928"/>
                  </a:lnTo>
                  <a:lnTo>
                    <a:pt x="1731657" y="387819"/>
                  </a:lnTo>
                  <a:lnTo>
                    <a:pt x="1713738" y="391033"/>
                  </a:lnTo>
                  <a:lnTo>
                    <a:pt x="1720329" y="400050"/>
                  </a:lnTo>
                  <a:lnTo>
                    <a:pt x="1760080" y="384771"/>
                  </a:lnTo>
                  <a:lnTo>
                    <a:pt x="1773542" y="373126"/>
                  </a:lnTo>
                  <a:lnTo>
                    <a:pt x="1776920" y="377304"/>
                  </a:lnTo>
                  <a:lnTo>
                    <a:pt x="1810080" y="396087"/>
                  </a:lnTo>
                  <a:lnTo>
                    <a:pt x="1827149" y="400177"/>
                  </a:lnTo>
                  <a:lnTo>
                    <a:pt x="1832991" y="391033"/>
                  </a:lnTo>
                  <a:close/>
                </a:path>
                <a:path w="2355215" h="845819">
                  <a:moveTo>
                    <a:pt x="1839976" y="415544"/>
                  </a:moveTo>
                  <a:lnTo>
                    <a:pt x="1779016" y="415544"/>
                  </a:lnTo>
                  <a:lnTo>
                    <a:pt x="1779016" y="394589"/>
                  </a:lnTo>
                  <a:lnTo>
                    <a:pt x="1767713" y="394589"/>
                  </a:lnTo>
                  <a:lnTo>
                    <a:pt x="1767713" y="415544"/>
                  </a:lnTo>
                  <a:lnTo>
                    <a:pt x="1706753" y="415544"/>
                  </a:lnTo>
                  <a:lnTo>
                    <a:pt x="1706753" y="425577"/>
                  </a:lnTo>
                  <a:lnTo>
                    <a:pt x="1839976" y="425577"/>
                  </a:lnTo>
                  <a:lnTo>
                    <a:pt x="1839976" y="415544"/>
                  </a:lnTo>
                  <a:close/>
                </a:path>
                <a:path w="2355215" h="845819">
                  <a:moveTo>
                    <a:pt x="1938528" y="398018"/>
                  </a:moveTo>
                  <a:lnTo>
                    <a:pt x="1935353" y="391922"/>
                  </a:lnTo>
                  <a:lnTo>
                    <a:pt x="1931835" y="389255"/>
                  </a:lnTo>
                  <a:lnTo>
                    <a:pt x="1929003" y="387096"/>
                  </a:lnTo>
                  <a:lnTo>
                    <a:pt x="1927606" y="386245"/>
                  </a:lnTo>
                  <a:lnTo>
                    <a:pt x="1927606" y="400685"/>
                  </a:lnTo>
                  <a:lnTo>
                    <a:pt x="1927606" y="409956"/>
                  </a:lnTo>
                  <a:lnTo>
                    <a:pt x="1925447" y="413766"/>
                  </a:lnTo>
                  <a:lnTo>
                    <a:pt x="1921002" y="416814"/>
                  </a:lnTo>
                  <a:lnTo>
                    <a:pt x="1916557" y="419735"/>
                  </a:lnTo>
                  <a:lnTo>
                    <a:pt x="1910588" y="421259"/>
                  </a:lnTo>
                  <a:lnTo>
                    <a:pt x="1895475" y="421259"/>
                  </a:lnTo>
                  <a:lnTo>
                    <a:pt x="1889506" y="419735"/>
                  </a:lnTo>
                  <a:lnTo>
                    <a:pt x="1880743" y="413766"/>
                  </a:lnTo>
                  <a:lnTo>
                    <a:pt x="1878457" y="409956"/>
                  </a:lnTo>
                  <a:lnTo>
                    <a:pt x="1878457" y="400685"/>
                  </a:lnTo>
                  <a:lnTo>
                    <a:pt x="1880743" y="396875"/>
                  </a:lnTo>
                  <a:lnTo>
                    <a:pt x="1889379" y="390779"/>
                  </a:lnTo>
                  <a:lnTo>
                    <a:pt x="1895475" y="389255"/>
                  </a:lnTo>
                  <a:lnTo>
                    <a:pt x="1910715" y="389255"/>
                  </a:lnTo>
                  <a:lnTo>
                    <a:pt x="1916684" y="390779"/>
                  </a:lnTo>
                  <a:lnTo>
                    <a:pt x="1921129" y="393827"/>
                  </a:lnTo>
                  <a:lnTo>
                    <a:pt x="1925447" y="396875"/>
                  </a:lnTo>
                  <a:lnTo>
                    <a:pt x="1927606" y="400685"/>
                  </a:lnTo>
                  <a:lnTo>
                    <a:pt x="1927606" y="386245"/>
                  </a:lnTo>
                  <a:lnTo>
                    <a:pt x="1923808" y="383921"/>
                  </a:lnTo>
                  <a:lnTo>
                    <a:pt x="1917763" y="381609"/>
                  </a:lnTo>
                  <a:lnTo>
                    <a:pt x="1910854" y="380212"/>
                  </a:lnTo>
                  <a:lnTo>
                    <a:pt x="1903095" y="379730"/>
                  </a:lnTo>
                  <a:lnTo>
                    <a:pt x="1895322" y="380212"/>
                  </a:lnTo>
                  <a:lnTo>
                    <a:pt x="1867535" y="398018"/>
                  </a:lnTo>
                  <a:lnTo>
                    <a:pt x="1867535" y="412623"/>
                  </a:lnTo>
                  <a:lnTo>
                    <a:pt x="1902968" y="430657"/>
                  </a:lnTo>
                  <a:lnTo>
                    <a:pt x="1910740" y="430212"/>
                  </a:lnTo>
                  <a:lnTo>
                    <a:pt x="1917700" y="428853"/>
                  </a:lnTo>
                  <a:lnTo>
                    <a:pt x="1923783" y="426593"/>
                  </a:lnTo>
                  <a:lnTo>
                    <a:pt x="1929003" y="423418"/>
                  </a:lnTo>
                  <a:lnTo>
                    <a:pt x="1931758" y="421259"/>
                  </a:lnTo>
                  <a:lnTo>
                    <a:pt x="1935353" y="418465"/>
                  </a:lnTo>
                  <a:lnTo>
                    <a:pt x="1938451" y="412623"/>
                  </a:lnTo>
                  <a:lnTo>
                    <a:pt x="1938528" y="398018"/>
                  </a:lnTo>
                  <a:close/>
                </a:path>
                <a:path w="2355215" h="845819">
                  <a:moveTo>
                    <a:pt x="1945132" y="362839"/>
                  </a:moveTo>
                  <a:lnTo>
                    <a:pt x="1908175" y="362839"/>
                  </a:lnTo>
                  <a:lnTo>
                    <a:pt x="1908175" y="345948"/>
                  </a:lnTo>
                  <a:lnTo>
                    <a:pt x="1897126" y="345948"/>
                  </a:lnTo>
                  <a:lnTo>
                    <a:pt x="1897126" y="362839"/>
                  </a:lnTo>
                  <a:lnTo>
                    <a:pt x="1860169" y="362839"/>
                  </a:lnTo>
                  <a:lnTo>
                    <a:pt x="1860169" y="372618"/>
                  </a:lnTo>
                  <a:lnTo>
                    <a:pt x="1945132" y="372618"/>
                  </a:lnTo>
                  <a:lnTo>
                    <a:pt x="1945132" y="362839"/>
                  </a:lnTo>
                  <a:close/>
                </a:path>
                <a:path w="2355215" h="845819">
                  <a:moveTo>
                    <a:pt x="1971548" y="439801"/>
                  </a:moveTo>
                  <a:lnTo>
                    <a:pt x="1960626" y="439801"/>
                  </a:lnTo>
                  <a:lnTo>
                    <a:pt x="1960626" y="456311"/>
                  </a:lnTo>
                  <a:lnTo>
                    <a:pt x="1960626" y="465836"/>
                  </a:lnTo>
                  <a:lnTo>
                    <a:pt x="1960626" y="480187"/>
                  </a:lnTo>
                  <a:lnTo>
                    <a:pt x="1894205" y="480187"/>
                  </a:lnTo>
                  <a:lnTo>
                    <a:pt x="1894205" y="465836"/>
                  </a:lnTo>
                  <a:lnTo>
                    <a:pt x="1960626" y="465836"/>
                  </a:lnTo>
                  <a:lnTo>
                    <a:pt x="1960626" y="456311"/>
                  </a:lnTo>
                  <a:lnTo>
                    <a:pt x="1894205" y="456311"/>
                  </a:lnTo>
                  <a:lnTo>
                    <a:pt x="1894205" y="439801"/>
                  </a:lnTo>
                  <a:lnTo>
                    <a:pt x="1883283" y="439801"/>
                  </a:lnTo>
                  <a:lnTo>
                    <a:pt x="1883283" y="489966"/>
                  </a:lnTo>
                  <a:lnTo>
                    <a:pt x="1971548" y="489966"/>
                  </a:lnTo>
                  <a:lnTo>
                    <a:pt x="1971548" y="480187"/>
                  </a:lnTo>
                  <a:lnTo>
                    <a:pt x="1971548" y="465836"/>
                  </a:lnTo>
                  <a:lnTo>
                    <a:pt x="1971548" y="456311"/>
                  </a:lnTo>
                  <a:lnTo>
                    <a:pt x="1971548" y="439801"/>
                  </a:lnTo>
                  <a:close/>
                </a:path>
                <a:path w="2355215" h="845819">
                  <a:moveTo>
                    <a:pt x="1982470" y="106934"/>
                  </a:moveTo>
                  <a:lnTo>
                    <a:pt x="1978533" y="100457"/>
                  </a:lnTo>
                  <a:lnTo>
                    <a:pt x="1974418" y="98044"/>
                  </a:lnTo>
                  <a:lnTo>
                    <a:pt x="1970913" y="95986"/>
                  </a:lnTo>
                  <a:lnTo>
                    <a:pt x="1970913" y="109728"/>
                  </a:lnTo>
                  <a:lnTo>
                    <a:pt x="1970913" y="120650"/>
                  </a:lnTo>
                  <a:lnTo>
                    <a:pt x="1967992" y="124841"/>
                  </a:lnTo>
                  <a:lnTo>
                    <a:pt x="1936496" y="132588"/>
                  </a:lnTo>
                  <a:lnTo>
                    <a:pt x="1928533" y="132308"/>
                  </a:lnTo>
                  <a:lnTo>
                    <a:pt x="1901952" y="120650"/>
                  </a:lnTo>
                  <a:lnTo>
                    <a:pt x="1901952" y="109728"/>
                  </a:lnTo>
                  <a:lnTo>
                    <a:pt x="1936496" y="98044"/>
                  </a:lnTo>
                  <a:lnTo>
                    <a:pt x="1944458" y="98336"/>
                  </a:lnTo>
                  <a:lnTo>
                    <a:pt x="1970913" y="109728"/>
                  </a:lnTo>
                  <a:lnTo>
                    <a:pt x="1970913" y="95986"/>
                  </a:lnTo>
                  <a:lnTo>
                    <a:pt x="1936496" y="88646"/>
                  </a:lnTo>
                  <a:lnTo>
                    <a:pt x="1925993" y="89103"/>
                  </a:lnTo>
                  <a:lnTo>
                    <a:pt x="1890395" y="106934"/>
                  </a:lnTo>
                  <a:lnTo>
                    <a:pt x="1890395" y="123571"/>
                  </a:lnTo>
                  <a:lnTo>
                    <a:pt x="1925942" y="141541"/>
                  </a:lnTo>
                  <a:lnTo>
                    <a:pt x="1936496" y="141986"/>
                  </a:lnTo>
                  <a:lnTo>
                    <a:pt x="1946973" y="141541"/>
                  </a:lnTo>
                  <a:lnTo>
                    <a:pt x="1956130" y="140195"/>
                  </a:lnTo>
                  <a:lnTo>
                    <a:pt x="1963978" y="137972"/>
                  </a:lnTo>
                  <a:lnTo>
                    <a:pt x="1970532" y="134874"/>
                  </a:lnTo>
                  <a:lnTo>
                    <a:pt x="1974316" y="132588"/>
                  </a:lnTo>
                  <a:lnTo>
                    <a:pt x="1978533" y="130048"/>
                  </a:lnTo>
                  <a:lnTo>
                    <a:pt x="1982470" y="123571"/>
                  </a:lnTo>
                  <a:lnTo>
                    <a:pt x="1982470" y="106934"/>
                  </a:lnTo>
                  <a:close/>
                </a:path>
                <a:path w="2355215" h="845819">
                  <a:moveTo>
                    <a:pt x="1991741" y="389509"/>
                  </a:moveTo>
                  <a:lnTo>
                    <a:pt x="1971548" y="389509"/>
                  </a:lnTo>
                  <a:lnTo>
                    <a:pt x="1971548" y="347980"/>
                  </a:lnTo>
                  <a:lnTo>
                    <a:pt x="1960499" y="347980"/>
                  </a:lnTo>
                  <a:lnTo>
                    <a:pt x="1960499" y="431927"/>
                  </a:lnTo>
                  <a:lnTo>
                    <a:pt x="1971548" y="431927"/>
                  </a:lnTo>
                  <a:lnTo>
                    <a:pt x="1971548" y="399415"/>
                  </a:lnTo>
                  <a:lnTo>
                    <a:pt x="1991741" y="399415"/>
                  </a:lnTo>
                  <a:lnTo>
                    <a:pt x="1991741" y="389509"/>
                  </a:lnTo>
                  <a:close/>
                </a:path>
                <a:path w="2355215" h="845819">
                  <a:moveTo>
                    <a:pt x="1996059" y="43053"/>
                  </a:moveTo>
                  <a:lnTo>
                    <a:pt x="1954631" y="28295"/>
                  </a:lnTo>
                  <a:lnTo>
                    <a:pt x="1942592" y="13970"/>
                  </a:lnTo>
                  <a:lnTo>
                    <a:pt x="1988185" y="13970"/>
                  </a:lnTo>
                  <a:lnTo>
                    <a:pt x="1988185" y="3937"/>
                  </a:lnTo>
                  <a:lnTo>
                    <a:pt x="1884680" y="3937"/>
                  </a:lnTo>
                  <a:lnTo>
                    <a:pt x="1884680" y="13970"/>
                  </a:lnTo>
                  <a:lnTo>
                    <a:pt x="1930527" y="13970"/>
                  </a:lnTo>
                  <a:lnTo>
                    <a:pt x="1928037" y="18884"/>
                  </a:lnTo>
                  <a:lnTo>
                    <a:pt x="1894763" y="39839"/>
                  </a:lnTo>
                  <a:lnTo>
                    <a:pt x="1876806" y="43053"/>
                  </a:lnTo>
                  <a:lnTo>
                    <a:pt x="1883410" y="52070"/>
                  </a:lnTo>
                  <a:lnTo>
                    <a:pt x="1921992" y="37490"/>
                  </a:lnTo>
                  <a:lnTo>
                    <a:pt x="1936623" y="24892"/>
                  </a:lnTo>
                  <a:lnTo>
                    <a:pt x="1940140" y="29159"/>
                  </a:lnTo>
                  <a:lnTo>
                    <a:pt x="1973529" y="48298"/>
                  </a:lnTo>
                  <a:lnTo>
                    <a:pt x="1990217" y="52197"/>
                  </a:lnTo>
                  <a:lnTo>
                    <a:pt x="1996059" y="43053"/>
                  </a:lnTo>
                  <a:close/>
                </a:path>
                <a:path w="2355215" h="845819">
                  <a:moveTo>
                    <a:pt x="2003044" y="64643"/>
                  </a:moveTo>
                  <a:lnTo>
                    <a:pt x="1869821" y="64643"/>
                  </a:lnTo>
                  <a:lnTo>
                    <a:pt x="1869821" y="74676"/>
                  </a:lnTo>
                  <a:lnTo>
                    <a:pt x="2003044" y="74676"/>
                  </a:lnTo>
                  <a:lnTo>
                    <a:pt x="2003044" y="64643"/>
                  </a:lnTo>
                  <a:close/>
                </a:path>
                <a:path w="2355215" h="845819">
                  <a:moveTo>
                    <a:pt x="2120265" y="63627"/>
                  </a:moveTo>
                  <a:lnTo>
                    <a:pt x="2119668" y="54737"/>
                  </a:lnTo>
                  <a:lnTo>
                    <a:pt x="2119630" y="54102"/>
                  </a:lnTo>
                  <a:lnTo>
                    <a:pt x="2116328" y="54356"/>
                  </a:lnTo>
                  <a:lnTo>
                    <a:pt x="2111756" y="54610"/>
                  </a:lnTo>
                  <a:lnTo>
                    <a:pt x="2105914" y="54737"/>
                  </a:lnTo>
                  <a:lnTo>
                    <a:pt x="2106422" y="45262"/>
                  </a:lnTo>
                  <a:lnTo>
                    <a:pt x="2106828" y="34188"/>
                  </a:lnTo>
                  <a:lnTo>
                    <a:pt x="2107082" y="21501"/>
                  </a:lnTo>
                  <a:lnTo>
                    <a:pt x="2107184" y="7239"/>
                  </a:lnTo>
                  <a:lnTo>
                    <a:pt x="2039112" y="7239"/>
                  </a:lnTo>
                  <a:lnTo>
                    <a:pt x="2039112" y="17145"/>
                  </a:lnTo>
                  <a:lnTo>
                    <a:pt x="2096008" y="17145"/>
                  </a:lnTo>
                  <a:lnTo>
                    <a:pt x="2095931" y="28460"/>
                  </a:lnTo>
                  <a:lnTo>
                    <a:pt x="2062353" y="56108"/>
                  </a:lnTo>
                  <a:lnTo>
                    <a:pt x="2025777" y="56388"/>
                  </a:lnTo>
                  <a:lnTo>
                    <a:pt x="2027301" y="66802"/>
                  </a:lnTo>
                  <a:lnTo>
                    <a:pt x="2034984" y="66751"/>
                  </a:lnTo>
                  <a:lnTo>
                    <a:pt x="2055888" y="66268"/>
                  </a:lnTo>
                  <a:lnTo>
                    <a:pt x="2069084" y="65786"/>
                  </a:lnTo>
                  <a:lnTo>
                    <a:pt x="2069084" y="104013"/>
                  </a:lnTo>
                  <a:lnTo>
                    <a:pt x="2080006" y="104013"/>
                  </a:lnTo>
                  <a:lnTo>
                    <a:pt x="2080006" y="65786"/>
                  </a:lnTo>
                  <a:lnTo>
                    <a:pt x="2080006" y="65405"/>
                  </a:lnTo>
                  <a:lnTo>
                    <a:pt x="2114385" y="64020"/>
                  </a:lnTo>
                  <a:lnTo>
                    <a:pt x="2120265" y="63627"/>
                  </a:lnTo>
                  <a:close/>
                </a:path>
                <a:path w="2355215" h="845819">
                  <a:moveTo>
                    <a:pt x="2142490" y="0"/>
                  </a:moveTo>
                  <a:lnTo>
                    <a:pt x="2131187" y="0"/>
                  </a:lnTo>
                  <a:lnTo>
                    <a:pt x="2131187" y="78613"/>
                  </a:lnTo>
                  <a:lnTo>
                    <a:pt x="2100199" y="78613"/>
                  </a:lnTo>
                  <a:lnTo>
                    <a:pt x="2100199" y="88138"/>
                  </a:lnTo>
                  <a:lnTo>
                    <a:pt x="2131187" y="88138"/>
                  </a:lnTo>
                  <a:lnTo>
                    <a:pt x="2131187" y="111506"/>
                  </a:lnTo>
                  <a:lnTo>
                    <a:pt x="2142490" y="111506"/>
                  </a:lnTo>
                  <a:lnTo>
                    <a:pt x="2142490" y="0"/>
                  </a:lnTo>
                  <a:close/>
                </a:path>
                <a:path w="2355215" h="845819">
                  <a:moveTo>
                    <a:pt x="2146046" y="129286"/>
                  </a:moveTo>
                  <a:lnTo>
                    <a:pt x="2059305" y="129286"/>
                  </a:lnTo>
                  <a:lnTo>
                    <a:pt x="2059305" y="96266"/>
                  </a:lnTo>
                  <a:lnTo>
                    <a:pt x="2048129" y="96266"/>
                  </a:lnTo>
                  <a:lnTo>
                    <a:pt x="2048129" y="139192"/>
                  </a:lnTo>
                  <a:lnTo>
                    <a:pt x="2146046" y="139192"/>
                  </a:lnTo>
                  <a:lnTo>
                    <a:pt x="2146046" y="129286"/>
                  </a:lnTo>
                  <a:close/>
                </a:path>
                <a:path w="2355215" h="845819">
                  <a:moveTo>
                    <a:pt x="2151888" y="355219"/>
                  </a:moveTo>
                  <a:lnTo>
                    <a:pt x="2074164" y="355219"/>
                  </a:lnTo>
                  <a:lnTo>
                    <a:pt x="2074164" y="364998"/>
                  </a:lnTo>
                  <a:lnTo>
                    <a:pt x="2151888" y="364998"/>
                  </a:lnTo>
                  <a:lnTo>
                    <a:pt x="2151888" y="355219"/>
                  </a:lnTo>
                  <a:close/>
                </a:path>
                <a:path w="2355215" h="845819">
                  <a:moveTo>
                    <a:pt x="2157857" y="424561"/>
                  </a:moveTo>
                  <a:lnTo>
                    <a:pt x="2157209" y="416560"/>
                  </a:lnTo>
                  <a:lnTo>
                    <a:pt x="2157095" y="415036"/>
                  </a:lnTo>
                  <a:lnTo>
                    <a:pt x="2151126" y="416052"/>
                  </a:lnTo>
                  <a:lnTo>
                    <a:pt x="2143633" y="416560"/>
                  </a:lnTo>
                  <a:lnTo>
                    <a:pt x="2134743" y="416560"/>
                  </a:lnTo>
                  <a:lnTo>
                    <a:pt x="2136521" y="371475"/>
                  </a:lnTo>
                  <a:lnTo>
                    <a:pt x="2125726" y="371475"/>
                  </a:lnTo>
                  <a:lnTo>
                    <a:pt x="2124329" y="416687"/>
                  </a:lnTo>
                  <a:lnTo>
                    <a:pt x="2100707" y="416687"/>
                  </a:lnTo>
                  <a:lnTo>
                    <a:pt x="2099310" y="371475"/>
                  </a:lnTo>
                  <a:lnTo>
                    <a:pt x="2088515" y="371475"/>
                  </a:lnTo>
                  <a:lnTo>
                    <a:pt x="2090166" y="416687"/>
                  </a:lnTo>
                  <a:lnTo>
                    <a:pt x="2070735" y="416687"/>
                  </a:lnTo>
                  <a:lnTo>
                    <a:pt x="2070735" y="426466"/>
                  </a:lnTo>
                  <a:lnTo>
                    <a:pt x="2132203" y="426466"/>
                  </a:lnTo>
                  <a:lnTo>
                    <a:pt x="2139937" y="426351"/>
                  </a:lnTo>
                  <a:lnTo>
                    <a:pt x="2146782" y="425996"/>
                  </a:lnTo>
                  <a:lnTo>
                    <a:pt x="2152751" y="425399"/>
                  </a:lnTo>
                  <a:lnTo>
                    <a:pt x="2157857" y="424561"/>
                  </a:lnTo>
                  <a:close/>
                </a:path>
                <a:path w="2355215" h="845819">
                  <a:moveTo>
                    <a:pt x="2184273" y="347980"/>
                  </a:moveTo>
                  <a:lnTo>
                    <a:pt x="2173097" y="347980"/>
                  </a:lnTo>
                  <a:lnTo>
                    <a:pt x="2173097" y="374142"/>
                  </a:lnTo>
                  <a:lnTo>
                    <a:pt x="2147824" y="374142"/>
                  </a:lnTo>
                  <a:lnTo>
                    <a:pt x="2147824" y="383540"/>
                  </a:lnTo>
                  <a:lnTo>
                    <a:pt x="2173097" y="383540"/>
                  </a:lnTo>
                  <a:lnTo>
                    <a:pt x="2173097" y="397383"/>
                  </a:lnTo>
                  <a:lnTo>
                    <a:pt x="2147824" y="397383"/>
                  </a:lnTo>
                  <a:lnTo>
                    <a:pt x="2147824" y="406781"/>
                  </a:lnTo>
                  <a:lnTo>
                    <a:pt x="2173097" y="406781"/>
                  </a:lnTo>
                  <a:lnTo>
                    <a:pt x="2173097" y="433324"/>
                  </a:lnTo>
                  <a:lnTo>
                    <a:pt x="2184273" y="433324"/>
                  </a:lnTo>
                  <a:lnTo>
                    <a:pt x="2184273" y="347980"/>
                  </a:lnTo>
                  <a:close/>
                </a:path>
                <a:path w="2355215" h="845819">
                  <a:moveTo>
                    <a:pt x="2186940" y="455930"/>
                  </a:moveTo>
                  <a:lnTo>
                    <a:pt x="2182876" y="449453"/>
                  </a:lnTo>
                  <a:lnTo>
                    <a:pt x="2178075" y="446532"/>
                  </a:lnTo>
                  <a:lnTo>
                    <a:pt x="2175256" y="444817"/>
                  </a:lnTo>
                  <a:lnTo>
                    <a:pt x="2175256" y="458597"/>
                  </a:lnTo>
                  <a:lnTo>
                    <a:pt x="2175256" y="469265"/>
                  </a:lnTo>
                  <a:lnTo>
                    <a:pt x="2139823" y="481330"/>
                  </a:lnTo>
                  <a:lnTo>
                    <a:pt x="2131834" y="481025"/>
                  </a:lnTo>
                  <a:lnTo>
                    <a:pt x="2104517" y="469265"/>
                  </a:lnTo>
                  <a:lnTo>
                    <a:pt x="2104517" y="458597"/>
                  </a:lnTo>
                  <a:lnTo>
                    <a:pt x="2139823" y="446532"/>
                  </a:lnTo>
                  <a:lnTo>
                    <a:pt x="2147798" y="446824"/>
                  </a:lnTo>
                  <a:lnTo>
                    <a:pt x="2175256" y="458597"/>
                  </a:lnTo>
                  <a:lnTo>
                    <a:pt x="2175256" y="444817"/>
                  </a:lnTo>
                  <a:lnTo>
                    <a:pt x="2139823" y="437134"/>
                  </a:lnTo>
                  <a:lnTo>
                    <a:pt x="2128977" y="437591"/>
                  </a:lnTo>
                  <a:lnTo>
                    <a:pt x="2092706" y="455930"/>
                  </a:lnTo>
                  <a:lnTo>
                    <a:pt x="2092706" y="472059"/>
                  </a:lnTo>
                  <a:lnTo>
                    <a:pt x="2129078" y="490410"/>
                  </a:lnTo>
                  <a:lnTo>
                    <a:pt x="2139823" y="490855"/>
                  </a:lnTo>
                  <a:lnTo>
                    <a:pt x="2150427" y="490410"/>
                  </a:lnTo>
                  <a:lnTo>
                    <a:pt x="2159787" y="489038"/>
                  </a:lnTo>
                  <a:lnTo>
                    <a:pt x="2167852" y="486740"/>
                  </a:lnTo>
                  <a:lnTo>
                    <a:pt x="2174621" y="483489"/>
                  </a:lnTo>
                  <a:lnTo>
                    <a:pt x="2178215" y="481330"/>
                  </a:lnTo>
                  <a:lnTo>
                    <a:pt x="2182876" y="478536"/>
                  </a:lnTo>
                  <a:lnTo>
                    <a:pt x="2186940" y="472059"/>
                  </a:lnTo>
                  <a:lnTo>
                    <a:pt x="2186940" y="455930"/>
                  </a:lnTo>
                  <a:close/>
                </a:path>
                <a:path w="2355215" h="845819">
                  <a:moveTo>
                    <a:pt x="2293620" y="360680"/>
                  </a:moveTo>
                  <a:lnTo>
                    <a:pt x="2226564" y="360680"/>
                  </a:lnTo>
                  <a:lnTo>
                    <a:pt x="2226564" y="370586"/>
                  </a:lnTo>
                  <a:lnTo>
                    <a:pt x="2281809" y="370586"/>
                  </a:lnTo>
                  <a:lnTo>
                    <a:pt x="2279345" y="383717"/>
                  </a:lnTo>
                  <a:lnTo>
                    <a:pt x="2260854" y="418465"/>
                  </a:lnTo>
                  <a:lnTo>
                    <a:pt x="2231491" y="443191"/>
                  </a:lnTo>
                  <a:lnTo>
                    <a:pt x="2220468" y="448564"/>
                  </a:lnTo>
                  <a:lnTo>
                    <a:pt x="2229104" y="457581"/>
                  </a:lnTo>
                  <a:lnTo>
                    <a:pt x="2256713" y="438111"/>
                  </a:lnTo>
                  <a:lnTo>
                    <a:pt x="2276691" y="415467"/>
                  </a:lnTo>
                  <a:lnTo>
                    <a:pt x="2288997" y="389674"/>
                  </a:lnTo>
                  <a:lnTo>
                    <a:pt x="2293620" y="360680"/>
                  </a:lnTo>
                  <a:close/>
                </a:path>
                <a:path w="2355215" h="845819">
                  <a:moveTo>
                    <a:pt x="2354707" y="407035"/>
                  </a:moveTo>
                  <a:lnTo>
                    <a:pt x="2329053" y="407035"/>
                  </a:lnTo>
                  <a:lnTo>
                    <a:pt x="2329053" y="347980"/>
                  </a:lnTo>
                  <a:lnTo>
                    <a:pt x="2317877" y="347980"/>
                  </a:lnTo>
                  <a:lnTo>
                    <a:pt x="2317877" y="491490"/>
                  </a:lnTo>
                  <a:lnTo>
                    <a:pt x="2329053" y="491490"/>
                  </a:lnTo>
                  <a:lnTo>
                    <a:pt x="2329053" y="416941"/>
                  </a:lnTo>
                  <a:lnTo>
                    <a:pt x="2354707" y="416941"/>
                  </a:lnTo>
                  <a:lnTo>
                    <a:pt x="2354707" y="407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59073" y="2604515"/>
              <a:ext cx="1401445" cy="154940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397762" y="2604515"/>
              <a:ext cx="6869430" cy="497205"/>
            </a:xfrm>
            <a:custGeom>
              <a:avLst/>
              <a:gdLst/>
              <a:ahLst/>
              <a:cxnLst/>
              <a:rect l="l" t="t" r="r" b="b"/>
              <a:pathLst>
                <a:path w="6869430" h="497205">
                  <a:moveTo>
                    <a:pt x="90932" y="367030"/>
                  </a:moveTo>
                  <a:lnTo>
                    <a:pt x="84785" y="365036"/>
                  </a:lnTo>
                  <a:lnTo>
                    <a:pt x="77952" y="363601"/>
                  </a:lnTo>
                  <a:lnTo>
                    <a:pt x="70446" y="362750"/>
                  </a:lnTo>
                  <a:lnTo>
                    <a:pt x="62230" y="362458"/>
                  </a:lnTo>
                  <a:lnTo>
                    <a:pt x="49149" y="363575"/>
                  </a:lnTo>
                  <a:lnTo>
                    <a:pt x="9804" y="389813"/>
                  </a:lnTo>
                  <a:lnTo>
                    <a:pt x="0" y="425958"/>
                  </a:lnTo>
                  <a:lnTo>
                    <a:pt x="965" y="438708"/>
                  </a:lnTo>
                  <a:lnTo>
                    <a:pt x="24091" y="475767"/>
                  </a:lnTo>
                  <a:lnTo>
                    <a:pt x="57531" y="484759"/>
                  </a:lnTo>
                  <a:lnTo>
                    <a:pt x="67335" y="484365"/>
                  </a:lnTo>
                  <a:lnTo>
                    <a:pt x="76174" y="483146"/>
                  </a:lnTo>
                  <a:lnTo>
                    <a:pt x="84048" y="481126"/>
                  </a:lnTo>
                  <a:lnTo>
                    <a:pt x="90932" y="478282"/>
                  </a:lnTo>
                  <a:lnTo>
                    <a:pt x="90932" y="464820"/>
                  </a:lnTo>
                  <a:lnTo>
                    <a:pt x="90932" y="457073"/>
                  </a:lnTo>
                  <a:lnTo>
                    <a:pt x="84239" y="460489"/>
                  </a:lnTo>
                  <a:lnTo>
                    <a:pt x="77127" y="462902"/>
                  </a:lnTo>
                  <a:lnTo>
                    <a:pt x="69621" y="464350"/>
                  </a:lnTo>
                  <a:lnTo>
                    <a:pt x="61722" y="464820"/>
                  </a:lnTo>
                  <a:lnTo>
                    <a:pt x="53644" y="464134"/>
                  </a:lnTo>
                  <a:lnTo>
                    <a:pt x="24765" y="433146"/>
                  </a:lnTo>
                  <a:lnTo>
                    <a:pt x="24130" y="424434"/>
                  </a:lnTo>
                  <a:lnTo>
                    <a:pt x="24790" y="415531"/>
                  </a:lnTo>
                  <a:lnTo>
                    <a:pt x="55118" y="383120"/>
                  </a:lnTo>
                  <a:lnTo>
                    <a:pt x="63627" y="382397"/>
                  </a:lnTo>
                  <a:lnTo>
                    <a:pt x="71043" y="382828"/>
                  </a:lnTo>
                  <a:lnTo>
                    <a:pt x="78079" y="384136"/>
                  </a:lnTo>
                  <a:lnTo>
                    <a:pt x="84709" y="386308"/>
                  </a:lnTo>
                  <a:lnTo>
                    <a:pt x="90932" y="389382"/>
                  </a:lnTo>
                  <a:lnTo>
                    <a:pt x="90932" y="382397"/>
                  </a:lnTo>
                  <a:lnTo>
                    <a:pt x="90932" y="367030"/>
                  </a:lnTo>
                  <a:close/>
                </a:path>
                <a:path w="6869430" h="497205">
                  <a:moveTo>
                    <a:pt x="185039" y="442722"/>
                  </a:moveTo>
                  <a:lnTo>
                    <a:pt x="154178" y="414655"/>
                  </a:lnTo>
                  <a:lnTo>
                    <a:pt x="144145" y="410210"/>
                  </a:lnTo>
                  <a:lnTo>
                    <a:pt x="137795" y="406654"/>
                  </a:lnTo>
                  <a:lnTo>
                    <a:pt x="135001" y="403860"/>
                  </a:lnTo>
                  <a:lnTo>
                    <a:pt x="132334" y="401066"/>
                  </a:lnTo>
                  <a:lnTo>
                    <a:pt x="130937" y="398018"/>
                  </a:lnTo>
                  <a:lnTo>
                    <a:pt x="130937" y="390398"/>
                  </a:lnTo>
                  <a:lnTo>
                    <a:pt x="132842" y="387096"/>
                  </a:lnTo>
                  <a:lnTo>
                    <a:pt x="140703" y="382282"/>
                  </a:lnTo>
                  <a:lnTo>
                    <a:pt x="145923" y="381000"/>
                  </a:lnTo>
                  <a:lnTo>
                    <a:pt x="152273" y="381000"/>
                  </a:lnTo>
                  <a:lnTo>
                    <a:pt x="160134" y="381508"/>
                  </a:lnTo>
                  <a:lnTo>
                    <a:pt x="167360" y="382993"/>
                  </a:lnTo>
                  <a:lnTo>
                    <a:pt x="174002" y="385457"/>
                  </a:lnTo>
                  <a:lnTo>
                    <a:pt x="180086" y="388874"/>
                  </a:lnTo>
                  <a:lnTo>
                    <a:pt x="180086" y="381000"/>
                  </a:lnTo>
                  <a:lnTo>
                    <a:pt x="180086" y="366903"/>
                  </a:lnTo>
                  <a:lnTo>
                    <a:pt x="174383" y="364985"/>
                  </a:lnTo>
                  <a:lnTo>
                    <a:pt x="167767" y="363588"/>
                  </a:lnTo>
                  <a:lnTo>
                    <a:pt x="160185" y="362750"/>
                  </a:lnTo>
                  <a:lnTo>
                    <a:pt x="151638" y="362458"/>
                  </a:lnTo>
                  <a:lnTo>
                    <a:pt x="142100" y="363029"/>
                  </a:lnTo>
                  <a:lnTo>
                    <a:pt x="107581" y="388950"/>
                  </a:lnTo>
                  <a:lnTo>
                    <a:pt x="106807" y="396494"/>
                  </a:lnTo>
                  <a:lnTo>
                    <a:pt x="106807" y="403860"/>
                  </a:lnTo>
                  <a:lnTo>
                    <a:pt x="134747" y="430657"/>
                  </a:lnTo>
                  <a:lnTo>
                    <a:pt x="146304" y="435610"/>
                  </a:lnTo>
                  <a:lnTo>
                    <a:pt x="153543" y="439547"/>
                  </a:lnTo>
                  <a:lnTo>
                    <a:pt x="159512" y="445516"/>
                  </a:lnTo>
                  <a:lnTo>
                    <a:pt x="161036" y="448818"/>
                  </a:lnTo>
                  <a:lnTo>
                    <a:pt x="161036" y="456565"/>
                  </a:lnTo>
                  <a:lnTo>
                    <a:pt x="159258" y="459867"/>
                  </a:lnTo>
                  <a:lnTo>
                    <a:pt x="152146" y="464947"/>
                  </a:lnTo>
                  <a:lnTo>
                    <a:pt x="146685" y="466217"/>
                  </a:lnTo>
                  <a:lnTo>
                    <a:pt x="139319" y="466217"/>
                  </a:lnTo>
                  <a:lnTo>
                    <a:pt x="130505" y="465505"/>
                  </a:lnTo>
                  <a:lnTo>
                    <a:pt x="122199" y="463346"/>
                  </a:lnTo>
                  <a:lnTo>
                    <a:pt x="114414" y="459740"/>
                  </a:lnTo>
                  <a:lnTo>
                    <a:pt x="107188" y="454660"/>
                  </a:lnTo>
                  <a:lnTo>
                    <a:pt x="107188" y="478155"/>
                  </a:lnTo>
                  <a:lnTo>
                    <a:pt x="113868" y="481063"/>
                  </a:lnTo>
                  <a:lnTo>
                    <a:pt x="121539" y="483133"/>
                  </a:lnTo>
                  <a:lnTo>
                    <a:pt x="130149" y="484352"/>
                  </a:lnTo>
                  <a:lnTo>
                    <a:pt x="139700" y="484759"/>
                  </a:lnTo>
                  <a:lnTo>
                    <a:pt x="149860" y="484212"/>
                  </a:lnTo>
                  <a:lnTo>
                    <a:pt x="181457" y="466217"/>
                  </a:lnTo>
                  <a:lnTo>
                    <a:pt x="182079" y="465239"/>
                  </a:lnTo>
                  <a:lnTo>
                    <a:pt x="184289" y="458355"/>
                  </a:lnTo>
                  <a:lnTo>
                    <a:pt x="185039" y="450469"/>
                  </a:lnTo>
                  <a:lnTo>
                    <a:pt x="185039" y="442722"/>
                  </a:lnTo>
                  <a:close/>
                </a:path>
                <a:path w="6869430" h="497205">
                  <a:moveTo>
                    <a:pt x="287909" y="401447"/>
                  </a:moveTo>
                  <a:lnTo>
                    <a:pt x="285191" y="385216"/>
                  </a:lnTo>
                  <a:lnTo>
                    <a:pt x="283400" y="382651"/>
                  </a:lnTo>
                  <a:lnTo>
                    <a:pt x="277063" y="373621"/>
                  </a:lnTo>
                  <a:lnTo>
                    <a:pt x="263779" y="366826"/>
                  </a:lnTo>
                  <a:lnTo>
                    <a:pt x="263779" y="402336"/>
                  </a:lnTo>
                  <a:lnTo>
                    <a:pt x="262293" y="411264"/>
                  </a:lnTo>
                  <a:lnTo>
                    <a:pt x="257873" y="417664"/>
                  </a:lnTo>
                  <a:lnTo>
                    <a:pt x="250482" y="421500"/>
                  </a:lnTo>
                  <a:lnTo>
                    <a:pt x="240157" y="422783"/>
                  </a:lnTo>
                  <a:lnTo>
                    <a:pt x="228473" y="422783"/>
                  </a:lnTo>
                  <a:lnTo>
                    <a:pt x="228473" y="382651"/>
                  </a:lnTo>
                  <a:lnTo>
                    <a:pt x="240652" y="382651"/>
                  </a:lnTo>
                  <a:lnTo>
                    <a:pt x="250812" y="383870"/>
                  </a:lnTo>
                  <a:lnTo>
                    <a:pt x="258025" y="387540"/>
                  </a:lnTo>
                  <a:lnTo>
                    <a:pt x="262343" y="393700"/>
                  </a:lnTo>
                  <a:lnTo>
                    <a:pt x="263779" y="402336"/>
                  </a:lnTo>
                  <a:lnTo>
                    <a:pt x="263779" y="366826"/>
                  </a:lnTo>
                  <a:lnTo>
                    <a:pt x="263525" y="366687"/>
                  </a:lnTo>
                  <a:lnTo>
                    <a:pt x="244602" y="364363"/>
                  </a:lnTo>
                  <a:lnTo>
                    <a:pt x="205613" y="364363"/>
                  </a:lnTo>
                  <a:lnTo>
                    <a:pt x="205613" y="482727"/>
                  </a:lnTo>
                  <a:lnTo>
                    <a:pt x="228473" y="482727"/>
                  </a:lnTo>
                  <a:lnTo>
                    <a:pt x="228473" y="440690"/>
                  </a:lnTo>
                  <a:lnTo>
                    <a:pt x="241935" y="440690"/>
                  </a:lnTo>
                  <a:lnTo>
                    <a:pt x="280504" y="424408"/>
                  </a:lnTo>
                  <a:lnTo>
                    <a:pt x="281482" y="422783"/>
                  </a:lnTo>
                  <a:lnTo>
                    <a:pt x="284607" y="417626"/>
                  </a:lnTo>
                  <a:lnTo>
                    <a:pt x="287070" y="409981"/>
                  </a:lnTo>
                  <a:lnTo>
                    <a:pt x="287909" y="401447"/>
                  </a:lnTo>
                  <a:close/>
                </a:path>
                <a:path w="6869430" h="497205">
                  <a:moveTo>
                    <a:pt x="458470" y="443357"/>
                  </a:moveTo>
                  <a:lnTo>
                    <a:pt x="425373" y="410019"/>
                  </a:lnTo>
                  <a:lnTo>
                    <a:pt x="418846" y="352425"/>
                  </a:lnTo>
                  <a:lnTo>
                    <a:pt x="398780" y="352425"/>
                  </a:lnTo>
                  <a:lnTo>
                    <a:pt x="398780" y="382905"/>
                  </a:lnTo>
                  <a:lnTo>
                    <a:pt x="398043" y="392468"/>
                  </a:lnTo>
                  <a:lnTo>
                    <a:pt x="380809" y="428942"/>
                  </a:lnTo>
                  <a:lnTo>
                    <a:pt x="357505" y="447802"/>
                  </a:lnTo>
                  <a:lnTo>
                    <a:pt x="373126" y="461264"/>
                  </a:lnTo>
                  <a:lnTo>
                    <a:pt x="384073" y="452577"/>
                  </a:lnTo>
                  <a:lnTo>
                    <a:pt x="393674" y="442887"/>
                  </a:lnTo>
                  <a:lnTo>
                    <a:pt x="401929" y="432193"/>
                  </a:lnTo>
                  <a:lnTo>
                    <a:pt x="408813" y="420497"/>
                  </a:lnTo>
                  <a:lnTo>
                    <a:pt x="415099" y="430809"/>
                  </a:lnTo>
                  <a:lnTo>
                    <a:pt x="423113" y="440601"/>
                  </a:lnTo>
                  <a:lnTo>
                    <a:pt x="432866" y="449859"/>
                  </a:lnTo>
                  <a:lnTo>
                    <a:pt x="444373" y="458597"/>
                  </a:lnTo>
                  <a:lnTo>
                    <a:pt x="458470" y="443357"/>
                  </a:lnTo>
                  <a:close/>
                </a:path>
                <a:path w="6869430" h="497205">
                  <a:moveTo>
                    <a:pt x="511048" y="401701"/>
                  </a:moveTo>
                  <a:lnTo>
                    <a:pt x="486791" y="401701"/>
                  </a:lnTo>
                  <a:lnTo>
                    <a:pt x="486791" y="342138"/>
                  </a:lnTo>
                  <a:lnTo>
                    <a:pt x="466725" y="342138"/>
                  </a:lnTo>
                  <a:lnTo>
                    <a:pt x="466725" y="497078"/>
                  </a:lnTo>
                  <a:lnTo>
                    <a:pt x="486791" y="497078"/>
                  </a:lnTo>
                  <a:lnTo>
                    <a:pt x="486791" y="418592"/>
                  </a:lnTo>
                  <a:lnTo>
                    <a:pt x="511048" y="418592"/>
                  </a:lnTo>
                  <a:lnTo>
                    <a:pt x="511048" y="401701"/>
                  </a:lnTo>
                  <a:close/>
                </a:path>
                <a:path w="6869430" h="497205">
                  <a:moveTo>
                    <a:pt x="658876" y="431927"/>
                  </a:moveTo>
                  <a:lnTo>
                    <a:pt x="639191" y="431927"/>
                  </a:lnTo>
                  <a:lnTo>
                    <a:pt x="639191" y="447802"/>
                  </a:lnTo>
                  <a:lnTo>
                    <a:pt x="639191" y="464566"/>
                  </a:lnTo>
                  <a:lnTo>
                    <a:pt x="639191" y="477393"/>
                  </a:lnTo>
                  <a:lnTo>
                    <a:pt x="578612" y="477393"/>
                  </a:lnTo>
                  <a:lnTo>
                    <a:pt x="578612" y="464566"/>
                  </a:lnTo>
                  <a:lnTo>
                    <a:pt x="639191" y="464566"/>
                  </a:lnTo>
                  <a:lnTo>
                    <a:pt x="639191" y="447802"/>
                  </a:lnTo>
                  <a:lnTo>
                    <a:pt x="578612" y="447802"/>
                  </a:lnTo>
                  <a:lnTo>
                    <a:pt x="578612" y="431927"/>
                  </a:lnTo>
                  <a:lnTo>
                    <a:pt x="558927" y="431927"/>
                  </a:lnTo>
                  <a:lnTo>
                    <a:pt x="558927" y="493903"/>
                  </a:lnTo>
                  <a:lnTo>
                    <a:pt x="658876" y="493903"/>
                  </a:lnTo>
                  <a:lnTo>
                    <a:pt x="658876" y="477393"/>
                  </a:lnTo>
                  <a:lnTo>
                    <a:pt x="658876" y="464566"/>
                  </a:lnTo>
                  <a:lnTo>
                    <a:pt x="658876" y="447802"/>
                  </a:lnTo>
                  <a:lnTo>
                    <a:pt x="658876" y="431927"/>
                  </a:lnTo>
                  <a:close/>
                </a:path>
                <a:path w="6869430" h="497205">
                  <a:moveTo>
                    <a:pt x="659003" y="342138"/>
                  </a:moveTo>
                  <a:lnTo>
                    <a:pt x="639191" y="342138"/>
                  </a:lnTo>
                  <a:lnTo>
                    <a:pt x="639191" y="374523"/>
                  </a:lnTo>
                  <a:lnTo>
                    <a:pt x="612140" y="374523"/>
                  </a:lnTo>
                  <a:lnTo>
                    <a:pt x="592912" y="348932"/>
                  </a:lnTo>
                  <a:lnTo>
                    <a:pt x="592912" y="376174"/>
                  </a:lnTo>
                  <a:lnTo>
                    <a:pt x="592912" y="389382"/>
                  </a:lnTo>
                  <a:lnTo>
                    <a:pt x="591058" y="394716"/>
                  </a:lnTo>
                  <a:lnTo>
                    <a:pt x="587248" y="398907"/>
                  </a:lnTo>
                  <a:lnTo>
                    <a:pt x="583438" y="402971"/>
                  </a:lnTo>
                  <a:lnTo>
                    <a:pt x="578358" y="405130"/>
                  </a:lnTo>
                  <a:lnTo>
                    <a:pt x="565531" y="405130"/>
                  </a:lnTo>
                  <a:lnTo>
                    <a:pt x="560451" y="403098"/>
                  </a:lnTo>
                  <a:lnTo>
                    <a:pt x="552831" y="394716"/>
                  </a:lnTo>
                  <a:lnTo>
                    <a:pt x="551053" y="389382"/>
                  </a:lnTo>
                  <a:lnTo>
                    <a:pt x="551053" y="376174"/>
                  </a:lnTo>
                  <a:lnTo>
                    <a:pt x="552958" y="370840"/>
                  </a:lnTo>
                  <a:lnTo>
                    <a:pt x="560451" y="362585"/>
                  </a:lnTo>
                  <a:lnTo>
                    <a:pt x="565531" y="360553"/>
                  </a:lnTo>
                  <a:lnTo>
                    <a:pt x="578231" y="360553"/>
                  </a:lnTo>
                  <a:lnTo>
                    <a:pt x="583438" y="362585"/>
                  </a:lnTo>
                  <a:lnTo>
                    <a:pt x="587248" y="366776"/>
                  </a:lnTo>
                  <a:lnTo>
                    <a:pt x="591058" y="370840"/>
                  </a:lnTo>
                  <a:lnTo>
                    <a:pt x="571881" y="343662"/>
                  </a:lnTo>
                  <a:lnTo>
                    <a:pt x="563486" y="344385"/>
                  </a:lnTo>
                  <a:lnTo>
                    <a:pt x="531952" y="374827"/>
                  </a:lnTo>
                  <a:lnTo>
                    <a:pt x="531241" y="382778"/>
                  </a:lnTo>
                  <a:lnTo>
                    <a:pt x="531952" y="390804"/>
                  </a:lnTo>
                  <a:lnTo>
                    <a:pt x="563549" y="420954"/>
                  </a:lnTo>
                  <a:lnTo>
                    <a:pt x="571881" y="421640"/>
                  </a:lnTo>
                  <a:lnTo>
                    <a:pt x="579145" y="421119"/>
                  </a:lnTo>
                  <a:lnTo>
                    <a:pt x="605764" y="405130"/>
                  </a:lnTo>
                  <a:lnTo>
                    <a:pt x="606844" y="403758"/>
                  </a:lnTo>
                  <a:lnTo>
                    <a:pt x="609854" y="398030"/>
                  </a:lnTo>
                  <a:lnTo>
                    <a:pt x="611886" y="391668"/>
                  </a:lnTo>
                  <a:lnTo>
                    <a:pt x="639191" y="391668"/>
                  </a:lnTo>
                  <a:lnTo>
                    <a:pt x="639191" y="425323"/>
                  </a:lnTo>
                  <a:lnTo>
                    <a:pt x="659003" y="425323"/>
                  </a:lnTo>
                  <a:lnTo>
                    <a:pt x="659003" y="391668"/>
                  </a:lnTo>
                  <a:lnTo>
                    <a:pt x="659003" y="374523"/>
                  </a:lnTo>
                  <a:lnTo>
                    <a:pt x="659003" y="342138"/>
                  </a:lnTo>
                  <a:close/>
                </a:path>
                <a:path w="6869430" h="497205">
                  <a:moveTo>
                    <a:pt x="786384" y="443992"/>
                  </a:moveTo>
                  <a:lnTo>
                    <a:pt x="754608" y="413042"/>
                  </a:lnTo>
                  <a:lnTo>
                    <a:pt x="748030" y="372110"/>
                  </a:lnTo>
                  <a:lnTo>
                    <a:pt x="780923" y="372110"/>
                  </a:lnTo>
                  <a:lnTo>
                    <a:pt x="780923" y="355092"/>
                  </a:lnTo>
                  <a:lnTo>
                    <a:pt x="694436" y="355092"/>
                  </a:lnTo>
                  <a:lnTo>
                    <a:pt x="694436" y="372110"/>
                  </a:lnTo>
                  <a:lnTo>
                    <a:pt x="727964" y="372110"/>
                  </a:lnTo>
                  <a:lnTo>
                    <a:pt x="727964" y="389001"/>
                  </a:lnTo>
                  <a:lnTo>
                    <a:pt x="709549" y="432181"/>
                  </a:lnTo>
                  <a:lnTo>
                    <a:pt x="688594" y="448945"/>
                  </a:lnTo>
                  <a:lnTo>
                    <a:pt x="703453" y="461772"/>
                  </a:lnTo>
                  <a:lnTo>
                    <a:pt x="730986" y="433235"/>
                  </a:lnTo>
                  <a:lnTo>
                    <a:pt x="738124" y="421767"/>
                  </a:lnTo>
                  <a:lnTo>
                    <a:pt x="744283" y="431444"/>
                  </a:lnTo>
                  <a:lnTo>
                    <a:pt x="752157" y="440842"/>
                  </a:lnTo>
                  <a:lnTo>
                    <a:pt x="761733" y="449973"/>
                  </a:lnTo>
                  <a:lnTo>
                    <a:pt x="773049" y="458851"/>
                  </a:lnTo>
                  <a:lnTo>
                    <a:pt x="786384" y="443992"/>
                  </a:lnTo>
                  <a:close/>
                </a:path>
                <a:path w="6869430" h="497205">
                  <a:moveTo>
                    <a:pt x="840232" y="401701"/>
                  </a:moveTo>
                  <a:lnTo>
                    <a:pt x="815975" y="401701"/>
                  </a:lnTo>
                  <a:lnTo>
                    <a:pt x="815975" y="342138"/>
                  </a:lnTo>
                  <a:lnTo>
                    <a:pt x="795909" y="342138"/>
                  </a:lnTo>
                  <a:lnTo>
                    <a:pt x="795909" y="497078"/>
                  </a:lnTo>
                  <a:lnTo>
                    <a:pt x="815975" y="497078"/>
                  </a:lnTo>
                  <a:lnTo>
                    <a:pt x="815975" y="418592"/>
                  </a:lnTo>
                  <a:lnTo>
                    <a:pt x="840232" y="418592"/>
                  </a:lnTo>
                  <a:lnTo>
                    <a:pt x="840232" y="401701"/>
                  </a:lnTo>
                  <a:close/>
                </a:path>
                <a:path w="6869430" h="497205">
                  <a:moveTo>
                    <a:pt x="988568" y="342138"/>
                  </a:moveTo>
                  <a:lnTo>
                    <a:pt x="968375" y="342138"/>
                  </a:lnTo>
                  <a:lnTo>
                    <a:pt x="968375" y="363601"/>
                  </a:lnTo>
                  <a:lnTo>
                    <a:pt x="968375" y="379857"/>
                  </a:lnTo>
                  <a:lnTo>
                    <a:pt x="968375" y="394970"/>
                  </a:lnTo>
                  <a:lnTo>
                    <a:pt x="938784" y="394970"/>
                  </a:lnTo>
                  <a:lnTo>
                    <a:pt x="938784" y="379857"/>
                  </a:lnTo>
                  <a:lnTo>
                    <a:pt x="968375" y="379857"/>
                  </a:lnTo>
                  <a:lnTo>
                    <a:pt x="968375" y="363601"/>
                  </a:lnTo>
                  <a:lnTo>
                    <a:pt x="938784" y="363601"/>
                  </a:lnTo>
                  <a:lnTo>
                    <a:pt x="938784" y="350901"/>
                  </a:lnTo>
                  <a:lnTo>
                    <a:pt x="919099" y="350901"/>
                  </a:lnTo>
                  <a:lnTo>
                    <a:pt x="919099" y="367792"/>
                  </a:lnTo>
                  <a:lnTo>
                    <a:pt x="919099" y="405892"/>
                  </a:lnTo>
                  <a:lnTo>
                    <a:pt x="884301" y="405892"/>
                  </a:lnTo>
                  <a:lnTo>
                    <a:pt x="884301" y="367792"/>
                  </a:lnTo>
                  <a:lnTo>
                    <a:pt x="919099" y="367792"/>
                  </a:lnTo>
                  <a:lnTo>
                    <a:pt x="919099" y="350901"/>
                  </a:lnTo>
                  <a:lnTo>
                    <a:pt x="864616" y="350901"/>
                  </a:lnTo>
                  <a:lnTo>
                    <a:pt x="864616" y="422783"/>
                  </a:lnTo>
                  <a:lnTo>
                    <a:pt x="938784" y="422783"/>
                  </a:lnTo>
                  <a:lnTo>
                    <a:pt x="938784" y="411226"/>
                  </a:lnTo>
                  <a:lnTo>
                    <a:pt x="968375" y="411226"/>
                  </a:lnTo>
                  <a:lnTo>
                    <a:pt x="968375" y="431673"/>
                  </a:lnTo>
                  <a:lnTo>
                    <a:pt x="988568" y="431673"/>
                  </a:lnTo>
                  <a:lnTo>
                    <a:pt x="988568" y="411226"/>
                  </a:lnTo>
                  <a:lnTo>
                    <a:pt x="988568" y="405892"/>
                  </a:lnTo>
                  <a:lnTo>
                    <a:pt x="988568" y="394970"/>
                  </a:lnTo>
                  <a:lnTo>
                    <a:pt x="988568" y="379857"/>
                  </a:lnTo>
                  <a:lnTo>
                    <a:pt x="988568" y="367792"/>
                  </a:lnTo>
                  <a:lnTo>
                    <a:pt x="988568" y="363601"/>
                  </a:lnTo>
                  <a:lnTo>
                    <a:pt x="988568" y="342138"/>
                  </a:lnTo>
                  <a:close/>
                </a:path>
                <a:path w="6869430" h="497205">
                  <a:moveTo>
                    <a:pt x="989965" y="464693"/>
                  </a:moveTo>
                  <a:lnTo>
                    <a:pt x="969518" y="437870"/>
                  </a:lnTo>
                  <a:lnTo>
                    <a:pt x="969518" y="460121"/>
                  </a:lnTo>
                  <a:lnTo>
                    <a:pt x="969518" y="469519"/>
                  </a:lnTo>
                  <a:lnTo>
                    <a:pt x="966978" y="473202"/>
                  </a:lnTo>
                  <a:lnTo>
                    <a:pt x="961771" y="476123"/>
                  </a:lnTo>
                  <a:lnTo>
                    <a:pt x="956564" y="478917"/>
                  </a:lnTo>
                  <a:lnTo>
                    <a:pt x="948944" y="480314"/>
                  </a:lnTo>
                  <a:lnTo>
                    <a:pt x="928497" y="480314"/>
                  </a:lnTo>
                  <a:lnTo>
                    <a:pt x="920877" y="478917"/>
                  </a:lnTo>
                  <a:lnTo>
                    <a:pt x="910717" y="473075"/>
                  </a:lnTo>
                  <a:lnTo>
                    <a:pt x="908253" y="469519"/>
                  </a:lnTo>
                  <a:lnTo>
                    <a:pt x="908253" y="460121"/>
                  </a:lnTo>
                  <a:lnTo>
                    <a:pt x="910717" y="456438"/>
                  </a:lnTo>
                  <a:lnTo>
                    <a:pt x="915670" y="453517"/>
                  </a:lnTo>
                  <a:lnTo>
                    <a:pt x="920750" y="450596"/>
                  </a:lnTo>
                  <a:lnTo>
                    <a:pt x="928370" y="449072"/>
                  </a:lnTo>
                  <a:lnTo>
                    <a:pt x="949071" y="449072"/>
                  </a:lnTo>
                  <a:lnTo>
                    <a:pt x="956818" y="450596"/>
                  </a:lnTo>
                  <a:lnTo>
                    <a:pt x="966978" y="456438"/>
                  </a:lnTo>
                  <a:lnTo>
                    <a:pt x="969518" y="460121"/>
                  </a:lnTo>
                  <a:lnTo>
                    <a:pt x="969518" y="437870"/>
                  </a:lnTo>
                  <a:lnTo>
                    <a:pt x="968883" y="437527"/>
                  </a:lnTo>
                  <a:lnTo>
                    <a:pt x="960145" y="434708"/>
                  </a:lnTo>
                  <a:lnTo>
                    <a:pt x="950112" y="433006"/>
                  </a:lnTo>
                  <a:lnTo>
                    <a:pt x="938784" y="432435"/>
                  </a:lnTo>
                  <a:lnTo>
                    <a:pt x="927493" y="433006"/>
                  </a:lnTo>
                  <a:lnTo>
                    <a:pt x="891133" y="451739"/>
                  </a:lnTo>
                  <a:lnTo>
                    <a:pt x="887730" y="464693"/>
                  </a:lnTo>
                  <a:lnTo>
                    <a:pt x="888580" y="471589"/>
                  </a:lnTo>
                  <a:lnTo>
                    <a:pt x="927442" y="496404"/>
                  </a:lnTo>
                  <a:lnTo>
                    <a:pt x="938784" y="496951"/>
                  </a:lnTo>
                  <a:lnTo>
                    <a:pt x="950112" y="496404"/>
                  </a:lnTo>
                  <a:lnTo>
                    <a:pt x="984567" y="480314"/>
                  </a:lnTo>
                  <a:lnTo>
                    <a:pt x="986548" y="477761"/>
                  </a:lnTo>
                  <a:lnTo>
                    <a:pt x="989101" y="471589"/>
                  </a:lnTo>
                  <a:lnTo>
                    <a:pt x="989965" y="464693"/>
                  </a:lnTo>
                  <a:close/>
                </a:path>
                <a:path w="6869430" h="497205">
                  <a:moveTo>
                    <a:pt x="1950466" y="478155"/>
                  </a:moveTo>
                  <a:lnTo>
                    <a:pt x="1938413" y="447040"/>
                  </a:lnTo>
                  <a:lnTo>
                    <a:pt x="1934146" y="435991"/>
                  </a:lnTo>
                  <a:lnTo>
                    <a:pt x="1921116" y="402348"/>
                  </a:lnTo>
                  <a:lnTo>
                    <a:pt x="1921116" y="435991"/>
                  </a:lnTo>
                  <a:lnTo>
                    <a:pt x="1882521" y="435991"/>
                  </a:lnTo>
                  <a:lnTo>
                    <a:pt x="1899780" y="388620"/>
                  </a:lnTo>
                  <a:lnTo>
                    <a:pt x="1900428" y="387223"/>
                  </a:lnTo>
                  <a:lnTo>
                    <a:pt x="1901063" y="384810"/>
                  </a:lnTo>
                  <a:lnTo>
                    <a:pt x="1901571" y="381381"/>
                  </a:lnTo>
                  <a:lnTo>
                    <a:pt x="1901952" y="381381"/>
                  </a:lnTo>
                  <a:lnTo>
                    <a:pt x="1902510" y="384810"/>
                  </a:lnTo>
                  <a:lnTo>
                    <a:pt x="1902955" y="386969"/>
                  </a:lnTo>
                  <a:lnTo>
                    <a:pt x="1903603" y="388620"/>
                  </a:lnTo>
                  <a:lnTo>
                    <a:pt x="1921116" y="435991"/>
                  </a:lnTo>
                  <a:lnTo>
                    <a:pt x="1921116" y="402348"/>
                  </a:lnTo>
                  <a:lnTo>
                    <a:pt x="1913001" y="381381"/>
                  </a:lnTo>
                  <a:lnTo>
                    <a:pt x="1908048" y="368554"/>
                  </a:lnTo>
                  <a:lnTo>
                    <a:pt x="1895843" y="368554"/>
                  </a:lnTo>
                  <a:lnTo>
                    <a:pt x="1853806" y="478155"/>
                  </a:lnTo>
                  <a:lnTo>
                    <a:pt x="1867141" y="478155"/>
                  </a:lnTo>
                  <a:lnTo>
                    <a:pt x="1878203" y="447040"/>
                  </a:lnTo>
                  <a:lnTo>
                    <a:pt x="1925180" y="447040"/>
                  </a:lnTo>
                  <a:lnTo>
                    <a:pt x="1937131" y="478155"/>
                  </a:lnTo>
                  <a:lnTo>
                    <a:pt x="1950466" y="478155"/>
                  </a:lnTo>
                  <a:close/>
                </a:path>
                <a:path w="6869430" h="497205">
                  <a:moveTo>
                    <a:pt x="2029460" y="478155"/>
                  </a:moveTo>
                  <a:lnTo>
                    <a:pt x="1992566" y="440563"/>
                  </a:lnTo>
                  <a:lnTo>
                    <a:pt x="1989836" y="437769"/>
                  </a:lnTo>
                  <a:lnTo>
                    <a:pt x="1991804" y="435737"/>
                  </a:lnTo>
                  <a:lnTo>
                    <a:pt x="2026539" y="399923"/>
                  </a:lnTo>
                  <a:lnTo>
                    <a:pt x="2010918" y="399923"/>
                  </a:lnTo>
                  <a:lnTo>
                    <a:pt x="1977517" y="435737"/>
                  </a:lnTo>
                  <a:lnTo>
                    <a:pt x="1977136" y="435737"/>
                  </a:lnTo>
                  <a:lnTo>
                    <a:pt x="1977136" y="362331"/>
                  </a:lnTo>
                  <a:lnTo>
                    <a:pt x="1965325" y="362331"/>
                  </a:lnTo>
                  <a:lnTo>
                    <a:pt x="1965325" y="478155"/>
                  </a:lnTo>
                  <a:lnTo>
                    <a:pt x="1977136" y="478155"/>
                  </a:lnTo>
                  <a:lnTo>
                    <a:pt x="1977136" y="440563"/>
                  </a:lnTo>
                  <a:lnTo>
                    <a:pt x="1977517" y="440563"/>
                  </a:lnTo>
                  <a:lnTo>
                    <a:pt x="2012696" y="478155"/>
                  </a:lnTo>
                  <a:lnTo>
                    <a:pt x="2029460" y="478155"/>
                  </a:lnTo>
                  <a:close/>
                </a:path>
                <a:path w="6869430" h="497205">
                  <a:moveTo>
                    <a:pt x="2098548" y="426974"/>
                  </a:moveTo>
                  <a:lnTo>
                    <a:pt x="2096833" y="414337"/>
                  </a:lnTo>
                  <a:lnTo>
                    <a:pt x="2093328" y="408178"/>
                  </a:lnTo>
                  <a:lnTo>
                    <a:pt x="2091702" y="405320"/>
                  </a:lnTo>
                  <a:lnTo>
                    <a:pt x="2083168" y="399935"/>
                  </a:lnTo>
                  <a:lnTo>
                    <a:pt x="2071243" y="398145"/>
                  </a:lnTo>
                  <a:lnTo>
                    <a:pt x="2064016" y="398602"/>
                  </a:lnTo>
                  <a:lnTo>
                    <a:pt x="2057234" y="399973"/>
                  </a:lnTo>
                  <a:lnTo>
                    <a:pt x="2050872" y="402272"/>
                  </a:lnTo>
                  <a:lnTo>
                    <a:pt x="2044954" y="405511"/>
                  </a:lnTo>
                  <a:lnTo>
                    <a:pt x="2044954" y="417957"/>
                  </a:lnTo>
                  <a:lnTo>
                    <a:pt x="2050732" y="413702"/>
                  </a:lnTo>
                  <a:lnTo>
                    <a:pt x="2056892" y="410641"/>
                  </a:lnTo>
                  <a:lnTo>
                    <a:pt x="2063419" y="408800"/>
                  </a:lnTo>
                  <a:lnTo>
                    <a:pt x="2070354" y="408178"/>
                  </a:lnTo>
                  <a:lnTo>
                    <a:pt x="2077491" y="409473"/>
                  </a:lnTo>
                  <a:lnTo>
                    <a:pt x="2082571" y="413308"/>
                  </a:lnTo>
                  <a:lnTo>
                    <a:pt x="2085594" y="419709"/>
                  </a:lnTo>
                  <a:lnTo>
                    <a:pt x="2086610" y="428625"/>
                  </a:lnTo>
                  <a:lnTo>
                    <a:pt x="2086610" y="438404"/>
                  </a:lnTo>
                  <a:lnTo>
                    <a:pt x="2086610" y="453136"/>
                  </a:lnTo>
                  <a:lnTo>
                    <a:pt x="2084578" y="458724"/>
                  </a:lnTo>
                  <a:lnTo>
                    <a:pt x="2080387" y="463169"/>
                  </a:lnTo>
                  <a:lnTo>
                    <a:pt x="2076323" y="467614"/>
                  </a:lnTo>
                  <a:lnTo>
                    <a:pt x="2071116" y="469900"/>
                  </a:lnTo>
                  <a:lnTo>
                    <a:pt x="2060194" y="469900"/>
                  </a:lnTo>
                  <a:lnTo>
                    <a:pt x="2056511" y="468630"/>
                  </a:lnTo>
                  <a:lnTo>
                    <a:pt x="2050923" y="463804"/>
                  </a:lnTo>
                  <a:lnTo>
                    <a:pt x="2049526" y="460629"/>
                  </a:lnTo>
                  <a:lnTo>
                    <a:pt x="2049526" y="451358"/>
                  </a:lnTo>
                  <a:lnTo>
                    <a:pt x="2067560" y="440944"/>
                  </a:lnTo>
                  <a:lnTo>
                    <a:pt x="2086610" y="438404"/>
                  </a:lnTo>
                  <a:lnTo>
                    <a:pt x="2086610" y="428625"/>
                  </a:lnTo>
                  <a:lnTo>
                    <a:pt x="2062988" y="432054"/>
                  </a:lnTo>
                  <a:lnTo>
                    <a:pt x="2051735" y="434987"/>
                  </a:lnTo>
                  <a:lnTo>
                    <a:pt x="2043722" y="440182"/>
                  </a:lnTo>
                  <a:lnTo>
                    <a:pt x="2038921" y="447675"/>
                  </a:lnTo>
                  <a:lnTo>
                    <a:pt x="2037334" y="457454"/>
                  </a:lnTo>
                  <a:lnTo>
                    <a:pt x="2037334" y="464312"/>
                  </a:lnTo>
                  <a:lnTo>
                    <a:pt x="2039493" y="469773"/>
                  </a:lnTo>
                  <a:lnTo>
                    <a:pt x="2044065" y="473837"/>
                  </a:lnTo>
                  <a:lnTo>
                    <a:pt x="2048510" y="477901"/>
                  </a:lnTo>
                  <a:lnTo>
                    <a:pt x="2054606" y="479933"/>
                  </a:lnTo>
                  <a:lnTo>
                    <a:pt x="2062226" y="479933"/>
                  </a:lnTo>
                  <a:lnTo>
                    <a:pt x="2069719" y="479056"/>
                  </a:lnTo>
                  <a:lnTo>
                    <a:pt x="2076221" y="476415"/>
                  </a:lnTo>
                  <a:lnTo>
                    <a:pt x="2081720" y="472008"/>
                  </a:lnTo>
                  <a:lnTo>
                    <a:pt x="2083257" y="469900"/>
                  </a:lnTo>
                  <a:lnTo>
                    <a:pt x="2086229" y="465836"/>
                  </a:lnTo>
                  <a:lnTo>
                    <a:pt x="2086737" y="465836"/>
                  </a:lnTo>
                  <a:lnTo>
                    <a:pt x="2086737" y="478155"/>
                  </a:lnTo>
                  <a:lnTo>
                    <a:pt x="2098548" y="478155"/>
                  </a:lnTo>
                  <a:lnTo>
                    <a:pt x="2098548" y="465836"/>
                  </a:lnTo>
                  <a:lnTo>
                    <a:pt x="2098548" y="438404"/>
                  </a:lnTo>
                  <a:lnTo>
                    <a:pt x="2098548" y="426974"/>
                  </a:lnTo>
                  <a:close/>
                </a:path>
                <a:path w="6869430" h="497205">
                  <a:moveTo>
                    <a:pt x="2232533" y="429895"/>
                  </a:moveTo>
                  <a:lnTo>
                    <a:pt x="2230907" y="415988"/>
                  </a:lnTo>
                  <a:lnTo>
                    <a:pt x="2227034" y="408051"/>
                  </a:lnTo>
                  <a:lnTo>
                    <a:pt x="2226068" y="406069"/>
                  </a:lnTo>
                  <a:lnTo>
                    <a:pt x="2218004" y="400126"/>
                  </a:lnTo>
                  <a:lnTo>
                    <a:pt x="2206752" y="398145"/>
                  </a:lnTo>
                  <a:lnTo>
                    <a:pt x="2198624" y="399161"/>
                  </a:lnTo>
                  <a:lnTo>
                    <a:pt x="2191588" y="402183"/>
                  </a:lnTo>
                  <a:lnTo>
                    <a:pt x="2185619" y="407263"/>
                  </a:lnTo>
                  <a:lnTo>
                    <a:pt x="2180717" y="414401"/>
                  </a:lnTo>
                  <a:lnTo>
                    <a:pt x="2179193" y="409321"/>
                  </a:lnTo>
                  <a:lnTo>
                    <a:pt x="2178291" y="408051"/>
                  </a:lnTo>
                  <a:lnTo>
                    <a:pt x="2176399" y="405384"/>
                  </a:lnTo>
                  <a:lnTo>
                    <a:pt x="2168271" y="399542"/>
                  </a:lnTo>
                  <a:lnTo>
                    <a:pt x="2163699" y="398145"/>
                  </a:lnTo>
                  <a:lnTo>
                    <a:pt x="2158619" y="398145"/>
                  </a:lnTo>
                  <a:lnTo>
                    <a:pt x="2151113" y="399034"/>
                  </a:lnTo>
                  <a:lnTo>
                    <a:pt x="2144598" y="401688"/>
                  </a:lnTo>
                  <a:lnTo>
                    <a:pt x="2139061" y="406133"/>
                  </a:lnTo>
                  <a:lnTo>
                    <a:pt x="2134489" y="412369"/>
                  </a:lnTo>
                  <a:lnTo>
                    <a:pt x="2134108" y="412369"/>
                  </a:lnTo>
                  <a:lnTo>
                    <a:pt x="2134108" y="399923"/>
                  </a:lnTo>
                  <a:lnTo>
                    <a:pt x="2122297" y="399923"/>
                  </a:lnTo>
                  <a:lnTo>
                    <a:pt x="2122297" y="478155"/>
                  </a:lnTo>
                  <a:lnTo>
                    <a:pt x="2134108" y="478155"/>
                  </a:lnTo>
                  <a:lnTo>
                    <a:pt x="2134108" y="425958"/>
                  </a:lnTo>
                  <a:lnTo>
                    <a:pt x="2136013" y="419862"/>
                  </a:lnTo>
                  <a:lnTo>
                    <a:pt x="2141880" y="412369"/>
                  </a:lnTo>
                  <a:lnTo>
                    <a:pt x="2143379" y="410464"/>
                  </a:lnTo>
                  <a:lnTo>
                    <a:pt x="2147951" y="408051"/>
                  </a:lnTo>
                  <a:lnTo>
                    <a:pt x="2153412" y="408051"/>
                  </a:lnTo>
                  <a:lnTo>
                    <a:pt x="2161387" y="409536"/>
                  </a:lnTo>
                  <a:lnTo>
                    <a:pt x="2167064" y="413943"/>
                  </a:lnTo>
                  <a:lnTo>
                    <a:pt x="2170442" y="421297"/>
                  </a:lnTo>
                  <a:lnTo>
                    <a:pt x="2171573" y="431546"/>
                  </a:lnTo>
                  <a:lnTo>
                    <a:pt x="2171573" y="478155"/>
                  </a:lnTo>
                  <a:lnTo>
                    <a:pt x="2183384" y="478155"/>
                  </a:lnTo>
                  <a:lnTo>
                    <a:pt x="2183384" y="426593"/>
                  </a:lnTo>
                  <a:lnTo>
                    <a:pt x="2185289" y="420624"/>
                  </a:lnTo>
                  <a:lnTo>
                    <a:pt x="2189099" y="415671"/>
                  </a:lnTo>
                  <a:lnTo>
                    <a:pt x="2190051" y="414401"/>
                  </a:lnTo>
                  <a:lnTo>
                    <a:pt x="2192909" y="410591"/>
                  </a:lnTo>
                  <a:lnTo>
                    <a:pt x="2197608" y="408051"/>
                  </a:lnTo>
                  <a:lnTo>
                    <a:pt x="2209292" y="408051"/>
                  </a:lnTo>
                  <a:lnTo>
                    <a:pt x="2213864" y="409956"/>
                  </a:lnTo>
                  <a:lnTo>
                    <a:pt x="2216531" y="413766"/>
                  </a:lnTo>
                  <a:lnTo>
                    <a:pt x="2219325" y="417576"/>
                  </a:lnTo>
                  <a:lnTo>
                    <a:pt x="2220722" y="424053"/>
                  </a:lnTo>
                  <a:lnTo>
                    <a:pt x="2220722" y="478155"/>
                  </a:lnTo>
                  <a:lnTo>
                    <a:pt x="2232533" y="478155"/>
                  </a:lnTo>
                  <a:lnTo>
                    <a:pt x="2232533" y="429895"/>
                  </a:lnTo>
                  <a:close/>
                </a:path>
                <a:path w="6869430" h="497205">
                  <a:moveTo>
                    <a:pt x="2311908" y="426974"/>
                  </a:moveTo>
                  <a:lnTo>
                    <a:pt x="2310193" y="414337"/>
                  </a:lnTo>
                  <a:lnTo>
                    <a:pt x="2306688" y="408178"/>
                  </a:lnTo>
                  <a:lnTo>
                    <a:pt x="2305062" y="405320"/>
                  </a:lnTo>
                  <a:lnTo>
                    <a:pt x="2296528" y="399935"/>
                  </a:lnTo>
                  <a:lnTo>
                    <a:pt x="2284603" y="398145"/>
                  </a:lnTo>
                  <a:lnTo>
                    <a:pt x="2277376" y="398602"/>
                  </a:lnTo>
                  <a:lnTo>
                    <a:pt x="2270595" y="399973"/>
                  </a:lnTo>
                  <a:lnTo>
                    <a:pt x="2264232" y="402272"/>
                  </a:lnTo>
                  <a:lnTo>
                    <a:pt x="2258314" y="405511"/>
                  </a:lnTo>
                  <a:lnTo>
                    <a:pt x="2258314" y="417957"/>
                  </a:lnTo>
                  <a:lnTo>
                    <a:pt x="2264092" y="413702"/>
                  </a:lnTo>
                  <a:lnTo>
                    <a:pt x="2270252" y="410641"/>
                  </a:lnTo>
                  <a:lnTo>
                    <a:pt x="2276779" y="408800"/>
                  </a:lnTo>
                  <a:lnTo>
                    <a:pt x="2283714" y="408178"/>
                  </a:lnTo>
                  <a:lnTo>
                    <a:pt x="2290851" y="409473"/>
                  </a:lnTo>
                  <a:lnTo>
                    <a:pt x="2295931" y="413308"/>
                  </a:lnTo>
                  <a:lnTo>
                    <a:pt x="2298954" y="419709"/>
                  </a:lnTo>
                  <a:lnTo>
                    <a:pt x="2299970" y="428625"/>
                  </a:lnTo>
                  <a:lnTo>
                    <a:pt x="2299970" y="438404"/>
                  </a:lnTo>
                  <a:lnTo>
                    <a:pt x="2299970" y="453136"/>
                  </a:lnTo>
                  <a:lnTo>
                    <a:pt x="2297938" y="458724"/>
                  </a:lnTo>
                  <a:lnTo>
                    <a:pt x="2293747" y="463169"/>
                  </a:lnTo>
                  <a:lnTo>
                    <a:pt x="2289683" y="467614"/>
                  </a:lnTo>
                  <a:lnTo>
                    <a:pt x="2284476" y="469900"/>
                  </a:lnTo>
                  <a:lnTo>
                    <a:pt x="2273554" y="469900"/>
                  </a:lnTo>
                  <a:lnTo>
                    <a:pt x="2269871" y="468630"/>
                  </a:lnTo>
                  <a:lnTo>
                    <a:pt x="2264283" y="463804"/>
                  </a:lnTo>
                  <a:lnTo>
                    <a:pt x="2262886" y="460629"/>
                  </a:lnTo>
                  <a:lnTo>
                    <a:pt x="2262886" y="451358"/>
                  </a:lnTo>
                  <a:lnTo>
                    <a:pt x="2280920" y="440944"/>
                  </a:lnTo>
                  <a:lnTo>
                    <a:pt x="2299970" y="438404"/>
                  </a:lnTo>
                  <a:lnTo>
                    <a:pt x="2299970" y="428625"/>
                  </a:lnTo>
                  <a:lnTo>
                    <a:pt x="2276348" y="432054"/>
                  </a:lnTo>
                  <a:lnTo>
                    <a:pt x="2265095" y="434987"/>
                  </a:lnTo>
                  <a:lnTo>
                    <a:pt x="2257082" y="440182"/>
                  </a:lnTo>
                  <a:lnTo>
                    <a:pt x="2252281" y="447675"/>
                  </a:lnTo>
                  <a:lnTo>
                    <a:pt x="2250694" y="457454"/>
                  </a:lnTo>
                  <a:lnTo>
                    <a:pt x="2250694" y="464312"/>
                  </a:lnTo>
                  <a:lnTo>
                    <a:pt x="2252853" y="469773"/>
                  </a:lnTo>
                  <a:lnTo>
                    <a:pt x="2257425" y="473837"/>
                  </a:lnTo>
                  <a:lnTo>
                    <a:pt x="2261870" y="477901"/>
                  </a:lnTo>
                  <a:lnTo>
                    <a:pt x="2267966" y="479933"/>
                  </a:lnTo>
                  <a:lnTo>
                    <a:pt x="2275586" y="479933"/>
                  </a:lnTo>
                  <a:lnTo>
                    <a:pt x="2283079" y="479056"/>
                  </a:lnTo>
                  <a:lnTo>
                    <a:pt x="2289581" y="476415"/>
                  </a:lnTo>
                  <a:lnTo>
                    <a:pt x="2295080" y="472008"/>
                  </a:lnTo>
                  <a:lnTo>
                    <a:pt x="2296617" y="469900"/>
                  </a:lnTo>
                  <a:lnTo>
                    <a:pt x="2299589" y="465836"/>
                  </a:lnTo>
                  <a:lnTo>
                    <a:pt x="2300097" y="465836"/>
                  </a:lnTo>
                  <a:lnTo>
                    <a:pt x="2300097" y="478155"/>
                  </a:lnTo>
                  <a:lnTo>
                    <a:pt x="2311908" y="478155"/>
                  </a:lnTo>
                  <a:lnTo>
                    <a:pt x="2311908" y="465836"/>
                  </a:lnTo>
                  <a:lnTo>
                    <a:pt x="2311908" y="438404"/>
                  </a:lnTo>
                  <a:lnTo>
                    <a:pt x="2311908" y="426974"/>
                  </a:lnTo>
                  <a:close/>
                </a:path>
                <a:path w="6869430" h="497205">
                  <a:moveTo>
                    <a:pt x="2347468" y="399923"/>
                  </a:moveTo>
                  <a:lnTo>
                    <a:pt x="2335784" y="399923"/>
                  </a:lnTo>
                  <a:lnTo>
                    <a:pt x="2335784" y="478155"/>
                  </a:lnTo>
                  <a:lnTo>
                    <a:pt x="2347468" y="478155"/>
                  </a:lnTo>
                  <a:lnTo>
                    <a:pt x="2347468" y="399923"/>
                  </a:lnTo>
                  <a:close/>
                </a:path>
                <a:path w="6869430" h="497205">
                  <a:moveTo>
                    <a:pt x="2349627" y="369570"/>
                  </a:moveTo>
                  <a:lnTo>
                    <a:pt x="2348992" y="367665"/>
                  </a:lnTo>
                  <a:lnTo>
                    <a:pt x="2345944" y="364617"/>
                  </a:lnTo>
                  <a:lnTo>
                    <a:pt x="2344039" y="363855"/>
                  </a:lnTo>
                  <a:lnTo>
                    <a:pt x="2339721" y="363855"/>
                  </a:lnTo>
                  <a:lnTo>
                    <a:pt x="2337816" y="364617"/>
                  </a:lnTo>
                  <a:lnTo>
                    <a:pt x="2336419" y="366141"/>
                  </a:lnTo>
                  <a:lnTo>
                    <a:pt x="2334895" y="367665"/>
                  </a:lnTo>
                  <a:lnTo>
                    <a:pt x="2334133" y="369570"/>
                  </a:lnTo>
                  <a:lnTo>
                    <a:pt x="2334133" y="374015"/>
                  </a:lnTo>
                  <a:lnTo>
                    <a:pt x="2334895" y="375920"/>
                  </a:lnTo>
                  <a:lnTo>
                    <a:pt x="2337816" y="378841"/>
                  </a:lnTo>
                  <a:lnTo>
                    <a:pt x="2339721" y="379603"/>
                  </a:lnTo>
                  <a:lnTo>
                    <a:pt x="2344039" y="379603"/>
                  </a:lnTo>
                  <a:lnTo>
                    <a:pt x="2345944" y="378841"/>
                  </a:lnTo>
                  <a:lnTo>
                    <a:pt x="2347468" y="377317"/>
                  </a:lnTo>
                  <a:lnTo>
                    <a:pt x="2348992" y="375920"/>
                  </a:lnTo>
                  <a:lnTo>
                    <a:pt x="2349627" y="374015"/>
                  </a:lnTo>
                  <a:lnTo>
                    <a:pt x="2349627" y="369570"/>
                  </a:lnTo>
                  <a:close/>
                </a:path>
                <a:path w="6869430" h="497205">
                  <a:moveTo>
                    <a:pt x="3440163" y="98437"/>
                  </a:moveTo>
                  <a:lnTo>
                    <a:pt x="3412109" y="69215"/>
                  </a:lnTo>
                  <a:lnTo>
                    <a:pt x="3407435" y="59817"/>
                  </a:lnTo>
                  <a:lnTo>
                    <a:pt x="3404387" y="51244"/>
                  </a:lnTo>
                  <a:lnTo>
                    <a:pt x="3402457" y="42113"/>
                  </a:lnTo>
                  <a:lnTo>
                    <a:pt x="3401847" y="33401"/>
                  </a:lnTo>
                  <a:lnTo>
                    <a:pt x="3401822" y="9906"/>
                  </a:lnTo>
                  <a:lnTo>
                    <a:pt x="3390773" y="9906"/>
                  </a:lnTo>
                  <a:lnTo>
                    <a:pt x="3390773" y="33401"/>
                  </a:lnTo>
                  <a:lnTo>
                    <a:pt x="3390100" y="42964"/>
                  </a:lnTo>
                  <a:lnTo>
                    <a:pt x="3374529" y="79946"/>
                  </a:lnTo>
                  <a:lnTo>
                    <a:pt x="3352038" y="101473"/>
                  </a:lnTo>
                  <a:lnTo>
                    <a:pt x="3360674" y="108966"/>
                  </a:lnTo>
                  <a:lnTo>
                    <a:pt x="3387458" y="78701"/>
                  </a:lnTo>
                  <a:lnTo>
                    <a:pt x="3396361" y="59817"/>
                  </a:lnTo>
                  <a:lnTo>
                    <a:pt x="3398266" y="65189"/>
                  </a:lnTo>
                  <a:lnTo>
                    <a:pt x="3420681" y="96697"/>
                  </a:lnTo>
                  <a:lnTo>
                    <a:pt x="3432302" y="107061"/>
                  </a:lnTo>
                  <a:lnTo>
                    <a:pt x="3440163" y="98437"/>
                  </a:lnTo>
                  <a:close/>
                </a:path>
                <a:path w="6869430" h="497205">
                  <a:moveTo>
                    <a:pt x="3471418" y="0"/>
                  </a:moveTo>
                  <a:lnTo>
                    <a:pt x="3460242" y="0"/>
                  </a:lnTo>
                  <a:lnTo>
                    <a:pt x="3460242" y="47117"/>
                  </a:lnTo>
                  <a:lnTo>
                    <a:pt x="3426714" y="47117"/>
                  </a:lnTo>
                  <a:lnTo>
                    <a:pt x="3426714" y="57023"/>
                  </a:lnTo>
                  <a:lnTo>
                    <a:pt x="3460242" y="57023"/>
                  </a:lnTo>
                  <a:lnTo>
                    <a:pt x="3460242" y="143510"/>
                  </a:lnTo>
                  <a:lnTo>
                    <a:pt x="3471418" y="143510"/>
                  </a:lnTo>
                  <a:lnTo>
                    <a:pt x="3471418" y="0"/>
                  </a:lnTo>
                  <a:close/>
                </a:path>
                <a:path w="6869430" h="497205">
                  <a:moveTo>
                    <a:pt x="3583305" y="10795"/>
                  </a:moveTo>
                  <a:lnTo>
                    <a:pt x="3572129" y="10795"/>
                  </a:lnTo>
                  <a:lnTo>
                    <a:pt x="3572129" y="47498"/>
                  </a:lnTo>
                  <a:lnTo>
                    <a:pt x="3572129" y="57404"/>
                  </a:lnTo>
                  <a:lnTo>
                    <a:pt x="3572129" y="94488"/>
                  </a:lnTo>
                  <a:lnTo>
                    <a:pt x="3525647" y="94488"/>
                  </a:lnTo>
                  <a:lnTo>
                    <a:pt x="3525647" y="57404"/>
                  </a:lnTo>
                  <a:lnTo>
                    <a:pt x="3572129" y="57404"/>
                  </a:lnTo>
                  <a:lnTo>
                    <a:pt x="3572129" y="47498"/>
                  </a:lnTo>
                  <a:lnTo>
                    <a:pt x="3525647" y="47498"/>
                  </a:lnTo>
                  <a:lnTo>
                    <a:pt x="3525647" y="10795"/>
                  </a:lnTo>
                  <a:lnTo>
                    <a:pt x="3514471" y="10795"/>
                  </a:lnTo>
                  <a:lnTo>
                    <a:pt x="3514471" y="104394"/>
                  </a:lnTo>
                  <a:lnTo>
                    <a:pt x="3583305" y="104394"/>
                  </a:lnTo>
                  <a:lnTo>
                    <a:pt x="3583305" y="94488"/>
                  </a:lnTo>
                  <a:lnTo>
                    <a:pt x="3583305" y="57404"/>
                  </a:lnTo>
                  <a:lnTo>
                    <a:pt x="3583305" y="47498"/>
                  </a:lnTo>
                  <a:lnTo>
                    <a:pt x="3583305" y="10795"/>
                  </a:lnTo>
                  <a:close/>
                </a:path>
                <a:path w="6869430" h="497205">
                  <a:moveTo>
                    <a:pt x="3622294" y="0"/>
                  </a:moveTo>
                  <a:lnTo>
                    <a:pt x="3611118" y="0"/>
                  </a:lnTo>
                  <a:lnTo>
                    <a:pt x="3611118" y="143510"/>
                  </a:lnTo>
                  <a:lnTo>
                    <a:pt x="3622294" y="143510"/>
                  </a:lnTo>
                  <a:lnTo>
                    <a:pt x="3622294" y="0"/>
                  </a:lnTo>
                  <a:close/>
                </a:path>
                <a:path w="6869430" h="497205">
                  <a:moveTo>
                    <a:pt x="3784346" y="67564"/>
                  </a:moveTo>
                  <a:lnTo>
                    <a:pt x="3744214" y="47371"/>
                  </a:lnTo>
                  <a:lnTo>
                    <a:pt x="3735781" y="37338"/>
                  </a:lnTo>
                  <a:lnTo>
                    <a:pt x="3732885" y="32994"/>
                  </a:lnTo>
                  <a:lnTo>
                    <a:pt x="3730040" y="26022"/>
                  </a:lnTo>
                  <a:lnTo>
                    <a:pt x="3729101" y="19177"/>
                  </a:lnTo>
                  <a:lnTo>
                    <a:pt x="3729101" y="11557"/>
                  </a:lnTo>
                  <a:lnTo>
                    <a:pt x="3717671" y="11557"/>
                  </a:lnTo>
                  <a:lnTo>
                    <a:pt x="3717671" y="19177"/>
                  </a:lnTo>
                  <a:lnTo>
                    <a:pt x="3716731" y="25895"/>
                  </a:lnTo>
                  <a:lnTo>
                    <a:pt x="3685184" y="60032"/>
                  </a:lnTo>
                  <a:lnTo>
                    <a:pt x="3662553" y="67691"/>
                  </a:lnTo>
                  <a:lnTo>
                    <a:pt x="3670046" y="76581"/>
                  </a:lnTo>
                  <a:lnTo>
                    <a:pt x="3709682" y="54546"/>
                  </a:lnTo>
                  <a:lnTo>
                    <a:pt x="3723259" y="37338"/>
                  </a:lnTo>
                  <a:lnTo>
                    <a:pt x="3726611" y="42887"/>
                  </a:lnTo>
                  <a:lnTo>
                    <a:pt x="3759619" y="69596"/>
                  </a:lnTo>
                  <a:lnTo>
                    <a:pt x="3776472" y="76454"/>
                  </a:lnTo>
                  <a:lnTo>
                    <a:pt x="3784346" y="67564"/>
                  </a:lnTo>
                  <a:close/>
                </a:path>
                <a:path w="6869430" h="497205">
                  <a:moveTo>
                    <a:pt x="3790061" y="109601"/>
                  </a:moveTo>
                  <a:lnTo>
                    <a:pt x="3656838" y="109601"/>
                  </a:lnTo>
                  <a:lnTo>
                    <a:pt x="3656838" y="119507"/>
                  </a:lnTo>
                  <a:lnTo>
                    <a:pt x="3790061" y="119507"/>
                  </a:lnTo>
                  <a:lnTo>
                    <a:pt x="3790061" y="109601"/>
                  </a:lnTo>
                  <a:close/>
                </a:path>
                <a:path w="6869430" h="497205">
                  <a:moveTo>
                    <a:pt x="3835908" y="88392"/>
                  </a:moveTo>
                  <a:lnTo>
                    <a:pt x="3834422" y="69151"/>
                  </a:lnTo>
                  <a:lnTo>
                    <a:pt x="3829977" y="51435"/>
                  </a:lnTo>
                  <a:lnTo>
                    <a:pt x="3822560" y="35242"/>
                  </a:lnTo>
                  <a:lnTo>
                    <a:pt x="3812159" y="20574"/>
                  </a:lnTo>
                  <a:lnTo>
                    <a:pt x="3801364" y="20574"/>
                  </a:lnTo>
                  <a:lnTo>
                    <a:pt x="3811854" y="35725"/>
                  </a:lnTo>
                  <a:lnTo>
                    <a:pt x="3819360" y="52044"/>
                  </a:lnTo>
                  <a:lnTo>
                    <a:pt x="3823855" y="69545"/>
                  </a:lnTo>
                  <a:lnTo>
                    <a:pt x="3825367" y="88265"/>
                  </a:lnTo>
                  <a:lnTo>
                    <a:pt x="3823881" y="106794"/>
                  </a:lnTo>
                  <a:lnTo>
                    <a:pt x="3819436" y="124079"/>
                  </a:lnTo>
                  <a:lnTo>
                    <a:pt x="3812019" y="140131"/>
                  </a:lnTo>
                  <a:lnTo>
                    <a:pt x="3801618" y="154940"/>
                  </a:lnTo>
                  <a:lnTo>
                    <a:pt x="3812159" y="154940"/>
                  </a:lnTo>
                  <a:lnTo>
                    <a:pt x="3822560" y="140703"/>
                  </a:lnTo>
                  <a:lnTo>
                    <a:pt x="3829977" y="124866"/>
                  </a:lnTo>
                  <a:lnTo>
                    <a:pt x="3834422" y="107416"/>
                  </a:lnTo>
                  <a:lnTo>
                    <a:pt x="3835908" y="88392"/>
                  </a:lnTo>
                  <a:close/>
                </a:path>
                <a:path w="6869430" h="497205">
                  <a:moveTo>
                    <a:pt x="4956048" y="355727"/>
                  </a:moveTo>
                  <a:lnTo>
                    <a:pt x="4879975" y="355727"/>
                  </a:lnTo>
                  <a:lnTo>
                    <a:pt x="4879975" y="372745"/>
                  </a:lnTo>
                  <a:lnTo>
                    <a:pt x="4934585" y="372745"/>
                  </a:lnTo>
                  <a:lnTo>
                    <a:pt x="4931702" y="384898"/>
                  </a:lnTo>
                  <a:lnTo>
                    <a:pt x="4912487" y="418592"/>
                  </a:lnTo>
                  <a:lnTo>
                    <a:pt x="4882121" y="443331"/>
                  </a:lnTo>
                  <a:lnTo>
                    <a:pt x="4870577" y="448564"/>
                  </a:lnTo>
                  <a:lnTo>
                    <a:pt x="4886071" y="463169"/>
                  </a:lnTo>
                  <a:lnTo>
                    <a:pt x="4927193" y="430479"/>
                  </a:lnTo>
                  <a:lnTo>
                    <a:pt x="4951069" y="387692"/>
                  </a:lnTo>
                  <a:lnTo>
                    <a:pt x="4954663" y="372046"/>
                  </a:lnTo>
                  <a:lnTo>
                    <a:pt x="4956048" y="355727"/>
                  </a:lnTo>
                  <a:close/>
                </a:path>
                <a:path w="6869430" h="497205">
                  <a:moveTo>
                    <a:pt x="4999482" y="342138"/>
                  </a:moveTo>
                  <a:lnTo>
                    <a:pt x="4979670" y="342138"/>
                  </a:lnTo>
                  <a:lnTo>
                    <a:pt x="4979670" y="497078"/>
                  </a:lnTo>
                  <a:lnTo>
                    <a:pt x="4999482" y="497078"/>
                  </a:lnTo>
                  <a:lnTo>
                    <a:pt x="4999482" y="342138"/>
                  </a:lnTo>
                  <a:close/>
                </a:path>
                <a:path w="6869430" h="497205">
                  <a:moveTo>
                    <a:pt x="5115052" y="350266"/>
                  </a:moveTo>
                  <a:lnTo>
                    <a:pt x="5095113" y="350266"/>
                  </a:lnTo>
                  <a:lnTo>
                    <a:pt x="5095113" y="372999"/>
                  </a:lnTo>
                  <a:lnTo>
                    <a:pt x="5095113" y="390017"/>
                  </a:lnTo>
                  <a:lnTo>
                    <a:pt x="5095113" y="409575"/>
                  </a:lnTo>
                  <a:lnTo>
                    <a:pt x="5060950" y="409575"/>
                  </a:lnTo>
                  <a:lnTo>
                    <a:pt x="5060950" y="390017"/>
                  </a:lnTo>
                  <a:lnTo>
                    <a:pt x="5095113" y="390017"/>
                  </a:lnTo>
                  <a:lnTo>
                    <a:pt x="5095113" y="372999"/>
                  </a:lnTo>
                  <a:lnTo>
                    <a:pt x="5060950" y="372999"/>
                  </a:lnTo>
                  <a:lnTo>
                    <a:pt x="5060950" y="350266"/>
                  </a:lnTo>
                  <a:lnTo>
                    <a:pt x="5040757" y="350266"/>
                  </a:lnTo>
                  <a:lnTo>
                    <a:pt x="5040757" y="426466"/>
                  </a:lnTo>
                  <a:lnTo>
                    <a:pt x="5115052" y="426466"/>
                  </a:lnTo>
                  <a:lnTo>
                    <a:pt x="5115052" y="409575"/>
                  </a:lnTo>
                  <a:lnTo>
                    <a:pt x="5115052" y="390017"/>
                  </a:lnTo>
                  <a:lnTo>
                    <a:pt x="5115052" y="372999"/>
                  </a:lnTo>
                  <a:lnTo>
                    <a:pt x="5115052" y="350266"/>
                  </a:lnTo>
                  <a:close/>
                </a:path>
                <a:path w="6869430" h="497205">
                  <a:moveTo>
                    <a:pt x="5163439" y="474853"/>
                  </a:moveTo>
                  <a:lnTo>
                    <a:pt x="5082413" y="474853"/>
                  </a:lnTo>
                  <a:lnTo>
                    <a:pt x="5082413" y="438912"/>
                  </a:lnTo>
                  <a:lnTo>
                    <a:pt x="5062220" y="438912"/>
                  </a:lnTo>
                  <a:lnTo>
                    <a:pt x="5062220" y="491744"/>
                  </a:lnTo>
                  <a:lnTo>
                    <a:pt x="5163439" y="491744"/>
                  </a:lnTo>
                  <a:lnTo>
                    <a:pt x="5163439" y="474853"/>
                  </a:lnTo>
                  <a:close/>
                </a:path>
                <a:path w="6869430" h="497205">
                  <a:moveTo>
                    <a:pt x="5182857" y="388112"/>
                  </a:moveTo>
                  <a:lnTo>
                    <a:pt x="5159108" y="388112"/>
                  </a:lnTo>
                  <a:lnTo>
                    <a:pt x="5159108" y="342138"/>
                  </a:lnTo>
                  <a:lnTo>
                    <a:pt x="5139055" y="342138"/>
                  </a:lnTo>
                  <a:lnTo>
                    <a:pt x="5139055" y="453771"/>
                  </a:lnTo>
                  <a:lnTo>
                    <a:pt x="5159108" y="453771"/>
                  </a:lnTo>
                  <a:lnTo>
                    <a:pt x="5159108" y="405130"/>
                  </a:lnTo>
                  <a:lnTo>
                    <a:pt x="5182857" y="405130"/>
                  </a:lnTo>
                  <a:lnTo>
                    <a:pt x="5182857" y="388112"/>
                  </a:lnTo>
                  <a:close/>
                </a:path>
                <a:path w="6869430" h="497205">
                  <a:moveTo>
                    <a:pt x="5346827" y="389382"/>
                  </a:moveTo>
                  <a:lnTo>
                    <a:pt x="5328717" y="354672"/>
                  </a:lnTo>
                  <a:lnTo>
                    <a:pt x="5327015" y="353822"/>
                  </a:lnTo>
                  <a:lnTo>
                    <a:pt x="5327015" y="396494"/>
                  </a:lnTo>
                  <a:lnTo>
                    <a:pt x="5324983" y="402336"/>
                  </a:lnTo>
                  <a:lnTo>
                    <a:pt x="5321046" y="406781"/>
                  </a:lnTo>
                  <a:lnTo>
                    <a:pt x="5316982" y="411226"/>
                  </a:lnTo>
                  <a:lnTo>
                    <a:pt x="5311775" y="413385"/>
                  </a:lnTo>
                  <a:lnTo>
                    <a:pt x="5298694" y="413385"/>
                  </a:lnTo>
                  <a:lnTo>
                    <a:pt x="5293487" y="411226"/>
                  </a:lnTo>
                  <a:lnTo>
                    <a:pt x="5289423" y="406781"/>
                  </a:lnTo>
                  <a:lnTo>
                    <a:pt x="5285232" y="402336"/>
                  </a:lnTo>
                  <a:lnTo>
                    <a:pt x="5283200" y="396494"/>
                  </a:lnTo>
                  <a:lnTo>
                    <a:pt x="5283200" y="382143"/>
                  </a:lnTo>
                  <a:lnTo>
                    <a:pt x="5285232" y="376301"/>
                  </a:lnTo>
                  <a:lnTo>
                    <a:pt x="5289423" y="371856"/>
                  </a:lnTo>
                  <a:lnTo>
                    <a:pt x="5293487" y="367411"/>
                  </a:lnTo>
                  <a:lnTo>
                    <a:pt x="5298694" y="365125"/>
                  </a:lnTo>
                  <a:lnTo>
                    <a:pt x="5311648" y="365125"/>
                  </a:lnTo>
                  <a:lnTo>
                    <a:pt x="5316855" y="367411"/>
                  </a:lnTo>
                  <a:lnTo>
                    <a:pt x="5324983" y="376555"/>
                  </a:lnTo>
                  <a:lnTo>
                    <a:pt x="5326964" y="382143"/>
                  </a:lnTo>
                  <a:lnTo>
                    <a:pt x="5327015" y="396494"/>
                  </a:lnTo>
                  <a:lnTo>
                    <a:pt x="5327015" y="353822"/>
                  </a:lnTo>
                  <a:lnTo>
                    <a:pt x="5321655" y="351091"/>
                  </a:lnTo>
                  <a:lnTo>
                    <a:pt x="5313807" y="348957"/>
                  </a:lnTo>
                  <a:lnTo>
                    <a:pt x="5305171" y="348234"/>
                  </a:lnTo>
                  <a:lnTo>
                    <a:pt x="5296573" y="348957"/>
                  </a:lnTo>
                  <a:lnTo>
                    <a:pt x="5266461" y="372922"/>
                  </a:lnTo>
                  <a:lnTo>
                    <a:pt x="5263515" y="389382"/>
                  </a:lnTo>
                  <a:lnTo>
                    <a:pt x="5264251" y="397954"/>
                  </a:lnTo>
                  <a:lnTo>
                    <a:pt x="5288724" y="427482"/>
                  </a:lnTo>
                  <a:lnTo>
                    <a:pt x="5305171" y="430403"/>
                  </a:lnTo>
                  <a:lnTo>
                    <a:pt x="5313807" y="429679"/>
                  </a:lnTo>
                  <a:lnTo>
                    <a:pt x="5321655" y="427482"/>
                  </a:lnTo>
                  <a:lnTo>
                    <a:pt x="5328717" y="423875"/>
                  </a:lnTo>
                  <a:lnTo>
                    <a:pt x="5335016" y="418846"/>
                  </a:lnTo>
                  <a:lnTo>
                    <a:pt x="5339600" y="413385"/>
                  </a:lnTo>
                  <a:lnTo>
                    <a:pt x="5340210" y="412661"/>
                  </a:lnTo>
                  <a:lnTo>
                    <a:pt x="5343880" y="405688"/>
                  </a:lnTo>
                  <a:lnTo>
                    <a:pt x="5346077" y="397954"/>
                  </a:lnTo>
                  <a:lnTo>
                    <a:pt x="5346827" y="389382"/>
                  </a:lnTo>
                  <a:close/>
                </a:path>
                <a:path w="6869430" h="497205">
                  <a:moveTo>
                    <a:pt x="5388610" y="342138"/>
                  </a:moveTo>
                  <a:lnTo>
                    <a:pt x="5368798" y="342138"/>
                  </a:lnTo>
                  <a:lnTo>
                    <a:pt x="5368798" y="452501"/>
                  </a:lnTo>
                  <a:lnTo>
                    <a:pt x="5388610" y="452501"/>
                  </a:lnTo>
                  <a:lnTo>
                    <a:pt x="5388610" y="342138"/>
                  </a:lnTo>
                  <a:close/>
                </a:path>
                <a:path w="6869430" h="497205">
                  <a:moveTo>
                    <a:pt x="5391531" y="474853"/>
                  </a:moveTo>
                  <a:lnTo>
                    <a:pt x="5308854" y="474853"/>
                  </a:lnTo>
                  <a:lnTo>
                    <a:pt x="5308854" y="440563"/>
                  </a:lnTo>
                  <a:lnTo>
                    <a:pt x="5288534" y="440563"/>
                  </a:lnTo>
                  <a:lnTo>
                    <a:pt x="5288534" y="491744"/>
                  </a:lnTo>
                  <a:lnTo>
                    <a:pt x="5391531" y="491744"/>
                  </a:lnTo>
                  <a:lnTo>
                    <a:pt x="5391531" y="474853"/>
                  </a:lnTo>
                  <a:close/>
                </a:path>
                <a:path w="6869430" h="497205">
                  <a:moveTo>
                    <a:pt x="5552567" y="355600"/>
                  </a:moveTo>
                  <a:lnTo>
                    <a:pt x="5437251" y="355600"/>
                  </a:lnTo>
                  <a:lnTo>
                    <a:pt x="5437251" y="372237"/>
                  </a:lnTo>
                  <a:lnTo>
                    <a:pt x="5552567" y="372237"/>
                  </a:lnTo>
                  <a:lnTo>
                    <a:pt x="5552567" y="355600"/>
                  </a:lnTo>
                  <a:close/>
                </a:path>
                <a:path w="6869430" h="497205">
                  <a:moveTo>
                    <a:pt x="5553710" y="417068"/>
                  </a:moveTo>
                  <a:lnTo>
                    <a:pt x="5531231" y="417068"/>
                  </a:lnTo>
                  <a:lnTo>
                    <a:pt x="5533390" y="379222"/>
                  </a:lnTo>
                  <a:lnTo>
                    <a:pt x="5513324" y="379222"/>
                  </a:lnTo>
                  <a:lnTo>
                    <a:pt x="5511927" y="417068"/>
                  </a:lnTo>
                  <a:lnTo>
                    <a:pt x="5477764" y="417068"/>
                  </a:lnTo>
                  <a:lnTo>
                    <a:pt x="5476494" y="379222"/>
                  </a:lnTo>
                  <a:lnTo>
                    <a:pt x="5456428" y="379222"/>
                  </a:lnTo>
                  <a:lnTo>
                    <a:pt x="5458206" y="417068"/>
                  </a:lnTo>
                  <a:lnTo>
                    <a:pt x="5436235" y="417068"/>
                  </a:lnTo>
                  <a:lnTo>
                    <a:pt x="5436235" y="433705"/>
                  </a:lnTo>
                  <a:lnTo>
                    <a:pt x="5553710" y="433705"/>
                  </a:lnTo>
                  <a:lnTo>
                    <a:pt x="5553710" y="417068"/>
                  </a:lnTo>
                  <a:close/>
                </a:path>
                <a:path w="6869430" h="497205">
                  <a:moveTo>
                    <a:pt x="5566791" y="459232"/>
                  </a:moveTo>
                  <a:lnTo>
                    <a:pt x="5423027" y="459232"/>
                  </a:lnTo>
                  <a:lnTo>
                    <a:pt x="5423027" y="476123"/>
                  </a:lnTo>
                  <a:lnTo>
                    <a:pt x="5566791" y="476123"/>
                  </a:lnTo>
                  <a:lnTo>
                    <a:pt x="5566791" y="459232"/>
                  </a:lnTo>
                  <a:close/>
                </a:path>
                <a:path w="6869430" h="497205">
                  <a:moveTo>
                    <a:pt x="5684647" y="457835"/>
                  </a:moveTo>
                  <a:lnTo>
                    <a:pt x="5682577" y="444881"/>
                  </a:lnTo>
                  <a:lnTo>
                    <a:pt x="5681980" y="441071"/>
                  </a:lnTo>
                  <a:lnTo>
                    <a:pt x="5670537" y="442747"/>
                  </a:lnTo>
                  <a:lnTo>
                    <a:pt x="5655665" y="443928"/>
                  </a:lnTo>
                  <a:lnTo>
                    <a:pt x="5637339" y="444652"/>
                  </a:lnTo>
                  <a:lnTo>
                    <a:pt x="5615559" y="444881"/>
                  </a:lnTo>
                  <a:lnTo>
                    <a:pt x="5615559" y="413385"/>
                  </a:lnTo>
                  <a:lnTo>
                    <a:pt x="5668391" y="413385"/>
                  </a:lnTo>
                  <a:lnTo>
                    <a:pt x="5668391" y="353568"/>
                  </a:lnTo>
                  <a:lnTo>
                    <a:pt x="5595239" y="353568"/>
                  </a:lnTo>
                  <a:lnTo>
                    <a:pt x="5595239" y="370586"/>
                  </a:lnTo>
                  <a:lnTo>
                    <a:pt x="5648198" y="370586"/>
                  </a:lnTo>
                  <a:lnTo>
                    <a:pt x="5648198" y="396748"/>
                  </a:lnTo>
                  <a:lnTo>
                    <a:pt x="5595239" y="396748"/>
                  </a:lnTo>
                  <a:lnTo>
                    <a:pt x="5595239" y="461772"/>
                  </a:lnTo>
                  <a:lnTo>
                    <a:pt x="5625681" y="461543"/>
                  </a:lnTo>
                  <a:lnTo>
                    <a:pt x="5650750" y="460806"/>
                  </a:lnTo>
                  <a:lnTo>
                    <a:pt x="5670397" y="459587"/>
                  </a:lnTo>
                  <a:lnTo>
                    <a:pt x="5684647" y="457835"/>
                  </a:lnTo>
                  <a:close/>
                </a:path>
                <a:path w="6869430" h="497205">
                  <a:moveTo>
                    <a:pt x="5736717" y="401701"/>
                  </a:moveTo>
                  <a:lnTo>
                    <a:pt x="5712460" y="401701"/>
                  </a:lnTo>
                  <a:lnTo>
                    <a:pt x="5712460" y="342138"/>
                  </a:lnTo>
                  <a:lnTo>
                    <a:pt x="5692521" y="342138"/>
                  </a:lnTo>
                  <a:lnTo>
                    <a:pt x="5692521" y="497078"/>
                  </a:lnTo>
                  <a:lnTo>
                    <a:pt x="5712460" y="497078"/>
                  </a:lnTo>
                  <a:lnTo>
                    <a:pt x="5712460" y="418592"/>
                  </a:lnTo>
                  <a:lnTo>
                    <a:pt x="5736717" y="418592"/>
                  </a:lnTo>
                  <a:lnTo>
                    <a:pt x="5736717" y="401701"/>
                  </a:lnTo>
                  <a:close/>
                </a:path>
                <a:path w="6869430" h="497205">
                  <a:moveTo>
                    <a:pt x="6727952" y="401447"/>
                  </a:moveTo>
                  <a:lnTo>
                    <a:pt x="6704965" y="401447"/>
                  </a:lnTo>
                  <a:lnTo>
                    <a:pt x="6705701" y="389407"/>
                  </a:lnTo>
                  <a:lnTo>
                    <a:pt x="6706209" y="377253"/>
                  </a:lnTo>
                  <a:lnTo>
                    <a:pt x="6706514" y="365023"/>
                  </a:lnTo>
                  <a:lnTo>
                    <a:pt x="6706616" y="352679"/>
                  </a:lnTo>
                  <a:lnTo>
                    <a:pt x="6617081" y="352679"/>
                  </a:lnTo>
                  <a:lnTo>
                    <a:pt x="6617081" y="362585"/>
                  </a:lnTo>
                  <a:lnTo>
                    <a:pt x="6695567" y="362585"/>
                  </a:lnTo>
                  <a:lnTo>
                    <a:pt x="6695440" y="377253"/>
                  </a:lnTo>
                  <a:lnTo>
                    <a:pt x="6695262" y="385648"/>
                  </a:lnTo>
                  <a:lnTo>
                    <a:pt x="6694868" y="394449"/>
                  </a:lnTo>
                  <a:lnTo>
                    <a:pt x="6694297" y="401447"/>
                  </a:lnTo>
                  <a:lnTo>
                    <a:pt x="6594856" y="401447"/>
                  </a:lnTo>
                  <a:lnTo>
                    <a:pt x="6594856" y="411353"/>
                  </a:lnTo>
                  <a:lnTo>
                    <a:pt x="6654546" y="411353"/>
                  </a:lnTo>
                  <a:lnTo>
                    <a:pt x="6654546" y="438150"/>
                  </a:lnTo>
                  <a:lnTo>
                    <a:pt x="6614795" y="438150"/>
                  </a:lnTo>
                  <a:lnTo>
                    <a:pt x="6614795" y="448056"/>
                  </a:lnTo>
                  <a:lnTo>
                    <a:pt x="6694805" y="448056"/>
                  </a:lnTo>
                  <a:lnTo>
                    <a:pt x="6694805" y="491490"/>
                  </a:lnTo>
                  <a:lnTo>
                    <a:pt x="6705854" y="491490"/>
                  </a:lnTo>
                  <a:lnTo>
                    <a:pt x="6705854" y="438150"/>
                  </a:lnTo>
                  <a:lnTo>
                    <a:pt x="6665595" y="438150"/>
                  </a:lnTo>
                  <a:lnTo>
                    <a:pt x="6665595" y="411353"/>
                  </a:lnTo>
                  <a:lnTo>
                    <a:pt x="6727952" y="411353"/>
                  </a:lnTo>
                  <a:lnTo>
                    <a:pt x="6727952" y="401447"/>
                  </a:lnTo>
                  <a:close/>
                </a:path>
                <a:path w="6869430" h="497205">
                  <a:moveTo>
                    <a:pt x="6819646" y="448056"/>
                  </a:moveTo>
                  <a:lnTo>
                    <a:pt x="6818744" y="440563"/>
                  </a:lnTo>
                  <a:lnTo>
                    <a:pt x="6818503" y="438531"/>
                  </a:lnTo>
                  <a:lnTo>
                    <a:pt x="6809448" y="439445"/>
                  </a:lnTo>
                  <a:lnTo>
                    <a:pt x="6798284" y="440080"/>
                  </a:lnTo>
                  <a:lnTo>
                    <a:pt x="6785013" y="440448"/>
                  </a:lnTo>
                  <a:lnTo>
                    <a:pt x="6769608" y="440563"/>
                  </a:lnTo>
                  <a:lnTo>
                    <a:pt x="6769608" y="359664"/>
                  </a:lnTo>
                  <a:lnTo>
                    <a:pt x="6758559" y="359664"/>
                  </a:lnTo>
                  <a:lnTo>
                    <a:pt x="6758559" y="450469"/>
                  </a:lnTo>
                  <a:lnTo>
                    <a:pt x="6780873" y="450329"/>
                  </a:lnTo>
                  <a:lnTo>
                    <a:pt x="6798475" y="449884"/>
                  </a:lnTo>
                  <a:lnTo>
                    <a:pt x="6811404" y="449135"/>
                  </a:lnTo>
                  <a:lnTo>
                    <a:pt x="6819646" y="448056"/>
                  </a:lnTo>
                  <a:close/>
                </a:path>
                <a:path w="6869430" h="497205">
                  <a:moveTo>
                    <a:pt x="6868922" y="347980"/>
                  </a:moveTo>
                  <a:lnTo>
                    <a:pt x="6857873" y="347980"/>
                  </a:lnTo>
                  <a:lnTo>
                    <a:pt x="6857873" y="410337"/>
                  </a:lnTo>
                  <a:lnTo>
                    <a:pt x="6838950" y="410337"/>
                  </a:lnTo>
                  <a:lnTo>
                    <a:pt x="6838950" y="350901"/>
                  </a:lnTo>
                  <a:lnTo>
                    <a:pt x="6827774" y="350901"/>
                  </a:lnTo>
                  <a:lnTo>
                    <a:pt x="6827774" y="487045"/>
                  </a:lnTo>
                  <a:lnTo>
                    <a:pt x="6838950" y="487045"/>
                  </a:lnTo>
                  <a:lnTo>
                    <a:pt x="6838950" y="420243"/>
                  </a:lnTo>
                  <a:lnTo>
                    <a:pt x="6857873" y="420243"/>
                  </a:lnTo>
                  <a:lnTo>
                    <a:pt x="6857873" y="491490"/>
                  </a:lnTo>
                  <a:lnTo>
                    <a:pt x="6868922" y="491490"/>
                  </a:lnTo>
                  <a:lnTo>
                    <a:pt x="6868922" y="420243"/>
                  </a:lnTo>
                  <a:lnTo>
                    <a:pt x="6868922" y="410337"/>
                  </a:lnTo>
                  <a:lnTo>
                    <a:pt x="6868922" y="3479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55710" y="2971291"/>
              <a:ext cx="189484" cy="113156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357376" y="2952495"/>
              <a:ext cx="8482330" cy="1563370"/>
            </a:xfrm>
            <a:custGeom>
              <a:avLst/>
              <a:gdLst/>
              <a:ahLst/>
              <a:cxnLst/>
              <a:rect l="l" t="t" r="r" b="b"/>
              <a:pathLst>
                <a:path w="8482330" h="1563370">
                  <a:moveTo>
                    <a:pt x="139065" y="1460119"/>
                  </a:moveTo>
                  <a:lnTo>
                    <a:pt x="98069" y="1446657"/>
                  </a:lnTo>
                  <a:lnTo>
                    <a:pt x="95859" y="1445323"/>
                  </a:lnTo>
                  <a:lnTo>
                    <a:pt x="90258" y="1440726"/>
                  </a:lnTo>
                  <a:lnTo>
                    <a:pt x="86042" y="1435798"/>
                  </a:lnTo>
                  <a:lnTo>
                    <a:pt x="83185" y="1430528"/>
                  </a:lnTo>
                  <a:lnTo>
                    <a:pt x="128143" y="1430528"/>
                  </a:lnTo>
                  <a:lnTo>
                    <a:pt x="128143" y="1413637"/>
                  </a:lnTo>
                  <a:lnTo>
                    <a:pt x="15748" y="1413637"/>
                  </a:lnTo>
                  <a:lnTo>
                    <a:pt x="15748" y="1430528"/>
                  </a:lnTo>
                  <a:lnTo>
                    <a:pt x="60198" y="1430528"/>
                  </a:lnTo>
                  <a:lnTo>
                    <a:pt x="57099" y="1436154"/>
                  </a:lnTo>
                  <a:lnTo>
                    <a:pt x="22479" y="1457490"/>
                  </a:lnTo>
                  <a:lnTo>
                    <a:pt x="3683" y="1460627"/>
                  </a:lnTo>
                  <a:lnTo>
                    <a:pt x="16002" y="1476121"/>
                  </a:lnTo>
                  <a:lnTo>
                    <a:pt x="56083" y="1460119"/>
                  </a:lnTo>
                  <a:lnTo>
                    <a:pt x="71501" y="1446657"/>
                  </a:lnTo>
                  <a:lnTo>
                    <a:pt x="82524" y="1456766"/>
                  </a:lnTo>
                  <a:lnTo>
                    <a:pt x="95605" y="1464983"/>
                  </a:lnTo>
                  <a:lnTo>
                    <a:pt x="110769" y="1471345"/>
                  </a:lnTo>
                  <a:lnTo>
                    <a:pt x="128016" y="1475867"/>
                  </a:lnTo>
                  <a:lnTo>
                    <a:pt x="139065" y="1460119"/>
                  </a:lnTo>
                  <a:close/>
                </a:path>
                <a:path w="8482330" h="1563370">
                  <a:moveTo>
                    <a:pt x="143764" y="1486027"/>
                  </a:moveTo>
                  <a:lnTo>
                    <a:pt x="0" y="1486027"/>
                  </a:lnTo>
                  <a:lnTo>
                    <a:pt x="0" y="1503045"/>
                  </a:lnTo>
                  <a:lnTo>
                    <a:pt x="61722" y="1503045"/>
                  </a:lnTo>
                  <a:lnTo>
                    <a:pt x="61722" y="1562862"/>
                  </a:lnTo>
                  <a:lnTo>
                    <a:pt x="81915" y="1562862"/>
                  </a:lnTo>
                  <a:lnTo>
                    <a:pt x="81915" y="1503045"/>
                  </a:lnTo>
                  <a:lnTo>
                    <a:pt x="143764" y="1503045"/>
                  </a:lnTo>
                  <a:lnTo>
                    <a:pt x="143764" y="1486027"/>
                  </a:lnTo>
                  <a:close/>
                </a:path>
                <a:path w="8482330" h="1563370">
                  <a:moveTo>
                    <a:pt x="207772" y="442976"/>
                  </a:moveTo>
                  <a:lnTo>
                    <a:pt x="174675" y="409638"/>
                  </a:lnTo>
                  <a:lnTo>
                    <a:pt x="168148" y="352552"/>
                  </a:lnTo>
                  <a:lnTo>
                    <a:pt x="148082" y="352552"/>
                  </a:lnTo>
                  <a:lnTo>
                    <a:pt x="148082" y="382651"/>
                  </a:lnTo>
                  <a:lnTo>
                    <a:pt x="147345" y="392214"/>
                  </a:lnTo>
                  <a:lnTo>
                    <a:pt x="130124" y="428625"/>
                  </a:lnTo>
                  <a:lnTo>
                    <a:pt x="106807" y="447421"/>
                  </a:lnTo>
                  <a:lnTo>
                    <a:pt x="122428" y="461264"/>
                  </a:lnTo>
                  <a:lnTo>
                    <a:pt x="133235" y="452602"/>
                  </a:lnTo>
                  <a:lnTo>
                    <a:pt x="142786" y="442810"/>
                  </a:lnTo>
                  <a:lnTo>
                    <a:pt x="151091" y="431888"/>
                  </a:lnTo>
                  <a:lnTo>
                    <a:pt x="158115" y="419862"/>
                  </a:lnTo>
                  <a:lnTo>
                    <a:pt x="164757" y="430657"/>
                  </a:lnTo>
                  <a:lnTo>
                    <a:pt x="172885" y="440715"/>
                  </a:lnTo>
                  <a:lnTo>
                    <a:pt x="182524" y="450037"/>
                  </a:lnTo>
                  <a:lnTo>
                    <a:pt x="193675" y="458597"/>
                  </a:lnTo>
                  <a:lnTo>
                    <a:pt x="207772" y="442976"/>
                  </a:lnTo>
                  <a:close/>
                </a:path>
                <a:path w="8482330" h="1563370">
                  <a:moveTo>
                    <a:pt x="244221" y="342138"/>
                  </a:moveTo>
                  <a:lnTo>
                    <a:pt x="224155" y="342138"/>
                  </a:lnTo>
                  <a:lnTo>
                    <a:pt x="224155" y="389001"/>
                  </a:lnTo>
                  <a:lnTo>
                    <a:pt x="190500" y="389001"/>
                  </a:lnTo>
                  <a:lnTo>
                    <a:pt x="190500" y="406019"/>
                  </a:lnTo>
                  <a:lnTo>
                    <a:pt x="224155" y="406019"/>
                  </a:lnTo>
                  <a:lnTo>
                    <a:pt x="224155" y="497205"/>
                  </a:lnTo>
                  <a:lnTo>
                    <a:pt x="244221" y="497205"/>
                  </a:lnTo>
                  <a:lnTo>
                    <a:pt x="244221" y="342138"/>
                  </a:lnTo>
                  <a:close/>
                </a:path>
                <a:path w="8482330" h="1563370">
                  <a:moveTo>
                    <a:pt x="308356" y="1524889"/>
                  </a:moveTo>
                  <a:lnTo>
                    <a:pt x="272288" y="1524889"/>
                  </a:lnTo>
                  <a:lnTo>
                    <a:pt x="272288" y="1496695"/>
                  </a:lnTo>
                  <a:lnTo>
                    <a:pt x="272288" y="1489202"/>
                  </a:lnTo>
                  <a:lnTo>
                    <a:pt x="279946" y="1482991"/>
                  </a:lnTo>
                  <a:lnTo>
                    <a:pt x="281012" y="1481582"/>
                  </a:lnTo>
                  <a:lnTo>
                    <a:pt x="285419" y="1475765"/>
                  </a:lnTo>
                  <a:lnTo>
                    <a:pt x="288709" y="1467510"/>
                  </a:lnTo>
                  <a:lnTo>
                    <a:pt x="289801" y="1458214"/>
                  </a:lnTo>
                  <a:lnTo>
                    <a:pt x="288861" y="1449476"/>
                  </a:lnTo>
                  <a:lnTo>
                    <a:pt x="286016" y="1441704"/>
                  </a:lnTo>
                  <a:lnTo>
                    <a:pt x="281343" y="1434973"/>
                  </a:lnTo>
                  <a:lnTo>
                    <a:pt x="274688" y="1429004"/>
                  </a:lnTo>
                  <a:lnTo>
                    <a:pt x="269240" y="1425867"/>
                  </a:lnTo>
                  <a:lnTo>
                    <a:pt x="269240" y="1451102"/>
                  </a:lnTo>
                  <a:lnTo>
                    <a:pt x="269240" y="1465453"/>
                  </a:lnTo>
                  <a:lnTo>
                    <a:pt x="266319" y="1471041"/>
                  </a:lnTo>
                  <a:lnTo>
                    <a:pt x="260477" y="1475232"/>
                  </a:lnTo>
                  <a:lnTo>
                    <a:pt x="254508" y="1479423"/>
                  </a:lnTo>
                  <a:lnTo>
                    <a:pt x="252476" y="1479981"/>
                  </a:lnTo>
                  <a:lnTo>
                    <a:pt x="252476" y="1496695"/>
                  </a:lnTo>
                  <a:lnTo>
                    <a:pt x="252476" y="1524889"/>
                  </a:lnTo>
                  <a:lnTo>
                    <a:pt x="220472" y="1524889"/>
                  </a:lnTo>
                  <a:lnTo>
                    <a:pt x="220472" y="1496695"/>
                  </a:lnTo>
                  <a:lnTo>
                    <a:pt x="225806" y="1497723"/>
                  </a:lnTo>
                  <a:lnTo>
                    <a:pt x="231140" y="1498219"/>
                  </a:lnTo>
                  <a:lnTo>
                    <a:pt x="241808" y="1498219"/>
                  </a:lnTo>
                  <a:lnTo>
                    <a:pt x="247142" y="1497723"/>
                  </a:lnTo>
                  <a:lnTo>
                    <a:pt x="252476" y="1496695"/>
                  </a:lnTo>
                  <a:lnTo>
                    <a:pt x="252476" y="1479981"/>
                  </a:lnTo>
                  <a:lnTo>
                    <a:pt x="246507" y="1481582"/>
                  </a:lnTo>
                  <a:lnTo>
                    <a:pt x="226314" y="1481582"/>
                  </a:lnTo>
                  <a:lnTo>
                    <a:pt x="218313" y="1479423"/>
                  </a:lnTo>
                  <a:lnTo>
                    <a:pt x="212344" y="1475359"/>
                  </a:lnTo>
                  <a:lnTo>
                    <a:pt x="206502" y="1471168"/>
                  </a:lnTo>
                  <a:lnTo>
                    <a:pt x="203454" y="1465453"/>
                  </a:lnTo>
                  <a:lnTo>
                    <a:pt x="203454" y="1451102"/>
                  </a:lnTo>
                  <a:lnTo>
                    <a:pt x="206502" y="1445514"/>
                  </a:lnTo>
                  <a:lnTo>
                    <a:pt x="212344" y="1441323"/>
                  </a:lnTo>
                  <a:lnTo>
                    <a:pt x="218313" y="1437132"/>
                  </a:lnTo>
                  <a:lnTo>
                    <a:pt x="226314" y="1434973"/>
                  </a:lnTo>
                  <a:lnTo>
                    <a:pt x="246634" y="1434973"/>
                  </a:lnTo>
                  <a:lnTo>
                    <a:pt x="254635" y="1437132"/>
                  </a:lnTo>
                  <a:lnTo>
                    <a:pt x="266319" y="1445514"/>
                  </a:lnTo>
                  <a:lnTo>
                    <a:pt x="269240" y="1451102"/>
                  </a:lnTo>
                  <a:lnTo>
                    <a:pt x="269240" y="1425867"/>
                  </a:lnTo>
                  <a:lnTo>
                    <a:pt x="266598" y="1424343"/>
                  </a:lnTo>
                  <a:lnTo>
                    <a:pt x="257530" y="1421003"/>
                  </a:lnTo>
                  <a:lnTo>
                    <a:pt x="247497" y="1419009"/>
                  </a:lnTo>
                  <a:lnTo>
                    <a:pt x="236474" y="1418336"/>
                  </a:lnTo>
                  <a:lnTo>
                    <a:pt x="225348" y="1419009"/>
                  </a:lnTo>
                  <a:lnTo>
                    <a:pt x="186690" y="1441704"/>
                  </a:lnTo>
                  <a:lnTo>
                    <a:pt x="182880" y="1458214"/>
                  </a:lnTo>
                  <a:lnTo>
                    <a:pt x="183984" y="1467650"/>
                  </a:lnTo>
                  <a:lnTo>
                    <a:pt x="187337" y="1475955"/>
                  </a:lnTo>
                  <a:lnTo>
                    <a:pt x="192887" y="1483131"/>
                  </a:lnTo>
                  <a:lnTo>
                    <a:pt x="200660" y="1489202"/>
                  </a:lnTo>
                  <a:lnTo>
                    <a:pt x="200660" y="1524889"/>
                  </a:lnTo>
                  <a:lnTo>
                    <a:pt x="164592" y="1524889"/>
                  </a:lnTo>
                  <a:lnTo>
                    <a:pt x="164592" y="1541526"/>
                  </a:lnTo>
                  <a:lnTo>
                    <a:pt x="308356" y="1541526"/>
                  </a:lnTo>
                  <a:lnTo>
                    <a:pt x="308356" y="1524889"/>
                  </a:lnTo>
                  <a:close/>
                </a:path>
                <a:path w="8482330" h="1563370">
                  <a:moveTo>
                    <a:pt x="360172" y="353314"/>
                  </a:moveTo>
                  <a:lnTo>
                    <a:pt x="339979" y="353314"/>
                  </a:lnTo>
                  <a:lnTo>
                    <a:pt x="339979" y="388366"/>
                  </a:lnTo>
                  <a:lnTo>
                    <a:pt x="339979" y="405257"/>
                  </a:lnTo>
                  <a:lnTo>
                    <a:pt x="339979" y="438277"/>
                  </a:lnTo>
                  <a:lnTo>
                    <a:pt x="304292" y="438277"/>
                  </a:lnTo>
                  <a:lnTo>
                    <a:pt x="304292" y="405257"/>
                  </a:lnTo>
                  <a:lnTo>
                    <a:pt x="339979" y="405257"/>
                  </a:lnTo>
                  <a:lnTo>
                    <a:pt x="339979" y="388366"/>
                  </a:lnTo>
                  <a:lnTo>
                    <a:pt x="304292" y="388366"/>
                  </a:lnTo>
                  <a:lnTo>
                    <a:pt x="304292" y="353314"/>
                  </a:lnTo>
                  <a:lnTo>
                    <a:pt x="284594" y="353314"/>
                  </a:lnTo>
                  <a:lnTo>
                    <a:pt x="284594" y="455168"/>
                  </a:lnTo>
                  <a:lnTo>
                    <a:pt x="360172" y="455168"/>
                  </a:lnTo>
                  <a:lnTo>
                    <a:pt x="360172" y="438277"/>
                  </a:lnTo>
                  <a:lnTo>
                    <a:pt x="360172" y="405257"/>
                  </a:lnTo>
                  <a:lnTo>
                    <a:pt x="360172" y="388366"/>
                  </a:lnTo>
                  <a:lnTo>
                    <a:pt x="360172" y="353314"/>
                  </a:lnTo>
                  <a:close/>
                </a:path>
                <a:path w="8482330" h="1563370">
                  <a:moveTo>
                    <a:pt x="405638" y="342138"/>
                  </a:moveTo>
                  <a:lnTo>
                    <a:pt x="385953" y="342138"/>
                  </a:lnTo>
                  <a:lnTo>
                    <a:pt x="385953" y="497205"/>
                  </a:lnTo>
                  <a:lnTo>
                    <a:pt x="405638" y="497205"/>
                  </a:lnTo>
                  <a:lnTo>
                    <a:pt x="405638" y="342138"/>
                  </a:lnTo>
                  <a:close/>
                </a:path>
                <a:path w="8482330" h="1563370">
                  <a:moveTo>
                    <a:pt x="479933" y="1414399"/>
                  </a:moveTo>
                  <a:lnTo>
                    <a:pt x="394208" y="1414399"/>
                  </a:lnTo>
                  <a:lnTo>
                    <a:pt x="394208" y="1430909"/>
                  </a:lnTo>
                  <a:lnTo>
                    <a:pt x="479933" y="1430909"/>
                  </a:lnTo>
                  <a:lnTo>
                    <a:pt x="479933" y="1414399"/>
                  </a:lnTo>
                  <a:close/>
                </a:path>
                <a:path w="8482330" h="1563370">
                  <a:moveTo>
                    <a:pt x="487934" y="1492123"/>
                  </a:moveTo>
                  <a:lnTo>
                    <a:pt x="486689" y="1477772"/>
                  </a:lnTo>
                  <a:lnTo>
                    <a:pt x="486537" y="1475994"/>
                  </a:lnTo>
                  <a:lnTo>
                    <a:pt x="480314" y="1477137"/>
                  </a:lnTo>
                  <a:lnTo>
                    <a:pt x="473202" y="1477772"/>
                  </a:lnTo>
                  <a:lnTo>
                    <a:pt x="465074" y="1477772"/>
                  </a:lnTo>
                  <a:lnTo>
                    <a:pt x="466725" y="1438656"/>
                  </a:lnTo>
                  <a:lnTo>
                    <a:pt x="447167" y="1438656"/>
                  </a:lnTo>
                  <a:lnTo>
                    <a:pt x="446151" y="1477899"/>
                  </a:lnTo>
                  <a:lnTo>
                    <a:pt x="428244" y="1477899"/>
                  </a:lnTo>
                  <a:lnTo>
                    <a:pt x="427228" y="1438656"/>
                  </a:lnTo>
                  <a:lnTo>
                    <a:pt x="407289" y="1438656"/>
                  </a:lnTo>
                  <a:lnTo>
                    <a:pt x="409194" y="1477899"/>
                  </a:lnTo>
                  <a:lnTo>
                    <a:pt x="390271" y="1477899"/>
                  </a:lnTo>
                  <a:lnTo>
                    <a:pt x="390271" y="1494548"/>
                  </a:lnTo>
                  <a:lnTo>
                    <a:pt x="456692" y="1494548"/>
                  </a:lnTo>
                  <a:lnTo>
                    <a:pt x="466712" y="1494396"/>
                  </a:lnTo>
                  <a:lnTo>
                    <a:pt x="475259" y="1493951"/>
                  </a:lnTo>
                  <a:lnTo>
                    <a:pt x="482333" y="1493202"/>
                  </a:lnTo>
                  <a:lnTo>
                    <a:pt x="487934" y="1492123"/>
                  </a:lnTo>
                  <a:close/>
                </a:path>
                <a:path w="8482330" h="1563370">
                  <a:moveTo>
                    <a:pt x="521081" y="1407795"/>
                  </a:moveTo>
                  <a:lnTo>
                    <a:pt x="501142" y="1407795"/>
                  </a:lnTo>
                  <a:lnTo>
                    <a:pt x="501142" y="1434973"/>
                  </a:lnTo>
                  <a:lnTo>
                    <a:pt x="478917" y="1434973"/>
                  </a:lnTo>
                  <a:lnTo>
                    <a:pt x="478917" y="1449578"/>
                  </a:lnTo>
                  <a:lnTo>
                    <a:pt x="501142" y="1449578"/>
                  </a:lnTo>
                  <a:lnTo>
                    <a:pt x="501142" y="1457452"/>
                  </a:lnTo>
                  <a:lnTo>
                    <a:pt x="478917" y="1457452"/>
                  </a:lnTo>
                  <a:lnTo>
                    <a:pt x="478917" y="1472057"/>
                  </a:lnTo>
                  <a:lnTo>
                    <a:pt x="501142" y="1472057"/>
                  </a:lnTo>
                  <a:lnTo>
                    <a:pt x="501142" y="1498854"/>
                  </a:lnTo>
                  <a:lnTo>
                    <a:pt x="521081" y="1498854"/>
                  </a:lnTo>
                  <a:lnTo>
                    <a:pt x="521081" y="1407795"/>
                  </a:lnTo>
                  <a:close/>
                </a:path>
                <a:path w="8482330" h="1563370">
                  <a:moveTo>
                    <a:pt x="524510" y="1531620"/>
                  </a:moveTo>
                  <a:lnTo>
                    <a:pt x="523646" y="1524546"/>
                  </a:lnTo>
                  <a:lnTo>
                    <a:pt x="521093" y="1518335"/>
                  </a:lnTo>
                  <a:lnTo>
                    <a:pt x="519747" y="1516646"/>
                  </a:lnTo>
                  <a:lnTo>
                    <a:pt x="516839" y="1512963"/>
                  </a:lnTo>
                  <a:lnTo>
                    <a:pt x="510921" y="1508379"/>
                  </a:lnTo>
                  <a:lnTo>
                    <a:pt x="504190" y="1505216"/>
                  </a:lnTo>
                  <a:lnTo>
                    <a:pt x="504190" y="1531620"/>
                  </a:lnTo>
                  <a:lnTo>
                    <a:pt x="502145" y="1538147"/>
                  </a:lnTo>
                  <a:lnTo>
                    <a:pt x="496023" y="1542834"/>
                  </a:lnTo>
                  <a:lnTo>
                    <a:pt x="485863" y="1545666"/>
                  </a:lnTo>
                  <a:lnTo>
                    <a:pt x="471678" y="1546606"/>
                  </a:lnTo>
                  <a:lnTo>
                    <a:pt x="457581" y="1545666"/>
                  </a:lnTo>
                  <a:lnTo>
                    <a:pt x="447497" y="1542834"/>
                  </a:lnTo>
                  <a:lnTo>
                    <a:pt x="441439" y="1538147"/>
                  </a:lnTo>
                  <a:lnTo>
                    <a:pt x="439420" y="1531620"/>
                  </a:lnTo>
                  <a:lnTo>
                    <a:pt x="441439" y="1525054"/>
                  </a:lnTo>
                  <a:lnTo>
                    <a:pt x="447497" y="1520367"/>
                  </a:lnTo>
                  <a:lnTo>
                    <a:pt x="457581" y="1517573"/>
                  </a:lnTo>
                  <a:lnTo>
                    <a:pt x="471678" y="1516646"/>
                  </a:lnTo>
                  <a:lnTo>
                    <a:pt x="485863" y="1517573"/>
                  </a:lnTo>
                  <a:lnTo>
                    <a:pt x="496023" y="1520367"/>
                  </a:lnTo>
                  <a:lnTo>
                    <a:pt x="502145" y="1525054"/>
                  </a:lnTo>
                  <a:lnTo>
                    <a:pt x="504190" y="1531620"/>
                  </a:lnTo>
                  <a:lnTo>
                    <a:pt x="504190" y="1505216"/>
                  </a:lnTo>
                  <a:lnTo>
                    <a:pt x="503313" y="1504797"/>
                  </a:lnTo>
                  <a:lnTo>
                    <a:pt x="494245" y="1502206"/>
                  </a:lnTo>
                  <a:lnTo>
                    <a:pt x="483692" y="1500657"/>
                  </a:lnTo>
                  <a:lnTo>
                    <a:pt x="471678" y="1500124"/>
                  </a:lnTo>
                  <a:lnTo>
                    <a:pt x="459816" y="1500670"/>
                  </a:lnTo>
                  <a:lnTo>
                    <a:pt x="422414" y="1518653"/>
                  </a:lnTo>
                  <a:lnTo>
                    <a:pt x="418973" y="1531620"/>
                  </a:lnTo>
                  <a:lnTo>
                    <a:pt x="419798" y="1538719"/>
                  </a:lnTo>
                  <a:lnTo>
                    <a:pt x="459359" y="1562493"/>
                  </a:lnTo>
                  <a:lnTo>
                    <a:pt x="471678" y="1562989"/>
                  </a:lnTo>
                  <a:lnTo>
                    <a:pt x="483628" y="1562493"/>
                  </a:lnTo>
                  <a:lnTo>
                    <a:pt x="519671" y="1546606"/>
                  </a:lnTo>
                  <a:lnTo>
                    <a:pt x="521081" y="1544853"/>
                  </a:lnTo>
                  <a:lnTo>
                    <a:pt x="523621" y="1538719"/>
                  </a:lnTo>
                  <a:lnTo>
                    <a:pt x="523709" y="1538147"/>
                  </a:lnTo>
                  <a:lnTo>
                    <a:pt x="524510" y="1531620"/>
                  </a:lnTo>
                  <a:close/>
                </a:path>
                <a:path w="8482330" h="1563370">
                  <a:moveTo>
                    <a:pt x="579501" y="411226"/>
                  </a:moveTo>
                  <a:lnTo>
                    <a:pt x="537337" y="390906"/>
                  </a:lnTo>
                  <a:lnTo>
                    <a:pt x="522605" y="363601"/>
                  </a:lnTo>
                  <a:lnTo>
                    <a:pt x="522605" y="352171"/>
                  </a:lnTo>
                  <a:lnTo>
                    <a:pt x="502158" y="352171"/>
                  </a:lnTo>
                  <a:lnTo>
                    <a:pt x="502158" y="363601"/>
                  </a:lnTo>
                  <a:lnTo>
                    <a:pt x="501218" y="370306"/>
                  </a:lnTo>
                  <a:lnTo>
                    <a:pt x="469277" y="403136"/>
                  </a:lnTo>
                  <a:lnTo>
                    <a:pt x="444881" y="411226"/>
                  </a:lnTo>
                  <a:lnTo>
                    <a:pt x="456565" y="426847"/>
                  </a:lnTo>
                  <a:lnTo>
                    <a:pt x="496112" y="406755"/>
                  </a:lnTo>
                  <a:lnTo>
                    <a:pt x="512191" y="389890"/>
                  </a:lnTo>
                  <a:lnTo>
                    <a:pt x="516661" y="395541"/>
                  </a:lnTo>
                  <a:lnTo>
                    <a:pt x="551510" y="420497"/>
                  </a:lnTo>
                  <a:lnTo>
                    <a:pt x="567817" y="426720"/>
                  </a:lnTo>
                  <a:lnTo>
                    <a:pt x="579501" y="411226"/>
                  </a:lnTo>
                  <a:close/>
                </a:path>
                <a:path w="8482330" h="1563370">
                  <a:moveTo>
                    <a:pt x="584327" y="457581"/>
                  </a:moveTo>
                  <a:lnTo>
                    <a:pt x="440436" y="457581"/>
                  </a:lnTo>
                  <a:lnTo>
                    <a:pt x="440436" y="474091"/>
                  </a:lnTo>
                  <a:lnTo>
                    <a:pt x="584327" y="474091"/>
                  </a:lnTo>
                  <a:lnTo>
                    <a:pt x="584327" y="457581"/>
                  </a:lnTo>
                  <a:close/>
                </a:path>
                <a:path w="8482330" h="1563370">
                  <a:moveTo>
                    <a:pt x="638556" y="1421130"/>
                  </a:moveTo>
                  <a:lnTo>
                    <a:pt x="561721" y="1421130"/>
                  </a:lnTo>
                  <a:lnTo>
                    <a:pt x="561721" y="1438148"/>
                  </a:lnTo>
                  <a:lnTo>
                    <a:pt x="615696" y="1438148"/>
                  </a:lnTo>
                  <a:lnTo>
                    <a:pt x="607695" y="1461020"/>
                  </a:lnTo>
                  <a:lnTo>
                    <a:pt x="594550" y="1481416"/>
                  </a:lnTo>
                  <a:lnTo>
                    <a:pt x="576262" y="1499362"/>
                  </a:lnTo>
                  <a:lnTo>
                    <a:pt x="552831" y="1514856"/>
                  </a:lnTo>
                  <a:lnTo>
                    <a:pt x="567944" y="1528953"/>
                  </a:lnTo>
                  <a:lnTo>
                    <a:pt x="596493" y="1507363"/>
                  </a:lnTo>
                  <a:lnTo>
                    <a:pt x="617766" y="1482191"/>
                  </a:lnTo>
                  <a:lnTo>
                    <a:pt x="631786" y="1453451"/>
                  </a:lnTo>
                  <a:lnTo>
                    <a:pt x="638556" y="1421130"/>
                  </a:lnTo>
                  <a:close/>
                </a:path>
                <a:path w="8482330" h="1563370">
                  <a:moveTo>
                    <a:pt x="702310" y="1468882"/>
                  </a:moveTo>
                  <a:lnTo>
                    <a:pt x="678307" y="1468882"/>
                  </a:lnTo>
                  <a:lnTo>
                    <a:pt x="678307" y="1407795"/>
                  </a:lnTo>
                  <a:lnTo>
                    <a:pt x="657987" y="1407795"/>
                  </a:lnTo>
                  <a:lnTo>
                    <a:pt x="657987" y="1562862"/>
                  </a:lnTo>
                  <a:lnTo>
                    <a:pt x="678307" y="1562862"/>
                  </a:lnTo>
                  <a:lnTo>
                    <a:pt x="678307" y="1485900"/>
                  </a:lnTo>
                  <a:lnTo>
                    <a:pt x="702310" y="1485900"/>
                  </a:lnTo>
                  <a:lnTo>
                    <a:pt x="702310" y="1468882"/>
                  </a:lnTo>
                  <a:close/>
                </a:path>
                <a:path w="8482330" h="1563370">
                  <a:moveTo>
                    <a:pt x="790575" y="467233"/>
                  </a:moveTo>
                  <a:lnTo>
                    <a:pt x="770001" y="442150"/>
                  </a:lnTo>
                  <a:lnTo>
                    <a:pt x="770001" y="467233"/>
                  </a:lnTo>
                  <a:lnTo>
                    <a:pt x="770001" y="471297"/>
                  </a:lnTo>
                  <a:lnTo>
                    <a:pt x="767207" y="474599"/>
                  </a:lnTo>
                  <a:lnTo>
                    <a:pt x="761873" y="477012"/>
                  </a:lnTo>
                  <a:lnTo>
                    <a:pt x="756412" y="479425"/>
                  </a:lnTo>
                  <a:lnTo>
                    <a:pt x="748411" y="480695"/>
                  </a:lnTo>
                  <a:lnTo>
                    <a:pt x="727329" y="480695"/>
                  </a:lnTo>
                  <a:lnTo>
                    <a:pt x="719328" y="479425"/>
                  </a:lnTo>
                  <a:lnTo>
                    <a:pt x="713994" y="477012"/>
                  </a:lnTo>
                  <a:lnTo>
                    <a:pt x="708533" y="474599"/>
                  </a:lnTo>
                  <a:lnTo>
                    <a:pt x="705866" y="471297"/>
                  </a:lnTo>
                  <a:lnTo>
                    <a:pt x="705866" y="467233"/>
                  </a:lnTo>
                  <a:lnTo>
                    <a:pt x="707859" y="461479"/>
                  </a:lnTo>
                  <a:lnTo>
                    <a:pt x="713854" y="457352"/>
                  </a:lnTo>
                  <a:lnTo>
                    <a:pt x="723861" y="454863"/>
                  </a:lnTo>
                  <a:lnTo>
                    <a:pt x="737870" y="454025"/>
                  </a:lnTo>
                  <a:lnTo>
                    <a:pt x="751941" y="454863"/>
                  </a:lnTo>
                  <a:lnTo>
                    <a:pt x="761974" y="457352"/>
                  </a:lnTo>
                  <a:lnTo>
                    <a:pt x="767994" y="461479"/>
                  </a:lnTo>
                  <a:lnTo>
                    <a:pt x="770001" y="467233"/>
                  </a:lnTo>
                  <a:lnTo>
                    <a:pt x="770001" y="442150"/>
                  </a:lnTo>
                  <a:lnTo>
                    <a:pt x="769454" y="441896"/>
                  </a:lnTo>
                  <a:lnTo>
                    <a:pt x="760425" y="439394"/>
                  </a:lnTo>
                  <a:lnTo>
                    <a:pt x="749833" y="437896"/>
                  </a:lnTo>
                  <a:lnTo>
                    <a:pt x="737870" y="437388"/>
                  </a:lnTo>
                  <a:lnTo>
                    <a:pt x="725919" y="437896"/>
                  </a:lnTo>
                  <a:lnTo>
                    <a:pt x="688695" y="454685"/>
                  </a:lnTo>
                  <a:lnTo>
                    <a:pt x="685292" y="467233"/>
                  </a:lnTo>
                  <a:lnTo>
                    <a:pt x="686117" y="473976"/>
                  </a:lnTo>
                  <a:lnTo>
                    <a:pt x="725919" y="496709"/>
                  </a:lnTo>
                  <a:lnTo>
                    <a:pt x="737870" y="497205"/>
                  </a:lnTo>
                  <a:lnTo>
                    <a:pt x="749871" y="496709"/>
                  </a:lnTo>
                  <a:lnTo>
                    <a:pt x="786472" y="480695"/>
                  </a:lnTo>
                  <a:lnTo>
                    <a:pt x="787133" y="479907"/>
                  </a:lnTo>
                  <a:lnTo>
                    <a:pt x="789711" y="473976"/>
                  </a:lnTo>
                  <a:lnTo>
                    <a:pt x="790575" y="467233"/>
                  </a:lnTo>
                  <a:close/>
                </a:path>
                <a:path w="8482330" h="1563370">
                  <a:moveTo>
                    <a:pt x="809879" y="415163"/>
                  </a:moveTo>
                  <a:lnTo>
                    <a:pt x="773557" y="415163"/>
                  </a:lnTo>
                  <a:lnTo>
                    <a:pt x="773557" y="402844"/>
                  </a:lnTo>
                  <a:lnTo>
                    <a:pt x="773557" y="402717"/>
                  </a:lnTo>
                  <a:lnTo>
                    <a:pt x="773557" y="397256"/>
                  </a:lnTo>
                  <a:lnTo>
                    <a:pt x="780808" y="392950"/>
                  </a:lnTo>
                  <a:lnTo>
                    <a:pt x="785672" y="387985"/>
                  </a:lnTo>
                  <a:lnTo>
                    <a:pt x="786015" y="387642"/>
                  </a:lnTo>
                  <a:lnTo>
                    <a:pt x="789139" y="381330"/>
                  </a:lnTo>
                  <a:lnTo>
                    <a:pt x="790194" y="374015"/>
                  </a:lnTo>
                  <a:lnTo>
                    <a:pt x="789355" y="367449"/>
                  </a:lnTo>
                  <a:lnTo>
                    <a:pt x="769620" y="349250"/>
                  </a:lnTo>
                  <a:lnTo>
                    <a:pt x="769620" y="369697"/>
                  </a:lnTo>
                  <a:lnTo>
                    <a:pt x="769620" y="374015"/>
                  </a:lnTo>
                  <a:lnTo>
                    <a:pt x="767638" y="380174"/>
                  </a:lnTo>
                  <a:lnTo>
                    <a:pt x="761695" y="384530"/>
                  </a:lnTo>
                  <a:lnTo>
                    <a:pt x="753618" y="386651"/>
                  </a:lnTo>
                  <a:lnTo>
                    <a:pt x="753618" y="402844"/>
                  </a:lnTo>
                  <a:lnTo>
                    <a:pt x="753618" y="415163"/>
                  </a:lnTo>
                  <a:lnTo>
                    <a:pt x="722122" y="415163"/>
                  </a:lnTo>
                  <a:lnTo>
                    <a:pt x="722122" y="402717"/>
                  </a:lnTo>
                  <a:lnTo>
                    <a:pt x="726948" y="403352"/>
                  </a:lnTo>
                  <a:lnTo>
                    <a:pt x="732155" y="403733"/>
                  </a:lnTo>
                  <a:lnTo>
                    <a:pt x="743458" y="403733"/>
                  </a:lnTo>
                  <a:lnTo>
                    <a:pt x="748792" y="403479"/>
                  </a:lnTo>
                  <a:lnTo>
                    <a:pt x="753618" y="402844"/>
                  </a:lnTo>
                  <a:lnTo>
                    <a:pt x="753618" y="386651"/>
                  </a:lnTo>
                  <a:lnTo>
                    <a:pt x="751776" y="387134"/>
                  </a:lnTo>
                  <a:lnTo>
                    <a:pt x="737870" y="387985"/>
                  </a:lnTo>
                  <a:lnTo>
                    <a:pt x="727710" y="387985"/>
                  </a:lnTo>
                  <a:lnTo>
                    <a:pt x="719963" y="386842"/>
                  </a:lnTo>
                  <a:lnTo>
                    <a:pt x="714375" y="384302"/>
                  </a:lnTo>
                  <a:lnTo>
                    <a:pt x="708914" y="381889"/>
                  </a:lnTo>
                  <a:lnTo>
                    <a:pt x="706120" y="378460"/>
                  </a:lnTo>
                  <a:lnTo>
                    <a:pt x="706120" y="369697"/>
                  </a:lnTo>
                  <a:lnTo>
                    <a:pt x="708787" y="366268"/>
                  </a:lnTo>
                  <a:lnTo>
                    <a:pt x="714248" y="363728"/>
                  </a:lnTo>
                  <a:lnTo>
                    <a:pt x="719582" y="361315"/>
                  </a:lnTo>
                  <a:lnTo>
                    <a:pt x="727456" y="360045"/>
                  </a:lnTo>
                  <a:lnTo>
                    <a:pt x="748411" y="360045"/>
                  </a:lnTo>
                  <a:lnTo>
                    <a:pt x="756285" y="361315"/>
                  </a:lnTo>
                  <a:lnTo>
                    <a:pt x="761619" y="363728"/>
                  </a:lnTo>
                  <a:lnTo>
                    <a:pt x="766953" y="366268"/>
                  </a:lnTo>
                  <a:lnTo>
                    <a:pt x="769620" y="369697"/>
                  </a:lnTo>
                  <a:lnTo>
                    <a:pt x="769620" y="349250"/>
                  </a:lnTo>
                  <a:lnTo>
                    <a:pt x="769099" y="349008"/>
                  </a:lnTo>
                  <a:lnTo>
                    <a:pt x="760133" y="346544"/>
                  </a:lnTo>
                  <a:lnTo>
                    <a:pt x="749719" y="345059"/>
                  </a:lnTo>
                  <a:lnTo>
                    <a:pt x="737870" y="344551"/>
                  </a:lnTo>
                  <a:lnTo>
                    <a:pt x="726008" y="345059"/>
                  </a:lnTo>
                  <a:lnTo>
                    <a:pt x="688949" y="361657"/>
                  </a:lnTo>
                  <a:lnTo>
                    <a:pt x="685546" y="374015"/>
                  </a:lnTo>
                  <a:lnTo>
                    <a:pt x="686562" y="381254"/>
                  </a:lnTo>
                  <a:lnTo>
                    <a:pt x="689648" y="387540"/>
                  </a:lnTo>
                  <a:lnTo>
                    <a:pt x="694804" y="392874"/>
                  </a:lnTo>
                  <a:lnTo>
                    <a:pt x="702056" y="397256"/>
                  </a:lnTo>
                  <a:lnTo>
                    <a:pt x="702056" y="415163"/>
                  </a:lnTo>
                  <a:lnTo>
                    <a:pt x="665988" y="415163"/>
                  </a:lnTo>
                  <a:lnTo>
                    <a:pt x="665988" y="432181"/>
                  </a:lnTo>
                  <a:lnTo>
                    <a:pt x="809879" y="432181"/>
                  </a:lnTo>
                  <a:lnTo>
                    <a:pt x="809879" y="415163"/>
                  </a:lnTo>
                  <a:close/>
                </a:path>
                <a:path w="8482330" h="1563370">
                  <a:moveTo>
                    <a:pt x="850392" y="1514233"/>
                  </a:moveTo>
                  <a:lnTo>
                    <a:pt x="848677" y="1500378"/>
                  </a:lnTo>
                  <a:lnTo>
                    <a:pt x="848360" y="1497723"/>
                  </a:lnTo>
                  <a:lnTo>
                    <a:pt x="838923" y="1498879"/>
                  </a:lnTo>
                  <a:lnTo>
                    <a:pt x="828713" y="1499717"/>
                  </a:lnTo>
                  <a:lnTo>
                    <a:pt x="817727" y="1500212"/>
                  </a:lnTo>
                  <a:lnTo>
                    <a:pt x="805942" y="1500378"/>
                  </a:lnTo>
                  <a:lnTo>
                    <a:pt x="805942" y="1420114"/>
                  </a:lnTo>
                  <a:lnTo>
                    <a:pt x="786130" y="1420114"/>
                  </a:lnTo>
                  <a:lnTo>
                    <a:pt x="786130" y="1517269"/>
                  </a:lnTo>
                  <a:lnTo>
                    <a:pt x="812126" y="1517167"/>
                  </a:lnTo>
                  <a:lnTo>
                    <a:pt x="821347" y="1517002"/>
                  </a:lnTo>
                  <a:lnTo>
                    <a:pt x="828040" y="1516773"/>
                  </a:lnTo>
                  <a:lnTo>
                    <a:pt x="835406" y="1516380"/>
                  </a:lnTo>
                  <a:lnTo>
                    <a:pt x="842899" y="1515491"/>
                  </a:lnTo>
                  <a:lnTo>
                    <a:pt x="850392" y="1514233"/>
                  </a:lnTo>
                  <a:close/>
                </a:path>
                <a:path w="8482330" h="1563370">
                  <a:moveTo>
                    <a:pt x="910463" y="1407795"/>
                  </a:moveTo>
                  <a:lnTo>
                    <a:pt x="890397" y="1407795"/>
                  </a:lnTo>
                  <a:lnTo>
                    <a:pt x="890397" y="1468501"/>
                  </a:lnTo>
                  <a:lnTo>
                    <a:pt x="876300" y="1468501"/>
                  </a:lnTo>
                  <a:lnTo>
                    <a:pt x="876300" y="1410970"/>
                  </a:lnTo>
                  <a:lnTo>
                    <a:pt x="856361" y="1410970"/>
                  </a:lnTo>
                  <a:lnTo>
                    <a:pt x="856361" y="1558290"/>
                  </a:lnTo>
                  <a:lnTo>
                    <a:pt x="876300" y="1558290"/>
                  </a:lnTo>
                  <a:lnTo>
                    <a:pt x="876300" y="1485392"/>
                  </a:lnTo>
                  <a:lnTo>
                    <a:pt x="890397" y="1485392"/>
                  </a:lnTo>
                  <a:lnTo>
                    <a:pt x="890397" y="1562862"/>
                  </a:lnTo>
                  <a:lnTo>
                    <a:pt x="910463" y="1562862"/>
                  </a:lnTo>
                  <a:lnTo>
                    <a:pt x="910463" y="1485392"/>
                  </a:lnTo>
                  <a:lnTo>
                    <a:pt x="910463" y="1468501"/>
                  </a:lnTo>
                  <a:lnTo>
                    <a:pt x="910463" y="1407795"/>
                  </a:lnTo>
                  <a:close/>
                </a:path>
                <a:path w="8482330" h="1563370">
                  <a:moveTo>
                    <a:pt x="974471" y="459105"/>
                  </a:moveTo>
                  <a:lnTo>
                    <a:pt x="912495" y="459105"/>
                  </a:lnTo>
                  <a:lnTo>
                    <a:pt x="912495" y="428371"/>
                  </a:lnTo>
                  <a:lnTo>
                    <a:pt x="953897" y="428371"/>
                  </a:lnTo>
                  <a:lnTo>
                    <a:pt x="953897" y="411607"/>
                  </a:lnTo>
                  <a:lnTo>
                    <a:pt x="873760" y="411607"/>
                  </a:lnTo>
                  <a:lnTo>
                    <a:pt x="873760" y="372618"/>
                  </a:lnTo>
                  <a:lnTo>
                    <a:pt x="951484" y="372618"/>
                  </a:lnTo>
                  <a:lnTo>
                    <a:pt x="951484" y="355727"/>
                  </a:lnTo>
                  <a:lnTo>
                    <a:pt x="853440" y="355727"/>
                  </a:lnTo>
                  <a:lnTo>
                    <a:pt x="853440" y="428371"/>
                  </a:lnTo>
                  <a:lnTo>
                    <a:pt x="892302" y="428371"/>
                  </a:lnTo>
                  <a:lnTo>
                    <a:pt x="892302" y="459105"/>
                  </a:lnTo>
                  <a:lnTo>
                    <a:pt x="830580" y="459105"/>
                  </a:lnTo>
                  <a:lnTo>
                    <a:pt x="830580" y="475996"/>
                  </a:lnTo>
                  <a:lnTo>
                    <a:pt x="974471" y="475996"/>
                  </a:lnTo>
                  <a:lnTo>
                    <a:pt x="974471" y="459105"/>
                  </a:lnTo>
                  <a:close/>
                </a:path>
                <a:path w="8482330" h="1563370">
                  <a:moveTo>
                    <a:pt x="1066292" y="1532890"/>
                  </a:moveTo>
                  <a:lnTo>
                    <a:pt x="1065453" y="1526324"/>
                  </a:lnTo>
                  <a:lnTo>
                    <a:pt x="1062939" y="1520494"/>
                  </a:lnTo>
                  <a:lnTo>
                    <a:pt x="1062367" y="1519821"/>
                  </a:lnTo>
                  <a:lnTo>
                    <a:pt x="1058735" y="1515414"/>
                  </a:lnTo>
                  <a:lnTo>
                    <a:pt x="1052830" y="1511058"/>
                  </a:lnTo>
                  <a:lnTo>
                    <a:pt x="1045718" y="1507832"/>
                  </a:lnTo>
                  <a:lnTo>
                    <a:pt x="1045718" y="1532890"/>
                  </a:lnTo>
                  <a:lnTo>
                    <a:pt x="1045718" y="1537081"/>
                  </a:lnTo>
                  <a:lnTo>
                    <a:pt x="1043051" y="1540256"/>
                  </a:lnTo>
                  <a:lnTo>
                    <a:pt x="1037717" y="1542808"/>
                  </a:lnTo>
                  <a:lnTo>
                    <a:pt x="1032256" y="1545221"/>
                  </a:lnTo>
                  <a:lnTo>
                    <a:pt x="1024255" y="1546352"/>
                  </a:lnTo>
                  <a:lnTo>
                    <a:pt x="1003173" y="1546352"/>
                  </a:lnTo>
                  <a:lnTo>
                    <a:pt x="995172" y="1545221"/>
                  </a:lnTo>
                  <a:lnTo>
                    <a:pt x="989711" y="1542808"/>
                  </a:lnTo>
                  <a:lnTo>
                    <a:pt x="984377" y="1540256"/>
                  </a:lnTo>
                  <a:lnTo>
                    <a:pt x="981583" y="1537081"/>
                  </a:lnTo>
                  <a:lnTo>
                    <a:pt x="981583" y="1532890"/>
                  </a:lnTo>
                  <a:lnTo>
                    <a:pt x="983602" y="1527149"/>
                  </a:lnTo>
                  <a:lnTo>
                    <a:pt x="989634" y="1523072"/>
                  </a:lnTo>
                  <a:lnTo>
                    <a:pt x="999680" y="1520621"/>
                  </a:lnTo>
                  <a:lnTo>
                    <a:pt x="1013714" y="1519821"/>
                  </a:lnTo>
                  <a:lnTo>
                    <a:pt x="1027709" y="1520621"/>
                  </a:lnTo>
                  <a:lnTo>
                    <a:pt x="1037717" y="1523072"/>
                  </a:lnTo>
                  <a:lnTo>
                    <a:pt x="1043711" y="1527149"/>
                  </a:lnTo>
                  <a:lnTo>
                    <a:pt x="1045718" y="1532890"/>
                  </a:lnTo>
                  <a:lnTo>
                    <a:pt x="1045718" y="1507832"/>
                  </a:lnTo>
                  <a:lnTo>
                    <a:pt x="1045298" y="1507629"/>
                  </a:lnTo>
                  <a:lnTo>
                    <a:pt x="1036269" y="1505165"/>
                  </a:lnTo>
                  <a:lnTo>
                    <a:pt x="1025728" y="1503680"/>
                  </a:lnTo>
                  <a:lnTo>
                    <a:pt x="1013714" y="1503184"/>
                  </a:lnTo>
                  <a:lnTo>
                    <a:pt x="1001776" y="1503654"/>
                  </a:lnTo>
                  <a:lnTo>
                    <a:pt x="964438" y="1520405"/>
                  </a:lnTo>
                  <a:lnTo>
                    <a:pt x="961009" y="1532890"/>
                  </a:lnTo>
                  <a:lnTo>
                    <a:pt x="961859" y="1539633"/>
                  </a:lnTo>
                  <a:lnTo>
                    <a:pt x="1001763" y="1562366"/>
                  </a:lnTo>
                  <a:lnTo>
                    <a:pt x="1013714" y="1562862"/>
                  </a:lnTo>
                  <a:lnTo>
                    <a:pt x="1025652" y="1562366"/>
                  </a:lnTo>
                  <a:lnTo>
                    <a:pt x="1062266" y="1546352"/>
                  </a:lnTo>
                  <a:lnTo>
                    <a:pt x="1062926" y="1545564"/>
                  </a:lnTo>
                  <a:lnTo>
                    <a:pt x="1065453" y="1539633"/>
                  </a:lnTo>
                  <a:lnTo>
                    <a:pt x="1066292" y="1532890"/>
                  </a:lnTo>
                  <a:close/>
                </a:path>
                <a:path w="8482330" h="1563370">
                  <a:moveTo>
                    <a:pt x="1085596" y="1480947"/>
                  </a:moveTo>
                  <a:lnTo>
                    <a:pt x="1049401" y="1480947"/>
                  </a:lnTo>
                  <a:lnTo>
                    <a:pt x="1049401" y="1468628"/>
                  </a:lnTo>
                  <a:lnTo>
                    <a:pt x="1049401" y="1468501"/>
                  </a:lnTo>
                  <a:lnTo>
                    <a:pt x="1049401" y="1462913"/>
                  </a:lnTo>
                  <a:lnTo>
                    <a:pt x="1056652" y="1458607"/>
                  </a:lnTo>
                  <a:lnTo>
                    <a:pt x="1061402" y="1453769"/>
                  </a:lnTo>
                  <a:lnTo>
                    <a:pt x="1061859" y="1453311"/>
                  </a:lnTo>
                  <a:lnTo>
                    <a:pt x="1064983" y="1447038"/>
                  </a:lnTo>
                  <a:lnTo>
                    <a:pt x="1066038" y="1439799"/>
                  </a:lnTo>
                  <a:lnTo>
                    <a:pt x="1065174" y="1433233"/>
                  </a:lnTo>
                  <a:lnTo>
                    <a:pt x="1045464" y="1414919"/>
                  </a:lnTo>
                  <a:lnTo>
                    <a:pt x="1045464" y="1435354"/>
                  </a:lnTo>
                  <a:lnTo>
                    <a:pt x="1045464" y="1439799"/>
                  </a:lnTo>
                  <a:lnTo>
                    <a:pt x="1043482" y="1445895"/>
                  </a:lnTo>
                  <a:lnTo>
                    <a:pt x="1037539" y="1450263"/>
                  </a:lnTo>
                  <a:lnTo>
                    <a:pt x="1029335" y="1452448"/>
                  </a:lnTo>
                  <a:lnTo>
                    <a:pt x="1029335" y="1468628"/>
                  </a:lnTo>
                  <a:lnTo>
                    <a:pt x="1029335" y="1480947"/>
                  </a:lnTo>
                  <a:lnTo>
                    <a:pt x="997839" y="1480947"/>
                  </a:lnTo>
                  <a:lnTo>
                    <a:pt x="997839" y="1468501"/>
                  </a:lnTo>
                  <a:lnTo>
                    <a:pt x="1002665" y="1469136"/>
                  </a:lnTo>
                  <a:lnTo>
                    <a:pt x="1007999" y="1469390"/>
                  </a:lnTo>
                  <a:lnTo>
                    <a:pt x="1019302" y="1469390"/>
                  </a:lnTo>
                  <a:lnTo>
                    <a:pt x="1024509" y="1469136"/>
                  </a:lnTo>
                  <a:lnTo>
                    <a:pt x="1029335" y="1468628"/>
                  </a:lnTo>
                  <a:lnTo>
                    <a:pt x="1029335" y="1452448"/>
                  </a:lnTo>
                  <a:lnTo>
                    <a:pt x="1027620" y="1452892"/>
                  </a:lnTo>
                  <a:lnTo>
                    <a:pt x="1013714" y="1453769"/>
                  </a:lnTo>
                  <a:lnTo>
                    <a:pt x="1003554" y="1453769"/>
                  </a:lnTo>
                  <a:lnTo>
                    <a:pt x="995807" y="1452499"/>
                  </a:lnTo>
                  <a:lnTo>
                    <a:pt x="990219" y="1450086"/>
                  </a:lnTo>
                  <a:lnTo>
                    <a:pt x="984758" y="1447546"/>
                  </a:lnTo>
                  <a:lnTo>
                    <a:pt x="981964" y="1444117"/>
                  </a:lnTo>
                  <a:lnTo>
                    <a:pt x="981964" y="1435354"/>
                  </a:lnTo>
                  <a:lnTo>
                    <a:pt x="984631" y="1432052"/>
                  </a:lnTo>
                  <a:lnTo>
                    <a:pt x="990092" y="1429512"/>
                  </a:lnTo>
                  <a:lnTo>
                    <a:pt x="995426" y="1426972"/>
                  </a:lnTo>
                  <a:lnTo>
                    <a:pt x="1003300" y="1425702"/>
                  </a:lnTo>
                  <a:lnTo>
                    <a:pt x="1024255" y="1425702"/>
                  </a:lnTo>
                  <a:lnTo>
                    <a:pt x="1032129" y="1426972"/>
                  </a:lnTo>
                  <a:lnTo>
                    <a:pt x="1042797" y="1432052"/>
                  </a:lnTo>
                  <a:lnTo>
                    <a:pt x="1045464" y="1435354"/>
                  </a:lnTo>
                  <a:lnTo>
                    <a:pt x="1045464" y="1414919"/>
                  </a:lnTo>
                  <a:lnTo>
                    <a:pt x="1044943" y="1414678"/>
                  </a:lnTo>
                  <a:lnTo>
                    <a:pt x="1035977" y="1412265"/>
                  </a:lnTo>
                  <a:lnTo>
                    <a:pt x="1025563" y="1410817"/>
                  </a:lnTo>
                  <a:lnTo>
                    <a:pt x="1013714" y="1410335"/>
                  </a:lnTo>
                  <a:lnTo>
                    <a:pt x="1001852" y="1410817"/>
                  </a:lnTo>
                  <a:lnTo>
                    <a:pt x="964793" y="1427429"/>
                  </a:lnTo>
                  <a:lnTo>
                    <a:pt x="961390" y="1439799"/>
                  </a:lnTo>
                  <a:lnTo>
                    <a:pt x="962406" y="1446974"/>
                  </a:lnTo>
                  <a:lnTo>
                    <a:pt x="965492" y="1453222"/>
                  </a:lnTo>
                  <a:lnTo>
                    <a:pt x="970648" y="1458544"/>
                  </a:lnTo>
                  <a:lnTo>
                    <a:pt x="977900" y="1462913"/>
                  </a:lnTo>
                  <a:lnTo>
                    <a:pt x="977900" y="1480947"/>
                  </a:lnTo>
                  <a:lnTo>
                    <a:pt x="941832" y="1480947"/>
                  </a:lnTo>
                  <a:lnTo>
                    <a:pt x="941832" y="1497838"/>
                  </a:lnTo>
                  <a:lnTo>
                    <a:pt x="1085596" y="1497838"/>
                  </a:lnTo>
                  <a:lnTo>
                    <a:pt x="1085596" y="1480947"/>
                  </a:lnTo>
                  <a:close/>
                </a:path>
                <a:path w="8482330" h="1563370">
                  <a:moveTo>
                    <a:pt x="1929384" y="1382903"/>
                  </a:moveTo>
                  <a:lnTo>
                    <a:pt x="1922272" y="1373886"/>
                  </a:lnTo>
                  <a:lnTo>
                    <a:pt x="1920875" y="1373251"/>
                  </a:lnTo>
                  <a:lnTo>
                    <a:pt x="1919351" y="1372870"/>
                  </a:lnTo>
                  <a:lnTo>
                    <a:pt x="1917700" y="1372870"/>
                  </a:lnTo>
                  <a:lnTo>
                    <a:pt x="1916049" y="1372870"/>
                  </a:lnTo>
                  <a:lnTo>
                    <a:pt x="1906003" y="1382903"/>
                  </a:lnTo>
                  <a:lnTo>
                    <a:pt x="1906003" y="1386205"/>
                  </a:lnTo>
                  <a:lnTo>
                    <a:pt x="1906397" y="1387729"/>
                  </a:lnTo>
                  <a:lnTo>
                    <a:pt x="1907032" y="1389126"/>
                  </a:lnTo>
                  <a:lnTo>
                    <a:pt x="1907654" y="1390650"/>
                  </a:lnTo>
                  <a:lnTo>
                    <a:pt x="1916049" y="1396238"/>
                  </a:lnTo>
                  <a:lnTo>
                    <a:pt x="1919351" y="1396238"/>
                  </a:lnTo>
                  <a:lnTo>
                    <a:pt x="1920875" y="1395984"/>
                  </a:lnTo>
                  <a:lnTo>
                    <a:pt x="1922272" y="1395349"/>
                  </a:lnTo>
                  <a:lnTo>
                    <a:pt x="1923796" y="1394714"/>
                  </a:lnTo>
                  <a:lnTo>
                    <a:pt x="1924939" y="1393952"/>
                  </a:lnTo>
                  <a:lnTo>
                    <a:pt x="1925942" y="1392809"/>
                  </a:lnTo>
                  <a:lnTo>
                    <a:pt x="1927098" y="1391793"/>
                  </a:lnTo>
                  <a:lnTo>
                    <a:pt x="1927860" y="1390650"/>
                  </a:lnTo>
                  <a:lnTo>
                    <a:pt x="1928495" y="1389126"/>
                  </a:lnTo>
                  <a:lnTo>
                    <a:pt x="1929117" y="1387729"/>
                  </a:lnTo>
                  <a:lnTo>
                    <a:pt x="1929384" y="1386205"/>
                  </a:lnTo>
                  <a:lnTo>
                    <a:pt x="1929384" y="1382903"/>
                  </a:lnTo>
                  <a:close/>
                </a:path>
                <a:path w="8482330" h="1563370">
                  <a:moveTo>
                    <a:pt x="1929384" y="1200023"/>
                  </a:moveTo>
                  <a:lnTo>
                    <a:pt x="1922272" y="1191006"/>
                  </a:lnTo>
                  <a:lnTo>
                    <a:pt x="1920875" y="1190371"/>
                  </a:lnTo>
                  <a:lnTo>
                    <a:pt x="1919351" y="1189990"/>
                  </a:lnTo>
                  <a:lnTo>
                    <a:pt x="1917700" y="1189990"/>
                  </a:lnTo>
                  <a:lnTo>
                    <a:pt x="1916049" y="1189990"/>
                  </a:lnTo>
                  <a:lnTo>
                    <a:pt x="1906003" y="1200023"/>
                  </a:lnTo>
                  <a:lnTo>
                    <a:pt x="1906003" y="1203325"/>
                  </a:lnTo>
                  <a:lnTo>
                    <a:pt x="1906397" y="1204849"/>
                  </a:lnTo>
                  <a:lnTo>
                    <a:pt x="1907032" y="1206246"/>
                  </a:lnTo>
                  <a:lnTo>
                    <a:pt x="1907654" y="1207770"/>
                  </a:lnTo>
                  <a:lnTo>
                    <a:pt x="1916049" y="1213358"/>
                  </a:lnTo>
                  <a:lnTo>
                    <a:pt x="1919351" y="1213358"/>
                  </a:lnTo>
                  <a:lnTo>
                    <a:pt x="1920875" y="1213104"/>
                  </a:lnTo>
                  <a:lnTo>
                    <a:pt x="1922272" y="1212469"/>
                  </a:lnTo>
                  <a:lnTo>
                    <a:pt x="1923796" y="1211834"/>
                  </a:lnTo>
                  <a:lnTo>
                    <a:pt x="1924939" y="1211072"/>
                  </a:lnTo>
                  <a:lnTo>
                    <a:pt x="1925942" y="1209929"/>
                  </a:lnTo>
                  <a:lnTo>
                    <a:pt x="1927098" y="1208913"/>
                  </a:lnTo>
                  <a:lnTo>
                    <a:pt x="1927860" y="1207770"/>
                  </a:lnTo>
                  <a:lnTo>
                    <a:pt x="1928495" y="1206246"/>
                  </a:lnTo>
                  <a:lnTo>
                    <a:pt x="1929117" y="1204849"/>
                  </a:lnTo>
                  <a:lnTo>
                    <a:pt x="1929384" y="1203325"/>
                  </a:lnTo>
                  <a:lnTo>
                    <a:pt x="1929384" y="1200023"/>
                  </a:lnTo>
                  <a:close/>
                </a:path>
                <a:path w="8482330" h="1563370">
                  <a:moveTo>
                    <a:pt x="1929384" y="1017143"/>
                  </a:moveTo>
                  <a:lnTo>
                    <a:pt x="1922272" y="1008126"/>
                  </a:lnTo>
                  <a:lnTo>
                    <a:pt x="1920875" y="1007491"/>
                  </a:lnTo>
                  <a:lnTo>
                    <a:pt x="1919351" y="1007110"/>
                  </a:lnTo>
                  <a:lnTo>
                    <a:pt x="1917700" y="1007110"/>
                  </a:lnTo>
                  <a:lnTo>
                    <a:pt x="1916049" y="1007110"/>
                  </a:lnTo>
                  <a:lnTo>
                    <a:pt x="1906003" y="1017143"/>
                  </a:lnTo>
                  <a:lnTo>
                    <a:pt x="1906003" y="1020445"/>
                  </a:lnTo>
                  <a:lnTo>
                    <a:pt x="1906397" y="1021969"/>
                  </a:lnTo>
                  <a:lnTo>
                    <a:pt x="1907032" y="1023366"/>
                  </a:lnTo>
                  <a:lnTo>
                    <a:pt x="1907654" y="1024890"/>
                  </a:lnTo>
                  <a:lnTo>
                    <a:pt x="1916049" y="1030478"/>
                  </a:lnTo>
                  <a:lnTo>
                    <a:pt x="1919351" y="1030478"/>
                  </a:lnTo>
                  <a:lnTo>
                    <a:pt x="1920875" y="1030224"/>
                  </a:lnTo>
                  <a:lnTo>
                    <a:pt x="1922272" y="1029589"/>
                  </a:lnTo>
                  <a:lnTo>
                    <a:pt x="1923796" y="1028954"/>
                  </a:lnTo>
                  <a:lnTo>
                    <a:pt x="1924939" y="1028192"/>
                  </a:lnTo>
                  <a:lnTo>
                    <a:pt x="1925942" y="1027049"/>
                  </a:lnTo>
                  <a:lnTo>
                    <a:pt x="1927098" y="1026033"/>
                  </a:lnTo>
                  <a:lnTo>
                    <a:pt x="1927860" y="1024890"/>
                  </a:lnTo>
                  <a:lnTo>
                    <a:pt x="1928495" y="1023366"/>
                  </a:lnTo>
                  <a:lnTo>
                    <a:pt x="1929117" y="1021969"/>
                  </a:lnTo>
                  <a:lnTo>
                    <a:pt x="1929384" y="1020445"/>
                  </a:lnTo>
                  <a:lnTo>
                    <a:pt x="1929384" y="1017143"/>
                  </a:lnTo>
                  <a:close/>
                </a:path>
                <a:path w="8482330" h="1563370">
                  <a:moveTo>
                    <a:pt x="2035175" y="460121"/>
                  </a:moveTo>
                  <a:lnTo>
                    <a:pt x="1974215" y="460121"/>
                  </a:lnTo>
                  <a:lnTo>
                    <a:pt x="1974215" y="429260"/>
                  </a:lnTo>
                  <a:lnTo>
                    <a:pt x="2013458" y="429260"/>
                  </a:lnTo>
                  <a:lnTo>
                    <a:pt x="2013458" y="419100"/>
                  </a:lnTo>
                  <a:lnTo>
                    <a:pt x="2013458" y="395224"/>
                  </a:lnTo>
                  <a:lnTo>
                    <a:pt x="2013458" y="385191"/>
                  </a:lnTo>
                  <a:lnTo>
                    <a:pt x="2013458" y="360299"/>
                  </a:lnTo>
                  <a:lnTo>
                    <a:pt x="2002536" y="360299"/>
                  </a:lnTo>
                  <a:lnTo>
                    <a:pt x="2002536" y="385191"/>
                  </a:lnTo>
                  <a:lnTo>
                    <a:pt x="2002536" y="395224"/>
                  </a:lnTo>
                  <a:lnTo>
                    <a:pt x="2002536" y="419100"/>
                  </a:lnTo>
                  <a:lnTo>
                    <a:pt x="1934578" y="419100"/>
                  </a:lnTo>
                  <a:lnTo>
                    <a:pt x="1934578" y="395224"/>
                  </a:lnTo>
                  <a:lnTo>
                    <a:pt x="2002536" y="395224"/>
                  </a:lnTo>
                  <a:lnTo>
                    <a:pt x="2002536" y="385191"/>
                  </a:lnTo>
                  <a:lnTo>
                    <a:pt x="1934578" y="385191"/>
                  </a:lnTo>
                  <a:lnTo>
                    <a:pt x="1934578" y="360299"/>
                  </a:lnTo>
                  <a:lnTo>
                    <a:pt x="1923402" y="360299"/>
                  </a:lnTo>
                  <a:lnTo>
                    <a:pt x="1923402" y="429260"/>
                  </a:lnTo>
                  <a:lnTo>
                    <a:pt x="1962912" y="429260"/>
                  </a:lnTo>
                  <a:lnTo>
                    <a:pt x="1962912" y="460121"/>
                  </a:lnTo>
                  <a:lnTo>
                    <a:pt x="1901952" y="460121"/>
                  </a:lnTo>
                  <a:lnTo>
                    <a:pt x="1901952" y="470027"/>
                  </a:lnTo>
                  <a:lnTo>
                    <a:pt x="2035175" y="470027"/>
                  </a:lnTo>
                  <a:lnTo>
                    <a:pt x="2035175" y="460121"/>
                  </a:lnTo>
                  <a:close/>
                </a:path>
                <a:path w="8482330" h="1563370">
                  <a:moveTo>
                    <a:pt x="2134108" y="389890"/>
                  </a:moveTo>
                  <a:lnTo>
                    <a:pt x="2123440" y="363766"/>
                  </a:lnTo>
                  <a:lnTo>
                    <a:pt x="2123440" y="381762"/>
                  </a:lnTo>
                  <a:lnTo>
                    <a:pt x="2123440" y="397891"/>
                  </a:lnTo>
                  <a:lnTo>
                    <a:pt x="2121001" y="404393"/>
                  </a:lnTo>
                  <a:lnTo>
                    <a:pt x="2111121" y="414020"/>
                  </a:lnTo>
                  <a:lnTo>
                    <a:pt x="2104771" y="416433"/>
                  </a:lnTo>
                  <a:lnTo>
                    <a:pt x="2089023" y="416433"/>
                  </a:lnTo>
                  <a:lnTo>
                    <a:pt x="2082546" y="414020"/>
                  </a:lnTo>
                  <a:lnTo>
                    <a:pt x="2077720" y="409194"/>
                  </a:lnTo>
                  <a:lnTo>
                    <a:pt x="2072779" y="404393"/>
                  </a:lnTo>
                  <a:lnTo>
                    <a:pt x="2070354" y="397891"/>
                  </a:lnTo>
                  <a:lnTo>
                    <a:pt x="2070354" y="381762"/>
                  </a:lnTo>
                  <a:lnTo>
                    <a:pt x="2072767" y="375412"/>
                  </a:lnTo>
                  <a:lnTo>
                    <a:pt x="2082673" y="365760"/>
                  </a:lnTo>
                  <a:lnTo>
                    <a:pt x="2089023" y="363347"/>
                  </a:lnTo>
                  <a:lnTo>
                    <a:pt x="2104771" y="363347"/>
                  </a:lnTo>
                  <a:lnTo>
                    <a:pt x="2111121" y="365760"/>
                  </a:lnTo>
                  <a:lnTo>
                    <a:pt x="2121027" y="375412"/>
                  </a:lnTo>
                  <a:lnTo>
                    <a:pt x="2123440" y="381762"/>
                  </a:lnTo>
                  <a:lnTo>
                    <a:pt x="2123440" y="363766"/>
                  </a:lnTo>
                  <a:lnTo>
                    <a:pt x="2096897" y="353949"/>
                  </a:lnTo>
                  <a:lnTo>
                    <a:pt x="2089150" y="354571"/>
                  </a:lnTo>
                  <a:lnTo>
                    <a:pt x="2060219" y="382206"/>
                  </a:lnTo>
                  <a:lnTo>
                    <a:pt x="2059559" y="389890"/>
                  </a:lnTo>
                  <a:lnTo>
                    <a:pt x="2060219" y="397459"/>
                  </a:lnTo>
                  <a:lnTo>
                    <a:pt x="2089226" y="425450"/>
                  </a:lnTo>
                  <a:lnTo>
                    <a:pt x="2096897" y="426085"/>
                  </a:lnTo>
                  <a:lnTo>
                    <a:pt x="2104555" y="425450"/>
                  </a:lnTo>
                  <a:lnTo>
                    <a:pt x="2111540" y="423532"/>
                  </a:lnTo>
                  <a:lnTo>
                    <a:pt x="2117839" y="420357"/>
                  </a:lnTo>
                  <a:lnTo>
                    <a:pt x="2122792" y="416433"/>
                  </a:lnTo>
                  <a:lnTo>
                    <a:pt x="2123440" y="415925"/>
                  </a:lnTo>
                  <a:lnTo>
                    <a:pt x="2128101" y="410502"/>
                  </a:lnTo>
                  <a:lnTo>
                    <a:pt x="2131403" y="404393"/>
                  </a:lnTo>
                  <a:lnTo>
                    <a:pt x="2133435" y="397459"/>
                  </a:lnTo>
                  <a:lnTo>
                    <a:pt x="2134108" y="389890"/>
                  </a:lnTo>
                  <a:close/>
                </a:path>
                <a:path w="8482330" h="1563370">
                  <a:moveTo>
                    <a:pt x="2171446" y="476758"/>
                  </a:moveTo>
                  <a:lnTo>
                    <a:pt x="2089023" y="476758"/>
                  </a:lnTo>
                  <a:lnTo>
                    <a:pt x="2089023" y="439547"/>
                  </a:lnTo>
                  <a:lnTo>
                    <a:pt x="2077720" y="439547"/>
                  </a:lnTo>
                  <a:lnTo>
                    <a:pt x="2077720" y="486664"/>
                  </a:lnTo>
                  <a:lnTo>
                    <a:pt x="2171446" y="486664"/>
                  </a:lnTo>
                  <a:lnTo>
                    <a:pt x="2171446" y="476758"/>
                  </a:lnTo>
                  <a:close/>
                </a:path>
                <a:path w="8482330" h="1563370">
                  <a:moveTo>
                    <a:pt x="2188591" y="393954"/>
                  </a:moveTo>
                  <a:lnTo>
                    <a:pt x="2167001" y="393954"/>
                  </a:lnTo>
                  <a:lnTo>
                    <a:pt x="2167001" y="347980"/>
                  </a:lnTo>
                  <a:lnTo>
                    <a:pt x="2155825" y="347980"/>
                  </a:lnTo>
                  <a:lnTo>
                    <a:pt x="2155825" y="452628"/>
                  </a:lnTo>
                  <a:lnTo>
                    <a:pt x="2167001" y="452628"/>
                  </a:lnTo>
                  <a:lnTo>
                    <a:pt x="2167001" y="404114"/>
                  </a:lnTo>
                  <a:lnTo>
                    <a:pt x="2188591" y="404114"/>
                  </a:lnTo>
                  <a:lnTo>
                    <a:pt x="2188591" y="393954"/>
                  </a:lnTo>
                  <a:close/>
                </a:path>
                <a:path w="8482330" h="1563370">
                  <a:moveTo>
                    <a:pt x="2375154" y="478155"/>
                  </a:moveTo>
                  <a:lnTo>
                    <a:pt x="2292858" y="478155"/>
                  </a:lnTo>
                  <a:lnTo>
                    <a:pt x="2292858" y="465201"/>
                  </a:lnTo>
                  <a:lnTo>
                    <a:pt x="2371344" y="465201"/>
                  </a:lnTo>
                  <a:lnTo>
                    <a:pt x="2371344" y="433197"/>
                  </a:lnTo>
                  <a:lnTo>
                    <a:pt x="2281936" y="433197"/>
                  </a:lnTo>
                  <a:lnTo>
                    <a:pt x="2281936" y="442976"/>
                  </a:lnTo>
                  <a:lnTo>
                    <a:pt x="2360422" y="442976"/>
                  </a:lnTo>
                  <a:lnTo>
                    <a:pt x="2360422" y="455549"/>
                  </a:lnTo>
                  <a:lnTo>
                    <a:pt x="2281936" y="455549"/>
                  </a:lnTo>
                  <a:lnTo>
                    <a:pt x="2281936" y="488061"/>
                  </a:lnTo>
                  <a:lnTo>
                    <a:pt x="2375154" y="488061"/>
                  </a:lnTo>
                  <a:lnTo>
                    <a:pt x="2375154" y="478155"/>
                  </a:lnTo>
                  <a:close/>
                </a:path>
                <a:path w="8482330" h="1563370">
                  <a:moveTo>
                    <a:pt x="2386330" y="388239"/>
                  </a:moveTo>
                  <a:lnTo>
                    <a:pt x="2347976" y="375920"/>
                  </a:lnTo>
                  <a:lnTo>
                    <a:pt x="2340051" y="369570"/>
                  </a:lnTo>
                  <a:lnTo>
                    <a:pt x="2336139" y="365366"/>
                  </a:lnTo>
                  <a:lnTo>
                    <a:pt x="2333206" y="360045"/>
                  </a:lnTo>
                  <a:lnTo>
                    <a:pt x="2332228" y="354711"/>
                  </a:lnTo>
                  <a:lnTo>
                    <a:pt x="2332228" y="350901"/>
                  </a:lnTo>
                  <a:lnTo>
                    <a:pt x="2321179" y="350901"/>
                  </a:lnTo>
                  <a:lnTo>
                    <a:pt x="2321179" y="354711"/>
                  </a:lnTo>
                  <a:lnTo>
                    <a:pt x="2320201" y="359956"/>
                  </a:lnTo>
                  <a:lnTo>
                    <a:pt x="2288121" y="383946"/>
                  </a:lnTo>
                  <a:lnTo>
                    <a:pt x="2267077" y="388112"/>
                  </a:lnTo>
                  <a:lnTo>
                    <a:pt x="2273681" y="397002"/>
                  </a:lnTo>
                  <a:lnTo>
                    <a:pt x="2314346" y="381596"/>
                  </a:lnTo>
                  <a:lnTo>
                    <a:pt x="2326894" y="369570"/>
                  </a:lnTo>
                  <a:lnTo>
                    <a:pt x="2330081" y="373761"/>
                  </a:lnTo>
                  <a:lnTo>
                    <a:pt x="2363241" y="393306"/>
                  </a:lnTo>
                  <a:lnTo>
                    <a:pt x="2380488" y="397129"/>
                  </a:lnTo>
                  <a:lnTo>
                    <a:pt x="2386330" y="388239"/>
                  </a:lnTo>
                  <a:close/>
                </a:path>
                <a:path w="8482330" h="1563370">
                  <a:moveTo>
                    <a:pt x="2393315" y="409448"/>
                  </a:moveTo>
                  <a:lnTo>
                    <a:pt x="2332355" y="409448"/>
                  </a:lnTo>
                  <a:lnTo>
                    <a:pt x="2332355" y="392176"/>
                  </a:lnTo>
                  <a:lnTo>
                    <a:pt x="2321052" y="392176"/>
                  </a:lnTo>
                  <a:lnTo>
                    <a:pt x="2321052" y="409448"/>
                  </a:lnTo>
                  <a:lnTo>
                    <a:pt x="2260092" y="409448"/>
                  </a:lnTo>
                  <a:lnTo>
                    <a:pt x="2260092" y="419608"/>
                  </a:lnTo>
                  <a:lnTo>
                    <a:pt x="2393315" y="419608"/>
                  </a:lnTo>
                  <a:lnTo>
                    <a:pt x="2393315" y="409448"/>
                  </a:lnTo>
                  <a:close/>
                </a:path>
                <a:path w="8482330" h="1563370">
                  <a:moveTo>
                    <a:pt x="2527046" y="404495"/>
                  </a:moveTo>
                  <a:lnTo>
                    <a:pt x="2445385" y="404495"/>
                  </a:lnTo>
                  <a:lnTo>
                    <a:pt x="2445385" y="387604"/>
                  </a:lnTo>
                  <a:lnTo>
                    <a:pt x="2523744" y="387604"/>
                  </a:lnTo>
                  <a:lnTo>
                    <a:pt x="2523744" y="352298"/>
                  </a:lnTo>
                  <a:lnTo>
                    <a:pt x="2434463" y="352298"/>
                  </a:lnTo>
                  <a:lnTo>
                    <a:pt x="2434463" y="362331"/>
                  </a:lnTo>
                  <a:lnTo>
                    <a:pt x="2512822" y="362331"/>
                  </a:lnTo>
                  <a:lnTo>
                    <a:pt x="2512822" y="377952"/>
                  </a:lnTo>
                  <a:lnTo>
                    <a:pt x="2434463" y="377952"/>
                  </a:lnTo>
                  <a:lnTo>
                    <a:pt x="2434463" y="414401"/>
                  </a:lnTo>
                  <a:lnTo>
                    <a:pt x="2527046" y="414401"/>
                  </a:lnTo>
                  <a:lnTo>
                    <a:pt x="2527046" y="404495"/>
                  </a:lnTo>
                  <a:close/>
                </a:path>
                <a:path w="8482330" h="1563370">
                  <a:moveTo>
                    <a:pt x="2545715" y="430911"/>
                  </a:moveTo>
                  <a:lnTo>
                    <a:pt x="2412492" y="430911"/>
                  </a:lnTo>
                  <a:lnTo>
                    <a:pt x="2412492" y="440944"/>
                  </a:lnTo>
                  <a:lnTo>
                    <a:pt x="2473452" y="440944"/>
                  </a:lnTo>
                  <a:lnTo>
                    <a:pt x="2473452" y="491490"/>
                  </a:lnTo>
                  <a:lnTo>
                    <a:pt x="2484755" y="491490"/>
                  </a:lnTo>
                  <a:lnTo>
                    <a:pt x="2484755" y="440944"/>
                  </a:lnTo>
                  <a:lnTo>
                    <a:pt x="2545715" y="440944"/>
                  </a:lnTo>
                  <a:lnTo>
                    <a:pt x="2545715" y="430911"/>
                  </a:lnTo>
                  <a:close/>
                </a:path>
                <a:path w="8482330" h="1563370">
                  <a:moveTo>
                    <a:pt x="2650236" y="420751"/>
                  </a:moveTo>
                  <a:lnTo>
                    <a:pt x="2620899" y="393192"/>
                  </a:lnTo>
                  <a:lnTo>
                    <a:pt x="2620556" y="392696"/>
                  </a:lnTo>
                  <a:lnTo>
                    <a:pt x="2617063" y="385470"/>
                  </a:lnTo>
                  <a:lnTo>
                    <a:pt x="2614980" y="378269"/>
                  </a:lnTo>
                  <a:lnTo>
                    <a:pt x="2614295" y="371094"/>
                  </a:lnTo>
                  <a:lnTo>
                    <a:pt x="2614295" y="352679"/>
                  </a:lnTo>
                  <a:lnTo>
                    <a:pt x="2603500" y="352679"/>
                  </a:lnTo>
                  <a:lnTo>
                    <a:pt x="2603500" y="371094"/>
                  </a:lnTo>
                  <a:lnTo>
                    <a:pt x="2602827" y="378891"/>
                  </a:lnTo>
                  <a:lnTo>
                    <a:pt x="2580957" y="415315"/>
                  </a:lnTo>
                  <a:lnTo>
                    <a:pt x="2566797" y="424942"/>
                  </a:lnTo>
                  <a:lnTo>
                    <a:pt x="2574798" y="432562"/>
                  </a:lnTo>
                  <a:lnTo>
                    <a:pt x="2603563" y="403593"/>
                  </a:lnTo>
                  <a:lnTo>
                    <a:pt x="2609215" y="393192"/>
                  </a:lnTo>
                  <a:lnTo>
                    <a:pt x="2611882" y="398907"/>
                  </a:lnTo>
                  <a:lnTo>
                    <a:pt x="2642870" y="428879"/>
                  </a:lnTo>
                  <a:lnTo>
                    <a:pt x="2650236" y="420751"/>
                  </a:lnTo>
                  <a:close/>
                </a:path>
                <a:path w="8482330" h="1563370">
                  <a:moveTo>
                    <a:pt x="2682621" y="347980"/>
                  </a:moveTo>
                  <a:lnTo>
                    <a:pt x="2671445" y="347980"/>
                  </a:lnTo>
                  <a:lnTo>
                    <a:pt x="2671445" y="369570"/>
                  </a:lnTo>
                  <a:lnTo>
                    <a:pt x="2643759" y="369570"/>
                  </a:lnTo>
                  <a:lnTo>
                    <a:pt x="2643759" y="379222"/>
                  </a:lnTo>
                  <a:lnTo>
                    <a:pt x="2671445" y="379222"/>
                  </a:lnTo>
                  <a:lnTo>
                    <a:pt x="2671445" y="395478"/>
                  </a:lnTo>
                  <a:lnTo>
                    <a:pt x="2643759" y="395478"/>
                  </a:lnTo>
                  <a:lnTo>
                    <a:pt x="2643759" y="405130"/>
                  </a:lnTo>
                  <a:lnTo>
                    <a:pt x="2671445" y="405130"/>
                  </a:lnTo>
                  <a:lnTo>
                    <a:pt x="2671445" y="452755"/>
                  </a:lnTo>
                  <a:lnTo>
                    <a:pt x="2682621" y="452755"/>
                  </a:lnTo>
                  <a:lnTo>
                    <a:pt x="2682621" y="347980"/>
                  </a:lnTo>
                  <a:close/>
                </a:path>
                <a:path w="8482330" h="1563370">
                  <a:moveTo>
                    <a:pt x="2686304" y="477012"/>
                  </a:moveTo>
                  <a:lnTo>
                    <a:pt x="2605278" y="477012"/>
                  </a:lnTo>
                  <a:lnTo>
                    <a:pt x="2605278" y="441198"/>
                  </a:lnTo>
                  <a:lnTo>
                    <a:pt x="2594102" y="441198"/>
                  </a:lnTo>
                  <a:lnTo>
                    <a:pt x="2594102" y="486791"/>
                  </a:lnTo>
                  <a:lnTo>
                    <a:pt x="2686304" y="486791"/>
                  </a:lnTo>
                  <a:lnTo>
                    <a:pt x="2686304" y="477012"/>
                  </a:lnTo>
                  <a:close/>
                </a:path>
                <a:path w="8482330" h="1563370">
                  <a:moveTo>
                    <a:pt x="2752598" y="368554"/>
                  </a:moveTo>
                  <a:lnTo>
                    <a:pt x="2741930" y="368554"/>
                  </a:lnTo>
                  <a:lnTo>
                    <a:pt x="2731592" y="383235"/>
                  </a:lnTo>
                  <a:lnTo>
                    <a:pt x="2724213" y="399427"/>
                  </a:lnTo>
                  <a:lnTo>
                    <a:pt x="2719781" y="417144"/>
                  </a:lnTo>
                  <a:lnTo>
                    <a:pt x="2718308" y="436372"/>
                  </a:lnTo>
                  <a:lnTo>
                    <a:pt x="2719781" y="455396"/>
                  </a:lnTo>
                  <a:lnTo>
                    <a:pt x="2724213" y="472846"/>
                  </a:lnTo>
                  <a:lnTo>
                    <a:pt x="2731592" y="488683"/>
                  </a:lnTo>
                  <a:lnTo>
                    <a:pt x="2741930" y="502920"/>
                  </a:lnTo>
                  <a:lnTo>
                    <a:pt x="2752471" y="502920"/>
                  </a:lnTo>
                  <a:lnTo>
                    <a:pt x="2742031" y="488111"/>
                  </a:lnTo>
                  <a:lnTo>
                    <a:pt x="2734576" y="472059"/>
                  </a:lnTo>
                  <a:lnTo>
                    <a:pt x="2730081" y="454774"/>
                  </a:lnTo>
                  <a:lnTo>
                    <a:pt x="2728595" y="436245"/>
                  </a:lnTo>
                  <a:lnTo>
                    <a:pt x="2730093" y="417601"/>
                  </a:lnTo>
                  <a:lnTo>
                    <a:pt x="2734589" y="400113"/>
                  </a:lnTo>
                  <a:lnTo>
                    <a:pt x="2742095" y="383781"/>
                  </a:lnTo>
                  <a:lnTo>
                    <a:pt x="2752598" y="368554"/>
                  </a:lnTo>
                  <a:close/>
                </a:path>
                <a:path w="8482330" h="1563370">
                  <a:moveTo>
                    <a:pt x="2896870" y="368554"/>
                  </a:moveTo>
                  <a:lnTo>
                    <a:pt x="2883535" y="368554"/>
                  </a:lnTo>
                  <a:lnTo>
                    <a:pt x="2860713" y="453898"/>
                  </a:lnTo>
                  <a:lnTo>
                    <a:pt x="2859532" y="457835"/>
                  </a:lnTo>
                  <a:lnTo>
                    <a:pt x="2858897" y="461391"/>
                  </a:lnTo>
                  <a:lnTo>
                    <a:pt x="2858770" y="464185"/>
                  </a:lnTo>
                  <a:lnTo>
                    <a:pt x="2858389" y="464185"/>
                  </a:lnTo>
                  <a:lnTo>
                    <a:pt x="2857881" y="459867"/>
                  </a:lnTo>
                  <a:lnTo>
                    <a:pt x="2857246" y="456438"/>
                  </a:lnTo>
                  <a:lnTo>
                    <a:pt x="2856458" y="453390"/>
                  </a:lnTo>
                  <a:lnTo>
                    <a:pt x="2837904" y="386334"/>
                  </a:lnTo>
                  <a:lnTo>
                    <a:pt x="2832989" y="368554"/>
                  </a:lnTo>
                  <a:lnTo>
                    <a:pt x="2821559" y="368554"/>
                  </a:lnTo>
                  <a:lnTo>
                    <a:pt x="2795740" y="457835"/>
                  </a:lnTo>
                  <a:lnTo>
                    <a:pt x="2795016" y="461391"/>
                  </a:lnTo>
                  <a:lnTo>
                    <a:pt x="2794762" y="464312"/>
                  </a:lnTo>
                  <a:lnTo>
                    <a:pt x="2794381" y="464312"/>
                  </a:lnTo>
                  <a:lnTo>
                    <a:pt x="2794127" y="460502"/>
                  </a:lnTo>
                  <a:lnTo>
                    <a:pt x="2793492" y="456946"/>
                  </a:lnTo>
                  <a:lnTo>
                    <a:pt x="2792476" y="453390"/>
                  </a:lnTo>
                  <a:lnTo>
                    <a:pt x="2768727" y="368554"/>
                  </a:lnTo>
                  <a:lnTo>
                    <a:pt x="2755519" y="368554"/>
                  </a:lnTo>
                  <a:lnTo>
                    <a:pt x="2787777" y="478155"/>
                  </a:lnTo>
                  <a:lnTo>
                    <a:pt x="2801747" y="478155"/>
                  </a:lnTo>
                  <a:lnTo>
                    <a:pt x="2805671" y="464312"/>
                  </a:lnTo>
                  <a:lnTo>
                    <a:pt x="2824734" y="397256"/>
                  </a:lnTo>
                  <a:lnTo>
                    <a:pt x="2825623" y="394208"/>
                  </a:lnTo>
                  <a:lnTo>
                    <a:pt x="2826258" y="390525"/>
                  </a:lnTo>
                  <a:lnTo>
                    <a:pt x="2826639" y="386334"/>
                  </a:lnTo>
                  <a:lnTo>
                    <a:pt x="2826893" y="386334"/>
                  </a:lnTo>
                  <a:lnTo>
                    <a:pt x="2827147" y="390271"/>
                  </a:lnTo>
                  <a:lnTo>
                    <a:pt x="2827782" y="393954"/>
                  </a:lnTo>
                  <a:lnTo>
                    <a:pt x="2851531" y="478155"/>
                  </a:lnTo>
                  <a:lnTo>
                    <a:pt x="2865755" y="478155"/>
                  </a:lnTo>
                  <a:lnTo>
                    <a:pt x="2869717" y="464185"/>
                  </a:lnTo>
                  <a:lnTo>
                    <a:pt x="2896870" y="368554"/>
                  </a:lnTo>
                  <a:close/>
                </a:path>
                <a:path w="8482330" h="1563370">
                  <a:moveTo>
                    <a:pt x="2990596" y="478155"/>
                  </a:moveTo>
                  <a:lnTo>
                    <a:pt x="2978543" y="447040"/>
                  </a:lnTo>
                  <a:lnTo>
                    <a:pt x="2974276" y="435991"/>
                  </a:lnTo>
                  <a:lnTo>
                    <a:pt x="2961259" y="402374"/>
                  </a:lnTo>
                  <a:lnTo>
                    <a:pt x="2961259" y="435991"/>
                  </a:lnTo>
                  <a:lnTo>
                    <a:pt x="2922651" y="435991"/>
                  </a:lnTo>
                  <a:lnTo>
                    <a:pt x="2939923" y="388620"/>
                  </a:lnTo>
                  <a:lnTo>
                    <a:pt x="2940558" y="387223"/>
                  </a:lnTo>
                  <a:lnTo>
                    <a:pt x="2941193" y="384810"/>
                  </a:lnTo>
                  <a:lnTo>
                    <a:pt x="2941701" y="381508"/>
                  </a:lnTo>
                  <a:lnTo>
                    <a:pt x="2942082" y="381508"/>
                  </a:lnTo>
                  <a:lnTo>
                    <a:pt x="2942640" y="384810"/>
                  </a:lnTo>
                  <a:lnTo>
                    <a:pt x="2943098" y="386969"/>
                  </a:lnTo>
                  <a:lnTo>
                    <a:pt x="2945790" y="394208"/>
                  </a:lnTo>
                  <a:lnTo>
                    <a:pt x="2961259" y="435991"/>
                  </a:lnTo>
                  <a:lnTo>
                    <a:pt x="2961259" y="402374"/>
                  </a:lnTo>
                  <a:lnTo>
                    <a:pt x="2953181" y="381508"/>
                  </a:lnTo>
                  <a:lnTo>
                    <a:pt x="2948178" y="368554"/>
                  </a:lnTo>
                  <a:lnTo>
                    <a:pt x="2935986" y="368554"/>
                  </a:lnTo>
                  <a:lnTo>
                    <a:pt x="2893949" y="478155"/>
                  </a:lnTo>
                  <a:lnTo>
                    <a:pt x="2907284" y="478155"/>
                  </a:lnTo>
                  <a:lnTo>
                    <a:pt x="2918333" y="447040"/>
                  </a:lnTo>
                  <a:lnTo>
                    <a:pt x="2965323" y="447040"/>
                  </a:lnTo>
                  <a:lnTo>
                    <a:pt x="2977261" y="478155"/>
                  </a:lnTo>
                  <a:lnTo>
                    <a:pt x="2990596" y="478155"/>
                  </a:lnTo>
                  <a:close/>
                </a:path>
                <a:path w="8482330" h="1563370">
                  <a:moveTo>
                    <a:pt x="3062224" y="368554"/>
                  </a:moveTo>
                  <a:lnTo>
                    <a:pt x="3007233" y="368554"/>
                  </a:lnTo>
                  <a:lnTo>
                    <a:pt x="3007233" y="478155"/>
                  </a:lnTo>
                  <a:lnTo>
                    <a:pt x="3019171" y="478155"/>
                  </a:lnTo>
                  <a:lnTo>
                    <a:pt x="3019171" y="429260"/>
                  </a:lnTo>
                  <a:lnTo>
                    <a:pt x="3059049" y="429260"/>
                  </a:lnTo>
                  <a:lnTo>
                    <a:pt x="3059049" y="418211"/>
                  </a:lnTo>
                  <a:lnTo>
                    <a:pt x="3019171" y="418211"/>
                  </a:lnTo>
                  <a:lnTo>
                    <a:pt x="3019171" y="379603"/>
                  </a:lnTo>
                  <a:lnTo>
                    <a:pt x="3062224" y="379603"/>
                  </a:lnTo>
                  <a:lnTo>
                    <a:pt x="3062224" y="368554"/>
                  </a:lnTo>
                  <a:close/>
                </a:path>
                <a:path w="8482330" h="1563370">
                  <a:moveTo>
                    <a:pt x="3105150" y="436372"/>
                  </a:moveTo>
                  <a:lnTo>
                    <a:pt x="3103664" y="417131"/>
                  </a:lnTo>
                  <a:lnTo>
                    <a:pt x="3099219" y="399415"/>
                  </a:lnTo>
                  <a:lnTo>
                    <a:pt x="3091802" y="383222"/>
                  </a:lnTo>
                  <a:lnTo>
                    <a:pt x="3081401" y="368554"/>
                  </a:lnTo>
                  <a:lnTo>
                    <a:pt x="3070606" y="368554"/>
                  </a:lnTo>
                  <a:lnTo>
                    <a:pt x="3081096" y="383705"/>
                  </a:lnTo>
                  <a:lnTo>
                    <a:pt x="3088602" y="400024"/>
                  </a:lnTo>
                  <a:lnTo>
                    <a:pt x="3093097" y="417525"/>
                  </a:lnTo>
                  <a:lnTo>
                    <a:pt x="3094609" y="436245"/>
                  </a:lnTo>
                  <a:lnTo>
                    <a:pt x="3093123" y="454774"/>
                  </a:lnTo>
                  <a:lnTo>
                    <a:pt x="3088678" y="472059"/>
                  </a:lnTo>
                  <a:lnTo>
                    <a:pt x="3081261" y="488111"/>
                  </a:lnTo>
                  <a:lnTo>
                    <a:pt x="3070860" y="502920"/>
                  </a:lnTo>
                  <a:lnTo>
                    <a:pt x="3081401" y="502920"/>
                  </a:lnTo>
                  <a:lnTo>
                    <a:pt x="3091802" y="488683"/>
                  </a:lnTo>
                  <a:lnTo>
                    <a:pt x="3099219" y="472846"/>
                  </a:lnTo>
                  <a:lnTo>
                    <a:pt x="3103664" y="455396"/>
                  </a:lnTo>
                  <a:lnTo>
                    <a:pt x="3105150" y="436372"/>
                  </a:lnTo>
                  <a:close/>
                </a:path>
                <a:path w="8482330" h="1563370">
                  <a:moveTo>
                    <a:pt x="3142107" y="1001522"/>
                  </a:moveTo>
                  <a:lnTo>
                    <a:pt x="3063113" y="1001522"/>
                  </a:lnTo>
                  <a:lnTo>
                    <a:pt x="3063113" y="972312"/>
                  </a:lnTo>
                  <a:lnTo>
                    <a:pt x="3140583" y="972312"/>
                  </a:lnTo>
                  <a:lnTo>
                    <a:pt x="3140583" y="962152"/>
                  </a:lnTo>
                  <a:lnTo>
                    <a:pt x="3051937" y="962152"/>
                  </a:lnTo>
                  <a:lnTo>
                    <a:pt x="3051937" y="972312"/>
                  </a:lnTo>
                  <a:lnTo>
                    <a:pt x="3051937" y="1001522"/>
                  </a:lnTo>
                  <a:lnTo>
                    <a:pt x="3051937" y="1011682"/>
                  </a:lnTo>
                  <a:lnTo>
                    <a:pt x="3142107" y="1011682"/>
                  </a:lnTo>
                  <a:lnTo>
                    <a:pt x="3142107" y="1001522"/>
                  </a:lnTo>
                  <a:close/>
                </a:path>
                <a:path w="8482330" h="1563370">
                  <a:moveTo>
                    <a:pt x="5184394" y="1237869"/>
                  </a:moveTo>
                  <a:lnTo>
                    <a:pt x="5156327" y="1208659"/>
                  </a:lnTo>
                  <a:lnTo>
                    <a:pt x="5151653" y="1199261"/>
                  </a:lnTo>
                  <a:lnTo>
                    <a:pt x="5148605" y="1190675"/>
                  </a:lnTo>
                  <a:lnTo>
                    <a:pt x="5146675" y="1181506"/>
                  </a:lnTo>
                  <a:lnTo>
                    <a:pt x="5146065" y="1172718"/>
                  </a:lnTo>
                  <a:lnTo>
                    <a:pt x="5146040" y="1149223"/>
                  </a:lnTo>
                  <a:lnTo>
                    <a:pt x="5134991" y="1149223"/>
                  </a:lnTo>
                  <a:lnTo>
                    <a:pt x="5134991" y="1172718"/>
                  </a:lnTo>
                  <a:lnTo>
                    <a:pt x="5134318" y="1182293"/>
                  </a:lnTo>
                  <a:lnTo>
                    <a:pt x="5118747" y="1219276"/>
                  </a:lnTo>
                  <a:lnTo>
                    <a:pt x="5096256" y="1240917"/>
                  </a:lnTo>
                  <a:lnTo>
                    <a:pt x="5104892" y="1248283"/>
                  </a:lnTo>
                  <a:lnTo>
                    <a:pt x="5131676" y="1218031"/>
                  </a:lnTo>
                  <a:lnTo>
                    <a:pt x="5140579" y="1199261"/>
                  </a:lnTo>
                  <a:lnTo>
                    <a:pt x="5142484" y="1204556"/>
                  </a:lnTo>
                  <a:lnTo>
                    <a:pt x="5164887" y="1236141"/>
                  </a:lnTo>
                  <a:lnTo>
                    <a:pt x="5176520" y="1246505"/>
                  </a:lnTo>
                  <a:lnTo>
                    <a:pt x="5184394" y="1237869"/>
                  </a:lnTo>
                  <a:close/>
                </a:path>
                <a:path w="8482330" h="1563370">
                  <a:moveTo>
                    <a:pt x="5186045" y="1459103"/>
                  </a:moveTo>
                  <a:lnTo>
                    <a:pt x="5185613" y="1451102"/>
                  </a:lnTo>
                  <a:lnTo>
                    <a:pt x="5185537" y="1449578"/>
                  </a:lnTo>
                  <a:lnTo>
                    <a:pt x="5178666" y="1450251"/>
                  </a:lnTo>
                  <a:lnTo>
                    <a:pt x="5171402" y="1450721"/>
                  </a:lnTo>
                  <a:lnTo>
                    <a:pt x="5163705" y="1451013"/>
                  </a:lnTo>
                  <a:lnTo>
                    <a:pt x="5155565" y="1451102"/>
                  </a:lnTo>
                  <a:lnTo>
                    <a:pt x="5155565" y="1404366"/>
                  </a:lnTo>
                  <a:lnTo>
                    <a:pt x="5144516" y="1404366"/>
                  </a:lnTo>
                  <a:lnTo>
                    <a:pt x="5144516" y="1460627"/>
                  </a:lnTo>
                  <a:lnTo>
                    <a:pt x="5156606" y="1460538"/>
                  </a:lnTo>
                  <a:lnTo>
                    <a:pt x="5167566" y="1460246"/>
                  </a:lnTo>
                  <a:lnTo>
                    <a:pt x="5177371" y="1459776"/>
                  </a:lnTo>
                  <a:lnTo>
                    <a:pt x="5186045" y="1459103"/>
                  </a:lnTo>
                  <a:close/>
                </a:path>
                <a:path w="8482330" h="1563370">
                  <a:moveTo>
                    <a:pt x="5206492" y="1357884"/>
                  </a:moveTo>
                  <a:lnTo>
                    <a:pt x="5195316" y="1333258"/>
                  </a:lnTo>
                  <a:lnTo>
                    <a:pt x="5195316" y="1350772"/>
                  </a:lnTo>
                  <a:lnTo>
                    <a:pt x="5195316" y="1365123"/>
                  </a:lnTo>
                  <a:lnTo>
                    <a:pt x="5193030" y="1370838"/>
                  </a:lnTo>
                  <a:lnTo>
                    <a:pt x="5188445" y="1375156"/>
                  </a:lnTo>
                  <a:lnTo>
                    <a:pt x="5183746" y="1379474"/>
                  </a:lnTo>
                  <a:lnTo>
                    <a:pt x="5177663" y="1381760"/>
                  </a:lnTo>
                  <a:lnTo>
                    <a:pt x="5162423" y="1381760"/>
                  </a:lnTo>
                  <a:lnTo>
                    <a:pt x="5156200" y="1379474"/>
                  </a:lnTo>
                  <a:lnTo>
                    <a:pt x="5147043" y="1370838"/>
                  </a:lnTo>
                  <a:lnTo>
                    <a:pt x="5144770" y="1365123"/>
                  </a:lnTo>
                  <a:lnTo>
                    <a:pt x="5144770" y="1350772"/>
                  </a:lnTo>
                  <a:lnTo>
                    <a:pt x="5147043" y="1345057"/>
                  </a:lnTo>
                  <a:lnTo>
                    <a:pt x="5151628" y="1340739"/>
                  </a:lnTo>
                  <a:lnTo>
                    <a:pt x="5156200" y="1336294"/>
                  </a:lnTo>
                  <a:lnTo>
                    <a:pt x="5162423" y="1334135"/>
                  </a:lnTo>
                  <a:lnTo>
                    <a:pt x="5177663" y="1334135"/>
                  </a:lnTo>
                  <a:lnTo>
                    <a:pt x="5183746" y="1336294"/>
                  </a:lnTo>
                  <a:lnTo>
                    <a:pt x="5193030" y="1345057"/>
                  </a:lnTo>
                  <a:lnTo>
                    <a:pt x="5195316" y="1350772"/>
                  </a:lnTo>
                  <a:lnTo>
                    <a:pt x="5195316" y="1333258"/>
                  </a:lnTo>
                  <a:lnTo>
                    <a:pt x="5190820" y="1329867"/>
                  </a:lnTo>
                  <a:lnTo>
                    <a:pt x="5184610" y="1326934"/>
                  </a:lnTo>
                  <a:lnTo>
                    <a:pt x="5177675" y="1325194"/>
                  </a:lnTo>
                  <a:lnTo>
                    <a:pt x="5170043" y="1324610"/>
                  </a:lnTo>
                  <a:lnTo>
                    <a:pt x="5162321" y="1325194"/>
                  </a:lnTo>
                  <a:lnTo>
                    <a:pt x="5134229" y="1350975"/>
                  </a:lnTo>
                  <a:lnTo>
                    <a:pt x="5133594" y="1357884"/>
                  </a:lnTo>
                  <a:lnTo>
                    <a:pt x="5134216" y="1364742"/>
                  </a:lnTo>
                  <a:lnTo>
                    <a:pt x="5162321" y="1390700"/>
                  </a:lnTo>
                  <a:lnTo>
                    <a:pt x="5170043" y="1391285"/>
                  </a:lnTo>
                  <a:lnTo>
                    <a:pt x="5177675" y="1390700"/>
                  </a:lnTo>
                  <a:lnTo>
                    <a:pt x="5205844" y="1364742"/>
                  </a:lnTo>
                  <a:lnTo>
                    <a:pt x="5206492" y="1357884"/>
                  </a:lnTo>
                  <a:close/>
                </a:path>
                <a:path w="8482330" h="1563370">
                  <a:moveTo>
                    <a:pt x="5215623" y="1139317"/>
                  </a:moveTo>
                  <a:lnTo>
                    <a:pt x="5204447" y="1139317"/>
                  </a:lnTo>
                  <a:lnTo>
                    <a:pt x="5204447" y="1186434"/>
                  </a:lnTo>
                  <a:lnTo>
                    <a:pt x="5170919" y="1186434"/>
                  </a:lnTo>
                  <a:lnTo>
                    <a:pt x="5170919" y="1196340"/>
                  </a:lnTo>
                  <a:lnTo>
                    <a:pt x="5204447" y="1196340"/>
                  </a:lnTo>
                  <a:lnTo>
                    <a:pt x="5204447" y="1282954"/>
                  </a:lnTo>
                  <a:lnTo>
                    <a:pt x="5215623" y="1282954"/>
                  </a:lnTo>
                  <a:lnTo>
                    <a:pt x="5215623" y="1139317"/>
                  </a:lnTo>
                  <a:close/>
                </a:path>
                <a:path w="8482330" h="1563370">
                  <a:moveTo>
                    <a:pt x="5246243" y="1437386"/>
                  </a:moveTo>
                  <a:lnTo>
                    <a:pt x="5243576" y="1432687"/>
                  </a:lnTo>
                  <a:lnTo>
                    <a:pt x="5243385" y="1432560"/>
                  </a:lnTo>
                  <a:lnTo>
                    <a:pt x="5238369" y="1429004"/>
                  </a:lnTo>
                  <a:lnTo>
                    <a:pt x="5235575" y="1427099"/>
                  </a:lnTo>
                  <a:lnTo>
                    <a:pt x="5235575" y="1440307"/>
                  </a:lnTo>
                  <a:lnTo>
                    <a:pt x="5235575" y="1446530"/>
                  </a:lnTo>
                  <a:lnTo>
                    <a:pt x="5233924" y="1449070"/>
                  </a:lnTo>
                  <a:lnTo>
                    <a:pt x="5227574" y="1453388"/>
                  </a:lnTo>
                  <a:lnTo>
                    <a:pt x="5223129" y="1454404"/>
                  </a:lnTo>
                  <a:lnTo>
                    <a:pt x="5211445" y="1454404"/>
                  </a:lnTo>
                  <a:lnTo>
                    <a:pt x="5207000" y="1453388"/>
                  </a:lnTo>
                  <a:lnTo>
                    <a:pt x="5203825" y="1451229"/>
                  </a:lnTo>
                  <a:lnTo>
                    <a:pt x="5200523" y="1449197"/>
                  </a:lnTo>
                  <a:lnTo>
                    <a:pt x="5198999" y="1446530"/>
                  </a:lnTo>
                  <a:lnTo>
                    <a:pt x="5198999" y="1440307"/>
                  </a:lnTo>
                  <a:lnTo>
                    <a:pt x="5200523" y="1437640"/>
                  </a:lnTo>
                  <a:lnTo>
                    <a:pt x="5203825" y="1435608"/>
                  </a:lnTo>
                  <a:lnTo>
                    <a:pt x="5207000" y="1433576"/>
                  </a:lnTo>
                  <a:lnTo>
                    <a:pt x="5211572" y="1432560"/>
                  </a:lnTo>
                  <a:lnTo>
                    <a:pt x="5223002" y="1432560"/>
                  </a:lnTo>
                  <a:lnTo>
                    <a:pt x="5227574" y="1433576"/>
                  </a:lnTo>
                  <a:lnTo>
                    <a:pt x="5230749" y="1435735"/>
                  </a:lnTo>
                  <a:lnTo>
                    <a:pt x="5233924" y="1437767"/>
                  </a:lnTo>
                  <a:lnTo>
                    <a:pt x="5235575" y="1440307"/>
                  </a:lnTo>
                  <a:lnTo>
                    <a:pt x="5235575" y="1427099"/>
                  </a:lnTo>
                  <a:lnTo>
                    <a:pt x="5233162" y="1425448"/>
                  </a:lnTo>
                  <a:lnTo>
                    <a:pt x="5226177" y="1423543"/>
                  </a:lnTo>
                  <a:lnTo>
                    <a:pt x="5208397" y="1423543"/>
                  </a:lnTo>
                  <a:lnTo>
                    <a:pt x="5201412" y="1425448"/>
                  </a:lnTo>
                  <a:lnTo>
                    <a:pt x="5190871" y="1432687"/>
                  </a:lnTo>
                  <a:lnTo>
                    <a:pt x="5188318" y="1437386"/>
                  </a:lnTo>
                  <a:lnTo>
                    <a:pt x="5188318" y="1449451"/>
                  </a:lnTo>
                  <a:lnTo>
                    <a:pt x="5190871" y="1454150"/>
                  </a:lnTo>
                  <a:lnTo>
                    <a:pt x="5196078" y="1457833"/>
                  </a:lnTo>
                  <a:lnTo>
                    <a:pt x="5201272" y="1461389"/>
                  </a:lnTo>
                  <a:lnTo>
                    <a:pt x="5208270" y="1463167"/>
                  </a:lnTo>
                  <a:lnTo>
                    <a:pt x="5226304" y="1463167"/>
                  </a:lnTo>
                  <a:lnTo>
                    <a:pt x="5233289" y="1461389"/>
                  </a:lnTo>
                  <a:lnTo>
                    <a:pt x="5238496" y="1457833"/>
                  </a:lnTo>
                  <a:lnTo>
                    <a:pt x="5243334" y="1454404"/>
                  </a:lnTo>
                  <a:lnTo>
                    <a:pt x="5243703" y="1454150"/>
                  </a:lnTo>
                  <a:lnTo>
                    <a:pt x="5246243" y="1449451"/>
                  </a:lnTo>
                  <a:lnTo>
                    <a:pt x="5246243" y="1437386"/>
                  </a:lnTo>
                  <a:close/>
                </a:path>
                <a:path w="8482330" h="1563370">
                  <a:moveTo>
                    <a:pt x="5252720" y="1408049"/>
                  </a:moveTo>
                  <a:lnTo>
                    <a:pt x="5222748" y="1408049"/>
                  </a:lnTo>
                  <a:lnTo>
                    <a:pt x="5222748" y="1392936"/>
                  </a:lnTo>
                  <a:lnTo>
                    <a:pt x="5211572" y="1392936"/>
                  </a:lnTo>
                  <a:lnTo>
                    <a:pt x="5211572" y="1408049"/>
                  </a:lnTo>
                  <a:lnTo>
                    <a:pt x="5181727" y="1408049"/>
                  </a:lnTo>
                  <a:lnTo>
                    <a:pt x="5181727" y="1417828"/>
                  </a:lnTo>
                  <a:lnTo>
                    <a:pt x="5252720" y="1417828"/>
                  </a:lnTo>
                  <a:lnTo>
                    <a:pt x="5252720" y="1408049"/>
                  </a:lnTo>
                  <a:close/>
                </a:path>
                <a:path w="8482330" h="1563370">
                  <a:moveTo>
                    <a:pt x="5262499" y="1352804"/>
                  </a:moveTo>
                  <a:lnTo>
                    <a:pt x="5240896" y="1352804"/>
                  </a:lnTo>
                  <a:lnTo>
                    <a:pt x="5240896" y="1322197"/>
                  </a:lnTo>
                  <a:lnTo>
                    <a:pt x="5229720" y="1322197"/>
                  </a:lnTo>
                  <a:lnTo>
                    <a:pt x="5229720" y="1391539"/>
                  </a:lnTo>
                  <a:lnTo>
                    <a:pt x="5240896" y="1391539"/>
                  </a:lnTo>
                  <a:lnTo>
                    <a:pt x="5240896" y="1362710"/>
                  </a:lnTo>
                  <a:lnTo>
                    <a:pt x="5262499" y="1362710"/>
                  </a:lnTo>
                  <a:lnTo>
                    <a:pt x="5262499" y="1352804"/>
                  </a:lnTo>
                  <a:close/>
                </a:path>
                <a:path w="8482330" h="1563370">
                  <a:moveTo>
                    <a:pt x="5327523" y="1150112"/>
                  </a:moveTo>
                  <a:lnTo>
                    <a:pt x="5316347" y="1150112"/>
                  </a:lnTo>
                  <a:lnTo>
                    <a:pt x="5316347" y="1186942"/>
                  </a:lnTo>
                  <a:lnTo>
                    <a:pt x="5316347" y="1196848"/>
                  </a:lnTo>
                  <a:lnTo>
                    <a:pt x="5316347" y="1233805"/>
                  </a:lnTo>
                  <a:lnTo>
                    <a:pt x="5269865" y="1233805"/>
                  </a:lnTo>
                  <a:lnTo>
                    <a:pt x="5269865" y="1196848"/>
                  </a:lnTo>
                  <a:lnTo>
                    <a:pt x="5316347" y="1196848"/>
                  </a:lnTo>
                  <a:lnTo>
                    <a:pt x="5316347" y="1186942"/>
                  </a:lnTo>
                  <a:lnTo>
                    <a:pt x="5269865" y="1186942"/>
                  </a:lnTo>
                  <a:lnTo>
                    <a:pt x="5269865" y="1150112"/>
                  </a:lnTo>
                  <a:lnTo>
                    <a:pt x="5258689" y="1150112"/>
                  </a:lnTo>
                  <a:lnTo>
                    <a:pt x="5258689" y="1243711"/>
                  </a:lnTo>
                  <a:lnTo>
                    <a:pt x="5327523" y="1243711"/>
                  </a:lnTo>
                  <a:lnTo>
                    <a:pt x="5327523" y="1233805"/>
                  </a:lnTo>
                  <a:lnTo>
                    <a:pt x="5327523" y="1196848"/>
                  </a:lnTo>
                  <a:lnTo>
                    <a:pt x="5327523" y="1186942"/>
                  </a:lnTo>
                  <a:lnTo>
                    <a:pt x="5327523" y="1150112"/>
                  </a:lnTo>
                  <a:close/>
                </a:path>
                <a:path w="8482330" h="1563370">
                  <a:moveTo>
                    <a:pt x="5366512" y="1139317"/>
                  </a:moveTo>
                  <a:lnTo>
                    <a:pt x="5355336" y="1139317"/>
                  </a:lnTo>
                  <a:lnTo>
                    <a:pt x="5355336" y="1282954"/>
                  </a:lnTo>
                  <a:lnTo>
                    <a:pt x="5366512" y="1282954"/>
                  </a:lnTo>
                  <a:lnTo>
                    <a:pt x="5366512" y="1139317"/>
                  </a:lnTo>
                  <a:close/>
                </a:path>
                <a:path w="8482330" h="1563370">
                  <a:moveTo>
                    <a:pt x="5391912" y="1413637"/>
                  </a:moveTo>
                  <a:lnTo>
                    <a:pt x="5380863" y="1413637"/>
                  </a:lnTo>
                  <a:lnTo>
                    <a:pt x="5380863" y="1423543"/>
                  </a:lnTo>
                  <a:lnTo>
                    <a:pt x="5380863" y="1451610"/>
                  </a:lnTo>
                  <a:lnTo>
                    <a:pt x="5313680" y="1451610"/>
                  </a:lnTo>
                  <a:lnTo>
                    <a:pt x="5313680" y="1423543"/>
                  </a:lnTo>
                  <a:lnTo>
                    <a:pt x="5380863" y="1423543"/>
                  </a:lnTo>
                  <a:lnTo>
                    <a:pt x="5380863" y="1413637"/>
                  </a:lnTo>
                  <a:lnTo>
                    <a:pt x="5302631" y="1413637"/>
                  </a:lnTo>
                  <a:lnTo>
                    <a:pt x="5302631" y="1461516"/>
                  </a:lnTo>
                  <a:lnTo>
                    <a:pt x="5391912" y="1461516"/>
                  </a:lnTo>
                  <a:lnTo>
                    <a:pt x="5391912" y="1451610"/>
                  </a:lnTo>
                  <a:lnTo>
                    <a:pt x="5391912" y="1423543"/>
                  </a:lnTo>
                  <a:lnTo>
                    <a:pt x="5391912" y="1413637"/>
                  </a:lnTo>
                  <a:close/>
                </a:path>
                <a:path w="8482330" h="1563370">
                  <a:moveTo>
                    <a:pt x="5392420" y="1342517"/>
                  </a:moveTo>
                  <a:lnTo>
                    <a:pt x="5388483" y="1335786"/>
                  </a:lnTo>
                  <a:lnTo>
                    <a:pt x="5383365" y="1332484"/>
                  </a:lnTo>
                  <a:lnTo>
                    <a:pt x="5380736" y="1330794"/>
                  </a:lnTo>
                  <a:lnTo>
                    <a:pt x="5380736" y="1345057"/>
                  </a:lnTo>
                  <a:lnTo>
                    <a:pt x="5380736" y="1356360"/>
                  </a:lnTo>
                  <a:lnTo>
                    <a:pt x="5377815" y="1360805"/>
                  </a:lnTo>
                  <a:lnTo>
                    <a:pt x="5371973" y="1364107"/>
                  </a:lnTo>
                  <a:lnTo>
                    <a:pt x="5366258" y="1367409"/>
                  </a:lnTo>
                  <a:lnTo>
                    <a:pt x="5358003" y="1369060"/>
                  </a:lnTo>
                  <a:lnTo>
                    <a:pt x="5336540" y="1369060"/>
                  </a:lnTo>
                  <a:lnTo>
                    <a:pt x="5328285" y="1367409"/>
                  </a:lnTo>
                  <a:lnTo>
                    <a:pt x="5322570" y="1364107"/>
                  </a:lnTo>
                  <a:lnTo>
                    <a:pt x="5316728" y="1360805"/>
                  </a:lnTo>
                  <a:lnTo>
                    <a:pt x="5313807" y="1356360"/>
                  </a:lnTo>
                  <a:lnTo>
                    <a:pt x="5313807" y="1345057"/>
                  </a:lnTo>
                  <a:lnTo>
                    <a:pt x="5316728" y="1340612"/>
                  </a:lnTo>
                  <a:lnTo>
                    <a:pt x="5328285" y="1334135"/>
                  </a:lnTo>
                  <a:lnTo>
                    <a:pt x="5336540" y="1332484"/>
                  </a:lnTo>
                  <a:lnTo>
                    <a:pt x="5358003" y="1332484"/>
                  </a:lnTo>
                  <a:lnTo>
                    <a:pt x="5366258" y="1334135"/>
                  </a:lnTo>
                  <a:lnTo>
                    <a:pt x="5377815" y="1340612"/>
                  </a:lnTo>
                  <a:lnTo>
                    <a:pt x="5380736" y="1345057"/>
                  </a:lnTo>
                  <a:lnTo>
                    <a:pt x="5380736" y="1330794"/>
                  </a:lnTo>
                  <a:lnTo>
                    <a:pt x="5347335" y="1322959"/>
                  </a:lnTo>
                  <a:lnTo>
                    <a:pt x="5337086" y="1323441"/>
                  </a:lnTo>
                  <a:lnTo>
                    <a:pt x="5302123" y="1342517"/>
                  </a:lnTo>
                  <a:lnTo>
                    <a:pt x="5302123" y="1359027"/>
                  </a:lnTo>
                  <a:lnTo>
                    <a:pt x="5337086" y="1377988"/>
                  </a:lnTo>
                  <a:lnTo>
                    <a:pt x="5347335" y="1378458"/>
                  </a:lnTo>
                  <a:lnTo>
                    <a:pt x="5357495" y="1377988"/>
                  </a:lnTo>
                  <a:lnTo>
                    <a:pt x="5366448" y="1376553"/>
                  </a:lnTo>
                  <a:lnTo>
                    <a:pt x="5374157" y="1374178"/>
                  </a:lnTo>
                  <a:lnTo>
                    <a:pt x="5380609" y="1370838"/>
                  </a:lnTo>
                  <a:lnTo>
                    <a:pt x="5383288" y="1369060"/>
                  </a:lnTo>
                  <a:lnTo>
                    <a:pt x="5388483" y="1365631"/>
                  </a:lnTo>
                  <a:lnTo>
                    <a:pt x="5392420" y="1359027"/>
                  </a:lnTo>
                  <a:lnTo>
                    <a:pt x="5392420" y="1342517"/>
                  </a:lnTo>
                  <a:close/>
                </a:path>
                <a:path w="8482330" h="1563370">
                  <a:moveTo>
                    <a:pt x="5413883" y="1390650"/>
                  </a:moveTo>
                  <a:lnTo>
                    <a:pt x="5280647" y="1390650"/>
                  </a:lnTo>
                  <a:lnTo>
                    <a:pt x="5280647" y="1400556"/>
                  </a:lnTo>
                  <a:lnTo>
                    <a:pt x="5413883" y="1400556"/>
                  </a:lnTo>
                  <a:lnTo>
                    <a:pt x="5413883" y="1390650"/>
                  </a:lnTo>
                  <a:close/>
                </a:path>
                <a:path w="8482330" h="1563370">
                  <a:moveTo>
                    <a:pt x="5528564" y="1207008"/>
                  </a:moveTo>
                  <a:lnTo>
                    <a:pt x="5488432" y="1186688"/>
                  </a:lnTo>
                  <a:lnTo>
                    <a:pt x="5479986" y="1176655"/>
                  </a:lnTo>
                  <a:lnTo>
                    <a:pt x="5477103" y="1172324"/>
                  </a:lnTo>
                  <a:lnTo>
                    <a:pt x="5474259" y="1165390"/>
                  </a:lnTo>
                  <a:lnTo>
                    <a:pt x="5473319" y="1158621"/>
                  </a:lnTo>
                  <a:lnTo>
                    <a:pt x="5473319" y="1151001"/>
                  </a:lnTo>
                  <a:lnTo>
                    <a:pt x="5461889" y="1151001"/>
                  </a:lnTo>
                  <a:lnTo>
                    <a:pt x="5461889" y="1158621"/>
                  </a:lnTo>
                  <a:lnTo>
                    <a:pt x="5460949" y="1165313"/>
                  </a:lnTo>
                  <a:lnTo>
                    <a:pt x="5429402" y="1199413"/>
                  </a:lnTo>
                  <a:lnTo>
                    <a:pt x="5406771" y="1207135"/>
                  </a:lnTo>
                  <a:lnTo>
                    <a:pt x="5414264" y="1216025"/>
                  </a:lnTo>
                  <a:lnTo>
                    <a:pt x="5453900" y="1193990"/>
                  </a:lnTo>
                  <a:lnTo>
                    <a:pt x="5467477" y="1176655"/>
                  </a:lnTo>
                  <a:lnTo>
                    <a:pt x="5470830" y="1182268"/>
                  </a:lnTo>
                  <a:lnTo>
                    <a:pt x="5503837" y="1208951"/>
                  </a:lnTo>
                  <a:lnTo>
                    <a:pt x="5520690" y="1215898"/>
                  </a:lnTo>
                  <a:lnTo>
                    <a:pt x="5528564" y="1207008"/>
                  </a:lnTo>
                  <a:close/>
                </a:path>
                <a:path w="8482330" h="1563370">
                  <a:moveTo>
                    <a:pt x="5534279" y="1248918"/>
                  </a:moveTo>
                  <a:lnTo>
                    <a:pt x="5401056" y="1248918"/>
                  </a:lnTo>
                  <a:lnTo>
                    <a:pt x="5401056" y="1258824"/>
                  </a:lnTo>
                  <a:lnTo>
                    <a:pt x="5534279" y="1258824"/>
                  </a:lnTo>
                  <a:lnTo>
                    <a:pt x="5534279" y="1248918"/>
                  </a:lnTo>
                  <a:close/>
                </a:path>
                <a:path w="8482330" h="1563370">
                  <a:moveTo>
                    <a:pt x="7345934" y="98425"/>
                  </a:moveTo>
                  <a:lnTo>
                    <a:pt x="7317994" y="69342"/>
                  </a:lnTo>
                  <a:lnTo>
                    <a:pt x="7313193" y="59817"/>
                  </a:lnTo>
                  <a:lnTo>
                    <a:pt x="7310158" y="51358"/>
                  </a:lnTo>
                  <a:lnTo>
                    <a:pt x="7308215" y="42189"/>
                  </a:lnTo>
                  <a:lnTo>
                    <a:pt x="7307605" y="33401"/>
                  </a:lnTo>
                  <a:lnTo>
                    <a:pt x="7307580" y="9906"/>
                  </a:lnTo>
                  <a:lnTo>
                    <a:pt x="7296404" y="9906"/>
                  </a:lnTo>
                  <a:lnTo>
                    <a:pt x="7296404" y="33401"/>
                  </a:lnTo>
                  <a:lnTo>
                    <a:pt x="7295756" y="42976"/>
                  </a:lnTo>
                  <a:lnTo>
                    <a:pt x="7280300" y="79959"/>
                  </a:lnTo>
                  <a:lnTo>
                    <a:pt x="7257923" y="101473"/>
                  </a:lnTo>
                  <a:lnTo>
                    <a:pt x="7266432" y="108966"/>
                  </a:lnTo>
                  <a:lnTo>
                    <a:pt x="7293330" y="78473"/>
                  </a:lnTo>
                  <a:lnTo>
                    <a:pt x="7302119" y="59817"/>
                  </a:lnTo>
                  <a:lnTo>
                    <a:pt x="7304113" y="65252"/>
                  </a:lnTo>
                  <a:lnTo>
                    <a:pt x="7326338" y="96735"/>
                  </a:lnTo>
                  <a:lnTo>
                    <a:pt x="7338060" y="107188"/>
                  </a:lnTo>
                  <a:lnTo>
                    <a:pt x="7345934" y="98425"/>
                  </a:lnTo>
                  <a:close/>
                </a:path>
                <a:path w="8482330" h="1563370">
                  <a:moveTo>
                    <a:pt x="7395083" y="58293"/>
                  </a:moveTo>
                  <a:lnTo>
                    <a:pt x="7370191" y="58293"/>
                  </a:lnTo>
                  <a:lnTo>
                    <a:pt x="7370191" y="0"/>
                  </a:lnTo>
                  <a:lnTo>
                    <a:pt x="7359142" y="0"/>
                  </a:lnTo>
                  <a:lnTo>
                    <a:pt x="7359142" y="143510"/>
                  </a:lnTo>
                  <a:lnTo>
                    <a:pt x="7370191" y="143510"/>
                  </a:lnTo>
                  <a:lnTo>
                    <a:pt x="7370191" y="68199"/>
                  </a:lnTo>
                  <a:lnTo>
                    <a:pt x="7395083" y="68199"/>
                  </a:lnTo>
                  <a:lnTo>
                    <a:pt x="7395083" y="58293"/>
                  </a:lnTo>
                  <a:close/>
                </a:path>
                <a:path w="8482330" h="1563370">
                  <a:moveTo>
                    <a:pt x="7530592" y="80137"/>
                  </a:moveTo>
                  <a:lnTo>
                    <a:pt x="7519543" y="80137"/>
                  </a:lnTo>
                  <a:lnTo>
                    <a:pt x="7519543" y="101981"/>
                  </a:lnTo>
                  <a:lnTo>
                    <a:pt x="7519543" y="111633"/>
                  </a:lnTo>
                  <a:lnTo>
                    <a:pt x="7519543" y="130302"/>
                  </a:lnTo>
                  <a:lnTo>
                    <a:pt x="7452995" y="130302"/>
                  </a:lnTo>
                  <a:lnTo>
                    <a:pt x="7452995" y="111633"/>
                  </a:lnTo>
                  <a:lnTo>
                    <a:pt x="7519543" y="111633"/>
                  </a:lnTo>
                  <a:lnTo>
                    <a:pt x="7519543" y="101981"/>
                  </a:lnTo>
                  <a:lnTo>
                    <a:pt x="7452995" y="101981"/>
                  </a:lnTo>
                  <a:lnTo>
                    <a:pt x="7452995" y="80137"/>
                  </a:lnTo>
                  <a:lnTo>
                    <a:pt x="7442073" y="80137"/>
                  </a:lnTo>
                  <a:lnTo>
                    <a:pt x="7442073" y="140208"/>
                  </a:lnTo>
                  <a:lnTo>
                    <a:pt x="7530592" y="140208"/>
                  </a:lnTo>
                  <a:lnTo>
                    <a:pt x="7530592" y="130302"/>
                  </a:lnTo>
                  <a:lnTo>
                    <a:pt x="7530592" y="111633"/>
                  </a:lnTo>
                  <a:lnTo>
                    <a:pt x="7530592" y="101981"/>
                  </a:lnTo>
                  <a:lnTo>
                    <a:pt x="7530592" y="80137"/>
                  </a:lnTo>
                  <a:close/>
                </a:path>
                <a:path w="8482330" h="1563370">
                  <a:moveTo>
                    <a:pt x="7530592" y="127"/>
                  </a:moveTo>
                  <a:lnTo>
                    <a:pt x="7519416" y="127"/>
                  </a:lnTo>
                  <a:lnTo>
                    <a:pt x="7519416" y="31115"/>
                  </a:lnTo>
                  <a:lnTo>
                    <a:pt x="7494651" y="31115"/>
                  </a:lnTo>
                  <a:lnTo>
                    <a:pt x="7493508" y="22225"/>
                  </a:lnTo>
                  <a:lnTo>
                    <a:pt x="7489444" y="15113"/>
                  </a:lnTo>
                  <a:lnTo>
                    <a:pt x="7484631" y="11303"/>
                  </a:lnTo>
                  <a:lnTo>
                    <a:pt x="7483856" y="10693"/>
                  </a:lnTo>
                  <a:lnTo>
                    <a:pt x="7483856" y="28829"/>
                  </a:lnTo>
                  <a:lnTo>
                    <a:pt x="7483856" y="43434"/>
                  </a:lnTo>
                  <a:lnTo>
                    <a:pt x="7481570" y="49403"/>
                  </a:lnTo>
                  <a:lnTo>
                    <a:pt x="7476998" y="54102"/>
                  </a:lnTo>
                  <a:lnTo>
                    <a:pt x="7472299" y="58674"/>
                  </a:lnTo>
                  <a:lnTo>
                    <a:pt x="7466203" y="61087"/>
                  </a:lnTo>
                  <a:lnTo>
                    <a:pt x="7450836" y="61087"/>
                  </a:lnTo>
                  <a:lnTo>
                    <a:pt x="7444740" y="58674"/>
                  </a:lnTo>
                  <a:lnTo>
                    <a:pt x="7435469" y="49403"/>
                  </a:lnTo>
                  <a:lnTo>
                    <a:pt x="7433183" y="43434"/>
                  </a:lnTo>
                  <a:lnTo>
                    <a:pt x="7433183" y="28829"/>
                  </a:lnTo>
                  <a:lnTo>
                    <a:pt x="7435469" y="22987"/>
                  </a:lnTo>
                  <a:lnTo>
                    <a:pt x="7444867" y="13589"/>
                  </a:lnTo>
                  <a:lnTo>
                    <a:pt x="7450963" y="11303"/>
                  </a:lnTo>
                  <a:lnTo>
                    <a:pt x="7466076" y="11303"/>
                  </a:lnTo>
                  <a:lnTo>
                    <a:pt x="7472172" y="13589"/>
                  </a:lnTo>
                  <a:lnTo>
                    <a:pt x="7481570" y="22987"/>
                  </a:lnTo>
                  <a:lnTo>
                    <a:pt x="7483856" y="28829"/>
                  </a:lnTo>
                  <a:lnTo>
                    <a:pt x="7483856" y="10693"/>
                  </a:lnTo>
                  <a:lnTo>
                    <a:pt x="7458456" y="1651"/>
                  </a:lnTo>
                  <a:lnTo>
                    <a:pt x="7450823" y="2273"/>
                  </a:lnTo>
                  <a:lnTo>
                    <a:pt x="7422870" y="29121"/>
                  </a:lnTo>
                  <a:lnTo>
                    <a:pt x="7422261" y="36068"/>
                  </a:lnTo>
                  <a:lnTo>
                    <a:pt x="7422883" y="43103"/>
                  </a:lnTo>
                  <a:lnTo>
                    <a:pt x="7450887" y="69875"/>
                  </a:lnTo>
                  <a:lnTo>
                    <a:pt x="7458456" y="70485"/>
                  </a:lnTo>
                  <a:lnTo>
                    <a:pt x="7465327" y="69989"/>
                  </a:lnTo>
                  <a:lnTo>
                    <a:pt x="7471689" y="68491"/>
                  </a:lnTo>
                  <a:lnTo>
                    <a:pt x="7477519" y="65989"/>
                  </a:lnTo>
                  <a:lnTo>
                    <a:pt x="7482840" y="62484"/>
                  </a:lnTo>
                  <a:lnTo>
                    <a:pt x="7484554" y="61087"/>
                  </a:lnTo>
                  <a:lnTo>
                    <a:pt x="7489571" y="57023"/>
                  </a:lnTo>
                  <a:lnTo>
                    <a:pt x="7493508" y="49911"/>
                  </a:lnTo>
                  <a:lnTo>
                    <a:pt x="7494905" y="41021"/>
                  </a:lnTo>
                  <a:lnTo>
                    <a:pt x="7519416" y="41021"/>
                  </a:lnTo>
                  <a:lnTo>
                    <a:pt x="7519416" y="72263"/>
                  </a:lnTo>
                  <a:lnTo>
                    <a:pt x="7530592" y="72263"/>
                  </a:lnTo>
                  <a:lnTo>
                    <a:pt x="7530592" y="41021"/>
                  </a:lnTo>
                  <a:lnTo>
                    <a:pt x="7530592" y="31115"/>
                  </a:lnTo>
                  <a:lnTo>
                    <a:pt x="7530592" y="127"/>
                  </a:lnTo>
                  <a:close/>
                </a:path>
                <a:path w="8482330" h="1563370">
                  <a:moveTo>
                    <a:pt x="7648956" y="100076"/>
                  </a:moveTo>
                  <a:lnTo>
                    <a:pt x="7618425" y="63207"/>
                  </a:lnTo>
                  <a:lnTo>
                    <a:pt x="7618298" y="62865"/>
                  </a:lnTo>
                  <a:lnTo>
                    <a:pt x="7615060" y="54330"/>
                  </a:lnTo>
                  <a:lnTo>
                    <a:pt x="7613040" y="45491"/>
                  </a:lnTo>
                  <a:lnTo>
                    <a:pt x="7612431" y="37465"/>
                  </a:lnTo>
                  <a:lnTo>
                    <a:pt x="7612380" y="22352"/>
                  </a:lnTo>
                  <a:lnTo>
                    <a:pt x="7643622" y="22352"/>
                  </a:lnTo>
                  <a:lnTo>
                    <a:pt x="7643622" y="12446"/>
                  </a:lnTo>
                  <a:lnTo>
                    <a:pt x="7569581" y="12446"/>
                  </a:lnTo>
                  <a:lnTo>
                    <a:pt x="7569581" y="22352"/>
                  </a:lnTo>
                  <a:lnTo>
                    <a:pt x="7601458" y="22352"/>
                  </a:lnTo>
                  <a:lnTo>
                    <a:pt x="7601458" y="37465"/>
                  </a:lnTo>
                  <a:lnTo>
                    <a:pt x="7584999" y="82765"/>
                  </a:lnTo>
                  <a:lnTo>
                    <a:pt x="7564247" y="103124"/>
                  </a:lnTo>
                  <a:lnTo>
                    <a:pt x="7572756" y="110490"/>
                  </a:lnTo>
                  <a:lnTo>
                    <a:pt x="7598969" y="80289"/>
                  </a:lnTo>
                  <a:lnTo>
                    <a:pt x="7607173" y="62865"/>
                  </a:lnTo>
                  <a:lnTo>
                    <a:pt x="7609294" y="68376"/>
                  </a:lnTo>
                  <a:lnTo>
                    <a:pt x="7635913" y="104114"/>
                  </a:lnTo>
                  <a:lnTo>
                    <a:pt x="7641209" y="108458"/>
                  </a:lnTo>
                  <a:lnTo>
                    <a:pt x="7648956" y="100076"/>
                  </a:lnTo>
                  <a:close/>
                </a:path>
                <a:path w="8482330" h="1563370">
                  <a:moveTo>
                    <a:pt x="7699883" y="58293"/>
                  </a:moveTo>
                  <a:lnTo>
                    <a:pt x="7674991" y="58293"/>
                  </a:lnTo>
                  <a:lnTo>
                    <a:pt x="7674991" y="0"/>
                  </a:lnTo>
                  <a:lnTo>
                    <a:pt x="7663942" y="0"/>
                  </a:lnTo>
                  <a:lnTo>
                    <a:pt x="7663942" y="143510"/>
                  </a:lnTo>
                  <a:lnTo>
                    <a:pt x="7674991" y="143510"/>
                  </a:lnTo>
                  <a:lnTo>
                    <a:pt x="7674991" y="68199"/>
                  </a:lnTo>
                  <a:lnTo>
                    <a:pt x="7699883" y="68199"/>
                  </a:lnTo>
                  <a:lnTo>
                    <a:pt x="7699883" y="58293"/>
                  </a:lnTo>
                  <a:close/>
                </a:path>
                <a:path w="8482330" h="1563370">
                  <a:moveTo>
                    <a:pt x="7787513" y="20574"/>
                  </a:moveTo>
                  <a:lnTo>
                    <a:pt x="7775575" y="20574"/>
                  </a:lnTo>
                  <a:lnTo>
                    <a:pt x="7775575" y="130175"/>
                  </a:lnTo>
                  <a:lnTo>
                    <a:pt x="7787513" y="130175"/>
                  </a:lnTo>
                  <a:lnTo>
                    <a:pt x="7787513" y="20574"/>
                  </a:lnTo>
                  <a:close/>
                </a:path>
                <a:path w="8482330" h="1563370">
                  <a:moveTo>
                    <a:pt x="7904099" y="74041"/>
                  </a:moveTo>
                  <a:lnTo>
                    <a:pt x="7900479" y="50634"/>
                  </a:lnTo>
                  <a:lnTo>
                    <a:pt x="7891526" y="36855"/>
                  </a:lnTo>
                  <a:lnTo>
                    <a:pt x="7891526" y="74295"/>
                  </a:lnTo>
                  <a:lnTo>
                    <a:pt x="7890751" y="84302"/>
                  </a:lnTo>
                  <a:lnTo>
                    <a:pt x="7864792" y="116179"/>
                  </a:lnTo>
                  <a:lnTo>
                    <a:pt x="7845298" y="119126"/>
                  </a:lnTo>
                  <a:lnTo>
                    <a:pt x="7828661" y="119126"/>
                  </a:lnTo>
                  <a:lnTo>
                    <a:pt x="7828661" y="31623"/>
                  </a:lnTo>
                  <a:lnTo>
                    <a:pt x="7846060" y="31623"/>
                  </a:lnTo>
                  <a:lnTo>
                    <a:pt x="7865910" y="34290"/>
                  </a:lnTo>
                  <a:lnTo>
                    <a:pt x="7880121" y="42291"/>
                  </a:lnTo>
                  <a:lnTo>
                    <a:pt x="7888668" y="55626"/>
                  </a:lnTo>
                  <a:lnTo>
                    <a:pt x="7891526" y="74295"/>
                  </a:lnTo>
                  <a:lnTo>
                    <a:pt x="7891526" y="36855"/>
                  </a:lnTo>
                  <a:lnTo>
                    <a:pt x="7889634" y="33934"/>
                  </a:lnTo>
                  <a:lnTo>
                    <a:pt x="7885481" y="31623"/>
                  </a:lnTo>
                  <a:lnTo>
                    <a:pt x="7871574" y="23914"/>
                  </a:lnTo>
                  <a:lnTo>
                    <a:pt x="7846314" y="20574"/>
                  </a:lnTo>
                  <a:lnTo>
                    <a:pt x="7816596" y="20574"/>
                  </a:lnTo>
                  <a:lnTo>
                    <a:pt x="7816596" y="130175"/>
                  </a:lnTo>
                  <a:lnTo>
                    <a:pt x="7845044" y="130175"/>
                  </a:lnTo>
                  <a:lnTo>
                    <a:pt x="7857414" y="129209"/>
                  </a:lnTo>
                  <a:lnTo>
                    <a:pt x="7868640" y="126301"/>
                  </a:lnTo>
                  <a:lnTo>
                    <a:pt x="7878699" y="121500"/>
                  </a:lnTo>
                  <a:lnTo>
                    <a:pt x="7881848" y="119126"/>
                  </a:lnTo>
                  <a:lnTo>
                    <a:pt x="7887589" y="114808"/>
                  </a:lnTo>
                  <a:lnTo>
                    <a:pt x="7894764" y="106476"/>
                  </a:lnTo>
                  <a:lnTo>
                    <a:pt x="7899933" y="96901"/>
                  </a:lnTo>
                  <a:lnTo>
                    <a:pt x="7903045" y="86093"/>
                  </a:lnTo>
                  <a:lnTo>
                    <a:pt x="7904099" y="74041"/>
                  </a:lnTo>
                  <a:close/>
                </a:path>
                <a:path w="8482330" h="1563370">
                  <a:moveTo>
                    <a:pt x="8000492" y="23368"/>
                  </a:moveTo>
                  <a:lnTo>
                    <a:pt x="7995082" y="21374"/>
                  </a:lnTo>
                  <a:lnTo>
                    <a:pt x="7988998" y="19939"/>
                  </a:lnTo>
                  <a:lnTo>
                    <a:pt x="7982229" y="19088"/>
                  </a:lnTo>
                  <a:lnTo>
                    <a:pt x="7974838" y="18796"/>
                  </a:lnTo>
                  <a:lnTo>
                    <a:pt x="7963116" y="19850"/>
                  </a:lnTo>
                  <a:lnTo>
                    <a:pt x="7927861" y="44272"/>
                  </a:lnTo>
                  <a:lnTo>
                    <a:pt x="7919085" y="77470"/>
                  </a:lnTo>
                  <a:lnTo>
                    <a:pt x="7919961" y="88950"/>
                  </a:lnTo>
                  <a:lnTo>
                    <a:pt x="7940789" y="123393"/>
                  </a:lnTo>
                  <a:lnTo>
                    <a:pt x="7970393" y="131953"/>
                  </a:lnTo>
                  <a:lnTo>
                    <a:pt x="7979054" y="131559"/>
                  </a:lnTo>
                  <a:lnTo>
                    <a:pt x="7986966" y="130340"/>
                  </a:lnTo>
                  <a:lnTo>
                    <a:pt x="7994104" y="128320"/>
                  </a:lnTo>
                  <a:lnTo>
                    <a:pt x="8000492" y="125476"/>
                  </a:lnTo>
                  <a:lnTo>
                    <a:pt x="8000492" y="121031"/>
                  </a:lnTo>
                  <a:lnTo>
                    <a:pt x="8000492" y="113792"/>
                  </a:lnTo>
                  <a:lnTo>
                    <a:pt x="7994205" y="116967"/>
                  </a:lnTo>
                  <a:lnTo>
                    <a:pt x="7987347" y="119227"/>
                  </a:lnTo>
                  <a:lnTo>
                    <a:pt x="7979918" y="120586"/>
                  </a:lnTo>
                  <a:lnTo>
                    <a:pt x="7971917" y="121031"/>
                  </a:lnTo>
                  <a:lnTo>
                    <a:pt x="7963243" y="120269"/>
                  </a:lnTo>
                  <a:lnTo>
                    <a:pt x="7934528" y="94615"/>
                  </a:lnTo>
                  <a:lnTo>
                    <a:pt x="7931785" y="76708"/>
                  </a:lnTo>
                  <a:lnTo>
                    <a:pt x="7932509" y="66903"/>
                  </a:lnTo>
                  <a:lnTo>
                    <a:pt x="7956956" y="33108"/>
                  </a:lnTo>
                  <a:lnTo>
                    <a:pt x="7974584" y="29845"/>
                  </a:lnTo>
                  <a:lnTo>
                    <a:pt x="7981556" y="30251"/>
                  </a:lnTo>
                  <a:lnTo>
                    <a:pt x="7988198" y="31470"/>
                  </a:lnTo>
                  <a:lnTo>
                    <a:pt x="7994510" y="33489"/>
                  </a:lnTo>
                  <a:lnTo>
                    <a:pt x="8000492" y="36322"/>
                  </a:lnTo>
                  <a:lnTo>
                    <a:pt x="8000492" y="29845"/>
                  </a:lnTo>
                  <a:lnTo>
                    <a:pt x="8000492" y="23368"/>
                  </a:lnTo>
                  <a:close/>
                </a:path>
                <a:path w="8482330" h="1563370">
                  <a:moveTo>
                    <a:pt x="8031353" y="112903"/>
                  </a:moveTo>
                  <a:lnTo>
                    <a:pt x="8019796" y="112903"/>
                  </a:lnTo>
                  <a:lnTo>
                    <a:pt x="8010779" y="150368"/>
                  </a:lnTo>
                  <a:lnTo>
                    <a:pt x="8019161" y="150368"/>
                  </a:lnTo>
                  <a:lnTo>
                    <a:pt x="8031353" y="112903"/>
                  </a:lnTo>
                  <a:close/>
                </a:path>
                <a:path w="8482330" h="1563370">
                  <a:moveTo>
                    <a:pt x="8194675" y="130175"/>
                  </a:moveTo>
                  <a:lnTo>
                    <a:pt x="8182661" y="99060"/>
                  </a:lnTo>
                  <a:lnTo>
                    <a:pt x="8178393" y="88011"/>
                  </a:lnTo>
                  <a:lnTo>
                    <a:pt x="8165338" y="54178"/>
                  </a:lnTo>
                  <a:lnTo>
                    <a:pt x="8165338" y="88011"/>
                  </a:lnTo>
                  <a:lnTo>
                    <a:pt x="8126730" y="88011"/>
                  </a:lnTo>
                  <a:lnTo>
                    <a:pt x="8144129" y="40640"/>
                  </a:lnTo>
                  <a:lnTo>
                    <a:pt x="8144764" y="39243"/>
                  </a:lnTo>
                  <a:lnTo>
                    <a:pt x="8145399" y="36830"/>
                  </a:lnTo>
                  <a:lnTo>
                    <a:pt x="8145907" y="33401"/>
                  </a:lnTo>
                  <a:lnTo>
                    <a:pt x="8146288" y="33401"/>
                  </a:lnTo>
                  <a:lnTo>
                    <a:pt x="8146669" y="36576"/>
                  </a:lnTo>
                  <a:lnTo>
                    <a:pt x="8147304" y="38989"/>
                  </a:lnTo>
                  <a:lnTo>
                    <a:pt x="8147939" y="40640"/>
                  </a:lnTo>
                  <a:lnTo>
                    <a:pt x="8165338" y="88011"/>
                  </a:lnTo>
                  <a:lnTo>
                    <a:pt x="8165338" y="54178"/>
                  </a:lnTo>
                  <a:lnTo>
                    <a:pt x="8157324" y="33401"/>
                  </a:lnTo>
                  <a:lnTo>
                    <a:pt x="8152384" y="20574"/>
                  </a:lnTo>
                  <a:lnTo>
                    <a:pt x="8140192" y="20574"/>
                  </a:lnTo>
                  <a:lnTo>
                    <a:pt x="8098028" y="130175"/>
                  </a:lnTo>
                  <a:lnTo>
                    <a:pt x="8111490" y="130175"/>
                  </a:lnTo>
                  <a:lnTo>
                    <a:pt x="8122539" y="99060"/>
                  </a:lnTo>
                  <a:lnTo>
                    <a:pt x="8169529" y="99060"/>
                  </a:lnTo>
                  <a:lnTo>
                    <a:pt x="8181340" y="130175"/>
                  </a:lnTo>
                  <a:lnTo>
                    <a:pt x="8194675" y="130175"/>
                  </a:lnTo>
                  <a:close/>
                </a:path>
                <a:path w="8482330" h="1563370">
                  <a:moveTo>
                    <a:pt x="8263763" y="51943"/>
                  </a:moveTo>
                  <a:lnTo>
                    <a:pt x="8203819" y="51943"/>
                  </a:lnTo>
                  <a:lnTo>
                    <a:pt x="8203819" y="62103"/>
                  </a:lnTo>
                  <a:lnTo>
                    <a:pt x="8246110" y="62103"/>
                  </a:lnTo>
                  <a:lnTo>
                    <a:pt x="8199501" y="126619"/>
                  </a:lnTo>
                  <a:lnTo>
                    <a:pt x="8199501" y="130175"/>
                  </a:lnTo>
                  <a:lnTo>
                    <a:pt x="8263255" y="130175"/>
                  </a:lnTo>
                  <a:lnTo>
                    <a:pt x="8263255" y="119888"/>
                  </a:lnTo>
                  <a:lnTo>
                    <a:pt x="8216900" y="119888"/>
                  </a:lnTo>
                  <a:lnTo>
                    <a:pt x="8263763" y="54991"/>
                  </a:lnTo>
                  <a:lnTo>
                    <a:pt x="8263763" y="51943"/>
                  </a:lnTo>
                  <a:close/>
                </a:path>
                <a:path w="8482330" h="1563370">
                  <a:moveTo>
                    <a:pt x="8342376" y="51943"/>
                  </a:moveTo>
                  <a:lnTo>
                    <a:pt x="8330438" y="51943"/>
                  </a:lnTo>
                  <a:lnTo>
                    <a:pt x="8330438" y="104267"/>
                  </a:lnTo>
                  <a:lnTo>
                    <a:pt x="8328533" y="110363"/>
                  </a:lnTo>
                  <a:lnTo>
                    <a:pt x="8324469" y="114935"/>
                  </a:lnTo>
                  <a:lnTo>
                    <a:pt x="8320405" y="119634"/>
                  </a:lnTo>
                  <a:lnTo>
                    <a:pt x="8315198" y="121920"/>
                  </a:lnTo>
                  <a:lnTo>
                    <a:pt x="8308975" y="121920"/>
                  </a:lnTo>
                  <a:lnTo>
                    <a:pt x="8300555" y="120357"/>
                  </a:lnTo>
                  <a:lnTo>
                    <a:pt x="8294573" y="115633"/>
                  </a:lnTo>
                  <a:lnTo>
                    <a:pt x="8290979" y="107784"/>
                  </a:lnTo>
                  <a:lnTo>
                    <a:pt x="8289798" y="96774"/>
                  </a:lnTo>
                  <a:lnTo>
                    <a:pt x="8289798" y="51943"/>
                  </a:lnTo>
                  <a:lnTo>
                    <a:pt x="8278114" y="51943"/>
                  </a:lnTo>
                  <a:lnTo>
                    <a:pt x="8278114" y="98679"/>
                  </a:lnTo>
                  <a:lnTo>
                    <a:pt x="8279854" y="113258"/>
                  </a:lnTo>
                  <a:lnTo>
                    <a:pt x="8285073" y="123659"/>
                  </a:lnTo>
                  <a:lnTo>
                    <a:pt x="8293811" y="129882"/>
                  </a:lnTo>
                  <a:lnTo>
                    <a:pt x="8306054" y="131953"/>
                  </a:lnTo>
                  <a:lnTo>
                    <a:pt x="8313699" y="131076"/>
                  </a:lnTo>
                  <a:lnTo>
                    <a:pt x="8320252" y="128422"/>
                  </a:lnTo>
                  <a:lnTo>
                    <a:pt x="8325752" y="123977"/>
                  </a:lnTo>
                  <a:lnTo>
                    <a:pt x="8327199" y="121920"/>
                  </a:lnTo>
                  <a:lnTo>
                    <a:pt x="8330184" y="117729"/>
                  </a:lnTo>
                  <a:lnTo>
                    <a:pt x="8330438" y="117729"/>
                  </a:lnTo>
                  <a:lnTo>
                    <a:pt x="8330438" y="130175"/>
                  </a:lnTo>
                  <a:lnTo>
                    <a:pt x="8342376" y="130175"/>
                  </a:lnTo>
                  <a:lnTo>
                    <a:pt x="8342376" y="117729"/>
                  </a:lnTo>
                  <a:lnTo>
                    <a:pt x="8342376" y="51943"/>
                  </a:lnTo>
                  <a:close/>
                </a:path>
                <a:path w="8482330" h="1563370">
                  <a:moveTo>
                    <a:pt x="8408289" y="51562"/>
                  </a:moveTo>
                  <a:lnTo>
                    <a:pt x="8406511" y="50927"/>
                  </a:lnTo>
                  <a:lnTo>
                    <a:pt x="8403971" y="50546"/>
                  </a:lnTo>
                  <a:lnTo>
                    <a:pt x="8396097" y="50546"/>
                  </a:lnTo>
                  <a:lnTo>
                    <a:pt x="8392033" y="52070"/>
                  </a:lnTo>
                  <a:lnTo>
                    <a:pt x="8388477" y="55245"/>
                  </a:lnTo>
                  <a:lnTo>
                    <a:pt x="8384794" y="58293"/>
                  </a:lnTo>
                  <a:lnTo>
                    <a:pt x="8382000" y="62611"/>
                  </a:lnTo>
                  <a:lnTo>
                    <a:pt x="8380222" y="68199"/>
                  </a:lnTo>
                  <a:lnTo>
                    <a:pt x="8379968" y="68199"/>
                  </a:lnTo>
                  <a:lnTo>
                    <a:pt x="8379968" y="51943"/>
                  </a:lnTo>
                  <a:lnTo>
                    <a:pt x="8368157" y="51943"/>
                  </a:lnTo>
                  <a:lnTo>
                    <a:pt x="8368157" y="130175"/>
                  </a:lnTo>
                  <a:lnTo>
                    <a:pt x="8379968" y="130175"/>
                  </a:lnTo>
                  <a:lnTo>
                    <a:pt x="8379968" y="81407"/>
                  </a:lnTo>
                  <a:lnTo>
                    <a:pt x="8381746" y="74549"/>
                  </a:lnTo>
                  <a:lnTo>
                    <a:pt x="8385429" y="69342"/>
                  </a:lnTo>
                  <a:lnTo>
                    <a:pt x="8386204" y="68199"/>
                  </a:lnTo>
                  <a:lnTo>
                    <a:pt x="8388985" y="64135"/>
                  </a:lnTo>
                  <a:lnTo>
                    <a:pt x="8393557" y="61468"/>
                  </a:lnTo>
                  <a:lnTo>
                    <a:pt x="8402955" y="61468"/>
                  </a:lnTo>
                  <a:lnTo>
                    <a:pt x="8406130" y="62357"/>
                  </a:lnTo>
                  <a:lnTo>
                    <a:pt x="8408289" y="64008"/>
                  </a:lnTo>
                  <a:lnTo>
                    <a:pt x="8408289" y="61468"/>
                  </a:lnTo>
                  <a:lnTo>
                    <a:pt x="8408289" y="51562"/>
                  </a:lnTo>
                  <a:close/>
                </a:path>
                <a:path w="8482330" h="1563370">
                  <a:moveTo>
                    <a:pt x="8482330" y="87503"/>
                  </a:moveTo>
                  <a:lnTo>
                    <a:pt x="8482076" y="83566"/>
                  </a:lnTo>
                  <a:lnTo>
                    <a:pt x="8481797" y="79222"/>
                  </a:lnTo>
                  <a:lnTo>
                    <a:pt x="8480222" y="71894"/>
                  </a:lnTo>
                  <a:lnTo>
                    <a:pt x="8477606" y="65506"/>
                  </a:lnTo>
                  <a:lnTo>
                    <a:pt x="8474024" y="60198"/>
                  </a:lnTo>
                  <a:lnTo>
                    <a:pt x="8473948" y="60071"/>
                  </a:lnTo>
                  <a:lnTo>
                    <a:pt x="8470138" y="56502"/>
                  </a:lnTo>
                  <a:lnTo>
                    <a:pt x="8470138" y="76200"/>
                  </a:lnTo>
                  <a:lnTo>
                    <a:pt x="8470138" y="83566"/>
                  </a:lnTo>
                  <a:lnTo>
                    <a:pt x="8426958" y="83566"/>
                  </a:lnTo>
                  <a:lnTo>
                    <a:pt x="8428101" y="76454"/>
                  </a:lnTo>
                  <a:lnTo>
                    <a:pt x="8430768" y="70866"/>
                  </a:lnTo>
                  <a:lnTo>
                    <a:pt x="8434959" y="66548"/>
                  </a:lnTo>
                  <a:lnTo>
                    <a:pt x="8439277" y="62357"/>
                  </a:lnTo>
                  <a:lnTo>
                    <a:pt x="8444357" y="60198"/>
                  </a:lnTo>
                  <a:lnTo>
                    <a:pt x="8456549" y="60198"/>
                  </a:lnTo>
                  <a:lnTo>
                    <a:pt x="8461375" y="62357"/>
                  </a:lnTo>
                  <a:lnTo>
                    <a:pt x="8464906" y="66548"/>
                  </a:lnTo>
                  <a:lnTo>
                    <a:pt x="8468360" y="70485"/>
                  </a:lnTo>
                  <a:lnTo>
                    <a:pt x="8450326" y="50165"/>
                  </a:lnTo>
                  <a:lnTo>
                    <a:pt x="8443087" y="50888"/>
                  </a:lnTo>
                  <a:lnTo>
                    <a:pt x="8415274" y="82715"/>
                  </a:lnTo>
                  <a:lnTo>
                    <a:pt x="8414639" y="91186"/>
                  </a:lnTo>
                  <a:lnTo>
                    <a:pt x="8415223" y="100266"/>
                  </a:lnTo>
                  <a:lnTo>
                    <a:pt x="8442046" y="131292"/>
                  </a:lnTo>
                  <a:lnTo>
                    <a:pt x="8449818" y="131953"/>
                  </a:lnTo>
                  <a:lnTo>
                    <a:pt x="8457794" y="131483"/>
                  </a:lnTo>
                  <a:lnTo>
                    <a:pt x="8464969" y="130048"/>
                  </a:lnTo>
                  <a:lnTo>
                    <a:pt x="8471370" y="127673"/>
                  </a:lnTo>
                  <a:lnTo>
                    <a:pt x="8476996" y="124333"/>
                  </a:lnTo>
                  <a:lnTo>
                    <a:pt x="8476996" y="121920"/>
                  </a:lnTo>
                  <a:lnTo>
                    <a:pt x="8476996" y="113030"/>
                  </a:lnTo>
                  <a:lnTo>
                    <a:pt x="8471319" y="116890"/>
                  </a:lnTo>
                  <a:lnTo>
                    <a:pt x="8465363" y="119672"/>
                  </a:lnTo>
                  <a:lnTo>
                    <a:pt x="8459127" y="121361"/>
                  </a:lnTo>
                  <a:lnTo>
                    <a:pt x="8452612" y="121920"/>
                  </a:lnTo>
                  <a:lnTo>
                    <a:pt x="8444865" y="121920"/>
                  </a:lnTo>
                  <a:lnTo>
                    <a:pt x="8426831" y="93980"/>
                  </a:lnTo>
                  <a:lnTo>
                    <a:pt x="8482330" y="93980"/>
                  </a:lnTo>
                  <a:lnTo>
                    <a:pt x="8482330" y="875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64484" y="3908932"/>
              <a:ext cx="3351911" cy="1058037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1357376" y="4390008"/>
              <a:ext cx="6066790" cy="1734820"/>
            </a:xfrm>
            <a:custGeom>
              <a:avLst/>
              <a:gdLst/>
              <a:ahLst/>
              <a:cxnLst/>
              <a:rect l="l" t="t" r="r" b="b"/>
              <a:pathLst>
                <a:path w="6066790" h="1734820">
                  <a:moveTo>
                    <a:pt x="139065" y="1632077"/>
                  </a:moveTo>
                  <a:lnTo>
                    <a:pt x="98069" y="1618615"/>
                  </a:lnTo>
                  <a:lnTo>
                    <a:pt x="95859" y="1617281"/>
                  </a:lnTo>
                  <a:lnTo>
                    <a:pt x="90258" y="1612684"/>
                  </a:lnTo>
                  <a:lnTo>
                    <a:pt x="86042" y="1607756"/>
                  </a:lnTo>
                  <a:lnTo>
                    <a:pt x="83185" y="1602486"/>
                  </a:lnTo>
                  <a:lnTo>
                    <a:pt x="128143" y="1602486"/>
                  </a:lnTo>
                  <a:lnTo>
                    <a:pt x="128143" y="1585595"/>
                  </a:lnTo>
                  <a:lnTo>
                    <a:pt x="15748" y="1585595"/>
                  </a:lnTo>
                  <a:lnTo>
                    <a:pt x="15748" y="1602486"/>
                  </a:lnTo>
                  <a:lnTo>
                    <a:pt x="60198" y="1602486"/>
                  </a:lnTo>
                  <a:lnTo>
                    <a:pt x="57099" y="1608112"/>
                  </a:lnTo>
                  <a:lnTo>
                    <a:pt x="22479" y="1629448"/>
                  </a:lnTo>
                  <a:lnTo>
                    <a:pt x="3683" y="1632585"/>
                  </a:lnTo>
                  <a:lnTo>
                    <a:pt x="16002" y="1648079"/>
                  </a:lnTo>
                  <a:lnTo>
                    <a:pt x="56032" y="1632064"/>
                  </a:lnTo>
                  <a:lnTo>
                    <a:pt x="71501" y="1618615"/>
                  </a:lnTo>
                  <a:lnTo>
                    <a:pt x="82524" y="1628673"/>
                  </a:lnTo>
                  <a:lnTo>
                    <a:pt x="95605" y="1636890"/>
                  </a:lnTo>
                  <a:lnTo>
                    <a:pt x="110769" y="1643291"/>
                  </a:lnTo>
                  <a:lnTo>
                    <a:pt x="128016" y="1647825"/>
                  </a:lnTo>
                  <a:lnTo>
                    <a:pt x="139065" y="1632077"/>
                  </a:lnTo>
                  <a:close/>
                </a:path>
                <a:path w="6066790" h="1734820">
                  <a:moveTo>
                    <a:pt x="143764" y="1657985"/>
                  </a:moveTo>
                  <a:lnTo>
                    <a:pt x="0" y="1657985"/>
                  </a:lnTo>
                  <a:lnTo>
                    <a:pt x="0" y="1674876"/>
                  </a:lnTo>
                  <a:lnTo>
                    <a:pt x="61722" y="1674876"/>
                  </a:lnTo>
                  <a:lnTo>
                    <a:pt x="61722" y="1734820"/>
                  </a:lnTo>
                  <a:lnTo>
                    <a:pt x="81915" y="1734820"/>
                  </a:lnTo>
                  <a:lnTo>
                    <a:pt x="81915" y="1674876"/>
                  </a:lnTo>
                  <a:lnTo>
                    <a:pt x="143764" y="1674876"/>
                  </a:lnTo>
                  <a:lnTo>
                    <a:pt x="143764" y="1657985"/>
                  </a:lnTo>
                  <a:close/>
                </a:path>
                <a:path w="6066790" h="1734820">
                  <a:moveTo>
                    <a:pt x="308356" y="1696847"/>
                  </a:moveTo>
                  <a:lnTo>
                    <a:pt x="272288" y="1696847"/>
                  </a:lnTo>
                  <a:lnTo>
                    <a:pt x="272288" y="1668653"/>
                  </a:lnTo>
                  <a:lnTo>
                    <a:pt x="272288" y="1661160"/>
                  </a:lnTo>
                  <a:lnTo>
                    <a:pt x="279946" y="1654949"/>
                  </a:lnTo>
                  <a:lnTo>
                    <a:pt x="281012" y="1653540"/>
                  </a:lnTo>
                  <a:lnTo>
                    <a:pt x="285419" y="1647723"/>
                  </a:lnTo>
                  <a:lnTo>
                    <a:pt x="288709" y="1639468"/>
                  </a:lnTo>
                  <a:lnTo>
                    <a:pt x="289801" y="1630172"/>
                  </a:lnTo>
                  <a:lnTo>
                    <a:pt x="288861" y="1621421"/>
                  </a:lnTo>
                  <a:lnTo>
                    <a:pt x="269240" y="1597825"/>
                  </a:lnTo>
                  <a:lnTo>
                    <a:pt x="269240" y="1623060"/>
                  </a:lnTo>
                  <a:lnTo>
                    <a:pt x="269240" y="1637411"/>
                  </a:lnTo>
                  <a:lnTo>
                    <a:pt x="266319" y="1642999"/>
                  </a:lnTo>
                  <a:lnTo>
                    <a:pt x="260477" y="1647190"/>
                  </a:lnTo>
                  <a:lnTo>
                    <a:pt x="254508" y="1651381"/>
                  </a:lnTo>
                  <a:lnTo>
                    <a:pt x="252476" y="1651939"/>
                  </a:lnTo>
                  <a:lnTo>
                    <a:pt x="252476" y="1668653"/>
                  </a:lnTo>
                  <a:lnTo>
                    <a:pt x="252476" y="1696847"/>
                  </a:lnTo>
                  <a:lnTo>
                    <a:pt x="220472" y="1696847"/>
                  </a:lnTo>
                  <a:lnTo>
                    <a:pt x="220472" y="1668653"/>
                  </a:lnTo>
                  <a:lnTo>
                    <a:pt x="225806" y="1669669"/>
                  </a:lnTo>
                  <a:lnTo>
                    <a:pt x="231140" y="1670177"/>
                  </a:lnTo>
                  <a:lnTo>
                    <a:pt x="241808" y="1670177"/>
                  </a:lnTo>
                  <a:lnTo>
                    <a:pt x="247142" y="1669669"/>
                  </a:lnTo>
                  <a:lnTo>
                    <a:pt x="252476" y="1668653"/>
                  </a:lnTo>
                  <a:lnTo>
                    <a:pt x="252476" y="1651939"/>
                  </a:lnTo>
                  <a:lnTo>
                    <a:pt x="246507" y="1653540"/>
                  </a:lnTo>
                  <a:lnTo>
                    <a:pt x="226314" y="1653540"/>
                  </a:lnTo>
                  <a:lnTo>
                    <a:pt x="218313" y="1651381"/>
                  </a:lnTo>
                  <a:lnTo>
                    <a:pt x="206502" y="1643126"/>
                  </a:lnTo>
                  <a:lnTo>
                    <a:pt x="203454" y="1637411"/>
                  </a:lnTo>
                  <a:lnTo>
                    <a:pt x="203454" y="1623060"/>
                  </a:lnTo>
                  <a:lnTo>
                    <a:pt x="206502" y="1617345"/>
                  </a:lnTo>
                  <a:lnTo>
                    <a:pt x="212344" y="1613154"/>
                  </a:lnTo>
                  <a:lnTo>
                    <a:pt x="218313" y="1609090"/>
                  </a:lnTo>
                  <a:lnTo>
                    <a:pt x="226314" y="1606931"/>
                  </a:lnTo>
                  <a:lnTo>
                    <a:pt x="246634" y="1606931"/>
                  </a:lnTo>
                  <a:lnTo>
                    <a:pt x="254635" y="1609090"/>
                  </a:lnTo>
                  <a:lnTo>
                    <a:pt x="260477" y="1613154"/>
                  </a:lnTo>
                  <a:lnTo>
                    <a:pt x="266319" y="1617345"/>
                  </a:lnTo>
                  <a:lnTo>
                    <a:pt x="269240" y="1623060"/>
                  </a:lnTo>
                  <a:lnTo>
                    <a:pt x="269240" y="1597825"/>
                  </a:lnTo>
                  <a:lnTo>
                    <a:pt x="266598" y="1596301"/>
                  </a:lnTo>
                  <a:lnTo>
                    <a:pt x="257530" y="1592961"/>
                  </a:lnTo>
                  <a:lnTo>
                    <a:pt x="247497" y="1590967"/>
                  </a:lnTo>
                  <a:lnTo>
                    <a:pt x="236474" y="1590294"/>
                  </a:lnTo>
                  <a:lnTo>
                    <a:pt x="225348" y="1590967"/>
                  </a:lnTo>
                  <a:lnTo>
                    <a:pt x="186690" y="1613623"/>
                  </a:lnTo>
                  <a:lnTo>
                    <a:pt x="182880" y="1630172"/>
                  </a:lnTo>
                  <a:lnTo>
                    <a:pt x="183984" y="1639608"/>
                  </a:lnTo>
                  <a:lnTo>
                    <a:pt x="187337" y="1647913"/>
                  </a:lnTo>
                  <a:lnTo>
                    <a:pt x="192887" y="1655089"/>
                  </a:lnTo>
                  <a:lnTo>
                    <a:pt x="200660" y="1661160"/>
                  </a:lnTo>
                  <a:lnTo>
                    <a:pt x="200660" y="1696847"/>
                  </a:lnTo>
                  <a:lnTo>
                    <a:pt x="164592" y="1696847"/>
                  </a:lnTo>
                  <a:lnTo>
                    <a:pt x="164592" y="1713484"/>
                  </a:lnTo>
                  <a:lnTo>
                    <a:pt x="308356" y="1713484"/>
                  </a:lnTo>
                  <a:lnTo>
                    <a:pt x="308356" y="1696847"/>
                  </a:lnTo>
                  <a:close/>
                </a:path>
                <a:path w="6066790" h="1734820">
                  <a:moveTo>
                    <a:pt x="475488" y="1643380"/>
                  </a:moveTo>
                  <a:lnTo>
                    <a:pt x="474776" y="1631505"/>
                  </a:lnTo>
                  <a:lnTo>
                    <a:pt x="472719" y="1621104"/>
                  </a:lnTo>
                  <a:lnTo>
                    <a:pt x="469265" y="1611960"/>
                  </a:lnTo>
                  <a:lnTo>
                    <a:pt x="466077" y="1606804"/>
                  </a:lnTo>
                  <a:lnTo>
                    <a:pt x="464439" y="1604137"/>
                  </a:lnTo>
                  <a:lnTo>
                    <a:pt x="458431" y="1597812"/>
                  </a:lnTo>
                  <a:lnTo>
                    <a:pt x="455930" y="1596186"/>
                  </a:lnTo>
                  <a:lnTo>
                    <a:pt x="455930" y="1643507"/>
                  </a:lnTo>
                  <a:lnTo>
                    <a:pt x="455549" y="1651546"/>
                  </a:lnTo>
                  <a:lnTo>
                    <a:pt x="440690" y="1680210"/>
                  </a:lnTo>
                  <a:lnTo>
                    <a:pt x="428879" y="1680210"/>
                  </a:lnTo>
                  <a:lnTo>
                    <a:pt x="413766" y="1643380"/>
                  </a:lnTo>
                  <a:lnTo>
                    <a:pt x="414121" y="1635480"/>
                  </a:lnTo>
                  <a:lnTo>
                    <a:pt x="428752" y="1606804"/>
                  </a:lnTo>
                  <a:lnTo>
                    <a:pt x="441071" y="1606804"/>
                  </a:lnTo>
                  <a:lnTo>
                    <a:pt x="455930" y="1643507"/>
                  </a:lnTo>
                  <a:lnTo>
                    <a:pt x="455930" y="1596186"/>
                  </a:lnTo>
                  <a:lnTo>
                    <a:pt x="451446" y="1593265"/>
                  </a:lnTo>
                  <a:lnTo>
                    <a:pt x="443611" y="1590573"/>
                  </a:lnTo>
                  <a:lnTo>
                    <a:pt x="434848" y="1589659"/>
                  </a:lnTo>
                  <a:lnTo>
                    <a:pt x="426046" y="1590573"/>
                  </a:lnTo>
                  <a:lnTo>
                    <a:pt x="396836" y="1620989"/>
                  </a:lnTo>
                  <a:lnTo>
                    <a:pt x="394081" y="1643380"/>
                  </a:lnTo>
                  <a:lnTo>
                    <a:pt x="394766" y="1655051"/>
                  </a:lnTo>
                  <a:lnTo>
                    <a:pt x="418236" y="1693506"/>
                  </a:lnTo>
                  <a:lnTo>
                    <a:pt x="434848" y="1697101"/>
                  </a:lnTo>
                  <a:lnTo>
                    <a:pt x="443687" y="1696199"/>
                  </a:lnTo>
                  <a:lnTo>
                    <a:pt x="451561" y="1693481"/>
                  </a:lnTo>
                  <a:lnTo>
                    <a:pt x="458457" y="1689011"/>
                  </a:lnTo>
                  <a:lnTo>
                    <a:pt x="464439" y="1682750"/>
                  </a:lnTo>
                  <a:lnTo>
                    <a:pt x="465988" y="1680210"/>
                  </a:lnTo>
                  <a:lnTo>
                    <a:pt x="469265" y="1674876"/>
                  </a:lnTo>
                  <a:lnTo>
                    <a:pt x="472719" y="1665693"/>
                  </a:lnTo>
                  <a:lnTo>
                    <a:pt x="474789" y="1655203"/>
                  </a:lnTo>
                  <a:lnTo>
                    <a:pt x="475488" y="1643380"/>
                  </a:lnTo>
                  <a:close/>
                </a:path>
                <a:path w="6066790" h="1734820">
                  <a:moveTo>
                    <a:pt x="518795" y="1579753"/>
                  </a:moveTo>
                  <a:lnTo>
                    <a:pt x="498856" y="1579753"/>
                  </a:lnTo>
                  <a:lnTo>
                    <a:pt x="498856" y="1734820"/>
                  </a:lnTo>
                  <a:lnTo>
                    <a:pt x="518795" y="1734820"/>
                  </a:lnTo>
                  <a:lnTo>
                    <a:pt x="518795" y="1579753"/>
                  </a:lnTo>
                  <a:close/>
                </a:path>
                <a:path w="6066790" h="1734820">
                  <a:moveTo>
                    <a:pt x="691007" y="1630553"/>
                  </a:moveTo>
                  <a:lnTo>
                    <a:pt x="650367" y="1615821"/>
                  </a:lnTo>
                  <a:lnTo>
                    <a:pt x="635000" y="1590167"/>
                  </a:lnTo>
                  <a:lnTo>
                    <a:pt x="635000" y="1583055"/>
                  </a:lnTo>
                  <a:lnTo>
                    <a:pt x="614934" y="1583055"/>
                  </a:lnTo>
                  <a:lnTo>
                    <a:pt x="614934" y="1590167"/>
                  </a:lnTo>
                  <a:lnTo>
                    <a:pt x="613956" y="1596910"/>
                  </a:lnTo>
                  <a:lnTo>
                    <a:pt x="581380" y="1625130"/>
                  </a:lnTo>
                  <a:lnTo>
                    <a:pt x="558419" y="1630299"/>
                  </a:lnTo>
                  <a:lnTo>
                    <a:pt x="570484" y="1645539"/>
                  </a:lnTo>
                  <a:lnTo>
                    <a:pt x="610260" y="1628825"/>
                  </a:lnTo>
                  <a:lnTo>
                    <a:pt x="624967" y="1614678"/>
                  </a:lnTo>
                  <a:lnTo>
                    <a:pt x="628891" y="1619491"/>
                  </a:lnTo>
                  <a:lnTo>
                    <a:pt x="663486" y="1640611"/>
                  </a:lnTo>
                  <a:lnTo>
                    <a:pt x="680720" y="1645539"/>
                  </a:lnTo>
                  <a:lnTo>
                    <a:pt x="691007" y="1630553"/>
                  </a:lnTo>
                  <a:close/>
                </a:path>
                <a:path w="6066790" h="1734820">
                  <a:moveTo>
                    <a:pt x="696976" y="1660017"/>
                  </a:moveTo>
                  <a:lnTo>
                    <a:pt x="553212" y="1660017"/>
                  </a:lnTo>
                  <a:lnTo>
                    <a:pt x="553212" y="1677035"/>
                  </a:lnTo>
                  <a:lnTo>
                    <a:pt x="588010" y="1677035"/>
                  </a:lnTo>
                  <a:lnTo>
                    <a:pt x="588010" y="1734820"/>
                  </a:lnTo>
                  <a:lnTo>
                    <a:pt x="608330" y="1734820"/>
                  </a:lnTo>
                  <a:lnTo>
                    <a:pt x="608330" y="1677035"/>
                  </a:lnTo>
                  <a:lnTo>
                    <a:pt x="641985" y="1677035"/>
                  </a:lnTo>
                  <a:lnTo>
                    <a:pt x="641985" y="1734820"/>
                  </a:lnTo>
                  <a:lnTo>
                    <a:pt x="662305" y="1734820"/>
                  </a:lnTo>
                  <a:lnTo>
                    <a:pt x="662305" y="1677035"/>
                  </a:lnTo>
                  <a:lnTo>
                    <a:pt x="696976" y="1677035"/>
                  </a:lnTo>
                  <a:lnTo>
                    <a:pt x="696976" y="1660017"/>
                  </a:lnTo>
                  <a:close/>
                </a:path>
                <a:path w="6066790" h="1734820">
                  <a:moveTo>
                    <a:pt x="873760" y="1681099"/>
                  </a:moveTo>
                  <a:lnTo>
                    <a:pt x="840663" y="1647736"/>
                  </a:lnTo>
                  <a:lnTo>
                    <a:pt x="834136" y="1590167"/>
                  </a:lnTo>
                  <a:lnTo>
                    <a:pt x="814070" y="1590167"/>
                  </a:lnTo>
                  <a:lnTo>
                    <a:pt x="814070" y="1620647"/>
                  </a:lnTo>
                  <a:lnTo>
                    <a:pt x="813333" y="1630210"/>
                  </a:lnTo>
                  <a:lnTo>
                    <a:pt x="796099" y="1666621"/>
                  </a:lnTo>
                  <a:lnTo>
                    <a:pt x="772795" y="1685417"/>
                  </a:lnTo>
                  <a:lnTo>
                    <a:pt x="788416" y="1699006"/>
                  </a:lnTo>
                  <a:lnTo>
                    <a:pt x="799363" y="1690306"/>
                  </a:lnTo>
                  <a:lnTo>
                    <a:pt x="808964" y="1680565"/>
                  </a:lnTo>
                  <a:lnTo>
                    <a:pt x="817219" y="1669834"/>
                  </a:lnTo>
                  <a:lnTo>
                    <a:pt x="824103" y="1658112"/>
                  </a:lnTo>
                  <a:lnTo>
                    <a:pt x="830389" y="1668500"/>
                  </a:lnTo>
                  <a:lnTo>
                    <a:pt x="838403" y="1678330"/>
                  </a:lnTo>
                  <a:lnTo>
                    <a:pt x="848156" y="1687601"/>
                  </a:lnTo>
                  <a:lnTo>
                    <a:pt x="859663" y="1696339"/>
                  </a:lnTo>
                  <a:lnTo>
                    <a:pt x="873760" y="1681099"/>
                  </a:lnTo>
                  <a:close/>
                </a:path>
                <a:path w="6066790" h="1734820">
                  <a:moveTo>
                    <a:pt x="926338" y="1639316"/>
                  </a:moveTo>
                  <a:lnTo>
                    <a:pt x="902081" y="1639316"/>
                  </a:lnTo>
                  <a:lnTo>
                    <a:pt x="902081" y="1579753"/>
                  </a:lnTo>
                  <a:lnTo>
                    <a:pt x="882015" y="1579753"/>
                  </a:lnTo>
                  <a:lnTo>
                    <a:pt x="882015" y="1734820"/>
                  </a:lnTo>
                  <a:lnTo>
                    <a:pt x="902081" y="1734820"/>
                  </a:lnTo>
                  <a:lnTo>
                    <a:pt x="902081" y="1656334"/>
                  </a:lnTo>
                  <a:lnTo>
                    <a:pt x="926338" y="1656334"/>
                  </a:lnTo>
                  <a:lnTo>
                    <a:pt x="926338" y="1639316"/>
                  </a:lnTo>
                  <a:close/>
                </a:path>
                <a:path w="6066790" h="1734820">
                  <a:moveTo>
                    <a:pt x="1031367" y="1634871"/>
                  </a:moveTo>
                  <a:lnTo>
                    <a:pt x="1029411" y="1631315"/>
                  </a:lnTo>
                  <a:lnTo>
                    <a:pt x="1027684" y="1628140"/>
                  </a:lnTo>
                  <a:lnTo>
                    <a:pt x="1020445" y="1622933"/>
                  </a:lnTo>
                  <a:lnTo>
                    <a:pt x="1014514" y="1619529"/>
                  </a:lnTo>
                  <a:lnTo>
                    <a:pt x="1011174" y="1618373"/>
                  </a:lnTo>
                  <a:lnTo>
                    <a:pt x="1011174" y="1635252"/>
                  </a:lnTo>
                  <a:lnTo>
                    <a:pt x="1011174" y="1651127"/>
                  </a:lnTo>
                  <a:lnTo>
                    <a:pt x="1004443" y="1655191"/>
                  </a:lnTo>
                  <a:lnTo>
                    <a:pt x="977265" y="1655191"/>
                  </a:lnTo>
                  <a:lnTo>
                    <a:pt x="970534" y="1651127"/>
                  </a:lnTo>
                  <a:lnTo>
                    <a:pt x="970534" y="1639570"/>
                  </a:lnTo>
                  <a:lnTo>
                    <a:pt x="972185" y="1636776"/>
                  </a:lnTo>
                  <a:lnTo>
                    <a:pt x="975614" y="1634490"/>
                  </a:lnTo>
                  <a:lnTo>
                    <a:pt x="978916" y="1632331"/>
                  </a:lnTo>
                  <a:lnTo>
                    <a:pt x="983996" y="1631315"/>
                  </a:lnTo>
                  <a:lnTo>
                    <a:pt x="1004443" y="1631315"/>
                  </a:lnTo>
                  <a:lnTo>
                    <a:pt x="1011174" y="1635252"/>
                  </a:lnTo>
                  <a:lnTo>
                    <a:pt x="1011174" y="1618373"/>
                  </a:lnTo>
                  <a:lnTo>
                    <a:pt x="1007592" y="1617116"/>
                  </a:lnTo>
                  <a:lnTo>
                    <a:pt x="999705" y="1615668"/>
                  </a:lnTo>
                  <a:lnTo>
                    <a:pt x="990854" y="1615186"/>
                  </a:lnTo>
                  <a:lnTo>
                    <a:pt x="981989" y="1615668"/>
                  </a:lnTo>
                  <a:lnTo>
                    <a:pt x="950341" y="1634871"/>
                  </a:lnTo>
                  <a:lnTo>
                    <a:pt x="950404" y="1651508"/>
                  </a:lnTo>
                  <a:lnTo>
                    <a:pt x="990600" y="1671193"/>
                  </a:lnTo>
                  <a:lnTo>
                    <a:pt x="999464" y="1670697"/>
                  </a:lnTo>
                  <a:lnTo>
                    <a:pt x="1029347" y="1655191"/>
                  </a:lnTo>
                  <a:lnTo>
                    <a:pt x="1031367" y="1651508"/>
                  </a:lnTo>
                  <a:lnTo>
                    <a:pt x="1031367" y="1634871"/>
                  </a:lnTo>
                  <a:close/>
                </a:path>
                <a:path w="6066790" h="1734820">
                  <a:moveTo>
                    <a:pt x="1037844" y="1593469"/>
                  </a:moveTo>
                  <a:lnTo>
                    <a:pt x="1000506" y="1593469"/>
                  </a:lnTo>
                  <a:lnTo>
                    <a:pt x="1000506" y="1577594"/>
                  </a:lnTo>
                  <a:lnTo>
                    <a:pt x="980313" y="1577594"/>
                  </a:lnTo>
                  <a:lnTo>
                    <a:pt x="980313" y="1593469"/>
                  </a:lnTo>
                  <a:lnTo>
                    <a:pt x="942848" y="1593469"/>
                  </a:lnTo>
                  <a:lnTo>
                    <a:pt x="942848" y="1609598"/>
                  </a:lnTo>
                  <a:lnTo>
                    <a:pt x="1037844" y="1609598"/>
                  </a:lnTo>
                  <a:lnTo>
                    <a:pt x="1037844" y="1593469"/>
                  </a:lnTo>
                  <a:close/>
                </a:path>
                <a:path w="6066790" h="1734820">
                  <a:moveTo>
                    <a:pt x="1069213" y="1705102"/>
                  </a:moveTo>
                  <a:lnTo>
                    <a:pt x="1068349" y="1698536"/>
                  </a:lnTo>
                  <a:lnTo>
                    <a:pt x="1065796" y="1692719"/>
                  </a:lnTo>
                  <a:lnTo>
                    <a:pt x="1065098" y="1691894"/>
                  </a:lnTo>
                  <a:lnTo>
                    <a:pt x="1061542" y="1687677"/>
                  </a:lnTo>
                  <a:lnTo>
                    <a:pt x="1055624" y="1683385"/>
                  </a:lnTo>
                  <a:lnTo>
                    <a:pt x="1048385" y="1680121"/>
                  </a:lnTo>
                  <a:lnTo>
                    <a:pt x="1048385" y="1705102"/>
                  </a:lnTo>
                  <a:lnTo>
                    <a:pt x="1046454" y="1710944"/>
                  </a:lnTo>
                  <a:lnTo>
                    <a:pt x="1040663" y="1715109"/>
                  </a:lnTo>
                  <a:lnTo>
                    <a:pt x="1031024" y="1717611"/>
                  </a:lnTo>
                  <a:lnTo>
                    <a:pt x="1017524" y="1718437"/>
                  </a:lnTo>
                  <a:lnTo>
                    <a:pt x="1004011" y="1717611"/>
                  </a:lnTo>
                  <a:lnTo>
                    <a:pt x="994371" y="1715109"/>
                  </a:lnTo>
                  <a:lnTo>
                    <a:pt x="988580" y="1710944"/>
                  </a:lnTo>
                  <a:lnTo>
                    <a:pt x="986663" y="1705102"/>
                  </a:lnTo>
                  <a:lnTo>
                    <a:pt x="988580" y="1699348"/>
                  </a:lnTo>
                  <a:lnTo>
                    <a:pt x="994371" y="1695221"/>
                  </a:lnTo>
                  <a:lnTo>
                    <a:pt x="1004011" y="1692732"/>
                  </a:lnTo>
                  <a:lnTo>
                    <a:pt x="1017524" y="1691894"/>
                  </a:lnTo>
                  <a:lnTo>
                    <a:pt x="1031024" y="1692732"/>
                  </a:lnTo>
                  <a:lnTo>
                    <a:pt x="1040663" y="1695221"/>
                  </a:lnTo>
                  <a:lnTo>
                    <a:pt x="1046454" y="1699348"/>
                  </a:lnTo>
                  <a:lnTo>
                    <a:pt x="1048385" y="1705102"/>
                  </a:lnTo>
                  <a:lnTo>
                    <a:pt x="1048385" y="1680121"/>
                  </a:lnTo>
                  <a:lnTo>
                    <a:pt x="1048092" y="1679981"/>
                  </a:lnTo>
                  <a:lnTo>
                    <a:pt x="1039241" y="1677568"/>
                  </a:lnTo>
                  <a:lnTo>
                    <a:pt x="1029042" y="1676120"/>
                  </a:lnTo>
                  <a:lnTo>
                    <a:pt x="1017524" y="1675638"/>
                  </a:lnTo>
                  <a:lnTo>
                    <a:pt x="1005941" y="1676120"/>
                  </a:lnTo>
                  <a:lnTo>
                    <a:pt x="969238" y="1692833"/>
                  </a:lnTo>
                  <a:lnTo>
                    <a:pt x="965835" y="1705102"/>
                  </a:lnTo>
                  <a:lnTo>
                    <a:pt x="966571" y="1710944"/>
                  </a:lnTo>
                  <a:lnTo>
                    <a:pt x="1005890" y="1734324"/>
                  </a:lnTo>
                  <a:lnTo>
                    <a:pt x="1017524" y="1734820"/>
                  </a:lnTo>
                  <a:lnTo>
                    <a:pt x="1029131" y="1734324"/>
                  </a:lnTo>
                  <a:lnTo>
                    <a:pt x="1065047" y="1718437"/>
                  </a:lnTo>
                  <a:lnTo>
                    <a:pt x="1065745" y="1717611"/>
                  </a:lnTo>
                  <a:lnTo>
                    <a:pt x="1065847" y="1717446"/>
                  </a:lnTo>
                  <a:lnTo>
                    <a:pt x="1068349" y="1711706"/>
                  </a:lnTo>
                  <a:lnTo>
                    <a:pt x="1069213" y="1705102"/>
                  </a:lnTo>
                  <a:close/>
                </a:path>
                <a:path w="6066790" h="1734820">
                  <a:moveTo>
                    <a:pt x="1090168" y="1624330"/>
                  </a:moveTo>
                  <a:lnTo>
                    <a:pt x="1066673" y="1624330"/>
                  </a:lnTo>
                  <a:lnTo>
                    <a:pt x="1066673" y="1579753"/>
                  </a:lnTo>
                  <a:lnTo>
                    <a:pt x="1046480" y="1579753"/>
                  </a:lnTo>
                  <a:lnTo>
                    <a:pt x="1046480" y="1675257"/>
                  </a:lnTo>
                  <a:lnTo>
                    <a:pt x="1066673" y="1675257"/>
                  </a:lnTo>
                  <a:lnTo>
                    <a:pt x="1066673" y="1641348"/>
                  </a:lnTo>
                  <a:lnTo>
                    <a:pt x="1090168" y="1641348"/>
                  </a:lnTo>
                  <a:lnTo>
                    <a:pt x="1090168" y="1624330"/>
                  </a:lnTo>
                  <a:close/>
                </a:path>
                <a:path w="6066790" h="1734820">
                  <a:moveTo>
                    <a:pt x="1929384" y="1371981"/>
                  </a:moveTo>
                  <a:lnTo>
                    <a:pt x="1929117" y="1370457"/>
                  </a:lnTo>
                  <a:lnTo>
                    <a:pt x="1927860" y="1367663"/>
                  </a:lnTo>
                  <a:lnTo>
                    <a:pt x="1927098" y="1366393"/>
                  </a:lnTo>
                  <a:lnTo>
                    <a:pt x="1925942" y="1365377"/>
                  </a:lnTo>
                  <a:lnTo>
                    <a:pt x="1924939" y="1364361"/>
                  </a:lnTo>
                  <a:lnTo>
                    <a:pt x="1923796" y="1363472"/>
                  </a:lnTo>
                  <a:lnTo>
                    <a:pt x="1922272" y="1362964"/>
                  </a:lnTo>
                  <a:lnTo>
                    <a:pt x="1920875" y="1362329"/>
                  </a:lnTo>
                  <a:lnTo>
                    <a:pt x="1919351" y="1361948"/>
                  </a:lnTo>
                  <a:lnTo>
                    <a:pt x="1917700" y="1361948"/>
                  </a:lnTo>
                  <a:lnTo>
                    <a:pt x="1916049" y="1361948"/>
                  </a:lnTo>
                  <a:lnTo>
                    <a:pt x="1914525" y="1362329"/>
                  </a:lnTo>
                  <a:lnTo>
                    <a:pt x="1913115" y="1362964"/>
                  </a:lnTo>
                  <a:lnTo>
                    <a:pt x="1911731" y="1363472"/>
                  </a:lnTo>
                  <a:lnTo>
                    <a:pt x="1906003" y="1371981"/>
                  </a:lnTo>
                  <a:lnTo>
                    <a:pt x="1906003" y="1375283"/>
                  </a:lnTo>
                  <a:lnTo>
                    <a:pt x="1916049" y="1385316"/>
                  </a:lnTo>
                  <a:lnTo>
                    <a:pt x="1919351" y="1385316"/>
                  </a:lnTo>
                  <a:lnTo>
                    <a:pt x="1920875" y="1385062"/>
                  </a:lnTo>
                  <a:lnTo>
                    <a:pt x="1922272" y="1384427"/>
                  </a:lnTo>
                  <a:lnTo>
                    <a:pt x="1923796" y="1383792"/>
                  </a:lnTo>
                  <a:lnTo>
                    <a:pt x="1924939" y="1382903"/>
                  </a:lnTo>
                  <a:lnTo>
                    <a:pt x="1925942" y="1381887"/>
                  </a:lnTo>
                  <a:lnTo>
                    <a:pt x="1927098" y="1380871"/>
                  </a:lnTo>
                  <a:lnTo>
                    <a:pt x="1927860" y="1379601"/>
                  </a:lnTo>
                  <a:lnTo>
                    <a:pt x="1929117" y="1376807"/>
                  </a:lnTo>
                  <a:lnTo>
                    <a:pt x="1929384" y="1375283"/>
                  </a:lnTo>
                  <a:lnTo>
                    <a:pt x="1929384" y="1371981"/>
                  </a:lnTo>
                  <a:close/>
                </a:path>
                <a:path w="6066790" h="1734820">
                  <a:moveTo>
                    <a:pt x="1929384" y="494030"/>
                  </a:moveTo>
                  <a:lnTo>
                    <a:pt x="1922272" y="485013"/>
                  </a:lnTo>
                  <a:lnTo>
                    <a:pt x="1920875" y="484378"/>
                  </a:lnTo>
                  <a:lnTo>
                    <a:pt x="1919351" y="483997"/>
                  </a:lnTo>
                  <a:lnTo>
                    <a:pt x="1917700" y="483997"/>
                  </a:lnTo>
                  <a:lnTo>
                    <a:pt x="1916049" y="483997"/>
                  </a:lnTo>
                  <a:lnTo>
                    <a:pt x="1906003" y="494030"/>
                  </a:lnTo>
                  <a:lnTo>
                    <a:pt x="1906003" y="497332"/>
                  </a:lnTo>
                  <a:lnTo>
                    <a:pt x="1906397" y="498856"/>
                  </a:lnTo>
                  <a:lnTo>
                    <a:pt x="1907032" y="500253"/>
                  </a:lnTo>
                  <a:lnTo>
                    <a:pt x="1907654" y="501777"/>
                  </a:lnTo>
                  <a:lnTo>
                    <a:pt x="1916049" y="507365"/>
                  </a:lnTo>
                  <a:lnTo>
                    <a:pt x="1919351" y="507365"/>
                  </a:lnTo>
                  <a:lnTo>
                    <a:pt x="1920875" y="507111"/>
                  </a:lnTo>
                  <a:lnTo>
                    <a:pt x="1922272" y="506476"/>
                  </a:lnTo>
                  <a:lnTo>
                    <a:pt x="1923796" y="505841"/>
                  </a:lnTo>
                  <a:lnTo>
                    <a:pt x="1924939" y="505079"/>
                  </a:lnTo>
                  <a:lnTo>
                    <a:pt x="1925942" y="503936"/>
                  </a:lnTo>
                  <a:lnTo>
                    <a:pt x="1927098" y="502920"/>
                  </a:lnTo>
                  <a:lnTo>
                    <a:pt x="1927860" y="501777"/>
                  </a:lnTo>
                  <a:lnTo>
                    <a:pt x="1928495" y="500253"/>
                  </a:lnTo>
                  <a:lnTo>
                    <a:pt x="1929117" y="498856"/>
                  </a:lnTo>
                  <a:lnTo>
                    <a:pt x="1929384" y="497332"/>
                  </a:lnTo>
                  <a:lnTo>
                    <a:pt x="1929384" y="494030"/>
                  </a:lnTo>
                  <a:close/>
                </a:path>
                <a:path w="6066790" h="1734820">
                  <a:moveTo>
                    <a:pt x="1929384" y="311150"/>
                  </a:moveTo>
                  <a:lnTo>
                    <a:pt x="1922272" y="302133"/>
                  </a:lnTo>
                  <a:lnTo>
                    <a:pt x="1920875" y="301498"/>
                  </a:lnTo>
                  <a:lnTo>
                    <a:pt x="1919351" y="301117"/>
                  </a:lnTo>
                  <a:lnTo>
                    <a:pt x="1917700" y="301117"/>
                  </a:lnTo>
                  <a:lnTo>
                    <a:pt x="1916049" y="301117"/>
                  </a:lnTo>
                  <a:lnTo>
                    <a:pt x="1906003" y="311150"/>
                  </a:lnTo>
                  <a:lnTo>
                    <a:pt x="1906003" y="314452"/>
                  </a:lnTo>
                  <a:lnTo>
                    <a:pt x="1906397" y="315976"/>
                  </a:lnTo>
                  <a:lnTo>
                    <a:pt x="1907032" y="317373"/>
                  </a:lnTo>
                  <a:lnTo>
                    <a:pt x="1907654" y="318897"/>
                  </a:lnTo>
                  <a:lnTo>
                    <a:pt x="1916049" y="324485"/>
                  </a:lnTo>
                  <a:lnTo>
                    <a:pt x="1919351" y="324485"/>
                  </a:lnTo>
                  <a:lnTo>
                    <a:pt x="1920875" y="324231"/>
                  </a:lnTo>
                  <a:lnTo>
                    <a:pt x="1922272" y="323596"/>
                  </a:lnTo>
                  <a:lnTo>
                    <a:pt x="1923796" y="322961"/>
                  </a:lnTo>
                  <a:lnTo>
                    <a:pt x="1924939" y="322199"/>
                  </a:lnTo>
                  <a:lnTo>
                    <a:pt x="1925942" y="321056"/>
                  </a:lnTo>
                  <a:lnTo>
                    <a:pt x="1927098" y="320040"/>
                  </a:lnTo>
                  <a:lnTo>
                    <a:pt x="1927860" y="318897"/>
                  </a:lnTo>
                  <a:lnTo>
                    <a:pt x="1928495" y="317373"/>
                  </a:lnTo>
                  <a:lnTo>
                    <a:pt x="1929117" y="315976"/>
                  </a:lnTo>
                  <a:lnTo>
                    <a:pt x="1929384" y="314452"/>
                  </a:lnTo>
                  <a:lnTo>
                    <a:pt x="1929384" y="311150"/>
                  </a:lnTo>
                  <a:close/>
                </a:path>
                <a:path w="6066790" h="1734820">
                  <a:moveTo>
                    <a:pt x="1929384" y="128270"/>
                  </a:moveTo>
                  <a:lnTo>
                    <a:pt x="1922272" y="119253"/>
                  </a:lnTo>
                  <a:lnTo>
                    <a:pt x="1920875" y="118618"/>
                  </a:lnTo>
                  <a:lnTo>
                    <a:pt x="1919351" y="118237"/>
                  </a:lnTo>
                  <a:lnTo>
                    <a:pt x="1917700" y="118237"/>
                  </a:lnTo>
                  <a:lnTo>
                    <a:pt x="1916049" y="118237"/>
                  </a:lnTo>
                  <a:lnTo>
                    <a:pt x="1906003" y="128270"/>
                  </a:lnTo>
                  <a:lnTo>
                    <a:pt x="1906003" y="131584"/>
                  </a:lnTo>
                  <a:lnTo>
                    <a:pt x="1906397" y="133108"/>
                  </a:lnTo>
                  <a:lnTo>
                    <a:pt x="1907032" y="134493"/>
                  </a:lnTo>
                  <a:lnTo>
                    <a:pt x="1907654" y="136017"/>
                  </a:lnTo>
                  <a:lnTo>
                    <a:pt x="1916049" y="141605"/>
                  </a:lnTo>
                  <a:lnTo>
                    <a:pt x="1919351" y="141605"/>
                  </a:lnTo>
                  <a:lnTo>
                    <a:pt x="1920875" y="141351"/>
                  </a:lnTo>
                  <a:lnTo>
                    <a:pt x="1922272" y="140716"/>
                  </a:lnTo>
                  <a:lnTo>
                    <a:pt x="1923796" y="140081"/>
                  </a:lnTo>
                  <a:lnTo>
                    <a:pt x="1924939" y="139319"/>
                  </a:lnTo>
                  <a:lnTo>
                    <a:pt x="1925942" y="138176"/>
                  </a:lnTo>
                  <a:lnTo>
                    <a:pt x="1927098" y="137160"/>
                  </a:lnTo>
                  <a:lnTo>
                    <a:pt x="1927860" y="136017"/>
                  </a:lnTo>
                  <a:lnTo>
                    <a:pt x="1928495" y="134493"/>
                  </a:lnTo>
                  <a:lnTo>
                    <a:pt x="1929117" y="133108"/>
                  </a:lnTo>
                  <a:lnTo>
                    <a:pt x="1929384" y="131584"/>
                  </a:lnTo>
                  <a:lnTo>
                    <a:pt x="1929384" y="128270"/>
                  </a:lnTo>
                  <a:close/>
                </a:path>
                <a:path w="6066790" h="1734820">
                  <a:moveTo>
                    <a:pt x="5448300" y="5969"/>
                  </a:moveTo>
                  <a:lnTo>
                    <a:pt x="5447538" y="4064"/>
                  </a:lnTo>
                  <a:lnTo>
                    <a:pt x="5444236" y="762"/>
                  </a:lnTo>
                  <a:lnTo>
                    <a:pt x="5442331" y="0"/>
                  </a:lnTo>
                  <a:lnTo>
                    <a:pt x="5440172" y="0"/>
                  </a:lnTo>
                  <a:lnTo>
                    <a:pt x="5438013" y="0"/>
                  </a:lnTo>
                  <a:lnTo>
                    <a:pt x="5436108" y="762"/>
                  </a:lnTo>
                  <a:lnTo>
                    <a:pt x="5432806" y="4064"/>
                  </a:lnTo>
                  <a:lnTo>
                    <a:pt x="5431917" y="5969"/>
                  </a:lnTo>
                  <a:lnTo>
                    <a:pt x="5431917" y="10668"/>
                  </a:lnTo>
                  <a:lnTo>
                    <a:pt x="5432806" y="12573"/>
                  </a:lnTo>
                  <a:lnTo>
                    <a:pt x="5434330" y="14224"/>
                  </a:lnTo>
                  <a:lnTo>
                    <a:pt x="5435981" y="15748"/>
                  </a:lnTo>
                  <a:lnTo>
                    <a:pt x="5437886" y="16637"/>
                  </a:lnTo>
                  <a:lnTo>
                    <a:pt x="5442331" y="16637"/>
                  </a:lnTo>
                  <a:lnTo>
                    <a:pt x="5444363" y="15748"/>
                  </a:lnTo>
                  <a:lnTo>
                    <a:pt x="5445887" y="14097"/>
                  </a:lnTo>
                  <a:lnTo>
                    <a:pt x="5447538" y="12446"/>
                  </a:lnTo>
                  <a:lnTo>
                    <a:pt x="5448300" y="10541"/>
                  </a:lnTo>
                  <a:lnTo>
                    <a:pt x="5448300" y="5969"/>
                  </a:lnTo>
                  <a:close/>
                </a:path>
                <a:path w="6066790" h="1734820">
                  <a:moveTo>
                    <a:pt x="5520055" y="257810"/>
                  </a:moveTo>
                  <a:lnTo>
                    <a:pt x="5442331" y="257810"/>
                  </a:lnTo>
                  <a:lnTo>
                    <a:pt x="5442331" y="267589"/>
                  </a:lnTo>
                  <a:lnTo>
                    <a:pt x="5520055" y="267589"/>
                  </a:lnTo>
                  <a:lnTo>
                    <a:pt x="5520055" y="257810"/>
                  </a:lnTo>
                  <a:close/>
                </a:path>
                <a:path w="6066790" h="1734820">
                  <a:moveTo>
                    <a:pt x="5526024" y="327152"/>
                  </a:moveTo>
                  <a:lnTo>
                    <a:pt x="5525389" y="319151"/>
                  </a:lnTo>
                  <a:lnTo>
                    <a:pt x="5525262" y="317500"/>
                  </a:lnTo>
                  <a:lnTo>
                    <a:pt x="5519293" y="318516"/>
                  </a:lnTo>
                  <a:lnTo>
                    <a:pt x="5511800" y="319151"/>
                  </a:lnTo>
                  <a:lnTo>
                    <a:pt x="5502910" y="319151"/>
                  </a:lnTo>
                  <a:lnTo>
                    <a:pt x="5504688" y="274066"/>
                  </a:lnTo>
                  <a:lnTo>
                    <a:pt x="5493893" y="274066"/>
                  </a:lnTo>
                  <a:lnTo>
                    <a:pt x="5492496" y="319278"/>
                  </a:lnTo>
                  <a:lnTo>
                    <a:pt x="5468874" y="319278"/>
                  </a:lnTo>
                  <a:lnTo>
                    <a:pt x="5467477" y="274066"/>
                  </a:lnTo>
                  <a:lnTo>
                    <a:pt x="5456682" y="274066"/>
                  </a:lnTo>
                  <a:lnTo>
                    <a:pt x="5458333" y="319278"/>
                  </a:lnTo>
                  <a:lnTo>
                    <a:pt x="5438902" y="319278"/>
                  </a:lnTo>
                  <a:lnTo>
                    <a:pt x="5438902" y="329057"/>
                  </a:lnTo>
                  <a:lnTo>
                    <a:pt x="5500370" y="329057"/>
                  </a:lnTo>
                  <a:lnTo>
                    <a:pt x="5508104" y="328942"/>
                  </a:lnTo>
                  <a:lnTo>
                    <a:pt x="5514949" y="328587"/>
                  </a:lnTo>
                  <a:lnTo>
                    <a:pt x="5520918" y="327990"/>
                  </a:lnTo>
                  <a:lnTo>
                    <a:pt x="5526024" y="327152"/>
                  </a:lnTo>
                  <a:close/>
                </a:path>
                <a:path w="6066790" h="1734820">
                  <a:moveTo>
                    <a:pt x="5552440" y="250444"/>
                  </a:moveTo>
                  <a:lnTo>
                    <a:pt x="5541264" y="250444"/>
                  </a:lnTo>
                  <a:lnTo>
                    <a:pt x="5541264" y="276733"/>
                  </a:lnTo>
                  <a:lnTo>
                    <a:pt x="5515991" y="276733"/>
                  </a:lnTo>
                  <a:lnTo>
                    <a:pt x="5515991" y="286131"/>
                  </a:lnTo>
                  <a:lnTo>
                    <a:pt x="5541264" y="286131"/>
                  </a:lnTo>
                  <a:lnTo>
                    <a:pt x="5541264" y="299847"/>
                  </a:lnTo>
                  <a:lnTo>
                    <a:pt x="5515991" y="299847"/>
                  </a:lnTo>
                  <a:lnTo>
                    <a:pt x="5515991" y="309372"/>
                  </a:lnTo>
                  <a:lnTo>
                    <a:pt x="5541264" y="309372"/>
                  </a:lnTo>
                  <a:lnTo>
                    <a:pt x="5541264" y="335788"/>
                  </a:lnTo>
                  <a:lnTo>
                    <a:pt x="5552440" y="335788"/>
                  </a:lnTo>
                  <a:lnTo>
                    <a:pt x="5552440" y="250444"/>
                  </a:lnTo>
                  <a:close/>
                </a:path>
                <a:path w="6066790" h="1734820">
                  <a:moveTo>
                    <a:pt x="5555107" y="358521"/>
                  </a:moveTo>
                  <a:lnTo>
                    <a:pt x="5551043" y="351917"/>
                  </a:lnTo>
                  <a:lnTo>
                    <a:pt x="5546331" y="349123"/>
                  </a:lnTo>
                  <a:lnTo>
                    <a:pt x="5543423" y="347395"/>
                  </a:lnTo>
                  <a:lnTo>
                    <a:pt x="5543423" y="361188"/>
                  </a:lnTo>
                  <a:lnTo>
                    <a:pt x="5543423" y="371856"/>
                  </a:lnTo>
                  <a:lnTo>
                    <a:pt x="5540375" y="376047"/>
                  </a:lnTo>
                  <a:lnTo>
                    <a:pt x="5507990" y="383794"/>
                  </a:lnTo>
                  <a:lnTo>
                    <a:pt x="5500001" y="383514"/>
                  </a:lnTo>
                  <a:lnTo>
                    <a:pt x="5472684" y="371856"/>
                  </a:lnTo>
                  <a:lnTo>
                    <a:pt x="5472684" y="361188"/>
                  </a:lnTo>
                  <a:lnTo>
                    <a:pt x="5507990" y="349123"/>
                  </a:lnTo>
                  <a:lnTo>
                    <a:pt x="5515965" y="349415"/>
                  </a:lnTo>
                  <a:lnTo>
                    <a:pt x="5543423" y="361188"/>
                  </a:lnTo>
                  <a:lnTo>
                    <a:pt x="5543423" y="347395"/>
                  </a:lnTo>
                  <a:lnTo>
                    <a:pt x="5507990" y="339598"/>
                  </a:lnTo>
                  <a:lnTo>
                    <a:pt x="5497144" y="340080"/>
                  </a:lnTo>
                  <a:lnTo>
                    <a:pt x="5460873" y="358521"/>
                  </a:lnTo>
                  <a:lnTo>
                    <a:pt x="5460873" y="374523"/>
                  </a:lnTo>
                  <a:lnTo>
                    <a:pt x="5497246" y="393001"/>
                  </a:lnTo>
                  <a:lnTo>
                    <a:pt x="5507990" y="393446"/>
                  </a:lnTo>
                  <a:lnTo>
                    <a:pt x="5518594" y="393001"/>
                  </a:lnTo>
                  <a:lnTo>
                    <a:pt x="5527954" y="391629"/>
                  </a:lnTo>
                  <a:lnTo>
                    <a:pt x="5536019" y="389331"/>
                  </a:lnTo>
                  <a:lnTo>
                    <a:pt x="5542788" y="386080"/>
                  </a:lnTo>
                  <a:lnTo>
                    <a:pt x="5546598" y="383794"/>
                  </a:lnTo>
                  <a:lnTo>
                    <a:pt x="5551043" y="381127"/>
                  </a:lnTo>
                  <a:lnTo>
                    <a:pt x="5555107" y="374523"/>
                  </a:lnTo>
                  <a:lnTo>
                    <a:pt x="5555107" y="358521"/>
                  </a:lnTo>
                  <a:close/>
                </a:path>
                <a:path w="6066790" h="1734820">
                  <a:moveTo>
                    <a:pt x="5661787" y="263271"/>
                  </a:moveTo>
                  <a:lnTo>
                    <a:pt x="5594731" y="263271"/>
                  </a:lnTo>
                  <a:lnTo>
                    <a:pt x="5594731" y="273177"/>
                  </a:lnTo>
                  <a:lnTo>
                    <a:pt x="5649976" y="273177"/>
                  </a:lnTo>
                  <a:lnTo>
                    <a:pt x="5647512" y="286258"/>
                  </a:lnTo>
                  <a:lnTo>
                    <a:pt x="5629021" y="320929"/>
                  </a:lnTo>
                  <a:lnTo>
                    <a:pt x="5599658" y="345782"/>
                  </a:lnTo>
                  <a:lnTo>
                    <a:pt x="5588635" y="351155"/>
                  </a:lnTo>
                  <a:lnTo>
                    <a:pt x="5597271" y="360045"/>
                  </a:lnTo>
                  <a:lnTo>
                    <a:pt x="5624881" y="340639"/>
                  </a:lnTo>
                  <a:lnTo>
                    <a:pt x="5644858" y="318046"/>
                  </a:lnTo>
                  <a:lnTo>
                    <a:pt x="5657164" y="292252"/>
                  </a:lnTo>
                  <a:lnTo>
                    <a:pt x="5661787" y="263271"/>
                  </a:lnTo>
                  <a:close/>
                </a:path>
                <a:path w="6066790" h="1734820">
                  <a:moveTo>
                    <a:pt x="5722874" y="309626"/>
                  </a:moveTo>
                  <a:lnTo>
                    <a:pt x="5697220" y="309626"/>
                  </a:lnTo>
                  <a:lnTo>
                    <a:pt x="5697220" y="250444"/>
                  </a:lnTo>
                  <a:lnTo>
                    <a:pt x="5686044" y="250444"/>
                  </a:lnTo>
                  <a:lnTo>
                    <a:pt x="5686044" y="394081"/>
                  </a:lnTo>
                  <a:lnTo>
                    <a:pt x="5697220" y="394081"/>
                  </a:lnTo>
                  <a:lnTo>
                    <a:pt x="5697220" y="319532"/>
                  </a:lnTo>
                  <a:lnTo>
                    <a:pt x="5722874" y="319532"/>
                  </a:lnTo>
                  <a:lnTo>
                    <a:pt x="5722874" y="309626"/>
                  </a:lnTo>
                  <a:close/>
                </a:path>
                <a:path w="6066790" h="1734820">
                  <a:moveTo>
                    <a:pt x="5880989" y="323342"/>
                  </a:moveTo>
                  <a:lnTo>
                    <a:pt x="5851156" y="295783"/>
                  </a:lnTo>
                  <a:lnTo>
                    <a:pt x="5844286" y="273685"/>
                  </a:lnTo>
                  <a:lnTo>
                    <a:pt x="5844286" y="268351"/>
                  </a:lnTo>
                  <a:lnTo>
                    <a:pt x="5876417" y="268351"/>
                  </a:lnTo>
                  <a:lnTo>
                    <a:pt x="5876417" y="258191"/>
                  </a:lnTo>
                  <a:lnTo>
                    <a:pt x="5800852" y="258191"/>
                  </a:lnTo>
                  <a:lnTo>
                    <a:pt x="5800852" y="268351"/>
                  </a:lnTo>
                  <a:lnTo>
                    <a:pt x="5833364" y="268351"/>
                  </a:lnTo>
                  <a:lnTo>
                    <a:pt x="5833364" y="273685"/>
                  </a:lnTo>
                  <a:lnTo>
                    <a:pt x="5816841" y="311442"/>
                  </a:lnTo>
                  <a:lnTo>
                    <a:pt x="5796153" y="327406"/>
                  </a:lnTo>
                  <a:lnTo>
                    <a:pt x="5804027" y="335153"/>
                  </a:lnTo>
                  <a:lnTo>
                    <a:pt x="5833516" y="306070"/>
                  </a:lnTo>
                  <a:lnTo>
                    <a:pt x="5839206" y="295783"/>
                  </a:lnTo>
                  <a:lnTo>
                    <a:pt x="5841873" y="301371"/>
                  </a:lnTo>
                  <a:lnTo>
                    <a:pt x="5873496" y="331343"/>
                  </a:lnTo>
                  <a:lnTo>
                    <a:pt x="5880989" y="323342"/>
                  </a:lnTo>
                  <a:close/>
                </a:path>
                <a:path w="6066790" h="1734820">
                  <a:moveTo>
                    <a:pt x="5909564" y="250444"/>
                  </a:moveTo>
                  <a:lnTo>
                    <a:pt x="5898515" y="250444"/>
                  </a:lnTo>
                  <a:lnTo>
                    <a:pt x="5898515" y="352552"/>
                  </a:lnTo>
                  <a:lnTo>
                    <a:pt x="5909564" y="352552"/>
                  </a:lnTo>
                  <a:lnTo>
                    <a:pt x="5909564" y="250444"/>
                  </a:lnTo>
                  <a:close/>
                </a:path>
                <a:path w="6066790" h="1734820">
                  <a:moveTo>
                    <a:pt x="5913501" y="379603"/>
                  </a:moveTo>
                  <a:lnTo>
                    <a:pt x="5832348" y="379603"/>
                  </a:lnTo>
                  <a:lnTo>
                    <a:pt x="5832348" y="342392"/>
                  </a:lnTo>
                  <a:lnTo>
                    <a:pt x="5821172" y="342392"/>
                  </a:lnTo>
                  <a:lnTo>
                    <a:pt x="5821172" y="389382"/>
                  </a:lnTo>
                  <a:lnTo>
                    <a:pt x="5913501" y="389382"/>
                  </a:lnTo>
                  <a:lnTo>
                    <a:pt x="5913501" y="379603"/>
                  </a:lnTo>
                  <a:close/>
                </a:path>
                <a:path w="6066790" h="1734820">
                  <a:moveTo>
                    <a:pt x="6013450" y="302260"/>
                  </a:moveTo>
                  <a:lnTo>
                    <a:pt x="6010529" y="296545"/>
                  </a:lnTo>
                  <a:lnTo>
                    <a:pt x="6007824" y="294386"/>
                  </a:lnTo>
                  <a:lnTo>
                    <a:pt x="6004814" y="291973"/>
                  </a:lnTo>
                  <a:lnTo>
                    <a:pt x="6003036" y="290626"/>
                  </a:lnTo>
                  <a:lnTo>
                    <a:pt x="6003036" y="304800"/>
                  </a:lnTo>
                  <a:lnTo>
                    <a:pt x="6003036" y="313309"/>
                  </a:lnTo>
                  <a:lnTo>
                    <a:pt x="6001004" y="316865"/>
                  </a:lnTo>
                  <a:lnTo>
                    <a:pt x="5997067" y="319659"/>
                  </a:lnTo>
                  <a:lnTo>
                    <a:pt x="5993003" y="322453"/>
                  </a:lnTo>
                  <a:lnTo>
                    <a:pt x="5988050" y="323723"/>
                  </a:lnTo>
                  <a:lnTo>
                    <a:pt x="5976366" y="323723"/>
                  </a:lnTo>
                  <a:lnTo>
                    <a:pt x="5971540" y="322453"/>
                  </a:lnTo>
                  <a:lnTo>
                    <a:pt x="5967476" y="319659"/>
                  </a:lnTo>
                  <a:lnTo>
                    <a:pt x="5963539" y="316865"/>
                  </a:lnTo>
                  <a:lnTo>
                    <a:pt x="5961507" y="313309"/>
                  </a:lnTo>
                  <a:lnTo>
                    <a:pt x="5961507" y="304800"/>
                  </a:lnTo>
                  <a:lnTo>
                    <a:pt x="5963412" y="301244"/>
                  </a:lnTo>
                  <a:lnTo>
                    <a:pt x="5967476" y="298577"/>
                  </a:lnTo>
                  <a:lnTo>
                    <a:pt x="5971413" y="295783"/>
                  </a:lnTo>
                  <a:lnTo>
                    <a:pt x="5976366" y="294386"/>
                  </a:lnTo>
                  <a:lnTo>
                    <a:pt x="5987923" y="294386"/>
                  </a:lnTo>
                  <a:lnTo>
                    <a:pt x="5992876" y="295783"/>
                  </a:lnTo>
                  <a:lnTo>
                    <a:pt x="5996940" y="298577"/>
                  </a:lnTo>
                  <a:lnTo>
                    <a:pt x="6001004" y="301244"/>
                  </a:lnTo>
                  <a:lnTo>
                    <a:pt x="6003036" y="304800"/>
                  </a:lnTo>
                  <a:lnTo>
                    <a:pt x="6003036" y="290626"/>
                  </a:lnTo>
                  <a:lnTo>
                    <a:pt x="5998972" y="287528"/>
                  </a:lnTo>
                  <a:lnTo>
                    <a:pt x="5991479" y="285242"/>
                  </a:lnTo>
                  <a:lnTo>
                    <a:pt x="5972810" y="285242"/>
                  </a:lnTo>
                  <a:lnTo>
                    <a:pt x="5965317" y="287528"/>
                  </a:lnTo>
                  <a:lnTo>
                    <a:pt x="5953760" y="296545"/>
                  </a:lnTo>
                  <a:lnTo>
                    <a:pt x="5950966" y="302260"/>
                  </a:lnTo>
                  <a:lnTo>
                    <a:pt x="5950966" y="315976"/>
                  </a:lnTo>
                  <a:lnTo>
                    <a:pt x="5953760" y="321691"/>
                  </a:lnTo>
                  <a:lnTo>
                    <a:pt x="5965190" y="330835"/>
                  </a:lnTo>
                  <a:lnTo>
                    <a:pt x="5972810" y="333121"/>
                  </a:lnTo>
                  <a:lnTo>
                    <a:pt x="5991606" y="333121"/>
                  </a:lnTo>
                  <a:lnTo>
                    <a:pt x="5999226" y="330835"/>
                  </a:lnTo>
                  <a:lnTo>
                    <a:pt x="6004941" y="326263"/>
                  </a:lnTo>
                  <a:lnTo>
                    <a:pt x="6008040" y="323723"/>
                  </a:lnTo>
                  <a:lnTo>
                    <a:pt x="6010529" y="321691"/>
                  </a:lnTo>
                  <a:lnTo>
                    <a:pt x="6013450" y="315976"/>
                  </a:lnTo>
                  <a:lnTo>
                    <a:pt x="6013450" y="302260"/>
                  </a:lnTo>
                  <a:close/>
                </a:path>
                <a:path w="6066790" h="1734820">
                  <a:moveTo>
                    <a:pt x="6018784" y="269113"/>
                  </a:moveTo>
                  <a:lnTo>
                    <a:pt x="5987542" y="269113"/>
                  </a:lnTo>
                  <a:lnTo>
                    <a:pt x="5987542" y="251714"/>
                  </a:lnTo>
                  <a:lnTo>
                    <a:pt x="5976493" y="251714"/>
                  </a:lnTo>
                  <a:lnTo>
                    <a:pt x="5976493" y="269113"/>
                  </a:lnTo>
                  <a:lnTo>
                    <a:pt x="5944997" y="269113"/>
                  </a:lnTo>
                  <a:lnTo>
                    <a:pt x="5944997" y="278892"/>
                  </a:lnTo>
                  <a:lnTo>
                    <a:pt x="6018784" y="278892"/>
                  </a:lnTo>
                  <a:lnTo>
                    <a:pt x="6018784" y="269113"/>
                  </a:lnTo>
                  <a:close/>
                </a:path>
                <a:path w="6066790" h="1734820">
                  <a:moveTo>
                    <a:pt x="6065901" y="250444"/>
                  </a:moveTo>
                  <a:lnTo>
                    <a:pt x="6054852" y="250444"/>
                  </a:lnTo>
                  <a:lnTo>
                    <a:pt x="6054852" y="294005"/>
                  </a:lnTo>
                  <a:lnTo>
                    <a:pt x="6038088" y="294005"/>
                  </a:lnTo>
                  <a:lnTo>
                    <a:pt x="6038088" y="253365"/>
                  </a:lnTo>
                  <a:lnTo>
                    <a:pt x="6027166" y="253365"/>
                  </a:lnTo>
                  <a:lnTo>
                    <a:pt x="6027166" y="334264"/>
                  </a:lnTo>
                  <a:lnTo>
                    <a:pt x="6038088" y="334264"/>
                  </a:lnTo>
                  <a:lnTo>
                    <a:pt x="6038088" y="303657"/>
                  </a:lnTo>
                  <a:lnTo>
                    <a:pt x="6054852" y="303657"/>
                  </a:lnTo>
                  <a:lnTo>
                    <a:pt x="6054852" y="338455"/>
                  </a:lnTo>
                  <a:lnTo>
                    <a:pt x="6065901" y="338455"/>
                  </a:lnTo>
                  <a:lnTo>
                    <a:pt x="6065901" y="303657"/>
                  </a:lnTo>
                  <a:lnTo>
                    <a:pt x="6065901" y="294005"/>
                  </a:lnTo>
                  <a:lnTo>
                    <a:pt x="6065901" y="250444"/>
                  </a:lnTo>
                  <a:close/>
                </a:path>
                <a:path w="6066790" h="1734820">
                  <a:moveTo>
                    <a:pt x="6066790" y="375158"/>
                  </a:moveTo>
                  <a:lnTo>
                    <a:pt x="6066701" y="358902"/>
                  </a:lnTo>
                  <a:lnTo>
                    <a:pt x="6062599" y="352679"/>
                  </a:lnTo>
                  <a:lnTo>
                    <a:pt x="6059157" y="350774"/>
                  </a:lnTo>
                  <a:lnTo>
                    <a:pt x="6054979" y="348462"/>
                  </a:lnTo>
                  <a:lnTo>
                    <a:pt x="6054979" y="367157"/>
                  </a:lnTo>
                  <a:lnTo>
                    <a:pt x="6052693" y="374256"/>
                  </a:lnTo>
                  <a:lnTo>
                    <a:pt x="6045847" y="379336"/>
                  </a:lnTo>
                  <a:lnTo>
                    <a:pt x="6034456" y="382397"/>
                  </a:lnTo>
                  <a:lnTo>
                    <a:pt x="6018530" y="383413"/>
                  </a:lnTo>
                  <a:lnTo>
                    <a:pt x="6002515" y="382397"/>
                  </a:lnTo>
                  <a:lnTo>
                    <a:pt x="5991085" y="379336"/>
                  </a:lnTo>
                  <a:lnTo>
                    <a:pt x="5984227" y="374256"/>
                  </a:lnTo>
                  <a:lnTo>
                    <a:pt x="5981954" y="367157"/>
                  </a:lnTo>
                  <a:lnTo>
                    <a:pt x="5984240" y="359994"/>
                  </a:lnTo>
                  <a:lnTo>
                    <a:pt x="5991098" y="354876"/>
                  </a:lnTo>
                  <a:lnTo>
                    <a:pt x="6002528" y="351802"/>
                  </a:lnTo>
                  <a:lnTo>
                    <a:pt x="6018530" y="350774"/>
                  </a:lnTo>
                  <a:lnTo>
                    <a:pt x="6034456" y="351802"/>
                  </a:lnTo>
                  <a:lnTo>
                    <a:pt x="6045847" y="354876"/>
                  </a:lnTo>
                  <a:lnTo>
                    <a:pt x="6052693" y="359994"/>
                  </a:lnTo>
                  <a:lnTo>
                    <a:pt x="6054979" y="367157"/>
                  </a:lnTo>
                  <a:lnTo>
                    <a:pt x="6054979" y="348462"/>
                  </a:lnTo>
                  <a:lnTo>
                    <a:pt x="6018530" y="341376"/>
                  </a:lnTo>
                  <a:lnTo>
                    <a:pt x="6007430" y="341795"/>
                  </a:lnTo>
                  <a:lnTo>
                    <a:pt x="5970143" y="358902"/>
                  </a:lnTo>
                  <a:lnTo>
                    <a:pt x="5970143" y="375158"/>
                  </a:lnTo>
                  <a:lnTo>
                    <a:pt x="6007405" y="392391"/>
                  </a:lnTo>
                  <a:lnTo>
                    <a:pt x="6018530" y="392811"/>
                  </a:lnTo>
                  <a:lnTo>
                    <a:pt x="6029566" y="392391"/>
                  </a:lnTo>
                  <a:lnTo>
                    <a:pt x="6039256" y="391109"/>
                  </a:lnTo>
                  <a:lnTo>
                    <a:pt x="6047562" y="388962"/>
                  </a:lnTo>
                  <a:lnTo>
                    <a:pt x="6054471" y="385953"/>
                  </a:lnTo>
                  <a:lnTo>
                    <a:pt x="6058979" y="383413"/>
                  </a:lnTo>
                  <a:lnTo>
                    <a:pt x="6062599" y="381381"/>
                  </a:lnTo>
                  <a:lnTo>
                    <a:pt x="6066790" y="37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97400" y="5701283"/>
              <a:ext cx="116204" cy="140334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3263379" y="5883401"/>
              <a:ext cx="6005195" cy="257810"/>
            </a:xfrm>
            <a:custGeom>
              <a:avLst/>
              <a:gdLst/>
              <a:ahLst/>
              <a:cxnLst/>
              <a:rect l="l" t="t" r="r" b="b"/>
              <a:pathLst>
                <a:path w="6005195" h="257810">
                  <a:moveTo>
                    <a:pt x="23380" y="244348"/>
                  </a:moveTo>
                  <a:lnTo>
                    <a:pt x="23114" y="242824"/>
                  </a:lnTo>
                  <a:lnTo>
                    <a:pt x="21856" y="240030"/>
                  </a:lnTo>
                  <a:lnTo>
                    <a:pt x="21094" y="238760"/>
                  </a:lnTo>
                  <a:lnTo>
                    <a:pt x="19939" y="237756"/>
                  </a:lnTo>
                  <a:lnTo>
                    <a:pt x="18935" y="236728"/>
                  </a:lnTo>
                  <a:lnTo>
                    <a:pt x="17792" y="235839"/>
                  </a:lnTo>
                  <a:lnTo>
                    <a:pt x="16268" y="235343"/>
                  </a:lnTo>
                  <a:lnTo>
                    <a:pt x="14871" y="234696"/>
                  </a:lnTo>
                  <a:lnTo>
                    <a:pt x="13347" y="234315"/>
                  </a:lnTo>
                  <a:lnTo>
                    <a:pt x="11696" y="234315"/>
                  </a:lnTo>
                  <a:lnTo>
                    <a:pt x="10045" y="234315"/>
                  </a:lnTo>
                  <a:lnTo>
                    <a:pt x="8521" y="234696"/>
                  </a:lnTo>
                  <a:lnTo>
                    <a:pt x="7112" y="235343"/>
                  </a:lnTo>
                  <a:lnTo>
                    <a:pt x="5727" y="235839"/>
                  </a:lnTo>
                  <a:lnTo>
                    <a:pt x="0" y="244348"/>
                  </a:lnTo>
                  <a:lnTo>
                    <a:pt x="0" y="247662"/>
                  </a:lnTo>
                  <a:lnTo>
                    <a:pt x="10045" y="257683"/>
                  </a:lnTo>
                  <a:lnTo>
                    <a:pt x="13347" y="257683"/>
                  </a:lnTo>
                  <a:lnTo>
                    <a:pt x="14871" y="257429"/>
                  </a:lnTo>
                  <a:lnTo>
                    <a:pt x="16268" y="256806"/>
                  </a:lnTo>
                  <a:lnTo>
                    <a:pt x="17792" y="256159"/>
                  </a:lnTo>
                  <a:lnTo>
                    <a:pt x="18935" y="255270"/>
                  </a:lnTo>
                  <a:lnTo>
                    <a:pt x="19939" y="254254"/>
                  </a:lnTo>
                  <a:lnTo>
                    <a:pt x="21094" y="253250"/>
                  </a:lnTo>
                  <a:lnTo>
                    <a:pt x="21856" y="251980"/>
                  </a:lnTo>
                  <a:lnTo>
                    <a:pt x="23114" y="249174"/>
                  </a:lnTo>
                  <a:lnTo>
                    <a:pt x="23380" y="247662"/>
                  </a:lnTo>
                  <a:lnTo>
                    <a:pt x="23380" y="244348"/>
                  </a:lnTo>
                  <a:close/>
                </a:path>
                <a:path w="6005195" h="257810">
                  <a:moveTo>
                    <a:pt x="4375416" y="103505"/>
                  </a:moveTo>
                  <a:lnTo>
                    <a:pt x="4374794" y="95758"/>
                  </a:lnTo>
                  <a:lnTo>
                    <a:pt x="4374654" y="93980"/>
                  </a:lnTo>
                  <a:lnTo>
                    <a:pt x="4367339" y="94742"/>
                  </a:lnTo>
                  <a:lnTo>
                    <a:pt x="4358906" y="95300"/>
                  </a:lnTo>
                  <a:lnTo>
                    <a:pt x="4349318" y="95643"/>
                  </a:lnTo>
                  <a:lnTo>
                    <a:pt x="4338586" y="95758"/>
                  </a:lnTo>
                  <a:lnTo>
                    <a:pt x="4325378" y="95758"/>
                  </a:lnTo>
                  <a:lnTo>
                    <a:pt x="4325378" y="23368"/>
                  </a:lnTo>
                  <a:lnTo>
                    <a:pt x="4369447" y="23368"/>
                  </a:lnTo>
                  <a:lnTo>
                    <a:pt x="4369447" y="13462"/>
                  </a:lnTo>
                  <a:lnTo>
                    <a:pt x="4314329" y="13462"/>
                  </a:lnTo>
                  <a:lnTo>
                    <a:pt x="4314329" y="105664"/>
                  </a:lnTo>
                  <a:lnTo>
                    <a:pt x="4333278" y="105524"/>
                  </a:lnTo>
                  <a:lnTo>
                    <a:pt x="4349775" y="105117"/>
                  </a:lnTo>
                  <a:lnTo>
                    <a:pt x="4363809" y="104432"/>
                  </a:lnTo>
                  <a:lnTo>
                    <a:pt x="4375416" y="103505"/>
                  </a:lnTo>
                  <a:close/>
                </a:path>
                <a:path w="6005195" h="257810">
                  <a:moveTo>
                    <a:pt x="4426597" y="762"/>
                  </a:moveTo>
                  <a:lnTo>
                    <a:pt x="4415421" y="762"/>
                  </a:lnTo>
                  <a:lnTo>
                    <a:pt x="4415421" y="59817"/>
                  </a:lnTo>
                  <a:lnTo>
                    <a:pt x="4397006" y="59817"/>
                  </a:lnTo>
                  <a:lnTo>
                    <a:pt x="4397006" y="3683"/>
                  </a:lnTo>
                  <a:lnTo>
                    <a:pt x="4385957" y="3683"/>
                  </a:lnTo>
                  <a:lnTo>
                    <a:pt x="4385957" y="139954"/>
                  </a:lnTo>
                  <a:lnTo>
                    <a:pt x="4397006" y="139954"/>
                  </a:lnTo>
                  <a:lnTo>
                    <a:pt x="4397006" y="69723"/>
                  </a:lnTo>
                  <a:lnTo>
                    <a:pt x="4415421" y="69723"/>
                  </a:lnTo>
                  <a:lnTo>
                    <a:pt x="4415421" y="144272"/>
                  </a:lnTo>
                  <a:lnTo>
                    <a:pt x="4426597" y="144272"/>
                  </a:lnTo>
                  <a:lnTo>
                    <a:pt x="4426597" y="69723"/>
                  </a:lnTo>
                  <a:lnTo>
                    <a:pt x="4426597" y="59817"/>
                  </a:lnTo>
                  <a:lnTo>
                    <a:pt x="4426597" y="762"/>
                  </a:lnTo>
                  <a:close/>
                </a:path>
                <a:path w="6005195" h="257810">
                  <a:moveTo>
                    <a:pt x="4540262" y="67691"/>
                  </a:moveTo>
                  <a:lnTo>
                    <a:pt x="4510214" y="41617"/>
                  </a:lnTo>
                  <a:lnTo>
                    <a:pt x="4504321" y="20701"/>
                  </a:lnTo>
                  <a:lnTo>
                    <a:pt x="4504321" y="5715"/>
                  </a:lnTo>
                  <a:lnTo>
                    <a:pt x="4493653" y="5715"/>
                  </a:lnTo>
                  <a:lnTo>
                    <a:pt x="4493653" y="20701"/>
                  </a:lnTo>
                  <a:lnTo>
                    <a:pt x="4492980" y="28257"/>
                  </a:lnTo>
                  <a:lnTo>
                    <a:pt x="4471301" y="62522"/>
                  </a:lnTo>
                  <a:lnTo>
                    <a:pt x="4456823" y="71755"/>
                  </a:lnTo>
                  <a:lnTo>
                    <a:pt x="4464951" y="79502"/>
                  </a:lnTo>
                  <a:lnTo>
                    <a:pt x="4496574" y="49530"/>
                  </a:lnTo>
                  <a:lnTo>
                    <a:pt x="4499241" y="43307"/>
                  </a:lnTo>
                  <a:lnTo>
                    <a:pt x="4501781" y="48641"/>
                  </a:lnTo>
                  <a:lnTo>
                    <a:pt x="4532896" y="75819"/>
                  </a:lnTo>
                  <a:lnTo>
                    <a:pt x="4540262" y="67691"/>
                  </a:lnTo>
                  <a:close/>
                </a:path>
                <a:path w="6005195" h="257810">
                  <a:moveTo>
                    <a:pt x="4571631" y="107061"/>
                  </a:moveTo>
                  <a:lnTo>
                    <a:pt x="4567567" y="100330"/>
                  </a:lnTo>
                  <a:lnTo>
                    <a:pt x="4562208" y="96901"/>
                  </a:lnTo>
                  <a:lnTo>
                    <a:pt x="4559947" y="95453"/>
                  </a:lnTo>
                  <a:lnTo>
                    <a:pt x="4559947" y="120777"/>
                  </a:lnTo>
                  <a:lnTo>
                    <a:pt x="4556899" y="125222"/>
                  </a:lnTo>
                  <a:lnTo>
                    <a:pt x="4524768" y="133731"/>
                  </a:lnTo>
                  <a:lnTo>
                    <a:pt x="4516945" y="133413"/>
                  </a:lnTo>
                  <a:lnTo>
                    <a:pt x="4489843" y="120777"/>
                  </a:lnTo>
                  <a:lnTo>
                    <a:pt x="4489843" y="109728"/>
                  </a:lnTo>
                  <a:lnTo>
                    <a:pt x="4532744" y="97231"/>
                  </a:lnTo>
                  <a:lnTo>
                    <a:pt x="4559947" y="120777"/>
                  </a:lnTo>
                  <a:lnTo>
                    <a:pt x="4559947" y="95453"/>
                  </a:lnTo>
                  <a:lnTo>
                    <a:pt x="4524768" y="87503"/>
                  </a:lnTo>
                  <a:lnTo>
                    <a:pt x="4514240" y="87985"/>
                  </a:lnTo>
                  <a:lnTo>
                    <a:pt x="4478032" y="107061"/>
                  </a:lnTo>
                  <a:lnTo>
                    <a:pt x="4478109" y="123571"/>
                  </a:lnTo>
                  <a:lnTo>
                    <a:pt x="4514240" y="142659"/>
                  </a:lnTo>
                  <a:lnTo>
                    <a:pt x="4524768" y="143129"/>
                  </a:lnTo>
                  <a:lnTo>
                    <a:pt x="4535360" y="142659"/>
                  </a:lnTo>
                  <a:lnTo>
                    <a:pt x="4544669" y="141211"/>
                  </a:lnTo>
                  <a:lnTo>
                    <a:pt x="4552696" y="138798"/>
                  </a:lnTo>
                  <a:lnTo>
                    <a:pt x="4559439" y="135382"/>
                  </a:lnTo>
                  <a:lnTo>
                    <a:pt x="4562081" y="133731"/>
                  </a:lnTo>
                  <a:lnTo>
                    <a:pt x="4567567" y="130302"/>
                  </a:lnTo>
                  <a:lnTo>
                    <a:pt x="4571631" y="123571"/>
                  </a:lnTo>
                  <a:lnTo>
                    <a:pt x="4571631" y="107061"/>
                  </a:lnTo>
                  <a:close/>
                </a:path>
                <a:path w="6005195" h="257810">
                  <a:moveTo>
                    <a:pt x="4590808" y="40132"/>
                  </a:moveTo>
                  <a:lnTo>
                    <a:pt x="4569091" y="40132"/>
                  </a:lnTo>
                  <a:lnTo>
                    <a:pt x="4569091" y="762"/>
                  </a:lnTo>
                  <a:lnTo>
                    <a:pt x="4558042" y="762"/>
                  </a:lnTo>
                  <a:lnTo>
                    <a:pt x="4558042" y="83566"/>
                  </a:lnTo>
                  <a:lnTo>
                    <a:pt x="4569091" y="83566"/>
                  </a:lnTo>
                  <a:lnTo>
                    <a:pt x="4569091" y="50165"/>
                  </a:lnTo>
                  <a:lnTo>
                    <a:pt x="4590808" y="50165"/>
                  </a:lnTo>
                  <a:lnTo>
                    <a:pt x="4590808" y="40132"/>
                  </a:lnTo>
                  <a:close/>
                </a:path>
                <a:path w="6005195" h="257810">
                  <a:moveTo>
                    <a:pt x="4705870" y="3683"/>
                  </a:moveTo>
                  <a:lnTo>
                    <a:pt x="4694821" y="3683"/>
                  </a:lnTo>
                  <a:lnTo>
                    <a:pt x="4694821" y="53848"/>
                  </a:lnTo>
                  <a:lnTo>
                    <a:pt x="4677422" y="53848"/>
                  </a:lnTo>
                  <a:lnTo>
                    <a:pt x="4667707" y="20447"/>
                  </a:lnTo>
                  <a:lnTo>
                    <a:pt x="4666754" y="19113"/>
                  </a:lnTo>
                  <a:lnTo>
                    <a:pt x="4666754" y="59182"/>
                  </a:lnTo>
                  <a:lnTo>
                    <a:pt x="4666412" y="68046"/>
                  </a:lnTo>
                  <a:lnTo>
                    <a:pt x="4652784" y="97917"/>
                  </a:lnTo>
                  <a:lnTo>
                    <a:pt x="4639449" y="97917"/>
                  </a:lnTo>
                  <a:lnTo>
                    <a:pt x="4625606" y="59182"/>
                  </a:lnTo>
                  <a:lnTo>
                    <a:pt x="4625911" y="50253"/>
                  </a:lnTo>
                  <a:lnTo>
                    <a:pt x="4652784" y="20447"/>
                  </a:lnTo>
                  <a:lnTo>
                    <a:pt x="4666754" y="59182"/>
                  </a:lnTo>
                  <a:lnTo>
                    <a:pt x="4666754" y="19113"/>
                  </a:lnTo>
                  <a:lnTo>
                    <a:pt x="4663198" y="14097"/>
                  </a:lnTo>
                  <a:lnTo>
                    <a:pt x="4655705" y="10414"/>
                  </a:lnTo>
                  <a:lnTo>
                    <a:pt x="4646180" y="10414"/>
                  </a:lnTo>
                  <a:lnTo>
                    <a:pt x="4616818" y="38328"/>
                  </a:lnTo>
                  <a:lnTo>
                    <a:pt x="4614811" y="59182"/>
                  </a:lnTo>
                  <a:lnTo>
                    <a:pt x="4615307" y="70231"/>
                  </a:lnTo>
                  <a:lnTo>
                    <a:pt x="4632833" y="104813"/>
                  </a:lnTo>
                  <a:lnTo>
                    <a:pt x="4646180" y="107950"/>
                  </a:lnTo>
                  <a:lnTo>
                    <a:pt x="4655705" y="107950"/>
                  </a:lnTo>
                  <a:lnTo>
                    <a:pt x="4663198" y="104140"/>
                  </a:lnTo>
                  <a:lnTo>
                    <a:pt x="4667580" y="97917"/>
                  </a:lnTo>
                  <a:lnTo>
                    <a:pt x="4668659" y="96393"/>
                  </a:lnTo>
                  <a:lnTo>
                    <a:pt x="4672215" y="90068"/>
                  </a:lnTo>
                  <a:lnTo>
                    <a:pt x="4674908" y="82511"/>
                  </a:lnTo>
                  <a:lnTo>
                    <a:pt x="4676686" y="73736"/>
                  </a:lnTo>
                  <a:lnTo>
                    <a:pt x="4677549" y="63754"/>
                  </a:lnTo>
                  <a:lnTo>
                    <a:pt x="4694821" y="63754"/>
                  </a:lnTo>
                  <a:lnTo>
                    <a:pt x="4694821" y="139954"/>
                  </a:lnTo>
                  <a:lnTo>
                    <a:pt x="4705870" y="139954"/>
                  </a:lnTo>
                  <a:lnTo>
                    <a:pt x="4705870" y="63754"/>
                  </a:lnTo>
                  <a:lnTo>
                    <a:pt x="4705870" y="53848"/>
                  </a:lnTo>
                  <a:lnTo>
                    <a:pt x="4705870" y="3683"/>
                  </a:lnTo>
                  <a:close/>
                </a:path>
                <a:path w="6005195" h="257810">
                  <a:moveTo>
                    <a:pt x="4731651" y="762"/>
                  </a:moveTo>
                  <a:lnTo>
                    <a:pt x="4720475" y="762"/>
                  </a:lnTo>
                  <a:lnTo>
                    <a:pt x="4720475" y="144272"/>
                  </a:lnTo>
                  <a:lnTo>
                    <a:pt x="4731651" y="144272"/>
                  </a:lnTo>
                  <a:lnTo>
                    <a:pt x="4731651" y="762"/>
                  </a:lnTo>
                  <a:close/>
                </a:path>
                <a:path w="6005195" h="257810">
                  <a:moveTo>
                    <a:pt x="4935994" y="762"/>
                  </a:moveTo>
                  <a:lnTo>
                    <a:pt x="4924818" y="762"/>
                  </a:lnTo>
                  <a:lnTo>
                    <a:pt x="4924818" y="18542"/>
                  </a:lnTo>
                  <a:lnTo>
                    <a:pt x="4924818" y="28194"/>
                  </a:lnTo>
                  <a:lnTo>
                    <a:pt x="4924818" y="54102"/>
                  </a:lnTo>
                  <a:lnTo>
                    <a:pt x="4899418" y="54102"/>
                  </a:lnTo>
                  <a:lnTo>
                    <a:pt x="4900942" y="49530"/>
                  </a:lnTo>
                  <a:lnTo>
                    <a:pt x="4901704" y="45085"/>
                  </a:lnTo>
                  <a:lnTo>
                    <a:pt x="4901704" y="36322"/>
                  </a:lnTo>
                  <a:lnTo>
                    <a:pt x="4901069" y="32131"/>
                  </a:lnTo>
                  <a:lnTo>
                    <a:pt x="4899672" y="28194"/>
                  </a:lnTo>
                  <a:lnTo>
                    <a:pt x="4924818" y="28194"/>
                  </a:lnTo>
                  <a:lnTo>
                    <a:pt x="4924818" y="18542"/>
                  </a:lnTo>
                  <a:lnTo>
                    <a:pt x="4894719" y="18542"/>
                  </a:lnTo>
                  <a:lnTo>
                    <a:pt x="4890528" y="14109"/>
                  </a:lnTo>
                  <a:lnTo>
                    <a:pt x="4890528" y="32639"/>
                  </a:lnTo>
                  <a:lnTo>
                    <a:pt x="4890528" y="49022"/>
                  </a:lnTo>
                  <a:lnTo>
                    <a:pt x="4888115" y="55626"/>
                  </a:lnTo>
                  <a:lnTo>
                    <a:pt x="4878209" y="65278"/>
                  </a:lnTo>
                  <a:lnTo>
                    <a:pt x="4871859" y="67691"/>
                  </a:lnTo>
                  <a:lnTo>
                    <a:pt x="4856365" y="67691"/>
                  </a:lnTo>
                  <a:lnTo>
                    <a:pt x="4850015" y="65278"/>
                  </a:lnTo>
                  <a:lnTo>
                    <a:pt x="4845062" y="60325"/>
                  </a:lnTo>
                  <a:lnTo>
                    <a:pt x="4840236" y="55372"/>
                  </a:lnTo>
                  <a:lnTo>
                    <a:pt x="4837735" y="49022"/>
                  </a:lnTo>
                  <a:lnTo>
                    <a:pt x="4837735" y="32639"/>
                  </a:lnTo>
                  <a:lnTo>
                    <a:pt x="4840236" y="26289"/>
                  </a:lnTo>
                  <a:lnTo>
                    <a:pt x="4845189" y="21082"/>
                  </a:lnTo>
                  <a:lnTo>
                    <a:pt x="4850015" y="16256"/>
                  </a:lnTo>
                  <a:lnTo>
                    <a:pt x="4856365" y="13716"/>
                  </a:lnTo>
                  <a:lnTo>
                    <a:pt x="4871859" y="13716"/>
                  </a:lnTo>
                  <a:lnTo>
                    <a:pt x="4878209" y="16256"/>
                  </a:lnTo>
                  <a:lnTo>
                    <a:pt x="4883289" y="21209"/>
                  </a:lnTo>
                  <a:lnTo>
                    <a:pt x="4888115" y="26035"/>
                  </a:lnTo>
                  <a:lnTo>
                    <a:pt x="4890528" y="32639"/>
                  </a:lnTo>
                  <a:lnTo>
                    <a:pt x="4890528" y="14109"/>
                  </a:lnTo>
                  <a:lnTo>
                    <a:pt x="4864112" y="3937"/>
                  </a:lnTo>
                  <a:lnTo>
                    <a:pt x="4856365" y="4610"/>
                  </a:lnTo>
                  <a:lnTo>
                    <a:pt x="4827435" y="33185"/>
                  </a:lnTo>
                  <a:lnTo>
                    <a:pt x="4826774" y="40894"/>
                  </a:lnTo>
                  <a:lnTo>
                    <a:pt x="4827435" y="48539"/>
                  </a:lnTo>
                  <a:lnTo>
                    <a:pt x="4856365" y="76835"/>
                  </a:lnTo>
                  <a:lnTo>
                    <a:pt x="4864112" y="77470"/>
                  </a:lnTo>
                  <a:lnTo>
                    <a:pt x="4873129" y="76619"/>
                  </a:lnTo>
                  <a:lnTo>
                    <a:pt x="4881143" y="74066"/>
                  </a:lnTo>
                  <a:lnTo>
                    <a:pt x="4888128" y="69811"/>
                  </a:lnTo>
                  <a:lnTo>
                    <a:pt x="4890249" y="67691"/>
                  </a:lnTo>
                  <a:lnTo>
                    <a:pt x="4894084" y="63881"/>
                  </a:lnTo>
                  <a:lnTo>
                    <a:pt x="4924818" y="63881"/>
                  </a:lnTo>
                  <a:lnTo>
                    <a:pt x="4924818" y="85344"/>
                  </a:lnTo>
                  <a:lnTo>
                    <a:pt x="4935994" y="85344"/>
                  </a:lnTo>
                  <a:lnTo>
                    <a:pt x="4935994" y="63881"/>
                  </a:lnTo>
                  <a:lnTo>
                    <a:pt x="4935994" y="54102"/>
                  </a:lnTo>
                  <a:lnTo>
                    <a:pt x="4935994" y="28194"/>
                  </a:lnTo>
                  <a:lnTo>
                    <a:pt x="4935994" y="18542"/>
                  </a:lnTo>
                  <a:lnTo>
                    <a:pt x="4935994" y="762"/>
                  </a:lnTo>
                  <a:close/>
                </a:path>
                <a:path w="6005195" h="257810">
                  <a:moveTo>
                    <a:pt x="4939804" y="107061"/>
                  </a:moveTo>
                  <a:lnTo>
                    <a:pt x="4935740" y="100330"/>
                  </a:lnTo>
                  <a:lnTo>
                    <a:pt x="4930254" y="96901"/>
                  </a:lnTo>
                  <a:lnTo>
                    <a:pt x="4927866" y="95415"/>
                  </a:lnTo>
                  <a:lnTo>
                    <a:pt x="4927866" y="109855"/>
                  </a:lnTo>
                  <a:lnTo>
                    <a:pt x="4927866" y="120650"/>
                  </a:lnTo>
                  <a:lnTo>
                    <a:pt x="4892814" y="133604"/>
                  </a:lnTo>
                  <a:lnTo>
                    <a:pt x="4884902" y="133273"/>
                  </a:lnTo>
                  <a:lnTo>
                    <a:pt x="4857635" y="120650"/>
                  </a:lnTo>
                  <a:lnTo>
                    <a:pt x="4857635" y="109855"/>
                  </a:lnTo>
                  <a:lnTo>
                    <a:pt x="4892814" y="96901"/>
                  </a:lnTo>
                  <a:lnTo>
                    <a:pt x="4900790" y="97231"/>
                  </a:lnTo>
                  <a:lnTo>
                    <a:pt x="4927866" y="109855"/>
                  </a:lnTo>
                  <a:lnTo>
                    <a:pt x="4927866" y="95415"/>
                  </a:lnTo>
                  <a:lnTo>
                    <a:pt x="4892814" y="87503"/>
                  </a:lnTo>
                  <a:lnTo>
                    <a:pt x="4882197" y="87985"/>
                  </a:lnTo>
                  <a:lnTo>
                    <a:pt x="4845951" y="107061"/>
                  </a:lnTo>
                  <a:lnTo>
                    <a:pt x="4845951" y="123444"/>
                  </a:lnTo>
                  <a:lnTo>
                    <a:pt x="4882210" y="142532"/>
                  </a:lnTo>
                  <a:lnTo>
                    <a:pt x="4892814" y="143002"/>
                  </a:lnTo>
                  <a:lnTo>
                    <a:pt x="4903482" y="142532"/>
                  </a:lnTo>
                  <a:lnTo>
                    <a:pt x="4912830" y="141084"/>
                  </a:lnTo>
                  <a:lnTo>
                    <a:pt x="4920869" y="138671"/>
                  </a:lnTo>
                  <a:lnTo>
                    <a:pt x="4927612" y="135255"/>
                  </a:lnTo>
                  <a:lnTo>
                    <a:pt x="4930178" y="133604"/>
                  </a:lnTo>
                  <a:lnTo>
                    <a:pt x="4935740" y="130048"/>
                  </a:lnTo>
                  <a:lnTo>
                    <a:pt x="4939804" y="123444"/>
                  </a:lnTo>
                  <a:lnTo>
                    <a:pt x="4939804" y="107061"/>
                  </a:lnTo>
                  <a:close/>
                </a:path>
                <a:path w="6005195" h="257810">
                  <a:moveTo>
                    <a:pt x="5048135" y="52324"/>
                  </a:moveTo>
                  <a:lnTo>
                    <a:pt x="5044960" y="46355"/>
                  </a:lnTo>
                  <a:lnTo>
                    <a:pt x="5042357" y="44450"/>
                  </a:lnTo>
                  <a:lnTo>
                    <a:pt x="5038737" y="41783"/>
                  </a:lnTo>
                  <a:lnTo>
                    <a:pt x="5037213" y="40906"/>
                  </a:lnTo>
                  <a:lnTo>
                    <a:pt x="5037213" y="55118"/>
                  </a:lnTo>
                  <a:lnTo>
                    <a:pt x="5037213" y="64135"/>
                  </a:lnTo>
                  <a:lnTo>
                    <a:pt x="5035054" y="67691"/>
                  </a:lnTo>
                  <a:lnTo>
                    <a:pt x="5026418" y="73279"/>
                  </a:lnTo>
                  <a:lnTo>
                    <a:pt x="5020449" y="74676"/>
                  </a:lnTo>
                  <a:lnTo>
                    <a:pt x="5004955" y="74676"/>
                  </a:lnTo>
                  <a:lnTo>
                    <a:pt x="4998859" y="73279"/>
                  </a:lnTo>
                  <a:lnTo>
                    <a:pt x="4990223" y="67691"/>
                  </a:lnTo>
                  <a:lnTo>
                    <a:pt x="4988064" y="64135"/>
                  </a:lnTo>
                  <a:lnTo>
                    <a:pt x="4988064" y="55118"/>
                  </a:lnTo>
                  <a:lnTo>
                    <a:pt x="4990350" y="51435"/>
                  </a:lnTo>
                  <a:lnTo>
                    <a:pt x="4998986" y="45847"/>
                  </a:lnTo>
                  <a:lnTo>
                    <a:pt x="5004955" y="44450"/>
                  </a:lnTo>
                  <a:lnTo>
                    <a:pt x="5020322" y="44450"/>
                  </a:lnTo>
                  <a:lnTo>
                    <a:pt x="5026418" y="45847"/>
                  </a:lnTo>
                  <a:lnTo>
                    <a:pt x="5035054" y="51435"/>
                  </a:lnTo>
                  <a:lnTo>
                    <a:pt x="5037213" y="55118"/>
                  </a:lnTo>
                  <a:lnTo>
                    <a:pt x="5037213" y="40906"/>
                  </a:lnTo>
                  <a:lnTo>
                    <a:pt x="5033543" y="38785"/>
                  </a:lnTo>
                  <a:lnTo>
                    <a:pt x="5027473" y="36639"/>
                  </a:lnTo>
                  <a:lnTo>
                    <a:pt x="5020538" y="35356"/>
                  </a:lnTo>
                  <a:lnTo>
                    <a:pt x="5012702" y="34925"/>
                  </a:lnTo>
                  <a:lnTo>
                    <a:pt x="5004854" y="35356"/>
                  </a:lnTo>
                  <a:lnTo>
                    <a:pt x="4977142" y="52324"/>
                  </a:lnTo>
                  <a:lnTo>
                    <a:pt x="4977142" y="66929"/>
                  </a:lnTo>
                  <a:lnTo>
                    <a:pt x="5012575" y="84074"/>
                  </a:lnTo>
                  <a:lnTo>
                    <a:pt x="5020424" y="83654"/>
                  </a:lnTo>
                  <a:lnTo>
                    <a:pt x="5027409" y="82359"/>
                  </a:lnTo>
                  <a:lnTo>
                    <a:pt x="5033518" y="80225"/>
                  </a:lnTo>
                  <a:lnTo>
                    <a:pt x="5038737" y="77216"/>
                  </a:lnTo>
                  <a:lnTo>
                    <a:pt x="5042192" y="74676"/>
                  </a:lnTo>
                  <a:lnTo>
                    <a:pt x="5044960" y="72644"/>
                  </a:lnTo>
                  <a:lnTo>
                    <a:pt x="5048059" y="66929"/>
                  </a:lnTo>
                  <a:lnTo>
                    <a:pt x="5048135" y="52324"/>
                  </a:lnTo>
                  <a:close/>
                </a:path>
                <a:path w="6005195" h="257810">
                  <a:moveTo>
                    <a:pt x="5054739" y="18034"/>
                  </a:moveTo>
                  <a:lnTo>
                    <a:pt x="5017782" y="18034"/>
                  </a:lnTo>
                  <a:lnTo>
                    <a:pt x="5017782" y="0"/>
                  </a:lnTo>
                  <a:lnTo>
                    <a:pt x="5006733" y="0"/>
                  </a:lnTo>
                  <a:lnTo>
                    <a:pt x="5006733" y="18034"/>
                  </a:lnTo>
                  <a:lnTo>
                    <a:pt x="4969776" y="18034"/>
                  </a:lnTo>
                  <a:lnTo>
                    <a:pt x="4969776" y="27940"/>
                  </a:lnTo>
                  <a:lnTo>
                    <a:pt x="5054739" y="27940"/>
                  </a:lnTo>
                  <a:lnTo>
                    <a:pt x="5054739" y="18034"/>
                  </a:lnTo>
                  <a:close/>
                </a:path>
                <a:path w="6005195" h="257810">
                  <a:moveTo>
                    <a:pt x="5083695" y="110236"/>
                  </a:moveTo>
                  <a:lnTo>
                    <a:pt x="5079631" y="104013"/>
                  </a:lnTo>
                  <a:lnTo>
                    <a:pt x="5076291" y="102108"/>
                  </a:lnTo>
                  <a:lnTo>
                    <a:pt x="5072011" y="99669"/>
                  </a:lnTo>
                  <a:lnTo>
                    <a:pt x="5072011" y="118237"/>
                  </a:lnTo>
                  <a:lnTo>
                    <a:pt x="5069814" y="125336"/>
                  </a:lnTo>
                  <a:lnTo>
                    <a:pt x="5063223" y="130416"/>
                  </a:lnTo>
                  <a:lnTo>
                    <a:pt x="5052238" y="133477"/>
                  </a:lnTo>
                  <a:lnTo>
                    <a:pt x="5036832" y="134493"/>
                  </a:lnTo>
                  <a:lnTo>
                    <a:pt x="5021567" y="133477"/>
                  </a:lnTo>
                  <a:lnTo>
                    <a:pt x="5010645" y="130416"/>
                  </a:lnTo>
                  <a:lnTo>
                    <a:pt x="5004092" y="125336"/>
                  </a:lnTo>
                  <a:lnTo>
                    <a:pt x="5001907" y="118237"/>
                  </a:lnTo>
                  <a:lnTo>
                    <a:pt x="5004092" y="111226"/>
                  </a:lnTo>
                  <a:lnTo>
                    <a:pt x="5010645" y="106172"/>
                  </a:lnTo>
                  <a:lnTo>
                    <a:pt x="5021567" y="103136"/>
                  </a:lnTo>
                  <a:lnTo>
                    <a:pt x="5036832" y="102108"/>
                  </a:lnTo>
                  <a:lnTo>
                    <a:pt x="5052238" y="103136"/>
                  </a:lnTo>
                  <a:lnTo>
                    <a:pt x="5063223" y="106172"/>
                  </a:lnTo>
                  <a:lnTo>
                    <a:pt x="5069814" y="111226"/>
                  </a:lnTo>
                  <a:lnTo>
                    <a:pt x="5072011" y="118237"/>
                  </a:lnTo>
                  <a:lnTo>
                    <a:pt x="5072011" y="99669"/>
                  </a:lnTo>
                  <a:lnTo>
                    <a:pt x="5036832" y="92710"/>
                  </a:lnTo>
                  <a:lnTo>
                    <a:pt x="5026164" y="93141"/>
                  </a:lnTo>
                  <a:lnTo>
                    <a:pt x="4990173" y="110236"/>
                  </a:lnTo>
                  <a:lnTo>
                    <a:pt x="4990096" y="126238"/>
                  </a:lnTo>
                  <a:lnTo>
                    <a:pt x="4994160" y="132334"/>
                  </a:lnTo>
                  <a:lnTo>
                    <a:pt x="5036832" y="143256"/>
                  </a:lnTo>
                  <a:lnTo>
                    <a:pt x="5047564" y="142862"/>
                  </a:lnTo>
                  <a:lnTo>
                    <a:pt x="5056937" y="141643"/>
                  </a:lnTo>
                  <a:lnTo>
                    <a:pt x="5064950" y="139623"/>
                  </a:lnTo>
                  <a:lnTo>
                    <a:pt x="5071630" y="136779"/>
                  </a:lnTo>
                  <a:lnTo>
                    <a:pt x="5075860" y="134493"/>
                  </a:lnTo>
                  <a:lnTo>
                    <a:pt x="5079631" y="132461"/>
                  </a:lnTo>
                  <a:lnTo>
                    <a:pt x="5083695" y="126238"/>
                  </a:lnTo>
                  <a:lnTo>
                    <a:pt x="5083695" y="110236"/>
                  </a:lnTo>
                  <a:close/>
                </a:path>
                <a:path w="6005195" h="257810">
                  <a:moveTo>
                    <a:pt x="5102872" y="28956"/>
                  </a:moveTo>
                  <a:lnTo>
                    <a:pt x="5081155" y="28956"/>
                  </a:lnTo>
                  <a:lnTo>
                    <a:pt x="5081155" y="762"/>
                  </a:lnTo>
                  <a:lnTo>
                    <a:pt x="5070106" y="762"/>
                  </a:lnTo>
                  <a:lnTo>
                    <a:pt x="5070106" y="90932"/>
                  </a:lnTo>
                  <a:lnTo>
                    <a:pt x="5081155" y="90932"/>
                  </a:lnTo>
                  <a:lnTo>
                    <a:pt x="5081155" y="69977"/>
                  </a:lnTo>
                  <a:lnTo>
                    <a:pt x="5102872" y="69977"/>
                  </a:lnTo>
                  <a:lnTo>
                    <a:pt x="5102872" y="60198"/>
                  </a:lnTo>
                  <a:lnTo>
                    <a:pt x="5081155" y="60198"/>
                  </a:lnTo>
                  <a:lnTo>
                    <a:pt x="5081155" y="38608"/>
                  </a:lnTo>
                  <a:lnTo>
                    <a:pt x="5102872" y="38608"/>
                  </a:lnTo>
                  <a:lnTo>
                    <a:pt x="5102872" y="28956"/>
                  </a:lnTo>
                  <a:close/>
                </a:path>
                <a:path w="6005195" h="257810">
                  <a:moveTo>
                    <a:pt x="5233809" y="18923"/>
                  </a:moveTo>
                  <a:lnTo>
                    <a:pt x="5229872" y="12700"/>
                  </a:lnTo>
                  <a:lnTo>
                    <a:pt x="5225529" y="10287"/>
                  </a:lnTo>
                  <a:lnTo>
                    <a:pt x="5222151" y="8420"/>
                  </a:lnTo>
                  <a:lnTo>
                    <a:pt x="5222151" y="21717"/>
                  </a:lnTo>
                  <a:lnTo>
                    <a:pt x="5222151" y="31750"/>
                  </a:lnTo>
                  <a:lnTo>
                    <a:pt x="5187835" y="43307"/>
                  </a:lnTo>
                  <a:lnTo>
                    <a:pt x="5180000" y="43027"/>
                  </a:lnTo>
                  <a:lnTo>
                    <a:pt x="5153291" y="31750"/>
                  </a:lnTo>
                  <a:lnTo>
                    <a:pt x="5153291" y="21717"/>
                  </a:lnTo>
                  <a:lnTo>
                    <a:pt x="5187835" y="10287"/>
                  </a:lnTo>
                  <a:lnTo>
                    <a:pt x="5195494" y="10579"/>
                  </a:lnTo>
                  <a:lnTo>
                    <a:pt x="5222151" y="21717"/>
                  </a:lnTo>
                  <a:lnTo>
                    <a:pt x="5222151" y="8420"/>
                  </a:lnTo>
                  <a:lnTo>
                    <a:pt x="5187835" y="1397"/>
                  </a:lnTo>
                  <a:lnTo>
                    <a:pt x="5177396" y="1828"/>
                  </a:lnTo>
                  <a:lnTo>
                    <a:pt x="5141811" y="18923"/>
                  </a:lnTo>
                  <a:lnTo>
                    <a:pt x="5141734" y="34417"/>
                  </a:lnTo>
                  <a:lnTo>
                    <a:pt x="5145798" y="40513"/>
                  </a:lnTo>
                  <a:lnTo>
                    <a:pt x="5187835" y="51943"/>
                  </a:lnTo>
                  <a:lnTo>
                    <a:pt x="5198249" y="51523"/>
                  </a:lnTo>
                  <a:lnTo>
                    <a:pt x="5207419" y="50241"/>
                  </a:lnTo>
                  <a:lnTo>
                    <a:pt x="5215293" y="48094"/>
                  </a:lnTo>
                  <a:lnTo>
                    <a:pt x="5221871" y="45085"/>
                  </a:lnTo>
                  <a:lnTo>
                    <a:pt x="5224983" y="43307"/>
                  </a:lnTo>
                  <a:lnTo>
                    <a:pt x="5229872" y="40513"/>
                  </a:lnTo>
                  <a:lnTo>
                    <a:pt x="5233809" y="34417"/>
                  </a:lnTo>
                  <a:lnTo>
                    <a:pt x="5233809" y="18923"/>
                  </a:lnTo>
                  <a:close/>
                </a:path>
                <a:path w="6005195" h="257810">
                  <a:moveTo>
                    <a:pt x="5236476" y="133604"/>
                  </a:moveTo>
                  <a:lnTo>
                    <a:pt x="5153672" y="133604"/>
                  </a:lnTo>
                  <a:lnTo>
                    <a:pt x="5153672" y="118745"/>
                  </a:lnTo>
                  <a:lnTo>
                    <a:pt x="5232666" y="118745"/>
                  </a:lnTo>
                  <a:lnTo>
                    <a:pt x="5232666" y="86741"/>
                  </a:lnTo>
                  <a:lnTo>
                    <a:pt x="5142623" y="86741"/>
                  </a:lnTo>
                  <a:lnTo>
                    <a:pt x="5142623" y="96012"/>
                  </a:lnTo>
                  <a:lnTo>
                    <a:pt x="5221744" y="96012"/>
                  </a:lnTo>
                  <a:lnTo>
                    <a:pt x="5221744" y="109982"/>
                  </a:lnTo>
                  <a:lnTo>
                    <a:pt x="5142623" y="109982"/>
                  </a:lnTo>
                  <a:lnTo>
                    <a:pt x="5142623" y="142875"/>
                  </a:lnTo>
                  <a:lnTo>
                    <a:pt x="5236476" y="142875"/>
                  </a:lnTo>
                  <a:lnTo>
                    <a:pt x="5236476" y="133604"/>
                  </a:lnTo>
                  <a:close/>
                </a:path>
                <a:path w="6005195" h="257810">
                  <a:moveTo>
                    <a:pt x="5254383" y="64135"/>
                  </a:moveTo>
                  <a:lnTo>
                    <a:pt x="5121160" y="64135"/>
                  </a:lnTo>
                  <a:lnTo>
                    <a:pt x="5121160" y="73406"/>
                  </a:lnTo>
                  <a:lnTo>
                    <a:pt x="5254383" y="73406"/>
                  </a:lnTo>
                  <a:lnTo>
                    <a:pt x="5254383" y="64135"/>
                  </a:lnTo>
                  <a:close/>
                </a:path>
                <a:path w="6005195" h="257810">
                  <a:moveTo>
                    <a:pt x="5454662" y="51181"/>
                  </a:moveTo>
                  <a:lnTo>
                    <a:pt x="5417959" y="39243"/>
                  </a:lnTo>
                  <a:lnTo>
                    <a:pt x="5399290" y="16002"/>
                  </a:lnTo>
                  <a:lnTo>
                    <a:pt x="5445264" y="16002"/>
                  </a:lnTo>
                  <a:lnTo>
                    <a:pt x="5445264" y="6096"/>
                  </a:lnTo>
                  <a:lnTo>
                    <a:pt x="5341759" y="6096"/>
                  </a:lnTo>
                  <a:lnTo>
                    <a:pt x="5341759" y="16002"/>
                  </a:lnTo>
                  <a:lnTo>
                    <a:pt x="5387606" y="16002"/>
                  </a:lnTo>
                  <a:lnTo>
                    <a:pt x="5385409" y="22339"/>
                  </a:lnTo>
                  <a:lnTo>
                    <a:pt x="5351310" y="47739"/>
                  </a:lnTo>
                  <a:lnTo>
                    <a:pt x="5332361" y="51816"/>
                  </a:lnTo>
                  <a:lnTo>
                    <a:pt x="5339219" y="61087"/>
                  </a:lnTo>
                  <a:lnTo>
                    <a:pt x="5379732" y="43688"/>
                  </a:lnTo>
                  <a:lnTo>
                    <a:pt x="5393575" y="29591"/>
                  </a:lnTo>
                  <a:lnTo>
                    <a:pt x="5396979" y="34340"/>
                  </a:lnTo>
                  <a:lnTo>
                    <a:pt x="5431307" y="56121"/>
                  </a:lnTo>
                  <a:lnTo>
                    <a:pt x="5448058" y="60198"/>
                  </a:lnTo>
                  <a:lnTo>
                    <a:pt x="5454662" y="51181"/>
                  </a:lnTo>
                  <a:close/>
                </a:path>
                <a:path w="6005195" h="257810">
                  <a:moveTo>
                    <a:pt x="5460123" y="76708"/>
                  </a:moveTo>
                  <a:lnTo>
                    <a:pt x="5326900" y="76708"/>
                  </a:lnTo>
                  <a:lnTo>
                    <a:pt x="5326900" y="86614"/>
                  </a:lnTo>
                  <a:lnTo>
                    <a:pt x="5387860" y="86614"/>
                  </a:lnTo>
                  <a:lnTo>
                    <a:pt x="5387860" y="144272"/>
                  </a:lnTo>
                  <a:lnTo>
                    <a:pt x="5399163" y="144272"/>
                  </a:lnTo>
                  <a:lnTo>
                    <a:pt x="5399163" y="86614"/>
                  </a:lnTo>
                  <a:lnTo>
                    <a:pt x="5460123" y="86614"/>
                  </a:lnTo>
                  <a:lnTo>
                    <a:pt x="5460123" y="76708"/>
                  </a:lnTo>
                  <a:close/>
                </a:path>
                <a:path w="6005195" h="257810">
                  <a:moveTo>
                    <a:pt x="5567311" y="100711"/>
                  </a:moveTo>
                  <a:lnTo>
                    <a:pt x="5540387" y="72390"/>
                  </a:lnTo>
                  <a:lnTo>
                    <a:pt x="5535727" y="62865"/>
                  </a:lnTo>
                  <a:lnTo>
                    <a:pt x="5532552" y="53746"/>
                  </a:lnTo>
                  <a:lnTo>
                    <a:pt x="5530608" y="44297"/>
                  </a:lnTo>
                  <a:lnTo>
                    <a:pt x="5529999" y="35306"/>
                  </a:lnTo>
                  <a:lnTo>
                    <a:pt x="5529973" y="23241"/>
                  </a:lnTo>
                  <a:lnTo>
                    <a:pt x="5562231" y="23241"/>
                  </a:lnTo>
                  <a:lnTo>
                    <a:pt x="5562231" y="13335"/>
                  </a:lnTo>
                  <a:lnTo>
                    <a:pt x="5486793" y="13335"/>
                  </a:lnTo>
                  <a:lnTo>
                    <a:pt x="5486793" y="23241"/>
                  </a:lnTo>
                  <a:lnTo>
                    <a:pt x="5518797" y="23241"/>
                  </a:lnTo>
                  <a:lnTo>
                    <a:pt x="5518797" y="35306"/>
                  </a:lnTo>
                  <a:lnTo>
                    <a:pt x="5508383" y="73152"/>
                  </a:lnTo>
                  <a:lnTo>
                    <a:pt x="5481078" y="103632"/>
                  </a:lnTo>
                  <a:lnTo>
                    <a:pt x="5489333" y="111252"/>
                  </a:lnTo>
                  <a:lnTo>
                    <a:pt x="5516130" y="81000"/>
                  </a:lnTo>
                  <a:lnTo>
                    <a:pt x="5524385" y="62865"/>
                  </a:lnTo>
                  <a:lnTo>
                    <a:pt x="5526240" y="68186"/>
                  </a:lnTo>
                  <a:lnTo>
                    <a:pt x="5553278" y="104038"/>
                  </a:lnTo>
                  <a:lnTo>
                    <a:pt x="5559564" y="109347"/>
                  </a:lnTo>
                  <a:lnTo>
                    <a:pt x="5567311" y="100711"/>
                  </a:lnTo>
                  <a:close/>
                </a:path>
                <a:path w="6005195" h="257810">
                  <a:moveTo>
                    <a:pt x="5597156" y="762"/>
                  </a:moveTo>
                  <a:lnTo>
                    <a:pt x="5585980" y="762"/>
                  </a:lnTo>
                  <a:lnTo>
                    <a:pt x="5585980" y="144272"/>
                  </a:lnTo>
                  <a:lnTo>
                    <a:pt x="5597156" y="144272"/>
                  </a:lnTo>
                  <a:lnTo>
                    <a:pt x="5597156" y="762"/>
                  </a:lnTo>
                  <a:close/>
                </a:path>
                <a:path w="6005195" h="257810">
                  <a:moveTo>
                    <a:pt x="5742825" y="137668"/>
                  </a:moveTo>
                  <a:lnTo>
                    <a:pt x="5742381" y="129540"/>
                  </a:lnTo>
                  <a:lnTo>
                    <a:pt x="5742317" y="128143"/>
                  </a:lnTo>
                  <a:lnTo>
                    <a:pt x="5735447" y="128790"/>
                  </a:lnTo>
                  <a:lnTo>
                    <a:pt x="5728182" y="129235"/>
                  </a:lnTo>
                  <a:lnTo>
                    <a:pt x="5720486" y="129476"/>
                  </a:lnTo>
                  <a:lnTo>
                    <a:pt x="5712345" y="129540"/>
                  </a:lnTo>
                  <a:lnTo>
                    <a:pt x="5712345" y="82931"/>
                  </a:lnTo>
                  <a:lnTo>
                    <a:pt x="5701296" y="82931"/>
                  </a:lnTo>
                  <a:lnTo>
                    <a:pt x="5701296" y="139192"/>
                  </a:lnTo>
                  <a:lnTo>
                    <a:pt x="5713387" y="139103"/>
                  </a:lnTo>
                  <a:lnTo>
                    <a:pt x="5724334" y="138811"/>
                  </a:lnTo>
                  <a:lnTo>
                    <a:pt x="5734151" y="138341"/>
                  </a:lnTo>
                  <a:lnTo>
                    <a:pt x="5742825" y="137668"/>
                  </a:lnTo>
                  <a:close/>
                </a:path>
                <a:path w="6005195" h="257810">
                  <a:moveTo>
                    <a:pt x="5763272" y="36449"/>
                  </a:moveTo>
                  <a:lnTo>
                    <a:pt x="5762625" y="29527"/>
                  </a:lnTo>
                  <a:lnTo>
                    <a:pt x="5760707" y="23228"/>
                  </a:lnTo>
                  <a:lnTo>
                    <a:pt x="5757532" y="17576"/>
                  </a:lnTo>
                  <a:lnTo>
                    <a:pt x="5753214" y="12700"/>
                  </a:lnTo>
                  <a:lnTo>
                    <a:pt x="5753112" y="12573"/>
                  </a:lnTo>
                  <a:lnTo>
                    <a:pt x="5752096" y="11811"/>
                  </a:lnTo>
                  <a:lnTo>
                    <a:pt x="5752096" y="29337"/>
                  </a:lnTo>
                  <a:lnTo>
                    <a:pt x="5752096" y="43688"/>
                  </a:lnTo>
                  <a:lnTo>
                    <a:pt x="5749810" y="49403"/>
                  </a:lnTo>
                  <a:lnTo>
                    <a:pt x="5745238" y="53721"/>
                  </a:lnTo>
                  <a:lnTo>
                    <a:pt x="5740539" y="58039"/>
                  </a:lnTo>
                  <a:lnTo>
                    <a:pt x="5734443" y="60198"/>
                  </a:lnTo>
                  <a:lnTo>
                    <a:pt x="5719203" y="60198"/>
                  </a:lnTo>
                  <a:lnTo>
                    <a:pt x="5712980" y="58039"/>
                  </a:lnTo>
                  <a:lnTo>
                    <a:pt x="5703836" y="49403"/>
                  </a:lnTo>
                  <a:lnTo>
                    <a:pt x="5701550" y="43688"/>
                  </a:lnTo>
                  <a:lnTo>
                    <a:pt x="5701550" y="29337"/>
                  </a:lnTo>
                  <a:lnTo>
                    <a:pt x="5703836" y="23622"/>
                  </a:lnTo>
                  <a:lnTo>
                    <a:pt x="5708408" y="19304"/>
                  </a:lnTo>
                  <a:lnTo>
                    <a:pt x="5712980" y="14859"/>
                  </a:lnTo>
                  <a:lnTo>
                    <a:pt x="5719203" y="12700"/>
                  </a:lnTo>
                  <a:lnTo>
                    <a:pt x="5734443" y="12700"/>
                  </a:lnTo>
                  <a:lnTo>
                    <a:pt x="5740539" y="14859"/>
                  </a:lnTo>
                  <a:lnTo>
                    <a:pt x="5749810" y="23622"/>
                  </a:lnTo>
                  <a:lnTo>
                    <a:pt x="5752096" y="29337"/>
                  </a:lnTo>
                  <a:lnTo>
                    <a:pt x="5752096" y="11811"/>
                  </a:lnTo>
                  <a:lnTo>
                    <a:pt x="5747601" y="8407"/>
                  </a:lnTo>
                  <a:lnTo>
                    <a:pt x="5741390" y="5435"/>
                  </a:lnTo>
                  <a:lnTo>
                    <a:pt x="5734456" y="3644"/>
                  </a:lnTo>
                  <a:lnTo>
                    <a:pt x="5726823" y="3048"/>
                  </a:lnTo>
                  <a:lnTo>
                    <a:pt x="5719102" y="3644"/>
                  </a:lnTo>
                  <a:lnTo>
                    <a:pt x="5691009" y="29527"/>
                  </a:lnTo>
                  <a:lnTo>
                    <a:pt x="5690374" y="36449"/>
                  </a:lnTo>
                  <a:lnTo>
                    <a:pt x="5691009" y="43307"/>
                  </a:lnTo>
                  <a:lnTo>
                    <a:pt x="5719102" y="69265"/>
                  </a:lnTo>
                  <a:lnTo>
                    <a:pt x="5726823" y="69850"/>
                  </a:lnTo>
                  <a:lnTo>
                    <a:pt x="5734456" y="69265"/>
                  </a:lnTo>
                  <a:lnTo>
                    <a:pt x="5741390" y="67475"/>
                  </a:lnTo>
                  <a:lnTo>
                    <a:pt x="5747601" y="64503"/>
                  </a:lnTo>
                  <a:lnTo>
                    <a:pt x="5753112" y="60325"/>
                  </a:lnTo>
                  <a:lnTo>
                    <a:pt x="5753214" y="60198"/>
                  </a:lnTo>
                  <a:lnTo>
                    <a:pt x="5757532" y="55257"/>
                  </a:lnTo>
                  <a:lnTo>
                    <a:pt x="5760682" y="49631"/>
                  </a:lnTo>
                  <a:lnTo>
                    <a:pt x="5762625" y="43307"/>
                  </a:lnTo>
                  <a:lnTo>
                    <a:pt x="5763272" y="36449"/>
                  </a:lnTo>
                  <a:close/>
                </a:path>
                <a:path w="6005195" h="257810">
                  <a:moveTo>
                    <a:pt x="5803023" y="115951"/>
                  </a:moveTo>
                  <a:lnTo>
                    <a:pt x="5800356" y="111252"/>
                  </a:lnTo>
                  <a:lnTo>
                    <a:pt x="5800166" y="111125"/>
                  </a:lnTo>
                  <a:lnTo>
                    <a:pt x="5795149" y="107569"/>
                  </a:lnTo>
                  <a:lnTo>
                    <a:pt x="5792355" y="105664"/>
                  </a:lnTo>
                  <a:lnTo>
                    <a:pt x="5792355" y="118872"/>
                  </a:lnTo>
                  <a:lnTo>
                    <a:pt x="5792355" y="125095"/>
                  </a:lnTo>
                  <a:lnTo>
                    <a:pt x="5790704" y="127635"/>
                  </a:lnTo>
                  <a:lnTo>
                    <a:pt x="5784354" y="131953"/>
                  </a:lnTo>
                  <a:lnTo>
                    <a:pt x="5779909" y="132969"/>
                  </a:lnTo>
                  <a:lnTo>
                    <a:pt x="5768225" y="132969"/>
                  </a:lnTo>
                  <a:lnTo>
                    <a:pt x="5763780" y="131953"/>
                  </a:lnTo>
                  <a:lnTo>
                    <a:pt x="5760605" y="129794"/>
                  </a:lnTo>
                  <a:lnTo>
                    <a:pt x="5757303" y="127762"/>
                  </a:lnTo>
                  <a:lnTo>
                    <a:pt x="5755779" y="125095"/>
                  </a:lnTo>
                  <a:lnTo>
                    <a:pt x="5755779" y="118872"/>
                  </a:lnTo>
                  <a:lnTo>
                    <a:pt x="5757303" y="116205"/>
                  </a:lnTo>
                  <a:lnTo>
                    <a:pt x="5760605" y="114173"/>
                  </a:lnTo>
                  <a:lnTo>
                    <a:pt x="5763780" y="112141"/>
                  </a:lnTo>
                  <a:lnTo>
                    <a:pt x="5768352" y="111125"/>
                  </a:lnTo>
                  <a:lnTo>
                    <a:pt x="5779782" y="111125"/>
                  </a:lnTo>
                  <a:lnTo>
                    <a:pt x="5784354" y="112141"/>
                  </a:lnTo>
                  <a:lnTo>
                    <a:pt x="5787529" y="114300"/>
                  </a:lnTo>
                  <a:lnTo>
                    <a:pt x="5790704" y="116332"/>
                  </a:lnTo>
                  <a:lnTo>
                    <a:pt x="5792355" y="118872"/>
                  </a:lnTo>
                  <a:lnTo>
                    <a:pt x="5792355" y="105664"/>
                  </a:lnTo>
                  <a:lnTo>
                    <a:pt x="5789942" y="104013"/>
                  </a:lnTo>
                  <a:lnTo>
                    <a:pt x="5782957" y="102108"/>
                  </a:lnTo>
                  <a:lnTo>
                    <a:pt x="5765177" y="102108"/>
                  </a:lnTo>
                  <a:lnTo>
                    <a:pt x="5758192" y="104013"/>
                  </a:lnTo>
                  <a:lnTo>
                    <a:pt x="5747651" y="111252"/>
                  </a:lnTo>
                  <a:lnTo>
                    <a:pt x="5745111" y="115951"/>
                  </a:lnTo>
                  <a:lnTo>
                    <a:pt x="5745111" y="127889"/>
                  </a:lnTo>
                  <a:lnTo>
                    <a:pt x="5747651" y="132715"/>
                  </a:lnTo>
                  <a:lnTo>
                    <a:pt x="5752858" y="136271"/>
                  </a:lnTo>
                  <a:lnTo>
                    <a:pt x="5758065" y="139954"/>
                  </a:lnTo>
                  <a:lnTo>
                    <a:pt x="5765050" y="141732"/>
                  </a:lnTo>
                  <a:lnTo>
                    <a:pt x="5783084" y="141732"/>
                  </a:lnTo>
                  <a:lnTo>
                    <a:pt x="5790069" y="139954"/>
                  </a:lnTo>
                  <a:lnTo>
                    <a:pt x="5795276" y="136271"/>
                  </a:lnTo>
                  <a:lnTo>
                    <a:pt x="5800102" y="132969"/>
                  </a:lnTo>
                  <a:lnTo>
                    <a:pt x="5800483" y="132715"/>
                  </a:lnTo>
                  <a:lnTo>
                    <a:pt x="5803023" y="127889"/>
                  </a:lnTo>
                  <a:lnTo>
                    <a:pt x="5803023" y="115951"/>
                  </a:lnTo>
                  <a:close/>
                </a:path>
                <a:path w="6005195" h="257810">
                  <a:moveTo>
                    <a:pt x="5809500" y="86614"/>
                  </a:moveTo>
                  <a:lnTo>
                    <a:pt x="5779528" y="86614"/>
                  </a:lnTo>
                  <a:lnTo>
                    <a:pt x="5779528" y="71501"/>
                  </a:lnTo>
                  <a:lnTo>
                    <a:pt x="5768352" y="71501"/>
                  </a:lnTo>
                  <a:lnTo>
                    <a:pt x="5768352" y="86614"/>
                  </a:lnTo>
                  <a:lnTo>
                    <a:pt x="5738507" y="86614"/>
                  </a:lnTo>
                  <a:lnTo>
                    <a:pt x="5738507" y="96393"/>
                  </a:lnTo>
                  <a:lnTo>
                    <a:pt x="5809500" y="96393"/>
                  </a:lnTo>
                  <a:lnTo>
                    <a:pt x="5809500" y="86614"/>
                  </a:lnTo>
                  <a:close/>
                </a:path>
                <a:path w="6005195" h="257810">
                  <a:moveTo>
                    <a:pt x="5819279" y="31242"/>
                  </a:moveTo>
                  <a:lnTo>
                    <a:pt x="5797689" y="31242"/>
                  </a:lnTo>
                  <a:lnTo>
                    <a:pt x="5797689" y="762"/>
                  </a:lnTo>
                  <a:lnTo>
                    <a:pt x="5786513" y="762"/>
                  </a:lnTo>
                  <a:lnTo>
                    <a:pt x="5786513" y="70104"/>
                  </a:lnTo>
                  <a:lnTo>
                    <a:pt x="5797689" y="70104"/>
                  </a:lnTo>
                  <a:lnTo>
                    <a:pt x="5797689" y="41148"/>
                  </a:lnTo>
                  <a:lnTo>
                    <a:pt x="5819279" y="41148"/>
                  </a:lnTo>
                  <a:lnTo>
                    <a:pt x="5819279" y="31242"/>
                  </a:lnTo>
                  <a:close/>
                </a:path>
                <a:path w="6005195" h="257810">
                  <a:moveTo>
                    <a:pt x="5948692" y="92202"/>
                  </a:moveTo>
                  <a:lnTo>
                    <a:pt x="5937643" y="92202"/>
                  </a:lnTo>
                  <a:lnTo>
                    <a:pt x="5937643" y="102108"/>
                  </a:lnTo>
                  <a:lnTo>
                    <a:pt x="5937643" y="130175"/>
                  </a:lnTo>
                  <a:lnTo>
                    <a:pt x="5870460" y="130175"/>
                  </a:lnTo>
                  <a:lnTo>
                    <a:pt x="5870460" y="102108"/>
                  </a:lnTo>
                  <a:lnTo>
                    <a:pt x="5937643" y="102108"/>
                  </a:lnTo>
                  <a:lnTo>
                    <a:pt x="5937643" y="92202"/>
                  </a:lnTo>
                  <a:lnTo>
                    <a:pt x="5859411" y="92202"/>
                  </a:lnTo>
                  <a:lnTo>
                    <a:pt x="5859411" y="140081"/>
                  </a:lnTo>
                  <a:lnTo>
                    <a:pt x="5948692" y="140081"/>
                  </a:lnTo>
                  <a:lnTo>
                    <a:pt x="5948692" y="130175"/>
                  </a:lnTo>
                  <a:lnTo>
                    <a:pt x="5948692" y="102108"/>
                  </a:lnTo>
                  <a:lnTo>
                    <a:pt x="5948692" y="92202"/>
                  </a:lnTo>
                  <a:close/>
                </a:path>
                <a:path w="6005195" h="257810">
                  <a:moveTo>
                    <a:pt x="5949200" y="21082"/>
                  </a:moveTo>
                  <a:lnTo>
                    <a:pt x="5945263" y="14351"/>
                  </a:lnTo>
                  <a:lnTo>
                    <a:pt x="5939942" y="10922"/>
                  </a:lnTo>
                  <a:lnTo>
                    <a:pt x="5937516" y="9359"/>
                  </a:lnTo>
                  <a:lnTo>
                    <a:pt x="5937516" y="23622"/>
                  </a:lnTo>
                  <a:lnTo>
                    <a:pt x="5937516" y="34925"/>
                  </a:lnTo>
                  <a:lnTo>
                    <a:pt x="5934595" y="39370"/>
                  </a:lnTo>
                  <a:lnTo>
                    <a:pt x="5928753" y="42672"/>
                  </a:lnTo>
                  <a:lnTo>
                    <a:pt x="5923038" y="45974"/>
                  </a:lnTo>
                  <a:lnTo>
                    <a:pt x="5914783" y="47625"/>
                  </a:lnTo>
                  <a:lnTo>
                    <a:pt x="5893320" y="47625"/>
                  </a:lnTo>
                  <a:lnTo>
                    <a:pt x="5885065" y="45974"/>
                  </a:lnTo>
                  <a:lnTo>
                    <a:pt x="5879350" y="42672"/>
                  </a:lnTo>
                  <a:lnTo>
                    <a:pt x="5873508" y="39370"/>
                  </a:lnTo>
                  <a:lnTo>
                    <a:pt x="5870587" y="34925"/>
                  </a:lnTo>
                  <a:lnTo>
                    <a:pt x="5870587" y="23622"/>
                  </a:lnTo>
                  <a:lnTo>
                    <a:pt x="5873508" y="19177"/>
                  </a:lnTo>
                  <a:lnTo>
                    <a:pt x="5879350" y="15875"/>
                  </a:lnTo>
                  <a:lnTo>
                    <a:pt x="5885065" y="12573"/>
                  </a:lnTo>
                  <a:lnTo>
                    <a:pt x="5893320" y="10922"/>
                  </a:lnTo>
                  <a:lnTo>
                    <a:pt x="5914783" y="10922"/>
                  </a:lnTo>
                  <a:lnTo>
                    <a:pt x="5923038" y="12573"/>
                  </a:lnTo>
                  <a:lnTo>
                    <a:pt x="5928753" y="15875"/>
                  </a:lnTo>
                  <a:lnTo>
                    <a:pt x="5934595" y="19177"/>
                  </a:lnTo>
                  <a:lnTo>
                    <a:pt x="5904115" y="1524"/>
                  </a:lnTo>
                  <a:lnTo>
                    <a:pt x="5893867" y="2006"/>
                  </a:lnTo>
                  <a:lnTo>
                    <a:pt x="5858903" y="21082"/>
                  </a:lnTo>
                  <a:lnTo>
                    <a:pt x="5858903" y="37465"/>
                  </a:lnTo>
                  <a:lnTo>
                    <a:pt x="5893867" y="56553"/>
                  </a:lnTo>
                  <a:lnTo>
                    <a:pt x="5904115" y="57023"/>
                  </a:lnTo>
                  <a:lnTo>
                    <a:pt x="5914275" y="56553"/>
                  </a:lnTo>
                  <a:lnTo>
                    <a:pt x="5923216" y="55118"/>
                  </a:lnTo>
                  <a:lnTo>
                    <a:pt x="5930938" y="52743"/>
                  </a:lnTo>
                  <a:lnTo>
                    <a:pt x="5937389" y="49403"/>
                  </a:lnTo>
                  <a:lnTo>
                    <a:pt x="5940069" y="47625"/>
                  </a:lnTo>
                  <a:lnTo>
                    <a:pt x="5945263" y="44196"/>
                  </a:lnTo>
                  <a:lnTo>
                    <a:pt x="5949200" y="37465"/>
                  </a:lnTo>
                  <a:lnTo>
                    <a:pt x="5949200" y="21082"/>
                  </a:lnTo>
                  <a:close/>
                </a:path>
                <a:path w="6005195" h="257810">
                  <a:moveTo>
                    <a:pt x="5970663" y="69215"/>
                  </a:moveTo>
                  <a:lnTo>
                    <a:pt x="5837440" y="69215"/>
                  </a:lnTo>
                  <a:lnTo>
                    <a:pt x="5837440" y="79121"/>
                  </a:lnTo>
                  <a:lnTo>
                    <a:pt x="5970663" y="79121"/>
                  </a:lnTo>
                  <a:lnTo>
                    <a:pt x="5970663" y="69215"/>
                  </a:lnTo>
                  <a:close/>
                </a:path>
                <a:path w="6005195" h="257810">
                  <a:moveTo>
                    <a:pt x="6005080" y="122047"/>
                  </a:moveTo>
                  <a:lnTo>
                    <a:pt x="6004318" y="120142"/>
                  </a:lnTo>
                  <a:lnTo>
                    <a:pt x="6001016" y="116840"/>
                  </a:lnTo>
                  <a:lnTo>
                    <a:pt x="5999111" y="116078"/>
                  </a:lnTo>
                  <a:lnTo>
                    <a:pt x="5996952" y="116078"/>
                  </a:lnTo>
                  <a:lnTo>
                    <a:pt x="5994793" y="116078"/>
                  </a:lnTo>
                  <a:lnTo>
                    <a:pt x="5992888" y="116840"/>
                  </a:lnTo>
                  <a:lnTo>
                    <a:pt x="5989586" y="120142"/>
                  </a:lnTo>
                  <a:lnTo>
                    <a:pt x="5988697" y="122047"/>
                  </a:lnTo>
                  <a:lnTo>
                    <a:pt x="5988697" y="126619"/>
                  </a:lnTo>
                  <a:lnTo>
                    <a:pt x="5989586" y="128651"/>
                  </a:lnTo>
                  <a:lnTo>
                    <a:pt x="5992761" y="131826"/>
                  </a:lnTo>
                  <a:lnTo>
                    <a:pt x="5994666" y="132588"/>
                  </a:lnTo>
                  <a:lnTo>
                    <a:pt x="5999111" y="132588"/>
                  </a:lnTo>
                  <a:lnTo>
                    <a:pt x="6001143" y="131826"/>
                  </a:lnTo>
                  <a:lnTo>
                    <a:pt x="6002667" y="130175"/>
                  </a:lnTo>
                  <a:lnTo>
                    <a:pt x="6004318" y="128524"/>
                  </a:lnTo>
                  <a:lnTo>
                    <a:pt x="6005080" y="126619"/>
                  </a:lnTo>
                  <a:lnTo>
                    <a:pt x="6005080" y="122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62070" y="5701283"/>
              <a:ext cx="4498721" cy="692150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754759" y="6249923"/>
              <a:ext cx="6466205" cy="767080"/>
            </a:xfrm>
            <a:custGeom>
              <a:avLst/>
              <a:gdLst/>
              <a:ahLst/>
              <a:cxnLst/>
              <a:rect l="l" t="t" r="r" b="b"/>
              <a:pathLst>
                <a:path w="6466205" h="767079">
                  <a:moveTo>
                    <a:pt x="75438" y="622757"/>
                  </a:moveTo>
                  <a:lnTo>
                    <a:pt x="55372" y="622757"/>
                  </a:lnTo>
                  <a:lnTo>
                    <a:pt x="55372" y="657809"/>
                  </a:lnTo>
                  <a:lnTo>
                    <a:pt x="55372" y="674763"/>
                  </a:lnTo>
                  <a:lnTo>
                    <a:pt x="55372" y="707720"/>
                  </a:lnTo>
                  <a:lnTo>
                    <a:pt x="19685" y="707720"/>
                  </a:lnTo>
                  <a:lnTo>
                    <a:pt x="19685" y="674763"/>
                  </a:lnTo>
                  <a:lnTo>
                    <a:pt x="55372" y="674763"/>
                  </a:lnTo>
                  <a:lnTo>
                    <a:pt x="55372" y="657809"/>
                  </a:lnTo>
                  <a:lnTo>
                    <a:pt x="19685" y="657809"/>
                  </a:lnTo>
                  <a:lnTo>
                    <a:pt x="19685" y="622757"/>
                  </a:lnTo>
                  <a:lnTo>
                    <a:pt x="0" y="622757"/>
                  </a:lnTo>
                  <a:lnTo>
                    <a:pt x="0" y="724662"/>
                  </a:lnTo>
                  <a:lnTo>
                    <a:pt x="75438" y="724662"/>
                  </a:lnTo>
                  <a:lnTo>
                    <a:pt x="75438" y="707720"/>
                  </a:lnTo>
                  <a:lnTo>
                    <a:pt x="75438" y="674763"/>
                  </a:lnTo>
                  <a:lnTo>
                    <a:pt x="75438" y="657809"/>
                  </a:lnTo>
                  <a:lnTo>
                    <a:pt x="75438" y="622757"/>
                  </a:lnTo>
                  <a:close/>
                </a:path>
                <a:path w="6466205" h="767079">
                  <a:moveTo>
                    <a:pt x="121031" y="611593"/>
                  </a:moveTo>
                  <a:lnTo>
                    <a:pt x="101346" y="611593"/>
                  </a:lnTo>
                  <a:lnTo>
                    <a:pt x="101346" y="766622"/>
                  </a:lnTo>
                  <a:lnTo>
                    <a:pt x="121031" y="766622"/>
                  </a:lnTo>
                  <a:lnTo>
                    <a:pt x="121031" y="611593"/>
                  </a:lnTo>
                  <a:close/>
                </a:path>
                <a:path w="6466205" h="767079">
                  <a:moveTo>
                    <a:pt x="279400" y="625741"/>
                  </a:moveTo>
                  <a:lnTo>
                    <a:pt x="173990" y="625741"/>
                  </a:lnTo>
                  <a:lnTo>
                    <a:pt x="173990" y="642378"/>
                  </a:lnTo>
                  <a:lnTo>
                    <a:pt x="259080" y="642378"/>
                  </a:lnTo>
                  <a:lnTo>
                    <a:pt x="259080" y="663105"/>
                  </a:lnTo>
                  <a:lnTo>
                    <a:pt x="258876" y="674547"/>
                  </a:lnTo>
                  <a:lnTo>
                    <a:pt x="258279" y="686257"/>
                  </a:lnTo>
                  <a:lnTo>
                    <a:pt x="257225" y="698500"/>
                  </a:lnTo>
                  <a:lnTo>
                    <a:pt x="255778" y="710526"/>
                  </a:lnTo>
                  <a:lnTo>
                    <a:pt x="275717" y="711974"/>
                  </a:lnTo>
                  <a:lnTo>
                    <a:pt x="277329" y="698258"/>
                  </a:lnTo>
                  <a:lnTo>
                    <a:pt x="278460" y="685076"/>
                  </a:lnTo>
                  <a:lnTo>
                    <a:pt x="279158" y="671703"/>
                  </a:lnTo>
                  <a:lnTo>
                    <a:pt x="279311" y="663105"/>
                  </a:lnTo>
                  <a:lnTo>
                    <a:pt x="279400" y="625741"/>
                  </a:lnTo>
                  <a:close/>
                </a:path>
                <a:path w="6466205" h="767079">
                  <a:moveTo>
                    <a:pt x="299593" y="728446"/>
                  </a:moveTo>
                  <a:lnTo>
                    <a:pt x="227203" y="728446"/>
                  </a:lnTo>
                  <a:lnTo>
                    <a:pt x="227203" y="676770"/>
                  </a:lnTo>
                  <a:lnTo>
                    <a:pt x="207010" y="676770"/>
                  </a:lnTo>
                  <a:lnTo>
                    <a:pt x="207010" y="728446"/>
                  </a:lnTo>
                  <a:lnTo>
                    <a:pt x="155829" y="728446"/>
                  </a:lnTo>
                  <a:lnTo>
                    <a:pt x="155829" y="745401"/>
                  </a:lnTo>
                  <a:lnTo>
                    <a:pt x="299593" y="745401"/>
                  </a:lnTo>
                  <a:lnTo>
                    <a:pt x="299593" y="728446"/>
                  </a:lnTo>
                  <a:close/>
                </a:path>
                <a:path w="6466205" h="767079">
                  <a:moveTo>
                    <a:pt x="4964823" y="699211"/>
                  </a:moveTo>
                  <a:lnTo>
                    <a:pt x="4923155" y="699211"/>
                  </a:lnTo>
                  <a:lnTo>
                    <a:pt x="4923155" y="708672"/>
                  </a:lnTo>
                  <a:lnTo>
                    <a:pt x="4964823" y="708672"/>
                  </a:lnTo>
                  <a:lnTo>
                    <a:pt x="4964823" y="699211"/>
                  </a:lnTo>
                  <a:close/>
                </a:path>
                <a:path w="6466205" h="767079">
                  <a:moveTo>
                    <a:pt x="6320155" y="49784"/>
                  </a:moveTo>
                  <a:lnTo>
                    <a:pt x="6280912" y="36195"/>
                  </a:lnTo>
                  <a:lnTo>
                    <a:pt x="6272136" y="28321"/>
                  </a:lnTo>
                  <a:lnTo>
                    <a:pt x="6268605" y="24041"/>
                  </a:lnTo>
                  <a:lnTo>
                    <a:pt x="6265545" y="17589"/>
                  </a:lnTo>
                  <a:lnTo>
                    <a:pt x="6264529" y="10795"/>
                  </a:lnTo>
                  <a:lnTo>
                    <a:pt x="6264529" y="4572"/>
                  </a:lnTo>
                  <a:lnTo>
                    <a:pt x="6253353" y="4572"/>
                  </a:lnTo>
                  <a:lnTo>
                    <a:pt x="6253353" y="10795"/>
                  </a:lnTo>
                  <a:lnTo>
                    <a:pt x="6252299" y="17538"/>
                  </a:lnTo>
                  <a:lnTo>
                    <a:pt x="6218593" y="45707"/>
                  </a:lnTo>
                  <a:lnTo>
                    <a:pt x="6197854" y="50419"/>
                  </a:lnTo>
                  <a:lnTo>
                    <a:pt x="6204712" y="59817"/>
                  </a:lnTo>
                  <a:lnTo>
                    <a:pt x="6245098" y="42379"/>
                  </a:lnTo>
                  <a:lnTo>
                    <a:pt x="6259068" y="28321"/>
                  </a:lnTo>
                  <a:lnTo>
                    <a:pt x="6262154" y="32854"/>
                  </a:lnTo>
                  <a:lnTo>
                    <a:pt x="6296291" y="54660"/>
                  </a:lnTo>
                  <a:lnTo>
                    <a:pt x="6313551" y="58928"/>
                  </a:lnTo>
                  <a:lnTo>
                    <a:pt x="6320155" y="49784"/>
                  </a:lnTo>
                  <a:close/>
                </a:path>
                <a:path w="6466205" h="767079">
                  <a:moveTo>
                    <a:pt x="6325616" y="76581"/>
                  </a:moveTo>
                  <a:lnTo>
                    <a:pt x="6192393" y="76581"/>
                  </a:lnTo>
                  <a:lnTo>
                    <a:pt x="6192393" y="86360"/>
                  </a:lnTo>
                  <a:lnTo>
                    <a:pt x="6253353" y="86360"/>
                  </a:lnTo>
                  <a:lnTo>
                    <a:pt x="6253353" y="143510"/>
                  </a:lnTo>
                  <a:lnTo>
                    <a:pt x="6264529" y="143510"/>
                  </a:lnTo>
                  <a:lnTo>
                    <a:pt x="6264529" y="86360"/>
                  </a:lnTo>
                  <a:lnTo>
                    <a:pt x="6325616" y="86360"/>
                  </a:lnTo>
                  <a:lnTo>
                    <a:pt x="6325616" y="76581"/>
                  </a:lnTo>
                  <a:close/>
                </a:path>
                <a:path w="6466205" h="767079">
                  <a:moveTo>
                    <a:pt x="6430137" y="72898"/>
                  </a:moveTo>
                  <a:lnTo>
                    <a:pt x="6400800" y="45212"/>
                  </a:lnTo>
                  <a:lnTo>
                    <a:pt x="6400457" y="44716"/>
                  </a:lnTo>
                  <a:lnTo>
                    <a:pt x="6396964" y="37490"/>
                  </a:lnTo>
                  <a:lnTo>
                    <a:pt x="6394882" y="30289"/>
                  </a:lnTo>
                  <a:lnTo>
                    <a:pt x="6394196" y="23114"/>
                  </a:lnTo>
                  <a:lnTo>
                    <a:pt x="6394196" y="4699"/>
                  </a:lnTo>
                  <a:lnTo>
                    <a:pt x="6383401" y="4699"/>
                  </a:lnTo>
                  <a:lnTo>
                    <a:pt x="6383401" y="23114"/>
                  </a:lnTo>
                  <a:lnTo>
                    <a:pt x="6382728" y="30911"/>
                  </a:lnTo>
                  <a:lnTo>
                    <a:pt x="6360858" y="67335"/>
                  </a:lnTo>
                  <a:lnTo>
                    <a:pt x="6346698" y="76962"/>
                  </a:lnTo>
                  <a:lnTo>
                    <a:pt x="6354699" y="84582"/>
                  </a:lnTo>
                  <a:lnTo>
                    <a:pt x="6383464" y="55664"/>
                  </a:lnTo>
                  <a:lnTo>
                    <a:pt x="6389116" y="45212"/>
                  </a:lnTo>
                  <a:lnTo>
                    <a:pt x="6391783" y="50927"/>
                  </a:lnTo>
                  <a:lnTo>
                    <a:pt x="6422771" y="80899"/>
                  </a:lnTo>
                  <a:lnTo>
                    <a:pt x="6430137" y="72898"/>
                  </a:lnTo>
                  <a:close/>
                </a:path>
                <a:path w="6466205" h="767079">
                  <a:moveTo>
                    <a:pt x="6462522" y="0"/>
                  </a:moveTo>
                  <a:lnTo>
                    <a:pt x="6451346" y="0"/>
                  </a:lnTo>
                  <a:lnTo>
                    <a:pt x="6451346" y="102108"/>
                  </a:lnTo>
                  <a:lnTo>
                    <a:pt x="6462522" y="102108"/>
                  </a:lnTo>
                  <a:lnTo>
                    <a:pt x="6462522" y="0"/>
                  </a:lnTo>
                  <a:close/>
                </a:path>
                <a:path w="6466205" h="767079">
                  <a:moveTo>
                    <a:pt x="6466205" y="129159"/>
                  </a:moveTo>
                  <a:lnTo>
                    <a:pt x="6385179" y="129159"/>
                  </a:lnTo>
                  <a:lnTo>
                    <a:pt x="6385179" y="93218"/>
                  </a:lnTo>
                  <a:lnTo>
                    <a:pt x="6374003" y="93218"/>
                  </a:lnTo>
                  <a:lnTo>
                    <a:pt x="6374003" y="138938"/>
                  </a:lnTo>
                  <a:lnTo>
                    <a:pt x="6466205" y="138938"/>
                  </a:lnTo>
                  <a:lnTo>
                    <a:pt x="6466205" y="129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21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3.3.1</a:t>
            </a:r>
            <a:r>
              <a:rPr dirty="0"/>
              <a:t> </a:t>
            </a:r>
            <a:r>
              <a:rPr dirty="0" spc="-165"/>
              <a:t>CSP</a:t>
            </a:r>
            <a:r>
              <a:rPr dirty="0"/>
              <a:t> 안전성 평가 사례 </a:t>
            </a:r>
            <a:r>
              <a:rPr dirty="0" spc="90"/>
              <a:t>#6</a:t>
            </a:r>
            <a:r>
              <a:rPr dirty="0" spc="-95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851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2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이용보고(실무)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3.3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CSP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안전성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Case</a:t>
            </a:r>
            <a:r>
              <a:rPr dirty="0" sz="1050" spc="-3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Study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30807"/>
            <a:ext cx="379844" cy="18376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7998" y="1125600"/>
            <a:ext cx="553326" cy="19088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3211" y="1123568"/>
            <a:ext cx="567182" cy="19189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6598" y="1125600"/>
            <a:ext cx="378332" cy="190881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2982467" y="1125600"/>
            <a:ext cx="1031875" cy="200025"/>
            <a:chOff x="2982467" y="1125600"/>
            <a:chExt cx="1031875" cy="200025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2467" y="1125600"/>
              <a:ext cx="987932" cy="19088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7037" y="1275714"/>
              <a:ext cx="27304" cy="49911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21658" y="1125600"/>
            <a:ext cx="576833" cy="18745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94503" y="1125600"/>
            <a:ext cx="987933" cy="19088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2385" y="1123949"/>
            <a:ext cx="764920" cy="192532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68083" y="1125600"/>
            <a:ext cx="379475" cy="190881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51954" y="1125600"/>
            <a:ext cx="561086" cy="18808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33943" y="1125600"/>
            <a:ext cx="574928" cy="190881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8606028" y="1124584"/>
            <a:ext cx="628650" cy="192405"/>
            <a:chOff x="8606028" y="1124584"/>
            <a:chExt cx="628650" cy="192405"/>
          </a:xfrm>
        </p:grpSpPr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6028" y="1124584"/>
              <a:ext cx="583692" cy="19189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12580" y="1278889"/>
              <a:ext cx="21717" cy="22098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650074" y="1805114"/>
            <a:ext cx="9600565" cy="5310505"/>
            <a:chOff x="650074" y="1805114"/>
            <a:chExt cx="9600565" cy="5310505"/>
          </a:xfrm>
        </p:grpSpPr>
        <p:sp>
          <p:nvSpPr>
            <p:cNvPr id="27" name="object 27" descr=""/>
            <p:cNvSpPr/>
            <p:nvPr/>
          </p:nvSpPr>
          <p:spPr>
            <a:xfrm>
              <a:off x="651662" y="1806688"/>
              <a:ext cx="2497455" cy="5307330"/>
            </a:xfrm>
            <a:custGeom>
              <a:avLst/>
              <a:gdLst/>
              <a:ahLst/>
              <a:cxnLst/>
              <a:rect l="l" t="t" r="r" b="b"/>
              <a:pathLst>
                <a:path w="2497455" h="5307330">
                  <a:moveTo>
                    <a:pt x="2497455" y="696087"/>
                  </a:moveTo>
                  <a:lnTo>
                    <a:pt x="0" y="696087"/>
                  </a:lnTo>
                  <a:lnTo>
                    <a:pt x="0" y="1044067"/>
                  </a:lnTo>
                  <a:lnTo>
                    <a:pt x="0" y="1044079"/>
                  </a:lnTo>
                  <a:lnTo>
                    <a:pt x="0" y="5306898"/>
                  </a:lnTo>
                  <a:lnTo>
                    <a:pt x="2497455" y="5306898"/>
                  </a:lnTo>
                  <a:lnTo>
                    <a:pt x="2497455" y="1044067"/>
                  </a:lnTo>
                  <a:lnTo>
                    <a:pt x="2497455" y="696087"/>
                  </a:lnTo>
                  <a:close/>
                </a:path>
                <a:path w="2497455" h="5307330">
                  <a:moveTo>
                    <a:pt x="2497455" y="0"/>
                  </a:moveTo>
                  <a:lnTo>
                    <a:pt x="0" y="0"/>
                  </a:lnTo>
                  <a:lnTo>
                    <a:pt x="0" y="347980"/>
                  </a:lnTo>
                  <a:lnTo>
                    <a:pt x="0" y="695972"/>
                  </a:lnTo>
                  <a:lnTo>
                    <a:pt x="2497455" y="695972"/>
                  </a:lnTo>
                  <a:lnTo>
                    <a:pt x="2497455" y="347992"/>
                  </a:lnTo>
                  <a:lnTo>
                    <a:pt x="24974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2499017" y="0"/>
                  </a:moveTo>
                  <a:lnTo>
                    <a:pt x="2499017" y="5309997"/>
                  </a:lnTo>
                </a:path>
                <a:path w="9600565" h="5310505">
                  <a:moveTo>
                    <a:pt x="0" y="349504"/>
                  </a:moveTo>
                  <a:lnTo>
                    <a:pt x="9600349" y="349504"/>
                  </a:lnTo>
                </a:path>
                <a:path w="9600565" h="5310505">
                  <a:moveTo>
                    <a:pt x="0" y="697484"/>
                  </a:moveTo>
                  <a:lnTo>
                    <a:pt x="9600349" y="697484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515610" y="2850756"/>
              <a:ext cx="2366645" cy="348615"/>
            </a:xfrm>
            <a:custGeom>
              <a:avLst/>
              <a:gdLst/>
              <a:ahLst/>
              <a:cxnLst/>
              <a:rect l="l" t="t" r="r" b="b"/>
              <a:pathLst>
                <a:path w="2366645" h="348614">
                  <a:moveTo>
                    <a:pt x="2366644" y="0"/>
                  </a:moveTo>
                  <a:lnTo>
                    <a:pt x="0" y="0"/>
                  </a:lnTo>
                  <a:lnTo>
                    <a:pt x="0" y="347992"/>
                  </a:lnTo>
                  <a:lnTo>
                    <a:pt x="2366644" y="347992"/>
                  </a:lnTo>
                  <a:lnTo>
                    <a:pt x="23666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50074" y="1805177"/>
              <a:ext cx="9600565" cy="5310505"/>
            </a:xfrm>
            <a:custGeom>
              <a:avLst/>
              <a:gdLst/>
              <a:ahLst/>
              <a:cxnLst/>
              <a:rect l="l" t="t" r="r" b="b"/>
              <a:pathLst>
                <a:path w="9600565" h="5310505">
                  <a:moveTo>
                    <a:pt x="4865535" y="1043940"/>
                  </a:moveTo>
                  <a:lnTo>
                    <a:pt x="4865535" y="1395095"/>
                  </a:lnTo>
                </a:path>
                <a:path w="9600565" h="5310505">
                  <a:moveTo>
                    <a:pt x="7232180" y="1043940"/>
                  </a:moveTo>
                  <a:lnTo>
                    <a:pt x="7232180" y="1395095"/>
                  </a:lnTo>
                </a:path>
                <a:path w="9600565" h="5310505">
                  <a:moveTo>
                    <a:pt x="0" y="1045591"/>
                  </a:moveTo>
                  <a:lnTo>
                    <a:pt x="9600349" y="1045591"/>
                  </a:lnTo>
                </a:path>
                <a:path w="9600565" h="5310505">
                  <a:moveTo>
                    <a:pt x="0" y="1393571"/>
                  </a:moveTo>
                  <a:lnTo>
                    <a:pt x="9600349" y="1393571"/>
                  </a:lnTo>
                </a:path>
                <a:path w="9600565" h="5310505">
                  <a:moveTo>
                    <a:pt x="0" y="1741551"/>
                  </a:moveTo>
                  <a:lnTo>
                    <a:pt x="9600349" y="1741551"/>
                  </a:lnTo>
                </a:path>
                <a:path w="9600565" h="5310505">
                  <a:moveTo>
                    <a:pt x="0" y="3525012"/>
                  </a:moveTo>
                  <a:lnTo>
                    <a:pt x="9600349" y="3525012"/>
                  </a:lnTo>
                </a:path>
                <a:path w="9600565" h="5310505">
                  <a:moveTo>
                    <a:pt x="0" y="4960416"/>
                  </a:moveTo>
                  <a:lnTo>
                    <a:pt x="9600349" y="4960416"/>
                  </a:lnTo>
                </a:path>
                <a:path w="9600565" h="5310505">
                  <a:moveTo>
                    <a:pt x="1587" y="0"/>
                  </a:moveTo>
                  <a:lnTo>
                    <a:pt x="1587" y="5309997"/>
                  </a:lnTo>
                </a:path>
                <a:path w="9600565" h="5310505">
                  <a:moveTo>
                    <a:pt x="9598825" y="0"/>
                  </a:moveTo>
                  <a:lnTo>
                    <a:pt x="9598825" y="5309997"/>
                  </a:lnTo>
                </a:path>
                <a:path w="9600565" h="5310505">
                  <a:moveTo>
                    <a:pt x="0" y="1524"/>
                  </a:moveTo>
                  <a:lnTo>
                    <a:pt x="9600349" y="1524"/>
                  </a:lnTo>
                </a:path>
                <a:path w="9600565" h="5310505">
                  <a:moveTo>
                    <a:pt x="0" y="5308409"/>
                  </a:moveTo>
                  <a:lnTo>
                    <a:pt x="9600349" y="5308409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552575" y="1901570"/>
              <a:ext cx="2416175" cy="852805"/>
            </a:xfrm>
            <a:custGeom>
              <a:avLst/>
              <a:gdLst/>
              <a:ahLst/>
              <a:cxnLst/>
              <a:rect l="l" t="t" r="r" b="b"/>
              <a:pathLst>
                <a:path w="2416175" h="852805">
                  <a:moveTo>
                    <a:pt x="89662" y="703707"/>
                  </a:moveTo>
                  <a:lnTo>
                    <a:pt x="3937" y="703707"/>
                  </a:lnTo>
                  <a:lnTo>
                    <a:pt x="3937" y="720090"/>
                  </a:lnTo>
                  <a:lnTo>
                    <a:pt x="89662" y="720090"/>
                  </a:lnTo>
                  <a:lnTo>
                    <a:pt x="89662" y="703707"/>
                  </a:lnTo>
                  <a:close/>
                </a:path>
                <a:path w="2416175" h="852805">
                  <a:moveTo>
                    <a:pt x="89662" y="355727"/>
                  </a:moveTo>
                  <a:lnTo>
                    <a:pt x="3937" y="355727"/>
                  </a:lnTo>
                  <a:lnTo>
                    <a:pt x="3937" y="372110"/>
                  </a:lnTo>
                  <a:lnTo>
                    <a:pt x="89662" y="372110"/>
                  </a:lnTo>
                  <a:lnTo>
                    <a:pt x="89662" y="355727"/>
                  </a:lnTo>
                  <a:close/>
                </a:path>
                <a:path w="2416175" h="852805">
                  <a:moveTo>
                    <a:pt x="97777" y="781431"/>
                  </a:moveTo>
                  <a:lnTo>
                    <a:pt x="96431" y="766953"/>
                  </a:lnTo>
                  <a:lnTo>
                    <a:pt x="96266" y="765175"/>
                  </a:lnTo>
                  <a:lnTo>
                    <a:pt x="90170" y="766445"/>
                  </a:lnTo>
                  <a:lnTo>
                    <a:pt x="82931" y="766953"/>
                  </a:lnTo>
                  <a:lnTo>
                    <a:pt x="74790" y="766953"/>
                  </a:lnTo>
                  <a:lnTo>
                    <a:pt x="76581" y="727837"/>
                  </a:lnTo>
                  <a:lnTo>
                    <a:pt x="56896" y="727837"/>
                  </a:lnTo>
                  <a:lnTo>
                    <a:pt x="56007" y="767207"/>
                  </a:lnTo>
                  <a:lnTo>
                    <a:pt x="37973" y="767207"/>
                  </a:lnTo>
                  <a:lnTo>
                    <a:pt x="36957" y="727837"/>
                  </a:lnTo>
                  <a:lnTo>
                    <a:pt x="17018" y="727837"/>
                  </a:lnTo>
                  <a:lnTo>
                    <a:pt x="18923" y="767207"/>
                  </a:lnTo>
                  <a:lnTo>
                    <a:pt x="0" y="767207"/>
                  </a:lnTo>
                  <a:lnTo>
                    <a:pt x="0" y="783844"/>
                  </a:lnTo>
                  <a:lnTo>
                    <a:pt x="66421" y="783844"/>
                  </a:lnTo>
                  <a:lnTo>
                    <a:pt x="76517" y="783691"/>
                  </a:lnTo>
                  <a:lnTo>
                    <a:pt x="85102" y="783209"/>
                  </a:lnTo>
                  <a:lnTo>
                    <a:pt x="92189" y="782459"/>
                  </a:lnTo>
                  <a:lnTo>
                    <a:pt x="97777" y="781431"/>
                  </a:lnTo>
                  <a:close/>
                </a:path>
                <a:path w="2416175" h="852805">
                  <a:moveTo>
                    <a:pt x="97777" y="433324"/>
                  </a:moveTo>
                  <a:lnTo>
                    <a:pt x="96431" y="418973"/>
                  </a:lnTo>
                  <a:lnTo>
                    <a:pt x="96266" y="417195"/>
                  </a:lnTo>
                  <a:lnTo>
                    <a:pt x="90170" y="418465"/>
                  </a:lnTo>
                  <a:lnTo>
                    <a:pt x="82931" y="418973"/>
                  </a:lnTo>
                  <a:lnTo>
                    <a:pt x="74790" y="418973"/>
                  </a:lnTo>
                  <a:lnTo>
                    <a:pt x="76581" y="379857"/>
                  </a:lnTo>
                  <a:lnTo>
                    <a:pt x="56896" y="379857"/>
                  </a:lnTo>
                  <a:lnTo>
                    <a:pt x="56007" y="419100"/>
                  </a:lnTo>
                  <a:lnTo>
                    <a:pt x="37973" y="419100"/>
                  </a:lnTo>
                  <a:lnTo>
                    <a:pt x="36957" y="379857"/>
                  </a:lnTo>
                  <a:lnTo>
                    <a:pt x="17018" y="379857"/>
                  </a:lnTo>
                  <a:lnTo>
                    <a:pt x="18923" y="419100"/>
                  </a:lnTo>
                  <a:lnTo>
                    <a:pt x="0" y="419100"/>
                  </a:lnTo>
                  <a:lnTo>
                    <a:pt x="0" y="435737"/>
                  </a:lnTo>
                  <a:lnTo>
                    <a:pt x="66421" y="435737"/>
                  </a:lnTo>
                  <a:lnTo>
                    <a:pt x="76517" y="435597"/>
                  </a:lnTo>
                  <a:lnTo>
                    <a:pt x="85102" y="435152"/>
                  </a:lnTo>
                  <a:lnTo>
                    <a:pt x="92189" y="434403"/>
                  </a:lnTo>
                  <a:lnTo>
                    <a:pt x="97777" y="433324"/>
                  </a:lnTo>
                  <a:close/>
                </a:path>
                <a:path w="2416175" h="852805">
                  <a:moveTo>
                    <a:pt x="130810" y="697103"/>
                  </a:moveTo>
                  <a:lnTo>
                    <a:pt x="110858" y="697103"/>
                  </a:lnTo>
                  <a:lnTo>
                    <a:pt x="110858" y="724281"/>
                  </a:lnTo>
                  <a:lnTo>
                    <a:pt x="88633" y="724281"/>
                  </a:lnTo>
                  <a:lnTo>
                    <a:pt x="88633" y="738886"/>
                  </a:lnTo>
                  <a:lnTo>
                    <a:pt x="110858" y="738886"/>
                  </a:lnTo>
                  <a:lnTo>
                    <a:pt x="110858" y="746760"/>
                  </a:lnTo>
                  <a:lnTo>
                    <a:pt x="88633" y="746760"/>
                  </a:lnTo>
                  <a:lnTo>
                    <a:pt x="88633" y="761238"/>
                  </a:lnTo>
                  <a:lnTo>
                    <a:pt x="110858" y="761238"/>
                  </a:lnTo>
                  <a:lnTo>
                    <a:pt x="110858" y="788162"/>
                  </a:lnTo>
                  <a:lnTo>
                    <a:pt x="130810" y="788162"/>
                  </a:lnTo>
                  <a:lnTo>
                    <a:pt x="130810" y="697103"/>
                  </a:lnTo>
                  <a:close/>
                </a:path>
                <a:path w="2416175" h="852805">
                  <a:moveTo>
                    <a:pt x="130810" y="349123"/>
                  </a:moveTo>
                  <a:lnTo>
                    <a:pt x="110858" y="349123"/>
                  </a:lnTo>
                  <a:lnTo>
                    <a:pt x="110858" y="376301"/>
                  </a:lnTo>
                  <a:lnTo>
                    <a:pt x="88633" y="376301"/>
                  </a:lnTo>
                  <a:lnTo>
                    <a:pt x="88633" y="390906"/>
                  </a:lnTo>
                  <a:lnTo>
                    <a:pt x="110858" y="390906"/>
                  </a:lnTo>
                  <a:lnTo>
                    <a:pt x="110858" y="398780"/>
                  </a:lnTo>
                  <a:lnTo>
                    <a:pt x="88633" y="398780"/>
                  </a:lnTo>
                  <a:lnTo>
                    <a:pt x="88633" y="413258"/>
                  </a:lnTo>
                  <a:lnTo>
                    <a:pt x="110858" y="413258"/>
                  </a:lnTo>
                  <a:lnTo>
                    <a:pt x="110858" y="440182"/>
                  </a:lnTo>
                  <a:lnTo>
                    <a:pt x="130810" y="440182"/>
                  </a:lnTo>
                  <a:lnTo>
                    <a:pt x="130810" y="349123"/>
                  </a:lnTo>
                  <a:close/>
                </a:path>
                <a:path w="2416175" h="852805">
                  <a:moveTo>
                    <a:pt x="134366" y="820801"/>
                  </a:moveTo>
                  <a:lnTo>
                    <a:pt x="113919" y="794473"/>
                  </a:lnTo>
                  <a:lnTo>
                    <a:pt x="113919" y="820801"/>
                  </a:lnTo>
                  <a:lnTo>
                    <a:pt x="111887" y="827379"/>
                  </a:lnTo>
                  <a:lnTo>
                    <a:pt x="105803" y="832065"/>
                  </a:lnTo>
                  <a:lnTo>
                    <a:pt x="95643" y="834859"/>
                  </a:lnTo>
                  <a:lnTo>
                    <a:pt x="81407" y="835787"/>
                  </a:lnTo>
                  <a:lnTo>
                    <a:pt x="67310" y="834859"/>
                  </a:lnTo>
                  <a:lnTo>
                    <a:pt x="57226" y="832065"/>
                  </a:lnTo>
                  <a:lnTo>
                    <a:pt x="51168" y="827379"/>
                  </a:lnTo>
                  <a:lnTo>
                    <a:pt x="49149" y="820801"/>
                  </a:lnTo>
                  <a:lnTo>
                    <a:pt x="51168" y="814311"/>
                  </a:lnTo>
                  <a:lnTo>
                    <a:pt x="57226" y="809663"/>
                  </a:lnTo>
                  <a:lnTo>
                    <a:pt x="67310" y="806881"/>
                  </a:lnTo>
                  <a:lnTo>
                    <a:pt x="81407" y="805942"/>
                  </a:lnTo>
                  <a:lnTo>
                    <a:pt x="95643" y="806881"/>
                  </a:lnTo>
                  <a:lnTo>
                    <a:pt x="105803" y="809663"/>
                  </a:lnTo>
                  <a:lnTo>
                    <a:pt x="111887" y="814311"/>
                  </a:lnTo>
                  <a:lnTo>
                    <a:pt x="113919" y="820801"/>
                  </a:lnTo>
                  <a:lnTo>
                    <a:pt x="113919" y="794473"/>
                  </a:lnTo>
                  <a:lnTo>
                    <a:pt x="113042" y="794042"/>
                  </a:lnTo>
                  <a:lnTo>
                    <a:pt x="103974" y="791464"/>
                  </a:lnTo>
                  <a:lnTo>
                    <a:pt x="93421" y="789940"/>
                  </a:lnTo>
                  <a:lnTo>
                    <a:pt x="81407" y="789432"/>
                  </a:lnTo>
                  <a:lnTo>
                    <a:pt x="69545" y="789965"/>
                  </a:lnTo>
                  <a:lnTo>
                    <a:pt x="32245" y="807847"/>
                  </a:lnTo>
                  <a:lnTo>
                    <a:pt x="28829" y="820801"/>
                  </a:lnTo>
                  <a:lnTo>
                    <a:pt x="29641" y="827976"/>
                  </a:lnTo>
                  <a:lnTo>
                    <a:pt x="69138" y="851776"/>
                  </a:lnTo>
                  <a:lnTo>
                    <a:pt x="81407" y="852297"/>
                  </a:lnTo>
                  <a:lnTo>
                    <a:pt x="93357" y="851776"/>
                  </a:lnTo>
                  <a:lnTo>
                    <a:pt x="129463" y="835787"/>
                  </a:lnTo>
                  <a:lnTo>
                    <a:pt x="130873" y="834047"/>
                  </a:lnTo>
                  <a:lnTo>
                    <a:pt x="133426" y="827976"/>
                  </a:lnTo>
                  <a:lnTo>
                    <a:pt x="133540" y="827379"/>
                  </a:lnTo>
                  <a:lnTo>
                    <a:pt x="134366" y="820801"/>
                  </a:lnTo>
                  <a:close/>
                </a:path>
                <a:path w="2416175" h="852805">
                  <a:moveTo>
                    <a:pt x="134366" y="472821"/>
                  </a:moveTo>
                  <a:lnTo>
                    <a:pt x="113919" y="446493"/>
                  </a:lnTo>
                  <a:lnTo>
                    <a:pt x="113919" y="472821"/>
                  </a:lnTo>
                  <a:lnTo>
                    <a:pt x="111887" y="479399"/>
                  </a:lnTo>
                  <a:lnTo>
                    <a:pt x="105803" y="484085"/>
                  </a:lnTo>
                  <a:lnTo>
                    <a:pt x="95643" y="486879"/>
                  </a:lnTo>
                  <a:lnTo>
                    <a:pt x="81407" y="487807"/>
                  </a:lnTo>
                  <a:lnTo>
                    <a:pt x="67310" y="486879"/>
                  </a:lnTo>
                  <a:lnTo>
                    <a:pt x="57226" y="484085"/>
                  </a:lnTo>
                  <a:lnTo>
                    <a:pt x="51168" y="479399"/>
                  </a:lnTo>
                  <a:lnTo>
                    <a:pt x="49149" y="472821"/>
                  </a:lnTo>
                  <a:lnTo>
                    <a:pt x="51168" y="466305"/>
                  </a:lnTo>
                  <a:lnTo>
                    <a:pt x="57226" y="461619"/>
                  </a:lnTo>
                  <a:lnTo>
                    <a:pt x="67310" y="458787"/>
                  </a:lnTo>
                  <a:lnTo>
                    <a:pt x="81407" y="457835"/>
                  </a:lnTo>
                  <a:lnTo>
                    <a:pt x="95643" y="458787"/>
                  </a:lnTo>
                  <a:lnTo>
                    <a:pt x="105803" y="461619"/>
                  </a:lnTo>
                  <a:lnTo>
                    <a:pt x="111887" y="466305"/>
                  </a:lnTo>
                  <a:lnTo>
                    <a:pt x="113919" y="472821"/>
                  </a:lnTo>
                  <a:lnTo>
                    <a:pt x="113919" y="446493"/>
                  </a:lnTo>
                  <a:lnTo>
                    <a:pt x="113042" y="446062"/>
                  </a:lnTo>
                  <a:lnTo>
                    <a:pt x="103974" y="443484"/>
                  </a:lnTo>
                  <a:lnTo>
                    <a:pt x="93421" y="441960"/>
                  </a:lnTo>
                  <a:lnTo>
                    <a:pt x="81407" y="441452"/>
                  </a:lnTo>
                  <a:lnTo>
                    <a:pt x="69545" y="441985"/>
                  </a:lnTo>
                  <a:lnTo>
                    <a:pt x="32245" y="459867"/>
                  </a:lnTo>
                  <a:lnTo>
                    <a:pt x="28829" y="472821"/>
                  </a:lnTo>
                  <a:lnTo>
                    <a:pt x="29641" y="479945"/>
                  </a:lnTo>
                  <a:lnTo>
                    <a:pt x="69138" y="503796"/>
                  </a:lnTo>
                  <a:lnTo>
                    <a:pt x="81407" y="504317"/>
                  </a:lnTo>
                  <a:lnTo>
                    <a:pt x="93357" y="503796"/>
                  </a:lnTo>
                  <a:lnTo>
                    <a:pt x="129451" y="487807"/>
                  </a:lnTo>
                  <a:lnTo>
                    <a:pt x="130873" y="486054"/>
                  </a:lnTo>
                  <a:lnTo>
                    <a:pt x="133438" y="479945"/>
                  </a:lnTo>
                  <a:lnTo>
                    <a:pt x="133540" y="479399"/>
                  </a:lnTo>
                  <a:lnTo>
                    <a:pt x="134366" y="472821"/>
                  </a:lnTo>
                  <a:close/>
                </a:path>
                <a:path w="2416175" h="852805">
                  <a:moveTo>
                    <a:pt x="211074" y="17780"/>
                  </a:moveTo>
                  <a:lnTo>
                    <a:pt x="172974" y="17780"/>
                  </a:lnTo>
                  <a:lnTo>
                    <a:pt x="172974" y="0"/>
                  </a:lnTo>
                  <a:lnTo>
                    <a:pt x="152654" y="0"/>
                  </a:lnTo>
                  <a:lnTo>
                    <a:pt x="152654" y="17780"/>
                  </a:lnTo>
                  <a:lnTo>
                    <a:pt x="114554" y="17780"/>
                  </a:lnTo>
                  <a:lnTo>
                    <a:pt x="114554" y="34671"/>
                  </a:lnTo>
                  <a:lnTo>
                    <a:pt x="211074" y="34671"/>
                  </a:lnTo>
                  <a:lnTo>
                    <a:pt x="211074" y="17780"/>
                  </a:lnTo>
                  <a:close/>
                </a:path>
                <a:path w="2416175" h="852805">
                  <a:moveTo>
                    <a:pt x="219202" y="131318"/>
                  </a:moveTo>
                  <a:lnTo>
                    <a:pt x="218059" y="116205"/>
                  </a:lnTo>
                  <a:lnTo>
                    <a:pt x="217932" y="114427"/>
                  </a:lnTo>
                  <a:lnTo>
                    <a:pt x="211404" y="114909"/>
                  </a:lnTo>
                  <a:lnTo>
                    <a:pt x="201739" y="115366"/>
                  </a:lnTo>
                  <a:lnTo>
                    <a:pt x="172974" y="116205"/>
                  </a:lnTo>
                  <a:lnTo>
                    <a:pt x="172974" y="100330"/>
                  </a:lnTo>
                  <a:lnTo>
                    <a:pt x="182499" y="98679"/>
                  </a:lnTo>
                  <a:lnTo>
                    <a:pt x="189865" y="95123"/>
                  </a:lnTo>
                  <a:lnTo>
                    <a:pt x="199567" y="84709"/>
                  </a:lnTo>
                  <a:lnTo>
                    <a:pt x="200279" y="83947"/>
                  </a:lnTo>
                  <a:lnTo>
                    <a:pt x="202946" y="77470"/>
                  </a:lnTo>
                  <a:lnTo>
                    <a:pt x="202819" y="60833"/>
                  </a:lnTo>
                  <a:lnTo>
                    <a:pt x="200761" y="56642"/>
                  </a:lnTo>
                  <a:lnTo>
                    <a:pt x="199390" y="53848"/>
                  </a:lnTo>
                  <a:lnTo>
                    <a:pt x="192278" y="48260"/>
                  </a:lnTo>
                  <a:lnTo>
                    <a:pt x="186436" y="44678"/>
                  </a:lnTo>
                  <a:lnTo>
                    <a:pt x="182880" y="43332"/>
                  </a:lnTo>
                  <a:lnTo>
                    <a:pt x="182880" y="66675"/>
                  </a:lnTo>
                  <a:lnTo>
                    <a:pt x="182880" y="74930"/>
                  </a:lnTo>
                  <a:lnTo>
                    <a:pt x="181102" y="78232"/>
                  </a:lnTo>
                  <a:lnTo>
                    <a:pt x="177546" y="80772"/>
                  </a:lnTo>
                  <a:lnTo>
                    <a:pt x="173990" y="83439"/>
                  </a:lnTo>
                  <a:lnTo>
                    <a:pt x="169164" y="84709"/>
                  </a:lnTo>
                  <a:lnTo>
                    <a:pt x="156718" y="84709"/>
                  </a:lnTo>
                  <a:lnTo>
                    <a:pt x="142875" y="66929"/>
                  </a:lnTo>
                  <a:lnTo>
                    <a:pt x="144653" y="63500"/>
                  </a:lnTo>
                  <a:lnTo>
                    <a:pt x="148336" y="60833"/>
                  </a:lnTo>
                  <a:lnTo>
                    <a:pt x="152019" y="58039"/>
                  </a:lnTo>
                  <a:lnTo>
                    <a:pt x="156845" y="56642"/>
                  </a:lnTo>
                  <a:lnTo>
                    <a:pt x="169164" y="56642"/>
                  </a:lnTo>
                  <a:lnTo>
                    <a:pt x="174117" y="58039"/>
                  </a:lnTo>
                  <a:lnTo>
                    <a:pt x="181102" y="63246"/>
                  </a:lnTo>
                  <a:lnTo>
                    <a:pt x="182880" y="66675"/>
                  </a:lnTo>
                  <a:lnTo>
                    <a:pt x="182880" y="43332"/>
                  </a:lnTo>
                  <a:lnTo>
                    <a:pt x="179603" y="42087"/>
                  </a:lnTo>
                  <a:lnTo>
                    <a:pt x="171767" y="40538"/>
                  </a:lnTo>
                  <a:lnTo>
                    <a:pt x="162941" y="40005"/>
                  </a:lnTo>
                  <a:lnTo>
                    <a:pt x="154241" y="40551"/>
                  </a:lnTo>
                  <a:lnTo>
                    <a:pt x="122555" y="61722"/>
                  </a:lnTo>
                  <a:lnTo>
                    <a:pt x="122555" y="78232"/>
                  </a:lnTo>
                  <a:lnTo>
                    <a:pt x="125222" y="84709"/>
                  </a:lnTo>
                  <a:lnTo>
                    <a:pt x="130556" y="90043"/>
                  </a:lnTo>
                  <a:lnTo>
                    <a:pt x="135763" y="95377"/>
                  </a:lnTo>
                  <a:lnTo>
                    <a:pt x="143256" y="98933"/>
                  </a:lnTo>
                  <a:lnTo>
                    <a:pt x="152654" y="100457"/>
                  </a:lnTo>
                  <a:lnTo>
                    <a:pt x="152654" y="116713"/>
                  </a:lnTo>
                  <a:lnTo>
                    <a:pt x="106299" y="116967"/>
                  </a:lnTo>
                  <a:lnTo>
                    <a:pt x="108204" y="133731"/>
                  </a:lnTo>
                  <a:lnTo>
                    <a:pt x="140576" y="133591"/>
                  </a:lnTo>
                  <a:lnTo>
                    <a:pt x="169887" y="133146"/>
                  </a:lnTo>
                  <a:lnTo>
                    <a:pt x="196100" y="132397"/>
                  </a:lnTo>
                  <a:lnTo>
                    <a:pt x="219202" y="131318"/>
                  </a:lnTo>
                  <a:close/>
                </a:path>
                <a:path w="2416175" h="852805">
                  <a:moveTo>
                    <a:pt x="244856" y="1143"/>
                  </a:moveTo>
                  <a:lnTo>
                    <a:pt x="224663" y="1143"/>
                  </a:lnTo>
                  <a:lnTo>
                    <a:pt x="224663" y="156083"/>
                  </a:lnTo>
                  <a:lnTo>
                    <a:pt x="244856" y="156083"/>
                  </a:lnTo>
                  <a:lnTo>
                    <a:pt x="244856" y="1143"/>
                  </a:lnTo>
                  <a:close/>
                </a:path>
                <a:path w="2416175" h="852805">
                  <a:moveTo>
                    <a:pt x="248412" y="710438"/>
                  </a:moveTo>
                  <a:lnTo>
                    <a:pt x="171577" y="710438"/>
                  </a:lnTo>
                  <a:lnTo>
                    <a:pt x="171577" y="727329"/>
                  </a:lnTo>
                  <a:lnTo>
                    <a:pt x="225425" y="727329"/>
                  </a:lnTo>
                  <a:lnTo>
                    <a:pt x="217424" y="750201"/>
                  </a:lnTo>
                  <a:lnTo>
                    <a:pt x="204279" y="770597"/>
                  </a:lnTo>
                  <a:lnTo>
                    <a:pt x="185991" y="788543"/>
                  </a:lnTo>
                  <a:lnTo>
                    <a:pt x="162560" y="804037"/>
                  </a:lnTo>
                  <a:lnTo>
                    <a:pt x="177673" y="818134"/>
                  </a:lnTo>
                  <a:lnTo>
                    <a:pt x="206222" y="796556"/>
                  </a:lnTo>
                  <a:lnTo>
                    <a:pt x="227520" y="771436"/>
                  </a:lnTo>
                  <a:lnTo>
                    <a:pt x="241566" y="742734"/>
                  </a:lnTo>
                  <a:lnTo>
                    <a:pt x="248412" y="710438"/>
                  </a:lnTo>
                  <a:close/>
                </a:path>
                <a:path w="2416175" h="852805">
                  <a:moveTo>
                    <a:pt x="248412" y="362458"/>
                  </a:moveTo>
                  <a:lnTo>
                    <a:pt x="171577" y="362458"/>
                  </a:lnTo>
                  <a:lnTo>
                    <a:pt x="171577" y="379349"/>
                  </a:lnTo>
                  <a:lnTo>
                    <a:pt x="225425" y="379349"/>
                  </a:lnTo>
                  <a:lnTo>
                    <a:pt x="217424" y="402221"/>
                  </a:lnTo>
                  <a:lnTo>
                    <a:pt x="204279" y="422617"/>
                  </a:lnTo>
                  <a:lnTo>
                    <a:pt x="185991" y="440563"/>
                  </a:lnTo>
                  <a:lnTo>
                    <a:pt x="162560" y="456057"/>
                  </a:lnTo>
                  <a:lnTo>
                    <a:pt x="177673" y="470154"/>
                  </a:lnTo>
                  <a:lnTo>
                    <a:pt x="206222" y="448564"/>
                  </a:lnTo>
                  <a:lnTo>
                    <a:pt x="227520" y="423405"/>
                  </a:lnTo>
                  <a:lnTo>
                    <a:pt x="241566" y="394703"/>
                  </a:lnTo>
                  <a:lnTo>
                    <a:pt x="248412" y="362458"/>
                  </a:lnTo>
                  <a:close/>
                </a:path>
                <a:path w="2416175" h="852805">
                  <a:moveTo>
                    <a:pt x="312039" y="758190"/>
                  </a:moveTo>
                  <a:lnTo>
                    <a:pt x="288036" y="758190"/>
                  </a:lnTo>
                  <a:lnTo>
                    <a:pt x="288036" y="697103"/>
                  </a:lnTo>
                  <a:lnTo>
                    <a:pt x="267843" y="697103"/>
                  </a:lnTo>
                  <a:lnTo>
                    <a:pt x="267843" y="852043"/>
                  </a:lnTo>
                  <a:lnTo>
                    <a:pt x="288036" y="852043"/>
                  </a:lnTo>
                  <a:lnTo>
                    <a:pt x="288036" y="775081"/>
                  </a:lnTo>
                  <a:lnTo>
                    <a:pt x="312039" y="775081"/>
                  </a:lnTo>
                  <a:lnTo>
                    <a:pt x="312039" y="758190"/>
                  </a:lnTo>
                  <a:close/>
                </a:path>
                <a:path w="2416175" h="852805">
                  <a:moveTo>
                    <a:pt x="312039" y="410210"/>
                  </a:moveTo>
                  <a:lnTo>
                    <a:pt x="288036" y="410210"/>
                  </a:lnTo>
                  <a:lnTo>
                    <a:pt x="288036" y="349123"/>
                  </a:lnTo>
                  <a:lnTo>
                    <a:pt x="267843" y="349123"/>
                  </a:lnTo>
                  <a:lnTo>
                    <a:pt x="267843" y="504063"/>
                  </a:lnTo>
                  <a:lnTo>
                    <a:pt x="288036" y="504063"/>
                  </a:lnTo>
                  <a:lnTo>
                    <a:pt x="288036" y="427101"/>
                  </a:lnTo>
                  <a:lnTo>
                    <a:pt x="312039" y="427101"/>
                  </a:lnTo>
                  <a:lnTo>
                    <a:pt x="312039" y="410210"/>
                  </a:lnTo>
                  <a:close/>
                </a:path>
                <a:path w="2416175" h="852805">
                  <a:moveTo>
                    <a:pt x="372237" y="102362"/>
                  </a:moveTo>
                  <a:lnTo>
                    <a:pt x="339140" y="68999"/>
                  </a:lnTo>
                  <a:lnTo>
                    <a:pt x="332613" y="11430"/>
                  </a:lnTo>
                  <a:lnTo>
                    <a:pt x="312547" y="11430"/>
                  </a:lnTo>
                  <a:lnTo>
                    <a:pt x="312547" y="41910"/>
                  </a:lnTo>
                  <a:lnTo>
                    <a:pt x="311810" y="51473"/>
                  </a:lnTo>
                  <a:lnTo>
                    <a:pt x="294576" y="87947"/>
                  </a:lnTo>
                  <a:lnTo>
                    <a:pt x="271272" y="106807"/>
                  </a:lnTo>
                  <a:lnTo>
                    <a:pt x="286893" y="120269"/>
                  </a:lnTo>
                  <a:lnTo>
                    <a:pt x="297840" y="111582"/>
                  </a:lnTo>
                  <a:lnTo>
                    <a:pt x="307441" y="101892"/>
                  </a:lnTo>
                  <a:lnTo>
                    <a:pt x="315696" y="91198"/>
                  </a:lnTo>
                  <a:lnTo>
                    <a:pt x="322580" y="79502"/>
                  </a:lnTo>
                  <a:lnTo>
                    <a:pt x="328866" y="89814"/>
                  </a:lnTo>
                  <a:lnTo>
                    <a:pt x="336880" y="99606"/>
                  </a:lnTo>
                  <a:lnTo>
                    <a:pt x="346633" y="108864"/>
                  </a:lnTo>
                  <a:lnTo>
                    <a:pt x="358140" y="117602"/>
                  </a:lnTo>
                  <a:lnTo>
                    <a:pt x="372237" y="102362"/>
                  </a:lnTo>
                  <a:close/>
                </a:path>
                <a:path w="2416175" h="852805">
                  <a:moveTo>
                    <a:pt x="424815" y="60579"/>
                  </a:moveTo>
                  <a:lnTo>
                    <a:pt x="400558" y="60579"/>
                  </a:lnTo>
                  <a:lnTo>
                    <a:pt x="400558" y="1143"/>
                  </a:lnTo>
                  <a:lnTo>
                    <a:pt x="380492" y="1143"/>
                  </a:lnTo>
                  <a:lnTo>
                    <a:pt x="380492" y="156083"/>
                  </a:lnTo>
                  <a:lnTo>
                    <a:pt x="400558" y="156083"/>
                  </a:lnTo>
                  <a:lnTo>
                    <a:pt x="400558" y="77597"/>
                  </a:lnTo>
                  <a:lnTo>
                    <a:pt x="424815" y="77597"/>
                  </a:lnTo>
                  <a:lnTo>
                    <a:pt x="424815" y="60579"/>
                  </a:lnTo>
                  <a:close/>
                </a:path>
                <a:path w="2416175" h="852805">
                  <a:moveTo>
                    <a:pt x="458724" y="806323"/>
                  </a:moveTo>
                  <a:lnTo>
                    <a:pt x="457504" y="792099"/>
                  </a:lnTo>
                  <a:lnTo>
                    <a:pt x="457327" y="789940"/>
                  </a:lnTo>
                  <a:lnTo>
                    <a:pt x="448741" y="790867"/>
                  </a:lnTo>
                  <a:lnTo>
                    <a:pt x="439953" y="791552"/>
                  </a:lnTo>
                  <a:lnTo>
                    <a:pt x="430923" y="791959"/>
                  </a:lnTo>
                  <a:lnTo>
                    <a:pt x="421640" y="792099"/>
                  </a:lnTo>
                  <a:lnTo>
                    <a:pt x="412623" y="792099"/>
                  </a:lnTo>
                  <a:lnTo>
                    <a:pt x="412623" y="727202"/>
                  </a:lnTo>
                  <a:lnTo>
                    <a:pt x="454025" y="727202"/>
                  </a:lnTo>
                  <a:lnTo>
                    <a:pt x="454025" y="710311"/>
                  </a:lnTo>
                  <a:lnTo>
                    <a:pt x="392938" y="710311"/>
                  </a:lnTo>
                  <a:lnTo>
                    <a:pt x="392938" y="808990"/>
                  </a:lnTo>
                  <a:lnTo>
                    <a:pt x="412889" y="808824"/>
                  </a:lnTo>
                  <a:lnTo>
                    <a:pt x="430491" y="808329"/>
                  </a:lnTo>
                  <a:lnTo>
                    <a:pt x="445757" y="807491"/>
                  </a:lnTo>
                  <a:lnTo>
                    <a:pt x="458724" y="806323"/>
                  </a:lnTo>
                  <a:close/>
                </a:path>
                <a:path w="2416175" h="852805">
                  <a:moveTo>
                    <a:pt x="509676" y="355727"/>
                  </a:moveTo>
                  <a:lnTo>
                    <a:pt x="408813" y="355727"/>
                  </a:lnTo>
                  <a:lnTo>
                    <a:pt x="408813" y="370967"/>
                  </a:lnTo>
                  <a:lnTo>
                    <a:pt x="408813" y="372237"/>
                  </a:lnTo>
                  <a:lnTo>
                    <a:pt x="489648" y="372237"/>
                  </a:lnTo>
                  <a:lnTo>
                    <a:pt x="489648" y="381127"/>
                  </a:lnTo>
                  <a:lnTo>
                    <a:pt x="489483" y="381127"/>
                  </a:lnTo>
                  <a:lnTo>
                    <a:pt x="489483" y="386207"/>
                  </a:lnTo>
                  <a:lnTo>
                    <a:pt x="489254" y="386207"/>
                  </a:lnTo>
                  <a:lnTo>
                    <a:pt x="489254" y="392557"/>
                  </a:lnTo>
                  <a:lnTo>
                    <a:pt x="488861" y="392557"/>
                  </a:lnTo>
                  <a:lnTo>
                    <a:pt x="488861" y="401447"/>
                  </a:lnTo>
                  <a:lnTo>
                    <a:pt x="488530" y="401447"/>
                  </a:lnTo>
                  <a:lnTo>
                    <a:pt x="488530" y="403987"/>
                  </a:lnTo>
                  <a:lnTo>
                    <a:pt x="487959" y="403987"/>
                  </a:lnTo>
                  <a:lnTo>
                    <a:pt x="487959" y="417957"/>
                  </a:lnTo>
                  <a:lnTo>
                    <a:pt x="507504" y="417957"/>
                  </a:lnTo>
                  <a:lnTo>
                    <a:pt x="507504" y="403987"/>
                  </a:lnTo>
                  <a:lnTo>
                    <a:pt x="508101" y="403987"/>
                  </a:lnTo>
                  <a:lnTo>
                    <a:pt x="508101" y="401447"/>
                  </a:lnTo>
                  <a:lnTo>
                    <a:pt x="508419" y="401447"/>
                  </a:lnTo>
                  <a:lnTo>
                    <a:pt x="508419" y="392557"/>
                  </a:lnTo>
                  <a:lnTo>
                    <a:pt x="508838" y="392557"/>
                  </a:lnTo>
                  <a:lnTo>
                    <a:pt x="508838" y="386207"/>
                  </a:lnTo>
                  <a:lnTo>
                    <a:pt x="509117" y="386207"/>
                  </a:lnTo>
                  <a:lnTo>
                    <a:pt x="509117" y="381127"/>
                  </a:lnTo>
                  <a:lnTo>
                    <a:pt x="509358" y="381127"/>
                  </a:lnTo>
                  <a:lnTo>
                    <a:pt x="509358" y="372237"/>
                  </a:lnTo>
                  <a:lnTo>
                    <a:pt x="509549" y="372237"/>
                  </a:lnTo>
                  <a:lnTo>
                    <a:pt x="509549" y="370967"/>
                  </a:lnTo>
                  <a:lnTo>
                    <a:pt x="509676" y="370967"/>
                  </a:lnTo>
                  <a:lnTo>
                    <a:pt x="509676" y="355727"/>
                  </a:lnTo>
                  <a:close/>
                </a:path>
                <a:path w="2416175" h="852805">
                  <a:moveTo>
                    <a:pt x="521843" y="697103"/>
                  </a:moveTo>
                  <a:lnTo>
                    <a:pt x="501904" y="697103"/>
                  </a:lnTo>
                  <a:lnTo>
                    <a:pt x="501904" y="757682"/>
                  </a:lnTo>
                  <a:lnTo>
                    <a:pt x="487807" y="757682"/>
                  </a:lnTo>
                  <a:lnTo>
                    <a:pt x="487807" y="700151"/>
                  </a:lnTo>
                  <a:lnTo>
                    <a:pt x="467995" y="700151"/>
                  </a:lnTo>
                  <a:lnTo>
                    <a:pt x="467995" y="847471"/>
                  </a:lnTo>
                  <a:lnTo>
                    <a:pt x="487807" y="847471"/>
                  </a:lnTo>
                  <a:lnTo>
                    <a:pt x="487807" y="774573"/>
                  </a:lnTo>
                  <a:lnTo>
                    <a:pt x="501904" y="774573"/>
                  </a:lnTo>
                  <a:lnTo>
                    <a:pt x="501904" y="852043"/>
                  </a:lnTo>
                  <a:lnTo>
                    <a:pt x="521843" y="852043"/>
                  </a:lnTo>
                  <a:lnTo>
                    <a:pt x="521843" y="774573"/>
                  </a:lnTo>
                  <a:lnTo>
                    <a:pt x="521843" y="757682"/>
                  </a:lnTo>
                  <a:lnTo>
                    <a:pt x="521843" y="697103"/>
                  </a:lnTo>
                  <a:close/>
                </a:path>
                <a:path w="2416175" h="852805">
                  <a:moveTo>
                    <a:pt x="530860" y="418465"/>
                  </a:moveTo>
                  <a:lnTo>
                    <a:pt x="386969" y="418465"/>
                  </a:lnTo>
                  <a:lnTo>
                    <a:pt x="386969" y="435610"/>
                  </a:lnTo>
                  <a:lnTo>
                    <a:pt x="447548" y="435610"/>
                  </a:lnTo>
                  <a:lnTo>
                    <a:pt x="447548" y="504063"/>
                  </a:lnTo>
                  <a:lnTo>
                    <a:pt x="467741" y="504063"/>
                  </a:lnTo>
                  <a:lnTo>
                    <a:pt x="467741" y="435610"/>
                  </a:lnTo>
                  <a:lnTo>
                    <a:pt x="530860" y="435610"/>
                  </a:lnTo>
                  <a:lnTo>
                    <a:pt x="530860" y="418465"/>
                  </a:lnTo>
                  <a:close/>
                </a:path>
                <a:path w="2416175" h="852805">
                  <a:moveTo>
                    <a:pt x="573151" y="1143"/>
                  </a:moveTo>
                  <a:lnTo>
                    <a:pt x="552958" y="1143"/>
                  </a:lnTo>
                  <a:lnTo>
                    <a:pt x="552958" y="22606"/>
                  </a:lnTo>
                  <a:lnTo>
                    <a:pt x="552958" y="38735"/>
                  </a:lnTo>
                  <a:lnTo>
                    <a:pt x="552958" y="53848"/>
                  </a:lnTo>
                  <a:lnTo>
                    <a:pt x="523367" y="53848"/>
                  </a:lnTo>
                  <a:lnTo>
                    <a:pt x="523367" y="38735"/>
                  </a:lnTo>
                  <a:lnTo>
                    <a:pt x="552958" y="38735"/>
                  </a:lnTo>
                  <a:lnTo>
                    <a:pt x="552958" y="22606"/>
                  </a:lnTo>
                  <a:lnTo>
                    <a:pt x="523367" y="22606"/>
                  </a:lnTo>
                  <a:lnTo>
                    <a:pt x="523367" y="9906"/>
                  </a:lnTo>
                  <a:lnTo>
                    <a:pt x="503682" y="9906"/>
                  </a:lnTo>
                  <a:lnTo>
                    <a:pt x="503682" y="26670"/>
                  </a:lnTo>
                  <a:lnTo>
                    <a:pt x="503682" y="64770"/>
                  </a:lnTo>
                  <a:lnTo>
                    <a:pt x="468884" y="64770"/>
                  </a:lnTo>
                  <a:lnTo>
                    <a:pt x="468884" y="26670"/>
                  </a:lnTo>
                  <a:lnTo>
                    <a:pt x="503682" y="26670"/>
                  </a:lnTo>
                  <a:lnTo>
                    <a:pt x="503682" y="9906"/>
                  </a:lnTo>
                  <a:lnTo>
                    <a:pt x="449199" y="9906"/>
                  </a:lnTo>
                  <a:lnTo>
                    <a:pt x="449199" y="81788"/>
                  </a:lnTo>
                  <a:lnTo>
                    <a:pt x="523367" y="81788"/>
                  </a:lnTo>
                  <a:lnTo>
                    <a:pt x="523367" y="70231"/>
                  </a:lnTo>
                  <a:lnTo>
                    <a:pt x="552958" y="70231"/>
                  </a:lnTo>
                  <a:lnTo>
                    <a:pt x="552958" y="90678"/>
                  </a:lnTo>
                  <a:lnTo>
                    <a:pt x="573151" y="90678"/>
                  </a:lnTo>
                  <a:lnTo>
                    <a:pt x="573151" y="70231"/>
                  </a:lnTo>
                  <a:lnTo>
                    <a:pt x="573151" y="64770"/>
                  </a:lnTo>
                  <a:lnTo>
                    <a:pt x="573151" y="53848"/>
                  </a:lnTo>
                  <a:lnTo>
                    <a:pt x="573151" y="38735"/>
                  </a:lnTo>
                  <a:lnTo>
                    <a:pt x="573151" y="26670"/>
                  </a:lnTo>
                  <a:lnTo>
                    <a:pt x="573151" y="22606"/>
                  </a:lnTo>
                  <a:lnTo>
                    <a:pt x="573151" y="1143"/>
                  </a:lnTo>
                  <a:close/>
                </a:path>
                <a:path w="2416175" h="852805">
                  <a:moveTo>
                    <a:pt x="574548" y="123698"/>
                  </a:moveTo>
                  <a:lnTo>
                    <a:pt x="554101" y="96875"/>
                  </a:lnTo>
                  <a:lnTo>
                    <a:pt x="554101" y="119126"/>
                  </a:lnTo>
                  <a:lnTo>
                    <a:pt x="554101" y="128397"/>
                  </a:lnTo>
                  <a:lnTo>
                    <a:pt x="551561" y="132207"/>
                  </a:lnTo>
                  <a:lnTo>
                    <a:pt x="546354" y="135001"/>
                  </a:lnTo>
                  <a:lnTo>
                    <a:pt x="541147" y="137922"/>
                  </a:lnTo>
                  <a:lnTo>
                    <a:pt x="533527" y="139319"/>
                  </a:lnTo>
                  <a:lnTo>
                    <a:pt x="513080" y="139319"/>
                  </a:lnTo>
                  <a:lnTo>
                    <a:pt x="505460" y="137922"/>
                  </a:lnTo>
                  <a:lnTo>
                    <a:pt x="495300" y="132080"/>
                  </a:lnTo>
                  <a:lnTo>
                    <a:pt x="492760" y="128397"/>
                  </a:lnTo>
                  <a:lnTo>
                    <a:pt x="492760" y="119126"/>
                  </a:lnTo>
                  <a:lnTo>
                    <a:pt x="495300" y="115443"/>
                  </a:lnTo>
                  <a:lnTo>
                    <a:pt x="500253" y="112522"/>
                  </a:lnTo>
                  <a:lnTo>
                    <a:pt x="505333" y="109474"/>
                  </a:lnTo>
                  <a:lnTo>
                    <a:pt x="512953" y="108077"/>
                  </a:lnTo>
                  <a:lnTo>
                    <a:pt x="533654" y="108077"/>
                  </a:lnTo>
                  <a:lnTo>
                    <a:pt x="541401" y="109474"/>
                  </a:lnTo>
                  <a:lnTo>
                    <a:pt x="551561" y="115316"/>
                  </a:lnTo>
                  <a:lnTo>
                    <a:pt x="554101" y="119126"/>
                  </a:lnTo>
                  <a:lnTo>
                    <a:pt x="554101" y="96875"/>
                  </a:lnTo>
                  <a:lnTo>
                    <a:pt x="553466" y="96532"/>
                  </a:lnTo>
                  <a:lnTo>
                    <a:pt x="544728" y="93713"/>
                  </a:lnTo>
                  <a:lnTo>
                    <a:pt x="534695" y="92011"/>
                  </a:lnTo>
                  <a:lnTo>
                    <a:pt x="523367" y="91440"/>
                  </a:lnTo>
                  <a:lnTo>
                    <a:pt x="511975" y="92011"/>
                  </a:lnTo>
                  <a:lnTo>
                    <a:pt x="475716" y="110756"/>
                  </a:lnTo>
                  <a:lnTo>
                    <a:pt x="472313" y="123698"/>
                  </a:lnTo>
                  <a:lnTo>
                    <a:pt x="473163" y="130594"/>
                  </a:lnTo>
                  <a:lnTo>
                    <a:pt x="512025" y="155409"/>
                  </a:lnTo>
                  <a:lnTo>
                    <a:pt x="523367" y="155956"/>
                  </a:lnTo>
                  <a:lnTo>
                    <a:pt x="534695" y="155397"/>
                  </a:lnTo>
                  <a:lnTo>
                    <a:pt x="569061" y="139319"/>
                  </a:lnTo>
                  <a:lnTo>
                    <a:pt x="571131" y="136652"/>
                  </a:lnTo>
                  <a:lnTo>
                    <a:pt x="573684" y="130517"/>
                  </a:lnTo>
                  <a:lnTo>
                    <a:pt x="574548" y="123698"/>
                  </a:lnTo>
                  <a:close/>
                </a:path>
                <a:path w="2416175" h="852805">
                  <a:moveTo>
                    <a:pt x="646430" y="764794"/>
                  </a:moveTo>
                  <a:lnTo>
                    <a:pt x="614032" y="741451"/>
                  </a:lnTo>
                  <a:lnTo>
                    <a:pt x="607822" y="701929"/>
                  </a:lnTo>
                  <a:lnTo>
                    <a:pt x="587629" y="701929"/>
                  </a:lnTo>
                  <a:lnTo>
                    <a:pt x="587629" y="721233"/>
                  </a:lnTo>
                  <a:lnTo>
                    <a:pt x="586955" y="728522"/>
                  </a:lnTo>
                  <a:lnTo>
                    <a:pt x="564476" y="761873"/>
                  </a:lnTo>
                  <a:lnTo>
                    <a:pt x="548894" y="771017"/>
                  </a:lnTo>
                  <a:lnTo>
                    <a:pt x="563626" y="785495"/>
                  </a:lnTo>
                  <a:lnTo>
                    <a:pt x="595376" y="756920"/>
                  </a:lnTo>
                  <a:lnTo>
                    <a:pt x="598170" y="751459"/>
                  </a:lnTo>
                  <a:lnTo>
                    <a:pt x="604596" y="760018"/>
                  </a:lnTo>
                  <a:lnTo>
                    <a:pt x="612622" y="767753"/>
                  </a:lnTo>
                  <a:lnTo>
                    <a:pt x="622261" y="774687"/>
                  </a:lnTo>
                  <a:lnTo>
                    <a:pt x="633476" y="780796"/>
                  </a:lnTo>
                  <a:lnTo>
                    <a:pt x="646430" y="764794"/>
                  </a:lnTo>
                  <a:close/>
                </a:path>
                <a:path w="2416175" h="852805">
                  <a:moveTo>
                    <a:pt x="673735" y="352806"/>
                  </a:moveTo>
                  <a:lnTo>
                    <a:pt x="653669" y="352806"/>
                  </a:lnTo>
                  <a:lnTo>
                    <a:pt x="653669" y="367157"/>
                  </a:lnTo>
                  <a:lnTo>
                    <a:pt x="593344" y="367157"/>
                  </a:lnTo>
                  <a:lnTo>
                    <a:pt x="593344" y="353187"/>
                  </a:lnTo>
                  <a:lnTo>
                    <a:pt x="573278" y="353187"/>
                  </a:lnTo>
                  <a:lnTo>
                    <a:pt x="573278" y="367157"/>
                  </a:lnTo>
                  <a:lnTo>
                    <a:pt x="573278" y="383667"/>
                  </a:lnTo>
                  <a:lnTo>
                    <a:pt x="573278" y="396367"/>
                  </a:lnTo>
                  <a:lnTo>
                    <a:pt x="573278" y="412877"/>
                  </a:lnTo>
                  <a:lnTo>
                    <a:pt x="673735" y="412877"/>
                  </a:lnTo>
                  <a:lnTo>
                    <a:pt x="673735" y="396367"/>
                  </a:lnTo>
                  <a:lnTo>
                    <a:pt x="673735" y="384175"/>
                  </a:lnTo>
                  <a:lnTo>
                    <a:pt x="653669" y="384175"/>
                  </a:lnTo>
                  <a:lnTo>
                    <a:pt x="653669" y="396367"/>
                  </a:lnTo>
                  <a:lnTo>
                    <a:pt x="593344" y="396367"/>
                  </a:lnTo>
                  <a:lnTo>
                    <a:pt x="593344" y="383667"/>
                  </a:lnTo>
                  <a:lnTo>
                    <a:pt x="673735" y="383667"/>
                  </a:lnTo>
                  <a:lnTo>
                    <a:pt x="673735" y="367665"/>
                  </a:lnTo>
                  <a:lnTo>
                    <a:pt x="673735" y="367157"/>
                  </a:lnTo>
                  <a:lnTo>
                    <a:pt x="673735" y="352806"/>
                  </a:lnTo>
                  <a:close/>
                </a:path>
                <a:path w="2416175" h="852805">
                  <a:moveTo>
                    <a:pt x="676275" y="482727"/>
                  </a:moveTo>
                  <a:lnTo>
                    <a:pt x="592963" y="482727"/>
                  </a:lnTo>
                  <a:lnTo>
                    <a:pt x="592963" y="453517"/>
                  </a:lnTo>
                  <a:lnTo>
                    <a:pt x="572770" y="453517"/>
                  </a:lnTo>
                  <a:lnTo>
                    <a:pt x="572770" y="482727"/>
                  </a:lnTo>
                  <a:lnTo>
                    <a:pt x="572770" y="500507"/>
                  </a:lnTo>
                  <a:lnTo>
                    <a:pt x="676275" y="500507"/>
                  </a:lnTo>
                  <a:lnTo>
                    <a:pt x="676275" y="482727"/>
                  </a:lnTo>
                  <a:close/>
                </a:path>
                <a:path w="2416175" h="852805">
                  <a:moveTo>
                    <a:pt x="678942" y="820547"/>
                  </a:moveTo>
                  <a:lnTo>
                    <a:pt x="678078" y="813879"/>
                  </a:lnTo>
                  <a:lnTo>
                    <a:pt x="675525" y="807948"/>
                  </a:lnTo>
                  <a:lnTo>
                    <a:pt x="674509" y="806704"/>
                  </a:lnTo>
                  <a:lnTo>
                    <a:pt x="671271" y="802728"/>
                  </a:lnTo>
                  <a:lnTo>
                    <a:pt x="665353" y="798195"/>
                  </a:lnTo>
                  <a:lnTo>
                    <a:pt x="658241" y="794753"/>
                  </a:lnTo>
                  <a:lnTo>
                    <a:pt x="658241" y="820547"/>
                  </a:lnTo>
                  <a:lnTo>
                    <a:pt x="656285" y="826719"/>
                  </a:lnTo>
                  <a:lnTo>
                    <a:pt x="650455" y="831126"/>
                  </a:lnTo>
                  <a:lnTo>
                    <a:pt x="640765" y="833767"/>
                  </a:lnTo>
                  <a:lnTo>
                    <a:pt x="627253" y="834644"/>
                  </a:lnTo>
                  <a:lnTo>
                    <a:pt x="613765" y="833767"/>
                  </a:lnTo>
                  <a:lnTo>
                    <a:pt x="604164" y="831126"/>
                  </a:lnTo>
                  <a:lnTo>
                    <a:pt x="598424" y="826719"/>
                  </a:lnTo>
                  <a:lnTo>
                    <a:pt x="596519" y="820547"/>
                  </a:lnTo>
                  <a:lnTo>
                    <a:pt x="598424" y="814476"/>
                  </a:lnTo>
                  <a:lnTo>
                    <a:pt x="604164" y="810158"/>
                  </a:lnTo>
                  <a:lnTo>
                    <a:pt x="613765" y="807567"/>
                  </a:lnTo>
                  <a:lnTo>
                    <a:pt x="627253" y="806704"/>
                  </a:lnTo>
                  <a:lnTo>
                    <a:pt x="640765" y="807567"/>
                  </a:lnTo>
                  <a:lnTo>
                    <a:pt x="650455" y="810158"/>
                  </a:lnTo>
                  <a:lnTo>
                    <a:pt x="656285" y="814476"/>
                  </a:lnTo>
                  <a:lnTo>
                    <a:pt x="658241" y="820547"/>
                  </a:lnTo>
                  <a:lnTo>
                    <a:pt x="658241" y="794753"/>
                  </a:lnTo>
                  <a:lnTo>
                    <a:pt x="657821" y="794550"/>
                  </a:lnTo>
                  <a:lnTo>
                    <a:pt x="648970" y="791972"/>
                  </a:lnTo>
                  <a:lnTo>
                    <a:pt x="638771" y="790448"/>
                  </a:lnTo>
                  <a:lnTo>
                    <a:pt x="627253" y="789940"/>
                  </a:lnTo>
                  <a:lnTo>
                    <a:pt x="615721" y="790473"/>
                  </a:lnTo>
                  <a:lnTo>
                    <a:pt x="578993" y="807999"/>
                  </a:lnTo>
                  <a:lnTo>
                    <a:pt x="575564" y="820547"/>
                  </a:lnTo>
                  <a:lnTo>
                    <a:pt x="576338" y="826719"/>
                  </a:lnTo>
                  <a:lnTo>
                    <a:pt x="615581" y="850887"/>
                  </a:lnTo>
                  <a:lnTo>
                    <a:pt x="627253" y="851408"/>
                  </a:lnTo>
                  <a:lnTo>
                    <a:pt x="638848" y="850887"/>
                  </a:lnTo>
                  <a:lnTo>
                    <a:pt x="674370" y="834644"/>
                  </a:lnTo>
                  <a:lnTo>
                    <a:pt x="675525" y="833221"/>
                  </a:lnTo>
                  <a:lnTo>
                    <a:pt x="678078" y="827239"/>
                  </a:lnTo>
                  <a:lnTo>
                    <a:pt x="678942" y="820547"/>
                  </a:lnTo>
                  <a:close/>
                </a:path>
                <a:path w="2416175" h="852805">
                  <a:moveTo>
                    <a:pt x="695452" y="425704"/>
                  </a:moveTo>
                  <a:lnTo>
                    <a:pt x="551561" y="425704"/>
                  </a:lnTo>
                  <a:lnTo>
                    <a:pt x="551561" y="442722"/>
                  </a:lnTo>
                  <a:lnTo>
                    <a:pt x="613283" y="442722"/>
                  </a:lnTo>
                  <a:lnTo>
                    <a:pt x="613283" y="472694"/>
                  </a:lnTo>
                  <a:lnTo>
                    <a:pt x="633476" y="472694"/>
                  </a:lnTo>
                  <a:lnTo>
                    <a:pt x="633476" y="442722"/>
                  </a:lnTo>
                  <a:lnTo>
                    <a:pt x="695452" y="442722"/>
                  </a:lnTo>
                  <a:lnTo>
                    <a:pt x="695452" y="425704"/>
                  </a:lnTo>
                  <a:close/>
                </a:path>
                <a:path w="2416175" h="852805">
                  <a:moveTo>
                    <a:pt x="700024" y="735076"/>
                  </a:moveTo>
                  <a:lnTo>
                    <a:pt x="676402" y="735076"/>
                  </a:lnTo>
                  <a:lnTo>
                    <a:pt x="676402" y="697103"/>
                  </a:lnTo>
                  <a:lnTo>
                    <a:pt x="656209" y="697103"/>
                  </a:lnTo>
                  <a:lnTo>
                    <a:pt x="656209" y="787527"/>
                  </a:lnTo>
                  <a:lnTo>
                    <a:pt x="676402" y="787527"/>
                  </a:lnTo>
                  <a:lnTo>
                    <a:pt x="676402" y="752094"/>
                  </a:lnTo>
                  <a:lnTo>
                    <a:pt x="700024" y="752094"/>
                  </a:lnTo>
                  <a:lnTo>
                    <a:pt x="700024" y="735076"/>
                  </a:lnTo>
                  <a:close/>
                </a:path>
                <a:path w="2416175" h="852805">
                  <a:moveTo>
                    <a:pt x="1769237" y="126111"/>
                  </a:moveTo>
                  <a:lnTo>
                    <a:pt x="1723644" y="126111"/>
                  </a:lnTo>
                  <a:lnTo>
                    <a:pt x="1723644" y="86868"/>
                  </a:lnTo>
                  <a:lnTo>
                    <a:pt x="1763522" y="86868"/>
                  </a:lnTo>
                  <a:lnTo>
                    <a:pt x="1763522" y="75819"/>
                  </a:lnTo>
                  <a:lnTo>
                    <a:pt x="1723644" y="75819"/>
                  </a:lnTo>
                  <a:lnTo>
                    <a:pt x="1723644" y="38608"/>
                  </a:lnTo>
                  <a:lnTo>
                    <a:pt x="1766697" y="38608"/>
                  </a:lnTo>
                  <a:lnTo>
                    <a:pt x="1766697" y="27559"/>
                  </a:lnTo>
                  <a:lnTo>
                    <a:pt x="1711693" y="27559"/>
                  </a:lnTo>
                  <a:lnTo>
                    <a:pt x="1711693" y="137033"/>
                  </a:lnTo>
                  <a:lnTo>
                    <a:pt x="1769237" y="137033"/>
                  </a:lnTo>
                  <a:lnTo>
                    <a:pt x="1769237" y="126111"/>
                  </a:lnTo>
                  <a:close/>
                </a:path>
                <a:path w="2416175" h="852805">
                  <a:moveTo>
                    <a:pt x="1819402" y="461899"/>
                  </a:moveTo>
                  <a:lnTo>
                    <a:pt x="1815465" y="455422"/>
                  </a:lnTo>
                  <a:lnTo>
                    <a:pt x="1811350" y="453009"/>
                  </a:lnTo>
                  <a:lnTo>
                    <a:pt x="1807845" y="450951"/>
                  </a:lnTo>
                  <a:lnTo>
                    <a:pt x="1807845" y="464693"/>
                  </a:lnTo>
                  <a:lnTo>
                    <a:pt x="1807845" y="475615"/>
                  </a:lnTo>
                  <a:lnTo>
                    <a:pt x="1804924" y="479806"/>
                  </a:lnTo>
                  <a:lnTo>
                    <a:pt x="1773428" y="487553"/>
                  </a:lnTo>
                  <a:lnTo>
                    <a:pt x="1765465" y="487273"/>
                  </a:lnTo>
                  <a:lnTo>
                    <a:pt x="1738884" y="475615"/>
                  </a:lnTo>
                  <a:lnTo>
                    <a:pt x="1738884" y="464693"/>
                  </a:lnTo>
                  <a:lnTo>
                    <a:pt x="1773428" y="453009"/>
                  </a:lnTo>
                  <a:lnTo>
                    <a:pt x="1781390" y="453301"/>
                  </a:lnTo>
                  <a:lnTo>
                    <a:pt x="1807845" y="464693"/>
                  </a:lnTo>
                  <a:lnTo>
                    <a:pt x="1807845" y="450951"/>
                  </a:lnTo>
                  <a:lnTo>
                    <a:pt x="1773428" y="443611"/>
                  </a:lnTo>
                  <a:lnTo>
                    <a:pt x="1762925" y="444068"/>
                  </a:lnTo>
                  <a:lnTo>
                    <a:pt x="1727327" y="461899"/>
                  </a:lnTo>
                  <a:lnTo>
                    <a:pt x="1727327" y="478536"/>
                  </a:lnTo>
                  <a:lnTo>
                    <a:pt x="1762874" y="496506"/>
                  </a:lnTo>
                  <a:lnTo>
                    <a:pt x="1773428" y="496951"/>
                  </a:lnTo>
                  <a:lnTo>
                    <a:pt x="1783905" y="496506"/>
                  </a:lnTo>
                  <a:lnTo>
                    <a:pt x="1793062" y="495160"/>
                  </a:lnTo>
                  <a:lnTo>
                    <a:pt x="1800910" y="492937"/>
                  </a:lnTo>
                  <a:lnTo>
                    <a:pt x="1807464" y="489839"/>
                  </a:lnTo>
                  <a:lnTo>
                    <a:pt x="1811248" y="487553"/>
                  </a:lnTo>
                  <a:lnTo>
                    <a:pt x="1815465" y="485013"/>
                  </a:lnTo>
                  <a:lnTo>
                    <a:pt x="1819402" y="478536"/>
                  </a:lnTo>
                  <a:lnTo>
                    <a:pt x="1819402" y="461899"/>
                  </a:lnTo>
                  <a:close/>
                </a:path>
                <a:path w="2416175" h="852805">
                  <a:moveTo>
                    <a:pt x="1832991" y="398018"/>
                  </a:moveTo>
                  <a:lnTo>
                    <a:pt x="1791398" y="383222"/>
                  </a:lnTo>
                  <a:lnTo>
                    <a:pt x="1779524" y="368935"/>
                  </a:lnTo>
                  <a:lnTo>
                    <a:pt x="1825117" y="368935"/>
                  </a:lnTo>
                  <a:lnTo>
                    <a:pt x="1825117" y="358902"/>
                  </a:lnTo>
                  <a:lnTo>
                    <a:pt x="1721612" y="358902"/>
                  </a:lnTo>
                  <a:lnTo>
                    <a:pt x="1721612" y="368935"/>
                  </a:lnTo>
                  <a:lnTo>
                    <a:pt x="1767459" y="368935"/>
                  </a:lnTo>
                  <a:lnTo>
                    <a:pt x="1764880" y="373913"/>
                  </a:lnTo>
                  <a:lnTo>
                    <a:pt x="1731657" y="394804"/>
                  </a:lnTo>
                  <a:lnTo>
                    <a:pt x="1713738" y="398018"/>
                  </a:lnTo>
                  <a:lnTo>
                    <a:pt x="1720329" y="407035"/>
                  </a:lnTo>
                  <a:lnTo>
                    <a:pt x="1760080" y="391756"/>
                  </a:lnTo>
                  <a:lnTo>
                    <a:pt x="1773542" y="380111"/>
                  </a:lnTo>
                  <a:lnTo>
                    <a:pt x="1776920" y="384289"/>
                  </a:lnTo>
                  <a:lnTo>
                    <a:pt x="1810080" y="403072"/>
                  </a:lnTo>
                  <a:lnTo>
                    <a:pt x="1827149" y="407162"/>
                  </a:lnTo>
                  <a:lnTo>
                    <a:pt x="1832991" y="398018"/>
                  </a:lnTo>
                  <a:close/>
                </a:path>
                <a:path w="2416175" h="852805">
                  <a:moveTo>
                    <a:pt x="1839976" y="422529"/>
                  </a:moveTo>
                  <a:lnTo>
                    <a:pt x="1779016" y="422529"/>
                  </a:lnTo>
                  <a:lnTo>
                    <a:pt x="1779016" y="401574"/>
                  </a:lnTo>
                  <a:lnTo>
                    <a:pt x="1767713" y="401574"/>
                  </a:lnTo>
                  <a:lnTo>
                    <a:pt x="1767713" y="422529"/>
                  </a:lnTo>
                  <a:lnTo>
                    <a:pt x="1706753" y="422529"/>
                  </a:lnTo>
                  <a:lnTo>
                    <a:pt x="1706753" y="432562"/>
                  </a:lnTo>
                  <a:lnTo>
                    <a:pt x="1839976" y="432562"/>
                  </a:lnTo>
                  <a:lnTo>
                    <a:pt x="1839976" y="422529"/>
                  </a:lnTo>
                  <a:close/>
                </a:path>
                <a:path w="2416175" h="852805">
                  <a:moveTo>
                    <a:pt x="1938528" y="405003"/>
                  </a:moveTo>
                  <a:lnTo>
                    <a:pt x="1935353" y="398907"/>
                  </a:lnTo>
                  <a:lnTo>
                    <a:pt x="1931835" y="396240"/>
                  </a:lnTo>
                  <a:lnTo>
                    <a:pt x="1929003" y="394081"/>
                  </a:lnTo>
                  <a:lnTo>
                    <a:pt x="1927606" y="393230"/>
                  </a:lnTo>
                  <a:lnTo>
                    <a:pt x="1927606" y="407670"/>
                  </a:lnTo>
                  <a:lnTo>
                    <a:pt x="1927606" y="416941"/>
                  </a:lnTo>
                  <a:lnTo>
                    <a:pt x="1925447" y="420751"/>
                  </a:lnTo>
                  <a:lnTo>
                    <a:pt x="1921002" y="423799"/>
                  </a:lnTo>
                  <a:lnTo>
                    <a:pt x="1916557" y="426720"/>
                  </a:lnTo>
                  <a:lnTo>
                    <a:pt x="1910588" y="428244"/>
                  </a:lnTo>
                  <a:lnTo>
                    <a:pt x="1895475" y="428244"/>
                  </a:lnTo>
                  <a:lnTo>
                    <a:pt x="1889506" y="426720"/>
                  </a:lnTo>
                  <a:lnTo>
                    <a:pt x="1880743" y="420751"/>
                  </a:lnTo>
                  <a:lnTo>
                    <a:pt x="1878457" y="416941"/>
                  </a:lnTo>
                  <a:lnTo>
                    <a:pt x="1878457" y="407670"/>
                  </a:lnTo>
                  <a:lnTo>
                    <a:pt x="1880743" y="403860"/>
                  </a:lnTo>
                  <a:lnTo>
                    <a:pt x="1889379" y="397764"/>
                  </a:lnTo>
                  <a:lnTo>
                    <a:pt x="1895475" y="396240"/>
                  </a:lnTo>
                  <a:lnTo>
                    <a:pt x="1910715" y="396240"/>
                  </a:lnTo>
                  <a:lnTo>
                    <a:pt x="1916684" y="397764"/>
                  </a:lnTo>
                  <a:lnTo>
                    <a:pt x="1921129" y="400812"/>
                  </a:lnTo>
                  <a:lnTo>
                    <a:pt x="1925447" y="403860"/>
                  </a:lnTo>
                  <a:lnTo>
                    <a:pt x="1927606" y="407670"/>
                  </a:lnTo>
                  <a:lnTo>
                    <a:pt x="1927606" y="393230"/>
                  </a:lnTo>
                  <a:lnTo>
                    <a:pt x="1923808" y="390906"/>
                  </a:lnTo>
                  <a:lnTo>
                    <a:pt x="1917763" y="388594"/>
                  </a:lnTo>
                  <a:lnTo>
                    <a:pt x="1910854" y="387197"/>
                  </a:lnTo>
                  <a:lnTo>
                    <a:pt x="1903095" y="386715"/>
                  </a:lnTo>
                  <a:lnTo>
                    <a:pt x="1895322" y="387197"/>
                  </a:lnTo>
                  <a:lnTo>
                    <a:pt x="1867535" y="405003"/>
                  </a:lnTo>
                  <a:lnTo>
                    <a:pt x="1867535" y="419608"/>
                  </a:lnTo>
                  <a:lnTo>
                    <a:pt x="1902968" y="437642"/>
                  </a:lnTo>
                  <a:lnTo>
                    <a:pt x="1910740" y="437197"/>
                  </a:lnTo>
                  <a:lnTo>
                    <a:pt x="1917700" y="435838"/>
                  </a:lnTo>
                  <a:lnTo>
                    <a:pt x="1923783" y="433578"/>
                  </a:lnTo>
                  <a:lnTo>
                    <a:pt x="1929003" y="430403"/>
                  </a:lnTo>
                  <a:lnTo>
                    <a:pt x="1931758" y="428244"/>
                  </a:lnTo>
                  <a:lnTo>
                    <a:pt x="1935353" y="425450"/>
                  </a:lnTo>
                  <a:lnTo>
                    <a:pt x="1938451" y="419608"/>
                  </a:lnTo>
                  <a:lnTo>
                    <a:pt x="1938528" y="405003"/>
                  </a:lnTo>
                  <a:close/>
                </a:path>
                <a:path w="2416175" h="852805">
                  <a:moveTo>
                    <a:pt x="1945132" y="369824"/>
                  </a:moveTo>
                  <a:lnTo>
                    <a:pt x="1908175" y="369824"/>
                  </a:lnTo>
                  <a:lnTo>
                    <a:pt x="1908175" y="352933"/>
                  </a:lnTo>
                  <a:lnTo>
                    <a:pt x="1897126" y="352933"/>
                  </a:lnTo>
                  <a:lnTo>
                    <a:pt x="1897126" y="369824"/>
                  </a:lnTo>
                  <a:lnTo>
                    <a:pt x="1860169" y="369824"/>
                  </a:lnTo>
                  <a:lnTo>
                    <a:pt x="1860169" y="379603"/>
                  </a:lnTo>
                  <a:lnTo>
                    <a:pt x="1945132" y="379603"/>
                  </a:lnTo>
                  <a:lnTo>
                    <a:pt x="1945132" y="369824"/>
                  </a:lnTo>
                  <a:close/>
                </a:path>
                <a:path w="2416175" h="852805">
                  <a:moveTo>
                    <a:pt x="1953641" y="136144"/>
                  </a:moveTo>
                  <a:lnTo>
                    <a:pt x="1872361" y="136144"/>
                  </a:lnTo>
                  <a:lnTo>
                    <a:pt x="1872361" y="105029"/>
                  </a:lnTo>
                  <a:lnTo>
                    <a:pt x="1861312" y="105029"/>
                  </a:lnTo>
                  <a:lnTo>
                    <a:pt x="1861312" y="146050"/>
                  </a:lnTo>
                  <a:lnTo>
                    <a:pt x="1953641" y="146050"/>
                  </a:lnTo>
                  <a:lnTo>
                    <a:pt x="1953641" y="136144"/>
                  </a:lnTo>
                  <a:close/>
                </a:path>
                <a:path w="2416175" h="852805">
                  <a:moveTo>
                    <a:pt x="1965579" y="55245"/>
                  </a:moveTo>
                  <a:lnTo>
                    <a:pt x="1927225" y="41656"/>
                  </a:lnTo>
                  <a:lnTo>
                    <a:pt x="1911477" y="18923"/>
                  </a:lnTo>
                  <a:lnTo>
                    <a:pt x="1911477" y="13208"/>
                  </a:lnTo>
                  <a:lnTo>
                    <a:pt x="1900428" y="13208"/>
                  </a:lnTo>
                  <a:lnTo>
                    <a:pt x="1876158" y="46621"/>
                  </a:lnTo>
                  <a:lnTo>
                    <a:pt x="1846326" y="55118"/>
                  </a:lnTo>
                  <a:lnTo>
                    <a:pt x="1852930" y="64135"/>
                  </a:lnTo>
                  <a:lnTo>
                    <a:pt x="1891792" y="47790"/>
                  </a:lnTo>
                  <a:lnTo>
                    <a:pt x="1906143" y="33909"/>
                  </a:lnTo>
                  <a:lnTo>
                    <a:pt x="1910067" y="38963"/>
                  </a:lnTo>
                  <a:lnTo>
                    <a:pt x="1943430" y="60185"/>
                  </a:lnTo>
                  <a:lnTo>
                    <a:pt x="1959737" y="64262"/>
                  </a:lnTo>
                  <a:lnTo>
                    <a:pt x="1965579" y="55245"/>
                  </a:lnTo>
                  <a:close/>
                </a:path>
                <a:path w="2416175" h="852805">
                  <a:moveTo>
                    <a:pt x="1971548" y="446786"/>
                  </a:moveTo>
                  <a:lnTo>
                    <a:pt x="1960626" y="446786"/>
                  </a:lnTo>
                  <a:lnTo>
                    <a:pt x="1960626" y="463296"/>
                  </a:lnTo>
                  <a:lnTo>
                    <a:pt x="1960626" y="472821"/>
                  </a:lnTo>
                  <a:lnTo>
                    <a:pt x="1960626" y="487172"/>
                  </a:lnTo>
                  <a:lnTo>
                    <a:pt x="1894205" y="487172"/>
                  </a:lnTo>
                  <a:lnTo>
                    <a:pt x="1894205" y="472821"/>
                  </a:lnTo>
                  <a:lnTo>
                    <a:pt x="1960626" y="472821"/>
                  </a:lnTo>
                  <a:lnTo>
                    <a:pt x="1960626" y="463296"/>
                  </a:lnTo>
                  <a:lnTo>
                    <a:pt x="1894205" y="463296"/>
                  </a:lnTo>
                  <a:lnTo>
                    <a:pt x="1894205" y="446786"/>
                  </a:lnTo>
                  <a:lnTo>
                    <a:pt x="1883283" y="446786"/>
                  </a:lnTo>
                  <a:lnTo>
                    <a:pt x="1883283" y="496951"/>
                  </a:lnTo>
                  <a:lnTo>
                    <a:pt x="1971548" y="496951"/>
                  </a:lnTo>
                  <a:lnTo>
                    <a:pt x="1971548" y="487172"/>
                  </a:lnTo>
                  <a:lnTo>
                    <a:pt x="1971548" y="472821"/>
                  </a:lnTo>
                  <a:lnTo>
                    <a:pt x="1971548" y="463296"/>
                  </a:lnTo>
                  <a:lnTo>
                    <a:pt x="1971548" y="446786"/>
                  </a:lnTo>
                  <a:close/>
                </a:path>
                <a:path w="2416175" h="852805">
                  <a:moveTo>
                    <a:pt x="1972564" y="85471"/>
                  </a:moveTo>
                  <a:lnTo>
                    <a:pt x="1911604" y="85471"/>
                  </a:lnTo>
                  <a:lnTo>
                    <a:pt x="1911604" y="59436"/>
                  </a:lnTo>
                  <a:lnTo>
                    <a:pt x="1900301" y="59436"/>
                  </a:lnTo>
                  <a:lnTo>
                    <a:pt x="1900301" y="85471"/>
                  </a:lnTo>
                  <a:lnTo>
                    <a:pt x="1839341" y="85471"/>
                  </a:lnTo>
                  <a:lnTo>
                    <a:pt x="1839341" y="95377"/>
                  </a:lnTo>
                  <a:lnTo>
                    <a:pt x="1972564" y="95377"/>
                  </a:lnTo>
                  <a:lnTo>
                    <a:pt x="1972564" y="85471"/>
                  </a:lnTo>
                  <a:close/>
                </a:path>
                <a:path w="2416175" h="852805">
                  <a:moveTo>
                    <a:pt x="1991741" y="396494"/>
                  </a:moveTo>
                  <a:lnTo>
                    <a:pt x="1971548" y="396494"/>
                  </a:lnTo>
                  <a:lnTo>
                    <a:pt x="1971548" y="354965"/>
                  </a:lnTo>
                  <a:lnTo>
                    <a:pt x="1960499" y="354965"/>
                  </a:lnTo>
                  <a:lnTo>
                    <a:pt x="1960499" y="438912"/>
                  </a:lnTo>
                  <a:lnTo>
                    <a:pt x="1971548" y="438912"/>
                  </a:lnTo>
                  <a:lnTo>
                    <a:pt x="1971548" y="406400"/>
                  </a:lnTo>
                  <a:lnTo>
                    <a:pt x="1991741" y="406400"/>
                  </a:lnTo>
                  <a:lnTo>
                    <a:pt x="1991741" y="396494"/>
                  </a:lnTo>
                  <a:close/>
                </a:path>
                <a:path w="2416175" h="852805">
                  <a:moveTo>
                    <a:pt x="2061718" y="74930"/>
                  </a:moveTo>
                  <a:lnTo>
                    <a:pt x="2058670" y="67437"/>
                  </a:lnTo>
                  <a:lnTo>
                    <a:pt x="2053475" y="62357"/>
                  </a:lnTo>
                  <a:lnTo>
                    <a:pt x="2051177" y="60147"/>
                  </a:lnTo>
                  <a:lnTo>
                    <a:pt x="2051177" y="77851"/>
                  </a:lnTo>
                  <a:lnTo>
                    <a:pt x="2051177" y="90678"/>
                  </a:lnTo>
                  <a:lnTo>
                    <a:pt x="2049145" y="95885"/>
                  </a:lnTo>
                  <a:lnTo>
                    <a:pt x="2045208" y="99949"/>
                  </a:lnTo>
                  <a:lnTo>
                    <a:pt x="2041144" y="104013"/>
                  </a:lnTo>
                  <a:lnTo>
                    <a:pt x="2036064" y="105918"/>
                  </a:lnTo>
                  <a:lnTo>
                    <a:pt x="2023618" y="105918"/>
                  </a:lnTo>
                  <a:lnTo>
                    <a:pt x="2018411" y="103886"/>
                  </a:lnTo>
                  <a:lnTo>
                    <a:pt x="2010537" y="95758"/>
                  </a:lnTo>
                  <a:lnTo>
                    <a:pt x="2008543" y="90678"/>
                  </a:lnTo>
                  <a:lnTo>
                    <a:pt x="2008505" y="77851"/>
                  </a:lnTo>
                  <a:lnTo>
                    <a:pt x="2010410" y="72644"/>
                  </a:lnTo>
                  <a:lnTo>
                    <a:pt x="2014474" y="68580"/>
                  </a:lnTo>
                  <a:lnTo>
                    <a:pt x="2018411" y="64389"/>
                  </a:lnTo>
                  <a:lnTo>
                    <a:pt x="2023491" y="62357"/>
                  </a:lnTo>
                  <a:lnTo>
                    <a:pt x="2036064" y="62357"/>
                  </a:lnTo>
                  <a:lnTo>
                    <a:pt x="2041271" y="64389"/>
                  </a:lnTo>
                  <a:lnTo>
                    <a:pt x="2049272" y="72644"/>
                  </a:lnTo>
                  <a:lnTo>
                    <a:pt x="2051177" y="77851"/>
                  </a:lnTo>
                  <a:lnTo>
                    <a:pt x="2051177" y="60147"/>
                  </a:lnTo>
                  <a:lnTo>
                    <a:pt x="2046478" y="55626"/>
                  </a:lnTo>
                  <a:lnTo>
                    <a:pt x="2038858" y="52578"/>
                  </a:lnTo>
                  <a:lnTo>
                    <a:pt x="2020824" y="52578"/>
                  </a:lnTo>
                  <a:lnTo>
                    <a:pt x="2013204" y="55626"/>
                  </a:lnTo>
                  <a:lnTo>
                    <a:pt x="2007108" y="61595"/>
                  </a:lnTo>
                  <a:lnTo>
                    <a:pt x="2000885" y="67564"/>
                  </a:lnTo>
                  <a:lnTo>
                    <a:pt x="1997887" y="74930"/>
                  </a:lnTo>
                  <a:lnTo>
                    <a:pt x="1997887" y="93472"/>
                  </a:lnTo>
                  <a:lnTo>
                    <a:pt x="2000885" y="100838"/>
                  </a:lnTo>
                  <a:lnTo>
                    <a:pt x="2007108" y="106807"/>
                  </a:lnTo>
                  <a:lnTo>
                    <a:pt x="2013204" y="112776"/>
                  </a:lnTo>
                  <a:lnTo>
                    <a:pt x="2020824" y="115697"/>
                  </a:lnTo>
                  <a:lnTo>
                    <a:pt x="2038858" y="115697"/>
                  </a:lnTo>
                  <a:lnTo>
                    <a:pt x="2046351" y="112776"/>
                  </a:lnTo>
                  <a:lnTo>
                    <a:pt x="2052574" y="106934"/>
                  </a:lnTo>
                  <a:lnTo>
                    <a:pt x="2053602" y="105918"/>
                  </a:lnTo>
                  <a:lnTo>
                    <a:pt x="2058670" y="100965"/>
                  </a:lnTo>
                  <a:lnTo>
                    <a:pt x="2061718" y="93472"/>
                  </a:lnTo>
                  <a:lnTo>
                    <a:pt x="2061718" y="74930"/>
                  </a:lnTo>
                  <a:close/>
                </a:path>
                <a:path w="2416175" h="852805">
                  <a:moveTo>
                    <a:pt x="2066925" y="32639"/>
                  </a:moveTo>
                  <a:lnTo>
                    <a:pt x="2035048" y="32639"/>
                  </a:lnTo>
                  <a:lnTo>
                    <a:pt x="2035048" y="10414"/>
                  </a:lnTo>
                  <a:lnTo>
                    <a:pt x="2023872" y="10414"/>
                  </a:lnTo>
                  <a:lnTo>
                    <a:pt x="2023872" y="32639"/>
                  </a:lnTo>
                  <a:lnTo>
                    <a:pt x="1991995" y="32639"/>
                  </a:lnTo>
                  <a:lnTo>
                    <a:pt x="1991995" y="42545"/>
                  </a:lnTo>
                  <a:lnTo>
                    <a:pt x="2066925" y="42545"/>
                  </a:lnTo>
                  <a:lnTo>
                    <a:pt x="2066925" y="32639"/>
                  </a:lnTo>
                  <a:close/>
                </a:path>
                <a:path w="2416175" h="852805">
                  <a:moveTo>
                    <a:pt x="2115185" y="6985"/>
                  </a:moveTo>
                  <a:lnTo>
                    <a:pt x="2104009" y="6985"/>
                  </a:lnTo>
                  <a:lnTo>
                    <a:pt x="2104009" y="73025"/>
                  </a:lnTo>
                  <a:lnTo>
                    <a:pt x="2086991" y="73025"/>
                  </a:lnTo>
                  <a:lnTo>
                    <a:pt x="2086991" y="9652"/>
                  </a:lnTo>
                  <a:lnTo>
                    <a:pt x="2076069" y="9652"/>
                  </a:lnTo>
                  <a:lnTo>
                    <a:pt x="2076069" y="145923"/>
                  </a:lnTo>
                  <a:lnTo>
                    <a:pt x="2086991" y="145923"/>
                  </a:lnTo>
                  <a:lnTo>
                    <a:pt x="2086991" y="82931"/>
                  </a:lnTo>
                  <a:lnTo>
                    <a:pt x="2104009" y="82931"/>
                  </a:lnTo>
                  <a:lnTo>
                    <a:pt x="2104009" y="150495"/>
                  </a:lnTo>
                  <a:lnTo>
                    <a:pt x="2115185" y="150495"/>
                  </a:lnTo>
                  <a:lnTo>
                    <a:pt x="2115185" y="82931"/>
                  </a:lnTo>
                  <a:lnTo>
                    <a:pt x="2115185" y="73025"/>
                  </a:lnTo>
                  <a:lnTo>
                    <a:pt x="2115185" y="6985"/>
                  </a:lnTo>
                  <a:close/>
                </a:path>
                <a:path w="2416175" h="852805">
                  <a:moveTo>
                    <a:pt x="2151888" y="362204"/>
                  </a:moveTo>
                  <a:lnTo>
                    <a:pt x="2074164" y="362204"/>
                  </a:lnTo>
                  <a:lnTo>
                    <a:pt x="2074164" y="371983"/>
                  </a:lnTo>
                  <a:lnTo>
                    <a:pt x="2151888" y="371983"/>
                  </a:lnTo>
                  <a:lnTo>
                    <a:pt x="2151888" y="362204"/>
                  </a:lnTo>
                  <a:close/>
                </a:path>
                <a:path w="2416175" h="852805">
                  <a:moveTo>
                    <a:pt x="2157857" y="431546"/>
                  </a:moveTo>
                  <a:lnTo>
                    <a:pt x="2157209" y="423545"/>
                  </a:lnTo>
                  <a:lnTo>
                    <a:pt x="2157095" y="422021"/>
                  </a:lnTo>
                  <a:lnTo>
                    <a:pt x="2151126" y="423037"/>
                  </a:lnTo>
                  <a:lnTo>
                    <a:pt x="2143633" y="423545"/>
                  </a:lnTo>
                  <a:lnTo>
                    <a:pt x="2134743" y="423545"/>
                  </a:lnTo>
                  <a:lnTo>
                    <a:pt x="2136521" y="378460"/>
                  </a:lnTo>
                  <a:lnTo>
                    <a:pt x="2125726" y="378460"/>
                  </a:lnTo>
                  <a:lnTo>
                    <a:pt x="2124329" y="423672"/>
                  </a:lnTo>
                  <a:lnTo>
                    <a:pt x="2100707" y="423672"/>
                  </a:lnTo>
                  <a:lnTo>
                    <a:pt x="2099310" y="378460"/>
                  </a:lnTo>
                  <a:lnTo>
                    <a:pt x="2088515" y="378460"/>
                  </a:lnTo>
                  <a:lnTo>
                    <a:pt x="2090166" y="423672"/>
                  </a:lnTo>
                  <a:lnTo>
                    <a:pt x="2070735" y="423672"/>
                  </a:lnTo>
                  <a:lnTo>
                    <a:pt x="2070735" y="433451"/>
                  </a:lnTo>
                  <a:lnTo>
                    <a:pt x="2132203" y="433451"/>
                  </a:lnTo>
                  <a:lnTo>
                    <a:pt x="2139937" y="433336"/>
                  </a:lnTo>
                  <a:lnTo>
                    <a:pt x="2146782" y="432981"/>
                  </a:lnTo>
                  <a:lnTo>
                    <a:pt x="2152751" y="432384"/>
                  </a:lnTo>
                  <a:lnTo>
                    <a:pt x="2157857" y="431546"/>
                  </a:lnTo>
                  <a:close/>
                </a:path>
                <a:path w="2416175" h="852805">
                  <a:moveTo>
                    <a:pt x="2184273" y="354965"/>
                  </a:moveTo>
                  <a:lnTo>
                    <a:pt x="2173097" y="354965"/>
                  </a:lnTo>
                  <a:lnTo>
                    <a:pt x="2173097" y="381127"/>
                  </a:lnTo>
                  <a:lnTo>
                    <a:pt x="2147824" y="381127"/>
                  </a:lnTo>
                  <a:lnTo>
                    <a:pt x="2147824" y="390525"/>
                  </a:lnTo>
                  <a:lnTo>
                    <a:pt x="2173097" y="390525"/>
                  </a:lnTo>
                  <a:lnTo>
                    <a:pt x="2173097" y="404368"/>
                  </a:lnTo>
                  <a:lnTo>
                    <a:pt x="2147824" y="404368"/>
                  </a:lnTo>
                  <a:lnTo>
                    <a:pt x="2147824" y="413766"/>
                  </a:lnTo>
                  <a:lnTo>
                    <a:pt x="2173097" y="413766"/>
                  </a:lnTo>
                  <a:lnTo>
                    <a:pt x="2173097" y="440309"/>
                  </a:lnTo>
                  <a:lnTo>
                    <a:pt x="2184273" y="440309"/>
                  </a:lnTo>
                  <a:lnTo>
                    <a:pt x="2184273" y="354965"/>
                  </a:lnTo>
                  <a:close/>
                </a:path>
                <a:path w="2416175" h="852805">
                  <a:moveTo>
                    <a:pt x="2186940" y="462915"/>
                  </a:moveTo>
                  <a:lnTo>
                    <a:pt x="2182876" y="456438"/>
                  </a:lnTo>
                  <a:lnTo>
                    <a:pt x="2178075" y="453517"/>
                  </a:lnTo>
                  <a:lnTo>
                    <a:pt x="2175256" y="451802"/>
                  </a:lnTo>
                  <a:lnTo>
                    <a:pt x="2175256" y="465582"/>
                  </a:lnTo>
                  <a:lnTo>
                    <a:pt x="2175256" y="476250"/>
                  </a:lnTo>
                  <a:lnTo>
                    <a:pt x="2139823" y="488315"/>
                  </a:lnTo>
                  <a:lnTo>
                    <a:pt x="2131834" y="488010"/>
                  </a:lnTo>
                  <a:lnTo>
                    <a:pt x="2104517" y="476250"/>
                  </a:lnTo>
                  <a:lnTo>
                    <a:pt x="2104517" y="465582"/>
                  </a:lnTo>
                  <a:lnTo>
                    <a:pt x="2139823" y="453517"/>
                  </a:lnTo>
                  <a:lnTo>
                    <a:pt x="2147798" y="453809"/>
                  </a:lnTo>
                  <a:lnTo>
                    <a:pt x="2175256" y="465582"/>
                  </a:lnTo>
                  <a:lnTo>
                    <a:pt x="2175256" y="451802"/>
                  </a:lnTo>
                  <a:lnTo>
                    <a:pt x="2139823" y="444119"/>
                  </a:lnTo>
                  <a:lnTo>
                    <a:pt x="2128977" y="444576"/>
                  </a:lnTo>
                  <a:lnTo>
                    <a:pt x="2092706" y="462915"/>
                  </a:lnTo>
                  <a:lnTo>
                    <a:pt x="2092706" y="479044"/>
                  </a:lnTo>
                  <a:lnTo>
                    <a:pt x="2129078" y="497395"/>
                  </a:lnTo>
                  <a:lnTo>
                    <a:pt x="2139823" y="497840"/>
                  </a:lnTo>
                  <a:lnTo>
                    <a:pt x="2150427" y="497395"/>
                  </a:lnTo>
                  <a:lnTo>
                    <a:pt x="2159787" y="496023"/>
                  </a:lnTo>
                  <a:lnTo>
                    <a:pt x="2167852" y="493725"/>
                  </a:lnTo>
                  <a:lnTo>
                    <a:pt x="2174621" y="490474"/>
                  </a:lnTo>
                  <a:lnTo>
                    <a:pt x="2178215" y="488315"/>
                  </a:lnTo>
                  <a:lnTo>
                    <a:pt x="2182876" y="485521"/>
                  </a:lnTo>
                  <a:lnTo>
                    <a:pt x="2186940" y="479044"/>
                  </a:lnTo>
                  <a:lnTo>
                    <a:pt x="2186940" y="462915"/>
                  </a:lnTo>
                  <a:close/>
                </a:path>
                <a:path w="2416175" h="852805">
                  <a:moveTo>
                    <a:pt x="2277364" y="119126"/>
                  </a:moveTo>
                  <a:lnTo>
                    <a:pt x="2216404" y="119126"/>
                  </a:lnTo>
                  <a:lnTo>
                    <a:pt x="2216404" y="88138"/>
                  </a:lnTo>
                  <a:lnTo>
                    <a:pt x="2255647" y="88138"/>
                  </a:lnTo>
                  <a:lnTo>
                    <a:pt x="2255647" y="78105"/>
                  </a:lnTo>
                  <a:lnTo>
                    <a:pt x="2255647" y="54229"/>
                  </a:lnTo>
                  <a:lnTo>
                    <a:pt x="2255647" y="44196"/>
                  </a:lnTo>
                  <a:lnTo>
                    <a:pt x="2255647" y="19304"/>
                  </a:lnTo>
                  <a:lnTo>
                    <a:pt x="2244725" y="19304"/>
                  </a:lnTo>
                  <a:lnTo>
                    <a:pt x="2244725" y="44196"/>
                  </a:lnTo>
                  <a:lnTo>
                    <a:pt x="2244725" y="54229"/>
                  </a:lnTo>
                  <a:lnTo>
                    <a:pt x="2244725" y="78105"/>
                  </a:lnTo>
                  <a:lnTo>
                    <a:pt x="2176780" y="78105"/>
                  </a:lnTo>
                  <a:lnTo>
                    <a:pt x="2176780" y="54229"/>
                  </a:lnTo>
                  <a:lnTo>
                    <a:pt x="2244725" y="54229"/>
                  </a:lnTo>
                  <a:lnTo>
                    <a:pt x="2244725" y="44196"/>
                  </a:lnTo>
                  <a:lnTo>
                    <a:pt x="2176780" y="44196"/>
                  </a:lnTo>
                  <a:lnTo>
                    <a:pt x="2176780" y="19304"/>
                  </a:lnTo>
                  <a:lnTo>
                    <a:pt x="2165604" y="19304"/>
                  </a:lnTo>
                  <a:lnTo>
                    <a:pt x="2165604" y="88138"/>
                  </a:lnTo>
                  <a:lnTo>
                    <a:pt x="2205101" y="88138"/>
                  </a:lnTo>
                  <a:lnTo>
                    <a:pt x="2205101" y="119126"/>
                  </a:lnTo>
                  <a:lnTo>
                    <a:pt x="2144141" y="119126"/>
                  </a:lnTo>
                  <a:lnTo>
                    <a:pt x="2144141" y="128905"/>
                  </a:lnTo>
                  <a:lnTo>
                    <a:pt x="2277364" y="128905"/>
                  </a:lnTo>
                  <a:lnTo>
                    <a:pt x="2277364" y="119126"/>
                  </a:lnTo>
                  <a:close/>
                </a:path>
                <a:path w="2416175" h="852805">
                  <a:moveTo>
                    <a:pt x="2293620" y="367665"/>
                  </a:moveTo>
                  <a:lnTo>
                    <a:pt x="2226564" y="367665"/>
                  </a:lnTo>
                  <a:lnTo>
                    <a:pt x="2226564" y="377571"/>
                  </a:lnTo>
                  <a:lnTo>
                    <a:pt x="2281809" y="377571"/>
                  </a:lnTo>
                  <a:lnTo>
                    <a:pt x="2279345" y="390702"/>
                  </a:lnTo>
                  <a:lnTo>
                    <a:pt x="2260854" y="425450"/>
                  </a:lnTo>
                  <a:lnTo>
                    <a:pt x="2231491" y="450176"/>
                  </a:lnTo>
                  <a:lnTo>
                    <a:pt x="2220468" y="455549"/>
                  </a:lnTo>
                  <a:lnTo>
                    <a:pt x="2229104" y="464566"/>
                  </a:lnTo>
                  <a:lnTo>
                    <a:pt x="2256713" y="445096"/>
                  </a:lnTo>
                  <a:lnTo>
                    <a:pt x="2276691" y="422452"/>
                  </a:lnTo>
                  <a:lnTo>
                    <a:pt x="2288997" y="396659"/>
                  </a:lnTo>
                  <a:lnTo>
                    <a:pt x="2293620" y="367665"/>
                  </a:lnTo>
                  <a:close/>
                </a:path>
                <a:path w="2416175" h="852805">
                  <a:moveTo>
                    <a:pt x="2354707" y="414020"/>
                  </a:moveTo>
                  <a:lnTo>
                    <a:pt x="2329053" y="414020"/>
                  </a:lnTo>
                  <a:lnTo>
                    <a:pt x="2329053" y="354965"/>
                  </a:lnTo>
                  <a:lnTo>
                    <a:pt x="2317877" y="354965"/>
                  </a:lnTo>
                  <a:lnTo>
                    <a:pt x="2317877" y="498475"/>
                  </a:lnTo>
                  <a:lnTo>
                    <a:pt x="2329053" y="498475"/>
                  </a:lnTo>
                  <a:lnTo>
                    <a:pt x="2329053" y="423926"/>
                  </a:lnTo>
                  <a:lnTo>
                    <a:pt x="2354707" y="423926"/>
                  </a:lnTo>
                  <a:lnTo>
                    <a:pt x="2354707" y="414020"/>
                  </a:lnTo>
                  <a:close/>
                </a:path>
                <a:path w="2416175" h="852805">
                  <a:moveTo>
                    <a:pt x="2375408" y="58293"/>
                  </a:moveTo>
                  <a:lnTo>
                    <a:pt x="2372233" y="52324"/>
                  </a:lnTo>
                  <a:lnTo>
                    <a:pt x="2369261" y="50038"/>
                  </a:lnTo>
                  <a:lnTo>
                    <a:pt x="2366137" y="47625"/>
                  </a:lnTo>
                  <a:lnTo>
                    <a:pt x="2364232" y="46482"/>
                  </a:lnTo>
                  <a:lnTo>
                    <a:pt x="2364232" y="69977"/>
                  </a:lnTo>
                  <a:lnTo>
                    <a:pt x="2362073" y="73660"/>
                  </a:lnTo>
                  <a:lnTo>
                    <a:pt x="2358009" y="76581"/>
                  </a:lnTo>
                  <a:lnTo>
                    <a:pt x="2353818" y="79502"/>
                  </a:lnTo>
                  <a:lnTo>
                    <a:pt x="2348103" y="81026"/>
                  </a:lnTo>
                  <a:lnTo>
                    <a:pt x="2333498" y="81026"/>
                  </a:lnTo>
                  <a:lnTo>
                    <a:pt x="2327656" y="79502"/>
                  </a:lnTo>
                  <a:lnTo>
                    <a:pt x="2319274" y="73660"/>
                  </a:lnTo>
                  <a:lnTo>
                    <a:pt x="2317115" y="69977"/>
                  </a:lnTo>
                  <a:lnTo>
                    <a:pt x="2317115" y="60833"/>
                  </a:lnTo>
                  <a:lnTo>
                    <a:pt x="2319274" y="57150"/>
                  </a:lnTo>
                  <a:lnTo>
                    <a:pt x="2327656" y="51562"/>
                  </a:lnTo>
                  <a:lnTo>
                    <a:pt x="2333371" y="50038"/>
                  </a:lnTo>
                  <a:lnTo>
                    <a:pt x="2348103" y="50038"/>
                  </a:lnTo>
                  <a:lnTo>
                    <a:pt x="2364232" y="69977"/>
                  </a:lnTo>
                  <a:lnTo>
                    <a:pt x="2364232" y="46482"/>
                  </a:lnTo>
                  <a:lnTo>
                    <a:pt x="2361057" y="44551"/>
                  </a:lnTo>
                  <a:lnTo>
                    <a:pt x="2355151" y="42379"/>
                  </a:lnTo>
                  <a:lnTo>
                    <a:pt x="2348382" y="41071"/>
                  </a:lnTo>
                  <a:lnTo>
                    <a:pt x="2340737" y="40640"/>
                  </a:lnTo>
                  <a:lnTo>
                    <a:pt x="2333066" y="41071"/>
                  </a:lnTo>
                  <a:lnTo>
                    <a:pt x="2306066" y="58293"/>
                  </a:lnTo>
                  <a:lnTo>
                    <a:pt x="2306066" y="72644"/>
                  </a:lnTo>
                  <a:lnTo>
                    <a:pt x="2340610" y="90424"/>
                  </a:lnTo>
                  <a:lnTo>
                    <a:pt x="2348192" y="89979"/>
                  </a:lnTo>
                  <a:lnTo>
                    <a:pt x="2354973" y="88633"/>
                  </a:lnTo>
                  <a:lnTo>
                    <a:pt x="2360904" y="86410"/>
                  </a:lnTo>
                  <a:lnTo>
                    <a:pt x="2366010" y="83312"/>
                  </a:lnTo>
                  <a:lnTo>
                    <a:pt x="2369032" y="81026"/>
                  </a:lnTo>
                  <a:lnTo>
                    <a:pt x="2372233" y="78613"/>
                  </a:lnTo>
                  <a:lnTo>
                    <a:pt x="2375408" y="72644"/>
                  </a:lnTo>
                  <a:lnTo>
                    <a:pt x="2375408" y="58293"/>
                  </a:lnTo>
                  <a:close/>
                </a:path>
                <a:path w="2416175" h="852805">
                  <a:moveTo>
                    <a:pt x="2382774" y="24765"/>
                  </a:moveTo>
                  <a:lnTo>
                    <a:pt x="2346325" y="24765"/>
                  </a:lnTo>
                  <a:lnTo>
                    <a:pt x="2346325" y="6223"/>
                  </a:lnTo>
                  <a:lnTo>
                    <a:pt x="2335276" y="6223"/>
                  </a:lnTo>
                  <a:lnTo>
                    <a:pt x="2335276" y="24765"/>
                  </a:lnTo>
                  <a:lnTo>
                    <a:pt x="2298700" y="24765"/>
                  </a:lnTo>
                  <a:lnTo>
                    <a:pt x="2298700" y="34544"/>
                  </a:lnTo>
                  <a:lnTo>
                    <a:pt x="2382774" y="34544"/>
                  </a:lnTo>
                  <a:lnTo>
                    <a:pt x="2382774" y="24765"/>
                  </a:lnTo>
                  <a:close/>
                </a:path>
                <a:path w="2416175" h="852805">
                  <a:moveTo>
                    <a:pt x="2415921" y="100457"/>
                  </a:moveTo>
                  <a:lnTo>
                    <a:pt x="2404872" y="100457"/>
                  </a:lnTo>
                  <a:lnTo>
                    <a:pt x="2404872" y="110236"/>
                  </a:lnTo>
                  <a:lnTo>
                    <a:pt x="2404872" y="137922"/>
                  </a:lnTo>
                  <a:lnTo>
                    <a:pt x="2337816" y="137922"/>
                  </a:lnTo>
                  <a:lnTo>
                    <a:pt x="2337816" y="110236"/>
                  </a:lnTo>
                  <a:lnTo>
                    <a:pt x="2404872" y="110236"/>
                  </a:lnTo>
                  <a:lnTo>
                    <a:pt x="2404872" y="100457"/>
                  </a:lnTo>
                  <a:lnTo>
                    <a:pt x="2326894" y="100457"/>
                  </a:lnTo>
                  <a:lnTo>
                    <a:pt x="2326894" y="147828"/>
                  </a:lnTo>
                  <a:lnTo>
                    <a:pt x="2415921" y="147828"/>
                  </a:lnTo>
                  <a:lnTo>
                    <a:pt x="2415921" y="137922"/>
                  </a:lnTo>
                  <a:lnTo>
                    <a:pt x="2415921" y="110236"/>
                  </a:lnTo>
                  <a:lnTo>
                    <a:pt x="2415921" y="100457"/>
                  </a:lnTo>
                  <a:close/>
                </a:path>
                <a:path w="2416175" h="852805">
                  <a:moveTo>
                    <a:pt x="2415921" y="6985"/>
                  </a:moveTo>
                  <a:lnTo>
                    <a:pt x="2404745" y="6985"/>
                  </a:lnTo>
                  <a:lnTo>
                    <a:pt x="2404745" y="54610"/>
                  </a:lnTo>
                  <a:lnTo>
                    <a:pt x="2380234" y="54610"/>
                  </a:lnTo>
                  <a:lnTo>
                    <a:pt x="2380234" y="64389"/>
                  </a:lnTo>
                  <a:lnTo>
                    <a:pt x="2404745" y="64389"/>
                  </a:lnTo>
                  <a:lnTo>
                    <a:pt x="2404745" y="92583"/>
                  </a:lnTo>
                  <a:lnTo>
                    <a:pt x="2415921" y="92583"/>
                  </a:lnTo>
                  <a:lnTo>
                    <a:pt x="2415921" y="6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59073" y="2604515"/>
              <a:ext cx="1401445" cy="15494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397762" y="2604515"/>
              <a:ext cx="3836035" cy="497205"/>
            </a:xfrm>
            <a:custGeom>
              <a:avLst/>
              <a:gdLst/>
              <a:ahLst/>
              <a:cxnLst/>
              <a:rect l="l" t="t" r="r" b="b"/>
              <a:pathLst>
                <a:path w="3836035" h="497205">
                  <a:moveTo>
                    <a:pt x="90932" y="367030"/>
                  </a:moveTo>
                  <a:lnTo>
                    <a:pt x="84785" y="365036"/>
                  </a:lnTo>
                  <a:lnTo>
                    <a:pt x="77952" y="363601"/>
                  </a:lnTo>
                  <a:lnTo>
                    <a:pt x="70446" y="362750"/>
                  </a:lnTo>
                  <a:lnTo>
                    <a:pt x="62230" y="362458"/>
                  </a:lnTo>
                  <a:lnTo>
                    <a:pt x="49149" y="363575"/>
                  </a:lnTo>
                  <a:lnTo>
                    <a:pt x="9804" y="389813"/>
                  </a:lnTo>
                  <a:lnTo>
                    <a:pt x="0" y="425958"/>
                  </a:lnTo>
                  <a:lnTo>
                    <a:pt x="965" y="438708"/>
                  </a:lnTo>
                  <a:lnTo>
                    <a:pt x="24091" y="475767"/>
                  </a:lnTo>
                  <a:lnTo>
                    <a:pt x="57531" y="484759"/>
                  </a:lnTo>
                  <a:lnTo>
                    <a:pt x="67335" y="484365"/>
                  </a:lnTo>
                  <a:lnTo>
                    <a:pt x="76174" y="483146"/>
                  </a:lnTo>
                  <a:lnTo>
                    <a:pt x="84048" y="481126"/>
                  </a:lnTo>
                  <a:lnTo>
                    <a:pt x="90932" y="478282"/>
                  </a:lnTo>
                  <a:lnTo>
                    <a:pt x="90932" y="464820"/>
                  </a:lnTo>
                  <a:lnTo>
                    <a:pt x="90932" y="457073"/>
                  </a:lnTo>
                  <a:lnTo>
                    <a:pt x="84239" y="460489"/>
                  </a:lnTo>
                  <a:lnTo>
                    <a:pt x="77127" y="462902"/>
                  </a:lnTo>
                  <a:lnTo>
                    <a:pt x="69621" y="464350"/>
                  </a:lnTo>
                  <a:lnTo>
                    <a:pt x="61722" y="464820"/>
                  </a:lnTo>
                  <a:lnTo>
                    <a:pt x="53644" y="464134"/>
                  </a:lnTo>
                  <a:lnTo>
                    <a:pt x="24765" y="433146"/>
                  </a:lnTo>
                  <a:lnTo>
                    <a:pt x="24130" y="424434"/>
                  </a:lnTo>
                  <a:lnTo>
                    <a:pt x="24790" y="415531"/>
                  </a:lnTo>
                  <a:lnTo>
                    <a:pt x="55118" y="383120"/>
                  </a:lnTo>
                  <a:lnTo>
                    <a:pt x="63627" y="382397"/>
                  </a:lnTo>
                  <a:lnTo>
                    <a:pt x="71043" y="382828"/>
                  </a:lnTo>
                  <a:lnTo>
                    <a:pt x="78079" y="384136"/>
                  </a:lnTo>
                  <a:lnTo>
                    <a:pt x="84709" y="386308"/>
                  </a:lnTo>
                  <a:lnTo>
                    <a:pt x="90932" y="389382"/>
                  </a:lnTo>
                  <a:lnTo>
                    <a:pt x="90932" y="382397"/>
                  </a:lnTo>
                  <a:lnTo>
                    <a:pt x="90932" y="367030"/>
                  </a:lnTo>
                  <a:close/>
                </a:path>
                <a:path w="3836035" h="497205">
                  <a:moveTo>
                    <a:pt x="185039" y="442722"/>
                  </a:moveTo>
                  <a:lnTo>
                    <a:pt x="154178" y="414655"/>
                  </a:lnTo>
                  <a:lnTo>
                    <a:pt x="144145" y="410210"/>
                  </a:lnTo>
                  <a:lnTo>
                    <a:pt x="137795" y="406654"/>
                  </a:lnTo>
                  <a:lnTo>
                    <a:pt x="135001" y="403860"/>
                  </a:lnTo>
                  <a:lnTo>
                    <a:pt x="132334" y="401066"/>
                  </a:lnTo>
                  <a:lnTo>
                    <a:pt x="130937" y="398018"/>
                  </a:lnTo>
                  <a:lnTo>
                    <a:pt x="130937" y="390398"/>
                  </a:lnTo>
                  <a:lnTo>
                    <a:pt x="132842" y="387096"/>
                  </a:lnTo>
                  <a:lnTo>
                    <a:pt x="140703" y="382282"/>
                  </a:lnTo>
                  <a:lnTo>
                    <a:pt x="145923" y="381000"/>
                  </a:lnTo>
                  <a:lnTo>
                    <a:pt x="152273" y="381000"/>
                  </a:lnTo>
                  <a:lnTo>
                    <a:pt x="160134" y="381508"/>
                  </a:lnTo>
                  <a:lnTo>
                    <a:pt x="167360" y="382993"/>
                  </a:lnTo>
                  <a:lnTo>
                    <a:pt x="174002" y="385457"/>
                  </a:lnTo>
                  <a:lnTo>
                    <a:pt x="180086" y="388874"/>
                  </a:lnTo>
                  <a:lnTo>
                    <a:pt x="180086" y="381000"/>
                  </a:lnTo>
                  <a:lnTo>
                    <a:pt x="180086" y="366903"/>
                  </a:lnTo>
                  <a:lnTo>
                    <a:pt x="174383" y="364985"/>
                  </a:lnTo>
                  <a:lnTo>
                    <a:pt x="167767" y="363588"/>
                  </a:lnTo>
                  <a:lnTo>
                    <a:pt x="160185" y="362750"/>
                  </a:lnTo>
                  <a:lnTo>
                    <a:pt x="151638" y="362458"/>
                  </a:lnTo>
                  <a:lnTo>
                    <a:pt x="142100" y="363029"/>
                  </a:lnTo>
                  <a:lnTo>
                    <a:pt x="107581" y="388950"/>
                  </a:lnTo>
                  <a:lnTo>
                    <a:pt x="106807" y="396494"/>
                  </a:lnTo>
                  <a:lnTo>
                    <a:pt x="106807" y="403860"/>
                  </a:lnTo>
                  <a:lnTo>
                    <a:pt x="134747" y="430657"/>
                  </a:lnTo>
                  <a:lnTo>
                    <a:pt x="146304" y="435610"/>
                  </a:lnTo>
                  <a:lnTo>
                    <a:pt x="153543" y="439547"/>
                  </a:lnTo>
                  <a:lnTo>
                    <a:pt x="159512" y="445516"/>
                  </a:lnTo>
                  <a:lnTo>
                    <a:pt x="161036" y="448818"/>
                  </a:lnTo>
                  <a:lnTo>
                    <a:pt x="161036" y="456565"/>
                  </a:lnTo>
                  <a:lnTo>
                    <a:pt x="159258" y="459867"/>
                  </a:lnTo>
                  <a:lnTo>
                    <a:pt x="152146" y="464947"/>
                  </a:lnTo>
                  <a:lnTo>
                    <a:pt x="146685" y="466217"/>
                  </a:lnTo>
                  <a:lnTo>
                    <a:pt x="139319" y="466217"/>
                  </a:lnTo>
                  <a:lnTo>
                    <a:pt x="130505" y="465505"/>
                  </a:lnTo>
                  <a:lnTo>
                    <a:pt x="122199" y="463346"/>
                  </a:lnTo>
                  <a:lnTo>
                    <a:pt x="114414" y="459740"/>
                  </a:lnTo>
                  <a:lnTo>
                    <a:pt x="107188" y="454660"/>
                  </a:lnTo>
                  <a:lnTo>
                    <a:pt x="107188" y="478155"/>
                  </a:lnTo>
                  <a:lnTo>
                    <a:pt x="113868" y="481063"/>
                  </a:lnTo>
                  <a:lnTo>
                    <a:pt x="121539" y="483133"/>
                  </a:lnTo>
                  <a:lnTo>
                    <a:pt x="130149" y="484352"/>
                  </a:lnTo>
                  <a:lnTo>
                    <a:pt x="139700" y="484759"/>
                  </a:lnTo>
                  <a:lnTo>
                    <a:pt x="149860" y="484212"/>
                  </a:lnTo>
                  <a:lnTo>
                    <a:pt x="181457" y="466217"/>
                  </a:lnTo>
                  <a:lnTo>
                    <a:pt x="182079" y="465239"/>
                  </a:lnTo>
                  <a:lnTo>
                    <a:pt x="184289" y="458355"/>
                  </a:lnTo>
                  <a:lnTo>
                    <a:pt x="185039" y="450469"/>
                  </a:lnTo>
                  <a:lnTo>
                    <a:pt x="185039" y="442722"/>
                  </a:lnTo>
                  <a:close/>
                </a:path>
                <a:path w="3836035" h="497205">
                  <a:moveTo>
                    <a:pt x="287909" y="401447"/>
                  </a:moveTo>
                  <a:lnTo>
                    <a:pt x="285191" y="385216"/>
                  </a:lnTo>
                  <a:lnTo>
                    <a:pt x="283400" y="382651"/>
                  </a:lnTo>
                  <a:lnTo>
                    <a:pt x="277063" y="373621"/>
                  </a:lnTo>
                  <a:lnTo>
                    <a:pt x="263779" y="366826"/>
                  </a:lnTo>
                  <a:lnTo>
                    <a:pt x="263779" y="402336"/>
                  </a:lnTo>
                  <a:lnTo>
                    <a:pt x="262293" y="411264"/>
                  </a:lnTo>
                  <a:lnTo>
                    <a:pt x="257873" y="417664"/>
                  </a:lnTo>
                  <a:lnTo>
                    <a:pt x="250482" y="421500"/>
                  </a:lnTo>
                  <a:lnTo>
                    <a:pt x="240157" y="422783"/>
                  </a:lnTo>
                  <a:lnTo>
                    <a:pt x="228473" y="422783"/>
                  </a:lnTo>
                  <a:lnTo>
                    <a:pt x="228473" y="382651"/>
                  </a:lnTo>
                  <a:lnTo>
                    <a:pt x="240652" y="382651"/>
                  </a:lnTo>
                  <a:lnTo>
                    <a:pt x="250812" y="383870"/>
                  </a:lnTo>
                  <a:lnTo>
                    <a:pt x="258025" y="387540"/>
                  </a:lnTo>
                  <a:lnTo>
                    <a:pt x="262343" y="393700"/>
                  </a:lnTo>
                  <a:lnTo>
                    <a:pt x="263779" y="402336"/>
                  </a:lnTo>
                  <a:lnTo>
                    <a:pt x="263779" y="366826"/>
                  </a:lnTo>
                  <a:lnTo>
                    <a:pt x="263525" y="366687"/>
                  </a:lnTo>
                  <a:lnTo>
                    <a:pt x="244602" y="364363"/>
                  </a:lnTo>
                  <a:lnTo>
                    <a:pt x="205613" y="364363"/>
                  </a:lnTo>
                  <a:lnTo>
                    <a:pt x="205613" y="482727"/>
                  </a:lnTo>
                  <a:lnTo>
                    <a:pt x="228473" y="482727"/>
                  </a:lnTo>
                  <a:lnTo>
                    <a:pt x="228473" y="440690"/>
                  </a:lnTo>
                  <a:lnTo>
                    <a:pt x="241935" y="440690"/>
                  </a:lnTo>
                  <a:lnTo>
                    <a:pt x="280504" y="424408"/>
                  </a:lnTo>
                  <a:lnTo>
                    <a:pt x="281482" y="422783"/>
                  </a:lnTo>
                  <a:lnTo>
                    <a:pt x="284607" y="417626"/>
                  </a:lnTo>
                  <a:lnTo>
                    <a:pt x="287070" y="409981"/>
                  </a:lnTo>
                  <a:lnTo>
                    <a:pt x="287909" y="401447"/>
                  </a:lnTo>
                  <a:close/>
                </a:path>
                <a:path w="3836035" h="497205">
                  <a:moveTo>
                    <a:pt x="458470" y="443357"/>
                  </a:moveTo>
                  <a:lnTo>
                    <a:pt x="425373" y="410019"/>
                  </a:lnTo>
                  <a:lnTo>
                    <a:pt x="418846" y="352425"/>
                  </a:lnTo>
                  <a:lnTo>
                    <a:pt x="398780" y="352425"/>
                  </a:lnTo>
                  <a:lnTo>
                    <a:pt x="398780" y="382905"/>
                  </a:lnTo>
                  <a:lnTo>
                    <a:pt x="398043" y="392468"/>
                  </a:lnTo>
                  <a:lnTo>
                    <a:pt x="380809" y="428942"/>
                  </a:lnTo>
                  <a:lnTo>
                    <a:pt x="357505" y="447802"/>
                  </a:lnTo>
                  <a:lnTo>
                    <a:pt x="373126" y="461264"/>
                  </a:lnTo>
                  <a:lnTo>
                    <a:pt x="384073" y="452577"/>
                  </a:lnTo>
                  <a:lnTo>
                    <a:pt x="393674" y="442887"/>
                  </a:lnTo>
                  <a:lnTo>
                    <a:pt x="401929" y="432193"/>
                  </a:lnTo>
                  <a:lnTo>
                    <a:pt x="408813" y="420497"/>
                  </a:lnTo>
                  <a:lnTo>
                    <a:pt x="415099" y="430809"/>
                  </a:lnTo>
                  <a:lnTo>
                    <a:pt x="423113" y="440601"/>
                  </a:lnTo>
                  <a:lnTo>
                    <a:pt x="432866" y="449859"/>
                  </a:lnTo>
                  <a:lnTo>
                    <a:pt x="444373" y="458597"/>
                  </a:lnTo>
                  <a:lnTo>
                    <a:pt x="458470" y="443357"/>
                  </a:lnTo>
                  <a:close/>
                </a:path>
                <a:path w="3836035" h="497205">
                  <a:moveTo>
                    <a:pt x="511048" y="401701"/>
                  </a:moveTo>
                  <a:lnTo>
                    <a:pt x="486791" y="401701"/>
                  </a:lnTo>
                  <a:lnTo>
                    <a:pt x="486791" y="342138"/>
                  </a:lnTo>
                  <a:lnTo>
                    <a:pt x="466725" y="342138"/>
                  </a:lnTo>
                  <a:lnTo>
                    <a:pt x="466725" y="497078"/>
                  </a:lnTo>
                  <a:lnTo>
                    <a:pt x="486791" y="497078"/>
                  </a:lnTo>
                  <a:lnTo>
                    <a:pt x="486791" y="418592"/>
                  </a:lnTo>
                  <a:lnTo>
                    <a:pt x="511048" y="418592"/>
                  </a:lnTo>
                  <a:lnTo>
                    <a:pt x="511048" y="401701"/>
                  </a:lnTo>
                  <a:close/>
                </a:path>
                <a:path w="3836035" h="497205">
                  <a:moveTo>
                    <a:pt x="658876" y="431927"/>
                  </a:moveTo>
                  <a:lnTo>
                    <a:pt x="639191" y="431927"/>
                  </a:lnTo>
                  <a:lnTo>
                    <a:pt x="639191" y="447802"/>
                  </a:lnTo>
                  <a:lnTo>
                    <a:pt x="639191" y="464566"/>
                  </a:lnTo>
                  <a:lnTo>
                    <a:pt x="639191" y="477393"/>
                  </a:lnTo>
                  <a:lnTo>
                    <a:pt x="578612" y="477393"/>
                  </a:lnTo>
                  <a:lnTo>
                    <a:pt x="578612" y="464566"/>
                  </a:lnTo>
                  <a:lnTo>
                    <a:pt x="639191" y="464566"/>
                  </a:lnTo>
                  <a:lnTo>
                    <a:pt x="639191" y="447802"/>
                  </a:lnTo>
                  <a:lnTo>
                    <a:pt x="578612" y="447802"/>
                  </a:lnTo>
                  <a:lnTo>
                    <a:pt x="578612" y="431927"/>
                  </a:lnTo>
                  <a:lnTo>
                    <a:pt x="558927" y="431927"/>
                  </a:lnTo>
                  <a:lnTo>
                    <a:pt x="558927" y="493903"/>
                  </a:lnTo>
                  <a:lnTo>
                    <a:pt x="658876" y="493903"/>
                  </a:lnTo>
                  <a:lnTo>
                    <a:pt x="658876" y="477393"/>
                  </a:lnTo>
                  <a:lnTo>
                    <a:pt x="658876" y="464566"/>
                  </a:lnTo>
                  <a:lnTo>
                    <a:pt x="658876" y="447802"/>
                  </a:lnTo>
                  <a:lnTo>
                    <a:pt x="658876" y="431927"/>
                  </a:lnTo>
                  <a:close/>
                </a:path>
                <a:path w="3836035" h="497205">
                  <a:moveTo>
                    <a:pt x="659003" y="342138"/>
                  </a:moveTo>
                  <a:lnTo>
                    <a:pt x="639191" y="342138"/>
                  </a:lnTo>
                  <a:lnTo>
                    <a:pt x="639191" y="374523"/>
                  </a:lnTo>
                  <a:lnTo>
                    <a:pt x="612140" y="374523"/>
                  </a:lnTo>
                  <a:lnTo>
                    <a:pt x="592912" y="348932"/>
                  </a:lnTo>
                  <a:lnTo>
                    <a:pt x="592912" y="376174"/>
                  </a:lnTo>
                  <a:lnTo>
                    <a:pt x="592912" y="389382"/>
                  </a:lnTo>
                  <a:lnTo>
                    <a:pt x="591058" y="394716"/>
                  </a:lnTo>
                  <a:lnTo>
                    <a:pt x="587248" y="398907"/>
                  </a:lnTo>
                  <a:lnTo>
                    <a:pt x="583438" y="402971"/>
                  </a:lnTo>
                  <a:lnTo>
                    <a:pt x="578358" y="405130"/>
                  </a:lnTo>
                  <a:lnTo>
                    <a:pt x="565531" y="405130"/>
                  </a:lnTo>
                  <a:lnTo>
                    <a:pt x="560451" y="403098"/>
                  </a:lnTo>
                  <a:lnTo>
                    <a:pt x="552831" y="394716"/>
                  </a:lnTo>
                  <a:lnTo>
                    <a:pt x="551053" y="389382"/>
                  </a:lnTo>
                  <a:lnTo>
                    <a:pt x="551053" y="376174"/>
                  </a:lnTo>
                  <a:lnTo>
                    <a:pt x="552958" y="370840"/>
                  </a:lnTo>
                  <a:lnTo>
                    <a:pt x="560451" y="362585"/>
                  </a:lnTo>
                  <a:lnTo>
                    <a:pt x="565531" y="360553"/>
                  </a:lnTo>
                  <a:lnTo>
                    <a:pt x="578231" y="360553"/>
                  </a:lnTo>
                  <a:lnTo>
                    <a:pt x="583438" y="362585"/>
                  </a:lnTo>
                  <a:lnTo>
                    <a:pt x="587248" y="366776"/>
                  </a:lnTo>
                  <a:lnTo>
                    <a:pt x="591058" y="370840"/>
                  </a:lnTo>
                  <a:lnTo>
                    <a:pt x="571881" y="343662"/>
                  </a:lnTo>
                  <a:lnTo>
                    <a:pt x="563486" y="344385"/>
                  </a:lnTo>
                  <a:lnTo>
                    <a:pt x="531952" y="374827"/>
                  </a:lnTo>
                  <a:lnTo>
                    <a:pt x="531241" y="382778"/>
                  </a:lnTo>
                  <a:lnTo>
                    <a:pt x="531952" y="390804"/>
                  </a:lnTo>
                  <a:lnTo>
                    <a:pt x="563549" y="420954"/>
                  </a:lnTo>
                  <a:lnTo>
                    <a:pt x="571881" y="421640"/>
                  </a:lnTo>
                  <a:lnTo>
                    <a:pt x="579145" y="421119"/>
                  </a:lnTo>
                  <a:lnTo>
                    <a:pt x="605764" y="405130"/>
                  </a:lnTo>
                  <a:lnTo>
                    <a:pt x="606844" y="403758"/>
                  </a:lnTo>
                  <a:lnTo>
                    <a:pt x="609854" y="398030"/>
                  </a:lnTo>
                  <a:lnTo>
                    <a:pt x="611886" y="391668"/>
                  </a:lnTo>
                  <a:lnTo>
                    <a:pt x="639191" y="391668"/>
                  </a:lnTo>
                  <a:lnTo>
                    <a:pt x="639191" y="425323"/>
                  </a:lnTo>
                  <a:lnTo>
                    <a:pt x="659003" y="425323"/>
                  </a:lnTo>
                  <a:lnTo>
                    <a:pt x="659003" y="391668"/>
                  </a:lnTo>
                  <a:lnTo>
                    <a:pt x="659003" y="374523"/>
                  </a:lnTo>
                  <a:lnTo>
                    <a:pt x="659003" y="342138"/>
                  </a:lnTo>
                  <a:close/>
                </a:path>
                <a:path w="3836035" h="497205">
                  <a:moveTo>
                    <a:pt x="786384" y="443992"/>
                  </a:moveTo>
                  <a:lnTo>
                    <a:pt x="754608" y="413042"/>
                  </a:lnTo>
                  <a:lnTo>
                    <a:pt x="748030" y="372110"/>
                  </a:lnTo>
                  <a:lnTo>
                    <a:pt x="780923" y="372110"/>
                  </a:lnTo>
                  <a:lnTo>
                    <a:pt x="780923" y="355092"/>
                  </a:lnTo>
                  <a:lnTo>
                    <a:pt x="694436" y="355092"/>
                  </a:lnTo>
                  <a:lnTo>
                    <a:pt x="694436" y="372110"/>
                  </a:lnTo>
                  <a:lnTo>
                    <a:pt x="727964" y="372110"/>
                  </a:lnTo>
                  <a:lnTo>
                    <a:pt x="727964" y="389001"/>
                  </a:lnTo>
                  <a:lnTo>
                    <a:pt x="709549" y="432181"/>
                  </a:lnTo>
                  <a:lnTo>
                    <a:pt x="688594" y="448945"/>
                  </a:lnTo>
                  <a:lnTo>
                    <a:pt x="703453" y="461772"/>
                  </a:lnTo>
                  <a:lnTo>
                    <a:pt x="730986" y="433235"/>
                  </a:lnTo>
                  <a:lnTo>
                    <a:pt x="738124" y="421767"/>
                  </a:lnTo>
                  <a:lnTo>
                    <a:pt x="744283" y="431444"/>
                  </a:lnTo>
                  <a:lnTo>
                    <a:pt x="752157" y="440842"/>
                  </a:lnTo>
                  <a:lnTo>
                    <a:pt x="761733" y="449973"/>
                  </a:lnTo>
                  <a:lnTo>
                    <a:pt x="773049" y="458851"/>
                  </a:lnTo>
                  <a:lnTo>
                    <a:pt x="786384" y="443992"/>
                  </a:lnTo>
                  <a:close/>
                </a:path>
                <a:path w="3836035" h="497205">
                  <a:moveTo>
                    <a:pt x="840232" y="401701"/>
                  </a:moveTo>
                  <a:lnTo>
                    <a:pt x="815975" y="401701"/>
                  </a:lnTo>
                  <a:lnTo>
                    <a:pt x="815975" y="342138"/>
                  </a:lnTo>
                  <a:lnTo>
                    <a:pt x="795909" y="342138"/>
                  </a:lnTo>
                  <a:lnTo>
                    <a:pt x="795909" y="497078"/>
                  </a:lnTo>
                  <a:lnTo>
                    <a:pt x="815975" y="497078"/>
                  </a:lnTo>
                  <a:lnTo>
                    <a:pt x="815975" y="418592"/>
                  </a:lnTo>
                  <a:lnTo>
                    <a:pt x="840232" y="418592"/>
                  </a:lnTo>
                  <a:lnTo>
                    <a:pt x="840232" y="401701"/>
                  </a:lnTo>
                  <a:close/>
                </a:path>
                <a:path w="3836035" h="497205">
                  <a:moveTo>
                    <a:pt x="988568" y="342138"/>
                  </a:moveTo>
                  <a:lnTo>
                    <a:pt x="968375" y="342138"/>
                  </a:lnTo>
                  <a:lnTo>
                    <a:pt x="968375" y="363601"/>
                  </a:lnTo>
                  <a:lnTo>
                    <a:pt x="968375" y="379857"/>
                  </a:lnTo>
                  <a:lnTo>
                    <a:pt x="968375" y="394970"/>
                  </a:lnTo>
                  <a:lnTo>
                    <a:pt x="938784" y="394970"/>
                  </a:lnTo>
                  <a:lnTo>
                    <a:pt x="938784" y="379857"/>
                  </a:lnTo>
                  <a:lnTo>
                    <a:pt x="968375" y="379857"/>
                  </a:lnTo>
                  <a:lnTo>
                    <a:pt x="968375" y="363601"/>
                  </a:lnTo>
                  <a:lnTo>
                    <a:pt x="938784" y="363601"/>
                  </a:lnTo>
                  <a:lnTo>
                    <a:pt x="938784" y="350901"/>
                  </a:lnTo>
                  <a:lnTo>
                    <a:pt x="919099" y="350901"/>
                  </a:lnTo>
                  <a:lnTo>
                    <a:pt x="919099" y="367792"/>
                  </a:lnTo>
                  <a:lnTo>
                    <a:pt x="919099" y="405892"/>
                  </a:lnTo>
                  <a:lnTo>
                    <a:pt x="884301" y="405892"/>
                  </a:lnTo>
                  <a:lnTo>
                    <a:pt x="884301" y="367792"/>
                  </a:lnTo>
                  <a:lnTo>
                    <a:pt x="919099" y="367792"/>
                  </a:lnTo>
                  <a:lnTo>
                    <a:pt x="919099" y="350901"/>
                  </a:lnTo>
                  <a:lnTo>
                    <a:pt x="864616" y="350901"/>
                  </a:lnTo>
                  <a:lnTo>
                    <a:pt x="864616" y="422783"/>
                  </a:lnTo>
                  <a:lnTo>
                    <a:pt x="938784" y="422783"/>
                  </a:lnTo>
                  <a:lnTo>
                    <a:pt x="938784" y="411226"/>
                  </a:lnTo>
                  <a:lnTo>
                    <a:pt x="968375" y="411226"/>
                  </a:lnTo>
                  <a:lnTo>
                    <a:pt x="968375" y="431673"/>
                  </a:lnTo>
                  <a:lnTo>
                    <a:pt x="988568" y="431673"/>
                  </a:lnTo>
                  <a:lnTo>
                    <a:pt x="988568" y="411226"/>
                  </a:lnTo>
                  <a:lnTo>
                    <a:pt x="988568" y="405892"/>
                  </a:lnTo>
                  <a:lnTo>
                    <a:pt x="988568" y="394970"/>
                  </a:lnTo>
                  <a:lnTo>
                    <a:pt x="988568" y="379857"/>
                  </a:lnTo>
                  <a:lnTo>
                    <a:pt x="988568" y="367792"/>
                  </a:lnTo>
                  <a:lnTo>
                    <a:pt x="988568" y="363601"/>
                  </a:lnTo>
                  <a:lnTo>
                    <a:pt x="988568" y="342138"/>
                  </a:lnTo>
                  <a:close/>
                </a:path>
                <a:path w="3836035" h="497205">
                  <a:moveTo>
                    <a:pt x="989965" y="464693"/>
                  </a:moveTo>
                  <a:lnTo>
                    <a:pt x="969518" y="437870"/>
                  </a:lnTo>
                  <a:lnTo>
                    <a:pt x="969518" y="460121"/>
                  </a:lnTo>
                  <a:lnTo>
                    <a:pt x="969518" y="469519"/>
                  </a:lnTo>
                  <a:lnTo>
                    <a:pt x="966978" y="473202"/>
                  </a:lnTo>
                  <a:lnTo>
                    <a:pt x="961771" y="476123"/>
                  </a:lnTo>
                  <a:lnTo>
                    <a:pt x="956564" y="478917"/>
                  </a:lnTo>
                  <a:lnTo>
                    <a:pt x="948944" y="480314"/>
                  </a:lnTo>
                  <a:lnTo>
                    <a:pt x="928497" y="480314"/>
                  </a:lnTo>
                  <a:lnTo>
                    <a:pt x="920877" y="478917"/>
                  </a:lnTo>
                  <a:lnTo>
                    <a:pt x="910717" y="473075"/>
                  </a:lnTo>
                  <a:lnTo>
                    <a:pt x="908253" y="469519"/>
                  </a:lnTo>
                  <a:lnTo>
                    <a:pt x="908253" y="460121"/>
                  </a:lnTo>
                  <a:lnTo>
                    <a:pt x="910717" y="456438"/>
                  </a:lnTo>
                  <a:lnTo>
                    <a:pt x="915670" y="453517"/>
                  </a:lnTo>
                  <a:lnTo>
                    <a:pt x="920750" y="450596"/>
                  </a:lnTo>
                  <a:lnTo>
                    <a:pt x="928370" y="449072"/>
                  </a:lnTo>
                  <a:lnTo>
                    <a:pt x="949071" y="449072"/>
                  </a:lnTo>
                  <a:lnTo>
                    <a:pt x="956818" y="450596"/>
                  </a:lnTo>
                  <a:lnTo>
                    <a:pt x="966978" y="456438"/>
                  </a:lnTo>
                  <a:lnTo>
                    <a:pt x="969518" y="460121"/>
                  </a:lnTo>
                  <a:lnTo>
                    <a:pt x="969518" y="437870"/>
                  </a:lnTo>
                  <a:lnTo>
                    <a:pt x="968883" y="437527"/>
                  </a:lnTo>
                  <a:lnTo>
                    <a:pt x="960145" y="434708"/>
                  </a:lnTo>
                  <a:lnTo>
                    <a:pt x="950112" y="433006"/>
                  </a:lnTo>
                  <a:lnTo>
                    <a:pt x="938784" y="432435"/>
                  </a:lnTo>
                  <a:lnTo>
                    <a:pt x="927493" y="433006"/>
                  </a:lnTo>
                  <a:lnTo>
                    <a:pt x="891133" y="451739"/>
                  </a:lnTo>
                  <a:lnTo>
                    <a:pt x="887730" y="464693"/>
                  </a:lnTo>
                  <a:lnTo>
                    <a:pt x="888580" y="471589"/>
                  </a:lnTo>
                  <a:lnTo>
                    <a:pt x="927442" y="496404"/>
                  </a:lnTo>
                  <a:lnTo>
                    <a:pt x="938784" y="496951"/>
                  </a:lnTo>
                  <a:lnTo>
                    <a:pt x="950112" y="496404"/>
                  </a:lnTo>
                  <a:lnTo>
                    <a:pt x="984567" y="480314"/>
                  </a:lnTo>
                  <a:lnTo>
                    <a:pt x="986548" y="477761"/>
                  </a:lnTo>
                  <a:lnTo>
                    <a:pt x="989101" y="471589"/>
                  </a:lnTo>
                  <a:lnTo>
                    <a:pt x="989965" y="464693"/>
                  </a:lnTo>
                  <a:close/>
                </a:path>
                <a:path w="3836035" h="497205">
                  <a:moveTo>
                    <a:pt x="3440163" y="98437"/>
                  </a:moveTo>
                  <a:lnTo>
                    <a:pt x="3412109" y="69215"/>
                  </a:lnTo>
                  <a:lnTo>
                    <a:pt x="3407435" y="59817"/>
                  </a:lnTo>
                  <a:lnTo>
                    <a:pt x="3404387" y="51244"/>
                  </a:lnTo>
                  <a:lnTo>
                    <a:pt x="3402457" y="42113"/>
                  </a:lnTo>
                  <a:lnTo>
                    <a:pt x="3401847" y="33401"/>
                  </a:lnTo>
                  <a:lnTo>
                    <a:pt x="3401822" y="9906"/>
                  </a:lnTo>
                  <a:lnTo>
                    <a:pt x="3390773" y="9906"/>
                  </a:lnTo>
                  <a:lnTo>
                    <a:pt x="3390773" y="33401"/>
                  </a:lnTo>
                  <a:lnTo>
                    <a:pt x="3390100" y="42964"/>
                  </a:lnTo>
                  <a:lnTo>
                    <a:pt x="3374529" y="79946"/>
                  </a:lnTo>
                  <a:lnTo>
                    <a:pt x="3352038" y="101473"/>
                  </a:lnTo>
                  <a:lnTo>
                    <a:pt x="3360674" y="108966"/>
                  </a:lnTo>
                  <a:lnTo>
                    <a:pt x="3387458" y="78701"/>
                  </a:lnTo>
                  <a:lnTo>
                    <a:pt x="3396361" y="59817"/>
                  </a:lnTo>
                  <a:lnTo>
                    <a:pt x="3398266" y="65189"/>
                  </a:lnTo>
                  <a:lnTo>
                    <a:pt x="3420681" y="96697"/>
                  </a:lnTo>
                  <a:lnTo>
                    <a:pt x="3432302" y="107061"/>
                  </a:lnTo>
                  <a:lnTo>
                    <a:pt x="3440163" y="98437"/>
                  </a:lnTo>
                  <a:close/>
                </a:path>
                <a:path w="3836035" h="497205">
                  <a:moveTo>
                    <a:pt x="3471418" y="0"/>
                  </a:moveTo>
                  <a:lnTo>
                    <a:pt x="3460242" y="0"/>
                  </a:lnTo>
                  <a:lnTo>
                    <a:pt x="3460242" y="47117"/>
                  </a:lnTo>
                  <a:lnTo>
                    <a:pt x="3426714" y="47117"/>
                  </a:lnTo>
                  <a:lnTo>
                    <a:pt x="3426714" y="57023"/>
                  </a:lnTo>
                  <a:lnTo>
                    <a:pt x="3460242" y="57023"/>
                  </a:lnTo>
                  <a:lnTo>
                    <a:pt x="3460242" y="143510"/>
                  </a:lnTo>
                  <a:lnTo>
                    <a:pt x="3471418" y="143510"/>
                  </a:lnTo>
                  <a:lnTo>
                    <a:pt x="3471418" y="0"/>
                  </a:lnTo>
                  <a:close/>
                </a:path>
                <a:path w="3836035" h="497205">
                  <a:moveTo>
                    <a:pt x="3583305" y="10795"/>
                  </a:moveTo>
                  <a:lnTo>
                    <a:pt x="3572129" y="10795"/>
                  </a:lnTo>
                  <a:lnTo>
                    <a:pt x="3572129" y="47498"/>
                  </a:lnTo>
                  <a:lnTo>
                    <a:pt x="3572129" y="57404"/>
                  </a:lnTo>
                  <a:lnTo>
                    <a:pt x="3572129" y="94488"/>
                  </a:lnTo>
                  <a:lnTo>
                    <a:pt x="3525647" y="94488"/>
                  </a:lnTo>
                  <a:lnTo>
                    <a:pt x="3525647" y="57404"/>
                  </a:lnTo>
                  <a:lnTo>
                    <a:pt x="3572129" y="57404"/>
                  </a:lnTo>
                  <a:lnTo>
                    <a:pt x="3572129" y="47498"/>
                  </a:lnTo>
                  <a:lnTo>
                    <a:pt x="3525647" y="47498"/>
                  </a:lnTo>
                  <a:lnTo>
                    <a:pt x="3525647" y="10795"/>
                  </a:lnTo>
                  <a:lnTo>
                    <a:pt x="3514471" y="10795"/>
                  </a:lnTo>
                  <a:lnTo>
                    <a:pt x="3514471" y="104394"/>
                  </a:lnTo>
                  <a:lnTo>
                    <a:pt x="3583305" y="104394"/>
                  </a:lnTo>
                  <a:lnTo>
                    <a:pt x="3583305" y="94488"/>
                  </a:lnTo>
                  <a:lnTo>
                    <a:pt x="3583305" y="57404"/>
                  </a:lnTo>
                  <a:lnTo>
                    <a:pt x="3583305" y="47498"/>
                  </a:lnTo>
                  <a:lnTo>
                    <a:pt x="3583305" y="10795"/>
                  </a:lnTo>
                  <a:close/>
                </a:path>
                <a:path w="3836035" h="497205">
                  <a:moveTo>
                    <a:pt x="3622294" y="0"/>
                  </a:moveTo>
                  <a:lnTo>
                    <a:pt x="3611118" y="0"/>
                  </a:lnTo>
                  <a:lnTo>
                    <a:pt x="3611118" y="143510"/>
                  </a:lnTo>
                  <a:lnTo>
                    <a:pt x="3622294" y="143510"/>
                  </a:lnTo>
                  <a:lnTo>
                    <a:pt x="3622294" y="0"/>
                  </a:lnTo>
                  <a:close/>
                </a:path>
                <a:path w="3836035" h="497205">
                  <a:moveTo>
                    <a:pt x="3784346" y="67564"/>
                  </a:moveTo>
                  <a:lnTo>
                    <a:pt x="3744214" y="47371"/>
                  </a:lnTo>
                  <a:lnTo>
                    <a:pt x="3735781" y="37338"/>
                  </a:lnTo>
                  <a:lnTo>
                    <a:pt x="3732885" y="32994"/>
                  </a:lnTo>
                  <a:lnTo>
                    <a:pt x="3730040" y="26022"/>
                  </a:lnTo>
                  <a:lnTo>
                    <a:pt x="3729101" y="19177"/>
                  </a:lnTo>
                  <a:lnTo>
                    <a:pt x="3729101" y="11557"/>
                  </a:lnTo>
                  <a:lnTo>
                    <a:pt x="3717671" y="11557"/>
                  </a:lnTo>
                  <a:lnTo>
                    <a:pt x="3717671" y="19177"/>
                  </a:lnTo>
                  <a:lnTo>
                    <a:pt x="3716731" y="25895"/>
                  </a:lnTo>
                  <a:lnTo>
                    <a:pt x="3685184" y="60032"/>
                  </a:lnTo>
                  <a:lnTo>
                    <a:pt x="3662553" y="67691"/>
                  </a:lnTo>
                  <a:lnTo>
                    <a:pt x="3670046" y="76581"/>
                  </a:lnTo>
                  <a:lnTo>
                    <a:pt x="3709682" y="54546"/>
                  </a:lnTo>
                  <a:lnTo>
                    <a:pt x="3723259" y="37338"/>
                  </a:lnTo>
                  <a:lnTo>
                    <a:pt x="3726611" y="42887"/>
                  </a:lnTo>
                  <a:lnTo>
                    <a:pt x="3759619" y="69596"/>
                  </a:lnTo>
                  <a:lnTo>
                    <a:pt x="3776472" y="76454"/>
                  </a:lnTo>
                  <a:lnTo>
                    <a:pt x="3784346" y="67564"/>
                  </a:lnTo>
                  <a:close/>
                </a:path>
                <a:path w="3836035" h="497205">
                  <a:moveTo>
                    <a:pt x="3790061" y="109601"/>
                  </a:moveTo>
                  <a:lnTo>
                    <a:pt x="3656838" y="109601"/>
                  </a:lnTo>
                  <a:lnTo>
                    <a:pt x="3656838" y="119507"/>
                  </a:lnTo>
                  <a:lnTo>
                    <a:pt x="3790061" y="119507"/>
                  </a:lnTo>
                  <a:lnTo>
                    <a:pt x="3790061" y="109601"/>
                  </a:lnTo>
                  <a:close/>
                </a:path>
                <a:path w="3836035" h="497205">
                  <a:moveTo>
                    <a:pt x="3835908" y="88392"/>
                  </a:moveTo>
                  <a:lnTo>
                    <a:pt x="3834422" y="69151"/>
                  </a:lnTo>
                  <a:lnTo>
                    <a:pt x="3829977" y="51435"/>
                  </a:lnTo>
                  <a:lnTo>
                    <a:pt x="3822560" y="35242"/>
                  </a:lnTo>
                  <a:lnTo>
                    <a:pt x="3812159" y="20574"/>
                  </a:lnTo>
                  <a:lnTo>
                    <a:pt x="3801364" y="20574"/>
                  </a:lnTo>
                  <a:lnTo>
                    <a:pt x="3811854" y="35725"/>
                  </a:lnTo>
                  <a:lnTo>
                    <a:pt x="3819360" y="52044"/>
                  </a:lnTo>
                  <a:lnTo>
                    <a:pt x="3823855" y="69545"/>
                  </a:lnTo>
                  <a:lnTo>
                    <a:pt x="3825367" y="88265"/>
                  </a:lnTo>
                  <a:lnTo>
                    <a:pt x="3823881" y="106794"/>
                  </a:lnTo>
                  <a:lnTo>
                    <a:pt x="3819436" y="124079"/>
                  </a:lnTo>
                  <a:lnTo>
                    <a:pt x="3812019" y="140131"/>
                  </a:lnTo>
                  <a:lnTo>
                    <a:pt x="3801618" y="154940"/>
                  </a:lnTo>
                  <a:lnTo>
                    <a:pt x="3812159" y="154940"/>
                  </a:lnTo>
                  <a:lnTo>
                    <a:pt x="3822560" y="140703"/>
                  </a:lnTo>
                  <a:lnTo>
                    <a:pt x="3829977" y="124866"/>
                  </a:lnTo>
                  <a:lnTo>
                    <a:pt x="3834422" y="107416"/>
                  </a:lnTo>
                  <a:lnTo>
                    <a:pt x="3835908" y="88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64281" y="2971291"/>
              <a:ext cx="177927" cy="11315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357376" y="2946653"/>
              <a:ext cx="7421880" cy="1569085"/>
            </a:xfrm>
            <a:custGeom>
              <a:avLst/>
              <a:gdLst/>
              <a:ahLst/>
              <a:cxnLst/>
              <a:rect l="l" t="t" r="r" b="b"/>
              <a:pathLst>
                <a:path w="7421880" h="1569085">
                  <a:moveTo>
                    <a:pt x="139065" y="1465961"/>
                  </a:moveTo>
                  <a:lnTo>
                    <a:pt x="98069" y="1452499"/>
                  </a:lnTo>
                  <a:lnTo>
                    <a:pt x="95859" y="1451165"/>
                  </a:lnTo>
                  <a:lnTo>
                    <a:pt x="90258" y="1446568"/>
                  </a:lnTo>
                  <a:lnTo>
                    <a:pt x="86042" y="1441640"/>
                  </a:lnTo>
                  <a:lnTo>
                    <a:pt x="83185" y="1436370"/>
                  </a:lnTo>
                  <a:lnTo>
                    <a:pt x="128143" y="1436370"/>
                  </a:lnTo>
                  <a:lnTo>
                    <a:pt x="128143" y="1419479"/>
                  </a:lnTo>
                  <a:lnTo>
                    <a:pt x="15748" y="1419479"/>
                  </a:lnTo>
                  <a:lnTo>
                    <a:pt x="15748" y="1436370"/>
                  </a:lnTo>
                  <a:lnTo>
                    <a:pt x="60198" y="1436370"/>
                  </a:lnTo>
                  <a:lnTo>
                    <a:pt x="57099" y="1441996"/>
                  </a:lnTo>
                  <a:lnTo>
                    <a:pt x="22479" y="1463332"/>
                  </a:lnTo>
                  <a:lnTo>
                    <a:pt x="3683" y="1466469"/>
                  </a:lnTo>
                  <a:lnTo>
                    <a:pt x="16002" y="1481963"/>
                  </a:lnTo>
                  <a:lnTo>
                    <a:pt x="56083" y="1465961"/>
                  </a:lnTo>
                  <a:lnTo>
                    <a:pt x="71501" y="1452499"/>
                  </a:lnTo>
                  <a:lnTo>
                    <a:pt x="82524" y="1462608"/>
                  </a:lnTo>
                  <a:lnTo>
                    <a:pt x="95605" y="1470825"/>
                  </a:lnTo>
                  <a:lnTo>
                    <a:pt x="110769" y="1477187"/>
                  </a:lnTo>
                  <a:lnTo>
                    <a:pt x="128016" y="1481709"/>
                  </a:lnTo>
                  <a:lnTo>
                    <a:pt x="139065" y="1465961"/>
                  </a:lnTo>
                  <a:close/>
                </a:path>
                <a:path w="7421880" h="1569085">
                  <a:moveTo>
                    <a:pt x="143764" y="1491869"/>
                  </a:moveTo>
                  <a:lnTo>
                    <a:pt x="0" y="1491869"/>
                  </a:lnTo>
                  <a:lnTo>
                    <a:pt x="0" y="1508887"/>
                  </a:lnTo>
                  <a:lnTo>
                    <a:pt x="61722" y="1508887"/>
                  </a:lnTo>
                  <a:lnTo>
                    <a:pt x="61722" y="1568704"/>
                  </a:lnTo>
                  <a:lnTo>
                    <a:pt x="81915" y="1568704"/>
                  </a:lnTo>
                  <a:lnTo>
                    <a:pt x="81915" y="1508887"/>
                  </a:lnTo>
                  <a:lnTo>
                    <a:pt x="143764" y="1508887"/>
                  </a:lnTo>
                  <a:lnTo>
                    <a:pt x="143764" y="1491869"/>
                  </a:lnTo>
                  <a:close/>
                </a:path>
                <a:path w="7421880" h="1569085">
                  <a:moveTo>
                    <a:pt x="207772" y="448818"/>
                  </a:moveTo>
                  <a:lnTo>
                    <a:pt x="174675" y="415480"/>
                  </a:lnTo>
                  <a:lnTo>
                    <a:pt x="168148" y="358394"/>
                  </a:lnTo>
                  <a:lnTo>
                    <a:pt x="148082" y="358394"/>
                  </a:lnTo>
                  <a:lnTo>
                    <a:pt x="148082" y="388493"/>
                  </a:lnTo>
                  <a:lnTo>
                    <a:pt x="147345" y="398056"/>
                  </a:lnTo>
                  <a:lnTo>
                    <a:pt x="130124" y="434467"/>
                  </a:lnTo>
                  <a:lnTo>
                    <a:pt x="106807" y="453263"/>
                  </a:lnTo>
                  <a:lnTo>
                    <a:pt x="122428" y="467106"/>
                  </a:lnTo>
                  <a:lnTo>
                    <a:pt x="133235" y="458444"/>
                  </a:lnTo>
                  <a:lnTo>
                    <a:pt x="142786" y="448652"/>
                  </a:lnTo>
                  <a:lnTo>
                    <a:pt x="151091" y="437730"/>
                  </a:lnTo>
                  <a:lnTo>
                    <a:pt x="158115" y="425704"/>
                  </a:lnTo>
                  <a:lnTo>
                    <a:pt x="164757" y="436499"/>
                  </a:lnTo>
                  <a:lnTo>
                    <a:pt x="172885" y="446557"/>
                  </a:lnTo>
                  <a:lnTo>
                    <a:pt x="182524" y="455879"/>
                  </a:lnTo>
                  <a:lnTo>
                    <a:pt x="193675" y="464439"/>
                  </a:lnTo>
                  <a:lnTo>
                    <a:pt x="207772" y="448818"/>
                  </a:lnTo>
                  <a:close/>
                </a:path>
                <a:path w="7421880" h="1569085">
                  <a:moveTo>
                    <a:pt x="244221" y="347980"/>
                  </a:moveTo>
                  <a:lnTo>
                    <a:pt x="224155" y="347980"/>
                  </a:lnTo>
                  <a:lnTo>
                    <a:pt x="224155" y="394843"/>
                  </a:lnTo>
                  <a:lnTo>
                    <a:pt x="190500" y="394843"/>
                  </a:lnTo>
                  <a:lnTo>
                    <a:pt x="190500" y="411861"/>
                  </a:lnTo>
                  <a:lnTo>
                    <a:pt x="224155" y="411861"/>
                  </a:lnTo>
                  <a:lnTo>
                    <a:pt x="224155" y="503047"/>
                  </a:lnTo>
                  <a:lnTo>
                    <a:pt x="244221" y="503047"/>
                  </a:lnTo>
                  <a:lnTo>
                    <a:pt x="244221" y="347980"/>
                  </a:lnTo>
                  <a:close/>
                </a:path>
                <a:path w="7421880" h="1569085">
                  <a:moveTo>
                    <a:pt x="308356" y="1530731"/>
                  </a:moveTo>
                  <a:lnTo>
                    <a:pt x="272288" y="1530731"/>
                  </a:lnTo>
                  <a:lnTo>
                    <a:pt x="272288" y="1502537"/>
                  </a:lnTo>
                  <a:lnTo>
                    <a:pt x="272288" y="1495044"/>
                  </a:lnTo>
                  <a:lnTo>
                    <a:pt x="279946" y="1488833"/>
                  </a:lnTo>
                  <a:lnTo>
                    <a:pt x="281012" y="1487424"/>
                  </a:lnTo>
                  <a:lnTo>
                    <a:pt x="285419" y="1481607"/>
                  </a:lnTo>
                  <a:lnTo>
                    <a:pt x="288709" y="1473352"/>
                  </a:lnTo>
                  <a:lnTo>
                    <a:pt x="289801" y="1464056"/>
                  </a:lnTo>
                  <a:lnTo>
                    <a:pt x="288861" y="1455318"/>
                  </a:lnTo>
                  <a:lnTo>
                    <a:pt x="286016" y="1447546"/>
                  </a:lnTo>
                  <a:lnTo>
                    <a:pt x="281343" y="1440815"/>
                  </a:lnTo>
                  <a:lnTo>
                    <a:pt x="274688" y="1434846"/>
                  </a:lnTo>
                  <a:lnTo>
                    <a:pt x="269240" y="1431709"/>
                  </a:lnTo>
                  <a:lnTo>
                    <a:pt x="269240" y="1456944"/>
                  </a:lnTo>
                  <a:lnTo>
                    <a:pt x="269240" y="1471295"/>
                  </a:lnTo>
                  <a:lnTo>
                    <a:pt x="266319" y="1476883"/>
                  </a:lnTo>
                  <a:lnTo>
                    <a:pt x="260477" y="1481074"/>
                  </a:lnTo>
                  <a:lnTo>
                    <a:pt x="254508" y="1485265"/>
                  </a:lnTo>
                  <a:lnTo>
                    <a:pt x="252476" y="1485823"/>
                  </a:lnTo>
                  <a:lnTo>
                    <a:pt x="252476" y="1502537"/>
                  </a:lnTo>
                  <a:lnTo>
                    <a:pt x="252476" y="1530731"/>
                  </a:lnTo>
                  <a:lnTo>
                    <a:pt x="220472" y="1530731"/>
                  </a:lnTo>
                  <a:lnTo>
                    <a:pt x="220472" y="1502537"/>
                  </a:lnTo>
                  <a:lnTo>
                    <a:pt x="225806" y="1503565"/>
                  </a:lnTo>
                  <a:lnTo>
                    <a:pt x="231140" y="1504061"/>
                  </a:lnTo>
                  <a:lnTo>
                    <a:pt x="241808" y="1504061"/>
                  </a:lnTo>
                  <a:lnTo>
                    <a:pt x="247142" y="1503565"/>
                  </a:lnTo>
                  <a:lnTo>
                    <a:pt x="252476" y="1502537"/>
                  </a:lnTo>
                  <a:lnTo>
                    <a:pt x="252476" y="1485823"/>
                  </a:lnTo>
                  <a:lnTo>
                    <a:pt x="246507" y="1487424"/>
                  </a:lnTo>
                  <a:lnTo>
                    <a:pt x="226314" y="1487424"/>
                  </a:lnTo>
                  <a:lnTo>
                    <a:pt x="218313" y="1485265"/>
                  </a:lnTo>
                  <a:lnTo>
                    <a:pt x="212344" y="1481201"/>
                  </a:lnTo>
                  <a:lnTo>
                    <a:pt x="206502" y="1477010"/>
                  </a:lnTo>
                  <a:lnTo>
                    <a:pt x="203454" y="1471295"/>
                  </a:lnTo>
                  <a:lnTo>
                    <a:pt x="203454" y="1456944"/>
                  </a:lnTo>
                  <a:lnTo>
                    <a:pt x="206502" y="1451356"/>
                  </a:lnTo>
                  <a:lnTo>
                    <a:pt x="212344" y="1447165"/>
                  </a:lnTo>
                  <a:lnTo>
                    <a:pt x="218313" y="1442974"/>
                  </a:lnTo>
                  <a:lnTo>
                    <a:pt x="226314" y="1440815"/>
                  </a:lnTo>
                  <a:lnTo>
                    <a:pt x="246634" y="1440815"/>
                  </a:lnTo>
                  <a:lnTo>
                    <a:pt x="254635" y="1442974"/>
                  </a:lnTo>
                  <a:lnTo>
                    <a:pt x="266319" y="1451356"/>
                  </a:lnTo>
                  <a:lnTo>
                    <a:pt x="269240" y="1456944"/>
                  </a:lnTo>
                  <a:lnTo>
                    <a:pt x="269240" y="1431709"/>
                  </a:lnTo>
                  <a:lnTo>
                    <a:pt x="266598" y="1430185"/>
                  </a:lnTo>
                  <a:lnTo>
                    <a:pt x="257530" y="1426845"/>
                  </a:lnTo>
                  <a:lnTo>
                    <a:pt x="247497" y="1424851"/>
                  </a:lnTo>
                  <a:lnTo>
                    <a:pt x="236474" y="1424178"/>
                  </a:lnTo>
                  <a:lnTo>
                    <a:pt x="225348" y="1424851"/>
                  </a:lnTo>
                  <a:lnTo>
                    <a:pt x="186690" y="1447546"/>
                  </a:lnTo>
                  <a:lnTo>
                    <a:pt x="182880" y="1464056"/>
                  </a:lnTo>
                  <a:lnTo>
                    <a:pt x="183984" y="1473492"/>
                  </a:lnTo>
                  <a:lnTo>
                    <a:pt x="187337" y="1481797"/>
                  </a:lnTo>
                  <a:lnTo>
                    <a:pt x="192887" y="1488973"/>
                  </a:lnTo>
                  <a:lnTo>
                    <a:pt x="200660" y="1495044"/>
                  </a:lnTo>
                  <a:lnTo>
                    <a:pt x="200660" y="1530731"/>
                  </a:lnTo>
                  <a:lnTo>
                    <a:pt x="164592" y="1530731"/>
                  </a:lnTo>
                  <a:lnTo>
                    <a:pt x="164592" y="1547368"/>
                  </a:lnTo>
                  <a:lnTo>
                    <a:pt x="308356" y="1547368"/>
                  </a:lnTo>
                  <a:lnTo>
                    <a:pt x="308356" y="1530731"/>
                  </a:lnTo>
                  <a:close/>
                </a:path>
                <a:path w="7421880" h="1569085">
                  <a:moveTo>
                    <a:pt x="360172" y="359156"/>
                  </a:moveTo>
                  <a:lnTo>
                    <a:pt x="339979" y="359156"/>
                  </a:lnTo>
                  <a:lnTo>
                    <a:pt x="339979" y="394208"/>
                  </a:lnTo>
                  <a:lnTo>
                    <a:pt x="339979" y="411099"/>
                  </a:lnTo>
                  <a:lnTo>
                    <a:pt x="339979" y="444119"/>
                  </a:lnTo>
                  <a:lnTo>
                    <a:pt x="304292" y="444119"/>
                  </a:lnTo>
                  <a:lnTo>
                    <a:pt x="304292" y="411099"/>
                  </a:lnTo>
                  <a:lnTo>
                    <a:pt x="339979" y="411099"/>
                  </a:lnTo>
                  <a:lnTo>
                    <a:pt x="339979" y="394208"/>
                  </a:lnTo>
                  <a:lnTo>
                    <a:pt x="304292" y="394208"/>
                  </a:lnTo>
                  <a:lnTo>
                    <a:pt x="304292" y="359156"/>
                  </a:lnTo>
                  <a:lnTo>
                    <a:pt x="284594" y="359156"/>
                  </a:lnTo>
                  <a:lnTo>
                    <a:pt x="284594" y="461010"/>
                  </a:lnTo>
                  <a:lnTo>
                    <a:pt x="360172" y="461010"/>
                  </a:lnTo>
                  <a:lnTo>
                    <a:pt x="360172" y="444119"/>
                  </a:lnTo>
                  <a:lnTo>
                    <a:pt x="360172" y="411099"/>
                  </a:lnTo>
                  <a:lnTo>
                    <a:pt x="360172" y="394208"/>
                  </a:lnTo>
                  <a:lnTo>
                    <a:pt x="360172" y="359156"/>
                  </a:lnTo>
                  <a:close/>
                </a:path>
                <a:path w="7421880" h="1569085">
                  <a:moveTo>
                    <a:pt x="405638" y="347980"/>
                  </a:moveTo>
                  <a:lnTo>
                    <a:pt x="385953" y="347980"/>
                  </a:lnTo>
                  <a:lnTo>
                    <a:pt x="385953" y="503047"/>
                  </a:lnTo>
                  <a:lnTo>
                    <a:pt x="405638" y="503047"/>
                  </a:lnTo>
                  <a:lnTo>
                    <a:pt x="405638" y="347980"/>
                  </a:lnTo>
                  <a:close/>
                </a:path>
                <a:path w="7421880" h="1569085">
                  <a:moveTo>
                    <a:pt x="479933" y="1420241"/>
                  </a:moveTo>
                  <a:lnTo>
                    <a:pt x="394208" y="1420241"/>
                  </a:lnTo>
                  <a:lnTo>
                    <a:pt x="394208" y="1436751"/>
                  </a:lnTo>
                  <a:lnTo>
                    <a:pt x="479933" y="1436751"/>
                  </a:lnTo>
                  <a:lnTo>
                    <a:pt x="479933" y="1420241"/>
                  </a:lnTo>
                  <a:close/>
                </a:path>
                <a:path w="7421880" h="1569085">
                  <a:moveTo>
                    <a:pt x="487934" y="1497965"/>
                  </a:moveTo>
                  <a:lnTo>
                    <a:pt x="486689" y="1483614"/>
                  </a:lnTo>
                  <a:lnTo>
                    <a:pt x="486537" y="1481836"/>
                  </a:lnTo>
                  <a:lnTo>
                    <a:pt x="480314" y="1482979"/>
                  </a:lnTo>
                  <a:lnTo>
                    <a:pt x="473202" y="1483614"/>
                  </a:lnTo>
                  <a:lnTo>
                    <a:pt x="465074" y="1483614"/>
                  </a:lnTo>
                  <a:lnTo>
                    <a:pt x="466725" y="1444498"/>
                  </a:lnTo>
                  <a:lnTo>
                    <a:pt x="447167" y="1444498"/>
                  </a:lnTo>
                  <a:lnTo>
                    <a:pt x="446151" y="1483741"/>
                  </a:lnTo>
                  <a:lnTo>
                    <a:pt x="428244" y="1483741"/>
                  </a:lnTo>
                  <a:lnTo>
                    <a:pt x="427228" y="1444498"/>
                  </a:lnTo>
                  <a:lnTo>
                    <a:pt x="407289" y="1444498"/>
                  </a:lnTo>
                  <a:lnTo>
                    <a:pt x="409194" y="1483741"/>
                  </a:lnTo>
                  <a:lnTo>
                    <a:pt x="390271" y="1483741"/>
                  </a:lnTo>
                  <a:lnTo>
                    <a:pt x="390271" y="1500390"/>
                  </a:lnTo>
                  <a:lnTo>
                    <a:pt x="456692" y="1500390"/>
                  </a:lnTo>
                  <a:lnTo>
                    <a:pt x="466712" y="1500238"/>
                  </a:lnTo>
                  <a:lnTo>
                    <a:pt x="475259" y="1499793"/>
                  </a:lnTo>
                  <a:lnTo>
                    <a:pt x="482333" y="1499044"/>
                  </a:lnTo>
                  <a:lnTo>
                    <a:pt x="487934" y="1497965"/>
                  </a:lnTo>
                  <a:close/>
                </a:path>
                <a:path w="7421880" h="1569085">
                  <a:moveTo>
                    <a:pt x="521081" y="1413637"/>
                  </a:moveTo>
                  <a:lnTo>
                    <a:pt x="501142" y="1413637"/>
                  </a:lnTo>
                  <a:lnTo>
                    <a:pt x="501142" y="1440815"/>
                  </a:lnTo>
                  <a:lnTo>
                    <a:pt x="478917" y="1440815"/>
                  </a:lnTo>
                  <a:lnTo>
                    <a:pt x="478917" y="1455420"/>
                  </a:lnTo>
                  <a:lnTo>
                    <a:pt x="501142" y="1455420"/>
                  </a:lnTo>
                  <a:lnTo>
                    <a:pt x="501142" y="1463294"/>
                  </a:lnTo>
                  <a:lnTo>
                    <a:pt x="478917" y="1463294"/>
                  </a:lnTo>
                  <a:lnTo>
                    <a:pt x="478917" y="1477899"/>
                  </a:lnTo>
                  <a:lnTo>
                    <a:pt x="501142" y="1477899"/>
                  </a:lnTo>
                  <a:lnTo>
                    <a:pt x="501142" y="1504696"/>
                  </a:lnTo>
                  <a:lnTo>
                    <a:pt x="521081" y="1504696"/>
                  </a:lnTo>
                  <a:lnTo>
                    <a:pt x="521081" y="1413637"/>
                  </a:lnTo>
                  <a:close/>
                </a:path>
                <a:path w="7421880" h="1569085">
                  <a:moveTo>
                    <a:pt x="524510" y="1537462"/>
                  </a:moveTo>
                  <a:lnTo>
                    <a:pt x="523646" y="1530388"/>
                  </a:lnTo>
                  <a:lnTo>
                    <a:pt x="521093" y="1524177"/>
                  </a:lnTo>
                  <a:lnTo>
                    <a:pt x="519747" y="1522488"/>
                  </a:lnTo>
                  <a:lnTo>
                    <a:pt x="516839" y="1518805"/>
                  </a:lnTo>
                  <a:lnTo>
                    <a:pt x="510921" y="1514221"/>
                  </a:lnTo>
                  <a:lnTo>
                    <a:pt x="504190" y="1511058"/>
                  </a:lnTo>
                  <a:lnTo>
                    <a:pt x="504190" y="1537462"/>
                  </a:lnTo>
                  <a:lnTo>
                    <a:pt x="502145" y="1543989"/>
                  </a:lnTo>
                  <a:lnTo>
                    <a:pt x="496023" y="1548676"/>
                  </a:lnTo>
                  <a:lnTo>
                    <a:pt x="485863" y="1551508"/>
                  </a:lnTo>
                  <a:lnTo>
                    <a:pt x="471678" y="1552448"/>
                  </a:lnTo>
                  <a:lnTo>
                    <a:pt x="457581" y="1551508"/>
                  </a:lnTo>
                  <a:lnTo>
                    <a:pt x="447497" y="1548676"/>
                  </a:lnTo>
                  <a:lnTo>
                    <a:pt x="441439" y="1543989"/>
                  </a:lnTo>
                  <a:lnTo>
                    <a:pt x="439420" y="1537462"/>
                  </a:lnTo>
                  <a:lnTo>
                    <a:pt x="441439" y="1530896"/>
                  </a:lnTo>
                  <a:lnTo>
                    <a:pt x="447497" y="1526209"/>
                  </a:lnTo>
                  <a:lnTo>
                    <a:pt x="457581" y="1523415"/>
                  </a:lnTo>
                  <a:lnTo>
                    <a:pt x="471678" y="1522488"/>
                  </a:lnTo>
                  <a:lnTo>
                    <a:pt x="485863" y="1523415"/>
                  </a:lnTo>
                  <a:lnTo>
                    <a:pt x="496023" y="1526209"/>
                  </a:lnTo>
                  <a:lnTo>
                    <a:pt x="502145" y="1530896"/>
                  </a:lnTo>
                  <a:lnTo>
                    <a:pt x="504190" y="1537462"/>
                  </a:lnTo>
                  <a:lnTo>
                    <a:pt x="504190" y="1511058"/>
                  </a:lnTo>
                  <a:lnTo>
                    <a:pt x="503313" y="1510639"/>
                  </a:lnTo>
                  <a:lnTo>
                    <a:pt x="494245" y="1508048"/>
                  </a:lnTo>
                  <a:lnTo>
                    <a:pt x="483692" y="1506499"/>
                  </a:lnTo>
                  <a:lnTo>
                    <a:pt x="471678" y="1505966"/>
                  </a:lnTo>
                  <a:lnTo>
                    <a:pt x="459816" y="1506512"/>
                  </a:lnTo>
                  <a:lnTo>
                    <a:pt x="422414" y="1524495"/>
                  </a:lnTo>
                  <a:lnTo>
                    <a:pt x="418973" y="1537462"/>
                  </a:lnTo>
                  <a:lnTo>
                    <a:pt x="419798" y="1544561"/>
                  </a:lnTo>
                  <a:lnTo>
                    <a:pt x="459359" y="1568335"/>
                  </a:lnTo>
                  <a:lnTo>
                    <a:pt x="471678" y="1568831"/>
                  </a:lnTo>
                  <a:lnTo>
                    <a:pt x="483628" y="1568335"/>
                  </a:lnTo>
                  <a:lnTo>
                    <a:pt x="519671" y="1552448"/>
                  </a:lnTo>
                  <a:lnTo>
                    <a:pt x="521081" y="1550695"/>
                  </a:lnTo>
                  <a:lnTo>
                    <a:pt x="523621" y="1544561"/>
                  </a:lnTo>
                  <a:lnTo>
                    <a:pt x="523709" y="1543989"/>
                  </a:lnTo>
                  <a:lnTo>
                    <a:pt x="524510" y="1537462"/>
                  </a:lnTo>
                  <a:close/>
                </a:path>
                <a:path w="7421880" h="1569085">
                  <a:moveTo>
                    <a:pt x="579501" y="417068"/>
                  </a:moveTo>
                  <a:lnTo>
                    <a:pt x="537337" y="396748"/>
                  </a:lnTo>
                  <a:lnTo>
                    <a:pt x="522605" y="369443"/>
                  </a:lnTo>
                  <a:lnTo>
                    <a:pt x="522605" y="358013"/>
                  </a:lnTo>
                  <a:lnTo>
                    <a:pt x="502158" y="358013"/>
                  </a:lnTo>
                  <a:lnTo>
                    <a:pt x="502158" y="369443"/>
                  </a:lnTo>
                  <a:lnTo>
                    <a:pt x="501218" y="376148"/>
                  </a:lnTo>
                  <a:lnTo>
                    <a:pt x="469277" y="408978"/>
                  </a:lnTo>
                  <a:lnTo>
                    <a:pt x="444881" y="417068"/>
                  </a:lnTo>
                  <a:lnTo>
                    <a:pt x="456565" y="432689"/>
                  </a:lnTo>
                  <a:lnTo>
                    <a:pt x="496112" y="412597"/>
                  </a:lnTo>
                  <a:lnTo>
                    <a:pt x="512191" y="395732"/>
                  </a:lnTo>
                  <a:lnTo>
                    <a:pt x="516661" y="401383"/>
                  </a:lnTo>
                  <a:lnTo>
                    <a:pt x="551510" y="426339"/>
                  </a:lnTo>
                  <a:lnTo>
                    <a:pt x="567817" y="432562"/>
                  </a:lnTo>
                  <a:lnTo>
                    <a:pt x="579501" y="417068"/>
                  </a:lnTo>
                  <a:close/>
                </a:path>
                <a:path w="7421880" h="1569085">
                  <a:moveTo>
                    <a:pt x="584327" y="463423"/>
                  </a:moveTo>
                  <a:lnTo>
                    <a:pt x="440436" y="463423"/>
                  </a:lnTo>
                  <a:lnTo>
                    <a:pt x="440436" y="479933"/>
                  </a:lnTo>
                  <a:lnTo>
                    <a:pt x="584327" y="479933"/>
                  </a:lnTo>
                  <a:lnTo>
                    <a:pt x="584327" y="463423"/>
                  </a:lnTo>
                  <a:close/>
                </a:path>
                <a:path w="7421880" h="1569085">
                  <a:moveTo>
                    <a:pt x="638556" y="1426972"/>
                  </a:moveTo>
                  <a:lnTo>
                    <a:pt x="561721" y="1426972"/>
                  </a:lnTo>
                  <a:lnTo>
                    <a:pt x="561721" y="1443990"/>
                  </a:lnTo>
                  <a:lnTo>
                    <a:pt x="615696" y="1443990"/>
                  </a:lnTo>
                  <a:lnTo>
                    <a:pt x="607695" y="1466862"/>
                  </a:lnTo>
                  <a:lnTo>
                    <a:pt x="594550" y="1487258"/>
                  </a:lnTo>
                  <a:lnTo>
                    <a:pt x="576262" y="1505204"/>
                  </a:lnTo>
                  <a:lnTo>
                    <a:pt x="552831" y="1520698"/>
                  </a:lnTo>
                  <a:lnTo>
                    <a:pt x="567944" y="1534795"/>
                  </a:lnTo>
                  <a:lnTo>
                    <a:pt x="596493" y="1513205"/>
                  </a:lnTo>
                  <a:lnTo>
                    <a:pt x="617766" y="1488033"/>
                  </a:lnTo>
                  <a:lnTo>
                    <a:pt x="631786" y="1459293"/>
                  </a:lnTo>
                  <a:lnTo>
                    <a:pt x="638556" y="1426972"/>
                  </a:lnTo>
                  <a:close/>
                </a:path>
                <a:path w="7421880" h="1569085">
                  <a:moveTo>
                    <a:pt x="702310" y="1474724"/>
                  </a:moveTo>
                  <a:lnTo>
                    <a:pt x="678307" y="1474724"/>
                  </a:lnTo>
                  <a:lnTo>
                    <a:pt x="678307" y="1413637"/>
                  </a:lnTo>
                  <a:lnTo>
                    <a:pt x="657987" y="1413637"/>
                  </a:lnTo>
                  <a:lnTo>
                    <a:pt x="657987" y="1568704"/>
                  </a:lnTo>
                  <a:lnTo>
                    <a:pt x="678307" y="1568704"/>
                  </a:lnTo>
                  <a:lnTo>
                    <a:pt x="678307" y="1491742"/>
                  </a:lnTo>
                  <a:lnTo>
                    <a:pt x="702310" y="1491742"/>
                  </a:lnTo>
                  <a:lnTo>
                    <a:pt x="702310" y="1474724"/>
                  </a:lnTo>
                  <a:close/>
                </a:path>
                <a:path w="7421880" h="1569085">
                  <a:moveTo>
                    <a:pt x="790575" y="473075"/>
                  </a:moveTo>
                  <a:lnTo>
                    <a:pt x="770001" y="447992"/>
                  </a:lnTo>
                  <a:lnTo>
                    <a:pt x="770001" y="473075"/>
                  </a:lnTo>
                  <a:lnTo>
                    <a:pt x="770001" y="477139"/>
                  </a:lnTo>
                  <a:lnTo>
                    <a:pt x="767207" y="480441"/>
                  </a:lnTo>
                  <a:lnTo>
                    <a:pt x="761873" y="482854"/>
                  </a:lnTo>
                  <a:lnTo>
                    <a:pt x="756412" y="485267"/>
                  </a:lnTo>
                  <a:lnTo>
                    <a:pt x="748411" y="486537"/>
                  </a:lnTo>
                  <a:lnTo>
                    <a:pt x="727329" y="486537"/>
                  </a:lnTo>
                  <a:lnTo>
                    <a:pt x="719328" y="485267"/>
                  </a:lnTo>
                  <a:lnTo>
                    <a:pt x="713994" y="482854"/>
                  </a:lnTo>
                  <a:lnTo>
                    <a:pt x="708533" y="480441"/>
                  </a:lnTo>
                  <a:lnTo>
                    <a:pt x="705866" y="477139"/>
                  </a:lnTo>
                  <a:lnTo>
                    <a:pt x="705866" y="473075"/>
                  </a:lnTo>
                  <a:lnTo>
                    <a:pt x="707859" y="467321"/>
                  </a:lnTo>
                  <a:lnTo>
                    <a:pt x="713854" y="463194"/>
                  </a:lnTo>
                  <a:lnTo>
                    <a:pt x="723861" y="460705"/>
                  </a:lnTo>
                  <a:lnTo>
                    <a:pt x="737870" y="459867"/>
                  </a:lnTo>
                  <a:lnTo>
                    <a:pt x="751941" y="460705"/>
                  </a:lnTo>
                  <a:lnTo>
                    <a:pt x="761974" y="463194"/>
                  </a:lnTo>
                  <a:lnTo>
                    <a:pt x="767994" y="467321"/>
                  </a:lnTo>
                  <a:lnTo>
                    <a:pt x="770001" y="473075"/>
                  </a:lnTo>
                  <a:lnTo>
                    <a:pt x="770001" y="447992"/>
                  </a:lnTo>
                  <a:lnTo>
                    <a:pt x="769454" y="447738"/>
                  </a:lnTo>
                  <a:lnTo>
                    <a:pt x="760425" y="445236"/>
                  </a:lnTo>
                  <a:lnTo>
                    <a:pt x="749833" y="443738"/>
                  </a:lnTo>
                  <a:lnTo>
                    <a:pt x="737870" y="443230"/>
                  </a:lnTo>
                  <a:lnTo>
                    <a:pt x="725919" y="443738"/>
                  </a:lnTo>
                  <a:lnTo>
                    <a:pt x="688695" y="460527"/>
                  </a:lnTo>
                  <a:lnTo>
                    <a:pt x="685292" y="473075"/>
                  </a:lnTo>
                  <a:lnTo>
                    <a:pt x="686117" y="479818"/>
                  </a:lnTo>
                  <a:lnTo>
                    <a:pt x="725919" y="502551"/>
                  </a:lnTo>
                  <a:lnTo>
                    <a:pt x="737870" y="503047"/>
                  </a:lnTo>
                  <a:lnTo>
                    <a:pt x="749871" y="502551"/>
                  </a:lnTo>
                  <a:lnTo>
                    <a:pt x="786472" y="486537"/>
                  </a:lnTo>
                  <a:lnTo>
                    <a:pt x="787133" y="485749"/>
                  </a:lnTo>
                  <a:lnTo>
                    <a:pt x="789711" y="479818"/>
                  </a:lnTo>
                  <a:lnTo>
                    <a:pt x="790575" y="473075"/>
                  </a:lnTo>
                  <a:close/>
                </a:path>
                <a:path w="7421880" h="1569085">
                  <a:moveTo>
                    <a:pt x="809879" y="421005"/>
                  </a:moveTo>
                  <a:lnTo>
                    <a:pt x="773557" y="421005"/>
                  </a:lnTo>
                  <a:lnTo>
                    <a:pt x="773557" y="408686"/>
                  </a:lnTo>
                  <a:lnTo>
                    <a:pt x="773557" y="408559"/>
                  </a:lnTo>
                  <a:lnTo>
                    <a:pt x="773557" y="403098"/>
                  </a:lnTo>
                  <a:lnTo>
                    <a:pt x="780808" y="398792"/>
                  </a:lnTo>
                  <a:lnTo>
                    <a:pt x="785672" y="393827"/>
                  </a:lnTo>
                  <a:lnTo>
                    <a:pt x="786015" y="393484"/>
                  </a:lnTo>
                  <a:lnTo>
                    <a:pt x="789139" y="387172"/>
                  </a:lnTo>
                  <a:lnTo>
                    <a:pt x="790194" y="379857"/>
                  </a:lnTo>
                  <a:lnTo>
                    <a:pt x="789355" y="373291"/>
                  </a:lnTo>
                  <a:lnTo>
                    <a:pt x="769620" y="355092"/>
                  </a:lnTo>
                  <a:lnTo>
                    <a:pt x="769620" y="375539"/>
                  </a:lnTo>
                  <a:lnTo>
                    <a:pt x="769620" y="379857"/>
                  </a:lnTo>
                  <a:lnTo>
                    <a:pt x="767638" y="386016"/>
                  </a:lnTo>
                  <a:lnTo>
                    <a:pt x="761695" y="390372"/>
                  </a:lnTo>
                  <a:lnTo>
                    <a:pt x="753618" y="392493"/>
                  </a:lnTo>
                  <a:lnTo>
                    <a:pt x="753618" y="408686"/>
                  </a:lnTo>
                  <a:lnTo>
                    <a:pt x="753618" y="421005"/>
                  </a:lnTo>
                  <a:lnTo>
                    <a:pt x="722122" y="421005"/>
                  </a:lnTo>
                  <a:lnTo>
                    <a:pt x="722122" y="408559"/>
                  </a:lnTo>
                  <a:lnTo>
                    <a:pt x="726948" y="409194"/>
                  </a:lnTo>
                  <a:lnTo>
                    <a:pt x="732155" y="409575"/>
                  </a:lnTo>
                  <a:lnTo>
                    <a:pt x="743458" y="409575"/>
                  </a:lnTo>
                  <a:lnTo>
                    <a:pt x="748792" y="409321"/>
                  </a:lnTo>
                  <a:lnTo>
                    <a:pt x="753618" y="408686"/>
                  </a:lnTo>
                  <a:lnTo>
                    <a:pt x="753618" y="392493"/>
                  </a:lnTo>
                  <a:lnTo>
                    <a:pt x="751776" y="392976"/>
                  </a:lnTo>
                  <a:lnTo>
                    <a:pt x="737870" y="393827"/>
                  </a:lnTo>
                  <a:lnTo>
                    <a:pt x="727710" y="393827"/>
                  </a:lnTo>
                  <a:lnTo>
                    <a:pt x="719963" y="392684"/>
                  </a:lnTo>
                  <a:lnTo>
                    <a:pt x="714375" y="390144"/>
                  </a:lnTo>
                  <a:lnTo>
                    <a:pt x="708914" y="387731"/>
                  </a:lnTo>
                  <a:lnTo>
                    <a:pt x="706120" y="384302"/>
                  </a:lnTo>
                  <a:lnTo>
                    <a:pt x="706120" y="375539"/>
                  </a:lnTo>
                  <a:lnTo>
                    <a:pt x="708787" y="372110"/>
                  </a:lnTo>
                  <a:lnTo>
                    <a:pt x="714248" y="369570"/>
                  </a:lnTo>
                  <a:lnTo>
                    <a:pt x="719582" y="367157"/>
                  </a:lnTo>
                  <a:lnTo>
                    <a:pt x="727456" y="365887"/>
                  </a:lnTo>
                  <a:lnTo>
                    <a:pt x="748411" y="365887"/>
                  </a:lnTo>
                  <a:lnTo>
                    <a:pt x="756285" y="367157"/>
                  </a:lnTo>
                  <a:lnTo>
                    <a:pt x="761619" y="369570"/>
                  </a:lnTo>
                  <a:lnTo>
                    <a:pt x="766953" y="372110"/>
                  </a:lnTo>
                  <a:lnTo>
                    <a:pt x="769620" y="375539"/>
                  </a:lnTo>
                  <a:lnTo>
                    <a:pt x="769620" y="355092"/>
                  </a:lnTo>
                  <a:lnTo>
                    <a:pt x="769099" y="354850"/>
                  </a:lnTo>
                  <a:lnTo>
                    <a:pt x="760133" y="352386"/>
                  </a:lnTo>
                  <a:lnTo>
                    <a:pt x="749719" y="350901"/>
                  </a:lnTo>
                  <a:lnTo>
                    <a:pt x="737870" y="350393"/>
                  </a:lnTo>
                  <a:lnTo>
                    <a:pt x="726008" y="350901"/>
                  </a:lnTo>
                  <a:lnTo>
                    <a:pt x="688949" y="367499"/>
                  </a:lnTo>
                  <a:lnTo>
                    <a:pt x="685546" y="379857"/>
                  </a:lnTo>
                  <a:lnTo>
                    <a:pt x="686562" y="387096"/>
                  </a:lnTo>
                  <a:lnTo>
                    <a:pt x="689648" y="393382"/>
                  </a:lnTo>
                  <a:lnTo>
                    <a:pt x="694804" y="398716"/>
                  </a:lnTo>
                  <a:lnTo>
                    <a:pt x="702056" y="403098"/>
                  </a:lnTo>
                  <a:lnTo>
                    <a:pt x="702056" y="421005"/>
                  </a:lnTo>
                  <a:lnTo>
                    <a:pt x="665988" y="421005"/>
                  </a:lnTo>
                  <a:lnTo>
                    <a:pt x="665988" y="438023"/>
                  </a:lnTo>
                  <a:lnTo>
                    <a:pt x="809879" y="438023"/>
                  </a:lnTo>
                  <a:lnTo>
                    <a:pt x="809879" y="421005"/>
                  </a:lnTo>
                  <a:close/>
                </a:path>
                <a:path w="7421880" h="1569085">
                  <a:moveTo>
                    <a:pt x="850392" y="1520075"/>
                  </a:moveTo>
                  <a:lnTo>
                    <a:pt x="848677" y="1506220"/>
                  </a:lnTo>
                  <a:lnTo>
                    <a:pt x="848360" y="1503565"/>
                  </a:lnTo>
                  <a:lnTo>
                    <a:pt x="838923" y="1504721"/>
                  </a:lnTo>
                  <a:lnTo>
                    <a:pt x="828713" y="1505559"/>
                  </a:lnTo>
                  <a:lnTo>
                    <a:pt x="817727" y="1506054"/>
                  </a:lnTo>
                  <a:lnTo>
                    <a:pt x="805942" y="1506220"/>
                  </a:lnTo>
                  <a:lnTo>
                    <a:pt x="805942" y="1425956"/>
                  </a:lnTo>
                  <a:lnTo>
                    <a:pt x="786130" y="1425956"/>
                  </a:lnTo>
                  <a:lnTo>
                    <a:pt x="786130" y="1523111"/>
                  </a:lnTo>
                  <a:lnTo>
                    <a:pt x="812126" y="1523009"/>
                  </a:lnTo>
                  <a:lnTo>
                    <a:pt x="821347" y="1522844"/>
                  </a:lnTo>
                  <a:lnTo>
                    <a:pt x="828040" y="1522615"/>
                  </a:lnTo>
                  <a:lnTo>
                    <a:pt x="835406" y="1522222"/>
                  </a:lnTo>
                  <a:lnTo>
                    <a:pt x="842899" y="1521333"/>
                  </a:lnTo>
                  <a:lnTo>
                    <a:pt x="850392" y="1520075"/>
                  </a:lnTo>
                  <a:close/>
                </a:path>
                <a:path w="7421880" h="1569085">
                  <a:moveTo>
                    <a:pt x="910463" y="1413637"/>
                  </a:moveTo>
                  <a:lnTo>
                    <a:pt x="890397" y="1413637"/>
                  </a:lnTo>
                  <a:lnTo>
                    <a:pt x="890397" y="1474343"/>
                  </a:lnTo>
                  <a:lnTo>
                    <a:pt x="876300" y="1474343"/>
                  </a:lnTo>
                  <a:lnTo>
                    <a:pt x="876300" y="1416812"/>
                  </a:lnTo>
                  <a:lnTo>
                    <a:pt x="856361" y="1416812"/>
                  </a:lnTo>
                  <a:lnTo>
                    <a:pt x="856361" y="1564132"/>
                  </a:lnTo>
                  <a:lnTo>
                    <a:pt x="876300" y="1564132"/>
                  </a:lnTo>
                  <a:lnTo>
                    <a:pt x="876300" y="1491234"/>
                  </a:lnTo>
                  <a:lnTo>
                    <a:pt x="890397" y="1491234"/>
                  </a:lnTo>
                  <a:lnTo>
                    <a:pt x="890397" y="1568704"/>
                  </a:lnTo>
                  <a:lnTo>
                    <a:pt x="910463" y="1568704"/>
                  </a:lnTo>
                  <a:lnTo>
                    <a:pt x="910463" y="1491234"/>
                  </a:lnTo>
                  <a:lnTo>
                    <a:pt x="910463" y="1474343"/>
                  </a:lnTo>
                  <a:lnTo>
                    <a:pt x="910463" y="1413637"/>
                  </a:lnTo>
                  <a:close/>
                </a:path>
                <a:path w="7421880" h="1569085">
                  <a:moveTo>
                    <a:pt x="974471" y="464947"/>
                  </a:moveTo>
                  <a:lnTo>
                    <a:pt x="912495" y="464947"/>
                  </a:lnTo>
                  <a:lnTo>
                    <a:pt x="912495" y="434213"/>
                  </a:lnTo>
                  <a:lnTo>
                    <a:pt x="953897" y="434213"/>
                  </a:lnTo>
                  <a:lnTo>
                    <a:pt x="953897" y="417449"/>
                  </a:lnTo>
                  <a:lnTo>
                    <a:pt x="873760" y="417449"/>
                  </a:lnTo>
                  <a:lnTo>
                    <a:pt x="873760" y="378460"/>
                  </a:lnTo>
                  <a:lnTo>
                    <a:pt x="951484" y="378460"/>
                  </a:lnTo>
                  <a:lnTo>
                    <a:pt x="951484" y="361569"/>
                  </a:lnTo>
                  <a:lnTo>
                    <a:pt x="853440" y="361569"/>
                  </a:lnTo>
                  <a:lnTo>
                    <a:pt x="853440" y="434213"/>
                  </a:lnTo>
                  <a:lnTo>
                    <a:pt x="892302" y="434213"/>
                  </a:lnTo>
                  <a:lnTo>
                    <a:pt x="892302" y="464947"/>
                  </a:lnTo>
                  <a:lnTo>
                    <a:pt x="830580" y="464947"/>
                  </a:lnTo>
                  <a:lnTo>
                    <a:pt x="830580" y="481838"/>
                  </a:lnTo>
                  <a:lnTo>
                    <a:pt x="974471" y="481838"/>
                  </a:lnTo>
                  <a:lnTo>
                    <a:pt x="974471" y="464947"/>
                  </a:lnTo>
                  <a:close/>
                </a:path>
                <a:path w="7421880" h="1569085">
                  <a:moveTo>
                    <a:pt x="1066292" y="1538732"/>
                  </a:moveTo>
                  <a:lnTo>
                    <a:pt x="1065453" y="1532166"/>
                  </a:lnTo>
                  <a:lnTo>
                    <a:pt x="1062939" y="1526336"/>
                  </a:lnTo>
                  <a:lnTo>
                    <a:pt x="1062367" y="1525663"/>
                  </a:lnTo>
                  <a:lnTo>
                    <a:pt x="1058735" y="1521256"/>
                  </a:lnTo>
                  <a:lnTo>
                    <a:pt x="1052830" y="1516900"/>
                  </a:lnTo>
                  <a:lnTo>
                    <a:pt x="1045718" y="1513674"/>
                  </a:lnTo>
                  <a:lnTo>
                    <a:pt x="1045718" y="1538732"/>
                  </a:lnTo>
                  <a:lnTo>
                    <a:pt x="1045718" y="1542923"/>
                  </a:lnTo>
                  <a:lnTo>
                    <a:pt x="1043051" y="1546098"/>
                  </a:lnTo>
                  <a:lnTo>
                    <a:pt x="1037717" y="1548650"/>
                  </a:lnTo>
                  <a:lnTo>
                    <a:pt x="1032256" y="1551063"/>
                  </a:lnTo>
                  <a:lnTo>
                    <a:pt x="1024255" y="1552194"/>
                  </a:lnTo>
                  <a:lnTo>
                    <a:pt x="1003173" y="1552194"/>
                  </a:lnTo>
                  <a:lnTo>
                    <a:pt x="995172" y="1551063"/>
                  </a:lnTo>
                  <a:lnTo>
                    <a:pt x="989711" y="1548650"/>
                  </a:lnTo>
                  <a:lnTo>
                    <a:pt x="984377" y="1546098"/>
                  </a:lnTo>
                  <a:lnTo>
                    <a:pt x="981583" y="1542923"/>
                  </a:lnTo>
                  <a:lnTo>
                    <a:pt x="981583" y="1538732"/>
                  </a:lnTo>
                  <a:lnTo>
                    <a:pt x="983602" y="1532991"/>
                  </a:lnTo>
                  <a:lnTo>
                    <a:pt x="989634" y="1528914"/>
                  </a:lnTo>
                  <a:lnTo>
                    <a:pt x="999680" y="1526463"/>
                  </a:lnTo>
                  <a:lnTo>
                    <a:pt x="1013714" y="1525663"/>
                  </a:lnTo>
                  <a:lnTo>
                    <a:pt x="1027709" y="1526463"/>
                  </a:lnTo>
                  <a:lnTo>
                    <a:pt x="1037717" y="1528914"/>
                  </a:lnTo>
                  <a:lnTo>
                    <a:pt x="1043711" y="1532991"/>
                  </a:lnTo>
                  <a:lnTo>
                    <a:pt x="1045718" y="1538732"/>
                  </a:lnTo>
                  <a:lnTo>
                    <a:pt x="1045718" y="1513674"/>
                  </a:lnTo>
                  <a:lnTo>
                    <a:pt x="1045298" y="1513471"/>
                  </a:lnTo>
                  <a:lnTo>
                    <a:pt x="1036269" y="1511007"/>
                  </a:lnTo>
                  <a:lnTo>
                    <a:pt x="1025728" y="1509522"/>
                  </a:lnTo>
                  <a:lnTo>
                    <a:pt x="1013714" y="1509026"/>
                  </a:lnTo>
                  <a:lnTo>
                    <a:pt x="1001776" y="1509496"/>
                  </a:lnTo>
                  <a:lnTo>
                    <a:pt x="964438" y="1526247"/>
                  </a:lnTo>
                  <a:lnTo>
                    <a:pt x="961009" y="1538732"/>
                  </a:lnTo>
                  <a:lnTo>
                    <a:pt x="961859" y="1545475"/>
                  </a:lnTo>
                  <a:lnTo>
                    <a:pt x="1001763" y="1568208"/>
                  </a:lnTo>
                  <a:lnTo>
                    <a:pt x="1013714" y="1568704"/>
                  </a:lnTo>
                  <a:lnTo>
                    <a:pt x="1025652" y="1568208"/>
                  </a:lnTo>
                  <a:lnTo>
                    <a:pt x="1062266" y="1552194"/>
                  </a:lnTo>
                  <a:lnTo>
                    <a:pt x="1062926" y="1551406"/>
                  </a:lnTo>
                  <a:lnTo>
                    <a:pt x="1065453" y="1545475"/>
                  </a:lnTo>
                  <a:lnTo>
                    <a:pt x="1066292" y="1538732"/>
                  </a:lnTo>
                  <a:close/>
                </a:path>
                <a:path w="7421880" h="1569085">
                  <a:moveTo>
                    <a:pt x="1085596" y="1486789"/>
                  </a:moveTo>
                  <a:lnTo>
                    <a:pt x="1049401" y="1486789"/>
                  </a:lnTo>
                  <a:lnTo>
                    <a:pt x="1049401" y="1474470"/>
                  </a:lnTo>
                  <a:lnTo>
                    <a:pt x="1049401" y="1474343"/>
                  </a:lnTo>
                  <a:lnTo>
                    <a:pt x="1049401" y="1468755"/>
                  </a:lnTo>
                  <a:lnTo>
                    <a:pt x="1056652" y="1464449"/>
                  </a:lnTo>
                  <a:lnTo>
                    <a:pt x="1061402" y="1459611"/>
                  </a:lnTo>
                  <a:lnTo>
                    <a:pt x="1061859" y="1459153"/>
                  </a:lnTo>
                  <a:lnTo>
                    <a:pt x="1064983" y="1452880"/>
                  </a:lnTo>
                  <a:lnTo>
                    <a:pt x="1066038" y="1445641"/>
                  </a:lnTo>
                  <a:lnTo>
                    <a:pt x="1065174" y="1439075"/>
                  </a:lnTo>
                  <a:lnTo>
                    <a:pt x="1045464" y="1420761"/>
                  </a:lnTo>
                  <a:lnTo>
                    <a:pt x="1045464" y="1441196"/>
                  </a:lnTo>
                  <a:lnTo>
                    <a:pt x="1045464" y="1445641"/>
                  </a:lnTo>
                  <a:lnTo>
                    <a:pt x="1043482" y="1451737"/>
                  </a:lnTo>
                  <a:lnTo>
                    <a:pt x="1037539" y="1456105"/>
                  </a:lnTo>
                  <a:lnTo>
                    <a:pt x="1029335" y="1458290"/>
                  </a:lnTo>
                  <a:lnTo>
                    <a:pt x="1029335" y="1474470"/>
                  </a:lnTo>
                  <a:lnTo>
                    <a:pt x="1029335" y="1486789"/>
                  </a:lnTo>
                  <a:lnTo>
                    <a:pt x="997839" y="1486789"/>
                  </a:lnTo>
                  <a:lnTo>
                    <a:pt x="997839" y="1474343"/>
                  </a:lnTo>
                  <a:lnTo>
                    <a:pt x="1002665" y="1474978"/>
                  </a:lnTo>
                  <a:lnTo>
                    <a:pt x="1007999" y="1475232"/>
                  </a:lnTo>
                  <a:lnTo>
                    <a:pt x="1019302" y="1475232"/>
                  </a:lnTo>
                  <a:lnTo>
                    <a:pt x="1024509" y="1474978"/>
                  </a:lnTo>
                  <a:lnTo>
                    <a:pt x="1029335" y="1474470"/>
                  </a:lnTo>
                  <a:lnTo>
                    <a:pt x="1029335" y="1458290"/>
                  </a:lnTo>
                  <a:lnTo>
                    <a:pt x="1027620" y="1458734"/>
                  </a:lnTo>
                  <a:lnTo>
                    <a:pt x="1013714" y="1459611"/>
                  </a:lnTo>
                  <a:lnTo>
                    <a:pt x="1003554" y="1459611"/>
                  </a:lnTo>
                  <a:lnTo>
                    <a:pt x="995807" y="1458341"/>
                  </a:lnTo>
                  <a:lnTo>
                    <a:pt x="990219" y="1455928"/>
                  </a:lnTo>
                  <a:lnTo>
                    <a:pt x="984758" y="1453388"/>
                  </a:lnTo>
                  <a:lnTo>
                    <a:pt x="981964" y="1449959"/>
                  </a:lnTo>
                  <a:lnTo>
                    <a:pt x="981964" y="1441196"/>
                  </a:lnTo>
                  <a:lnTo>
                    <a:pt x="984631" y="1437894"/>
                  </a:lnTo>
                  <a:lnTo>
                    <a:pt x="990092" y="1435354"/>
                  </a:lnTo>
                  <a:lnTo>
                    <a:pt x="995426" y="1432814"/>
                  </a:lnTo>
                  <a:lnTo>
                    <a:pt x="1003300" y="1431544"/>
                  </a:lnTo>
                  <a:lnTo>
                    <a:pt x="1024255" y="1431544"/>
                  </a:lnTo>
                  <a:lnTo>
                    <a:pt x="1032129" y="1432814"/>
                  </a:lnTo>
                  <a:lnTo>
                    <a:pt x="1042797" y="1437894"/>
                  </a:lnTo>
                  <a:lnTo>
                    <a:pt x="1045464" y="1441196"/>
                  </a:lnTo>
                  <a:lnTo>
                    <a:pt x="1045464" y="1420761"/>
                  </a:lnTo>
                  <a:lnTo>
                    <a:pt x="1044943" y="1420520"/>
                  </a:lnTo>
                  <a:lnTo>
                    <a:pt x="1035977" y="1418107"/>
                  </a:lnTo>
                  <a:lnTo>
                    <a:pt x="1025563" y="1416659"/>
                  </a:lnTo>
                  <a:lnTo>
                    <a:pt x="1013714" y="1416177"/>
                  </a:lnTo>
                  <a:lnTo>
                    <a:pt x="1001852" y="1416659"/>
                  </a:lnTo>
                  <a:lnTo>
                    <a:pt x="964793" y="1433271"/>
                  </a:lnTo>
                  <a:lnTo>
                    <a:pt x="961390" y="1445641"/>
                  </a:lnTo>
                  <a:lnTo>
                    <a:pt x="962406" y="1452816"/>
                  </a:lnTo>
                  <a:lnTo>
                    <a:pt x="965492" y="1459064"/>
                  </a:lnTo>
                  <a:lnTo>
                    <a:pt x="970648" y="1464386"/>
                  </a:lnTo>
                  <a:lnTo>
                    <a:pt x="977900" y="1468755"/>
                  </a:lnTo>
                  <a:lnTo>
                    <a:pt x="977900" y="1486789"/>
                  </a:lnTo>
                  <a:lnTo>
                    <a:pt x="941832" y="1486789"/>
                  </a:lnTo>
                  <a:lnTo>
                    <a:pt x="941832" y="1503680"/>
                  </a:lnTo>
                  <a:lnTo>
                    <a:pt x="1085596" y="1503680"/>
                  </a:lnTo>
                  <a:lnTo>
                    <a:pt x="1085596" y="1486789"/>
                  </a:lnTo>
                  <a:close/>
                </a:path>
                <a:path w="7421880" h="1569085">
                  <a:moveTo>
                    <a:pt x="1929384" y="1388745"/>
                  </a:moveTo>
                  <a:lnTo>
                    <a:pt x="1922272" y="1379728"/>
                  </a:lnTo>
                  <a:lnTo>
                    <a:pt x="1920875" y="1379093"/>
                  </a:lnTo>
                  <a:lnTo>
                    <a:pt x="1919351" y="1378712"/>
                  </a:lnTo>
                  <a:lnTo>
                    <a:pt x="1917700" y="1378712"/>
                  </a:lnTo>
                  <a:lnTo>
                    <a:pt x="1916049" y="1378712"/>
                  </a:lnTo>
                  <a:lnTo>
                    <a:pt x="1906003" y="1388745"/>
                  </a:lnTo>
                  <a:lnTo>
                    <a:pt x="1906003" y="1392047"/>
                  </a:lnTo>
                  <a:lnTo>
                    <a:pt x="1906397" y="1393571"/>
                  </a:lnTo>
                  <a:lnTo>
                    <a:pt x="1907032" y="1394968"/>
                  </a:lnTo>
                  <a:lnTo>
                    <a:pt x="1907654" y="1396492"/>
                  </a:lnTo>
                  <a:lnTo>
                    <a:pt x="1916049" y="1402080"/>
                  </a:lnTo>
                  <a:lnTo>
                    <a:pt x="1919351" y="1402080"/>
                  </a:lnTo>
                  <a:lnTo>
                    <a:pt x="1920875" y="1401826"/>
                  </a:lnTo>
                  <a:lnTo>
                    <a:pt x="1922272" y="1401191"/>
                  </a:lnTo>
                  <a:lnTo>
                    <a:pt x="1923796" y="1400556"/>
                  </a:lnTo>
                  <a:lnTo>
                    <a:pt x="1924939" y="1399794"/>
                  </a:lnTo>
                  <a:lnTo>
                    <a:pt x="1925942" y="1398651"/>
                  </a:lnTo>
                  <a:lnTo>
                    <a:pt x="1927098" y="1397635"/>
                  </a:lnTo>
                  <a:lnTo>
                    <a:pt x="1927860" y="1396492"/>
                  </a:lnTo>
                  <a:lnTo>
                    <a:pt x="1928495" y="1394968"/>
                  </a:lnTo>
                  <a:lnTo>
                    <a:pt x="1929117" y="1393571"/>
                  </a:lnTo>
                  <a:lnTo>
                    <a:pt x="1929384" y="1392047"/>
                  </a:lnTo>
                  <a:lnTo>
                    <a:pt x="1929384" y="1388745"/>
                  </a:lnTo>
                  <a:close/>
                </a:path>
                <a:path w="7421880" h="1569085">
                  <a:moveTo>
                    <a:pt x="1929384" y="1205865"/>
                  </a:moveTo>
                  <a:lnTo>
                    <a:pt x="1922272" y="1196848"/>
                  </a:lnTo>
                  <a:lnTo>
                    <a:pt x="1920875" y="1196213"/>
                  </a:lnTo>
                  <a:lnTo>
                    <a:pt x="1919351" y="1195832"/>
                  </a:lnTo>
                  <a:lnTo>
                    <a:pt x="1917700" y="1195832"/>
                  </a:lnTo>
                  <a:lnTo>
                    <a:pt x="1916049" y="1195832"/>
                  </a:lnTo>
                  <a:lnTo>
                    <a:pt x="1906003" y="1205865"/>
                  </a:lnTo>
                  <a:lnTo>
                    <a:pt x="1906003" y="1209167"/>
                  </a:lnTo>
                  <a:lnTo>
                    <a:pt x="1906397" y="1210691"/>
                  </a:lnTo>
                  <a:lnTo>
                    <a:pt x="1907032" y="1212088"/>
                  </a:lnTo>
                  <a:lnTo>
                    <a:pt x="1907654" y="1213612"/>
                  </a:lnTo>
                  <a:lnTo>
                    <a:pt x="1916049" y="1219200"/>
                  </a:lnTo>
                  <a:lnTo>
                    <a:pt x="1919351" y="1219200"/>
                  </a:lnTo>
                  <a:lnTo>
                    <a:pt x="1920875" y="1218946"/>
                  </a:lnTo>
                  <a:lnTo>
                    <a:pt x="1922272" y="1218311"/>
                  </a:lnTo>
                  <a:lnTo>
                    <a:pt x="1923796" y="1217676"/>
                  </a:lnTo>
                  <a:lnTo>
                    <a:pt x="1924939" y="1216914"/>
                  </a:lnTo>
                  <a:lnTo>
                    <a:pt x="1925942" y="1215771"/>
                  </a:lnTo>
                  <a:lnTo>
                    <a:pt x="1927098" y="1214755"/>
                  </a:lnTo>
                  <a:lnTo>
                    <a:pt x="1927860" y="1213612"/>
                  </a:lnTo>
                  <a:lnTo>
                    <a:pt x="1928495" y="1212088"/>
                  </a:lnTo>
                  <a:lnTo>
                    <a:pt x="1929117" y="1210691"/>
                  </a:lnTo>
                  <a:lnTo>
                    <a:pt x="1929384" y="1209167"/>
                  </a:lnTo>
                  <a:lnTo>
                    <a:pt x="1929384" y="1205865"/>
                  </a:lnTo>
                  <a:close/>
                </a:path>
                <a:path w="7421880" h="1569085">
                  <a:moveTo>
                    <a:pt x="2035175" y="465963"/>
                  </a:moveTo>
                  <a:lnTo>
                    <a:pt x="1974215" y="465963"/>
                  </a:lnTo>
                  <a:lnTo>
                    <a:pt x="1974215" y="435102"/>
                  </a:lnTo>
                  <a:lnTo>
                    <a:pt x="2013458" y="435102"/>
                  </a:lnTo>
                  <a:lnTo>
                    <a:pt x="2013458" y="424942"/>
                  </a:lnTo>
                  <a:lnTo>
                    <a:pt x="2013458" y="401066"/>
                  </a:lnTo>
                  <a:lnTo>
                    <a:pt x="2013458" y="391033"/>
                  </a:lnTo>
                  <a:lnTo>
                    <a:pt x="2013458" y="366141"/>
                  </a:lnTo>
                  <a:lnTo>
                    <a:pt x="2002536" y="366141"/>
                  </a:lnTo>
                  <a:lnTo>
                    <a:pt x="2002536" y="391033"/>
                  </a:lnTo>
                  <a:lnTo>
                    <a:pt x="2002536" y="401066"/>
                  </a:lnTo>
                  <a:lnTo>
                    <a:pt x="2002536" y="424942"/>
                  </a:lnTo>
                  <a:lnTo>
                    <a:pt x="1934578" y="424942"/>
                  </a:lnTo>
                  <a:lnTo>
                    <a:pt x="1934578" y="401066"/>
                  </a:lnTo>
                  <a:lnTo>
                    <a:pt x="2002536" y="401066"/>
                  </a:lnTo>
                  <a:lnTo>
                    <a:pt x="2002536" y="391033"/>
                  </a:lnTo>
                  <a:lnTo>
                    <a:pt x="1934578" y="391033"/>
                  </a:lnTo>
                  <a:lnTo>
                    <a:pt x="1934578" y="366141"/>
                  </a:lnTo>
                  <a:lnTo>
                    <a:pt x="1923402" y="366141"/>
                  </a:lnTo>
                  <a:lnTo>
                    <a:pt x="1923402" y="435102"/>
                  </a:lnTo>
                  <a:lnTo>
                    <a:pt x="1962912" y="435102"/>
                  </a:lnTo>
                  <a:lnTo>
                    <a:pt x="1962912" y="465963"/>
                  </a:lnTo>
                  <a:lnTo>
                    <a:pt x="1901952" y="465963"/>
                  </a:lnTo>
                  <a:lnTo>
                    <a:pt x="1901952" y="475869"/>
                  </a:lnTo>
                  <a:lnTo>
                    <a:pt x="2035175" y="475869"/>
                  </a:lnTo>
                  <a:lnTo>
                    <a:pt x="2035175" y="465963"/>
                  </a:lnTo>
                  <a:close/>
                </a:path>
                <a:path w="7421880" h="1569085">
                  <a:moveTo>
                    <a:pt x="2133219" y="405130"/>
                  </a:moveTo>
                  <a:lnTo>
                    <a:pt x="2130044" y="399288"/>
                  </a:lnTo>
                  <a:lnTo>
                    <a:pt x="2127072" y="397002"/>
                  </a:lnTo>
                  <a:lnTo>
                    <a:pt x="2123948" y="394589"/>
                  </a:lnTo>
                  <a:lnTo>
                    <a:pt x="2122043" y="393433"/>
                  </a:lnTo>
                  <a:lnTo>
                    <a:pt x="2122043" y="416814"/>
                  </a:lnTo>
                  <a:lnTo>
                    <a:pt x="2119884" y="420624"/>
                  </a:lnTo>
                  <a:lnTo>
                    <a:pt x="2115820" y="423545"/>
                  </a:lnTo>
                  <a:lnTo>
                    <a:pt x="2111629" y="426339"/>
                  </a:lnTo>
                  <a:lnTo>
                    <a:pt x="2105914" y="427863"/>
                  </a:lnTo>
                  <a:lnTo>
                    <a:pt x="2091309" y="427863"/>
                  </a:lnTo>
                  <a:lnTo>
                    <a:pt x="2085467" y="426339"/>
                  </a:lnTo>
                  <a:lnTo>
                    <a:pt x="2081276" y="423545"/>
                  </a:lnTo>
                  <a:lnTo>
                    <a:pt x="2077085" y="420624"/>
                  </a:lnTo>
                  <a:lnTo>
                    <a:pt x="2074926" y="416814"/>
                  </a:lnTo>
                  <a:lnTo>
                    <a:pt x="2074926" y="407670"/>
                  </a:lnTo>
                  <a:lnTo>
                    <a:pt x="2077085" y="403987"/>
                  </a:lnTo>
                  <a:lnTo>
                    <a:pt x="2085467" y="398399"/>
                  </a:lnTo>
                  <a:lnTo>
                    <a:pt x="2091182" y="397002"/>
                  </a:lnTo>
                  <a:lnTo>
                    <a:pt x="2105914" y="397002"/>
                  </a:lnTo>
                  <a:lnTo>
                    <a:pt x="2122043" y="416814"/>
                  </a:lnTo>
                  <a:lnTo>
                    <a:pt x="2122043" y="393433"/>
                  </a:lnTo>
                  <a:lnTo>
                    <a:pt x="2118868" y="391502"/>
                  </a:lnTo>
                  <a:lnTo>
                    <a:pt x="2112962" y="389280"/>
                  </a:lnTo>
                  <a:lnTo>
                    <a:pt x="2106193" y="387934"/>
                  </a:lnTo>
                  <a:lnTo>
                    <a:pt x="2098548" y="387477"/>
                  </a:lnTo>
                  <a:lnTo>
                    <a:pt x="2090877" y="387934"/>
                  </a:lnTo>
                  <a:lnTo>
                    <a:pt x="2063877" y="405130"/>
                  </a:lnTo>
                  <a:lnTo>
                    <a:pt x="2063877" y="419481"/>
                  </a:lnTo>
                  <a:lnTo>
                    <a:pt x="2098421" y="437261"/>
                  </a:lnTo>
                  <a:lnTo>
                    <a:pt x="2106003" y="436829"/>
                  </a:lnTo>
                  <a:lnTo>
                    <a:pt x="2112784" y="435521"/>
                  </a:lnTo>
                  <a:lnTo>
                    <a:pt x="2118715" y="433298"/>
                  </a:lnTo>
                  <a:lnTo>
                    <a:pt x="2123821" y="430149"/>
                  </a:lnTo>
                  <a:lnTo>
                    <a:pt x="2126843" y="427863"/>
                  </a:lnTo>
                  <a:lnTo>
                    <a:pt x="2130044" y="425450"/>
                  </a:lnTo>
                  <a:lnTo>
                    <a:pt x="2133219" y="419481"/>
                  </a:lnTo>
                  <a:lnTo>
                    <a:pt x="2133219" y="405130"/>
                  </a:lnTo>
                  <a:close/>
                </a:path>
                <a:path w="7421880" h="1569085">
                  <a:moveTo>
                    <a:pt x="2140585" y="371602"/>
                  </a:moveTo>
                  <a:lnTo>
                    <a:pt x="2104136" y="371602"/>
                  </a:lnTo>
                  <a:lnTo>
                    <a:pt x="2104136" y="353060"/>
                  </a:lnTo>
                  <a:lnTo>
                    <a:pt x="2093087" y="353060"/>
                  </a:lnTo>
                  <a:lnTo>
                    <a:pt x="2093087" y="371602"/>
                  </a:lnTo>
                  <a:lnTo>
                    <a:pt x="2056511" y="371602"/>
                  </a:lnTo>
                  <a:lnTo>
                    <a:pt x="2056511" y="381381"/>
                  </a:lnTo>
                  <a:lnTo>
                    <a:pt x="2140585" y="381381"/>
                  </a:lnTo>
                  <a:lnTo>
                    <a:pt x="2140585" y="371602"/>
                  </a:lnTo>
                  <a:close/>
                </a:path>
                <a:path w="7421880" h="1569085">
                  <a:moveTo>
                    <a:pt x="2173732" y="447294"/>
                  </a:moveTo>
                  <a:lnTo>
                    <a:pt x="2162683" y="447294"/>
                  </a:lnTo>
                  <a:lnTo>
                    <a:pt x="2162683" y="457200"/>
                  </a:lnTo>
                  <a:lnTo>
                    <a:pt x="2162683" y="484886"/>
                  </a:lnTo>
                  <a:lnTo>
                    <a:pt x="2095627" y="484886"/>
                  </a:lnTo>
                  <a:lnTo>
                    <a:pt x="2095627" y="457200"/>
                  </a:lnTo>
                  <a:lnTo>
                    <a:pt x="2162683" y="457200"/>
                  </a:lnTo>
                  <a:lnTo>
                    <a:pt x="2162683" y="447294"/>
                  </a:lnTo>
                  <a:lnTo>
                    <a:pt x="2084705" y="447294"/>
                  </a:lnTo>
                  <a:lnTo>
                    <a:pt x="2084705" y="494792"/>
                  </a:lnTo>
                  <a:lnTo>
                    <a:pt x="2173732" y="494792"/>
                  </a:lnTo>
                  <a:lnTo>
                    <a:pt x="2173732" y="484886"/>
                  </a:lnTo>
                  <a:lnTo>
                    <a:pt x="2173732" y="457200"/>
                  </a:lnTo>
                  <a:lnTo>
                    <a:pt x="2173732" y="447294"/>
                  </a:lnTo>
                  <a:close/>
                </a:path>
                <a:path w="7421880" h="1569085">
                  <a:moveTo>
                    <a:pt x="2173732" y="353822"/>
                  </a:moveTo>
                  <a:lnTo>
                    <a:pt x="2162556" y="353822"/>
                  </a:lnTo>
                  <a:lnTo>
                    <a:pt x="2162556" y="401447"/>
                  </a:lnTo>
                  <a:lnTo>
                    <a:pt x="2138045" y="401447"/>
                  </a:lnTo>
                  <a:lnTo>
                    <a:pt x="2138045" y="411226"/>
                  </a:lnTo>
                  <a:lnTo>
                    <a:pt x="2162556" y="411226"/>
                  </a:lnTo>
                  <a:lnTo>
                    <a:pt x="2162556" y="439420"/>
                  </a:lnTo>
                  <a:lnTo>
                    <a:pt x="2173732" y="439420"/>
                  </a:lnTo>
                  <a:lnTo>
                    <a:pt x="2173732" y="353822"/>
                  </a:lnTo>
                  <a:close/>
                </a:path>
                <a:path w="7421880" h="1569085">
                  <a:moveTo>
                    <a:pt x="2355215" y="356743"/>
                  </a:moveTo>
                  <a:lnTo>
                    <a:pt x="2344293" y="356743"/>
                  </a:lnTo>
                  <a:lnTo>
                    <a:pt x="2344293" y="387985"/>
                  </a:lnTo>
                  <a:lnTo>
                    <a:pt x="2321179" y="387985"/>
                  </a:lnTo>
                  <a:lnTo>
                    <a:pt x="2322576" y="382016"/>
                  </a:lnTo>
                  <a:lnTo>
                    <a:pt x="2323465" y="374777"/>
                  </a:lnTo>
                  <a:lnTo>
                    <a:pt x="2323846" y="366268"/>
                  </a:lnTo>
                  <a:lnTo>
                    <a:pt x="2269617" y="366268"/>
                  </a:lnTo>
                  <a:lnTo>
                    <a:pt x="2269617" y="376047"/>
                  </a:lnTo>
                  <a:lnTo>
                    <a:pt x="2312035" y="376047"/>
                  </a:lnTo>
                  <a:lnTo>
                    <a:pt x="2310434" y="388035"/>
                  </a:lnTo>
                  <a:lnTo>
                    <a:pt x="2287778" y="433082"/>
                  </a:lnTo>
                  <a:lnTo>
                    <a:pt x="2260981" y="455422"/>
                  </a:lnTo>
                  <a:lnTo>
                    <a:pt x="2269871" y="463042"/>
                  </a:lnTo>
                  <a:lnTo>
                    <a:pt x="2286787" y="449402"/>
                  </a:lnTo>
                  <a:lnTo>
                    <a:pt x="2300605" y="433997"/>
                  </a:lnTo>
                  <a:lnTo>
                    <a:pt x="2311260" y="416826"/>
                  </a:lnTo>
                  <a:lnTo>
                    <a:pt x="2318766" y="397891"/>
                  </a:lnTo>
                  <a:lnTo>
                    <a:pt x="2344293" y="397891"/>
                  </a:lnTo>
                  <a:lnTo>
                    <a:pt x="2344293" y="428117"/>
                  </a:lnTo>
                  <a:lnTo>
                    <a:pt x="2314829" y="428117"/>
                  </a:lnTo>
                  <a:lnTo>
                    <a:pt x="2314829" y="438150"/>
                  </a:lnTo>
                  <a:lnTo>
                    <a:pt x="2344293" y="438150"/>
                  </a:lnTo>
                  <a:lnTo>
                    <a:pt x="2344293" y="492633"/>
                  </a:lnTo>
                  <a:lnTo>
                    <a:pt x="2355215" y="492633"/>
                  </a:lnTo>
                  <a:lnTo>
                    <a:pt x="2355215" y="397891"/>
                  </a:lnTo>
                  <a:lnTo>
                    <a:pt x="2355215" y="387985"/>
                  </a:lnTo>
                  <a:lnTo>
                    <a:pt x="2355215" y="356743"/>
                  </a:lnTo>
                  <a:close/>
                </a:path>
                <a:path w="7421880" h="1569085">
                  <a:moveTo>
                    <a:pt x="2381758" y="353822"/>
                  </a:moveTo>
                  <a:lnTo>
                    <a:pt x="2370582" y="353822"/>
                  </a:lnTo>
                  <a:lnTo>
                    <a:pt x="2370582" y="497332"/>
                  </a:lnTo>
                  <a:lnTo>
                    <a:pt x="2381758" y="497332"/>
                  </a:lnTo>
                  <a:lnTo>
                    <a:pt x="2381758" y="353822"/>
                  </a:lnTo>
                  <a:close/>
                </a:path>
                <a:path w="7421880" h="1569085">
                  <a:moveTo>
                    <a:pt x="2504059" y="463042"/>
                  </a:moveTo>
                  <a:lnTo>
                    <a:pt x="2503182" y="456438"/>
                  </a:lnTo>
                  <a:lnTo>
                    <a:pt x="2502789" y="453390"/>
                  </a:lnTo>
                  <a:lnTo>
                    <a:pt x="2493162" y="454736"/>
                  </a:lnTo>
                  <a:lnTo>
                    <a:pt x="2478570" y="455676"/>
                  </a:lnTo>
                  <a:lnTo>
                    <a:pt x="2459012" y="456260"/>
                  </a:lnTo>
                  <a:lnTo>
                    <a:pt x="2434463" y="456438"/>
                  </a:lnTo>
                  <a:lnTo>
                    <a:pt x="2434463" y="419100"/>
                  </a:lnTo>
                  <a:lnTo>
                    <a:pt x="2488946" y="419100"/>
                  </a:lnTo>
                  <a:lnTo>
                    <a:pt x="2488946" y="366395"/>
                  </a:lnTo>
                  <a:lnTo>
                    <a:pt x="2423287" y="366395"/>
                  </a:lnTo>
                  <a:lnTo>
                    <a:pt x="2423287" y="376301"/>
                  </a:lnTo>
                  <a:lnTo>
                    <a:pt x="2477897" y="376301"/>
                  </a:lnTo>
                  <a:lnTo>
                    <a:pt x="2477897" y="409448"/>
                  </a:lnTo>
                  <a:lnTo>
                    <a:pt x="2423287" y="409448"/>
                  </a:lnTo>
                  <a:lnTo>
                    <a:pt x="2423287" y="466344"/>
                  </a:lnTo>
                  <a:lnTo>
                    <a:pt x="2451976" y="466153"/>
                  </a:lnTo>
                  <a:lnTo>
                    <a:pt x="2475001" y="465556"/>
                  </a:lnTo>
                  <a:lnTo>
                    <a:pt x="2492362" y="464527"/>
                  </a:lnTo>
                  <a:lnTo>
                    <a:pt x="2504059" y="463042"/>
                  </a:lnTo>
                  <a:close/>
                </a:path>
                <a:path w="7421880" h="1569085">
                  <a:moveTo>
                    <a:pt x="2530348" y="353822"/>
                  </a:moveTo>
                  <a:lnTo>
                    <a:pt x="2519172" y="353822"/>
                  </a:lnTo>
                  <a:lnTo>
                    <a:pt x="2519172" y="497332"/>
                  </a:lnTo>
                  <a:lnTo>
                    <a:pt x="2530348" y="497332"/>
                  </a:lnTo>
                  <a:lnTo>
                    <a:pt x="2530348" y="353822"/>
                  </a:lnTo>
                  <a:close/>
                </a:path>
                <a:path w="7421880" h="1569085">
                  <a:moveTo>
                    <a:pt x="2631948" y="1274064"/>
                  </a:moveTo>
                  <a:lnTo>
                    <a:pt x="2550541" y="1274064"/>
                  </a:lnTo>
                  <a:lnTo>
                    <a:pt x="2550541" y="1242568"/>
                  </a:lnTo>
                  <a:lnTo>
                    <a:pt x="2539492" y="1242568"/>
                  </a:lnTo>
                  <a:lnTo>
                    <a:pt x="2539492" y="1283970"/>
                  </a:lnTo>
                  <a:lnTo>
                    <a:pt x="2631948" y="1283970"/>
                  </a:lnTo>
                  <a:lnTo>
                    <a:pt x="2631948" y="1274064"/>
                  </a:lnTo>
                  <a:close/>
                </a:path>
                <a:path w="7421880" h="1569085">
                  <a:moveTo>
                    <a:pt x="2650871" y="1223391"/>
                  </a:moveTo>
                  <a:lnTo>
                    <a:pt x="2589911" y="1223391"/>
                  </a:lnTo>
                  <a:lnTo>
                    <a:pt x="2589911" y="1204976"/>
                  </a:lnTo>
                  <a:lnTo>
                    <a:pt x="2628138" y="1204976"/>
                  </a:lnTo>
                  <a:lnTo>
                    <a:pt x="2628138" y="1195197"/>
                  </a:lnTo>
                  <a:lnTo>
                    <a:pt x="2628138" y="1177671"/>
                  </a:lnTo>
                  <a:lnTo>
                    <a:pt x="2628138" y="1167765"/>
                  </a:lnTo>
                  <a:lnTo>
                    <a:pt x="2628138" y="1149477"/>
                  </a:lnTo>
                  <a:lnTo>
                    <a:pt x="2617216" y="1149477"/>
                  </a:lnTo>
                  <a:lnTo>
                    <a:pt x="2617216" y="1167765"/>
                  </a:lnTo>
                  <a:lnTo>
                    <a:pt x="2617216" y="1177671"/>
                  </a:lnTo>
                  <a:lnTo>
                    <a:pt x="2617216" y="1195197"/>
                  </a:lnTo>
                  <a:lnTo>
                    <a:pt x="2551430" y="1195197"/>
                  </a:lnTo>
                  <a:lnTo>
                    <a:pt x="2551430" y="1177671"/>
                  </a:lnTo>
                  <a:lnTo>
                    <a:pt x="2617216" y="1177671"/>
                  </a:lnTo>
                  <a:lnTo>
                    <a:pt x="2617216" y="1167765"/>
                  </a:lnTo>
                  <a:lnTo>
                    <a:pt x="2551430" y="1167765"/>
                  </a:lnTo>
                  <a:lnTo>
                    <a:pt x="2551430" y="1149477"/>
                  </a:lnTo>
                  <a:lnTo>
                    <a:pt x="2540381" y="1149477"/>
                  </a:lnTo>
                  <a:lnTo>
                    <a:pt x="2540381" y="1204976"/>
                  </a:lnTo>
                  <a:lnTo>
                    <a:pt x="2578608" y="1204976"/>
                  </a:lnTo>
                  <a:lnTo>
                    <a:pt x="2578608" y="1223391"/>
                  </a:lnTo>
                  <a:lnTo>
                    <a:pt x="2517648" y="1223391"/>
                  </a:lnTo>
                  <a:lnTo>
                    <a:pt x="2517648" y="1233424"/>
                  </a:lnTo>
                  <a:lnTo>
                    <a:pt x="2650871" y="1233424"/>
                  </a:lnTo>
                  <a:lnTo>
                    <a:pt x="2650871" y="1223391"/>
                  </a:lnTo>
                  <a:close/>
                </a:path>
                <a:path w="7421880" h="1569085">
                  <a:moveTo>
                    <a:pt x="2734818" y="483997"/>
                  </a:moveTo>
                  <a:lnTo>
                    <a:pt x="2652522" y="483997"/>
                  </a:lnTo>
                  <a:lnTo>
                    <a:pt x="2652522" y="471043"/>
                  </a:lnTo>
                  <a:lnTo>
                    <a:pt x="2731008" y="471043"/>
                  </a:lnTo>
                  <a:lnTo>
                    <a:pt x="2731008" y="439039"/>
                  </a:lnTo>
                  <a:lnTo>
                    <a:pt x="2641600" y="439039"/>
                  </a:lnTo>
                  <a:lnTo>
                    <a:pt x="2641600" y="448818"/>
                  </a:lnTo>
                  <a:lnTo>
                    <a:pt x="2720086" y="448818"/>
                  </a:lnTo>
                  <a:lnTo>
                    <a:pt x="2720086" y="461391"/>
                  </a:lnTo>
                  <a:lnTo>
                    <a:pt x="2641600" y="461391"/>
                  </a:lnTo>
                  <a:lnTo>
                    <a:pt x="2641600" y="493903"/>
                  </a:lnTo>
                  <a:lnTo>
                    <a:pt x="2734818" y="493903"/>
                  </a:lnTo>
                  <a:lnTo>
                    <a:pt x="2734818" y="483997"/>
                  </a:lnTo>
                  <a:close/>
                </a:path>
                <a:path w="7421880" h="1569085">
                  <a:moveTo>
                    <a:pt x="2745994" y="394081"/>
                  </a:moveTo>
                  <a:lnTo>
                    <a:pt x="2707640" y="381762"/>
                  </a:lnTo>
                  <a:lnTo>
                    <a:pt x="2699715" y="375412"/>
                  </a:lnTo>
                  <a:lnTo>
                    <a:pt x="2695803" y="371208"/>
                  </a:lnTo>
                  <a:lnTo>
                    <a:pt x="2692870" y="365887"/>
                  </a:lnTo>
                  <a:lnTo>
                    <a:pt x="2691892" y="360553"/>
                  </a:lnTo>
                  <a:lnTo>
                    <a:pt x="2691892" y="356743"/>
                  </a:lnTo>
                  <a:lnTo>
                    <a:pt x="2680843" y="356743"/>
                  </a:lnTo>
                  <a:lnTo>
                    <a:pt x="2680843" y="360553"/>
                  </a:lnTo>
                  <a:lnTo>
                    <a:pt x="2679865" y="365798"/>
                  </a:lnTo>
                  <a:lnTo>
                    <a:pt x="2647785" y="389788"/>
                  </a:lnTo>
                  <a:lnTo>
                    <a:pt x="2626741" y="393954"/>
                  </a:lnTo>
                  <a:lnTo>
                    <a:pt x="2633345" y="402844"/>
                  </a:lnTo>
                  <a:lnTo>
                    <a:pt x="2674010" y="387438"/>
                  </a:lnTo>
                  <a:lnTo>
                    <a:pt x="2686558" y="375412"/>
                  </a:lnTo>
                  <a:lnTo>
                    <a:pt x="2689745" y="379603"/>
                  </a:lnTo>
                  <a:lnTo>
                    <a:pt x="2722905" y="399148"/>
                  </a:lnTo>
                  <a:lnTo>
                    <a:pt x="2740152" y="402971"/>
                  </a:lnTo>
                  <a:lnTo>
                    <a:pt x="2745994" y="394081"/>
                  </a:lnTo>
                  <a:close/>
                </a:path>
                <a:path w="7421880" h="1569085">
                  <a:moveTo>
                    <a:pt x="2752979" y="415290"/>
                  </a:moveTo>
                  <a:lnTo>
                    <a:pt x="2692019" y="415290"/>
                  </a:lnTo>
                  <a:lnTo>
                    <a:pt x="2692019" y="398018"/>
                  </a:lnTo>
                  <a:lnTo>
                    <a:pt x="2680716" y="398018"/>
                  </a:lnTo>
                  <a:lnTo>
                    <a:pt x="2680716" y="415290"/>
                  </a:lnTo>
                  <a:lnTo>
                    <a:pt x="2619756" y="415290"/>
                  </a:lnTo>
                  <a:lnTo>
                    <a:pt x="2619756" y="425450"/>
                  </a:lnTo>
                  <a:lnTo>
                    <a:pt x="2752979" y="425450"/>
                  </a:lnTo>
                  <a:lnTo>
                    <a:pt x="2752979" y="415290"/>
                  </a:lnTo>
                  <a:close/>
                </a:path>
                <a:path w="7421880" h="1569085">
                  <a:moveTo>
                    <a:pt x="2757424" y="1243711"/>
                  </a:moveTo>
                  <a:lnTo>
                    <a:pt x="2729484" y="1214501"/>
                  </a:lnTo>
                  <a:lnTo>
                    <a:pt x="2724785" y="1205103"/>
                  </a:lnTo>
                  <a:lnTo>
                    <a:pt x="2721699" y="1196568"/>
                  </a:lnTo>
                  <a:lnTo>
                    <a:pt x="2719730" y="1187399"/>
                  </a:lnTo>
                  <a:lnTo>
                    <a:pt x="2719095" y="1178560"/>
                  </a:lnTo>
                  <a:lnTo>
                    <a:pt x="2719070" y="1155065"/>
                  </a:lnTo>
                  <a:lnTo>
                    <a:pt x="2708021" y="1155065"/>
                  </a:lnTo>
                  <a:lnTo>
                    <a:pt x="2708021" y="1178560"/>
                  </a:lnTo>
                  <a:lnTo>
                    <a:pt x="2707348" y="1188135"/>
                  </a:lnTo>
                  <a:lnTo>
                    <a:pt x="2691803" y="1225118"/>
                  </a:lnTo>
                  <a:lnTo>
                    <a:pt x="2669413" y="1246759"/>
                  </a:lnTo>
                  <a:lnTo>
                    <a:pt x="2678049" y="1254125"/>
                  </a:lnTo>
                  <a:lnTo>
                    <a:pt x="2704884" y="1223645"/>
                  </a:lnTo>
                  <a:lnTo>
                    <a:pt x="2713609" y="1205103"/>
                  </a:lnTo>
                  <a:lnTo>
                    <a:pt x="2715653" y="1210487"/>
                  </a:lnTo>
                  <a:lnTo>
                    <a:pt x="2737955" y="1241933"/>
                  </a:lnTo>
                  <a:lnTo>
                    <a:pt x="2749677" y="1252347"/>
                  </a:lnTo>
                  <a:lnTo>
                    <a:pt x="2757424" y="1243711"/>
                  </a:lnTo>
                  <a:close/>
                </a:path>
                <a:path w="7421880" h="1569085">
                  <a:moveTo>
                    <a:pt x="2806573" y="1203579"/>
                  </a:moveTo>
                  <a:lnTo>
                    <a:pt x="2781808" y="1203579"/>
                  </a:lnTo>
                  <a:lnTo>
                    <a:pt x="2781808" y="1145159"/>
                  </a:lnTo>
                  <a:lnTo>
                    <a:pt x="2770632" y="1145159"/>
                  </a:lnTo>
                  <a:lnTo>
                    <a:pt x="2770632" y="1288796"/>
                  </a:lnTo>
                  <a:lnTo>
                    <a:pt x="2781808" y="1288796"/>
                  </a:lnTo>
                  <a:lnTo>
                    <a:pt x="2781808" y="1213485"/>
                  </a:lnTo>
                  <a:lnTo>
                    <a:pt x="2806573" y="1213485"/>
                  </a:lnTo>
                  <a:lnTo>
                    <a:pt x="2806573" y="1203579"/>
                  </a:lnTo>
                  <a:close/>
                </a:path>
                <a:path w="7421880" h="1569085">
                  <a:moveTo>
                    <a:pt x="2886710" y="410337"/>
                  </a:moveTo>
                  <a:lnTo>
                    <a:pt x="2805049" y="410337"/>
                  </a:lnTo>
                  <a:lnTo>
                    <a:pt x="2805049" y="393446"/>
                  </a:lnTo>
                  <a:lnTo>
                    <a:pt x="2883408" y="393446"/>
                  </a:lnTo>
                  <a:lnTo>
                    <a:pt x="2883408" y="358140"/>
                  </a:lnTo>
                  <a:lnTo>
                    <a:pt x="2794127" y="358140"/>
                  </a:lnTo>
                  <a:lnTo>
                    <a:pt x="2794127" y="368173"/>
                  </a:lnTo>
                  <a:lnTo>
                    <a:pt x="2872486" y="368173"/>
                  </a:lnTo>
                  <a:lnTo>
                    <a:pt x="2872486" y="383794"/>
                  </a:lnTo>
                  <a:lnTo>
                    <a:pt x="2794127" y="383794"/>
                  </a:lnTo>
                  <a:lnTo>
                    <a:pt x="2794127" y="420243"/>
                  </a:lnTo>
                  <a:lnTo>
                    <a:pt x="2886710" y="420243"/>
                  </a:lnTo>
                  <a:lnTo>
                    <a:pt x="2886710" y="410337"/>
                  </a:lnTo>
                  <a:close/>
                </a:path>
                <a:path w="7421880" h="1569085">
                  <a:moveTo>
                    <a:pt x="2905379" y="436753"/>
                  </a:moveTo>
                  <a:lnTo>
                    <a:pt x="2772156" y="436753"/>
                  </a:lnTo>
                  <a:lnTo>
                    <a:pt x="2772156" y="446786"/>
                  </a:lnTo>
                  <a:lnTo>
                    <a:pt x="2833116" y="446786"/>
                  </a:lnTo>
                  <a:lnTo>
                    <a:pt x="2833116" y="497332"/>
                  </a:lnTo>
                  <a:lnTo>
                    <a:pt x="2844419" y="497332"/>
                  </a:lnTo>
                  <a:lnTo>
                    <a:pt x="2844419" y="446786"/>
                  </a:lnTo>
                  <a:lnTo>
                    <a:pt x="2905379" y="446786"/>
                  </a:lnTo>
                  <a:lnTo>
                    <a:pt x="2905379" y="436753"/>
                  </a:lnTo>
                  <a:close/>
                </a:path>
                <a:path w="7421880" h="1569085">
                  <a:moveTo>
                    <a:pt x="2937256" y="1191006"/>
                  </a:moveTo>
                  <a:lnTo>
                    <a:pt x="2855087" y="1191006"/>
                  </a:lnTo>
                  <a:lnTo>
                    <a:pt x="2855087" y="1178052"/>
                  </a:lnTo>
                  <a:lnTo>
                    <a:pt x="2933954" y="1178052"/>
                  </a:lnTo>
                  <a:lnTo>
                    <a:pt x="2933954" y="1147699"/>
                  </a:lnTo>
                  <a:lnTo>
                    <a:pt x="2844165" y="1147699"/>
                  </a:lnTo>
                  <a:lnTo>
                    <a:pt x="2844165" y="1157097"/>
                  </a:lnTo>
                  <a:lnTo>
                    <a:pt x="2923032" y="1157097"/>
                  </a:lnTo>
                  <a:lnTo>
                    <a:pt x="2923032" y="1169416"/>
                  </a:lnTo>
                  <a:lnTo>
                    <a:pt x="2844165" y="1169416"/>
                  </a:lnTo>
                  <a:lnTo>
                    <a:pt x="2844165" y="1200531"/>
                  </a:lnTo>
                  <a:lnTo>
                    <a:pt x="2937256" y="1200531"/>
                  </a:lnTo>
                  <a:lnTo>
                    <a:pt x="2937256" y="1191006"/>
                  </a:lnTo>
                  <a:close/>
                </a:path>
                <a:path w="7421880" h="1569085">
                  <a:moveTo>
                    <a:pt x="2937510" y="1277747"/>
                  </a:moveTo>
                  <a:lnTo>
                    <a:pt x="2854579" y="1277747"/>
                  </a:lnTo>
                  <a:lnTo>
                    <a:pt x="2854579" y="1264666"/>
                  </a:lnTo>
                  <a:lnTo>
                    <a:pt x="2934335" y="1264666"/>
                  </a:lnTo>
                  <a:lnTo>
                    <a:pt x="2934335" y="1234059"/>
                  </a:lnTo>
                  <a:lnTo>
                    <a:pt x="2843657" y="1234059"/>
                  </a:lnTo>
                  <a:lnTo>
                    <a:pt x="2843657" y="1243457"/>
                  </a:lnTo>
                  <a:lnTo>
                    <a:pt x="2923413" y="1243457"/>
                  </a:lnTo>
                  <a:lnTo>
                    <a:pt x="2923413" y="1255903"/>
                  </a:lnTo>
                  <a:lnTo>
                    <a:pt x="2843657" y="1255903"/>
                  </a:lnTo>
                  <a:lnTo>
                    <a:pt x="2843657" y="1287272"/>
                  </a:lnTo>
                  <a:lnTo>
                    <a:pt x="2937510" y="1287272"/>
                  </a:lnTo>
                  <a:lnTo>
                    <a:pt x="2937510" y="1277747"/>
                  </a:lnTo>
                  <a:close/>
                </a:path>
                <a:path w="7421880" h="1569085">
                  <a:moveTo>
                    <a:pt x="2955671" y="1212596"/>
                  </a:moveTo>
                  <a:lnTo>
                    <a:pt x="2822448" y="1212596"/>
                  </a:lnTo>
                  <a:lnTo>
                    <a:pt x="2822448" y="1221994"/>
                  </a:lnTo>
                  <a:lnTo>
                    <a:pt x="2955671" y="1221994"/>
                  </a:lnTo>
                  <a:lnTo>
                    <a:pt x="2955671" y="1212596"/>
                  </a:lnTo>
                  <a:close/>
                </a:path>
                <a:path w="7421880" h="1569085">
                  <a:moveTo>
                    <a:pt x="3009900" y="426593"/>
                  </a:moveTo>
                  <a:lnTo>
                    <a:pt x="2980563" y="399034"/>
                  </a:lnTo>
                  <a:lnTo>
                    <a:pt x="2980220" y="398538"/>
                  </a:lnTo>
                  <a:lnTo>
                    <a:pt x="2976727" y="391312"/>
                  </a:lnTo>
                  <a:lnTo>
                    <a:pt x="2974644" y="384111"/>
                  </a:lnTo>
                  <a:lnTo>
                    <a:pt x="2973959" y="376936"/>
                  </a:lnTo>
                  <a:lnTo>
                    <a:pt x="2973959" y="358521"/>
                  </a:lnTo>
                  <a:lnTo>
                    <a:pt x="2963164" y="358521"/>
                  </a:lnTo>
                  <a:lnTo>
                    <a:pt x="2963164" y="376936"/>
                  </a:lnTo>
                  <a:lnTo>
                    <a:pt x="2962491" y="384733"/>
                  </a:lnTo>
                  <a:lnTo>
                    <a:pt x="2940621" y="421157"/>
                  </a:lnTo>
                  <a:lnTo>
                    <a:pt x="2926461" y="430784"/>
                  </a:lnTo>
                  <a:lnTo>
                    <a:pt x="2934462" y="438404"/>
                  </a:lnTo>
                  <a:lnTo>
                    <a:pt x="2963227" y="409435"/>
                  </a:lnTo>
                  <a:lnTo>
                    <a:pt x="2968879" y="399034"/>
                  </a:lnTo>
                  <a:lnTo>
                    <a:pt x="2971546" y="404749"/>
                  </a:lnTo>
                  <a:lnTo>
                    <a:pt x="3002534" y="434721"/>
                  </a:lnTo>
                  <a:lnTo>
                    <a:pt x="3009900" y="426593"/>
                  </a:lnTo>
                  <a:close/>
                </a:path>
                <a:path w="7421880" h="1569085">
                  <a:moveTo>
                    <a:pt x="3042285" y="353822"/>
                  </a:moveTo>
                  <a:lnTo>
                    <a:pt x="3031109" y="353822"/>
                  </a:lnTo>
                  <a:lnTo>
                    <a:pt x="3031109" y="375412"/>
                  </a:lnTo>
                  <a:lnTo>
                    <a:pt x="3003423" y="375412"/>
                  </a:lnTo>
                  <a:lnTo>
                    <a:pt x="3003423" y="385064"/>
                  </a:lnTo>
                  <a:lnTo>
                    <a:pt x="3031109" y="385064"/>
                  </a:lnTo>
                  <a:lnTo>
                    <a:pt x="3031109" y="401320"/>
                  </a:lnTo>
                  <a:lnTo>
                    <a:pt x="3003423" y="401320"/>
                  </a:lnTo>
                  <a:lnTo>
                    <a:pt x="3003423" y="410972"/>
                  </a:lnTo>
                  <a:lnTo>
                    <a:pt x="3031109" y="410972"/>
                  </a:lnTo>
                  <a:lnTo>
                    <a:pt x="3031109" y="458597"/>
                  </a:lnTo>
                  <a:lnTo>
                    <a:pt x="3042285" y="458597"/>
                  </a:lnTo>
                  <a:lnTo>
                    <a:pt x="3042285" y="353822"/>
                  </a:lnTo>
                  <a:close/>
                </a:path>
                <a:path w="7421880" h="1569085">
                  <a:moveTo>
                    <a:pt x="3045968" y="482854"/>
                  </a:moveTo>
                  <a:lnTo>
                    <a:pt x="2964942" y="482854"/>
                  </a:lnTo>
                  <a:lnTo>
                    <a:pt x="2964942" y="447040"/>
                  </a:lnTo>
                  <a:lnTo>
                    <a:pt x="2953766" y="447040"/>
                  </a:lnTo>
                  <a:lnTo>
                    <a:pt x="2953766" y="492633"/>
                  </a:lnTo>
                  <a:lnTo>
                    <a:pt x="3045968" y="492633"/>
                  </a:lnTo>
                  <a:lnTo>
                    <a:pt x="3045968" y="482854"/>
                  </a:lnTo>
                  <a:close/>
                </a:path>
                <a:path w="7421880" h="1569085">
                  <a:moveTo>
                    <a:pt x="3142107" y="1190244"/>
                  </a:moveTo>
                  <a:lnTo>
                    <a:pt x="3063113" y="1190244"/>
                  </a:lnTo>
                  <a:lnTo>
                    <a:pt x="3063113" y="1161034"/>
                  </a:lnTo>
                  <a:lnTo>
                    <a:pt x="3140583" y="1161034"/>
                  </a:lnTo>
                  <a:lnTo>
                    <a:pt x="3140583" y="1150874"/>
                  </a:lnTo>
                  <a:lnTo>
                    <a:pt x="3051937" y="1150874"/>
                  </a:lnTo>
                  <a:lnTo>
                    <a:pt x="3051937" y="1161034"/>
                  </a:lnTo>
                  <a:lnTo>
                    <a:pt x="3051937" y="1190244"/>
                  </a:lnTo>
                  <a:lnTo>
                    <a:pt x="3051937" y="1200404"/>
                  </a:lnTo>
                  <a:lnTo>
                    <a:pt x="3142107" y="1200404"/>
                  </a:lnTo>
                  <a:lnTo>
                    <a:pt x="3142107" y="1190244"/>
                  </a:lnTo>
                  <a:close/>
                </a:path>
                <a:path w="7421880" h="1569085">
                  <a:moveTo>
                    <a:pt x="3143631" y="1274064"/>
                  </a:moveTo>
                  <a:lnTo>
                    <a:pt x="3061843" y="1274064"/>
                  </a:lnTo>
                  <a:lnTo>
                    <a:pt x="3061843" y="1241044"/>
                  </a:lnTo>
                  <a:lnTo>
                    <a:pt x="3050794" y="1241044"/>
                  </a:lnTo>
                  <a:lnTo>
                    <a:pt x="3050794" y="1274064"/>
                  </a:lnTo>
                  <a:lnTo>
                    <a:pt x="3050794" y="1284224"/>
                  </a:lnTo>
                  <a:lnTo>
                    <a:pt x="3143631" y="1284224"/>
                  </a:lnTo>
                  <a:lnTo>
                    <a:pt x="3143631" y="1274064"/>
                  </a:lnTo>
                  <a:close/>
                </a:path>
                <a:path w="7421880" h="1569085">
                  <a:moveTo>
                    <a:pt x="3162935" y="1217803"/>
                  </a:moveTo>
                  <a:lnTo>
                    <a:pt x="3029712" y="1217803"/>
                  </a:lnTo>
                  <a:lnTo>
                    <a:pt x="3029712" y="1227836"/>
                  </a:lnTo>
                  <a:lnTo>
                    <a:pt x="3090926" y="1227836"/>
                  </a:lnTo>
                  <a:lnTo>
                    <a:pt x="3090926" y="1261364"/>
                  </a:lnTo>
                  <a:lnTo>
                    <a:pt x="3102229" y="1261364"/>
                  </a:lnTo>
                  <a:lnTo>
                    <a:pt x="3102229" y="1227836"/>
                  </a:lnTo>
                  <a:lnTo>
                    <a:pt x="3162935" y="1227836"/>
                  </a:lnTo>
                  <a:lnTo>
                    <a:pt x="3162935" y="1217803"/>
                  </a:lnTo>
                  <a:close/>
                </a:path>
                <a:path w="7421880" h="1569085">
                  <a:moveTo>
                    <a:pt x="3336671" y="1261364"/>
                  </a:moveTo>
                  <a:lnTo>
                    <a:pt x="3336125" y="1253236"/>
                  </a:lnTo>
                  <a:lnTo>
                    <a:pt x="3336036" y="1251712"/>
                  </a:lnTo>
                  <a:lnTo>
                    <a:pt x="3329597" y="1252093"/>
                  </a:lnTo>
                  <a:lnTo>
                    <a:pt x="3320224" y="1252486"/>
                  </a:lnTo>
                  <a:lnTo>
                    <a:pt x="3292602" y="1253236"/>
                  </a:lnTo>
                  <a:lnTo>
                    <a:pt x="3292602" y="1224661"/>
                  </a:lnTo>
                  <a:lnTo>
                    <a:pt x="3299714" y="1223162"/>
                  </a:lnTo>
                  <a:lnTo>
                    <a:pt x="3306026" y="1220762"/>
                  </a:lnTo>
                  <a:lnTo>
                    <a:pt x="3324860" y="1190498"/>
                  </a:lnTo>
                  <a:lnTo>
                    <a:pt x="3324199" y="1183132"/>
                  </a:lnTo>
                  <a:lnTo>
                    <a:pt x="3322243" y="1176515"/>
                  </a:lnTo>
                  <a:lnTo>
                    <a:pt x="3318954" y="1170622"/>
                  </a:lnTo>
                  <a:lnTo>
                    <a:pt x="3314547" y="1165733"/>
                  </a:lnTo>
                  <a:lnTo>
                    <a:pt x="3314319" y="1165479"/>
                  </a:lnTo>
                  <a:lnTo>
                    <a:pt x="3313557" y="1164932"/>
                  </a:lnTo>
                  <a:lnTo>
                    <a:pt x="3313557" y="1197610"/>
                  </a:lnTo>
                  <a:lnTo>
                    <a:pt x="3311017" y="1203452"/>
                  </a:lnTo>
                  <a:lnTo>
                    <a:pt x="3305810" y="1208151"/>
                  </a:lnTo>
                  <a:lnTo>
                    <a:pt x="3300730" y="1212850"/>
                  </a:lnTo>
                  <a:lnTo>
                    <a:pt x="3294253" y="1215136"/>
                  </a:lnTo>
                  <a:lnTo>
                    <a:pt x="3278505" y="1215136"/>
                  </a:lnTo>
                  <a:lnTo>
                    <a:pt x="3272155" y="1212850"/>
                  </a:lnTo>
                  <a:lnTo>
                    <a:pt x="3262122" y="1203579"/>
                  </a:lnTo>
                  <a:lnTo>
                    <a:pt x="3259582" y="1197610"/>
                  </a:lnTo>
                  <a:lnTo>
                    <a:pt x="3259582" y="1183132"/>
                  </a:lnTo>
                  <a:lnTo>
                    <a:pt x="3262122" y="1177163"/>
                  </a:lnTo>
                  <a:lnTo>
                    <a:pt x="3267075" y="1172591"/>
                  </a:lnTo>
                  <a:lnTo>
                    <a:pt x="3272155" y="1168019"/>
                  </a:lnTo>
                  <a:lnTo>
                    <a:pt x="3278632" y="1165733"/>
                  </a:lnTo>
                  <a:lnTo>
                    <a:pt x="3294253" y="1165733"/>
                  </a:lnTo>
                  <a:lnTo>
                    <a:pt x="3300730" y="1168019"/>
                  </a:lnTo>
                  <a:lnTo>
                    <a:pt x="3305810" y="1172718"/>
                  </a:lnTo>
                  <a:lnTo>
                    <a:pt x="3311017" y="1177290"/>
                  </a:lnTo>
                  <a:lnTo>
                    <a:pt x="3313493" y="1183132"/>
                  </a:lnTo>
                  <a:lnTo>
                    <a:pt x="3313557" y="1197610"/>
                  </a:lnTo>
                  <a:lnTo>
                    <a:pt x="3313557" y="1164932"/>
                  </a:lnTo>
                  <a:lnTo>
                    <a:pt x="3308616" y="1161313"/>
                  </a:lnTo>
                  <a:lnTo>
                    <a:pt x="3302203" y="1158341"/>
                  </a:lnTo>
                  <a:lnTo>
                    <a:pt x="3295040" y="1156550"/>
                  </a:lnTo>
                  <a:lnTo>
                    <a:pt x="3287141" y="1155954"/>
                  </a:lnTo>
                  <a:lnTo>
                    <a:pt x="3279102" y="1156576"/>
                  </a:lnTo>
                  <a:lnTo>
                    <a:pt x="3248837" y="1183259"/>
                  </a:lnTo>
                  <a:lnTo>
                    <a:pt x="3248152" y="1190498"/>
                  </a:lnTo>
                  <a:lnTo>
                    <a:pt x="3248152" y="1199642"/>
                  </a:lnTo>
                  <a:lnTo>
                    <a:pt x="3281299" y="1224788"/>
                  </a:lnTo>
                  <a:lnTo>
                    <a:pt x="3281299" y="1253363"/>
                  </a:lnTo>
                  <a:lnTo>
                    <a:pt x="3270910" y="1253604"/>
                  </a:lnTo>
                  <a:lnTo>
                    <a:pt x="3237484" y="1253871"/>
                  </a:lnTo>
                  <a:lnTo>
                    <a:pt x="3238500" y="1263777"/>
                  </a:lnTo>
                  <a:lnTo>
                    <a:pt x="3265995" y="1263637"/>
                  </a:lnTo>
                  <a:lnTo>
                    <a:pt x="3291535" y="1263192"/>
                  </a:lnTo>
                  <a:lnTo>
                    <a:pt x="3315093" y="1262443"/>
                  </a:lnTo>
                  <a:lnTo>
                    <a:pt x="3336671" y="1261364"/>
                  </a:lnTo>
                  <a:close/>
                </a:path>
                <a:path w="7421880" h="1569085">
                  <a:moveTo>
                    <a:pt x="3355721" y="1145159"/>
                  </a:moveTo>
                  <a:lnTo>
                    <a:pt x="3344545" y="1145159"/>
                  </a:lnTo>
                  <a:lnTo>
                    <a:pt x="3344545" y="1288796"/>
                  </a:lnTo>
                  <a:lnTo>
                    <a:pt x="3355721" y="1288796"/>
                  </a:lnTo>
                  <a:lnTo>
                    <a:pt x="3355721" y="1145159"/>
                  </a:lnTo>
                  <a:close/>
                </a:path>
                <a:path w="7421880" h="1569085">
                  <a:moveTo>
                    <a:pt x="3471392" y="1217828"/>
                  </a:moveTo>
                  <a:lnTo>
                    <a:pt x="3464407" y="1214208"/>
                  </a:lnTo>
                  <a:lnTo>
                    <a:pt x="3457892" y="1209675"/>
                  </a:lnTo>
                  <a:lnTo>
                    <a:pt x="3451834" y="1204201"/>
                  </a:lnTo>
                  <a:lnTo>
                    <a:pt x="3446272" y="1197737"/>
                  </a:lnTo>
                  <a:lnTo>
                    <a:pt x="3441954" y="1191387"/>
                  </a:lnTo>
                  <a:lnTo>
                    <a:pt x="3441522" y="1190764"/>
                  </a:lnTo>
                  <a:lnTo>
                    <a:pt x="3438156" y="1183703"/>
                  </a:lnTo>
                  <a:lnTo>
                    <a:pt x="3436137" y="1176566"/>
                  </a:lnTo>
                  <a:lnTo>
                    <a:pt x="3435477" y="1169289"/>
                  </a:lnTo>
                  <a:lnTo>
                    <a:pt x="3435477" y="1150874"/>
                  </a:lnTo>
                  <a:lnTo>
                    <a:pt x="3424809" y="1150874"/>
                  </a:lnTo>
                  <a:lnTo>
                    <a:pt x="3424809" y="1169289"/>
                  </a:lnTo>
                  <a:lnTo>
                    <a:pt x="3424047" y="1177124"/>
                  </a:lnTo>
                  <a:lnTo>
                    <a:pt x="3401961" y="1212723"/>
                  </a:lnTo>
                  <a:lnTo>
                    <a:pt x="3387979" y="1221867"/>
                  </a:lnTo>
                  <a:lnTo>
                    <a:pt x="3396107" y="1229487"/>
                  </a:lnTo>
                  <a:lnTo>
                    <a:pt x="3427984" y="1197737"/>
                  </a:lnTo>
                  <a:lnTo>
                    <a:pt x="3430397" y="1191387"/>
                  </a:lnTo>
                  <a:lnTo>
                    <a:pt x="3432937" y="1197102"/>
                  </a:lnTo>
                  <a:lnTo>
                    <a:pt x="3463925" y="1225804"/>
                  </a:lnTo>
                  <a:lnTo>
                    <a:pt x="3471392" y="1217828"/>
                  </a:lnTo>
                  <a:close/>
                </a:path>
                <a:path w="7421880" h="1569085">
                  <a:moveTo>
                    <a:pt x="3505073" y="1273683"/>
                  </a:moveTo>
                  <a:lnTo>
                    <a:pt x="3424809" y="1273683"/>
                  </a:lnTo>
                  <a:lnTo>
                    <a:pt x="3424809" y="1239012"/>
                  </a:lnTo>
                  <a:lnTo>
                    <a:pt x="3413506" y="1239012"/>
                  </a:lnTo>
                  <a:lnTo>
                    <a:pt x="3413506" y="1283716"/>
                  </a:lnTo>
                  <a:lnTo>
                    <a:pt x="3505073" y="1283716"/>
                  </a:lnTo>
                  <a:lnTo>
                    <a:pt x="3505073" y="1273683"/>
                  </a:lnTo>
                  <a:close/>
                </a:path>
                <a:path w="7421880" h="1569085">
                  <a:moveTo>
                    <a:pt x="3521964" y="1189990"/>
                  </a:moveTo>
                  <a:lnTo>
                    <a:pt x="3500247" y="1189990"/>
                  </a:lnTo>
                  <a:lnTo>
                    <a:pt x="3500247" y="1145159"/>
                  </a:lnTo>
                  <a:lnTo>
                    <a:pt x="3489198" y="1145159"/>
                  </a:lnTo>
                  <a:lnTo>
                    <a:pt x="3489198" y="1249553"/>
                  </a:lnTo>
                  <a:lnTo>
                    <a:pt x="3500247" y="1249553"/>
                  </a:lnTo>
                  <a:lnTo>
                    <a:pt x="3500247" y="1199896"/>
                  </a:lnTo>
                  <a:lnTo>
                    <a:pt x="3521964" y="1199896"/>
                  </a:lnTo>
                  <a:lnTo>
                    <a:pt x="3521964" y="1189990"/>
                  </a:lnTo>
                  <a:close/>
                </a:path>
                <a:path w="7421880" h="1569085">
                  <a:moveTo>
                    <a:pt x="4996434" y="13589"/>
                  </a:moveTo>
                  <a:lnTo>
                    <a:pt x="4920361" y="13589"/>
                  </a:lnTo>
                  <a:lnTo>
                    <a:pt x="4920361" y="30607"/>
                  </a:lnTo>
                  <a:lnTo>
                    <a:pt x="4974971" y="30607"/>
                  </a:lnTo>
                  <a:lnTo>
                    <a:pt x="4972088" y="42760"/>
                  </a:lnTo>
                  <a:lnTo>
                    <a:pt x="4952873" y="76454"/>
                  </a:lnTo>
                  <a:lnTo>
                    <a:pt x="4922507" y="101193"/>
                  </a:lnTo>
                  <a:lnTo>
                    <a:pt x="4910963" y="106426"/>
                  </a:lnTo>
                  <a:lnTo>
                    <a:pt x="4926457" y="121031"/>
                  </a:lnTo>
                  <a:lnTo>
                    <a:pt x="4967579" y="88341"/>
                  </a:lnTo>
                  <a:lnTo>
                    <a:pt x="4991455" y="45554"/>
                  </a:lnTo>
                  <a:lnTo>
                    <a:pt x="4995049" y="29908"/>
                  </a:lnTo>
                  <a:lnTo>
                    <a:pt x="4996434" y="13589"/>
                  </a:lnTo>
                  <a:close/>
                </a:path>
                <a:path w="7421880" h="1569085">
                  <a:moveTo>
                    <a:pt x="5039868" y="0"/>
                  </a:moveTo>
                  <a:lnTo>
                    <a:pt x="5020056" y="0"/>
                  </a:lnTo>
                  <a:lnTo>
                    <a:pt x="5020056" y="154940"/>
                  </a:lnTo>
                  <a:lnTo>
                    <a:pt x="5039868" y="154940"/>
                  </a:lnTo>
                  <a:lnTo>
                    <a:pt x="5039868" y="0"/>
                  </a:lnTo>
                  <a:close/>
                </a:path>
                <a:path w="7421880" h="1569085">
                  <a:moveTo>
                    <a:pt x="5155438" y="8128"/>
                  </a:moveTo>
                  <a:lnTo>
                    <a:pt x="5135499" y="8128"/>
                  </a:lnTo>
                  <a:lnTo>
                    <a:pt x="5135499" y="30861"/>
                  </a:lnTo>
                  <a:lnTo>
                    <a:pt x="5135499" y="47879"/>
                  </a:lnTo>
                  <a:lnTo>
                    <a:pt x="5135499" y="67437"/>
                  </a:lnTo>
                  <a:lnTo>
                    <a:pt x="5101336" y="67437"/>
                  </a:lnTo>
                  <a:lnTo>
                    <a:pt x="5101336" y="47879"/>
                  </a:lnTo>
                  <a:lnTo>
                    <a:pt x="5135499" y="47879"/>
                  </a:lnTo>
                  <a:lnTo>
                    <a:pt x="5135499" y="30861"/>
                  </a:lnTo>
                  <a:lnTo>
                    <a:pt x="5101336" y="30861"/>
                  </a:lnTo>
                  <a:lnTo>
                    <a:pt x="5101336" y="8128"/>
                  </a:lnTo>
                  <a:lnTo>
                    <a:pt x="5081143" y="8128"/>
                  </a:lnTo>
                  <a:lnTo>
                    <a:pt x="5081143" y="84328"/>
                  </a:lnTo>
                  <a:lnTo>
                    <a:pt x="5155438" y="84328"/>
                  </a:lnTo>
                  <a:lnTo>
                    <a:pt x="5155438" y="67437"/>
                  </a:lnTo>
                  <a:lnTo>
                    <a:pt x="5155438" y="47879"/>
                  </a:lnTo>
                  <a:lnTo>
                    <a:pt x="5155438" y="30861"/>
                  </a:lnTo>
                  <a:lnTo>
                    <a:pt x="5155438" y="8128"/>
                  </a:lnTo>
                  <a:close/>
                </a:path>
                <a:path w="7421880" h="1569085">
                  <a:moveTo>
                    <a:pt x="5203825" y="132715"/>
                  </a:moveTo>
                  <a:lnTo>
                    <a:pt x="5122799" y="132715"/>
                  </a:lnTo>
                  <a:lnTo>
                    <a:pt x="5122799" y="96774"/>
                  </a:lnTo>
                  <a:lnTo>
                    <a:pt x="5102606" y="96774"/>
                  </a:lnTo>
                  <a:lnTo>
                    <a:pt x="5102606" y="149606"/>
                  </a:lnTo>
                  <a:lnTo>
                    <a:pt x="5203825" y="149606"/>
                  </a:lnTo>
                  <a:lnTo>
                    <a:pt x="5203825" y="132715"/>
                  </a:lnTo>
                  <a:close/>
                </a:path>
                <a:path w="7421880" h="1569085">
                  <a:moveTo>
                    <a:pt x="5223243" y="45974"/>
                  </a:moveTo>
                  <a:lnTo>
                    <a:pt x="5199494" y="45974"/>
                  </a:lnTo>
                  <a:lnTo>
                    <a:pt x="5199494" y="0"/>
                  </a:lnTo>
                  <a:lnTo>
                    <a:pt x="5179441" y="0"/>
                  </a:lnTo>
                  <a:lnTo>
                    <a:pt x="5179441" y="111633"/>
                  </a:lnTo>
                  <a:lnTo>
                    <a:pt x="5199494" y="111633"/>
                  </a:lnTo>
                  <a:lnTo>
                    <a:pt x="5199494" y="62992"/>
                  </a:lnTo>
                  <a:lnTo>
                    <a:pt x="5223243" y="62992"/>
                  </a:lnTo>
                  <a:lnTo>
                    <a:pt x="5223243" y="45974"/>
                  </a:lnTo>
                  <a:close/>
                </a:path>
                <a:path w="7421880" h="1569085">
                  <a:moveTo>
                    <a:pt x="5387213" y="47244"/>
                  </a:moveTo>
                  <a:lnTo>
                    <a:pt x="5369103" y="12534"/>
                  </a:lnTo>
                  <a:lnTo>
                    <a:pt x="5367401" y="11684"/>
                  </a:lnTo>
                  <a:lnTo>
                    <a:pt x="5367401" y="54356"/>
                  </a:lnTo>
                  <a:lnTo>
                    <a:pt x="5365369" y="60198"/>
                  </a:lnTo>
                  <a:lnTo>
                    <a:pt x="5361432" y="64643"/>
                  </a:lnTo>
                  <a:lnTo>
                    <a:pt x="5357368" y="69088"/>
                  </a:lnTo>
                  <a:lnTo>
                    <a:pt x="5352161" y="71247"/>
                  </a:lnTo>
                  <a:lnTo>
                    <a:pt x="5339080" y="71247"/>
                  </a:lnTo>
                  <a:lnTo>
                    <a:pt x="5333873" y="69088"/>
                  </a:lnTo>
                  <a:lnTo>
                    <a:pt x="5329809" y="64643"/>
                  </a:lnTo>
                  <a:lnTo>
                    <a:pt x="5325618" y="60198"/>
                  </a:lnTo>
                  <a:lnTo>
                    <a:pt x="5323586" y="54356"/>
                  </a:lnTo>
                  <a:lnTo>
                    <a:pt x="5323586" y="40005"/>
                  </a:lnTo>
                  <a:lnTo>
                    <a:pt x="5325618" y="34163"/>
                  </a:lnTo>
                  <a:lnTo>
                    <a:pt x="5329809" y="29718"/>
                  </a:lnTo>
                  <a:lnTo>
                    <a:pt x="5333873" y="25273"/>
                  </a:lnTo>
                  <a:lnTo>
                    <a:pt x="5339080" y="22987"/>
                  </a:lnTo>
                  <a:lnTo>
                    <a:pt x="5352034" y="22987"/>
                  </a:lnTo>
                  <a:lnTo>
                    <a:pt x="5357241" y="25273"/>
                  </a:lnTo>
                  <a:lnTo>
                    <a:pt x="5365369" y="34417"/>
                  </a:lnTo>
                  <a:lnTo>
                    <a:pt x="5367350" y="40005"/>
                  </a:lnTo>
                  <a:lnTo>
                    <a:pt x="5367401" y="54356"/>
                  </a:lnTo>
                  <a:lnTo>
                    <a:pt x="5367401" y="11684"/>
                  </a:lnTo>
                  <a:lnTo>
                    <a:pt x="5362041" y="8953"/>
                  </a:lnTo>
                  <a:lnTo>
                    <a:pt x="5354193" y="6819"/>
                  </a:lnTo>
                  <a:lnTo>
                    <a:pt x="5345557" y="6096"/>
                  </a:lnTo>
                  <a:lnTo>
                    <a:pt x="5336959" y="6819"/>
                  </a:lnTo>
                  <a:lnTo>
                    <a:pt x="5306847" y="30784"/>
                  </a:lnTo>
                  <a:lnTo>
                    <a:pt x="5303901" y="47244"/>
                  </a:lnTo>
                  <a:lnTo>
                    <a:pt x="5304637" y="55816"/>
                  </a:lnTo>
                  <a:lnTo>
                    <a:pt x="5329110" y="85344"/>
                  </a:lnTo>
                  <a:lnTo>
                    <a:pt x="5345557" y="88265"/>
                  </a:lnTo>
                  <a:lnTo>
                    <a:pt x="5354193" y="87541"/>
                  </a:lnTo>
                  <a:lnTo>
                    <a:pt x="5362041" y="85344"/>
                  </a:lnTo>
                  <a:lnTo>
                    <a:pt x="5369103" y="81737"/>
                  </a:lnTo>
                  <a:lnTo>
                    <a:pt x="5375402" y="76708"/>
                  </a:lnTo>
                  <a:lnTo>
                    <a:pt x="5379986" y="71247"/>
                  </a:lnTo>
                  <a:lnTo>
                    <a:pt x="5380596" y="70523"/>
                  </a:lnTo>
                  <a:lnTo>
                    <a:pt x="5384266" y="63550"/>
                  </a:lnTo>
                  <a:lnTo>
                    <a:pt x="5386463" y="55816"/>
                  </a:lnTo>
                  <a:lnTo>
                    <a:pt x="5387213" y="47244"/>
                  </a:lnTo>
                  <a:close/>
                </a:path>
                <a:path w="7421880" h="1569085">
                  <a:moveTo>
                    <a:pt x="5428996" y="0"/>
                  </a:moveTo>
                  <a:lnTo>
                    <a:pt x="5409184" y="0"/>
                  </a:lnTo>
                  <a:lnTo>
                    <a:pt x="5409184" y="110363"/>
                  </a:lnTo>
                  <a:lnTo>
                    <a:pt x="5428996" y="110363"/>
                  </a:lnTo>
                  <a:lnTo>
                    <a:pt x="5428996" y="0"/>
                  </a:lnTo>
                  <a:close/>
                </a:path>
                <a:path w="7421880" h="1569085">
                  <a:moveTo>
                    <a:pt x="5431917" y="132715"/>
                  </a:moveTo>
                  <a:lnTo>
                    <a:pt x="5349240" y="132715"/>
                  </a:lnTo>
                  <a:lnTo>
                    <a:pt x="5349240" y="98425"/>
                  </a:lnTo>
                  <a:lnTo>
                    <a:pt x="5328920" y="98425"/>
                  </a:lnTo>
                  <a:lnTo>
                    <a:pt x="5328920" y="149606"/>
                  </a:lnTo>
                  <a:lnTo>
                    <a:pt x="5431917" y="149606"/>
                  </a:lnTo>
                  <a:lnTo>
                    <a:pt x="5431917" y="132715"/>
                  </a:lnTo>
                  <a:close/>
                </a:path>
                <a:path w="7421880" h="1569085">
                  <a:moveTo>
                    <a:pt x="5592953" y="13462"/>
                  </a:moveTo>
                  <a:lnTo>
                    <a:pt x="5477637" y="13462"/>
                  </a:lnTo>
                  <a:lnTo>
                    <a:pt x="5477637" y="30099"/>
                  </a:lnTo>
                  <a:lnTo>
                    <a:pt x="5592953" y="30099"/>
                  </a:lnTo>
                  <a:lnTo>
                    <a:pt x="5592953" y="13462"/>
                  </a:lnTo>
                  <a:close/>
                </a:path>
                <a:path w="7421880" h="1569085">
                  <a:moveTo>
                    <a:pt x="5594096" y="74930"/>
                  </a:moveTo>
                  <a:lnTo>
                    <a:pt x="5571617" y="74930"/>
                  </a:lnTo>
                  <a:lnTo>
                    <a:pt x="5573776" y="37084"/>
                  </a:lnTo>
                  <a:lnTo>
                    <a:pt x="5553710" y="37084"/>
                  </a:lnTo>
                  <a:lnTo>
                    <a:pt x="5552313" y="74930"/>
                  </a:lnTo>
                  <a:lnTo>
                    <a:pt x="5518150" y="74930"/>
                  </a:lnTo>
                  <a:lnTo>
                    <a:pt x="5516880" y="37084"/>
                  </a:lnTo>
                  <a:lnTo>
                    <a:pt x="5496814" y="37084"/>
                  </a:lnTo>
                  <a:lnTo>
                    <a:pt x="5498592" y="74930"/>
                  </a:lnTo>
                  <a:lnTo>
                    <a:pt x="5476621" y="74930"/>
                  </a:lnTo>
                  <a:lnTo>
                    <a:pt x="5476621" y="91567"/>
                  </a:lnTo>
                  <a:lnTo>
                    <a:pt x="5594096" y="91567"/>
                  </a:lnTo>
                  <a:lnTo>
                    <a:pt x="5594096" y="74930"/>
                  </a:lnTo>
                  <a:close/>
                </a:path>
                <a:path w="7421880" h="1569085">
                  <a:moveTo>
                    <a:pt x="5607177" y="117094"/>
                  </a:moveTo>
                  <a:lnTo>
                    <a:pt x="5463413" y="117094"/>
                  </a:lnTo>
                  <a:lnTo>
                    <a:pt x="5463413" y="133985"/>
                  </a:lnTo>
                  <a:lnTo>
                    <a:pt x="5607177" y="133985"/>
                  </a:lnTo>
                  <a:lnTo>
                    <a:pt x="5607177" y="117094"/>
                  </a:lnTo>
                  <a:close/>
                </a:path>
                <a:path w="7421880" h="1569085">
                  <a:moveTo>
                    <a:pt x="5725033" y="115697"/>
                  </a:moveTo>
                  <a:lnTo>
                    <a:pt x="5722963" y="102743"/>
                  </a:lnTo>
                  <a:lnTo>
                    <a:pt x="5722366" y="98933"/>
                  </a:lnTo>
                  <a:lnTo>
                    <a:pt x="5710923" y="100609"/>
                  </a:lnTo>
                  <a:lnTo>
                    <a:pt x="5696051" y="101790"/>
                  </a:lnTo>
                  <a:lnTo>
                    <a:pt x="5677725" y="102514"/>
                  </a:lnTo>
                  <a:lnTo>
                    <a:pt x="5655945" y="102743"/>
                  </a:lnTo>
                  <a:lnTo>
                    <a:pt x="5655945" y="71247"/>
                  </a:lnTo>
                  <a:lnTo>
                    <a:pt x="5708777" y="71247"/>
                  </a:lnTo>
                  <a:lnTo>
                    <a:pt x="5708777" y="11430"/>
                  </a:lnTo>
                  <a:lnTo>
                    <a:pt x="5635625" y="11430"/>
                  </a:lnTo>
                  <a:lnTo>
                    <a:pt x="5635625" y="28448"/>
                  </a:lnTo>
                  <a:lnTo>
                    <a:pt x="5688584" y="28448"/>
                  </a:lnTo>
                  <a:lnTo>
                    <a:pt x="5688584" y="54610"/>
                  </a:lnTo>
                  <a:lnTo>
                    <a:pt x="5635625" y="54610"/>
                  </a:lnTo>
                  <a:lnTo>
                    <a:pt x="5635625" y="119634"/>
                  </a:lnTo>
                  <a:lnTo>
                    <a:pt x="5666067" y="119405"/>
                  </a:lnTo>
                  <a:lnTo>
                    <a:pt x="5691136" y="118668"/>
                  </a:lnTo>
                  <a:lnTo>
                    <a:pt x="5710783" y="117449"/>
                  </a:lnTo>
                  <a:lnTo>
                    <a:pt x="5725033" y="115697"/>
                  </a:lnTo>
                  <a:close/>
                </a:path>
                <a:path w="7421880" h="1569085">
                  <a:moveTo>
                    <a:pt x="5777103" y="59563"/>
                  </a:moveTo>
                  <a:lnTo>
                    <a:pt x="5752846" y="59563"/>
                  </a:lnTo>
                  <a:lnTo>
                    <a:pt x="5752846" y="0"/>
                  </a:lnTo>
                  <a:lnTo>
                    <a:pt x="5732907" y="0"/>
                  </a:lnTo>
                  <a:lnTo>
                    <a:pt x="5732907" y="154940"/>
                  </a:lnTo>
                  <a:lnTo>
                    <a:pt x="5752846" y="154940"/>
                  </a:lnTo>
                  <a:lnTo>
                    <a:pt x="5752846" y="76454"/>
                  </a:lnTo>
                  <a:lnTo>
                    <a:pt x="5777103" y="76454"/>
                  </a:lnTo>
                  <a:lnTo>
                    <a:pt x="5777103" y="59563"/>
                  </a:lnTo>
                  <a:close/>
                </a:path>
                <a:path w="7421880" h="1569085">
                  <a:moveTo>
                    <a:pt x="6724015" y="136017"/>
                  </a:moveTo>
                  <a:lnTo>
                    <a:pt x="6712001" y="104902"/>
                  </a:lnTo>
                  <a:lnTo>
                    <a:pt x="6707733" y="93853"/>
                  </a:lnTo>
                  <a:lnTo>
                    <a:pt x="6694678" y="60020"/>
                  </a:lnTo>
                  <a:lnTo>
                    <a:pt x="6694678" y="93853"/>
                  </a:lnTo>
                  <a:lnTo>
                    <a:pt x="6656070" y="93853"/>
                  </a:lnTo>
                  <a:lnTo>
                    <a:pt x="6673469" y="46482"/>
                  </a:lnTo>
                  <a:lnTo>
                    <a:pt x="6674104" y="45085"/>
                  </a:lnTo>
                  <a:lnTo>
                    <a:pt x="6674739" y="42672"/>
                  </a:lnTo>
                  <a:lnTo>
                    <a:pt x="6675247" y="39243"/>
                  </a:lnTo>
                  <a:lnTo>
                    <a:pt x="6675628" y="39243"/>
                  </a:lnTo>
                  <a:lnTo>
                    <a:pt x="6676009" y="42418"/>
                  </a:lnTo>
                  <a:lnTo>
                    <a:pt x="6676644" y="44831"/>
                  </a:lnTo>
                  <a:lnTo>
                    <a:pt x="6677279" y="46482"/>
                  </a:lnTo>
                  <a:lnTo>
                    <a:pt x="6694678" y="93853"/>
                  </a:lnTo>
                  <a:lnTo>
                    <a:pt x="6694678" y="60020"/>
                  </a:lnTo>
                  <a:lnTo>
                    <a:pt x="6686664" y="39243"/>
                  </a:lnTo>
                  <a:lnTo>
                    <a:pt x="6681724" y="26416"/>
                  </a:lnTo>
                  <a:lnTo>
                    <a:pt x="6669532" y="26416"/>
                  </a:lnTo>
                  <a:lnTo>
                    <a:pt x="6627368" y="136017"/>
                  </a:lnTo>
                  <a:lnTo>
                    <a:pt x="6640830" y="136017"/>
                  </a:lnTo>
                  <a:lnTo>
                    <a:pt x="6651879" y="104902"/>
                  </a:lnTo>
                  <a:lnTo>
                    <a:pt x="6698869" y="104902"/>
                  </a:lnTo>
                  <a:lnTo>
                    <a:pt x="6710680" y="136017"/>
                  </a:lnTo>
                  <a:lnTo>
                    <a:pt x="6724015" y="136017"/>
                  </a:lnTo>
                  <a:close/>
                </a:path>
                <a:path w="7421880" h="1569085">
                  <a:moveTo>
                    <a:pt x="6863461" y="26416"/>
                  </a:moveTo>
                  <a:lnTo>
                    <a:pt x="6850253" y="26416"/>
                  </a:lnTo>
                  <a:lnTo>
                    <a:pt x="6827431" y="111760"/>
                  </a:lnTo>
                  <a:lnTo>
                    <a:pt x="6826250" y="115697"/>
                  </a:lnTo>
                  <a:lnTo>
                    <a:pt x="6825488" y="119253"/>
                  </a:lnTo>
                  <a:lnTo>
                    <a:pt x="6825361" y="121920"/>
                  </a:lnTo>
                  <a:lnTo>
                    <a:pt x="6825107" y="121920"/>
                  </a:lnTo>
                  <a:lnTo>
                    <a:pt x="6824599" y="117602"/>
                  </a:lnTo>
                  <a:lnTo>
                    <a:pt x="6823964" y="114300"/>
                  </a:lnTo>
                  <a:lnTo>
                    <a:pt x="6823024" y="111125"/>
                  </a:lnTo>
                  <a:lnTo>
                    <a:pt x="6804495" y="44196"/>
                  </a:lnTo>
                  <a:lnTo>
                    <a:pt x="6799580" y="26416"/>
                  </a:lnTo>
                  <a:lnTo>
                    <a:pt x="6788277" y="26416"/>
                  </a:lnTo>
                  <a:lnTo>
                    <a:pt x="6762458" y="115697"/>
                  </a:lnTo>
                  <a:lnTo>
                    <a:pt x="6761734" y="119253"/>
                  </a:lnTo>
                  <a:lnTo>
                    <a:pt x="6761480" y="122174"/>
                  </a:lnTo>
                  <a:lnTo>
                    <a:pt x="6760972" y="122174"/>
                  </a:lnTo>
                  <a:lnTo>
                    <a:pt x="6760718" y="118364"/>
                  </a:lnTo>
                  <a:lnTo>
                    <a:pt x="6760083" y="114808"/>
                  </a:lnTo>
                  <a:lnTo>
                    <a:pt x="6759194" y="111125"/>
                  </a:lnTo>
                  <a:lnTo>
                    <a:pt x="6735445" y="26416"/>
                  </a:lnTo>
                  <a:lnTo>
                    <a:pt x="6722110" y="26416"/>
                  </a:lnTo>
                  <a:lnTo>
                    <a:pt x="6754495" y="136017"/>
                  </a:lnTo>
                  <a:lnTo>
                    <a:pt x="6768338" y="136017"/>
                  </a:lnTo>
                  <a:lnTo>
                    <a:pt x="6772262" y="122174"/>
                  </a:lnTo>
                  <a:lnTo>
                    <a:pt x="6791325" y="55118"/>
                  </a:lnTo>
                  <a:lnTo>
                    <a:pt x="6792341" y="52070"/>
                  </a:lnTo>
                  <a:lnTo>
                    <a:pt x="6792976" y="48387"/>
                  </a:lnTo>
                  <a:lnTo>
                    <a:pt x="6793357" y="44196"/>
                  </a:lnTo>
                  <a:lnTo>
                    <a:pt x="6793611" y="44196"/>
                  </a:lnTo>
                  <a:lnTo>
                    <a:pt x="6793865" y="48133"/>
                  </a:lnTo>
                  <a:lnTo>
                    <a:pt x="6794373" y="51816"/>
                  </a:lnTo>
                  <a:lnTo>
                    <a:pt x="6795389" y="55245"/>
                  </a:lnTo>
                  <a:lnTo>
                    <a:pt x="6818249" y="136017"/>
                  </a:lnTo>
                  <a:lnTo>
                    <a:pt x="6832473" y="136017"/>
                  </a:lnTo>
                  <a:lnTo>
                    <a:pt x="6836448" y="121920"/>
                  </a:lnTo>
                  <a:lnTo>
                    <a:pt x="6863461" y="26416"/>
                  </a:lnTo>
                  <a:close/>
                </a:path>
                <a:path w="7421880" h="1569085">
                  <a:moveTo>
                    <a:pt x="6940042" y="102616"/>
                  </a:moveTo>
                  <a:lnTo>
                    <a:pt x="6910959" y="75946"/>
                  </a:lnTo>
                  <a:lnTo>
                    <a:pt x="6901180" y="71120"/>
                  </a:lnTo>
                  <a:lnTo>
                    <a:pt x="6894830" y="67310"/>
                  </a:lnTo>
                  <a:lnTo>
                    <a:pt x="6891655" y="64262"/>
                  </a:lnTo>
                  <a:lnTo>
                    <a:pt x="6888607" y="61214"/>
                  </a:lnTo>
                  <a:lnTo>
                    <a:pt x="6887083" y="57404"/>
                  </a:lnTo>
                  <a:lnTo>
                    <a:pt x="6887083" y="47371"/>
                  </a:lnTo>
                  <a:lnTo>
                    <a:pt x="6889242" y="43307"/>
                  </a:lnTo>
                  <a:lnTo>
                    <a:pt x="6898005" y="37338"/>
                  </a:lnTo>
                  <a:lnTo>
                    <a:pt x="6903720" y="35814"/>
                  </a:lnTo>
                  <a:lnTo>
                    <a:pt x="6910578" y="35814"/>
                  </a:lnTo>
                  <a:lnTo>
                    <a:pt x="6917855" y="36233"/>
                  </a:lnTo>
                  <a:lnTo>
                    <a:pt x="6924446" y="37452"/>
                  </a:lnTo>
                  <a:lnTo>
                    <a:pt x="6930326" y="39522"/>
                  </a:lnTo>
                  <a:lnTo>
                    <a:pt x="6935470" y="42418"/>
                  </a:lnTo>
                  <a:lnTo>
                    <a:pt x="6935470" y="35814"/>
                  </a:lnTo>
                  <a:lnTo>
                    <a:pt x="6935470" y="28448"/>
                  </a:lnTo>
                  <a:lnTo>
                    <a:pt x="6930771" y="25908"/>
                  </a:lnTo>
                  <a:lnTo>
                    <a:pt x="6923024" y="24638"/>
                  </a:lnTo>
                  <a:lnTo>
                    <a:pt x="6912229" y="24638"/>
                  </a:lnTo>
                  <a:lnTo>
                    <a:pt x="6874383" y="44704"/>
                  </a:lnTo>
                  <a:lnTo>
                    <a:pt x="6874383" y="60325"/>
                  </a:lnTo>
                  <a:lnTo>
                    <a:pt x="6910197" y="89281"/>
                  </a:lnTo>
                  <a:lnTo>
                    <a:pt x="6915785" y="92329"/>
                  </a:lnTo>
                  <a:lnTo>
                    <a:pt x="6921119" y="95885"/>
                  </a:lnTo>
                  <a:lnTo>
                    <a:pt x="6923278" y="98044"/>
                  </a:lnTo>
                  <a:lnTo>
                    <a:pt x="6926580" y="103124"/>
                  </a:lnTo>
                  <a:lnTo>
                    <a:pt x="6927469" y="106045"/>
                  </a:lnTo>
                  <a:lnTo>
                    <a:pt x="6927469" y="109347"/>
                  </a:lnTo>
                  <a:lnTo>
                    <a:pt x="6925970" y="116941"/>
                  </a:lnTo>
                  <a:lnTo>
                    <a:pt x="6921474" y="122389"/>
                  </a:lnTo>
                  <a:lnTo>
                    <a:pt x="6914020" y="125653"/>
                  </a:lnTo>
                  <a:lnTo>
                    <a:pt x="6903593" y="126746"/>
                  </a:lnTo>
                  <a:lnTo>
                    <a:pt x="6898767" y="126746"/>
                  </a:lnTo>
                  <a:lnTo>
                    <a:pt x="6893560" y="125857"/>
                  </a:lnTo>
                  <a:lnTo>
                    <a:pt x="6882130" y="122301"/>
                  </a:lnTo>
                  <a:lnTo>
                    <a:pt x="6877558" y="119888"/>
                  </a:lnTo>
                  <a:lnTo>
                    <a:pt x="6874256" y="116967"/>
                  </a:lnTo>
                  <a:lnTo>
                    <a:pt x="6874256" y="131445"/>
                  </a:lnTo>
                  <a:lnTo>
                    <a:pt x="6897497" y="137795"/>
                  </a:lnTo>
                  <a:lnTo>
                    <a:pt x="6901307" y="137795"/>
                  </a:lnTo>
                  <a:lnTo>
                    <a:pt x="6934555" y="126746"/>
                  </a:lnTo>
                  <a:lnTo>
                    <a:pt x="6936613" y="125222"/>
                  </a:lnTo>
                  <a:lnTo>
                    <a:pt x="6940042" y="117983"/>
                  </a:lnTo>
                  <a:lnTo>
                    <a:pt x="6940042" y="102616"/>
                  </a:lnTo>
                  <a:close/>
                </a:path>
                <a:path w="7421880" h="1569085">
                  <a:moveTo>
                    <a:pt x="6970649" y="118745"/>
                  </a:moveTo>
                  <a:lnTo>
                    <a:pt x="6959092" y="118745"/>
                  </a:lnTo>
                  <a:lnTo>
                    <a:pt x="6950075" y="156210"/>
                  </a:lnTo>
                  <a:lnTo>
                    <a:pt x="6958457" y="156210"/>
                  </a:lnTo>
                  <a:lnTo>
                    <a:pt x="6970649" y="118745"/>
                  </a:lnTo>
                  <a:close/>
                </a:path>
                <a:path w="7421880" h="1569085">
                  <a:moveTo>
                    <a:pt x="7133971" y="136017"/>
                  </a:moveTo>
                  <a:lnTo>
                    <a:pt x="7121957" y="104902"/>
                  </a:lnTo>
                  <a:lnTo>
                    <a:pt x="7117689" y="93853"/>
                  </a:lnTo>
                  <a:lnTo>
                    <a:pt x="7104634" y="60020"/>
                  </a:lnTo>
                  <a:lnTo>
                    <a:pt x="7104634" y="93853"/>
                  </a:lnTo>
                  <a:lnTo>
                    <a:pt x="7066026" y="93853"/>
                  </a:lnTo>
                  <a:lnTo>
                    <a:pt x="7083425" y="46482"/>
                  </a:lnTo>
                  <a:lnTo>
                    <a:pt x="7084060" y="45085"/>
                  </a:lnTo>
                  <a:lnTo>
                    <a:pt x="7084695" y="42672"/>
                  </a:lnTo>
                  <a:lnTo>
                    <a:pt x="7085203" y="39243"/>
                  </a:lnTo>
                  <a:lnTo>
                    <a:pt x="7085584" y="39243"/>
                  </a:lnTo>
                  <a:lnTo>
                    <a:pt x="7085965" y="42418"/>
                  </a:lnTo>
                  <a:lnTo>
                    <a:pt x="7086600" y="44831"/>
                  </a:lnTo>
                  <a:lnTo>
                    <a:pt x="7087235" y="46482"/>
                  </a:lnTo>
                  <a:lnTo>
                    <a:pt x="7104634" y="93853"/>
                  </a:lnTo>
                  <a:lnTo>
                    <a:pt x="7104634" y="60020"/>
                  </a:lnTo>
                  <a:lnTo>
                    <a:pt x="7096620" y="39243"/>
                  </a:lnTo>
                  <a:lnTo>
                    <a:pt x="7091680" y="26416"/>
                  </a:lnTo>
                  <a:lnTo>
                    <a:pt x="7079488" y="26416"/>
                  </a:lnTo>
                  <a:lnTo>
                    <a:pt x="7037324" y="136017"/>
                  </a:lnTo>
                  <a:lnTo>
                    <a:pt x="7050786" y="136017"/>
                  </a:lnTo>
                  <a:lnTo>
                    <a:pt x="7061835" y="104902"/>
                  </a:lnTo>
                  <a:lnTo>
                    <a:pt x="7108825" y="104902"/>
                  </a:lnTo>
                  <a:lnTo>
                    <a:pt x="7120636" y="136017"/>
                  </a:lnTo>
                  <a:lnTo>
                    <a:pt x="7133971" y="136017"/>
                  </a:lnTo>
                  <a:close/>
                </a:path>
                <a:path w="7421880" h="1569085">
                  <a:moveTo>
                    <a:pt x="7203059" y="57785"/>
                  </a:moveTo>
                  <a:lnTo>
                    <a:pt x="7143115" y="57785"/>
                  </a:lnTo>
                  <a:lnTo>
                    <a:pt x="7143115" y="67945"/>
                  </a:lnTo>
                  <a:lnTo>
                    <a:pt x="7185406" y="67945"/>
                  </a:lnTo>
                  <a:lnTo>
                    <a:pt x="7138797" y="132461"/>
                  </a:lnTo>
                  <a:lnTo>
                    <a:pt x="7138797" y="136017"/>
                  </a:lnTo>
                  <a:lnTo>
                    <a:pt x="7202551" y="136017"/>
                  </a:lnTo>
                  <a:lnTo>
                    <a:pt x="7202551" y="125730"/>
                  </a:lnTo>
                  <a:lnTo>
                    <a:pt x="7156196" y="125730"/>
                  </a:lnTo>
                  <a:lnTo>
                    <a:pt x="7203059" y="60833"/>
                  </a:lnTo>
                  <a:lnTo>
                    <a:pt x="7203059" y="57785"/>
                  </a:lnTo>
                  <a:close/>
                </a:path>
                <a:path w="7421880" h="1569085">
                  <a:moveTo>
                    <a:pt x="7281672" y="57785"/>
                  </a:moveTo>
                  <a:lnTo>
                    <a:pt x="7269734" y="57785"/>
                  </a:lnTo>
                  <a:lnTo>
                    <a:pt x="7269734" y="110109"/>
                  </a:lnTo>
                  <a:lnTo>
                    <a:pt x="7267829" y="116205"/>
                  </a:lnTo>
                  <a:lnTo>
                    <a:pt x="7263765" y="120777"/>
                  </a:lnTo>
                  <a:lnTo>
                    <a:pt x="7259701" y="125476"/>
                  </a:lnTo>
                  <a:lnTo>
                    <a:pt x="7254494" y="127762"/>
                  </a:lnTo>
                  <a:lnTo>
                    <a:pt x="7248271" y="127762"/>
                  </a:lnTo>
                  <a:lnTo>
                    <a:pt x="7239851" y="126199"/>
                  </a:lnTo>
                  <a:lnTo>
                    <a:pt x="7233869" y="121475"/>
                  </a:lnTo>
                  <a:lnTo>
                    <a:pt x="7230275" y="113626"/>
                  </a:lnTo>
                  <a:lnTo>
                    <a:pt x="7229094" y="102616"/>
                  </a:lnTo>
                  <a:lnTo>
                    <a:pt x="7229094" y="57785"/>
                  </a:lnTo>
                  <a:lnTo>
                    <a:pt x="7217410" y="57785"/>
                  </a:lnTo>
                  <a:lnTo>
                    <a:pt x="7217410" y="104521"/>
                  </a:lnTo>
                  <a:lnTo>
                    <a:pt x="7219150" y="119100"/>
                  </a:lnTo>
                  <a:lnTo>
                    <a:pt x="7224369" y="129501"/>
                  </a:lnTo>
                  <a:lnTo>
                    <a:pt x="7233107" y="135724"/>
                  </a:lnTo>
                  <a:lnTo>
                    <a:pt x="7245350" y="137795"/>
                  </a:lnTo>
                  <a:lnTo>
                    <a:pt x="7252995" y="136918"/>
                  </a:lnTo>
                  <a:lnTo>
                    <a:pt x="7259548" y="134264"/>
                  </a:lnTo>
                  <a:lnTo>
                    <a:pt x="7265048" y="129819"/>
                  </a:lnTo>
                  <a:lnTo>
                    <a:pt x="7266495" y="127762"/>
                  </a:lnTo>
                  <a:lnTo>
                    <a:pt x="7269480" y="123571"/>
                  </a:lnTo>
                  <a:lnTo>
                    <a:pt x="7269734" y="123571"/>
                  </a:lnTo>
                  <a:lnTo>
                    <a:pt x="7269734" y="136017"/>
                  </a:lnTo>
                  <a:lnTo>
                    <a:pt x="7281672" y="136017"/>
                  </a:lnTo>
                  <a:lnTo>
                    <a:pt x="7281672" y="123571"/>
                  </a:lnTo>
                  <a:lnTo>
                    <a:pt x="7281672" y="57785"/>
                  </a:lnTo>
                  <a:close/>
                </a:path>
                <a:path w="7421880" h="1569085">
                  <a:moveTo>
                    <a:pt x="7347585" y="57404"/>
                  </a:moveTo>
                  <a:lnTo>
                    <a:pt x="7345807" y="56769"/>
                  </a:lnTo>
                  <a:lnTo>
                    <a:pt x="7343267" y="56388"/>
                  </a:lnTo>
                  <a:lnTo>
                    <a:pt x="7335393" y="56388"/>
                  </a:lnTo>
                  <a:lnTo>
                    <a:pt x="7331329" y="57912"/>
                  </a:lnTo>
                  <a:lnTo>
                    <a:pt x="7327773" y="61087"/>
                  </a:lnTo>
                  <a:lnTo>
                    <a:pt x="7324090" y="64135"/>
                  </a:lnTo>
                  <a:lnTo>
                    <a:pt x="7321296" y="68453"/>
                  </a:lnTo>
                  <a:lnTo>
                    <a:pt x="7319518" y="74041"/>
                  </a:lnTo>
                  <a:lnTo>
                    <a:pt x="7319264" y="74041"/>
                  </a:lnTo>
                  <a:lnTo>
                    <a:pt x="7319264" y="57785"/>
                  </a:lnTo>
                  <a:lnTo>
                    <a:pt x="7307453" y="57785"/>
                  </a:lnTo>
                  <a:lnTo>
                    <a:pt x="7307453" y="136017"/>
                  </a:lnTo>
                  <a:lnTo>
                    <a:pt x="7319264" y="136017"/>
                  </a:lnTo>
                  <a:lnTo>
                    <a:pt x="7319264" y="87249"/>
                  </a:lnTo>
                  <a:lnTo>
                    <a:pt x="7321042" y="80391"/>
                  </a:lnTo>
                  <a:lnTo>
                    <a:pt x="7324725" y="75184"/>
                  </a:lnTo>
                  <a:lnTo>
                    <a:pt x="7325500" y="74041"/>
                  </a:lnTo>
                  <a:lnTo>
                    <a:pt x="7328281" y="69977"/>
                  </a:lnTo>
                  <a:lnTo>
                    <a:pt x="7332853" y="67310"/>
                  </a:lnTo>
                  <a:lnTo>
                    <a:pt x="7342251" y="67310"/>
                  </a:lnTo>
                  <a:lnTo>
                    <a:pt x="7345426" y="68199"/>
                  </a:lnTo>
                  <a:lnTo>
                    <a:pt x="7347585" y="69850"/>
                  </a:lnTo>
                  <a:lnTo>
                    <a:pt x="7347585" y="67310"/>
                  </a:lnTo>
                  <a:lnTo>
                    <a:pt x="7347585" y="57404"/>
                  </a:lnTo>
                  <a:close/>
                </a:path>
                <a:path w="7421880" h="1569085">
                  <a:moveTo>
                    <a:pt x="7421626" y="93345"/>
                  </a:moveTo>
                  <a:lnTo>
                    <a:pt x="7421372" y="89408"/>
                  </a:lnTo>
                  <a:lnTo>
                    <a:pt x="7421092" y="85064"/>
                  </a:lnTo>
                  <a:lnTo>
                    <a:pt x="7419518" y="77736"/>
                  </a:lnTo>
                  <a:lnTo>
                    <a:pt x="7416901" y="71348"/>
                  </a:lnTo>
                  <a:lnTo>
                    <a:pt x="7413320" y="66040"/>
                  </a:lnTo>
                  <a:lnTo>
                    <a:pt x="7413244" y="65913"/>
                  </a:lnTo>
                  <a:lnTo>
                    <a:pt x="7409434" y="62344"/>
                  </a:lnTo>
                  <a:lnTo>
                    <a:pt x="7409434" y="82042"/>
                  </a:lnTo>
                  <a:lnTo>
                    <a:pt x="7409434" y="89408"/>
                  </a:lnTo>
                  <a:lnTo>
                    <a:pt x="7366381" y="89408"/>
                  </a:lnTo>
                  <a:lnTo>
                    <a:pt x="7367397" y="82296"/>
                  </a:lnTo>
                  <a:lnTo>
                    <a:pt x="7370064" y="76708"/>
                  </a:lnTo>
                  <a:lnTo>
                    <a:pt x="7374255" y="72390"/>
                  </a:lnTo>
                  <a:lnTo>
                    <a:pt x="7378573" y="68199"/>
                  </a:lnTo>
                  <a:lnTo>
                    <a:pt x="7383653" y="66040"/>
                  </a:lnTo>
                  <a:lnTo>
                    <a:pt x="7395845" y="66040"/>
                  </a:lnTo>
                  <a:lnTo>
                    <a:pt x="7400671" y="68199"/>
                  </a:lnTo>
                  <a:lnTo>
                    <a:pt x="7404201" y="72390"/>
                  </a:lnTo>
                  <a:lnTo>
                    <a:pt x="7407656" y="76327"/>
                  </a:lnTo>
                  <a:lnTo>
                    <a:pt x="7389622" y="56007"/>
                  </a:lnTo>
                  <a:lnTo>
                    <a:pt x="7382383" y="56730"/>
                  </a:lnTo>
                  <a:lnTo>
                    <a:pt x="7354570" y="88557"/>
                  </a:lnTo>
                  <a:lnTo>
                    <a:pt x="7353935" y="97028"/>
                  </a:lnTo>
                  <a:lnTo>
                    <a:pt x="7354519" y="106108"/>
                  </a:lnTo>
                  <a:lnTo>
                    <a:pt x="7381341" y="137134"/>
                  </a:lnTo>
                  <a:lnTo>
                    <a:pt x="7389114" y="137795"/>
                  </a:lnTo>
                  <a:lnTo>
                    <a:pt x="7397089" y="137325"/>
                  </a:lnTo>
                  <a:lnTo>
                    <a:pt x="7404265" y="135890"/>
                  </a:lnTo>
                  <a:lnTo>
                    <a:pt x="7410666" y="133515"/>
                  </a:lnTo>
                  <a:lnTo>
                    <a:pt x="7416292" y="130175"/>
                  </a:lnTo>
                  <a:lnTo>
                    <a:pt x="7416292" y="127762"/>
                  </a:lnTo>
                  <a:lnTo>
                    <a:pt x="7416292" y="118872"/>
                  </a:lnTo>
                  <a:lnTo>
                    <a:pt x="7410615" y="122732"/>
                  </a:lnTo>
                  <a:lnTo>
                    <a:pt x="7404671" y="125514"/>
                  </a:lnTo>
                  <a:lnTo>
                    <a:pt x="7398423" y="127203"/>
                  </a:lnTo>
                  <a:lnTo>
                    <a:pt x="7391908" y="127762"/>
                  </a:lnTo>
                  <a:lnTo>
                    <a:pt x="7384161" y="127762"/>
                  </a:lnTo>
                  <a:lnTo>
                    <a:pt x="7366127" y="99822"/>
                  </a:lnTo>
                  <a:lnTo>
                    <a:pt x="7421626" y="99822"/>
                  </a:lnTo>
                  <a:lnTo>
                    <a:pt x="7421626" y="933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2070" y="4091812"/>
              <a:ext cx="3655440" cy="703707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7093838" y="4457572"/>
              <a:ext cx="438784" cy="144145"/>
            </a:xfrm>
            <a:custGeom>
              <a:avLst/>
              <a:gdLst/>
              <a:ahLst/>
              <a:cxnLst/>
              <a:rect l="l" t="t" r="r" b="b"/>
              <a:pathLst>
                <a:path w="438784" h="144145">
                  <a:moveTo>
                    <a:pt x="217296" y="86741"/>
                  </a:moveTo>
                  <a:lnTo>
                    <a:pt x="174625" y="99694"/>
                  </a:lnTo>
                  <a:lnTo>
                    <a:pt x="170560" y="106299"/>
                  </a:lnTo>
                  <a:lnTo>
                    <a:pt x="170637" y="122808"/>
                  </a:lnTo>
                  <a:lnTo>
                    <a:pt x="206773" y="141888"/>
                  </a:lnTo>
                  <a:lnTo>
                    <a:pt x="217296" y="142367"/>
                  </a:lnTo>
                  <a:lnTo>
                    <a:pt x="227893" y="141888"/>
                  </a:lnTo>
                  <a:lnTo>
                    <a:pt x="237204" y="140446"/>
                  </a:lnTo>
                  <a:lnTo>
                    <a:pt x="245229" y="138027"/>
                  </a:lnTo>
                  <a:lnTo>
                    <a:pt x="251967" y="134619"/>
                  </a:lnTo>
                  <a:lnTo>
                    <a:pt x="254609" y="132969"/>
                  </a:lnTo>
                  <a:lnTo>
                    <a:pt x="217296" y="132969"/>
                  </a:lnTo>
                  <a:lnTo>
                    <a:pt x="209484" y="132657"/>
                  </a:lnTo>
                  <a:lnTo>
                    <a:pt x="182371" y="120014"/>
                  </a:lnTo>
                  <a:lnTo>
                    <a:pt x="182371" y="109093"/>
                  </a:lnTo>
                  <a:lnTo>
                    <a:pt x="217296" y="96138"/>
                  </a:lnTo>
                  <a:lnTo>
                    <a:pt x="254609" y="96138"/>
                  </a:lnTo>
                  <a:lnTo>
                    <a:pt x="251967" y="94487"/>
                  </a:lnTo>
                  <a:lnTo>
                    <a:pt x="245229" y="91080"/>
                  </a:lnTo>
                  <a:lnTo>
                    <a:pt x="237204" y="88661"/>
                  </a:lnTo>
                  <a:lnTo>
                    <a:pt x="227893" y="87219"/>
                  </a:lnTo>
                  <a:lnTo>
                    <a:pt x="217296" y="86741"/>
                  </a:lnTo>
                  <a:close/>
                </a:path>
                <a:path w="438784" h="144145">
                  <a:moveTo>
                    <a:pt x="254609" y="96138"/>
                  </a:moveTo>
                  <a:lnTo>
                    <a:pt x="217296" y="96138"/>
                  </a:lnTo>
                  <a:lnTo>
                    <a:pt x="225276" y="96470"/>
                  </a:lnTo>
                  <a:lnTo>
                    <a:pt x="232267" y="97456"/>
                  </a:lnTo>
                  <a:lnTo>
                    <a:pt x="238281" y="99085"/>
                  </a:lnTo>
                  <a:lnTo>
                    <a:pt x="243331" y="101345"/>
                  </a:lnTo>
                  <a:lnTo>
                    <a:pt x="249427" y="104648"/>
                  </a:lnTo>
                  <a:lnTo>
                    <a:pt x="252475" y="109093"/>
                  </a:lnTo>
                  <a:lnTo>
                    <a:pt x="252475" y="120014"/>
                  </a:lnTo>
                  <a:lnTo>
                    <a:pt x="217296" y="132969"/>
                  </a:lnTo>
                  <a:lnTo>
                    <a:pt x="254609" y="132969"/>
                  </a:lnTo>
                  <a:lnTo>
                    <a:pt x="260095" y="129539"/>
                  </a:lnTo>
                  <a:lnTo>
                    <a:pt x="264159" y="122808"/>
                  </a:lnTo>
                  <a:lnTo>
                    <a:pt x="264159" y="106299"/>
                  </a:lnTo>
                  <a:lnTo>
                    <a:pt x="260095" y="99568"/>
                  </a:lnTo>
                  <a:lnTo>
                    <a:pt x="254609" y="96138"/>
                  </a:lnTo>
                  <a:close/>
                </a:path>
                <a:path w="438784" h="144145">
                  <a:moveTo>
                    <a:pt x="348360" y="36449"/>
                  </a:moveTo>
                  <a:lnTo>
                    <a:pt x="312165" y="55117"/>
                  </a:lnTo>
                  <a:lnTo>
                    <a:pt x="312165" y="69723"/>
                  </a:lnTo>
                  <a:lnTo>
                    <a:pt x="314705" y="75564"/>
                  </a:lnTo>
                  <a:lnTo>
                    <a:pt x="320039" y="80391"/>
                  </a:lnTo>
                  <a:lnTo>
                    <a:pt x="325246" y="85217"/>
                  </a:lnTo>
                  <a:lnTo>
                    <a:pt x="332866" y="88011"/>
                  </a:lnTo>
                  <a:lnTo>
                    <a:pt x="342645" y="88900"/>
                  </a:lnTo>
                  <a:lnTo>
                    <a:pt x="342645" y="109347"/>
                  </a:lnTo>
                  <a:lnTo>
                    <a:pt x="299465" y="109855"/>
                  </a:lnTo>
                  <a:lnTo>
                    <a:pt x="300608" y="119506"/>
                  </a:lnTo>
                  <a:lnTo>
                    <a:pt x="328398" y="119364"/>
                  </a:lnTo>
                  <a:lnTo>
                    <a:pt x="353853" y="118935"/>
                  </a:lnTo>
                  <a:lnTo>
                    <a:pt x="376975" y="118221"/>
                  </a:lnTo>
                  <a:lnTo>
                    <a:pt x="397763" y="117220"/>
                  </a:lnTo>
                  <a:lnTo>
                    <a:pt x="397113" y="109093"/>
                  </a:lnTo>
                  <a:lnTo>
                    <a:pt x="353694" y="109093"/>
                  </a:lnTo>
                  <a:lnTo>
                    <a:pt x="353694" y="88773"/>
                  </a:lnTo>
                  <a:lnTo>
                    <a:pt x="363346" y="87883"/>
                  </a:lnTo>
                  <a:lnTo>
                    <a:pt x="370966" y="84962"/>
                  </a:lnTo>
                  <a:lnTo>
                    <a:pt x="377002" y="79629"/>
                  </a:lnTo>
                  <a:lnTo>
                    <a:pt x="340486" y="79629"/>
                  </a:lnTo>
                  <a:lnTo>
                    <a:pt x="334390" y="78105"/>
                  </a:lnTo>
                  <a:lnTo>
                    <a:pt x="329945" y="74930"/>
                  </a:lnTo>
                  <a:lnTo>
                    <a:pt x="325500" y="71881"/>
                  </a:lnTo>
                  <a:lnTo>
                    <a:pt x="323341" y="67818"/>
                  </a:lnTo>
                  <a:lnTo>
                    <a:pt x="323341" y="57785"/>
                  </a:lnTo>
                  <a:lnTo>
                    <a:pt x="325500" y="53721"/>
                  </a:lnTo>
                  <a:lnTo>
                    <a:pt x="329945" y="50546"/>
                  </a:lnTo>
                  <a:lnTo>
                    <a:pt x="334517" y="47498"/>
                  </a:lnTo>
                  <a:lnTo>
                    <a:pt x="340613" y="45847"/>
                  </a:lnTo>
                  <a:lnTo>
                    <a:pt x="377420" y="45847"/>
                  </a:lnTo>
                  <a:lnTo>
                    <a:pt x="374522" y="43687"/>
                  </a:lnTo>
                  <a:lnTo>
                    <a:pt x="369310" y="40520"/>
                  </a:lnTo>
                  <a:lnTo>
                    <a:pt x="363204" y="38258"/>
                  </a:lnTo>
                  <a:lnTo>
                    <a:pt x="356217" y="36901"/>
                  </a:lnTo>
                  <a:lnTo>
                    <a:pt x="348360" y="36449"/>
                  </a:lnTo>
                  <a:close/>
                </a:path>
                <a:path w="438784" h="144145">
                  <a:moveTo>
                    <a:pt x="397001" y="107695"/>
                  </a:moveTo>
                  <a:lnTo>
                    <a:pt x="387859" y="108146"/>
                  </a:lnTo>
                  <a:lnTo>
                    <a:pt x="377586" y="108537"/>
                  </a:lnTo>
                  <a:lnTo>
                    <a:pt x="353694" y="109093"/>
                  </a:lnTo>
                  <a:lnTo>
                    <a:pt x="397113" y="109093"/>
                  </a:lnTo>
                  <a:lnTo>
                    <a:pt x="397001" y="107695"/>
                  </a:lnTo>
                  <a:close/>
                </a:path>
                <a:path w="438784" h="144145">
                  <a:moveTo>
                    <a:pt x="377420" y="45847"/>
                  </a:moveTo>
                  <a:lnTo>
                    <a:pt x="355980" y="45847"/>
                  </a:lnTo>
                  <a:lnTo>
                    <a:pt x="361950" y="47498"/>
                  </a:lnTo>
                  <a:lnTo>
                    <a:pt x="370966" y="53721"/>
                  </a:lnTo>
                  <a:lnTo>
                    <a:pt x="373125" y="57785"/>
                  </a:lnTo>
                  <a:lnTo>
                    <a:pt x="373125" y="67818"/>
                  </a:lnTo>
                  <a:lnTo>
                    <a:pt x="370966" y="71881"/>
                  </a:lnTo>
                  <a:lnTo>
                    <a:pt x="366521" y="74930"/>
                  </a:lnTo>
                  <a:lnTo>
                    <a:pt x="362076" y="78105"/>
                  </a:lnTo>
                  <a:lnTo>
                    <a:pt x="355980" y="79629"/>
                  </a:lnTo>
                  <a:lnTo>
                    <a:pt x="377002" y="79629"/>
                  </a:lnTo>
                  <a:lnTo>
                    <a:pt x="381634" y="75437"/>
                  </a:lnTo>
                  <a:lnTo>
                    <a:pt x="384301" y="69342"/>
                  </a:lnTo>
                  <a:lnTo>
                    <a:pt x="384301" y="54610"/>
                  </a:lnTo>
                  <a:lnTo>
                    <a:pt x="381000" y="48513"/>
                  </a:lnTo>
                  <a:lnTo>
                    <a:pt x="377420" y="45847"/>
                  </a:lnTo>
                  <a:close/>
                </a:path>
                <a:path w="438784" h="144145">
                  <a:moveTo>
                    <a:pt x="73151" y="12826"/>
                  </a:moveTo>
                  <a:lnTo>
                    <a:pt x="6095" y="12826"/>
                  </a:lnTo>
                  <a:lnTo>
                    <a:pt x="6095" y="22733"/>
                  </a:lnTo>
                  <a:lnTo>
                    <a:pt x="61340" y="22733"/>
                  </a:lnTo>
                  <a:lnTo>
                    <a:pt x="58888" y="35802"/>
                  </a:lnTo>
                  <a:lnTo>
                    <a:pt x="40385" y="70485"/>
                  </a:lnTo>
                  <a:lnTo>
                    <a:pt x="11025" y="95327"/>
                  </a:lnTo>
                  <a:lnTo>
                    <a:pt x="0" y="100711"/>
                  </a:lnTo>
                  <a:lnTo>
                    <a:pt x="8635" y="109600"/>
                  </a:lnTo>
                  <a:lnTo>
                    <a:pt x="36254" y="90193"/>
                  </a:lnTo>
                  <a:lnTo>
                    <a:pt x="56229" y="67595"/>
                  </a:lnTo>
                  <a:lnTo>
                    <a:pt x="68536" y="41806"/>
                  </a:lnTo>
                  <a:lnTo>
                    <a:pt x="73151" y="12826"/>
                  </a:lnTo>
                  <a:close/>
                </a:path>
                <a:path w="438784" h="144145">
                  <a:moveTo>
                    <a:pt x="196850" y="4952"/>
                  </a:moveTo>
                  <a:lnTo>
                    <a:pt x="186181" y="4952"/>
                  </a:lnTo>
                  <a:lnTo>
                    <a:pt x="186181" y="19938"/>
                  </a:lnTo>
                  <a:lnTo>
                    <a:pt x="185517" y="27487"/>
                  </a:lnTo>
                  <a:lnTo>
                    <a:pt x="163829" y="61753"/>
                  </a:lnTo>
                  <a:lnTo>
                    <a:pt x="149351" y="70993"/>
                  </a:lnTo>
                  <a:lnTo>
                    <a:pt x="157479" y="78739"/>
                  </a:lnTo>
                  <a:lnTo>
                    <a:pt x="189102" y="48767"/>
                  </a:lnTo>
                  <a:lnTo>
                    <a:pt x="191769" y="42545"/>
                  </a:lnTo>
                  <a:lnTo>
                    <a:pt x="203927" y="42545"/>
                  </a:lnTo>
                  <a:lnTo>
                    <a:pt x="202743" y="40852"/>
                  </a:lnTo>
                  <a:lnTo>
                    <a:pt x="199453" y="34051"/>
                  </a:lnTo>
                  <a:lnTo>
                    <a:pt x="197496" y="27084"/>
                  </a:lnTo>
                  <a:lnTo>
                    <a:pt x="196850" y="19938"/>
                  </a:lnTo>
                  <a:lnTo>
                    <a:pt x="196850" y="4952"/>
                  </a:lnTo>
                  <a:close/>
                </a:path>
                <a:path w="438784" h="144145">
                  <a:moveTo>
                    <a:pt x="203927" y="42545"/>
                  </a:moveTo>
                  <a:lnTo>
                    <a:pt x="191769" y="42545"/>
                  </a:lnTo>
                  <a:lnTo>
                    <a:pt x="194309" y="47878"/>
                  </a:lnTo>
                  <a:lnTo>
                    <a:pt x="225425" y="75056"/>
                  </a:lnTo>
                  <a:lnTo>
                    <a:pt x="232790" y="66929"/>
                  </a:lnTo>
                  <a:lnTo>
                    <a:pt x="225643" y="63357"/>
                  </a:lnTo>
                  <a:lnTo>
                    <a:pt x="219043" y="58927"/>
                  </a:lnTo>
                  <a:lnTo>
                    <a:pt x="212967" y="53641"/>
                  </a:lnTo>
                  <a:lnTo>
                    <a:pt x="207390" y="47498"/>
                  </a:lnTo>
                  <a:lnTo>
                    <a:pt x="203927" y="42545"/>
                  </a:lnTo>
                  <a:close/>
                </a:path>
                <a:path w="438784" h="144145">
                  <a:moveTo>
                    <a:pt x="391032" y="19430"/>
                  </a:moveTo>
                  <a:lnTo>
                    <a:pt x="305307" y="19430"/>
                  </a:lnTo>
                  <a:lnTo>
                    <a:pt x="305307" y="29337"/>
                  </a:lnTo>
                  <a:lnTo>
                    <a:pt x="391032" y="29337"/>
                  </a:lnTo>
                  <a:lnTo>
                    <a:pt x="391032" y="19430"/>
                  </a:lnTo>
                  <a:close/>
                </a:path>
                <a:path w="438784" h="144145">
                  <a:moveTo>
                    <a:pt x="353694" y="635"/>
                  </a:moveTo>
                  <a:lnTo>
                    <a:pt x="342772" y="635"/>
                  </a:lnTo>
                  <a:lnTo>
                    <a:pt x="342772" y="19430"/>
                  </a:lnTo>
                  <a:lnTo>
                    <a:pt x="353694" y="19430"/>
                  </a:lnTo>
                  <a:lnTo>
                    <a:pt x="353694" y="635"/>
                  </a:lnTo>
                  <a:close/>
                </a:path>
                <a:path w="438784" h="144145">
                  <a:moveTo>
                    <a:pt x="416559" y="0"/>
                  </a:moveTo>
                  <a:lnTo>
                    <a:pt x="405510" y="0"/>
                  </a:lnTo>
                  <a:lnTo>
                    <a:pt x="405510" y="143637"/>
                  </a:lnTo>
                  <a:lnTo>
                    <a:pt x="416559" y="143637"/>
                  </a:lnTo>
                  <a:lnTo>
                    <a:pt x="416559" y="73913"/>
                  </a:lnTo>
                  <a:lnTo>
                    <a:pt x="438657" y="73913"/>
                  </a:lnTo>
                  <a:lnTo>
                    <a:pt x="438657" y="64008"/>
                  </a:lnTo>
                  <a:lnTo>
                    <a:pt x="416559" y="64008"/>
                  </a:lnTo>
                  <a:lnTo>
                    <a:pt x="416559" y="0"/>
                  </a:lnTo>
                  <a:close/>
                </a:path>
                <a:path w="438784" h="144145">
                  <a:moveTo>
                    <a:pt x="261619" y="0"/>
                  </a:moveTo>
                  <a:lnTo>
                    <a:pt x="250570" y="0"/>
                  </a:lnTo>
                  <a:lnTo>
                    <a:pt x="250570" y="82804"/>
                  </a:lnTo>
                  <a:lnTo>
                    <a:pt x="261619" y="82804"/>
                  </a:lnTo>
                  <a:lnTo>
                    <a:pt x="261619" y="49402"/>
                  </a:lnTo>
                  <a:lnTo>
                    <a:pt x="283336" y="49402"/>
                  </a:lnTo>
                  <a:lnTo>
                    <a:pt x="283336" y="39370"/>
                  </a:lnTo>
                  <a:lnTo>
                    <a:pt x="261619" y="39370"/>
                  </a:lnTo>
                  <a:lnTo>
                    <a:pt x="261619" y="0"/>
                  </a:lnTo>
                  <a:close/>
                </a:path>
                <a:path w="438784" h="144145">
                  <a:moveTo>
                    <a:pt x="108584" y="0"/>
                  </a:moveTo>
                  <a:lnTo>
                    <a:pt x="97408" y="0"/>
                  </a:lnTo>
                  <a:lnTo>
                    <a:pt x="97408" y="143637"/>
                  </a:lnTo>
                  <a:lnTo>
                    <a:pt x="108584" y="143637"/>
                  </a:lnTo>
                  <a:lnTo>
                    <a:pt x="108584" y="69087"/>
                  </a:lnTo>
                  <a:lnTo>
                    <a:pt x="134238" y="69087"/>
                  </a:lnTo>
                  <a:lnTo>
                    <a:pt x="134238" y="59182"/>
                  </a:lnTo>
                  <a:lnTo>
                    <a:pt x="108584" y="59182"/>
                  </a:lnTo>
                  <a:lnTo>
                    <a:pt x="1085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16317" y="4457572"/>
              <a:ext cx="116204" cy="140335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817738" y="4457572"/>
              <a:ext cx="733425" cy="144145"/>
            </a:xfrm>
            <a:custGeom>
              <a:avLst/>
              <a:gdLst/>
              <a:ahLst/>
              <a:cxnLst/>
              <a:rect l="l" t="t" r="r" b="b"/>
              <a:pathLst>
                <a:path w="733425" h="144145">
                  <a:moveTo>
                    <a:pt x="274827" y="110870"/>
                  </a:moveTo>
                  <a:lnTo>
                    <a:pt x="141604" y="110870"/>
                  </a:lnTo>
                  <a:lnTo>
                    <a:pt x="141604" y="120776"/>
                  </a:lnTo>
                  <a:lnTo>
                    <a:pt x="274827" y="120776"/>
                  </a:lnTo>
                  <a:lnTo>
                    <a:pt x="274827" y="110870"/>
                  </a:lnTo>
                  <a:close/>
                </a:path>
                <a:path w="733425" h="144145">
                  <a:moveTo>
                    <a:pt x="633476" y="91693"/>
                  </a:moveTo>
                  <a:lnTo>
                    <a:pt x="622172" y="91693"/>
                  </a:lnTo>
                  <a:lnTo>
                    <a:pt x="622172" y="138811"/>
                  </a:lnTo>
                  <a:lnTo>
                    <a:pt x="715899" y="138811"/>
                  </a:lnTo>
                  <a:lnTo>
                    <a:pt x="715899" y="128905"/>
                  </a:lnTo>
                  <a:lnTo>
                    <a:pt x="633476" y="128905"/>
                  </a:lnTo>
                  <a:lnTo>
                    <a:pt x="633476" y="91693"/>
                  </a:lnTo>
                  <a:close/>
                </a:path>
                <a:path w="733425" h="144145">
                  <a:moveTo>
                    <a:pt x="711453" y="0"/>
                  </a:moveTo>
                  <a:lnTo>
                    <a:pt x="700277" y="0"/>
                  </a:lnTo>
                  <a:lnTo>
                    <a:pt x="700277" y="104775"/>
                  </a:lnTo>
                  <a:lnTo>
                    <a:pt x="711453" y="104775"/>
                  </a:lnTo>
                  <a:lnTo>
                    <a:pt x="711453" y="56134"/>
                  </a:lnTo>
                  <a:lnTo>
                    <a:pt x="733043" y="56134"/>
                  </a:lnTo>
                  <a:lnTo>
                    <a:pt x="733043" y="45974"/>
                  </a:lnTo>
                  <a:lnTo>
                    <a:pt x="711453" y="45974"/>
                  </a:lnTo>
                  <a:lnTo>
                    <a:pt x="711453" y="0"/>
                  </a:lnTo>
                  <a:close/>
                </a:path>
                <a:path w="733425" h="144145">
                  <a:moveTo>
                    <a:pt x="641350" y="5969"/>
                  </a:moveTo>
                  <a:lnTo>
                    <a:pt x="606674" y="27432"/>
                  </a:lnTo>
                  <a:lnTo>
                    <a:pt x="604011" y="41910"/>
                  </a:lnTo>
                  <a:lnTo>
                    <a:pt x="604678" y="49551"/>
                  </a:lnTo>
                  <a:lnTo>
                    <a:pt x="633682" y="77483"/>
                  </a:lnTo>
                  <a:lnTo>
                    <a:pt x="641350" y="78105"/>
                  </a:lnTo>
                  <a:lnTo>
                    <a:pt x="649015" y="77464"/>
                  </a:lnTo>
                  <a:lnTo>
                    <a:pt x="656002" y="75549"/>
                  </a:lnTo>
                  <a:lnTo>
                    <a:pt x="662299" y="72372"/>
                  </a:lnTo>
                  <a:lnTo>
                    <a:pt x="667251" y="68452"/>
                  </a:lnTo>
                  <a:lnTo>
                    <a:pt x="633476" y="68452"/>
                  </a:lnTo>
                  <a:lnTo>
                    <a:pt x="626999" y="66039"/>
                  </a:lnTo>
                  <a:lnTo>
                    <a:pt x="622172" y="61213"/>
                  </a:lnTo>
                  <a:lnTo>
                    <a:pt x="617219" y="56387"/>
                  </a:lnTo>
                  <a:lnTo>
                    <a:pt x="614806" y="50037"/>
                  </a:lnTo>
                  <a:lnTo>
                    <a:pt x="614806" y="33909"/>
                  </a:lnTo>
                  <a:lnTo>
                    <a:pt x="617236" y="27416"/>
                  </a:lnTo>
                  <a:lnTo>
                    <a:pt x="622172" y="22605"/>
                  </a:lnTo>
                  <a:lnTo>
                    <a:pt x="627126" y="17907"/>
                  </a:lnTo>
                  <a:lnTo>
                    <a:pt x="633476" y="15494"/>
                  </a:lnTo>
                  <a:lnTo>
                    <a:pt x="667366" y="15494"/>
                  </a:lnTo>
                  <a:lnTo>
                    <a:pt x="662352" y="11594"/>
                  </a:lnTo>
                  <a:lnTo>
                    <a:pt x="655959" y="8445"/>
                  </a:lnTo>
                  <a:lnTo>
                    <a:pt x="648993" y="6588"/>
                  </a:lnTo>
                  <a:lnTo>
                    <a:pt x="641350" y="5969"/>
                  </a:lnTo>
                  <a:close/>
                </a:path>
                <a:path w="733425" h="144145">
                  <a:moveTo>
                    <a:pt x="667366" y="15494"/>
                  </a:moveTo>
                  <a:lnTo>
                    <a:pt x="649224" y="15494"/>
                  </a:lnTo>
                  <a:lnTo>
                    <a:pt x="655574" y="17907"/>
                  </a:lnTo>
                  <a:lnTo>
                    <a:pt x="660526" y="22605"/>
                  </a:lnTo>
                  <a:lnTo>
                    <a:pt x="665479" y="27432"/>
                  </a:lnTo>
                  <a:lnTo>
                    <a:pt x="667892" y="33909"/>
                  </a:lnTo>
                  <a:lnTo>
                    <a:pt x="667892" y="50037"/>
                  </a:lnTo>
                  <a:lnTo>
                    <a:pt x="665479" y="56387"/>
                  </a:lnTo>
                  <a:lnTo>
                    <a:pt x="655574" y="66039"/>
                  </a:lnTo>
                  <a:lnTo>
                    <a:pt x="649224" y="68452"/>
                  </a:lnTo>
                  <a:lnTo>
                    <a:pt x="667251" y="68452"/>
                  </a:lnTo>
                  <a:lnTo>
                    <a:pt x="678560" y="41910"/>
                  </a:lnTo>
                  <a:lnTo>
                    <a:pt x="677896" y="34290"/>
                  </a:lnTo>
                  <a:lnTo>
                    <a:pt x="675901" y="27416"/>
                  </a:lnTo>
                  <a:lnTo>
                    <a:pt x="672613" y="21336"/>
                  </a:lnTo>
                  <a:lnTo>
                    <a:pt x="668019" y="16001"/>
                  </a:lnTo>
                  <a:lnTo>
                    <a:pt x="667366" y="15494"/>
                  </a:lnTo>
                  <a:close/>
                </a:path>
                <a:path w="733425" h="144145">
                  <a:moveTo>
                    <a:pt x="29209" y="91439"/>
                  </a:moveTo>
                  <a:lnTo>
                    <a:pt x="18033" y="91439"/>
                  </a:lnTo>
                  <a:lnTo>
                    <a:pt x="18033" y="138049"/>
                  </a:lnTo>
                  <a:lnTo>
                    <a:pt x="112394" y="138049"/>
                  </a:lnTo>
                  <a:lnTo>
                    <a:pt x="112394" y="128016"/>
                  </a:lnTo>
                  <a:lnTo>
                    <a:pt x="29209" y="128016"/>
                  </a:lnTo>
                  <a:lnTo>
                    <a:pt x="29209" y="91439"/>
                  </a:lnTo>
                  <a:close/>
                </a:path>
                <a:path w="733425" h="144145">
                  <a:moveTo>
                    <a:pt x="108584" y="0"/>
                  </a:moveTo>
                  <a:lnTo>
                    <a:pt x="97408" y="0"/>
                  </a:lnTo>
                  <a:lnTo>
                    <a:pt x="97408" y="104901"/>
                  </a:lnTo>
                  <a:lnTo>
                    <a:pt x="108584" y="104901"/>
                  </a:lnTo>
                  <a:lnTo>
                    <a:pt x="108584" y="0"/>
                  </a:lnTo>
                  <a:close/>
                </a:path>
                <a:path w="733425" h="144145">
                  <a:moveTo>
                    <a:pt x="37718" y="5587"/>
                  </a:moveTo>
                  <a:lnTo>
                    <a:pt x="2682" y="27241"/>
                  </a:lnTo>
                  <a:lnTo>
                    <a:pt x="0" y="41910"/>
                  </a:lnTo>
                  <a:lnTo>
                    <a:pt x="668" y="49625"/>
                  </a:lnTo>
                  <a:lnTo>
                    <a:pt x="29975" y="77735"/>
                  </a:lnTo>
                  <a:lnTo>
                    <a:pt x="37718" y="78358"/>
                  </a:lnTo>
                  <a:lnTo>
                    <a:pt x="45388" y="77735"/>
                  </a:lnTo>
                  <a:lnTo>
                    <a:pt x="52403" y="75850"/>
                  </a:lnTo>
                  <a:lnTo>
                    <a:pt x="58775" y="72679"/>
                  </a:lnTo>
                  <a:lnTo>
                    <a:pt x="64190" y="68452"/>
                  </a:lnTo>
                  <a:lnTo>
                    <a:pt x="29717" y="68452"/>
                  </a:lnTo>
                  <a:lnTo>
                    <a:pt x="23367" y="66039"/>
                  </a:lnTo>
                  <a:lnTo>
                    <a:pt x="18541" y="61213"/>
                  </a:lnTo>
                  <a:lnTo>
                    <a:pt x="13588" y="56387"/>
                  </a:lnTo>
                  <a:lnTo>
                    <a:pt x="11175" y="50037"/>
                  </a:lnTo>
                  <a:lnTo>
                    <a:pt x="11175" y="33909"/>
                  </a:lnTo>
                  <a:lnTo>
                    <a:pt x="13588" y="27432"/>
                  </a:lnTo>
                  <a:lnTo>
                    <a:pt x="18541" y="22605"/>
                  </a:lnTo>
                  <a:lnTo>
                    <a:pt x="23494" y="17907"/>
                  </a:lnTo>
                  <a:lnTo>
                    <a:pt x="29844" y="15494"/>
                  </a:lnTo>
                  <a:lnTo>
                    <a:pt x="64352" y="15494"/>
                  </a:lnTo>
                  <a:lnTo>
                    <a:pt x="58828" y="11213"/>
                  </a:lnTo>
                  <a:lnTo>
                    <a:pt x="52450" y="8080"/>
                  </a:lnTo>
                  <a:lnTo>
                    <a:pt x="45406" y="6209"/>
                  </a:lnTo>
                  <a:lnTo>
                    <a:pt x="37718" y="5587"/>
                  </a:lnTo>
                  <a:close/>
                </a:path>
                <a:path w="733425" h="144145">
                  <a:moveTo>
                    <a:pt x="64352" y="15494"/>
                  </a:moveTo>
                  <a:lnTo>
                    <a:pt x="45592" y="15494"/>
                  </a:lnTo>
                  <a:lnTo>
                    <a:pt x="51942" y="17907"/>
                  </a:lnTo>
                  <a:lnTo>
                    <a:pt x="56895" y="22605"/>
                  </a:lnTo>
                  <a:lnTo>
                    <a:pt x="61721" y="27432"/>
                  </a:lnTo>
                  <a:lnTo>
                    <a:pt x="64261" y="33909"/>
                  </a:lnTo>
                  <a:lnTo>
                    <a:pt x="64261" y="50037"/>
                  </a:lnTo>
                  <a:lnTo>
                    <a:pt x="61721" y="56387"/>
                  </a:lnTo>
                  <a:lnTo>
                    <a:pt x="56895" y="61213"/>
                  </a:lnTo>
                  <a:lnTo>
                    <a:pt x="51942" y="66039"/>
                  </a:lnTo>
                  <a:lnTo>
                    <a:pt x="45592" y="68452"/>
                  </a:lnTo>
                  <a:lnTo>
                    <a:pt x="64190" y="68452"/>
                  </a:lnTo>
                  <a:lnTo>
                    <a:pt x="75183" y="41910"/>
                  </a:lnTo>
                  <a:lnTo>
                    <a:pt x="74517" y="34194"/>
                  </a:lnTo>
                  <a:lnTo>
                    <a:pt x="72517" y="27241"/>
                  </a:lnTo>
                  <a:lnTo>
                    <a:pt x="69183" y="21050"/>
                  </a:lnTo>
                  <a:lnTo>
                    <a:pt x="64515" y="15621"/>
                  </a:lnTo>
                  <a:lnTo>
                    <a:pt x="64352" y="15494"/>
                  </a:lnTo>
                  <a:close/>
                </a:path>
                <a:path w="733425" h="144145">
                  <a:moveTo>
                    <a:pt x="579627" y="112141"/>
                  </a:moveTo>
                  <a:lnTo>
                    <a:pt x="446404" y="112141"/>
                  </a:lnTo>
                  <a:lnTo>
                    <a:pt x="446404" y="122047"/>
                  </a:lnTo>
                  <a:lnTo>
                    <a:pt x="579627" y="122047"/>
                  </a:lnTo>
                  <a:lnTo>
                    <a:pt x="579627" y="112141"/>
                  </a:lnTo>
                  <a:close/>
                </a:path>
                <a:path w="733425" h="144145">
                  <a:moveTo>
                    <a:pt x="518667" y="81280"/>
                  </a:moveTo>
                  <a:lnTo>
                    <a:pt x="507364" y="81280"/>
                  </a:lnTo>
                  <a:lnTo>
                    <a:pt x="507364" y="112141"/>
                  </a:lnTo>
                  <a:lnTo>
                    <a:pt x="518667" y="112141"/>
                  </a:lnTo>
                  <a:lnTo>
                    <a:pt x="518667" y="81280"/>
                  </a:lnTo>
                  <a:close/>
                </a:path>
                <a:path w="733425" h="144145">
                  <a:moveTo>
                    <a:pt x="479043" y="12446"/>
                  </a:moveTo>
                  <a:lnTo>
                    <a:pt x="467867" y="12446"/>
                  </a:lnTo>
                  <a:lnTo>
                    <a:pt x="467867" y="81280"/>
                  </a:lnTo>
                  <a:lnTo>
                    <a:pt x="557910" y="81280"/>
                  </a:lnTo>
                  <a:lnTo>
                    <a:pt x="557910" y="71247"/>
                  </a:lnTo>
                  <a:lnTo>
                    <a:pt x="479043" y="71247"/>
                  </a:lnTo>
                  <a:lnTo>
                    <a:pt x="479043" y="47244"/>
                  </a:lnTo>
                  <a:lnTo>
                    <a:pt x="557910" y="47244"/>
                  </a:lnTo>
                  <a:lnTo>
                    <a:pt x="557910" y="37211"/>
                  </a:lnTo>
                  <a:lnTo>
                    <a:pt x="479043" y="37211"/>
                  </a:lnTo>
                  <a:lnTo>
                    <a:pt x="479043" y="12446"/>
                  </a:lnTo>
                  <a:close/>
                </a:path>
                <a:path w="733425" h="144145">
                  <a:moveTo>
                    <a:pt x="557910" y="47244"/>
                  </a:moveTo>
                  <a:lnTo>
                    <a:pt x="546988" y="47244"/>
                  </a:lnTo>
                  <a:lnTo>
                    <a:pt x="546988" y="71247"/>
                  </a:lnTo>
                  <a:lnTo>
                    <a:pt x="557910" y="71247"/>
                  </a:lnTo>
                  <a:lnTo>
                    <a:pt x="557910" y="47244"/>
                  </a:lnTo>
                  <a:close/>
                </a:path>
                <a:path w="733425" h="144145">
                  <a:moveTo>
                    <a:pt x="557910" y="12446"/>
                  </a:moveTo>
                  <a:lnTo>
                    <a:pt x="546988" y="12446"/>
                  </a:lnTo>
                  <a:lnTo>
                    <a:pt x="546988" y="37211"/>
                  </a:lnTo>
                  <a:lnTo>
                    <a:pt x="557910" y="37211"/>
                  </a:lnTo>
                  <a:lnTo>
                    <a:pt x="557910" y="12446"/>
                  </a:lnTo>
                  <a:close/>
                </a:path>
                <a:path w="733425" h="144145">
                  <a:moveTo>
                    <a:pt x="262508" y="71500"/>
                  </a:moveTo>
                  <a:lnTo>
                    <a:pt x="153924" y="71500"/>
                  </a:lnTo>
                  <a:lnTo>
                    <a:pt x="153924" y="81280"/>
                  </a:lnTo>
                  <a:lnTo>
                    <a:pt x="262508" y="81280"/>
                  </a:lnTo>
                  <a:lnTo>
                    <a:pt x="262508" y="71500"/>
                  </a:lnTo>
                  <a:close/>
                </a:path>
                <a:path w="733425" h="144145">
                  <a:moveTo>
                    <a:pt x="187070" y="31114"/>
                  </a:moveTo>
                  <a:lnTo>
                    <a:pt x="176021" y="31114"/>
                  </a:lnTo>
                  <a:lnTo>
                    <a:pt x="177800" y="71500"/>
                  </a:lnTo>
                  <a:lnTo>
                    <a:pt x="188849" y="71500"/>
                  </a:lnTo>
                  <a:lnTo>
                    <a:pt x="187070" y="31114"/>
                  </a:lnTo>
                  <a:close/>
                </a:path>
                <a:path w="733425" h="144145">
                  <a:moveTo>
                    <a:pt x="240410" y="31114"/>
                  </a:moveTo>
                  <a:lnTo>
                    <a:pt x="229488" y="31114"/>
                  </a:lnTo>
                  <a:lnTo>
                    <a:pt x="227329" y="71500"/>
                  </a:lnTo>
                  <a:lnTo>
                    <a:pt x="238251" y="71500"/>
                  </a:lnTo>
                  <a:lnTo>
                    <a:pt x="240410" y="31114"/>
                  </a:lnTo>
                  <a:close/>
                </a:path>
                <a:path w="733425" h="144145">
                  <a:moveTo>
                    <a:pt x="260730" y="13715"/>
                  </a:moveTo>
                  <a:lnTo>
                    <a:pt x="155701" y="13715"/>
                  </a:lnTo>
                  <a:lnTo>
                    <a:pt x="155701" y="23622"/>
                  </a:lnTo>
                  <a:lnTo>
                    <a:pt x="260730" y="23622"/>
                  </a:lnTo>
                  <a:lnTo>
                    <a:pt x="260730" y="13715"/>
                  </a:lnTo>
                  <a:close/>
                </a:path>
                <a:path w="733425" h="144145">
                  <a:moveTo>
                    <a:pt x="367029" y="12953"/>
                  </a:moveTo>
                  <a:lnTo>
                    <a:pt x="303656" y="12953"/>
                  </a:lnTo>
                  <a:lnTo>
                    <a:pt x="303656" y="22860"/>
                  </a:lnTo>
                  <a:lnTo>
                    <a:pt x="355980" y="22860"/>
                  </a:lnTo>
                  <a:lnTo>
                    <a:pt x="355980" y="54737"/>
                  </a:lnTo>
                  <a:lnTo>
                    <a:pt x="303656" y="54737"/>
                  </a:lnTo>
                  <a:lnTo>
                    <a:pt x="303656" y="111251"/>
                  </a:lnTo>
                  <a:lnTo>
                    <a:pt x="330682" y="111059"/>
                  </a:lnTo>
                  <a:lnTo>
                    <a:pt x="352885" y="110474"/>
                  </a:lnTo>
                  <a:lnTo>
                    <a:pt x="370254" y="109483"/>
                  </a:lnTo>
                  <a:lnTo>
                    <a:pt x="382777" y="108076"/>
                  </a:lnTo>
                  <a:lnTo>
                    <a:pt x="381684" y="101600"/>
                  </a:lnTo>
                  <a:lnTo>
                    <a:pt x="314832" y="101600"/>
                  </a:lnTo>
                  <a:lnTo>
                    <a:pt x="314832" y="64515"/>
                  </a:lnTo>
                  <a:lnTo>
                    <a:pt x="367029" y="64515"/>
                  </a:lnTo>
                  <a:lnTo>
                    <a:pt x="367029" y="12953"/>
                  </a:lnTo>
                  <a:close/>
                </a:path>
                <a:path w="733425" h="144145">
                  <a:moveTo>
                    <a:pt x="381126" y="98298"/>
                  </a:moveTo>
                  <a:lnTo>
                    <a:pt x="371268" y="99724"/>
                  </a:lnTo>
                  <a:lnTo>
                    <a:pt x="356933" y="100758"/>
                  </a:lnTo>
                  <a:lnTo>
                    <a:pt x="338121" y="101387"/>
                  </a:lnTo>
                  <a:lnTo>
                    <a:pt x="314832" y="101600"/>
                  </a:lnTo>
                  <a:lnTo>
                    <a:pt x="381684" y="101600"/>
                  </a:lnTo>
                  <a:lnTo>
                    <a:pt x="381126" y="98298"/>
                  </a:lnTo>
                  <a:close/>
                </a:path>
                <a:path w="733425" h="144145">
                  <a:moveTo>
                    <a:pt x="405764" y="0"/>
                  </a:moveTo>
                  <a:lnTo>
                    <a:pt x="394588" y="0"/>
                  </a:lnTo>
                  <a:lnTo>
                    <a:pt x="394588" y="143637"/>
                  </a:lnTo>
                  <a:lnTo>
                    <a:pt x="405764" y="143637"/>
                  </a:lnTo>
                  <a:lnTo>
                    <a:pt x="405764" y="70612"/>
                  </a:lnTo>
                  <a:lnTo>
                    <a:pt x="430529" y="70612"/>
                  </a:lnTo>
                  <a:lnTo>
                    <a:pt x="430529" y="60578"/>
                  </a:lnTo>
                  <a:lnTo>
                    <a:pt x="405764" y="60578"/>
                  </a:lnTo>
                  <a:lnTo>
                    <a:pt x="405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61070" y="4478273"/>
              <a:ext cx="99313" cy="134366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357376" y="4455286"/>
              <a:ext cx="8392795" cy="2561590"/>
            </a:xfrm>
            <a:custGeom>
              <a:avLst/>
              <a:gdLst/>
              <a:ahLst/>
              <a:cxnLst/>
              <a:rect l="l" t="t" r="r" b="b"/>
              <a:pathLst>
                <a:path w="8392795" h="2561590">
                  <a:moveTo>
                    <a:pt x="139065" y="1566799"/>
                  </a:moveTo>
                  <a:lnTo>
                    <a:pt x="98069" y="1553337"/>
                  </a:lnTo>
                  <a:lnTo>
                    <a:pt x="95859" y="1552003"/>
                  </a:lnTo>
                  <a:lnTo>
                    <a:pt x="90258" y="1547406"/>
                  </a:lnTo>
                  <a:lnTo>
                    <a:pt x="86042" y="1542478"/>
                  </a:lnTo>
                  <a:lnTo>
                    <a:pt x="83185" y="1537208"/>
                  </a:lnTo>
                  <a:lnTo>
                    <a:pt x="128143" y="1537208"/>
                  </a:lnTo>
                  <a:lnTo>
                    <a:pt x="128143" y="1520317"/>
                  </a:lnTo>
                  <a:lnTo>
                    <a:pt x="15748" y="1520317"/>
                  </a:lnTo>
                  <a:lnTo>
                    <a:pt x="15748" y="1537208"/>
                  </a:lnTo>
                  <a:lnTo>
                    <a:pt x="60198" y="1537208"/>
                  </a:lnTo>
                  <a:lnTo>
                    <a:pt x="57099" y="1542834"/>
                  </a:lnTo>
                  <a:lnTo>
                    <a:pt x="22479" y="1564170"/>
                  </a:lnTo>
                  <a:lnTo>
                    <a:pt x="3683" y="1567307"/>
                  </a:lnTo>
                  <a:lnTo>
                    <a:pt x="16002" y="1582801"/>
                  </a:lnTo>
                  <a:lnTo>
                    <a:pt x="56032" y="1566786"/>
                  </a:lnTo>
                  <a:lnTo>
                    <a:pt x="71501" y="1553337"/>
                  </a:lnTo>
                  <a:lnTo>
                    <a:pt x="82524" y="1563395"/>
                  </a:lnTo>
                  <a:lnTo>
                    <a:pt x="95605" y="1571612"/>
                  </a:lnTo>
                  <a:lnTo>
                    <a:pt x="110769" y="1578013"/>
                  </a:lnTo>
                  <a:lnTo>
                    <a:pt x="128016" y="1582547"/>
                  </a:lnTo>
                  <a:lnTo>
                    <a:pt x="139065" y="1566799"/>
                  </a:lnTo>
                  <a:close/>
                </a:path>
                <a:path w="8392795" h="2561590">
                  <a:moveTo>
                    <a:pt x="143764" y="1592707"/>
                  </a:moveTo>
                  <a:lnTo>
                    <a:pt x="0" y="1592707"/>
                  </a:lnTo>
                  <a:lnTo>
                    <a:pt x="0" y="1609598"/>
                  </a:lnTo>
                  <a:lnTo>
                    <a:pt x="61722" y="1609598"/>
                  </a:lnTo>
                  <a:lnTo>
                    <a:pt x="61722" y="1669542"/>
                  </a:lnTo>
                  <a:lnTo>
                    <a:pt x="81915" y="1669542"/>
                  </a:lnTo>
                  <a:lnTo>
                    <a:pt x="81915" y="1609598"/>
                  </a:lnTo>
                  <a:lnTo>
                    <a:pt x="143764" y="1609598"/>
                  </a:lnTo>
                  <a:lnTo>
                    <a:pt x="143764" y="1592707"/>
                  </a:lnTo>
                  <a:close/>
                </a:path>
                <a:path w="8392795" h="2561590">
                  <a:moveTo>
                    <a:pt x="308356" y="1631569"/>
                  </a:moveTo>
                  <a:lnTo>
                    <a:pt x="272288" y="1631569"/>
                  </a:lnTo>
                  <a:lnTo>
                    <a:pt x="272288" y="1603375"/>
                  </a:lnTo>
                  <a:lnTo>
                    <a:pt x="272288" y="1595882"/>
                  </a:lnTo>
                  <a:lnTo>
                    <a:pt x="279946" y="1589671"/>
                  </a:lnTo>
                  <a:lnTo>
                    <a:pt x="281012" y="1588262"/>
                  </a:lnTo>
                  <a:lnTo>
                    <a:pt x="285419" y="1582445"/>
                  </a:lnTo>
                  <a:lnTo>
                    <a:pt x="288709" y="1574190"/>
                  </a:lnTo>
                  <a:lnTo>
                    <a:pt x="289801" y="1564894"/>
                  </a:lnTo>
                  <a:lnTo>
                    <a:pt x="288861" y="1556143"/>
                  </a:lnTo>
                  <a:lnTo>
                    <a:pt x="269240" y="1532547"/>
                  </a:lnTo>
                  <a:lnTo>
                    <a:pt x="269240" y="1557782"/>
                  </a:lnTo>
                  <a:lnTo>
                    <a:pt x="269240" y="1572133"/>
                  </a:lnTo>
                  <a:lnTo>
                    <a:pt x="266319" y="1577721"/>
                  </a:lnTo>
                  <a:lnTo>
                    <a:pt x="260477" y="1581912"/>
                  </a:lnTo>
                  <a:lnTo>
                    <a:pt x="254508" y="1586103"/>
                  </a:lnTo>
                  <a:lnTo>
                    <a:pt x="252476" y="1586661"/>
                  </a:lnTo>
                  <a:lnTo>
                    <a:pt x="252476" y="1603375"/>
                  </a:lnTo>
                  <a:lnTo>
                    <a:pt x="252476" y="1631569"/>
                  </a:lnTo>
                  <a:lnTo>
                    <a:pt x="220472" y="1631569"/>
                  </a:lnTo>
                  <a:lnTo>
                    <a:pt x="220472" y="1603375"/>
                  </a:lnTo>
                  <a:lnTo>
                    <a:pt x="225806" y="1604391"/>
                  </a:lnTo>
                  <a:lnTo>
                    <a:pt x="231140" y="1604899"/>
                  </a:lnTo>
                  <a:lnTo>
                    <a:pt x="241808" y="1604899"/>
                  </a:lnTo>
                  <a:lnTo>
                    <a:pt x="247142" y="1604391"/>
                  </a:lnTo>
                  <a:lnTo>
                    <a:pt x="252476" y="1603375"/>
                  </a:lnTo>
                  <a:lnTo>
                    <a:pt x="252476" y="1586661"/>
                  </a:lnTo>
                  <a:lnTo>
                    <a:pt x="246507" y="1588262"/>
                  </a:lnTo>
                  <a:lnTo>
                    <a:pt x="226314" y="1588262"/>
                  </a:lnTo>
                  <a:lnTo>
                    <a:pt x="218313" y="1586103"/>
                  </a:lnTo>
                  <a:lnTo>
                    <a:pt x="206502" y="1577848"/>
                  </a:lnTo>
                  <a:lnTo>
                    <a:pt x="203454" y="1572133"/>
                  </a:lnTo>
                  <a:lnTo>
                    <a:pt x="203454" y="1557782"/>
                  </a:lnTo>
                  <a:lnTo>
                    <a:pt x="206502" y="1552067"/>
                  </a:lnTo>
                  <a:lnTo>
                    <a:pt x="212344" y="1547876"/>
                  </a:lnTo>
                  <a:lnTo>
                    <a:pt x="218313" y="1543812"/>
                  </a:lnTo>
                  <a:lnTo>
                    <a:pt x="226314" y="1541653"/>
                  </a:lnTo>
                  <a:lnTo>
                    <a:pt x="246634" y="1541653"/>
                  </a:lnTo>
                  <a:lnTo>
                    <a:pt x="254635" y="1543812"/>
                  </a:lnTo>
                  <a:lnTo>
                    <a:pt x="260477" y="1547876"/>
                  </a:lnTo>
                  <a:lnTo>
                    <a:pt x="266319" y="1552067"/>
                  </a:lnTo>
                  <a:lnTo>
                    <a:pt x="269240" y="1557782"/>
                  </a:lnTo>
                  <a:lnTo>
                    <a:pt x="269240" y="1532547"/>
                  </a:lnTo>
                  <a:lnTo>
                    <a:pt x="266598" y="1531023"/>
                  </a:lnTo>
                  <a:lnTo>
                    <a:pt x="257530" y="1527683"/>
                  </a:lnTo>
                  <a:lnTo>
                    <a:pt x="247497" y="1525689"/>
                  </a:lnTo>
                  <a:lnTo>
                    <a:pt x="236474" y="1525016"/>
                  </a:lnTo>
                  <a:lnTo>
                    <a:pt x="225348" y="1525689"/>
                  </a:lnTo>
                  <a:lnTo>
                    <a:pt x="186690" y="1548345"/>
                  </a:lnTo>
                  <a:lnTo>
                    <a:pt x="182880" y="1564894"/>
                  </a:lnTo>
                  <a:lnTo>
                    <a:pt x="183984" y="1574330"/>
                  </a:lnTo>
                  <a:lnTo>
                    <a:pt x="187337" y="1582635"/>
                  </a:lnTo>
                  <a:lnTo>
                    <a:pt x="192887" y="1589811"/>
                  </a:lnTo>
                  <a:lnTo>
                    <a:pt x="200660" y="1595882"/>
                  </a:lnTo>
                  <a:lnTo>
                    <a:pt x="200660" y="1631569"/>
                  </a:lnTo>
                  <a:lnTo>
                    <a:pt x="164592" y="1631569"/>
                  </a:lnTo>
                  <a:lnTo>
                    <a:pt x="164592" y="1648206"/>
                  </a:lnTo>
                  <a:lnTo>
                    <a:pt x="308356" y="1648206"/>
                  </a:lnTo>
                  <a:lnTo>
                    <a:pt x="308356" y="1631569"/>
                  </a:lnTo>
                  <a:close/>
                </a:path>
                <a:path w="8392795" h="2561590">
                  <a:moveTo>
                    <a:pt x="472821" y="2417394"/>
                  </a:moveTo>
                  <a:lnTo>
                    <a:pt x="452755" y="2417394"/>
                  </a:lnTo>
                  <a:lnTo>
                    <a:pt x="452755" y="2452446"/>
                  </a:lnTo>
                  <a:lnTo>
                    <a:pt x="452755" y="2469400"/>
                  </a:lnTo>
                  <a:lnTo>
                    <a:pt x="452755" y="2502357"/>
                  </a:lnTo>
                  <a:lnTo>
                    <a:pt x="417068" y="2502357"/>
                  </a:lnTo>
                  <a:lnTo>
                    <a:pt x="417068" y="2469400"/>
                  </a:lnTo>
                  <a:lnTo>
                    <a:pt x="452755" y="2469400"/>
                  </a:lnTo>
                  <a:lnTo>
                    <a:pt x="452755" y="2452446"/>
                  </a:lnTo>
                  <a:lnTo>
                    <a:pt x="417068" y="2452446"/>
                  </a:lnTo>
                  <a:lnTo>
                    <a:pt x="417068" y="2417394"/>
                  </a:lnTo>
                  <a:lnTo>
                    <a:pt x="397383" y="2417394"/>
                  </a:lnTo>
                  <a:lnTo>
                    <a:pt x="397383" y="2519299"/>
                  </a:lnTo>
                  <a:lnTo>
                    <a:pt x="472821" y="2519299"/>
                  </a:lnTo>
                  <a:lnTo>
                    <a:pt x="472821" y="2502357"/>
                  </a:lnTo>
                  <a:lnTo>
                    <a:pt x="472821" y="2469400"/>
                  </a:lnTo>
                  <a:lnTo>
                    <a:pt x="472821" y="2452446"/>
                  </a:lnTo>
                  <a:lnTo>
                    <a:pt x="472821" y="2417394"/>
                  </a:lnTo>
                  <a:close/>
                </a:path>
                <a:path w="8392795" h="2561590">
                  <a:moveTo>
                    <a:pt x="475488" y="1578102"/>
                  </a:moveTo>
                  <a:lnTo>
                    <a:pt x="474776" y="1566227"/>
                  </a:lnTo>
                  <a:lnTo>
                    <a:pt x="472719" y="1555826"/>
                  </a:lnTo>
                  <a:lnTo>
                    <a:pt x="469265" y="1546682"/>
                  </a:lnTo>
                  <a:lnTo>
                    <a:pt x="466077" y="1541526"/>
                  </a:lnTo>
                  <a:lnTo>
                    <a:pt x="464439" y="1538859"/>
                  </a:lnTo>
                  <a:lnTo>
                    <a:pt x="458431" y="1532534"/>
                  </a:lnTo>
                  <a:lnTo>
                    <a:pt x="455930" y="1530908"/>
                  </a:lnTo>
                  <a:lnTo>
                    <a:pt x="455930" y="1578229"/>
                  </a:lnTo>
                  <a:lnTo>
                    <a:pt x="455549" y="1586268"/>
                  </a:lnTo>
                  <a:lnTo>
                    <a:pt x="440690" y="1614932"/>
                  </a:lnTo>
                  <a:lnTo>
                    <a:pt x="428879" y="1614932"/>
                  </a:lnTo>
                  <a:lnTo>
                    <a:pt x="413766" y="1578102"/>
                  </a:lnTo>
                  <a:lnTo>
                    <a:pt x="414121" y="1570202"/>
                  </a:lnTo>
                  <a:lnTo>
                    <a:pt x="428752" y="1541526"/>
                  </a:lnTo>
                  <a:lnTo>
                    <a:pt x="441071" y="1541526"/>
                  </a:lnTo>
                  <a:lnTo>
                    <a:pt x="455930" y="1578229"/>
                  </a:lnTo>
                  <a:lnTo>
                    <a:pt x="455930" y="1530908"/>
                  </a:lnTo>
                  <a:lnTo>
                    <a:pt x="451446" y="1527987"/>
                  </a:lnTo>
                  <a:lnTo>
                    <a:pt x="443611" y="1525295"/>
                  </a:lnTo>
                  <a:lnTo>
                    <a:pt x="434848" y="1524381"/>
                  </a:lnTo>
                  <a:lnTo>
                    <a:pt x="426046" y="1525295"/>
                  </a:lnTo>
                  <a:lnTo>
                    <a:pt x="396836" y="1555711"/>
                  </a:lnTo>
                  <a:lnTo>
                    <a:pt x="394081" y="1578102"/>
                  </a:lnTo>
                  <a:lnTo>
                    <a:pt x="394766" y="1589773"/>
                  </a:lnTo>
                  <a:lnTo>
                    <a:pt x="418236" y="1628228"/>
                  </a:lnTo>
                  <a:lnTo>
                    <a:pt x="434848" y="1631823"/>
                  </a:lnTo>
                  <a:lnTo>
                    <a:pt x="443687" y="1630921"/>
                  </a:lnTo>
                  <a:lnTo>
                    <a:pt x="451561" y="1628203"/>
                  </a:lnTo>
                  <a:lnTo>
                    <a:pt x="458457" y="1623733"/>
                  </a:lnTo>
                  <a:lnTo>
                    <a:pt x="464439" y="1617472"/>
                  </a:lnTo>
                  <a:lnTo>
                    <a:pt x="465988" y="1614932"/>
                  </a:lnTo>
                  <a:lnTo>
                    <a:pt x="469265" y="1609598"/>
                  </a:lnTo>
                  <a:lnTo>
                    <a:pt x="472719" y="1600415"/>
                  </a:lnTo>
                  <a:lnTo>
                    <a:pt x="474789" y="1589925"/>
                  </a:lnTo>
                  <a:lnTo>
                    <a:pt x="475488" y="1578102"/>
                  </a:lnTo>
                  <a:close/>
                </a:path>
                <a:path w="8392795" h="2561590">
                  <a:moveTo>
                    <a:pt x="518414" y="2406231"/>
                  </a:moveTo>
                  <a:lnTo>
                    <a:pt x="498729" y="2406231"/>
                  </a:lnTo>
                  <a:lnTo>
                    <a:pt x="498729" y="2561259"/>
                  </a:lnTo>
                  <a:lnTo>
                    <a:pt x="518414" y="2561259"/>
                  </a:lnTo>
                  <a:lnTo>
                    <a:pt x="518414" y="2406231"/>
                  </a:lnTo>
                  <a:close/>
                </a:path>
                <a:path w="8392795" h="2561590">
                  <a:moveTo>
                    <a:pt x="518795" y="1514475"/>
                  </a:moveTo>
                  <a:lnTo>
                    <a:pt x="498856" y="1514475"/>
                  </a:lnTo>
                  <a:lnTo>
                    <a:pt x="498856" y="1669542"/>
                  </a:lnTo>
                  <a:lnTo>
                    <a:pt x="518795" y="1669542"/>
                  </a:lnTo>
                  <a:lnTo>
                    <a:pt x="518795" y="1514475"/>
                  </a:lnTo>
                  <a:close/>
                </a:path>
                <a:path w="8392795" h="2561590">
                  <a:moveTo>
                    <a:pt x="676783" y="2420378"/>
                  </a:moveTo>
                  <a:lnTo>
                    <a:pt x="571373" y="2420378"/>
                  </a:lnTo>
                  <a:lnTo>
                    <a:pt x="571373" y="2437015"/>
                  </a:lnTo>
                  <a:lnTo>
                    <a:pt x="656463" y="2437015"/>
                  </a:lnTo>
                  <a:lnTo>
                    <a:pt x="656463" y="2457742"/>
                  </a:lnTo>
                  <a:lnTo>
                    <a:pt x="656259" y="2469184"/>
                  </a:lnTo>
                  <a:lnTo>
                    <a:pt x="655662" y="2480894"/>
                  </a:lnTo>
                  <a:lnTo>
                    <a:pt x="654608" y="2493137"/>
                  </a:lnTo>
                  <a:lnTo>
                    <a:pt x="653161" y="2505164"/>
                  </a:lnTo>
                  <a:lnTo>
                    <a:pt x="673100" y="2506611"/>
                  </a:lnTo>
                  <a:lnTo>
                    <a:pt x="674712" y="2492895"/>
                  </a:lnTo>
                  <a:lnTo>
                    <a:pt x="675843" y="2479713"/>
                  </a:lnTo>
                  <a:lnTo>
                    <a:pt x="676541" y="2466340"/>
                  </a:lnTo>
                  <a:lnTo>
                    <a:pt x="676694" y="2457742"/>
                  </a:lnTo>
                  <a:lnTo>
                    <a:pt x="676783" y="2420378"/>
                  </a:lnTo>
                  <a:close/>
                </a:path>
                <a:path w="8392795" h="2561590">
                  <a:moveTo>
                    <a:pt x="691007" y="1565275"/>
                  </a:moveTo>
                  <a:lnTo>
                    <a:pt x="650367" y="1550543"/>
                  </a:lnTo>
                  <a:lnTo>
                    <a:pt x="635000" y="1524889"/>
                  </a:lnTo>
                  <a:lnTo>
                    <a:pt x="635000" y="1517777"/>
                  </a:lnTo>
                  <a:lnTo>
                    <a:pt x="614934" y="1517777"/>
                  </a:lnTo>
                  <a:lnTo>
                    <a:pt x="614934" y="1524889"/>
                  </a:lnTo>
                  <a:lnTo>
                    <a:pt x="613956" y="1531632"/>
                  </a:lnTo>
                  <a:lnTo>
                    <a:pt x="581380" y="1559852"/>
                  </a:lnTo>
                  <a:lnTo>
                    <a:pt x="558419" y="1565021"/>
                  </a:lnTo>
                  <a:lnTo>
                    <a:pt x="570484" y="1580261"/>
                  </a:lnTo>
                  <a:lnTo>
                    <a:pt x="610260" y="1563547"/>
                  </a:lnTo>
                  <a:lnTo>
                    <a:pt x="624967" y="1549400"/>
                  </a:lnTo>
                  <a:lnTo>
                    <a:pt x="628891" y="1554213"/>
                  </a:lnTo>
                  <a:lnTo>
                    <a:pt x="663486" y="1575333"/>
                  </a:lnTo>
                  <a:lnTo>
                    <a:pt x="680720" y="1580261"/>
                  </a:lnTo>
                  <a:lnTo>
                    <a:pt x="691007" y="1565275"/>
                  </a:lnTo>
                  <a:close/>
                </a:path>
                <a:path w="8392795" h="2561590">
                  <a:moveTo>
                    <a:pt x="696976" y="2523083"/>
                  </a:moveTo>
                  <a:lnTo>
                    <a:pt x="624586" y="2523083"/>
                  </a:lnTo>
                  <a:lnTo>
                    <a:pt x="624586" y="2471407"/>
                  </a:lnTo>
                  <a:lnTo>
                    <a:pt x="604393" y="2471407"/>
                  </a:lnTo>
                  <a:lnTo>
                    <a:pt x="604393" y="2523083"/>
                  </a:lnTo>
                  <a:lnTo>
                    <a:pt x="553212" y="2523083"/>
                  </a:lnTo>
                  <a:lnTo>
                    <a:pt x="553212" y="2540038"/>
                  </a:lnTo>
                  <a:lnTo>
                    <a:pt x="696976" y="2540038"/>
                  </a:lnTo>
                  <a:lnTo>
                    <a:pt x="696976" y="2523083"/>
                  </a:lnTo>
                  <a:close/>
                </a:path>
                <a:path w="8392795" h="2561590">
                  <a:moveTo>
                    <a:pt x="696976" y="1594739"/>
                  </a:moveTo>
                  <a:lnTo>
                    <a:pt x="553212" y="1594739"/>
                  </a:lnTo>
                  <a:lnTo>
                    <a:pt x="553212" y="1611757"/>
                  </a:lnTo>
                  <a:lnTo>
                    <a:pt x="588010" y="1611757"/>
                  </a:lnTo>
                  <a:lnTo>
                    <a:pt x="588010" y="1669542"/>
                  </a:lnTo>
                  <a:lnTo>
                    <a:pt x="608330" y="1669542"/>
                  </a:lnTo>
                  <a:lnTo>
                    <a:pt x="608330" y="1611757"/>
                  </a:lnTo>
                  <a:lnTo>
                    <a:pt x="641985" y="1611757"/>
                  </a:lnTo>
                  <a:lnTo>
                    <a:pt x="641985" y="1669542"/>
                  </a:lnTo>
                  <a:lnTo>
                    <a:pt x="662305" y="1669542"/>
                  </a:lnTo>
                  <a:lnTo>
                    <a:pt x="662305" y="1611757"/>
                  </a:lnTo>
                  <a:lnTo>
                    <a:pt x="696976" y="1611757"/>
                  </a:lnTo>
                  <a:lnTo>
                    <a:pt x="696976" y="1594739"/>
                  </a:lnTo>
                  <a:close/>
                </a:path>
                <a:path w="8392795" h="2561590">
                  <a:moveTo>
                    <a:pt x="873760" y="1615821"/>
                  </a:moveTo>
                  <a:lnTo>
                    <a:pt x="840663" y="1582458"/>
                  </a:lnTo>
                  <a:lnTo>
                    <a:pt x="834136" y="1524889"/>
                  </a:lnTo>
                  <a:lnTo>
                    <a:pt x="814070" y="1524889"/>
                  </a:lnTo>
                  <a:lnTo>
                    <a:pt x="814070" y="1555369"/>
                  </a:lnTo>
                  <a:lnTo>
                    <a:pt x="813333" y="1564932"/>
                  </a:lnTo>
                  <a:lnTo>
                    <a:pt x="796099" y="1601343"/>
                  </a:lnTo>
                  <a:lnTo>
                    <a:pt x="772795" y="1620139"/>
                  </a:lnTo>
                  <a:lnTo>
                    <a:pt x="788416" y="1633728"/>
                  </a:lnTo>
                  <a:lnTo>
                    <a:pt x="799363" y="1625028"/>
                  </a:lnTo>
                  <a:lnTo>
                    <a:pt x="808964" y="1615287"/>
                  </a:lnTo>
                  <a:lnTo>
                    <a:pt x="817219" y="1604556"/>
                  </a:lnTo>
                  <a:lnTo>
                    <a:pt x="824103" y="1592834"/>
                  </a:lnTo>
                  <a:lnTo>
                    <a:pt x="830389" y="1603222"/>
                  </a:lnTo>
                  <a:lnTo>
                    <a:pt x="838403" y="1613052"/>
                  </a:lnTo>
                  <a:lnTo>
                    <a:pt x="848156" y="1622323"/>
                  </a:lnTo>
                  <a:lnTo>
                    <a:pt x="859663" y="1631061"/>
                  </a:lnTo>
                  <a:lnTo>
                    <a:pt x="873760" y="1615821"/>
                  </a:lnTo>
                  <a:close/>
                </a:path>
                <a:path w="8392795" h="2561590">
                  <a:moveTo>
                    <a:pt x="926338" y="1574038"/>
                  </a:moveTo>
                  <a:lnTo>
                    <a:pt x="902081" y="1574038"/>
                  </a:lnTo>
                  <a:lnTo>
                    <a:pt x="902081" y="1514475"/>
                  </a:lnTo>
                  <a:lnTo>
                    <a:pt x="882015" y="1514475"/>
                  </a:lnTo>
                  <a:lnTo>
                    <a:pt x="882015" y="1669542"/>
                  </a:lnTo>
                  <a:lnTo>
                    <a:pt x="902081" y="1669542"/>
                  </a:lnTo>
                  <a:lnTo>
                    <a:pt x="902081" y="1591056"/>
                  </a:lnTo>
                  <a:lnTo>
                    <a:pt x="926338" y="1591056"/>
                  </a:lnTo>
                  <a:lnTo>
                    <a:pt x="926338" y="1574038"/>
                  </a:lnTo>
                  <a:close/>
                </a:path>
                <a:path w="8392795" h="2561590">
                  <a:moveTo>
                    <a:pt x="1031367" y="1569593"/>
                  </a:moveTo>
                  <a:lnTo>
                    <a:pt x="1029411" y="1566037"/>
                  </a:lnTo>
                  <a:lnTo>
                    <a:pt x="1027684" y="1562862"/>
                  </a:lnTo>
                  <a:lnTo>
                    <a:pt x="1020445" y="1557655"/>
                  </a:lnTo>
                  <a:lnTo>
                    <a:pt x="1014514" y="1554251"/>
                  </a:lnTo>
                  <a:lnTo>
                    <a:pt x="1011174" y="1553095"/>
                  </a:lnTo>
                  <a:lnTo>
                    <a:pt x="1011174" y="1569974"/>
                  </a:lnTo>
                  <a:lnTo>
                    <a:pt x="1011174" y="1585849"/>
                  </a:lnTo>
                  <a:lnTo>
                    <a:pt x="1004443" y="1589913"/>
                  </a:lnTo>
                  <a:lnTo>
                    <a:pt x="977265" y="1589913"/>
                  </a:lnTo>
                  <a:lnTo>
                    <a:pt x="970534" y="1585849"/>
                  </a:lnTo>
                  <a:lnTo>
                    <a:pt x="970534" y="1574292"/>
                  </a:lnTo>
                  <a:lnTo>
                    <a:pt x="972185" y="1571498"/>
                  </a:lnTo>
                  <a:lnTo>
                    <a:pt x="975614" y="1569212"/>
                  </a:lnTo>
                  <a:lnTo>
                    <a:pt x="978916" y="1567053"/>
                  </a:lnTo>
                  <a:lnTo>
                    <a:pt x="983996" y="1566037"/>
                  </a:lnTo>
                  <a:lnTo>
                    <a:pt x="1004443" y="1566037"/>
                  </a:lnTo>
                  <a:lnTo>
                    <a:pt x="1011174" y="1569974"/>
                  </a:lnTo>
                  <a:lnTo>
                    <a:pt x="1011174" y="1553095"/>
                  </a:lnTo>
                  <a:lnTo>
                    <a:pt x="1007592" y="1551838"/>
                  </a:lnTo>
                  <a:lnTo>
                    <a:pt x="999705" y="1550390"/>
                  </a:lnTo>
                  <a:lnTo>
                    <a:pt x="990854" y="1549908"/>
                  </a:lnTo>
                  <a:lnTo>
                    <a:pt x="981989" y="1550390"/>
                  </a:lnTo>
                  <a:lnTo>
                    <a:pt x="950341" y="1569593"/>
                  </a:lnTo>
                  <a:lnTo>
                    <a:pt x="950404" y="1586230"/>
                  </a:lnTo>
                  <a:lnTo>
                    <a:pt x="990600" y="1605915"/>
                  </a:lnTo>
                  <a:lnTo>
                    <a:pt x="999464" y="1605419"/>
                  </a:lnTo>
                  <a:lnTo>
                    <a:pt x="1029347" y="1589913"/>
                  </a:lnTo>
                  <a:lnTo>
                    <a:pt x="1031367" y="1586230"/>
                  </a:lnTo>
                  <a:lnTo>
                    <a:pt x="1031367" y="1569593"/>
                  </a:lnTo>
                  <a:close/>
                </a:path>
                <a:path w="8392795" h="2561590">
                  <a:moveTo>
                    <a:pt x="1037844" y="1528191"/>
                  </a:moveTo>
                  <a:lnTo>
                    <a:pt x="1000506" y="1528191"/>
                  </a:lnTo>
                  <a:lnTo>
                    <a:pt x="1000506" y="1512316"/>
                  </a:lnTo>
                  <a:lnTo>
                    <a:pt x="980313" y="1512316"/>
                  </a:lnTo>
                  <a:lnTo>
                    <a:pt x="980313" y="1528191"/>
                  </a:lnTo>
                  <a:lnTo>
                    <a:pt x="942848" y="1528191"/>
                  </a:lnTo>
                  <a:lnTo>
                    <a:pt x="942848" y="1544320"/>
                  </a:lnTo>
                  <a:lnTo>
                    <a:pt x="1037844" y="1544320"/>
                  </a:lnTo>
                  <a:lnTo>
                    <a:pt x="1037844" y="1528191"/>
                  </a:lnTo>
                  <a:close/>
                </a:path>
                <a:path w="8392795" h="2561590">
                  <a:moveTo>
                    <a:pt x="1069213" y="1639824"/>
                  </a:moveTo>
                  <a:lnTo>
                    <a:pt x="1068349" y="1633258"/>
                  </a:lnTo>
                  <a:lnTo>
                    <a:pt x="1065796" y="1627441"/>
                  </a:lnTo>
                  <a:lnTo>
                    <a:pt x="1065098" y="1626616"/>
                  </a:lnTo>
                  <a:lnTo>
                    <a:pt x="1061542" y="1622399"/>
                  </a:lnTo>
                  <a:lnTo>
                    <a:pt x="1055624" y="1618107"/>
                  </a:lnTo>
                  <a:lnTo>
                    <a:pt x="1048385" y="1614843"/>
                  </a:lnTo>
                  <a:lnTo>
                    <a:pt x="1048385" y="1639824"/>
                  </a:lnTo>
                  <a:lnTo>
                    <a:pt x="1046454" y="1645666"/>
                  </a:lnTo>
                  <a:lnTo>
                    <a:pt x="1040663" y="1649831"/>
                  </a:lnTo>
                  <a:lnTo>
                    <a:pt x="1031024" y="1652333"/>
                  </a:lnTo>
                  <a:lnTo>
                    <a:pt x="1017524" y="1653159"/>
                  </a:lnTo>
                  <a:lnTo>
                    <a:pt x="1004011" y="1652333"/>
                  </a:lnTo>
                  <a:lnTo>
                    <a:pt x="994371" y="1649831"/>
                  </a:lnTo>
                  <a:lnTo>
                    <a:pt x="988580" y="1645666"/>
                  </a:lnTo>
                  <a:lnTo>
                    <a:pt x="986663" y="1639824"/>
                  </a:lnTo>
                  <a:lnTo>
                    <a:pt x="988580" y="1634070"/>
                  </a:lnTo>
                  <a:lnTo>
                    <a:pt x="994371" y="1629943"/>
                  </a:lnTo>
                  <a:lnTo>
                    <a:pt x="1004011" y="1627454"/>
                  </a:lnTo>
                  <a:lnTo>
                    <a:pt x="1017524" y="1626616"/>
                  </a:lnTo>
                  <a:lnTo>
                    <a:pt x="1031024" y="1627454"/>
                  </a:lnTo>
                  <a:lnTo>
                    <a:pt x="1040663" y="1629943"/>
                  </a:lnTo>
                  <a:lnTo>
                    <a:pt x="1046454" y="1634070"/>
                  </a:lnTo>
                  <a:lnTo>
                    <a:pt x="1048385" y="1639824"/>
                  </a:lnTo>
                  <a:lnTo>
                    <a:pt x="1048385" y="1614843"/>
                  </a:lnTo>
                  <a:lnTo>
                    <a:pt x="1048092" y="1614703"/>
                  </a:lnTo>
                  <a:lnTo>
                    <a:pt x="1039241" y="1612290"/>
                  </a:lnTo>
                  <a:lnTo>
                    <a:pt x="1029042" y="1610842"/>
                  </a:lnTo>
                  <a:lnTo>
                    <a:pt x="1017524" y="1610360"/>
                  </a:lnTo>
                  <a:lnTo>
                    <a:pt x="1005941" y="1610842"/>
                  </a:lnTo>
                  <a:lnTo>
                    <a:pt x="969238" y="1627555"/>
                  </a:lnTo>
                  <a:lnTo>
                    <a:pt x="965835" y="1639824"/>
                  </a:lnTo>
                  <a:lnTo>
                    <a:pt x="966571" y="1645666"/>
                  </a:lnTo>
                  <a:lnTo>
                    <a:pt x="1005890" y="1669046"/>
                  </a:lnTo>
                  <a:lnTo>
                    <a:pt x="1017524" y="1669542"/>
                  </a:lnTo>
                  <a:lnTo>
                    <a:pt x="1029131" y="1669046"/>
                  </a:lnTo>
                  <a:lnTo>
                    <a:pt x="1065047" y="1653159"/>
                  </a:lnTo>
                  <a:lnTo>
                    <a:pt x="1065745" y="1652333"/>
                  </a:lnTo>
                  <a:lnTo>
                    <a:pt x="1065847" y="1652168"/>
                  </a:lnTo>
                  <a:lnTo>
                    <a:pt x="1068349" y="1646428"/>
                  </a:lnTo>
                  <a:lnTo>
                    <a:pt x="1069213" y="1639824"/>
                  </a:lnTo>
                  <a:close/>
                </a:path>
                <a:path w="8392795" h="2561590">
                  <a:moveTo>
                    <a:pt x="1090168" y="1559052"/>
                  </a:moveTo>
                  <a:lnTo>
                    <a:pt x="1066673" y="1559052"/>
                  </a:lnTo>
                  <a:lnTo>
                    <a:pt x="1066673" y="1514475"/>
                  </a:lnTo>
                  <a:lnTo>
                    <a:pt x="1046480" y="1514475"/>
                  </a:lnTo>
                  <a:lnTo>
                    <a:pt x="1046480" y="1609979"/>
                  </a:lnTo>
                  <a:lnTo>
                    <a:pt x="1066673" y="1609979"/>
                  </a:lnTo>
                  <a:lnTo>
                    <a:pt x="1066673" y="1576070"/>
                  </a:lnTo>
                  <a:lnTo>
                    <a:pt x="1090168" y="1576070"/>
                  </a:lnTo>
                  <a:lnTo>
                    <a:pt x="1090168" y="1559052"/>
                  </a:lnTo>
                  <a:close/>
                </a:path>
                <a:path w="8392795" h="2561590">
                  <a:moveTo>
                    <a:pt x="1929384" y="1581023"/>
                  </a:moveTo>
                  <a:lnTo>
                    <a:pt x="1929117" y="1579499"/>
                  </a:lnTo>
                  <a:lnTo>
                    <a:pt x="1927860" y="1576705"/>
                  </a:lnTo>
                  <a:lnTo>
                    <a:pt x="1927098" y="1575435"/>
                  </a:lnTo>
                  <a:lnTo>
                    <a:pt x="1925942" y="1574419"/>
                  </a:lnTo>
                  <a:lnTo>
                    <a:pt x="1924939" y="1573403"/>
                  </a:lnTo>
                  <a:lnTo>
                    <a:pt x="1923796" y="1572514"/>
                  </a:lnTo>
                  <a:lnTo>
                    <a:pt x="1922272" y="1572006"/>
                  </a:lnTo>
                  <a:lnTo>
                    <a:pt x="1920875" y="1571371"/>
                  </a:lnTo>
                  <a:lnTo>
                    <a:pt x="1919351" y="1570990"/>
                  </a:lnTo>
                  <a:lnTo>
                    <a:pt x="1917700" y="1570990"/>
                  </a:lnTo>
                  <a:lnTo>
                    <a:pt x="1916049" y="1570990"/>
                  </a:lnTo>
                  <a:lnTo>
                    <a:pt x="1914525" y="1571371"/>
                  </a:lnTo>
                  <a:lnTo>
                    <a:pt x="1913115" y="1572006"/>
                  </a:lnTo>
                  <a:lnTo>
                    <a:pt x="1911731" y="1572514"/>
                  </a:lnTo>
                  <a:lnTo>
                    <a:pt x="1906003" y="1581023"/>
                  </a:lnTo>
                  <a:lnTo>
                    <a:pt x="1906003" y="1584325"/>
                  </a:lnTo>
                  <a:lnTo>
                    <a:pt x="1916049" y="1594358"/>
                  </a:lnTo>
                  <a:lnTo>
                    <a:pt x="1919351" y="1594358"/>
                  </a:lnTo>
                  <a:lnTo>
                    <a:pt x="1920875" y="1594104"/>
                  </a:lnTo>
                  <a:lnTo>
                    <a:pt x="1922272" y="1593469"/>
                  </a:lnTo>
                  <a:lnTo>
                    <a:pt x="1923796" y="1592834"/>
                  </a:lnTo>
                  <a:lnTo>
                    <a:pt x="1924939" y="1591945"/>
                  </a:lnTo>
                  <a:lnTo>
                    <a:pt x="1925942" y="1590929"/>
                  </a:lnTo>
                  <a:lnTo>
                    <a:pt x="1927098" y="1589913"/>
                  </a:lnTo>
                  <a:lnTo>
                    <a:pt x="1927860" y="1588643"/>
                  </a:lnTo>
                  <a:lnTo>
                    <a:pt x="1929117" y="1585849"/>
                  </a:lnTo>
                  <a:lnTo>
                    <a:pt x="1929384" y="1584325"/>
                  </a:lnTo>
                  <a:lnTo>
                    <a:pt x="1929384" y="1581023"/>
                  </a:lnTo>
                  <a:close/>
                </a:path>
                <a:path w="8392795" h="2561590">
                  <a:moveTo>
                    <a:pt x="1929384" y="245872"/>
                  </a:moveTo>
                  <a:lnTo>
                    <a:pt x="1922272" y="236855"/>
                  </a:lnTo>
                  <a:lnTo>
                    <a:pt x="1920875" y="236220"/>
                  </a:lnTo>
                  <a:lnTo>
                    <a:pt x="1919351" y="235839"/>
                  </a:lnTo>
                  <a:lnTo>
                    <a:pt x="1917700" y="235839"/>
                  </a:lnTo>
                  <a:lnTo>
                    <a:pt x="1916049" y="235839"/>
                  </a:lnTo>
                  <a:lnTo>
                    <a:pt x="1906003" y="245872"/>
                  </a:lnTo>
                  <a:lnTo>
                    <a:pt x="1906003" y="249174"/>
                  </a:lnTo>
                  <a:lnTo>
                    <a:pt x="1906397" y="250698"/>
                  </a:lnTo>
                  <a:lnTo>
                    <a:pt x="1907032" y="252095"/>
                  </a:lnTo>
                  <a:lnTo>
                    <a:pt x="1907654" y="253619"/>
                  </a:lnTo>
                  <a:lnTo>
                    <a:pt x="1916049" y="259207"/>
                  </a:lnTo>
                  <a:lnTo>
                    <a:pt x="1919351" y="259207"/>
                  </a:lnTo>
                  <a:lnTo>
                    <a:pt x="1920875" y="258953"/>
                  </a:lnTo>
                  <a:lnTo>
                    <a:pt x="1922272" y="258318"/>
                  </a:lnTo>
                  <a:lnTo>
                    <a:pt x="1923796" y="257683"/>
                  </a:lnTo>
                  <a:lnTo>
                    <a:pt x="1924939" y="256921"/>
                  </a:lnTo>
                  <a:lnTo>
                    <a:pt x="1925942" y="255778"/>
                  </a:lnTo>
                  <a:lnTo>
                    <a:pt x="1927098" y="254762"/>
                  </a:lnTo>
                  <a:lnTo>
                    <a:pt x="1927860" y="253619"/>
                  </a:lnTo>
                  <a:lnTo>
                    <a:pt x="1928495" y="252095"/>
                  </a:lnTo>
                  <a:lnTo>
                    <a:pt x="1929117" y="250698"/>
                  </a:lnTo>
                  <a:lnTo>
                    <a:pt x="1929384" y="249174"/>
                  </a:lnTo>
                  <a:lnTo>
                    <a:pt x="1929384" y="245872"/>
                  </a:lnTo>
                  <a:close/>
                </a:path>
                <a:path w="8392795" h="2561590">
                  <a:moveTo>
                    <a:pt x="2122170" y="1650492"/>
                  </a:moveTo>
                  <a:lnTo>
                    <a:pt x="2039874" y="1650492"/>
                  </a:lnTo>
                  <a:lnTo>
                    <a:pt x="2039874" y="1637538"/>
                  </a:lnTo>
                  <a:lnTo>
                    <a:pt x="2118360" y="1637538"/>
                  </a:lnTo>
                  <a:lnTo>
                    <a:pt x="2118360" y="1605534"/>
                  </a:lnTo>
                  <a:lnTo>
                    <a:pt x="2028952" y="1605534"/>
                  </a:lnTo>
                  <a:lnTo>
                    <a:pt x="2028952" y="1615313"/>
                  </a:lnTo>
                  <a:lnTo>
                    <a:pt x="2107438" y="1615313"/>
                  </a:lnTo>
                  <a:lnTo>
                    <a:pt x="2107438" y="1627886"/>
                  </a:lnTo>
                  <a:lnTo>
                    <a:pt x="2028952" y="1627886"/>
                  </a:lnTo>
                  <a:lnTo>
                    <a:pt x="2028952" y="1660398"/>
                  </a:lnTo>
                  <a:lnTo>
                    <a:pt x="2122170" y="1660398"/>
                  </a:lnTo>
                  <a:lnTo>
                    <a:pt x="2122170" y="1650492"/>
                  </a:lnTo>
                  <a:close/>
                </a:path>
                <a:path w="8392795" h="2561590">
                  <a:moveTo>
                    <a:pt x="2133346" y="1560576"/>
                  </a:moveTo>
                  <a:lnTo>
                    <a:pt x="2094992" y="1548384"/>
                  </a:lnTo>
                  <a:lnTo>
                    <a:pt x="2087143" y="1542034"/>
                  </a:lnTo>
                  <a:lnTo>
                    <a:pt x="2083155" y="1537728"/>
                  </a:lnTo>
                  <a:lnTo>
                    <a:pt x="2080221" y="1532394"/>
                  </a:lnTo>
                  <a:lnTo>
                    <a:pt x="2079244" y="1527048"/>
                  </a:lnTo>
                  <a:lnTo>
                    <a:pt x="2079244" y="1523238"/>
                  </a:lnTo>
                  <a:lnTo>
                    <a:pt x="2068195" y="1523238"/>
                  </a:lnTo>
                  <a:lnTo>
                    <a:pt x="2068195" y="1527048"/>
                  </a:lnTo>
                  <a:lnTo>
                    <a:pt x="2067217" y="1532293"/>
                  </a:lnTo>
                  <a:lnTo>
                    <a:pt x="2035136" y="1556321"/>
                  </a:lnTo>
                  <a:lnTo>
                    <a:pt x="2014093" y="1560449"/>
                  </a:lnTo>
                  <a:lnTo>
                    <a:pt x="2020697" y="1569339"/>
                  </a:lnTo>
                  <a:lnTo>
                    <a:pt x="2064639" y="1552448"/>
                  </a:lnTo>
                  <a:lnTo>
                    <a:pt x="2073910" y="1542034"/>
                  </a:lnTo>
                  <a:lnTo>
                    <a:pt x="2077097" y="1546161"/>
                  </a:lnTo>
                  <a:lnTo>
                    <a:pt x="2110257" y="1565681"/>
                  </a:lnTo>
                  <a:lnTo>
                    <a:pt x="2127504" y="1569593"/>
                  </a:lnTo>
                  <a:lnTo>
                    <a:pt x="2133346" y="1560576"/>
                  </a:lnTo>
                  <a:close/>
                </a:path>
                <a:path w="8392795" h="2561590">
                  <a:moveTo>
                    <a:pt x="2140331" y="1581912"/>
                  </a:moveTo>
                  <a:lnTo>
                    <a:pt x="2079371" y="1581912"/>
                  </a:lnTo>
                  <a:lnTo>
                    <a:pt x="2079371" y="1564513"/>
                  </a:lnTo>
                  <a:lnTo>
                    <a:pt x="2068068" y="1564513"/>
                  </a:lnTo>
                  <a:lnTo>
                    <a:pt x="2068068" y="1581912"/>
                  </a:lnTo>
                  <a:lnTo>
                    <a:pt x="2007108" y="1581912"/>
                  </a:lnTo>
                  <a:lnTo>
                    <a:pt x="2007108" y="1591945"/>
                  </a:lnTo>
                  <a:lnTo>
                    <a:pt x="2140331" y="1591945"/>
                  </a:lnTo>
                  <a:lnTo>
                    <a:pt x="2140331" y="1581912"/>
                  </a:lnTo>
                  <a:close/>
                </a:path>
                <a:path w="8392795" h="2561590">
                  <a:moveTo>
                    <a:pt x="2274062" y="1576959"/>
                  </a:moveTo>
                  <a:lnTo>
                    <a:pt x="2192401" y="1576959"/>
                  </a:lnTo>
                  <a:lnTo>
                    <a:pt x="2192401" y="1559941"/>
                  </a:lnTo>
                  <a:lnTo>
                    <a:pt x="2270760" y="1559941"/>
                  </a:lnTo>
                  <a:lnTo>
                    <a:pt x="2270760" y="1524762"/>
                  </a:lnTo>
                  <a:lnTo>
                    <a:pt x="2181479" y="1524762"/>
                  </a:lnTo>
                  <a:lnTo>
                    <a:pt x="2181479" y="1534668"/>
                  </a:lnTo>
                  <a:lnTo>
                    <a:pt x="2259838" y="1534668"/>
                  </a:lnTo>
                  <a:lnTo>
                    <a:pt x="2259838" y="1550289"/>
                  </a:lnTo>
                  <a:lnTo>
                    <a:pt x="2181479" y="1550289"/>
                  </a:lnTo>
                  <a:lnTo>
                    <a:pt x="2181479" y="1586738"/>
                  </a:lnTo>
                  <a:lnTo>
                    <a:pt x="2274062" y="1586738"/>
                  </a:lnTo>
                  <a:lnTo>
                    <a:pt x="2274062" y="1576959"/>
                  </a:lnTo>
                  <a:close/>
                </a:path>
                <a:path w="8392795" h="2561590">
                  <a:moveTo>
                    <a:pt x="2292731" y="1603248"/>
                  </a:moveTo>
                  <a:lnTo>
                    <a:pt x="2159508" y="1603248"/>
                  </a:lnTo>
                  <a:lnTo>
                    <a:pt x="2159508" y="1613281"/>
                  </a:lnTo>
                  <a:lnTo>
                    <a:pt x="2220468" y="1613281"/>
                  </a:lnTo>
                  <a:lnTo>
                    <a:pt x="2220468" y="1663839"/>
                  </a:lnTo>
                  <a:lnTo>
                    <a:pt x="2231771" y="1663839"/>
                  </a:lnTo>
                  <a:lnTo>
                    <a:pt x="2231771" y="1613281"/>
                  </a:lnTo>
                  <a:lnTo>
                    <a:pt x="2292731" y="1613281"/>
                  </a:lnTo>
                  <a:lnTo>
                    <a:pt x="2292731" y="1603248"/>
                  </a:lnTo>
                  <a:close/>
                </a:path>
                <a:path w="8392795" h="2561590">
                  <a:moveTo>
                    <a:pt x="2397252" y="1593215"/>
                  </a:moveTo>
                  <a:lnTo>
                    <a:pt x="2367915" y="1565529"/>
                  </a:lnTo>
                  <a:lnTo>
                    <a:pt x="2367572" y="1565033"/>
                  </a:lnTo>
                  <a:lnTo>
                    <a:pt x="2364079" y="1557807"/>
                  </a:lnTo>
                  <a:lnTo>
                    <a:pt x="2361996" y="1550606"/>
                  </a:lnTo>
                  <a:lnTo>
                    <a:pt x="2361311" y="1543431"/>
                  </a:lnTo>
                  <a:lnTo>
                    <a:pt x="2361311" y="1525016"/>
                  </a:lnTo>
                  <a:lnTo>
                    <a:pt x="2350516" y="1525016"/>
                  </a:lnTo>
                  <a:lnTo>
                    <a:pt x="2350516" y="1543431"/>
                  </a:lnTo>
                  <a:lnTo>
                    <a:pt x="2349843" y="1551228"/>
                  </a:lnTo>
                  <a:lnTo>
                    <a:pt x="2327973" y="1587652"/>
                  </a:lnTo>
                  <a:lnTo>
                    <a:pt x="2313813" y="1597279"/>
                  </a:lnTo>
                  <a:lnTo>
                    <a:pt x="2321814" y="1604899"/>
                  </a:lnTo>
                  <a:lnTo>
                    <a:pt x="2350579" y="1575981"/>
                  </a:lnTo>
                  <a:lnTo>
                    <a:pt x="2356231" y="1565529"/>
                  </a:lnTo>
                  <a:lnTo>
                    <a:pt x="2358898" y="1571244"/>
                  </a:lnTo>
                  <a:lnTo>
                    <a:pt x="2389886" y="1601216"/>
                  </a:lnTo>
                  <a:lnTo>
                    <a:pt x="2397252" y="1593215"/>
                  </a:lnTo>
                  <a:close/>
                </a:path>
                <a:path w="8392795" h="2561590">
                  <a:moveTo>
                    <a:pt x="2429637" y="1520317"/>
                  </a:moveTo>
                  <a:lnTo>
                    <a:pt x="2418461" y="1520317"/>
                  </a:lnTo>
                  <a:lnTo>
                    <a:pt x="2418461" y="1542034"/>
                  </a:lnTo>
                  <a:lnTo>
                    <a:pt x="2390775" y="1542034"/>
                  </a:lnTo>
                  <a:lnTo>
                    <a:pt x="2390775" y="1551559"/>
                  </a:lnTo>
                  <a:lnTo>
                    <a:pt x="2418461" y="1551559"/>
                  </a:lnTo>
                  <a:lnTo>
                    <a:pt x="2418461" y="1567942"/>
                  </a:lnTo>
                  <a:lnTo>
                    <a:pt x="2390775" y="1567942"/>
                  </a:lnTo>
                  <a:lnTo>
                    <a:pt x="2390775" y="1577467"/>
                  </a:lnTo>
                  <a:lnTo>
                    <a:pt x="2418461" y="1577467"/>
                  </a:lnTo>
                  <a:lnTo>
                    <a:pt x="2418461" y="1625219"/>
                  </a:lnTo>
                  <a:lnTo>
                    <a:pt x="2429637" y="1625219"/>
                  </a:lnTo>
                  <a:lnTo>
                    <a:pt x="2429637" y="1520317"/>
                  </a:lnTo>
                  <a:close/>
                </a:path>
                <a:path w="8392795" h="2561590">
                  <a:moveTo>
                    <a:pt x="2433320" y="1649476"/>
                  </a:moveTo>
                  <a:lnTo>
                    <a:pt x="2352294" y="1649476"/>
                  </a:lnTo>
                  <a:lnTo>
                    <a:pt x="2352294" y="1613535"/>
                  </a:lnTo>
                  <a:lnTo>
                    <a:pt x="2341118" y="1613535"/>
                  </a:lnTo>
                  <a:lnTo>
                    <a:pt x="2341118" y="1659255"/>
                  </a:lnTo>
                  <a:lnTo>
                    <a:pt x="2433320" y="1659255"/>
                  </a:lnTo>
                  <a:lnTo>
                    <a:pt x="2433320" y="1649476"/>
                  </a:lnTo>
                  <a:close/>
                </a:path>
                <a:path w="8392795" h="2561590">
                  <a:moveTo>
                    <a:pt x="2609850" y="1539367"/>
                  </a:moveTo>
                  <a:lnTo>
                    <a:pt x="2572639" y="1539367"/>
                  </a:lnTo>
                  <a:lnTo>
                    <a:pt x="2572639" y="1520698"/>
                  </a:lnTo>
                  <a:lnTo>
                    <a:pt x="2561590" y="1520698"/>
                  </a:lnTo>
                  <a:lnTo>
                    <a:pt x="2561590" y="1539367"/>
                  </a:lnTo>
                  <a:lnTo>
                    <a:pt x="2524125" y="1539367"/>
                  </a:lnTo>
                  <a:lnTo>
                    <a:pt x="2524125" y="1549273"/>
                  </a:lnTo>
                  <a:lnTo>
                    <a:pt x="2609850" y="1549273"/>
                  </a:lnTo>
                  <a:lnTo>
                    <a:pt x="2609850" y="1539367"/>
                  </a:lnTo>
                  <a:close/>
                </a:path>
                <a:path w="8392795" h="2561590">
                  <a:moveTo>
                    <a:pt x="2616581" y="1637792"/>
                  </a:moveTo>
                  <a:lnTo>
                    <a:pt x="2616047" y="1629918"/>
                  </a:lnTo>
                  <a:lnTo>
                    <a:pt x="2615946" y="1628267"/>
                  </a:lnTo>
                  <a:lnTo>
                    <a:pt x="2612898" y="1628521"/>
                  </a:lnTo>
                  <a:lnTo>
                    <a:pt x="2607437" y="1628775"/>
                  </a:lnTo>
                  <a:lnTo>
                    <a:pt x="2572512" y="1629918"/>
                  </a:lnTo>
                  <a:lnTo>
                    <a:pt x="2572512" y="1609344"/>
                  </a:lnTo>
                  <a:lnTo>
                    <a:pt x="2582291" y="1608455"/>
                  </a:lnTo>
                  <a:lnTo>
                    <a:pt x="2589784" y="1605534"/>
                  </a:lnTo>
                  <a:lnTo>
                    <a:pt x="2595791" y="1600073"/>
                  </a:lnTo>
                  <a:lnTo>
                    <a:pt x="2600452" y="1595755"/>
                  </a:lnTo>
                  <a:lnTo>
                    <a:pt x="2603119" y="1589786"/>
                  </a:lnTo>
                  <a:lnTo>
                    <a:pt x="2603119" y="1575181"/>
                  </a:lnTo>
                  <a:lnTo>
                    <a:pt x="2599944" y="1569085"/>
                  </a:lnTo>
                  <a:lnTo>
                    <a:pt x="2596184" y="1566291"/>
                  </a:lnTo>
                  <a:lnTo>
                    <a:pt x="2593467" y="1564259"/>
                  </a:lnTo>
                  <a:lnTo>
                    <a:pt x="2591943" y="1563344"/>
                  </a:lnTo>
                  <a:lnTo>
                    <a:pt x="2591943" y="1578483"/>
                  </a:lnTo>
                  <a:lnTo>
                    <a:pt x="2591866" y="1588389"/>
                  </a:lnTo>
                  <a:lnTo>
                    <a:pt x="2589784" y="1592326"/>
                  </a:lnTo>
                  <a:lnTo>
                    <a:pt x="2585466" y="1595374"/>
                  </a:lnTo>
                  <a:lnTo>
                    <a:pt x="2581148" y="1598549"/>
                  </a:lnTo>
                  <a:lnTo>
                    <a:pt x="2575052" y="1600073"/>
                  </a:lnTo>
                  <a:lnTo>
                    <a:pt x="2559304" y="1600073"/>
                  </a:lnTo>
                  <a:lnTo>
                    <a:pt x="2553208" y="1598549"/>
                  </a:lnTo>
                  <a:lnTo>
                    <a:pt x="2544445" y="1592326"/>
                  </a:lnTo>
                  <a:lnTo>
                    <a:pt x="2542159" y="1588389"/>
                  </a:lnTo>
                  <a:lnTo>
                    <a:pt x="2542159" y="1578483"/>
                  </a:lnTo>
                  <a:lnTo>
                    <a:pt x="2544445" y="1574292"/>
                  </a:lnTo>
                  <a:lnTo>
                    <a:pt x="2549017" y="1571117"/>
                  </a:lnTo>
                  <a:lnTo>
                    <a:pt x="2553462" y="1567942"/>
                  </a:lnTo>
                  <a:lnTo>
                    <a:pt x="2559558" y="1566291"/>
                  </a:lnTo>
                  <a:lnTo>
                    <a:pt x="2574925" y="1566291"/>
                  </a:lnTo>
                  <a:lnTo>
                    <a:pt x="2580894" y="1567942"/>
                  </a:lnTo>
                  <a:lnTo>
                    <a:pt x="2585339" y="1571117"/>
                  </a:lnTo>
                  <a:lnTo>
                    <a:pt x="2589784" y="1574419"/>
                  </a:lnTo>
                  <a:lnTo>
                    <a:pt x="2591943" y="1578483"/>
                  </a:lnTo>
                  <a:lnTo>
                    <a:pt x="2591943" y="1563344"/>
                  </a:lnTo>
                  <a:lnTo>
                    <a:pt x="2588247" y="1561084"/>
                  </a:lnTo>
                  <a:lnTo>
                    <a:pt x="2582126" y="1558772"/>
                  </a:lnTo>
                  <a:lnTo>
                    <a:pt x="2575102" y="1557375"/>
                  </a:lnTo>
                  <a:lnTo>
                    <a:pt x="2567178" y="1556893"/>
                  </a:lnTo>
                  <a:lnTo>
                    <a:pt x="2559215" y="1557375"/>
                  </a:lnTo>
                  <a:lnTo>
                    <a:pt x="2530856" y="1575562"/>
                  </a:lnTo>
                  <a:lnTo>
                    <a:pt x="2530856" y="1590294"/>
                  </a:lnTo>
                  <a:lnTo>
                    <a:pt x="2533523" y="1596136"/>
                  </a:lnTo>
                  <a:lnTo>
                    <a:pt x="2538857" y="1600835"/>
                  </a:lnTo>
                  <a:lnTo>
                    <a:pt x="2544191" y="1605661"/>
                  </a:lnTo>
                  <a:lnTo>
                    <a:pt x="2551684" y="1608455"/>
                  </a:lnTo>
                  <a:lnTo>
                    <a:pt x="2561590" y="1609344"/>
                  </a:lnTo>
                  <a:lnTo>
                    <a:pt x="2561590" y="1630045"/>
                  </a:lnTo>
                  <a:lnTo>
                    <a:pt x="2551493" y="1630286"/>
                  </a:lnTo>
                  <a:lnTo>
                    <a:pt x="2519172" y="1630553"/>
                  </a:lnTo>
                  <a:lnTo>
                    <a:pt x="2520315" y="1640332"/>
                  </a:lnTo>
                  <a:lnTo>
                    <a:pt x="2571623" y="1639570"/>
                  </a:lnTo>
                  <a:lnTo>
                    <a:pt x="2599436" y="1638731"/>
                  </a:lnTo>
                  <a:lnTo>
                    <a:pt x="2609342" y="1638274"/>
                  </a:lnTo>
                  <a:lnTo>
                    <a:pt x="2616581" y="1637792"/>
                  </a:lnTo>
                  <a:close/>
                </a:path>
                <a:path w="8392795" h="2561590">
                  <a:moveTo>
                    <a:pt x="2638171" y="1520317"/>
                  </a:moveTo>
                  <a:lnTo>
                    <a:pt x="2626995" y="1520317"/>
                  </a:lnTo>
                  <a:lnTo>
                    <a:pt x="2626995" y="1663839"/>
                  </a:lnTo>
                  <a:lnTo>
                    <a:pt x="2638171" y="1663839"/>
                  </a:lnTo>
                  <a:lnTo>
                    <a:pt x="2638171" y="1520317"/>
                  </a:lnTo>
                  <a:close/>
                </a:path>
                <a:path w="8392795" h="2561590">
                  <a:moveTo>
                    <a:pt x="2757424" y="1618742"/>
                  </a:moveTo>
                  <a:lnTo>
                    <a:pt x="2729484" y="1589659"/>
                  </a:lnTo>
                  <a:lnTo>
                    <a:pt x="2724785" y="1580261"/>
                  </a:lnTo>
                  <a:lnTo>
                    <a:pt x="2721699" y="1571726"/>
                  </a:lnTo>
                  <a:lnTo>
                    <a:pt x="2719730" y="1562557"/>
                  </a:lnTo>
                  <a:lnTo>
                    <a:pt x="2719095" y="1553718"/>
                  </a:lnTo>
                  <a:lnTo>
                    <a:pt x="2719070" y="1530223"/>
                  </a:lnTo>
                  <a:lnTo>
                    <a:pt x="2708021" y="1530223"/>
                  </a:lnTo>
                  <a:lnTo>
                    <a:pt x="2708021" y="1553718"/>
                  </a:lnTo>
                  <a:lnTo>
                    <a:pt x="2707348" y="1563293"/>
                  </a:lnTo>
                  <a:lnTo>
                    <a:pt x="2691803" y="1600276"/>
                  </a:lnTo>
                  <a:lnTo>
                    <a:pt x="2669413" y="1621790"/>
                  </a:lnTo>
                  <a:lnTo>
                    <a:pt x="2678049" y="1629283"/>
                  </a:lnTo>
                  <a:lnTo>
                    <a:pt x="2704884" y="1598803"/>
                  </a:lnTo>
                  <a:lnTo>
                    <a:pt x="2713609" y="1580261"/>
                  </a:lnTo>
                  <a:lnTo>
                    <a:pt x="2715653" y="1585645"/>
                  </a:lnTo>
                  <a:lnTo>
                    <a:pt x="2737955" y="1617052"/>
                  </a:lnTo>
                  <a:lnTo>
                    <a:pt x="2749677" y="1627505"/>
                  </a:lnTo>
                  <a:lnTo>
                    <a:pt x="2757424" y="1618742"/>
                  </a:lnTo>
                  <a:close/>
                </a:path>
                <a:path w="8392795" h="2561590">
                  <a:moveTo>
                    <a:pt x="2806573" y="1578737"/>
                  </a:moveTo>
                  <a:lnTo>
                    <a:pt x="2781808" y="1578737"/>
                  </a:lnTo>
                  <a:lnTo>
                    <a:pt x="2781808" y="1520317"/>
                  </a:lnTo>
                  <a:lnTo>
                    <a:pt x="2770632" y="1520317"/>
                  </a:lnTo>
                  <a:lnTo>
                    <a:pt x="2770632" y="1663839"/>
                  </a:lnTo>
                  <a:lnTo>
                    <a:pt x="2781808" y="1663839"/>
                  </a:lnTo>
                  <a:lnTo>
                    <a:pt x="2781808" y="1588643"/>
                  </a:lnTo>
                  <a:lnTo>
                    <a:pt x="2806573" y="1588643"/>
                  </a:lnTo>
                  <a:lnTo>
                    <a:pt x="2806573" y="1578737"/>
                  </a:lnTo>
                  <a:close/>
                </a:path>
                <a:path w="8392795" h="2561590">
                  <a:moveTo>
                    <a:pt x="2909189" y="1565402"/>
                  </a:moveTo>
                  <a:lnTo>
                    <a:pt x="2897759" y="1540764"/>
                  </a:lnTo>
                  <a:lnTo>
                    <a:pt x="2897759" y="1558290"/>
                  </a:lnTo>
                  <a:lnTo>
                    <a:pt x="2897759" y="1572641"/>
                  </a:lnTo>
                  <a:lnTo>
                    <a:pt x="2895219" y="1578483"/>
                  </a:lnTo>
                  <a:lnTo>
                    <a:pt x="2885059" y="1587627"/>
                  </a:lnTo>
                  <a:lnTo>
                    <a:pt x="2878709" y="1589786"/>
                  </a:lnTo>
                  <a:lnTo>
                    <a:pt x="2863977" y="1589786"/>
                  </a:lnTo>
                  <a:lnTo>
                    <a:pt x="2857627" y="1587627"/>
                  </a:lnTo>
                  <a:lnTo>
                    <a:pt x="2852547" y="1583055"/>
                  </a:lnTo>
                  <a:lnTo>
                    <a:pt x="2847340" y="1578483"/>
                  </a:lnTo>
                  <a:lnTo>
                    <a:pt x="2844673" y="1572641"/>
                  </a:lnTo>
                  <a:lnTo>
                    <a:pt x="2844673" y="1558290"/>
                  </a:lnTo>
                  <a:lnTo>
                    <a:pt x="2847213" y="1552575"/>
                  </a:lnTo>
                  <a:lnTo>
                    <a:pt x="2857373" y="1543431"/>
                  </a:lnTo>
                  <a:lnTo>
                    <a:pt x="2863723" y="1541145"/>
                  </a:lnTo>
                  <a:lnTo>
                    <a:pt x="2878836" y="1541145"/>
                  </a:lnTo>
                  <a:lnTo>
                    <a:pt x="2885059" y="1543304"/>
                  </a:lnTo>
                  <a:lnTo>
                    <a:pt x="2895219" y="1552448"/>
                  </a:lnTo>
                  <a:lnTo>
                    <a:pt x="2897759" y="1558290"/>
                  </a:lnTo>
                  <a:lnTo>
                    <a:pt x="2897759" y="1540764"/>
                  </a:lnTo>
                  <a:lnTo>
                    <a:pt x="2892501" y="1536814"/>
                  </a:lnTo>
                  <a:lnTo>
                    <a:pt x="2886062" y="1533715"/>
                  </a:lnTo>
                  <a:lnTo>
                    <a:pt x="2878975" y="1531861"/>
                  </a:lnTo>
                  <a:lnTo>
                    <a:pt x="2871216" y="1531239"/>
                  </a:lnTo>
                  <a:lnTo>
                    <a:pt x="2863443" y="1531861"/>
                  </a:lnTo>
                  <a:lnTo>
                    <a:pt x="2833979" y="1558290"/>
                  </a:lnTo>
                  <a:lnTo>
                    <a:pt x="2833243" y="1565402"/>
                  </a:lnTo>
                  <a:lnTo>
                    <a:pt x="2833928" y="1572514"/>
                  </a:lnTo>
                  <a:lnTo>
                    <a:pt x="2863519" y="1599095"/>
                  </a:lnTo>
                  <a:lnTo>
                    <a:pt x="2871216" y="1599692"/>
                  </a:lnTo>
                  <a:lnTo>
                    <a:pt x="2878975" y="1599095"/>
                  </a:lnTo>
                  <a:lnTo>
                    <a:pt x="2886075" y="1597304"/>
                  </a:lnTo>
                  <a:lnTo>
                    <a:pt x="2892501" y="1594281"/>
                  </a:lnTo>
                  <a:lnTo>
                    <a:pt x="2898267" y="1590040"/>
                  </a:lnTo>
                  <a:lnTo>
                    <a:pt x="2898495" y="1589786"/>
                  </a:lnTo>
                  <a:lnTo>
                    <a:pt x="2903016" y="1584858"/>
                  </a:lnTo>
                  <a:lnTo>
                    <a:pt x="2906445" y="1578965"/>
                  </a:lnTo>
                  <a:lnTo>
                    <a:pt x="2908490" y="1572514"/>
                  </a:lnTo>
                  <a:lnTo>
                    <a:pt x="2909189" y="1565402"/>
                  </a:lnTo>
                  <a:close/>
                </a:path>
                <a:path w="8392795" h="2561590">
                  <a:moveTo>
                    <a:pt x="2922778" y="1635379"/>
                  </a:moveTo>
                  <a:lnTo>
                    <a:pt x="2922143" y="1625727"/>
                  </a:lnTo>
                  <a:lnTo>
                    <a:pt x="2914993" y="1626260"/>
                  </a:lnTo>
                  <a:lnTo>
                    <a:pt x="2904998" y="1626717"/>
                  </a:lnTo>
                  <a:lnTo>
                    <a:pt x="2876423" y="1627505"/>
                  </a:lnTo>
                  <a:lnTo>
                    <a:pt x="2822702" y="1628267"/>
                  </a:lnTo>
                  <a:lnTo>
                    <a:pt x="2823845" y="1637792"/>
                  </a:lnTo>
                  <a:lnTo>
                    <a:pt x="2876677" y="1637157"/>
                  </a:lnTo>
                  <a:lnTo>
                    <a:pt x="2905442" y="1636318"/>
                  </a:lnTo>
                  <a:lnTo>
                    <a:pt x="2915539" y="1635861"/>
                  </a:lnTo>
                  <a:lnTo>
                    <a:pt x="2922778" y="1635379"/>
                  </a:lnTo>
                  <a:close/>
                </a:path>
                <a:path w="8392795" h="2561590">
                  <a:moveTo>
                    <a:pt x="2943352" y="1520317"/>
                  </a:moveTo>
                  <a:lnTo>
                    <a:pt x="2932176" y="1520317"/>
                  </a:lnTo>
                  <a:lnTo>
                    <a:pt x="2932176" y="1663839"/>
                  </a:lnTo>
                  <a:lnTo>
                    <a:pt x="2943352" y="1663839"/>
                  </a:lnTo>
                  <a:lnTo>
                    <a:pt x="2943352" y="1520317"/>
                  </a:lnTo>
                  <a:close/>
                </a:path>
                <a:path w="8392795" h="2561590">
                  <a:moveTo>
                    <a:pt x="3115056" y="1593215"/>
                  </a:moveTo>
                  <a:lnTo>
                    <a:pt x="3085719" y="1565529"/>
                  </a:lnTo>
                  <a:lnTo>
                    <a:pt x="3085376" y="1565033"/>
                  </a:lnTo>
                  <a:lnTo>
                    <a:pt x="3081883" y="1557807"/>
                  </a:lnTo>
                  <a:lnTo>
                    <a:pt x="3079800" y="1550606"/>
                  </a:lnTo>
                  <a:lnTo>
                    <a:pt x="3079115" y="1543431"/>
                  </a:lnTo>
                  <a:lnTo>
                    <a:pt x="3079115" y="1538224"/>
                  </a:lnTo>
                  <a:lnTo>
                    <a:pt x="3110357" y="1538224"/>
                  </a:lnTo>
                  <a:lnTo>
                    <a:pt x="3110357" y="1528064"/>
                  </a:lnTo>
                  <a:lnTo>
                    <a:pt x="3036443" y="1528064"/>
                  </a:lnTo>
                  <a:lnTo>
                    <a:pt x="3036443" y="1538224"/>
                  </a:lnTo>
                  <a:lnTo>
                    <a:pt x="3068320" y="1538224"/>
                  </a:lnTo>
                  <a:lnTo>
                    <a:pt x="3068320" y="1543431"/>
                  </a:lnTo>
                  <a:lnTo>
                    <a:pt x="3052000" y="1581442"/>
                  </a:lnTo>
                  <a:lnTo>
                    <a:pt x="3031617" y="1597279"/>
                  </a:lnTo>
                  <a:lnTo>
                    <a:pt x="3039618" y="1604899"/>
                  </a:lnTo>
                  <a:lnTo>
                    <a:pt x="3068383" y="1575981"/>
                  </a:lnTo>
                  <a:lnTo>
                    <a:pt x="3074035" y="1565529"/>
                  </a:lnTo>
                  <a:lnTo>
                    <a:pt x="3076702" y="1571244"/>
                  </a:lnTo>
                  <a:lnTo>
                    <a:pt x="3107690" y="1601216"/>
                  </a:lnTo>
                  <a:lnTo>
                    <a:pt x="3115056" y="1593215"/>
                  </a:lnTo>
                  <a:close/>
                </a:path>
                <a:path w="8392795" h="2561590">
                  <a:moveTo>
                    <a:pt x="3147441" y="1520317"/>
                  </a:moveTo>
                  <a:lnTo>
                    <a:pt x="3136265" y="1520317"/>
                  </a:lnTo>
                  <a:lnTo>
                    <a:pt x="3136265" y="1556639"/>
                  </a:lnTo>
                  <a:lnTo>
                    <a:pt x="3102737" y="1556639"/>
                  </a:lnTo>
                  <a:lnTo>
                    <a:pt x="3102737" y="1566545"/>
                  </a:lnTo>
                  <a:lnTo>
                    <a:pt x="3136265" y="1566545"/>
                  </a:lnTo>
                  <a:lnTo>
                    <a:pt x="3136265" y="1622425"/>
                  </a:lnTo>
                  <a:lnTo>
                    <a:pt x="3147441" y="1622425"/>
                  </a:lnTo>
                  <a:lnTo>
                    <a:pt x="3147441" y="1520317"/>
                  </a:lnTo>
                  <a:close/>
                </a:path>
                <a:path w="8392795" h="2561590">
                  <a:moveTo>
                    <a:pt x="3151124" y="1649476"/>
                  </a:moveTo>
                  <a:lnTo>
                    <a:pt x="3070098" y="1649476"/>
                  </a:lnTo>
                  <a:lnTo>
                    <a:pt x="3070098" y="1612265"/>
                  </a:lnTo>
                  <a:lnTo>
                    <a:pt x="3058922" y="1612265"/>
                  </a:lnTo>
                  <a:lnTo>
                    <a:pt x="3058922" y="1659255"/>
                  </a:lnTo>
                  <a:lnTo>
                    <a:pt x="3151124" y="1659255"/>
                  </a:lnTo>
                  <a:lnTo>
                    <a:pt x="3151124" y="1649476"/>
                  </a:lnTo>
                  <a:close/>
                </a:path>
                <a:path w="8392795" h="2561590">
                  <a:moveTo>
                    <a:pt x="3256788" y="1620520"/>
                  </a:moveTo>
                  <a:lnTo>
                    <a:pt x="3231426" y="1591183"/>
                  </a:lnTo>
                  <a:lnTo>
                    <a:pt x="3230638" y="1589722"/>
                  </a:lnTo>
                  <a:lnTo>
                    <a:pt x="3227667" y="1581899"/>
                  </a:lnTo>
                  <a:lnTo>
                    <a:pt x="3225876" y="1574025"/>
                  </a:lnTo>
                  <a:lnTo>
                    <a:pt x="3225292" y="1566164"/>
                  </a:lnTo>
                  <a:lnTo>
                    <a:pt x="3225292" y="1551940"/>
                  </a:lnTo>
                  <a:lnTo>
                    <a:pt x="3252470" y="1551940"/>
                  </a:lnTo>
                  <a:lnTo>
                    <a:pt x="3252470" y="1542034"/>
                  </a:lnTo>
                  <a:lnTo>
                    <a:pt x="3225165" y="1542034"/>
                  </a:lnTo>
                  <a:lnTo>
                    <a:pt x="3225165" y="1522603"/>
                  </a:lnTo>
                  <a:lnTo>
                    <a:pt x="3213989" y="1522603"/>
                  </a:lnTo>
                  <a:lnTo>
                    <a:pt x="3213989" y="1542034"/>
                  </a:lnTo>
                  <a:lnTo>
                    <a:pt x="3186684" y="1542034"/>
                  </a:lnTo>
                  <a:lnTo>
                    <a:pt x="3186684" y="1551940"/>
                  </a:lnTo>
                  <a:lnTo>
                    <a:pt x="3214116" y="1551940"/>
                  </a:lnTo>
                  <a:lnTo>
                    <a:pt x="3214078" y="1566164"/>
                  </a:lnTo>
                  <a:lnTo>
                    <a:pt x="3199828" y="1607121"/>
                  </a:lnTo>
                  <a:lnTo>
                    <a:pt x="3182747" y="1624330"/>
                  </a:lnTo>
                  <a:lnTo>
                    <a:pt x="3192145" y="1631696"/>
                  </a:lnTo>
                  <a:lnTo>
                    <a:pt x="3218180" y="1597279"/>
                  </a:lnTo>
                  <a:lnTo>
                    <a:pt x="3219958" y="1591183"/>
                  </a:lnTo>
                  <a:lnTo>
                    <a:pt x="3221990" y="1597025"/>
                  </a:lnTo>
                  <a:lnTo>
                    <a:pt x="3225800" y="1603629"/>
                  </a:lnTo>
                  <a:lnTo>
                    <a:pt x="3236976" y="1618361"/>
                  </a:lnTo>
                  <a:lnTo>
                    <a:pt x="3242437" y="1624076"/>
                  </a:lnTo>
                  <a:lnTo>
                    <a:pt x="3247898" y="1628267"/>
                  </a:lnTo>
                  <a:lnTo>
                    <a:pt x="3256788" y="1620520"/>
                  </a:lnTo>
                  <a:close/>
                </a:path>
                <a:path w="8392795" h="2561590">
                  <a:moveTo>
                    <a:pt x="3278759" y="1523238"/>
                  </a:moveTo>
                  <a:lnTo>
                    <a:pt x="3267837" y="1523238"/>
                  </a:lnTo>
                  <a:lnTo>
                    <a:pt x="3267837" y="1574165"/>
                  </a:lnTo>
                  <a:lnTo>
                    <a:pt x="3242310" y="1574165"/>
                  </a:lnTo>
                  <a:lnTo>
                    <a:pt x="3242310" y="1584071"/>
                  </a:lnTo>
                  <a:lnTo>
                    <a:pt x="3267837" y="1584071"/>
                  </a:lnTo>
                  <a:lnTo>
                    <a:pt x="3267837" y="1659521"/>
                  </a:lnTo>
                  <a:lnTo>
                    <a:pt x="3278759" y="1659521"/>
                  </a:lnTo>
                  <a:lnTo>
                    <a:pt x="3278759" y="1523238"/>
                  </a:lnTo>
                  <a:close/>
                </a:path>
                <a:path w="8392795" h="2561590">
                  <a:moveTo>
                    <a:pt x="3304540" y="1520317"/>
                  </a:moveTo>
                  <a:lnTo>
                    <a:pt x="3293237" y="1520317"/>
                  </a:lnTo>
                  <a:lnTo>
                    <a:pt x="3293237" y="1663839"/>
                  </a:lnTo>
                  <a:lnTo>
                    <a:pt x="3304540" y="1663839"/>
                  </a:lnTo>
                  <a:lnTo>
                    <a:pt x="3304540" y="1520317"/>
                  </a:lnTo>
                  <a:close/>
                </a:path>
                <a:path w="8392795" h="2561590">
                  <a:moveTo>
                    <a:pt x="3419475" y="1587627"/>
                  </a:moveTo>
                  <a:lnTo>
                    <a:pt x="3389528" y="1562138"/>
                  </a:lnTo>
                  <a:lnTo>
                    <a:pt x="3383534" y="1541526"/>
                  </a:lnTo>
                  <a:lnTo>
                    <a:pt x="3383534" y="1536700"/>
                  </a:lnTo>
                  <a:lnTo>
                    <a:pt x="3415157" y="1536700"/>
                  </a:lnTo>
                  <a:lnTo>
                    <a:pt x="3415157" y="1526794"/>
                  </a:lnTo>
                  <a:lnTo>
                    <a:pt x="3341243" y="1526794"/>
                  </a:lnTo>
                  <a:lnTo>
                    <a:pt x="3341243" y="1536700"/>
                  </a:lnTo>
                  <a:lnTo>
                    <a:pt x="3372739" y="1536700"/>
                  </a:lnTo>
                  <a:lnTo>
                    <a:pt x="3372739" y="1541526"/>
                  </a:lnTo>
                  <a:lnTo>
                    <a:pt x="3357016" y="1576959"/>
                  </a:lnTo>
                  <a:lnTo>
                    <a:pt x="3336544" y="1591818"/>
                  </a:lnTo>
                  <a:lnTo>
                    <a:pt x="3344418" y="1599438"/>
                  </a:lnTo>
                  <a:lnTo>
                    <a:pt x="3375914" y="1569720"/>
                  </a:lnTo>
                  <a:lnTo>
                    <a:pt x="3378581" y="1563624"/>
                  </a:lnTo>
                  <a:lnTo>
                    <a:pt x="3381121" y="1569085"/>
                  </a:lnTo>
                  <a:lnTo>
                    <a:pt x="3385693" y="1574927"/>
                  </a:lnTo>
                  <a:lnTo>
                    <a:pt x="3398901" y="1587373"/>
                  </a:lnTo>
                  <a:lnTo>
                    <a:pt x="3405378" y="1592326"/>
                  </a:lnTo>
                  <a:lnTo>
                    <a:pt x="3411982" y="1595755"/>
                  </a:lnTo>
                  <a:lnTo>
                    <a:pt x="3419475" y="1587627"/>
                  </a:lnTo>
                  <a:close/>
                </a:path>
                <a:path w="8392795" h="2561590">
                  <a:moveTo>
                    <a:pt x="3452368" y="1611249"/>
                  </a:moveTo>
                  <a:lnTo>
                    <a:pt x="3358896" y="1611249"/>
                  </a:lnTo>
                  <a:lnTo>
                    <a:pt x="3358896" y="1621155"/>
                  </a:lnTo>
                  <a:lnTo>
                    <a:pt x="3441192" y="1621155"/>
                  </a:lnTo>
                  <a:lnTo>
                    <a:pt x="3441192" y="1663839"/>
                  </a:lnTo>
                  <a:lnTo>
                    <a:pt x="3452368" y="1663839"/>
                  </a:lnTo>
                  <a:lnTo>
                    <a:pt x="3452368" y="1611249"/>
                  </a:lnTo>
                  <a:close/>
                </a:path>
                <a:path w="8392795" h="2561590">
                  <a:moveTo>
                    <a:pt x="3452368" y="1520317"/>
                  </a:moveTo>
                  <a:lnTo>
                    <a:pt x="3441192" y="1520317"/>
                  </a:lnTo>
                  <a:lnTo>
                    <a:pt x="3441192" y="1552702"/>
                  </a:lnTo>
                  <a:lnTo>
                    <a:pt x="3406902" y="1552702"/>
                  </a:lnTo>
                  <a:lnTo>
                    <a:pt x="3406902" y="1562735"/>
                  </a:lnTo>
                  <a:lnTo>
                    <a:pt x="3441192" y="1562735"/>
                  </a:lnTo>
                  <a:lnTo>
                    <a:pt x="3441192" y="1603121"/>
                  </a:lnTo>
                  <a:lnTo>
                    <a:pt x="3452368" y="1603121"/>
                  </a:lnTo>
                  <a:lnTo>
                    <a:pt x="3452368" y="1520317"/>
                  </a:lnTo>
                  <a:close/>
                </a:path>
                <a:path w="8392795" h="2561590">
                  <a:moveTo>
                    <a:pt x="3572891" y="1562227"/>
                  </a:moveTo>
                  <a:lnTo>
                    <a:pt x="3561969" y="1535747"/>
                  </a:lnTo>
                  <a:lnTo>
                    <a:pt x="3561969" y="1554226"/>
                  </a:lnTo>
                  <a:lnTo>
                    <a:pt x="3561969" y="1570228"/>
                  </a:lnTo>
                  <a:lnTo>
                    <a:pt x="3559429" y="1576705"/>
                  </a:lnTo>
                  <a:lnTo>
                    <a:pt x="3554603" y="1581531"/>
                  </a:lnTo>
                  <a:lnTo>
                    <a:pt x="3549650" y="1586357"/>
                  </a:lnTo>
                  <a:lnTo>
                    <a:pt x="3543300" y="1588770"/>
                  </a:lnTo>
                  <a:lnTo>
                    <a:pt x="3527425" y="1588770"/>
                  </a:lnTo>
                  <a:lnTo>
                    <a:pt x="3521075" y="1586357"/>
                  </a:lnTo>
                  <a:lnTo>
                    <a:pt x="3516249" y="1581531"/>
                  </a:lnTo>
                  <a:lnTo>
                    <a:pt x="3511296" y="1576705"/>
                  </a:lnTo>
                  <a:lnTo>
                    <a:pt x="3508883" y="1570228"/>
                  </a:lnTo>
                  <a:lnTo>
                    <a:pt x="3508883" y="1554226"/>
                  </a:lnTo>
                  <a:lnTo>
                    <a:pt x="3511296" y="1547749"/>
                  </a:lnTo>
                  <a:lnTo>
                    <a:pt x="3521202" y="1538097"/>
                  </a:lnTo>
                  <a:lnTo>
                    <a:pt x="3527552" y="1535811"/>
                  </a:lnTo>
                  <a:lnTo>
                    <a:pt x="3543300" y="1535811"/>
                  </a:lnTo>
                  <a:lnTo>
                    <a:pt x="3549650" y="1538097"/>
                  </a:lnTo>
                  <a:lnTo>
                    <a:pt x="3554603" y="1542923"/>
                  </a:lnTo>
                  <a:lnTo>
                    <a:pt x="3559429" y="1547749"/>
                  </a:lnTo>
                  <a:lnTo>
                    <a:pt x="3561969" y="1554226"/>
                  </a:lnTo>
                  <a:lnTo>
                    <a:pt x="3561969" y="1535747"/>
                  </a:lnTo>
                  <a:lnTo>
                    <a:pt x="3556533" y="1531531"/>
                  </a:lnTo>
                  <a:lnTo>
                    <a:pt x="3550158" y="1528406"/>
                  </a:lnTo>
                  <a:lnTo>
                    <a:pt x="3543109" y="1526527"/>
                  </a:lnTo>
                  <a:lnTo>
                    <a:pt x="3535426" y="1525905"/>
                  </a:lnTo>
                  <a:lnTo>
                    <a:pt x="3527653" y="1526527"/>
                  </a:lnTo>
                  <a:lnTo>
                    <a:pt x="3498367" y="1554518"/>
                  </a:lnTo>
                  <a:lnTo>
                    <a:pt x="3497707" y="1562227"/>
                  </a:lnTo>
                  <a:lnTo>
                    <a:pt x="3498367" y="1569948"/>
                  </a:lnTo>
                  <a:lnTo>
                    <a:pt x="3527679" y="1598053"/>
                  </a:lnTo>
                  <a:lnTo>
                    <a:pt x="3535426" y="1598676"/>
                  </a:lnTo>
                  <a:lnTo>
                    <a:pt x="3543084" y="1598053"/>
                  </a:lnTo>
                  <a:lnTo>
                    <a:pt x="3550107" y="1596174"/>
                  </a:lnTo>
                  <a:lnTo>
                    <a:pt x="3556470" y="1592999"/>
                  </a:lnTo>
                  <a:lnTo>
                    <a:pt x="3561892" y="1588770"/>
                  </a:lnTo>
                  <a:lnTo>
                    <a:pt x="3562223" y="1588516"/>
                  </a:lnTo>
                  <a:lnTo>
                    <a:pt x="3566884" y="1583093"/>
                  </a:lnTo>
                  <a:lnTo>
                    <a:pt x="3570224" y="1576895"/>
                  </a:lnTo>
                  <a:lnTo>
                    <a:pt x="3572218" y="1569948"/>
                  </a:lnTo>
                  <a:lnTo>
                    <a:pt x="3572891" y="1562227"/>
                  </a:lnTo>
                  <a:close/>
                </a:path>
                <a:path w="8392795" h="2561590">
                  <a:moveTo>
                    <a:pt x="3606292" y="1520317"/>
                  </a:moveTo>
                  <a:lnTo>
                    <a:pt x="3595116" y="1520317"/>
                  </a:lnTo>
                  <a:lnTo>
                    <a:pt x="3595116" y="1625219"/>
                  </a:lnTo>
                  <a:lnTo>
                    <a:pt x="3606292" y="1625219"/>
                  </a:lnTo>
                  <a:lnTo>
                    <a:pt x="3606292" y="1520317"/>
                  </a:lnTo>
                  <a:close/>
                </a:path>
                <a:path w="8392795" h="2561590">
                  <a:moveTo>
                    <a:pt x="3610102" y="1648333"/>
                  </a:moveTo>
                  <a:lnTo>
                    <a:pt x="3526917" y="1648333"/>
                  </a:lnTo>
                  <a:lnTo>
                    <a:pt x="3526917" y="1611757"/>
                  </a:lnTo>
                  <a:lnTo>
                    <a:pt x="3515741" y="1611757"/>
                  </a:lnTo>
                  <a:lnTo>
                    <a:pt x="3515741" y="1658366"/>
                  </a:lnTo>
                  <a:lnTo>
                    <a:pt x="3610102" y="1658366"/>
                  </a:lnTo>
                  <a:lnTo>
                    <a:pt x="3610102" y="1648333"/>
                  </a:lnTo>
                  <a:close/>
                </a:path>
                <a:path w="8392795" h="2561590">
                  <a:moveTo>
                    <a:pt x="3777615" y="1586992"/>
                  </a:moveTo>
                  <a:lnTo>
                    <a:pt x="3748608" y="1562354"/>
                  </a:lnTo>
                  <a:lnTo>
                    <a:pt x="3747770" y="1561172"/>
                  </a:lnTo>
                  <a:lnTo>
                    <a:pt x="3744404" y="1554378"/>
                  </a:lnTo>
                  <a:lnTo>
                    <a:pt x="3742359" y="1547406"/>
                  </a:lnTo>
                  <a:lnTo>
                    <a:pt x="3741674" y="1540256"/>
                  </a:lnTo>
                  <a:lnTo>
                    <a:pt x="3741674" y="1536700"/>
                  </a:lnTo>
                  <a:lnTo>
                    <a:pt x="3773297" y="1536700"/>
                  </a:lnTo>
                  <a:lnTo>
                    <a:pt x="3773297" y="1526794"/>
                  </a:lnTo>
                  <a:lnTo>
                    <a:pt x="3699383" y="1526794"/>
                  </a:lnTo>
                  <a:lnTo>
                    <a:pt x="3699383" y="1536700"/>
                  </a:lnTo>
                  <a:lnTo>
                    <a:pt x="3730879" y="1536700"/>
                  </a:lnTo>
                  <a:lnTo>
                    <a:pt x="3730879" y="1540256"/>
                  </a:lnTo>
                  <a:lnTo>
                    <a:pt x="3714978" y="1576273"/>
                  </a:lnTo>
                  <a:lnTo>
                    <a:pt x="3694684" y="1591056"/>
                  </a:lnTo>
                  <a:lnTo>
                    <a:pt x="3702558" y="1598676"/>
                  </a:lnTo>
                  <a:lnTo>
                    <a:pt x="3733927" y="1568704"/>
                  </a:lnTo>
                  <a:lnTo>
                    <a:pt x="3736721" y="1562354"/>
                  </a:lnTo>
                  <a:lnTo>
                    <a:pt x="3739388" y="1567942"/>
                  </a:lnTo>
                  <a:lnTo>
                    <a:pt x="3770122" y="1594993"/>
                  </a:lnTo>
                  <a:lnTo>
                    <a:pt x="3777615" y="1586992"/>
                  </a:lnTo>
                  <a:close/>
                </a:path>
                <a:path w="8392795" h="2561590">
                  <a:moveTo>
                    <a:pt x="3812032" y="1520317"/>
                  </a:moveTo>
                  <a:lnTo>
                    <a:pt x="3800856" y="1520317"/>
                  </a:lnTo>
                  <a:lnTo>
                    <a:pt x="3800856" y="1552702"/>
                  </a:lnTo>
                  <a:lnTo>
                    <a:pt x="3767328" y="1552702"/>
                  </a:lnTo>
                  <a:lnTo>
                    <a:pt x="3767328" y="1562481"/>
                  </a:lnTo>
                  <a:lnTo>
                    <a:pt x="3800856" y="1562481"/>
                  </a:lnTo>
                  <a:lnTo>
                    <a:pt x="3800856" y="1603248"/>
                  </a:lnTo>
                  <a:lnTo>
                    <a:pt x="3812032" y="1603248"/>
                  </a:lnTo>
                  <a:lnTo>
                    <a:pt x="3812032" y="1520317"/>
                  </a:lnTo>
                  <a:close/>
                </a:path>
                <a:path w="8392795" h="2561590">
                  <a:moveTo>
                    <a:pt x="3814953" y="1625727"/>
                  </a:moveTo>
                  <a:lnTo>
                    <a:pt x="3810889" y="1618996"/>
                  </a:lnTo>
                  <a:lnTo>
                    <a:pt x="3805529" y="1615567"/>
                  </a:lnTo>
                  <a:lnTo>
                    <a:pt x="3803015" y="1613954"/>
                  </a:lnTo>
                  <a:lnTo>
                    <a:pt x="3803015" y="1628521"/>
                  </a:lnTo>
                  <a:lnTo>
                    <a:pt x="3803015" y="1639316"/>
                  </a:lnTo>
                  <a:lnTo>
                    <a:pt x="3799967" y="1643761"/>
                  </a:lnTo>
                  <a:lnTo>
                    <a:pt x="3767963" y="1652143"/>
                  </a:lnTo>
                  <a:lnTo>
                    <a:pt x="3759974" y="1651838"/>
                  </a:lnTo>
                  <a:lnTo>
                    <a:pt x="3732911" y="1639316"/>
                  </a:lnTo>
                  <a:lnTo>
                    <a:pt x="3732987" y="1628521"/>
                  </a:lnTo>
                  <a:lnTo>
                    <a:pt x="3767963" y="1615567"/>
                  </a:lnTo>
                  <a:lnTo>
                    <a:pt x="3776002" y="1615909"/>
                  </a:lnTo>
                  <a:lnTo>
                    <a:pt x="3803015" y="1628521"/>
                  </a:lnTo>
                  <a:lnTo>
                    <a:pt x="3803015" y="1613954"/>
                  </a:lnTo>
                  <a:lnTo>
                    <a:pt x="3767963" y="1606169"/>
                  </a:lnTo>
                  <a:lnTo>
                    <a:pt x="3757358" y="1606651"/>
                  </a:lnTo>
                  <a:lnTo>
                    <a:pt x="3720973" y="1625727"/>
                  </a:lnTo>
                  <a:lnTo>
                    <a:pt x="3720973" y="1642110"/>
                  </a:lnTo>
                  <a:lnTo>
                    <a:pt x="3757358" y="1661325"/>
                  </a:lnTo>
                  <a:lnTo>
                    <a:pt x="3767963" y="1661795"/>
                  </a:lnTo>
                  <a:lnTo>
                    <a:pt x="3778554" y="1661325"/>
                  </a:lnTo>
                  <a:lnTo>
                    <a:pt x="3787864" y="1659877"/>
                  </a:lnTo>
                  <a:lnTo>
                    <a:pt x="3795890" y="1657464"/>
                  </a:lnTo>
                  <a:lnTo>
                    <a:pt x="3802634" y="1654048"/>
                  </a:lnTo>
                  <a:lnTo>
                    <a:pt x="3805644" y="1652143"/>
                  </a:lnTo>
                  <a:lnTo>
                    <a:pt x="3810889" y="1648841"/>
                  </a:lnTo>
                  <a:lnTo>
                    <a:pt x="3814953" y="1642110"/>
                  </a:lnTo>
                  <a:lnTo>
                    <a:pt x="3814953" y="1625727"/>
                  </a:lnTo>
                  <a:close/>
                </a:path>
                <a:path w="8392795" h="2561590">
                  <a:moveTo>
                    <a:pt x="3978275" y="1632458"/>
                  </a:moveTo>
                  <a:lnTo>
                    <a:pt x="3917315" y="1632458"/>
                  </a:lnTo>
                  <a:lnTo>
                    <a:pt x="3917315" y="1601597"/>
                  </a:lnTo>
                  <a:lnTo>
                    <a:pt x="3956558" y="1601597"/>
                  </a:lnTo>
                  <a:lnTo>
                    <a:pt x="3956558" y="1591437"/>
                  </a:lnTo>
                  <a:lnTo>
                    <a:pt x="3956558" y="1567561"/>
                  </a:lnTo>
                  <a:lnTo>
                    <a:pt x="3956558" y="1557528"/>
                  </a:lnTo>
                  <a:lnTo>
                    <a:pt x="3956558" y="1532636"/>
                  </a:lnTo>
                  <a:lnTo>
                    <a:pt x="3945636" y="1532636"/>
                  </a:lnTo>
                  <a:lnTo>
                    <a:pt x="3945636" y="1557528"/>
                  </a:lnTo>
                  <a:lnTo>
                    <a:pt x="3945636" y="1567561"/>
                  </a:lnTo>
                  <a:lnTo>
                    <a:pt x="3945636" y="1591437"/>
                  </a:lnTo>
                  <a:lnTo>
                    <a:pt x="3877691" y="1591437"/>
                  </a:lnTo>
                  <a:lnTo>
                    <a:pt x="3877691" y="1567561"/>
                  </a:lnTo>
                  <a:lnTo>
                    <a:pt x="3945636" y="1567561"/>
                  </a:lnTo>
                  <a:lnTo>
                    <a:pt x="3945636" y="1557528"/>
                  </a:lnTo>
                  <a:lnTo>
                    <a:pt x="3877691" y="1557528"/>
                  </a:lnTo>
                  <a:lnTo>
                    <a:pt x="3877691" y="1532636"/>
                  </a:lnTo>
                  <a:lnTo>
                    <a:pt x="3866515" y="1532636"/>
                  </a:lnTo>
                  <a:lnTo>
                    <a:pt x="3866515" y="1601597"/>
                  </a:lnTo>
                  <a:lnTo>
                    <a:pt x="3906012" y="1601597"/>
                  </a:lnTo>
                  <a:lnTo>
                    <a:pt x="3906012" y="1632458"/>
                  </a:lnTo>
                  <a:lnTo>
                    <a:pt x="3845052" y="1632458"/>
                  </a:lnTo>
                  <a:lnTo>
                    <a:pt x="3845052" y="1642364"/>
                  </a:lnTo>
                  <a:lnTo>
                    <a:pt x="3978275" y="1642364"/>
                  </a:lnTo>
                  <a:lnTo>
                    <a:pt x="3978275" y="1632458"/>
                  </a:lnTo>
                  <a:close/>
                </a:path>
                <a:path w="8392795" h="2561590">
                  <a:moveTo>
                    <a:pt x="4130675" y="1632458"/>
                  </a:moveTo>
                  <a:lnTo>
                    <a:pt x="4069715" y="1632458"/>
                  </a:lnTo>
                  <a:lnTo>
                    <a:pt x="4069715" y="1601597"/>
                  </a:lnTo>
                  <a:lnTo>
                    <a:pt x="4108958" y="1601597"/>
                  </a:lnTo>
                  <a:lnTo>
                    <a:pt x="4108958" y="1591437"/>
                  </a:lnTo>
                  <a:lnTo>
                    <a:pt x="4108958" y="1567561"/>
                  </a:lnTo>
                  <a:lnTo>
                    <a:pt x="4108958" y="1557528"/>
                  </a:lnTo>
                  <a:lnTo>
                    <a:pt x="4108958" y="1532636"/>
                  </a:lnTo>
                  <a:lnTo>
                    <a:pt x="4098036" y="1532636"/>
                  </a:lnTo>
                  <a:lnTo>
                    <a:pt x="4098036" y="1557528"/>
                  </a:lnTo>
                  <a:lnTo>
                    <a:pt x="4098036" y="1567561"/>
                  </a:lnTo>
                  <a:lnTo>
                    <a:pt x="4098036" y="1591437"/>
                  </a:lnTo>
                  <a:lnTo>
                    <a:pt x="4030091" y="1591437"/>
                  </a:lnTo>
                  <a:lnTo>
                    <a:pt x="4030091" y="1567561"/>
                  </a:lnTo>
                  <a:lnTo>
                    <a:pt x="4098036" y="1567561"/>
                  </a:lnTo>
                  <a:lnTo>
                    <a:pt x="4098036" y="1557528"/>
                  </a:lnTo>
                  <a:lnTo>
                    <a:pt x="4030091" y="1557528"/>
                  </a:lnTo>
                  <a:lnTo>
                    <a:pt x="4030091" y="1532636"/>
                  </a:lnTo>
                  <a:lnTo>
                    <a:pt x="4018915" y="1532636"/>
                  </a:lnTo>
                  <a:lnTo>
                    <a:pt x="4018915" y="1601597"/>
                  </a:lnTo>
                  <a:lnTo>
                    <a:pt x="4058412" y="1601597"/>
                  </a:lnTo>
                  <a:lnTo>
                    <a:pt x="4058412" y="1632458"/>
                  </a:lnTo>
                  <a:lnTo>
                    <a:pt x="3997452" y="1632458"/>
                  </a:lnTo>
                  <a:lnTo>
                    <a:pt x="3997452" y="1642364"/>
                  </a:lnTo>
                  <a:lnTo>
                    <a:pt x="4130675" y="1642364"/>
                  </a:lnTo>
                  <a:lnTo>
                    <a:pt x="4130675" y="1632458"/>
                  </a:lnTo>
                  <a:close/>
                </a:path>
                <a:path w="8392795" h="2561590">
                  <a:moveTo>
                    <a:pt x="4271264" y="1539367"/>
                  </a:moveTo>
                  <a:lnTo>
                    <a:pt x="4221988" y="1539367"/>
                  </a:lnTo>
                  <a:lnTo>
                    <a:pt x="4221988" y="1521841"/>
                  </a:lnTo>
                  <a:lnTo>
                    <a:pt x="4210939" y="1521841"/>
                  </a:lnTo>
                  <a:lnTo>
                    <a:pt x="4210939" y="1539367"/>
                  </a:lnTo>
                  <a:lnTo>
                    <a:pt x="4161663" y="1539367"/>
                  </a:lnTo>
                  <a:lnTo>
                    <a:pt x="4161663" y="1549146"/>
                  </a:lnTo>
                  <a:lnTo>
                    <a:pt x="4271264" y="1549146"/>
                  </a:lnTo>
                  <a:lnTo>
                    <a:pt x="4271264" y="1539367"/>
                  </a:lnTo>
                  <a:close/>
                </a:path>
                <a:path w="8392795" h="2561590">
                  <a:moveTo>
                    <a:pt x="4283075" y="1632204"/>
                  </a:moveTo>
                  <a:lnTo>
                    <a:pt x="4221988" y="1632204"/>
                  </a:lnTo>
                  <a:lnTo>
                    <a:pt x="4221988" y="1610995"/>
                  </a:lnTo>
                  <a:lnTo>
                    <a:pt x="4231157" y="1610194"/>
                  </a:lnTo>
                  <a:lnTo>
                    <a:pt x="4239234" y="1608518"/>
                  </a:lnTo>
                  <a:lnTo>
                    <a:pt x="4246257" y="1606003"/>
                  </a:lnTo>
                  <a:lnTo>
                    <a:pt x="4252214" y="1602613"/>
                  </a:lnTo>
                  <a:lnTo>
                    <a:pt x="4253484" y="1601724"/>
                  </a:lnTo>
                  <a:lnTo>
                    <a:pt x="4259326" y="1597660"/>
                  </a:lnTo>
                  <a:lnTo>
                    <a:pt x="4263009" y="1591437"/>
                  </a:lnTo>
                  <a:lnTo>
                    <a:pt x="4263009" y="1575943"/>
                  </a:lnTo>
                  <a:lnTo>
                    <a:pt x="4258945" y="1569339"/>
                  </a:lnTo>
                  <a:lnTo>
                    <a:pt x="4253725" y="1566164"/>
                  </a:lnTo>
                  <a:lnTo>
                    <a:pt x="4251198" y="1564627"/>
                  </a:lnTo>
                  <a:lnTo>
                    <a:pt x="4251198" y="1578483"/>
                  </a:lnTo>
                  <a:lnTo>
                    <a:pt x="4251198" y="1589278"/>
                  </a:lnTo>
                  <a:lnTo>
                    <a:pt x="4216527" y="1601724"/>
                  </a:lnTo>
                  <a:lnTo>
                    <a:pt x="4208475" y="1601419"/>
                  </a:lnTo>
                  <a:lnTo>
                    <a:pt x="4181602" y="1589278"/>
                  </a:lnTo>
                  <a:lnTo>
                    <a:pt x="4181602" y="1578483"/>
                  </a:lnTo>
                  <a:lnTo>
                    <a:pt x="4216527" y="1566164"/>
                  </a:lnTo>
                  <a:lnTo>
                    <a:pt x="4224477" y="1566481"/>
                  </a:lnTo>
                  <a:lnTo>
                    <a:pt x="4251198" y="1578483"/>
                  </a:lnTo>
                  <a:lnTo>
                    <a:pt x="4251198" y="1564627"/>
                  </a:lnTo>
                  <a:lnTo>
                    <a:pt x="4216527" y="1556766"/>
                  </a:lnTo>
                  <a:lnTo>
                    <a:pt x="4205922" y="1557248"/>
                  </a:lnTo>
                  <a:lnTo>
                    <a:pt x="4169791" y="1575943"/>
                  </a:lnTo>
                  <a:lnTo>
                    <a:pt x="4169791" y="1591437"/>
                  </a:lnTo>
                  <a:lnTo>
                    <a:pt x="4210939" y="1610995"/>
                  </a:lnTo>
                  <a:lnTo>
                    <a:pt x="4210939" y="1632204"/>
                  </a:lnTo>
                  <a:lnTo>
                    <a:pt x="4149852" y="1632204"/>
                  </a:lnTo>
                  <a:lnTo>
                    <a:pt x="4149852" y="1641983"/>
                  </a:lnTo>
                  <a:lnTo>
                    <a:pt x="4283075" y="1641983"/>
                  </a:lnTo>
                  <a:lnTo>
                    <a:pt x="4283075" y="1632204"/>
                  </a:lnTo>
                  <a:close/>
                </a:path>
                <a:path w="8392795" h="2561590">
                  <a:moveTo>
                    <a:pt x="4438269" y="1530096"/>
                  </a:moveTo>
                  <a:lnTo>
                    <a:pt x="4366768" y="1530096"/>
                  </a:lnTo>
                  <a:lnTo>
                    <a:pt x="4366768" y="1540002"/>
                  </a:lnTo>
                  <a:lnTo>
                    <a:pt x="4427093" y="1540002"/>
                  </a:lnTo>
                  <a:lnTo>
                    <a:pt x="4426966" y="1549768"/>
                  </a:lnTo>
                  <a:lnTo>
                    <a:pt x="4426597" y="1559610"/>
                  </a:lnTo>
                  <a:lnTo>
                    <a:pt x="4425962" y="1569529"/>
                  </a:lnTo>
                  <a:lnTo>
                    <a:pt x="4425061" y="1579499"/>
                  </a:lnTo>
                  <a:lnTo>
                    <a:pt x="4435856" y="1580261"/>
                  </a:lnTo>
                  <a:lnTo>
                    <a:pt x="4436872" y="1569262"/>
                  </a:lnTo>
                  <a:lnTo>
                    <a:pt x="4437634" y="1557235"/>
                  </a:lnTo>
                  <a:lnTo>
                    <a:pt x="4438104" y="1544167"/>
                  </a:lnTo>
                  <a:lnTo>
                    <a:pt x="4438269" y="1530096"/>
                  </a:lnTo>
                  <a:close/>
                </a:path>
                <a:path w="8392795" h="2561590">
                  <a:moveTo>
                    <a:pt x="4447921" y="1601216"/>
                  </a:moveTo>
                  <a:lnTo>
                    <a:pt x="4447489" y="1593215"/>
                  </a:lnTo>
                  <a:lnTo>
                    <a:pt x="4447413" y="1591691"/>
                  </a:lnTo>
                  <a:lnTo>
                    <a:pt x="4437570" y="1592224"/>
                  </a:lnTo>
                  <a:lnTo>
                    <a:pt x="4426585" y="1592643"/>
                  </a:lnTo>
                  <a:lnTo>
                    <a:pt x="4401185" y="1593215"/>
                  </a:lnTo>
                  <a:lnTo>
                    <a:pt x="4401185" y="1561465"/>
                  </a:lnTo>
                  <a:lnTo>
                    <a:pt x="4390009" y="1561465"/>
                  </a:lnTo>
                  <a:lnTo>
                    <a:pt x="4390009" y="1593342"/>
                  </a:lnTo>
                  <a:lnTo>
                    <a:pt x="4373067" y="1593697"/>
                  </a:lnTo>
                  <a:lnTo>
                    <a:pt x="4354703" y="1593850"/>
                  </a:lnTo>
                  <a:lnTo>
                    <a:pt x="4355719" y="1603629"/>
                  </a:lnTo>
                  <a:lnTo>
                    <a:pt x="4405630" y="1602867"/>
                  </a:lnTo>
                  <a:lnTo>
                    <a:pt x="4432338" y="1602041"/>
                  </a:lnTo>
                  <a:lnTo>
                    <a:pt x="4441533" y="1601622"/>
                  </a:lnTo>
                  <a:lnTo>
                    <a:pt x="4447921" y="1601216"/>
                  </a:lnTo>
                  <a:close/>
                </a:path>
                <a:path w="8392795" h="2561590">
                  <a:moveTo>
                    <a:pt x="4473448" y="1649095"/>
                  </a:moveTo>
                  <a:lnTo>
                    <a:pt x="4391152" y="1649095"/>
                  </a:lnTo>
                  <a:lnTo>
                    <a:pt x="4391152" y="1617599"/>
                  </a:lnTo>
                  <a:lnTo>
                    <a:pt x="4379976" y="1617599"/>
                  </a:lnTo>
                  <a:lnTo>
                    <a:pt x="4379976" y="1659001"/>
                  </a:lnTo>
                  <a:lnTo>
                    <a:pt x="4473448" y="1659001"/>
                  </a:lnTo>
                  <a:lnTo>
                    <a:pt x="4473448" y="1649095"/>
                  </a:lnTo>
                  <a:close/>
                </a:path>
                <a:path w="8392795" h="2561590">
                  <a:moveTo>
                    <a:pt x="4491101" y="1573403"/>
                  </a:moveTo>
                  <a:lnTo>
                    <a:pt x="4469638" y="1573403"/>
                  </a:lnTo>
                  <a:lnTo>
                    <a:pt x="4469638" y="1520317"/>
                  </a:lnTo>
                  <a:lnTo>
                    <a:pt x="4458462" y="1520317"/>
                  </a:lnTo>
                  <a:lnTo>
                    <a:pt x="4458462" y="1627378"/>
                  </a:lnTo>
                  <a:lnTo>
                    <a:pt x="4469638" y="1627378"/>
                  </a:lnTo>
                  <a:lnTo>
                    <a:pt x="4469638" y="1583436"/>
                  </a:lnTo>
                  <a:lnTo>
                    <a:pt x="4491101" y="1583436"/>
                  </a:lnTo>
                  <a:lnTo>
                    <a:pt x="4491101" y="1573403"/>
                  </a:lnTo>
                  <a:close/>
                </a:path>
                <a:path w="8392795" h="2561590">
                  <a:moveTo>
                    <a:pt x="4599559" y="1629537"/>
                  </a:moveTo>
                  <a:lnTo>
                    <a:pt x="4598695" y="1623060"/>
                  </a:lnTo>
                  <a:lnTo>
                    <a:pt x="4598289" y="1620012"/>
                  </a:lnTo>
                  <a:lnTo>
                    <a:pt x="4588662" y="1621345"/>
                  </a:lnTo>
                  <a:lnTo>
                    <a:pt x="4574070" y="1622298"/>
                  </a:lnTo>
                  <a:lnTo>
                    <a:pt x="4554512" y="1622869"/>
                  </a:lnTo>
                  <a:lnTo>
                    <a:pt x="4529963" y="1623060"/>
                  </a:lnTo>
                  <a:lnTo>
                    <a:pt x="4529963" y="1585595"/>
                  </a:lnTo>
                  <a:lnTo>
                    <a:pt x="4584446" y="1585595"/>
                  </a:lnTo>
                  <a:lnTo>
                    <a:pt x="4584446" y="1533017"/>
                  </a:lnTo>
                  <a:lnTo>
                    <a:pt x="4518787" y="1533017"/>
                  </a:lnTo>
                  <a:lnTo>
                    <a:pt x="4518787" y="1542923"/>
                  </a:lnTo>
                  <a:lnTo>
                    <a:pt x="4573397" y="1542923"/>
                  </a:lnTo>
                  <a:lnTo>
                    <a:pt x="4573397" y="1575943"/>
                  </a:lnTo>
                  <a:lnTo>
                    <a:pt x="4518787" y="1575943"/>
                  </a:lnTo>
                  <a:lnTo>
                    <a:pt x="4518787" y="1632966"/>
                  </a:lnTo>
                  <a:lnTo>
                    <a:pt x="4547476" y="1632762"/>
                  </a:lnTo>
                  <a:lnTo>
                    <a:pt x="4570501" y="1632115"/>
                  </a:lnTo>
                  <a:lnTo>
                    <a:pt x="4587862" y="1631048"/>
                  </a:lnTo>
                  <a:lnTo>
                    <a:pt x="4599559" y="1629537"/>
                  </a:lnTo>
                  <a:close/>
                </a:path>
                <a:path w="8392795" h="2561590">
                  <a:moveTo>
                    <a:pt x="4625848" y="1520317"/>
                  </a:moveTo>
                  <a:lnTo>
                    <a:pt x="4614672" y="1520317"/>
                  </a:lnTo>
                  <a:lnTo>
                    <a:pt x="4614672" y="1663839"/>
                  </a:lnTo>
                  <a:lnTo>
                    <a:pt x="4625848" y="1663839"/>
                  </a:lnTo>
                  <a:lnTo>
                    <a:pt x="4625848" y="1520317"/>
                  </a:lnTo>
                  <a:close/>
                </a:path>
                <a:path w="8392795" h="2561590">
                  <a:moveTo>
                    <a:pt x="4735068" y="1620520"/>
                  </a:moveTo>
                  <a:lnTo>
                    <a:pt x="4709706" y="1591183"/>
                  </a:lnTo>
                  <a:lnTo>
                    <a:pt x="4708918" y="1589722"/>
                  </a:lnTo>
                  <a:lnTo>
                    <a:pt x="4705947" y="1581899"/>
                  </a:lnTo>
                  <a:lnTo>
                    <a:pt x="4704156" y="1574025"/>
                  </a:lnTo>
                  <a:lnTo>
                    <a:pt x="4703572" y="1566164"/>
                  </a:lnTo>
                  <a:lnTo>
                    <a:pt x="4703572" y="1551940"/>
                  </a:lnTo>
                  <a:lnTo>
                    <a:pt x="4730750" y="1551940"/>
                  </a:lnTo>
                  <a:lnTo>
                    <a:pt x="4730750" y="1542034"/>
                  </a:lnTo>
                  <a:lnTo>
                    <a:pt x="4703445" y="1542034"/>
                  </a:lnTo>
                  <a:lnTo>
                    <a:pt x="4703445" y="1522603"/>
                  </a:lnTo>
                  <a:lnTo>
                    <a:pt x="4692269" y="1522603"/>
                  </a:lnTo>
                  <a:lnTo>
                    <a:pt x="4692269" y="1542034"/>
                  </a:lnTo>
                  <a:lnTo>
                    <a:pt x="4664964" y="1542034"/>
                  </a:lnTo>
                  <a:lnTo>
                    <a:pt x="4664964" y="1551940"/>
                  </a:lnTo>
                  <a:lnTo>
                    <a:pt x="4692396" y="1551940"/>
                  </a:lnTo>
                  <a:lnTo>
                    <a:pt x="4692358" y="1566164"/>
                  </a:lnTo>
                  <a:lnTo>
                    <a:pt x="4678108" y="1607121"/>
                  </a:lnTo>
                  <a:lnTo>
                    <a:pt x="4661027" y="1624330"/>
                  </a:lnTo>
                  <a:lnTo>
                    <a:pt x="4670425" y="1631696"/>
                  </a:lnTo>
                  <a:lnTo>
                    <a:pt x="4696460" y="1597279"/>
                  </a:lnTo>
                  <a:lnTo>
                    <a:pt x="4698238" y="1591183"/>
                  </a:lnTo>
                  <a:lnTo>
                    <a:pt x="4700270" y="1597025"/>
                  </a:lnTo>
                  <a:lnTo>
                    <a:pt x="4704080" y="1603629"/>
                  </a:lnTo>
                  <a:lnTo>
                    <a:pt x="4715256" y="1618361"/>
                  </a:lnTo>
                  <a:lnTo>
                    <a:pt x="4720717" y="1624076"/>
                  </a:lnTo>
                  <a:lnTo>
                    <a:pt x="4726178" y="1628267"/>
                  </a:lnTo>
                  <a:lnTo>
                    <a:pt x="4735068" y="1620520"/>
                  </a:lnTo>
                  <a:close/>
                </a:path>
                <a:path w="8392795" h="2561590">
                  <a:moveTo>
                    <a:pt x="4757039" y="1523238"/>
                  </a:moveTo>
                  <a:lnTo>
                    <a:pt x="4746117" y="1523238"/>
                  </a:lnTo>
                  <a:lnTo>
                    <a:pt x="4746117" y="1574165"/>
                  </a:lnTo>
                  <a:lnTo>
                    <a:pt x="4720590" y="1574165"/>
                  </a:lnTo>
                  <a:lnTo>
                    <a:pt x="4720590" y="1584071"/>
                  </a:lnTo>
                  <a:lnTo>
                    <a:pt x="4746117" y="1584071"/>
                  </a:lnTo>
                  <a:lnTo>
                    <a:pt x="4746117" y="1659521"/>
                  </a:lnTo>
                  <a:lnTo>
                    <a:pt x="4757039" y="1659521"/>
                  </a:lnTo>
                  <a:lnTo>
                    <a:pt x="4757039" y="1523238"/>
                  </a:lnTo>
                  <a:close/>
                </a:path>
                <a:path w="8392795" h="2561590">
                  <a:moveTo>
                    <a:pt x="4782820" y="1520317"/>
                  </a:moveTo>
                  <a:lnTo>
                    <a:pt x="4771517" y="1520317"/>
                  </a:lnTo>
                  <a:lnTo>
                    <a:pt x="4771517" y="1663839"/>
                  </a:lnTo>
                  <a:lnTo>
                    <a:pt x="4782820" y="1663839"/>
                  </a:lnTo>
                  <a:lnTo>
                    <a:pt x="4782820" y="1520317"/>
                  </a:lnTo>
                  <a:close/>
                </a:path>
                <a:path w="8392795" h="2561590">
                  <a:moveTo>
                    <a:pt x="4907915" y="1523238"/>
                  </a:moveTo>
                  <a:lnTo>
                    <a:pt x="4896993" y="1523238"/>
                  </a:lnTo>
                  <a:lnTo>
                    <a:pt x="4896993" y="1554480"/>
                  </a:lnTo>
                  <a:lnTo>
                    <a:pt x="4873879" y="1554480"/>
                  </a:lnTo>
                  <a:lnTo>
                    <a:pt x="4875276" y="1548511"/>
                  </a:lnTo>
                  <a:lnTo>
                    <a:pt x="4876165" y="1541272"/>
                  </a:lnTo>
                  <a:lnTo>
                    <a:pt x="4876546" y="1532890"/>
                  </a:lnTo>
                  <a:lnTo>
                    <a:pt x="4822317" y="1532890"/>
                  </a:lnTo>
                  <a:lnTo>
                    <a:pt x="4822317" y="1542542"/>
                  </a:lnTo>
                  <a:lnTo>
                    <a:pt x="4864735" y="1542542"/>
                  </a:lnTo>
                  <a:lnTo>
                    <a:pt x="4863135" y="1554543"/>
                  </a:lnTo>
                  <a:lnTo>
                    <a:pt x="4840478" y="1599641"/>
                  </a:lnTo>
                  <a:lnTo>
                    <a:pt x="4813681" y="1622044"/>
                  </a:lnTo>
                  <a:lnTo>
                    <a:pt x="4822571" y="1629537"/>
                  </a:lnTo>
                  <a:lnTo>
                    <a:pt x="4839487" y="1615897"/>
                  </a:lnTo>
                  <a:lnTo>
                    <a:pt x="4853305" y="1600492"/>
                  </a:lnTo>
                  <a:lnTo>
                    <a:pt x="4863960" y="1583321"/>
                  </a:lnTo>
                  <a:lnTo>
                    <a:pt x="4871466" y="1564386"/>
                  </a:lnTo>
                  <a:lnTo>
                    <a:pt x="4896993" y="1564386"/>
                  </a:lnTo>
                  <a:lnTo>
                    <a:pt x="4896993" y="1594739"/>
                  </a:lnTo>
                  <a:lnTo>
                    <a:pt x="4867529" y="1594739"/>
                  </a:lnTo>
                  <a:lnTo>
                    <a:pt x="4867529" y="1604645"/>
                  </a:lnTo>
                  <a:lnTo>
                    <a:pt x="4896993" y="1604645"/>
                  </a:lnTo>
                  <a:lnTo>
                    <a:pt x="4896993" y="1659255"/>
                  </a:lnTo>
                  <a:lnTo>
                    <a:pt x="4907915" y="1659255"/>
                  </a:lnTo>
                  <a:lnTo>
                    <a:pt x="4907915" y="1564386"/>
                  </a:lnTo>
                  <a:lnTo>
                    <a:pt x="4907915" y="1554480"/>
                  </a:lnTo>
                  <a:lnTo>
                    <a:pt x="4907915" y="1523238"/>
                  </a:lnTo>
                  <a:close/>
                </a:path>
                <a:path w="8392795" h="2561590">
                  <a:moveTo>
                    <a:pt x="4934458" y="1520317"/>
                  </a:moveTo>
                  <a:lnTo>
                    <a:pt x="4923282" y="1520317"/>
                  </a:lnTo>
                  <a:lnTo>
                    <a:pt x="4923282" y="1663839"/>
                  </a:lnTo>
                  <a:lnTo>
                    <a:pt x="4934458" y="1663839"/>
                  </a:lnTo>
                  <a:lnTo>
                    <a:pt x="4934458" y="1520317"/>
                  </a:lnTo>
                  <a:close/>
                </a:path>
                <a:path w="8392795" h="2561590">
                  <a:moveTo>
                    <a:pt x="5028946" y="2479116"/>
                  </a:moveTo>
                  <a:lnTo>
                    <a:pt x="5022596" y="2480157"/>
                  </a:lnTo>
                  <a:lnTo>
                    <a:pt x="5014976" y="2480678"/>
                  </a:lnTo>
                  <a:lnTo>
                    <a:pt x="5006086" y="2480678"/>
                  </a:lnTo>
                  <a:lnTo>
                    <a:pt x="5023231" y="2435656"/>
                  </a:lnTo>
                  <a:lnTo>
                    <a:pt x="5012309" y="2435656"/>
                  </a:lnTo>
                  <a:lnTo>
                    <a:pt x="4995672" y="2480830"/>
                  </a:lnTo>
                  <a:lnTo>
                    <a:pt x="4972050" y="2480830"/>
                  </a:lnTo>
                  <a:lnTo>
                    <a:pt x="4986020" y="2435656"/>
                  </a:lnTo>
                  <a:lnTo>
                    <a:pt x="4975098" y="2435656"/>
                  </a:lnTo>
                  <a:lnTo>
                    <a:pt x="4961509" y="2480830"/>
                  </a:lnTo>
                  <a:lnTo>
                    <a:pt x="4941951" y="2480830"/>
                  </a:lnTo>
                  <a:lnTo>
                    <a:pt x="4938649" y="2490571"/>
                  </a:lnTo>
                  <a:lnTo>
                    <a:pt x="5000244" y="2490571"/>
                  </a:lnTo>
                  <a:lnTo>
                    <a:pt x="5007953" y="2490457"/>
                  </a:lnTo>
                  <a:lnTo>
                    <a:pt x="5014887" y="2490114"/>
                  </a:lnTo>
                  <a:lnTo>
                    <a:pt x="5021046" y="2489530"/>
                  </a:lnTo>
                  <a:lnTo>
                    <a:pt x="5026406" y="2488717"/>
                  </a:lnTo>
                  <a:lnTo>
                    <a:pt x="5028527" y="2480678"/>
                  </a:lnTo>
                  <a:lnTo>
                    <a:pt x="5028946" y="2479116"/>
                  </a:lnTo>
                  <a:close/>
                </a:path>
                <a:path w="8392795" h="2561590">
                  <a:moveTo>
                    <a:pt x="5044059" y="2419362"/>
                  </a:moveTo>
                  <a:lnTo>
                    <a:pt x="4966335" y="2419362"/>
                  </a:lnTo>
                  <a:lnTo>
                    <a:pt x="4963033" y="2429103"/>
                  </a:lnTo>
                  <a:lnTo>
                    <a:pt x="5040757" y="2429103"/>
                  </a:lnTo>
                  <a:lnTo>
                    <a:pt x="5044059" y="2419362"/>
                  </a:lnTo>
                  <a:close/>
                </a:path>
                <a:path w="8392795" h="2561590">
                  <a:moveTo>
                    <a:pt x="5044948" y="2520048"/>
                  </a:moveTo>
                  <a:lnTo>
                    <a:pt x="5043043" y="2513558"/>
                  </a:lnTo>
                  <a:lnTo>
                    <a:pt x="5039245" y="2510663"/>
                  </a:lnTo>
                  <a:lnTo>
                    <a:pt x="5036566" y="2508618"/>
                  </a:lnTo>
                  <a:lnTo>
                    <a:pt x="5032375" y="2506205"/>
                  </a:lnTo>
                  <a:lnTo>
                    <a:pt x="5032375" y="2522728"/>
                  </a:lnTo>
                  <a:lnTo>
                    <a:pt x="5030470" y="2528074"/>
                  </a:lnTo>
                  <a:lnTo>
                    <a:pt x="4989068" y="2545423"/>
                  </a:lnTo>
                  <a:lnTo>
                    <a:pt x="4977892" y="2545423"/>
                  </a:lnTo>
                  <a:lnTo>
                    <a:pt x="4969637" y="2543860"/>
                  </a:lnTo>
                  <a:lnTo>
                    <a:pt x="4964684" y="2540736"/>
                  </a:lnTo>
                  <a:lnTo>
                    <a:pt x="4959604" y="2537599"/>
                  </a:lnTo>
                  <a:lnTo>
                    <a:pt x="4957953" y="2533383"/>
                  </a:lnTo>
                  <a:lnTo>
                    <a:pt x="4959858" y="2528074"/>
                  </a:lnTo>
                  <a:lnTo>
                    <a:pt x="4961636" y="2522728"/>
                  </a:lnTo>
                  <a:lnTo>
                    <a:pt x="5000879" y="2510663"/>
                  </a:lnTo>
                  <a:lnTo>
                    <a:pt x="5012182" y="2510663"/>
                  </a:lnTo>
                  <a:lnTo>
                    <a:pt x="5020437" y="2512225"/>
                  </a:lnTo>
                  <a:lnTo>
                    <a:pt x="5025517" y="2515349"/>
                  </a:lnTo>
                  <a:lnTo>
                    <a:pt x="5030724" y="2518486"/>
                  </a:lnTo>
                  <a:lnTo>
                    <a:pt x="5032375" y="2522728"/>
                  </a:lnTo>
                  <a:lnTo>
                    <a:pt x="5032375" y="2506205"/>
                  </a:lnTo>
                  <a:lnTo>
                    <a:pt x="5030965" y="2505392"/>
                  </a:lnTo>
                  <a:lnTo>
                    <a:pt x="5023701" y="2503068"/>
                  </a:lnTo>
                  <a:lnTo>
                    <a:pt x="5014773" y="2501684"/>
                  </a:lnTo>
                  <a:lnTo>
                    <a:pt x="5004181" y="2501227"/>
                  </a:lnTo>
                  <a:lnTo>
                    <a:pt x="4993195" y="2501684"/>
                  </a:lnTo>
                  <a:lnTo>
                    <a:pt x="4954587" y="2517190"/>
                  </a:lnTo>
                  <a:lnTo>
                    <a:pt x="4945126" y="2536164"/>
                  </a:lnTo>
                  <a:lnTo>
                    <a:pt x="4947031" y="2542679"/>
                  </a:lnTo>
                  <a:lnTo>
                    <a:pt x="4985893" y="2555024"/>
                  </a:lnTo>
                  <a:lnTo>
                    <a:pt x="4996662" y="2554567"/>
                  </a:lnTo>
                  <a:lnTo>
                    <a:pt x="5006505" y="2553170"/>
                  </a:lnTo>
                  <a:lnTo>
                    <a:pt x="5015369" y="2550858"/>
                  </a:lnTo>
                  <a:lnTo>
                    <a:pt x="5023231" y="2547607"/>
                  </a:lnTo>
                  <a:lnTo>
                    <a:pt x="5026926" y="2545423"/>
                  </a:lnTo>
                  <a:lnTo>
                    <a:pt x="5029987" y="2543619"/>
                  </a:lnTo>
                  <a:lnTo>
                    <a:pt x="5035397" y="2539034"/>
                  </a:lnTo>
                  <a:lnTo>
                    <a:pt x="5039461" y="2533853"/>
                  </a:lnTo>
                  <a:lnTo>
                    <a:pt x="5042154" y="2528074"/>
                  </a:lnTo>
                  <a:lnTo>
                    <a:pt x="5044948" y="2520048"/>
                  </a:lnTo>
                  <a:close/>
                </a:path>
                <a:path w="8392795" h="2561590">
                  <a:moveTo>
                    <a:pt x="5078984" y="2412073"/>
                  </a:moveTo>
                  <a:lnTo>
                    <a:pt x="5067808" y="2412073"/>
                  </a:lnTo>
                  <a:lnTo>
                    <a:pt x="5058918" y="2438260"/>
                  </a:lnTo>
                  <a:lnTo>
                    <a:pt x="5033518" y="2438260"/>
                  </a:lnTo>
                  <a:lnTo>
                    <a:pt x="5030343" y="2447709"/>
                  </a:lnTo>
                  <a:lnTo>
                    <a:pt x="5055616" y="2447709"/>
                  </a:lnTo>
                  <a:lnTo>
                    <a:pt x="5050917" y="2461476"/>
                  </a:lnTo>
                  <a:lnTo>
                    <a:pt x="5025644" y="2461476"/>
                  </a:lnTo>
                  <a:lnTo>
                    <a:pt x="5022469" y="2470924"/>
                  </a:lnTo>
                  <a:lnTo>
                    <a:pt x="5047742" y="2470924"/>
                  </a:lnTo>
                  <a:lnTo>
                    <a:pt x="5038725" y="2497417"/>
                  </a:lnTo>
                  <a:lnTo>
                    <a:pt x="5049901" y="2497417"/>
                  </a:lnTo>
                  <a:lnTo>
                    <a:pt x="5078984" y="2412073"/>
                  </a:lnTo>
                  <a:close/>
                </a:path>
                <a:path w="8392795" h="2561590">
                  <a:moveTo>
                    <a:pt x="5131562" y="1542923"/>
                  </a:moveTo>
                  <a:lnTo>
                    <a:pt x="5127625" y="1536065"/>
                  </a:lnTo>
                  <a:lnTo>
                    <a:pt x="5122088" y="1532255"/>
                  </a:lnTo>
                  <a:lnTo>
                    <a:pt x="5119878" y="1530731"/>
                  </a:lnTo>
                  <a:lnTo>
                    <a:pt x="5119878" y="1545590"/>
                  </a:lnTo>
                  <a:lnTo>
                    <a:pt x="5119878" y="1557274"/>
                  </a:lnTo>
                  <a:lnTo>
                    <a:pt x="5116957" y="1561846"/>
                  </a:lnTo>
                  <a:lnTo>
                    <a:pt x="5105273" y="1568958"/>
                  </a:lnTo>
                  <a:lnTo>
                    <a:pt x="5097145" y="1570609"/>
                  </a:lnTo>
                  <a:lnTo>
                    <a:pt x="5076190" y="1570609"/>
                  </a:lnTo>
                  <a:lnTo>
                    <a:pt x="5068062" y="1568958"/>
                  </a:lnTo>
                  <a:lnTo>
                    <a:pt x="5056378" y="1561846"/>
                  </a:lnTo>
                  <a:lnTo>
                    <a:pt x="5053457" y="1557274"/>
                  </a:lnTo>
                  <a:lnTo>
                    <a:pt x="5053457" y="1545590"/>
                  </a:lnTo>
                  <a:lnTo>
                    <a:pt x="5056378" y="1540891"/>
                  </a:lnTo>
                  <a:lnTo>
                    <a:pt x="5062093" y="1537462"/>
                  </a:lnTo>
                  <a:lnTo>
                    <a:pt x="5067935" y="1534033"/>
                  </a:lnTo>
                  <a:lnTo>
                    <a:pt x="5076063" y="1532255"/>
                  </a:lnTo>
                  <a:lnTo>
                    <a:pt x="5097272" y="1532255"/>
                  </a:lnTo>
                  <a:lnTo>
                    <a:pt x="5105400" y="1534033"/>
                  </a:lnTo>
                  <a:lnTo>
                    <a:pt x="5111242" y="1537462"/>
                  </a:lnTo>
                  <a:lnTo>
                    <a:pt x="5116957" y="1540891"/>
                  </a:lnTo>
                  <a:lnTo>
                    <a:pt x="5119878" y="1545590"/>
                  </a:lnTo>
                  <a:lnTo>
                    <a:pt x="5119878" y="1530731"/>
                  </a:lnTo>
                  <a:lnTo>
                    <a:pt x="5113375" y="1527162"/>
                  </a:lnTo>
                  <a:lnTo>
                    <a:pt x="5105679" y="1524622"/>
                  </a:lnTo>
                  <a:lnTo>
                    <a:pt x="5096751" y="1523111"/>
                  </a:lnTo>
                  <a:lnTo>
                    <a:pt x="5086731" y="1522603"/>
                  </a:lnTo>
                  <a:lnTo>
                    <a:pt x="5076634" y="1523111"/>
                  </a:lnTo>
                  <a:lnTo>
                    <a:pt x="5041900" y="1542923"/>
                  </a:lnTo>
                  <a:lnTo>
                    <a:pt x="5041900" y="1559941"/>
                  </a:lnTo>
                  <a:lnTo>
                    <a:pt x="5076647" y="1579638"/>
                  </a:lnTo>
                  <a:lnTo>
                    <a:pt x="5086731" y="1580134"/>
                  </a:lnTo>
                  <a:lnTo>
                    <a:pt x="5096802" y="1579638"/>
                  </a:lnTo>
                  <a:lnTo>
                    <a:pt x="5105679" y="1578127"/>
                  </a:lnTo>
                  <a:lnTo>
                    <a:pt x="5113375" y="1575587"/>
                  </a:lnTo>
                  <a:lnTo>
                    <a:pt x="5119878" y="1572006"/>
                  </a:lnTo>
                  <a:lnTo>
                    <a:pt x="5121897" y="1570609"/>
                  </a:lnTo>
                  <a:lnTo>
                    <a:pt x="5127625" y="1566672"/>
                  </a:lnTo>
                  <a:lnTo>
                    <a:pt x="5131486" y="1559941"/>
                  </a:lnTo>
                  <a:lnTo>
                    <a:pt x="5131562" y="1542923"/>
                  </a:lnTo>
                  <a:close/>
                </a:path>
                <a:path w="8392795" h="2561590">
                  <a:moveTo>
                    <a:pt x="5134356" y="1649476"/>
                  </a:moveTo>
                  <a:lnTo>
                    <a:pt x="5052822" y="1649476"/>
                  </a:lnTo>
                  <a:lnTo>
                    <a:pt x="5052822" y="1616964"/>
                  </a:lnTo>
                  <a:lnTo>
                    <a:pt x="5041773" y="1616964"/>
                  </a:lnTo>
                  <a:lnTo>
                    <a:pt x="5041773" y="1659382"/>
                  </a:lnTo>
                  <a:lnTo>
                    <a:pt x="5134356" y="1659382"/>
                  </a:lnTo>
                  <a:lnTo>
                    <a:pt x="5134356" y="1649476"/>
                  </a:lnTo>
                  <a:close/>
                </a:path>
                <a:path w="8392795" h="2561590">
                  <a:moveTo>
                    <a:pt x="5153279" y="1593342"/>
                  </a:moveTo>
                  <a:lnTo>
                    <a:pt x="5020056" y="1593342"/>
                  </a:lnTo>
                  <a:lnTo>
                    <a:pt x="5020056" y="1603375"/>
                  </a:lnTo>
                  <a:lnTo>
                    <a:pt x="5082159" y="1603375"/>
                  </a:lnTo>
                  <a:lnTo>
                    <a:pt x="5082159" y="1636522"/>
                  </a:lnTo>
                  <a:lnTo>
                    <a:pt x="5093208" y="1636522"/>
                  </a:lnTo>
                  <a:lnTo>
                    <a:pt x="5093208" y="1603375"/>
                  </a:lnTo>
                  <a:lnTo>
                    <a:pt x="5153279" y="1603375"/>
                  </a:lnTo>
                  <a:lnTo>
                    <a:pt x="5153279" y="1593342"/>
                  </a:lnTo>
                  <a:close/>
                </a:path>
                <a:path w="8392795" h="2561590">
                  <a:moveTo>
                    <a:pt x="5184013" y="2424861"/>
                  </a:moveTo>
                  <a:lnTo>
                    <a:pt x="5116957" y="2424861"/>
                  </a:lnTo>
                  <a:lnTo>
                    <a:pt x="5113528" y="2434767"/>
                  </a:lnTo>
                  <a:lnTo>
                    <a:pt x="5168646" y="2434767"/>
                  </a:lnTo>
                  <a:lnTo>
                    <a:pt x="5161813" y="2447861"/>
                  </a:lnTo>
                  <a:lnTo>
                    <a:pt x="5131689" y="2482532"/>
                  </a:lnTo>
                  <a:lnTo>
                    <a:pt x="5093817" y="2507310"/>
                  </a:lnTo>
                  <a:lnTo>
                    <a:pt x="5081016" y="2512682"/>
                  </a:lnTo>
                  <a:lnTo>
                    <a:pt x="5086477" y="2521686"/>
                  </a:lnTo>
                  <a:lnTo>
                    <a:pt x="5120716" y="2502243"/>
                  </a:lnTo>
                  <a:lnTo>
                    <a:pt x="5148389" y="2479624"/>
                  </a:lnTo>
                  <a:lnTo>
                    <a:pt x="5169484" y="2453830"/>
                  </a:lnTo>
                  <a:lnTo>
                    <a:pt x="5184013" y="2424861"/>
                  </a:lnTo>
                  <a:close/>
                </a:path>
                <a:path w="8392795" h="2561590">
                  <a:moveTo>
                    <a:pt x="5229352" y="2471229"/>
                  </a:moveTo>
                  <a:lnTo>
                    <a:pt x="5203571" y="2471229"/>
                  </a:lnTo>
                  <a:lnTo>
                    <a:pt x="5223637" y="2412073"/>
                  </a:lnTo>
                  <a:lnTo>
                    <a:pt x="5212588" y="2412073"/>
                  </a:lnTo>
                  <a:lnTo>
                    <a:pt x="5163820" y="2555608"/>
                  </a:lnTo>
                  <a:lnTo>
                    <a:pt x="5174869" y="2555608"/>
                  </a:lnTo>
                  <a:lnTo>
                    <a:pt x="5200142" y="2481122"/>
                  </a:lnTo>
                  <a:lnTo>
                    <a:pt x="5225923" y="2481122"/>
                  </a:lnTo>
                  <a:lnTo>
                    <a:pt x="5229352" y="2471229"/>
                  </a:lnTo>
                  <a:close/>
                </a:path>
                <a:path w="8392795" h="2561590">
                  <a:moveTo>
                    <a:pt x="5292090" y="1520317"/>
                  </a:moveTo>
                  <a:lnTo>
                    <a:pt x="5280914" y="1520317"/>
                  </a:lnTo>
                  <a:lnTo>
                    <a:pt x="5280914" y="1538097"/>
                  </a:lnTo>
                  <a:lnTo>
                    <a:pt x="5280914" y="1547749"/>
                  </a:lnTo>
                  <a:lnTo>
                    <a:pt x="5280914" y="1573657"/>
                  </a:lnTo>
                  <a:lnTo>
                    <a:pt x="5255514" y="1573657"/>
                  </a:lnTo>
                  <a:lnTo>
                    <a:pt x="5257038" y="1569085"/>
                  </a:lnTo>
                  <a:lnTo>
                    <a:pt x="5257800" y="1564640"/>
                  </a:lnTo>
                  <a:lnTo>
                    <a:pt x="5257800" y="1555877"/>
                  </a:lnTo>
                  <a:lnTo>
                    <a:pt x="5257165" y="1551686"/>
                  </a:lnTo>
                  <a:lnTo>
                    <a:pt x="5255768" y="1547749"/>
                  </a:lnTo>
                  <a:lnTo>
                    <a:pt x="5280914" y="1547749"/>
                  </a:lnTo>
                  <a:lnTo>
                    <a:pt x="5280914" y="1538097"/>
                  </a:lnTo>
                  <a:lnTo>
                    <a:pt x="5250815" y="1538097"/>
                  </a:lnTo>
                  <a:lnTo>
                    <a:pt x="5246624" y="1533664"/>
                  </a:lnTo>
                  <a:lnTo>
                    <a:pt x="5246624" y="1552194"/>
                  </a:lnTo>
                  <a:lnTo>
                    <a:pt x="5246624" y="1568577"/>
                  </a:lnTo>
                  <a:lnTo>
                    <a:pt x="5244198" y="1575181"/>
                  </a:lnTo>
                  <a:lnTo>
                    <a:pt x="5234305" y="1584833"/>
                  </a:lnTo>
                  <a:lnTo>
                    <a:pt x="5227955" y="1587246"/>
                  </a:lnTo>
                  <a:lnTo>
                    <a:pt x="5212448" y="1587246"/>
                  </a:lnTo>
                  <a:lnTo>
                    <a:pt x="5206098" y="1584833"/>
                  </a:lnTo>
                  <a:lnTo>
                    <a:pt x="5201145" y="1579880"/>
                  </a:lnTo>
                  <a:lnTo>
                    <a:pt x="5196319" y="1574927"/>
                  </a:lnTo>
                  <a:lnTo>
                    <a:pt x="5193830" y="1568577"/>
                  </a:lnTo>
                  <a:lnTo>
                    <a:pt x="5193830" y="1552194"/>
                  </a:lnTo>
                  <a:lnTo>
                    <a:pt x="5196319" y="1545844"/>
                  </a:lnTo>
                  <a:lnTo>
                    <a:pt x="5201272" y="1540637"/>
                  </a:lnTo>
                  <a:lnTo>
                    <a:pt x="5206098" y="1535811"/>
                  </a:lnTo>
                  <a:lnTo>
                    <a:pt x="5212448" y="1533271"/>
                  </a:lnTo>
                  <a:lnTo>
                    <a:pt x="5227955" y="1533271"/>
                  </a:lnTo>
                  <a:lnTo>
                    <a:pt x="5234305" y="1535811"/>
                  </a:lnTo>
                  <a:lnTo>
                    <a:pt x="5239372" y="1540764"/>
                  </a:lnTo>
                  <a:lnTo>
                    <a:pt x="5244198" y="1545590"/>
                  </a:lnTo>
                  <a:lnTo>
                    <a:pt x="5246624" y="1552194"/>
                  </a:lnTo>
                  <a:lnTo>
                    <a:pt x="5246624" y="1533664"/>
                  </a:lnTo>
                  <a:lnTo>
                    <a:pt x="5220195" y="1523492"/>
                  </a:lnTo>
                  <a:lnTo>
                    <a:pt x="5212461" y="1524165"/>
                  </a:lnTo>
                  <a:lnTo>
                    <a:pt x="5183530" y="1552740"/>
                  </a:lnTo>
                  <a:lnTo>
                    <a:pt x="5182870" y="1560449"/>
                  </a:lnTo>
                  <a:lnTo>
                    <a:pt x="5183530" y="1568094"/>
                  </a:lnTo>
                  <a:lnTo>
                    <a:pt x="5212461" y="1596390"/>
                  </a:lnTo>
                  <a:lnTo>
                    <a:pt x="5220195" y="1597025"/>
                  </a:lnTo>
                  <a:lnTo>
                    <a:pt x="5229225" y="1596174"/>
                  </a:lnTo>
                  <a:lnTo>
                    <a:pt x="5237238" y="1593621"/>
                  </a:lnTo>
                  <a:lnTo>
                    <a:pt x="5244223" y="1589366"/>
                  </a:lnTo>
                  <a:lnTo>
                    <a:pt x="5246344" y="1587246"/>
                  </a:lnTo>
                  <a:lnTo>
                    <a:pt x="5250180" y="1583436"/>
                  </a:lnTo>
                  <a:lnTo>
                    <a:pt x="5280914" y="1583436"/>
                  </a:lnTo>
                  <a:lnTo>
                    <a:pt x="5280914" y="1604899"/>
                  </a:lnTo>
                  <a:lnTo>
                    <a:pt x="5292090" y="1604899"/>
                  </a:lnTo>
                  <a:lnTo>
                    <a:pt x="5292090" y="1583436"/>
                  </a:lnTo>
                  <a:lnTo>
                    <a:pt x="5292090" y="1573657"/>
                  </a:lnTo>
                  <a:lnTo>
                    <a:pt x="5292090" y="1547749"/>
                  </a:lnTo>
                  <a:lnTo>
                    <a:pt x="5292090" y="1538097"/>
                  </a:lnTo>
                  <a:lnTo>
                    <a:pt x="5292090" y="1520317"/>
                  </a:lnTo>
                  <a:close/>
                </a:path>
                <a:path w="8392795" h="2561590">
                  <a:moveTo>
                    <a:pt x="5295900" y="1626616"/>
                  </a:moveTo>
                  <a:lnTo>
                    <a:pt x="5291823" y="1619885"/>
                  </a:lnTo>
                  <a:lnTo>
                    <a:pt x="5286337" y="1616456"/>
                  </a:lnTo>
                  <a:lnTo>
                    <a:pt x="5283962" y="1614982"/>
                  </a:lnTo>
                  <a:lnTo>
                    <a:pt x="5283962" y="1629410"/>
                  </a:lnTo>
                  <a:lnTo>
                    <a:pt x="5283962" y="1640205"/>
                  </a:lnTo>
                  <a:lnTo>
                    <a:pt x="5248897" y="1653159"/>
                  </a:lnTo>
                  <a:lnTo>
                    <a:pt x="5240998" y="1652828"/>
                  </a:lnTo>
                  <a:lnTo>
                    <a:pt x="5213718" y="1640205"/>
                  </a:lnTo>
                  <a:lnTo>
                    <a:pt x="5213718" y="1629410"/>
                  </a:lnTo>
                  <a:lnTo>
                    <a:pt x="5248897" y="1616456"/>
                  </a:lnTo>
                  <a:lnTo>
                    <a:pt x="5256885" y="1616786"/>
                  </a:lnTo>
                  <a:lnTo>
                    <a:pt x="5283962" y="1629410"/>
                  </a:lnTo>
                  <a:lnTo>
                    <a:pt x="5283962" y="1614982"/>
                  </a:lnTo>
                  <a:lnTo>
                    <a:pt x="5248897" y="1607058"/>
                  </a:lnTo>
                  <a:lnTo>
                    <a:pt x="5238293" y="1607540"/>
                  </a:lnTo>
                  <a:lnTo>
                    <a:pt x="5202047" y="1626616"/>
                  </a:lnTo>
                  <a:lnTo>
                    <a:pt x="5202047" y="1642999"/>
                  </a:lnTo>
                  <a:lnTo>
                    <a:pt x="5238305" y="1662087"/>
                  </a:lnTo>
                  <a:lnTo>
                    <a:pt x="5248897" y="1662557"/>
                  </a:lnTo>
                  <a:lnTo>
                    <a:pt x="5259578" y="1662087"/>
                  </a:lnTo>
                  <a:lnTo>
                    <a:pt x="5295900" y="1642999"/>
                  </a:lnTo>
                  <a:lnTo>
                    <a:pt x="5295900" y="1626616"/>
                  </a:lnTo>
                  <a:close/>
                </a:path>
                <a:path w="8392795" h="2561590">
                  <a:moveTo>
                    <a:pt x="5396103" y="2541181"/>
                  </a:moveTo>
                  <a:lnTo>
                    <a:pt x="5314950" y="2541181"/>
                  </a:lnTo>
                  <a:lnTo>
                    <a:pt x="5327650" y="2503982"/>
                  </a:lnTo>
                  <a:lnTo>
                    <a:pt x="5316474" y="2503982"/>
                  </a:lnTo>
                  <a:lnTo>
                    <a:pt x="5300472" y="2550922"/>
                  </a:lnTo>
                  <a:lnTo>
                    <a:pt x="5392801" y="2550922"/>
                  </a:lnTo>
                  <a:lnTo>
                    <a:pt x="5396103" y="2541181"/>
                  </a:lnTo>
                  <a:close/>
                </a:path>
                <a:path w="8392795" h="2561590">
                  <a:moveTo>
                    <a:pt x="5400294" y="2419807"/>
                  </a:moveTo>
                  <a:lnTo>
                    <a:pt x="5324729" y="2419807"/>
                  </a:lnTo>
                  <a:lnTo>
                    <a:pt x="5321300" y="2429929"/>
                  </a:lnTo>
                  <a:lnTo>
                    <a:pt x="5353812" y="2429929"/>
                  </a:lnTo>
                  <a:lnTo>
                    <a:pt x="5352034" y="2435212"/>
                  </a:lnTo>
                  <a:lnTo>
                    <a:pt x="5322671" y="2473020"/>
                  </a:lnTo>
                  <a:lnTo>
                    <a:pt x="5296395" y="2489022"/>
                  </a:lnTo>
                  <a:lnTo>
                    <a:pt x="5301742" y="2496693"/>
                  </a:lnTo>
                  <a:lnTo>
                    <a:pt x="5335219" y="2473223"/>
                  </a:lnTo>
                  <a:lnTo>
                    <a:pt x="5350383" y="2457310"/>
                  </a:lnTo>
                  <a:lnTo>
                    <a:pt x="5351018" y="2462961"/>
                  </a:lnTo>
                  <a:lnTo>
                    <a:pt x="5353558" y="2469273"/>
                  </a:lnTo>
                  <a:lnTo>
                    <a:pt x="5357952" y="2476347"/>
                  </a:lnTo>
                  <a:lnTo>
                    <a:pt x="5362067" y="2483154"/>
                  </a:lnTo>
                  <a:lnTo>
                    <a:pt x="5367020" y="2488755"/>
                  </a:lnTo>
                  <a:lnTo>
                    <a:pt x="5372481" y="2492959"/>
                  </a:lnTo>
                  <a:lnTo>
                    <a:pt x="5382641" y="2484920"/>
                  </a:lnTo>
                  <a:lnTo>
                    <a:pt x="5377078" y="2481122"/>
                  </a:lnTo>
                  <a:lnTo>
                    <a:pt x="5372227" y="2476347"/>
                  </a:lnTo>
                  <a:lnTo>
                    <a:pt x="5368023" y="2470594"/>
                  </a:lnTo>
                  <a:lnTo>
                    <a:pt x="5364480" y="2463863"/>
                  </a:lnTo>
                  <a:lnTo>
                    <a:pt x="5362181" y="2457310"/>
                  </a:lnTo>
                  <a:lnTo>
                    <a:pt x="5361952" y="2456662"/>
                  </a:lnTo>
                  <a:lnTo>
                    <a:pt x="5360860" y="2449487"/>
                  </a:lnTo>
                  <a:lnTo>
                    <a:pt x="5361190" y="2442337"/>
                  </a:lnTo>
                  <a:lnTo>
                    <a:pt x="5362956" y="2435212"/>
                  </a:lnTo>
                  <a:lnTo>
                    <a:pt x="5364734" y="2429929"/>
                  </a:lnTo>
                  <a:lnTo>
                    <a:pt x="5396865" y="2429929"/>
                  </a:lnTo>
                  <a:lnTo>
                    <a:pt x="5400294" y="2419807"/>
                  </a:lnTo>
                  <a:close/>
                </a:path>
                <a:path w="8392795" h="2561590">
                  <a:moveTo>
                    <a:pt x="5403723" y="1576070"/>
                  </a:moveTo>
                  <a:lnTo>
                    <a:pt x="5400548" y="1569974"/>
                  </a:lnTo>
                  <a:lnTo>
                    <a:pt x="5396877" y="1567053"/>
                  </a:lnTo>
                  <a:lnTo>
                    <a:pt x="5394325" y="1565021"/>
                  </a:lnTo>
                  <a:lnTo>
                    <a:pt x="5392547" y="1563890"/>
                  </a:lnTo>
                  <a:lnTo>
                    <a:pt x="5392547" y="1588008"/>
                  </a:lnTo>
                  <a:lnTo>
                    <a:pt x="5390388" y="1591818"/>
                  </a:lnTo>
                  <a:lnTo>
                    <a:pt x="5382006" y="1598168"/>
                  </a:lnTo>
                  <a:lnTo>
                    <a:pt x="5376291" y="1599692"/>
                  </a:lnTo>
                  <a:lnTo>
                    <a:pt x="5361940" y="1599692"/>
                  </a:lnTo>
                  <a:lnTo>
                    <a:pt x="5356225" y="1598168"/>
                  </a:lnTo>
                  <a:lnTo>
                    <a:pt x="5351907" y="1594993"/>
                  </a:lnTo>
                  <a:lnTo>
                    <a:pt x="5347589" y="1591945"/>
                  </a:lnTo>
                  <a:lnTo>
                    <a:pt x="5345430" y="1588008"/>
                  </a:lnTo>
                  <a:lnTo>
                    <a:pt x="5345430" y="1578610"/>
                  </a:lnTo>
                  <a:lnTo>
                    <a:pt x="5347589" y="1574800"/>
                  </a:lnTo>
                  <a:lnTo>
                    <a:pt x="5356098" y="1568577"/>
                  </a:lnTo>
                  <a:lnTo>
                    <a:pt x="5361813" y="1567053"/>
                  </a:lnTo>
                  <a:lnTo>
                    <a:pt x="5376291" y="1567053"/>
                  </a:lnTo>
                  <a:lnTo>
                    <a:pt x="5382006" y="1568577"/>
                  </a:lnTo>
                  <a:lnTo>
                    <a:pt x="5386197" y="1571752"/>
                  </a:lnTo>
                  <a:lnTo>
                    <a:pt x="5390388" y="1574800"/>
                  </a:lnTo>
                  <a:lnTo>
                    <a:pt x="5392471" y="1578610"/>
                  </a:lnTo>
                  <a:lnTo>
                    <a:pt x="5392547" y="1588008"/>
                  </a:lnTo>
                  <a:lnTo>
                    <a:pt x="5392547" y="1563890"/>
                  </a:lnTo>
                  <a:lnTo>
                    <a:pt x="5389245" y="1561769"/>
                  </a:lnTo>
                  <a:lnTo>
                    <a:pt x="5383352" y="1559420"/>
                  </a:lnTo>
                  <a:lnTo>
                    <a:pt x="5376621" y="1558010"/>
                  </a:lnTo>
                  <a:lnTo>
                    <a:pt x="5369052" y="1557528"/>
                  </a:lnTo>
                  <a:lnTo>
                    <a:pt x="5361457" y="1558010"/>
                  </a:lnTo>
                  <a:lnTo>
                    <a:pt x="5334381" y="1576070"/>
                  </a:lnTo>
                  <a:lnTo>
                    <a:pt x="5334381" y="1590548"/>
                  </a:lnTo>
                  <a:lnTo>
                    <a:pt x="5368925" y="1609217"/>
                  </a:lnTo>
                  <a:lnTo>
                    <a:pt x="5376583" y="1608747"/>
                  </a:lnTo>
                  <a:lnTo>
                    <a:pt x="5383390" y="1607324"/>
                  </a:lnTo>
                  <a:lnTo>
                    <a:pt x="5389346" y="1604937"/>
                  </a:lnTo>
                  <a:lnTo>
                    <a:pt x="5394452" y="1601597"/>
                  </a:lnTo>
                  <a:lnTo>
                    <a:pt x="5396789" y="1599692"/>
                  </a:lnTo>
                  <a:lnTo>
                    <a:pt x="5400548" y="1596644"/>
                  </a:lnTo>
                  <a:lnTo>
                    <a:pt x="5403723" y="1590548"/>
                  </a:lnTo>
                  <a:lnTo>
                    <a:pt x="5403723" y="1576070"/>
                  </a:lnTo>
                  <a:close/>
                </a:path>
                <a:path w="8392795" h="2561590">
                  <a:moveTo>
                    <a:pt x="5411089" y="1540256"/>
                  </a:moveTo>
                  <a:lnTo>
                    <a:pt x="5374640" y="1540256"/>
                  </a:lnTo>
                  <a:lnTo>
                    <a:pt x="5374640" y="1521333"/>
                  </a:lnTo>
                  <a:lnTo>
                    <a:pt x="5363591" y="1521333"/>
                  </a:lnTo>
                  <a:lnTo>
                    <a:pt x="5363591" y="1540256"/>
                  </a:lnTo>
                  <a:lnTo>
                    <a:pt x="5327015" y="1540256"/>
                  </a:lnTo>
                  <a:lnTo>
                    <a:pt x="5327015" y="1550162"/>
                  </a:lnTo>
                  <a:lnTo>
                    <a:pt x="5411089" y="1550162"/>
                  </a:lnTo>
                  <a:lnTo>
                    <a:pt x="5411089" y="1540256"/>
                  </a:lnTo>
                  <a:close/>
                </a:path>
                <a:path w="8392795" h="2561590">
                  <a:moveTo>
                    <a:pt x="5436108" y="2412073"/>
                  </a:moveTo>
                  <a:lnTo>
                    <a:pt x="5425059" y="2412073"/>
                  </a:lnTo>
                  <a:lnTo>
                    <a:pt x="5390261" y="2514168"/>
                  </a:lnTo>
                  <a:lnTo>
                    <a:pt x="5401437" y="2514168"/>
                  </a:lnTo>
                  <a:lnTo>
                    <a:pt x="5436108" y="2412073"/>
                  </a:lnTo>
                  <a:close/>
                </a:path>
                <a:path w="8392795" h="2561590">
                  <a:moveTo>
                    <a:pt x="5444236" y="1520317"/>
                  </a:moveTo>
                  <a:lnTo>
                    <a:pt x="5433060" y="1520317"/>
                  </a:lnTo>
                  <a:lnTo>
                    <a:pt x="5433060" y="1562481"/>
                  </a:lnTo>
                  <a:lnTo>
                    <a:pt x="5409311" y="1562481"/>
                  </a:lnTo>
                  <a:lnTo>
                    <a:pt x="5409311" y="1572260"/>
                  </a:lnTo>
                  <a:lnTo>
                    <a:pt x="5433060" y="1572260"/>
                  </a:lnTo>
                  <a:lnTo>
                    <a:pt x="5433060" y="1593596"/>
                  </a:lnTo>
                  <a:lnTo>
                    <a:pt x="5409311" y="1593596"/>
                  </a:lnTo>
                  <a:lnTo>
                    <a:pt x="5409311" y="1603248"/>
                  </a:lnTo>
                  <a:lnTo>
                    <a:pt x="5433060" y="1603248"/>
                  </a:lnTo>
                  <a:lnTo>
                    <a:pt x="5433060" y="1627759"/>
                  </a:lnTo>
                  <a:lnTo>
                    <a:pt x="5444236" y="1627759"/>
                  </a:lnTo>
                  <a:lnTo>
                    <a:pt x="5444236" y="1520317"/>
                  </a:lnTo>
                  <a:close/>
                </a:path>
                <a:path w="8392795" h="2561590">
                  <a:moveTo>
                    <a:pt x="5448046" y="1650238"/>
                  </a:moveTo>
                  <a:lnTo>
                    <a:pt x="5363845" y="1650238"/>
                  </a:lnTo>
                  <a:lnTo>
                    <a:pt x="5363845" y="1620647"/>
                  </a:lnTo>
                  <a:lnTo>
                    <a:pt x="5352923" y="1620647"/>
                  </a:lnTo>
                  <a:lnTo>
                    <a:pt x="5352923" y="1659902"/>
                  </a:lnTo>
                  <a:lnTo>
                    <a:pt x="5448046" y="1659902"/>
                  </a:lnTo>
                  <a:lnTo>
                    <a:pt x="5448046" y="1650238"/>
                  </a:lnTo>
                  <a:close/>
                </a:path>
                <a:path w="8392795" h="2561590">
                  <a:moveTo>
                    <a:pt x="5522341" y="2463812"/>
                  </a:moveTo>
                  <a:lnTo>
                    <a:pt x="5521325" y="2458110"/>
                  </a:lnTo>
                  <a:lnTo>
                    <a:pt x="5519344" y="2455976"/>
                  </a:lnTo>
                  <a:lnTo>
                    <a:pt x="5512943" y="2449080"/>
                  </a:lnTo>
                  <a:lnTo>
                    <a:pt x="5511165" y="2448483"/>
                  </a:lnTo>
                  <a:lnTo>
                    <a:pt x="5511165" y="2466390"/>
                  </a:lnTo>
                  <a:lnTo>
                    <a:pt x="5509641" y="2470708"/>
                  </a:lnTo>
                  <a:lnTo>
                    <a:pt x="5508244" y="2474925"/>
                  </a:lnTo>
                  <a:lnTo>
                    <a:pt x="5504942" y="2478417"/>
                  </a:lnTo>
                  <a:lnTo>
                    <a:pt x="5495036" y="2483980"/>
                  </a:lnTo>
                  <a:lnTo>
                    <a:pt x="5489575" y="2485364"/>
                  </a:lnTo>
                  <a:lnTo>
                    <a:pt x="5478018" y="2485364"/>
                  </a:lnTo>
                  <a:lnTo>
                    <a:pt x="5473573" y="2483980"/>
                  </a:lnTo>
                  <a:lnTo>
                    <a:pt x="5467477" y="2478417"/>
                  </a:lnTo>
                  <a:lnTo>
                    <a:pt x="5466588" y="2474925"/>
                  </a:lnTo>
                  <a:lnTo>
                    <a:pt x="5467985" y="2470708"/>
                  </a:lnTo>
                  <a:lnTo>
                    <a:pt x="5469509" y="2466390"/>
                  </a:lnTo>
                  <a:lnTo>
                    <a:pt x="5472684" y="2462860"/>
                  </a:lnTo>
                  <a:lnTo>
                    <a:pt x="5482590" y="2457348"/>
                  </a:lnTo>
                  <a:lnTo>
                    <a:pt x="5487924" y="2455976"/>
                  </a:lnTo>
                  <a:lnTo>
                    <a:pt x="5499481" y="2455976"/>
                  </a:lnTo>
                  <a:lnTo>
                    <a:pt x="5504053" y="2457348"/>
                  </a:lnTo>
                  <a:lnTo>
                    <a:pt x="5507101" y="2460104"/>
                  </a:lnTo>
                  <a:lnTo>
                    <a:pt x="5510276" y="2462860"/>
                  </a:lnTo>
                  <a:lnTo>
                    <a:pt x="5511165" y="2466390"/>
                  </a:lnTo>
                  <a:lnTo>
                    <a:pt x="5511165" y="2448483"/>
                  </a:lnTo>
                  <a:lnTo>
                    <a:pt x="5506212" y="2446820"/>
                  </a:lnTo>
                  <a:lnTo>
                    <a:pt x="5496814" y="2446820"/>
                  </a:lnTo>
                  <a:lnTo>
                    <a:pt x="5459857" y="2463812"/>
                  </a:lnTo>
                  <a:lnTo>
                    <a:pt x="5455158" y="2477554"/>
                  </a:lnTo>
                  <a:lnTo>
                    <a:pt x="5456047" y="2483256"/>
                  </a:lnTo>
                  <a:lnTo>
                    <a:pt x="5464429" y="2492387"/>
                  </a:lnTo>
                  <a:lnTo>
                    <a:pt x="5471160" y="2494686"/>
                  </a:lnTo>
                  <a:lnTo>
                    <a:pt x="5480558" y="2494686"/>
                  </a:lnTo>
                  <a:lnTo>
                    <a:pt x="5509539" y="2485364"/>
                  </a:lnTo>
                  <a:lnTo>
                    <a:pt x="5512816" y="2483320"/>
                  </a:lnTo>
                  <a:lnTo>
                    <a:pt x="5517642" y="2477605"/>
                  </a:lnTo>
                  <a:lnTo>
                    <a:pt x="5519928" y="2470708"/>
                  </a:lnTo>
                  <a:lnTo>
                    <a:pt x="5522341" y="2463812"/>
                  </a:lnTo>
                  <a:close/>
                </a:path>
                <a:path w="8392795" h="2561590">
                  <a:moveTo>
                    <a:pt x="5538978" y="2430665"/>
                  </a:moveTo>
                  <a:lnTo>
                    <a:pt x="5507736" y="2430665"/>
                  </a:lnTo>
                  <a:lnTo>
                    <a:pt x="5513578" y="2413254"/>
                  </a:lnTo>
                  <a:lnTo>
                    <a:pt x="5502656" y="2413254"/>
                  </a:lnTo>
                  <a:lnTo>
                    <a:pt x="5496687" y="2430665"/>
                  </a:lnTo>
                  <a:lnTo>
                    <a:pt x="5465064" y="2430665"/>
                  </a:lnTo>
                  <a:lnTo>
                    <a:pt x="5461762" y="2440419"/>
                  </a:lnTo>
                  <a:lnTo>
                    <a:pt x="5535676" y="2440419"/>
                  </a:lnTo>
                  <a:lnTo>
                    <a:pt x="5538978" y="2430665"/>
                  </a:lnTo>
                  <a:close/>
                </a:path>
                <a:path w="8392795" h="2561590">
                  <a:moveTo>
                    <a:pt x="5556377" y="2520594"/>
                  </a:moveTo>
                  <a:lnTo>
                    <a:pt x="5554345" y="2514269"/>
                  </a:lnTo>
                  <a:lnTo>
                    <a:pt x="5551576" y="2512377"/>
                  </a:lnTo>
                  <a:lnTo>
                    <a:pt x="5547741" y="2509736"/>
                  </a:lnTo>
                  <a:lnTo>
                    <a:pt x="5542038" y="2506878"/>
                  </a:lnTo>
                  <a:lnTo>
                    <a:pt x="5542038" y="2521547"/>
                  </a:lnTo>
                  <a:lnTo>
                    <a:pt x="5541899" y="2528671"/>
                  </a:lnTo>
                  <a:lnTo>
                    <a:pt x="5537187" y="2535809"/>
                  </a:lnTo>
                  <a:lnTo>
                    <a:pt x="5528589" y="2540901"/>
                  </a:lnTo>
                  <a:lnTo>
                    <a:pt x="5516143" y="2543949"/>
                  </a:lnTo>
                  <a:lnTo>
                    <a:pt x="5499862" y="2544965"/>
                  </a:lnTo>
                  <a:lnTo>
                    <a:pt x="5484203" y="2543949"/>
                  </a:lnTo>
                  <a:lnTo>
                    <a:pt x="5473839" y="2540901"/>
                  </a:lnTo>
                  <a:lnTo>
                    <a:pt x="5468721" y="2535809"/>
                  </a:lnTo>
                  <a:lnTo>
                    <a:pt x="5468874" y="2528671"/>
                  </a:lnTo>
                  <a:lnTo>
                    <a:pt x="5473560" y="2521547"/>
                  </a:lnTo>
                  <a:lnTo>
                    <a:pt x="5482120" y="2516454"/>
                  </a:lnTo>
                  <a:lnTo>
                    <a:pt x="5494566" y="2513406"/>
                  </a:lnTo>
                  <a:lnTo>
                    <a:pt x="5510911" y="2512377"/>
                  </a:lnTo>
                  <a:lnTo>
                    <a:pt x="5526557" y="2513406"/>
                  </a:lnTo>
                  <a:lnTo>
                    <a:pt x="5536920" y="2516454"/>
                  </a:lnTo>
                  <a:lnTo>
                    <a:pt x="5542038" y="2521547"/>
                  </a:lnTo>
                  <a:lnTo>
                    <a:pt x="5542038" y="2506878"/>
                  </a:lnTo>
                  <a:lnTo>
                    <a:pt x="5541835" y="2506764"/>
                  </a:lnTo>
                  <a:lnTo>
                    <a:pt x="5534241" y="2504643"/>
                  </a:lnTo>
                  <a:lnTo>
                    <a:pt x="5524855" y="2503360"/>
                  </a:lnTo>
                  <a:lnTo>
                    <a:pt x="5514086" y="2502928"/>
                  </a:lnTo>
                  <a:lnTo>
                    <a:pt x="5502859" y="2503360"/>
                  </a:lnTo>
                  <a:lnTo>
                    <a:pt x="5463768" y="2517787"/>
                  </a:lnTo>
                  <a:lnTo>
                    <a:pt x="5454269" y="2536761"/>
                  </a:lnTo>
                  <a:lnTo>
                    <a:pt x="5456174" y="2543073"/>
                  </a:lnTo>
                  <a:lnTo>
                    <a:pt x="5496560" y="2554427"/>
                  </a:lnTo>
                  <a:lnTo>
                    <a:pt x="5507812" y="2554008"/>
                  </a:lnTo>
                  <a:lnTo>
                    <a:pt x="5517972" y="2552725"/>
                  </a:lnTo>
                  <a:lnTo>
                    <a:pt x="5527002" y="2550579"/>
                  </a:lnTo>
                  <a:lnTo>
                    <a:pt x="5534914" y="2547582"/>
                  </a:lnTo>
                  <a:lnTo>
                    <a:pt x="5539549" y="2544965"/>
                  </a:lnTo>
                  <a:lnTo>
                    <a:pt x="5541581" y="2543835"/>
                  </a:lnTo>
                  <a:lnTo>
                    <a:pt x="5546915" y="2539428"/>
                  </a:lnTo>
                  <a:lnTo>
                    <a:pt x="5550916" y="2534386"/>
                  </a:lnTo>
                  <a:lnTo>
                    <a:pt x="5553583" y="2528671"/>
                  </a:lnTo>
                  <a:lnTo>
                    <a:pt x="5556377" y="2520594"/>
                  </a:lnTo>
                  <a:close/>
                </a:path>
                <a:path w="8392795" h="2561590">
                  <a:moveTo>
                    <a:pt x="5566664" y="1533779"/>
                  </a:moveTo>
                  <a:lnTo>
                    <a:pt x="5530088" y="1533779"/>
                  </a:lnTo>
                  <a:lnTo>
                    <a:pt x="5530088" y="1519174"/>
                  </a:lnTo>
                  <a:lnTo>
                    <a:pt x="5519039" y="1519174"/>
                  </a:lnTo>
                  <a:lnTo>
                    <a:pt x="5519039" y="1533779"/>
                  </a:lnTo>
                  <a:lnTo>
                    <a:pt x="5482209" y="1533779"/>
                  </a:lnTo>
                  <a:lnTo>
                    <a:pt x="5482209" y="1543431"/>
                  </a:lnTo>
                  <a:lnTo>
                    <a:pt x="5566664" y="1543431"/>
                  </a:lnTo>
                  <a:lnTo>
                    <a:pt x="5566664" y="1533779"/>
                  </a:lnTo>
                  <a:close/>
                </a:path>
                <a:path w="8392795" h="2561590">
                  <a:moveTo>
                    <a:pt x="5571236" y="1607312"/>
                  </a:moveTo>
                  <a:lnTo>
                    <a:pt x="5570601" y="1599692"/>
                  </a:lnTo>
                  <a:lnTo>
                    <a:pt x="5570474" y="1598041"/>
                  </a:lnTo>
                  <a:lnTo>
                    <a:pt x="5562066" y="1598574"/>
                  </a:lnTo>
                  <a:lnTo>
                    <a:pt x="5552478" y="1599018"/>
                  </a:lnTo>
                  <a:lnTo>
                    <a:pt x="5529834" y="1599692"/>
                  </a:lnTo>
                  <a:lnTo>
                    <a:pt x="5529834" y="1589659"/>
                  </a:lnTo>
                  <a:lnTo>
                    <a:pt x="5539867" y="1589024"/>
                  </a:lnTo>
                  <a:lnTo>
                    <a:pt x="5547487" y="1586865"/>
                  </a:lnTo>
                  <a:lnTo>
                    <a:pt x="5552440" y="1583182"/>
                  </a:lnTo>
                  <a:lnTo>
                    <a:pt x="5555932" y="1580642"/>
                  </a:lnTo>
                  <a:lnTo>
                    <a:pt x="5557520" y="1579499"/>
                  </a:lnTo>
                  <a:lnTo>
                    <a:pt x="5560060" y="1574800"/>
                  </a:lnTo>
                  <a:lnTo>
                    <a:pt x="5560060" y="1562862"/>
                  </a:lnTo>
                  <a:lnTo>
                    <a:pt x="5556885" y="1557909"/>
                  </a:lnTo>
                  <a:lnTo>
                    <a:pt x="5556047" y="1557401"/>
                  </a:lnTo>
                  <a:lnTo>
                    <a:pt x="5550662" y="1554099"/>
                  </a:lnTo>
                  <a:lnTo>
                    <a:pt x="5549138" y="1553375"/>
                  </a:lnTo>
                  <a:lnTo>
                    <a:pt x="5549138" y="1569085"/>
                  </a:lnTo>
                  <a:lnTo>
                    <a:pt x="5547588" y="1574165"/>
                  </a:lnTo>
                  <a:lnTo>
                    <a:pt x="5542953" y="1577771"/>
                  </a:lnTo>
                  <a:lnTo>
                    <a:pt x="5535257" y="1579930"/>
                  </a:lnTo>
                  <a:lnTo>
                    <a:pt x="5524500" y="1580642"/>
                  </a:lnTo>
                  <a:lnTo>
                    <a:pt x="5513730" y="1579930"/>
                  </a:lnTo>
                  <a:lnTo>
                    <a:pt x="5506034" y="1577771"/>
                  </a:lnTo>
                  <a:lnTo>
                    <a:pt x="5501398" y="1574165"/>
                  </a:lnTo>
                  <a:lnTo>
                    <a:pt x="5499862" y="1569085"/>
                  </a:lnTo>
                  <a:lnTo>
                    <a:pt x="5501398" y="1563992"/>
                  </a:lnTo>
                  <a:lnTo>
                    <a:pt x="5506034" y="1560347"/>
                  </a:lnTo>
                  <a:lnTo>
                    <a:pt x="5513730" y="1558137"/>
                  </a:lnTo>
                  <a:lnTo>
                    <a:pt x="5524500" y="1557401"/>
                  </a:lnTo>
                  <a:lnTo>
                    <a:pt x="5535257" y="1558137"/>
                  </a:lnTo>
                  <a:lnTo>
                    <a:pt x="5542953" y="1560347"/>
                  </a:lnTo>
                  <a:lnTo>
                    <a:pt x="5547588" y="1563992"/>
                  </a:lnTo>
                  <a:lnTo>
                    <a:pt x="5549138" y="1569085"/>
                  </a:lnTo>
                  <a:lnTo>
                    <a:pt x="5549138" y="1553375"/>
                  </a:lnTo>
                  <a:lnTo>
                    <a:pt x="5545455" y="1551609"/>
                  </a:lnTo>
                  <a:lnTo>
                    <a:pt x="5539384" y="1549819"/>
                  </a:lnTo>
                  <a:lnTo>
                    <a:pt x="5532399" y="1548752"/>
                  </a:lnTo>
                  <a:lnTo>
                    <a:pt x="5524500" y="1548384"/>
                  </a:lnTo>
                  <a:lnTo>
                    <a:pt x="5516562" y="1548726"/>
                  </a:lnTo>
                  <a:lnTo>
                    <a:pt x="5488940" y="1562481"/>
                  </a:lnTo>
                  <a:lnTo>
                    <a:pt x="5488940" y="1574800"/>
                  </a:lnTo>
                  <a:lnTo>
                    <a:pt x="5518912" y="1589659"/>
                  </a:lnTo>
                  <a:lnTo>
                    <a:pt x="5518912" y="1599946"/>
                  </a:lnTo>
                  <a:lnTo>
                    <a:pt x="5506847" y="1600187"/>
                  </a:lnTo>
                  <a:lnTo>
                    <a:pt x="5477891" y="1600454"/>
                  </a:lnTo>
                  <a:lnTo>
                    <a:pt x="5479034" y="1610106"/>
                  </a:lnTo>
                  <a:lnTo>
                    <a:pt x="5523230" y="1609344"/>
                  </a:lnTo>
                  <a:lnTo>
                    <a:pt x="5550662" y="1608480"/>
                  </a:lnTo>
                  <a:lnTo>
                    <a:pt x="5561800" y="1607934"/>
                  </a:lnTo>
                  <a:lnTo>
                    <a:pt x="5571236" y="1607312"/>
                  </a:lnTo>
                  <a:close/>
                </a:path>
                <a:path w="8392795" h="2561590">
                  <a:moveTo>
                    <a:pt x="5592318" y="2412073"/>
                  </a:moveTo>
                  <a:lnTo>
                    <a:pt x="5581396" y="2412073"/>
                  </a:lnTo>
                  <a:lnTo>
                    <a:pt x="5566537" y="2455532"/>
                  </a:lnTo>
                  <a:lnTo>
                    <a:pt x="5549900" y="2455532"/>
                  </a:lnTo>
                  <a:lnTo>
                    <a:pt x="5563616" y="2414968"/>
                  </a:lnTo>
                  <a:lnTo>
                    <a:pt x="5552567" y="2414968"/>
                  </a:lnTo>
                  <a:lnTo>
                    <a:pt x="5525135" y="2495854"/>
                  </a:lnTo>
                  <a:lnTo>
                    <a:pt x="5536184" y="2495854"/>
                  </a:lnTo>
                  <a:lnTo>
                    <a:pt x="5546471" y="2465273"/>
                  </a:lnTo>
                  <a:lnTo>
                    <a:pt x="5563235" y="2465273"/>
                  </a:lnTo>
                  <a:lnTo>
                    <a:pt x="5551424" y="2500020"/>
                  </a:lnTo>
                  <a:lnTo>
                    <a:pt x="5562473" y="2500020"/>
                  </a:lnTo>
                  <a:lnTo>
                    <a:pt x="5574258" y="2465273"/>
                  </a:lnTo>
                  <a:lnTo>
                    <a:pt x="5577560" y="2455532"/>
                  </a:lnTo>
                  <a:lnTo>
                    <a:pt x="5592318" y="2412073"/>
                  </a:lnTo>
                  <a:close/>
                </a:path>
                <a:path w="8392795" h="2561590">
                  <a:moveTo>
                    <a:pt x="5593715" y="1632077"/>
                  </a:moveTo>
                  <a:lnTo>
                    <a:pt x="5589778" y="1626235"/>
                  </a:lnTo>
                  <a:lnTo>
                    <a:pt x="5588736" y="1625727"/>
                  </a:lnTo>
                  <a:lnTo>
                    <a:pt x="5582031" y="1622425"/>
                  </a:lnTo>
                  <a:lnTo>
                    <a:pt x="5582031" y="1639570"/>
                  </a:lnTo>
                  <a:lnTo>
                    <a:pt x="5582031" y="1643761"/>
                  </a:lnTo>
                  <a:lnTo>
                    <a:pt x="5578983" y="1647063"/>
                  </a:lnTo>
                  <a:lnTo>
                    <a:pt x="5546344" y="1653159"/>
                  </a:lnTo>
                  <a:lnTo>
                    <a:pt x="5538101" y="1652930"/>
                  </a:lnTo>
                  <a:lnTo>
                    <a:pt x="5510657" y="1643761"/>
                  </a:lnTo>
                  <a:lnTo>
                    <a:pt x="5510657" y="1639570"/>
                  </a:lnTo>
                  <a:lnTo>
                    <a:pt x="5512892" y="1633550"/>
                  </a:lnTo>
                  <a:lnTo>
                    <a:pt x="5519585" y="1629232"/>
                  </a:lnTo>
                  <a:lnTo>
                    <a:pt x="5530748" y="1626616"/>
                  </a:lnTo>
                  <a:lnTo>
                    <a:pt x="5546344" y="1625727"/>
                  </a:lnTo>
                  <a:lnTo>
                    <a:pt x="5561927" y="1626616"/>
                  </a:lnTo>
                  <a:lnTo>
                    <a:pt x="5573090" y="1629232"/>
                  </a:lnTo>
                  <a:lnTo>
                    <a:pt x="5579783" y="1633550"/>
                  </a:lnTo>
                  <a:lnTo>
                    <a:pt x="5582031" y="1639570"/>
                  </a:lnTo>
                  <a:lnTo>
                    <a:pt x="5582031" y="1622425"/>
                  </a:lnTo>
                  <a:lnTo>
                    <a:pt x="5546344" y="1616202"/>
                  </a:lnTo>
                  <a:lnTo>
                    <a:pt x="5535333" y="1616583"/>
                  </a:lnTo>
                  <a:lnTo>
                    <a:pt x="5498973" y="1632077"/>
                  </a:lnTo>
                  <a:lnTo>
                    <a:pt x="5499062" y="1647063"/>
                  </a:lnTo>
                  <a:lnTo>
                    <a:pt x="5535485" y="1662315"/>
                  </a:lnTo>
                  <a:lnTo>
                    <a:pt x="5546344" y="1662696"/>
                  </a:lnTo>
                  <a:lnTo>
                    <a:pt x="5557177" y="1662315"/>
                  </a:lnTo>
                  <a:lnTo>
                    <a:pt x="5566638" y="1661185"/>
                  </a:lnTo>
                  <a:lnTo>
                    <a:pt x="5574754" y="1659318"/>
                  </a:lnTo>
                  <a:lnTo>
                    <a:pt x="5581523" y="1656727"/>
                  </a:lnTo>
                  <a:lnTo>
                    <a:pt x="5588635" y="1653159"/>
                  </a:lnTo>
                  <a:lnTo>
                    <a:pt x="5589651" y="1652651"/>
                  </a:lnTo>
                  <a:lnTo>
                    <a:pt x="5593613" y="1647063"/>
                  </a:lnTo>
                  <a:lnTo>
                    <a:pt x="5593715" y="1632077"/>
                  </a:lnTo>
                  <a:close/>
                </a:path>
                <a:path w="8392795" h="2561590">
                  <a:moveTo>
                    <a:pt x="5613400" y="1567053"/>
                  </a:moveTo>
                  <a:lnTo>
                    <a:pt x="5591810" y="1567053"/>
                  </a:lnTo>
                  <a:lnTo>
                    <a:pt x="5591810" y="1520317"/>
                  </a:lnTo>
                  <a:lnTo>
                    <a:pt x="5580888" y="1520317"/>
                  </a:lnTo>
                  <a:lnTo>
                    <a:pt x="5580888" y="1615440"/>
                  </a:lnTo>
                  <a:lnTo>
                    <a:pt x="5591810" y="1615440"/>
                  </a:lnTo>
                  <a:lnTo>
                    <a:pt x="5591810" y="1576959"/>
                  </a:lnTo>
                  <a:lnTo>
                    <a:pt x="5613400" y="1576959"/>
                  </a:lnTo>
                  <a:lnTo>
                    <a:pt x="5613400" y="1567053"/>
                  </a:lnTo>
                  <a:close/>
                </a:path>
                <a:path w="8392795" h="2561590">
                  <a:moveTo>
                    <a:pt x="5761228" y="1533017"/>
                  </a:moveTo>
                  <a:lnTo>
                    <a:pt x="5750052" y="1533017"/>
                  </a:lnTo>
                  <a:lnTo>
                    <a:pt x="5750052" y="1542796"/>
                  </a:lnTo>
                  <a:lnTo>
                    <a:pt x="5750052" y="1612011"/>
                  </a:lnTo>
                  <a:lnTo>
                    <a:pt x="5704078" y="1612011"/>
                  </a:lnTo>
                  <a:lnTo>
                    <a:pt x="5704078" y="1542796"/>
                  </a:lnTo>
                  <a:lnTo>
                    <a:pt x="5750052" y="1542796"/>
                  </a:lnTo>
                  <a:lnTo>
                    <a:pt x="5750052" y="1533017"/>
                  </a:lnTo>
                  <a:lnTo>
                    <a:pt x="5692902" y="1533017"/>
                  </a:lnTo>
                  <a:lnTo>
                    <a:pt x="5692902" y="1621663"/>
                  </a:lnTo>
                  <a:lnTo>
                    <a:pt x="5761228" y="1621663"/>
                  </a:lnTo>
                  <a:lnTo>
                    <a:pt x="5761228" y="1612011"/>
                  </a:lnTo>
                  <a:lnTo>
                    <a:pt x="5761228" y="1542796"/>
                  </a:lnTo>
                  <a:lnTo>
                    <a:pt x="5761228" y="1533017"/>
                  </a:lnTo>
                  <a:close/>
                </a:path>
                <a:path w="8392795" h="2561590">
                  <a:moveTo>
                    <a:pt x="5800852" y="1520317"/>
                  </a:moveTo>
                  <a:lnTo>
                    <a:pt x="5789676" y="1520317"/>
                  </a:lnTo>
                  <a:lnTo>
                    <a:pt x="5789676" y="1663839"/>
                  </a:lnTo>
                  <a:lnTo>
                    <a:pt x="5800852" y="1663839"/>
                  </a:lnTo>
                  <a:lnTo>
                    <a:pt x="5800852" y="1520317"/>
                  </a:lnTo>
                  <a:close/>
                </a:path>
                <a:path w="8392795" h="2561590">
                  <a:moveTo>
                    <a:pt x="5948553" y="1615948"/>
                  </a:moveTo>
                  <a:lnTo>
                    <a:pt x="5937504" y="1615948"/>
                  </a:lnTo>
                  <a:lnTo>
                    <a:pt x="5937504" y="1631315"/>
                  </a:lnTo>
                  <a:lnTo>
                    <a:pt x="5937504" y="1640840"/>
                  </a:lnTo>
                  <a:lnTo>
                    <a:pt x="5937504" y="1653794"/>
                  </a:lnTo>
                  <a:lnTo>
                    <a:pt x="5866638" y="1653794"/>
                  </a:lnTo>
                  <a:lnTo>
                    <a:pt x="5866638" y="1640840"/>
                  </a:lnTo>
                  <a:lnTo>
                    <a:pt x="5937504" y="1640840"/>
                  </a:lnTo>
                  <a:lnTo>
                    <a:pt x="5937504" y="1631315"/>
                  </a:lnTo>
                  <a:lnTo>
                    <a:pt x="5866638" y="1631315"/>
                  </a:lnTo>
                  <a:lnTo>
                    <a:pt x="5866638" y="1615948"/>
                  </a:lnTo>
                  <a:lnTo>
                    <a:pt x="5855716" y="1615948"/>
                  </a:lnTo>
                  <a:lnTo>
                    <a:pt x="5855716" y="1663458"/>
                  </a:lnTo>
                  <a:lnTo>
                    <a:pt x="5948553" y="1663458"/>
                  </a:lnTo>
                  <a:lnTo>
                    <a:pt x="5948553" y="1653794"/>
                  </a:lnTo>
                  <a:lnTo>
                    <a:pt x="5948553" y="1640840"/>
                  </a:lnTo>
                  <a:lnTo>
                    <a:pt x="5948553" y="1631315"/>
                  </a:lnTo>
                  <a:lnTo>
                    <a:pt x="5948553" y="1615948"/>
                  </a:lnTo>
                  <a:close/>
                </a:path>
                <a:path w="8392795" h="2561590">
                  <a:moveTo>
                    <a:pt x="5948553" y="1560703"/>
                  </a:moveTo>
                  <a:lnTo>
                    <a:pt x="5944616" y="1555496"/>
                  </a:lnTo>
                  <a:lnTo>
                    <a:pt x="5944349" y="1555369"/>
                  </a:lnTo>
                  <a:lnTo>
                    <a:pt x="5936869" y="1551749"/>
                  </a:lnTo>
                  <a:lnTo>
                    <a:pt x="5936869" y="1563878"/>
                  </a:lnTo>
                  <a:lnTo>
                    <a:pt x="5936742" y="1571117"/>
                  </a:lnTo>
                  <a:lnTo>
                    <a:pt x="5902071" y="1579372"/>
                  </a:lnTo>
                  <a:lnTo>
                    <a:pt x="5893994" y="1579168"/>
                  </a:lnTo>
                  <a:lnTo>
                    <a:pt x="5867146" y="1571117"/>
                  </a:lnTo>
                  <a:lnTo>
                    <a:pt x="5867146" y="1563878"/>
                  </a:lnTo>
                  <a:lnTo>
                    <a:pt x="5909894" y="1555584"/>
                  </a:lnTo>
                  <a:lnTo>
                    <a:pt x="5936869" y="1563878"/>
                  </a:lnTo>
                  <a:lnTo>
                    <a:pt x="5936869" y="1551749"/>
                  </a:lnTo>
                  <a:lnTo>
                    <a:pt x="5902071" y="1545971"/>
                  </a:lnTo>
                  <a:lnTo>
                    <a:pt x="5891250" y="1546339"/>
                  </a:lnTo>
                  <a:lnTo>
                    <a:pt x="5855335" y="1560703"/>
                  </a:lnTo>
                  <a:lnTo>
                    <a:pt x="5855335" y="1574038"/>
                  </a:lnTo>
                  <a:lnTo>
                    <a:pt x="5891250" y="1588414"/>
                  </a:lnTo>
                  <a:lnTo>
                    <a:pt x="5902071" y="1588770"/>
                  </a:lnTo>
                  <a:lnTo>
                    <a:pt x="5912802" y="1588414"/>
                  </a:lnTo>
                  <a:lnTo>
                    <a:pt x="5922162" y="1587347"/>
                  </a:lnTo>
                  <a:lnTo>
                    <a:pt x="5930138" y="1585556"/>
                  </a:lnTo>
                  <a:lnTo>
                    <a:pt x="5936742" y="1583055"/>
                  </a:lnTo>
                  <a:lnTo>
                    <a:pt x="5944349" y="1579372"/>
                  </a:lnTo>
                  <a:lnTo>
                    <a:pt x="5944616" y="1579245"/>
                  </a:lnTo>
                  <a:lnTo>
                    <a:pt x="5948553" y="1574038"/>
                  </a:lnTo>
                  <a:lnTo>
                    <a:pt x="5948553" y="1560703"/>
                  </a:lnTo>
                  <a:close/>
                </a:path>
                <a:path w="8392795" h="2561590">
                  <a:moveTo>
                    <a:pt x="5955919" y="1531747"/>
                  </a:moveTo>
                  <a:lnTo>
                    <a:pt x="5907532" y="1531747"/>
                  </a:lnTo>
                  <a:lnTo>
                    <a:pt x="5907532" y="1518666"/>
                  </a:lnTo>
                  <a:lnTo>
                    <a:pt x="5896483" y="1518666"/>
                  </a:lnTo>
                  <a:lnTo>
                    <a:pt x="5896483" y="1531747"/>
                  </a:lnTo>
                  <a:lnTo>
                    <a:pt x="5848096" y="1531747"/>
                  </a:lnTo>
                  <a:lnTo>
                    <a:pt x="5848096" y="1541399"/>
                  </a:lnTo>
                  <a:lnTo>
                    <a:pt x="5955919" y="1541399"/>
                  </a:lnTo>
                  <a:lnTo>
                    <a:pt x="5955919" y="1531747"/>
                  </a:lnTo>
                  <a:close/>
                </a:path>
                <a:path w="8392795" h="2561590">
                  <a:moveTo>
                    <a:pt x="5968619" y="1599057"/>
                  </a:moveTo>
                  <a:lnTo>
                    <a:pt x="5835396" y="1599057"/>
                  </a:lnTo>
                  <a:lnTo>
                    <a:pt x="5835396" y="1608582"/>
                  </a:lnTo>
                  <a:lnTo>
                    <a:pt x="5968619" y="1608582"/>
                  </a:lnTo>
                  <a:lnTo>
                    <a:pt x="5968619" y="1599057"/>
                  </a:lnTo>
                  <a:close/>
                </a:path>
                <a:path w="8392795" h="2561590">
                  <a:moveTo>
                    <a:pt x="7526020" y="57658"/>
                  </a:moveTo>
                  <a:lnTo>
                    <a:pt x="7488682" y="44704"/>
                  </a:lnTo>
                  <a:lnTo>
                    <a:pt x="7480846" y="39116"/>
                  </a:lnTo>
                  <a:lnTo>
                    <a:pt x="7476566" y="35077"/>
                  </a:lnTo>
                  <a:lnTo>
                    <a:pt x="7473124" y="30010"/>
                  </a:lnTo>
                  <a:lnTo>
                    <a:pt x="7471410" y="24765"/>
                  </a:lnTo>
                  <a:lnTo>
                    <a:pt x="7517384" y="24765"/>
                  </a:lnTo>
                  <a:lnTo>
                    <a:pt x="7517384" y="14859"/>
                  </a:lnTo>
                  <a:lnTo>
                    <a:pt x="7471410" y="14859"/>
                  </a:lnTo>
                  <a:lnTo>
                    <a:pt x="7471410" y="0"/>
                  </a:lnTo>
                  <a:lnTo>
                    <a:pt x="7460107" y="0"/>
                  </a:lnTo>
                  <a:lnTo>
                    <a:pt x="7460107" y="14859"/>
                  </a:lnTo>
                  <a:lnTo>
                    <a:pt x="7413879" y="14859"/>
                  </a:lnTo>
                  <a:lnTo>
                    <a:pt x="7413879" y="24765"/>
                  </a:lnTo>
                  <a:lnTo>
                    <a:pt x="7459853" y="24765"/>
                  </a:lnTo>
                  <a:lnTo>
                    <a:pt x="7458011" y="30314"/>
                  </a:lnTo>
                  <a:lnTo>
                    <a:pt x="7424598" y="53873"/>
                  </a:lnTo>
                  <a:lnTo>
                    <a:pt x="7405497" y="58039"/>
                  </a:lnTo>
                  <a:lnTo>
                    <a:pt x="7413117" y="67564"/>
                  </a:lnTo>
                  <a:lnTo>
                    <a:pt x="7456043" y="49542"/>
                  </a:lnTo>
                  <a:lnTo>
                    <a:pt x="7465695" y="39116"/>
                  </a:lnTo>
                  <a:lnTo>
                    <a:pt x="7468959" y="43091"/>
                  </a:lnTo>
                  <a:lnTo>
                    <a:pt x="7503249" y="62903"/>
                  </a:lnTo>
                  <a:lnTo>
                    <a:pt x="7518781" y="67310"/>
                  </a:lnTo>
                  <a:lnTo>
                    <a:pt x="7526020" y="57658"/>
                  </a:lnTo>
                  <a:close/>
                </a:path>
                <a:path w="8392795" h="2561590">
                  <a:moveTo>
                    <a:pt x="7532243" y="82296"/>
                  </a:moveTo>
                  <a:lnTo>
                    <a:pt x="7399020" y="82296"/>
                  </a:lnTo>
                  <a:lnTo>
                    <a:pt x="7399020" y="92202"/>
                  </a:lnTo>
                  <a:lnTo>
                    <a:pt x="7459980" y="92202"/>
                  </a:lnTo>
                  <a:lnTo>
                    <a:pt x="7459980" y="145669"/>
                  </a:lnTo>
                  <a:lnTo>
                    <a:pt x="7471156" y="145669"/>
                  </a:lnTo>
                  <a:lnTo>
                    <a:pt x="7471156" y="92202"/>
                  </a:lnTo>
                  <a:lnTo>
                    <a:pt x="7532243" y="92202"/>
                  </a:lnTo>
                  <a:lnTo>
                    <a:pt x="7532243" y="82296"/>
                  </a:lnTo>
                  <a:close/>
                </a:path>
                <a:path w="8392795" h="2561590">
                  <a:moveTo>
                    <a:pt x="7627747" y="15113"/>
                  </a:moveTo>
                  <a:lnTo>
                    <a:pt x="7560691" y="15113"/>
                  </a:lnTo>
                  <a:lnTo>
                    <a:pt x="7560691" y="25031"/>
                  </a:lnTo>
                  <a:lnTo>
                    <a:pt x="7615936" y="25031"/>
                  </a:lnTo>
                  <a:lnTo>
                    <a:pt x="7613472" y="38100"/>
                  </a:lnTo>
                  <a:lnTo>
                    <a:pt x="7594981" y="72771"/>
                  </a:lnTo>
                  <a:lnTo>
                    <a:pt x="7565618" y="97624"/>
                  </a:lnTo>
                  <a:lnTo>
                    <a:pt x="7554595" y="102997"/>
                  </a:lnTo>
                  <a:lnTo>
                    <a:pt x="7563231" y="111887"/>
                  </a:lnTo>
                  <a:lnTo>
                    <a:pt x="7590841" y="92481"/>
                  </a:lnTo>
                  <a:lnTo>
                    <a:pt x="7610818" y="69888"/>
                  </a:lnTo>
                  <a:lnTo>
                    <a:pt x="7623124" y="44094"/>
                  </a:lnTo>
                  <a:lnTo>
                    <a:pt x="7627747" y="15113"/>
                  </a:lnTo>
                  <a:close/>
                </a:path>
                <a:path w="8392795" h="2561590">
                  <a:moveTo>
                    <a:pt x="7688834" y="61480"/>
                  </a:moveTo>
                  <a:lnTo>
                    <a:pt x="7663180" y="61480"/>
                  </a:lnTo>
                  <a:lnTo>
                    <a:pt x="7663180" y="2286"/>
                  </a:lnTo>
                  <a:lnTo>
                    <a:pt x="7652004" y="2286"/>
                  </a:lnTo>
                  <a:lnTo>
                    <a:pt x="7652004" y="145923"/>
                  </a:lnTo>
                  <a:lnTo>
                    <a:pt x="7663180" y="145923"/>
                  </a:lnTo>
                  <a:lnTo>
                    <a:pt x="7663180" y="71374"/>
                  </a:lnTo>
                  <a:lnTo>
                    <a:pt x="7688834" y="71374"/>
                  </a:lnTo>
                  <a:lnTo>
                    <a:pt x="7688834" y="61480"/>
                  </a:lnTo>
                  <a:close/>
                </a:path>
                <a:path w="8392795" h="2561590">
                  <a:moveTo>
                    <a:pt x="7843647" y="68961"/>
                  </a:moveTo>
                  <a:lnTo>
                    <a:pt x="7814640" y="44323"/>
                  </a:lnTo>
                  <a:lnTo>
                    <a:pt x="7813802" y="43141"/>
                  </a:lnTo>
                  <a:lnTo>
                    <a:pt x="7810436" y="36347"/>
                  </a:lnTo>
                  <a:lnTo>
                    <a:pt x="7808392" y="29375"/>
                  </a:lnTo>
                  <a:lnTo>
                    <a:pt x="7807706" y="22225"/>
                  </a:lnTo>
                  <a:lnTo>
                    <a:pt x="7807706" y="18681"/>
                  </a:lnTo>
                  <a:lnTo>
                    <a:pt x="7839329" y="18681"/>
                  </a:lnTo>
                  <a:lnTo>
                    <a:pt x="7839329" y="8763"/>
                  </a:lnTo>
                  <a:lnTo>
                    <a:pt x="7765415" y="8763"/>
                  </a:lnTo>
                  <a:lnTo>
                    <a:pt x="7765415" y="18681"/>
                  </a:lnTo>
                  <a:lnTo>
                    <a:pt x="7796911" y="18681"/>
                  </a:lnTo>
                  <a:lnTo>
                    <a:pt x="7796911" y="22225"/>
                  </a:lnTo>
                  <a:lnTo>
                    <a:pt x="7781010" y="58242"/>
                  </a:lnTo>
                  <a:lnTo>
                    <a:pt x="7760716" y="73025"/>
                  </a:lnTo>
                  <a:lnTo>
                    <a:pt x="7768590" y="80645"/>
                  </a:lnTo>
                  <a:lnTo>
                    <a:pt x="7799959" y="50673"/>
                  </a:lnTo>
                  <a:lnTo>
                    <a:pt x="7802753" y="44323"/>
                  </a:lnTo>
                  <a:lnTo>
                    <a:pt x="7805420" y="49911"/>
                  </a:lnTo>
                  <a:lnTo>
                    <a:pt x="7836154" y="77089"/>
                  </a:lnTo>
                  <a:lnTo>
                    <a:pt x="7843647" y="68961"/>
                  </a:lnTo>
                  <a:close/>
                </a:path>
                <a:path w="8392795" h="2561590">
                  <a:moveTo>
                    <a:pt x="7876540" y="90424"/>
                  </a:moveTo>
                  <a:lnTo>
                    <a:pt x="7865618" y="90424"/>
                  </a:lnTo>
                  <a:lnTo>
                    <a:pt x="7865618" y="100203"/>
                  </a:lnTo>
                  <a:lnTo>
                    <a:pt x="7865618" y="132207"/>
                  </a:lnTo>
                  <a:lnTo>
                    <a:pt x="7798816" y="132207"/>
                  </a:lnTo>
                  <a:lnTo>
                    <a:pt x="7798816" y="100203"/>
                  </a:lnTo>
                  <a:lnTo>
                    <a:pt x="7865618" y="100203"/>
                  </a:lnTo>
                  <a:lnTo>
                    <a:pt x="7865618" y="90424"/>
                  </a:lnTo>
                  <a:lnTo>
                    <a:pt x="7787767" y="90424"/>
                  </a:lnTo>
                  <a:lnTo>
                    <a:pt x="7787767" y="141986"/>
                  </a:lnTo>
                  <a:lnTo>
                    <a:pt x="7876540" y="141986"/>
                  </a:lnTo>
                  <a:lnTo>
                    <a:pt x="7876540" y="132207"/>
                  </a:lnTo>
                  <a:lnTo>
                    <a:pt x="7876540" y="100203"/>
                  </a:lnTo>
                  <a:lnTo>
                    <a:pt x="7876540" y="90424"/>
                  </a:lnTo>
                  <a:close/>
                </a:path>
                <a:path w="8392795" h="2561590">
                  <a:moveTo>
                    <a:pt x="7876540" y="2286"/>
                  </a:moveTo>
                  <a:lnTo>
                    <a:pt x="7865364" y="2286"/>
                  </a:lnTo>
                  <a:lnTo>
                    <a:pt x="7865364" y="34925"/>
                  </a:lnTo>
                  <a:lnTo>
                    <a:pt x="7831074" y="34925"/>
                  </a:lnTo>
                  <a:lnTo>
                    <a:pt x="7831074" y="44958"/>
                  </a:lnTo>
                  <a:lnTo>
                    <a:pt x="7865364" y="44958"/>
                  </a:lnTo>
                  <a:lnTo>
                    <a:pt x="7865364" y="82169"/>
                  </a:lnTo>
                  <a:lnTo>
                    <a:pt x="7876540" y="82169"/>
                  </a:lnTo>
                  <a:lnTo>
                    <a:pt x="7876540" y="2286"/>
                  </a:lnTo>
                  <a:close/>
                </a:path>
                <a:path w="8392795" h="2561590">
                  <a:moveTo>
                    <a:pt x="7987284" y="9918"/>
                  </a:moveTo>
                  <a:lnTo>
                    <a:pt x="7923911" y="9918"/>
                  </a:lnTo>
                  <a:lnTo>
                    <a:pt x="7923911" y="19939"/>
                  </a:lnTo>
                  <a:lnTo>
                    <a:pt x="7974711" y="19939"/>
                  </a:lnTo>
                  <a:lnTo>
                    <a:pt x="7972488" y="28714"/>
                  </a:lnTo>
                  <a:lnTo>
                    <a:pt x="7946364" y="61772"/>
                  </a:lnTo>
                  <a:lnTo>
                    <a:pt x="7914259" y="78232"/>
                  </a:lnTo>
                  <a:lnTo>
                    <a:pt x="7922260" y="86995"/>
                  </a:lnTo>
                  <a:lnTo>
                    <a:pt x="7960004" y="64211"/>
                  </a:lnTo>
                  <a:lnTo>
                    <a:pt x="7982877" y="32499"/>
                  </a:lnTo>
                  <a:lnTo>
                    <a:pt x="7986179" y="21323"/>
                  </a:lnTo>
                  <a:lnTo>
                    <a:pt x="7987284" y="9918"/>
                  </a:lnTo>
                  <a:close/>
                </a:path>
                <a:path w="8392795" h="2561590">
                  <a:moveTo>
                    <a:pt x="8030464" y="90170"/>
                  </a:moveTo>
                  <a:lnTo>
                    <a:pt x="8019415" y="90170"/>
                  </a:lnTo>
                  <a:lnTo>
                    <a:pt x="8019415" y="100076"/>
                  </a:lnTo>
                  <a:lnTo>
                    <a:pt x="8019415" y="132207"/>
                  </a:lnTo>
                  <a:lnTo>
                    <a:pt x="7953502" y="132207"/>
                  </a:lnTo>
                  <a:lnTo>
                    <a:pt x="7953502" y="100076"/>
                  </a:lnTo>
                  <a:lnTo>
                    <a:pt x="8019415" y="100076"/>
                  </a:lnTo>
                  <a:lnTo>
                    <a:pt x="8019415" y="90170"/>
                  </a:lnTo>
                  <a:lnTo>
                    <a:pt x="7942453" y="90170"/>
                  </a:lnTo>
                  <a:lnTo>
                    <a:pt x="7942453" y="141986"/>
                  </a:lnTo>
                  <a:lnTo>
                    <a:pt x="8030464" y="141986"/>
                  </a:lnTo>
                  <a:lnTo>
                    <a:pt x="8030464" y="132207"/>
                  </a:lnTo>
                  <a:lnTo>
                    <a:pt x="8030464" y="100076"/>
                  </a:lnTo>
                  <a:lnTo>
                    <a:pt x="8030464" y="90170"/>
                  </a:lnTo>
                  <a:close/>
                </a:path>
                <a:path w="8392795" h="2561590">
                  <a:moveTo>
                    <a:pt x="8030464" y="2286"/>
                  </a:moveTo>
                  <a:lnTo>
                    <a:pt x="8019288" y="2286"/>
                  </a:lnTo>
                  <a:lnTo>
                    <a:pt x="8019288" y="42557"/>
                  </a:lnTo>
                  <a:lnTo>
                    <a:pt x="7986268" y="42557"/>
                  </a:lnTo>
                  <a:lnTo>
                    <a:pt x="7986268" y="52451"/>
                  </a:lnTo>
                  <a:lnTo>
                    <a:pt x="8019288" y="52451"/>
                  </a:lnTo>
                  <a:lnTo>
                    <a:pt x="8019288" y="82169"/>
                  </a:lnTo>
                  <a:lnTo>
                    <a:pt x="8030464" y="82169"/>
                  </a:lnTo>
                  <a:lnTo>
                    <a:pt x="8030464" y="2286"/>
                  </a:lnTo>
                  <a:close/>
                </a:path>
                <a:path w="8392795" h="2561590">
                  <a:moveTo>
                    <a:pt x="8244586" y="52082"/>
                  </a:moveTo>
                  <a:lnTo>
                    <a:pt x="8205343" y="38493"/>
                  </a:lnTo>
                  <a:lnTo>
                    <a:pt x="8196669" y="30734"/>
                  </a:lnTo>
                  <a:lnTo>
                    <a:pt x="8193049" y="26352"/>
                  </a:lnTo>
                  <a:lnTo>
                    <a:pt x="8189976" y="19875"/>
                  </a:lnTo>
                  <a:lnTo>
                    <a:pt x="8188960" y="13093"/>
                  </a:lnTo>
                  <a:lnTo>
                    <a:pt x="8188960" y="6858"/>
                  </a:lnTo>
                  <a:lnTo>
                    <a:pt x="8177784" y="6858"/>
                  </a:lnTo>
                  <a:lnTo>
                    <a:pt x="8177784" y="13093"/>
                  </a:lnTo>
                  <a:lnTo>
                    <a:pt x="8176730" y="19875"/>
                  </a:lnTo>
                  <a:lnTo>
                    <a:pt x="8143024" y="48056"/>
                  </a:lnTo>
                  <a:lnTo>
                    <a:pt x="8122285" y="52844"/>
                  </a:lnTo>
                  <a:lnTo>
                    <a:pt x="8129143" y="62103"/>
                  </a:lnTo>
                  <a:lnTo>
                    <a:pt x="8169529" y="44665"/>
                  </a:lnTo>
                  <a:lnTo>
                    <a:pt x="8183499" y="30734"/>
                  </a:lnTo>
                  <a:lnTo>
                    <a:pt x="8186585" y="35191"/>
                  </a:lnTo>
                  <a:lnTo>
                    <a:pt x="8220723" y="56946"/>
                  </a:lnTo>
                  <a:lnTo>
                    <a:pt x="8237982" y="61214"/>
                  </a:lnTo>
                  <a:lnTo>
                    <a:pt x="8244586" y="52082"/>
                  </a:lnTo>
                  <a:close/>
                </a:path>
                <a:path w="8392795" h="2561590">
                  <a:moveTo>
                    <a:pt x="8250047" y="78867"/>
                  </a:moveTo>
                  <a:lnTo>
                    <a:pt x="8116824" y="78867"/>
                  </a:lnTo>
                  <a:lnTo>
                    <a:pt x="8116824" y="88773"/>
                  </a:lnTo>
                  <a:lnTo>
                    <a:pt x="8177784" y="88773"/>
                  </a:lnTo>
                  <a:lnTo>
                    <a:pt x="8177784" y="145923"/>
                  </a:lnTo>
                  <a:lnTo>
                    <a:pt x="8188960" y="145923"/>
                  </a:lnTo>
                  <a:lnTo>
                    <a:pt x="8188960" y="88773"/>
                  </a:lnTo>
                  <a:lnTo>
                    <a:pt x="8250047" y="88773"/>
                  </a:lnTo>
                  <a:lnTo>
                    <a:pt x="8250047" y="78867"/>
                  </a:lnTo>
                  <a:close/>
                </a:path>
                <a:path w="8392795" h="2561590">
                  <a:moveTo>
                    <a:pt x="8339074" y="54102"/>
                  </a:moveTo>
                  <a:lnTo>
                    <a:pt x="8336153" y="48387"/>
                  </a:lnTo>
                  <a:lnTo>
                    <a:pt x="8333448" y="46228"/>
                  </a:lnTo>
                  <a:lnTo>
                    <a:pt x="8330438" y="43815"/>
                  </a:lnTo>
                  <a:lnTo>
                    <a:pt x="8328660" y="42468"/>
                  </a:lnTo>
                  <a:lnTo>
                    <a:pt x="8328660" y="56642"/>
                  </a:lnTo>
                  <a:lnTo>
                    <a:pt x="8328660" y="65151"/>
                  </a:lnTo>
                  <a:lnTo>
                    <a:pt x="8326628" y="68719"/>
                  </a:lnTo>
                  <a:lnTo>
                    <a:pt x="8322691" y="71501"/>
                  </a:lnTo>
                  <a:lnTo>
                    <a:pt x="8318627" y="74295"/>
                  </a:lnTo>
                  <a:lnTo>
                    <a:pt x="8313674" y="75565"/>
                  </a:lnTo>
                  <a:lnTo>
                    <a:pt x="8301990" y="75565"/>
                  </a:lnTo>
                  <a:lnTo>
                    <a:pt x="8297164" y="74295"/>
                  </a:lnTo>
                  <a:lnTo>
                    <a:pt x="8293100" y="71501"/>
                  </a:lnTo>
                  <a:lnTo>
                    <a:pt x="8289163" y="68719"/>
                  </a:lnTo>
                  <a:lnTo>
                    <a:pt x="8287131" y="65151"/>
                  </a:lnTo>
                  <a:lnTo>
                    <a:pt x="8287131" y="56642"/>
                  </a:lnTo>
                  <a:lnTo>
                    <a:pt x="8289036" y="53086"/>
                  </a:lnTo>
                  <a:lnTo>
                    <a:pt x="8293100" y="50431"/>
                  </a:lnTo>
                  <a:lnTo>
                    <a:pt x="8297037" y="47625"/>
                  </a:lnTo>
                  <a:lnTo>
                    <a:pt x="8301990" y="46228"/>
                  </a:lnTo>
                  <a:lnTo>
                    <a:pt x="8313547" y="46228"/>
                  </a:lnTo>
                  <a:lnTo>
                    <a:pt x="8318500" y="47625"/>
                  </a:lnTo>
                  <a:lnTo>
                    <a:pt x="8322564" y="50431"/>
                  </a:lnTo>
                  <a:lnTo>
                    <a:pt x="8326628" y="53086"/>
                  </a:lnTo>
                  <a:lnTo>
                    <a:pt x="8328660" y="56642"/>
                  </a:lnTo>
                  <a:lnTo>
                    <a:pt x="8328660" y="42468"/>
                  </a:lnTo>
                  <a:lnTo>
                    <a:pt x="8324596" y="39382"/>
                  </a:lnTo>
                  <a:lnTo>
                    <a:pt x="8317103" y="37084"/>
                  </a:lnTo>
                  <a:lnTo>
                    <a:pt x="8298434" y="37084"/>
                  </a:lnTo>
                  <a:lnTo>
                    <a:pt x="8290941" y="39382"/>
                  </a:lnTo>
                  <a:lnTo>
                    <a:pt x="8279384" y="48387"/>
                  </a:lnTo>
                  <a:lnTo>
                    <a:pt x="8276590" y="54102"/>
                  </a:lnTo>
                  <a:lnTo>
                    <a:pt x="8276590" y="67830"/>
                  </a:lnTo>
                  <a:lnTo>
                    <a:pt x="8279384" y="73533"/>
                  </a:lnTo>
                  <a:lnTo>
                    <a:pt x="8290814" y="82677"/>
                  </a:lnTo>
                  <a:lnTo>
                    <a:pt x="8298434" y="84963"/>
                  </a:lnTo>
                  <a:lnTo>
                    <a:pt x="8317230" y="84963"/>
                  </a:lnTo>
                  <a:lnTo>
                    <a:pt x="8324850" y="82677"/>
                  </a:lnTo>
                  <a:lnTo>
                    <a:pt x="8330565" y="78105"/>
                  </a:lnTo>
                  <a:lnTo>
                    <a:pt x="8333664" y="75565"/>
                  </a:lnTo>
                  <a:lnTo>
                    <a:pt x="8336153" y="73533"/>
                  </a:lnTo>
                  <a:lnTo>
                    <a:pt x="8339074" y="67830"/>
                  </a:lnTo>
                  <a:lnTo>
                    <a:pt x="8339074" y="54102"/>
                  </a:lnTo>
                  <a:close/>
                </a:path>
                <a:path w="8392795" h="2561590">
                  <a:moveTo>
                    <a:pt x="8344408" y="20967"/>
                  </a:moveTo>
                  <a:lnTo>
                    <a:pt x="8313166" y="20967"/>
                  </a:lnTo>
                  <a:lnTo>
                    <a:pt x="8313166" y="3568"/>
                  </a:lnTo>
                  <a:lnTo>
                    <a:pt x="8302117" y="3568"/>
                  </a:lnTo>
                  <a:lnTo>
                    <a:pt x="8302117" y="20967"/>
                  </a:lnTo>
                  <a:lnTo>
                    <a:pt x="8270621" y="20967"/>
                  </a:lnTo>
                  <a:lnTo>
                    <a:pt x="8270621" y="30734"/>
                  </a:lnTo>
                  <a:lnTo>
                    <a:pt x="8344408" y="30734"/>
                  </a:lnTo>
                  <a:lnTo>
                    <a:pt x="8344408" y="20967"/>
                  </a:lnTo>
                  <a:close/>
                </a:path>
                <a:path w="8392795" h="2561590">
                  <a:moveTo>
                    <a:pt x="8391525" y="2286"/>
                  </a:moveTo>
                  <a:lnTo>
                    <a:pt x="8380476" y="2286"/>
                  </a:lnTo>
                  <a:lnTo>
                    <a:pt x="8380476" y="45847"/>
                  </a:lnTo>
                  <a:lnTo>
                    <a:pt x="8363712" y="45847"/>
                  </a:lnTo>
                  <a:lnTo>
                    <a:pt x="8363712" y="5219"/>
                  </a:lnTo>
                  <a:lnTo>
                    <a:pt x="8352790" y="5219"/>
                  </a:lnTo>
                  <a:lnTo>
                    <a:pt x="8352790" y="86106"/>
                  </a:lnTo>
                  <a:lnTo>
                    <a:pt x="8363712" y="86106"/>
                  </a:lnTo>
                  <a:lnTo>
                    <a:pt x="8363712" y="55499"/>
                  </a:lnTo>
                  <a:lnTo>
                    <a:pt x="8380476" y="55499"/>
                  </a:lnTo>
                  <a:lnTo>
                    <a:pt x="8380476" y="90297"/>
                  </a:lnTo>
                  <a:lnTo>
                    <a:pt x="8391525" y="90297"/>
                  </a:lnTo>
                  <a:lnTo>
                    <a:pt x="8391525" y="55499"/>
                  </a:lnTo>
                  <a:lnTo>
                    <a:pt x="8391525" y="45847"/>
                  </a:lnTo>
                  <a:lnTo>
                    <a:pt x="8391525" y="2286"/>
                  </a:lnTo>
                  <a:close/>
                </a:path>
                <a:path w="8392795" h="2561590">
                  <a:moveTo>
                    <a:pt x="8392414" y="127000"/>
                  </a:moveTo>
                  <a:lnTo>
                    <a:pt x="8392325" y="110744"/>
                  </a:lnTo>
                  <a:lnTo>
                    <a:pt x="8388223" y="104521"/>
                  </a:lnTo>
                  <a:lnTo>
                    <a:pt x="8384781" y="102616"/>
                  </a:lnTo>
                  <a:lnTo>
                    <a:pt x="8380603" y="100304"/>
                  </a:lnTo>
                  <a:lnTo>
                    <a:pt x="8380603" y="118999"/>
                  </a:lnTo>
                  <a:lnTo>
                    <a:pt x="8378317" y="126098"/>
                  </a:lnTo>
                  <a:lnTo>
                    <a:pt x="8371472" y="131178"/>
                  </a:lnTo>
                  <a:lnTo>
                    <a:pt x="8360080" y="134239"/>
                  </a:lnTo>
                  <a:lnTo>
                    <a:pt x="8344154" y="135255"/>
                  </a:lnTo>
                  <a:lnTo>
                    <a:pt x="8328139" y="134239"/>
                  </a:lnTo>
                  <a:lnTo>
                    <a:pt x="8316709" y="131178"/>
                  </a:lnTo>
                  <a:lnTo>
                    <a:pt x="8309851" y="126098"/>
                  </a:lnTo>
                  <a:lnTo>
                    <a:pt x="8307578" y="118999"/>
                  </a:lnTo>
                  <a:lnTo>
                    <a:pt x="8309864" y="111836"/>
                  </a:lnTo>
                  <a:lnTo>
                    <a:pt x="8316722" y="106718"/>
                  </a:lnTo>
                  <a:lnTo>
                    <a:pt x="8328139" y="103644"/>
                  </a:lnTo>
                  <a:lnTo>
                    <a:pt x="8344154" y="102616"/>
                  </a:lnTo>
                  <a:lnTo>
                    <a:pt x="8360080" y="103644"/>
                  </a:lnTo>
                  <a:lnTo>
                    <a:pt x="8371472" y="106718"/>
                  </a:lnTo>
                  <a:lnTo>
                    <a:pt x="8378317" y="111836"/>
                  </a:lnTo>
                  <a:lnTo>
                    <a:pt x="8380603" y="118999"/>
                  </a:lnTo>
                  <a:lnTo>
                    <a:pt x="8380603" y="100304"/>
                  </a:lnTo>
                  <a:lnTo>
                    <a:pt x="8344154" y="93218"/>
                  </a:lnTo>
                  <a:lnTo>
                    <a:pt x="8333054" y="93637"/>
                  </a:lnTo>
                  <a:lnTo>
                    <a:pt x="8295767" y="110744"/>
                  </a:lnTo>
                  <a:lnTo>
                    <a:pt x="8295767" y="127000"/>
                  </a:lnTo>
                  <a:lnTo>
                    <a:pt x="8333029" y="144233"/>
                  </a:lnTo>
                  <a:lnTo>
                    <a:pt x="8344154" y="144653"/>
                  </a:lnTo>
                  <a:lnTo>
                    <a:pt x="8355190" y="144233"/>
                  </a:lnTo>
                  <a:lnTo>
                    <a:pt x="8364880" y="142951"/>
                  </a:lnTo>
                  <a:lnTo>
                    <a:pt x="8373186" y="140804"/>
                  </a:lnTo>
                  <a:lnTo>
                    <a:pt x="8380095" y="137795"/>
                  </a:lnTo>
                  <a:lnTo>
                    <a:pt x="8384603" y="135255"/>
                  </a:lnTo>
                  <a:lnTo>
                    <a:pt x="8388223" y="133223"/>
                  </a:lnTo>
                  <a:lnTo>
                    <a:pt x="8392414" y="12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0145" y="6871296"/>
              <a:ext cx="141604" cy="138112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21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907395" cy="7775575"/>
            <a:chOff x="0" y="0"/>
            <a:chExt cx="10907395" cy="7775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7268" cy="777544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641" y="3972559"/>
              <a:ext cx="907986" cy="47917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974" y="2577972"/>
              <a:ext cx="673379" cy="9865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772" y="4942332"/>
              <a:ext cx="145846" cy="18973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238935" y="4911851"/>
              <a:ext cx="432434" cy="240029"/>
            </a:xfrm>
            <a:custGeom>
              <a:avLst/>
              <a:gdLst/>
              <a:ahLst/>
              <a:cxnLst/>
              <a:rect l="l" t="t" r="r" b="b"/>
              <a:pathLst>
                <a:path w="432435" h="240029">
                  <a:moveTo>
                    <a:pt x="353517" y="141859"/>
                  </a:moveTo>
                  <a:lnTo>
                    <a:pt x="306707" y="149199"/>
                  </a:lnTo>
                  <a:lnTo>
                    <a:pt x="276063" y="179068"/>
                  </a:lnTo>
                  <a:lnTo>
                    <a:pt x="274777" y="188976"/>
                  </a:lnTo>
                  <a:lnTo>
                    <a:pt x="276063" y="198885"/>
                  </a:lnTo>
                  <a:lnTo>
                    <a:pt x="306707" y="228973"/>
                  </a:lnTo>
                  <a:lnTo>
                    <a:pt x="353517" y="236474"/>
                  </a:lnTo>
                  <a:lnTo>
                    <a:pt x="371305" y="235640"/>
                  </a:lnTo>
                  <a:lnTo>
                    <a:pt x="386949" y="233140"/>
                  </a:lnTo>
                  <a:lnTo>
                    <a:pt x="400451" y="228973"/>
                  </a:lnTo>
                  <a:lnTo>
                    <a:pt x="411810" y="223139"/>
                  </a:lnTo>
                  <a:lnTo>
                    <a:pt x="415146" y="220472"/>
                  </a:lnTo>
                  <a:lnTo>
                    <a:pt x="353517" y="220472"/>
                  </a:lnTo>
                  <a:lnTo>
                    <a:pt x="340063" y="219920"/>
                  </a:lnTo>
                  <a:lnTo>
                    <a:pt x="303034" y="206692"/>
                  </a:lnTo>
                  <a:lnTo>
                    <a:pt x="294462" y="188976"/>
                  </a:lnTo>
                  <a:lnTo>
                    <a:pt x="295427" y="182500"/>
                  </a:lnTo>
                  <a:lnTo>
                    <a:pt x="328545" y="160051"/>
                  </a:lnTo>
                  <a:lnTo>
                    <a:pt x="353517" y="157861"/>
                  </a:lnTo>
                  <a:lnTo>
                    <a:pt x="415501" y="157861"/>
                  </a:lnTo>
                  <a:lnTo>
                    <a:pt x="411810" y="154940"/>
                  </a:lnTo>
                  <a:lnTo>
                    <a:pt x="400380" y="149199"/>
                  </a:lnTo>
                  <a:lnTo>
                    <a:pt x="386854" y="145113"/>
                  </a:lnTo>
                  <a:lnTo>
                    <a:pt x="371233" y="142670"/>
                  </a:lnTo>
                  <a:lnTo>
                    <a:pt x="353517" y="141859"/>
                  </a:lnTo>
                  <a:close/>
                </a:path>
                <a:path w="432435" h="240029">
                  <a:moveTo>
                    <a:pt x="415501" y="157861"/>
                  </a:moveTo>
                  <a:lnTo>
                    <a:pt x="353517" y="157861"/>
                  </a:lnTo>
                  <a:lnTo>
                    <a:pt x="366679" y="158408"/>
                  </a:lnTo>
                  <a:lnTo>
                    <a:pt x="378329" y="160051"/>
                  </a:lnTo>
                  <a:lnTo>
                    <a:pt x="411491" y="182518"/>
                  </a:lnTo>
                  <a:lnTo>
                    <a:pt x="412445" y="188976"/>
                  </a:lnTo>
                  <a:lnTo>
                    <a:pt x="411492" y="195472"/>
                  </a:lnTo>
                  <a:lnTo>
                    <a:pt x="378552" y="218265"/>
                  </a:lnTo>
                  <a:lnTo>
                    <a:pt x="353517" y="220472"/>
                  </a:lnTo>
                  <a:lnTo>
                    <a:pt x="415146" y="220472"/>
                  </a:lnTo>
                  <a:lnTo>
                    <a:pt x="420811" y="215943"/>
                  </a:lnTo>
                  <a:lnTo>
                    <a:pt x="427240" y="207867"/>
                  </a:lnTo>
                  <a:lnTo>
                    <a:pt x="431098" y="198885"/>
                  </a:lnTo>
                  <a:lnTo>
                    <a:pt x="432384" y="188976"/>
                  </a:lnTo>
                  <a:lnTo>
                    <a:pt x="431098" y="179068"/>
                  </a:lnTo>
                  <a:lnTo>
                    <a:pt x="427240" y="170100"/>
                  </a:lnTo>
                  <a:lnTo>
                    <a:pt x="420811" y="162061"/>
                  </a:lnTo>
                  <a:lnTo>
                    <a:pt x="415501" y="157861"/>
                  </a:lnTo>
                  <a:close/>
                </a:path>
                <a:path w="432435" h="240029">
                  <a:moveTo>
                    <a:pt x="358597" y="12700"/>
                  </a:moveTo>
                  <a:lnTo>
                    <a:pt x="252425" y="12700"/>
                  </a:lnTo>
                  <a:lnTo>
                    <a:pt x="252425" y="29337"/>
                  </a:lnTo>
                  <a:lnTo>
                    <a:pt x="337007" y="29337"/>
                  </a:lnTo>
                  <a:lnTo>
                    <a:pt x="332367" y="45598"/>
                  </a:lnTo>
                  <a:lnTo>
                    <a:pt x="301828" y="89408"/>
                  </a:lnTo>
                  <a:lnTo>
                    <a:pt x="271157" y="112442"/>
                  </a:lnTo>
                  <a:lnTo>
                    <a:pt x="236677" y="127762"/>
                  </a:lnTo>
                  <a:lnTo>
                    <a:pt x="249758" y="142621"/>
                  </a:lnTo>
                  <a:lnTo>
                    <a:pt x="289477" y="121697"/>
                  </a:lnTo>
                  <a:lnTo>
                    <a:pt x="324053" y="91821"/>
                  </a:lnTo>
                  <a:lnTo>
                    <a:pt x="348707" y="54927"/>
                  </a:lnTo>
                  <a:lnTo>
                    <a:pt x="355503" y="34492"/>
                  </a:lnTo>
                  <a:lnTo>
                    <a:pt x="358597" y="12700"/>
                  </a:lnTo>
                  <a:close/>
                </a:path>
                <a:path w="432435" h="240029">
                  <a:moveTo>
                    <a:pt x="430352" y="0"/>
                  </a:moveTo>
                  <a:lnTo>
                    <a:pt x="411810" y="0"/>
                  </a:lnTo>
                  <a:lnTo>
                    <a:pt x="411810" y="43053"/>
                  </a:lnTo>
                  <a:lnTo>
                    <a:pt x="363931" y="43053"/>
                  </a:lnTo>
                  <a:lnTo>
                    <a:pt x="363931" y="59817"/>
                  </a:lnTo>
                  <a:lnTo>
                    <a:pt x="411810" y="59817"/>
                  </a:lnTo>
                  <a:lnTo>
                    <a:pt x="411810" y="93726"/>
                  </a:lnTo>
                  <a:lnTo>
                    <a:pt x="361391" y="93726"/>
                  </a:lnTo>
                  <a:lnTo>
                    <a:pt x="361391" y="110490"/>
                  </a:lnTo>
                  <a:lnTo>
                    <a:pt x="411810" y="110490"/>
                  </a:lnTo>
                  <a:lnTo>
                    <a:pt x="411810" y="140462"/>
                  </a:lnTo>
                  <a:lnTo>
                    <a:pt x="430352" y="140462"/>
                  </a:lnTo>
                  <a:lnTo>
                    <a:pt x="430352" y="0"/>
                  </a:lnTo>
                  <a:close/>
                </a:path>
                <a:path w="432435" h="240029">
                  <a:moveTo>
                    <a:pt x="18262" y="17272"/>
                  </a:moveTo>
                  <a:lnTo>
                    <a:pt x="0" y="17272"/>
                  </a:lnTo>
                  <a:lnTo>
                    <a:pt x="0" y="174879"/>
                  </a:lnTo>
                  <a:lnTo>
                    <a:pt x="96723" y="174879"/>
                  </a:lnTo>
                  <a:lnTo>
                    <a:pt x="96723" y="158623"/>
                  </a:lnTo>
                  <a:lnTo>
                    <a:pt x="18262" y="158623"/>
                  </a:lnTo>
                  <a:lnTo>
                    <a:pt x="18262" y="97663"/>
                  </a:lnTo>
                  <a:lnTo>
                    <a:pt x="96723" y="97663"/>
                  </a:lnTo>
                  <a:lnTo>
                    <a:pt x="96723" y="81407"/>
                  </a:lnTo>
                  <a:lnTo>
                    <a:pt x="18262" y="81407"/>
                  </a:lnTo>
                  <a:lnTo>
                    <a:pt x="18262" y="17272"/>
                  </a:lnTo>
                  <a:close/>
                </a:path>
                <a:path w="432435" h="240029">
                  <a:moveTo>
                    <a:pt x="96723" y="97663"/>
                  </a:moveTo>
                  <a:lnTo>
                    <a:pt x="78054" y="97663"/>
                  </a:lnTo>
                  <a:lnTo>
                    <a:pt x="78054" y="158623"/>
                  </a:lnTo>
                  <a:lnTo>
                    <a:pt x="96723" y="158623"/>
                  </a:lnTo>
                  <a:lnTo>
                    <a:pt x="96723" y="97663"/>
                  </a:lnTo>
                  <a:close/>
                </a:path>
                <a:path w="432435" h="240029">
                  <a:moveTo>
                    <a:pt x="96723" y="17272"/>
                  </a:moveTo>
                  <a:lnTo>
                    <a:pt x="78054" y="17272"/>
                  </a:lnTo>
                  <a:lnTo>
                    <a:pt x="78054" y="81407"/>
                  </a:lnTo>
                  <a:lnTo>
                    <a:pt x="96723" y="81407"/>
                  </a:lnTo>
                  <a:lnTo>
                    <a:pt x="96723" y="17272"/>
                  </a:lnTo>
                  <a:close/>
                </a:path>
                <a:path w="432435" h="240029">
                  <a:moveTo>
                    <a:pt x="189941" y="114554"/>
                  </a:moveTo>
                  <a:lnTo>
                    <a:pt x="171272" y="114554"/>
                  </a:lnTo>
                  <a:lnTo>
                    <a:pt x="171272" y="239776"/>
                  </a:lnTo>
                  <a:lnTo>
                    <a:pt x="189941" y="239776"/>
                  </a:lnTo>
                  <a:lnTo>
                    <a:pt x="189941" y="114554"/>
                  </a:lnTo>
                  <a:close/>
                </a:path>
                <a:path w="432435" h="240029">
                  <a:moveTo>
                    <a:pt x="141427" y="4826"/>
                  </a:moveTo>
                  <a:lnTo>
                    <a:pt x="123139" y="4826"/>
                  </a:lnTo>
                  <a:lnTo>
                    <a:pt x="123139" y="232410"/>
                  </a:lnTo>
                  <a:lnTo>
                    <a:pt x="141427" y="232410"/>
                  </a:lnTo>
                  <a:lnTo>
                    <a:pt x="141427" y="114554"/>
                  </a:lnTo>
                  <a:lnTo>
                    <a:pt x="189941" y="114554"/>
                  </a:lnTo>
                  <a:lnTo>
                    <a:pt x="189941" y="97917"/>
                  </a:lnTo>
                  <a:lnTo>
                    <a:pt x="141427" y="97917"/>
                  </a:lnTo>
                  <a:lnTo>
                    <a:pt x="141427" y="4826"/>
                  </a:lnTo>
                  <a:close/>
                </a:path>
                <a:path w="432435" h="240029">
                  <a:moveTo>
                    <a:pt x="189941" y="0"/>
                  </a:moveTo>
                  <a:lnTo>
                    <a:pt x="171272" y="0"/>
                  </a:lnTo>
                  <a:lnTo>
                    <a:pt x="171272" y="97917"/>
                  </a:lnTo>
                  <a:lnTo>
                    <a:pt x="189941" y="97917"/>
                  </a:lnTo>
                  <a:lnTo>
                    <a:pt x="1899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1307" y="4911851"/>
              <a:ext cx="194182" cy="23444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122297" y="4911851"/>
              <a:ext cx="442595" cy="240029"/>
            </a:xfrm>
            <a:custGeom>
              <a:avLst/>
              <a:gdLst/>
              <a:ahLst/>
              <a:cxnLst/>
              <a:rect l="l" t="t" r="r" b="b"/>
              <a:pathLst>
                <a:path w="442594" h="240029">
                  <a:moveTo>
                    <a:pt x="185800" y="156845"/>
                  </a:moveTo>
                  <a:lnTo>
                    <a:pt x="31495" y="156845"/>
                  </a:lnTo>
                  <a:lnTo>
                    <a:pt x="31495" y="173355"/>
                  </a:lnTo>
                  <a:lnTo>
                    <a:pt x="167258" y="173355"/>
                  </a:lnTo>
                  <a:lnTo>
                    <a:pt x="167258" y="239776"/>
                  </a:lnTo>
                  <a:lnTo>
                    <a:pt x="185800" y="239776"/>
                  </a:lnTo>
                  <a:lnTo>
                    <a:pt x="185800" y="156845"/>
                  </a:lnTo>
                  <a:close/>
                </a:path>
                <a:path w="442594" h="240029">
                  <a:moveTo>
                    <a:pt x="442086" y="151765"/>
                  </a:moveTo>
                  <a:lnTo>
                    <a:pt x="286130" y="151765"/>
                  </a:lnTo>
                  <a:lnTo>
                    <a:pt x="286130" y="168275"/>
                  </a:lnTo>
                  <a:lnTo>
                    <a:pt x="423544" y="168275"/>
                  </a:lnTo>
                  <a:lnTo>
                    <a:pt x="423544" y="239776"/>
                  </a:lnTo>
                  <a:lnTo>
                    <a:pt x="442086" y="239776"/>
                  </a:lnTo>
                  <a:lnTo>
                    <a:pt x="442086" y="151765"/>
                  </a:lnTo>
                  <a:close/>
                </a:path>
                <a:path w="442594" h="240029">
                  <a:moveTo>
                    <a:pt x="120650" y="89408"/>
                  </a:moveTo>
                  <a:lnTo>
                    <a:pt x="101726" y="89408"/>
                  </a:lnTo>
                  <a:lnTo>
                    <a:pt x="101726" y="116840"/>
                  </a:lnTo>
                  <a:lnTo>
                    <a:pt x="0" y="116840"/>
                  </a:lnTo>
                  <a:lnTo>
                    <a:pt x="0" y="133350"/>
                  </a:lnTo>
                  <a:lnTo>
                    <a:pt x="222376" y="133350"/>
                  </a:lnTo>
                  <a:lnTo>
                    <a:pt x="222376" y="116586"/>
                  </a:lnTo>
                  <a:lnTo>
                    <a:pt x="120650" y="116586"/>
                  </a:lnTo>
                  <a:lnTo>
                    <a:pt x="120650" y="89408"/>
                  </a:lnTo>
                  <a:close/>
                </a:path>
                <a:path w="442594" h="240029">
                  <a:moveTo>
                    <a:pt x="185038" y="5842"/>
                  </a:moveTo>
                  <a:lnTo>
                    <a:pt x="37337" y="5842"/>
                  </a:lnTo>
                  <a:lnTo>
                    <a:pt x="37337" y="89408"/>
                  </a:lnTo>
                  <a:lnTo>
                    <a:pt x="185038" y="89408"/>
                  </a:lnTo>
                  <a:lnTo>
                    <a:pt x="185038" y="73152"/>
                  </a:lnTo>
                  <a:lnTo>
                    <a:pt x="55752" y="73152"/>
                  </a:lnTo>
                  <a:lnTo>
                    <a:pt x="55752" y="22098"/>
                  </a:lnTo>
                  <a:lnTo>
                    <a:pt x="185038" y="22098"/>
                  </a:lnTo>
                  <a:lnTo>
                    <a:pt x="185038" y="5842"/>
                  </a:lnTo>
                  <a:close/>
                </a:path>
                <a:path w="442594" h="240029">
                  <a:moveTo>
                    <a:pt x="185038" y="22098"/>
                  </a:moveTo>
                  <a:lnTo>
                    <a:pt x="166623" y="22098"/>
                  </a:lnTo>
                  <a:lnTo>
                    <a:pt x="166623" y="73152"/>
                  </a:lnTo>
                  <a:lnTo>
                    <a:pt x="185038" y="73152"/>
                  </a:lnTo>
                  <a:lnTo>
                    <a:pt x="185038" y="22098"/>
                  </a:lnTo>
                  <a:close/>
                </a:path>
                <a:path w="442594" h="240029">
                  <a:moveTo>
                    <a:pt x="442086" y="0"/>
                  </a:moveTo>
                  <a:lnTo>
                    <a:pt x="423544" y="0"/>
                  </a:lnTo>
                  <a:lnTo>
                    <a:pt x="423544" y="53975"/>
                  </a:lnTo>
                  <a:lnTo>
                    <a:pt x="366267" y="53975"/>
                  </a:lnTo>
                  <a:lnTo>
                    <a:pt x="366267" y="70739"/>
                  </a:lnTo>
                  <a:lnTo>
                    <a:pt x="423544" y="70739"/>
                  </a:lnTo>
                  <a:lnTo>
                    <a:pt x="423544" y="138176"/>
                  </a:lnTo>
                  <a:lnTo>
                    <a:pt x="442086" y="138176"/>
                  </a:lnTo>
                  <a:lnTo>
                    <a:pt x="442086" y="0"/>
                  </a:lnTo>
                  <a:close/>
                </a:path>
                <a:path w="442594" h="240029">
                  <a:moveTo>
                    <a:pt x="327278" y="27305"/>
                  </a:moveTo>
                  <a:lnTo>
                    <a:pt x="309244" y="27305"/>
                  </a:lnTo>
                  <a:lnTo>
                    <a:pt x="309244" y="35433"/>
                  </a:lnTo>
                  <a:lnTo>
                    <a:pt x="308173" y="47938"/>
                  </a:lnTo>
                  <a:lnTo>
                    <a:pt x="292100" y="83693"/>
                  </a:lnTo>
                  <a:lnTo>
                    <a:pt x="261167" y="112522"/>
                  </a:lnTo>
                  <a:lnTo>
                    <a:pt x="248665" y="119507"/>
                  </a:lnTo>
                  <a:lnTo>
                    <a:pt x="261873" y="132080"/>
                  </a:lnTo>
                  <a:lnTo>
                    <a:pt x="295528" y="105283"/>
                  </a:lnTo>
                  <a:lnTo>
                    <a:pt x="318896" y="72390"/>
                  </a:lnTo>
                  <a:lnTo>
                    <a:pt x="339092" y="72390"/>
                  </a:lnTo>
                  <a:lnTo>
                    <a:pt x="337244" y="69794"/>
                  </a:lnTo>
                  <a:lnTo>
                    <a:pt x="331692" y="58578"/>
                  </a:lnTo>
                  <a:lnTo>
                    <a:pt x="328378" y="47124"/>
                  </a:lnTo>
                  <a:lnTo>
                    <a:pt x="327278" y="35433"/>
                  </a:lnTo>
                  <a:lnTo>
                    <a:pt x="327278" y="27305"/>
                  </a:lnTo>
                  <a:close/>
                </a:path>
                <a:path w="442594" h="240029">
                  <a:moveTo>
                    <a:pt x="339092" y="72390"/>
                  </a:moveTo>
                  <a:lnTo>
                    <a:pt x="318896" y="72390"/>
                  </a:lnTo>
                  <a:lnTo>
                    <a:pt x="322756" y="79347"/>
                  </a:lnTo>
                  <a:lnTo>
                    <a:pt x="350073" y="108981"/>
                  </a:lnTo>
                  <a:lnTo>
                    <a:pt x="374522" y="125984"/>
                  </a:lnTo>
                  <a:lnTo>
                    <a:pt x="387095" y="112522"/>
                  </a:lnTo>
                  <a:lnTo>
                    <a:pt x="375402" y="106810"/>
                  </a:lnTo>
                  <a:lnTo>
                    <a:pt x="364505" y="99599"/>
                  </a:lnTo>
                  <a:lnTo>
                    <a:pt x="354395" y="90912"/>
                  </a:lnTo>
                  <a:lnTo>
                    <a:pt x="345058" y="80772"/>
                  </a:lnTo>
                  <a:lnTo>
                    <a:pt x="339092" y="72390"/>
                  </a:lnTo>
                  <a:close/>
                </a:path>
                <a:path w="442594" h="240029">
                  <a:moveTo>
                    <a:pt x="379983" y="10668"/>
                  </a:moveTo>
                  <a:lnTo>
                    <a:pt x="256539" y="10668"/>
                  </a:lnTo>
                  <a:lnTo>
                    <a:pt x="256539" y="27305"/>
                  </a:lnTo>
                  <a:lnTo>
                    <a:pt x="379983" y="27305"/>
                  </a:lnTo>
                  <a:lnTo>
                    <a:pt x="379983" y="10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225" y="5415788"/>
              <a:ext cx="158394" cy="18872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224635" y="5384291"/>
              <a:ext cx="3310254" cy="240029"/>
            </a:xfrm>
            <a:custGeom>
              <a:avLst/>
              <a:gdLst/>
              <a:ahLst/>
              <a:cxnLst/>
              <a:rect l="l" t="t" r="r" b="b"/>
              <a:pathLst>
                <a:path w="3310254" h="240029">
                  <a:moveTo>
                    <a:pt x="193065" y="216408"/>
                  </a:moveTo>
                  <a:lnTo>
                    <a:pt x="55143" y="216408"/>
                  </a:lnTo>
                  <a:lnTo>
                    <a:pt x="55143" y="190373"/>
                  </a:lnTo>
                  <a:lnTo>
                    <a:pt x="186588" y="190373"/>
                  </a:lnTo>
                  <a:lnTo>
                    <a:pt x="186588" y="134620"/>
                  </a:lnTo>
                  <a:lnTo>
                    <a:pt x="36918" y="134620"/>
                  </a:lnTo>
                  <a:lnTo>
                    <a:pt x="36918" y="151257"/>
                  </a:lnTo>
                  <a:lnTo>
                    <a:pt x="168300" y="151257"/>
                  </a:lnTo>
                  <a:lnTo>
                    <a:pt x="168300" y="174117"/>
                  </a:lnTo>
                  <a:lnTo>
                    <a:pt x="36918" y="174117"/>
                  </a:lnTo>
                  <a:lnTo>
                    <a:pt x="36918" y="232664"/>
                  </a:lnTo>
                  <a:lnTo>
                    <a:pt x="193065" y="232664"/>
                  </a:lnTo>
                  <a:lnTo>
                    <a:pt x="193065" y="216408"/>
                  </a:lnTo>
                  <a:close/>
                </a:path>
                <a:path w="3310254" h="240029">
                  <a:moveTo>
                    <a:pt x="222402" y="94742"/>
                  </a:moveTo>
                  <a:lnTo>
                    <a:pt x="187096" y="94742"/>
                  </a:lnTo>
                  <a:lnTo>
                    <a:pt x="188328" y="78244"/>
                  </a:lnTo>
                  <a:lnTo>
                    <a:pt x="189001" y="62611"/>
                  </a:lnTo>
                  <a:lnTo>
                    <a:pt x="189204" y="57886"/>
                  </a:lnTo>
                  <a:lnTo>
                    <a:pt x="189712" y="33667"/>
                  </a:lnTo>
                  <a:lnTo>
                    <a:pt x="189890" y="5588"/>
                  </a:lnTo>
                  <a:lnTo>
                    <a:pt x="37414" y="5588"/>
                  </a:lnTo>
                  <a:lnTo>
                    <a:pt x="37414" y="21717"/>
                  </a:lnTo>
                  <a:lnTo>
                    <a:pt x="171221" y="21717"/>
                  </a:lnTo>
                  <a:lnTo>
                    <a:pt x="171208" y="33667"/>
                  </a:lnTo>
                  <a:lnTo>
                    <a:pt x="170967" y="47625"/>
                  </a:lnTo>
                  <a:lnTo>
                    <a:pt x="26974" y="52705"/>
                  </a:lnTo>
                  <a:lnTo>
                    <a:pt x="32067" y="69723"/>
                  </a:lnTo>
                  <a:lnTo>
                    <a:pt x="170713" y="62611"/>
                  </a:lnTo>
                  <a:lnTo>
                    <a:pt x="169824" y="86398"/>
                  </a:lnTo>
                  <a:lnTo>
                    <a:pt x="169532" y="92519"/>
                  </a:lnTo>
                  <a:lnTo>
                    <a:pt x="169316" y="94742"/>
                  </a:lnTo>
                  <a:lnTo>
                    <a:pt x="0" y="94742"/>
                  </a:lnTo>
                  <a:lnTo>
                    <a:pt x="0" y="110998"/>
                  </a:lnTo>
                  <a:lnTo>
                    <a:pt x="222402" y="110998"/>
                  </a:lnTo>
                  <a:lnTo>
                    <a:pt x="222402" y="94742"/>
                  </a:lnTo>
                  <a:close/>
                </a:path>
                <a:path w="3310254" h="240029">
                  <a:moveTo>
                    <a:pt x="393471" y="180467"/>
                  </a:moveTo>
                  <a:lnTo>
                    <a:pt x="391756" y="169545"/>
                  </a:lnTo>
                  <a:lnTo>
                    <a:pt x="390931" y="164211"/>
                  </a:lnTo>
                  <a:lnTo>
                    <a:pt x="374357" y="166547"/>
                  </a:lnTo>
                  <a:lnTo>
                    <a:pt x="350354" y="168211"/>
                  </a:lnTo>
                  <a:lnTo>
                    <a:pt x="318922" y="169214"/>
                  </a:lnTo>
                  <a:lnTo>
                    <a:pt x="280060" y="169545"/>
                  </a:lnTo>
                  <a:lnTo>
                    <a:pt x="280060" y="107696"/>
                  </a:lnTo>
                  <a:lnTo>
                    <a:pt x="367309" y="107696"/>
                  </a:lnTo>
                  <a:lnTo>
                    <a:pt x="367309" y="21717"/>
                  </a:lnTo>
                  <a:lnTo>
                    <a:pt x="261391" y="21717"/>
                  </a:lnTo>
                  <a:lnTo>
                    <a:pt x="261391" y="38227"/>
                  </a:lnTo>
                  <a:lnTo>
                    <a:pt x="348767" y="38227"/>
                  </a:lnTo>
                  <a:lnTo>
                    <a:pt x="348767" y="91313"/>
                  </a:lnTo>
                  <a:lnTo>
                    <a:pt x="261391" y="91313"/>
                  </a:lnTo>
                  <a:lnTo>
                    <a:pt x="261391" y="185801"/>
                  </a:lnTo>
                  <a:lnTo>
                    <a:pt x="306578" y="185470"/>
                  </a:lnTo>
                  <a:lnTo>
                    <a:pt x="343662" y="184467"/>
                  </a:lnTo>
                  <a:lnTo>
                    <a:pt x="372630" y="182803"/>
                  </a:lnTo>
                  <a:lnTo>
                    <a:pt x="393471" y="180467"/>
                  </a:lnTo>
                  <a:close/>
                </a:path>
                <a:path w="3310254" h="240029">
                  <a:moveTo>
                    <a:pt x="473354" y="101092"/>
                  </a:moveTo>
                  <a:lnTo>
                    <a:pt x="431952" y="101092"/>
                  </a:lnTo>
                  <a:lnTo>
                    <a:pt x="431952" y="0"/>
                  </a:lnTo>
                  <a:lnTo>
                    <a:pt x="413397" y="0"/>
                  </a:lnTo>
                  <a:lnTo>
                    <a:pt x="413397" y="239776"/>
                  </a:lnTo>
                  <a:lnTo>
                    <a:pt x="431952" y="239776"/>
                  </a:lnTo>
                  <a:lnTo>
                    <a:pt x="431952" y="117856"/>
                  </a:lnTo>
                  <a:lnTo>
                    <a:pt x="473354" y="117856"/>
                  </a:lnTo>
                  <a:lnTo>
                    <a:pt x="473354" y="101092"/>
                  </a:lnTo>
                  <a:close/>
                </a:path>
                <a:path w="3310254" h="240029">
                  <a:moveTo>
                    <a:pt x="679856" y="55499"/>
                  </a:moveTo>
                  <a:lnTo>
                    <a:pt x="661606" y="19685"/>
                  </a:lnTo>
                  <a:lnTo>
                    <a:pt x="660044" y="18351"/>
                  </a:lnTo>
                  <a:lnTo>
                    <a:pt x="660044" y="55499"/>
                  </a:lnTo>
                  <a:lnTo>
                    <a:pt x="659066" y="63271"/>
                  </a:lnTo>
                  <a:lnTo>
                    <a:pt x="626287" y="88747"/>
                  </a:lnTo>
                  <a:lnTo>
                    <a:pt x="602005" y="91186"/>
                  </a:lnTo>
                  <a:lnTo>
                    <a:pt x="589038" y="90576"/>
                  </a:lnTo>
                  <a:lnTo>
                    <a:pt x="552538" y="76276"/>
                  </a:lnTo>
                  <a:lnTo>
                    <a:pt x="543966" y="55499"/>
                  </a:lnTo>
                  <a:lnTo>
                    <a:pt x="544918" y="47574"/>
                  </a:lnTo>
                  <a:lnTo>
                    <a:pt x="577596" y="22072"/>
                  </a:lnTo>
                  <a:lnTo>
                    <a:pt x="602005" y="19685"/>
                  </a:lnTo>
                  <a:lnTo>
                    <a:pt x="614883" y="20281"/>
                  </a:lnTo>
                  <a:lnTo>
                    <a:pt x="651357" y="34429"/>
                  </a:lnTo>
                  <a:lnTo>
                    <a:pt x="660044" y="55499"/>
                  </a:lnTo>
                  <a:lnTo>
                    <a:pt x="660044" y="18351"/>
                  </a:lnTo>
                  <a:lnTo>
                    <a:pt x="619531" y="4800"/>
                  </a:lnTo>
                  <a:lnTo>
                    <a:pt x="602005" y="3937"/>
                  </a:lnTo>
                  <a:lnTo>
                    <a:pt x="584644" y="4826"/>
                  </a:lnTo>
                  <a:lnTo>
                    <a:pt x="544855" y="18161"/>
                  </a:lnTo>
                  <a:lnTo>
                    <a:pt x="524535" y="55499"/>
                  </a:lnTo>
                  <a:lnTo>
                    <a:pt x="525792" y="66624"/>
                  </a:lnTo>
                  <a:lnTo>
                    <a:pt x="555942" y="98869"/>
                  </a:lnTo>
                  <a:lnTo>
                    <a:pt x="602005" y="106680"/>
                  </a:lnTo>
                  <a:lnTo>
                    <a:pt x="619518" y="105803"/>
                  </a:lnTo>
                  <a:lnTo>
                    <a:pt x="634949" y="103187"/>
                  </a:lnTo>
                  <a:lnTo>
                    <a:pt x="648296" y="98869"/>
                  </a:lnTo>
                  <a:lnTo>
                    <a:pt x="659536" y="92837"/>
                  </a:lnTo>
                  <a:lnTo>
                    <a:pt x="661479" y="91186"/>
                  </a:lnTo>
                  <a:lnTo>
                    <a:pt x="668439" y="85293"/>
                  </a:lnTo>
                  <a:lnTo>
                    <a:pt x="674789" y="76555"/>
                  </a:lnTo>
                  <a:lnTo>
                    <a:pt x="678586" y="66624"/>
                  </a:lnTo>
                  <a:lnTo>
                    <a:pt x="679856" y="55499"/>
                  </a:lnTo>
                  <a:close/>
                </a:path>
                <a:path w="3310254" h="240029">
                  <a:moveTo>
                    <a:pt x="713130" y="133096"/>
                  </a:moveTo>
                  <a:lnTo>
                    <a:pt x="490753" y="133096"/>
                  </a:lnTo>
                  <a:lnTo>
                    <a:pt x="490753" y="149606"/>
                  </a:lnTo>
                  <a:lnTo>
                    <a:pt x="592734" y="149606"/>
                  </a:lnTo>
                  <a:lnTo>
                    <a:pt x="592734" y="239776"/>
                  </a:lnTo>
                  <a:lnTo>
                    <a:pt x="611403" y="239776"/>
                  </a:lnTo>
                  <a:lnTo>
                    <a:pt x="611403" y="149606"/>
                  </a:lnTo>
                  <a:lnTo>
                    <a:pt x="713130" y="149606"/>
                  </a:lnTo>
                  <a:lnTo>
                    <a:pt x="713130" y="133096"/>
                  </a:lnTo>
                  <a:close/>
                </a:path>
                <a:path w="3310254" h="240029">
                  <a:moveTo>
                    <a:pt x="924712" y="113538"/>
                  </a:moveTo>
                  <a:lnTo>
                    <a:pt x="792378" y="113538"/>
                  </a:lnTo>
                  <a:lnTo>
                    <a:pt x="792378" y="38989"/>
                  </a:lnTo>
                  <a:lnTo>
                    <a:pt x="920902" y="38989"/>
                  </a:lnTo>
                  <a:lnTo>
                    <a:pt x="920902" y="22352"/>
                  </a:lnTo>
                  <a:lnTo>
                    <a:pt x="773709" y="22352"/>
                  </a:lnTo>
                  <a:lnTo>
                    <a:pt x="773709" y="130175"/>
                  </a:lnTo>
                  <a:lnTo>
                    <a:pt x="924712" y="130175"/>
                  </a:lnTo>
                  <a:lnTo>
                    <a:pt x="924712" y="113538"/>
                  </a:lnTo>
                  <a:close/>
                </a:path>
                <a:path w="3310254" h="240029">
                  <a:moveTo>
                    <a:pt x="958494" y="181737"/>
                  </a:moveTo>
                  <a:lnTo>
                    <a:pt x="736117" y="181737"/>
                  </a:lnTo>
                  <a:lnTo>
                    <a:pt x="736117" y="198247"/>
                  </a:lnTo>
                  <a:lnTo>
                    <a:pt x="958494" y="198247"/>
                  </a:lnTo>
                  <a:lnTo>
                    <a:pt x="958494" y="181737"/>
                  </a:lnTo>
                  <a:close/>
                </a:path>
                <a:path w="3310254" h="240029">
                  <a:moveTo>
                    <a:pt x="1128547" y="164465"/>
                  </a:moveTo>
                  <a:lnTo>
                    <a:pt x="1091234" y="129895"/>
                  </a:lnTo>
                  <a:lnTo>
                    <a:pt x="1068768" y="85686"/>
                  </a:lnTo>
                  <a:lnTo>
                    <a:pt x="1064412" y="16510"/>
                  </a:lnTo>
                  <a:lnTo>
                    <a:pt x="1046124" y="16510"/>
                  </a:lnTo>
                  <a:lnTo>
                    <a:pt x="1046124" y="55880"/>
                  </a:lnTo>
                  <a:lnTo>
                    <a:pt x="1045019" y="71818"/>
                  </a:lnTo>
                  <a:lnTo>
                    <a:pt x="1028598" y="118745"/>
                  </a:lnTo>
                  <a:lnTo>
                    <a:pt x="995502" y="158940"/>
                  </a:lnTo>
                  <a:lnTo>
                    <a:pt x="981481" y="169545"/>
                  </a:lnTo>
                  <a:lnTo>
                    <a:pt x="995705" y="181991"/>
                  </a:lnTo>
                  <a:lnTo>
                    <a:pt x="1024089" y="154228"/>
                  </a:lnTo>
                  <a:lnTo>
                    <a:pt x="1046962" y="120497"/>
                  </a:lnTo>
                  <a:lnTo>
                    <a:pt x="1055522" y="100076"/>
                  </a:lnTo>
                  <a:lnTo>
                    <a:pt x="1058684" y="108940"/>
                  </a:lnTo>
                  <a:lnTo>
                    <a:pt x="1086802" y="151460"/>
                  </a:lnTo>
                  <a:lnTo>
                    <a:pt x="1115593" y="178943"/>
                  </a:lnTo>
                  <a:lnTo>
                    <a:pt x="1128547" y="164465"/>
                  </a:lnTo>
                  <a:close/>
                </a:path>
                <a:path w="3310254" h="240029">
                  <a:moveTo>
                    <a:pt x="1180744" y="0"/>
                  </a:moveTo>
                  <a:lnTo>
                    <a:pt x="1162202" y="0"/>
                  </a:lnTo>
                  <a:lnTo>
                    <a:pt x="1162202" y="78740"/>
                  </a:lnTo>
                  <a:lnTo>
                    <a:pt x="1106195" y="78740"/>
                  </a:lnTo>
                  <a:lnTo>
                    <a:pt x="1106195" y="95250"/>
                  </a:lnTo>
                  <a:lnTo>
                    <a:pt x="1162202" y="95250"/>
                  </a:lnTo>
                  <a:lnTo>
                    <a:pt x="1162202" y="239776"/>
                  </a:lnTo>
                  <a:lnTo>
                    <a:pt x="1180744" y="239776"/>
                  </a:lnTo>
                  <a:lnTo>
                    <a:pt x="1180744" y="0"/>
                  </a:lnTo>
                  <a:close/>
                </a:path>
                <a:path w="3310254" h="240029">
                  <a:moveTo>
                    <a:pt x="1358417" y="18034"/>
                  </a:moveTo>
                  <a:lnTo>
                    <a:pt x="1339748" y="18034"/>
                  </a:lnTo>
                  <a:lnTo>
                    <a:pt x="1339748" y="79502"/>
                  </a:lnTo>
                  <a:lnTo>
                    <a:pt x="1339748" y="96012"/>
                  </a:lnTo>
                  <a:lnTo>
                    <a:pt x="1339748" y="157861"/>
                  </a:lnTo>
                  <a:lnTo>
                    <a:pt x="1262278" y="157861"/>
                  </a:lnTo>
                  <a:lnTo>
                    <a:pt x="1262278" y="96012"/>
                  </a:lnTo>
                  <a:lnTo>
                    <a:pt x="1339748" y="96012"/>
                  </a:lnTo>
                  <a:lnTo>
                    <a:pt x="1339748" y="79502"/>
                  </a:lnTo>
                  <a:lnTo>
                    <a:pt x="1262278" y="79502"/>
                  </a:lnTo>
                  <a:lnTo>
                    <a:pt x="1262278" y="18034"/>
                  </a:lnTo>
                  <a:lnTo>
                    <a:pt x="1243609" y="18034"/>
                  </a:lnTo>
                  <a:lnTo>
                    <a:pt x="1243609" y="174371"/>
                  </a:lnTo>
                  <a:lnTo>
                    <a:pt x="1358417" y="174371"/>
                  </a:lnTo>
                  <a:lnTo>
                    <a:pt x="1358417" y="157861"/>
                  </a:lnTo>
                  <a:lnTo>
                    <a:pt x="1358417" y="96012"/>
                  </a:lnTo>
                  <a:lnTo>
                    <a:pt x="1358417" y="79502"/>
                  </a:lnTo>
                  <a:lnTo>
                    <a:pt x="1358417" y="18034"/>
                  </a:lnTo>
                  <a:close/>
                </a:path>
                <a:path w="3310254" h="240029">
                  <a:moveTo>
                    <a:pt x="1423568" y="0"/>
                  </a:moveTo>
                  <a:lnTo>
                    <a:pt x="1405026" y="0"/>
                  </a:lnTo>
                  <a:lnTo>
                    <a:pt x="1405026" y="239776"/>
                  </a:lnTo>
                  <a:lnTo>
                    <a:pt x="1423568" y="239776"/>
                  </a:lnTo>
                  <a:lnTo>
                    <a:pt x="1423568" y="0"/>
                  </a:lnTo>
                  <a:close/>
                </a:path>
                <a:path w="3310254" h="240029">
                  <a:moveTo>
                    <a:pt x="1685188" y="113030"/>
                  </a:moveTo>
                  <a:lnTo>
                    <a:pt x="1647558" y="99885"/>
                  </a:lnTo>
                  <a:lnTo>
                    <a:pt x="1607045" y="66979"/>
                  </a:lnTo>
                  <a:lnTo>
                    <a:pt x="1603984" y="62357"/>
                  </a:lnTo>
                  <a:lnTo>
                    <a:pt x="1599158" y="55105"/>
                  </a:lnTo>
                  <a:lnTo>
                    <a:pt x="1594421" y="43497"/>
                  </a:lnTo>
                  <a:lnTo>
                    <a:pt x="1592859" y="32131"/>
                  </a:lnTo>
                  <a:lnTo>
                    <a:pt x="1592859" y="19431"/>
                  </a:lnTo>
                  <a:lnTo>
                    <a:pt x="1573682" y="19431"/>
                  </a:lnTo>
                  <a:lnTo>
                    <a:pt x="1573682" y="32131"/>
                  </a:lnTo>
                  <a:lnTo>
                    <a:pt x="1572120" y="43383"/>
                  </a:lnTo>
                  <a:lnTo>
                    <a:pt x="1548790" y="79375"/>
                  </a:lnTo>
                  <a:lnTo>
                    <a:pt x="1501648" y="107810"/>
                  </a:lnTo>
                  <a:lnTo>
                    <a:pt x="1481607" y="113284"/>
                  </a:lnTo>
                  <a:lnTo>
                    <a:pt x="1494307" y="128016"/>
                  </a:lnTo>
                  <a:lnTo>
                    <a:pt x="1535811" y="109829"/>
                  </a:lnTo>
                  <a:lnTo>
                    <a:pt x="1570088" y="81597"/>
                  </a:lnTo>
                  <a:lnTo>
                    <a:pt x="1583207" y="62357"/>
                  </a:lnTo>
                  <a:lnTo>
                    <a:pt x="1588706" y="71704"/>
                  </a:lnTo>
                  <a:lnTo>
                    <a:pt x="1617586" y="99885"/>
                  </a:lnTo>
                  <a:lnTo>
                    <a:pt x="1657642" y="122656"/>
                  </a:lnTo>
                  <a:lnTo>
                    <a:pt x="1671980" y="127762"/>
                  </a:lnTo>
                  <a:lnTo>
                    <a:pt x="1685188" y="113030"/>
                  </a:lnTo>
                  <a:close/>
                </a:path>
                <a:path w="3310254" h="240029">
                  <a:moveTo>
                    <a:pt x="1694586" y="183134"/>
                  </a:moveTo>
                  <a:lnTo>
                    <a:pt x="1472209" y="183134"/>
                  </a:lnTo>
                  <a:lnTo>
                    <a:pt x="1472209" y="199644"/>
                  </a:lnTo>
                  <a:lnTo>
                    <a:pt x="1694586" y="199644"/>
                  </a:lnTo>
                  <a:lnTo>
                    <a:pt x="1694586" y="183134"/>
                  </a:lnTo>
                  <a:close/>
                </a:path>
                <a:path w="3310254" h="240029">
                  <a:moveTo>
                    <a:pt x="1934489" y="97409"/>
                  </a:moveTo>
                  <a:lnTo>
                    <a:pt x="1925002" y="49479"/>
                  </a:lnTo>
                  <a:lnTo>
                    <a:pt x="1916074" y="36017"/>
                  </a:lnTo>
                  <a:lnTo>
                    <a:pt x="1916074" y="97409"/>
                  </a:lnTo>
                  <a:lnTo>
                    <a:pt x="1915325" y="111366"/>
                  </a:lnTo>
                  <a:lnTo>
                    <a:pt x="1897507" y="152565"/>
                  </a:lnTo>
                  <a:lnTo>
                    <a:pt x="1873148" y="162687"/>
                  </a:lnTo>
                  <a:lnTo>
                    <a:pt x="1864131" y="161569"/>
                  </a:lnTo>
                  <a:lnTo>
                    <a:pt x="1833118" y="123888"/>
                  </a:lnTo>
                  <a:lnTo>
                    <a:pt x="1830095" y="97409"/>
                  </a:lnTo>
                  <a:lnTo>
                    <a:pt x="1830857" y="83388"/>
                  </a:lnTo>
                  <a:lnTo>
                    <a:pt x="1848459" y="42354"/>
                  </a:lnTo>
                  <a:lnTo>
                    <a:pt x="1873148" y="32385"/>
                  </a:lnTo>
                  <a:lnTo>
                    <a:pt x="1882305" y="33489"/>
                  </a:lnTo>
                  <a:lnTo>
                    <a:pt x="1913115" y="70840"/>
                  </a:lnTo>
                  <a:lnTo>
                    <a:pt x="1916074" y="97409"/>
                  </a:lnTo>
                  <a:lnTo>
                    <a:pt x="1916074" y="36017"/>
                  </a:lnTo>
                  <a:lnTo>
                    <a:pt x="1873148" y="15875"/>
                  </a:lnTo>
                  <a:lnTo>
                    <a:pt x="1859953" y="17233"/>
                  </a:lnTo>
                  <a:lnTo>
                    <a:pt x="1821484" y="49479"/>
                  </a:lnTo>
                  <a:lnTo>
                    <a:pt x="1812061" y="97409"/>
                  </a:lnTo>
                  <a:lnTo>
                    <a:pt x="1813140" y="115366"/>
                  </a:lnTo>
                  <a:lnTo>
                    <a:pt x="1828952" y="157226"/>
                  </a:lnTo>
                  <a:lnTo>
                    <a:pt x="1873148" y="179197"/>
                  </a:lnTo>
                  <a:lnTo>
                    <a:pt x="1886216" y="177838"/>
                  </a:lnTo>
                  <a:lnTo>
                    <a:pt x="1897989" y="173761"/>
                  </a:lnTo>
                  <a:lnTo>
                    <a:pt x="1908454" y="166928"/>
                  </a:lnTo>
                  <a:lnTo>
                    <a:pt x="1912493" y="162687"/>
                  </a:lnTo>
                  <a:lnTo>
                    <a:pt x="1917598" y="157353"/>
                  </a:lnTo>
                  <a:lnTo>
                    <a:pt x="1925002" y="145326"/>
                  </a:lnTo>
                  <a:lnTo>
                    <a:pt x="1930273" y="131343"/>
                  </a:lnTo>
                  <a:lnTo>
                    <a:pt x="1933435" y="115303"/>
                  </a:lnTo>
                  <a:lnTo>
                    <a:pt x="1934489" y="97409"/>
                  </a:lnTo>
                  <a:close/>
                </a:path>
                <a:path w="3310254" h="240029">
                  <a:moveTo>
                    <a:pt x="1997608" y="0"/>
                  </a:moveTo>
                  <a:lnTo>
                    <a:pt x="1979066" y="0"/>
                  </a:lnTo>
                  <a:lnTo>
                    <a:pt x="1979066" y="239776"/>
                  </a:lnTo>
                  <a:lnTo>
                    <a:pt x="1997608" y="239776"/>
                  </a:lnTo>
                  <a:lnTo>
                    <a:pt x="1997608" y="0"/>
                  </a:lnTo>
                  <a:close/>
                </a:path>
                <a:path w="3310254" h="240029">
                  <a:moveTo>
                    <a:pt x="2231669" y="194310"/>
                  </a:moveTo>
                  <a:lnTo>
                    <a:pt x="2212492" y="162026"/>
                  </a:lnTo>
                  <a:lnTo>
                    <a:pt x="2212492" y="194310"/>
                  </a:lnTo>
                  <a:lnTo>
                    <a:pt x="2211578" y="200621"/>
                  </a:lnTo>
                  <a:lnTo>
                    <a:pt x="2168283" y="222288"/>
                  </a:lnTo>
                  <a:lnTo>
                    <a:pt x="2154961" y="222758"/>
                  </a:lnTo>
                  <a:lnTo>
                    <a:pt x="2141550" y="222288"/>
                  </a:lnTo>
                  <a:lnTo>
                    <a:pt x="2101049" y="206222"/>
                  </a:lnTo>
                  <a:lnTo>
                    <a:pt x="2097417" y="194310"/>
                  </a:lnTo>
                  <a:lnTo>
                    <a:pt x="2098332" y="187909"/>
                  </a:lnTo>
                  <a:lnTo>
                    <a:pt x="2141550" y="165963"/>
                  </a:lnTo>
                  <a:lnTo>
                    <a:pt x="2154961" y="165481"/>
                  </a:lnTo>
                  <a:lnTo>
                    <a:pt x="2168220" y="165963"/>
                  </a:lnTo>
                  <a:lnTo>
                    <a:pt x="2208809" y="182232"/>
                  </a:lnTo>
                  <a:lnTo>
                    <a:pt x="2212492" y="194310"/>
                  </a:lnTo>
                  <a:lnTo>
                    <a:pt x="2212492" y="162026"/>
                  </a:lnTo>
                  <a:lnTo>
                    <a:pt x="2172436" y="150368"/>
                  </a:lnTo>
                  <a:lnTo>
                    <a:pt x="2154961" y="149606"/>
                  </a:lnTo>
                  <a:lnTo>
                    <a:pt x="2137460" y="150368"/>
                  </a:lnTo>
                  <a:lnTo>
                    <a:pt x="2097938" y="161544"/>
                  </a:lnTo>
                  <a:lnTo>
                    <a:pt x="2078126" y="194310"/>
                  </a:lnTo>
                  <a:lnTo>
                    <a:pt x="2079358" y="204050"/>
                  </a:lnTo>
                  <a:lnTo>
                    <a:pt x="2108733" y="231863"/>
                  </a:lnTo>
                  <a:lnTo>
                    <a:pt x="2154961" y="238506"/>
                  </a:lnTo>
                  <a:lnTo>
                    <a:pt x="2172525" y="237769"/>
                  </a:lnTo>
                  <a:lnTo>
                    <a:pt x="2211984" y="226695"/>
                  </a:lnTo>
                  <a:lnTo>
                    <a:pt x="2230450" y="204050"/>
                  </a:lnTo>
                  <a:lnTo>
                    <a:pt x="2231669" y="194310"/>
                  </a:lnTo>
                  <a:close/>
                </a:path>
                <a:path w="3310254" h="240029">
                  <a:moveTo>
                    <a:pt x="2266086" y="117094"/>
                  </a:moveTo>
                  <a:lnTo>
                    <a:pt x="2206396" y="117094"/>
                  </a:lnTo>
                  <a:lnTo>
                    <a:pt x="2206396" y="89154"/>
                  </a:lnTo>
                  <a:lnTo>
                    <a:pt x="2206396" y="88900"/>
                  </a:lnTo>
                  <a:lnTo>
                    <a:pt x="2206396" y="83058"/>
                  </a:lnTo>
                  <a:lnTo>
                    <a:pt x="2217128" y="76492"/>
                  </a:lnTo>
                  <a:lnTo>
                    <a:pt x="2217280" y="76327"/>
                  </a:lnTo>
                  <a:lnTo>
                    <a:pt x="2224786" y="68389"/>
                  </a:lnTo>
                  <a:lnTo>
                    <a:pt x="2229370" y="58775"/>
                  </a:lnTo>
                  <a:lnTo>
                    <a:pt x="2230907" y="47625"/>
                  </a:lnTo>
                  <a:lnTo>
                    <a:pt x="2229688" y="37579"/>
                  </a:lnTo>
                  <a:lnTo>
                    <a:pt x="2226018" y="28752"/>
                  </a:lnTo>
                  <a:lnTo>
                    <a:pt x="2219858" y="21145"/>
                  </a:lnTo>
                  <a:lnTo>
                    <a:pt x="2216874" y="18923"/>
                  </a:lnTo>
                  <a:lnTo>
                    <a:pt x="2211730" y="15113"/>
                  </a:lnTo>
                  <a:lnTo>
                    <a:pt x="2211730" y="47625"/>
                  </a:lnTo>
                  <a:lnTo>
                    <a:pt x="2211730" y="56642"/>
                  </a:lnTo>
                  <a:lnTo>
                    <a:pt x="2207031" y="63754"/>
                  </a:lnTo>
                  <a:lnTo>
                    <a:pt x="2197633" y="68707"/>
                  </a:lnTo>
                  <a:lnTo>
                    <a:pt x="2189670" y="72047"/>
                  </a:lnTo>
                  <a:lnTo>
                    <a:pt x="2187727" y="72529"/>
                  </a:lnTo>
                  <a:lnTo>
                    <a:pt x="2187727" y="89154"/>
                  </a:lnTo>
                  <a:lnTo>
                    <a:pt x="2187727" y="117094"/>
                  </a:lnTo>
                  <a:lnTo>
                    <a:pt x="2121814" y="117094"/>
                  </a:lnTo>
                  <a:lnTo>
                    <a:pt x="2121814" y="88900"/>
                  </a:lnTo>
                  <a:lnTo>
                    <a:pt x="2129663" y="90309"/>
                  </a:lnTo>
                  <a:lnTo>
                    <a:pt x="2137816" y="91300"/>
                  </a:lnTo>
                  <a:lnTo>
                    <a:pt x="2146236" y="91884"/>
                  </a:lnTo>
                  <a:lnTo>
                    <a:pt x="2154961" y="92075"/>
                  </a:lnTo>
                  <a:lnTo>
                    <a:pt x="2164092" y="91909"/>
                  </a:lnTo>
                  <a:lnTo>
                    <a:pt x="2172627" y="91376"/>
                  </a:lnTo>
                  <a:lnTo>
                    <a:pt x="2180513" y="90474"/>
                  </a:lnTo>
                  <a:lnTo>
                    <a:pt x="2187727" y="89154"/>
                  </a:lnTo>
                  <a:lnTo>
                    <a:pt x="2187727" y="72529"/>
                  </a:lnTo>
                  <a:lnTo>
                    <a:pt x="2179917" y="74422"/>
                  </a:lnTo>
                  <a:lnTo>
                    <a:pt x="2168334" y="75857"/>
                  </a:lnTo>
                  <a:lnTo>
                    <a:pt x="2154961" y="76327"/>
                  </a:lnTo>
                  <a:lnTo>
                    <a:pt x="2141575" y="75857"/>
                  </a:lnTo>
                  <a:lnTo>
                    <a:pt x="2129980" y="74422"/>
                  </a:lnTo>
                  <a:lnTo>
                    <a:pt x="2120188" y="72047"/>
                  </a:lnTo>
                  <a:lnTo>
                    <a:pt x="2112162" y="68707"/>
                  </a:lnTo>
                  <a:lnTo>
                    <a:pt x="2102764" y="63754"/>
                  </a:lnTo>
                  <a:lnTo>
                    <a:pt x="2098065" y="56642"/>
                  </a:lnTo>
                  <a:lnTo>
                    <a:pt x="2098065" y="47625"/>
                  </a:lnTo>
                  <a:lnTo>
                    <a:pt x="2101608" y="35052"/>
                  </a:lnTo>
                  <a:lnTo>
                    <a:pt x="2112264" y="26085"/>
                  </a:lnTo>
                  <a:lnTo>
                    <a:pt x="2130044" y="20713"/>
                  </a:lnTo>
                  <a:lnTo>
                    <a:pt x="2154961" y="18923"/>
                  </a:lnTo>
                  <a:lnTo>
                    <a:pt x="2179790" y="20713"/>
                  </a:lnTo>
                  <a:lnTo>
                    <a:pt x="2197531" y="26085"/>
                  </a:lnTo>
                  <a:lnTo>
                    <a:pt x="2208174" y="35052"/>
                  </a:lnTo>
                  <a:lnTo>
                    <a:pt x="2211730" y="47625"/>
                  </a:lnTo>
                  <a:lnTo>
                    <a:pt x="2211730" y="15113"/>
                  </a:lnTo>
                  <a:lnTo>
                    <a:pt x="2172119" y="3898"/>
                  </a:lnTo>
                  <a:lnTo>
                    <a:pt x="2154961" y="3175"/>
                  </a:lnTo>
                  <a:lnTo>
                    <a:pt x="2137714" y="3898"/>
                  </a:lnTo>
                  <a:lnTo>
                    <a:pt x="2098573" y="14732"/>
                  </a:lnTo>
                  <a:lnTo>
                    <a:pt x="2078888" y="47625"/>
                  </a:lnTo>
                  <a:lnTo>
                    <a:pt x="2080399" y="58635"/>
                  </a:lnTo>
                  <a:lnTo>
                    <a:pt x="2084971" y="68199"/>
                  </a:lnTo>
                  <a:lnTo>
                    <a:pt x="2092604" y="76352"/>
                  </a:lnTo>
                  <a:lnTo>
                    <a:pt x="2103272" y="83058"/>
                  </a:lnTo>
                  <a:lnTo>
                    <a:pt x="2103272" y="117094"/>
                  </a:lnTo>
                  <a:lnTo>
                    <a:pt x="2043709" y="117094"/>
                  </a:lnTo>
                  <a:lnTo>
                    <a:pt x="2043709" y="133604"/>
                  </a:lnTo>
                  <a:lnTo>
                    <a:pt x="2266086" y="133604"/>
                  </a:lnTo>
                  <a:lnTo>
                    <a:pt x="2266086" y="117094"/>
                  </a:lnTo>
                  <a:close/>
                </a:path>
                <a:path w="3310254" h="240029">
                  <a:moveTo>
                    <a:pt x="2511450" y="187325"/>
                  </a:moveTo>
                  <a:lnTo>
                    <a:pt x="2409723" y="187325"/>
                  </a:lnTo>
                  <a:lnTo>
                    <a:pt x="2409723" y="135763"/>
                  </a:lnTo>
                  <a:lnTo>
                    <a:pt x="2475382" y="135763"/>
                  </a:lnTo>
                  <a:lnTo>
                    <a:pt x="2475382" y="118872"/>
                  </a:lnTo>
                  <a:lnTo>
                    <a:pt x="2475382" y="78994"/>
                  </a:lnTo>
                  <a:lnTo>
                    <a:pt x="2475382" y="62230"/>
                  </a:lnTo>
                  <a:lnTo>
                    <a:pt x="2475382" y="20701"/>
                  </a:lnTo>
                  <a:lnTo>
                    <a:pt x="2457094" y="20701"/>
                  </a:lnTo>
                  <a:lnTo>
                    <a:pt x="2457094" y="62230"/>
                  </a:lnTo>
                  <a:lnTo>
                    <a:pt x="2457094" y="78994"/>
                  </a:lnTo>
                  <a:lnTo>
                    <a:pt x="2457094" y="118872"/>
                  </a:lnTo>
                  <a:lnTo>
                    <a:pt x="2343429" y="118872"/>
                  </a:lnTo>
                  <a:lnTo>
                    <a:pt x="2343429" y="78994"/>
                  </a:lnTo>
                  <a:lnTo>
                    <a:pt x="2457094" y="78994"/>
                  </a:lnTo>
                  <a:lnTo>
                    <a:pt x="2457094" y="62230"/>
                  </a:lnTo>
                  <a:lnTo>
                    <a:pt x="2343429" y="62230"/>
                  </a:lnTo>
                  <a:lnTo>
                    <a:pt x="2343429" y="20701"/>
                  </a:lnTo>
                  <a:lnTo>
                    <a:pt x="2325014" y="20701"/>
                  </a:lnTo>
                  <a:lnTo>
                    <a:pt x="2325014" y="135763"/>
                  </a:lnTo>
                  <a:lnTo>
                    <a:pt x="2390800" y="135763"/>
                  </a:lnTo>
                  <a:lnTo>
                    <a:pt x="2390800" y="187325"/>
                  </a:lnTo>
                  <a:lnTo>
                    <a:pt x="2289073" y="187325"/>
                  </a:lnTo>
                  <a:lnTo>
                    <a:pt x="2289073" y="203835"/>
                  </a:lnTo>
                  <a:lnTo>
                    <a:pt x="2511450" y="203835"/>
                  </a:lnTo>
                  <a:lnTo>
                    <a:pt x="2511450" y="187325"/>
                  </a:lnTo>
                  <a:close/>
                </a:path>
                <a:path w="3310254" h="240029">
                  <a:moveTo>
                    <a:pt x="2720492" y="22606"/>
                  </a:moveTo>
                  <a:lnTo>
                    <a:pt x="2566695" y="22606"/>
                  </a:lnTo>
                  <a:lnTo>
                    <a:pt x="2566695" y="39370"/>
                  </a:lnTo>
                  <a:lnTo>
                    <a:pt x="2701950" y="39370"/>
                  </a:lnTo>
                  <a:lnTo>
                    <a:pt x="2701937" y="77216"/>
                  </a:lnTo>
                  <a:lnTo>
                    <a:pt x="2701658" y="93916"/>
                  </a:lnTo>
                  <a:lnTo>
                    <a:pt x="2700832" y="111785"/>
                  </a:lnTo>
                  <a:lnTo>
                    <a:pt x="2699474" y="130441"/>
                  </a:lnTo>
                  <a:lnTo>
                    <a:pt x="2697632" y="149860"/>
                  </a:lnTo>
                  <a:lnTo>
                    <a:pt x="2715666" y="151511"/>
                  </a:lnTo>
                  <a:lnTo>
                    <a:pt x="2717749" y="132588"/>
                  </a:lnTo>
                  <a:lnTo>
                    <a:pt x="2719260" y="113893"/>
                  </a:lnTo>
                  <a:lnTo>
                    <a:pt x="2720175" y="95440"/>
                  </a:lnTo>
                  <a:lnTo>
                    <a:pt x="2720492" y="77216"/>
                  </a:lnTo>
                  <a:lnTo>
                    <a:pt x="2720492" y="22606"/>
                  </a:lnTo>
                  <a:close/>
                </a:path>
                <a:path w="3310254" h="240029">
                  <a:moveTo>
                    <a:pt x="2756814" y="180213"/>
                  </a:moveTo>
                  <a:lnTo>
                    <a:pt x="2641244" y="180213"/>
                  </a:lnTo>
                  <a:lnTo>
                    <a:pt x="2641244" y="102108"/>
                  </a:lnTo>
                  <a:lnTo>
                    <a:pt x="2622829" y="102108"/>
                  </a:lnTo>
                  <a:lnTo>
                    <a:pt x="2622829" y="180213"/>
                  </a:lnTo>
                  <a:lnTo>
                    <a:pt x="2534437" y="180213"/>
                  </a:lnTo>
                  <a:lnTo>
                    <a:pt x="2534437" y="196977"/>
                  </a:lnTo>
                  <a:lnTo>
                    <a:pt x="2756814" y="196977"/>
                  </a:lnTo>
                  <a:lnTo>
                    <a:pt x="2756814" y="180213"/>
                  </a:lnTo>
                  <a:close/>
                </a:path>
                <a:path w="3310254" h="240029">
                  <a:moveTo>
                    <a:pt x="3082950" y="112014"/>
                  </a:moveTo>
                  <a:lnTo>
                    <a:pt x="3045104" y="112014"/>
                  </a:lnTo>
                  <a:lnTo>
                    <a:pt x="3046603" y="90665"/>
                  </a:lnTo>
                  <a:lnTo>
                    <a:pt x="3047669" y="66598"/>
                  </a:lnTo>
                  <a:lnTo>
                    <a:pt x="3048317" y="39852"/>
                  </a:lnTo>
                  <a:lnTo>
                    <a:pt x="3048533" y="10414"/>
                  </a:lnTo>
                  <a:lnTo>
                    <a:pt x="2896768" y="10414"/>
                  </a:lnTo>
                  <a:lnTo>
                    <a:pt x="2896768" y="27051"/>
                  </a:lnTo>
                  <a:lnTo>
                    <a:pt x="3030118" y="27051"/>
                  </a:lnTo>
                  <a:lnTo>
                    <a:pt x="3029928" y="53149"/>
                  </a:lnTo>
                  <a:lnTo>
                    <a:pt x="3029369" y="76009"/>
                  </a:lnTo>
                  <a:lnTo>
                    <a:pt x="3028454" y="95631"/>
                  </a:lnTo>
                  <a:lnTo>
                    <a:pt x="3027197" y="112014"/>
                  </a:lnTo>
                  <a:lnTo>
                    <a:pt x="2860573" y="112014"/>
                  </a:lnTo>
                  <a:lnTo>
                    <a:pt x="2860573" y="128778"/>
                  </a:lnTo>
                  <a:lnTo>
                    <a:pt x="2960395" y="128778"/>
                  </a:lnTo>
                  <a:lnTo>
                    <a:pt x="2960395" y="239776"/>
                  </a:lnTo>
                  <a:lnTo>
                    <a:pt x="2978810" y="239776"/>
                  </a:lnTo>
                  <a:lnTo>
                    <a:pt x="2978810" y="128778"/>
                  </a:lnTo>
                  <a:lnTo>
                    <a:pt x="3082950" y="128778"/>
                  </a:lnTo>
                  <a:lnTo>
                    <a:pt x="3082950" y="112014"/>
                  </a:lnTo>
                  <a:close/>
                </a:path>
                <a:path w="3310254" h="240029">
                  <a:moveTo>
                    <a:pt x="3247669" y="111252"/>
                  </a:moveTo>
                  <a:lnTo>
                    <a:pt x="3215208" y="89598"/>
                  </a:lnTo>
                  <a:lnTo>
                    <a:pt x="3199409" y="70231"/>
                  </a:lnTo>
                  <a:lnTo>
                    <a:pt x="3197974" y="68211"/>
                  </a:lnTo>
                  <a:lnTo>
                    <a:pt x="3192335" y="56819"/>
                  </a:lnTo>
                  <a:lnTo>
                    <a:pt x="3188970" y="45212"/>
                  </a:lnTo>
                  <a:lnTo>
                    <a:pt x="3187852" y="33401"/>
                  </a:lnTo>
                  <a:lnTo>
                    <a:pt x="3187852" y="7874"/>
                  </a:lnTo>
                  <a:lnTo>
                    <a:pt x="3169818" y="7874"/>
                  </a:lnTo>
                  <a:lnTo>
                    <a:pt x="3169818" y="33401"/>
                  </a:lnTo>
                  <a:lnTo>
                    <a:pt x="3168713" y="46101"/>
                  </a:lnTo>
                  <a:lnTo>
                    <a:pt x="3152419" y="82423"/>
                  </a:lnTo>
                  <a:lnTo>
                    <a:pt x="3121558" y="111252"/>
                  </a:lnTo>
                  <a:lnTo>
                    <a:pt x="3109239" y="118110"/>
                  </a:lnTo>
                  <a:lnTo>
                    <a:pt x="3122447" y="130937"/>
                  </a:lnTo>
                  <a:lnTo>
                    <a:pt x="3155848" y="103759"/>
                  </a:lnTo>
                  <a:lnTo>
                    <a:pt x="3179470" y="70231"/>
                  </a:lnTo>
                  <a:lnTo>
                    <a:pt x="3183394" y="77317"/>
                  </a:lnTo>
                  <a:lnTo>
                    <a:pt x="3210636" y="107556"/>
                  </a:lnTo>
                  <a:lnTo>
                    <a:pt x="3235096" y="124841"/>
                  </a:lnTo>
                  <a:lnTo>
                    <a:pt x="3247669" y="111252"/>
                  </a:lnTo>
                  <a:close/>
                </a:path>
                <a:path w="3310254" h="240029">
                  <a:moveTo>
                    <a:pt x="3305200" y="0"/>
                  </a:moveTo>
                  <a:lnTo>
                    <a:pt x="3286658" y="0"/>
                  </a:lnTo>
                  <a:lnTo>
                    <a:pt x="3286658" y="50419"/>
                  </a:lnTo>
                  <a:lnTo>
                    <a:pt x="3230651" y="50419"/>
                  </a:lnTo>
                  <a:lnTo>
                    <a:pt x="3230651" y="67056"/>
                  </a:lnTo>
                  <a:lnTo>
                    <a:pt x="3286658" y="67056"/>
                  </a:lnTo>
                  <a:lnTo>
                    <a:pt x="3286658" y="138430"/>
                  </a:lnTo>
                  <a:lnTo>
                    <a:pt x="3305200" y="138430"/>
                  </a:lnTo>
                  <a:lnTo>
                    <a:pt x="3305200" y="0"/>
                  </a:lnTo>
                  <a:close/>
                </a:path>
                <a:path w="3310254" h="240029">
                  <a:moveTo>
                    <a:pt x="3310153" y="189611"/>
                  </a:moveTo>
                  <a:lnTo>
                    <a:pt x="3290214" y="156603"/>
                  </a:lnTo>
                  <a:lnTo>
                    <a:pt x="3290214" y="189611"/>
                  </a:lnTo>
                  <a:lnTo>
                    <a:pt x="3289262" y="196126"/>
                  </a:lnTo>
                  <a:lnTo>
                    <a:pt x="3256610" y="218109"/>
                  </a:lnTo>
                  <a:lnTo>
                    <a:pt x="3231667" y="220218"/>
                  </a:lnTo>
                  <a:lnTo>
                    <a:pt x="3218307" y="219697"/>
                  </a:lnTo>
                  <a:lnTo>
                    <a:pt x="3181629" y="207124"/>
                  </a:lnTo>
                  <a:lnTo>
                    <a:pt x="3173120" y="189611"/>
                  </a:lnTo>
                  <a:lnTo>
                    <a:pt x="3174060" y="183311"/>
                  </a:lnTo>
                  <a:lnTo>
                    <a:pt x="3206610" y="161264"/>
                  </a:lnTo>
                  <a:lnTo>
                    <a:pt x="3231667" y="159131"/>
                  </a:lnTo>
                  <a:lnTo>
                    <a:pt x="3245053" y="159664"/>
                  </a:lnTo>
                  <a:lnTo>
                    <a:pt x="3281794" y="172237"/>
                  </a:lnTo>
                  <a:lnTo>
                    <a:pt x="3290214" y="189611"/>
                  </a:lnTo>
                  <a:lnTo>
                    <a:pt x="3290214" y="156603"/>
                  </a:lnTo>
                  <a:lnTo>
                    <a:pt x="3249422" y="144183"/>
                  </a:lnTo>
                  <a:lnTo>
                    <a:pt x="3231667" y="143383"/>
                  </a:lnTo>
                  <a:lnTo>
                    <a:pt x="3213900" y="144183"/>
                  </a:lnTo>
                  <a:lnTo>
                    <a:pt x="3173628" y="156210"/>
                  </a:lnTo>
                  <a:lnTo>
                    <a:pt x="3153308" y="189611"/>
                  </a:lnTo>
                  <a:lnTo>
                    <a:pt x="3154565" y="199504"/>
                  </a:lnTo>
                  <a:lnTo>
                    <a:pt x="3185007" y="228942"/>
                  </a:lnTo>
                  <a:lnTo>
                    <a:pt x="3231667" y="236220"/>
                  </a:lnTo>
                  <a:lnTo>
                    <a:pt x="3249358" y="235419"/>
                  </a:lnTo>
                  <a:lnTo>
                    <a:pt x="3264916" y="232981"/>
                  </a:lnTo>
                  <a:lnTo>
                    <a:pt x="3278365" y="228942"/>
                  </a:lnTo>
                  <a:lnTo>
                    <a:pt x="3289706" y="223266"/>
                  </a:lnTo>
                  <a:lnTo>
                    <a:pt x="3293618" y="220218"/>
                  </a:lnTo>
                  <a:lnTo>
                    <a:pt x="3298621" y="216319"/>
                  </a:lnTo>
                  <a:lnTo>
                    <a:pt x="3305022" y="208394"/>
                  </a:lnTo>
                  <a:lnTo>
                    <a:pt x="3308858" y="199504"/>
                  </a:lnTo>
                  <a:lnTo>
                    <a:pt x="3310153" y="189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907395" cy="7775575"/>
            <a:chOff x="0" y="0"/>
            <a:chExt cx="10907395" cy="7775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7268" cy="777544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1919" y="6434327"/>
              <a:ext cx="2452116" cy="5425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554" y="1825878"/>
              <a:ext cx="787755" cy="19672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0385" y="1825878"/>
              <a:ext cx="1997455" cy="1964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3251" y="1825878"/>
              <a:ext cx="776732" cy="19672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8153" y="1825878"/>
              <a:ext cx="386461" cy="19138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9610" y="1825878"/>
              <a:ext cx="366267" cy="19138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011" y="2196845"/>
              <a:ext cx="4900015" cy="95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907395" cy="7775575"/>
            <a:chOff x="0" y="0"/>
            <a:chExt cx="10907395" cy="7775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7268" cy="777544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1919" y="6434327"/>
              <a:ext cx="2452116" cy="5425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554" y="1825878"/>
              <a:ext cx="787755" cy="19672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0385" y="1825878"/>
              <a:ext cx="1997455" cy="1964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3251" y="1825878"/>
              <a:ext cx="776732" cy="19672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8153" y="1825878"/>
              <a:ext cx="386461" cy="19138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9610" y="1825878"/>
              <a:ext cx="366267" cy="19138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9326" y="2221737"/>
              <a:ext cx="1725664" cy="982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74385" y="7245857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 h="0">
                <a:moveTo>
                  <a:pt x="0" y="0"/>
                </a:moveTo>
                <a:lnTo>
                  <a:pt x="159385" y="0"/>
                </a:lnTo>
              </a:path>
            </a:pathLst>
          </a:custGeom>
          <a:ln w="22860">
            <a:solidFill>
              <a:srgbClr val="ED760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698735" y="7242485"/>
            <a:ext cx="332740" cy="259079"/>
            <a:chOff x="9698735" y="7242485"/>
            <a:chExt cx="332740" cy="259079"/>
          </a:xfrm>
        </p:grpSpPr>
        <p:sp>
          <p:nvSpPr>
            <p:cNvPr id="4" name="object 4" descr=""/>
            <p:cNvSpPr/>
            <p:nvPr/>
          </p:nvSpPr>
          <p:spPr>
            <a:xfrm>
              <a:off x="9698723" y="7271295"/>
              <a:ext cx="304165" cy="230504"/>
            </a:xfrm>
            <a:custGeom>
              <a:avLst/>
              <a:gdLst/>
              <a:ahLst/>
              <a:cxnLst/>
              <a:rect l="l" t="t" r="r" b="b"/>
              <a:pathLst>
                <a:path w="304165" h="230504">
                  <a:moveTo>
                    <a:pt x="78879" y="195999"/>
                  </a:moveTo>
                  <a:lnTo>
                    <a:pt x="49085" y="161086"/>
                  </a:lnTo>
                  <a:lnTo>
                    <a:pt x="39446" y="156718"/>
                  </a:lnTo>
                  <a:lnTo>
                    <a:pt x="31991" y="153225"/>
                  </a:lnTo>
                  <a:lnTo>
                    <a:pt x="31991" y="140995"/>
                  </a:lnTo>
                  <a:lnTo>
                    <a:pt x="36372" y="137071"/>
                  </a:lnTo>
                  <a:lnTo>
                    <a:pt x="48209" y="137071"/>
                  </a:lnTo>
                  <a:lnTo>
                    <a:pt x="50406" y="137502"/>
                  </a:lnTo>
                  <a:lnTo>
                    <a:pt x="53467" y="137947"/>
                  </a:lnTo>
                  <a:lnTo>
                    <a:pt x="72745" y="122224"/>
                  </a:lnTo>
                  <a:lnTo>
                    <a:pt x="70078" y="121094"/>
                  </a:lnTo>
                  <a:lnTo>
                    <a:pt x="63881" y="119011"/>
                  </a:lnTo>
                  <a:lnTo>
                    <a:pt x="54876" y="117017"/>
                  </a:lnTo>
                  <a:lnTo>
                    <a:pt x="43827" y="116116"/>
                  </a:lnTo>
                  <a:lnTo>
                    <a:pt x="27076" y="118910"/>
                  </a:lnTo>
                  <a:lnTo>
                    <a:pt x="15011" y="126326"/>
                  </a:lnTo>
                  <a:lnTo>
                    <a:pt x="7721" y="136931"/>
                  </a:lnTo>
                  <a:lnTo>
                    <a:pt x="5270" y="149288"/>
                  </a:lnTo>
                  <a:lnTo>
                    <a:pt x="5270" y="157594"/>
                  </a:lnTo>
                  <a:lnTo>
                    <a:pt x="39509" y="185978"/>
                  </a:lnTo>
                  <a:lnTo>
                    <a:pt x="45796" y="189560"/>
                  </a:lnTo>
                  <a:lnTo>
                    <a:pt x="50114" y="193649"/>
                  </a:lnTo>
                  <a:lnTo>
                    <a:pt x="51714" y="198628"/>
                  </a:lnTo>
                  <a:lnTo>
                    <a:pt x="51714" y="205168"/>
                  </a:lnTo>
                  <a:lnTo>
                    <a:pt x="45148" y="209105"/>
                  </a:lnTo>
                  <a:lnTo>
                    <a:pt x="35496" y="209105"/>
                  </a:lnTo>
                  <a:lnTo>
                    <a:pt x="26428" y="208000"/>
                  </a:lnTo>
                  <a:lnTo>
                    <a:pt x="18745" y="205498"/>
                  </a:lnTo>
                  <a:lnTo>
                    <a:pt x="13195" y="202844"/>
                  </a:lnTo>
                  <a:lnTo>
                    <a:pt x="10528" y="201244"/>
                  </a:lnTo>
                  <a:lnTo>
                    <a:pt x="0" y="220446"/>
                  </a:lnTo>
                  <a:lnTo>
                    <a:pt x="3479" y="222504"/>
                  </a:lnTo>
                  <a:lnTo>
                    <a:pt x="11074" y="225742"/>
                  </a:lnTo>
                  <a:lnTo>
                    <a:pt x="22440" y="228739"/>
                  </a:lnTo>
                  <a:lnTo>
                    <a:pt x="37249" y="230047"/>
                  </a:lnTo>
                  <a:lnTo>
                    <a:pt x="53746" y="227622"/>
                  </a:lnTo>
                  <a:lnTo>
                    <a:pt x="66941" y="220726"/>
                  </a:lnTo>
                  <a:lnTo>
                    <a:pt x="75704" y="209981"/>
                  </a:lnTo>
                  <a:lnTo>
                    <a:pt x="75907" y="209105"/>
                  </a:lnTo>
                  <a:lnTo>
                    <a:pt x="78879" y="195999"/>
                  </a:lnTo>
                  <a:close/>
                </a:path>
                <a:path w="304165" h="230504">
                  <a:moveTo>
                    <a:pt x="186258" y="227876"/>
                  </a:moveTo>
                  <a:lnTo>
                    <a:pt x="149034" y="180721"/>
                  </a:lnTo>
                  <a:lnTo>
                    <a:pt x="141109" y="170688"/>
                  </a:lnTo>
                  <a:lnTo>
                    <a:pt x="146824" y="163703"/>
                  </a:lnTo>
                  <a:lnTo>
                    <a:pt x="183629" y="118745"/>
                  </a:lnTo>
                  <a:lnTo>
                    <a:pt x="153377" y="118745"/>
                  </a:lnTo>
                  <a:lnTo>
                    <a:pt x="119202" y="163703"/>
                  </a:lnTo>
                  <a:lnTo>
                    <a:pt x="118757" y="163703"/>
                  </a:lnTo>
                  <a:lnTo>
                    <a:pt x="118757" y="118745"/>
                  </a:lnTo>
                  <a:lnTo>
                    <a:pt x="93789" y="118745"/>
                  </a:lnTo>
                  <a:lnTo>
                    <a:pt x="93789" y="229184"/>
                  </a:lnTo>
                  <a:lnTo>
                    <a:pt x="95097" y="229184"/>
                  </a:lnTo>
                  <a:lnTo>
                    <a:pt x="103416" y="228142"/>
                  </a:lnTo>
                  <a:lnTo>
                    <a:pt x="111036" y="224485"/>
                  </a:lnTo>
                  <a:lnTo>
                    <a:pt x="116611" y="217398"/>
                  </a:lnTo>
                  <a:lnTo>
                    <a:pt x="118757" y="206044"/>
                  </a:lnTo>
                  <a:lnTo>
                    <a:pt x="118757" y="180721"/>
                  </a:lnTo>
                  <a:lnTo>
                    <a:pt x="119202" y="180721"/>
                  </a:lnTo>
                  <a:lnTo>
                    <a:pt x="154266" y="227876"/>
                  </a:lnTo>
                  <a:lnTo>
                    <a:pt x="186258" y="227876"/>
                  </a:lnTo>
                  <a:close/>
                </a:path>
                <a:path w="304165" h="230504">
                  <a:moveTo>
                    <a:pt x="221754" y="39293"/>
                  </a:moveTo>
                  <a:lnTo>
                    <a:pt x="213233" y="27571"/>
                  </a:lnTo>
                  <a:lnTo>
                    <a:pt x="204216" y="17195"/>
                  </a:lnTo>
                  <a:lnTo>
                    <a:pt x="194881" y="8039"/>
                  </a:lnTo>
                  <a:lnTo>
                    <a:pt x="185369" y="0"/>
                  </a:lnTo>
                  <a:lnTo>
                    <a:pt x="178066" y="2463"/>
                  </a:lnTo>
                  <a:lnTo>
                    <a:pt x="170967" y="7264"/>
                  </a:lnTo>
                  <a:lnTo>
                    <a:pt x="165595" y="14427"/>
                  </a:lnTo>
                  <a:lnTo>
                    <a:pt x="163461" y="24015"/>
                  </a:lnTo>
                  <a:lnTo>
                    <a:pt x="165112" y="32829"/>
                  </a:lnTo>
                  <a:lnTo>
                    <a:pt x="168719" y="41148"/>
                  </a:lnTo>
                  <a:lnTo>
                    <a:pt x="172339" y="50292"/>
                  </a:lnTo>
                  <a:lnTo>
                    <a:pt x="173977" y="61556"/>
                  </a:lnTo>
                  <a:lnTo>
                    <a:pt x="172770" y="70243"/>
                  </a:lnTo>
                  <a:lnTo>
                    <a:pt x="169545" y="77368"/>
                  </a:lnTo>
                  <a:lnTo>
                    <a:pt x="164922" y="83032"/>
                  </a:lnTo>
                  <a:lnTo>
                    <a:pt x="159512" y="87312"/>
                  </a:lnTo>
                  <a:lnTo>
                    <a:pt x="162598" y="86868"/>
                  </a:lnTo>
                  <a:lnTo>
                    <a:pt x="177038" y="86868"/>
                  </a:lnTo>
                  <a:lnTo>
                    <a:pt x="181864" y="87312"/>
                  </a:lnTo>
                  <a:lnTo>
                    <a:pt x="182308" y="87744"/>
                  </a:lnTo>
                  <a:lnTo>
                    <a:pt x="221754" y="39293"/>
                  </a:lnTo>
                  <a:close/>
                </a:path>
                <a:path w="304165" h="230504">
                  <a:moveTo>
                    <a:pt x="303682" y="65049"/>
                  </a:moveTo>
                  <a:lnTo>
                    <a:pt x="287616" y="56045"/>
                  </a:lnTo>
                  <a:lnTo>
                    <a:pt x="268465" y="48069"/>
                  </a:lnTo>
                  <a:lnTo>
                    <a:pt x="246443" y="42151"/>
                  </a:lnTo>
                  <a:lnTo>
                    <a:pt x="221754" y="39293"/>
                  </a:lnTo>
                  <a:lnTo>
                    <a:pt x="204241" y="87845"/>
                  </a:lnTo>
                  <a:lnTo>
                    <a:pt x="200710" y="97790"/>
                  </a:lnTo>
                  <a:lnTo>
                    <a:pt x="200710" y="98221"/>
                  </a:lnTo>
                  <a:lnTo>
                    <a:pt x="203784" y="101714"/>
                  </a:lnTo>
                  <a:lnTo>
                    <a:pt x="207721" y="108254"/>
                  </a:lnTo>
                  <a:lnTo>
                    <a:pt x="213423" y="117424"/>
                  </a:lnTo>
                  <a:lnTo>
                    <a:pt x="218681" y="130962"/>
                  </a:lnTo>
                  <a:lnTo>
                    <a:pt x="221538" y="124307"/>
                  </a:lnTo>
                  <a:lnTo>
                    <a:pt x="223164" y="116395"/>
                  </a:lnTo>
                  <a:lnTo>
                    <a:pt x="223977" y="107569"/>
                  </a:lnTo>
                  <a:lnTo>
                    <a:pt x="224370" y="98221"/>
                  </a:lnTo>
                  <a:lnTo>
                    <a:pt x="225285" y="90220"/>
                  </a:lnTo>
                  <a:lnTo>
                    <a:pt x="228041" y="83705"/>
                  </a:lnTo>
                  <a:lnTo>
                    <a:pt x="233680" y="79311"/>
                  </a:lnTo>
                  <a:lnTo>
                    <a:pt x="243217" y="77698"/>
                  </a:lnTo>
                  <a:lnTo>
                    <a:pt x="246722" y="77698"/>
                  </a:lnTo>
                  <a:lnTo>
                    <a:pt x="249796" y="78143"/>
                  </a:lnTo>
                  <a:lnTo>
                    <a:pt x="255930" y="78143"/>
                  </a:lnTo>
                  <a:lnTo>
                    <a:pt x="271830" y="76835"/>
                  </a:lnTo>
                  <a:lnTo>
                    <a:pt x="284899" y="73558"/>
                  </a:lnTo>
                  <a:lnTo>
                    <a:pt x="295427" y="69303"/>
                  </a:lnTo>
                  <a:lnTo>
                    <a:pt x="303682" y="65049"/>
                  </a:lnTo>
                  <a:close/>
                </a:path>
              </a:pathLst>
            </a:custGeom>
            <a:solidFill>
              <a:srgbClr val="E00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817925" y="7242492"/>
              <a:ext cx="213360" cy="170815"/>
            </a:xfrm>
            <a:custGeom>
              <a:avLst/>
              <a:gdLst/>
              <a:ahLst/>
              <a:cxnLst/>
              <a:rect l="l" t="t" r="r" b="b"/>
              <a:pathLst>
                <a:path w="213359" h="170815">
                  <a:moveTo>
                    <a:pt x="60477" y="24879"/>
                  </a:moveTo>
                  <a:lnTo>
                    <a:pt x="40652" y="13081"/>
                  </a:lnTo>
                  <a:lnTo>
                    <a:pt x="23228" y="5397"/>
                  </a:lnTo>
                  <a:lnTo>
                    <a:pt x="10071" y="1244"/>
                  </a:lnTo>
                  <a:lnTo>
                    <a:pt x="3073" y="0"/>
                  </a:lnTo>
                  <a:lnTo>
                    <a:pt x="1308" y="0"/>
                  </a:lnTo>
                  <a:lnTo>
                    <a:pt x="0" y="1308"/>
                  </a:lnTo>
                  <a:lnTo>
                    <a:pt x="0" y="4356"/>
                  </a:lnTo>
                  <a:lnTo>
                    <a:pt x="431" y="8293"/>
                  </a:lnTo>
                  <a:lnTo>
                    <a:pt x="431" y="10033"/>
                  </a:lnTo>
                  <a:lnTo>
                    <a:pt x="2959" y="32258"/>
                  </a:lnTo>
                  <a:lnTo>
                    <a:pt x="10477" y="100952"/>
                  </a:lnTo>
                  <a:lnTo>
                    <a:pt x="12268" y="116547"/>
                  </a:lnTo>
                  <a:lnTo>
                    <a:pt x="12712" y="118732"/>
                  </a:lnTo>
                  <a:lnTo>
                    <a:pt x="13589" y="120040"/>
                  </a:lnTo>
                  <a:lnTo>
                    <a:pt x="15341" y="120040"/>
                  </a:lnTo>
                  <a:lnTo>
                    <a:pt x="23253" y="118770"/>
                  </a:lnTo>
                  <a:lnTo>
                    <a:pt x="34671" y="114147"/>
                  </a:lnTo>
                  <a:lnTo>
                    <a:pt x="44856" y="104940"/>
                  </a:lnTo>
                  <a:lnTo>
                    <a:pt x="49085" y="89916"/>
                  </a:lnTo>
                  <a:lnTo>
                    <a:pt x="47434" y="79806"/>
                  </a:lnTo>
                  <a:lnTo>
                    <a:pt x="40208" y="62052"/>
                  </a:lnTo>
                  <a:lnTo>
                    <a:pt x="38569" y="51943"/>
                  </a:lnTo>
                  <a:lnTo>
                    <a:pt x="40881" y="41021"/>
                  </a:lnTo>
                  <a:lnTo>
                    <a:pt x="46558" y="33007"/>
                  </a:lnTo>
                  <a:lnTo>
                    <a:pt x="53721" y="27698"/>
                  </a:lnTo>
                  <a:lnTo>
                    <a:pt x="60477" y="24879"/>
                  </a:lnTo>
                  <a:close/>
                </a:path>
                <a:path w="213359" h="170815">
                  <a:moveTo>
                    <a:pt x="212966" y="117856"/>
                  </a:moveTo>
                  <a:lnTo>
                    <a:pt x="212547" y="117424"/>
                  </a:lnTo>
                  <a:lnTo>
                    <a:pt x="210083" y="114655"/>
                  </a:lnTo>
                  <a:lnTo>
                    <a:pt x="205359" y="109994"/>
                  </a:lnTo>
                  <a:lnTo>
                    <a:pt x="198424" y="104038"/>
                  </a:lnTo>
                  <a:lnTo>
                    <a:pt x="189306" y="97332"/>
                  </a:lnTo>
                  <a:lnTo>
                    <a:pt x="180238" y="102057"/>
                  </a:lnTo>
                  <a:lnTo>
                    <a:pt x="168706" y="106895"/>
                  </a:lnTo>
                  <a:lnTo>
                    <a:pt x="154559" y="110667"/>
                  </a:lnTo>
                  <a:lnTo>
                    <a:pt x="137604" y="112191"/>
                  </a:lnTo>
                  <a:lnTo>
                    <a:pt x="131457" y="112191"/>
                  </a:lnTo>
                  <a:lnTo>
                    <a:pt x="130149" y="111747"/>
                  </a:lnTo>
                  <a:lnTo>
                    <a:pt x="113931" y="111747"/>
                  </a:lnTo>
                  <a:lnTo>
                    <a:pt x="110871" y="116979"/>
                  </a:lnTo>
                  <a:lnTo>
                    <a:pt x="110426" y="127457"/>
                  </a:lnTo>
                  <a:lnTo>
                    <a:pt x="110426" y="135318"/>
                  </a:lnTo>
                  <a:lnTo>
                    <a:pt x="109855" y="142798"/>
                  </a:lnTo>
                  <a:lnTo>
                    <a:pt x="108508" y="150977"/>
                  </a:lnTo>
                  <a:lnTo>
                    <a:pt x="105930" y="159080"/>
                  </a:lnTo>
                  <a:lnTo>
                    <a:pt x="101663" y="166306"/>
                  </a:lnTo>
                  <a:lnTo>
                    <a:pt x="102108" y="167182"/>
                  </a:lnTo>
                  <a:lnTo>
                    <a:pt x="102552" y="168490"/>
                  </a:lnTo>
                  <a:lnTo>
                    <a:pt x="102984" y="168935"/>
                  </a:lnTo>
                  <a:lnTo>
                    <a:pt x="103416" y="170243"/>
                  </a:lnTo>
                  <a:lnTo>
                    <a:pt x="104292" y="170675"/>
                  </a:lnTo>
                  <a:lnTo>
                    <a:pt x="106057" y="170675"/>
                  </a:lnTo>
                  <a:lnTo>
                    <a:pt x="106489" y="170243"/>
                  </a:lnTo>
                  <a:lnTo>
                    <a:pt x="107365" y="169799"/>
                  </a:lnTo>
                  <a:lnTo>
                    <a:pt x="121767" y="163207"/>
                  </a:lnTo>
                  <a:lnTo>
                    <a:pt x="204647" y="124841"/>
                  </a:lnTo>
                  <a:lnTo>
                    <a:pt x="206832" y="123964"/>
                  </a:lnTo>
                  <a:lnTo>
                    <a:pt x="209905" y="122656"/>
                  </a:lnTo>
                  <a:lnTo>
                    <a:pt x="212547" y="120916"/>
                  </a:lnTo>
                  <a:lnTo>
                    <a:pt x="212966" y="120040"/>
                  </a:lnTo>
                  <a:lnTo>
                    <a:pt x="212966" y="117856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9970859" y="7412290"/>
            <a:ext cx="281940" cy="87630"/>
          </a:xfrm>
          <a:custGeom>
            <a:avLst/>
            <a:gdLst/>
            <a:ahLst/>
            <a:cxnLst/>
            <a:rect l="l" t="t" r="r" b="b"/>
            <a:pathLst>
              <a:path w="281940" h="87629">
                <a:moveTo>
                  <a:pt x="60921" y="28816"/>
                </a:moveTo>
                <a:lnTo>
                  <a:pt x="45440" y="9613"/>
                </a:lnTo>
                <a:lnTo>
                  <a:pt x="37693" y="0"/>
                </a:lnTo>
                <a:lnTo>
                  <a:pt x="26733" y="0"/>
                </a:lnTo>
                <a:lnTo>
                  <a:pt x="24980" y="876"/>
                </a:lnTo>
                <a:lnTo>
                  <a:pt x="23672" y="2184"/>
                </a:lnTo>
                <a:lnTo>
                  <a:pt x="2197" y="28816"/>
                </a:lnTo>
                <a:lnTo>
                  <a:pt x="16217" y="28816"/>
                </a:lnTo>
                <a:lnTo>
                  <a:pt x="31546" y="9613"/>
                </a:lnTo>
                <a:lnTo>
                  <a:pt x="46012" y="27076"/>
                </a:lnTo>
                <a:lnTo>
                  <a:pt x="46888" y="27940"/>
                </a:lnTo>
                <a:lnTo>
                  <a:pt x="48209" y="28816"/>
                </a:lnTo>
                <a:lnTo>
                  <a:pt x="60921" y="28816"/>
                </a:lnTo>
                <a:close/>
              </a:path>
              <a:path w="281940" h="87629">
                <a:moveTo>
                  <a:pt x="63119" y="33185"/>
                </a:moveTo>
                <a:lnTo>
                  <a:pt x="0" y="33185"/>
                </a:lnTo>
                <a:lnTo>
                  <a:pt x="0" y="41910"/>
                </a:lnTo>
                <a:lnTo>
                  <a:pt x="24536" y="41910"/>
                </a:lnTo>
                <a:lnTo>
                  <a:pt x="24536" y="48463"/>
                </a:lnTo>
                <a:lnTo>
                  <a:pt x="39001" y="48463"/>
                </a:lnTo>
                <a:lnTo>
                  <a:pt x="39001" y="41910"/>
                </a:lnTo>
                <a:lnTo>
                  <a:pt x="63119" y="41910"/>
                </a:lnTo>
                <a:lnTo>
                  <a:pt x="63119" y="33185"/>
                </a:lnTo>
                <a:close/>
              </a:path>
              <a:path w="281940" h="87629">
                <a:moveTo>
                  <a:pt x="81953" y="0"/>
                </a:moveTo>
                <a:lnTo>
                  <a:pt x="68808" y="0"/>
                </a:lnTo>
                <a:lnTo>
                  <a:pt x="68808" y="49326"/>
                </a:lnTo>
                <a:lnTo>
                  <a:pt x="81953" y="49326"/>
                </a:lnTo>
                <a:lnTo>
                  <a:pt x="81953" y="0"/>
                </a:lnTo>
                <a:close/>
              </a:path>
              <a:path w="281940" h="87629">
                <a:moveTo>
                  <a:pt x="84594" y="78574"/>
                </a:moveTo>
                <a:lnTo>
                  <a:pt x="26733" y="78574"/>
                </a:lnTo>
                <a:lnTo>
                  <a:pt x="26733" y="74218"/>
                </a:lnTo>
                <a:lnTo>
                  <a:pt x="82384" y="74218"/>
                </a:lnTo>
                <a:lnTo>
                  <a:pt x="82384" y="55880"/>
                </a:lnTo>
                <a:lnTo>
                  <a:pt x="78003" y="51955"/>
                </a:lnTo>
                <a:lnTo>
                  <a:pt x="13157" y="51955"/>
                </a:lnTo>
                <a:lnTo>
                  <a:pt x="13157" y="60680"/>
                </a:lnTo>
                <a:lnTo>
                  <a:pt x="68808" y="60680"/>
                </a:lnTo>
                <a:lnTo>
                  <a:pt x="68808" y="65049"/>
                </a:lnTo>
                <a:lnTo>
                  <a:pt x="13157" y="65049"/>
                </a:lnTo>
                <a:lnTo>
                  <a:pt x="13157" y="82943"/>
                </a:lnTo>
                <a:lnTo>
                  <a:pt x="17106" y="87312"/>
                </a:lnTo>
                <a:lnTo>
                  <a:pt x="84594" y="87312"/>
                </a:lnTo>
                <a:lnTo>
                  <a:pt x="84594" y="78574"/>
                </a:lnTo>
                <a:close/>
              </a:path>
              <a:path w="281940" h="87629">
                <a:moveTo>
                  <a:pt x="155587" y="51079"/>
                </a:moveTo>
                <a:lnTo>
                  <a:pt x="112191" y="51079"/>
                </a:lnTo>
                <a:lnTo>
                  <a:pt x="112191" y="8737"/>
                </a:lnTo>
                <a:lnTo>
                  <a:pt x="153822" y="8737"/>
                </a:lnTo>
                <a:lnTo>
                  <a:pt x="153822" y="0"/>
                </a:lnTo>
                <a:lnTo>
                  <a:pt x="102984" y="0"/>
                </a:lnTo>
                <a:lnTo>
                  <a:pt x="99034" y="3937"/>
                </a:lnTo>
                <a:lnTo>
                  <a:pt x="99034" y="56311"/>
                </a:lnTo>
                <a:lnTo>
                  <a:pt x="102984" y="60248"/>
                </a:lnTo>
                <a:lnTo>
                  <a:pt x="155587" y="60248"/>
                </a:lnTo>
                <a:lnTo>
                  <a:pt x="155587" y="51079"/>
                </a:lnTo>
                <a:close/>
              </a:path>
              <a:path w="281940" h="87629">
                <a:moveTo>
                  <a:pt x="177038" y="0"/>
                </a:moveTo>
                <a:lnTo>
                  <a:pt x="163893" y="0"/>
                </a:lnTo>
                <a:lnTo>
                  <a:pt x="163893" y="22707"/>
                </a:lnTo>
                <a:lnTo>
                  <a:pt x="132791" y="22707"/>
                </a:lnTo>
                <a:lnTo>
                  <a:pt x="132791" y="31877"/>
                </a:lnTo>
                <a:lnTo>
                  <a:pt x="163893" y="31877"/>
                </a:lnTo>
                <a:lnTo>
                  <a:pt x="163893" y="87312"/>
                </a:lnTo>
                <a:lnTo>
                  <a:pt x="173113" y="87312"/>
                </a:lnTo>
                <a:lnTo>
                  <a:pt x="177038" y="82943"/>
                </a:lnTo>
                <a:lnTo>
                  <a:pt x="177038" y="0"/>
                </a:lnTo>
                <a:close/>
              </a:path>
              <a:path w="281940" h="87629">
                <a:moveTo>
                  <a:pt x="278282" y="45402"/>
                </a:moveTo>
                <a:lnTo>
                  <a:pt x="253301" y="11353"/>
                </a:lnTo>
                <a:lnTo>
                  <a:pt x="244970" y="0"/>
                </a:lnTo>
                <a:lnTo>
                  <a:pt x="232702" y="0"/>
                </a:lnTo>
                <a:lnTo>
                  <a:pt x="229628" y="1320"/>
                </a:lnTo>
                <a:lnTo>
                  <a:pt x="227876" y="3492"/>
                </a:lnTo>
                <a:lnTo>
                  <a:pt x="197650" y="45402"/>
                </a:lnTo>
                <a:lnTo>
                  <a:pt x="213423" y="45402"/>
                </a:lnTo>
                <a:lnTo>
                  <a:pt x="237959" y="11353"/>
                </a:lnTo>
                <a:lnTo>
                  <a:pt x="259867" y="41478"/>
                </a:lnTo>
                <a:lnTo>
                  <a:pt x="261620" y="44094"/>
                </a:lnTo>
                <a:lnTo>
                  <a:pt x="264680" y="45402"/>
                </a:lnTo>
                <a:lnTo>
                  <a:pt x="278282" y="45402"/>
                </a:lnTo>
                <a:close/>
              </a:path>
              <a:path w="281940" h="87629">
                <a:moveTo>
                  <a:pt x="281774" y="67233"/>
                </a:moveTo>
                <a:lnTo>
                  <a:pt x="193700" y="67233"/>
                </a:lnTo>
                <a:lnTo>
                  <a:pt x="193700" y="76835"/>
                </a:lnTo>
                <a:lnTo>
                  <a:pt x="281774" y="76835"/>
                </a:lnTo>
                <a:lnTo>
                  <a:pt x="281774" y="67233"/>
                </a:lnTo>
                <a:close/>
              </a:path>
            </a:pathLst>
          </a:custGeom>
          <a:solidFill>
            <a:srgbClr val="ED76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62940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4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ED76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763524" y="507491"/>
            <a:ext cx="154305" cy="55244"/>
          </a:xfrm>
          <a:custGeom>
            <a:avLst/>
            <a:gdLst/>
            <a:ahLst/>
            <a:cxnLst/>
            <a:rect l="l" t="t" r="r" b="b"/>
            <a:pathLst>
              <a:path w="154305" h="55245">
                <a:moveTo>
                  <a:pt x="54864" y="27432"/>
                </a:moveTo>
                <a:lnTo>
                  <a:pt x="52705" y="16776"/>
                </a:lnTo>
                <a:lnTo>
                  <a:pt x="46824" y="8051"/>
                </a:lnTo>
                <a:lnTo>
                  <a:pt x="38100" y="2171"/>
                </a:lnTo>
                <a:lnTo>
                  <a:pt x="27432" y="0"/>
                </a:lnTo>
                <a:lnTo>
                  <a:pt x="16751" y="2171"/>
                </a:lnTo>
                <a:lnTo>
                  <a:pt x="8026" y="8051"/>
                </a:lnTo>
                <a:lnTo>
                  <a:pt x="2146" y="16776"/>
                </a:lnTo>
                <a:lnTo>
                  <a:pt x="0" y="27432"/>
                </a:lnTo>
                <a:lnTo>
                  <a:pt x="2146" y="38100"/>
                </a:lnTo>
                <a:lnTo>
                  <a:pt x="8026" y="46824"/>
                </a:lnTo>
                <a:lnTo>
                  <a:pt x="16751" y="52705"/>
                </a:lnTo>
                <a:lnTo>
                  <a:pt x="27432" y="54864"/>
                </a:lnTo>
                <a:lnTo>
                  <a:pt x="38100" y="52705"/>
                </a:lnTo>
                <a:lnTo>
                  <a:pt x="46824" y="46824"/>
                </a:lnTo>
                <a:lnTo>
                  <a:pt x="52705" y="38100"/>
                </a:lnTo>
                <a:lnTo>
                  <a:pt x="54864" y="27432"/>
                </a:lnTo>
                <a:close/>
              </a:path>
              <a:path w="154305" h="55245">
                <a:moveTo>
                  <a:pt x="153924" y="27432"/>
                </a:moveTo>
                <a:lnTo>
                  <a:pt x="151765" y="16776"/>
                </a:lnTo>
                <a:lnTo>
                  <a:pt x="145884" y="8051"/>
                </a:lnTo>
                <a:lnTo>
                  <a:pt x="137160" y="2171"/>
                </a:lnTo>
                <a:lnTo>
                  <a:pt x="126492" y="0"/>
                </a:lnTo>
                <a:lnTo>
                  <a:pt x="115811" y="2171"/>
                </a:lnTo>
                <a:lnTo>
                  <a:pt x="107086" y="8051"/>
                </a:lnTo>
                <a:lnTo>
                  <a:pt x="101206" y="16776"/>
                </a:lnTo>
                <a:lnTo>
                  <a:pt x="99060" y="27432"/>
                </a:lnTo>
                <a:lnTo>
                  <a:pt x="101206" y="38100"/>
                </a:lnTo>
                <a:lnTo>
                  <a:pt x="107086" y="46824"/>
                </a:lnTo>
                <a:lnTo>
                  <a:pt x="115811" y="52705"/>
                </a:lnTo>
                <a:lnTo>
                  <a:pt x="126492" y="54864"/>
                </a:lnTo>
                <a:lnTo>
                  <a:pt x="137160" y="52705"/>
                </a:lnTo>
                <a:lnTo>
                  <a:pt x="145884" y="46824"/>
                </a:lnTo>
                <a:lnTo>
                  <a:pt x="151765" y="38100"/>
                </a:lnTo>
                <a:lnTo>
                  <a:pt x="153924" y="27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46887" y="684402"/>
            <a:ext cx="9685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72320" algn="l"/>
              </a:tabLst>
            </a:pPr>
            <a:r>
              <a:rPr dirty="0" spc="-90"/>
              <a:t>1.1.1</a:t>
            </a:r>
            <a:r>
              <a:rPr dirty="0"/>
              <a:t> 배경 및 목적</a:t>
            </a:r>
            <a:r>
              <a:rPr dirty="0" spc="185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302258" y="439928"/>
            <a:ext cx="16167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1.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개요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 1.1</a:t>
            </a:r>
            <a:r>
              <a:rPr dirty="0" sz="1050" spc="-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배경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및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목적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25600"/>
            <a:ext cx="789724" cy="190881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1548383" y="1132077"/>
            <a:ext cx="380365" cy="177800"/>
            <a:chOff x="1548383" y="1132077"/>
            <a:chExt cx="380365" cy="177800"/>
          </a:xfrm>
        </p:grpSpPr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2063" y="1252727"/>
              <a:ext cx="120396" cy="5715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1075" y="1222882"/>
              <a:ext cx="177165" cy="1333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8383" y="1143507"/>
              <a:ext cx="177165" cy="1428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952" y="1132077"/>
              <a:ext cx="119126" cy="64770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20440" y="1125600"/>
            <a:ext cx="2001393" cy="190881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9332" y="1125600"/>
            <a:ext cx="1396492" cy="190881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34482" y="1125600"/>
            <a:ext cx="368934" cy="190881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01841" y="1125600"/>
            <a:ext cx="159004" cy="190881"/>
          </a:xfrm>
          <a:prstGeom prst="rect">
            <a:avLst/>
          </a:prstGeom>
        </p:spPr>
      </p:pic>
      <p:grpSp>
        <p:nvGrpSpPr>
          <p:cNvPr id="24" name="object 24" descr=""/>
          <p:cNvGrpSpPr/>
          <p:nvPr/>
        </p:nvGrpSpPr>
        <p:grpSpPr>
          <a:xfrm>
            <a:off x="6405626" y="1125600"/>
            <a:ext cx="1044575" cy="191135"/>
            <a:chOff x="6405626" y="1125600"/>
            <a:chExt cx="1044575" cy="191135"/>
          </a:xfrm>
        </p:grpSpPr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05626" y="1134617"/>
              <a:ext cx="49784" cy="14096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78524" y="1125600"/>
              <a:ext cx="971423" cy="190881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67803" y="1125600"/>
            <a:ext cx="762000" cy="190881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64042" y="1125727"/>
            <a:ext cx="364871" cy="190754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8929116" y="1125600"/>
            <a:ext cx="449580" cy="191135"/>
            <a:chOff x="8929116" y="1125600"/>
            <a:chExt cx="449580" cy="191135"/>
          </a:xfrm>
        </p:grpSpPr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29116" y="1125600"/>
              <a:ext cx="379475" cy="19088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28912" y="1175257"/>
              <a:ext cx="49784" cy="139700"/>
            </a:xfrm>
            <a:prstGeom prst="rect">
              <a:avLst/>
            </a:prstGeom>
          </p:spPr>
        </p:pic>
      </p:grpSp>
      <p:pic>
        <p:nvPicPr>
          <p:cNvPr id="32" name="object 3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442577" y="1125600"/>
            <a:ext cx="155448" cy="190881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09784" y="1125600"/>
            <a:ext cx="380619" cy="190881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6508" y="1393824"/>
            <a:ext cx="357670" cy="190881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42961" y="1393824"/>
            <a:ext cx="976287" cy="191135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232405" y="1393824"/>
            <a:ext cx="568706" cy="190119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923539" y="1393824"/>
            <a:ext cx="164592" cy="190881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185160" y="1393824"/>
            <a:ext cx="994410" cy="191135"/>
          </a:xfrm>
          <a:prstGeom prst="rect">
            <a:avLst/>
          </a:prstGeom>
        </p:spPr>
      </p:pic>
      <p:grpSp>
        <p:nvGrpSpPr>
          <p:cNvPr id="39" name="object 39" descr=""/>
          <p:cNvGrpSpPr/>
          <p:nvPr/>
        </p:nvGrpSpPr>
        <p:grpSpPr>
          <a:xfrm>
            <a:off x="4273296" y="1393951"/>
            <a:ext cx="582930" cy="189230"/>
            <a:chOff x="4273296" y="1393951"/>
            <a:chExt cx="582930" cy="189230"/>
          </a:xfrm>
        </p:grpSpPr>
        <p:pic>
          <p:nvPicPr>
            <p:cNvPr id="40" name="object 4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73296" y="1393951"/>
              <a:ext cx="379856" cy="16713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06874" y="1511807"/>
              <a:ext cx="124713" cy="7112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78680" y="1483359"/>
              <a:ext cx="177165" cy="12573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07382" y="1397507"/>
              <a:ext cx="123825" cy="69850"/>
            </a:xfrm>
            <a:prstGeom prst="rect">
              <a:avLst/>
            </a:prstGeom>
          </p:spPr>
        </p:pic>
      </p:grpSp>
      <p:pic>
        <p:nvPicPr>
          <p:cNvPr id="44" name="object 44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956047" y="1393824"/>
            <a:ext cx="379475" cy="190881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30646" y="1393824"/>
            <a:ext cx="364998" cy="190881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910071" y="1393824"/>
            <a:ext cx="582549" cy="190881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591300" y="1393824"/>
            <a:ext cx="366902" cy="190881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068311" y="1393824"/>
            <a:ext cx="2001393" cy="190881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178163" y="1393824"/>
            <a:ext cx="373125" cy="190881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62444" y="1659381"/>
            <a:ext cx="590156" cy="193548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647935" y="1393824"/>
            <a:ext cx="167386" cy="184531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345691" y="1662048"/>
            <a:ext cx="987933" cy="190881"/>
          </a:xfrm>
          <a:prstGeom prst="rect">
            <a:avLst/>
          </a:prstGeom>
        </p:spPr>
      </p:pic>
      <p:grpSp>
        <p:nvGrpSpPr>
          <p:cNvPr id="53" name="object 53" descr=""/>
          <p:cNvGrpSpPr/>
          <p:nvPr/>
        </p:nvGrpSpPr>
        <p:grpSpPr>
          <a:xfrm>
            <a:off x="2431414" y="1659127"/>
            <a:ext cx="991869" cy="194310"/>
            <a:chOff x="2431414" y="1659127"/>
            <a:chExt cx="991869" cy="194310"/>
          </a:xfrm>
        </p:grpSpPr>
        <p:pic>
          <p:nvPicPr>
            <p:cNvPr id="54" name="object 5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31414" y="1659127"/>
              <a:ext cx="380746" cy="19380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839719" y="1662048"/>
              <a:ext cx="583565" cy="190881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3521836" y="1662048"/>
            <a:ext cx="424180" cy="191135"/>
            <a:chOff x="3521836" y="1662048"/>
            <a:chExt cx="424180" cy="191135"/>
          </a:xfrm>
        </p:grpSpPr>
        <p:pic>
          <p:nvPicPr>
            <p:cNvPr id="57" name="object 5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21836" y="1662048"/>
              <a:ext cx="383413" cy="190881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24299" y="1815337"/>
              <a:ext cx="21716" cy="22098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659891" y="2052827"/>
            <a:ext cx="1103630" cy="544195"/>
            <a:chOff x="659891" y="2052827"/>
            <a:chExt cx="1103630" cy="544195"/>
          </a:xfrm>
        </p:grpSpPr>
        <p:sp>
          <p:nvSpPr>
            <p:cNvPr id="60" name="object 60" descr=""/>
            <p:cNvSpPr/>
            <p:nvPr/>
          </p:nvSpPr>
          <p:spPr>
            <a:xfrm>
              <a:off x="659891" y="2052827"/>
              <a:ext cx="1103630" cy="544195"/>
            </a:xfrm>
            <a:custGeom>
              <a:avLst/>
              <a:gdLst/>
              <a:ahLst/>
              <a:cxnLst/>
              <a:rect l="l" t="t" r="r" b="b"/>
              <a:pathLst>
                <a:path w="1103630" h="544194">
                  <a:moveTo>
                    <a:pt x="1103376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103376" y="544068"/>
                  </a:lnTo>
                  <a:lnTo>
                    <a:pt x="110337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049680" y="2241168"/>
              <a:ext cx="332740" cy="168275"/>
            </a:xfrm>
            <a:custGeom>
              <a:avLst/>
              <a:gdLst/>
              <a:ahLst/>
              <a:cxnLst/>
              <a:rect l="l" t="t" r="r" b="b"/>
              <a:pathLst>
                <a:path w="332740" h="168275">
                  <a:moveTo>
                    <a:pt x="253847" y="100583"/>
                  </a:moveTo>
                  <a:lnTo>
                    <a:pt x="212699" y="109600"/>
                  </a:lnTo>
                  <a:lnTo>
                    <a:pt x="197904" y="133730"/>
                  </a:lnTo>
                  <a:lnTo>
                    <a:pt x="198818" y="140970"/>
                  </a:lnTo>
                  <a:lnTo>
                    <a:pt x="230155" y="164972"/>
                  </a:lnTo>
                  <a:lnTo>
                    <a:pt x="253847" y="167258"/>
                  </a:lnTo>
                  <a:lnTo>
                    <a:pt x="266442" y="166687"/>
                  </a:lnTo>
                  <a:lnTo>
                    <a:pt x="304901" y="149098"/>
                  </a:lnTo>
                  <a:lnTo>
                    <a:pt x="253847" y="149098"/>
                  </a:lnTo>
                  <a:lnTo>
                    <a:pt x="239272" y="148143"/>
                  </a:lnTo>
                  <a:lnTo>
                    <a:pt x="228876" y="145272"/>
                  </a:lnTo>
                  <a:lnTo>
                    <a:pt x="222647" y="140471"/>
                  </a:lnTo>
                  <a:lnTo>
                    <a:pt x="220573" y="133730"/>
                  </a:lnTo>
                  <a:lnTo>
                    <a:pt x="222647" y="127210"/>
                  </a:lnTo>
                  <a:lnTo>
                    <a:pt x="228876" y="122523"/>
                  </a:lnTo>
                  <a:lnTo>
                    <a:pt x="239272" y="119693"/>
                  </a:lnTo>
                  <a:lnTo>
                    <a:pt x="253847" y="118744"/>
                  </a:lnTo>
                  <a:lnTo>
                    <a:pt x="305019" y="118744"/>
                  </a:lnTo>
                  <a:lnTo>
                    <a:pt x="301549" y="114478"/>
                  </a:lnTo>
                  <a:lnTo>
                    <a:pt x="295122" y="109600"/>
                  </a:lnTo>
                  <a:lnTo>
                    <a:pt x="286976" y="105673"/>
                  </a:lnTo>
                  <a:lnTo>
                    <a:pt x="277390" y="102854"/>
                  </a:lnTo>
                  <a:lnTo>
                    <a:pt x="266351" y="101153"/>
                  </a:lnTo>
                  <a:lnTo>
                    <a:pt x="253847" y="100583"/>
                  </a:lnTo>
                  <a:close/>
                </a:path>
                <a:path w="332740" h="168275">
                  <a:moveTo>
                    <a:pt x="305019" y="118744"/>
                  </a:moveTo>
                  <a:lnTo>
                    <a:pt x="253847" y="118744"/>
                  </a:lnTo>
                  <a:lnTo>
                    <a:pt x="268516" y="119693"/>
                  </a:lnTo>
                  <a:lnTo>
                    <a:pt x="278993" y="122523"/>
                  </a:lnTo>
                  <a:lnTo>
                    <a:pt x="285280" y="127210"/>
                  </a:lnTo>
                  <a:lnTo>
                    <a:pt x="287375" y="133730"/>
                  </a:lnTo>
                  <a:lnTo>
                    <a:pt x="285280" y="140471"/>
                  </a:lnTo>
                  <a:lnTo>
                    <a:pt x="278993" y="145272"/>
                  </a:lnTo>
                  <a:lnTo>
                    <a:pt x="268516" y="148143"/>
                  </a:lnTo>
                  <a:lnTo>
                    <a:pt x="253847" y="149098"/>
                  </a:lnTo>
                  <a:lnTo>
                    <a:pt x="304901" y="149098"/>
                  </a:lnTo>
                  <a:lnTo>
                    <a:pt x="306219" y="147447"/>
                  </a:lnTo>
                  <a:lnTo>
                    <a:pt x="308947" y="140970"/>
                  </a:lnTo>
                  <a:lnTo>
                    <a:pt x="309854" y="133730"/>
                  </a:lnTo>
                  <a:lnTo>
                    <a:pt x="308927" y="126567"/>
                  </a:lnTo>
                  <a:lnTo>
                    <a:pt x="306155" y="120141"/>
                  </a:lnTo>
                  <a:lnTo>
                    <a:pt x="305019" y="118744"/>
                  </a:lnTo>
                  <a:close/>
                </a:path>
                <a:path w="332740" h="168275">
                  <a:moveTo>
                    <a:pt x="66166" y="14350"/>
                  </a:moveTo>
                  <a:lnTo>
                    <a:pt x="0" y="14350"/>
                  </a:lnTo>
                  <a:lnTo>
                    <a:pt x="0" y="121284"/>
                  </a:lnTo>
                  <a:lnTo>
                    <a:pt x="21631" y="121116"/>
                  </a:lnTo>
                  <a:lnTo>
                    <a:pt x="40727" y="120602"/>
                  </a:lnTo>
                  <a:lnTo>
                    <a:pt x="57287" y="119731"/>
                  </a:lnTo>
                  <a:lnTo>
                    <a:pt x="71310" y="118490"/>
                  </a:lnTo>
                  <a:lnTo>
                    <a:pt x="69947" y="102996"/>
                  </a:lnTo>
                  <a:lnTo>
                    <a:pt x="21424" y="102996"/>
                  </a:lnTo>
                  <a:lnTo>
                    <a:pt x="21424" y="32638"/>
                  </a:lnTo>
                  <a:lnTo>
                    <a:pt x="66166" y="32638"/>
                  </a:lnTo>
                  <a:lnTo>
                    <a:pt x="66166" y="14350"/>
                  </a:lnTo>
                  <a:close/>
                </a:path>
                <a:path w="332740" h="168275">
                  <a:moveTo>
                    <a:pt x="69735" y="100583"/>
                  </a:moveTo>
                  <a:lnTo>
                    <a:pt x="60498" y="101603"/>
                  </a:lnTo>
                  <a:lnTo>
                    <a:pt x="50979" y="102361"/>
                  </a:lnTo>
                  <a:lnTo>
                    <a:pt x="41176" y="102834"/>
                  </a:lnTo>
                  <a:lnTo>
                    <a:pt x="31089" y="102996"/>
                  </a:lnTo>
                  <a:lnTo>
                    <a:pt x="69947" y="102996"/>
                  </a:lnTo>
                  <a:lnTo>
                    <a:pt x="69735" y="100583"/>
                  </a:lnTo>
                  <a:close/>
                </a:path>
                <a:path w="332740" h="168275">
                  <a:moveTo>
                    <a:pt x="232765" y="5333"/>
                  </a:moveTo>
                  <a:lnTo>
                    <a:pt x="210959" y="5333"/>
                  </a:lnTo>
                  <a:lnTo>
                    <a:pt x="210959" y="26288"/>
                  </a:lnTo>
                  <a:lnTo>
                    <a:pt x="210230" y="34145"/>
                  </a:lnTo>
                  <a:lnTo>
                    <a:pt x="185839" y="70278"/>
                  </a:lnTo>
                  <a:lnTo>
                    <a:pt x="168998" y="80137"/>
                  </a:lnTo>
                  <a:lnTo>
                    <a:pt x="184924" y="95757"/>
                  </a:lnTo>
                  <a:lnTo>
                    <a:pt x="215980" y="68532"/>
                  </a:lnTo>
                  <a:lnTo>
                    <a:pt x="222351" y="58927"/>
                  </a:lnTo>
                  <a:lnTo>
                    <a:pt x="248870" y="58927"/>
                  </a:lnTo>
                  <a:lnTo>
                    <a:pt x="232839" y="26288"/>
                  </a:lnTo>
                  <a:lnTo>
                    <a:pt x="232765" y="5333"/>
                  </a:lnTo>
                  <a:close/>
                </a:path>
                <a:path w="332740" h="168275">
                  <a:moveTo>
                    <a:pt x="248870" y="58927"/>
                  </a:moveTo>
                  <a:lnTo>
                    <a:pt x="222351" y="58927"/>
                  </a:lnTo>
                  <a:lnTo>
                    <a:pt x="229326" y="68195"/>
                  </a:lnTo>
                  <a:lnTo>
                    <a:pt x="238051" y="76581"/>
                  </a:lnTo>
                  <a:lnTo>
                    <a:pt x="248515" y="84109"/>
                  </a:lnTo>
                  <a:lnTo>
                    <a:pt x="260705" y="90804"/>
                  </a:lnTo>
                  <a:lnTo>
                    <a:pt x="274548" y="73278"/>
                  </a:lnTo>
                  <a:lnTo>
                    <a:pt x="265968" y="70246"/>
                  </a:lnTo>
                  <a:lnTo>
                    <a:pt x="258213" y="66230"/>
                  </a:lnTo>
                  <a:lnTo>
                    <a:pt x="251134" y="61134"/>
                  </a:lnTo>
                  <a:lnTo>
                    <a:pt x="248870" y="58927"/>
                  </a:lnTo>
                  <a:close/>
                </a:path>
                <a:path w="332740" h="168275">
                  <a:moveTo>
                    <a:pt x="307187" y="0"/>
                  </a:moveTo>
                  <a:lnTo>
                    <a:pt x="285343" y="0"/>
                  </a:lnTo>
                  <a:lnTo>
                    <a:pt x="285343" y="98043"/>
                  </a:lnTo>
                  <a:lnTo>
                    <a:pt x="307187" y="98043"/>
                  </a:lnTo>
                  <a:lnTo>
                    <a:pt x="307187" y="59562"/>
                  </a:lnTo>
                  <a:lnTo>
                    <a:pt x="332714" y="59562"/>
                  </a:lnTo>
                  <a:lnTo>
                    <a:pt x="332714" y="41148"/>
                  </a:lnTo>
                  <a:lnTo>
                    <a:pt x="307187" y="41148"/>
                  </a:lnTo>
                  <a:lnTo>
                    <a:pt x="307187" y="0"/>
                  </a:lnTo>
                  <a:close/>
                </a:path>
                <a:path w="332740" h="168275">
                  <a:moveTo>
                    <a:pt x="139738" y="84074"/>
                  </a:moveTo>
                  <a:lnTo>
                    <a:pt x="118059" y="84074"/>
                  </a:lnTo>
                  <a:lnTo>
                    <a:pt x="118059" y="168020"/>
                  </a:lnTo>
                  <a:lnTo>
                    <a:pt x="139738" y="168020"/>
                  </a:lnTo>
                  <a:lnTo>
                    <a:pt x="139738" y="84074"/>
                  </a:lnTo>
                  <a:close/>
                </a:path>
                <a:path w="332740" h="168275">
                  <a:moveTo>
                    <a:pt x="102819" y="3428"/>
                  </a:moveTo>
                  <a:lnTo>
                    <a:pt x="81318" y="3428"/>
                  </a:lnTo>
                  <a:lnTo>
                    <a:pt x="81318" y="163067"/>
                  </a:lnTo>
                  <a:lnTo>
                    <a:pt x="102819" y="163067"/>
                  </a:lnTo>
                  <a:lnTo>
                    <a:pt x="102819" y="84074"/>
                  </a:lnTo>
                  <a:lnTo>
                    <a:pt x="139738" y="84074"/>
                  </a:lnTo>
                  <a:lnTo>
                    <a:pt x="139738" y="65658"/>
                  </a:lnTo>
                  <a:lnTo>
                    <a:pt x="102819" y="65658"/>
                  </a:lnTo>
                  <a:lnTo>
                    <a:pt x="102819" y="3428"/>
                  </a:lnTo>
                  <a:close/>
                </a:path>
                <a:path w="332740" h="168275">
                  <a:moveTo>
                    <a:pt x="139738" y="0"/>
                  </a:moveTo>
                  <a:lnTo>
                    <a:pt x="118059" y="0"/>
                  </a:lnTo>
                  <a:lnTo>
                    <a:pt x="118059" y="65658"/>
                  </a:lnTo>
                  <a:lnTo>
                    <a:pt x="139738" y="65658"/>
                  </a:lnTo>
                  <a:lnTo>
                    <a:pt x="139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 descr=""/>
          <p:cNvGrpSpPr/>
          <p:nvPr/>
        </p:nvGrpSpPr>
        <p:grpSpPr>
          <a:xfrm>
            <a:off x="1854707" y="2052827"/>
            <a:ext cx="8394700" cy="1957070"/>
            <a:chOff x="1854707" y="2052827"/>
            <a:chExt cx="8394700" cy="1957070"/>
          </a:xfrm>
        </p:grpSpPr>
        <p:sp>
          <p:nvSpPr>
            <p:cNvPr id="63" name="object 63" descr=""/>
            <p:cNvSpPr/>
            <p:nvPr/>
          </p:nvSpPr>
          <p:spPr>
            <a:xfrm>
              <a:off x="1854707" y="2052827"/>
              <a:ext cx="8394700" cy="1957070"/>
            </a:xfrm>
            <a:custGeom>
              <a:avLst/>
              <a:gdLst/>
              <a:ahLst/>
              <a:cxnLst/>
              <a:rect l="l" t="t" r="r" b="b"/>
              <a:pathLst>
                <a:path w="8394700" h="1957070">
                  <a:moveTo>
                    <a:pt x="8394192" y="0"/>
                  </a:moveTo>
                  <a:lnTo>
                    <a:pt x="0" y="0"/>
                  </a:lnTo>
                  <a:lnTo>
                    <a:pt x="0" y="1956816"/>
                  </a:lnTo>
                  <a:lnTo>
                    <a:pt x="8394192" y="1956816"/>
                  </a:lnTo>
                  <a:lnTo>
                    <a:pt x="83941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2080514" y="2199639"/>
              <a:ext cx="4258945" cy="169545"/>
            </a:xfrm>
            <a:custGeom>
              <a:avLst/>
              <a:gdLst/>
              <a:ahLst/>
              <a:cxnLst/>
              <a:rect l="l" t="t" r="r" b="b"/>
              <a:pathLst>
                <a:path w="4258945" h="169544">
                  <a:moveTo>
                    <a:pt x="132842" y="102235"/>
                  </a:moveTo>
                  <a:lnTo>
                    <a:pt x="110998" y="102235"/>
                  </a:lnTo>
                  <a:lnTo>
                    <a:pt x="110998" y="120650"/>
                  </a:lnTo>
                  <a:lnTo>
                    <a:pt x="110998" y="147320"/>
                  </a:lnTo>
                  <a:lnTo>
                    <a:pt x="44704" y="147320"/>
                  </a:lnTo>
                  <a:lnTo>
                    <a:pt x="44704" y="120650"/>
                  </a:lnTo>
                  <a:lnTo>
                    <a:pt x="110998" y="120650"/>
                  </a:lnTo>
                  <a:lnTo>
                    <a:pt x="110998" y="102235"/>
                  </a:lnTo>
                  <a:lnTo>
                    <a:pt x="22860" y="102235"/>
                  </a:lnTo>
                  <a:lnTo>
                    <a:pt x="22860" y="165608"/>
                  </a:lnTo>
                  <a:lnTo>
                    <a:pt x="132842" y="165608"/>
                  </a:lnTo>
                  <a:lnTo>
                    <a:pt x="132842" y="147320"/>
                  </a:lnTo>
                  <a:lnTo>
                    <a:pt x="132842" y="120650"/>
                  </a:lnTo>
                  <a:lnTo>
                    <a:pt x="132842" y="102235"/>
                  </a:lnTo>
                  <a:close/>
                </a:path>
                <a:path w="4258945" h="169544">
                  <a:moveTo>
                    <a:pt x="155829" y="63246"/>
                  </a:moveTo>
                  <a:lnTo>
                    <a:pt x="130048" y="63246"/>
                  </a:lnTo>
                  <a:lnTo>
                    <a:pt x="131114" y="46316"/>
                  </a:lnTo>
                  <a:lnTo>
                    <a:pt x="131864" y="30962"/>
                  </a:lnTo>
                  <a:lnTo>
                    <a:pt x="132308" y="17170"/>
                  </a:lnTo>
                  <a:lnTo>
                    <a:pt x="132461" y="4953"/>
                  </a:lnTo>
                  <a:lnTo>
                    <a:pt x="22606" y="4953"/>
                  </a:lnTo>
                  <a:lnTo>
                    <a:pt x="22606" y="23368"/>
                  </a:lnTo>
                  <a:lnTo>
                    <a:pt x="110490" y="23368"/>
                  </a:lnTo>
                  <a:lnTo>
                    <a:pt x="110388" y="32156"/>
                  </a:lnTo>
                  <a:lnTo>
                    <a:pt x="110096" y="41744"/>
                  </a:lnTo>
                  <a:lnTo>
                    <a:pt x="109626" y="52108"/>
                  </a:lnTo>
                  <a:lnTo>
                    <a:pt x="108966" y="63246"/>
                  </a:lnTo>
                  <a:lnTo>
                    <a:pt x="0" y="63246"/>
                  </a:lnTo>
                  <a:lnTo>
                    <a:pt x="0" y="81661"/>
                  </a:lnTo>
                  <a:lnTo>
                    <a:pt x="155829" y="81661"/>
                  </a:lnTo>
                  <a:lnTo>
                    <a:pt x="155829" y="63246"/>
                  </a:lnTo>
                  <a:close/>
                </a:path>
                <a:path w="4258945" h="169544">
                  <a:moveTo>
                    <a:pt x="312801" y="35814"/>
                  </a:moveTo>
                  <a:lnTo>
                    <a:pt x="290576" y="8928"/>
                  </a:lnTo>
                  <a:lnTo>
                    <a:pt x="290576" y="31115"/>
                  </a:lnTo>
                  <a:lnTo>
                    <a:pt x="290576" y="35814"/>
                  </a:lnTo>
                  <a:lnTo>
                    <a:pt x="288429" y="42418"/>
                  </a:lnTo>
                  <a:lnTo>
                    <a:pt x="281978" y="47142"/>
                  </a:lnTo>
                  <a:lnTo>
                    <a:pt x="271233" y="49987"/>
                  </a:lnTo>
                  <a:lnTo>
                    <a:pt x="256159" y="50927"/>
                  </a:lnTo>
                  <a:lnTo>
                    <a:pt x="248412" y="50673"/>
                  </a:lnTo>
                  <a:lnTo>
                    <a:pt x="221742" y="40513"/>
                  </a:lnTo>
                  <a:lnTo>
                    <a:pt x="221742" y="31115"/>
                  </a:lnTo>
                  <a:lnTo>
                    <a:pt x="256159" y="20574"/>
                  </a:lnTo>
                  <a:lnTo>
                    <a:pt x="264185" y="20840"/>
                  </a:lnTo>
                  <a:lnTo>
                    <a:pt x="290576" y="31115"/>
                  </a:lnTo>
                  <a:lnTo>
                    <a:pt x="290576" y="8928"/>
                  </a:lnTo>
                  <a:lnTo>
                    <a:pt x="289991" y="8661"/>
                  </a:lnTo>
                  <a:lnTo>
                    <a:pt x="280263" y="6032"/>
                  </a:lnTo>
                  <a:lnTo>
                    <a:pt x="268986" y="4470"/>
                  </a:lnTo>
                  <a:lnTo>
                    <a:pt x="256159" y="3937"/>
                  </a:lnTo>
                  <a:lnTo>
                    <a:pt x="243319" y="4470"/>
                  </a:lnTo>
                  <a:lnTo>
                    <a:pt x="203161" y="22402"/>
                  </a:lnTo>
                  <a:lnTo>
                    <a:pt x="199517" y="35814"/>
                  </a:lnTo>
                  <a:lnTo>
                    <a:pt x="200431" y="42862"/>
                  </a:lnTo>
                  <a:lnTo>
                    <a:pt x="232054" y="65773"/>
                  </a:lnTo>
                  <a:lnTo>
                    <a:pt x="256159" y="67945"/>
                  </a:lnTo>
                  <a:lnTo>
                    <a:pt x="268986" y="67411"/>
                  </a:lnTo>
                  <a:lnTo>
                    <a:pt x="307644" y="50927"/>
                  </a:lnTo>
                  <a:lnTo>
                    <a:pt x="311886" y="42862"/>
                  </a:lnTo>
                  <a:lnTo>
                    <a:pt x="312801" y="35814"/>
                  </a:lnTo>
                  <a:close/>
                </a:path>
                <a:path w="4258945" h="169544">
                  <a:moveTo>
                    <a:pt x="334137" y="75438"/>
                  </a:moveTo>
                  <a:lnTo>
                    <a:pt x="290957" y="75438"/>
                  </a:lnTo>
                  <a:lnTo>
                    <a:pt x="290957" y="137287"/>
                  </a:lnTo>
                  <a:lnTo>
                    <a:pt x="290957" y="141605"/>
                  </a:lnTo>
                  <a:lnTo>
                    <a:pt x="256159" y="151511"/>
                  </a:lnTo>
                  <a:lnTo>
                    <a:pt x="247954" y="151282"/>
                  </a:lnTo>
                  <a:lnTo>
                    <a:pt x="221488" y="141605"/>
                  </a:lnTo>
                  <a:lnTo>
                    <a:pt x="221488" y="137287"/>
                  </a:lnTo>
                  <a:lnTo>
                    <a:pt x="223647" y="131203"/>
                  </a:lnTo>
                  <a:lnTo>
                    <a:pt x="230149" y="126834"/>
                  </a:lnTo>
                  <a:lnTo>
                    <a:pt x="240982" y="124206"/>
                  </a:lnTo>
                  <a:lnTo>
                    <a:pt x="256159" y="123317"/>
                  </a:lnTo>
                  <a:lnTo>
                    <a:pt x="271335" y="124206"/>
                  </a:lnTo>
                  <a:lnTo>
                    <a:pt x="282219" y="126834"/>
                  </a:lnTo>
                  <a:lnTo>
                    <a:pt x="288759" y="131203"/>
                  </a:lnTo>
                  <a:lnTo>
                    <a:pt x="290957" y="137287"/>
                  </a:lnTo>
                  <a:lnTo>
                    <a:pt x="290957" y="75438"/>
                  </a:lnTo>
                  <a:lnTo>
                    <a:pt x="273431" y="75438"/>
                  </a:lnTo>
                  <a:lnTo>
                    <a:pt x="273431" y="93726"/>
                  </a:lnTo>
                  <a:lnTo>
                    <a:pt x="273431" y="106426"/>
                  </a:lnTo>
                  <a:lnTo>
                    <a:pt x="268224" y="105664"/>
                  </a:lnTo>
                  <a:lnTo>
                    <a:pt x="262509" y="105283"/>
                  </a:lnTo>
                  <a:lnTo>
                    <a:pt x="249809" y="105283"/>
                  </a:lnTo>
                  <a:lnTo>
                    <a:pt x="244094" y="105664"/>
                  </a:lnTo>
                  <a:lnTo>
                    <a:pt x="238887" y="106426"/>
                  </a:lnTo>
                  <a:lnTo>
                    <a:pt x="238887" y="93726"/>
                  </a:lnTo>
                  <a:lnTo>
                    <a:pt x="273431" y="93726"/>
                  </a:lnTo>
                  <a:lnTo>
                    <a:pt x="273431" y="75438"/>
                  </a:lnTo>
                  <a:lnTo>
                    <a:pt x="178308" y="75438"/>
                  </a:lnTo>
                  <a:lnTo>
                    <a:pt x="178308" y="93726"/>
                  </a:lnTo>
                  <a:lnTo>
                    <a:pt x="216916" y="93726"/>
                  </a:lnTo>
                  <a:lnTo>
                    <a:pt x="216916" y="112522"/>
                  </a:lnTo>
                  <a:lnTo>
                    <a:pt x="209143" y="117221"/>
                  </a:lnTo>
                  <a:lnTo>
                    <a:pt x="203593" y="122910"/>
                  </a:lnTo>
                  <a:lnTo>
                    <a:pt x="200240" y="129603"/>
                  </a:lnTo>
                  <a:lnTo>
                    <a:pt x="199136" y="137287"/>
                  </a:lnTo>
                  <a:lnTo>
                    <a:pt x="200063" y="144399"/>
                  </a:lnTo>
                  <a:lnTo>
                    <a:pt x="232130" y="167182"/>
                  </a:lnTo>
                  <a:lnTo>
                    <a:pt x="256159" y="169291"/>
                  </a:lnTo>
                  <a:lnTo>
                    <a:pt x="268922" y="168770"/>
                  </a:lnTo>
                  <a:lnTo>
                    <a:pt x="308711" y="151511"/>
                  </a:lnTo>
                  <a:lnTo>
                    <a:pt x="309448" y="150660"/>
                  </a:lnTo>
                  <a:lnTo>
                    <a:pt x="312242" y="144399"/>
                  </a:lnTo>
                  <a:lnTo>
                    <a:pt x="313182" y="137287"/>
                  </a:lnTo>
                  <a:lnTo>
                    <a:pt x="312064" y="129603"/>
                  </a:lnTo>
                  <a:lnTo>
                    <a:pt x="308914" y="123317"/>
                  </a:lnTo>
                  <a:lnTo>
                    <a:pt x="308711" y="122910"/>
                  </a:lnTo>
                  <a:lnTo>
                    <a:pt x="303161" y="117221"/>
                  </a:lnTo>
                  <a:lnTo>
                    <a:pt x="295402" y="112522"/>
                  </a:lnTo>
                  <a:lnTo>
                    <a:pt x="295402" y="106426"/>
                  </a:lnTo>
                  <a:lnTo>
                    <a:pt x="295402" y="93726"/>
                  </a:lnTo>
                  <a:lnTo>
                    <a:pt x="334137" y="93726"/>
                  </a:lnTo>
                  <a:lnTo>
                    <a:pt x="334137" y="75438"/>
                  </a:lnTo>
                  <a:close/>
                </a:path>
                <a:path w="4258945" h="169544">
                  <a:moveTo>
                    <a:pt x="464947" y="19177"/>
                  </a:moveTo>
                  <a:lnTo>
                    <a:pt x="423545" y="19177"/>
                  </a:lnTo>
                  <a:lnTo>
                    <a:pt x="423545" y="0"/>
                  </a:lnTo>
                  <a:lnTo>
                    <a:pt x="401701" y="0"/>
                  </a:lnTo>
                  <a:lnTo>
                    <a:pt x="401701" y="19177"/>
                  </a:lnTo>
                  <a:lnTo>
                    <a:pt x="360299" y="19177"/>
                  </a:lnTo>
                  <a:lnTo>
                    <a:pt x="360299" y="37592"/>
                  </a:lnTo>
                  <a:lnTo>
                    <a:pt x="464947" y="37592"/>
                  </a:lnTo>
                  <a:lnTo>
                    <a:pt x="464947" y="19177"/>
                  </a:lnTo>
                  <a:close/>
                </a:path>
                <a:path w="4258945" h="169544">
                  <a:moveTo>
                    <a:pt x="473710" y="142240"/>
                  </a:moveTo>
                  <a:lnTo>
                    <a:pt x="472440" y="125857"/>
                  </a:lnTo>
                  <a:lnTo>
                    <a:pt x="472313" y="124079"/>
                  </a:lnTo>
                  <a:lnTo>
                    <a:pt x="465251" y="124561"/>
                  </a:lnTo>
                  <a:lnTo>
                    <a:pt x="454787" y="125018"/>
                  </a:lnTo>
                  <a:lnTo>
                    <a:pt x="423545" y="125857"/>
                  </a:lnTo>
                  <a:lnTo>
                    <a:pt x="423545" y="108712"/>
                  </a:lnTo>
                  <a:lnTo>
                    <a:pt x="430898" y="106984"/>
                  </a:lnTo>
                  <a:lnTo>
                    <a:pt x="437349" y="104444"/>
                  </a:lnTo>
                  <a:lnTo>
                    <a:pt x="442899" y="101130"/>
                  </a:lnTo>
                  <a:lnTo>
                    <a:pt x="447548" y="97028"/>
                  </a:lnTo>
                  <a:lnTo>
                    <a:pt x="452653" y="91694"/>
                  </a:lnTo>
                  <a:lnTo>
                    <a:pt x="453263" y="91059"/>
                  </a:lnTo>
                  <a:lnTo>
                    <a:pt x="456057" y="83947"/>
                  </a:lnTo>
                  <a:lnTo>
                    <a:pt x="456057" y="75946"/>
                  </a:lnTo>
                  <a:lnTo>
                    <a:pt x="434340" y="46977"/>
                  </a:lnTo>
                  <a:lnTo>
                    <a:pt x="434340" y="72263"/>
                  </a:lnTo>
                  <a:lnTo>
                    <a:pt x="434340" y="81153"/>
                  </a:lnTo>
                  <a:lnTo>
                    <a:pt x="432435" y="84836"/>
                  </a:lnTo>
                  <a:lnTo>
                    <a:pt x="424688" y="90297"/>
                  </a:lnTo>
                  <a:lnTo>
                    <a:pt x="419481" y="91694"/>
                  </a:lnTo>
                  <a:lnTo>
                    <a:pt x="406019" y="91694"/>
                  </a:lnTo>
                  <a:lnTo>
                    <a:pt x="390906" y="72517"/>
                  </a:lnTo>
                  <a:lnTo>
                    <a:pt x="392938" y="68834"/>
                  </a:lnTo>
                  <a:lnTo>
                    <a:pt x="396875" y="65913"/>
                  </a:lnTo>
                  <a:lnTo>
                    <a:pt x="400939" y="62992"/>
                  </a:lnTo>
                  <a:lnTo>
                    <a:pt x="406146" y="61468"/>
                  </a:lnTo>
                  <a:lnTo>
                    <a:pt x="419481" y="61468"/>
                  </a:lnTo>
                  <a:lnTo>
                    <a:pt x="424815" y="62865"/>
                  </a:lnTo>
                  <a:lnTo>
                    <a:pt x="428625" y="65659"/>
                  </a:lnTo>
                  <a:lnTo>
                    <a:pt x="432435" y="68580"/>
                  </a:lnTo>
                  <a:lnTo>
                    <a:pt x="434340" y="72263"/>
                  </a:lnTo>
                  <a:lnTo>
                    <a:pt x="434340" y="46977"/>
                  </a:lnTo>
                  <a:lnTo>
                    <a:pt x="430809" y="45643"/>
                  </a:lnTo>
                  <a:lnTo>
                    <a:pt x="422313" y="43992"/>
                  </a:lnTo>
                  <a:lnTo>
                    <a:pt x="412750" y="43434"/>
                  </a:lnTo>
                  <a:lnTo>
                    <a:pt x="403339" y="44018"/>
                  </a:lnTo>
                  <a:lnTo>
                    <a:pt x="369798" y="69608"/>
                  </a:lnTo>
                  <a:lnTo>
                    <a:pt x="369062" y="84836"/>
                  </a:lnTo>
                  <a:lnTo>
                    <a:pt x="371856" y="91821"/>
                  </a:lnTo>
                  <a:lnTo>
                    <a:pt x="401701" y="108839"/>
                  </a:lnTo>
                  <a:lnTo>
                    <a:pt x="401701" y="126365"/>
                  </a:lnTo>
                  <a:lnTo>
                    <a:pt x="351409" y="126746"/>
                  </a:lnTo>
                  <a:lnTo>
                    <a:pt x="353568" y="144907"/>
                  </a:lnTo>
                  <a:lnTo>
                    <a:pt x="388581" y="144741"/>
                  </a:lnTo>
                  <a:lnTo>
                    <a:pt x="420306" y="144246"/>
                  </a:lnTo>
                  <a:lnTo>
                    <a:pt x="448678" y="143408"/>
                  </a:lnTo>
                  <a:lnTo>
                    <a:pt x="473710" y="142240"/>
                  </a:lnTo>
                  <a:close/>
                </a:path>
                <a:path w="4258945" h="169544">
                  <a:moveTo>
                    <a:pt x="501523" y="1143"/>
                  </a:moveTo>
                  <a:lnTo>
                    <a:pt x="479552" y="1143"/>
                  </a:lnTo>
                  <a:lnTo>
                    <a:pt x="479552" y="169164"/>
                  </a:lnTo>
                  <a:lnTo>
                    <a:pt x="501523" y="169164"/>
                  </a:lnTo>
                  <a:lnTo>
                    <a:pt x="501523" y="1143"/>
                  </a:lnTo>
                  <a:close/>
                </a:path>
                <a:path w="4258945" h="169544">
                  <a:moveTo>
                    <a:pt x="639572" y="110871"/>
                  </a:moveTo>
                  <a:lnTo>
                    <a:pt x="610425" y="86106"/>
                  </a:lnTo>
                  <a:lnTo>
                    <a:pt x="596684" y="45466"/>
                  </a:lnTo>
                  <a:lnTo>
                    <a:pt x="596646" y="12446"/>
                  </a:lnTo>
                  <a:lnTo>
                    <a:pt x="574802" y="12446"/>
                  </a:lnTo>
                  <a:lnTo>
                    <a:pt x="574802" y="45466"/>
                  </a:lnTo>
                  <a:lnTo>
                    <a:pt x="574001" y="55791"/>
                  </a:lnTo>
                  <a:lnTo>
                    <a:pt x="555307" y="95275"/>
                  </a:lnTo>
                  <a:lnTo>
                    <a:pt x="530098" y="115697"/>
                  </a:lnTo>
                  <a:lnTo>
                    <a:pt x="546989" y="130302"/>
                  </a:lnTo>
                  <a:lnTo>
                    <a:pt x="558838" y="120904"/>
                  </a:lnTo>
                  <a:lnTo>
                    <a:pt x="569252" y="110401"/>
                  </a:lnTo>
                  <a:lnTo>
                    <a:pt x="578218" y="98806"/>
                  </a:lnTo>
                  <a:lnTo>
                    <a:pt x="585724" y="86106"/>
                  </a:lnTo>
                  <a:lnTo>
                    <a:pt x="592556" y="97332"/>
                  </a:lnTo>
                  <a:lnTo>
                    <a:pt x="601243" y="107937"/>
                  </a:lnTo>
                  <a:lnTo>
                    <a:pt x="611797" y="117957"/>
                  </a:lnTo>
                  <a:lnTo>
                    <a:pt x="624205" y="127381"/>
                  </a:lnTo>
                  <a:lnTo>
                    <a:pt x="639572" y="110871"/>
                  </a:lnTo>
                  <a:close/>
                </a:path>
                <a:path w="4258945" h="169544">
                  <a:moveTo>
                    <a:pt x="696468" y="65659"/>
                  </a:moveTo>
                  <a:lnTo>
                    <a:pt x="670179" y="65659"/>
                  </a:lnTo>
                  <a:lnTo>
                    <a:pt x="670179" y="1143"/>
                  </a:lnTo>
                  <a:lnTo>
                    <a:pt x="648462" y="1143"/>
                  </a:lnTo>
                  <a:lnTo>
                    <a:pt x="648462" y="169164"/>
                  </a:lnTo>
                  <a:lnTo>
                    <a:pt x="670179" y="169164"/>
                  </a:lnTo>
                  <a:lnTo>
                    <a:pt x="670179" y="84074"/>
                  </a:lnTo>
                  <a:lnTo>
                    <a:pt x="696468" y="84074"/>
                  </a:lnTo>
                  <a:lnTo>
                    <a:pt x="696468" y="65659"/>
                  </a:lnTo>
                  <a:close/>
                </a:path>
                <a:path w="4258945" h="169544">
                  <a:moveTo>
                    <a:pt x="849757" y="71628"/>
                  </a:moveTo>
                  <a:lnTo>
                    <a:pt x="811530" y="71628"/>
                  </a:lnTo>
                  <a:lnTo>
                    <a:pt x="811530" y="33528"/>
                  </a:lnTo>
                  <a:lnTo>
                    <a:pt x="845947" y="33528"/>
                  </a:lnTo>
                  <a:lnTo>
                    <a:pt x="845947" y="15748"/>
                  </a:lnTo>
                  <a:lnTo>
                    <a:pt x="789813" y="15748"/>
                  </a:lnTo>
                  <a:lnTo>
                    <a:pt x="789813" y="33528"/>
                  </a:lnTo>
                  <a:lnTo>
                    <a:pt x="789813" y="71628"/>
                  </a:lnTo>
                  <a:lnTo>
                    <a:pt x="789813" y="89408"/>
                  </a:lnTo>
                  <a:lnTo>
                    <a:pt x="849757" y="89408"/>
                  </a:lnTo>
                  <a:lnTo>
                    <a:pt x="849757" y="71628"/>
                  </a:lnTo>
                  <a:close/>
                </a:path>
                <a:path w="4258945" h="169544">
                  <a:moveTo>
                    <a:pt x="916686" y="71628"/>
                  </a:moveTo>
                  <a:lnTo>
                    <a:pt x="877570" y="71628"/>
                  </a:lnTo>
                  <a:lnTo>
                    <a:pt x="877570" y="33528"/>
                  </a:lnTo>
                  <a:lnTo>
                    <a:pt x="915035" y="33528"/>
                  </a:lnTo>
                  <a:lnTo>
                    <a:pt x="915035" y="15748"/>
                  </a:lnTo>
                  <a:lnTo>
                    <a:pt x="855599" y="15748"/>
                  </a:lnTo>
                  <a:lnTo>
                    <a:pt x="855599" y="33528"/>
                  </a:lnTo>
                  <a:lnTo>
                    <a:pt x="855599" y="71628"/>
                  </a:lnTo>
                  <a:lnTo>
                    <a:pt x="855599" y="89408"/>
                  </a:lnTo>
                  <a:lnTo>
                    <a:pt x="916686" y="89408"/>
                  </a:lnTo>
                  <a:lnTo>
                    <a:pt x="916686" y="71628"/>
                  </a:lnTo>
                  <a:close/>
                </a:path>
                <a:path w="4258945" h="169544">
                  <a:moveTo>
                    <a:pt x="930021" y="127762"/>
                  </a:moveTo>
                  <a:lnTo>
                    <a:pt x="862965" y="127762"/>
                  </a:lnTo>
                  <a:lnTo>
                    <a:pt x="862965" y="95631"/>
                  </a:lnTo>
                  <a:lnTo>
                    <a:pt x="840994" y="95631"/>
                  </a:lnTo>
                  <a:lnTo>
                    <a:pt x="840994" y="127762"/>
                  </a:lnTo>
                  <a:lnTo>
                    <a:pt x="774192" y="127762"/>
                  </a:lnTo>
                  <a:lnTo>
                    <a:pt x="774192" y="146050"/>
                  </a:lnTo>
                  <a:lnTo>
                    <a:pt x="930021" y="146050"/>
                  </a:lnTo>
                  <a:lnTo>
                    <a:pt x="930021" y="127762"/>
                  </a:lnTo>
                  <a:close/>
                </a:path>
                <a:path w="4258945" h="169544">
                  <a:moveTo>
                    <a:pt x="1086866" y="46228"/>
                  </a:moveTo>
                  <a:lnTo>
                    <a:pt x="998093" y="46228"/>
                  </a:lnTo>
                  <a:lnTo>
                    <a:pt x="998093" y="9398"/>
                  </a:lnTo>
                  <a:lnTo>
                    <a:pt x="976122" y="9398"/>
                  </a:lnTo>
                  <a:lnTo>
                    <a:pt x="976122" y="46228"/>
                  </a:lnTo>
                  <a:lnTo>
                    <a:pt x="976122" y="64008"/>
                  </a:lnTo>
                  <a:lnTo>
                    <a:pt x="1086866" y="64008"/>
                  </a:lnTo>
                  <a:lnTo>
                    <a:pt x="1086866" y="46228"/>
                  </a:lnTo>
                  <a:close/>
                </a:path>
                <a:path w="4258945" h="169544">
                  <a:moveTo>
                    <a:pt x="1087501" y="144018"/>
                  </a:moveTo>
                  <a:lnTo>
                    <a:pt x="997204" y="144018"/>
                  </a:lnTo>
                  <a:lnTo>
                    <a:pt x="997204" y="112268"/>
                  </a:lnTo>
                  <a:lnTo>
                    <a:pt x="975233" y="112268"/>
                  </a:lnTo>
                  <a:lnTo>
                    <a:pt x="975233" y="144018"/>
                  </a:lnTo>
                  <a:lnTo>
                    <a:pt x="975233" y="161798"/>
                  </a:lnTo>
                  <a:lnTo>
                    <a:pt x="1087501" y="161798"/>
                  </a:lnTo>
                  <a:lnTo>
                    <a:pt x="1087501" y="144018"/>
                  </a:lnTo>
                  <a:close/>
                </a:path>
                <a:path w="4258945" h="169544">
                  <a:moveTo>
                    <a:pt x="1108329" y="82042"/>
                  </a:moveTo>
                  <a:lnTo>
                    <a:pt x="952500" y="82042"/>
                  </a:lnTo>
                  <a:lnTo>
                    <a:pt x="952500" y="100330"/>
                  </a:lnTo>
                  <a:lnTo>
                    <a:pt x="1108329" y="100330"/>
                  </a:lnTo>
                  <a:lnTo>
                    <a:pt x="1108329" y="82042"/>
                  </a:lnTo>
                  <a:close/>
                </a:path>
                <a:path w="4258945" h="169544">
                  <a:moveTo>
                    <a:pt x="1293241" y="83693"/>
                  </a:moveTo>
                  <a:lnTo>
                    <a:pt x="1258747" y="58978"/>
                  </a:lnTo>
                  <a:lnTo>
                    <a:pt x="1252220" y="28829"/>
                  </a:lnTo>
                  <a:lnTo>
                    <a:pt x="1286002" y="28829"/>
                  </a:lnTo>
                  <a:lnTo>
                    <a:pt x="1286002" y="10668"/>
                  </a:lnTo>
                  <a:lnTo>
                    <a:pt x="1195705" y="10668"/>
                  </a:lnTo>
                  <a:lnTo>
                    <a:pt x="1195705" y="28829"/>
                  </a:lnTo>
                  <a:lnTo>
                    <a:pt x="1230376" y="28829"/>
                  </a:lnTo>
                  <a:lnTo>
                    <a:pt x="1230376" y="38481"/>
                  </a:lnTo>
                  <a:lnTo>
                    <a:pt x="1211745" y="75971"/>
                  </a:lnTo>
                  <a:lnTo>
                    <a:pt x="1188453" y="90678"/>
                  </a:lnTo>
                  <a:lnTo>
                    <a:pt x="1203960" y="106045"/>
                  </a:lnTo>
                  <a:lnTo>
                    <a:pt x="1235646" y="78651"/>
                  </a:lnTo>
                  <a:lnTo>
                    <a:pt x="1241933" y="68707"/>
                  </a:lnTo>
                  <a:lnTo>
                    <a:pt x="1249400" y="78193"/>
                  </a:lnTo>
                  <a:lnTo>
                    <a:pt x="1258138" y="86614"/>
                  </a:lnTo>
                  <a:lnTo>
                    <a:pt x="1268120" y="94005"/>
                  </a:lnTo>
                  <a:lnTo>
                    <a:pt x="1279398" y="100330"/>
                  </a:lnTo>
                  <a:lnTo>
                    <a:pt x="1293241" y="83693"/>
                  </a:lnTo>
                  <a:close/>
                </a:path>
                <a:path w="4258945" h="169544">
                  <a:moveTo>
                    <a:pt x="1333881" y="1143"/>
                  </a:moveTo>
                  <a:lnTo>
                    <a:pt x="1312545" y="1143"/>
                  </a:lnTo>
                  <a:lnTo>
                    <a:pt x="1312545" y="44196"/>
                  </a:lnTo>
                  <a:lnTo>
                    <a:pt x="1279906" y="44196"/>
                  </a:lnTo>
                  <a:lnTo>
                    <a:pt x="1279906" y="61595"/>
                  </a:lnTo>
                  <a:lnTo>
                    <a:pt x="1312545" y="61595"/>
                  </a:lnTo>
                  <a:lnTo>
                    <a:pt x="1312545" y="121412"/>
                  </a:lnTo>
                  <a:lnTo>
                    <a:pt x="1333881" y="121412"/>
                  </a:lnTo>
                  <a:lnTo>
                    <a:pt x="1333881" y="1143"/>
                  </a:lnTo>
                  <a:close/>
                </a:path>
                <a:path w="4258945" h="169544">
                  <a:moveTo>
                    <a:pt x="1335659" y="145161"/>
                  </a:moveTo>
                  <a:lnTo>
                    <a:pt x="1245997" y="145161"/>
                  </a:lnTo>
                  <a:lnTo>
                    <a:pt x="1245997" y="107315"/>
                  </a:lnTo>
                  <a:lnTo>
                    <a:pt x="1224026" y="107315"/>
                  </a:lnTo>
                  <a:lnTo>
                    <a:pt x="1224026" y="163449"/>
                  </a:lnTo>
                  <a:lnTo>
                    <a:pt x="1335659" y="163449"/>
                  </a:lnTo>
                  <a:lnTo>
                    <a:pt x="1335659" y="145161"/>
                  </a:lnTo>
                  <a:close/>
                </a:path>
                <a:path w="4258945" h="169544">
                  <a:moveTo>
                    <a:pt x="1471803" y="111633"/>
                  </a:moveTo>
                  <a:lnTo>
                    <a:pt x="1442847" y="86868"/>
                  </a:lnTo>
                  <a:lnTo>
                    <a:pt x="1430274" y="33655"/>
                  </a:lnTo>
                  <a:lnTo>
                    <a:pt x="1465834" y="33655"/>
                  </a:lnTo>
                  <a:lnTo>
                    <a:pt x="1465834" y="15367"/>
                  </a:lnTo>
                  <a:lnTo>
                    <a:pt x="1372108" y="15367"/>
                  </a:lnTo>
                  <a:lnTo>
                    <a:pt x="1372108" y="33655"/>
                  </a:lnTo>
                  <a:lnTo>
                    <a:pt x="1408430" y="33655"/>
                  </a:lnTo>
                  <a:lnTo>
                    <a:pt x="1408430" y="52070"/>
                  </a:lnTo>
                  <a:lnTo>
                    <a:pt x="1395349" y="89916"/>
                  </a:lnTo>
                  <a:lnTo>
                    <a:pt x="1365758" y="116967"/>
                  </a:lnTo>
                  <a:lnTo>
                    <a:pt x="1381887" y="130810"/>
                  </a:lnTo>
                  <a:lnTo>
                    <a:pt x="1411744" y="99923"/>
                  </a:lnTo>
                  <a:lnTo>
                    <a:pt x="1419479" y="87503"/>
                  </a:lnTo>
                  <a:lnTo>
                    <a:pt x="1426121" y="97955"/>
                  </a:lnTo>
                  <a:lnTo>
                    <a:pt x="1434630" y="108140"/>
                  </a:lnTo>
                  <a:lnTo>
                    <a:pt x="1445031" y="118046"/>
                  </a:lnTo>
                  <a:lnTo>
                    <a:pt x="1457325" y="127635"/>
                  </a:lnTo>
                  <a:lnTo>
                    <a:pt x="1471803" y="111633"/>
                  </a:lnTo>
                  <a:close/>
                </a:path>
                <a:path w="4258945" h="169544">
                  <a:moveTo>
                    <a:pt x="1530096" y="65659"/>
                  </a:moveTo>
                  <a:lnTo>
                    <a:pt x="1503807" y="65659"/>
                  </a:lnTo>
                  <a:lnTo>
                    <a:pt x="1503807" y="1143"/>
                  </a:lnTo>
                  <a:lnTo>
                    <a:pt x="1482090" y="1143"/>
                  </a:lnTo>
                  <a:lnTo>
                    <a:pt x="1482090" y="169164"/>
                  </a:lnTo>
                  <a:lnTo>
                    <a:pt x="1503807" y="169164"/>
                  </a:lnTo>
                  <a:lnTo>
                    <a:pt x="1503807" y="84074"/>
                  </a:lnTo>
                  <a:lnTo>
                    <a:pt x="1530096" y="84074"/>
                  </a:lnTo>
                  <a:lnTo>
                    <a:pt x="1530096" y="65659"/>
                  </a:lnTo>
                  <a:close/>
                </a:path>
                <a:path w="4258945" h="169544">
                  <a:moveTo>
                    <a:pt x="1679702" y="102235"/>
                  </a:moveTo>
                  <a:lnTo>
                    <a:pt x="1657858" y="102235"/>
                  </a:lnTo>
                  <a:lnTo>
                    <a:pt x="1657858" y="120650"/>
                  </a:lnTo>
                  <a:lnTo>
                    <a:pt x="1657858" y="147320"/>
                  </a:lnTo>
                  <a:lnTo>
                    <a:pt x="1591564" y="147320"/>
                  </a:lnTo>
                  <a:lnTo>
                    <a:pt x="1591564" y="120650"/>
                  </a:lnTo>
                  <a:lnTo>
                    <a:pt x="1657858" y="120650"/>
                  </a:lnTo>
                  <a:lnTo>
                    <a:pt x="1657858" y="102235"/>
                  </a:lnTo>
                  <a:lnTo>
                    <a:pt x="1569720" y="102235"/>
                  </a:lnTo>
                  <a:lnTo>
                    <a:pt x="1569720" y="165608"/>
                  </a:lnTo>
                  <a:lnTo>
                    <a:pt x="1679702" y="165608"/>
                  </a:lnTo>
                  <a:lnTo>
                    <a:pt x="1679702" y="147320"/>
                  </a:lnTo>
                  <a:lnTo>
                    <a:pt x="1679702" y="120650"/>
                  </a:lnTo>
                  <a:lnTo>
                    <a:pt x="1679702" y="102235"/>
                  </a:lnTo>
                  <a:close/>
                </a:path>
                <a:path w="4258945" h="169544">
                  <a:moveTo>
                    <a:pt x="1702689" y="63246"/>
                  </a:moveTo>
                  <a:lnTo>
                    <a:pt x="1676908" y="63246"/>
                  </a:lnTo>
                  <a:lnTo>
                    <a:pt x="1677974" y="46316"/>
                  </a:lnTo>
                  <a:lnTo>
                    <a:pt x="1678724" y="30962"/>
                  </a:lnTo>
                  <a:lnTo>
                    <a:pt x="1679168" y="17170"/>
                  </a:lnTo>
                  <a:lnTo>
                    <a:pt x="1679321" y="4953"/>
                  </a:lnTo>
                  <a:lnTo>
                    <a:pt x="1569466" y="4953"/>
                  </a:lnTo>
                  <a:lnTo>
                    <a:pt x="1569466" y="23368"/>
                  </a:lnTo>
                  <a:lnTo>
                    <a:pt x="1657350" y="23368"/>
                  </a:lnTo>
                  <a:lnTo>
                    <a:pt x="1657248" y="32156"/>
                  </a:lnTo>
                  <a:lnTo>
                    <a:pt x="1656969" y="41744"/>
                  </a:lnTo>
                  <a:lnTo>
                    <a:pt x="1656486" y="52108"/>
                  </a:lnTo>
                  <a:lnTo>
                    <a:pt x="1655826" y="63246"/>
                  </a:lnTo>
                  <a:lnTo>
                    <a:pt x="1546860" y="63246"/>
                  </a:lnTo>
                  <a:lnTo>
                    <a:pt x="1546860" y="81661"/>
                  </a:lnTo>
                  <a:lnTo>
                    <a:pt x="1702689" y="81661"/>
                  </a:lnTo>
                  <a:lnTo>
                    <a:pt x="1702689" y="63246"/>
                  </a:lnTo>
                  <a:close/>
                </a:path>
                <a:path w="4258945" h="169544">
                  <a:moveTo>
                    <a:pt x="1859661" y="35814"/>
                  </a:moveTo>
                  <a:lnTo>
                    <a:pt x="1837436" y="8928"/>
                  </a:lnTo>
                  <a:lnTo>
                    <a:pt x="1837436" y="31115"/>
                  </a:lnTo>
                  <a:lnTo>
                    <a:pt x="1837436" y="35814"/>
                  </a:lnTo>
                  <a:lnTo>
                    <a:pt x="1835289" y="42418"/>
                  </a:lnTo>
                  <a:lnTo>
                    <a:pt x="1828838" y="47142"/>
                  </a:lnTo>
                  <a:lnTo>
                    <a:pt x="1818093" y="49987"/>
                  </a:lnTo>
                  <a:lnTo>
                    <a:pt x="1803019" y="50927"/>
                  </a:lnTo>
                  <a:lnTo>
                    <a:pt x="1795272" y="50673"/>
                  </a:lnTo>
                  <a:lnTo>
                    <a:pt x="1768602" y="40513"/>
                  </a:lnTo>
                  <a:lnTo>
                    <a:pt x="1768602" y="31115"/>
                  </a:lnTo>
                  <a:lnTo>
                    <a:pt x="1803019" y="20574"/>
                  </a:lnTo>
                  <a:lnTo>
                    <a:pt x="1811045" y="20840"/>
                  </a:lnTo>
                  <a:lnTo>
                    <a:pt x="1837436" y="31115"/>
                  </a:lnTo>
                  <a:lnTo>
                    <a:pt x="1837436" y="8928"/>
                  </a:lnTo>
                  <a:lnTo>
                    <a:pt x="1836851" y="8661"/>
                  </a:lnTo>
                  <a:lnTo>
                    <a:pt x="1827123" y="6032"/>
                  </a:lnTo>
                  <a:lnTo>
                    <a:pt x="1815846" y="4470"/>
                  </a:lnTo>
                  <a:lnTo>
                    <a:pt x="1803019" y="3937"/>
                  </a:lnTo>
                  <a:lnTo>
                    <a:pt x="1790179" y="4470"/>
                  </a:lnTo>
                  <a:lnTo>
                    <a:pt x="1750021" y="22402"/>
                  </a:lnTo>
                  <a:lnTo>
                    <a:pt x="1746377" y="35814"/>
                  </a:lnTo>
                  <a:lnTo>
                    <a:pt x="1747291" y="42862"/>
                  </a:lnTo>
                  <a:lnTo>
                    <a:pt x="1778914" y="65773"/>
                  </a:lnTo>
                  <a:lnTo>
                    <a:pt x="1803019" y="67945"/>
                  </a:lnTo>
                  <a:lnTo>
                    <a:pt x="1815846" y="67411"/>
                  </a:lnTo>
                  <a:lnTo>
                    <a:pt x="1854504" y="50927"/>
                  </a:lnTo>
                  <a:lnTo>
                    <a:pt x="1858746" y="42862"/>
                  </a:lnTo>
                  <a:lnTo>
                    <a:pt x="1859661" y="35814"/>
                  </a:lnTo>
                  <a:close/>
                </a:path>
                <a:path w="4258945" h="169544">
                  <a:moveTo>
                    <a:pt x="1880997" y="75438"/>
                  </a:moveTo>
                  <a:lnTo>
                    <a:pt x="1837817" y="75438"/>
                  </a:lnTo>
                  <a:lnTo>
                    <a:pt x="1837817" y="137287"/>
                  </a:lnTo>
                  <a:lnTo>
                    <a:pt x="1837817" y="141605"/>
                  </a:lnTo>
                  <a:lnTo>
                    <a:pt x="1803019" y="151511"/>
                  </a:lnTo>
                  <a:lnTo>
                    <a:pt x="1794814" y="151282"/>
                  </a:lnTo>
                  <a:lnTo>
                    <a:pt x="1768348" y="141605"/>
                  </a:lnTo>
                  <a:lnTo>
                    <a:pt x="1768348" y="137287"/>
                  </a:lnTo>
                  <a:lnTo>
                    <a:pt x="1770507" y="131203"/>
                  </a:lnTo>
                  <a:lnTo>
                    <a:pt x="1777009" y="126834"/>
                  </a:lnTo>
                  <a:lnTo>
                    <a:pt x="1787842" y="124206"/>
                  </a:lnTo>
                  <a:lnTo>
                    <a:pt x="1803019" y="123317"/>
                  </a:lnTo>
                  <a:lnTo>
                    <a:pt x="1818195" y="124206"/>
                  </a:lnTo>
                  <a:lnTo>
                    <a:pt x="1829079" y="126834"/>
                  </a:lnTo>
                  <a:lnTo>
                    <a:pt x="1835619" y="131203"/>
                  </a:lnTo>
                  <a:lnTo>
                    <a:pt x="1837817" y="137287"/>
                  </a:lnTo>
                  <a:lnTo>
                    <a:pt x="1837817" y="75438"/>
                  </a:lnTo>
                  <a:lnTo>
                    <a:pt x="1820291" y="75438"/>
                  </a:lnTo>
                  <a:lnTo>
                    <a:pt x="1820291" y="93726"/>
                  </a:lnTo>
                  <a:lnTo>
                    <a:pt x="1820291" y="106426"/>
                  </a:lnTo>
                  <a:lnTo>
                    <a:pt x="1815084" y="105664"/>
                  </a:lnTo>
                  <a:lnTo>
                    <a:pt x="1809369" y="105283"/>
                  </a:lnTo>
                  <a:lnTo>
                    <a:pt x="1796669" y="105283"/>
                  </a:lnTo>
                  <a:lnTo>
                    <a:pt x="1790954" y="105664"/>
                  </a:lnTo>
                  <a:lnTo>
                    <a:pt x="1785747" y="106426"/>
                  </a:lnTo>
                  <a:lnTo>
                    <a:pt x="1785747" y="93726"/>
                  </a:lnTo>
                  <a:lnTo>
                    <a:pt x="1820291" y="93726"/>
                  </a:lnTo>
                  <a:lnTo>
                    <a:pt x="1820291" y="75438"/>
                  </a:lnTo>
                  <a:lnTo>
                    <a:pt x="1725168" y="75438"/>
                  </a:lnTo>
                  <a:lnTo>
                    <a:pt x="1725168" y="93726"/>
                  </a:lnTo>
                  <a:lnTo>
                    <a:pt x="1763776" y="93726"/>
                  </a:lnTo>
                  <a:lnTo>
                    <a:pt x="1763776" y="112522"/>
                  </a:lnTo>
                  <a:lnTo>
                    <a:pt x="1756003" y="117221"/>
                  </a:lnTo>
                  <a:lnTo>
                    <a:pt x="1750453" y="122910"/>
                  </a:lnTo>
                  <a:lnTo>
                    <a:pt x="1747100" y="129603"/>
                  </a:lnTo>
                  <a:lnTo>
                    <a:pt x="1745996" y="137287"/>
                  </a:lnTo>
                  <a:lnTo>
                    <a:pt x="1746923" y="144399"/>
                  </a:lnTo>
                  <a:lnTo>
                    <a:pt x="1778990" y="167182"/>
                  </a:lnTo>
                  <a:lnTo>
                    <a:pt x="1803019" y="169291"/>
                  </a:lnTo>
                  <a:lnTo>
                    <a:pt x="1815782" y="168770"/>
                  </a:lnTo>
                  <a:lnTo>
                    <a:pt x="1855571" y="151511"/>
                  </a:lnTo>
                  <a:lnTo>
                    <a:pt x="1856308" y="150660"/>
                  </a:lnTo>
                  <a:lnTo>
                    <a:pt x="1859102" y="144399"/>
                  </a:lnTo>
                  <a:lnTo>
                    <a:pt x="1860042" y="137287"/>
                  </a:lnTo>
                  <a:lnTo>
                    <a:pt x="1858924" y="129603"/>
                  </a:lnTo>
                  <a:lnTo>
                    <a:pt x="1855774" y="123317"/>
                  </a:lnTo>
                  <a:lnTo>
                    <a:pt x="1855571" y="122910"/>
                  </a:lnTo>
                  <a:lnTo>
                    <a:pt x="1850021" y="117221"/>
                  </a:lnTo>
                  <a:lnTo>
                    <a:pt x="1842262" y="112522"/>
                  </a:lnTo>
                  <a:lnTo>
                    <a:pt x="1842262" y="106426"/>
                  </a:lnTo>
                  <a:lnTo>
                    <a:pt x="1842262" y="93726"/>
                  </a:lnTo>
                  <a:lnTo>
                    <a:pt x="1880997" y="93726"/>
                  </a:lnTo>
                  <a:lnTo>
                    <a:pt x="1880997" y="75438"/>
                  </a:lnTo>
                  <a:close/>
                </a:path>
                <a:path w="4258945" h="169544">
                  <a:moveTo>
                    <a:pt x="2046859" y="98552"/>
                  </a:moveTo>
                  <a:lnTo>
                    <a:pt x="2025523" y="98552"/>
                  </a:lnTo>
                  <a:lnTo>
                    <a:pt x="2025523" y="115697"/>
                  </a:lnTo>
                  <a:lnTo>
                    <a:pt x="2025523" y="133858"/>
                  </a:lnTo>
                  <a:lnTo>
                    <a:pt x="2025523" y="147701"/>
                  </a:lnTo>
                  <a:lnTo>
                    <a:pt x="1959864" y="147701"/>
                  </a:lnTo>
                  <a:lnTo>
                    <a:pt x="1959864" y="133858"/>
                  </a:lnTo>
                  <a:lnTo>
                    <a:pt x="2025523" y="133858"/>
                  </a:lnTo>
                  <a:lnTo>
                    <a:pt x="2025523" y="115697"/>
                  </a:lnTo>
                  <a:lnTo>
                    <a:pt x="1959864" y="115697"/>
                  </a:lnTo>
                  <a:lnTo>
                    <a:pt x="1959864" y="98552"/>
                  </a:lnTo>
                  <a:lnTo>
                    <a:pt x="1938528" y="98552"/>
                  </a:lnTo>
                  <a:lnTo>
                    <a:pt x="1938528" y="165608"/>
                  </a:lnTo>
                  <a:lnTo>
                    <a:pt x="2046859" y="165608"/>
                  </a:lnTo>
                  <a:lnTo>
                    <a:pt x="2046859" y="147701"/>
                  </a:lnTo>
                  <a:lnTo>
                    <a:pt x="2046859" y="133858"/>
                  </a:lnTo>
                  <a:lnTo>
                    <a:pt x="2046859" y="115697"/>
                  </a:lnTo>
                  <a:lnTo>
                    <a:pt x="2046859" y="98552"/>
                  </a:lnTo>
                  <a:close/>
                </a:path>
                <a:path w="4258945" h="169544">
                  <a:moveTo>
                    <a:pt x="2046986" y="1143"/>
                  </a:moveTo>
                  <a:lnTo>
                    <a:pt x="2025523" y="1143"/>
                  </a:lnTo>
                  <a:lnTo>
                    <a:pt x="2025523" y="36322"/>
                  </a:lnTo>
                  <a:lnTo>
                    <a:pt x="1996186" y="36322"/>
                  </a:lnTo>
                  <a:lnTo>
                    <a:pt x="1994014" y="29108"/>
                  </a:lnTo>
                  <a:lnTo>
                    <a:pt x="1990737" y="22669"/>
                  </a:lnTo>
                  <a:lnTo>
                    <a:pt x="1989505" y="21082"/>
                  </a:lnTo>
                  <a:lnTo>
                    <a:pt x="1986343" y="17005"/>
                  </a:lnTo>
                  <a:lnTo>
                    <a:pt x="1980819" y="12065"/>
                  </a:lnTo>
                  <a:lnTo>
                    <a:pt x="1975307" y="8559"/>
                  </a:lnTo>
                  <a:lnTo>
                    <a:pt x="1975307" y="38100"/>
                  </a:lnTo>
                  <a:lnTo>
                    <a:pt x="1975307" y="52451"/>
                  </a:lnTo>
                  <a:lnTo>
                    <a:pt x="1973326" y="58166"/>
                  </a:lnTo>
                  <a:lnTo>
                    <a:pt x="1965071" y="67183"/>
                  </a:lnTo>
                  <a:lnTo>
                    <a:pt x="1959610" y="69469"/>
                  </a:lnTo>
                  <a:lnTo>
                    <a:pt x="1945640" y="69469"/>
                  </a:lnTo>
                  <a:lnTo>
                    <a:pt x="1940179" y="67183"/>
                  </a:lnTo>
                  <a:lnTo>
                    <a:pt x="1936115" y="62738"/>
                  </a:lnTo>
                  <a:lnTo>
                    <a:pt x="1932051" y="58166"/>
                  </a:lnTo>
                  <a:lnTo>
                    <a:pt x="1930019" y="52451"/>
                  </a:lnTo>
                  <a:lnTo>
                    <a:pt x="1930019" y="38100"/>
                  </a:lnTo>
                  <a:lnTo>
                    <a:pt x="1932051" y="32258"/>
                  </a:lnTo>
                  <a:lnTo>
                    <a:pt x="1936115" y="27813"/>
                  </a:lnTo>
                  <a:lnTo>
                    <a:pt x="1940306" y="23368"/>
                  </a:lnTo>
                  <a:lnTo>
                    <a:pt x="1945767" y="21082"/>
                  </a:lnTo>
                  <a:lnTo>
                    <a:pt x="1959483" y="21082"/>
                  </a:lnTo>
                  <a:lnTo>
                    <a:pt x="1965071" y="23368"/>
                  </a:lnTo>
                  <a:lnTo>
                    <a:pt x="1969135" y="27940"/>
                  </a:lnTo>
                  <a:lnTo>
                    <a:pt x="1973326" y="32385"/>
                  </a:lnTo>
                  <a:lnTo>
                    <a:pt x="1952625" y="2921"/>
                  </a:lnTo>
                  <a:lnTo>
                    <a:pt x="1943506" y="3683"/>
                  </a:lnTo>
                  <a:lnTo>
                    <a:pt x="1911692" y="28740"/>
                  </a:lnTo>
                  <a:lnTo>
                    <a:pt x="1908556" y="45212"/>
                  </a:lnTo>
                  <a:lnTo>
                    <a:pt x="1909330" y="53886"/>
                  </a:lnTo>
                  <a:lnTo>
                    <a:pt x="1935302" y="84289"/>
                  </a:lnTo>
                  <a:lnTo>
                    <a:pt x="1952625" y="87249"/>
                  </a:lnTo>
                  <a:lnTo>
                    <a:pt x="1960448" y="86702"/>
                  </a:lnTo>
                  <a:lnTo>
                    <a:pt x="1993760" y="61772"/>
                  </a:lnTo>
                  <a:lnTo>
                    <a:pt x="1995932" y="54864"/>
                  </a:lnTo>
                  <a:lnTo>
                    <a:pt x="2025523" y="54864"/>
                  </a:lnTo>
                  <a:lnTo>
                    <a:pt x="2025523" y="91440"/>
                  </a:lnTo>
                  <a:lnTo>
                    <a:pt x="2046986" y="91440"/>
                  </a:lnTo>
                  <a:lnTo>
                    <a:pt x="2046986" y="54864"/>
                  </a:lnTo>
                  <a:lnTo>
                    <a:pt x="2046986" y="36322"/>
                  </a:lnTo>
                  <a:lnTo>
                    <a:pt x="2046986" y="1143"/>
                  </a:lnTo>
                  <a:close/>
                </a:path>
                <a:path w="4258945" h="169544">
                  <a:moveTo>
                    <a:pt x="2185035" y="111633"/>
                  </a:moveTo>
                  <a:lnTo>
                    <a:pt x="2156079" y="86868"/>
                  </a:lnTo>
                  <a:lnTo>
                    <a:pt x="2143506" y="33655"/>
                  </a:lnTo>
                  <a:lnTo>
                    <a:pt x="2179066" y="33655"/>
                  </a:lnTo>
                  <a:lnTo>
                    <a:pt x="2179066" y="15367"/>
                  </a:lnTo>
                  <a:lnTo>
                    <a:pt x="2085340" y="15367"/>
                  </a:lnTo>
                  <a:lnTo>
                    <a:pt x="2085340" y="33655"/>
                  </a:lnTo>
                  <a:lnTo>
                    <a:pt x="2121662" y="33655"/>
                  </a:lnTo>
                  <a:lnTo>
                    <a:pt x="2121662" y="52070"/>
                  </a:lnTo>
                  <a:lnTo>
                    <a:pt x="2108581" y="89916"/>
                  </a:lnTo>
                  <a:lnTo>
                    <a:pt x="2078990" y="116967"/>
                  </a:lnTo>
                  <a:lnTo>
                    <a:pt x="2095119" y="130810"/>
                  </a:lnTo>
                  <a:lnTo>
                    <a:pt x="2124976" y="99923"/>
                  </a:lnTo>
                  <a:lnTo>
                    <a:pt x="2132711" y="87503"/>
                  </a:lnTo>
                  <a:lnTo>
                    <a:pt x="2139353" y="97955"/>
                  </a:lnTo>
                  <a:lnTo>
                    <a:pt x="2147862" y="108140"/>
                  </a:lnTo>
                  <a:lnTo>
                    <a:pt x="2158263" y="118046"/>
                  </a:lnTo>
                  <a:lnTo>
                    <a:pt x="2170557" y="127635"/>
                  </a:lnTo>
                  <a:lnTo>
                    <a:pt x="2185035" y="111633"/>
                  </a:lnTo>
                  <a:close/>
                </a:path>
                <a:path w="4258945" h="169544">
                  <a:moveTo>
                    <a:pt x="2243328" y="65659"/>
                  </a:moveTo>
                  <a:lnTo>
                    <a:pt x="2217039" y="65659"/>
                  </a:lnTo>
                  <a:lnTo>
                    <a:pt x="2217039" y="1143"/>
                  </a:lnTo>
                  <a:lnTo>
                    <a:pt x="2195322" y="1143"/>
                  </a:lnTo>
                  <a:lnTo>
                    <a:pt x="2195322" y="169164"/>
                  </a:lnTo>
                  <a:lnTo>
                    <a:pt x="2217039" y="169164"/>
                  </a:lnTo>
                  <a:lnTo>
                    <a:pt x="2217039" y="84074"/>
                  </a:lnTo>
                  <a:lnTo>
                    <a:pt x="2243328" y="84074"/>
                  </a:lnTo>
                  <a:lnTo>
                    <a:pt x="2243328" y="65659"/>
                  </a:lnTo>
                  <a:close/>
                </a:path>
                <a:path w="4258945" h="169544">
                  <a:moveTo>
                    <a:pt x="2352548" y="15621"/>
                  </a:moveTo>
                  <a:lnTo>
                    <a:pt x="2269363" y="15621"/>
                  </a:lnTo>
                  <a:lnTo>
                    <a:pt x="2269363" y="34036"/>
                  </a:lnTo>
                  <a:lnTo>
                    <a:pt x="2327783" y="34036"/>
                  </a:lnTo>
                  <a:lnTo>
                    <a:pt x="2319083" y="58801"/>
                  </a:lnTo>
                  <a:lnTo>
                    <a:pt x="2304834" y="80899"/>
                  </a:lnTo>
                  <a:lnTo>
                    <a:pt x="2285034" y="100330"/>
                  </a:lnTo>
                  <a:lnTo>
                    <a:pt x="2259711" y="117094"/>
                  </a:lnTo>
                  <a:lnTo>
                    <a:pt x="2276094" y="132461"/>
                  </a:lnTo>
                  <a:lnTo>
                    <a:pt x="2306942" y="109029"/>
                  </a:lnTo>
                  <a:lnTo>
                    <a:pt x="2329980" y="81762"/>
                  </a:lnTo>
                  <a:lnTo>
                    <a:pt x="2345182" y="50634"/>
                  </a:lnTo>
                  <a:lnTo>
                    <a:pt x="2352548" y="15621"/>
                  </a:lnTo>
                  <a:close/>
                </a:path>
                <a:path w="4258945" h="169544">
                  <a:moveTo>
                    <a:pt x="2421636" y="67310"/>
                  </a:moveTo>
                  <a:lnTo>
                    <a:pt x="2395601" y="67310"/>
                  </a:lnTo>
                  <a:lnTo>
                    <a:pt x="2395601" y="1143"/>
                  </a:lnTo>
                  <a:lnTo>
                    <a:pt x="2373630" y="1143"/>
                  </a:lnTo>
                  <a:lnTo>
                    <a:pt x="2373630" y="169164"/>
                  </a:lnTo>
                  <a:lnTo>
                    <a:pt x="2395601" y="169164"/>
                  </a:lnTo>
                  <a:lnTo>
                    <a:pt x="2395601" y="85725"/>
                  </a:lnTo>
                  <a:lnTo>
                    <a:pt x="2421636" y="85725"/>
                  </a:lnTo>
                  <a:lnTo>
                    <a:pt x="2421636" y="67310"/>
                  </a:lnTo>
                  <a:close/>
                </a:path>
                <a:path w="4258945" h="169544">
                  <a:moveTo>
                    <a:pt x="2635123" y="148717"/>
                  </a:moveTo>
                  <a:lnTo>
                    <a:pt x="2542667" y="148717"/>
                  </a:lnTo>
                  <a:lnTo>
                    <a:pt x="2542667" y="138303"/>
                  </a:lnTo>
                  <a:lnTo>
                    <a:pt x="2630805" y="138303"/>
                  </a:lnTo>
                  <a:lnTo>
                    <a:pt x="2630805" y="93980"/>
                  </a:lnTo>
                  <a:lnTo>
                    <a:pt x="2520950" y="93980"/>
                  </a:lnTo>
                  <a:lnTo>
                    <a:pt x="2520950" y="112141"/>
                  </a:lnTo>
                  <a:lnTo>
                    <a:pt x="2609088" y="112141"/>
                  </a:lnTo>
                  <a:lnTo>
                    <a:pt x="2609088" y="121920"/>
                  </a:lnTo>
                  <a:lnTo>
                    <a:pt x="2520950" y="121920"/>
                  </a:lnTo>
                  <a:lnTo>
                    <a:pt x="2520950" y="166878"/>
                  </a:lnTo>
                  <a:lnTo>
                    <a:pt x="2635123" y="166878"/>
                  </a:lnTo>
                  <a:lnTo>
                    <a:pt x="2635123" y="148717"/>
                  </a:lnTo>
                  <a:close/>
                </a:path>
                <a:path w="4258945" h="169544">
                  <a:moveTo>
                    <a:pt x="2653665" y="65024"/>
                  </a:moveTo>
                  <a:lnTo>
                    <a:pt x="2628138" y="65024"/>
                  </a:lnTo>
                  <a:lnTo>
                    <a:pt x="2629293" y="52095"/>
                  </a:lnTo>
                  <a:lnTo>
                    <a:pt x="2629497" y="48641"/>
                  </a:lnTo>
                  <a:lnTo>
                    <a:pt x="2630132" y="37490"/>
                  </a:lnTo>
                  <a:lnTo>
                    <a:pt x="2630627" y="21183"/>
                  </a:lnTo>
                  <a:lnTo>
                    <a:pt x="2630805" y="3175"/>
                  </a:lnTo>
                  <a:lnTo>
                    <a:pt x="2521077" y="3175"/>
                  </a:lnTo>
                  <a:lnTo>
                    <a:pt x="2521077" y="21336"/>
                  </a:lnTo>
                  <a:lnTo>
                    <a:pt x="2609088" y="21336"/>
                  </a:lnTo>
                  <a:lnTo>
                    <a:pt x="2608834" y="31877"/>
                  </a:lnTo>
                  <a:lnTo>
                    <a:pt x="2513584" y="35052"/>
                  </a:lnTo>
                  <a:lnTo>
                    <a:pt x="2518537" y="53086"/>
                  </a:lnTo>
                  <a:lnTo>
                    <a:pt x="2608199" y="48641"/>
                  </a:lnTo>
                  <a:lnTo>
                    <a:pt x="2607691" y="56896"/>
                  </a:lnTo>
                  <a:lnTo>
                    <a:pt x="2607310" y="62230"/>
                  </a:lnTo>
                  <a:lnTo>
                    <a:pt x="2607056" y="65024"/>
                  </a:lnTo>
                  <a:lnTo>
                    <a:pt x="2497836" y="65024"/>
                  </a:lnTo>
                  <a:lnTo>
                    <a:pt x="2497836" y="83439"/>
                  </a:lnTo>
                  <a:lnTo>
                    <a:pt x="2653665" y="83439"/>
                  </a:lnTo>
                  <a:lnTo>
                    <a:pt x="2653665" y="65024"/>
                  </a:lnTo>
                  <a:close/>
                </a:path>
                <a:path w="4258945" h="169544">
                  <a:moveTo>
                    <a:pt x="2781300" y="126619"/>
                  </a:moveTo>
                  <a:lnTo>
                    <a:pt x="2778950" y="112522"/>
                  </a:lnTo>
                  <a:lnTo>
                    <a:pt x="2778252" y="108331"/>
                  </a:lnTo>
                  <a:lnTo>
                    <a:pt x="2765958" y="110172"/>
                  </a:lnTo>
                  <a:lnTo>
                    <a:pt x="2749880" y="111480"/>
                  </a:lnTo>
                  <a:lnTo>
                    <a:pt x="2730004" y="112268"/>
                  </a:lnTo>
                  <a:lnTo>
                    <a:pt x="2706370" y="112522"/>
                  </a:lnTo>
                  <a:lnTo>
                    <a:pt x="2706370" y="78486"/>
                  </a:lnTo>
                  <a:lnTo>
                    <a:pt x="2763647" y="78486"/>
                  </a:lnTo>
                  <a:lnTo>
                    <a:pt x="2763647" y="13589"/>
                  </a:lnTo>
                  <a:lnTo>
                    <a:pt x="2684399" y="13589"/>
                  </a:lnTo>
                  <a:lnTo>
                    <a:pt x="2684399" y="32004"/>
                  </a:lnTo>
                  <a:lnTo>
                    <a:pt x="2741676" y="32004"/>
                  </a:lnTo>
                  <a:lnTo>
                    <a:pt x="2741676" y="60452"/>
                  </a:lnTo>
                  <a:lnTo>
                    <a:pt x="2684399" y="60452"/>
                  </a:lnTo>
                  <a:lnTo>
                    <a:pt x="2684399" y="130810"/>
                  </a:lnTo>
                  <a:lnTo>
                    <a:pt x="2717381" y="130556"/>
                  </a:lnTo>
                  <a:lnTo>
                    <a:pt x="2744508" y="129768"/>
                  </a:lnTo>
                  <a:lnTo>
                    <a:pt x="2765818" y="128460"/>
                  </a:lnTo>
                  <a:lnTo>
                    <a:pt x="2781300" y="126619"/>
                  </a:lnTo>
                  <a:close/>
                </a:path>
                <a:path w="4258945" h="169544">
                  <a:moveTo>
                    <a:pt x="2837688" y="65659"/>
                  </a:moveTo>
                  <a:lnTo>
                    <a:pt x="2811399" y="65659"/>
                  </a:lnTo>
                  <a:lnTo>
                    <a:pt x="2811399" y="1143"/>
                  </a:lnTo>
                  <a:lnTo>
                    <a:pt x="2789682" y="1143"/>
                  </a:lnTo>
                  <a:lnTo>
                    <a:pt x="2789682" y="169164"/>
                  </a:lnTo>
                  <a:lnTo>
                    <a:pt x="2811399" y="169164"/>
                  </a:lnTo>
                  <a:lnTo>
                    <a:pt x="2811399" y="84074"/>
                  </a:lnTo>
                  <a:lnTo>
                    <a:pt x="2837688" y="84074"/>
                  </a:lnTo>
                  <a:lnTo>
                    <a:pt x="2837688" y="65659"/>
                  </a:lnTo>
                  <a:close/>
                </a:path>
                <a:path w="4258945" h="169544">
                  <a:moveTo>
                    <a:pt x="2987929" y="41656"/>
                  </a:moveTo>
                  <a:lnTo>
                    <a:pt x="2965323" y="9994"/>
                  </a:lnTo>
                  <a:lnTo>
                    <a:pt x="2965323" y="35306"/>
                  </a:lnTo>
                  <a:lnTo>
                    <a:pt x="2965323" y="48006"/>
                  </a:lnTo>
                  <a:lnTo>
                    <a:pt x="2962402" y="52959"/>
                  </a:lnTo>
                  <a:lnTo>
                    <a:pt x="2956687" y="56515"/>
                  </a:lnTo>
                  <a:lnTo>
                    <a:pt x="2950972" y="60198"/>
                  </a:lnTo>
                  <a:lnTo>
                    <a:pt x="2942717" y="61976"/>
                  </a:lnTo>
                  <a:lnTo>
                    <a:pt x="2921000" y="61976"/>
                  </a:lnTo>
                  <a:lnTo>
                    <a:pt x="2912745" y="60198"/>
                  </a:lnTo>
                  <a:lnTo>
                    <a:pt x="2907157" y="56515"/>
                  </a:lnTo>
                  <a:lnTo>
                    <a:pt x="2901442" y="52959"/>
                  </a:lnTo>
                  <a:lnTo>
                    <a:pt x="2898648" y="48006"/>
                  </a:lnTo>
                  <a:lnTo>
                    <a:pt x="2898648" y="35306"/>
                  </a:lnTo>
                  <a:lnTo>
                    <a:pt x="2931922" y="21336"/>
                  </a:lnTo>
                  <a:lnTo>
                    <a:pt x="2942717" y="21336"/>
                  </a:lnTo>
                  <a:lnTo>
                    <a:pt x="2950972" y="23114"/>
                  </a:lnTo>
                  <a:lnTo>
                    <a:pt x="2956687" y="26797"/>
                  </a:lnTo>
                  <a:lnTo>
                    <a:pt x="2962402" y="30353"/>
                  </a:lnTo>
                  <a:lnTo>
                    <a:pt x="2931922" y="3937"/>
                  </a:lnTo>
                  <a:lnTo>
                    <a:pt x="2919793" y="4584"/>
                  </a:lnTo>
                  <a:lnTo>
                    <a:pt x="2884805" y="19875"/>
                  </a:lnTo>
                  <a:lnTo>
                    <a:pt x="2876296" y="41656"/>
                  </a:lnTo>
                  <a:lnTo>
                    <a:pt x="2877235" y="50063"/>
                  </a:lnTo>
                  <a:lnTo>
                    <a:pt x="2909138" y="77851"/>
                  </a:lnTo>
                  <a:lnTo>
                    <a:pt x="2932303" y="80518"/>
                  </a:lnTo>
                  <a:lnTo>
                    <a:pt x="2944634" y="79857"/>
                  </a:lnTo>
                  <a:lnTo>
                    <a:pt x="2979623" y="64096"/>
                  </a:lnTo>
                  <a:lnTo>
                    <a:pt x="2981083" y="61976"/>
                  </a:lnTo>
                  <a:lnTo>
                    <a:pt x="2984220" y="57467"/>
                  </a:lnTo>
                  <a:lnTo>
                    <a:pt x="2987002" y="49999"/>
                  </a:lnTo>
                  <a:lnTo>
                    <a:pt x="2987929" y="41656"/>
                  </a:lnTo>
                  <a:close/>
                </a:path>
                <a:path w="4258945" h="169544">
                  <a:moveTo>
                    <a:pt x="3010281" y="93726"/>
                  </a:moveTo>
                  <a:lnTo>
                    <a:pt x="2854452" y="93726"/>
                  </a:lnTo>
                  <a:lnTo>
                    <a:pt x="2854452" y="112268"/>
                  </a:lnTo>
                  <a:lnTo>
                    <a:pt x="2921254" y="112268"/>
                  </a:lnTo>
                  <a:lnTo>
                    <a:pt x="2921254" y="169164"/>
                  </a:lnTo>
                  <a:lnTo>
                    <a:pt x="2943225" y="169164"/>
                  </a:lnTo>
                  <a:lnTo>
                    <a:pt x="2943225" y="112268"/>
                  </a:lnTo>
                  <a:lnTo>
                    <a:pt x="3010281" y="112268"/>
                  </a:lnTo>
                  <a:lnTo>
                    <a:pt x="3010281" y="93726"/>
                  </a:lnTo>
                  <a:close/>
                </a:path>
                <a:path w="4258945" h="169544">
                  <a:moveTo>
                    <a:pt x="3166237" y="74676"/>
                  </a:moveTo>
                  <a:lnTo>
                    <a:pt x="3079496" y="74676"/>
                  </a:lnTo>
                  <a:lnTo>
                    <a:pt x="3079496" y="34163"/>
                  </a:lnTo>
                  <a:lnTo>
                    <a:pt x="3163697" y="34163"/>
                  </a:lnTo>
                  <a:lnTo>
                    <a:pt x="3163697" y="16002"/>
                  </a:lnTo>
                  <a:lnTo>
                    <a:pt x="3057525" y="16002"/>
                  </a:lnTo>
                  <a:lnTo>
                    <a:pt x="3057525" y="92837"/>
                  </a:lnTo>
                  <a:lnTo>
                    <a:pt x="3166237" y="92837"/>
                  </a:lnTo>
                  <a:lnTo>
                    <a:pt x="3166237" y="74676"/>
                  </a:lnTo>
                  <a:close/>
                </a:path>
                <a:path w="4258945" h="169544">
                  <a:moveTo>
                    <a:pt x="3188589" y="126238"/>
                  </a:moveTo>
                  <a:lnTo>
                    <a:pt x="3032760" y="126238"/>
                  </a:lnTo>
                  <a:lnTo>
                    <a:pt x="3032760" y="144399"/>
                  </a:lnTo>
                  <a:lnTo>
                    <a:pt x="3188589" y="144399"/>
                  </a:lnTo>
                  <a:lnTo>
                    <a:pt x="3188589" y="126238"/>
                  </a:lnTo>
                  <a:close/>
                </a:path>
                <a:path w="4258945" h="169544">
                  <a:moveTo>
                    <a:pt x="3303524" y="8382"/>
                  </a:moveTo>
                  <a:lnTo>
                    <a:pt x="3222371" y="8382"/>
                  </a:lnTo>
                  <a:lnTo>
                    <a:pt x="3222371" y="26670"/>
                  </a:lnTo>
                  <a:lnTo>
                    <a:pt x="3277235" y="26670"/>
                  </a:lnTo>
                  <a:lnTo>
                    <a:pt x="3275076" y="31877"/>
                  </a:lnTo>
                  <a:lnTo>
                    <a:pt x="3273298" y="35560"/>
                  </a:lnTo>
                  <a:lnTo>
                    <a:pt x="3271901" y="37719"/>
                  </a:lnTo>
                  <a:lnTo>
                    <a:pt x="3211830" y="41656"/>
                  </a:lnTo>
                  <a:lnTo>
                    <a:pt x="3219831" y="59055"/>
                  </a:lnTo>
                  <a:lnTo>
                    <a:pt x="3259709" y="54356"/>
                  </a:lnTo>
                  <a:lnTo>
                    <a:pt x="3249955" y="63652"/>
                  </a:lnTo>
                  <a:lnTo>
                    <a:pt x="3238830" y="71691"/>
                  </a:lnTo>
                  <a:lnTo>
                    <a:pt x="3226282" y="78511"/>
                  </a:lnTo>
                  <a:lnTo>
                    <a:pt x="3212338" y="84074"/>
                  </a:lnTo>
                  <a:lnTo>
                    <a:pt x="3227832" y="100330"/>
                  </a:lnTo>
                  <a:lnTo>
                    <a:pt x="3270186" y="72237"/>
                  </a:lnTo>
                  <a:lnTo>
                    <a:pt x="3285439" y="54356"/>
                  </a:lnTo>
                  <a:lnTo>
                    <a:pt x="3289554" y="48628"/>
                  </a:lnTo>
                  <a:lnTo>
                    <a:pt x="3296247" y="35801"/>
                  </a:lnTo>
                  <a:lnTo>
                    <a:pt x="3300895" y="22390"/>
                  </a:lnTo>
                  <a:lnTo>
                    <a:pt x="3303524" y="8382"/>
                  </a:lnTo>
                  <a:close/>
                </a:path>
                <a:path w="4258945" h="169544">
                  <a:moveTo>
                    <a:pt x="3354070" y="103378"/>
                  </a:moveTo>
                  <a:lnTo>
                    <a:pt x="3332861" y="103378"/>
                  </a:lnTo>
                  <a:lnTo>
                    <a:pt x="3332861" y="121539"/>
                  </a:lnTo>
                  <a:lnTo>
                    <a:pt x="3332861" y="147320"/>
                  </a:lnTo>
                  <a:lnTo>
                    <a:pt x="3266948" y="147320"/>
                  </a:lnTo>
                  <a:lnTo>
                    <a:pt x="3266948" y="121539"/>
                  </a:lnTo>
                  <a:lnTo>
                    <a:pt x="3332861" y="121539"/>
                  </a:lnTo>
                  <a:lnTo>
                    <a:pt x="3332861" y="103378"/>
                  </a:lnTo>
                  <a:lnTo>
                    <a:pt x="3245612" y="103378"/>
                  </a:lnTo>
                  <a:lnTo>
                    <a:pt x="3245612" y="165608"/>
                  </a:lnTo>
                  <a:lnTo>
                    <a:pt x="3354070" y="165608"/>
                  </a:lnTo>
                  <a:lnTo>
                    <a:pt x="3354070" y="147320"/>
                  </a:lnTo>
                  <a:lnTo>
                    <a:pt x="3354070" y="121539"/>
                  </a:lnTo>
                  <a:lnTo>
                    <a:pt x="3354070" y="103378"/>
                  </a:lnTo>
                  <a:close/>
                </a:path>
                <a:path w="4258945" h="169544">
                  <a:moveTo>
                    <a:pt x="3354070" y="1143"/>
                  </a:moveTo>
                  <a:lnTo>
                    <a:pt x="3332607" y="1143"/>
                  </a:lnTo>
                  <a:lnTo>
                    <a:pt x="3332607" y="43434"/>
                  </a:lnTo>
                  <a:lnTo>
                    <a:pt x="3294634" y="43434"/>
                  </a:lnTo>
                  <a:lnTo>
                    <a:pt x="3294634" y="61976"/>
                  </a:lnTo>
                  <a:lnTo>
                    <a:pt x="3332607" y="61976"/>
                  </a:lnTo>
                  <a:lnTo>
                    <a:pt x="3332607" y="96266"/>
                  </a:lnTo>
                  <a:lnTo>
                    <a:pt x="3354070" y="96266"/>
                  </a:lnTo>
                  <a:lnTo>
                    <a:pt x="3354070" y="1143"/>
                  </a:lnTo>
                  <a:close/>
                </a:path>
                <a:path w="4258945" h="169544">
                  <a:moveTo>
                    <a:pt x="3527298" y="7239"/>
                  </a:moveTo>
                  <a:lnTo>
                    <a:pt x="3407156" y="7239"/>
                  </a:lnTo>
                  <a:lnTo>
                    <a:pt x="3407156" y="25654"/>
                  </a:lnTo>
                  <a:lnTo>
                    <a:pt x="3527298" y="25654"/>
                  </a:lnTo>
                  <a:lnTo>
                    <a:pt x="3527298" y="7239"/>
                  </a:lnTo>
                  <a:close/>
                </a:path>
                <a:path w="4258945" h="169544">
                  <a:moveTo>
                    <a:pt x="3529457" y="63119"/>
                  </a:moveTo>
                  <a:lnTo>
                    <a:pt x="3505835" y="63119"/>
                  </a:lnTo>
                  <a:lnTo>
                    <a:pt x="3508121" y="32004"/>
                  </a:lnTo>
                  <a:lnTo>
                    <a:pt x="3486531" y="32004"/>
                  </a:lnTo>
                  <a:lnTo>
                    <a:pt x="3484753" y="63119"/>
                  </a:lnTo>
                  <a:lnTo>
                    <a:pt x="3449701" y="63119"/>
                  </a:lnTo>
                  <a:lnTo>
                    <a:pt x="3448050" y="32004"/>
                  </a:lnTo>
                  <a:lnTo>
                    <a:pt x="3426460" y="32004"/>
                  </a:lnTo>
                  <a:lnTo>
                    <a:pt x="3428111" y="63119"/>
                  </a:lnTo>
                  <a:lnTo>
                    <a:pt x="3404997" y="63119"/>
                  </a:lnTo>
                  <a:lnTo>
                    <a:pt x="3404997" y="81534"/>
                  </a:lnTo>
                  <a:lnTo>
                    <a:pt x="3529457" y="81534"/>
                  </a:lnTo>
                  <a:lnTo>
                    <a:pt x="3529457" y="63119"/>
                  </a:lnTo>
                  <a:close/>
                </a:path>
                <a:path w="4258945" h="169544">
                  <a:moveTo>
                    <a:pt x="3545205" y="95504"/>
                  </a:moveTo>
                  <a:lnTo>
                    <a:pt x="3389376" y="95504"/>
                  </a:lnTo>
                  <a:lnTo>
                    <a:pt x="3389376" y="114046"/>
                  </a:lnTo>
                  <a:lnTo>
                    <a:pt x="3427095" y="114046"/>
                  </a:lnTo>
                  <a:lnTo>
                    <a:pt x="3427095" y="169164"/>
                  </a:lnTo>
                  <a:lnTo>
                    <a:pt x="3448812" y="169164"/>
                  </a:lnTo>
                  <a:lnTo>
                    <a:pt x="3448812" y="114046"/>
                  </a:lnTo>
                  <a:lnTo>
                    <a:pt x="3485642" y="114046"/>
                  </a:lnTo>
                  <a:lnTo>
                    <a:pt x="3485642" y="169164"/>
                  </a:lnTo>
                  <a:lnTo>
                    <a:pt x="3507359" y="169164"/>
                  </a:lnTo>
                  <a:lnTo>
                    <a:pt x="3507359" y="114046"/>
                  </a:lnTo>
                  <a:lnTo>
                    <a:pt x="3545205" y="114046"/>
                  </a:lnTo>
                  <a:lnTo>
                    <a:pt x="3545205" y="95504"/>
                  </a:lnTo>
                  <a:close/>
                </a:path>
                <a:path w="4258945" h="169544">
                  <a:moveTo>
                    <a:pt x="3666744" y="90678"/>
                  </a:moveTo>
                  <a:lnTo>
                    <a:pt x="3665715" y="74803"/>
                  </a:lnTo>
                  <a:lnTo>
                    <a:pt x="3665601" y="73025"/>
                  </a:lnTo>
                  <a:lnTo>
                    <a:pt x="3653015" y="73850"/>
                  </a:lnTo>
                  <a:lnTo>
                    <a:pt x="3637953" y="74396"/>
                  </a:lnTo>
                  <a:lnTo>
                    <a:pt x="3620389" y="74714"/>
                  </a:lnTo>
                  <a:lnTo>
                    <a:pt x="3600323" y="74803"/>
                  </a:lnTo>
                  <a:lnTo>
                    <a:pt x="3600323" y="59690"/>
                  </a:lnTo>
                  <a:lnTo>
                    <a:pt x="3654806" y="59690"/>
                  </a:lnTo>
                  <a:lnTo>
                    <a:pt x="3654806" y="42418"/>
                  </a:lnTo>
                  <a:lnTo>
                    <a:pt x="3600323" y="42418"/>
                  </a:lnTo>
                  <a:lnTo>
                    <a:pt x="3600323" y="27178"/>
                  </a:lnTo>
                  <a:lnTo>
                    <a:pt x="3661537" y="27178"/>
                  </a:lnTo>
                  <a:lnTo>
                    <a:pt x="3661537" y="9017"/>
                  </a:lnTo>
                  <a:lnTo>
                    <a:pt x="3578733" y="9017"/>
                  </a:lnTo>
                  <a:lnTo>
                    <a:pt x="3578733" y="93091"/>
                  </a:lnTo>
                  <a:lnTo>
                    <a:pt x="3604539" y="92951"/>
                  </a:lnTo>
                  <a:lnTo>
                    <a:pt x="3627831" y="92506"/>
                  </a:lnTo>
                  <a:lnTo>
                    <a:pt x="3648570" y="91757"/>
                  </a:lnTo>
                  <a:lnTo>
                    <a:pt x="3666744" y="90678"/>
                  </a:lnTo>
                  <a:close/>
                </a:path>
                <a:path w="4258945" h="169544">
                  <a:moveTo>
                    <a:pt x="3708781" y="1143"/>
                  </a:moveTo>
                  <a:lnTo>
                    <a:pt x="3687445" y="1143"/>
                  </a:lnTo>
                  <a:lnTo>
                    <a:pt x="3687445" y="96266"/>
                  </a:lnTo>
                  <a:lnTo>
                    <a:pt x="3708781" y="96266"/>
                  </a:lnTo>
                  <a:lnTo>
                    <a:pt x="3708781" y="1143"/>
                  </a:lnTo>
                  <a:close/>
                </a:path>
                <a:path w="4258945" h="169544">
                  <a:moveTo>
                    <a:pt x="3711575" y="133477"/>
                  </a:moveTo>
                  <a:lnTo>
                    <a:pt x="3689477" y="104482"/>
                  </a:lnTo>
                  <a:lnTo>
                    <a:pt x="3689477" y="128524"/>
                  </a:lnTo>
                  <a:lnTo>
                    <a:pt x="3689477" y="138557"/>
                  </a:lnTo>
                  <a:lnTo>
                    <a:pt x="3686683" y="142621"/>
                  </a:lnTo>
                  <a:lnTo>
                    <a:pt x="3680968" y="145669"/>
                  </a:lnTo>
                  <a:lnTo>
                    <a:pt x="3675380" y="148844"/>
                  </a:lnTo>
                  <a:lnTo>
                    <a:pt x="3667125" y="150368"/>
                  </a:lnTo>
                  <a:lnTo>
                    <a:pt x="3645027" y="150368"/>
                  </a:lnTo>
                  <a:lnTo>
                    <a:pt x="3636645" y="148844"/>
                  </a:lnTo>
                  <a:lnTo>
                    <a:pt x="3631184" y="145669"/>
                  </a:lnTo>
                  <a:lnTo>
                    <a:pt x="3625723" y="142621"/>
                  </a:lnTo>
                  <a:lnTo>
                    <a:pt x="3622929" y="138557"/>
                  </a:lnTo>
                  <a:lnTo>
                    <a:pt x="3623005" y="128524"/>
                  </a:lnTo>
                  <a:lnTo>
                    <a:pt x="3625596" y="124587"/>
                  </a:lnTo>
                  <a:lnTo>
                    <a:pt x="3656076" y="116586"/>
                  </a:lnTo>
                  <a:lnTo>
                    <a:pt x="3663873" y="116878"/>
                  </a:lnTo>
                  <a:lnTo>
                    <a:pt x="3689477" y="128524"/>
                  </a:lnTo>
                  <a:lnTo>
                    <a:pt x="3689477" y="104482"/>
                  </a:lnTo>
                  <a:lnTo>
                    <a:pt x="3688715" y="104076"/>
                  </a:lnTo>
                  <a:lnTo>
                    <a:pt x="3679215" y="101015"/>
                  </a:lnTo>
                  <a:lnTo>
                    <a:pt x="3668331" y="99174"/>
                  </a:lnTo>
                  <a:lnTo>
                    <a:pt x="3656076" y="98552"/>
                  </a:lnTo>
                  <a:lnTo>
                    <a:pt x="3643719" y="99174"/>
                  </a:lnTo>
                  <a:lnTo>
                    <a:pt x="3604476" y="119481"/>
                  </a:lnTo>
                  <a:lnTo>
                    <a:pt x="3600831" y="133477"/>
                  </a:lnTo>
                  <a:lnTo>
                    <a:pt x="3601732" y="140931"/>
                  </a:lnTo>
                  <a:lnTo>
                    <a:pt x="3632936" y="166014"/>
                  </a:lnTo>
                  <a:lnTo>
                    <a:pt x="3656076" y="168402"/>
                  </a:lnTo>
                  <a:lnTo>
                    <a:pt x="3668331" y="167805"/>
                  </a:lnTo>
                  <a:lnTo>
                    <a:pt x="3705720" y="150368"/>
                  </a:lnTo>
                  <a:lnTo>
                    <a:pt x="3707866" y="147599"/>
                  </a:lnTo>
                  <a:lnTo>
                    <a:pt x="3710648" y="140919"/>
                  </a:lnTo>
                  <a:lnTo>
                    <a:pt x="3711575" y="133477"/>
                  </a:lnTo>
                  <a:close/>
                </a:path>
                <a:path w="4258945" h="169544">
                  <a:moveTo>
                    <a:pt x="3850640" y="110490"/>
                  </a:moveTo>
                  <a:lnTo>
                    <a:pt x="3821290" y="85344"/>
                  </a:lnTo>
                  <a:lnTo>
                    <a:pt x="3807752" y="45085"/>
                  </a:lnTo>
                  <a:lnTo>
                    <a:pt x="3807714" y="12446"/>
                  </a:lnTo>
                  <a:lnTo>
                    <a:pt x="3785870" y="12446"/>
                  </a:lnTo>
                  <a:lnTo>
                    <a:pt x="3785870" y="45085"/>
                  </a:lnTo>
                  <a:lnTo>
                    <a:pt x="3785070" y="55422"/>
                  </a:lnTo>
                  <a:lnTo>
                    <a:pt x="3766375" y="94894"/>
                  </a:lnTo>
                  <a:lnTo>
                    <a:pt x="3741166" y="115316"/>
                  </a:lnTo>
                  <a:lnTo>
                    <a:pt x="3758057" y="130302"/>
                  </a:lnTo>
                  <a:lnTo>
                    <a:pt x="3769817" y="120929"/>
                  </a:lnTo>
                  <a:lnTo>
                    <a:pt x="3780180" y="110299"/>
                  </a:lnTo>
                  <a:lnTo>
                    <a:pt x="3789159" y="98450"/>
                  </a:lnTo>
                  <a:lnTo>
                    <a:pt x="3796792" y="85344"/>
                  </a:lnTo>
                  <a:lnTo>
                    <a:pt x="3803904" y="97040"/>
                  </a:lnTo>
                  <a:lnTo>
                    <a:pt x="3812692" y="107937"/>
                  </a:lnTo>
                  <a:lnTo>
                    <a:pt x="3823144" y="118046"/>
                  </a:lnTo>
                  <a:lnTo>
                    <a:pt x="3835273" y="127381"/>
                  </a:lnTo>
                  <a:lnTo>
                    <a:pt x="3850640" y="110490"/>
                  </a:lnTo>
                  <a:close/>
                </a:path>
                <a:path w="4258945" h="169544">
                  <a:moveTo>
                    <a:pt x="3890010" y="1143"/>
                  </a:moveTo>
                  <a:lnTo>
                    <a:pt x="3868293" y="1143"/>
                  </a:lnTo>
                  <a:lnTo>
                    <a:pt x="3868293" y="52070"/>
                  </a:lnTo>
                  <a:lnTo>
                    <a:pt x="3831844" y="52070"/>
                  </a:lnTo>
                  <a:lnTo>
                    <a:pt x="3831844" y="70358"/>
                  </a:lnTo>
                  <a:lnTo>
                    <a:pt x="3868293" y="70358"/>
                  </a:lnTo>
                  <a:lnTo>
                    <a:pt x="3868293" y="169164"/>
                  </a:lnTo>
                  <a:lnTo>
                    <a:pt x="3890010" y="169164"/>
                  </a:lnTo>
                  <a:lnTo>
                    <a:pt x="3890010" y="1143"/>
                  </a:lnTo>
                  <a:close/>
                </a:path>
                <a:path w="4258945" h="169544">
                  <a:moveTo>
                    <a:pt x="4015613" y="13335"/>
                  </a:moveTo>
                  <a:lnTo>
                    <a:pt x="3993769" y="13335"/>
                  </a:lnTo>
                  <a:lnTo>
                    <a:pt x="3993769" y="51308"/>
                  </a:lnTo>
                  <a:lnTo>
                    <a:pt x="3993769" y="69596"/>
                  </a:lnTo>
                  <a:lnTo>
                    <a:pt x="3993769" y="105283"/>
                  </a:lnTo>
                  <a:lnTo>
                    <a:pt x="3955034" y="105283"/>
                  </a:lnTo>
                  <a:lnTo>
                    <a:pt x="3955034" y="69596"/>
                  </a:lnTo>
                  <a:lnTo>
                    <a:pt x="3993769" y="69596"/>
                  </a:lnTo>
                  <a:lnTo>
                    <a:pt x="3993769" y="51308"/>
                  </a:lnTo>
                  <a:lnTo>
                    <a:pt x="3955034" y="51308"/>
                  </a:lnTo>
                  <a:lnTo>
                    <a:pt x="3955034" y="13335"/>
                  </a:lnTo>
                  <a:lnTo>
                    <a:pt x="3933698" y="13335"/>
                  </a:lnTo>
                  <a:lnTo>
                    <a:pt x="3933698" y="123698"/>
                  </a:lnTo>
                  <a:lnTo>
                    <a:pt x="4015613" y="123698"/>
                  </a:lnTo>
                  <a:lnTo>
                    <a:pt x="4015613" y="105283"/>
                  </a:lnTo>
                  <a:lnTo>
                    <a:pt x="4015613" y="69596"/>
                  </a:lnTo>
                  <a:lnTo>
                    <a:pt x="4015613" y="51308"/>
                  </a:lnTo>
                  <a:lnTo>
                    <a:pt x="4015613" y="13335"/>
                  </a:lnTo>
                  <a:close/>
                </a:path>
                <a:path w="4258945" h="169544">
                  <a:moveTo>
                    <a:pt x="4064889" y="1143"/>
                  </a:moveTo>
                  <a:lnTo>
                    <a:pt x="4043553" y="1143"/>
                  </a:lnTo>
                  <a:lnTo>
                    <a:pt x="4043553" y="169164"/>
                  </a:lnTo>
                  <a:lnTo>
                    <a:pt x="4064889" y="169164"/>
                  </a:lnTo>
                  <a:lnTo>
                    <a:pt x="4064889" y="1143"/>
                  </a:lnTo>
                  <a:close/>
                </a:path>
                <a:path w="4258945" h="169544">
                  <a:moveTo>
                    <a:pt x="4253230" y="76073"/>
                  </a:moveTo>
                  <a:lnTo>
                    <a:pt x="4216463" y="61328"/>
                  </a:lnTo>
                  <a:lnTo>
                    <a:pt x="4192498" y="31584"/>
                  </a:lnTo>
                  <a:lnTo>
                    <a:pt x="4191508" y="24511"/>
                  </a:lnTo>
                  <a:lnTo>
                    <a:pt x="4191508" y="12065"/>
                  </a:lnTo>
                  <a:lnTo>
                    <a:pt x="4169410" y="12065"/>
                  </a:lnTo>
                  <a:lnTo>
                    <a:pt x="4169410" y="24511"/>
                  </a:lnTo>
                  <a:lnTo>
                    <a:pt x="4168406" y="31737"/>
                  </a:lnTo>
                  <a:lnTo>
                    <a:pt x="4144416" y="61341"/>
                  </a:lnTo>
                  <a:lnTo>
                    <a:pt x="4107307" y="76073"/>
                  </a:lnTo>
                  <a:lnTo>
                    <a:pt x="4120007" y="93091"/>
                  </a:lnTo>
                  <a:lnTo>
                    <a:pt x="4155059" y="76962"/>
                  </a:lnTo>
                  <a:lnTo>
                    <a:pt x="4180332" y="52959"/>
                  </a:lnTo>
                  <a:lnTo>
                    <a:pt x="4185132" y="59067"/>
                  </a:lnTo>
                  <a:lnTo>
                    <a:pt x="4222902" y="86080"/>
                  </a:lnTo>
                  <a:lnTo>
                    <a:pt x="4240530" y="92837"/>
                  </a:lnTo>
                  <a:lnTo>
                    <a:pt x="4253230" y="76073"/>
                  </a:lnTo>
                  <a:close/>
                </a:path>
                <a:path w="4258945" h="169544">
                  <a:moveTo>
                    <a:pt x="4258437" y="126238"/>
                  </a:moveTo>
                  <a:lnTo>
                    <a:pt x="4102608" y="126238"/>
                  </a:lnTo>
                  <a:lnTo>
                    <a:pt x="4102608" y="144145"/>
                  </a:lnTo>
                  <a:lnTo>
                    <a:pt x="4258437" y="144145"/>
                  </a:lnTo>
                  <a:lnTo>
                    <a:pt x="4258437" y="12623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55079" y="2201417"/>
              <a:ext cx="241426" cy="165100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6682740" y="2200782"/>
              <a:ext cx="1697355" cy="168275"/>
            </a:xfrm>
            <a:custGeom>
              <a:avLst/>
              <a:gdLst/>
              <a:ahLst/>
              <a:cxnLst/>
              <a:rect l="l" t="t" r="r" b="b"/>
              <a:pathLst>
                <a:path w="1697354" h="168275">
                  <a:moveTo>
                    <a:pt x="88265" y="68961"/>
                  </a:moveTo>
                  <a:lnTo>
                    <a:pt x="87503" y="56172"/>
                  </a:lnTo>
                  <a:lnTo>
                    <a:pt x="85229" y="44831"/>
                  </a:lnTo>
                  <a:lnTo>
                    <a:pt x="81457" y="34925"/>
                  </a:lnTo>
                  <a:lnTo>
                    <a:pt x="78003" y="29337"/>
                  </a:lnTo>
                  <a:lnTo>
                    <a:pt x="76200" y="26416"/>
                  </a:lnTo>
                  <a:lnTo>
                    <a:pt x="69697" y="19583"/>
                  </a:lnTo>
                  <a:lnTo>
                    <a:pt x="67056" y="17868"/>
                  </a:lnTo>
                  <a:lnTo>
                    <a:pt x="67056" y="69088"/>
                  </a:lnTo>
                  <a:lnTo>
                    <a:pt x="66636" y="77838"/>
                  </a:lnTo>
                  <a:lnTo>
                    <a:pt x="50673" y="108839"/>
                  </a:lnTo>
                  <a:lnTo>
                    <a:pt x="37846" y="108839"/>
                  </a:lnTo>
                  <a:lnTo>
                    <a:pt x="21336" y="68961"/>
                  </a:lnTo>
                  <a:lnTo>
                    <a:pt x="21729" y="60401"/>
                  </a:lnTo>
                  <a:lnTo>
                    <a:pt x="37592" y="29337"/>
                  </a:lnTo>
                  <a:lnTo>
                    <a:pt x="50927" y="29337"/>
                  </a:lnTo>
                  <a:lnTo>
                    <a:pt x="67056" y="69088"/>
                  </a:lnTo>
                  <a:lnTo>
                    <a:pt x="67056" y="17868"/>
                  </a:lnTo>
                  <a:lnTo>
                    <a:pt x="62191" y="14706"/>
                  </a:lnTo>
                  <a:lnTo>
                    <a:pt x="53695" y="11772"/>
                  </a:lnTo>
                  <a:lnTo>
                    <a:pt x="44196" y="10795"/>
                  </a:lnTo>
                  <a:lnTo>
                    <a:pt x="34671" y="11760"/>
                  </a:lnTo>
                  <a:lnTo>
                    <a:pt x="3022" y="44678"/>
                  </a:lnTo>
                  <a:lnTo>
                    <a:pt x="0" y="68961"/>
                  </a:lnTo>
                  <a:lnTo>
                    <a:pt x="774" y="81699"/>
                  </a:lnTo>
                  <a:lnTo>
                    <a:pt x="18630" y="118287"/>
                  </a:lnTo>
                  <a:lnTo>
                    <a:pt x="44196" y="127127"/>
                  </a:lnTo>
                  <a:lnTo>
                    <a:pt x="53771" y="126149"/>
                  </a:lnTo>
                  <a:lnTo>
                    <a:pt x="62331" y="123215"/>
                  </a:lnTo>
                  <a:lnTo>
                    <a:pt x="69811" y="118351"/>
                  </a:lnTo>
                  <a:lnTo>
                    <a:pt x="76327" y="111506"/>
                  </a:lnTo>
                  <a:lnTo>
                    <a:pt x="77939" y="108839"/>
                  </a:lnTo>
                  <a:lnTo>
                    <a:pt x="81508" y="102984"/>
                  </a:lnTo>
                  <a:lnTo>
                    <a:pt x="85242" y="93052"/>
                  </a:lnTo>
                  <a:lnTo>
                    <a:pt x="87503" y="81635"/>
                  </a:lnTo>
                  <a:lnTo>
                    <a:pt x="88265" y="68961"/>
                  </a:lnTo>
                  <a:close/>
                </a:path>
                <a:path w="1697354" h="168275">
                  <a:moveTo>
                    <a:pt x="135128" y="0"/>
                  </a:moveTo>
                  <a:lnTo>
                    <a:pt x="113538" y="0"/>
                  </a:lnTo>
                  <a:lnTo>
                    <a:pt x="113538" y="168021"/>
                  </a:lnTo>
                  <a:lnTo>
                    <a:pt x="135128" y="168021"/>
                  </a:lnTo>
                  <a:lnTo>
                    <a:pt x="135128" y="0"/>
                  </a:lnTo>
                  <a:close/>
                </a:path>
                <a:path w="1697354" h="168275">
                  <a:moveTo>
                    <a:pt x="307340" y="135509"/>
                  </a:moveTo>
                  <a:lnTo>
                    <a:pt x="285115" y="108407"/>
                  </a:lnTo>
                  <a:lnTo>
                    <a:pt x="285115" y="135509"/>
                  </a:lnTo>
                  <a:lnTo>
                    <a:pt x="285115" y="139954"/>
                  </a:lnTo>
                  <a:lnTo>
                    <a:pt x="250317" y="150114"/>
                  </a:lnTo>
                  <a:lnTo>
                    <a:pt x="242265" y="149885"/>
                  </a:lnTo>
                  <a:lnTo>
                    <a:pt x="215646" y="139954"/>
                  </a:lnTo>
                  <a:lnTo>
                    <a:pt x="215646" y="135509"/>
                  </a:lnTo>
                  <a:lnTo>
                    <a:pt x="217805" y="129324"/>
                  </a:lnTo>
                  <a:lnTo>
                    <a:pt x="224307" y="124879"/>
                  </a:lnTo>
                  <a:lnTo>
                    <a:pt x="235140" y="122186"/>
                  </a:lnTo>
                  <a:lnTo>
                    <a:pt x="250317" y="121285"/>
                  </a:lnTo>
                  <a:lnTo>
                    <a:pt x="265493" y="122186"/>
                  </a:lnTo>
                  <a:lnTo>
                    <a:pt x="276377" y="124879"/>
                  </a:lnTo>
                  <a:lnTo>
                    <a:pt x="282917" y="129324"/>
                  </a:lnTo>
                  <a:lnTo>
                    <a:pt x="285115" y="135509"/>
                  </a:lnTo>
                  <a:lnTo>
                    <a:pt x="285115" y="108407"/>
                  </a:lnTo>
                  <a:lnTo>
                    <a:pt x="284568" y="108153"/>
                  </a:lnTo>
                  <a:lnTo>
                    <a:pt x="274764" y="105498"/>
                  </a:lnTo>
                  <a:lnTo>
                    <a:pt x="263283" y="103911"/>
                  </a:lnTo>
                  <a:lnTo>
                    <a:pt x="250317" y="103378"/>
                  </a:lnTo>
                  <a:lnTo>
                    <a:pt x="237363" y="103911"/>
                  </a:lnTo>
                  <a:lnTo>
                    <a:pt x="197002" y="121970"/>
                  </a:lnTo>
                  <a:lnTo>
                    <a:pt x="193294" y="135509"/>
                  </a:lnTo>
                  <a:lnTo>
                    <a:pt x="194208" y="142849"/>
                  </a:lnTo>
                  <a:lnTo>
                    <a:pt x="226021" y="165912"/>
                  </a:lnTo>
                  <a:lnTo>
                    <a:pt x="250317" y="168021"/>
                  </a:lnTo>
                  <a:lnTo>
                    <a:pt x="263245" y="167500"/>
                  </a:lnTo>
                  <a:lnTo>
                    <a:pt x="302933" y="150114"/>
                  </a:lnTo>
                  <a:lnTo>
                    <a:pt x="303631" y="149275"/>
                  </a:lnTo>
                  <a:lnTo>
                    <a:pt x="306412" y="142849"/>
                  </a:lnTo>
                  <a:lnTo>
                    <a:pt x="307340" y="135509"/>
                  </a:lnTo>
                  <a:close/>
                </a:path>
                <a:path w="1697354" h="168275">
                  <a:moveTo>
                    <a:pt x="328295" y="79248"/>
                  </a:moveTo>
                  <a:lnTo>
                    <a:pt x="288925" y="79248"/>
                  </a:lnTo>
                  <a:lnTo>
                    <a:pt x="288925" y="65913"/>
                  </a:lnTo>
                  <a:lnTo>
                    <a:pt x="288925" y="65659"/>
                  </a:lnTo>
                  <a:lnTo>
                    <a:pt x="288925" y="59817"/>
                  </a:lnTo>
                  <a:lnTo>
                    <a:pt x="296824" y="55105"/>
                  </a:lnTo>
                  <a:lnTo>
                    <a:pt x="302031" y="49784"/>
                  </a:lnTo>
                  <a:lnTo>
                    <a:pt x="302463" y="49339"/>
                  </a:lnTo>
                  <a:lnTo>
                    <a:pt x="305828" y="42532"/>
                  </a:lnTo>
                  <a:lnTo>
                    <a:pt x="306959" y="34671"/>
                  </a:lnTo>
                  <a:lnTo>
                    <a:pt x="306044" y="27559"/>
                  </a:lnTo>
                  <a:lnTo>
                    <a:pt x="284734" y="7810"/>
                  </a:lnTo>
                  <a:lnTo>
                    <a:pt x="284734" y="29972"/>
                  </a:lnTo>
                  <a:lnTo>
                    <a:pt x="284734" y="34671"/>
                  </a:lnTo>
                  <a:lnTo>
                    <a:pt x="282587" y="41275"/>
                  </a:lnTo>
                  <a:lnTo>
                    <a:pt x="276136" y="45999"/>
                  </a:lnTo>
                  <a:lnTo>
                    <a:pt x="267335" y="48336"/>
                  </a:lnTo>
                  <a:lnTo>
                    <a:pt x="267335" y="65913"/>
                  </a:lnTo>
                  <a:lnTo>
                    <a:pt x="267335" y="79248"/>
                  </a:lnTo>
                  <a:lnTo>
                    <a:pt x="233172" y="79248"/>
                  </a:lnTo>
                  <a:lnTo>
                    <a:pt x="233172" y="65659"/>
                  </a:lnTo>
                  <a:lnTo>
                    <a:pt x="238379" y="66421"/>
                  </a:lnTo>
                  <a:lnTo>
                    <a:pt x="244094" y="66802"/>
                  </a:lnTo>
                  <a:lnTo>
                    <a:pt x="256413" y="66802"/>
                  </a:lnTo>
                  <a:lnTo>
                    <a:pt x="262128" y="66421"/>
                  </a:lnTo>
                  <a:lnTo>
                    <a:pt x="267335" y="65913"/>
                  </a:lnTo>
                  <a:lnTo>
                    <a:pt x="267335" y="48336"/>
                  </a:lnTo>
                  <a:lnTo>
                    <a:pt x="265391" y="48844"/>
                  </a:lnTo>
                  <a:lnTo>
                    <a:pt x="250317" y="49784"/>
                  </a:lnTo>
                  <a:lnTo>
                    <a:pt x="215900" y="39370"/>
                  </a:lnTo>
                  <a:lnTo>
                    <a:pt x="215900" y="29972"/>
                  </a:lnTo>
                  <a:lnTo>
                    <a:pt x="250317" y="19431"/>
                  </a:lnTo>
                  <a:lnTo>
                    <a:pt x="258343" y="19697"/>
                  </a:lnTo>
                  <a:lnTo>
                    <a:pt x="284734" y="29972"/>
                  </a:lnTo>
                  <a:lnTo>
                    <a:pt x="284734" y="7810"/>
                  </a:lnTo>
                  <a:lnTo>
                    <a:pt x="284099" y="7518"/>
                  </a:lnTo>
                  <a:lnTo>
                    <a:pt x="274408" y="4889"/>
                  </a:lnTo>
                  <a:lnTo>
                    <a:pt x="263144" y="3327"/>
                  </a:lnTo>
                  <a:lnTo>
                    <a:pt x="250317" y="2794"/>
                  </a:lnTo>
                  <a:lnTo>
                    <a:pt x="237477" y="3327"/>
                  </a:lnTo>
                  <a:lnTo>
                    <a:pt x="197319" y="21259"/>
                  </a:lnTo>
                  <a:lnTo>
                    <a:pt x="193675" y="34671"/>
                  </a:lnTo>
                  <a:lnTo>
                    <a:pt x="194779" y="42468"/>
                  </a:lnTo>
                  <a:lnTo>
                    <a:pt x="198132" y="49250"/>
                  </a:lnTo>
                  <a:lnTo>
                    <a:pt x="203682" y="55041"/>
                  </a:lnTo>
                  <a:lnTo>
                    <a:pt x="211455" y="59817"/>
                  </a:lnTo>
                  <a:lnTo>
                    <a:pt x="211455" y="79248"/>
                  </a:lnTo>
                  <a:lnTo>
                    <a:pt x="172466" y="79248"/>
                  </a:lnTo>
                  <a:lnTo>
                    <a:pt x="172466" y="97536"/>
                  </a:lnTo>
                  <a:lnTo>
                    <a:pt x="328295" y="97536"/>
                  </a:lnTo>
                  <a:lnTo>
                    <a:pt x="328295" y="79248"/>
                  </a:lnTo>
                  <a:close/>
                </a:path>
                <a:path w="1697354" h="168275">
                  <a:moveTo>
                    <a:pt x="448437" y="89916"/>
                  </a:moveTo>
                  <a:lnTo>
                    <a:pt x="429336" y="56388"/>
                  </a:lnTo>
                  <a:lnTo>
                    <a:pt x="426542" y="55118"/>
                  </a:lnTo>
                  <a:lnTo>
                    <a:pt x="426542" y="83312"/>
                  </a:lnTo>
                  <a:lnTo>
                    <a:pt x="426529" y="95885"/>
                  </a:lnTo>
                  <a:lnTo>
                    <a:pt x="424561" y="100711"/>
                  </a:lnTo>
                  <a:lnTo>
                    <a:pt x="420497" y="104648"/>
                  </a:lnTo>
                  <a:lnTo>
                    <a:pt x="416433" y="108712"/>
                  </a:lnTo>
                  <a:lnTo>
                    <a:pt x="410845" y="110617"/>
                  </a:lnTo>
                  <a:lnTo>
                    <a:pt x="397002" y="110617"/>
                  </a:lnTo>
                  <a:lnTo>
                    <a:pt x="391541" y="108712"/>
                  </a:lnTo>
                  <a:lnTo>
                    <a:pt x="383540" y="100965"/>
                  </a:lnTo>
                  <a:lnTo>
                    <a:pt x="381508" y="95885"/>
                  </a:lnTo>
                  <a:lnTo>
                    <a:pt x="381508" y="83312"/>
                  </a:lnTo>
                  <a:lnTo>
                    <a:pt x="383540" y="78105"/>
                  </a:lnTo>
                  <a:lnTo>
                    <a:pt x="387604" y="74295"/>
                  </a:lnTo>
                  <a:lnTo>
                    <a:pt x="391668" y="70358"/>
                  </a:lnTo>
                  <a:lnTo>
                    <a:pt x="397129" y="68453"/>
                  </a:lnTo>
                  <a:lnTo>
                    <a:pt x="410845" y="68453"/>
                  </a:lnTo>
                  <a:lnTo>
                    <a:pt x="416433" y="70485"/>
                  </a:lnTo>
                  <a:lnTo>
                    <a:pt x="420497" y="74422"/>
                  </a:lnTo>
                  <a:lnTo>
                    <a:pt x="424561" y="78232"/>
                  </a:lnTo>
                  <a:lnTo>
                    <a:pt x="403987" y="50165"/>
                  </a:lnTo>
                  <a:lnTo>
                    <a:pt x="394538" y="50863"/>
                  </a:lnTo>
                  <a:lnTo>
                    <a:pt x="362839" y="73774"/>
                  </a:lnTo>
                  <a:lnTo>
                    <a:pt x="359791" y="89789"/>
                  </a:lnTo>
                  <a:lnTo>
                    <a:pt x="360553" y="97917"/>
                  </a:lnTo>
                  <a:lnTo>
                    <a:pt x="386283" y="126276"/>
                  </a:lnTo>
                  <a:lnTo>
                    <a:pt x="403860" y="129032"/>
                  </a:lnTo>
                  <a:lnTo>
                    <a:pt x="413296" y="128346"/>
                  </a:lnTo>
                  <a:lnTo>
                    <a:pt x="445300" y="105524"/>
                  </a:lnTo>
                  <a:lnTo>
                    <a:pt x="447649" y="98107"/>
                  </a:lnTo>
                  <a:lnTo>
                    <a:pt x="448437" y="89916"/>
                  </a:lnTo>
                  <a:close/>
                </a:path>
                <a:path w="1697354" h="168275">
                  <a:moveTo>
                    <a:pt x="455549" y="23241"/>
                  </a:moveTo>
                  <a:lnTo>
                    <a:pt x="415163" y="23241"/>
                  </a:lnTo>
                  <a:lnTo>
                    <a:pt x="415163" y="0"/>
                  </a:lnTo>
                  <a:lnTo>
                    <a:pt x="393065" y="0"/>
                  </a:lnTo>
                  <a:lnTo>
                    <a:pt x="393065" y="23241"/>
                  </a:lnTo>
                  <a:lnTo>
                    <a:pt x="352933" y="23241"/>
                  </a:lnTo>
                  <a:lnTo>
                    <a:pt x="352933" y="41529"/>
                  </a:lnTo>
                  <a:lnTo>
                    <a:pt x="455549" y="41529"/>
                  </a:lnTo>
                  <a:lnTo>
                    <a:pt x="455549" y="23241"/>
                  </a:lnTo>
                  <a:close/>
                </a:path>
                <a:path w="1697354" h="168275">
                  <a:moveTo>
                    <a:pt x="512318" y="73025"/>
                  </a:moveTo>
                  <a:lnTo>
                    <a:pt x="486029" y="73025"/>
                  </a:lnTo>
                  <a:lnTo>
                    <a:pt x="486029" y="0"/>
                  </a:lnTo>
                  <a:lnTo>
                    <a:pt x="464185" y="0"/>
                  </a:lnTo>
                  <a:lnTo>
                    <a:pt x="464185" y="168021"/>
                  </a:lnTo>
                  <a:lnTo>
                    <a:pt x="486029" y="168021"/>
                  </a:lnTo>
                  <a:lnTo>
                    <a:pt x="486029" y="91440"/>
                  </a:lnTo>
                  <a:lnTo>
                    <a:pt x="512318" y="91440"/>
                  </a:lnTo>
                  <a:lnTo>
                    <a:pt x="512318" y="73025"/>
                  </a:lnTo>
                  <a:close/>
                </a:path>
                <a:path w="1697354" h="168275">
                  <a:moveTo>
                    <a:pt x="662940" y="15367"/>
                  </a:moveTo>
                  <a:lnTo>
                    <a:pt x="548767" y="15367"/>
                  </a:lnTo>
                  <a:lnTo>
                    <a:pt x="548767" y="33401"/>
                  </a:lnTo>
                  <a:lnTo>
                    <a:pt x="640969" y="33401"/>
                  </a:lnTo>
                  <a:lnTo>
                    <a:pt x="640969" y="55880"/>
                  </a:lnTo>
                  <a:lnTo>
                    <a:pt x="640740" y="68237"/>
                  </a:lnTo>
                  <a:lnTo>
                    <a:pt x="640092" y="80924"/>
                  </a:lnTo>
                  <a:lnTo>
                    <a:pt x="638949" y="94221"/>
                  </a:lnTo>
                  <a:lnTo>
                    <a:pt x="637413" y="107188"/>
                  </a:lnTo>
                  <a:lnTo>
                    <a:pt x="659003" y="108839"/>
                  </a:lnTo>
                  <a:lnTo>
                    <a:pt x="660768" y="93903"/>
                  </a:lnTo>
                  <a:lnTo>
                    <a:pt x="661962" y="79667"/>
                  </a:lnTo>
                  <a:lnTo>
                    <a:pt x="662698" y="65163"/>
                  </a:lnTo>
                  <a:lnTo>
                    <a:pt x="662851" y="55880"/>
                  </a:lnTo>
                  <a:lnTo>
                    <a:pt x="662940" y="15367"/>
                  </a:lnTo>
                  <a:close/>
                </a:path>
                <a:path w="1697354" h="168275">
                  <a:moveTo>
                    <a:pt x="684911" y="126619"/>
                  </a:moveTo>
                  <a:lnTo>
                    <a:pt x="606425" y="126619"/>
                  </a:lnTo>
                  <a:lnTo>
                    <a:pt x="606425" y="70612"/>
                  </a:lnTo>
                  <a:lnTo>
                    <a:pt x="584454" y="70612"/>
                  </a:lnTo>
                  <a:lnTo>
                    <a:pt x="584454" y="126619"/>
                  </a:lnTo>
                  <a:lnTo>
                    <a:pt x="528955" y="126619"/>
                  </a:lnTo>
                  <a:lnTo>
                    <a:pt x="528955" y="145034"/>
                  </a:lnTo>
                  <a:lnTo>
                    <a:pt x="684911" y="145034"/>
                  </a:lnTo>
                  <a:lnTo>
                    <a:pt x="684911" y="126619"/>
                  </a:lnTo>
                  <a:close/>
                </a:path>
                <a:path w="1697354" h="168275">
                  <a:moveTo>
                    <a:pt x="810641" y="110490"/>
                  </a:moveTo>
                  <a:lnTo>
                    <a:pt x="781685" y="85725"/>
                  </a:lnTo>
                  <a:lnTo>
                    <a:pt x="769112" y="32512"/>
                  </a:lnTo>
                  <a:lnTo>
                    <a:pt x="804672" y="32512"/>
                  </a:lnTo>
                  <a:lnTo>
                    <a:pt x="804672" y="14224"/>
                  </a:lnTo>
                  <a:lnTo>
                    <a:pt x="710946" y="14224"/>
                  </a:lnTo>
                  <a:lnTo>
                    <a:pt x="710946" y="32512"/>
                  </a:lnTo>
                  <a:lnTo>
                    <a:pt x="747268" y="32512"/>
                  </a:lnTo>
                  <a:lnTo>
                    <a:pt x="747268" y="50927"/>
                  </a:lnTo>
                  <a:lnTo>
                    <a:pt x="734187" y="88773"/>
                  </a:lnTo>
                  <a:lnTo>
                    <a:pt x="704596" y="115824"/>
                  </a:lnTo>
                  <a:lnTo>
                    <a:pt x="720725" y="129667"/>
                  </a:lnTo>
                  <a:lnTo>
                    <a:pt x="750582" y="98780"/>
                  </a:lnTo>
                  <a:lnTo>
                    <a:pt x="758317" y="86360"/>
                  </a:lnTo>
                  <a:lnTo>
                    <a:pt x="764959" y="96812"/>
                  </a:lnTo>
                  <a:lnTo>
                    <a:pt x="773468" y="106997"/>
                  </a:lnTo>
                  <a:lnTo>
                    <a:pt x="783869" y="116903"/>
                  </a:lnTo>
                  <a:lnTo>
                    <a:pt x="796163" y="126492"/>
                  </a:lnTo>
                  <a:lnTo>
                    <a:pt x="810641" y="110490"/>
                  </a:lnTo>
                  <a:close/>
                </a:path>
                <a:path w="1697354" h="168275">
                  <a:moveTo>
                    <a:pt x="868934" y="64516"/>
                  </a:moveTo>
                  <a:lnTo>
                    <a:pt x="842645" y="64516"/>
                  </a:lnTo>
                  <a:lnTo>
                    <a:pt x="842645" y="0"/>
                  </a:lnTo>
                  <a:lnTo>
                    <a:pt x="820928" y="0"/>
                  </a:lnTo>
                  <a:lnTo>
                    <a:pt x="820928" y="168021"/>
                  </a:lnTo>
                  <a:lnTo>
                    <a:pt x="842645" y="168021"/>
                  </a:lnTo>
                  <a:lnTo>
                    <a:pt x="842645" y="82931"/>
                  </a:lnTo>
                  <a:lnTo>
                    <a:pt x="868934" y="82931"/>
                  </a:lnTo>
                  <a:lnTo>
                    <a:pt x="868934" y="64516"/>
                  </a:lnTo>
                  <a:close/>
                </a:path>
                <a:path w="1697354" h="168275">
                  <a:moveTo>
                    <a:pt x="1042797" y="89916"/>
                  </a:moveTo>
                  <a:lnTo>
                    <a:pt x="1023696" y="56388"/>
                  </a:lnTo>
                  <a:lnTo>
                    <a:pt x="1020902" y="55118"/>
                  </a:lnTo>
                  <a:lnTo>
                    <a:pt x="1020902" y="83312"/>
                  </a:lnTo>
                  <a:lnTo>
                    <a:pt x="1020889" y="95885"/>
                  </a:lnTo>
                  <a:lnTo>
                    <a:pt x="1018921" y="100711"/>
                  </a:lnTo>
                  <a:lnTo>
                    <a:pt x="1014857" y="104648"/>
                  </a:lnTo>
                  <a:lnTo>
                    <a:pt x="1010793" y="108712"/>
                  </a:lnTo>
                  <a:lnTo>
                    <a:pt x="1005205" y="110617"/>
                  </a:lnTo>
                  <a:lnTo>
                    <a:pt x="991362" y="110617"/>
                  </a:lnTo>
                  <a:lnTo>
                    <a:pt x="985901" y="108712"/>
                  </a:lnTo>
                  <a:lnTo>
                    <a:pt x="977900" y="100965"/>
                  </a:lnTo>
                  <a:lnTo>
                    <a:pt x="975868" y="95885"/>
                  </a:lnTo>
                  <a:lnTo>
                    <a:pt x="975868" y="83312"/>
                  </a:lnTo>
                  <a:lnTo>
                    <a:pt x="977900" y="78105"/>
                  </a:lnTo>
                  <a:lnTo>
                    <a:pt x="981964" y="74295"/>
                  </a:lnTo>
                  <a:lnTo>
                    <a:pt x="986028" y="70358"/>
                  </a:lnTo>
                  <a:lnTo>
                    <a:pt x="991489" y="68453"/>
                  </a:lnTo>
                  <a:lnTo>
                    <a:pt x="1005205" y="68453"/>
                  </a:lnTo>
                  <a:lnTo>
                    <a:pt x="1010793" y="70485"/>
                  </a:lnTo>
                  <a:lnTo>
                    <a:pt x="1014857" y="74422"/>
                  </a:lnTo>
                  <a:lnTo>
                    <a:pt x="1018921" y="78232"/>
                  </a:lnTo>
                  <a:lnTo>
                    <a:pt x="998347" y="50165"/>
                  </a:lnTo>
                  <a:lnTo>
                    <a:pt x="988898" y="50863"/>
                  </a:lnTo>
                  <a:lnTo>
                    <a:pt x="957186" y="73774"/>
                  </a:lnTo>
                  <a:lnTo>
                    <a:pt x="954151" y="89789"/>
                  </a:lnTo>
                  <a:lnTo>
                    <a:pt x="954913" y="97917"/>
                  </a:lnTo>
                  <a:lnTo>
                    <a:pt x="980643" y="126276"/>
                  </a:lnTo>
                  <a:lnTo>
                    <a:pt x="998220" y="129032"/>
                  </a:lnTo>
                  <a:lnTo>
                    <a:pt x="1007656" y="128346"/>
                  </a:lnTo>
                  <a:lnTo>
                    <a:pt x="1039660" y="105524"/>
                  </a:lnTo>
                  <a:lnTo>
                    <a:pt x="1042009" y="98107"/>
                  </a:lnTo>
                  <a:lnTo>
                    <a:pt x="1042797" y="89916"/>
                  </a:lnTo>
                  <a:close/>
                </a:path>
                <a:path w="1697354" h="168275">
                  <a:moveTo>
                    <a:pt x="1049909" y="23241"/>
                  </a:moveTo>
                  <a:lnTo>
                    <a:pt x="1009523" y="23241"/>
                  </a:lnTo>
                  <a:lnTo>
                    <a:pt x="1009523" y="0"/>
                  </a:lnTo>
                  <a:lnTo>
                    <a:pt x="987425" y="0"/>
                  </a:lnTo>
                  <a:lnTo>
                    <a:pt x="987425" y="23241"/>
                  </a:lnTo>
                  <a:lnTo>
                    <a:pt x="947293" y="23241"/>
                  </a:lnTo>
                  <a:lnTo>
                    <a:pt x="947293" y="41529"/>
                  </a:lnTo>
                  <a:lnTo>
                    <a:pt x="1049909" y="41529"/>
                  </a:lnTo>
                  <a:lnTo>
                    <a:pt x="1049909" y="23241"/>
                  </a:lnTo>
                  <a:close/>
                </a:path>
                <a:path w="1697354" h="168275">
                  <a:moveTo>
                    <a:pt x="1106678" y="73025"/>
                  </a:moveTo>
                  <a:lnTo>
                    <a:pt x="1080389" y="73025"/>
                  </a:lnTo>
                  <a:lnTo>
                    <a:pt x="1080389" y="0"/>
                  </a:lnTo>
                  <a:lnTo>
                    <a:pt x="1058545" y="0"/>
                  </a:lnTo>
                  <a:lnTo>
                    <a:pt x="1058545" y="168021"/>
                  </a:lnTo>
                  <a:lnTo>
                    <a:pt x="1080389" y="168021"/>
                  </a:lnTo>
                  <a:lnTo>
                    <a:pt x="1080389" y="91440"/>
                  </a:lnTo>
                  <a:lnTo>
                    <a:pt x="1106678" y="91440"/>
                  </a:lnTo>
                  <a:lnTo>
                    <a:pt x="1106678" y="73025"/>
                  </a:lnTo>
                  <a:close/>
                </a:path>
                <a:path w="1697354" h="168275">
                  <a:moveTo>
                    <a:pt x="1257808" y="44577"/>
                  </a:moveTo>
                  <a:lnTo>
                    <a:pt x="1169035" y="44577"/>
                  </a:lnTo>
                  <a:lnTo>
                    <a:pt x="1169035" y="8382"/>
                  </a:lnTo>
                  <a:lnTo>
                    <a:pt x="1147064" y="8382"/>
                  </a:lnTo>
                  <a:lnTo>
                    <a:pt x="1147064" y="63119"/>
                  </a:lnTo>
                  <a:lnTo>
                    <a:pt x="1257808" y="63119"/>
                  </a:lnTo>
                  <a:lnTo>
                    <a:pt x="1257808" y="44577"/>
                  </a:lnTo>
                  <a:close/>
                </a:path>
                <a:path w="1697354" h="168275">
                  <a:moveTo>
                    <a:pt x="1258443" y="142494"/>
                  </a:moveTo>
                  <a:lnTo>
                    <a:pt x="1168146" y="142494"/>
                  </a:lnTo>
                  <a:lnTo>
                    <a:pt x="1168146" y="111125"/>
                  </a:lnTo>
                  <a:lnTo>
                    <a:pt x="1146175" y="111125"/>
                  </a:lnTo>
                  <a:lnTo>
                    <a:pt x="1146175" y="160909"/>
                  </a:lnTo>
                  <a:lnTo>
                    <a:pt x="1258443" y="160909"/>
                  </a:lnTo>
                  <a:lnTo>
                    <a:pt x="1258443" y="142494"/>
                  </a:lnTo>
                  <a:close/>
                </a:path>
                <a:path w="1697354" h="168275">
                  <a:moveTo>
                    <a:pt x="1279271" y="80899"/>
                  </a:moveTo>
                  <a:lnTo>
                    <a:pt x="1123442" y="80899"/>
                  </a:lnTo>
                  <a:lnTo>
                    <a:pt x="1123442" y="99187"/>
                  </a:lnTo>
                  <a:lnTo>
                    <a:pt x="1279271" y="99187"/>
                  </a:lnTo>
                  <a:lnTo>
                    <a:pt x="1279271" y="80899"/>
                  </a:lnTo>
                  <a:close/>
                </a:path>
                <a:path w="1697354" h="168275">
                  <a:moveTo>
                    <a:pt x="1454785" y="8890"/>
                  </a:moveTo>
                  <a:lnTo>
                    <a:pt x="1374013" y="8890"/>
                  </a:lnTo>
                  <a:lnTo>
                    <a:pt x="1374013" y="27305"/>
                  </a:lnTo>
                  <a:lnTo>
                    <a:pt x="1428242" y="27305"/>
                  </a:lnTo>
                  <a:lnTo>
                    <a:pt x="1424228" y="36855"/>
                  </a:lnTo>
                  <a:lnTo>
                    <a:pt x="1395349" y="69430"/>
                  </a:lnTo>
                  <a:lnTo>
                    <a:pt x="1363980" y="85852"/>
                  </a:lnTo>
                  <a:lnTo>
                    <a:pt x="1379982" y="102997"/>
                  </a:lnTo>
                  <a:lnTo>
                    <a:pt x="1410500" y="83908"/>
                  </a:lnTo>
                  <a:lnTo>
                    <a:pt x="1433144" y="61849"/>
                  </a:lnTo>
                  <a:lnTo>
                    <a:pt x="1447901" y="36842"/>
                  </a:lnTo>
                  <a:lnTo>
                    <a:pt x="1454785" y="8890"/>
                  </a:lnTo>
                  <a:close/>
                </a:path>
                <a:path w="1697354" h="168275">
                  <a:moveTo>
                    <a:pt x="1506220" y="0"/>
                  </a:moveTo>
                  <a:lnTo>
                    <a:pt x="1484757" y="0"/>
                  </a:lnTo>
                  <a:lnTo>
                    <a:pt x="1484757" y="26289"/>
                  </a:lnTo>
                  <a:lnTo>
                    <a:pt x="1452499" y="26289"/>
                  </a:lnTo>
                  <a:lnTo>
                    <a:pt x="1452499" y="43942"/>
                  </a:lnTo>
                  <a:lnTo>
                    <a:pt x="1484757" y="43942"/>
                  </a:lnTo>
                  <a:lnTo>
                    <a:pt x="1484757" y="61595"/>
                  </a:lnTo>
                  <a:lnTo>
                    <a:pt x="1447673" y="61595"/>
                  </a:lnTo>
                  <a:lnTo>
                    <a:pt x="1447673" y="78994"/>
                  </a:lnTo>
                  <a:lnTo>
                    <a:pt x="1484757" y="78994"/>
                  </a:lnTo>
                  <a:lnTo>
                    <a:pt x="1484757" y="96139"/>
                  </a:lnTo>
                  <a:lnTo>
                    <a:pt x="1506220" y="96139"/>
                  </a:lnTo>
                  <a:lnTo>
                    <a:pt x="1506220" y="0"/>
                  </a:lnTo>
                  <a:close/>
                </a:path>
                <a:path w="1697354" h="168275">
                  <a:moveTo>
                    <a:pt x="1508887" y="132334"/>
                  </a:moveTo>
                  <a:lnTo>
                    <a:pt x="1507947" y="125031"/>
                  </a:lnTo>
                  <a:lnTo>
                    <a:pt x="1505178" y="118427"/>
                  </a:lnTo>
                  <a:lnTo>
                    <a:pt x="1502867" y="115443"/>
                  </a:lnTo>
                  <a:lnTo>
                    <a:pt x="1500581" y="112483"/>
                  </a:lnTo>
                  <a:lnTo>
                    <a:pt x="1494155" y="107188"/>
                  </a:lnTo>
                  <a:lnTo>
                    <a:pt x="1486662" y="103276"/>
                  </a:lnTo>
                  <a:lnTo>
                    <a:pt x="1486662" y="127381"/>
                  </a:lnTo>
                  <a:lnTo>
                    <a:pt x="1486662" y="137541"/>
                  </a:lnTo>
                  <a:lnTo>
                    <a:pt x="1483868" y="141605"/>
                  </a:lnTo>
                  <a:lnTo>
                    <a:pt x="1472692" y="147701"/>
                  </a:lnTo>
                  <a:lnTo>
                    <a:pt x="1464437" y="149225"/>
                  </a:lnTo>
                  <a:lnTo>
                    <a:pt x="1442339" y="149225"/>
                  </a:lnTo>
                  <a:lnTo>
                    <a:pt x="1420241" y="127381"/>
                  </a:lnTo>
                  <a:lnTo>
                    <a:pt x="1423035" y="123190"/>
                  </a:lnTo>
                  <a:lnTo>
                    <a:pt x="1428496" y="120142"/>
                  </a:lnTo>
                  <a:lnTo>
                    <a:pt x="1433957" y="116967"/>
                  </a:lnTo>
                  <a:lnTo>
                    <a:pt x="1442339" y="115443"/>
                  </a:lnTo>
                  <a:lnTo>
                    <a:pt x="1453388" y="115443"/>
                  </a:lnTo>
                  <a:lnTo>
                    <a:pt x="1486662" y="127381"/>
                  </a:lnTo>
                  <a:lnTo>
                    <a:pt x="1486662" y="103276"/>
                  </a:lnTo>
                  <a:lnTo>
                    <a:pt x="1486027" y="102933"/>
                  </a:lnTo>
                  <a:lnTo>
                    <a:pt x="1476527" y="99872"/>
                  </a:lnTo>
                  <a:lnTo>
                    <a:pt x="1465643" y="98031"/>
                  </a:lnTo>
                  <a:lnTo>
                    <a:pt x="1453388" y="97409"/>
                  </a:lnTo>
                  <a:lnTo>
                    <a:pt x="1441119" y="98031"/>
                  </a:lnTo>
                  <a:lnTo>
                    <a:pt x="1401826" y="118389"/>
                  </a:lnTo>
                  <a:lnTo>
                    <a:pt x="1398143" y="132334"/>
                  </a:lnTo>
                  <a:lnTo>
                    <a:pt x="1399044" y="139776"/>
                  </a:lnTo>
                  <a:lnTo>
                    <a:pt x="1430210" y="164871"/>
                  </a:lnTo>
                  <a:lnTo>
                    <a:pt x="1453388" y="167259"/>
                  </a:lnTo>
                  <a:lnTo>
                    <a:pt x="1465719" y="166662"/>
                  </a:lnTo>
                  <a:lnTo>
                    <a:pt x="1503032" y="149225"/>
                  </a:lnTo>
                  <a:lnTo>
                    <a:pt x="1505178" y="146456"/>
                  </a:lnTo>
                  <a:lnTo>
                    <a:pt x="1507959" y="139776"/>
                  </a:lnTo>
                  <a:lnTo>
                    <a:pt x="1508887" y="132334"/>
                  </a:lnTo>
                  <a:close/>
                </a:path>
                <a:path w="1697354" h="168275">
                  <a:moveTo>
                    <a:pt x="1674495" y="40513"/>
                  </a:moveTo>
                  <a:lnTo>
                    <a:pt x="1651889" y="8851"/>
                  </a:lnTo>
                  <a:lnTo>
                    <a:pt x="1651889" y="34163"/>
                  </a:lnTo>
                  <a:lnTo>
                    <a:pt x="1651889" y="46863"/>
                  </a:lnTo>
                  <a:lnTo>
                    <a:pt x="1648968" y="51816"/>
                  </a:lnTo>
                  <a:lnTo>
                    <a:pt x="1643253" y="55372"/>
                  </a:lnTo>
                  <a:lnTo>
                    <a:pt x="1637538" y="59055"/>
                  </a:lnTo>
                  <a:lnTo>
                    <a:pt x="1629283" y="60833"/>
                  </a:lnTo>
                  <a:lnTo>
                    <a:pt x="1607566" y="60833"/>
                  </a:lnTo>
                  <a:lnTo>
                    <a:pt x="1599311" y="59055"/>
                  </a:lnTo>
                  <a:lnTo>
                    <a:pt x="1593723" y="55372"/>
                  </a:lnTo>
                  <a:lnTo>
                    <a:pt x="1588008" y="51816"/>
                  </a:lnTo>
                  <a:lnTo>
                    <a:pt x="1585214" y="46863"/>
                  </a:lnTo>
                  <a:lnTo>
                    <a:pt x="1585214" y="34163"/>
                  </a:lnTo>
                  <a:lnTo>
                    <a:pt x="1618488" y="20193"/>
                  </a:lnTo>
                  <a:lnTo>
                    <a:pt x="1629283" y="20193"/>
                  </a:lnTo>
                  <a:lnTo>
                    <a:pt x="1637538" y="21971"/>
                  </a:lnTo>
                  <a:lnTo>
                    <a:pt x="1643253" y="25654"/>
                  </a:lnTo>
                  <a:lnTo>
                    <a:pt x="1648968" y="29210"/>
                  </a:lnTo>
                  <a:lnTo>
                    <a:pt x="1618488" y="2794"/>
                  </a:lnTo>
                  <a:lnTo>
                    <a:pt x="1606359" y="3441"/>
                  </a:lnTo>
                  <a:lnTo>
                    <a:pt x="1571371" y="18732"/>
                  </a:lnTo>
                  <a:lnTo>
                    <a:pt x="1562862" y="40513"/>
                  </a:lnTo>
                  <a:lnTo>
                    <a:pt x="1563801" y="48920"/>
                  </a:lnTo>
                  <a:lnTo>
                    <a:pt x="1595704" y="76708"/>
                  </a:lnTo>
                  <a:lnTo>
                    <a:pt x="1618869" y="79375"/>
                  </a:lnTo>
                  <a:lnTo>
                    <a:pt x="1631200" y="78714"/>
                  </a:lnTo>
                  <a:lnTo>
                    <a:pt x="1666189" y="62953"/>
                  </a:lnTo>
                  <a:lnTo>
                    <a:pt x="1667649" y="60833"/>
                  </a:lnTo>
                  <a:lnTo>
                    <a:pt x="1670786" y="56324"/>
                  </a:lnTo>
                  <a:lnTo>
                    <a:pt x="1673567" y="48856"/>
                  </a:lnTo>
                  <a:lnTo>
                    <a:pt x="1674495" y="40513"/>
                  </a:lnTo>
                  <a:close/>
                </a:path>
                <a:path w="1697354" h="168275">
                  <a:moveTo>
                    <a:pt x="1696847" y="92583"/>
                  </a:moveTo>
                  <a:lnTo>
                    <a:pt x="1541018" y="92583"/>
                  </a:lnTo>
                  <a:lnTo>
                    <a:pt x="1541018" y="111125"/>
                  </a:lnTo>
                  <a:lnTo>
                    <a:pt x="1607820" y="111125"/>
                  </a:lnTo>
                  <a:lnTo>
                    <a:pt x="1607820" y="168021"/>
                  </a:lnTo>
                  <a:lnTo>
                    <a:pt x="1629791" y="168021"/>
                  </a:lnTo>
                  <a:lnTo>
                    <a:pt x="1629791" y="111125"/>
                  </a:lnTo>
                  <a:lnTo>
                    <a:pt x="1696847" y="111125"/>
                  </a:lnTo>
                  <a:lnTo>
                    <a:pt x="1696847" y="9258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22296" y="2585592"/>
              <a:ext cx="113537" cy="113537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04541" y="2566923"/>
              <a:ext cx="1504695" cy="14351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24350" y="2587497"/>
              <a:ext cx="58674" cy="56514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50842" y="2617088"/>
              <a:ext cx="16383" cy="81661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038853" y="2566923"/>
              <a:ext cx="1186307" cy="14351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313044" y="2566923"/>
              <a:ext cx="121284" cy="14351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64174" y="2585719"/>
              <a:ext cx="65659" cy="111251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549137" y="2566923"/>
              <a:ext cx="273812" cy="143510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54192" y="2585719"/>
              <a:ext cx="62992" cy="113156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937757" y="2566923"/>
              <a:ext cx="274954" cy="14351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302248" y="2566923"/>
              <a:ext cx="279146" cy="143510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654037" y="2585719"/>
              <a:ext cx="19050" cy="34036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690613" y="2566923"/>
              <a:ext cx="1693036" cy="14351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455405" y="2566923"/>
              <a:ext cx="1199896" cy="143510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289682" y="2748279"/>
              <a:ext cx="574675" cy="145033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951225" y="2749803"/>
              <a:ext cx="288036" cy="143510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260470" y="2751454"/>
              <a:ext cx="330200" cy="153288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609975" y="2760217"/>
              <a:ext cx="348614" cy="144525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039997" y="2749803"/>
              <a:ext cx="568451" cy="14351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94554" y="2749803"/>
              <a:ext cx="1045591" cy="14351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814441" y="2749803"/>
              <a:ext cx="590169" cy="143510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77254" y="2749803"/>
              <a:ext cx="728852" cy="143510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284466" y="2749803"/>
              <a:ext cx="2872739" cy="152908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387853" y="2934207"/>
              <a:ext cx="480694" cy="152907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931921" y="2934207"/>
              <a:ext cx="3440303" cy="152907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35598" y="2934207"/>
              <a:ext cx="3744468" cy="152907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387853" y="3115563"/>
              <a:ext cx="2373503" cy="152908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834635" y="3135121"/>
              <a:ext cx="132587" cy="13335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986781" y="3129025"/>
              <a:ext cx="133095" cy="101854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200904" y="3115563"/>
              <a:ext cx="266573" cy="143510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552439" y="3135121"/>
              <a:ext cx="132587" cy="13335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711062" y="3188461"/>
              <a:ext cx="74802" cy="23495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811519" y="3135121"/>
              <a:ext cx="132553" cy="13335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963919" y="3115563"/>
              <a:ext cx="120522" cy="14351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169405" y="3115563"/>
              <a:ext cx="590296" cy="143510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833869" y="3176015"/>
              <a:ext cx="133096" cy="80772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856222" y="3118357"/>
              <a:ext cx="90677" cy="43180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047864" y="3115563"/>
              <a:ext cx="278129" cy="143510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397749" y="3113531"/>
              <a:ext cx="590296" cy="145541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065516" y="3115563"/>
              <a:ext cx="434593" cy="14351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573007" y="3115563"/>
              <a:ext cx="269875" cy="143510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22296" y="3499992"/>
              <a:ext cx="113537" cy="113537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305811" y="3481323"/>
              <a:ext cx="132714" cy="143510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510281" y="3481323"/>
              <a:ext cx="593725" cy="14351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173221" y="3481323"/>
              <a:ext cx="424052" cy="143510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687190" y="3480053"/>
              <a:ext cx="436880" cy="14478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197730" y="3481323"/>
              <a:ext cx="283591" cy="143510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570602" y="3481323"/>
              <a:ext cx="422783" cy="143510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067553" y="3481323"/>
              <a:ext cx="284861" cy="139064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427217" y="3481323"/>
              <a:ext cx="439801" cy="143510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37249" y="3478910"/>
              <a:ext cx="132969" cy="144525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149848" y="3481323"/>
              <a:ext cx="115697" cy="143510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287642" y="3594099"/>
              <a:ext cx="20574" cy="37592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383019" y="3481323"/>
              <a:ext cx="137159" cy="143510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6584315" y="3481323"/>
              <a:ext cx="997585" cy="143510"/>
            </a:xfrm>
            <a:custGeom>
              <a:avLst/>
              <a:gdLst/>
              <a:ahLst/>
              <a:cxnLst/>
              <a:rect l="l" t="t" r="r" b="b"/>
              <a:pathLst>
                <a:path w="997584" h="143510">
                  <a:moveTo>
                    <a:pt x="93599" y="93726"/>
                  </a:moveTo>
                  <a:lnTo>
                    <a:pt x="86258" y="89877"/>
                  </a:lnTo>
                  <a:lnTo>
                    <a:pt x="79476" y="84797"/>
                  </a:lnTo>
                  <a:lnTo>
                    <a:pt x="73253" y="78498"/>
                  </a:lnTo>
                  <a:lnTo>
                    <a:pt x="68719" y="72517"/>
                  </a:lnTo>
                  <a:lnTo>
                    <a:pt x="67564" y="70993"/>
                  </a:lnTo>
                  <a:lnTo>
                    <a:pt x="56883" y="9525"/>
                  </a:lnTo>
                  <a:lnTo>
                    <a:pt x="38354" y="9525"/>
                  </a:lnTo>
                  <a:lnTo>
                    <a:pt x="38354" y="37719"/>
                  </a:lnTo>
                  <a:lnTo>
                    <a:pt x="37655" y="46609"/>
                  </a:lnTo>
                  <a:lnTo>
                    <a:pt x="15138" y="87236"/>
                  </a:lnTo>
                  <a:lnTo>
                    <a:pt x="0" y="97790"/>
                  </a:lnTo>
                  <a:lnTo>
                    <a:pt x="14478" y="110363"/>
                  </a:lnTo>
                  <a:lnTo>
                    <a:pt x="24612" y="102298"/>
                  </a:lnTo>
                  <a:lnTo>
                    <a:pt x="33528" y="93306"/>
                  </a:lnTo>
                  <a:lnTo>
                    <a:pt x="41186" y="83388"/>
                  </a:lnTo>
                  <a:lnTo>
                    <a:pt x="47625" y="72517"/>
                  </a:lnTo>
                  <a:lnTo>
                    <a:pt x="53454" y="82092"/>
                  </a:lnTo>
                  <a:lnTo>
                    <a:pt x="60871" y="91173"/>
                  </a:lnTo>
                  <a:lnTo>
                    <a:pt x="69888" y="99758"/>
                  </a:lnTo>
                  <a:lnTo>
                    <a:pt x="80518" y="107823"/>
                  </a:lnTo>
                  <a:lnTo>
                    <a:pt x="93599" y="93726"/>
                  </a:lnTo>
                  <a:close/>
                </a:path>
                <a:path w="997584" h="143510">
                  <a:moveTo>
                    <a:pt x="142240" y="55118"/>
                  </a:moveTo>
                  <a:lnTo>
                    <a:pt x="119761" y="55118"/>
                  </a:lnTo>
                  <a:lnTo>
                    <a:pt x="119761" y="0"/>
                  </a:lnTo>
                  <a:lnTo>
                    <a:pt x="101219" y="0"/>
                  </a:lnTo>
                  <a:lnTo>
                    <a:pt x="101219" y="143510"/>
                  </a:lnTo>
                  <a:lnTo>
                    <a:pt x="119761" y="143510"/>
                  </a:lnTo>
                  <a:lnTo>
                    <a:pt x="119761" y="70739"/>
                  </a:lnTo>
                  <a:lnTo>
                    <a:pt x="142240" y="70739"/>
                  </a:lnTo>
                  <a:lnTo>
                    <a:pt x="142240" y="55118"/>
                  </a:lnTo>
                  <a:close/>
                </a:path>
                <a:path w="997584" h="143510">
                  <a:moveTo>
                    <a:pt x="242443" y="45085"/>
                  </a:moveTo>
                  <a:lnTo>
                    <a:pt x="223342" y="13487"/>
                  </a:lnTo>
                  <a:lnTo>
                    <a:pt x="223342" y="39116"/>
                  </a:lnTo>
                  <a:lnTo>
                    <a:pt x="223342" y="50927"/>
                  </a:lnTo>
                  <a:lnTo>
                    <a:pt x="221488" y="55626"/>
                  </a:lnTo>
                  <a:lnTo>
                    <a:pt x="217678" y="59563"/>
                  </a:lnTo>
                  <a:lnTo>
                    <a:pt x="213868" y="63373"/>
                  </a:lnTo>
                  <a:lnTo>
                    <a:pt x="208788" y="65405"/>
                  </a:lnTo>
                  <a:lnTo>
                    <a:pt x="196469" y="65405"/>
                  </a:lnTo>
                  <a:lnTo>
                    <a:pt x="191516" y="63373"/>
                  </a:lnTo>
                  <a:lnTo>
                    <a:pt x="183642" y="55753"/>
                  </a:lnTo>
                  <a:lnTo>
                    <a:pt x="181737" y="50927"/>
                  </a:lnTo>
                  <a:lnTo>
                    <a:pt x="181737" y="39116"/>
                  </a:lnTo>
                  <a:lnTo>
                    <a:pt x="183642" y="34163"/>
                  </a:lnTo>
                  <a:lnTo>
                    <a:pt x="187452" y="30353"/>
                  </a:lnTo>
                  <a:lnTo>
                    <a:pt x="191262" y="26416"/>
                  </a:lnTo>
                  <a:lnTo>
                    <a:pt x="196342" y="24511"/>
                  </a:lnTo>
                  <a:lnTo>
                    <a:pt x="208661" y="24511"/>
                  </a:lnTo>
                  <a:lnTo>
                    <a:pt x="213741" y="26416"/>
                  </a:lnTo>
                  <a:lnTo>
                    <a:pt x="217551" y="30480"/>
                  </a:lnTo>
                  <a:lnTo>
                    <a:pt x="221488" y="34417"/>
                  </a:lnTo>
                  <a:lnTo>
                    <a:pt x="203200" y="8763"/>
                  </a:lnTo>
                  <a:lnTo>
                    <a:pt x="194957" y="9410"/>
                  </a:lnTo>
                  <a:lnTo>
                    <a:pt x="163398" y="37376"/>
                  </a:lnTo>
                  <a:lnTo>
                    <a:pt x="162687" y="45085"/>
                  </a:lnTo>
                  <a:lnTo>
                    <a:pt x="163398" y="52705"/>
                  </a:lnTo>
                  <a:lnTo>
                    <a:pt x="194310" y="80416"/>
                  </a:lnTo>
                  <a:lnTo>
                    <a:pt x="202438" y="81026"/>
                  </a:lnTo>
                  <a:lnTo>
                    <a:pt x="210578" y="80416"/>
                  </a:lnTo>
                  <a:lnTo>
                    <a:pt x="241719" y="52641"/>
                  </a:lnTo>
                  <a:lnTo>
                    <a:pt x="242443" y="45085"/>
                  </a:lnTo>
                  <a:close/>
                </a:path>
                <a:path w="997584" h="143510">
                  <a:moveTo>
                    <a:pt x="255778" y="117348"/>
                  </a:moveTo>
                  <a:lnTo>
                    <a:pt x="254635" y="101854"/>
                  </a:lnTo>
                  <a:lnTo>
                    <a:pt x="235534" y="102844"/>
                  </a:lnTo>
                  <a:lnTo>
                    <a:pt x="212166" y="103517"/>
                  </a:lnTo>
                  <a:lnTo>
                    <a:pt x="184531" y="103898"/>
                  </a:lnTo>
                  <a:lnTo>
                    <a:pt x="152654" y="104013"/>
                  </a:lnTo>
                  <a:lnTo>
                    <a:pt x="154559" y="119761"/>
                  </a:lnTo>
                  <a:lnTo>
                    <a:pt x="181102" y="119608"/>
                  </a:lnTo>
                  <a:lnTo>
                    <a:pt x="206832" y="119126"/>
                  </a:lnTo>
                  <a:lnTo>
                    <a:pt x="231724" y="118376"/>
                  </a:lnTo>
                  <a:lnTo>
                    <a:pt x="255778" y="117348"/>
                  </a:lnTo>
                  <a:close/>
                </a:path>
                <a:path w="997584" h="143510">
                  <a:moveTo>
                    <a:pt x="279654" y="0"/>
                  </a:moveTo>
                  <a:lnTo>
                    <a:pt x="261239" y="0"/>
                  </a:lnTo>
                  <a:lnTo>
                    <a:pt x="261239" y="143510"/>
                  </a:lnTo>
                  <a:lnTo>
                    <a:pt x="279654" y="143510"/>
                  </a:lnTo>
                  <a:lnTo>
                    <a:pt x="279654" y="0"/>
                  </a:lnTo>
                  <a:close/>
                </a:path>
                <a:path w="997584" h="143510">
                  <a:moveTo>
                    <a:pt x="444246" y="58801"/>
                  </a:moveTo>
                  <a:lnTo>
                    <a:pt x="443572" y="47802"/>
                  </a:lnTo>
                  <a:lnTo>
                    <a:pt x="441667" y="38214"/>
                  </a:lnTo>
                  <a:lnTo>
                    <a:pt x="438454" y="29756"/>
                  </a:lnTo>
                  <a:lnTo>
                    <a:pt x="435444" y="24892"/>
                  </a:lnTo>
                  <a:lnTo>
                    <a:pt x="433959" y="22479"/>
                  </a:lnTo>
                  <a:lnTo>
                    <a:pt x="428459" y="16649"/>
                  </a:lnTo>
                  <a:lnTo>
                    <a:pt x="426212" y="15189"/>
                  </a:lnTo>
                  <a:lnTo>
                    <a:pt x="426212" y="48514"/>
                  </a:lnTo>
                  <a:lnTo>
                    <a:pt x="426212" y="58928"/>
                  </a:lnTo>
                  <a:lnTo>
                    <a:pt x="412115" y="92837"/>
                  </a:lnTo>
                  <a:lnTo>
                    <a:pt x="401193" y="92837"/>
                  </a:lnTo>
                  <a:lnTo>
                    <a:pt x="387096" y="58928"/>
                  </a:lnTo>
                  <a:lnTo>
                    <a:pt x="387096" y="48514"/>
                  </a:lnTo>
                  <a:lnTo>
                    <a:pt x="388874" y="40259"/>
                  </a:lnTo>
                  <a:lnTo>
                    <a:pt x="392557" y="34163"/>
                  </a:lnTo>
                  <a:lnTo>
                    <a:pt x="396240" y="27940"/>
                  </a:lnTo>
                  <a:lnTo>
                    <a:pt x="400939" y="24892"/>
                  </a:lnTo>
                  <a:lnTo>
                    <a:pt x="412369" y="24892"/>
                  </a:lnTo>
                  <a:lnTo>
                    <a:pt x="417068" y="27940"/>
                  </a:lnTo>
                  <a:lnTo>
                    <a:pt x="420751" y="34163"/>
                  </a:lnTo>
                  <a:lnTo>
                    <a:pt x="424307" y="40259"/>
                  </a:lnTo>
                  <a:lnTo>
                    <a:pt x="426212" y="48514"/>
                  </a:lnTo>
                  <a:lnTo>
                    <a:pt x="426212" y="15189"/>
                  </a:lnTo>
                  <a:lnTo>
                    <a:pt x="422059" y="12484"/>
                  </a:lnTo>
                  <a:lnTo>
                    <a:pt x="414794" y="9982"/>
                  </a:lnTo>
                  <a:lnTo>
                    <a:pt x="406654" y="9144"/>
                  </a:lnTo>
                  <a:lnTo>
                    <a:pt x="398500" y="9969"/>
                  </a:lnTo>
                  <a:lnTo>
                    <a:pt x="371386" y="38061"/>
                  </a:lnTo>
                  <a:lnTo>
                    <a:pt x="368808" y="58801"/>
                  </a:lnTo>
                  <a:lnTo>
                    <a:pt x="369468" y="69646"/>
                  </a:lnTo>
                  <a:lnTo>
                    <a:pt x="391261" y="105257"/>
                  </a:lnTo>
                  <a:lnTo>
                    <a:pt x="406654" y="108585"/>
                  </a:lnTo>
                  <a:lnTo>
                    <a:pt x="414794" y="107759"/>
                  </a:lnTo>
                  <a:lnTo>
                    <a:pt x="422097" y="105244"/>
                  </a:lnTo>
                  <a:lnTo>
                    <a:pt x="428510" y="101092"/>
                  </a:lnTo>
                  <a:lnTo>
                    <a:pt x="434086" y="95250"/>
                  </a:lnTo>
                  <a:lnTo>
                    <a:pt x="435546" y="92837"/>
                  </a:lnTo>
                  <a:lnTo>
                    <a:pt x="438505" y="87972"/>
                  </a:lnTo>
                  <a:lnTo>
                    <a:pt x="441680" y="79463"/>
                  </a:lnTo>
                  <a:lnTo>
                    <a:pt x="443598" y="69646"/>
                  </a:lnTo>
                  <a:lnTo>
                    <a:pt x="444246" y="58801"/>
                  </a:lnTo>
                  <a:close/>
                </a:path>
                <a:path w="997584" h="143510">
                  <a:moveTo>
                    <a:pt x="484378" y="0"/>
                  </a:moveTo>
                  <a:lnTo>
                    <a:pt x="465963" y="0"/>
                  </a:lnTo>
                  <a:lnTo>
                    <a:pt x="465963" y="143510"/>
                  </a:lnTo>
                  <a:lnTo>
                    <a:pt x="484378" y="143510"/>
                  </a:lnTo>
                  <a:lnTo>
                    <a:pt x="484378" y="0"/>
                  </a:lnTo>
                  <a:close/>
                </a:path>
                <a:path w="997584" h="143510">
                  <a:moveTo>
                    <a:pt x="631571" y="124587"/>
                  </a:moveTo>
                  <a:lnTo>
                    <a:pt x="631482" y="107061"/>
                  </a:lnTo>
                  <a:lnTo>
                    <a:pt x="629348" y="103632"/>
                  </a:lnTo>
                  <a:lnTo>
                    <a:pt x="627380" y="100457"/>
                  </a:lnTo>
                  <a:lnTo>
                    <a:pt x="618998" y="95504"/>
                  </a:lnTo>
                  <a:lnTo>
                    <a:pt x="612521" y="92583"/>
                  </a:lnTo>
                  <a:lnTo>
                    <a:pt x="612521" y="115697"/>
                  </a:lnTo>
                  <a:lnTo>
                    <a:pt x="612521" y="119507"/>
                  </a:lnTo>
                  <a:lnTo>
                    <a:pt x="609981" y="122555"/>
                  </a:lnTo>
                  <a:lnTo>
                    <a:pt x="605028" y="124841"/>
                  </a:lnTo>
                  <a:lnTo>
                    <a:pt x="599948" y="127127"/>
                  </a:lnTo>
                  <a:lnTo>
                    <a:pt x="592582" y="128270"/>
                  </a:lnTo>
                  <a:lnTo>
                    <a:pt x="573024" y="128270"/>
                  </a:lnTo>
                  <a:lnTo>
                    <a:pt x="565658" y="127127"/>
                  </a:lnTo>
                  <a:lnTo>
                    <a:pt x="560578" y="124841"/>
                  </a:lnTo>
                  <a:lnTo>
                    <a:pt x="555625" y="122555"/>
                  </a:lnTo>
                  <a:lnTo>
                    <a:pt x="553085" y="119507"/>
                  </a:lnTo>
                  <a:lnTo>
                    <a:pt x="553085" y="115697"/>
                  </a:lnTo>
                  <a:lnTo>
                    <a:pt x="554939" y="110439"/>
                  </a:lnTo>
                  <a:lnTo>
                    <a:pt x="560501" y="106667"/>
                  </a:lnTo>
                  <a:lnTo>
                    <a:pt x="569798" y="104394"/>
                  </a:lnTo>
                  <a:lnTo>
                    <a:pt x="582803" y="103632"/>
                  </a:lnTo>
                  <a:lnTo>
                    <a:pt x="595795" y="104394"/>
                  </a:lnTo>
                  <a:lnTo>
                    <a:pt x="605078" y="106667"/>
                  </a:lnTo>
                  <a:lnTo>
                    <a:pt x="610654" y="110439"/>
                  </a:lnTo>
                  <a:lnTo>
                    <a:pt x="612521" y="115697"/>
                  </a:lnTo>
                  <a:lnTo>
                    <a:pt x="612521" y="92583"/>
                  </a:lnTo>
                  <a:lnTo>
                    <a:pt x="612013" y="92341"/>
                  </a:lnTo>
                  <a:lnTo>
                    <a:pt x="603656" y="90081"/>
                  </a:lnTo>
                  <a:lnTo>
                    <a:pt x="593915" y="88722"/>
                  </a:lnTo>
                  <a:lnTo>
                    <a:pt x="582803" y="88265"/>
                  </a:lnTo>
                  <a:lnTo>
                    <a:pt x="571754" y="88722"/>
                  </a:lnTo>
                  <a:lnTo>
                    <a:pt x="534035" y="107061"/>
                  </a:lnTo>
                  <a:lnTo>
                    <a:pt x="534035" y="124587"/>
                  </a:lnTo>
                  <a:lnTo>
                    <a:pt x="571754" y="143065"/>
                  </a:lnTo>
                  <a:lnTo>
                    <a:pt x="582803" y="143510"/>
                  </a:lnTo>
                  <a:lnTo>
                    <a:pt x="593839" y="143065"/>
                  </a:lnTo>
                  <a:lnTo>
                    <a:pt x="629310" y="128270"/>
                  </a:lnTo>
                  <a:lnTo>
                    <a:pt x="631571" y="124587"/>
                  </a:lnTo>
                  <a:close/>
                </a:path>
                <a:path w="997584" h="143510">
                  <a:moveTo>
                    <a:pt x="649351" y="67564"/>
                  </a:moveTo>
                  <a:lnTo>
                    <a:pt x="615823" y="67564"/>
                  </a:lnTo>
                  <a:lnTo>
                    <a:pt x="615823" y="56261"/>
                  </a:lnTo>
                  <a:lnTo>
                    <a:pt x="615823" y="56007"/>
                  </a:lnTo>
                  <a:lnTo>
                    <a:pt x="615823" y="51054"/>
                  </a:lnTo>
                  <a:lnTo>
                    <a:pt x="622554" y="47002"/>
                  </a:lnTo>
                  <a:lnTo>
                    <a:pt x="627011" y="42418"/>
                  </a:lnTo>
                  <a:lnTo>
                    <a:pt x="627354" y="42075"/>
                  </a:lnTo>
                  <a:lnTo>
                    <a:pt x="630224" y="36233"/>
                  </a:lnTo>
                  <a:lnTo>
                    <a:pt x="631190" y="29464"/>
                  </a:lnTo>
                  <a:lnTo>
                    <a:pt x="631190" y="20955"/>
                  </a:lnTo>
                  <a:lnTo>
                    <a:pt x="628421" y="16510"/>
                  </a:lnTo>
                  <a:lnTo>
                    <a:pt x="626999" y="14224"/>
                  </a:lnTo>
                  <a:lnTo>
                    <a:pt x="618617" y="9398"/>
                  </a:lnTo>
                  <a:lnTo>
                    <a:pt x="612140" y="6527"/>
                  </a:lnTo>
                  <a:lnTo>
                    <a:pt x="612140" y="25527"/>
                  </a:lnTo>
                  <a:lnTo>
                    <a:pt x="612140" y="29464"/>
                  </a:lnTo>
                  <a:lnTo>
                    <a:pt x="610298" y="35140"/>
                  </a:lnTo>
                  <a:lnTo>
                    <a:pt x="604799" y="39179"/>
                  </a:lnTo>
                  <a:lnTo>
                    <a:pt x="597281" y="41186"/>
                  </a:lnTo>
                  <a:lnTo>
                    <a:pt x="597281" y="56261"/>
                  </a:lnTo>
                  <a:lnTo>
                    <a:pt x="597281" y="67564"/>
                  </a:lnTo>
                  <a:lnTo>
                    <a:pt x="568198" y="67564"/>
                  </a:lnTo>
                  <a:lnTo>
                    <a:pt x="568198" y="56007"/>
                  </a:lnTo>
                  <a:lnTo>
                    <a:pt x="572643" y="56642"/>
                  </a:lnTo>
                  <a:lnTo>
                    <a:pt x="577469" y="56896"/>
                  </a:lnTo>
                  <a:lnTo>
                    <a:pt x="588010" y="56896"/>
                  </a:lnTo>
                  <a:lnTo>
                    <a:pt x="592836" y="56642"/>
                  </a:lnTo>
                  <a:lnTo>
                    <a:pt x="597281" y="56261"/>
                  </a:lnTo>
                  <a:lnTo>
                    <a:pt x="597281" y="41186"/>
                  </a:lnTo>
                  <a:lnTo>
                    <a:pt x="595630" y="41617"/>
                  </a:lnTo>
                  <a:lnTo>
                    <a:pt x="582803" y="42418"/>
                  </a:lnTo>
                  <a:lnTo>
                    <a:pt x="573405" y="42418"/>
                  </a:lnTo>
                  <a:lnTo>
                    <a:pt x="566166" y="41275"/>
                  </a:lnTo>
                  <a:lnTo>
                    <a:pt x="556006" y="36703"/>
                  </a:lnTo>
                  <a:lnTo>
                    <a:pt x="553466" y="33528"/>
                  </a:lnTo>
                  <a:lnTo>
                    <a:pt x="553466" y="25527"/>
                  </a:lnTo>
                  <a:lnTo>
                    <a:pt x="555879" y="22352"/>
                  </a:lnTo>
                  <a:lnTo>
                    <a:pt x="560832" y="19939"/>
                  </a:lnTo>
                  <a:lnTo>
                    <a:pt x="565912" y="17653"/>
                  </a:lnTo>
                  <a:lnTo>
                    <a:pt x="573151" y="16510"/>
                  </a:lnTo>
                  <a:lnTo>
                    <a:pt x="592582" y="16510"/>
                  </a:lnTo>
                  <a:lnTo>
                    <a:pt x="599821" y="17653"/>
                  </a:lnTo>
                  <a:lnTo>
                    <a:pt x="604774" y="19939"/>
                  </a:lnTo>
                  <a:lnTo>
                    <a:pt x="609727" y="22352"/>
                  </a:lnTo>
                  <a:lnTo>
                    <a:pt x="612140" y="25527"/>
                  </a:lnTo>
                  <a:lnTo>
                    <a:pt x="612140" y="6527"/>
                  </a:lnTo>
                  <a:lnTo>
                    <a:pt x="611657" y="6311"/>
                  </a:lnTo>
                  <a:lnTo>
                    <a:pt x="603364" y="4089"/>
                  </a:lnTo>
                  <a:lnTo>
                    <a:pt x="593750" y="2743"/>
                  </a:lnTo>
                  <a:lnTo>
                    <a:pt x="582803" y="2286"/>
                  </a:lnTo>
                  <a:lnTo>
                    <a:pt x="571842" y="2743"/>
                  </a:lnTo>
                  <a:lnTo>
                    <a:pt x="534416" y="20955"/>
                  </a:lnTo>
                  <a:lnTo>
                    <a:pt x="534416" y="29464"/>
                  </a:lnTo>
                  <a:lnTo>
                    <a:pt x="535355" y="36169"/>
                  </a:lnTo>
                  <a:lnTo>
                    <a:pt x="538213" y="41973"/>
                  </a:lnTo>
                  <a:lnTo>
                    <a:pt x="542975" y="46939"/>
                  </a:lnTo>
                  <a:lnTo>
                    <a:pt x="549656" y="51054"/>
                  </a:lnTo>
                  <a:lnTo>
                    <a:pt x="549656" y="67564"/>
                  </a:lnTo>
                  <a:lnTo>
                    <a:pt x="516255" y="67564"/>
                  </a:lnTo>
                  <a:lnTo>
                    <a:pt x="516255" y="83312"/>
                  </a:lnTo>
                  <a:lnTo>
                    <a:pt x="649351" y="83312"/>
                  </a:lnTo>
                  <a:lnTo>
                    <a:pt x="649351" y="67564"/>
                  </a:lnTo>
                  <a:close/>
                </a:path>
                <a:path w="997584" h="143510">
                  <a:moveTo>
                    <a:pt x="835660" y="92456"/>
                  </a:moveTo>
                  <a:lnTo>
                    <a:pt x="739648" y="92456"/>
                  </a:lnTo>
                  <a:lnTo>
                    <a:pt x="739648" y="108204"/>
                  </a:lnTo>
                  <a:lnTo>
                    <a:pt x="816864" y="108204"/>
                  </a:lnTo>
                  <a:lnTo>
                    <a:pt x="816864" y="143510"/>
                  </a:lnTo>
                  <a:lnTo>
                    <a:pt x="835660" y="143510"/>
                  </a:lnTo>
                  <a:lnTo>
                    <a:pt x="835660" y="92456"/>
                  </a:lnTo>
                  <a:close/>
                </a:path>
                <a:path w="997584" h="143510">
                  <a:moveTo>
                    <a:pt x="855091" y="66675"/>
                  </a:moveTo>
                  <a:lnTo>
                    <a:pt x="797814" y="66675"/>
                  </a:lnTo>
                  <a:lnTo>
                    <a:pt x="797814" y="54102"/>
                  </a:lnTo>
                  <a:lnTo>
                    <a:pt x="835025" y="54102"/>
                  </a:lnTo>
                  <a:lnTo>
                    <a:pt x="835025" y="38481"/>
                  </a:lnTo>
                  <a:lnTo>
                    <a:pt x="835025" y="18796"/>
                  </a:lnTo>
                  <a:lnTo>
                    <a:pt x="835025" y="3302"/>
                  </a:lnTo>
                  <a:lnTo>
                    <a:pt x="816483" y="3302"/>
                  </a:lnTo>
                  <a:lnTo>
                    <a:pt x="816483" y="18796"/>
                  </a:lnTo>
                  <a:lnTo>
                    <a:pt x="816483" y="38481"/>
                  </a:lnTo>
                  <a:lnTo>
                    <a:pt x="760603" y="38481"/>
                  </a:lnTo>
                  <a:lnTo>
                    <a:pt x="760603" y="18796"/>
                  </a:lnTo>
                  <a:lnTo>
                    <a:pt x="816483" y="18796"/>
                  </a:lnTo>
                  <a:lnTo>
                    <a:pt x="816483" y="3302"/>
                  </a:lnTo>
                  <a:lnTo>
                    <a:pt x="742061" y="3302"/>
                  </a:lnTo>
                  <a:lnTo>
                    <a:pt x="742061" y="54102"/>
                  </a:lnTo>
                  <a:lnTo>
                    <a:pt x="779145" y="54102"/>
                  </a:lnTo>
                  <a:lnTo>
                    <a:pt x="779145" y="66675"/>
                  </a:lnTo>
                  <a:lnTo>
                    <a:pt x="721995" y="66675"/>
                  </a:lnTo>
                  <a:lnTo>
                    <a:pt x="721995" y="82423"/>
                  </a:lnTo>
                  <a:lnTo>
                    <a:pt x="855091" y="82423"/>
                  </a:lnTo>
                  <a:lnTo>
                    <a:pt x="855091" y="66675"/>
                  </a:lnTo>
                  <a:close/>
                </a:path>
                <a:path w="997584" h="143510">
                  <a:moveTo>
                    <a:pt x="962406" y="66802"/>
                  </a:moveTo>
                  <a:lnTo>
                    <a:pt x="954963" y="63995"/>
                  </a:lnTo>
                  <a:lnTo>
                    <a:pt x="948283" y="60502"/>
                  </a:lnTo>
                  <a:lnTo>
                    <a:pt x="942340" y="56324"/>
                  </a:lnTo>
                  <a:lnTo>
                    <a:pt x="940650" y="54737"/>
                  </a:lnTo>
                  <a:lnTo>
                    <a:pt x="937133" y="51435"/>
                  </a:lnTo>
                  <a:lnTo>
                    <a:pt x="930656" y="44450"/>
                  </a:lnTo>
                  <a:lnTo>
                    <a:pt x="927354" y="36830"/>
                  </a:lnTo>
                  <a:lnTo>
                    <a:pt x="927354" y="21590"/>
                  </a:lnTo>
                  <a:lnTo>
                    <a:pt x="956183" y="21590"/>
                  </a:lnTo>
                  <a:lnTo>
                    <a:pt x="956183" y="6096"/>
                  </a:lnTo>
                  <a:lnTo>
                    <a:pt x="879094" y="6096"/>
                  </a:lnTo>
                  <a:lnTo>
                    <a:pt x="879094" y="21590"/>
                  </a:lnTo>
                  <a:lnTo>
                    <a:pt x="908685" y="21590"/>
                  </a:lnTo>
                  <a:lnTo>
                    <a:pt x="908685" y="28956"/>
                  </a:lnTo>
                  <a:lnTo>
                    <a:pt x="886714" y="65366"/>
                  </a:lnTo>
                  <a:lnTo>
                    <a:pt x="872871" y="72771"/>
                  </a:lnTo>
                  <a:lnTo>
                    <a:pt x="886079" y="85852"/>
                  </a:lnTo>
                  <a:lnTo>
                    <a:pt x="916051" y="59944"/>
                  </a:lnTo>
                  <a:lnTo>
                    <a:pt x="918591" y="54737"/>
                  </a:lnTo>
                  <a:lnTo>
                    <a:pt x="924661" y="62318"/>
                  </a:lnTo>
                  <a:lnTo>
                    <a:pt x="932014" y="69215"/>
                  </a:lnTo>
                  <a:lnTo>
                    <a:pt x="940663" y="75463"/>
                  </a:lnTo>
                  <a:lnTo>
                    <a:pt x="950595" y="81026"/>
                  </a:lnTo>
                  <a:lnTo>
                    <a:pt x="962406" y="66802"/>
                  </a:lnTo>
                  <a:close/>
                </a:path>
                <a:path w="997584" h="143510">
                  <a:moveTo>
                    <a:pt x="997204" y="89408"/>
                  </a:moveTo>
                  <a:lnTo>
                    <a:pt x="901446" y="89408"/>
                  </a:lnTo>
                  <a:lnTo>
                    <a:pt x="901446" y="105156"/>
                  </a:lnTo>
                  <a:lnTo>
                    <a:pt x="978535" y="105156"/>
                  </a:lnTo>
                  <a:lnTo>
                    <a:pt x="978535" y="143510"/>
                  </a:lnTo>
                  <a:lnTo>
                    <a:pt x="997204" y="143510"/>
                  </a:lnTo>
                  <a:lnTo>
                    <a:pt x="997204" y="89408"/>
                  </a:lnTo>
                  <a:close/>
                </a:path>
                <a:path w="997584" h="143510">
                  <a:moveTo>
                    <a:pt x="997204" y="0"/>
                  </a:moveTo>
                  <a:lnTo>
                    <a:pt x="978916" y="0"/>
                  </a:lnTo>
                  <a:lnTo>
                    <a:pt x="978916" y="33147"/>
                  </a:lnTo>
                  <a:lnTo>
                    <a:pt x="951484" y="33147"/>
                  </a:lnTo>
                  <a:lnTo>
                    <a:pt x="951484" y="48260"/>
                  </a:lnTo>
                  <a:lnTo>
                    <a:pt x="978916" y="48260"/>
                  </a:lnTo>
                  <a:lnTo>
                    <a:pt x="978916" y="83312"/>
                  </a:lnTo>
                  <a:lnTo>
                    <a:pt x="997204" y="83312"/>
                  </a:lnTo>
                  <a:lnTo>
                    <a:pt x="99720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673974" y="3481323"/>
              <a:ext cx="123825" cy="143510"/>
            </a:xfrm>
            <a:prstGeom prst="rect">
              <a:avLst/>
            </a:prstGeom>
          </p:spPr>
        </p:pic>
        <p:sp>
          <p:nvSpPr>
            <p:cNvPr id="123" name="object 123" descr=""/>
            <p:cNvSpPr/>
            <p:nvPr/>
          </p:nvSpPr>
          <p:spPr>
            <a:xfrm>
              <a:off x="2289302" y="3480053"/>
              <a:ext cx="7651750" cy="327660"/>
            </a:xfrm>
            <a:custGeom>
              <a:avLst/>
              <a:gdLst/>
              <a:ahLst/>
              <a:cxnLst/>
              <a:rect l="l" t="t" r="r" b="b"/>
              <a:pathLst>
                <a:path w="7651750" h="327660">
                  <a:moveTo>
                    <a:pt x="64516" y="244094"/>
                  </a:moveTo>
                  <a:lnTo>
                    <a:pt x="32004" y="244094"/>
                  </a:lnTo>
                  <a:lnTo>
                    <a:pt x="32004" y="212344"/>
                  </a:lnTo>
                  <a:lnTo>
                    <a:pt x="61341" y="212344"/>
                  </a:lnTo>
                  <a:lnTo>
                    <a:pt x="61341" y="197104"/>
                  </a:lnTo>
                  <a:lnTo>
                    <a:pt x="13335" y="197104"/>
                  </a:lnTo>
                  <a:lnTo>
                    <a:pt x="13335" y="212344"/>
                  </a:lnTo>
                  <a:lnTo>
                    <a:pt x="13335" y="244094"/>
                  </a:lnTo>
                  <a:lnTo>
                    <a:pt x="13335" y="259334"/>
                  </a:lnTo>
                  <a:lnTo>
                    <a:pt x="64516" y="259334"/>
                  </a:lnTo>
                  <a:lnTo>
                    <a:pt x="64516" y="244094"/>
                  </a:lnTo>
                  <a:close/>
                </a:path>
                <a:path w="7651750" h="327660">
                  <a:moveTo>
                    <a:pt x="121793" y="244094"/>
                  </a:moveTo>
                  <a:lnTo>
                    <a:pt x="88392" y="244094"/>
                  </a:lnTo>
                  <a:lnTo>
                    <a:pt x="88392" y="212344"/>
                  </a:lnTo>
                  <a:lnTo>
                    <a:pt x="120396" y="212344"/>
                  </a:lnTo>
                  <a:lnTo>
                    <a:pt x="120396" y="197104"/>
                  </a:lnTo>
                  <a:lnTo>
                    <a:pt x="69596" y="197104"/>
                  </a:lnTo>
                  <a:lnTo>
                    <a:pt x="69596" y="212344"/>
                  </a:lnTo>
                  <a:lnTo>
                    <a:pt x="69596" y="244094"/>
                  </a:lnTo>
                  <a:lnTo>
                    <a:pt x="69596" y="259334"/>
                  </a:lnTo>
                  <a:lnTo>
                    <a:pt x="121793" y="259334"/>
                  </a:lnTo>
                  <a:lnTo>
                    <a:pt x="121793" y="244094"/>
                  </a:lnTo>
                  <a:close/>
                </a:path>
                <a:path w="7651750" h="327660">
                  <a:moveTo>
                    <a:pt x="133096" y="292354"/>
                  </a:moveTo>
                  <a:lnTo>
                    <a:pt x="75819" y="292354"/>
                  </a:lnTo>
                  <a:lnTo>
                    <a:pt x="75819" y="264795"/>
                  </a:lnTo>
                  <a:lnTo>
                    <a:pt x="57150" y="264795"/>
                  </a:lnTo>
                  <a:lnTo>
                    <a:pt x="57150" y="292354"/>
                  </a:lnTo>
                  <a:lnTo>
                    <a:pt x="0" y="292354"/>
                  </a:lnTo>
                  <a:lnTo>
                    <a:pt x="0" y="307848"/>
                  </a:lnTo>
                  <a:lnTo>
                    <a:pt x="133096" y="307848"/>
                  </a:lnTo>
                  <a:lnTo>
                    <a:pt x="133096" y="292354"/>
                  </a:lnTo>
                  <a:close/>
                </a:path>
                <a:path w="7651750" h="327660">
                  <a:moveTo>
                    <a:pt x="267208" y="222504"/>
                  </a:moveTo>
                  <a:lnTo>
                    <a:pt x="191389" y="222504"/>
                  </a:lnTo>
                  <a:lnTo>
                    <a:pt x="191389" y="190754"/>
                  </a:lnTo>
                  <a:lnTo>
                    <a:pt x="172593" y="190754"/>
                  </a:lnTo>
                  <a:lnTo>
                    <a:pt x="172593" y="222504"/>
                  </a:lnTo>
                  <a:lnTo>
                    <a:pt x="172593" y="237744"/>
                  </a:lnTo>
                  <a:lnTo>
                    <a:pt x="267208" y="237744"/>
                  </a:lnTo>
                  <a:lnTo>
                    <a:pt x="267208" y="222504"/>
                  </a:lnTo>
                  <a:close/>
                </a:path>
                <a:path w="7651750" h="327660">
                  <a:moveTo>
                    <a:pt x="267843" y="306324"/>
                  </a:moveTo>
                  <a:lnTo>
                    <a:pt x="190627" y="306324"/>
                  </a:lnTo>
                  <a:lnTo>
                    <a:pt x="190627" y="279654"/>
                  </a:lnTo>
                  <a:lnTo>
                    <a:pt x="171831" y="279654"/>
                  </a:lnTo>
                  <a:lnTo>
                    <a:pt x="171831" y="306324"/>
                  </a:lnTo>
                  <a:lnTo>
                    <a:pt x="171831" y="321564"/>
                  </a:lnTo>
                  <a:lnTo>
                    <a:pt x="267843" y="321564"/>
                  </a:lnTo>
                  <a:lnTo>
                    <a:pt x="267843" y="306324"/>
                  </a:lnTo>
                  <a:close/>
                </a:path>
                <a:path w="7651750" h="327660">
                  <a:moveTo>
                    <a:pt x="285496" y="253111"/>
                  </a:moveTo>
                  <a:lnTo>
                    <a:pt x="152400" y="253111"/>
                  </a:lnTo>
                  <a:lnTo>
                    <a:pt x="152400" y="268859"/>
                  </a:lnTo>
                  <a:lnTo>
                    <a:pt x="285496" y="268859"/>
                  </a:lnTo>
                  <a:lnTo>
                    <a:pt x="285496" y="253111"/>
                  </a:lnTo>
                  <a:close/>
                </a:path>
                <a:path w="7651750" h="327660">
                  <a:moveTo>
                    <a:pt x="437642" y="194437"/>
                  </a:moveTo>
                  <a:lnTo>
                    <a:pt x="419100" y="194437"/>
                  </a:lnTo>
                  <a:lnTo>
                    <a:pt x="419100" y="226822"/>
                  </a:lnTo>
                  <a:lnTo>
                    <a:pt x="419100" y="242570"/>
                  </a:lnTo>
                  <a:lnTo>
                    <a:pt x="419100" y="273050"/>
                  </a:lnTo>
                  <a:lnTo>
                    <a:pt x="385953" y="273050"/>
                  </a:lnTo>
                  <a:lnTo>
                    <a:pt x="385953" y="242570"/>
                  </a:lnTo>
                  <a:lnTo>
                    <a:pt x="419100" y="242570"/>
                  </a:lnTo>
                  <a:lnTo>
                    <a:pt x="419100" y="226822"/>
                  </a:lnTo>
                  <a:lnTo>
                    <a:pt x="385953" y="226822"/>
                  </a:lnTo>
                  <a:lnTo>
                    <a:pt x="385953" y="194437"/>
                  </a:lnTo>
                  <a:lnTo>
                    <a:pt x="367665" y="194437"/>
                  </a:lnTo>
                  <a:lnTo>
                    <a:pt x="367665" y="288798"/>
                  </a:lnTo>
                  <a:lnTo>
                    <a:pt x="437642" y="288798"/>
                  </a:lnTo>
                  <a:lnTo>
                    <a:pt x="437642" y="273050"/>
                  </a:lnTo>
                  <a:lnTo>
                    <a:pt x="437642" y="242570"/>
                  </a:lnTo>
                  <a:lnTo>
                    <a:pt x="437642" y="226822"/>
                  </a:lnTo>
                  <a:lnTo>
                    <a:pt x="437642" y="194437"/>
                  </a:lnTo>
                  <a:close/>
                </a:path>
                <a:path w="7651750" h="327660">
                  <a:moveTo>
                    <a:pt x="479806" y="184150"/>
                  </a:moveTo>
                  <a:lnTo>
                    <a:pt x="461518" y="184150"/>
                  </a:lnTo>
                  <a:lnTo>
                    <a:pt x="461518" y="327660"/>
                  </a:lnTo>
                  <a:lnTo>
                    <a:pt x="479806" y="327660"/>
                  </a:lnTo>
                  <a:lnTo>
                    <a:pt x="479806" y="184150"/>
                  </a:lnTo>
                  <a:close/>
                </a:path>
                <a:path w="7651750" h="327660">
                  <a:moveTo>
                    <a:pt x="640715" y="252349"/>
                  </a:moveTo>
                  <a:lnTo>
                    <a:pt x="603504" y="236093"/>
                  </a:lnTo>
                  <a:lnTo>
                    <a:pt x="599859" y="232791"/>
                  </a:lnTo>
                  <a:lnTo>
                    <a:pt x="597115" y="230314"/>
                  </a:lnTo>
                  <a:lnTo>
                    <a:pt x="592416" y="224383"/>
                  </a:lnTo>
                  <a:lnTo>
                    <a:pt x="589394" y="218313"/>
                  </a:lnTo>
                  <a:lnTo>
                    <a:pt x="588010" y="212090"/>
                  </a:lnTo>
                  <a:lnTo>
                    <a:pt x="630682" y="212090"/>
                  </a:lnTo>
                  <a:lnTo>
                    <a:pt x="630682" y="196723"/>
                  </a:lnTo>
                  <a:lnTo>
                    <a:pt x="526415" y="196723"/>
                  </a:lnTo>
                  <a:lnTo>
                    <a:pt x="526415" y="212090"/>
                  </a:lnTo>
                  <a:lnTo>
                    <a:pt x="569214" y="212090"/>
                  </a:lnTo>
                  <a:lnTo>
                    <a:pt x="567664" y="218363"/>
                  </a:lnTo>
                  <a:lnTo>
                    <a:pt x="535711" y="246849"/>
                  </a:lnTo>
                  <a:lnTo>
                    <a:pt x="516001" y="252349"/>
                  </a:lnTo>
                  <a:lnTo>
                    <a:pt x="528066" y="266446"/>
                  </a:lnTo>
                  <a:lnTo>
                    <a:pt x="565175" y="247154"/>
                  </a:lnTo>
                  <a:lnTo>
                    <a:pt x="578485" y="232791"/>
                  </a:lnTo>
                  <a:lnTo>
                    <a:pt x="582002" y="237439"/>
                  </a:lnTo>
                  <a:lnTo>
                    <a:pt x="614629" y="260858"/>
                  </a:lnTo>
                  <a:lnTo>
                    <a:pt x="629412" y="266446"/>
                  </a:lnTo>
                  <a:lnTo>
                    <a:pt x="640715" y="252349"/>
                  </a:lnTo>
                  <a:close/>
                </a:path>
                <a:path w="7651750" h="327660">
                  <a:moveTo>
                    <a:pt x="645160" y="292481"/>
                  </a:moveTo>
                  <a:lnTo>
                    <a:pt x="587883" y="292481"/>
                  </a:lnTo>
                  <a:lnTo>
                    <a:pt x="587883" y="260477"/>
                  </a:lnTo>
                  <a:lnTo>
                    <a:pt x="569214" y="260477"/>
                  </a:lnTo>
                  <a:lnTo>
                    <a:pt x="569214" y="292481"/>
                  </a:lnTo>
                  <a:lnTo>
                    <a:pt x="512064" y="292481"/>
                  </a:lnTo>
                  <a:lnTo>
                    <a:pt x="512064" y="307848"/>
                  </a:lnTo>
                  <a:lnTo>
                    <a:pt x="645160" y="307848"/>
                  </a:lnTo>
                  <a:lnTo>
                    <a:pt x="645160" y="292481"/>
                  </a:lnTo>
                  <a:close/>
                </a:path>
                <a:path w="7651750" h="327660">
                  <a:moveTo>
                    <a:pt x="757047" y="278638"/>
                  </a:moveTo>
                  <a:lnTo>
                    <a:pt x="726503" y="250190"/>
                  </a:lnTo>
                  <a:lnTo>
                    <a:pt x="720725" y="228981"/>
                  </a:lnTo>
                  <a:lnTo>
                    <a:pt x="720725" y="218567"/>
                  </a:lnTo>
                  <a:lnTo>
                    <a:pt x="753618" y="218567"/>
                  </a:lnTo>
                  <a:lnTo>
                    <a:pt x="753618" y="202819"/>
                  </a:lnTo>
                  <a:lnTo>
                    <a:pt x="720725" y="202819"/>
                  </a:lnTo>
                  <a:lnTo>
                    <a:pt x="720725" y="184150"/>
                  </a:lnTo>
                  <a:lnTo>
                    <a:pt x="701929" y="184150"/>
                  </a:lnTo>
                  <a:lnTo>
                    <a:pt x="701929" y="202819"/>
                  </a:lnTo>
                  <a:lnTo>
                    <a:pt x="669290" y="202819"/>
                  </a:lnTo>
                  <a:lnTo>
                    <a:pt x="669290" y="218567"/>
                  </a:lnTo>
                  <a:lnTo>
                    <a:pt x="702056" y="218567"/>
                  </a:lnTo>
                  <a:lnTo>
                    <a:pt x="702005" y="228981"/>
                  </a:lnTo>
                  <a:lnTo>
                    <a:pt x="685939" y="266306"/>
                  </a:lnTo>
                  <a:lnTo>
                    <a:pt x="665099" y="283591"/>
                  </a:lnTo>
                  <a:lnTo>
                    <a:pt x="678561" y="295910"/>
                  </a:lnTo>
                  <a:lnTo>
                    <a:pt x="705345" y="268414"/>
                  </a:lnTo>
                  <a:lnTo>
                    <a:pt x="711327" y="258191"/>
                  </a:lnTo>
                  <a:lnTo>
                    <a:pt x="717181" y="267081"/>
                  </a:lnTo>
                  <a:lnTo>
                    <a:pt x="724827" y="275818"/>
                  </a:lnTo>
                  <a:lnTo>
                    <a:pt x="734275" y="284416"/>
                  </a:lnTo>
                  <a:lnTo>
                    <a:pt x="745490" y="292862"/>
                  </a:lnTo>
                  <a:lnTo>
                    <a:pt x="757047" y="278638"/>
                  </a:lnTo>
                  <a:close/>
                </a:path>
                <a:path w="7651750" h="327660">
                  <a:moveTo>
                    <a:pt x="785114" y="184150"/>
                  </a:moveTo>
                  <a:lnTo>
                    <a:pt x="766572" y="184150"/>
                  </a:lnTo>
                  <a:lnTo>
                    <a:pt x="766572" y="327660"/>
                  </a:lnTo>
                  <a:lnTo>
                    <a:pt x="785114" y="327660"/>
                  </a:lnTo>
                  <a:lnTo>
                    <a:pt x="785114" y="184150"/>
                  </a:lnTo>
                  <a:close/>
                </a:path>
                <a:path w="7651750" h="327660">
                  <a:moveTo>
                    <a:pt x="956056" y="229235"/>
                  </a:moveTo>
                  <a:lnTo>
                    <a:pt x="936955" y="197637"/>
                  </a:lnTo>
                  <a:lnTo>
                    <a:pt x="936955" y="223266"/>
                  </a:lnTo>
                  <a:lnTo>
                    <a:pt x="936955" y="235077"/>
                  </a:lnTo>
                  <a:lnTo>
                    <a:pt x="935101" y="239776"/>
                  </a:lnTo>
                  <a:lnTo>
                    <a:pt x="931291" y="243713"/>
                  </a:lnTo>
                  <a:lnTo>
                    <a:pt x="927481" y="247523"/>
                  </a:lnTo>
                  <a:lnTo>
                    <a:pt x="922401" y="249555"/>
                  </a:lnTo>
                  <a:lnTo>
                    <a:pt x="910082" y="249555"/>
                  </a:lnTo>
                  <a:lnTo>
                    <a:pt x="905129" y="247523"/>
                  </a:lnTo>
                  <a:lnTo>
                    <a:pt x="897255" y="239903"/>
                  </a:lnTo>
                  <a:lnTo>
                    <a:pt x="895350" y="235077"/>
                  </a:lnTo>
                  <a:lnTo>
                    <a:pt x="895350" y="223266"/>
                  </a:lnTo>
                  <a:lnTo>
                    <a:pt x="897255" y="218313"/>
                  </a:lnTo>
                  <a:lnTo>
                    <a:pt x="901065" y="214503"/>
                  </a:lnTo>
                  <a:lnTo>
                    <a:pt x="904875" y="210566"/>
                  </a:lnTo>
                  <a:lnTo>
                    <a:pt x="909955" y="208661"/>
                  </a:lnTo>
                  <a:lnTo>
                    <a:pt x="922274" y="208661"/>
                  </a:lnTo>
                  <a:lnTo>
                    <a:pt x="927354" y="210566"/>
                  </a:lnTo>
                  <a:lnTo>
                    <a:pt x="931164" y="214630"/>
                  </a:lnTo>
                  <a:lnTo>
                    <a:pt x="935101" y="218567"/>
                  </a:lnTo>
                  <a:lnTo>
                    <a:pt x="916813" y="192913"/>
                  </a:lnTo>
                  <a:lnTo>
                    <a:pt x="908570" y="193560"/>
                  </a:lnTo>
                  <a:lnTo>
                    <a:pt x="877011" y="221526"/>
                  </a:lnTo>
                  <a:lnTo>
                    <a:pt x="876300" y="229235"/>
                  </a:lnTo>
                  <a:lnTo>
                    <a:pt x="877011" y="236855"/>
                  </a:lnTo>
                  <a:lnTo>
                    <a:pt x="907923" y="264566"/>
                  </a:lnTo>
                  <a:lnTo>
                    <a:pt x="916051" y="265176"/>
                  </a:lnTo>
                  <a:lnTo>
                    <a:pt x="924191" y="264566"/>
                  </a:lnTo>
                  <a:lnTo>
                    <a:pt x="955332" y="236791"/>
                  </a:lnTo>
                  <a:lnTo>
                    <a:pt x="956056" y="229235"/>
                  </a:lnTo>
                  <a:close/>
                </a:path>
                <a:path w="7651750" h="327660">
                  <a:moveTo>
                    <a:pt x="969378" y="301498"/>
                  </a:moveTo>
                  <a:lnTo>
                    <a:pt x="968248" y="286004"/>
                  </a:lnTo>
                  <a:lnTo>
                    <a:pt x="949147" y="286994"/>
                  </a:lnTo>
                  <a:lnTo>
                    <a:pt x="925779" y="287667"/>
                  </a:lnTo>
                  <a:lnTo>
                    <a:pt x="898144" y="288048"/>
                  </a:lnTo>
                  <a:lnTo>
                    <a:pt x="866267" y="288163"/>
                  </a:lnTo>
                  <a:lnTo>
                    <a:pt x="868172" y="303911"/>
                  </a:lnTo>
                  <a:lnTo>
                    <a:pt x="894715" y="303758"/>
                  </a:lnTo>
                  <a:lnTo>
                    <a:pt x="920445" y="303276"/>
                  </a:lnTo>
                  <a:lnTo>
                    <a:pt x="945337" y="302526"/>
                  </a:lnTo>
                  <a:lnTo>
                    <a:pt x="969378" y="301498"/>
                  </a:lnTo>
                  <a:close/>
                </a:path>
                <a:path w="7651750" h="327660">
                  <a:moveTo>
                    <a:pt x="993267" y="184150"/>
                  </a:moveTo>
                  <a:lnTo>
                    <a:pt x="974839" y="184150"/>
                  </a:lnTo>
                  <a:lnTo>
                    <a:pt x="974839" y="327660"/>
                  </a:lnTo>
                  <a:lnTo>
                    <a:pt x="993267" y="327660"/>
                  </a:lnTo>
                  <a:lnTo>
                    <a:pt x="993267" y="184150"/>
                  </a:lnTo>
                  <a:close/>
                </a:path>
                <a:path w="7651750" h="327660">
                  <a:moveTo>
                    <a:pt x="1101217" y="193421"/>
                  </a:moveTo>
                  <a:lnTo>
                    <a:pt x="1032256" y="193421"/>
                  </a:lnTo>
                  <a:lnTo>
                    <a:pt x="1032256" y="209042"/>
                  </a:lnTo>
                  <a:lnTo>
                    <a:pt x="1078611" y="209042"/>
                  </a:lnTo>
                  <a:lnTo>
                    <a:pt x="1075347" y="217246"/>
                  </a:lnTo>
                  <a:lnTo>
                    <a:pt x="1049477" y="246062"/>
                  </a:lnTo>
                  <a:lnTo>
                    <a:pt x="1023620" y="259715"/>
                  </a:lnTo>
                  <a:lnTo>
                    <a:pt x="1036955" y="273812"/>
                  </a:lnTo>
                  <a:lnTo>
                    <a:pt x="1071257" y="251155"/>
                  </a:lnTo>
                  <a:lnTo>
                    <a:pt x="1094638" y="219354"/>
                  </a:lnTo>
                  <a:lnTo>
                    <a:pt x="1098854" y="206857"/>
                  </a:lnTo>
                  <a:lnTo>
                    <a:pt x="1101217" y="193421"/>
                  </a:lnTo>
                  <a:close/>
                </a:path>
                <a:path w="7651750" h="327660">
                  <a:moveTo>
                    <a:pt x="1145413" y="184150"/>
                  </a:moveTo>
                  <a:lnTo>
                    <a:pt x="1127125" y="184150"/>
                  </a:lnTo>
                  <a:lnTo>
                    <a:pt x="1127125" y="209804"/>
                  </a:lnTo>
                  <a:lnTo>
                    <a:pt x="1099058" y="209804"/>
                  </a:lnTo>
                  <a:lnTo>
                    <a:pt x="1099058" y="224790"/>
                  </a:lnTo>
                  <a:lnTo>
                    <a:pt x="1127125" y="224790"/>
                  </a:lnTo>
                  <a:lnTo>
                    <a:pt x="1127125" y="244348"/>
                  </a:lnTo>
                  <a:lnTo>
                    <a:pt x="1093343" y="244348"/>
                  </a:lnTo>
                  <a:lnTo>
                    <a:pt x="1093343" y="259207"/>
                  </a:lnTo>
                  <a:lnTo>
                    <a:pt x="1127125" y="259207"/>
                  </a:lnTo>
                  <a:lnTo>
                    <a:pt x="1127125" y="286766"/>
                  </a:lnTo>
                  <a:lnTo>
                    <a:pt x="1145413" y="286766"/>
                  </a:lnTo>
                  <a:lnTo>
                    <a:pt x="1145413" y="184150"/>
                  </a:lnTo>
                  <a:close/>
                </a:path>
                <a:path w="7651750" h="327660">
                  <a:moveTo>
                    <a:pt x="1148207" y="306959"/>
                  </a:moveTo>
                  <a:lnTo>
                    <a:pt x="1071499" y="306959"/>
                  </a:lnTo>
                  <a:lnTo>
                    <a:pt x="1071499" y="274447"/>
                  </a:lnTo>
                  <a:lnTo>
                    <a:pt x="1052703" y="274447"/>
                  </a:lnTo>
                  <a:lnTo>
                    <a:pt x="1052703" y="322707"/>
                  </a:lnTo>
                  <a:lnTo>
                    <a:pt x="1148207" y="322707"/>
                  </a:lnTo>
                  <a:lnTo>
                    <a:pt x="1148207" y="306959"/>
                  </a:lnTo>
                  <a:close/>
                </a:path>
                <a:path w="7651750" h="327660">
                  <a:moveTo>
                    <a:pt x="5662803" y="60071"/>
                  </a:moveTo>
                  <a:lnTo>
                    <a:pt x="5662130" y="49072"/>
                  </a:lnTo>
                  <a:lnTo>
                    <a:pt x="5660225" y="39484"/>
                  </a:lnTo>
                  <a:lnTo>
                    <a:pt x="5657012" y="31026"/>
                  </a:lnTo>
                  <a:lnTo>
                    <a:pt x="5654002" y="26162"/>
                  </a:lnTo>
                  <a:lnTo>
                    <a:pt x="5652516" y="23749"/>
                  </a:lnTo>
                  <a:lnTo>
                    <a:pt x="5647017" y="17919"/>
                  </a:lnTo>
                  <a:lnTo>
                    <a:pt x="5644769" y="16459"/>
                  </a:lnTo>
                  <a:lnTo>
                    <a:pt x="5644769" y="49784"/>
                  </a:lnTo>
                  <a:lnTo>
                    <a:pt x="5644769" y="60198"/>
                  </a:lnTo>
                  <a:lnTo>
                    <a:pt x="5630672" y="94107"/>
                  </a:lnTo>
                  <a:lnTo>
                    <a:pt x="5619750" y="94107"/>
                  </a:lnTo>
                  <a:lnTo>
                    <a:pt x="5605653" y="60198"/>
                  </a:lnTo>
                  <a:lnTo>
                    <a:pt x="5605653" y="49784"/>
                  </a:lnTo>
                  <a:lnTo>
                    <a:pt x="5607431" y="41529"/>
                  </a:lnTo>
                  <a:lnTo>
                    <a:pt x="5611114" y="35433"/>
                  </a:lnTo>
                  <a:lnTo>
                    <a:pt x="5614797" y="29210"/>
                  </a:lnTo>
                  <a:lnTo>
                    <a:pt x="5619496" y="26162"/>
                  </a:lnTo>
                  <a:lnTo>
                    <a:pt x="5630926" y="26162"/>
                  </a:lnTo>
                  <a:lnTo>
                    <a:pt x="5635625" y="29210"/>
                  </a:lnTo>
                  <a:lnTo>
                    <a:pt x="5639308" y="35433"/>
                  </a:lnTo>
                  <a:lnTo>
                    <a:pt x="5642864" y="41529"/>
                  </a:lnTo>
                  <a:lnTo>
                    <a:pt x="5644769" y="49784"/>
                  </a:lnTo>
                  <a:lnTo>
                    <a:pt x="5644769" y="16459"/>
                  </a:lnTo>
                  <a:lnTo>
                    <a:pt x="5640616" y="13754"/>
                  </a:lnTo>
                  <a:lnTo>
                    <a:pt x="5633351" y="11252"/>
                  </a:lnTo>
                  <a:lnTo>
                    <a:pt x="5625211" y="10414"/>
                  </a:lnTo>
                  <a:lnTo>
                    <a:pt x="5617057" y="11239"/>
                  </a:lnTo>
                  <a:lnTo>
                    <a:pt x="5589943" y="39331"/>
                  </a:lnTo>
                  <a:lnTo>
                    <a:pt x="5587365" y="60071"/>
                  </a:lnTo>
                  <a:lnTo>
                    <a:pt x="5588025" y="70916"/>
                  </a:lnTo>
                  <a:lnTo>
                    <a:pt x="5609818" y="106527"/>
                  </a:lnTo>
                  <a:lnTo>
                    <a:pt x="5625211" y="109855"/>
                  </a:lnTo>
                  <a:lnTo>
                    <a:pt x="5633351" y="109029"/>
                  </a:lnTo>
                  <a:lnTo>
                    <a:pt x="5640654" y="106514"/>
                  </a:lnTo>
                  <a:lnTo>
                    <a:pt x="5647067" y="102362"/>
                  </a:lnTo>
                  <a:lnTo>
                    <a:pt x="5652643" y="96520"/>
                  </a:lnTo>
                  <a:lnTo>
                    <a:pt x="5654103" y="94107"/>
                  </a:lnTo>
                  <a:lnTo>
                    <a:pt x="5657062" y="89242"/>
                  </a:lnTo>
                  <a:lnTo>
                    <a:pt x="5660237" y="80733"/>
                  </a:lnTo>
                  <a:lnTo>
                    <a:pt x="5662155" y="70916"/>
                  </a:lnTo>
                  <a:lnTo>
                    <a:pt x="5662803" y="60071"/>
                  </a:lnTo>
                  <a:close/>
                </a:path>
                <a:path w="7651750" h="327660">
                  <a:moveTo>
                    <a:pt x="5702935" y="1270"/>
                  </a:moveTo>
                  <a:lnTo>
                    <a:pt x="5684520" y="1270"/>
                  </a:lnTo>
                  <a:lnTo>
                    <a:pt x="5684520" y="144780"/>
                  </a:lnTo>
                  <a:lnTo>
                    <a:pt x="5702935" y="144780"/>
                  </a:lnTo>
                  <a:lnTo>
                    <a:pt x="5702935" y="1270"/>
                  </a:lnTo>
                  <a:close/>
                </a:path>
                <a:path w="7651750" h="327660">
                  <a:moveTo>
                    <a:pt x="5850128" y="125857"/>
                  </a:moveTo>
                  <a:lnTo>
                    <a:pt x="5850039" y="108331"/>
                  </a:lnTo>
                  <a:lnTo>
                    <a:pt x="5847905" y="104902"/>
                  </a:lnTo>
                  <a:lnTo>
                    <a:pt x="5845937" y="101727"/>
                  </a:lnTo>
                  <a:lnTo>
                    <a:pt x="5837555" y="96774"/>
                  </a:lnTo>
                  <a:lnTo>
                    <a:pt x="5831078" y="93853"/>
                  </a:lnTo>
                  <a:lnTo>
                    <a:pt x="5831078" y="116967"/>
                  </a:lnTo>
                  <a:lnTo>
                    <a:pt x="5831078" y="120777"/>
                  </a:lnTo>
                  <a:lnTo>
                    <a:pt x="5828538" y="123825"/>
                  </a:lnTo>
                  <a:lnTo>
                    <a:pt x="5823585" y="126111"/>
                  </a:lnTo>
                  <a:lnTo>
                    <a:pt x="5818505" y="128397"/>
                  </a:lnTo>
                  <a:lnTo>
                    <a:pt x="5811139" y="129540"/>
                  </a:lnTo>
                  <a:lnTo>
                    <a:pt x="5791581" y="129540"/>
                  </a:lnTo>
                  <a:lnTo>
                    <a:pt x="5784215" y="128397"/>
                  </a:lnTo>
                  <a:lnTo>
                    <a:pt x="5779135" y="126111"/>
                  </a:lnTo>
                  <a:lnTo>
                    <a:pt x="5774182" y="123825"/>
                  </a:lnTo>
                  <a:lnTo>
                    <a:pt x="5771642" y="120777"/>
                  </a:lnTo>
                  <a:lnTo>
                    <a:pt x="5771642" y="116967"/>
                  </a:lnTo>
                  <a:lnTo>
                    <a:pt x="5773496" y="111709"/>
                  </a:lnTo>
                  <a:lnTo>
                    <a:pt x="5779071" y="107937"/>
                  </a:lnTo>
                  <a:lnTo>
                    <a:pt x="5788355" y="105664"/>
                  </a:lnTo>
                  <a:lnTo>
                    <a:pt x="5801360" y="104902"/>
                  </a:lnTo>
                  <a:lnTo>
                    <a:pt x="5814352" y="105664"/>
                  </a:lnTo>
                  <a:lnTo>
                    <a:pt x="5823636" y="107937"/>
                  </a:lnTo>
                  <a:lnTo>
                    <a:pt x="5829211" y="111709"/>
                  </a:lnTo>
                  <a:lnTo>
                    <a:pt x="5831078" y="116967"/>
                  </a:lnTo>
                  <a:lnTo>
                    <a:pt x="5831078" y="93853"/>
                  </a:lnTo>
                  <a:lnTo>
                    <a:pt x="5830570" y="93611"/>
                  </a:lnTo>
                  <a:lnTo>
                    <a:pt x="5822213" y="91351"/>
                  </a:lnTo>
                  <a:lnTo>
                    <a:pt x="5812472" y="89992"/>
                  </a:lnTo>
                  <a:lnTo>
                    <a:pt x="5801360" y="89535"/>
                  </a:lnTo>
                  <a:lnTo>
                    <a:pt x="5790311" y="89992"/>
                  </a:lnTo>
                  <a:lnTo>
                    <a:pt x="5752592" y="108331"/>
                  </a:lnTo>
                  <a:lnTo>
                    <a:pt x="5752592" y="125857"/>
                  </a:lnTo>
                  <a:lnTo>
                    <a:pt x="5790311" y="144335"/>
                  </a:lnTo>
                  <a:lnTo>
                    <a:pt x="5801360" y="144780"/>
                  </a:lnTo>
                  <a:lnTo>
                    <a:pt x="5812396" y="144335"/>
                  </a:lnTo>
                  <a:lnTo>
                    <a:pt x="5847867" y="129540"/>
                  </a:lnTo>
                  <a:lnTo>
                    <a:pt x="5850128" y="125857"/>
                  </a:lnTo>
                  <a:close/>
                </a:path>
                <a:path w="7651750" h="327660">
                  <a:moveTo>
                    <a:pt x="5867908" y="68834"/>
                  </a:moveTo>
                  <a:lnTo>
                    <a:pt x="5834380" y="68834"/>
                  </a:lnTo>
                  <a:lnTo>
                    <a:pt x="5834380" y="57531"/>
                  </a:lnTo>
                  <a:lnTo>
                    <a:pt x="5834380" y="57277"/>
                  </a:lnTo>
                  <a:lnTo>
                    <a:pt x="5834380" y="52324"/>
                  </a:lnTo>
                  <a:lnTo>
                    <a:pt x="5841111" y="48272"/>
                  </a:lnTo>
                  <a:lnTo>
                    <a:pt x="5845568" y="43688"/>
                  </a:lnTo>
                  <a:lnTo>
                    <a:pt x="5845911" y="43345"/>
                  </a:lnTo>
                  <a:lnTo>
                    <a:pt x="5848782" y="37503"/>
                  </a:lnTo>
                  <a:lnTo>
                    <a:pt x="5849747" y="30734"/>
                  </a:lnTo>
                  <a:lnTo>
                    <a:pt x="5849747" y="22225"/>
                  </a:lnTo>
                  <a:lnTo>
                    <a:pt x="5846978" y="17780"/>
                  </a:lnTo>
                  <a:lnTo>
                    <a:pt x="5845556" y="15494"/>
                  </a:lnTo>
                  <a:lnTo>
                    <a:pt x="5837174" y="10668"/>
                  </a:lnTo>
                  <a:lnTo>
                    <a:pt x="5830697" y="7797"/>
                  </a:lnTo>
                  <a:lnTo>
                    <a:pt x="5830697" y="26797"/>
                  </a:lnTo>
                  <a:lnTo>
                    <a:pt x="5830697" y="30734"/>
                  </a:lnTo>
                  <a:lnTo>
                    <a:pt x="5828855" y="36410"/>
                  </a:lnTo>
                  <a:lnTo>
                    <a:pt x="5823356" y="40449"/>
                  </a:lnTo>
                  <a:lnTo>
                    <a:pt x="5815838" y="42456"/>
                  </a:lnTo>
                  <a:lnTo>
                    <a:pt x="5815838" y="57531"/>
                  </a:lnTo>
                  <a:lnTo>
                    <a:pt x="5815838" y="68834"/>
                  </a:lnTo>
                  <a:lnTo>
                    <a:pt x="5786755" y="68834"/>
                  </a:lnTo>
                  <a:lnTo>
                    <a:pt x="5786755" y="57277"/>
                  </a:lnTo>
                  <a:lnTo>
                    <a:pt x="5791200" y="57912"/>
                  </a:lnTo>
                  <a:lnTo>
                    <a:pt x="5796026" y="58166"/>
                  </a:lnTo>
                  <a:lnTo>
                    <a:pt x="5806567" y="58166"/>
                  </a:lnTo>
                  <a:lnTo>
                    <a:pt x="5811393" y="57912"/>
                  </a:lnTo>
                  <a:lnTo>
                    <a:pt x="5815838" y="57531"/>
                  </a:lnTo>
                  <a:lnTo>
                    <a:pt x="5815838" y="42456"/>
                  </a:lnTo>
                  <a:lnTo>
                    <a:pt x="5814187" y="42887"/>
                  </a:lnTo>
                  <a:lnTo>
                    <a:pt x="5801360" y="43688"/>
                  </a:lnTo>
                  <a:lnTo>
                    <a:pt x="5791962" y="43688"/>
                  </a:lnTo>
                  <a:lnTo>
                    <a:pt x="5784723" y="42545"/>
                  </a:lnTo>
                  <a:lnTo>
                    <a:pt x="5774563" y="37973"/>
                  </a:lnTo>
                  <a:lnTo>
                    <a:pt x="5772023" y="34798"/>
                  </a:lnTo>
                  <a:lnTo>
                    <a:pt x="5772023" y="26797"/>
                  </a:lnTo>
                  <a:lnTo>
                    <a:pt x="5774436" y="23622"/>
                  </a:lnTo>
                  <a:lnTo>
                    <a:pt x="5779389" y="21209"/>
                  </a:lnTo>
                  <a:lnTo>
                    <a:pt x="5784469" y="18923"/>
                  </a:lnTo>
                  <a:lnTo>
                    <a:pt x="5791708" y="17780"/>
                  </a:lnTo>
                  <a:lnTo>
                    <a:pt x="5811139" y="17780"/>
                  </a:lnTo>
                  <a:lnTo>
                    <a:pt x="5818378" y="18923"/>
                  </a:lnTo>
                  <a:lnTo>
                    <a:pt x="5823331" y="21209"/>
                  </a:lnTo>
                  <a:lnTo>
                    <a:pt x="5828284" y="23622"/>
                  </a:lnTo>
                  <a:lnTo>
                    <a:pt x="5830697" y="26797"/>
                  </a:lnTo>
                  <a:lnTo>
                    <a:pt x="5830697" y="7797"/>
                  </a:lnTo>
                  <a:lnTo>
                    <a:pt x="5830214" y="7581"/>
                  </a:lnTo>
                  <a:lnTo>
                    <a:pt x="5821934" y="5359"/>
                  </a:lnTo>
                  <a:lnTo>
                    <a:pt x="5812307" y="4013"/>
                  </a:lnTo>
                  <a:lnTo>
                    <a:pt x="5801360" y="3556"/>
                  </a:lnTo>
                  <a:lnTo>
                    <a:pt x="5790400" y="4013"/>
                  </a:lnTo>
                  <a:lnTo>
                    <a:pt x="5752973" y="22225"/>
                  </a:lnTo>
                  <a:lnTo>
                    <a:pt x="5752973" y="30734"/>
                  </a:lnTo>
                  <a:lnTo>
                    <a:pt x="5753913" y="37439"/>
                  </a:lnTo>
                  <a:lnTo>
                    <a:pt x="5756783" y="43243"/>
                  </a:lnTo>
                  <a:lnTo>
                    <a:pt x="5761545" y="48209"/>
                  </a:lnTo>
                  <a:lnTo>
                    <a:pt x="5768213" y="52324"/>
                  </a:lnTo>
                  <a:lnTo>
                    <a:pt x="5768213" y="68834"/>
                  </a:lnTo>
                  <a:lnTo>
                    <a:pt x="5734812" y="68834"/>
                  </a:lnTo>
                  <a:lnTo>
                    <a:pt x="5734812" y="84582"/>
                  </a:lnTo>
                  <a:lnTo>
                    <a:pt x="5867908" y="84582"/>
                  </a:lnTo>
                  <a:lnTo>
                    <a:pt x="5867908" y="68834"/>
                  </a:lnTo>
                  <a:close/>
                </a:path>
                <a:path w="7651750" h="327660">
                  <a:moveTo>
                    <a:pt x="6031611" y="13081"/>
                  </a:moveTo>
                  <a:lnTo>
                    <a:pt x="5997829" y="13081"/>
                  </a:lnTo>
                  <a:lnTo>
                    <a:pt x="5997829" y="0"/>
                  </a:lnTo>
                  <a:lnTo>
                    <a:pt x="5979033" y="0"/>
                  </a:lnTo>
                  <a:lnTo>
                    <a:pt x="5979033" y="13081"/>
                  </a:lnTo>
                  <a:lnTo>
                    <a:pt x="5944489" y="13081"/>
                  </a:lnTo>
                  <a:lnTo>
                    <a:pt x="5944489" y="27432"/>
                  </a:lnTo>
                  <a:lnTo>
                    <a:pt x="6031611" y="27432"/>
                  </a:lnTo>
                  <a:lnTo>
                    <a:pt x="6031611" y="13081"/>
                  </a:lnTo>
                  <a:close/>
                </a:path>
                <a:path w="7651750" h="327660">
                  <a:moveTo>
                    <a:pt x="6034405" y="96774"/>
                  </a:moveTo>
                  <a:lnTo>
                    <a:pt x="6033363" y="83947"/>
                  </a:lnTo>
                  <a:lnTo>
                    <a:pt x="6033262" y="82677"/>
                  </a:lnTo>
                  <a:lnTo>
                    <a:pt x="6015952" y="83502"/>
                  </a:lnTo>
                  <a:lnTo>
                    <a:pt x="6006935" y="83794"/>
                  </a:lnTo>
                  <a:lnTo>
                    <a:pt x="5997702" y="83947"/>
                  </a:lnTo>
                  <a:lnTo>
                    <a:pt x="5997702" y="75057"/>
                  </a:lnTo>
                  <a:lnTo>
                    <a:pt x="6006719" y="73914"/>
                  </a:lnTo>
                  <a:lnTo>
                    <a:pt x="6013704" y="71501"/>
                  </a:lnTo>
                  <a:lnTo>
                    <a:pt x="6018657" y="67818"/>
                  </a:lnTo>
                  <a:lnTo>
                    <a:pt x="6023483" y="64008"/>
                  </a:lnTo>
                  <a:lnTo>
                    <a:pt x="6024588" y="61849"/>
                  </a:lnTo>
                  <a:lnTo>
                    <a:pt x="6025896" y="59309"/>
                  </a:lnTo>
                  <a:lnTo>
                    <a:pt x="6025896" y="46863"/>
                  </a:lnTo>
                  <a:lnTo>
                    <a:pt x="6024778" y="45085"/>
                  </a:lnTo>
                  <a:lnTo>
                    <a:pt x="6022467" y="41402"/>
                  </a:lnTo>
                  <a:lnTo>
                    <a:pt x="6015482" y="37338"/>
                  </a:lnTo>
                  <a:lnTo>
                    <a:pt x="6009919" y="34671"/>
                  </a:lnTo>
                  <a:lnTo>
                    <a:pt x="6007227" y="33870"/>
                  </a:lnTo>
                  <a:lnTo>
                    <a:pt x="6007227" y="47879"/>
                  </a:lnTo>
                  <a:lnTo>
                    <a:pt x="6007227" y="56007"/>
                  </a:lnTo>
                  <a:lnTo>
                    <a:pt x="6005576" y="58039"/>
                  </a:lnTo>
                  <a:lnTo>
                    <a:pt x="5998972" y="61087"/>
                  </a:lnTo>
                  <a:lnTo>
                    <a:pt x="5994400" y="61849"/>
                  </a:lnTo>
                  <a:lnTo>
                    <a:pt x="5975604" y="61849"/>
                  </a:lnTo>
                  <a:lnTo>
                    <a:pt x="5969254" y="59055"/>
                  </a:lnTo>
                  <a:lnTo>
                    <a:pt x="5969254" y="47879"/>
                  </a:lnTo>
                  <a:lnTo>
                    <a:pt x="5975604" y="45085"/>
                  </a:lnTo>
                  <a:lnTo>
                    <a:pt x="6001004" y="45085"/>
                  </a:lnTo>
                  <a:lnTo>
                    <a:pt x="6007227" y="47879"/>
                  </a:lnTo>
                  <a:lnTo>
                    <a:pt x="6007227" y="33870"/>
                  </a:lnTo>
                  <a:lnTo>
                    <a:pt x="6003556" y="32766"/>
                  </a:lnTo>
                  <a:lnTo>
                    <a:pt x="5996343" y="31623"/>
                  </a:lnTo>
                  <a:lnTo>
                    <a:pt x="5988304" y="31242"/>
                  </a:lnTo>
                  <a:lnTo>
                    <a:pt x="5980150" y="31610"/>
                  </a:lnTo>
                  <a:lnTo>
                    <a:pt x="5950712" y="46609"/>
                  </a:lnTo>
                  <a:lnTo>
                    <a:pt x="5950775" y="59309"/>
                  </a:lnTo>
                  <a:lnTo>
                    <a:pt x="5953125" y="63881"/>
                  </a:lnTo>
                  <a:lnTo>
                    <a:pt x="5963031" y="71501"/>
                  </a:lnTo>
                  <a:lnTo>
                    <a:pt x="5969889" y="73914"/>
                  </a:lnTo>
                  <a:lnTo>
                    <a:pt x="5978906" y="74930"/>
                  </a:lnTo>
                  <a:lnTo>
                    <a:pt x="5978906" y="84455"/>
                  </a:lnTo>
                  <a:lnTo>
                    <a:pt x="5939917" y="84709"/>
                  </a:lnTo>
                  <a:lnTo>
                    <a:pt x="5941695" y="99695"/>
                  </a:lnTo>
                  <a:lnTo>
                    <a:pt x="5964491" y="99517"/>
                  </a:lnTo>
                  <a:lnTo>
                    <a:pt x="5987567" y="98958"/>
                  </a:lnTo>
                  <a:lnTo>
                    <a:pt x="6010872" y="98044"/>
                  </a:lnTo>
                  <a:lnTo>
                    <a:pt x="6034405" y="96774"/>
                  </a:lnTo>
                  <a:close/>
                </a:path>
                <a:path w="7651750" h="327660">
                  <a:moveTo>
                    <a:pt x="6059678" y="127381"/>
                  </a:moveTo>
                  <a:lnTo>
                    <a:pt x="5981700" y="127381"/>
                  </a:lnTo>
                  <a:lnTo>
                    <a:pt x="5981700" y="104775"/>
                  </a:lnTo>
                  <a:lnTo>
                    <a:pt x="5962904" y="104775"/>
                  </a:lnTo>
                  <a:lnTo>
                    <a:pt x="5962904" y="143002"/>
                  </a:lnTo>
                  <a:lnTo>
                    <a:pt x="6059678" y="143002"/>
                  </a:lnTo>
                  <a:lnTo>
                    <a:pt x="6059678" y="127381"/>
                  </a:lnTo>
                  <a:close/>
                </a:path>
                <a:path w="7651750" h="327660">
                  <a:moveTo>
                    <a:pt x="6078347" y="50673"/>
                  </a:moveTo>
                  <a:lnTo>
                    <a:pt x="6057646" y="50673"/>
                  </a:lnTo>
                  <a:lnTo>
                    <a:pt x="6057646" y="1270"/>
                  </a:lnTo>
                  <a:lnTo>
                    <a:pt x="6038977" y="1270"/>
                  </a:lnTo>
                  <a:lnTo>
                    <a:pt x="6038977" y="108331"/>
                  </a:lnTo>
                  <a:lnTo>
                    <a:pt x="6057646" y="108331"/>
                  </a:lnTo>
                  <a:lnTo>
                    <a:pt x="6057646" y="66294"/>
                  </a:lnTo>
                  <a:lnTo>
                    <a:pt x="6078347" y="66294"/>
                  </a:lnTo>
                  <a:lnTo>
                    <a:pt x="6078347" y="50673"/>
                  </a:lnTo>
                  <a:close/>
                </a:path>
                <a:path w="7651750" h="327660">
                  <a:moveTo>
                    <a:pt x="6171692" y="8763"/>
                  </a:moveTo>
                  <a:lnTo>
                    <a:pt x="6102604" y="8763"/>
                  </a:lnTo>
                  <a:lnTo>
                    <a:pt x="6102604" y="24511"/>
                  </a:lnTo>
                  <a:lnTo>
                    <a:pt x="6148959" y="24511"/>
                  </a:lnTo>
                  <a:lnTo>
                    <a:pt x="6145542" y="32664"/>
                  </a:lnTo>
                  <a:lnTo>
                    <a:pt x="6112535" y="65976"/>
                  </a:lnTo>
                  <a:lnTo>
                    <a:pt x="6094095" y="74549"/>
                  </a:lnTo>
                  <a:lnTo>
                    <a:pt x="6107684" y="89154"/>
                  </a:lnTo>
                  <a:lnTo>
                    <a:pt x="6133820" y="72847"/>
                  </a:lnTo>
                  <a:lnTo>
                    <a:pt x="6153213" y="54013"/>
                  </a:lnTo>
                  <a:lnTo>
                    <a:pt x="6165824" y="32651"/>
                  </a:lnTo>
                  <a:lnTo>
                    <a:pt x="6171692" y="8763"/>
                  </a:lnTo>
                  <a:close/>
                </a:path>
                <a:path w="7651750" h="327660">
                  <a:moveTo>
                    <a:pt x="6215634" y="1270"/>
                  </a:moveTo>
                  <a:lnTo>
                    <a:pt x="6197346" y="1270"/>
                  </a:lnTo>
                  <a:lnTo>
                    <a:pt x="6197346" y="23622"/>
                  </a:lnTo>
                  <a:lnTo>
                    <a:pt x="6169660" y="23622"/>
                  </a:lnTo>
                  <a:lnTo>
                    <a:pt x="6169660" y="38735"/>
                  </a:lnTo>
                  <a:lnTo>
                    <a:pt x="6197346" y="38735"/>
                  </a:lnTo>
                  <a:lnTo>
                    <a:pt x="6197346" y="53848"/>
                  </a:lnTo>
                  <a:lnTo>
                    <a:pt x="6165596" y="53848"/>
                  </a:lnTo>
                  <a:lnTo>
                    <a:pt x="6165596" y="68707"/>
                  </a:lnTo>
                  <a:lnTo>
                    <a:pt x="6197346" y="68707"/>
                  </a:lnTo>
                  <a:lnTo>
                    <a:pt x="6197346" y="83312"/>
                  </a:lnTo>
                  <a:lnTo>
                    <a:pt x="6215634" y="83312"/>
                  </a:lnTo>
                  <a:lnTo>
                    <a:pt x="6215634" y="1270"/>
                  </a:lnTo>
                  <a:close/>
                </a:path>
                <a:path w="7651750" h="327660">
                  <a:moveTo>
                    <a:pt x="6217793" y="105537"/>
                  </a:moveTo>
                  <a:lnTo>
                    <a:pt x="6214415" y="99822"/>
                  </a:lnTo>
                  <a:lnTo>
                    <a:pt x="6213602" y="98425"/>
                  </a:lnTo>
                  <a:lnTo>
                    <a:pt x="6205220" y="92837"/>
                  </a:lnTo>
                  <a:lnTo>
                    <a:pt x="6198997" y="89535"/>
                  </a:lnTo>
                  <a:lnTo>
                    <a:pt x="6198997" y="118745"/>
                  </a:lnTo>
                  <a:lnTo>
                    <a:pt x="6196584" y="122174"/>
                  </a:lnTo>
                  <a:lnTo>
                    <a:pt x="6186932" y="127508"/>
                  </a:lnTo>
                  <a:lnTo>
                    <a:pt x="6179820" y="128778"/>
                  </a:lnTo>
                  <a:lnTo>
                    <a:pt x="6161024" y="128778"/>
                  </a:lnTo>
                  <a:lnTo>
                    <a:pt x="6142101" y="109982"/>
                  </a:lnTo>
                  <a:lnTo>
                    <a:pt x="6144514" y="106553"/>
                  </a:lnTo>
                  <a:lnTo>
                    <a:pt x="6149213" y="103886"/>
                  </a:lnTo>
                  <a:lnTo>
                    <a:pt x="6153912" y="101092"/>
                  </a:lnTo>
                  <a:lnTo>
                    <a:pt x="6161024" y="99822"/>
                  </a:lnTo>
                  <a:lnTo>
                    <a:pt x="6179947" y="99822"/>
                  </a:lnTo>
                  <a:lnTo>
                    <a:pt x="6198997" y="118745"/>
                  </a:lnTo>
                  <a:lnTo>
                    <a:pt x="6198997" y="89535"/>
                  </a:lnTo>
                  <a:lnTo>
                    <a:pt x="6198286" y="89154"/>
                  </a:lnTo>
                  <a:lnTo>
                    <a:pt x="6190246" y="86550"/>
                  </a:lnTo>
                  <a:lnTo>
                    <a:pt x="6180937" y="84988"/>
                  </a:lnTo>
                  <a:lnTo>
                    <a:pt x="6170422" y="84455"/>
                  </a:lnTo>
                  <a:lnTo>
                    <a:pt x="6159957" y="84988"/>
                  </a:lnTo>
                  <a:lnTo>
                    <a:pt x="6123305" y="105537"/>
                  </a:lnTo>
                  <a:lnTo>
                    <a:pt x="6123305" y="123190"/>
                  </a:lnTo>
                  <a:lnTo>
                    <a:pt x="6159893" y="143624"/>
                  </a:lnTo>
                  <a:lnTo>
                    <a:pt x="6170422" y="144145"/>
                  </a:lnTo>
                  <a:lnTo>
                    <a:pt x="6180963" y="143624"/>
                  </a:lnTo>
                  <a:lnTo>
                    <a:pt x="6214491" y="128778"/>
                  </a:lnTo>
                  <a:lnTo>
                    <a:pt x="6217793" y="123190"/>
                  </a:lnTo>
                  <a:lnTo>
                    <a:pt x="6217793" y="105537"/>
                  </a:lnTo>
                  <a:close/>
                </a:path>
                <a:path w="7651750" h="327660">
                  <a:moveTo>
                    <a:pt x="6414008" y="109220"/>
                  </a:moveTo>
                  <a:lnTo>
                    <a:pt x="6412052" y="106045"/>
                  </a:lnTo>
                  <a:lnTo>
                    <a:pt x="6409944" y="102616"/>
                  </a:lnTo>
                  <a:lnTo>
                    <a:pt x="6401943" y="97790"/>
                  </a:lnTo>
                  <a:lnTo>
                    <a:pt x="6395174" y="94703"/>
                  </a:lnTo>
                  <a:lnTo>
                    <a:pt x="6394958" y="94653"/>
                  </a:lnTo>
                  <a:lnTo>
                    <a:pt x="6394958" y="117729"/>
                  </a:lnTo>
                  <a:lnTo>
                    <a:pt x="6393193" y="122897"/>
                  </a:lnTo>
                  <a:lnTo>
                    <a:pt x="6387909" y="126593"/>
                  </a:lnTo>
                  <a:lnTo>
                    <a:pt x="6379096" y="128803"/>
                  </a:lnTo>
                  <a:lnTo>
                    <a:pt x="6366764" y="129540"/>
                  </a:lnTo>
                  <a:lnTo>
                    <a:pt x="6354419" y="128803"/>
                  </a:lnTo>
                  <a:lnTo>
                    <a:pt x="6345618" y="126593"/>
                  </a:lnTo>
                  <a:lnTo>
                    <a:pt x="6340322" y="122897"/>
                  </a:lnTo>
                  <a:lnTo>
                    <a:pt x="6338570" y="117729"/>
                  </a:lnTo>
                  <a:lnTo>
                    <a:pt x="6340322" y="112636"/>
                  </a:lnTo>
                  <a:lnTo>
                    <a:pt x="6345618" y="108991"/>
                  </a:lnTo>
                  <a:lnTo>
                    <a:pt x="6354419" y="106781"/>
                  </a:lnTo>
                  <a:lnTo>
                    <a:pt x="6366764" y="106045"/>
                  </a:lnTo>
                  <a:lnTo>
                    <a:pt x="6379096" y="106781"/>
                  </a:lnTo>
                  <a:lnTo>
                    <a:pt x="6387909" y="108991"/>
                  </a:lnTo>
                  <a:lnTo>
                    <a:pt x="6393193" y="112636"/>
                  </a:lnTo>
                  <a:lnTo>
                    <a:pt x="6394958" y="117729"/>
                  </a:lnTo>
                  <a:lnTo>
                    <a:pt x="6394958" y="94653"/>
                  </a:lnTo>
                  <a:lnTo>
                    <a:pt x="6387058" y="92481"/>
                  </a:lnTo>
                  <a:lnTo>
                    <a:pt x="6377597" y="91135"/>
                  </a:lnTo>
                  <a:lnTo>
                    <a:pt x="6366764" y="90678"/>
                  </a:lnTo>
                  <a:lnTo>
                    <a:pt x="6355918" y="91135"/>
                  </a:lnTo>
                  <a:lnTo>
                    <a:pt x="6319520" y="109220"/>
                  </a:lnTo>
                  <a:lnTo>
                    <a:pt x="6319520" y="126238"/>
                  </a:lnTo>
                  <a:lnTo>
                    <a:pt x="6355905" y="144335"/>
                  </a:lnTo>
                  <a:lnTo>
                    <a:pt x="6366764" y="144780"/>
                  </a:lnTo>
                  <a:lnTo>
                    <a:pt x="6377610" y="144335"/>
                  </a:lnTo>
                  <a:lnTo>
                    <a:pt x="6412014" y="129540"/>
                  </a:lnTo>
                  <a:lnTo>
                    <a:pt x="6414008" y="126238"/>
                  </a:lnTo>
                  <a:lnTo>
                    <a:pt x="6414008" y="109220"/>
                  </a:lnTo>
                  <a:close/>
                </a:path>
                <a:path w="7651750" h="327660">
                  <a:moveTo>
                    <a:pt x="6415024" y="38989"/>
                  </a:moveTo>
                  <a:lnTo>
                    <a:pt x="6339205" y="38989"/>
                  </a:lnTo>
                  <a:lnTo>
                    <a:pt x="6339205" y="20447"/>
                  </a:lnTo>
                  <a:lnTo>
                    <a:pt x="6413627" y="20447"/>
                  </a:lnTo>
                  <a:lnTo>
                    <a:pt x="6413627" y="4699"/>
                  </a:lnTo>
                  <a:lnTo>
                    <a:pt x="6320282" y="4699"/>
                  </a:lnTo>
                  <a:lnTo>
                    <a:pt x="6320282" y="54737"/>
                  </a:lnTo>
                  <a:lnTo>
                    <a:pt x="6415024" y="54737"/>
                  </a:lnTo>
                  <a:lnTo>
                    <a:pt x="6415024" y="38989"/>
                  </a:lnTo>
                  <a:close/>
                </a:path>
                <a:path w="7651750" h="327660">
                  <a:moveTo>
                    <a:pt x="6433312" y="65913"/>
                  </a:moveTo>
                  <a:lnTo>
                    <a:pt x="6300216" y="65913"/>
                  </a:lnTo>
                  <a:lnTo>
                    <a:pt x="6300216" y="81788"/>
                  </a:lnTo>
                  <a:lnTo>
                    <a:pt x="6433312" y="81788"/>
                  </a:lnTo>
                  <a:lnTo>
                    <a:pt x="6433312" y="65913"/>
                  </a:lnTo>
                  <a:close/>
                </a:path>
                <a:path w="7651750" h="327660">
                  <a:moveTo>
                    <a:pt x="6550406" y="4064"/>
                  </a:moveTo>
                  <a:lnTo>
                    <a:pt x="6532880" y="4064"/>
                  </a:lnTo>
                  <a:lnTo>
                    <a:pt x="6532880" y="51562"/>
                  </a:lnTo>
                  <a:lnTo>
                    <a:pt x="6518402" y="51562"/>
                  </a:lnTo>
                  <a:lnTo>
                    <a:pt x="6503162" y="13970"/>
                  </a:lnTo>
                  <a:lnTo>
                    <a:pt x="6500876" y="12928"/>
                  </a:lnTo>
                  <a:lnTo>
                    <a:pt x="6500876" y="60198"/>
                  </a:lnTo>
                  <a:lnTo>
                    <a:pt x="6500635" y="67919"/>
                  </a:lnTo>
                  <a:lnTo>
                    <a:pt x="6490970" y="93980"/>
                  </a:lnTo>
                  <a:lnTo>
                    <a:pt x="6486271" y="93980"/>
                  </a:lnTo>
                  <a:lnTo>
                    <a:pt x="6479857" y="91884"/>
                  </a:lnTo>
                  <a:lnTo>
                    <a:pt x="6475298" y="85572"/>
                  </a:lnTo>
                  <a:lnTo>
                    <a:pt x="6472568" y="75018"/>
                  </a:lnTo>
                  <a:lnTo>
                    <a:pt x="6471666" y="60198"/>
                  </a:lnTo>
                  <a:lnTo>
                    <a:pt x="6472568" y="45389"/>
                  </a:lnTo>
                  <a:lnTo>
                    <a:pt x="6475298" y="34836"/>
                  </a:lnTo>
                  <a:lnTo>
                    <a:pt x="6479857" y="28524"/>
                  </a:lnTo>
                  <a:lnTo>
                    <a:pt x="6486271" y="26416"/>
                  </a:lnTo>
                  <a:lnTo>
                    <a:pt x="6490970" y="26416"/>
                  </a:lnTo>
                  <a:lnTo>
                    <a:pt x="6494653" y="29337"/>
                  </a:lnTo>
                  <a:lnTo>
                    <a:pt x="6497066" y="35179"/>
                  </a:lnTo>
                  <a:lnTo>
                    <a:pt x="6499606" y="41021"/>
                  </a:lnTo>
                  <a:lnTo>
                    <a:pt x="6500787" y="48895"/>
                  </a:lnTo>
                  <a:lnTo>
                    <a:pt x="6500876" y="60198"/>
                  </a:lnTo>
                  <a:lnTo>
                    <a:pt x="6500876" y="12928"/>
                  </a:lnTo>
                  <a:lnTo>
                    <a:pt x="6495669" y="10541"/>
                  </a:lnTo>
                  <a:lnTo>
                    <a:pt x="6486271" y="10541"/>
                  </a:lnTo>
                  <a:lnTo>
                    <a:pt x="6455715" y="38976"/>
                  </a:lnTo>
                  <a:lnTo>
                    <a:pt x="6453632" y="60198"/>
                  </a:lnTo>
                  <a:lnTo>
                    <a:pt x="6454153" y="71589"/>
                  </a:lnTo>
                  <a:lnTo>
                    <a:pt x="6472237" y="106705"/>
                  </a:lnTo>
                  <a:lnTo>
                    <a:pt x="6486271" y="109855"/>
                  </a:lnTo>
                  <a:lnTo>
                    <a:pt x="6495796" y="109855"/>
                  </a:lnTo>
                  <a:lnTo>
                    <a:pt x="6503416" y="106299"/>
                  </a:lnTo>
                  <a:lnTo>
                    <a:pt x="6509004" y="99187"/>
                  </a:lnTo>
                  <a:lnTo>
                    <a:pt x="6512192" y="93980"/>
                  </a:lnTo>
                  <a:lnTo>
                    <a:pt x="6512687" y="93192"/>
                  </a:lnTo>
                  <a:lnTo>
                    <a:pt x="6515519" y="85877"/>
                  </a:lnTo>
                  <a:lnTo>
                    <a:pt x="6517475" y="77241"/>
                  </a:lnTo>
                  <a:lnTo>
                    <a:pt x="6518529" y="67310"/>
                  </a:lnTo>
                  <a:lnTo>
                    <a:pt x="6532880" y="67310"/>
                  </a:lnTo>
                  <a:lnTo>
                    <a:pt x="6532880" y="140462"/>
                  </a:lnTo>
                  <a:lnTo>
                    <a:pt x="6550406" y="140462"/>
                  </a:lnTo>
                  <a:lnTo>
                    <a:pt x="6550406" y="67310"/>
                  </a:lnTo>
                  <a:lnTo>
                    <a:pt x="6550406" y="51562"/>
                  </a:lnTo>
                  <a:lnTo>
                    <a:pt x="6550406" y="4064"/>
                  </a:lnTo>
                  <a:close/>
                </a:path>
                <a:path w="7651750" h="327660">
                  <a:moveTo>
                    <a:pt x="6578219" y="1270"/>
                  </a:moveTo>
                  <a:lnTo>
                    <a:pt x="6560185" y="1270"/>
                  </a:lnTo>
                  <a:lnTo>
                    <a:pt x="6560185" y="144780"/>
                  </a:lnTo>
                  <a:lnTo>
                    <a:pt x="6578219" y="144780"/>
                  </a:lnTo>
                  <a:lnTo>
                    <a:pt x="6578219" y="1270"/>
                  </a:lnTo>
                  <a:close/>
                </a:path>
                <a:path w="7651750" h="327660">
                  <a:moveTo>
                    <a:pt x="6731889" y="7493"/>
                  </a:moveTo>
                  <a:lnTo>
                    <a:pt x="6713474" y="7493"/>
                  </a:lnTo>
                  <a:lnTo>
                    <a:pt x="6713474" y="22987"/>
                  </a:lnTo>
                  <a:lnTo>
                    <a:pt x="6713474" y="54991"/>
                  </a:lnTo>
                  <a:lnTo>
                    <a:pt x="6683248" y="54991"/>
                  </a:lnTo>
                  <a:lnTo>
                    <a:pt x="6683248" y="22987"/>
                  </a:lnTo>
                  <a:lnTo>
                    <a:pt x="6713474" y="22987"/>
                  </a:lnTo>
                  <a:lnTo>
                    <a:pt x="6713474" y="7493"/>
                  </a:lnTo>
                  <a:lnTo>
                    <a:pt x="6664706" y="7493"/>
                  </a:lnTo>
                  <a:lnTo>
                    <a:pt x="6664706" y="70612"/>
                  </a:lnTo>
                  <a:lnTo>
                    <a:pt x="6731889" y="70612"/>
                  </a:lnTo>
                  <a:lnTo>
                    <a:pt x="6731889" y="54991"/>
                  </a:lnTo>
                  <a:lnTo>
                    <a:pt x="6731889" y="22987"/>
                  </a:lnTo>
                  <a:lnTo>
                    <a:pt x="6731889" y="7493"/>
                  </a:lnTo>
                  <a:close/>
                </a:path>
                <a:path w="7651750" h="327660">
                  <a:moveTo>
                    <a:pt x="6786245" y="127762"/>
                  </a:moveTo>
                  <a:lnTo>
                    <a:pt x="6748018" y="114681"/>
                  </a:lnTo>
                  <a:lnTo>
                    <a:pt x="6737985" y="102108"/>
                  </a:lnTo>
                  <a:lnTo>
                    <a:pt x="6775831" y="102108"/>
                  </a:lnTo>
                  <a:lnTo>
                    <a:pt x="6775831" y="86614"/>
                  </a:lnTo>
                  <a:lnTo>
                    <a:pt x="6676136" y="86614"/>
                  </a:lnTo>
                  <a:lnTo>
                    <a:pt x="6676136" y="102108"/>
                  </a:lnTo>
                  <a:lnTo>
                    <a:pt x="6714236" y="102108"/>
                  </a:lnTo>
                  <a:lnTo>
                    <a:pt x="6710807" y="108712"/>
                  </a:lnTo>
                  <a:lnTo>
                    <a:pt x="6673812" y="126580"/>
                  </a:lnTo>
                  <a:lnTo>
                    <a:pt x="6665722" y="127762"/>
                  </a:lnTo>
                  <a:lnTo>
                    <a:pt x="6677152" y="143256"/>
                  </a:lnTo>
                  <a:lnTo>
                    <a:pt x="6717398" y="124714"/>
                  </a:lnTo>
                  <a:lnTo>
                    <a:pt x="6726301" y="116205"/>
                  </a:lnTo>
                  <a:lnTo>
                    <a:pt x="6730581" y="120853"/>
                  </a:lnTo>
                  <a:lnTo>
                    <a:pt x="6768249" y="141859"/>
                  </a:lnTo>
                  <a:lnTo>
                    <a:pt x="6774942" y="143256"/>
                  </a:lnTo>
                  <a:lnTo>
                    <a:pt x="6786245" y="127762"/>
                  </a:lnTo>
                  <a:close/>
                </a:path>
                <a:path w="7651750" h="327660">
                  <a:moveTo>
                    <a:pt x="6795770" y="36576"/>
                  </a:moveTo>
                  <a:lnTo>
                    <a:pt x="6773926" y="36576"/>
                  </a:lnTo>
                  <a:lnTo>
                    <a:pt x="6773926" y="1270"/>
                  </a:lnTo>
                  <a:lnTo>
                    <a:pt x="6755384" y="1270"/>
                  </a:lnTo>
                  <a:lnTo>
                    <a:pt x="6755384" y="80518"/>
                  </a:lnTo>
                  <a:lnTo>
                    <a:pt x="6773926" y="80518"/>
                  </a:lnTo>
                  <a:lnTo>
                    <a:pt x="6773926" y="52324"/>
                  </a:lnTo>
                  <a:lnTo>
                    <a:pt x="6795770" y="52324"/>
                  </a:lnTo>
                  <a:lnTo>
                    <a:pt x="6795770" y="36576"/>
                  </a:lnTo>
                  <a:close/>
                </a:path>
                <a:path w="7651750" h="327660">
                  <a:moveTo>
                    <a:pt x="6905371" y="4064"/>
                  </a:moveTo>
                  <a:lnTo>
                    <a:pt x="6886956" y="4064"/>
                  </a:lnTo>
                  <a:lnTo>
                    <a:pt x="6886956" y="50419"/>
                  </a:lnTo>
                  <a:lnTo>
                    <a:pt x="6867652" y="50419"/>
                  </a:lnTo>
                  <a:lnTo>
                    <a:pt x="6869951" y="42392"/>
                  </a:lnTo>
                  <a:lnTo>
                    <a:pt x="6871919" y="33553"/>
                  </a:lnTo>
                  <a:lnTo>
                    <a:pt x="6873519" y="23863"/>
                  </a:lnTo>
                  <a:lnTo>
                    <a:pt x="6874764" y="13335"/>
                  </a:lnTo>
                  <a:lnTo>
                    <a:pt x="6817360" y="13335"/>
                  </a:lnTo>
                  <a:lnTo>
                    <a:pt x="6817360" y="28829"/>
                  </a:lnTo>
                  <a:lnTo>
                    <a:pt x="6854698" y="28829"/>
                  </a:lnTo>
                  <a:lnTo>
                    <a:pt x="6852399" y="40335"/>
                  </a:lnTo>
                  <a:lnTo>
                    <a:pt x="6830644" y="81749"/>
                  </a:lnTo>
                  <a:lnTo>
                    <a:pt x="6809486" y="100965"/>
                  </a:lnTo>
                  <a:lnTo>
                    <a:pt x="6825234" y="112776"/>
                  </a:lnTo>
                  <a:lnTo>
                    <a:pt x="6851370" y="83223"/>
                  </a:lnTo>
                  <a:lnTo>
                    <a:pt x="6861556" y="65913"/>
                  </a:lnTo>
                  <a:lnTo>
                    <a:pt x="6886956" y="65913"/>
                  </a:lnTo>
                  <a:lnTo>
                    <a:pt x="6886956" y="140462"/>
                  </a:lnTo>
                  <a:lnTo>
                    <a:pt x="6905371" y="140462"/>
                  </a:lnTo>
                  <a:lnTo>
                    <a:pt x="6905371" y="65913"/>
                  </a:lnTo>
                  <a:lnTo>
                    <a:pt x="6905371" y="50419"/>
                  </a:lnTo>
                  <a:lnTo>
                    <a:pt x="6905371" y="4064"/>
                  </a:lnTo>
                  <a:close/>
                </a:path>
                <a:path w="7651750" h="327660">
                  <a:moveTo>
                    <a:pt x="6935597" y="1270"/>
                  </a:moveTo>
                  <a:lnTo>
                    <a:pt x="6917055" y="1270"/>
                  </a:lnTo>
                  <a:lnTo>
                    <a:pt x="6917055" y="144780"/>
                  </a:lnTo>
                  <a:lnTo>
                    <a:pt x="6935597" y="144780"/>
                  </a:lnTo>
                  <a:lnTo>
                    <a:pt x="6935597" y="1270"/>
                  </a:lnTo>
                  <a:close/>
                </a:path>
                <a:path w="7651750" h="327660">
                  <a:moveTo>
                    <a:pt x="7139051" y="84709"/>
                  </a:moveTo>
                  <a:lnTo>
                    <a:pt x="7120890" y="84709"/>
                  </a:lnTo>
                  <a:lnTo>
                    <a:pt x="7120890" y="99060"/>
                  </a:lnTo>
                  <a:lnTo>
                    <a:pt x="7120890" y="114681"/>
                  </a:lnTo>
                  <a:lnTo>
                    <a:pt x="7120890" y="126492"/>
                  </a:lnTo>
                  <a:lnTo>
                    <a:pt x="7065391" y="126492"/>
                  </a:lnTo>
                  <a:lnTo>
                    <a:pt x="7065391" y="114681"/>
                  </a:lnTo>
                  <a:lnTo>
                    <a:pt x="7120890" y="114681"/>
                  </a:lnTo>
                  <a:lnTo>
                    <a:pt x="7120890" y="99060"/>
                  </a:lnTo>
                  <a:lnTo>
                    <a:pt x="7065391" y="99060"/>
                  </a:lnTo>
                  <a:lnTo>
                    <a:pt x="7065391" y="84709"/>
                  </a:lnTo>
                  <a:lnTo>
                    <a:pt x="7047103" y="84709"/>
                  </a:lnTo>
                  <a:lnTo>
                    <a:pt x="7047103" y="141732"/>
                  </a:lnTo>
                  <a:lnTo>
                    <a:pt x="7139051" y="141732"/>
                  </a:lnTo>
                  <a:lnTo>
                    <a:pt x="7139051" y="126492"/>
                  </a:lnTo>
                  <a:lnTo>
                    <a:pt x="7139051" y="114681"/>
                  </a:lnTo>
                  <a:lnTo>
                    <a:pt x="7139051" y="99060"/>
                  </a:lnTo>
                  <a:lnTo>
                    <a:pt x="7139051" y="84709"/>
                  </a:lnTo>
                  <a:close/>
                </a:path>
                <a:path w="7651750" h="327660">
                  <a:moveTo>
                    <a:pt x="7139178" y="1270"/>
                  </a:moveTo>
                  <a:lnTo>
                    <a:pt x="7120890" y="1270"/>
                  </a:lnTo>
                  <a:lnTo>
                    <a:pt x="7120890" y="31242"/>
                  </a:lnTo>
                  <a:lnTo>
                    <a:pt x="7092950" y="31242"/>
                  </a:lnTo>
                  <a:lnTo>
                    <a:pt x="7092950" y="25146"/>
                  </a:lnTo>
                  <a:lnTo>
                    <a:pt x="7092950" y="5842"/>
                  </a:lnTo>
                  <a:lnTo>
                    <a:pt x="7074535" y="5842"/>
                  </a:lnTo>
                  <a:lnTo>
                    <a:pt x="7074535" y="25146"/>
                  </a:lnTo>
                  <a:lnTo>
                    <a:pt x="7074535" y="40767"/>
                  </a:lnTo>
                  <a:lnTo>
                    <a:pt x="7074535" y="55372"/>
                  </a:lnTo>
                  <a:lnTo>
                    <a:pt x="7042150" y="55372"/>
                  </a:lnTo>
                  <a:lnTo>
                    <a:pt x="7042150" y="40767"/>
                  </a:lnTo>
                  <a:lnTo>
                    <a:pt x="7074535" y="40767"/>
                  </a:lnTo>
                  <a:lnTo>
                    <a:pt x="7074535" y="25146"/>
                  </a:lnTo>
                  <a:lnTo>
                    <a:pt x="7042150" y="25146"/>
                  </a:lnTo>
                  <a:lnTo>
                    <a:pt x="7042150" y="5842"/>
                  </a:lnTo>
                  <a:lnTo>
                    <a:pt x="7023862" y="5842"/>
                  </a:lnTo>
                  <a:lnTo>
                    <a:pt x="7023862" y="70866"/>
                  </a:lnTo>
                  <a:lnTo>
                    <a:pt x="7092950" y="70866"/>
                  </a:lnTo>
                  <a:lnTo>
                    <a:pt x="7092950" y="55372"/>
                  </a:lnTo>
                  <a:lnTo>
                    <a:pt x="7092950" y="47117"/>
                  </a:lnTo>
                  <a:lnTo>
                    <a:pt x="7120890" y="47117"/>
                  </a:lnTo>
                  <a:lnTo>
                    <a:pt x="7120890" y="78613"/>
                  </a:lnTo>
                  <a:lnTo>
                    <a:pt x="7139178" y="78613"/>
                  </a:lnTo>
                  <a:lnTo>
                    <a:pt x="7139178" y="47117"/>
                  </a:lnTo>
                  <a:lnTo>
                    <a:pt x="7139178" y="40767"/>
                  </a:lnTo>
                  <a:lnTo>
                    <a:pt x="7139178" y="31242"/>
                  </a:lnTo>
                  <a:lnTo>
                    <a:pt x="7139178" y="1270"/>
                  </a:lnTo>
                  <a:close/>
                </a:path>
                <a:path w="7651750" h="327660">
                  <a:moveTo>
                    <a:pt x="7248398" y="76835"/>
                  </a:moveTo>
                  <a:lnTo>
                    <a:pt x="7246569" y="64643"/>
                  </a:lnTo>
                  <a:lnTo>
                    <a:pt x="7246112" y="61595"/>
                  </a:lnTo>
                  <a:lnTo>
                    <a:pt x="7240651" y="62992"/>
                  </a:lnTo>
                  <a:lnTo>
                    <a:pt x="7195058" y="64643"/>
                  </a:lnTo>
                  <a:lnTo>
                    <a:pt x="7195058" y="49657"/>
                  </a:lnTo>
                  <a:lnTo>
                    <a:pt x="7242937" y="49657"/>
                  </a:lnTo>
                  <a:lnTo>
                    <a:pt x="7242937" y="6223"/>
                  </a:lnTo>
                  <a:lnTo>
                    <a:pt x="7176770" y="6223"/>
                  </a:lnTo>
                  <a:lnTo>
                    <a:pt x="7176770" y="21463"/>
                  </a:lnTo>
                  <a:lnTo>
                    <a:pt x="7224522" y="21463"/>
                  </a:lnTo>
                  <a:lnTo>
                    <a:pt x="7224522" y="35052"/>
                  </a:lnTo>
                  <a:lnTo>
                    <a:pt x="7176770" y="35052"/>
                  </a:lnTo>
                  <a:lnTo>
                    <a:pt x="7176770" y="79883"/>
                  </a:lnTo>
                  <a:lnTo>
                    <a:pt x="7218070" y="79730"/>
                  </a:lnTo>
                  <a:lnTo>
                    <a:pt x="7228840" y="79502"/>
                  </a:lnTo>
                  <a:lnTo>
                    <a:pt x="7237095" y="78613"/>
                  </a:lnTo>
                  <a:lnTo>
                    <a:pt x="7248398" y="76835"/>
                  </a:lnTo>
                  <a:close/>
                </a:path>
                <a:path w="7651750" h="327660">
                  <a:moveTo>
                    <a:pt x="7291070" y="1270"/>
                  </a:moveTo>
                  <a:lnTo>
                    <a:pt x="7272782" y="1270"/>
                  </a:lnTo>
                  <a:lnTo>
                    <a:pt x="7272782" y="20574"/>
                  </a:lnTo>
                  <a:lnTo>
                    <a:pt x="7250811" y="20574"/>
                  </a:lnTo>
                  <a:lnTo>
                    <a:pt x="7250811" y="35433"/>
                  </a:lnTo>
                  <a:lnTo>
                    <a:pt x="7272782" y="35433"/>
                  </a:lnTo>
                  <a:lnTo>
                    <a:pt x="7272782" y="49784"/>
                  </a:lnTo>
                  <a:lnTo>
                    <a:pt x="7250811" y="49784"/>
                  </a:lnTo>
                  <a:lnTo>
                    <a:pt x="7250811" y="64643"/>
                  </a:lnTo>
                  <a:lnTo>
                    <a:pt x="7272782" y="64643"/>
                  </a:lnTo>
                  <a:lnTo>
                    <a:pt x="7272782" y="83947"/>
                  </a:lnTo>
                  <a:lnTo>
                    <a:pt x="7291070" y="83947"/>
                  </a:lnTo>
                  <a:lnTo>
                    <a:pt x="7291070" y="1270"/>
                  </a:lnTo>
                  <a:close/>
                </a:path>
                <a:path w="7651750" h="327660">
                  <a:moveTo>
                    <a:pt x="7293737" y="106172"/>
                  </a:moveTo>
                  <a:lnTo>
                    <a:pt x="7290702" y="100965"/>
                  </a:lnTo>
                  <a:lnTo>
                    <a:pt x="7289673" y="99187"/>
                  </a:lnTo>
                  <a:lnTo>
                    <a:pt x="7281291" y="93726"/>
                  </a:lnTo>
                  <a:lnTo>
                    <a:pt x="7274941" y="90512"/>
                  </a:lnTo>
                  <a:lnTo>
                    <a:pt x="7274941" y="110617"/>
                  </a:lnTo>
                  <a:lnTo>
                    <a:pt x="7274941" y="119253"/>
                  </a:lnTo>
                  <a:lnTo>
                    <a:pt x="7272401" y="122682"/>
                  </a:lnTo>
                  <a:lnTo>
                    <a:pt x="7267575" y="125095"/>
                  </a:lnTo>
                  <a:lnTo>
                    <a:pt x="7262622" y="127508"/>
                  </a:lnTo>
                  <a:lnTo>
                    <a:pt x="7255637" y="128778"/>
                  </a:lnTo>
                  <a:lnTo>
                    <a:pt x="7237095" y="128778"/>
                  </a:lnTo>
                  <a:lnTo>
                    <a:pt x="7230110" y="127508"/>
                  </a:lnTo>
                  <a:lnTo>
                    <a:pt x="7220458" y="122682"/>
                  </a:lnTo>
                  <a:lnTo>
                    <a:pt x="7218045" y="119253"/>
                  </a:lnTo>
                  <a:lnTo>
                    <a:pt x="7218045" y="110617"/>
                  </a:lnTo>
                  <a:lnTo>
                    <a:pt x="7220458" y="107188"/>
                  </a:lnTo>
                  <a:lnTo>
                    <a:pt x="7225284" y="104775"/>
                  </a:lnTo>
                  <a:lnTo>
                    <a:pt x="7229983" y="102235"/>
                  </a:lnTo>
                  <a:lnTo>
                    <a:pt x="7237095" y="100965"/>
                  </a:lnTo>
                  <a:lnTo>
                    <a:pt x="7255764" y="100965"/>
                  </a:lnTo>
                  <a:lnTo>
                    <a:pt x="7262876" y="102235"/>
                  </a:lnTo>
                  <a:lnTo>
                    <a:pt x="7272528" y="107315"/>
                  </a:lnTo>
                  <a:lnTo>
                    <a:pt x="7274941" y="110617"/>
                  </a:lnTo>
                  <a:lnTo>
                    <a:pt x="7274941" y="90512"/>
                  </a:lnTo>
                  <a:lnTo>
                    <a:pt x="7274395" y="90233"/>
                  </a:lnTo>
                  <a:lnTo>
                    <a:pt x="7266305" y="87731"/>
                  </a:lnTo>
                  <a:lnTo>
                    <a:pt x="7256958" y="86233"/>
                  </a:lnTo>
                  <a:lnTo>
                    <a:pt x="7246366" y="85725"/>
                  </a:lnTo>
                  <a:lnTo>
                    <a:pt x="7235838" y="86233"/>
                  </a:lnTo>
                  <a:lnTo>
                    <a:pt x="7199249" y="106172"/>
                  </a:lnTo>
                  <a:lnTo>
                    <a:pt x="7199249" y="123698"/>
                  </a:lnTo>
                  <a:lnTo>
                    <a:pt x="7235761" y="143649"/>
                  </a:lnTo>
                  <a:lnTo>
                    <a:pt x="7246366" y="144145"/>
                  </a:lnTo>
                  <a:lnTo>
                    <a:pt x="7257034" y="143649"/>
                  </a:lnTo>
                  <a:lnTo>
                    <a:pt x="7290778" y="128778"/>
                  </a:lnTo>
                  <a:lnTo>
                    <a:pt x="7293737" y="123698"/>
                  </a:lnTo>
                  <a:lnTo>
                    <a:pt x="7293737" y="106172"/>
                  </a:lnTo>
                  <a:close/>
                </a:path>
                <a:path w="7651750" h="327660">
                  <a:moveTo>
                    <a:pt x="7444105" y="78105"/>
                  </a:moveTo>
                  <a:lnTo>
                    <a:pt x="7426071" y="46380"/>
                  </a:lnTo>
                  <a:lnTo>
                    <a:pt x="7426071" y="83566"/>
                  </a:lnTo>
                  <a:lnTo>
                    <a:pt x="7424801" y="87884"/>
                  </a:lnTo>
                  <a:lnTo>
                    <a:pt x="7422261" y="91059"/>
                  </a:lnTo>
                  <a:lnTo>
                    <a:pt x="7419721" y="94361"/>
                  </a:lnTo>
                  <a:lnTo>
                    <a:pt x="7416292" y="96012"/>
                  </a:lnTo>
                  <a:lnTo>
                    <a:pt x="7407529" y="96012"/>
                  </a:lnTo>
                  <a:lnTo>
                    <a:pt x="7403973" y="94361"/>
                  </a:lnTo>
                  <a:lnTo>
                    <a:pt x="7401433" y="91059"/>
                  </a:lnTo>
                  <a:lnTo>
                    <a:pt x="7398893" y="87884"/>
                  </a:lnTo>
                  <a:lnTo>
                    <a:pt x="7397623" y="83566"/>
                  </a:lnTo>
                  <a:lnTo>
                    <a:pt x="7397623" y="72771"/>
                  </a:lnTo>
                  <a:lnTo>
                    <a:pt x="7398893" y="68580"/>
                  </a:lnTo>
                  <a:lnTo>
                    <a:pt x="7401433" y="65405"/>
                  </a:lnTo>
                  <a:lnTo>
                    <a:pt x="7403846" y="62230"/>
                  </a:lnTo>
                  <a:lnTo>
                    <a:pt x="7407402" y="60706"/>
                  </a:lnTo>
                  <a:lnTo>
                    <a:pt x="7416419" y="60706"/>
                  </a:lnTo>
                  <a:lnTo>
                    <a:pt x="7426071" y="83566"/>
                  </a:lnTo>
                  <a:lnTo>
                    <a:pt x="7426071" y="46380"/>
                  </a:lnTo>
                  <a:lnTo>
                    <a:pt x="7421499" y="44577"/>
                  </a:lnTo>
                  <a:lnTo>
                    <a:pt x="7402068" y="44577"/>
                  </a:lnTo>
                  <a:lnTo>
                    <a:pt x="7379462" y="78105"/>
                  </a:lnTo>
                  <a:lnTo>
                    <a:pt x="7380021" y="85420"/>
                  </a:lnTo>
                  <a:lnTo>
                    <a:pt x="7402322" y="112014"/>
                  </a:lnTo>
                  <a:lnTo>
                    <a:pt x="7421626" y="112014"/>
                  </a:lnTo>
                  <a:lnTo>
                    <a:pt x="7429373" y="108966"/>
                  </a:lnTo>
                  <a:lnTo>
                    <a:pt x="7435215" y="102743"/>
                  </a:lnTo>
                  <a:lnTo>
                    <a:pt x="7439063" y="97726"/>
                  </a:lnTo>
                  <a:lnTo>
                    <a:pt x="7439888" y="96012"/>
                  </a:lnTo>
                  <a:lnTo>
                    <a:pt x="7441844" y="91960"/>
                  </a:lnTo>
                  <a:lnTo>
                    <a:pt x="7443533" y="85420"/>
                  </a:lnTo>
                  <a:lnTo>
                    <a:pt x="7444105" y="78105"/>
                  </a:lnTo>
                  <a:close/>
                </a:path>
                <a:path w="7651750" h="327660">
                  <a:moveTo>
                    <a:pt x="7447280" y="22225"/>
                  </a:moveTo>
                  <a:lnTo>
                    <a:pt x="7421118" y="22225"/>
                  </a:lnTo>
                  <a:lnTo>
                    <a:pt x="7421118" y="4572"/>
                  </a:lnTo>
                  <a:lnTo>
                    <a:pt x="7402449" y="4572"/>
                  </a:lnTo>
                  <a:lnTo>
                    <a:pt x="7402449" y="22225"/>
                  </a:lnTo>
                  <a:lnTo>
                    <a:pt x="7375525" y="22225"/>
                  </a:lnTo>
                  <a:lnTo>
                    <a:pt x="7375525" y="37846"/>
                  </a:lnTo>
                  <a:lnTo>
                    <a:pt x="7447280" y="37846"/>
                  </a:lnTo>
                  <a:lnTo>
                    <a:pt x="7447280" y="22225"/>
                  </a:lnTo>
                  <a:close/>
                </a:path>
                <a:path w="7651750" h="327660">
                  <a:moveTo>
                    <a:pt x="7500874" y="1270"/>
                  </a:moveTo>
                  <a:lnTo>
                    <a:pt x="7482713" y="1270"/>
                  </a:lnTo>
                  <a:lnTo>
                    <a:pt x="7482713" y="61595"/>
                  </a:lnTo>
                  <a:lnTo>
                    <a:pt x="7472045" y="61595"/>
                  </a:lnTo>
                  <a:lnTo>
                    <a:pt x="7472045" y="3937"/>
                  </a:lnTo>
                  <a:lnTo>
                    <a:pt x="7454519" y="3937"/>
                  </a:lnTo>
                  <a:lnTo>
                    <a:pt x="7454519" y="140335"/>
                  </a:lnTo>
                  <a:lnTo>
                    <a:pt x="7472045" y="140335"/>
                  </a:lnTo>
                  <a:lnTo>
                    <a:pt x="7472045" y="77216"/>
                  </a:lnTo>
                  <a:lnTo>
                    <a:pt x="7482713" y="77216"/>
                  </a:lnTo>
                  <a:lnTo>
                    <a:pt x="7482713" y="144780"/>
                  </a:lnTo>
                  <a:lnTo>
                    <a:pt x="7500874" y="144780"/>
                  </a:lnTo>
                  <a:lnTo>
                    <a:pt x="7500874" y="77216"/>
                  </a:lnTo>
                  <a:lnTo>
                    <a:pt x="7500874" y="61595"/>
                  </a:lnTo>
                  <a:lnTo>
                    <a:pt x="7500874" y="1270"/>
                  </a:lnTo>
                  <a:close/>
                </a:path>
                <a:path w="7651750" h="327660">
                  <a:moveTo>
                    <a:pt x="7616317" y="66167"/>
                  </a:moveTo>
                  <a:lnTo>
                    <a:pt x="7583068" y="37757"/>
                  </a:lnTo>
                  <a:lnTo>
                    <a:pt x="7580503" y="5715"/>
                  </a:lnTo>
                  <a:lnTo>
                    <a:pt x="7561961" y="5715"/>
                  </a:lnTo>
                  <a:lnTo>
                    <a:pt x="7561961" y="25146"/>
                  </a:lnTo>
                  <a:lnTo>
                    <a:pt x="7561313" y="31965"/>
                  </a:lnTo>
                  <a:lnTo>
                    <a:pt x="7533564" y="68059"/>
                  </a:lnTo>
                  <a:lnTo>
                    <a:pt x="7526020" y="71882"/>
                  </a:lnTo>
                  <a:lnTo>
                    <a:pt x="7539609" y="84582"/>
                  </a:lnTo>
                  <a:lnTo>
                    <a:pt x="7568946" y="57785"/>
                  </a:lnTo>
                  <a:lnTo>
                    <a:pt x="7571613" y="52451"/>
                  </a:lnTo>
                  <a:lnTo>
                    <a:pt x="7577874" y="60782"/>
                  </a:lnTo>
                  <a:lnTo>
                    <a:pt x="7585418" y="68224"/>
                  </a:lnTo>
                  <a:lnTo>
                    <a:pt x="7594257" y="74726"/>
                  </a:lnTo>
                  <a:lnTo>
                    <a:pt x="7604379" y="80264"/>
                  </a:lnTo>
                  <a:lnTo>
                    <a:pt x="7616317" y="66167"/>
                  </a:lnTo>
                  <a:close/>
                </a:path>
                <a:path w="7651750" h="327660">
                  <a:moveTo>
                    <a:pt x="7651369" y="90678"/>
                  </a:moveTo>
                  <a:lnTo>
                    <a:pt x="7555611" y="90678"/>
                  </a:lnTo>
                  <a:lnTo>
                    <a:pt x="7555611" y="106426"/>
                  </a:lnTo>
                  <a:lnTo>
                    <a:pt x="7632700" y="106426"/>
                  </a:lnTo>
                  <a:lnTo>
                    <a:pt x="7632700" y="144780"/>
                  </a:lnTo>
                  <a:lnTo>
                    <a:pt x="7651369" y="144780"/>
                  </a:lnTo>
                  <a:lnTo>
                    <a:pt x="7651369" y="90678"/>
                  </a:lnTo>
                  <a:close/>
                </a:path>
                <a:path w="7651750" h="327660">
                  <a:moveTo>
                    <a:pt x="7651369" y="1270"/>
                  </a:moveTo>
                  <a:lnTo>
                    <a:pt x="7633081" y="1270"/>
                  </a:lnTo>
                  <a:lnTo>
                    <a:pt x="7633081" y="28194"/>
                  </a:lnTo>
                  <a:lnTo>
                    <a:pt x="7602601" y="28194"/>
                  </a:lnTo>
                  <a:lnTo>
                    <a:pt x="7602601" y="43942"/>
                  </a:lnTo>
                  <a:lnTo>
                    <a:pt x="7633081" y="43942"/>
                  </a:lnTo>
                  <a:lnTo>
                    <a:pt x="7633081" y="84582"/>
                  </a:lnTo>
                  <a:lnTo>
                    <a:pt x="7651369" y="84582"/>
                  </a:lnTo>
                  <a:lnTo>
                    <a:pt x="7651369" y="127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464305" y="3664711"/>
              <a:ext cx="133096" cy="141477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669156" y="3664203"/>
              <a:ext cx="276351" cy="138811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031995" y="3664203"/>
              <a:ext cx="425068" cy="143510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546600" y="3664203"/>
              <a:ext cx="282575" cy="143510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901818" y="3664203"/>
              <a:ext cx="573151" cy="143510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562599" y="3662933"/>
              <a:ext cx="275716" cy="144779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928360" y="3664203"/>
              <a:ext cx="279653" cy="141351"/>
            </a:xfrm>
            <a:prstGeom prst="rect">
              <a:avLst/>
            </a:prstGeom>
          </p:spPr>
        </p:pic>
      </p:grpSp>
      <p:grpSp>
        <p:nvGrpSpPr>
          <p:cNvPr id="131" name="object 131" descr=""/>
          <p:cNvGrpSpPr/>
          <p:nvPr/>
        </p:nvGrpSpPr>
        <p:grpSpPr>
          <a:xfrm>
            <a:off x="659891" y="4158995"/>
            <a:ext cx="1103630" cy="546100"/>
            <a:chOff x="659891" y="4158995"/>
            <a:chExt cx="1103630" cy="546100"/>
          </a:xfrm>
        </p:grpSpPr>
        <p:sp>
          <p:nvSpPr>
            <p:cNvPr id="132" name="object 132" descr=""/>
            <p:cNvSpPr/>
            <p:nvPr/>
          </p:nvSpPr>
          <p:spPr>
            <a:xfrm>
              <a:off x="659891" y="4158995"/>
              <a:ext cx="1103630" cy="546100"/>
            </a:xfrm>
            <a:custGeom>
              <a:avLst/>
              <a:gdLst/>
              <a:ahLst/>
              <a:cxnLst/>
              <a:rect l="l" t="t" r="r" b="b"/>
              <a:pathLst>
                <a:path w="1103630" h="546100">
                  <a:moveTo>
                    <a:pt x="1103376" y="0"/>
                  </a:moveTo>
                  <a:lnTo>
                    <a:pt x="0" y="0"/>
                  </a:lnTo>
                  <a:lnTo>
                    <a:pt x="0" y="545591"/>
                  </a:lnTo>
                  <a:lnTo>
                    <a:pt x="1103376" y="545591"/>
                  </a:lnTo>
                  <a:lnTo>
                    <a:pt x="110337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1043241" y="4348352"/>
              <a:ext cx="322580" cy="168275"/>
            </a:xfrm>
            <a:custGeom>
              <a:avLst/>
              <a:gdLst/>
              <a:ahLst/>
              <a:cxnLst/>
              <a:rect l="l" t="t" r="r" b="b"/>
              <a:pathLst>
                <a:path w="322580" h="168275">
                  <a:moveTo>
                    <a:pt x="133032" y="108204"/>
                  </a:moveTo>
                  <a:lnTo>
                    <a:pt x="20713" y="108204"/>
                  </a:lnTo>
                  <a:lnTo>
                    <a:pt x="20713" y="126619"/>
                  </a:lnTo>
                  <a:lnTo>
                    <a:pt x="111086" y="126619"/>
                  </a:lnTo>
                  <a:lnTo>
                    <a:pt x="111086" y="168021"/>
                  </a:lnTo>
                  <a:lnTo>
                    <a:pt x="133032" y="168021"/>
                  </a:lnTo>
                  <a:lnTo>
                    <a:pt x="133032" y="108204"/>
                  </a:lnTo>
                  <a:close/>
                </a:path>
                <a:path w="322580" h="168275">
                  <a:moveTo>
                    <a:pt x="322008" y="104648"/>
                  </a:moveTo>
                  <a:lnTo>
                    <a:pt x="210083" y="104648"/>
                  </a:lnTo>
                  <a:lnTo>
                    <a:pt x="210083" y="123062"/>
                  </a:lnTo>
                  <a:lnTo>
                    <a:pt x="300291" y="123062"/>
                  </a:lnTo>
                  <a:lnTo>
                    <a:pt x="300291" y="168021"/>
                  </a:lnTo>
                  <a:lnTo>
                    <a:pt x="322008" y="168021"/>
                  </a:lnTo>
                  <a:lnTo>
                    <a:pt x="322008" y="104648"/>
                  </a:lnTo>
                  <a:close/>
                </a:path>
                <a:path w="322580" h="168275">
                  <a:moveTo>
                    <a:pt x="155841" y="78105"/>
                  </a:moveTo>
                  <a:lnTo>
                    <a:pt x="0" y="78105"/>
                  </a:lnTo>
                  <a:lnTo>
                    <a:pt x="0" y="96520"/>
                  </a:lnTo>
                  <a:lnTo>
                    <a:pt x="155841" y="96520"/>
                  </a:lnTo>
                  <a:lnTo>
                    <a:pt x="155841" y="78105"/>
                  </a:lnTo>
                  <a:close/>
                </a:path>
                <a:path w="322580" h="168275">
                  <a:moveTo>
                    <a:pt x="88798" y="63373"/>
                  </a:moveTo>
                  <a:lnTo>
                    <a:pt x="66865" y="63373"/>
                  </a:lnTo>
                  <a:lnTo>
                    <a:pt x="66865" y="78105"/>
                  </a:lnTo>
                  <a:lnTo>
                    <a:pt x="88798" y="78105"/>
                  </a:lnTo>
                  <a:lnTo>
                    <a:pt x="88798" y="63373"/>
                  </a:lnTo>
                  <a:close/>
                </a:path>
                <a:path w="322580" h="168275">
                  <a:moveTo>
                    <a:pt x="132334" y="3937"/>
                  </a:moveTo>
                  <a:lnTo>
                    <a:pt x="23507" y="3937"/>
                  </a:lnTo>
                  <a:lnTo>
                    <a:pt x="23507" y="63373"/>
                  </a:lnTo>
                  <a:lnTo>
                    <a:pt x="132334" y="63373"/>
                  </a:lnTo>
                  <a:lnTo>
                    <a:pt x="132334" y="45085"/>
                  </a:lnTo>
                  <a:lnTo>
                    <a:pt x="45275" y="45085"/>
                  </a:lnTo>
                  <a:lnTo>
                    <a:pt x="45275" y="22098"/>
                  </a:lnTo>
                  <a:lnTo>
                    <a:pt x="132334" y="22098"/>
                  </a:lnTo>
                  <a:lnTo>
                    <a:pt x="132334" y="3937"/>
                  </a:lnTo>
                  <a:close/>
                </a:path>
                <a:path w="322580" h="168275">
                  <a:moveTo>
                    <a:pt x="132334" y="22098"/>
                  </a:moveTo>
                  <a:lnTo>
                    <a:pt x="110566" y="22098"/>
                  </a:lnTo>
                  <a:lnTo>
                    <a:pt x="110566" y="45085"/>
                  </a:lnTo>
                  <a:lnTo>
                    <a:pt x="132334" y="45085"/>
                  </a:lnTo>
                  <a:lnTo>
                    <a:pt x="132334" y="22098"/>
                  </a:lnTo>
                  <a:close/>
                </a:path>
                <a:path w="322580" h="168275">
                  <a:moveTo>
                    <a:pt x="240347" y="25400"/>
                  </a:moveTo>
                  <a:lnTo>
                    <a:pt x="218440" y="25400"/>
                  </a:lnTo>
                  <a:lnTo>
                    <a:pt x="218440" y="33909"/>
                  </a:lnTo>
                  <a:lnTo>
                    <a:pt x="217680" y="41576"/>
                  </a:lnTo>
                  <a:lnTo>
                    <a:pt x="192790" y="76581"/>
                  </a:lnTo>
                  <a:lnTo>
                    <a:pt x="176568" y="85344"/>
                  </a:lnTo>
                  <a:lnTo>
                    <a:pt x="192062" y="100584"/>
                  </a:lnTo>
                  <a:lnTo>
                    <a:pt x="223858" y="73818"/>
                  </a:lnTo>
                  <a:lnTo>
                    <a:pt x="230060" y="64262"/>
                  </a:lnTo>
                  <a:lnTo>
                    <a:pt x="255975" y="64262"/>
                  </a:lnTo>
                  <a:lnTo>
                    <a:pt x="240409" y="33909"/>
                  </a:lnTo>
                  <a:lnTo>
                    <a:pt x="240347" y="25400"/>
                  </a:lnTo>
                  <a:close/>
                </a:path>
                <a:path w="322580" h="168275">
                  <a:moveTo>
                    <a:pt x="322008" y="0"/>
                  </a:moveTo>
                  <a:lnTo>
                    <a:pt x="300672" y="0"/>
                  </a:lnTo>
                  <a:lnTo>
                    <a:pt x="300672" y="38862"/>
                  </a:lnTo>
                  <a:lnTo>
                    <a:pt x="268541" y="38862"/>
                  </a:lnTo>
                  <a:lnTo>
                    <a:pt x="268541" y="56515"/>
                  </a:lnTo>
                  <a:lnTo>
                    <a:pt x="300672" y="56515"/>
                  </a:lnTo>
                  <a:lnTo>
                    <a:pt x="300672" y="97536"/>
                  </a:lnTo>
                  <a:lnTo>
                    <a:pt x="322008" y="97536"/>
                  </a:lnTo>
                  <a:lnTo>
                    <a:pt x="322008" y="0"/>
                  </a:lnTo>
                  <a:close/>
                </a:path>
                <a:path w="322580" h="168275">
                  <a:moveTo>
                    <a:pt x="255975" y="64262"/>
                  </a:moveTo>
                  <a:lnTo>
                    <a:pt x="230060" y="64262"/>
                  </a:lnTo>
                  <a:lnTo>
                    <a:pt x="237180" y="73046"/>
                  </a:lnTo>
                  <a:lnTo>
                    <a:pt x="245776" y="81105"/>
                  </a:lnTo>
                  <a:lnTo>
                    <a:pt x="255849" y="88425"/>
                  </a:lnTo>
                  <a:lnTo>
                    <a:pt x="267398" y="94996"/>
                  </a:lnTo>
                  <a:lnTo>
                    <a:pt x="281368" y="78359"/>
                  </a:lnTo>
                  <a:lnTo>
                    <a:pt x="272655" y="75023"/>
                  </a:lnTo>
                  <a:lnTo>
                    <a:pt x="264810" y="70913"/>
                  </a:lnTo>
                  <a:lnTo>
                    <a:pt x="257847" y="66018"/>
                  </a:lnTo>
                  <a:lnTo>
                    <a:pt x="255975" y="64262"/>
                  </a:lnTo>
                  <a:close/>
                </a:path>
                <a:path w="322580" h="168275">
                  <a:moveTo>
                    <a:pt x="274129" y="7239"/>
                  </a:moveTo>
                  <a:lnTo>
                    <a:pt x="183883" y="7239"/>
                  </a:lnTo>
                  <a:lnTo>
                    <a:pt x="183883" y="25400"/>
                  </a:lnTo>
                  <a:lnTo>
                    <a:pt x="274129" y="25400"/>
                  </a:lnTo>
                  <a:lnTo>
                    <a:pt x="274129" y="7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4" name="object 134" descr=""/>
          <p:cNvGrpSpPr/>
          <p:nvPr/>
        </p:nvGrpSpPr>
        <p:grpSpPr>
          <a:xfrm>
            <a:off x="1854707" y="4158995"/>
            <a:ext cx="8394700" cy="546100"/>
            <a:chOff x="1854707" y="4158995"/>
            <a:chExt cx="8394700" cy="546100"/>
          </a:xfrm>
        </p:grpSpPr>
        <p:sp>
          <p:nvSpPr>
            <p:cNvPr id="135" name="object 135" descr=""/>
            <p:cNvSpPr/>
            <p:nvPr/>
          </p:nvSpPr>
          <p:spPr>
            <a:xfrm>
              <a:off x="1854707" y="4158995"/>
              <a:ext cx="8394700" cy="546100"/>
            </a:xfrm>
            <a:custGeom>
              <a:avLst/>
              <a:gdLst/>
              <a:ahLst/>
              <a:cxnLst/>
              <a:rect l="l" t="t" r="r" b="b"/>
              <a:pathLst>
                <a:path w="8394700" h="546100">
                  <a:moveTo>
                    <a:pt x="8394192" y="0"/>
                  </a:moveTo>
                  <a:lnTo>
                    <a:pt x="0" y="0"/>
                  </a:lnTo>
                  <a:lnTo>
                    <a:pt x="0" y="545591"/>
                  </a:lnTo>
                  <a:lnTo>
                    <a:pt x="8394192" y="545591"/>
                  </a:lnTo>
                  <a:lnTo>
                    <a:pt x="83941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2080387" y="4348352"/>
              <a:ext cx="1454150" cy="168275"/>
            </a:xfrm>
            <a:custGeom>
              <a:avLst/>
              <a:gdLst/>
              <a:ahLst/>
              <a:cxnLst/>
              <a:rect l="l" t="t" r="r" b="b"/>
              <a:pathLst>
                <a:path w="1454150" h="168275">
                  <a:moveTo>
                    <a:pt x="132969" y="101092"/>
                  </a:moveTo>
                  <a:lnTo>
                    <a:pt x="111125" y="101092"/>
                  </a:lnTo>
                  <a:lnTo>
                    <a:pt x="111125" y="119507"/>
                  </a:lnTo>
                  <a:lnTo>
                    <a:pt x="111125" y="146189"/>
                  </a:lnTo>
                  <a:lnTo>
                    <a:pt x="44831" y="146189"/>
                  </a:lnTo>
                  <a:lnTo>
                    <a:pt x="44831" y="119507"/>
                  </a:lnTo>
                  <a:lnTo>
                    <a:pt x="111125" y="119507"/>
                  </a:lnTo>
                  <a:lnTo>
                    <a:pt x="111125" y="101092"/>
                  </a:lnTo>
                  <a:lnTo>
                    <a:pt x="22987" y="101092"/>
                  </a:lnTo>
                  <a:lnTo>
                    <a:pt x="22987" y="164477"/>
                  </a:lnTo>
                  <a:lnTo>
                    <a:pt x="132969" y="164477"/>
                  </a:lnTo>
                  <a:lnTo>
                    <a:pt x="132969" y="146189"/>
                  </a:lnTo>
                  <a:lnTo>
                    <a:pt x="132969" y="119507"/>
                  </a:lnTo>
                  <a:lnTo>
                    <a:pt x="132969" y="101092"/>
                  </a:lnTo>
                  <a:close/>
                </a:path>
                <a:path w="1454150" h="168275">
                  <a:moveTo>
                    <a:pt x="155956" y="62103"/>
                  </a:moveTo>
                  <a:lnTo>
                    <a:pt x="130175" y="62103"/>
                  </a:lnTo>
                  <a:lnTo>
                    <a:pt x="131241" y="45173"/>
                  </a:lnTo>
                  <a:lnTo>
                    <a:pt x="131991" y="29819"/>
                  </a:lnTo>
                  <a:lnTo>
                    <a:pt x="132435" y="16027"/>
                  </a:lnTo>
                  <a:lnTo>
                    <a:pt x="132588" y="3810"/>
                  </a:lnTo>
                  <a:lnTo>
                    <a:pt x="22733" y="3810"/>
                  </a:lnTo>
                  <a:lnTo>
                    <a:pt x="22733" y="22098"/>
                  </a:lnTo>
                  <a:lnTo>
                    <a:pt x="110617" y="22098"/>
                  </a:lnTo>
                  <a:lnTo>
                    <a:pt x="110515" y="30962"/>
                  </a:lnTo>
                  <a:lnTo>
                    <a:pt x="110223" y="40576"/>
                  </a:lnTo>
                  <a:lnTo>
                    <a:pt x="109753" y="50965"/>
                  </a:lnTo>
                  <a:lnTo>
                    <a:pt x="109093" y="62103"/>
                  </a:lnTo>
                  <a:lnTo>
                    <a:pt x="0" y="62103"/>
                  </a:lnTo>
                  <a:lnTo>
                    <a:pt x="0" y="80518"/>
                  </a:lnTo>
                  <a:lnTo>
                    <a:pt x="155956" y="80518"/>
                  </a:lnTo>
                  <a:lnTo>
                    <a:pt x="155956" y="62103"/>
                  </a:lnTo>
                  <a:close/>
                </a:path>
                <a:path w="1454150" h="168275">
                  <a:moveTo>
                    <a:pt x="312928" y="34671"/>
                  </a:moveTo>
                  <a:lnTo>
                    <a:pt x="312013" y="27508"/>
                  </a:lnTo>
                  <a:lnTo>
                    <a:pt x="309270" y="21209"/>
                  </a:lnTo>
                  <a:lnTo>
                    <a:pt x="307759" y="19431"/>
                  </a:lnTo>
                  <a:lnTo>
                    <a:pt x="304673" y="15786"/>
                  </a:lnTo>
                  <a:lnTo>
                    <a:pt x="298196" y="11176"/>
                  </a:lnTo>
                  <a:lnTo>
                    <a:pt x="290703" y="7810"/>
                  </a:lnTo>
                  <a:lnTo>
                    <a:pt x="290703" y="29845"/>
                  </a:lnTo>
                  <a:lnTo>
                    <a:pt x="290703" y="34671"/>
                  </a:lnTo>
                  <a:lnTo>
                    <a:pt x="288556" y="41275"/>
                  </a:lnTo>
                  <a:lnTo>
                    <a:pt x="282105" y="45999"/>
                  </a:lnTo>
                  <a:lnTo>
                    <a:pt x="271360" y="48844"/>
                  </a:lnTo>
                  <a:lnTo>
                    <a:pt x="256286" y="49784"/>
                  </a:lnTo>
                  <a:lnTo>
                    <a:pt x="248539" y="49530"/>
                  </a:lnTo>
                  <a:lnTo>
                    <a:pt x="221869" y="39370"/>
                  </a:lnTo>
                  <a:lnTo>
                    <a:pt x="221869" y="29845"/>
                  </a:lnTo>
                  <a:lnTo>
                    <a:pt x="256286" y="19431"/>
                  </a:lnTo>
                  <a:lnTo>
                    <a:pt x="264312" y="19697"/>
                  </a:lnTo>
                  <a:lnTo>
                    <a:pt x="290703" y="29845"/>
                  </a:lnTo>
                  <a:lnTo>
                    <a:pt x="290703" y="7810"/>
                  </a:lnTo>
                  <a:lnTo>
                    <a:pt x="290068" y="7518"/>
                  </a:lnTo>
                  <a:lnTo>
                    <a:pt x="280377" y="4889"/>
                  </a:lnTo>
                  <a:lnTo>
                    <a:pt x="269113" y="3327"/>
                  </a:lnTo>
                  <a:lnTo>
                    <a:pt x="256286" y="2794"/>
                  </a:lnTo>
                  <a:lnTo>
                    <a:pt x="243446" y="3327"/>
                  </a:lnTo>
                  <a:lnTo>
                    <a:pt x="203288" y="21209"/>
                  </a:lnTo>
                  <a:lnTo>
                    <a:pt x="199644" y="34671"/>
                  </a:lnTo>
                  <a:lnTo>
                    <a:pt x="200558" y="41719"/>
                  </a:lnTo>
                  <a:lnTo>
                    <a:pt x="232181" y="64566"/>
                  </a:lnTo>
                  <a:lnTo>
                    <a:pt x="256286" y="66675"/>
                  </a:lnTo>
                  <a:lnTo>
                    <a:pt x="269113" y="66154"/>
                  </a:lnTo>
                  <a:lnTo>
                    <a:pt x="307771" y="49784"/>
                  </a:lnTo>
                  <a:lnTo>
                    <a:pt x="312013" y="41719"/>
                  </a:lnTo>
                  <a:lnTo>
                    <a:pt x="312928" y="34671"/>
                  </a:lnTo>
                  <a:close/>
                </a:path>
                <a:path w="1454150" h="168275">
                  <a:moveTo>
                    <a:pt x="334264" y="74168"/>
                  </a:moveTo>
                  <a:lnTo>
                    <a:pt x="291084" y="74168"/>
                  </a:lnTo>
                  <a:lnTo>
                    <a:pt x="291084" y="136144"/>
                  </a:lnTo>
                  <a:lnTo>
                    <a:pt x="291084" y="140462"/>
                  </a:lnTo>
                  <a:lnTo>
                    <a:pt x="256286" y="150368"/>
                  </a:lnTo>
                  <a:lnTo>
                    <a:pt x="248081" y="150139"/>
                  </a:lnTo>
                  <a:lnTo>
                    <a:pt x="221615" y="140462"/>
                  </a:lnTo>
                  <a:lnTo>
                    <a:pt x="221615" y="136144"/>
                  </a:lnTo>
                  <a:lnTo>
                    <a:pt x="223774" y="130060"/>
                  </a:lnTo>
                  <a:lnTo>
                    <a:pt x="230276" y="125691"/>
                  </a:lnTo>
                  <a:lnTo>
                    <a:pt x="241109" y="123063"/>
                  </a:lnTo>
                  <a:lnTo>
                    <a:pt x="256286" y="122174"/>
                  </a:lnTo>
                  <a:lnTo>
                    <a:pt x="271462" y="123063"/>
                  </a:lnTo>
                  <a:lnTo>
                    <a:pt x="282346" y="125691"/>
                  </a:lnTo>
                  <a:lnTo>
                    <a:pt x="288886" y="130060"/>
                  </a:lnTo>
                  <a:lnTo>
                    <a:pt x="291084" y="136144"/>
                  </a:lnTo>
                  <a:lnTo>
                    <a:pt x="291084" y="74168"/>
                  </a:lnTo>
                  <a:lnTo>
                    <a:pt x="273558" y="74168"/>
                  </a:lnTo>
                  <a:lnTo>
                    <a:pt x="273558" y="92583"/>
                  </a:lnTo>
                  <a:lnTo>
                    <a:pt x="273558" y="105156"/>
                  </a:lnTo>
                  <a:lnTo>
                    <a:pt x="268351" y="104521"/>
                  </a:lnTo>
                  <a:lnTo>
                    <a:pt x="262636" y="104152"/>
                  </a:lnTo>
                  <a:lnTo>
                    <a:pt x="249936" y="104152"/>
                  </a:lnTo>
                  <a:lnTo>
                    <a:pt x="244221" y="104521"/>
                  </a:lnTo>
                  <a:lnTo>
                    <a:pt x="239014" y="105156"/>
                  </a:lnTo>
                  <a:lnTo>
                    <a:pt x="239014" y="92583"/>
                  </a:lnTo>
                  <a:lnTo>
                    <a:pt x="273558" y="92583"/>
                  </a:lnTo>
                  <a:lnTo>
                    <a:pt x="273558" y="74168"/>
                  </a:lnTo>
                  <a:lnTo>
                    <a:pt x="178308" y="74168"/>
                  </a:lnTo>
                  <a:lnTo>
                    <a:pt x="178308" y="92583"/>
                  </a:lnTo>
                  <a:lnTo>
                    <a:pt x="217043" y="92583"/>
                  </a:lnTo>
                  <a:lnTo>
                    <a:pt x="217043" y="111264"/>
                  </a:lnTo>
                  <a:lnTo>
                    <a:pt x="209270" y="116027"/>
                  </a:lnTo>
                  <a:lnTo>
                    <a:pt x="203720" y="121754"/>
                  </a:lnTo>
                  <a:lnTo>
                    <a:pt x="200367" y="128460"/>
                  </a:lnTo>
                  <a:lnTo>
                    <a:pt x="199263" y="136144"/>
                  </a:lnTo>
                  <a:lnTo>
                    <a:pt x="200190" y="143192"/>
                  </a:lnTo>
                  <a:lnTo>
                    <a:pt x="232257" y="166039"/>
                  </a:lnTo>
                  <a:lnTo>
                    <a:pt x="256286" y="168148"/>
                  </a:lnTo>
                  <a:lnTo>
                    <a:pt x="269049" y="167627"/>
                  </a:lnTo>
                  <a:lnTo>
                    <a:pt x="308800" y="150368"/>
                  </a:lnTo>
                  <a:lnTo>
                    <a:pt x="309575" y="149466"/>
                  </a:lnTo>
                  <a:lnTo>
                    <a:pt x="312369" y="143192"/>
                  </a:lnTo>
                  <a:lnTo>
                    <a:pt x="313309" y="136144"/>
                  </a:lnTo>
                  <a:lnTo>
                    <a:pt x="312191" y="128460"/>
                  </a:lnTo>
                  <a:lnTo>
                    <a:pt x="309054" y="122174"/>
                  </a:lnTo>
                  <a:lnTo>
                    <a:pt x="308838" y="121754"/>
                  </a:lnTo>
                  <a:lnTo>
                    <a:pt x="303288" y="116027"/>
                  </a:lnTo>
                  <a:lnTo>
                    <a:pt x="295529" y="111264"/>
                  </a:lnTo>
                  <a:lnTo>
                    <a:pt x="295529" y="105156"/>
                  </a:lnTo>
                  <a:lnTo>
                    <a:pt x="295529" y="92583"/>
                  </a:lnTo>
                  <a:lnTo>
                    <a:pt x="334264" y="92583"/>
                  </a:lnTo>
                  <a:lnTo>
                    <a:pt x="334264" y="74168"/>
                  </a:lnTo>
                  <a:close/>
                </a:path>
                <a:path w="1454150" h="168275">
                  <a:moveTo>
                    <a:pt x="463550" y="108978"/>
                  </a:moveTo>
                  <a:lnTo>
                    <a:pt x="454710" y="104305"/>
                  </a:lnTo>
                  <a:lnTo>
                    <a:pt x="446671" y="98298"/>
                  </a:lnTo>
                  <a:lnTo>
                    <a:pt x="439420" y="90970"/>
                  </a:lnTo>
                  <a:lnTo>
                    <a:pt x="434746" y="84709"/>
                  </a:lnTo>
                  <a:lnTo>
                    <a:pt x="432943" y="82296"/>
                  </a:lnTo>
                  <a:lnTo>
                    <a:pt x="420662" y="43942"/>
                  </a:lnTo>
                  <a:lnTo>
                    <a:pt x="420624" y="11303"/>
                  </a:lnTo>
                  <a:lnTo>
                    <a:pt x="398780" y="11303"/>
                  </a:lnTo>
                  <a:lnTo>
                    <a:pt x="398780" y="43942"/>
                  </a:lnTo>
                  <a:lnTo>
                    <a:pt x="397992" y="54165"/>
                  </a:lnTo>
                  <a:lnTo>
                    <a:pt x="379463" y="93294"/>
                  </a:lnTo>
                  <a:lnTo>
                    <a:pt x="353949" y="113792"/>
                  </a:lnTo>
                  <a:lnTo>
                    <a:pt x="370967" y="129159"/>
                  </a:lnTo>
                  <a:lnTo>
                    <a:pt x="382739" y="119811"/>
                  </a:lnTo>
                  <a:lnTo>
                    <a:pt x="393128" y="109270"/>
                  </a:lnTo>
                  <a:lnTo>
                    <a:pt x="402069" y="97574"/>
                  </a:lnTo>
                  <a:lnTo>
                    <a:pt x="409575" y="84709"/>
                  </a:lnTo>
                  <a:lnTo>
                    <a:pt x="417410" y="96672"/>
                  </a:lnTo>
                  <a:lnTo>
                    <a:pt x="426440" y="107569"/>
                  </a:lnTo>
                  <a:lnTo>
                    <a:pt x="436702" y="117436"/>
                  </a:lnTo>
                  <a:lnTo>
                    <a:pt x="448183" y="126238"/>
                  </a:lnTo>
                  <a:lnTo>
                    <a:pt x="463550" y="108978"/>
                  </a:lnTo>
                  <a:close/>
                </a:path>
                <a:path w="1454150" h="168275">
                  <a:moveTo>
                    <a:pt x="497332" y="0"/>
                  </a:moveTo>
                  <a:lnTo>
                    <a:pt x="475615" y="0"/>
                  </a:lnTo>
                  <a:lnTo>
                    <a:pt x="475615" y="168021"/>
                  </a:lnTo>
                  <a:lnTo>
                    <a:pt x="497332" y="168021"/>
                  </a:lnTo>
                  <a:lnTo>
                    <a:pt x="497332" y="0"/>
                  </a:lnTo>
                  <a:close/>
                </a:path>
                <a:path w="1454150" h="168275">
                  <a:moveTo>
                    <a:pt x="685673" y="74930"/>
                  </a:moveTo>
                  <a:lnTo>
                    <a:pt x="648906" y="60185"/>
                  </a:lnTo>
                  <a:lnTo>
                    <a:pt x="624941" y="30441"/>
                  </a:lnTo>
                  <a:lnTo>
                    <a:pt x="623951" y="23368"/>
                  </a:lnTo>
                  <a:lnTo>
                    <a:pt x="623951" y="10922"/>
                  </a:lnTo>
                  <a:lnTo>
                    <a:pt x="601853" y="10922"/>
                  </a:lnTo>
                  <a:lnTo>
                    <a:pt x="601853" y="23368"/>
                  </a:lnTo>
                  <a:lnTo>
                    <a:pt x="600849" y="30594"/>
                  </a:lnTo>
                  <a:lnTo>
                    <a:pt x="576859" y="60198"/>
                  </a:lnTo>
                  <a:lnTo>
                    <a:pt x="539750" y="74930"/>
                  </a:lnTo>
                  <a:lnTo>
                    <a:pt x="552450" y="91948"/>
                  </a:lnTo>
                  <a:lnTo>
                    <a:pt x="587502" y="75819"/>
                  </a:lnTo>
                  <a:lnTo>
                    <a:pt x="612775" y="51816"/>
                  </a:lnTo>
                  <a:lnTo>
                    <a:pt x="617575" y="57873"/>
                  </a:lnTo>
                  <a:lnTo>
                    <a:pt x="655345" y="84937"/>
                  </a:lnTo>
                  <a:lnTo>
                    <a:pt x="672973" y="91694"/>
                  </a:lnTo>
                  <a:lnTo>
                    <a:pt x="685673" y="74930"/>
                  </a:lnTo>
                  <a:close/>
                </a:path>
                <a:path w="1454150" h="168275">
                  <a:moveTo>
                    <a:pt x="690880" y="125095"/>
                  </a:moveTo>
                  <a:lnTo>
                    <a:pt x="534924" y="125095"/>
                  </a:lnTo>
                  <a:lnTo>
                    <a:pt x="534924" y="143014"/>
                  </a:lnTo>
                  <a:lnTo>
                    <a:pt x="690880" y="143014"/>
                  </a:lnTo>
                  <a:lnTo>
                    <a:pt x="690880" y="125095"/>
                  </a:lnTo>
                  <a:close/>
                </a:path>
                <a:path w="1454150" h="168275">
                  <a:moveTo>
                    <a:pt x="790321" y="88646"/>
                  </a:moveTo>
                  <a:lnTo>
                    <a:pt x="788809" y="72263"/>
                  </a:lnTo>
                  <a:lnTo>
                    <a:pt x="788670" y="70612"/>
                  </a:lnTo>
                  <a:lnTo>
                    <a:pt x="778751" y="71361"/>
                  </a:lnTo>
                  <a:lnTo>
                    <a:pt x="767499" y="71869"/>
                  </a:lnTo>
                  <a:lnTo>
                    <a:pt x="754888" y="72174"/>
                  </a:lnTo>
                  <a:lnTo>
                    <a:pt x="740918" y="72263"/>
                  </a:lnTo>
                  <a:lnTo>
                    <a:pt x="740918" y="58420"/>
                  </a:lnTo>
                  <a:lnTo>
                    <a:pt x="773049" y="58420"/>
                  </a:lnTo>
                  <a:lnTo>
                    <a:pt x="773049" y="41021"/>
                  </a:lnTo>
                  <a:lnTo>
                    <a:pt x="740918" y="41021"/>
                  </a:lnTo>
                  <a:lnTo>
                    <a:pt x="740918" y="26416"/>
                  </a:lnTo>
                  <a:lnTo>
                    <a:pt x="785241" y="26416"/>
                  </a:lnTo>
                  <a:lnTo>
                    <a:pt x="785241" y="8001"/>
                  </a:lnTo>
                  <a:lnTo>
                    <a:pt x="719582" y="8001"/>
                  </a:lnTo>
                  <a:lnTo>
                    <a:pt x="719582" y="90551"/>
                  </a:lnTo>
                  <a:lnTo>
                    <a:pt x="741705" y="90436"/>
                  </a:lnTo>
                  <a:lnTo>
                    <a:pt x="760857" y="90081"/>
                  </a:lnTo>
                  <a:lnTo>
                    <a:pt x="777049" y="89484"/>
                  </a:lnTo>
                  <a:lnTo>
                    <a:pt x="790321" y="88646"/>
                  </a:lnTo>
                  <a:close/>
                </a:path>
                <a:path w="1454150" h="168275">
                  <a:moveTo>
                    <a:pt x="825373" y="3429"/>
                  </a:moveTo>
                  <a:lnTo>
                    <a:pt x="803783" y="3429"/>
                  </a:lnTo>
                  <a:lnTo>
                    <a:pt x="803783" y="41275"/>
                  </a:lnTo>
                  <a:lnTo>
                    <a:pt x="782701" y="41275"/>
                  </a:lnTo>
                  <a:lnTo>
                    <a:pt x="782701" y="58674"/>
                  </a:lnTo>
                  <a:lnTo>
                    <a:pt x="803783" y="58674"/>
                  </a:lnTo>
                  <a:lnTo>
                    <a:pt x="803783" y="95123"/>
                  </a:lnTo>
                  <a:lnTo>
                    <a:pt x="825373" y="95123"/>
                  </a:lnTo>
                  <a:lnTo>
                    <a:pt x="825373" y="3429"/>
                  </a:lnTo>
                  <a:close/>
                </a:path>
                <a:path w="1454150" h="168275">
                  <a:moveTo>
                    <a:pt x="858901" y="102108"/>
                  </a:moveTo>
                  <a:lnTo>
                    <a:pt x="837311" y="102108"/>
                  </a:lnTo>
                  <a:lnTo>
                    <a:pt x="837311" y="120523"/>
                  </a:lnTo>
                  <a:lnTo>
                    <a:pt x="837311" y="146189"/>
                  </a:lnTo>
                  <a:lnTo>
                    <a:pt x="773430" y="146189"/>
                  </a:lnTo>
                  <a:lnTo>
                    <a:pt x="773430" y="120523"/>
                  </a:lnTo>
                  <a:lnTo>
                    <a:pt x="837311" y="120523"/>
                  </a:lnTo>
                  <a:lnTo>
                    <a:pt x="837311" y="102108"/>
                  </a:lnTo>
                  <a:lnTo>
                    <a:pt x="751840" y="102108"/>
                  </a:lnTo>
                  <a:lnTo>
                    <a:pt x="751840" y="164477"/>
                  </a:lnTo>
                  <a:lnTo>
                    <a:pt x="858901" y="164477"/>
                  </a:lnTo>
                  <a:lnTo>
                    <a:pt x="858901" y="146189"/>
                  </a:lnTo>
                  <a:lnTo>
                    <a:pt x="858901" y="120523"/>
                  </a:lnTo>
                  <a:lnTo>
                    <a:pt x="858901" y="102108"/>
                  </a:lnTo>
                  <a:close/>
                </a:path>
                <a:path w="1454150" h="168275">
                  <a:moveTo>
                    <a:pt x="858901" y="0"/>
                  </a:moveTo>
                  <a:lnTo>
                    <a:pt x="837311" y="0"/>
                  </a:lnTo>
                  <a:lnTo>
                    <a:pt x="837311" y="95123"/>
                  </a:lnTo>
                  <a:lnTo>
                    <a:pt x="858901" y="95123"/>
                  </a:lnTo>
                  <a:lnTo>
                    <a:pt x="858901" y="0"/>
                  </a:lnTo>
                  <a:close/>
                </a:path>
                <a:path w="1454150" h="168275">
                  <a:moveTo>
                    <a:pt x="1044829" y="50546"/>
                  </a:moveTo>
                  <a:lnTo>
                    <a:pt x="1044016" y="41198"/>
                  </a:lnTo>
                  <a:lnTo>
                    <a:pt x="1041565" y="32766"/>
                  </a:lnTo>
                  <a:lnTo>
                    <a:pt x="1037488" y="25298"/>
                  </a:lnTo>
                  <a:lnTo>
                    <a:pt x="1036789" y="24511"/>
                  </a:lnTo>
                  <a:lnTo>
                    <a:pt x="1031748" y="18796"/>
                  </a:lnTo>
                  <a:lnTo>
                    <a:pt x="1024788" y="13474"/>
                  </a:lnTo>
                  <a:lnTo>
                    <a:pt x="1023493" y="12839"/>
                  </a:lnTo>
                  <a:lnTo>
                    <a:pt x="1023493" y="58547"/>
                  </a:lnTo>
                  <a:lnTo>
                    <a:pt x="1021207" y="64770"/>
                  </a:lnTo>
                  <a:lnTo>
                    <a:pt x="1012317" y="74168"/>
                  </a:lnTo>
                  <a:lnTo>
                    <a:pt x="1006475" y="76581"/>
                  </a:lnTo>
                  <a:lnTo>
                    <a:pt x="991870" y="76581"/>
                  </a:lnTo>
                  <a:lnTo>
                    <a:pt x="986155" y="74295"/>
                  </a:lnTo>
                  <a:lnTo>
                    <a:pt x="981710" y="69596"/>
                  </a:lnTo>
                  <a:lnTo>
                    <a:pt x="977392" y="64897"/>
                  </a:lnTo>
                  <a:lnTo>
                    <a:pt x="975106" y="58547"/>
                  </a:lnTo>
                  <a:lnTo>
                    <a:pt x="975106" y="42418"/>
                  </a:lnTo>
                  <a:lnTo>
                    <a:pt x="977392" y="36068"/>
                  </a:lnTo>
                  <a:lnTo>
                    <a:pt x="986155" y="26797"/>
                  </a:lnTo>
                  <a:lnTo>
                    <a:pt x="991870" y="24511"/>
                  </a:lnTo>
                  <a:lnTo>
                    <a:pt x="1006602" y="24511"/>
                  </a:lnTo>
                  <a:lnTo>
                    <a:pt x="1012571" y="26797"/>
                  </a:lnTo>
                  <a:lnTo>
                    <a:pt x="1016889" y="31623"/>
                  </a:lnTo>
                  <a:lnTo>
                    <a:pt x="1021334" y="36322"/>
                  </a:lnTo>
                  <a:lnTo>
                    <a:pt x="1023442" y="42418"/>
                  </a:lnTo>
                  <a:lnTo>
                    <a:pt x="1023493" y="58547"/>
                  </a:lnTo>
                  <a:lnTo>
                    <a:pt x="1023493" y="12839"/>
                  </a:lnTo>
                  <a:lnTo>
                    <a:pt x="1017054" y="9652"/>
                  </a:lnTo>
                  <a:lnTo>
                    <a:pt x="1008545" y="7366"/>
                  </a:lnTo>
                  <a:lnTo>
                    <a:pt x="999236" y="6604"/>
                  </a:lnTo>
                  <a:lnTo>
                    <a:pt x="989838" y="7366"/>
                  </a:lnTo>
                  <a:lnTo>
                    <a:pt x="956818" y="32867"/>
                  </a:lnTo>
                  <a:lnTo>
                    <a:pt x="953516" y="50546"/>
                  </a:lnTo>
                  <a:lnTo>
                    <a:pt x="954341" y="59740"/>
                  </a:lnTo>
                  <a:lnTo>
                    <a:pt x="981417" y="91325"/>
                  </a:lnTo>
                  <a:lnTo>
                    <a:pt x="999236" y="94361"/>
                  </a:lnTo>
                  <a:lnTo>
                    <a:pt x="1008545" y="93599"/>
                  </a:lnTo>
                  <a:lnTo>
                    <a:pt x="1041438" y="68326"/>
                  </a:lnTo>
                  <a:lnTo>
                    <a:pt x="1043990" y="59817"/>
                  </a:lnTo>
                  <a:lnTo>
                    <a:pt x="1044829" y="50546"/>
                  </a:lnTo>
                  <a:close/>
                </a:path>
                <a:path w="1454150" h="168275">
                  <a:moveTo>
                    <a:pt x="1090803" y="143776"/>
                  </a:moveTo>
                  <a:lnTo>
                    <a:pt x="1003046" y="143776"/>
                  </a:lnTo>
                  <a:lnTo>
                    <a:pt x="1003046" y="104914"/>
                  </a:lnTo>
                  <a:lnTo>
                    <a:pt x="981202" y="104914"/>
                  </a:lnTo>
                  <a:lnTo>
                    <a:pt x="981202" y="162191"/>
                  </a:lnTo>
                  <a:lnTo>
                    <a:pt x="1090803" y="162191"/>
                  </a:lnTo>
                  <a:lnTo>
                    <a:pt x="1090803" y="143776"/>
                  </a:lnTo>
                  <a:close/>
                </a:path>
                <a:path w="1454150" h="168275">
                  <a:moveTo>
                    <a:pt x="1111885" y="49911"/>
                  </a:moveTo>
                  <a:lnTo>
                    <a:pt x="1086104" y="49911"/>
                  </a:lnTo>
                  <a:lnTo>
                    <a:pt x="1086104" y="0"/>
                  </a:lnTo>
                  <a:lnTo>
                    <a:pt x="1064514" y="0"/>
                  </a:lnTo>
                  <a:lnTo>
                    <a:pt x="1064514" y="121031"/>
                  </a:lnTo>
                  <a:lnTo>
                    <a:pt x="1086104" y="121031"/>
                  </a:lnTo>
                  <a:lnTo>
                    <a:pt x="1086104" y="68326"/>
                  </a:lnTo>
                  <a:lnTo>
                    <a:pt x="1111885" y="68326"/>
                  </a:lnTo>
                  <a:lnTo>
                    <a:pt x="1111885" y="49911"/>
                  </a:lnTo>
                  <a:close/>
                </a:path>
                <a:path w="1454150" h="168275">
                  <a:moveTo>
                    <a:pt x="1232408" y="82550"/>
                  </a:moveTo>
                  <a:lnTo>
                    <a:pt x="1223848" y="79273"/>
                  </a:lnTo>
                  <a:lnTo>
                    <a:pt x="1216101" y="75120"/>
                  </a:lnTo>
                  <a:lnTo>
                    <a:pt x="1209128" y="70129"/>
                  </a:lnTo>
                  <a:lnTo>
                    <a:pt x="1206423" y="67564"/>
                  </a:lnTo>
                  <a:lnTo>
                    <a:pt x="1202931" y="64262"/>
                  </a:lnTo>
                  <a:lnTo>
                    <a:pt x="1191387" y="27686"/>
                  </a:lnTo>
                  <a:lnTo>
                    <a:pt x="1225156" y="27686"/>
                  </a:lnTo>
                  <a:lnTo>
                    <a:pt x="1225156" y="9525"/>
                  </a:lnTo>
                  <a:lnTo>
                    <a:pt x="1134872" y="9525"/>
                  </a:lnTo>
                  <a:lnTo>
                    <a:pt x="1134872" y="27686"/>
                  </a:lnTo>
                  <a:lnTo>
                    <a:pt x="1169543" y="27686"/>
                  </a:lnTo>
                  <a:lnTo>
                    <a:pt x="1169543" y="37338"/>
                  </a:lnTo>
                  <a:lnTo>
                    <a:pt x="1150912" y="74828"/>
                  </a:lnTo>
                  <a:lnTo>
                    <a:pt x="1127633" y="89535"/>
                  </a:lnTo>
                  <a:lnTo>
                    <a:pt x="1143127" y="104914"/>
                  </a:lnTo>
                  <a:lnTo>
                    <a:pt x="1174813" y="77508"/>
                  </a:lnTo>
                  <a:lnTo>
                    <a:pt x="1181100" y="67564"/>
                  </a:lnTo>
                  <a:lnTo>
                    <a:pt x="1188567" y="77025"/>
                  </a:lnTo>
                  <a:lnTo>
                    <a:pt x="1197279" y="85432"/>
                  </a:lnTo>
                  <a:lnTo>
                    <a:pt x="1207236" y="92811"/>
                  </a:lnTo>
                  <a:lnTo>
                    <a:pt x="1218438" y="99187"/>
                  </a:lnTo>
                  <a:lnTo>
                    <a:pt x="1232408" y="82550"/>
                  </a:lnTo>
                  <a:close/>
                </a:path>
                <a:path w="1454150" h="168275">
                  <a:moveTo>
                    <a:pt x="1273048" y="0"/>
                  </a:moveTo>
                  <a:lnTo>
                    <a:pt x="1251712" y="0"/>
                  </a:lnTo>
                  <a:lnTo>
                    <a:pt x="1251712" y="43053"/>
                  </a:lnTo>
                  <a:lnTo>
                    <a:pt x="1219073" y="43053"/>
                  </a:lnTo>
                  <a:lnTo>
                    <a:pt x="1219073" y="60452"/>
                  </a:lnTo>
                  <a:lnTo>
                    <a:pt x="1251712" y="60452"/>
                  </a:lnTo>
                  <a:lnTo>
                    <a:pt x="1251712" y="120142"/>
                  </a:lnTo>
                  <a:lnTo>
                    <a:pt x="1273048" y="120142"/>
                  </a:lnTo>
                  <a:lnTo>
                    <a:pt x="1273048" y="0"/>
                  </a:lnTo>
                  <a:close/>
                </a:path>
                <a:path w="1454150" h="168275">
                  <a:moveTo>
                    <a:pt x="1274826" y="144018"/>
                  </a:moveTo>
                  <a:lnTo>
                    <a:pt x="1185164" y="144018"/>
                  </a:lnTo>
                  <a:lnTo>
                    <a:pt x="1185164" y="106172"/>
                  </a:lnTo>
                  <a:lnTo>
                    <a:pt x="1163193" y="106172"/>
                  </a:lnTo>
                  <a:lnTo>
                    <a:pt x="1163193" y="162306"/>
                  </a:lnTo>
                  <a:lnTo>
                    <a:pt x="1274826" y="162306"/>
                  </a:lnTo>
                  <a:lnTo>
                    <a:pt x="1274826" y="144018"/>
                  </a:lnTo>
                  <a:close/>
                </a:path>
                <a:path w="1454150" h="168275">
                  <a:moveTo>
                    <a:pt x="1410335" y="73914"/>
                  </a:moveTo>
                  <a:lnTo>
                    <a:pt x="1401902" y="70904"/>
                  </a:lnTo>
                  <a:lnTo>
                    <a:pt x="1394142" y="66789"/>
                  </a:lnTo>
                  <a:lnTo>
                    <a:pt x="1387043" y="61620"/>
                  </a:lnTo>
                  <a:lnTo>
                    <a:pt x="1383753" y="58420"/>
                  </a:lnTo>
                  <a:lnTo>
                    <a:pt x="1380617" y="55372"/>
                  </a:lnTo>
                  <a:lnTo>
                    <a:pt x="1368425" y="5334"/>
                  </a:lnTo>
                  <a:lnTo>
                    <a:pt x="1346708" y="5334"/>
                  </a:lnTo>
                  <a:lnTo>
                    <a:pt x="1346708" y="26289"/>
                  </a:lnTo>
                  <a:lnTo>
                    <a:pt x="1345971" y="34226"/>
                  </a:lnTo>
                  <a:lnTo>
                    <a:pt x="1321574" y="70739"/>
                  </a:lnTo>
                  <a:lnTo>
                    <a:pt x="1304798" y="80645"/>
                  </a:lnTo>
                  <a:lnTo>
                    <a:pt x="1320673" y="95758"/>
                  </a:lnTo>
                  <a:lnTo>
                    <a:pt x="1351635" y="68338"/>
                  </a:lnTo>
                  <a:lnTo>
                    <a:pt x="1358138" y="58420"/>
                  </a:lnTo>
                  <a:lnTo>
                    <a:pt x="1365326" y="68021"/>
                  </a:lnTo>
                  <a:lnTo>
                    <a:pt x="1374114" y="76619"/>
                  </a:lnTo>
                  <a:lnTo>
                    <a:pt x="1384515" y="84213"/>
                  </a:lnTo>
                  <a:lnTo>
                    <a:pt x="1396492" y="90805"/>
                  </a:lnTo>
                  <a:lnTo>
                    <a:pt x="1410335" y="73914"/>
                  </a:lnTo>
                  <a:close/>
                </a:path>
                <a:path w="1454150" h="168275">
                  <a:moveTo>
                    <a:pt x="1451229" y="0"/>
                  </a:moveTo>
                  <a:lnTo>
                    <a:pt x="1429766" y="0"/>
                  </a:lnTo>
                  <a:lnTo>
                    <a:pt x="1429766" y="29591"/>
                  </a:lnTo>
                  <a:lnTo>
                    <a:pt x="1393825" y="29591"/>
                  </a:lnTo>
                  <a:lnTo>
                    <a:pt x="1393825" y="48133"/>
                  </a:lnTo>
                  <a:lnTo>
                    <a:pt x="1429766" y="48133"/>
                  </a:lnTo>
                  <a:lnTo>
                    <a:pt x="1429766" y="96139"/>
                  </a:lnTo>
                  <a:lnTo>
                    <a:pt x="1451229" y="96139"/>
                  </a:lnTo>
                  <a:lnTo>
                    <a:pt x="1451229" y="0"/>
                  </a:lnTo>
                  <a:close/>
                </a:path>
                <a:path w="1454150" h="168275">
                  <a:moveTo>
                    <a:pt x="1453896" y="132334"/>
                  </a:moveTo>
                  <a:lnTo>
                    <a:pt x="1452968" y="125056"/>
                  </a:lnTo>
                  <a:lnTo>
                    <a:pt x="1450187" y="118427"/>
                  </a:lnTo>
                  <a:lnTo>
                    <a:pt x="1447876" y="115443"/>
                  </a:lnTo>
                  <a:lnTo>
                    <a:pt x="1445590" y="112483"/>
                  </a:lnTo>
                  <a:lnTo>
                    <a:pt x="1439164" y="107188"/>
                  </a:lnTo>
                  <a:lnTo>
                    <a:pt x="1431671" y="103276"/>
                  </a:lnTo>
                  <a:lnTo>
                    <a:pt x="1431671" y="127381"/>
                  </a:lnTo>
                  <a:lnTo>
                    <a:pt x="1431671" y="137553"/>
                  </a:lnTo>
                  <a:lnTo>
                    <a:pt x="1428877" y="141605"/>
                  </a:lnTo>
                  <a:lnTo>
                    <a:pt x="1417701" y="147701"/>
                  </a:lnTo>
                  <a:lnTo>
                    <a:pt x="1409446" y="149225"/>
                  </a:lnTo>
                  <a:lnTo>
                    <a:pt x="1387348" y="149225"/>
                  </a:lnTo>
                  <a:lnTo>
                    <a:pt x="1365250" y="127381"/>
                  </a:lnTo>
                  <a:lnTo>
                    <a:pt x="1368044" y="123202"/>
                  </a:lnTo>
                  <a:lnTo>
                    <a:pt x="1373505" y="120142"/>
                  </a:lnTo>
                  <a:lnTo>
                    <a:pt x="1378966" y="116967"/>
                  </a:lnTo>
                  <a:lnTo>
                    <a:pt x="1387348" y="115443"/>
                  </a:lnTo>
                  <a:lnTo>
                    <a:pt x="1398397" y="115443"/>
                  </a:lnTo>
                  <a:lnTo>
                    <a:pt x="1431671" y="127381"/>
                  </a:lnTo>
                  <a:lnTo>
                    <a:pt x="1431671" y="103276"/>
                  </a:lnTo>
                  <a:lnTo>
                    <a:pt x="1431036" y="102933"/>
                  </a:lnTo>
                  <a:lnTo>
                    <a:pt x="1421536" y="99872"/>
                  </a:lnTo>
                  <a:lnTo>
                    <a:pt x="1410652" y="98031"/>
                  </a:lnTo>
                  <a:lnTo>
                    <a:pt x="1398397" y="97409"/>
                  </a:lnTo>
                  <a:lnTo>
                    <a:pt x="1386027" y="98031"/>
                  </a:lnTo>
                  <a:lnTo>
                    <a:pt x="1346835" y="118338"/>
                  </a:lnTo>
                  <a:lnTo>
                    <a:pt x="1343152" y="132334"/>
                  </a:lnTo>
                  <a:lnTo>
                    <a:pt x="1344053" y="139776"/>
                  </a:lnTo>
                  <a:lnTo>
                    <a:pt x="1375206" y="164871"/>
                  </a:lnTo>
                  <a:lnTo>
                    <a:pt x="1398397" y="167259"/>
                  </a:lnTo>
                  <a:lnTo>
                    <a:pt x="1410728" y="166662"/>
                  </a:lnTo>
                  <a:lnTo>
                    <a:pt x="1448041" y="149225"/>
                  </a:lnTo>
                  <a:lnTo>
                    <a:pt x="1450187" y="146456"/>
                  </a:lnTo>
                  <a:lnTo>
                    <a:pt x="1452968" y="139776"/>
                  </a:lnTo>
                  <a:lnTo>
                    <a:pt x="1453896" y="13233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638550" y="4348352"/>
              <a:ext cx="144779" cy="168021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3866515" y="4346066"/>
              <a:ext cx="4253865" cy="170815"/>
            </a:xfrm>
            <a:custGeom>
              <a:avLst/>
              <a:gdLst/>
              <a:ahLst/>
              <a:cxnLst/>
              <a:rect l="l" t="t" r="r" b="b"/>
              <a:pathLst>
                <a:path w="4253865" h="170814">
                  <a:moveTo>
                    <a:pt x="132969" y="103378"/>
                  </a:moveTo>
                  <a:lnTo>
                    <a:pt x="111125" y="103378"/>
                  </a:lnTo>
                  <a:lnTo>
                    <a:pt x="111125" y="121793"/>
                  </a:lnTo>
                  <a:lnTo>
                    <a:pt x="111125" y="148475"/>
                  </a:lnTo>
                  <a:lnTo>
                    <a:pt x="44831" y="148475"/>
                  </a:lnTo>
                  <a:lnTo>
                    <a:pt x="44831" y="121793"/>
                  </a:lnTo>
                  <a:lnTo>
                    <a:pt x="111125" y="121793"/>
                  </a:lnTo>
                  <a:lnTo>
                    <a:pt x="111125" y="103378"/>
                  </a:lnTo>
                  <a:lnTo>
                    <a:pt x="22987" y="103378"/>
                  </a:lnTo>
                  <a:lnTo>
                    <a:pt x="22987" y="166763"/>
                  </a:lnTo>
                  <a:lnTo>
                    <a:pt x="132969" y="166763"/>
                  </a:lnTo>
                  <a:lnTo>
                    <a:pt x="132969" y="148475"/>
                  </a:lnTo>
                  <a:lnTo>
                    <a:pt x="132969" y="121793"/>
                  </a:lnTo>
                  <a:lnTo>
                    <a:pt x="132969" y="103378"/>
                  </a:lnTo>
                  <a:close/>
                </a:path>
                <a:path w="4253865" h="170814">
                  <a:moveTo>
                    <a:pt x="155956" y="64389"/>
                  </a:moveTo>
                  <a:lnTo>
                    <a:pt x="130175" y="64389"/>
                  </a:lnTo>
                  <a:lnTo>
                    <a:pt x="131241" y="47459"/>
                  </a:lnTo>
                  <a:lnTo>
                    <a:pt x="131991" y="32105"/>
                  </a:lnTo>
                  <a:lnTo>
                    <a:pt x="132435" y="18313"/>
                  </a:lnTo>
                  <a:lnTo>
                    <a:pt x="132588" y="6096"/>
                  </a:lnTo>
                  <a:lnTo>
                    <a:pt x="22733" y="6096"/>
                  </a:lnTo>
                  <a:lnTo>
                    <a:pt x="22733" y="24384"/>
                  </a:lnTo>
                  <a:lnTo>
                    <a:pt x="110617" y="24384"/>
                  </a:lnTo>
                  <a:lnTo>
                    <a:pt x="110515" y="33248"/>
                  </a:lnTo>
                  <a:lnTo>
                    <a:pt x="110236" y="42862"/>
                  </a:lnTo>
                  <a:lnTo>
                    <a:pt x="109753" y="53251"/>
                  </a:lnTo>
                  <a:lnTo>
                    <a:pt x="109093" y="64389"/>
                  </a:lnTo>
                  <a:lnTo>
                    <a:pt x="0" y="64389"/>
                  </a:lnTo>
                  <a:lnTo>
                    <a:pt x="0" y="82804"/>
                  </a:lnTo>
                  <a:lnTo>
                    <a:pt x="155956" y="82804"/>
                  </a:lnTo>
                  <a:lnTo>
                    <a:pt x="155956" y="64389"/>
                  </a:lnTo>
                  <a:close/>
                </a:path>
                <a:path w="4253865" h="170814">
                  <a:moveTo>
                    <a:pt x="312928" y="36957"/>
                  </a:moveTo>
                  <a:lnTo>
                    <a:pt x="312013" y="29794"/>
                  </a:lnTo>
                  <a:lnTo>
                    <a:pt x="309270" y="23495"/>
                  </a:lnTo>
                  <a:lnTo>
                    <a:pt x="307759" y="21717"/>
                  </a:lnTo>
                  <a:lnTo>
                    <a:pt x="304673" y="18072"/>
                  </a:lnTo>
                  <a:lnTo>
                    <a:pt x="298196" y="13462"/>
                  </a:lnTo>
                  <a:lnTo>
                    <a:pt x="290703" y="10096"/>
                  </a:lnTo>
                  <a:lnTo>
                    <a:pt x="290703" y="32131"/>
                  </a:lnTo>
                  <a:lnTo>
                    <a:pt x="290703" y="36957"/>
                  </a:lnTo>
                  <a:lnTo>
                    <a:pt x="288556" y="43561"/>
                  </a:lnTo>
                  <a:lnTo>
                    <a:pt x="282105" y="48285"/>
                  </a:lnTo>
                  <a:lnTo>
                    <a:pt x="271360" y="51130"/>
                  </a:lnTo>
                  <a:lnTo>
                    <a:pt x="256286" y="52070"/>
                  </a:lnTo>
                  <a:lnTo>
                    <a:pt x="248539" y="51816"/>
                  </a:lnTo>
                  <a:lnTo>
                    <a:pt x="221869" y="41656"/>
                  </a:lnTo>
                  <a:lnTo>
                    <a:pt x="221869" y="32131"/>
                  </a:lnTo>
                  <a:lnTo>
                    <a:pt x="256286" y="21717"/>
                  </a:lnTo>
                  <a:lnTo>
                    <a:pt x="264312" y="21983"/>
                  </a:lnTo>
                  <a:lnTo>
                    <a:pt x="290703" y="32131"/>
                  </a:lnTo>
                  <a:lnTo>
                    <a:pt x="290703" y="10096"/>
                  </a:lnTo>
                  <a:lnTo>
                    <a:pt x="290068" y="9804"/>
                  </a:lnTo>
                  <a:lnTo>
                    <a:pt x="280377" y="7175"/>
                  </a:lnTo>
                  <a:lnTo>
                    <a:pt x="269113" y="5613"/>
                  </a:lnTo>
                  <a:lnTo>
                    <a:pt x="256286" y="5080"/>
                  </a:lnTo>
                  <a:lnTo>
                    <a:pt x="243446" y="5613"/>
                  </a:lnTo>
                  <a:lnTo>
                    <a:pt x="203288" y="23495"/>
                  </a:lnTo>
                  <a:lnTo>
                    <a:pt x="199644" y="36957"/>
                  </a:lnTo>
                  <a:lnTo>
                    <a:pt x="200558" y="44005"/>
                  </a:lnTo>
                  <a:lnTo>
                    <a:pt x="232181" y="66852"/>
                  </a:lnTo>
                  <a:lnTo>
                    <a:pt x="256286" y="68961"/>
                  </a:lnTo>
                  <a:lnTo>
                    <a:pt x="269113" y="68440"/>
                  </a:lnTo>
                  <a:lnTo>
                    <a:pt x="307771" y="52070"/>
                  </a:lnTo>
                  <a:lnTo>
                    <a:pt x="312013" y="44005"/>
                  </a:lnTo>
                  <a:lnTo>
                    <a:pt x="312928" y="36957"/>
                  </a:lnTo>
                  <a:close/>
                </a:path>
                <a:path w="4253865" h="170814">
                  <a:moveTo>
                    <a:pt x="334264" y="76454"/>
                  </a:moveTo>
                  <a:lnTo>
                    <a:pt x="291084" y="76454"/>
                  </a:lnTo>
                  <a:lnTo>
                    <a:pt x="291084" y="138430"/>
                  </a:lnTo>
                  <a:lnTo>
                    <a:pt x="291084" y="142748"/>
                  </a:lnTo>
                  <a:lnTo>
                    <a:pt x="256286" y="152654"/>
                  </a:lnTo>
                  <a:lnTo>
                    <a:pt x="248081" y="152425"/>
                  </a:lnTo>
                  <a:lnTo>
                    <a:pt x="221615" y="142748"/>
                  </a:lnTo>
                  <a:lnTo>
                    <a:pt x="221615" y="138430"/>
                  </a:lnTo>
                  <a:lnTo>
                    <a:pt x="223774" y="132346"/>
                  </a:lnTo>
                  <a:lnTo>
                    <a:pt x="230276" y="127977"/>
                  </a:lnTo>
                  <a:lnTo>
                    <a:pt x="241109" y="125349"/>
                  </a:lnTo>
                  <a:lnTo>
                    <a:pt x="256286" y="124460"/>
                  </a:lnTo>
                  <a:lnTo>
                    <a:pt x="271462" y="125349"/>
                  </a:lnTo>
                  <a:lnTo>
                    <a:pt x="282346" y="127977"/>
                  </a:lnTo>
                  <a:lnTo>
                    <a:pt x="288886" y="132346"/>
                  </a:lnTo>
                  <a:lnTo>
                    <a:pt x="291084" y="138430"/>
                  </a:lnTo>
                  <a:lnTo>
                    <a:pt x="291084" y="76454"/>
                  </a:lnTo>
                  <a:lnTo>
                    <a:pt x="273558" y="76454"/>
                  </a:lnTo>
                  <a:lnTo>
                    <a:pt x="273558" y="94869"/>
                  </a:lnTo>
                  <a:lnTo>
                    <a:pt x="273558" y="107442"/>
                  </a:lnTo>
                  <a:lnTo>
                    <a:pt x="268351" y="106807"/>
                  </a:lnTo>
                  <a:lnTo>
                    <a:pt x="262636" y="106438"/>
                  </a:lnTo>
                  <a:lnTo>
                    <a:pt x="249936" y="106438"/>
                  </a:lnTo>
                  <a:lnTo>
                    <a:pt x="244221" y="106807"/>
                  </a:lnTo>
                  <a:lnTo>
                    <a:pt x="239014" y="107442"/>
                  </a:lnTo>
                  <a:lnTo>
                    <a:pt x="239014" y="94869"/>
                  </a:lnTo>
                  <a:lnTo>
                    <a:pt x="273558" y="94869"/>
                  </a:lnTo>
                  <a:lnTo>
                    <a:pt x="273558" y="76454"/>
                  </a:lnTo>
                  <a:lnTo>
                    <a:pt x="178308" y="76454"/>
                  </a:lnTo>
                  <a:lnTo>
                    <a:pt x="178308" y="94869"/>
                  </a:lnTo>
                  <a:lnTo>
                    <a:pt x="217043" y="94869"/>
                  </a:lnTo>
                  <a:lnTo>
                    <a:pt x="217043" y="113550"/>
                  </a:lnTo>
                  <a:lnTo>
                    <a:pt x="209270" y="118313"/>
                  </a:lnTo>
                  <a:lnTo>
                    <a:pt x="203720" y="124040"/>
                  </a:lnTo>
                  <a:lnTo>
                    <a:pt x="200367" y="130746"/>
                  </a:lnTo>
                  <a:lnTo>
                    <a:pt x="199263" y="138430"/>
                  </a:lnTo>
                  <a:lnTo>
                    <a:pt x="200190" y="145478"/>
                  </a:lnTo>
                  <a:lnTo>
                    <a:pt x="232257" y="168325"/>
                  </a:lnTo>
                  <a:lnTo>
                    <a:pt x="256286" y="170434"/>
                  </a:lnTo>
                  <a:lnTo>
                    <a:pt x="269049" y="169913"/>
                  </a:lnTo>
                  <a:lnTo>
                    <a:pt x="308800" y="152654"/>
                  </a:lnTo>
                  <a:lnTo>
                    <a:pt x="309575" y="151752"/>
                  </a:lnTo>
                  <a:lnTo>
                    <a:pt x="312369" y="145478"/>
                  </a:lnTo>
                  <a:lnTo>
                    <a:pt x="313309" y="138430"/>
                  </a:lnTo>
                  <a:lnTo>
                    <a:pt x="312191" y="130746"/>
                  </a:lnTo>
                  <a:lnTo>
                    <a:pt x="309054" y="124460"/>
                  </a:lnTo>
                  <a:lnTo>
                    <a:pt x="308838" y="124040"/>
                  </a:lnTo>
                  <a:lnTo>
                    <a:pt x="303288" y="118313"/>
                  </a:lnTo>
                  <a:lnTo>
                    <a:pt x="295529" y="113550"/>
                  </a:lnTo>
                  <a:lnTo>
                    <a:pt x="295529" y="107442"/>
                  </a:lnTo>
                  <a:lnTo>
                    <a:pt x="295529" y="94869"/>
                  </a:lnTo>
                  <a:lnTo>
                    <a:pt x="334264" y="94869"/>
                  </a:lnTo>
                  <a:lnTo>
                    <a:pt x="334264" y="76454"/>
                  </a:lnTo>
                  <a:close/>
                </a:path>
                <a:path w="4253865" h="170814">
                  <a:moveTo>
                    <a:pt x="507365" y="77216"/>
                  </a:moveTo>
                  <a:lnTo>
                    <a:pt x="470598" y="62471"/>
                  </a:lnTo>
                  <a:lnTo>
                    <a:pt x="446633" y="32727"/>
                  </a:lnTo>
                  <a:lnTo>
                    <a:pt x="445643" y="25654"/>
                  </a:lnTo>
                  <a:lnTo>
                    <a:pt x="445643" y="13208"/>
                  </a:lnTo>
                  <a:lnTo>
                    <a:pt x="423545" y="13208"/>
                  </a:lnTo>
                  <a:lnTo>
                    <a:pt x="423545" y="25654"/>
                  </a:lnTo>
                  <a:lnTo>
                    <a:pt x="422541" y="32880"/>
                  </a:lnTo>
                  <a:lnTo>
                    <a:pt x="398551" y="62484"/>
                  </a:lnTo>
                  <a:lnTo>
                    <a:pt x="361442" y="77216"/>
                  </a:lnTo>
                  <a:lnTo>
                    <a:pt x="374142" y="94234"/>
                  </a:lnTo>
                  <a:lnTo>
                    <a:pt x="409194" y="78105"/>
                  </a:lnTo>
                  <a:lnTo>
                    <a:pt x="434467" y="54102"/>
                  </a:lnTo>
                  <a:lnTo>
                    <a:pt x="439267" y="60159"/>
                  </a:lnTo>
                  <a:lnTo>
                    <a:pt x="477037" y="87223"/>
                  </a:lnTo>
                  <a:lnTo>
                    <a:pt x="494665" y="93980"/>
                  </a:lnTo>
                  <a:lnTo>
                    <a:pt x="507365" y="77216"/>
                  </a:lnTo>
                  <a:close/>
                </a:path>
                <a:path w="4253865" h="170814">
                  <a:moveTo>
                    <a:pt x="512572" y="129159"/>
                  </a:moveTo>
                  <a:lnTo>
                    <a:pt x="445516" y="129159"/>
                  </a:lnTo>
                  <a:lnTo>
                    <a:pt x="445516" y="90805"/>
                  </a:lnTo>
                  <a:lnTo>
                    <a:pt x="423545" y="90805"/>
                  </a:lnTo>
                  <a:lnTo>
                    <a:pt x="423545" y="129159"/>
                  </a:lnTo>
                  <a:lnTo>
                    <a:pt x="356616" y="129159"/>
                  </a:lnTo>
                  <a:lnTo>
                    <a:pt x="356616" y="147066"/>
                  </a:lnTo>
                  <a:lnTo>
                    <a:pt x="512572" y="147066"/>
                  </a:lnTo>
                  <a:lnTo>
                    <a:pt x="512572" y="129159"/>
                  </a:lnTo>
                  <a:close/>
                </a:path>
                <a:path w="4253865" h="170814">
                  <a:moveTo>
                    <a:pt x="626364" y="14478"/>
                  </a:moveTo>
                  <a:lnTo>
                    <a:pt x="604520" y="14478"/>
                  </a:lnTo>
                  <a:lnTo>
                    <a:pt x="604520" y="52451"/>
                  </a:lnTo>
                  <a:lnTo>
                    <a:pt x="604520" y="70739"/>
                  </a:lnTo>
                  <a:lnTo>
                    <a:pt x="604520" y="106438"/>
                  </a:lnTo>
                  <a:lnTo>
                    <a:pt x="565785" y="106438"/>
                  </a:lnTo>
                  <a:lnTo>
                    <a:pt x="565785" y="70739"/>
                  </a:lnTo>
                  <a:lnTo>
                    <a:pt x="604520" y="70739"/>
                  </a:lnTo>
                  <a:lnTo>
                    <a:pt x="604520" y="52451"/>
                  </a:lnTo>
                  <a:lnTo>
                    <a:pt x="565785" y="52451"/>
                  </a:lnTo>
                  <a:lnTo>
                    <a:pt x="565785" y="14478"/>
                  </a:lnTo>
                  <a:lnTo>
                    <a:pt x="544449" y="14478"/>
                  </a:lnTo>
                  <a:lnTo>
                    <a:pt x="544449" y="124841"/>
                  </a:lnTo>
                  <a:lnTo>
                    <a:pt x="626364" y="124841"/>
                  </a:lnTo>
                  <a:lnTo>
                    <a:pt x="626364" y="106438"/>
                  </a:lnTo>
                  <a:lnTo>
                    <a:pt x="626364" y="70739"/>
                  </a:lnTo>
                  <a:lnTo>
                    <a:pt x="626364" y="52451"/>
                  </a:lnTo>
                  <a:lnTo>
                    <a:pt x="626364" y="14478"/>
                  </a:lnTo>
                  <a:close/>
                </a:path>
                <a:path w="4253865" h="170814">
                  <a:moveTo>
                    <a:pt x="675640" y="2286"/>
                  </a:moveTo>
                  <a:lnTo>
                    <a:pt x="654304" y="2286"/>
                  </a:lnTo>
                  <a:lnTo>
                    <a:pt x="654304" y="170307"/>
                  </a:lnTo>
                  <a:lnTo>
                    <a:pt x="675640" y="170307"/>
                  </a:lnTo>
                  <a:lnTo>
                    <a:pt x="675640" y="2286"/>
                  </a:lnTo>
                  <a:close/>
                </a:path>
                <a:path w="4253865" h="170814">
                  <a:moveTo>
                    <a:pt x="816610" y="112788"/>
                  </a:moveTo>
                  <a:lnTo>
                    <a:pt x="787654" y="88011"/>
                  </a:lnTo>
                  <a:lnTo>
                    <a:pt x="775081" y="34798"/>
                  </a:lnTo>
                  <a:lnTo>
                    <a:pt x="810641" y="34798"/>
                  </a:lnTo>
                  <a:lnTo>
                    <a:pt x="810641" y="16383"/>
                  </a:lnTo>
                  <a:lnTo>
                    <a:pt x="716915" y="16383"/>
                  </a:lnTo>
                  <a:lnTo>
                    <a:pt x="716915" y="34798"/>
                  </a:lnTo>
                  <a:lnTo>
                    <a:pt x="753237" y="34798"/>
                  </a:lnTo>
                  <a:lnTo>
                    <a:pt x="753237" y="53213"/>
                  </a:lnTo>
                  <a:lnTo>
                    <a:pt x="740156" y="91059"/>
                  </a:lnTo>
                  <a:lnTo>
                    <a:pt x="710565" y="117983"/>
                  </a:lnTo>
                  <a:lnTo>
                    <a:pt x="726694" y="131953"/>
                  </a:lnTo>
                  <a:lnTo>
                    <a:pt x="756551" y="101066"/>
                  </a:lnTo>
                  <a:lnTo>
                    <a:pt x="764286" y="88646"/>
                  </a:lnTo>
                  <a:lnTo>
                    <a:pt x="770928" y="99098"/>
                  </a:lnTo>
                  <a:lnTo>
                    <a:pt x="779437" y="109283"/>
                  </a:lnTo>
                  <a:lnTo>
                    <a:pt x="789838" y="119189"/>
                  </a:lnTo>
                  <a:lnTo>
                    <a:pt x="802132" y="128778"/>
                  </a:lnTo>
                  <a:lnTo>
                    <a:pt x="816610" y="112788"/>
                  </a:lnTo>
                  <a:close/>
                </a:path>
                <a:path w="4253865" h="170814">
                  <a:moveTo>
                    <a:pt x="874903" y="66802"/>
                  </a:moveTo>
                  <a:lnTo>
                    <a:pt x="848614" y="66802"/>
                  </a:lnTo>
                  <a:lnTo>
                    <a:pt x="848614" y="2286"/>
                  </a:lnTo>
                  <a:lnTo>
                    <a:pt x="826897" y="2286"/>
                  </a:lnTo>
                  <a:lnTo>
                    <a:pt x="826897" y="170307"/>
                  </a:lnTo>
                  <a:lnTo>
                    <a:pt x="848614" y="170307"/>
                  </a:lnTo>
                  <a:lnTo>
                    <a:pt x="848614" y="85217"/>
                  </a:lnTo>
                  <a:lnTo>
                    <a:pt x="874903" y="85217"/>
                  </a:lnTo>
                  <a:lnTo>
                    <a:pt x="874903" y="66802"/>
                  </a:lnTo>
                  <a:close/>
                </a:path>
                <a:path w="4253865" h="170814">
                  <a:moveTo>
                    <a:pt x="1106932" y="128905"/>
                  </a:moveTo>
                  <a:lnTo>
                    <a:pt x="1039876" y="128905"/>
                  </a:lnTo>
                  <a:lnTo>
                    <a:pt x="1039876" y="98425"/>
                  </a:lnTo>
                  <a:lnTo>
                    <a:pt x="1083183" y="98425"/>
                  </a:lnTo>
                  <a:lnTo>
                    <a:pt x="1083183" y="80264"/>
                  </a:lnTo>
                  <a:lnTo>
                    <a:pt x="1083183" y="58674"/>
                  </a:lnTo>
                  <a:lnTo>
                    <a:pt x="1083183" y="40259"/>
                  </a:lnTo>
                  <a:lnTo>
                    <a:pt x="1083183" y="14986"/>
                  </a:lnTo>
                  <a:lnTo>
                    <a:pt x="1061466" y="14986"/>
                  </a:lnTo>
                  <a:lnTo>
                    <a:pt x="1061466" y="40259"/>
                  </a:lnTo>
                  <a:lnTo>
                    <a:pt x="1061466" y="58674"/>
                  </a:lnTo>
                  <a:lnTo>
                    <a:pt x="1061466" y="80264"/>
                  </a:lnTo>
                  <a:lnTo>
                    <a:pt x="996442" y="80264"/>
                  </a:lnTo>
                  <a:lnTo>
                    <a:pt x="996442" y="58674"/>
                  </a:lnTo>
                  <a:lnTo>
                    <a:pt x="1061466" y="58674"/>
                  </a:lnTo>
                  <a:lnTo>
                    <a:pt x="1061466" y="40259"/>
                  </a:lnTo>
                  <a:lnTo>
                    <a:pt x="996442" y="40259"/>
                  </a:lnTo>
                  <a:lnTo>
                    <a:pt x="996442" y="14986"/>
                  </a:lnTo>
                  <a:lnTo>
                    <a:pt x="974598" y="14986"/>
                  </a:lnTo>
                  <a:lnTo>
                    <a:pt x="974598" y="98425"/>
                  </a:lnTo>
                  <a:lnTo>
                    <a:pt x="1017905" y="98425"/>
                  </a:lnTo>
                  <a:lnTo>
                    <a:pt x="1017905" y="128905"/>
                  </a:lnTo>
                  <a:lnTo>
                    <a:pt x="950976" y="128905"/>
                  </a:lnTo>
                  <a:lnTo>
                    <a:pt x="950976" y="147066"/>
                  </a:lnTo>
                  <a:lnTo>
                    <a:pt x="1106932" y="147066"/>
                  </a:lnTo>
                  <a:lnTo>
                    <a:pt x="1106932" y="128905"/>
                  </a:lnTo>
                  <a:close/>
                </a:path>
                <a:path w="4253865" h="170814">
                  <a:moveTo>
                    <a:pt x="1272413" y="22225"/>
                  </a:moveTo>
                  <a:lnTo>
                    <a:pt x="1217930" y="22225"/>
                  </a:lnTo>
                  <a:lnTo>
                    <a:pt x="1217930" y="2540"/>
                  </a:lnTo>
                  <a:lnTo>
                    <a:pt x="1196340" y="2540"/>
                  </a:lnTo>
                  <a:lnTo>
                    <a:pt x="1196340" y="22225"/>
                  </a:lnTo>
                  <a:lnTo>
                    <a:pt x="1142111" y="22225"/>
                  </a:lnTo>
                  <a:lnTo>
                    <a:pt x="1142111" y="40005"/>
                  </a:lnTo>
                  <a:lnTo>
                    <a:pt x="1272413" y="40005"/>
                  </a:lnTo>
                  <a:lnTo>
                    <a:pt x="1272413" y="22225"/>
                  </a:lnTo>
                  <a:close/>
                </a:path>
                <a:path w="4253865" h="170814">
                  <a:moveTo>
                    <a:pt x="1285240" y="131445"/>
                  </a:moveTo>
                  <a:lnTo>
                    <a:pt x="1217930" y="131445"/>
                  </a:lnTo>
                  <a:lnTo>
                    <a:pt x="1217930" y="113284"/>
                  </a:lnTo>
                  <a:lnTo>
                    <a:pt x="1228140" y="111887"/>
                  </a:lnTo>
                  <a:lnTo>
                    <a:pt x="1237107" y="109588"/>
                  </a:lnTo>
                  <a:lnTo>
                    <a:pt x="1244854" y="106400"/>
                  </a:lnTo>
                  <a:lnTo>
                    <a:pt x="1251331" y="102362"/>
                  </a:lnTo>
                  <a:lnTo>
                    <a:pt x="1259039" y="96393"/>
                  </a:lnTo>
                  <a:lnTo>
                    <a:pt x="1259205" y="96266"/>
                  </a:lnTo>
                  <a:lnTo>
                    <a:pt x="1262938" y="89027"/>
                  </a:lnTo>
                  <a:lnTo>
                    <a:pt x="1263015" y="80264"/>
                  </a:lnTo>
                  <a:lnTo>
                    <a:pt x="1262100" y="73190"/>
                  </a:lnTo>
                  <a:lnTo>
                    <a:pt x="1240663" y="52349"/>
                  </a:lnTo>
                  <a:lnTo>
                    <a:pt x="1240663" y="75311"/>
                  </a:lnTo>
                  <a:lnTo>
                    <a:pt x="1240663" y="85344"/>
                  </a:lnTo>
                  <a:lnTo>
                    <a:pt x="1237869" y="89281"/>
                  </a:lnTo>
                  <a:lnTo>
                    <a:pt x="1232281" y="92075"/>
                  </a:lnTo>
                  <a:lnTo>
                    <a:pt x="1226820" y="94996"/>
                  </a:lnTo>
                  <a:lnTo>
                    <a:pt x="1218438" y="96393"/>
                  </a:lnTo>
                  <a:lnTo>
                    <a:pt x="1207262" y="96393"/>
                  </a:lnTo>
                  <a:lnTo>
                    <a:pt x="1192517" y="95402"/>
                  </a:lnTo>
                  <a:lnTo>
                    <a:pt x="1182001" y="92379"/>
                  </a:lnTo>
                  <a:lnTo>
                    <a:pt x="1175702" y="87350"/>
                  </a:lnTo>
                  <a:lnTo>
                    <a:pt x="1173607" y="80264"/>
                  </a:lnTo>
                  <a:lnTo>
                    <a:pt x="1175702" y="73342"/>
                  </a:lnTo>
                  <a:lnTo>
                    <a:pt x="1182001" y="68376"/>
                  </a:lnTo>
                  <a:lnTo>
                    <a:pt x="1192517" y="65392"/>
                  </a:lnTo>
                  <a:lnTo>
                    <a:pt x="1207262" y="64389"/>
                  </a:lnTo>
                  <a:lnTo>
                    <a:pt x="1218184" y="64389"/>
                  </a:lnTo>
                  <a:lnTo>
                    <a:pt x="1226439" y="65786"/>
                  </a:lnTo>
                  <a:lnTo>
                    <a:pt x="1232154" y="68580"/>
                  </a:lnTo>
                  <a:lnTo>
                    <a:pt x="1237742" y="71374"/>
                  </a:lnTo>
                  <a:lnTo>
                    <a:pt x="1240663" y="75311"/>
                  </a:lnTo>
                  <a:lnTo>
                    <a:pt x="1240663" y="52349"/>
                  </a:lnTo>
                  <a:lnTo>
                    <a:pt x="1240205" y="52120"/>
                  </a:lnTo>
                  <a:lnTo>
                    <a:pt x="1230668" y="49212"/>
                  </a:lnTo>
                  <a:lnTo>
                    <a:pt x="1219682" y="47459"/>
                  </a:lnTo>
                  <a:lnTo>
                    <a:pt x="1207262" y="46863"/>
                  </a:lnTo>
                  <a:lnTo>
                    <a:pt x="1194828" y="47459"/>
                  </a:lnTo>
                  <a:lnTo>
                    <a:pt x="1154963" y="66827"/>
                  </a:lnTo>
                  <a:lnTo>
                    <a:pt x="1151255" y="80264"/>
                  </a:lnTo>
                  <a:lnTo>
                    <a:pt x="1151255" y="89027"/>
                  </a:lnTo>
                  <a:lnTo>
                    <a:pt x="1186167" y="111836"/>
                  </a:lnTo>
                  <a:lnTo>
                    <a:pt x="1196340" y="113284"/>
                  </a:lnTo>
                  <a:lnTo>
                    <a:pt x="1196340" y="131445"/>
                  </a:lnTo>
                  <a:lnTo>
                    <a:pt x="1129284" y="131445"/>
                  </a:lnTo>
                  <a:lnTo>
                    <a:pt x="1129284" y="149479"/>
                  </a:lnTo>
                  <a:lnTo>
                    <a:pt x="1285240" y="149479"/>
                  </a:lnTo>
                  <a:lnTo>
                    <a:pt x="1285240" y="131445"/>
                  </a:lnTo>
                  <a:close/>
                </a:path>
                <a:path w="4253865" h="170814">
                  <a:moveTo>
                    <a:pt x="1443863" y="52705"/>
                  </a:moveTo>
                  <a:lnTo>
                    <a:pt x="1352931" y="52705"/>
                  </a:lnTo>
                  <a:lnTo>
                    <a:pt x="1352931" y="43053"/>
                  </a:lnTo>
                  <a:lnTo>
                    <a:pt x="1440180" y="43053"/>
                  </a:lnTo>
                  <a:lnTo>
                    <a:pt x="1440180" y="3429"/>
                  </a:lnTo>
                  <a:lnTo>
                    <a:pt x="1331214" y="3429"/>
                  </a:lnTo>
                  <a:lnTo>
                    <a:pt x="1331214" y="19177"/>
                  </a:lnTo>
                  <a:lnTo>
                    <a:pt x="1418463" y="19177"/>
                  </a:lnTo>
                  <a:lnTo>
                    <a:pt x="1418463" y="28575"/>
                  </a:lnTo>
                  <a:lnTo>
                    <a:pt x="1331214" y="28575"/>
                  </a:lnTo>
                  <a:lnTo>
                    <a:pt x="1331214" y="68326"/>
                  </a:lnTo>
                  <a:lnTo>
                    <a:pt x="1443863" y="68326"/>
                  </a:lnTo>
                  <a:lnTo>
                    <a:pt x="1443863" y="52705"/>
                  </a:lnTo>
                  <a:close/>
                </a:path>
                <a:path w="4253865" h="170814">
                  <a:moveTo>
                    <a:pt x="1444244" y="152908"/>
                  </a:moveTo>
                  <a:lnTo>
                    <a:pt x="1352169" y="152908"/>
                  </a:lnTo>
                  <a:lnTo>
                    <a:pt x="1352169" y="142621"/>
                  </a:lnTo>
                  <a:lnTo>
                    <a:pt x="1440815" y="142621"/>
                  </a:lnTo>
                  <a:lnTo>
                    <a:pt x="1440815" y="102870"/>
                  </a:lnTo>
                  <a:lnTo>
                    <a:pt x="1330452" y="102870"/>
                  </a:lnTo>
                  <a:lnTo>
                    <a:pt x="1330452" y="118618"/>
                  </a:lnTo>
                  <a:lnTo>
                    <a:pt x="1418971" y="118618"/>
                  </a:lnTo>
                  <a:lnTo>
                    <a:pt x="1418971" y="128397"/>
                  </a:lnTo>
                  <a:lnTo>
                    <a:pt x="1330452" y="128397"/>
                  </a:lnTo>
                  <a:lnTo>
                    <a:pt x="1330452" y="168529"/>
                  </a:lnTo>
                  <a:lnTo>
                    <a:pt x="1444244" y="168529"/>
                  </a:lnTo>
                  <a:lnTo>
                    <a:pt x="1444244" y="152908"/>
                  </a:lnTo>
                  <a:close/>
                </a:path>
                <a:path w="4253865" h="170814">
                  <a:moveTo>
                    <a:pt x="1463548" y="77597"/>
                  </a:moveTo>
                  <a:lnTo>
                    <a:pt x="1307592" y="77597"/>
                  </a:lnTo>
                  <a:lnTo>
                    <a:pt x="1307592" y="93218"/>
                  </a:lnTo>
                  <a:lnTo>
                    <a:pt x="1463548" y="93218"/>
                  </a:lnTo>
                  <a:lnTo>
                    <a:pt x="1463548" y="77597"/>
                  </a:lnTo>
                  <a:close/>
                </a:path>
                <a:path w="4253865" h="170814">
                  <a:moveTo>
                    <a:pt x="1647317" y="41783"/>
                  </a:moveTo>
                  <a:lnTo>
                    <a:pt x="1646529" y="34264"/>
                  </a:lnTo>
                  <a:lnTo>
                    <a:pt x="1644167" y="27470"/>
                  </a:lnTo>
                  <a:lnTo>
                    <a:pt x="1641513" y="23368"/>
                  </a:lnTo>
                  <a:lnTo>
                    <a:pt x="1640243" y="21399"/>
                  </a:lnTo>
                  <a:lnTo>
                    <a:pt x="1634744" y="16002"/>
                  </a:lnTo>
                  <a:lnTo>
                    <a:pt x="1627924" y="11671"/>
                  </a:lnTo>
                  <a:lnTo>
                    <a:pt x="1626235" y="10998"/>
                  </a:lnTo>
                  <a:lnTo>
                    <a:pt x="1626235" y="47117"/>
                  </a:lnTo>
                  <a:lnTo>
                    <a:pt x="1623949" y="51435"/>
                  </a:lnTo>
                  <a:lnTo>
                    <a:pt x="1619504" y="54864"/>
                  </a:lnTo>
                  <a:lnTo>
                    <a:pt x="1614932" y="58166"/>
                  </a:lnTo>
                  <a:lnTo>
                    <a:pt x="1609344" y="59817"/>
                  </a:lnTo>
                  <a:lnTo>
                    <a:pt x="1595628" y="59817"/>
                  </a:lnTo>
                  <a:lnTo>
                    <a:pt x="1589913" y="58166"/>
                  </a:lnTo>
                  <a:lnTo>
                    <a:pt x="1580642" y="51435"/>
                  </a:lnTo>
                  <a:lnTo>
                    <a:pt x="1578292" y="47117"/>
                  </a:lnTo>
                  <a:lnTo>
                    <a:pt x="1578229" y="36068"/>
                  </a:lnTo>
                  <a:lnTo>
                    <a:pt x="1580388" y="31623"/>
                  </a:lnTo>
                  <a:lnTo>
                    <a:pt x="1584833" y="28321"/>
                  </a:lnTo>
                  <a:lnTo>
                    <a:pt x="1589151" y="25019"/>
                  </a:lnTo>
                  <a:lnTo>
                    <a:pt x="1594993" y="23368"/>
                  </a:lnTo>
                  <a:lnTo>
                    <a:pt x="1609471" y="23368"/>
                  </a:lnTo>
                  <a:lnTo>
                    <a:pt x="1626235" y="47117"/>
                  </a:lnTo>
                  <a:lnTo>
                    <a:pt x="1626235" y="10998"/>
                  </a:lnTo>
                  <a:lnTo>
                    <a:pt x="1620240" y="8572"/>
                  </a:lnTo>
                  <a:lnTo>
                    <a:pt x="1611680" y="6718"/>
                  </a:lnTo>
                  <a:lnTo>
                    <a:pt x="1602232" y="6096"/>
                  </a:lnTo>
                  <a:lnTo>
                    <a:pt x="1592770" y="6718"/>
                  </a:lnTo>
                  <a:lnTo>
                    <a:pt x="1560537" y="27470"/>
                  </a:lnTo>
                  <a:lnTo>
                    <a:pt x="1557401" y="41783"/>
                  </a:lnTo>
                  <a:lnTo>
                    <a:pt x="1558175" y="49314"/>
                  </a:lnTo>
                  <a:lnTo>
                    <a:pt x="1592770" y="76606"/>
                  </a:lnTo>
                  <a:lnTo>
                    <a:pt x="1602232" y="77216"/>
                  </a:lnTo>
                  <a:lnTo>
                    <a:pt x="1611680" y="76606"/>
                  </a:lnTo>
                  <a:lnTo>
                    <a:pt x="1641589" y="59817"/>
                  </a:lnTo>
                  <a:lnTo>
                    <a:pt x="1644167" y="55867"/>
                  </a:lnTo>
                  <a:lnTo>
                    <a:pt x="1646529" y="49174"/>
                  </a:lnTo>
                  <a:lnTo>
                    <a:pt x="1647317" y="41783"/>
                  </a:lnTo>
                  <a:close/>
                </a:path>
                <a:path w="4253865" h="170814">
                  <a:moveTo>
                    <a:pt x="1661287" y="106299"/>
                  </a:moveTo>
                  <a:lnTo>
                    <a:pt x="1659890" y="87757"/>
                  </a:lnTo>
                  <a:lnTo>
                    <a:pt x="1634236" y="88925"/>
                  </a:lnTo>
                  <a:lnTo>
                    <a:pt x="1606486" y="89763"/>
                  </a:lnTo>
                  <a:lnTo>
                    <a:pt x="1576628" y="90258"/>
                  </a:lnTo>
                  <a:lnTo>
                    <a:pt x="1544701" y="90424"/>
                  </a:lnTo>
                  <a:lnTo>
                    <a:pt x="1546860" y="109220"/>
                  </a:lnTo>
                  <a:lnTo>
                    <a:pt x="1566837" y="109029"/>
                  </a:lnTo>
                  <a:lnTo>
                    <a:pt x="1592072" y="108458"/>
                  </a:lnTo>
                  <a:lnTo>
                    <a:pt x="1592072" y="165608"/>
                  </a:lnTo>
                  <a:lnTo>
                    <a:pt x="1613789" y="165608"/>
                  </a:lnTo>
                  <a:lnTo>
                    <a:pt x="1613789" y="108458"/>
                  </a:lnTo>
                  <a:lnTo>
                    <a:pt x="1613789" y="107823"/>
                  </a:lnTo>
                  <a:lnTo>
                    <a:pt x="1661287" y="106299"/>
                  </a:lnTo>
                  <a:close/>
                </a:path>
                <a:path w="4253865" h="170814">
                  <a:moveTo>
                    <a:pt x="1690497" y="2286"/>
                  </a:moveTo>
                  <a:lnTo>
                    <a:pt x="1668780" y="2286"/>
                  </a:lnTo>
                  <a:lnTo>
                    <a:pt x="1668780" y="170307"/>
                  </a:lnTo>
                  <a:lnTo>
                    <a:pt x="1690497" y="170307"/>
                  </a:lnTo>
                  <a:lnTo>
                    <a:pt x="1690497" y="2286"/>
                  </a:lnTo>
                  <a:close/>
                </a:path>
                <a:path w="4253865" h="170814">
                  <a:moveTo>
                    <a:pt x="1804670" y="92329"/>
                  </a:moveTo>
                  <a:lnTo>
                    <a:pt x="1804022" y="83883"/>
                  </a:lnTo>
                  <a:lnTo>
                    <a:pt x="1802066" y="76288"/>
                  </a:lnTo>
                  <a:lnTo>
                    <a:pt x="1799958" y="71882"/>
                  </a:lnTo>
                  <a:lnTo>
                    <a:pt x="1798878" y="69621"/>
                  </a:lnTo>
                  <a:lnTo>
                    <a:pt x="1794383" y="63754"/>
                  </a:lnTo>
                  <a:lnTo>
                    <a:pt x="1788756" y="59067"/>
                  </a:lnTo>
                  <a:lnTo>
                    <a:pt x="1783715" y="56413"/>
                  </a:lnTo>
                  <a:lnTo>
                    <a:pt x="1783715" y="86106"/>
                  </a:lnTo>
                  <a:lnTo>
                    <a:pt x="1783715" y="98679"/>
                  </a:lnTo>
                  <a:lnTo>
                    <a:pt x="1782191" y="103632"/>
                  </a:lnTo>
                  <a:lnTo>
                    <a:pt x="1776222" y="111379"/>
                  </a:lnTo>
                  <a:lnTo>
                    <a:pt x="1772158" y="113284"/>
                  </a:lnTo>
                  <a:lnTo>
                    <a:pt x="1761998" y="113284"/>
                  </a:lnTo>
                  <a:lnTo>
                    <a:pt x="1757807" y="111379"/>
                  </a:lnTo>
                  <a:lnTo>
                    <a:pt x="1754886" y="107442"/>
                  </a:lnTo>
                  <a:lnTo>
                    <a:pt x="1751838" y="103632"/>
                  </a:lnTo>
                  <a:lnTo>
                    <a:pt x="1750441" y="98679"/>
                  </a:lnTo>
                  <a:lnTo>
                    <a:pt x="1750441" y="86106"/>
                  </a:lnTo>
                  <a:lnTo>
                    <a:pt x="1751838" y="81153"/>
                  </a:lnTo>
                  <a:lnTo>
                    <a:pt x="1757680" y="73787"/>
                  </a:lnTo>
                  <a:lnTo>
                    <a:pt x="1761871" y="71882"/>
                  </a:lnTo>
                  <a:lnTo>
                    <a:pt x="1772285" y="71882"/>
                  </a:lnTo>
                  <a:lnTo>
                    <a:pt x="1776349" y="73787"/>
                  </a:lnTo>
                  <a:lnTo>
                    <a:pt x="1779397" y="77470"/>
                  </a:lnTo>
                  <a:lnTo>
                    <a:pt x="1782318" y="81153"/>
                  </a:lnTo>
                  <a:lnTo>
                    <a:pt x="1783715" y="86106"/>
                  </a:lnTo>
                  <a:lnTo>
                    <a:pt x="1783715" y="56413"/>
                  </a:lnTo>
                  <a:lnTo>
                    <a:pt x="1782343" y="55689"/>
                  </a:lnTo>
                  <a:lnTo>
                    <a:pt x="1775129" y="53657"/>
                  </a:lnTo>
                  <a:lnTo>
                    <a:pt x="1767078" y="52959"/>
                  </a:lnTo>
                  <a:lnTo>
                    <a:pt x="1758924" y="53657"/>
                  </a:lnTo>
                  <a:lnTo>
                    <a:pt x="1729765" y="83908"/>
                  </a:lnTo>
                  <a:lnTo>
                    <a:pt x="1729105" y="92329"/>
                  </a:lnTo>
                  <a:lnTo>
                    <a:pt x="1729765" y="100838"/>
                  </a:lnTo>
                  <a:lnTo>
                    <a:pt x="1759077" y="131292"/>
                  </a:lnTo>
                  <a:lnTo>
                    <a:pt x="1767078" y="131953"/>
                  </a:lnTo>
                  <a:lnTo>
                    <a:pt x="1775142" y="131292"/>
                  </a:lnTo>
                  <a:lnTo>
                    <a:pt x="1799780" y="113284"/>
                  </a:lnTo>
                  <a:lnTo>
                    <a:pt x="1802091" y="108445"/>
                  </a:lnTo>
                  <a:lnTo>
                    <a:pt x="1804022" y="100838"/>
                  </a:lnTo>
                  <a:lnTo>
                    <a:pt x="1804670" y="92329"/>
                  </a:lnTo>
                  <a:close/>
                </a:path>
                <a:path w="4253865" h="170814">
                  <a:moveTo>
                    <a:pt x="1808480" y="26924"/>
                  </a:moveTo>
                  <a:lnTo>
                    <a:pt x="1777873" y="26924"/>
                  </a:lnTo>
                  <a:lnTo>
                    <a:pt x="1777873" y="6223"/>
                  </a:lnTo>
                  <a:lnTo>
                    <a:pt x="1756029" y="6223"/>
                  </a:lnTo>
                  <a:lnTo>
                    <a:pt x="1756029" y="26924"/>
                  </a:lnTo>
                  <a:lnTo>
                    <a:pt x="1724533" y="26924"/>
                  </a:lnTo>
                  <a:lnTo>
                    <a:pt x="1724533" y="45212"/>
                  </a:lnTo>
                  <a:lnTo>
                    <a:pt x="1808480" y="45212"/>
                  </a:lnTo>
                  <a:lnTo>
                    <a:pt x="1808480" y="26924"/>
                  </a:lnTo>
                  <a:close/>
                </a:path>
                <a:path w="4253865" h="170814">
                  <a:moveTo>
                    <a:pt x="1871218" y="2286"/>
                  </a:moveTo>
                  <a:lnTo>
                    <a:pt x="1849882" y="2286"/>
                  </a:lnTo>
                  <a:lnTo>
                    <a:pt x="1849882" y="72898"/>
                  </a:lnTo>
                  <a:lnTo>
                    <a:pt x="1837563" y="72898"/>
                  </a:lnTo>
                  <a:lnTo>
                    <a:pt x="1837563" y="5588"/>
                  </a:lnTo>
                  <a:lnTo>
                    <a:pt x="1816862" y="5588"/>
                  </a:lnTo>
                  <a:lnTo>
                    <a:pt x="1816862" y="165112"/>
                  </a:lnTo>
                  <a:lnTo>
                    <a:pt x="1837563" y="165112"/>
                  </a:lnTo>
                  <a:lnTo>
                    <a:pt x="1837563" y="91313"/>
                  </a:lnTo>
                  <a:lnTo>
                    <a:pt x="1849882" y="91313"/>
                  </a:lnTo>
                  <a:lnTo>
                    <a:pt x="1849882" y="170307"/>
                  </a:lnTo>
                  <a:lnTo>
                    <a:pt x="1871218" y="170307"/>
                  </a:lnTo>
                  <a:lnTo>
                    <a:pt x="1871218" y="91313"/>
                  </a:lnTo>
                  <a:lnTo>
                    <a:pt x="1871218" y="72898"/>
                  </a:lnTo>
                  <a:lnTo>
                    <a:pt x="1871218" y="2286"/>
                  </a:lnTo>
                  <a:close/>
                </a:path>
                <a:path w="4253865" h="170814">
                  <a:moveTo>
                    <a:pt x="2067560" y="80645"/>
                  </a:moveTo>
                  <a:lnTo>
                    <a:pt x="2058835" y="77317"/>
                  </a:lnTo>
                  <a:lnTo>
                    <a:pt x="2050999" y="73202"/>
                  </a:lnTo>
                  <a:lnTo>
                    <a:pt x="2044026" y="68313"/>
                  </a:lnTo>
                  <a:lnTo>
                    <a:pt x="2042160" y="66548"/>
                  </a:lnTo>
                  <a:lnTo>
                    <a:pt x="2037969" y="62611"/>
                  </a:lnTo>
                  <a:lnTo>
                    <a:pt x="2026539" y="27686"/>
                  </a:lnTo>
                  <a:lnTo>
                    <a:pt x="2060321" y="27686"/>
                  </a:lnTo>
                  <a:lnTo>
                    <a:pt x="2060321" y="9525"/>
                  </a:lnTo>
                  <a:lnTo>
                    <a:pt x="1970024" y="9525"/>
                  </a:lnTo>
                  <a:lnTo>
                    <a:pt x="1970024" y="27686"/>
                  </a:lnTo>
                  <a:lnTo>
                    <a:pt x="2004695" y="27686"/>
                  </a:lnTo>
                  <a:lnTo>
                    <a:pt x="2004695" y="36195"/>
                  </a:lnTo>
                  <a:lnTo>
                    <a:pt x="1986064" y="73063"/>
                  </a:lnTo>
                  <a:lnTo>
                    <a:pt x="1962785" y="87503"/>
                  </a:lnTo>
                  <a:lnTo>
                    <a:pt x="1978279" y="102870"/>
                  </a:lnTo>
                  <a:lnTo>
                    <a:pt x="2010041" y="76111"/>
                  </a:lnTo>
                  <a:lnTo>
                    <a:pt x="2016252" y="66548"/>
                  </a:lnTo>
                  <a:lnTo>
                    <a:pt x="2023364" y="75336"/>
                  </a:lnTo>
                  <a:lnTo>
                    <a:pt x="2031961" y="83400"/>
                  </a:lnTo>
                  <a:lnTo>
                    <a:pt x="2042033" y="90716"/>
                  </a:lnTo>
                  <a:lnTo>
                    <a:pt x="2053590" y="97282"/>
                  </a:lnTo>
                  <a:lnTo>
                    <a:pt x="2067560" y="80645"/>
                  </a:lnTo>
                  <a:close/>
                </a:path>
                <a:path w="4253865" h="170814">
                  <a:moveTo>
                    <a:pt x="2108200" y="106934"/>
                  </a:moveTo>
                  <a:lnTo>
                    <a:pt x="1996313" y="106934"/>
                  </a:lnTo>
                  <a:lnTo>
                    <a:pt x="1996313" y="125349"/>
                  </a:lnTo>
                  <a:lnTo>
                    <a:pt x="2086483" y="125349"/>
                  </a:lnTo>
                  <a:lnTo>
                    <a:pt x="2086483" y="170307"/>
                  </a:lnTo>
                  <a:lnTo>
                    <a:pt x="2108200" y="170307"/>
                  </a:lnTo>
                  <a:lnTo>
                    <a:pt x="2108200" y="106934"/>
                  </a:lnTo>
                  <a:close/>
                </a:path>
                <a:path w="4253865" h="170814">
                  <a:moveTo>
                    <a:pt x="2108200" y="2286"/>
                  </a:moveTo>
                  <a:lnTo>
                    <a:pt x="2086864" y="2286"/>
                  </a:lnTo>
                  <a:lnTo>
                    <a:pt x="2086864" y="41148"/>
                  </a:lnTo>
                  <a:lnTo>
                    <a:pt x="2054733" y="41148"/>
                  </a:lnTo>
                  <a:lnTo>
                    <a:pt x="2054733" y="58801"/>
                  </a:lnTo>
                  <a:lnTo>
                    <a:pt x="2086864" y="58801"/>
                  </a:lnTo>
                  <a:lnTo>
                    <a:pt x="2086864" y="99822"/>
                  </a:lnTo>
                  <a:lnTo>
                    <a:pt x="2108200" y="99822"/>
                  </a:lnTo>
                  <a:lnTo>
                    <a:pt x="2108200" y="2286"/>
                  </a:lnTo>
                  <a:close/>
                </a:path>
                <a:path w="4253865" h="170814">
                  <a:moveTo>
                    <a:pt x="2245233" y="68326"/>
                  </a:moveTo>
                  <a:lnTo>
                    <a:pt x="2211273" y="47066"/>
                  </a:lnTo>
                  <a:lnTo>
                    <a:pt x="2204847" y="24384"/>
                  </a:lnTo>
                  <a:lnTo>
                    <a:pt x="2238629" y="24384"/>
                  </a:lnTo>
                  <a:lnTo>
                    <a:pt x="2238629" y="6223"/>
                  </a:lnTo>
                  <a:lnTo>
                    <a:pt x="2148332" y="6223"/>
                  </a:lnTo>
                  <a:lnTo>
                    <a:pt x="2148332" y="24384"/>
                  </a:lnTo>
                  <a:lnTo>
                    <a:pt x="2183003" y="24384"/>
                  </a:lnTo>
                  <a:lnTo>
                    <a:pt x="2183003" y="28575"/>
                  </a:lnTo>
                  <a:lnTo>
                    <a:pt x="2164880" y="62572"/>
                  </a:lnTo>
                  <a:lnTo>
                    <a:pt x="2141220" y="75438"/>
                  </a:lnTo>
                  <a:lnTo>
                    <a:pt x="2156333" y="89916"/>
                  </a:lnTo>
                  <a:lnTo>
                    <a:pt x="2191512" y="62230"/>
                  </a:lnTo>
                  <a:lnTo>
                    <a:pt x="2194560" y="56515"/>
                  </a:lnTo>
                  <a:lnTo>
                    <a:pt x="2198370" y="61468"/>
                  </a:lnTo>
                  <a:lnTo>
                    <a:pt x="2231898" y="83820"/>
                  </a:lnTo>
                  <a:lnTo>
                    <a:pt x="2245233" y="68326"/>
                  </a:lnTo>
                  <a:close/>
                </a:path>
                <a:path w="4253865" h="170814">
                  <a:moveTo>
                    <a:pt x="2286508" y="2286"/>
                  </a:moveTo>
                  <a:lnTo>
                    <a:pt x="2265172" y="2286"/>
                  </a:lnTo>
                  <a:lnTo>
                    <a:pt x="2265172" y="34671"/>
                  </a:lnTo>
                  <a:lnTo>
                    <a:pt x="2233168" y="34671"/>
                  </a:lnTo>
                  <a:lnTo>
                    <a:pt x="2233168" y="52070"/>
                  </a:lnTo>
                  <a:lnTo>
                    <a:pt x="2265172" y="52070"/>
                  </a:lnTo>
                  <a:lnTo>
                    <a:pt x="2265172" y="86741"/>
                  </a:lnTo>
                  <a:lnTo>
                    <a:pt x="2286508" y="86741"/>
                  </a:lnTo>
                  <a:lnTo>
                    <a:pt x="2286508" y="2286"/>
                  </a:lnTo>
                  <a:close/>
                </a:path>
                <a:path w="4253865" h="170814">
                  <a:moveTo>
                    <a:pt x="2290826" y="149364"/>
                  </a:moveTo>
                  <a:lnTo>
                    <a:pt x="2199513" y="149364"/>
                  </a:lnTo>
                  <a:lnTo>
                    <a:pt x="2199513" y="138557"/>
                  </a:lnTo>
                  <a:lnTo>
                    <a:pt x="2286508" y="138557"/>
                  </a:lnTo>
                  <a:lnTo>
                    <a:pt x="2286508" y="93218"/>
                  </a:lnTo>
                  <a:lnTo>
                    <a:pt x="2177923" y="93218"/>
                  </a:lnTo>
                  <a:lnTo>
                    <a:pt x="2177923" y="111633"/>
                  </a:lnTo>
                  <a:lnTo>
                    <a:pt x="2265172" y="111633"/>
                  </a:lnTo>
                  <a:lnTo>
                    <a:pt x="2265172" y="121793"/>
                  </a:lnTo>
                  <a:lnTo>
                    <a:pt x="2177923" y="121793"/>
                  </a:lnTo>
                  <a:lnTo>
                    <a:pt x="2177923" y="167652"/>
                  </a:lnTo>
                  <a:lnTo>
                    <a:pt x="2290826" y="167652"/>
                  </a:lnTo>
                  <a:lnTo>
                    <a:pt x="2290826" y="149364"/>
                  </a:lnTo>
                  <a:close/>
                </a:path>
                <a:path w="4253865" h="170814">
                  <a:moveTo>
                    <a:pt x="2417699" y="75819"/>
                  </a:moveTo>
                  <a:lnTo>
                    <a:pt x="2395982" y="47752"/>
                  </a:lnTo>
                  <a:lnTo>
                    <a:pt x="2395982" y="71501"/>
                  </a:lnTo>
                  <a:lnTo>
                    <a:pt x="2395982" y="80137"/>
                  </a:lnTo>
                  <a:lnTo>
                    <a:pt x="2394204" y="83566"/>
                  </a:lnTo>
                  <a:lnTo>
                    <a:pt x="2386838" y="88646"/>
                  </a:lnTo>
                  <a:lnTo>
                    <a:pt x="2381377" y="89916"/>
                  </a:lnTo>
                  <a:lnTo>
                    <a:pt x="2367153" y="89916"/>
                  </a:lnTo>
                  <a:lnTo>
                    <a:pt x="2361819" y="88646"/>
                  </a:lnTo>
                  <a:lnTo>
                    <a:pt x="2358263" y="86106"/>
                  </a:lnTo>
                  <a:lnTo>
                    <a:pt x="2354580" y="83566"/>
                  </a:lnTo>
                  <a:lnTo>
                    <a:pt x="2352675" y="80137"/>
                  </a:lnTo>
                  <a:lnTo>
                    <a:pt x="2352738" y="71501"/>
                  </a:lnTo>
                  <a:lnTo>
                    <a:pt x="2354580" y="68199"/>
                  </a:lnTo>
                  <a:lnTo>
                    <a:pt x="2358390" y="65786"/>
                  </a:lnTo>
                  <a:lnTo>
                    <a:pt x="2362073" y="63246"/>
                  </a:lnTo>
                  <a:lnTo>
                    <a:pt x="2367407" y="62103"/>
                  </a:lnTo>
                  <a:lnTo>
                    <a:pt x="2381250" y="62103"/>
                  </a:lnTo>
                  <a:lnTo>
                    <a:pt x="2386596" y="63271"/>
                  </a:lnTo>
                  <a:lnTo>
                    <a:pt x="2390394" y="65659"/>
                  </a:lnTo>
                  <a:lnTo>
                    <a:pt x="2394077" y="68199"/>
                  </a:lnTo>
                  <a:lnTo>
                    <a:pt x="2395982" y="71501"/>
                  </a:lnTo>
                  <a:lnTo>
                    <a:pt x="2395982" y="47752"/>
                  </a:lnTo>
                  <a:lnTo>
                    <a:pt x="2392070" y="46278"/>
                  </a:lnTo>
                  <a:lnTo>
                    <a:pt x="2383663" y="44627"/>
                  </a:lnTo>
                  <a:lnTo>
                    <a:pt x="2374265" y="44069"/>
                  </a:lnTo>
                  <a:lnTo>
                    <a:pt x="2364778" y="44627"/>
                  </a:lnTo>
                  <a:lnTo>
                    <a:pt x="2331555" y="69253"/>
                  </a:lnTo>
                  <a:lnTo>
                    <a:pt x="2330831" y="75819"/>
                  </a:lnTo>
                  <a:lnTo>
                    <a:pt x="2331567" y="82473"/>
                  </a:lnTo>
                  <a:lnTo>
                    <a:pt x="2364765" y="107137"/>
                  </a:lnTo>
                  <a:lnTo>
                    <a:pt x="2374011" y="107696"/>
                  </a:lnTo>
                  <a:lnTo>
                    <a:pt x="2383485" y="107137"/>
                  </a:lnTo>
                  <a:lnTo>
                    <a:pt x="2413762" y="89916"/>
                  </a:lnTo>
                  <a:lnTo>
                    <a:pt x="2414740" y="88493"/>
                  </a:lnTo>
                  <a:lnTo>
                    <a:pt x="2416949" y="82473"/>
                  </a:lnTo>
                  <a:lnTo>
                    <a:pt x="2417699" y="75819"/>
                  </a:lnTo>
                  <a:close/>
                </a:path>
                <a:path w="4253865" h="170814">
                  <a:moveTo>
                    <a:pt x="2425192" y="18923"/>
                  </a:moveTo>
                  <a:lnTo>
                    <a:pt x="2384806" y="18923"/>
                  </a:lnTo>
                  <a:lnTo>
                    <a:pt x="2384806" y="0"/>
                  </a:lnTo>
                  <a:lnTo>
                    <a:pt x="2362835" y="0"/>
                  </a:lnTo>
                  <a:lnTo>
                    <a:pt x="2362835" y="18923"/>
                  </a:lnTo>
                  <a:lnTo>
                    <a:pt x="2322322" y="18923"/>
                  </a:lnTo>
                  <a:lnTo>
                    <a:pt x="2322322" y="36322"/>
                  </a:lnTo>
                  <a:lnTo>
                    <a:pt x="2425192" y="36322"/>
                  </a:lnTo>
                  <a:lnTo>
                    <a:pt x="2425192" y="18923"/>
                  </a:lnTo>
                  <a:close/>
                </a:path>
                <a:path w="4253865" h="170814">
                  <a:moveTo>
                    <a:pt x="2460879" y="146558"/>
                  </a:moveTo>
                  <a:lnTo>
                    <a:pt x="2370328" y="146558"/>
                  </a:lnTo>
                  <a:lnTo>
                    <a:pt x="2370328" y="115316"/>
                  </a:lnTo>
                  <a:lnTo>
                    <a:pt x="2348357" y="115316"/>
                  </a:lnTo>
                  <a:lnTo>
                    <a:pt x="2348357" y="164973"/>
                  </a:lnTo>
                  <a:lnTo>
                    <a:pt x="2460879" y="164973"/>
                  </a:lnTo>
                  <a:lnTo>
                    <a:pt x="2460879" y="146558"/>
                  </a:lnTo>
                  <a:close/>
                </a:path>
                <a:path w="4253865" h="170814">
                  <a:moveTo>
                    <a:pt x="2481961" y="57658"/>
                  </a:moveTo>
                  <a:lnTo>
                    <a:pt x="2456180" y="57658"/>
                  </a:lnTo>
                  <a:lnTo>
                    <a:pt x="2456180" y="2286"/>
                  </a:lnTo>
                  <a:lnTo>
                    <a:pt x="2434590" y="2286"/>
                  </a:lnTo>
                  <a:lnTo>
                    <a:pt x="2434590" y="124333"/>
                  </a:lnTo>
                  <a:lnTo>
                    <a:pt x="2456180" y="124333"/>
                  </a:lnTo>
                  <a:lnTo>
                    <a:pt x="2456180" y="75946"/>
                  </a:lnTo>
                  <a:lnTo>
                    <a:pt x="2481961" y="75946"/>
                  </a:lnTo>
                  <a:lnTo>
                    <a:pt x="2481961" y="57658"/>
                  </a:lnTo>
                  <a:close/>
                </a:path>
                <a:path w="4253865" h="170814">
                  <a:moveTo>
                    <a:pt x="2714752" y="128905"/>
                  </a:moveTo>
                  <a:lnTo>
                    <a:pt x="2647683" y="128905"/>
                  </a:lnTo>
                  <a:lnTo>
                    <a:pt x="2647683" y="98425"/>
                  </a:lnTo>
                  <a:lnTo>
                    <a:pt x="2691003" y="98425"/>
                  </a:lnTo>
                  <a:lnTo>
                    <a:pt x="2691003" y="80264"/>
                  </a:lnTo>
                  <a:lnTo>
                    <a:pt x="2691003" y="58674"/>
                  </a:lnTo>
                  <a:lnTo>
                    <a:pt x="2691003" y="40259"/>
                  </a:lnTo>
                  <a:lnTo>
                    <a:pt x="2691003" y="14986"/>
                  </a:lnTo>
                  <a:lnTo>
                    <a:pt x="2669286" y="14986"/>
                  </a:lnTo>
                  <a:lnTo>
                    <a:pt x="2669286" y="40259"/>
                  </a:lnTo>
                  <a:lnTo>
                    <a:pt x="2669286" y="58674"/>
                  </a:lnTo>
                  <a:lnTo>
                    <a:pt x="2669286" y="80264"/>
                  </a:lnTo>
                  <a:lnTo>
                    <a:pt x="2604262" y="80264"/>
                  </a:lnTo>
                  <a:lnTo>
                    <a:pt x="2604262" y="58674"/>
                  </a:lnTo>
                  <a:lnTo>
                    <a:pt x="2669286" y="58674"/>
                  </a:lnTo>
                  <a:lnTo>
                    <a:pt x="2669286" y="40259"/>
                  </a:lnTo>
                  <a:lnTo>
                    <a:pt x="2604262" y="40259"/>
                  </a:lnTo>
                  <a:lnTo>
                    <a:pt x="2604262" y="14986"/>
                  </a:lnTo>
                  <a:lnTo>
                    <a:pt x="2582418" y="14986"/>
                  </a:lnTo>
                  <a:lnTo>
                    <a:pt x="2582418" y="98425"/>
                  </a:lnTo>
                  <a:lnTo>
                    <a:pt x="2625725" y="98425"/>
                  </a:lnTo>
                  <a:lnTo>
                    <a:pt x="2625725" y="128905"/>
                  </a:lnTo>
                  <a:lnTo>
                    <a:pt x="2558923" y="128905"/>
                  </a:lnTo>
                  <a:lnTo>
                    <a:pt x="2558923" y="147066"/>
                  </a:lnTo>
                  <a:lnTo>
                    <a:pt x="2714752" y="147066"/>
                  </a:lnTo>
                  <a:lnTo>
                    <a:pt x="2714752" y="128905"/>
                  </a:lnTo>
                  <a:close/>
                </a:path>
                <a:path w="4253865" h="170814">
                  <a:moveTo>
                    <a:pt x="2830957" y="52832"/>
                  </a:moveTo>
                  <a:lnTo>
                    <a:pt x="2830144" y="43484"/>
                  </a:lnTo>
                  <a:lnTo>
                    <a:pt x="2827693" y="35052"/>
                  </a:lnTo>
                  <a:lnTo>
                    <a:pt x="2823616" y="27584"/>
                  </a:lnTo>
                  <a:lnTo>
                    <a:pt x="2822918" y="26797"/>
                  </a:lnTo>
                  <a:lnTo>
                    <a:pt x="2817876" y="21082"/>
                  </a:lnTo>
                  <a:lnTo>
                    <a:pt x="2810916" y="15760"/>
                  </a:lnTo>
                  <a:lnTo>
                    <a:pt x="2809621" y="15125"/>
                  </a:lnTo>
                  <a:lnTo>
                    <a:pt x="2809621" y="60833"/>
                  </a:lnTo>
                  <a:lnTo>
                    <a:pt x="2807335" y="67056"/>
                  </a:lnTo>
                  <a:lnTo>
                    <a:pt x="2798445" y="76454"/>
                  </a:lnTo>
                  <a:lnTo>
                    <a:pt x="2792603" y="78867"/>
                  </a:lnTo>
                  <a:lnTo>
                    <a:pt x="2777998" y="78867"/>
                  </a:lnTo>
                  <a:lnTo>
                    <a:pt x="2772283" y="76581"/>
                  </a:lnTo>
                  <a:lnTo>
                    <a:pt x="2767838" y="71882"/>
                  </a:lnTo>
                  <a:lnTo>
                    <a:pt x="2763507" y="67183"/>
                  </a:lnTo>
                  <a:lnTo>
                    <a:pt x="2761234" y="60833"/>
                  </a:lnTo>
                  <a:lnTo>
                    <a:pt x="2761234" y="44704"/>
                  </a:lnTo>
                  <a:lnTo>
                    <a:pt x="2763507" y="38354"/>
                  </a:lnTo>
                  <a:lnTo>
                    <a:pt x="2772283" y="29083"/>
                  </a:lnTo>
                  <a:lnTo>
                    <a:pt x="2777998" y="26797"/>
                  </a:lnTo>
                  <a:lnTo>
                    <a:pt x="2792730" y="26797"/>
                  </a:lnTo>
                  <a:lnTo>
                    <a:pt x="2798699" y="29083"/>
                  </a:lnTo>
                  <a:lnTo>
                    <a:pt x="2803017" y="33909"/>
                  </a:lnTo>
                  <a:lnTo>
                    <a:pt x="2807462" y="38608"/>
                  </a:lnTo>
                  <a:lnTo>
                    <a:pt x="2809570" y="44704"/>
                  </a:lnTo>
                  <a:lnTo>
                    <a:pt x="2809621" y="60833"/>
                  </a:lnTo>
                  <a:lnTo>
                    <a:pt x="2809621" y="15125"/>
                  </a:lnTo>
                  <a:lnTo>
                    <a:pt x="2803182" y="11938"/>
                  </a:lnTo>
                  <a:lnTo>
                    <a:pt x="2794673" y="9652"/>
                  </a:lnTo>
                  <a:lnTo>
                    <a:pt x="2785364" y="8890"/>
                  </a:lnTo>
                  <a:lnTo>
                    <a:pt x="2775966" y="9652"/>
                  </a:lnTo>
                  <a:lnTo>
                    <a:pt x="2742933" y="35153"/>
                  </a:lnTo>
                  <a:lnTo>
                    <a:pt x="2739631" y="52832"/>
                  </a:lnTo>
                  <a:lnTo>
                    <a:pt x="2740469" y="62026"/>
                  </a:lnTo>
                  <a:lnTo>
                    <a:pt x="2767546" y="93611"/>
                  </a:lnTo>
                  <a:lnTo>
                    <a:pt x="2785364" y="96647"/>
                  </a:lnTo>
                  <a:lnTo>
                    <a:pt x="2794673" y="95885"/>
                  </a:lnTo>
                  <a:lnTo>
                    <a:pt x="2827566" y="70612"/>
                  </a:lnTo>
                  <a:lnTo>
                    <a:pt x="2830118" y="62103"/>
                  </a:lnTo>
                  <a:lnTo>
                    <a:pt x="2830957" y="52832"/>
                  </a:lnTo>
                  <a:close/>
                </a:path>
                <a:path w="4253865" h="170814">
                  <a:moveTo>
                    <a:pt x="2876931" y="146062"/>
                  </a:moveTo>
                  <a:lnTo>
                    <a:pt x="2789174" y="146062"/>
                  </a:lnTo>
                  <a:lnTo>
                    <a:pt x="2789174" y="107200"/>
                  </a:lnTo>
                  <a:lnTo>
                    <a:pt x="2767330" y="107200"/>
                  </a:lnTo>
                  <a:lnTo>
                    <a:pt x="2767330" y="164477"/>
                  </a:lnTo>
                  <a:lnTo>
                    <a:pt x="2876931" y="164477"/>
                  </a:lnTo>
                  <a:lnTo>
                    <a:pt x="2876931" y="146062"/>
                  </a:lnTo>
                  <a:close/>
                </a:path>
                <a:path w="4253865" h="170814">
                  <a:moveTo>
                    <a:pt x="2898013" y="52197"/>
                  </a:moveTo>
                  <a:lnTo>
                    <a:pt x="2872232" y="52197"/>
                  </a:lnTo>
                  <a:lnTo>
                    <a:pt x="2872232" y="2286"/>
                  </a:lnTo>
                  <a:lnTo>
                    <a:pt x="2850642" y="2286"/>
                  </a:lnTo>
                  <a:lnTo>
                    <a:pt x="2850642" y="123317"/>
                  </a:lnTo>
                  <a:lnTo>
                    <a:pt x="2872232" y="123317"/>
                  </a:lnTo>
                  <a:lnTo>
                    <a:pt x="2872232" y="70612"/>
                  </a:lnTo>
                  <a:lnTo>
                    <a:pt x="2898013" y="70612"/>
                  </a:lnTo>
                  <a:lnTo>
                    <a:pt x="2898013" y="52197"/>
                  </a:lnTo>
                  <a:close/>
                </a:path>
                <a:path w="4253865" h="170814">
                  <a:moveTo>
                    <a:pt x="3054223" y="120789"/>
                  </a:moveTo>
                  <a:lnTo>
                    <a:pt x="3052788" y="105283"/>
                  </a:lnTo>
                  <a:lnTo>
                    <a:pt x="3052572" y="102870"/>
                  </a:lnTo>
                  <a:lnTo>
                    <a:pt x="3043351" y="103898"/>
                  </a:lnTo>
                  <a:lnTo>
                    <a:pt x="3033839" y="104648"/>
                  </a:lnTo>
                  <a:lnTo>
                    <a:pt x="3024022" y="105130"/>
                  </a:lnTo>
                  <a:lnTo>
                    <a:pt x="3013964" y="105283"/>
                  </a:lnTo>
                  <a:lnTo>
                    <a:pt x="3004312" y="105283"/>
                  </a:lnTo>
                  <a:lnTo>
                    <a:pt x="3004312" y="34925"/>
                  </a:lnTo>
                  <a:lnTo>
                    <a:pt x="3049016" y="34925"/>
                  </a:lnTo>
                  <a:lnTo>
                    <a:pt x="3049016" y="16637"/>
                  </a:lnTo>
                  <a:lnTo>
                    <a:pt x="2982849" y="16637"/>
                  </a:lnTo>
                  <a:lnTo>
                    <a:pt x="2982849" y="123571"/>
                  </a:lnTo>
                  <a:lnTo>
                    <a:pt x="3004515" y="123405"/>
                  </a:lnTo>
                  <a:lnTo>
                    <a:pt x="3023628" y="122897"/>
                  </a:lnTo>
                  <a:lnTo>
                    <a:pt x="3040189" y="122021"/>
                  </a:lnTo>
                  <a:lnTo>
                    <a:pt x="3054223" y="120789"/>
                  </a:lnTo>
                  <a:close/>
                </a:path>
                <a:path w="4253865" h="170814">
                  <a:moveTo>
                    <a:pt x="3122676" y="2286"/>
                  </a:moveTo>
                  <a:lnTo>
                    <a:pt x="3100959" y="2286"/>
                  </a:lnTo>
                  <a:lnTo>
                    <a:pt x="3100959" y="67945"/>
                  </a:lnTo>
                  <a:lnTo>
                    <a:pt x="3085719" y="67945"/>
                  </a:lnTo>
                  <a:lnTo>
                    <a:pt x="3085719" y="5715"/>
                  </a:lnTo>
                  <a:lnTo>
                    <a:pt x="3064256" y="5715"/>
                  </a:lnTo>
                  <a:lnTo>
                    <a:pt x="3064256" y="165354"/>
                  </a:lnTo>
                  <a:lnTo>
                    <a:pt x="3085719" y="165354"/>
                  </a:lnTo>
                  <a:lnTo>
                    <a:pt x="3085719" y="86360"/>
                  </a:lnTo>
                  <a:lnTo>
                    <a:pt x="3100959" y="86360"/>
                  </a:lnTo>
                  <a:lnTo>
                    <a:pt x="3100959" y="170307"/>
                  </a:lnTo>
                  <a:lnTo>
                    <a:pt x="3122676" y="170307"/>
                  </a:lnTo>
                  <a:lnTo>
                    <a:pt x="3122676" y="86360"/>
                  </a:lnTo>
                  <a:lnTo>
                    <a:pt x="3122676" y="67945"/>
                  </a:lnTo>
                  <a:lnTo>
                    <a:pt x="3122676" y="2286"/>
                  </a:lnTo>
                  <a:close/>
                </a:path>
                <a:path w="4253865" h="170814">
                  <a:moveTo>
                    <a:pt x="3238373" y="82169"/>
                  </a:moveTo>
                  <a:lnTo>
                    <a:pt x="3231845" y="79629"/>
                  </a:lnTo>
                  <a:lnTo>
                    <a:pt x="3225800" y="76161"/>
                  </a:lnTo>
                  <a:lnTo>
                    <a:pt x="3220224" y="71767"/>
                  </a:lnTo>
                  <a:lnTo>
                    <a:pt x="3219488" y="70993"/>
                  </a:lnTo>
                  <a:lnTo>
                    <a:pt x="3215132" y="66421"/>
                  </a:lnTo>
                  <a:lnTo>
                    <a:pt x="3208782" y="58801"/>
                  </a:lnTo>
                  <a:lnTo>
                    <a:pt x="3205607" y="51054"/>
                  </a:lnTo>
                  <a:lnTo>
                    <a:pt x="3205607" y="38354"/>
                  </a:lnTo>
                  <a:lnTo>
                    <a:pt x="3234182" y="38354"/>
                  </a:lnTo>
                  <a:lnTo>
                    <a:pt x="3234182" y="20193"/>
                  </a:lnTo>
                  <a:lnTo>
                    <a:pt x="3205607" y="20193"/>
                  </a:lnTo>
                  <a:lnTo>
                    <a:pt x="3205607" y="2286"/>
                  </a:lnTo>
                  <a:lnTo>
                    <a:pt x="3183763" y="2286"/>
                  </a:lnTo>
                  <a:lnTo>
                    <a:pt x="3183763" y="20193"/>
                  </a:lnTo>
                  <a:lnTo>
                    <a:pt x="3154934" y="20193"/>
                  </a:lnTo>
                  <a:lnTo>
                    <a:pt x="3154934" y="38354"/>
                  </a:lnTo>
                  <a:lnTo>
                    <a:pt x="3183763" y="38354"/>
                  </a:lnTo>
                  <a:lnTo>
                    <a:pt x="3183763" y="42672"/>
                  </a:lnTo>
                  <a:lnTo>
                    <a:pt x="3162846" y="79540"/>
                  </a:lnTo>
                  <a:lnTo>
                    <a:pt x="3148838" y="87884"/>
                  </a:lnTo>
                  <a:lnTo>
                    <a:pt x="3163824" y="102743"/>
                  </a:lnTo>
                  <a:lnTo>
                    <a:pt x="3173971" y="95059"/>
                  </a:lnTo>
                  <a:lnTo>
                    <a:pt x="3182518" y="87210"/>
                  </a:lnTo>
                  <a:lnTo>
                    <a:pt x="3189503" y="79197"/>
                  </a:lnTo>
                  <a:lnTo>
                    <a:pt x="3194939" y="70993"/>
                  </a:lnTo>
                  <a:lnTo>
                    <a:pt x="3201098" y="79095"/>
                  </a:lnTo>
                  <a:lnTo>
                    <a:pt x="3208185" y="86258"/>
                  </a:lnTo>
                  <a:lnTo>
                    <a:pt x="3216198" y="92481"/>
                  </a:lnTo>
                  <a:lnTo>
                    <a:pt x="3225165" y="97790"/>
                  </a:lnTo>
                  <a:lnTo>
                    <a:pt x="3238373" y="82169"/>
                  </a:lnTo>
                  <a:close/>
                </a:path>
                <a:path w="4253865" h="170814">
                  <a:moveTo>
                    <a:pt x="3300349" y="106299"/>
                  </a:moveTo>
                  <a:lnTo>
                    <a:pt x="3188970" y="106299"/>
                  </a:lnTo>
                  <a:lnTo>
                    <a:pt x="3188970" y="124841"/>
                  </a:lnTo>
                  <a:lnTo>
                    <a:pt x="3278632" y="124841"/>
                  </a:lnTo>
                  <a:lnTo>
                    <a:pt x="3278632" y="170307"/>
                  </a:lnTo>
                  <a:lnTo>
                    <a:pt x="3300349" y="170307"/>
                  </a:lnTo>
                  <a:lnTo>
                    <a:pt x="3300349" y="106299"/>
                  </a:lnTo>
                  <a:close/>
                </a:path>
                <a:path w="4253865" h="170814">
                  <a:moveTo>
                    <a:pt x="3300349" y="2286"/>
                  </a:moveTo>
                  <a:lnTo>
                    <a:pt x="3278759" y="2286"/>
                  </a:lnTo>
                  <a:lnTo>
                    <a:pt x="3278759" y="46863"/>
                  </a:lnTo>
                  <a:lnTo>
                    <a:pt x="3265678" y="46863"/>
                  </a:lnTo>
                  <a:lnTo>
                    <a:pt x="3265678" y="5715"/>
                  </a:lnTo>
                  <a:lnTo>
                    <a:pt x="3244215" y="5715"/>
                  </a:lnTo>
                  <a:lnTo>
                    <a:pt x="3244215" y="99187"/>
                  </a:lnTo>
                  <a:lnTo>
                    <a:pt x="3265678" y="99187"/>
                  </a:lnTo>
                  <a:lnTo>
                    <a:pt x="3265678" y="65278"/>
                  </a:lnTo>
                  <a:lnTo>
                    <a:pt x="3278759" y="65278"/>
                  </a:lnTo>
                  <a:lnTo>
                    <a:pt x="3278759" y="99187"/>
                  </a:lnTo>
                  <a:lnTo>
                    <a:pt x="3300349" y="99187"/>
                  </a:lnTo>
                  <a:lnTo>
                    <a:pt x="3300349" y="65278"/>
                  </a:lnTo>
                  <a:lnTo>
                    <a:pt x="3300349" y="46863"/>
                  </a:lnTo>
                  <a:lnTo>
                    <a:pt x="3300349" y="2286"/>
                  </a:lnTo>
                  <a:close/>
                </a:path>
                <a:path w="4253865" h="170814">
                  <a:moveTo>
                    <a:pt x="3543427" y="57277"/>
                  </a:moveTo>
                  <a:lnTo>
                    <a:pt x="3499231" y="41402"/>
                  </a:lnTo>
                  <a:lnTo>
                    <a:pt x="3482594" y="13589"/>
                  </a:lnTo>
                  <a:lnTo>
                    <a:pt x="3482594" y="5842"/>
                  </a:lnTo>
                  <a:lnTo>
                    <a:pt x="3460877" y="5842"/>
                  </a:lnTo>
                  <a:lnTo>
                    <a:pt x="3460877" y="13589"/>
                  </a:lnTo>
                  <a:lnTo>
                    <a:pt x="3459823" y="20904"/>
                  </a:lnTo>
                  <a:lnTo>
                    <a:pt x="3424567" y="51435"/>
                  </a:lnTo>
                  <a:lnTo>
                    <a:pt x="3399790" y="57150"/>
                  </a:lnTo>
                  <a:lnTo>
                    <a:pt x="3412744" y="73660"/>
                  </a:lnTo>
                  <a:lnTo>
                    <a:pt x="3455517" y="55803"/>
                  </a:lnTo>
                  <a:lnTo>
                    <a:pt x="3471799" y="40259"/>
                  </a:lnTo>
                  <a:lnTo>
                    <a:pt x="3475939" y="45364"/>
                  </a:lnTo>
                  <a:lnTo>
                    <a:pt x="3513175" y="68199"/>
                  </a:lnTo>
                  <a:lnTo>
                    <a:pt x="3532124" y="73660"/>
                  </a:lnTo>
                  <a:lnTo>
                    <a:pt x="3543427" y="57277"/>
                  </a:lnTo>
                  <a:close/>
                </a:path>
                <a:path w="4253865" h="170814">
                  <a:moveTo>
                    <a:pt x="3549904" y="89535"/>
                  </a:moveTo>
                  <a:lnTo>
                    <a:pt x="3393948" y="89535"/>
                  </a:lnTo>
                  <a:lnTo>
                    <a:pt x="3393948" y="107823"/>
                  </a:lnTo>
                  <a:lnTo>
                    <a:pt x="3460877" y="107823"/>
                  </a:lnTo>
                  <a:lnTo>
                    <a:pt x="3460877" y="170307"/>
                  </a:lnTo>
                  <a:lnTo>
                    <a:pt x="3482594" y="170307"/>
                  </a:lnTo>
                  <a:lnTo>
                    <a:pt x="3482594" y="107823"/>
                  </a:lnTo>
                  <a:lnTo>
                    <a:pt x="3549904" y="107823"/>
                  </a:lnTo>
                  <a:lnTo>
                    <a:pt x="3549904" y="89535"/>
                  </a:lnTo>
                  <a:close/>
                </a:path>
                <a:path w="4253865" h="170814">
                  <a:moveTo>
                    <a:pt x="3677793" y="88646"/>
                  </a:moveTo>
                  <a:lnTo>
                    <a:pt x="3675748" y="74295"/>
                  </a:lnTo>
                  <a:lnTo>
                    <a:pt x="3675253" y="70739"/>
                  </a:lnTo>
                  <a:lnTo>
                    <a:pt x="3669792" y="72263"/>
                  </a:lnTo>
                  <a:lnTo>
                    <a:pt x="3662680" y="73279"/>
                  </a:lnTo>
                  <a:lnTo>
                    <a:pt x="3645916" y="73977"/>
                  </a:lnTo>
                  <a:lnTo>
                    <a:pt x="3635057" y="74168"/>
                  </a:lnTo>
                  <a:lnTo>
                    <a:pt x="3604768" y="74295"/>
                  </a:lnTo>
                  <a:lnTo>
                    <a:pt x="3604768" y="58166"/>
                  </a:lnTo>
                  <a:lnTo>
                    <a:pt x="3663950" y="58166"/>
                  </a:lnTo>
                  <a:lnTo>
                    <a:pt x="3663950" y="8255"/>
                  </a:lnTo>
                  <a:lnTo>
                    <a:pt x="3583432" y="8255"/>
                  </a:lnTo>
                  <a:lnTo>
                    <a:pt x="3583432" y="26035"/>
                  </a:lnTo>
                  <a:lnTo>
                    <a:pt x="3642360" y="26035"/>
                  </a:lnTo>
                  <a:lnTo>
                    <a:pt x="3642360" y="41021"/>
                  </a:lnTo>
                  <a:lnTo>
                    <a:pt x="3583432" y="41021"/>
                  </a:lnTo>
                  <a:lnTo>
                    <a:pt x="3583432" y="92202"/>
                  </a:lnTo>
                  <a:lnTo>
                    <a:pt x="3623818" y="92329"/>
                  </a:lnTo>
                  <a:lnTo>
                    <a:pt x="3632403" y="92290"/>
                  </a:lnTo>
                  <a:lnTo>
                    <a:pt x="3668395" y="90043"/>
                  </a:lnTo>
                  <a:lnTo>
                    <a:pt x="3677793" y="88646"/>
                  </a:lnTo>
                  <a:close/>
                </a:path>
                <a:path w="4253865" h="170814">
                  <a:moveTo>
                    <a:pt x="3713480" y="2286"/>
                  </a:moveTo>
                  <a:lnTo>
                    <a:pt x="3692144" y="2286"/>
                  </a:lnTo>
                  <a:lnTo>
                    <a:pt x="3692144" y="94234"/>
                  </a:lnTo>
                  <a:lnTo>
                    <a:pt x="3713480" y="94234"/>
                  </a:lnTo>
                  <a:lnTo>
                    <a:pt x="3713480" y="2286"/>
                  </a:lnTo>
                  <a:close/>
                </a:path>
                <a:path w="4253865" h="170814">
                  <a:moveTo>
                    <a:pt x="3713861" y="101473"/>
                  </a:moveTo>
                  <a:lnTo>
                    <a:pt x="3692652" y="101473"/>
                  </a:lnTo>
                  <a:lnTo>
                    <a:pt x="3692652" y="117856"/>
                  </a:lnTo>
                  <a:lnTo>
                    <a:pt x="3692652" y="136017"/>
                  </a:lnTo>
                  <a:lnTo>
                    <a:pt x="3692652" y="148844"/>
                  </a:lnTo>
                  <a:lnTo>
                    <a:pt x="3627120" y="148844"/>
                  </a:lnTo>
                  <a:lnTo>
                    <a:pt x="3627120" y="136017"/>
                  </a:lnTo>
                  <a:lnTo>
                    <a:pt x="3692652" y="136017"/>
                  </a:lnTo>
                  <a:lnTo>
                    <a:pt x="3692652" y="117856"/>
                  </a:lnTo>
                  <a:lnTo>
                    <a:pt x="3627120" y="117856"/>
                  </a:lnTo>
                  <a:lnTo>
                    <a:pt x="3627120" y="101473"/>
                  </a:lnTo>
                  <a:lnTo>
                    <a:pt x="3605657" y="101473"/>
                  </a:lnTo>
                  <a:lnTo>
                    <a:pt x="3605657" y="166763"/>
                  </a:lnTo>
                  <a:lnTo>
                    <a:pt x="3713861" y="166763"/>
                  </a:lnTo>
                  <a:lnTo>
                    <a:pt x="3713861" y="148844"/>
                  </a:lnTo>
                  <a:lnTo>
                    <a:pt x="3713861" y="136017"/>
                  </a:lnTo>
                  <a:lnTo>
                    <a:pt x="3713861" y="117856"/>
                  </a:lnTo>
                  <a:lnTo>
                    <a:pt x="3713861" y="101473"/>
                  </a:lnTo>
                  <a:close/>
                </a:path>
                <a:path w="4253865" h="170814">
                  <a:moveTo>
                    <a:pt x="3842258" y="99822"/>
                  </a:moveTo>
                  <a:lnTo>
                    <a:pt x="3840861" y="96647"/>
                  </a:lnTo>
                  <a:lnTo>
                    <a:pt x="3835527" y="91313"/>
                  </a:lnTo>
                  <a:lnTo>
                    <a:pt x="3832352" y="89916"/>
                  </a:lnTo>
                  <a:lnTo>
                    <a:pt x="3828542" y="89916"/>
                  </a:lnTo>
                  <a:lnTo>
                    <a:pt x="3824605" y="89916"/>
                  </a:lnTo>
                  <a:lnTo>
                    <a:pt x="3821303" y="91313"/>
                  </a:lnTo>
                  <a:lnTo>
                    <a:pt x="3818763" y="93980"/>
                  </a:lnTo>
                  <a:lnTo>
                    <a:pt x="3816096" y="96647"/>
                  </a:lnTo>
                  <a:lnTo>
                    <a:pt x="3814826" y="99822"/>
                  </a:lnTo>
                  <a:lnTo>
                    <a:pt x="3814826" y="107442"/>
                  </a:lnTo>
                  <a:lnTo>
                    <a:pt x="3816096" y="110617"/>
                  </a:lnTo>
                  <a:lnTo>
                    <a:pt x="3821430" y="115963"/>
                  </a:lnTo>
                  <a:lnTo>
                    <a:pt x="3824732" y="117348"/>
                  </a:lnTo>
                  <a:lnTo>
                    <a:pt x="3832225" y="117348"/>
                  </a:lnTo>
                  <a:lnTo>
                    <a:pt x="3835400" y="115963"/>
                  </a:lnTo>
                  <a:lnTo>
                    <a:pt x="3838194" y="113284"/>
                  </a:lnTo>
                  <a:lnTo>
                    <a:pt x="3840861" y="110617"/>
                  </a:lnTo>
                  <a:lnTo>
                    <a:pt x="3842258" y="107442"/>
                  </a:lnTo>
                  <a:lnTo>
                    <a:pt x="3842258" y="99822"/>
                  </a:lnTo>
                  <a:close/>
                </a:path>
                <a:path w="4253865" h="170814">
                  <a:moveTo>
                    <a:pt x="4063492" y="41148"/>
                  </a:moveTo>
                  <a:lnTo>
                    <a:pt x="4062539" y="33718"/>
                  </a:lnTo>
                  <a:lnTo>
                    <a:pt x="4059682" y="27038"/>
                  </a:lnTo>
                  <a:lnTo>
                    <a:pt x="4057345" y="24130"/>
                  </a:lnTo>
                  <a:lnTo>
                    <a:pt x="4054919" y="21094"/>
                  </a:lnTo>
                  <a:lnTo>
                    <a:pt x="4048252" y="15875"/>
                  </a:lnTo>
                  <a:lnTo>
                    <a:pt x="4041267" y="12395"/>
                  </a:lnTo>
                  <a:lnTo>
                    <a:pt x="4041267" y="36068"/>
                  </a:lnTo>
                  <a:lnTo>
                    <a:pt x="4041267" y="46228"/>
                  </a:lnTo>
                  <a:lnTo>
                    <a:pt x="4006850" y="57658"/>
                  </a:lnTo>
                  <a:lnTo>
                    <a:pt x="3999039" y="57378"/>
                  </a:lnTo>
                  <a:lnTo>
                    <a:pt x="3972433" y="46228"/>
                  </a:lnTo>
                  <a:lnTo>
                    <a:pt x="3972433" y="36068"/>
                  </a:lnTo>
                  <a:lnTo>
                    <a:pt x="4006850" y="24130"/>
                  </a:lnTo>
                  <a:lnTo>
                    <a:pt x="4014724" y="24422"/>
                  </a:lnTo>
                  <a:lnTo>
                    <a:pt x="4041267" y="36068"/>
                  </a:lnTo>
                  <a:lnTo>
                    <a:pt x="4041267" y="12395"/>
                  </a:lnTo>
                  <a:lnTo>
                    <a:pt x="4039882" y="11696"/>
                  </a:lnTo>
                  <a:lnTo>
                    <a:pt x="4030218" y="8674"/>
                  </a:lnTo>
                  <a:lnTo>
                    <a:pt x="4019207" y="6845"/>
                  </a:lnTo>
                  <a:lnTo>
                    <a:pt x="4006850" y="6223"/>
                  </a:lnTo>
                  <a:lnTo>
                    <a:pt x="3994480" y="6845"/>
                  </a:lnTo>
                  <a:lnTo>
                    <a:pt x="3958780" y="21094"/>
                  </a:lnTo>
                  <a:lnTo>
                    <a:pt x="3950208" y="41148"/>
                  </a:lnTo>
                  <a:lnTo>
                    <a:pt x="3951135" y="48577"/>
                  </a:lnTo>
                  <a:lnTo>
                    <a:pt x="3983113" y="73139"/>
                  </a:lnTo>
                  <a:lnTo>
                    <a:pt x="4006850" y="75438"/>
                  </a:lnTo>
                  <a:lnTo>
                    <a:pt x="4019372" y="74866"/>
                  </a:lnTo>
                  <a:lnTo>
                    <a:pt x="4055021" y="61048"/>
                  </a:lnTo>
                  <a:lnTo>
                    <a:pt x="4062552" y="48564"/>
                  </a:lnTo>
                  <a:lnTo>
                    <a:pt x="4063492" y="41148"/>
                  </a:lnTo>
                  <a:close/>
                </a:path>
                <a:path w="4253865" h="170814">
                  <a:moveTo>
                    <a:pt x="4064000" y="144780"/>
                  </a:moveTo>
                  <a:lnTo>
                    <a:pt x="3973703" y="144780"/>
                  </a:lnTo>
                  <a:lnTo>
                    <a:pt x="3973703" y="116078"/>
                  </a:lnTo>
                  <a:lnTo>
                    <a:pt x="3951732" y="116078"/>
                  </a:lnTo>
                  <a:lnTo>
                    <a:pt x="3951732" y="163195"/>
                  </a:lnTo>
                  <a:lnTo>
                    <a:pt x="4064000" y="163195"/>
                  </a:lnTo>
                  <a:lnTo>
                    <a:pt x="4064000" y="144780"/>
                  </a:lnTo>
                  <a:close/>
                </a:path>
                <a:path w="4253865" h="170814">
                  <a:moveTo>
                    <a:pt x="4084828" y="87249"/>
                  </a:moveTo>
                  <a:lnTo>
                    <a:pt x="3928872" y="87249"/>
                  </a:lnTo>
                  <a:lnTo>
                    <a:pt x="3928872" y="105537"/>
                  </a:lnTo>
                  <a:lnTo>
                    <a:pt x="3995801" y="105537"/>
                  </a:lnTo>
                  <a:lnTo>
                    <a:pt x="3995801" y="133223"/>
                  </a:lnTo>
                  <a:lnTo>
                    <a:pt x="4017772" y="133223"/>
                  </a:lnTo>
                  <a:lnTo>
                    <a:pt x="4017772" y="105537"/>
                  </a:lnTo>
                  <a:lnTo>
                    <a:pt x="4084828" y="105537"/>
                  </a:lnTo>
                  <a:lnTo>
                    <a:pt x="4084828" y="87249"/>
                  </a:lnTo>
                  <a:close/>
                </a:path>
                <a:path w="4253865" h="170814">
                  <a:moveTo>
                    <a:pt x="4250436" y="2286"/>
                  </a:moveTo>
                  <a:lnTo>
                    <a:pt x="4228846" y="2286"/>
                  </a:lnTo>
                  <a:lnTo>
                    <a:pt x="4228846" y="21971"/>
                  </a:lnTo>
                  <a:lnTo>
                    <a:pt x="4228846" y="39751"/>
                  </a:lnTo>
                  <a:lnTo>
                    <a:pt x="4228846" y="61849"/>
                  </a:lnTo>
                  <a:lnTo>
                    <a:pt x="4201033" y="61849"/>
                  </a:lnTo>
                  <a:lnTo>
                    <a:pt x="4202176" y="58166"/>
                  </a:lnTo>
                  <a:lnTo>
                    <a:pt x="4202684" y="54229"/>
                  </a:lnTo>
                  <a:lnTo>
                    <a:pt x="4202684" y="46228"/>
                  </a:lnTo>
                  <a:lnTo>
                    <a:pt x="4202303" y="42799"/>
                  </a:lnTo>
                  <a:lnTo>
                    <a:pt x="4201541" y="39751"/>
                  </a:lnTo>
                  <a:lnTo>
                    <a:pt x="4228846" y="39751"/>
                  </a:lnTo>
                  <a:lnTo>
                    <a:pt x="4228846" y="21971"/>
                  </a:lnTo>
                  <a:lnTo>
                    <a:pt x="4193032" y="21971"/>
                  </a:lnTo>
                  <a:lnTo>
                    <a:pt x="4185882" y="15240"/>
                  </a:lnTo>
                  <a:lnTo>
                    <a:pt x="4181094" y="12484"/>
                  </a:lnTo>
                  <a:lnTo>
                    <a:pt x="4181094" y="42164"/>
                  </a:lnTo>
                  <a:lnTo>
                    <a:pt x="4181094" y="57150"/>
                  </a:lnTo>
                  <a:lnTo>
                    <a:pt x="4178808" y="63246"/>
                  </a:lnTo>
                  <a:lnTo>
                    <a:pt x="4174490" y="67818"/>
                  </a:lnTo>
                  <a:lnTo>
                    <a:pt x="4170045" y="72390"/>
                  </a:lnTo>
                  <a:lnTo>
                    <a:pt x="4164330" y="74676"/>
                  </a:lnTo>
                  <a:lnTo>
                    <a:pt x="4150360" y="74676"/>
                  </a:lnTo>
                  <a:lnTo>
                    <a:pt x="4144772" y="72390"/>
                  </a:lnTo>
                  <a:lnTo>
                    <a:pt x="4140454" y="67818"/>
                  </a:lnTo>
                  <a:lnTo>
                    <a:pt x="4136136" y="63119"/>
                  </a:lnTo>
                  <a:lnTo>
                    <a:pt x="4133977" y="57150"/>
                  </a:lnTo>
                  <a:lnTo>
                    <a:pt x="4133977" y="42164"/>
                  </a:lnTo>
                  <a:lnTo>
                    <a:pt x="4136136" y="36068"/>
                  </a:lnTo>
                  <a:lnTo>
                    <a:pt x="4140441" y="31496"/>
                  </a:lnTo>
                  <a:lnTo>
                    <a:pt x="4144518" y="27051"/>
                  </a:lnTo>
                  <a:lnTo>
                    <a:pt x="4150233" y="24765"/>
                  </a:lnTo>
                  <a:lnTo>
                    <a:pt x="4164584" y="24765"/>
                  </a:lnTo>
                  <a:lnTo>
                    <a:pt x="4170299" y="27051"/>
                  </a:lnTo>
                  <a:lnTo>
                    <a:pt x="4174731" y="31623"/>
                  </a:lnTo>
                  <a:lnTo>
                    <a:pt x="4178935" y="36068"/>
                  </a:lnTo>
                  <a:lnTo>
                    <a:pt x="4181094" y="42164"/>
                  </a:lnTo>
                  <a:lnTo>
                    <a:pt x="4181094" y="12484"/>
                  </a:lnTo>
                  <a:lnTo>
                    <a:pt x="4177563" y="10439"/>
                  </a:lnTo>
                  <a:lnTo>
                    <a:pt x="4168063" y="7569"/>
                  </a:lnTo>
                  <a:lnTo>
                    <a:pt x="4157345" y="6604"/>
                  </a:lnTo>
                  <a:lnTo>
                    <a:pt x="4148099" y="7353"/>
                  </a:lnTo>
                  <a:lnTo>
                    <a:pt x="4115600" y="32423"/>
                  </a:lnTo>
                  <a:lnTo>
                    <a:pt x="4112387" y="49784"/>
                  </a:lnTo>
                  <a:lnTo>
                    <a:pt x="4113187" y="58953"/>
                  </a:lnTo>
                  <a:lnTo>
                    <a:pt x="4139704" y="89877"/>
                  </a:lnTo>
                  <a:lnTo>
                    <a:pt x="4157345" y="92837"/>
                  </a:lnTo>
                  <a:lnTo>
                    <a:pt x="4166908" y="92011"/>
                  </a:lnTo>
                  <a:lnTo>
                    <a:pt x="4175645" y="89509"/>
                  </a:lnTo>
                  <a:lnTo>
                    <a:pt x="4183532" y="85344"/>
                  </a:lnTo>
                  <a:lnTo>
                    <a:pt x="4190619" y="79502"/>
                  </a:lnTo>
                  <a:lnTo>
                    <a:pt x="4228846" y="79502"/>
                  </a:lnTo>
                  <a:lnTo>
                    <a:pt x="4228846" y="99314"/>
                  </a:lnTo>
                  <a:lnTo>
                    <a:pt x="4250436" y="99314"/>
                  </a:lnTo>
                  <a:lnTo>
                    <a:pt x="4250436" y="79502"/>
                  </a:lnTo>
                  <a:lnTo>
                    <a:pt x="4250436" y="74676"/>
                  </a:lnTo>
                  <a:lnTo>
                    <a:pt x="4250436" y="61849"/>
                  </a:lnTo>
                  <a:lnTo>
                    <a:pt x="4250436" y="39751"/>
                  </a:lnTo>
                  <a:lnTo>
                    <a:pt x="4250436" y="24765"/>
                  </a:lnTo>
                  <a:lnTo>
                    <a:pt x="4250436" y="21971"/>
                  </a:lnTo>
                  <a:lnTo>
                    <a:pt x="4250436" y="2286"/>
                  </a:lnTo>
                  <a:close/>
                </a:path>
                <a:path w="4253865" h="170814">
                  <a:moveTo>
                    <a:pt x="4253484" y="134620"/>
                  </a:moveTo>
                  <a:lnTo>
                    <a:pt x="4252557" y="127342"/>
                  </a:lnTo>
                  <a:lnTo>
                    <a:pt x="4249775" y="120713"/>
                  </a:lnTo>
                  <a:lnTo>
                    <a:pt x="4247464" y="117729"/>
                  </a:lnTo>
                  <a:lnTo>
                    <a:pt x="4245178" y="114769"/>
                  </a:lnTo>
                  <a:lnTo>
                    <a:pt x="4238752" y="109474"/>
                  </a:lnTo>
                  <a:lnTo>
                    <a:pt x="4231259" y="105562"/>
                  </a:lnTo>
                  <a:lnTo>
                    <a:pt x="4231259" y="129667"/>
                  </a:lnTo>
                  <a:lnTo>
                    <a:pt x="4231259" y="139839"/>
                  </a:lnTo>
                  <a:lnTo>
                    <a:pt x="4228465" y="143891"/>
                  </a:lnTo>
                  <a:lnTo>
                    <a:pt x="4217289" y="149987"/>
                  </a:lnTo>
                  <a:lnTo>
                    <a:pt x="4209034" y="151511"/>
                  </a:lnTo>
                  <a:lnTo>
                    <a:pt x="4186936" y="151511"/>
                  </a:lnTo>
                  <a:lnTo>
                    <a:pt x="4164838" y="129667"/>
                  </a:lnTo>
                  <a:lnTo>
                    <a:pt x="4167632" y="125488"/>
                  </a:lnTo>
                  <a:lnTo>
                    <a:pt x="4173093" y="122428"/>
                  </a:lnTo>
                  <a:lnTo>
                    <a:pt x="4178554" y="119253"/>
                  </a:lnTo>
                  <a:lnTo>
                    <a:pt x="4186936" y="117729"/>
                  </a:lnTo>
                  <a:lnTo>
                    <a:pt x="4197985" y="117729"/>
                  </a:lnTo>
                  <a:lnTo>
                    <a:pt x="4231259" y="129667"/>
                  </a:lnTo>
                  <a:lnTo>
                    <a:pt x="4231259" y="105562"/>
                  </a:lnTo>
                  <a:lnTo>
                    <a:pt x="4230624" y="105219"/>
                  </a:lnTo>
                  <a:lnTo>
                    <a:pt x="4221124" y="102158"/>
                  </a:lnTo>
                  <a:lnTo>
                    <a:pt x="4210240" y="100317"/>
                  </a:lnTo>
                  <a:lnTo>
                    <a:pt x="4197985" y="99695"/>
                  </a:lnTo>
                  <a:lnTo>
                    <a:pt x="4185615" y="100317"/>
                  </a:lnTo>
                  <a:lnTo>
                    <a:pt x="4146410" y="120624"/>
                  </a:lnTo>
                  <a:lnTo>
                    <a:pt x="4142740" y="134620"/>
                  </a:lnTo>
                  <a:lnTo>
                    <a:pt x="4143641" y="142062"/>
                  </a:lnTo>
                  <a:lnTo>
                    <a:pt x="4174807" y="167157"/>
                  </a:lnTo>
                  <a:lnTo>
                    <a:pt x="4197985" y="169545"/>
                  </a:lnTo>
                  <a:lnTo>
                    <a:pt x="4210316" y="168948"/>
                  </a:lnTo>
                  <a:lnTo>
                    <a:pt x="4247629" y="151511"/>
                  </a:lnTo>
                  <a:lnTo>
                    <a:pt x="4249775" y="148742"/>
                  </a:lnTo>
                  <a:lnTo>
                    <a:pt x="4252557" y="142062"/>
                  </a:lnTo>
                  <a:lnTo>
                    <a:pt x="4253484" y="13462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9" name="object 139" descr=""/>
          <p:cNvGrpSpPr/>
          <p:nvPr/>
        </p:nvGrpSpPr>
        <p:grpSpPr>
          <a:xfrm>
            <a:off x="652272" y="4855463"/>
            <a:ext cx="9606280" cy="2246630"/>
            <a:chOff x="652272" y="4855463"/>
            <a:chExt cx="9606280" cy="2246630"/>
          </a:xfrm>
        </p:grpSpPr>
        <p:sp>
          <p:nvSpPr>
            <p:cNvPr id="140" name="object 140" descr=""/>
            <p:cNvSpPr/>
            <p:nvPr/>
          </p:nvSpPr>
          <p:spPr>
            <a:xfrm>
              <a:off x="652272" y="4855463"/>
              <a:ext cx="9606280" cy="2246630"/>
            </a:xfrm>
            <a:custGeom>
              <a:avLst/>
              <a:gdLst/>
              <a:ahLst/>
              <a:cxnLst/>
              <a:rect l="l" t="t" r="r" b="b"/>
              <a:pathLst>
                <a:path w="9606280" h="2246629">
                  <a:moveTo>
                    <a:pt x="9605772" y="0"/>
                  </a:moveTo>
                  <a:lnTo>
                    <a:pt x="0" y="0"/>
                  </a:lnTo>
                  <a:lnTo>
                    <a:pt x="0" y="2246375"/>
                  </a:lnTo>
                  <a:lnTo>
                    <a:pt x="9605772" y="2246375"/>
                  </a:lnTo>
                  <a:lnTo>
                    <a:pt x="9605772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88187" y="4973446"/>
              <a:ext cx="125907" cy="125856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990282" y="4951856"/>
              <a:ext cx="1647126" cy="143510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719832" y="4951856"/>
              <a:ext cx="274955" cy="143510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47496" y="5216472"/>
              <a:ext cx="41672" cy="9450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077010" y="5134736"/>
              <a:ext cx="104406" cy="139573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269326" y="5134736"/>
              <a:ext cx="121323" cy="143510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473835" y="5152897"/>
              <a:ext cx="128397" cy="111887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642491" y="5134736"/>
              <a:ext cx="424179" cy="143510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164969" y="5134736"/>
              <a:ext cx="275208" cy="143510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527807" y="5134736"/>
              <a:ext cx="561467" cy="143510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177158" y="5134736"/>
              <a:ext cx="590423" cy="143510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850513" y="5134736"/>
              <a:ext cx="275209" cy="141731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201668" y="5134736"/>
              <a:ext cx="576961" cy="143510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862702" y="5134736"/>
              <a:ext cx="273304" cy="143510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220843" y="5134736"/>
              <a:ext cx="742823" cy="143510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047867" y="5132450"/>
              <a:ext cx="428752" cy="145796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548247" y="5139181"/>
              <a:ext cx="133223" cy="139065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765925" y="5134736"/>
              <a:ext cx="275208" cy="141731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7113650" y="5134736"/>
              <a:ext cx="1657223" cy="143510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8845168" y="5134736"/>
              <a:ext cx="590169" cy="142748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9508108" y="5134736"/>
              <a:ext cx="590169" cy="143510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054290" y="5317616"/>
              <a:ext cx="745045" cy="143510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873250" y="5317616"/>
              <a:ext cx="114426" cy="139954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020950" y="5432805"/>
              <a:ext cx="16382" cy="16637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88187" y="5704966"/>
              <a:ext cx="125907" cy="125856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990282" y="5683376"/>
              <a:ext cx="1647126" cy="143509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721482" y="5681344"/>
              <a:ext cx="276606" cy="145414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47496" y="5947991"/>
              <a:ext cx="41672" cy="9450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061910" y="5866256"/>
              <a:ext cx="1657159" cy="143510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793111" y="5866256"/>
              <a:ext cx="578103" cy="143510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456051" y="5866256"/>
              <a:ext cx="275971" cy="142113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824223" y="5866256"/>
              <a:ext cx="261747" cy="143510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121657" y="5866256"/>
              <a:ext cx="316229" cy="154940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524375" y="5879337"/>
              <a:ext cx="133223" cy="108712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690363" y="5866256"/>
              <a:ext cx="112268" cy="140081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4821300" y="5866256"/>
              <a:ext cx="176275" cy="154940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5088636" y="5866256"/>
              <a:ext cx="282575" cy="143510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5451982" y="5866256"/>
              <a:ext cx="731138" cy="143510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263639" y="5884417"/>
              <a:ext cx="104012" cy="136779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440043" y="5866256"/>
              <a:ext cx="588899" cy="143510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104506" y="5866256"/>
              <a:ext cx="1721358" cy="154940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9073895" y="5952997"/>
              <a:ext cx="93345" cy="55880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9052178" y="5929756"/>
              <a:ext cx="133223" cy="9271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8980297" y="5919977"/>
              <a:ext cx="39497" cy="90169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9230740" y="5866256"/>
              <a:ext cx="93344" cy="143891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8899270" y="5866637"/>
              <a:ext cx="120523" cy="105410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904351" y="5878702"/>
              <a:ext cx="81788" cy="9778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9074912" y="5867907"/>
              <a:ext cx="87884" cy="48260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9219945" y="5871717"/>
              <a:ext cx="77496" cy="69850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9410318" y="5866256"/>
              <a:ext cx="590423" cy="143510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057490" y="6049136"/>
              <a:ext cx="1108494" cy="154940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240533" y="6049136"/>
              <a:ext cx="575945" cy="143510"/>
            </a:xfrm>
            <a:prstGeom prst="rect">
              <a:avLst/>
            </a:prstGeom>
          </p:spPr>
        </p:pic>
        <p:pic>
          <p:nvPicPr>
            <p:cNvPr id="193" name="object 193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904363" y="6049136"/>
              <a:ext cx="1721358" cy="154940"/>
            </a:xfrm>
            <a:prstGeom prst="rect">
              <a:avLst/>
            </a:prstGeom>
          </p:spPr>
        </p:pic>
        <p:pic>
          <p:nvPicPr>
            <p:cNvPr id="194" name="object 194" descr="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4701286" y="6049136"/>
              <a:ext cx="741172" cy="143510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5518276" y="6049136"/>
              <a:ext cx="891921" cy="143510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6484238" y="6053200"/>
              <a:ext cx="438022" cy="138303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7005319" y="6049136"/>
              <a:ext cx="262127" cy="143510"/>
            </a:xfrm>
            <a:prstGeom prst="rect">
              <a:avLst/>
            </a:prstGeom>
          </p:spPr>
        </p:pic>
        <p:pic>
          <p:nvPicPr>
            <p:cNvPr id="198" name="object 198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7298563" y="6164325"/>
              <a:ext cx="16382" cy="16637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788187" y="6436486"/>
              <a:ext cx="125907" cy="125857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990282" y="6414896"/>
              <a:ext cx="1647126" cy="143509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2728976" y="6414896"/>
              <a:ext cx="267716" cy="143509"/>
            </a:xfrm>
            <a:prstGeom prst="rect">
              <a:avLst/>
            </a:prstGeom>
          </p:spPr>
        </p:pic>
        <p:pic>
          <p:nvPicPr>
            <p:cNvPr id="202" name="object 202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47496" y="6679512"/>
              <a:ext cx="41672" cy="9450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1061910" y="6597738"/>
              <a:ext cx="1035875" cy="143548"/>
            </a:xfrm>
            <a:prstGeom prst="rect">
              <a:avLst/>
            </a:prstGeom>
          </p:spPr>
        </p:pic>
        <p:pic>
          <p:nvPicPr>
            <p:cNvPr id="204" name="object 204" descr="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2188336" y="6597738"/>
              <a:ext cx="433196" cy="143548"/>
            </a:xfrm>
            <a:prstGeom prst="rect">
              <a:avLst/>
            </a:prstGeom>
          </p:spPr>
        </p:pic>
        <p:pic>
          <p:nvPicPr>
            <p:cNvPr id="205" name="object 205" descr="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2694304" y="6597738"/>
              <a:ext cx="426593" cy="143548"/>
            </a:xfrm>
            <a:prstGeom prst="rect">
              <a:avLst/>
            </a:prstGeom>
          </p:spPr>
        </p:pic>
        <p:pic>
          <p:nvPicPr>
            <p:cNvPr id="206" name="object 206" descr="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3206114" y="6602272"/>
              <a:ext cx="133223" cy="139014"/>
            </a:xfrm>
            <a:prstGeom prst="rect">
              <a:avLst/>
            </a:prstGeom>
          </p:spPr>
        </p:pic>
        <p:pic>
          <p:nvPicPr>
            <p:cNvPr id="207" name="object 207" descr="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3422269" y="6597738"/>
              <a:ext cx="275208" cy="141757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3769995" y="6597738"/>
              <a:ext cx="590422" cy="143548"/>
            </a:xfrm>
            <a:prstGeom prst="rect">
              <a:avLst/>
            </a:prstGeom>
          </p:spPr>
        </p:pic>
        <p:pic>
          <p:nvPicPr>
            <p:cNvPr id="209" name="object 209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4436110" y="6597738"/>
              <a:ext cx="741172" cy="143548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5249799" y="6597738"/>
              <a:ext cx="1032383" cy="143548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6371462" y="6597738"/>
              <a:ext cx="438022" cy="143548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829806" y="6616560"/>
              <a:ext cx="427354" cy="136182"/>
            </a:xfrm>
            <a:prstGeom prst="rect">
              <a:avLst/>
            </a:prstGeom>
          </p:spPr>
        </p:pic>
        <p:pic>
          <p:nvPicPr>
            <p:cNvPr id="213" name="object 213" descr="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7331582" y="6597738"/>
              <a:ext cx="438023" cy="140347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7842123" y="6597738"/>
              <a:ext cx="438023" cy="143548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8300465" y="6616560"/>
              <a:ext cx="611758" cy="136182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8989822" y="6597738"/>
              <a:ext cx="430656" cy="143548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9489566" y="6597738"/>
              <a:ext cx="438023" cy="143548"/>
            </a:xfrm>
            <a:prstGeom prst="rect">
              <a:avLst/>
            </a:prstGeom>
          </p:spPr>
        </p:pic>
        <p:pic>
          <p:nvPicPr>
            <p:cNvPr id="218" name="object 218" descr="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1055331" y="6799440"/>
              <a:ext cx="309918" cy="136182"/>
            </a:xfrm>
            <a:prstGeom prst="rect">
              <a:avLst/>
            </a:prstGeom>
          </p:spPr>
        </p:pic>
        <p:pic>
          <p:nvPicPr>
            <p:cNvPr id="219" name="object 219" descr="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1374013" y="6801230"/>
              <a:ext cx="34543" cy="134391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1482471" y="6784707"/>
              <a:ext cx="438022" cy="138264"/>
            </a:xfrm>
            <a:prstGeom prst="rect">
              <a:avLst/>
            </a:prstGeom>
          </p:spPr>
        </p:pic>
        <p:pic>
          <p:nvPicPr>
            <p:cNvPr id="221" name="object 221" descr="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2005075" y="6780618"/>
              <a:ext cx="427481" cy="143548"/>
            </a:xfrm>
            <a:prstGeom prst="rect">
              <a:avLst/>
            </a:prstGeom>
          </p:spPr>
        </p:pic>
        <p:pic>
          <p:nvPicPr>
            <p:cNvPr id="222" name="object 222" descr="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2515489" y="6780618"/>
              <a:ext cx="431038" cy="143548"/>
            </a:xfrm>
            <a:prstGeom prst="rect">
              <a:avLst/>
            </a:prstGeom>
          </p:spPr>
        </p:pic>
        <p:pic>
          <p:nvPicPr>
            <p:cNvPr id="223" name="object 223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3021964" y="6780618"/>
              <a:ext cx="737997" cy="143548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3832479" y="6780618"/>
              <a:ext cx="1504823" cy="143548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5409818" y="6780618"/>
              <a:ext cx="424179" cy="143548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5922137" y="6780618"/>
              <a:ext cx="426592" cy="143548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432423" y="6785152"/>
              <a:ext cx="133223" cy="139014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6650100" y="6780618"/>
              <a:ext cx="275208" cy="141757"/>
            </a:xfrm>
            <a:prstGeom prst="rect">
              <a:avLst/>
            </a:prstGeom>
          </p:spPr>
        </p:pic>
        <p:pic>
          <p:nvPicPr>
            <p:cNvPr id="229" name="object 229" descr="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6997826" y="6780618"/>
              <a:ext cx="578103" cy="143548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7677403" y="6780618"/>
              <a:ext cx="575310" cy="143548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8325485" y="6780618"/>
              <a:ext cx="423925" cy="143548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8846312" y="6780770"/>
              <a:ext cx="275082" cy="142646"/>
            </a:xfrm>
            <a:prstGeom prst="rect">
              <a:avLst/>
            </a:prstGeom>
          </p:spPr>
        </p:pic>
        <p:pic>
          <p:nvPicPr>
            <p:cNvPr id="233" name="object 233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9139554" y="6895883"/>
              <a:ext cx="16383" cy="16598"/>
            </a:xfrm>
            <a:prstGeom prst="rect">
              <a:avLst/>
            </a:prstGeom>
          </p:spPr>
        </p:pic>
      </p:grpSp>
      <p:sp>
        <p:nvSpPr>
          <p:cNvPr id="234" name="object 234" descr=""/>
          <p:cNvSpPr txBox="1"/>
          <p:nvPr/>
        </p:nvSpPr>
        <p:spPr>
          <a:xfrm>
            <a:off x="5383657" y="7284440"/>
            <a:ext cx="15303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z="1000" spc="-5">
                <a:latin typeface="Calibri"/>
                <a:cs typeface="Calibri"/>
              </a:rPr>
              <a:t>4</a:t>
            </a:fld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74385" y="7245857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 h="0">
                <a:moveTo>
                  <a:pt x="0" y="0"/>
                </a:moveTo>
                <a:lnTo>
                  <a:pt x="159385" y="0"/>
                </a:lnTo>
              </a:path>
            </a:pathLst>
          </a:custGeom>
          <a:ln w="22860">
            <a:solidFill>
              <a:srgbClr val="ED760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698735" y="7242485"/>
            <a:ext cx="332740" cy="259079"/>
            <a:chOff x="9698735" y="7242485"/>
            <a:chExt cx="332740" cy="259079"/>
          </a:xfrm>
        </p:grpSpPr>
        <p:sp>
          <p:nvSpPr>
            <p:cNvPr id="4" name="object 4" descr=""/>
            <p:cNvSpPr/>
            <p:nvPr/>
          </p:nvSpPr>
          <p:spPr>
            <a:xfrm>
              <a:off x="9698723" y="7271295"/>
              <a:ext cx="304165" cy="230504"/>
            </a:xfrm>
            <a:custGeom>
              <a:avLst/>
              <a:gdLst/>
              <a:ahLst/>
              <a:cxnLst/>
              <a:rect l="l" t="t" r="r" b="b"/>
              <a:pathLst>
                <a:path w="304165" h="230504">
                  <a:moveTo>
                    <a:pt x="78879" y="195999"/>
                  </a:moveTo>
                  <a:lnTo>
                    <a:pt x="49085" y="161086"/>
                  </a:lnTo>
                  <a:lnTo>
                    <a:pt x="39446" y="156718"/>
                  </a:lnTo>
                  <a:lnTo>
                    <a:pt x="31991" y="153225"/>
                  </a:lnTo>
                  <a:lnTo>
                    <a:pt x="31991" y="140995"/>
                  </a:lnTo>
                  <a:lnTo>
                    <a:pt x="36372" y="137071"/>
                  </a:lnTo>
                  <a:lnTo>
                    <a:pt x="48209" y="137071"/>
                  </a:lnTo>
                  <a:lnTo>
                    <a:pt x="50406" y="137502"/>
                  </a:lnTo>
                  <a:lnTo>
                    <a:pt x="53467" y="137947"/>
                  </a:lnTo>
                  <a:lnTo>
                    <a:pt x="72745" y="122224"/>
                  </a:lnTo>
                  <a:lnTo>
                    <a:pt x="70078" y="121094"/>
                  </a:lnTo>
                  <a:lnTo>
                    <a:pt x="63881" y="119011"/>
                  </a:lnTo>
                  <a:lnTo>
                    <a:pt x="54876" y="117017"/>
                  </a:lnTo>
                  <a:lnTo>
                    <a:pt x="43827" y="116116"/>
                  </a:lnTo>
                  <a:lnTo>
                    <a:pt x="27076" y="118910"/>
                  </a:lnTo>
                  <a:lnTo>
                    <a:pt x="15011" y="126326"/>
                  </a:lnTo>
                  <a:lnTo>
                    <a:pt x="7721" y="136931"/>
                  </a:lnTo>
                  <a:lnTo>
                    <a:pt x="5270" y="149288"/>
                  </a:lnTo>
                  <a:lnTo>
                    <a:pt x="5270" y="157594"/>
                  </a:lnTo>
                  <a:lnTo>
                    <a:pt x="39509" y="185978"/>
                  </a:lnTo>
                  <a:lnTo>
                    <a:pt x="45796" y="189560"/>
                  </a:lnTo>
                  <a:lnTo>
                    <a:pt x="50114" y="193649"/>
                  </a:lnTo>
                  <a:lnTo>
                    <a:pt x="51714" y="198628"/>
                  </a:lnTo>
                  <a:lnTo>
                    <a:pt x="51714" y="205168"/>
                  </a:lnTo>
                  <a:lnTo>
                    <a:pt x="45148" y="209105"/>
                  </a:lnTo>
                  <a:lnTo>
                    <a:pt x="35496" y="209105"/>
                  </a:lnTo>
                  <a:lnTo>
                    <a:pt x="26428" y="208000"/>
                  </a:lnTo>
                  <a:lnTo>
                    <a:pt x="18745" y="205498"/>
                  </a:lnTo>
                  <a:lnTo>
                    <a:pt x="13195" y="202844"/>
                  </a:lnTo>
                  <a:lnTo>
                    <a:pt x="10528" y="201244"/>
                  </a:lnTo>
                  <a:lnTo>
                    <a:pt x="0" y="220446"/>
                  </a:lnTo>
                  <a:lnTo>
                    <a:pt x="3479" y="222504"/>
                  </a:lnTo>
                  <a:lnTo>
                    <a:pt x="11074" y="225742"/>
                  </a:lnTo>
                  <a:lnTo>
                    <a:pt x="22440" y="228739"/>
                  </a:lnTo>
                  <a:lnTo>
                    <a:pt x="37249" y="230047"/>
                  </a:lnTo>
                  <a:lnTo>
                    <a:pt x="53746" y="227622"/>
                  </a:lnTo>
                  <a:lnTo>
                    <a:pt x="66941" y="220726"/>
                  </a:lnTo>
                  <a:lnTo>
                    <a:pt x="75704" y="209981"/>
                  </a:lnTo>
                  <a:lnTo>
                    <a:pt x="75907" y="209105"/>
                  </a:lnTo>
                  <a:lnTo>
                    <a:pt x="78879" y="195999"/>
                  </a:lnTo>
                  <a:close/>
                </a:path>
                <a:path w="304165" h="230504">
                  <a:moveTo>
                    <a:pt x="186258" y="227876"/>
                  </a:moveTo>
                  <a:lnTo>
                    <a:pt x="149034" y="180721"/>
                  </a:lnTo>
                  <a:lnTo>
                    <a:pt x="141109" y="170688"/>
                  </a:lnTo>
                  <a:lnTo>
                    <a:pt x="146824" y="163703"/>
                  </a:lnTo>
                  <a:lnTo>
                    <a:pt x="183629" y="118745"/>
                  </a:lnTo>
                  <a:lnTo>
                    <a:pt x="153377" y="118745"/>
                  </a:lnTo>
                  <a:lnTo>
                    <a:pt x="119202" y="163703"/>
                  </a:lnTo>
                  <a:lnTo>
                    <a:pt x="118757" y="163703"/>
                  </a:lnTo>
                  <a:lnTo>
                    <a:pt x="118757" y="118745"/>
                  </a:lnTo>
                  <a:lnTo>
                    <a:pt x="93789" y="118745"/>
                  </a:lnTo>
                  <a:lnTo>
                    <a:pt x="93789" y="229184"/>
                  </a:lnTo>
                  <a:lnTo>
                    <a:pt x="95097" y="229184"/>
                  </a:lnTo>
                  <a:lnTo>
                    <a:pt x="103416" y="228142"/>
                  </a:lnTo>
                  <a:lnTo>
                    <a:pt x="111036" y="224485"/>
                  </a:lnTo>
                  <a:lnTo>
                    <a:pt x="116611" y="217398"/>
                  </a:lnTo>
                  <a:lnTo>
                    <a:pt x="118757" y="206044"/>
                  </a:lnTo>
                  <a:lnTo>
                    <a:pt x="118757" y="180721"/>
                  </a:lnTo>
                  <a:lnTo>
                    <a:pt x="119202" y="180721"/>
                  </a:lnTo>
                  <a:lnTo>
                    <a:pt x="154266" y="227876"/>
                  </a:lnTo>
                  <a:lnTo>
                    <a:pt x="186258" y="227876"/>
                  </a:lnTo>
                  <a:close/>
                </a:path>
                <a:path w="304165" h="230504">
                  <a:moveTo>
                    <a:pt x="221754" y="39293"/>
                  </a:moveTo>
                  <a:lnTo>
                    <a:pt x="213233" y="27571"/>
                  </a:lnTo>
                  <a:lnTo>
                    <a:pt x="204216" y="17195"/>
                  </a:lnTo>
                  <a:lnTo>
                    <a:pt x="194881" y="8039"/>
                  </a:lnTo>
                  <a:lnTo>
                    <a:pt x="185369" y="0"/>
                  </a:lnTo>
                  <a:lnTo>
                    <a:pt x="178066" y="2463"/>
                  </a:lnTo>
                  <a:lnTo>
                    <a:pt x="170967" y="7264"/>
                  </a:lnTo>
                  <a:lnTo>
                    <a:pt x="165595" y="14427"/>
                  </a:lnTo>
                  <a:lnTo>
                    <a:pt x="163461" y="24015"/>
                  </a:lnTo>
                  <a:lnTo>
                    <a:pt x="165112" y="32829"/>
                  </a:lnTo>
                  <a:lnTo>
                    <a:pt x="168719" y="41148"/>
                  </a:lnTo>
                  <a:lnTo>
                    <a:pt x="172339" y="50292"/>
                  </a:lnTo>
                  <a:lnTo>
                    <a:pt x="173977" y="61556"/>
                  </a:lnTo>
                  <a:lnTo>
                    <a:pt x="172770" y="70243"/>
                  </a:lnTo>
                  <a:lnTo>
                    <a:pt x="169545" y="77368"/>
                  </a:lnTo>
                  <a:lnTo>
                    <a:pt x="164922" y="83032"/>
                  </a:lnTo>
                  <a:lnTo>
                    <a:pt x="159512" y="87312"/>
                  </a:lnTo>
                  <a:lnTo>
                    <a:pt x="162598" y="86868"/>
                  </a:lnTo>
                  <a:lnTo>
                    <a:pt x="177038" y="86868"/>
                  </a:lnTo>
                  <a:lnTo>
                    <a:pt x="181864" y="87312"/>
                  </a:lnTo>
                  <a:lnTo>
                    <a:pt x="182308" y="87744"/>
                  </a:lnTo>
                  <a:lnTo>
                    <a:pt x="221754" y="39293"/>
                  </a:lnTo>
                  <a:close/>
                </a:path>
                <a:path w="304165" h="230504">
                  <a:moveTo>
                    <a:pt x="303682" y="65049"/>
                  </a:moveTo>
                  <a:lnTo>
                    <a:pt x="287616" y="56045"/>
                  </a:lnTo>
                  <a:lnTo>
                    <a:pt x="268465" y="48069"/>
                  </a:lnTo>
                  <a:lnTo>
                    <a:pt x="246443" y="42151"/>
                  </a:lnTo>
                  <a:lnTo>
                    <a:pt x="221754" y="39293"/>
                  </a:lnTo>
                  <a:lnTo>
                    <a:pt x="204241" y="87845"/>
                  </a:lnTo>
                  <a:lnTo>
                    <a:pt x="200710" y="97790"/>
                  </a:lnTo>
                  <a:lnTo>
                    <a:pt x="200710" y="98221"/>
                  </a:lnTo>
                  <a:lnTo>
                    <a:pt x="203784" y="101714"/>
                  </a:lnTo>
                  <a:lnTo>
                    <a:pt x="207721" y="108254"/>
                  </a:lnTo>
                  <a:lnTo>
                    <a:pt x="213423" y="117424"/>
                  </a:lnTo>
                  <a:lnTo>
                    <a:pt x="218681" y="130962"/>
                  </a:lnTo>
                  <a:lnTo>
                    <a:pt x="221538" y="124307"/>
                  </a:lnTo>
                  <a:lnTo>
                    <a:pt x="223164" y="116395"/>
                  </a:lnTo>
                  <a:lnTo>
                    <a:pt x="223977" y="107569"/>
                  </a:lnTo>
                  <a:lnTo>
                    <a:pt x="224370" y="98221"/>
                  </a:lnTo>
                  <a:lnTo>
                    <a:pt x="225285" y="90220"/>
                  </a:lnTo>
                  <a:lnTo>
                    <a:pt x="228041" y="83705"/>
                  </a:lnTo>
                  <a:lnTo>
                    <a:pt x="233680" y="79311"/>
                  </a:lnTo>
                  <a:lnTo>
                    <a:pt x="243217" y="77698"/>
                  </a:lnTo>
                  <a:lnTo>
                    <a:pt x="246722" y="77698"/>
                  </a:lnTo>
                  <a:lnTo>
                    <a:pt x="249796" y="78143"/>
                  </a:lnTo>
                  <a:lnTo>
                    <a:pt x="255930" y="78143"/>
                  </a:lnTo>
                  <a:lnTo>
                    <a:pt x="271830" y="76835"/>
                  </a:lnTo>
                  <a:lnTo>
                    <a:pt x="284899" y="73558"/>
                  </a:lnTo>
                  <a:lnTo>
                    <a:pt x="295427" y="69303"/>
                  </a:lnTo>
                  <a:lnTo>
                    <a:pt x="303682" y="65049"/>
                  </a:lnTo>
                  <a:close/>
                </a:path>
              </a:pathLst>
            </a:custGeom>
            <a:solidFill>
              <a:srgbClr val="E00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817925" y="7242492"/>
              <a:ext cx="213360" cy="170815"/>
            </a:xfrm>
            <a:custGeom>
              <a:avLst/>
              <a:gdLst/>
              <a:ahLst/>
              <a:cxnLst/>
              <a:rect l="l" t="t" r="r" b="b"/>
              <a:pathLst>
                <a:path w="213359" h="170815">
                  <a:moveTo>
                    <a:pt x="60477" y="24879"/>
                  </a:moveTo>
                  <a:lnTo>
                    <a:pt x="40652" y="13081"/>
                  </a:lnTo>
                  <a:lnTo>
                    <a:pt x="23228" y="5397"/>
                  </a:lnTo>
                  <a:lnTo>
                    <a:pt x="10071" y="1244"/>
                  </a:lnTo>
                  <a:lnTo>
                    <a:pt x="3073" y="0"/>
                  </a:lnTo>
                  <a:lnTo>
                    <a:pt x="1308" y="0"/>
                  </a:lnTo>
                  <a:lnTo>
                    <a:pt x="0" y="1308"/>
                  </a:lnTo>
                  <a:lnTo>
                    <a:pt x="0" y="4356"/>
                  </a:lnTo>
                  <a:lnTo>
                    <a:pt x="431" y="8293"/>
                  </a:lnTo>
                  <a:lnTo>
                    <a:pt x="431" y="10033"/>
                  </a:lnTo>
                  <a:lnTo>
                    <a:pt x="2959" y="32258"/>
                  </a:lnTo>
                  <a:lnTo>
                    <a:pt x="10477" y="100952"/>
                  </a:lnTo>
                  <a:lnTo>
                    <a:pt x="12268" y="116547"/>
                  </a:lnTo>
                  <a:lnTo>
                    <a:pt x="12712" y="118732"/>
                  </a:lnTo>
                  <a:lnTo>
                    <a:pt x="13589" y="120040"/>
                  </a:lnTo>
                  <a:lnTo>
                    <a:pt x="15341" y="120040"/>
                  </a:lnTo>
                  <a:lnTo>
                    <a:pt x="23253" y="118770"/>
                  </a:lnTo>
                  <a:lnTo>
                    <a:pt x="34671" y="114147"/>
                  </a:lnTo>
                  <a:lnTo>
                    <a:pt x="44856" y="104940"/>
                  </a:lnTo>
                  <a:lnTo>
                    <a:pt x="49085" y="89916"/>
                  </a:lnTo>
                  <a:lnTo>
                    <a:pt x="47434" y="79806"/>
                  </a:lnTo>
                  <a:lnTo>
                    <a:pt x="40208" y="62052"/>
                  </a:lnTo>
                  <a:lnTo>
                    <a:pt x="38569" y="51943"/>
                  </a:lnTo>
                  <a:lnTo>
                    <a:pt x="40881" y="41021"/>
                  </a:lnTo>
                  <a:lnTo>
                    <a:pt x="46558" y="33007"/>
                  </a:lnTo>
                  <a:lnTo>
                    <a:pt x="53721" y="27698"/>
                  </a:lnTo>
                  <a:lnTo>
                    <a:pt x="60477" y="24879"/>
                  </a:lnTo>
                  <a:close/>
                </a:path>
                <a:path w="213359" h="170815">
                  <a:moveTo>
                    <a:pt x="212966" y="117856"/>
                  </a:moveTo>
                  <a:lnTo>
                    <a:pt x="212547" y="117424"/>
                  </a:lnTo>
                  <a:lnTo>
                    <a:pt x="210083" y="114655"/>
                  </a:lnTo>
                  <a:lnTo>
                    <a:pt x="205359" y="109994"/>
                  </a:lnTo>
                  <a:lnTo>
                    <a:pt x="198424" y="104038"/>
                  </a:lnTo>
                  <a:lnTo>
                    <a:pt x="189306" y="97332"/>
                  </a:lnTo>
                  <a:lnTo>
                    <a:pt x="180238" y="102057"/>
                  </a:lnTo>
                  <a:lnTo>
                    <a:pt x="168706" y="106895"/>
                  </a:lnTo>
                  <a:lnTo>
                    <a:pt x="154559" y="110667"/>
                  </a:lnTo>
                  <a:lnTo>
                    <a:pt x="137604" y="112191"/>
                  </a:lnTo>
                  <a:lnTo>
                    <a:pt x="131457" y="112191"/>
                  </a:lnTo>
                  <a:lnTo>
                    <a:pt x="130149" y="111747"/>
                  </a:lnTo>
                  <a:lnTo>
                    <a:pt x="113931" y="111747"/>
                  </a:lnTo>
                  <a:lnTo>
                    <a:pt x="110871" y="116979"/>
                  </a:lnTo>
                  <a:lnTo>
                    <a:pt x="110426" y="127457"/>
                  </a:lnTo>
                  <a:lnTo>
                    <a:pt x="110426" y="135318"/>
                  </a:lnTo>
                  <a:lnTo>
                    <a:pt x="109855" y="142798"/>
                  </a:lnTo>
                  <a:lnTo>
                    <a:pt x="108508" y="150977"/>
                  </a:lnTo>
                  <a:lnTo>
                    <a:pt x="105930" y="159080"/>
                  </a:lnTo>
                  <a:lnTo>
                    <a:pt x="101663" y="166306"/>
                  </a:lnTo>
                  <a:lnTo>
                    <a:pt x="102108" y="167182"/>
                  </a:lnTo>
                  <a:lnTo>
                    <a:pt x="102552" y="168490"/>
                  </a:lnTo>
                  <a:lnTo>
                    <a:pt x="102984" y="168935"/>
                  </a:lnTo>
                  <a:lnTo>
                    <a:pt x="103416" y="170243"/>
                  </a:lnTo>
                  <a:lnTo>
                    <a:pt x="104292" y="170675"/>
                  </a:lnTo>
                  <a:lnTo>
                    <a:pt x="106057" y="170675"/>
                  </a:lnTo>
                  <a:lnTo>
                    <a:pt x="106489" y="170243"/>
                  </a:lnTo>
                  <a:lnTo>
                    <a:pt x="107365" y="169799"/>
                  </a:lnTo>
                  <a:lnTo>
                    <a:pt x="121767" y="163207"/>
                  </a:lnTo>
                  <a:lnTo>
                    <a:pt x="204647" y="124841"/>
                  </a:lnTo>
                  <a:lnTo>
                    <a:pt x="206832" y="123964"/>
                  </a:lnTo>
                  <a:lnTo>
                    <a:pt x="209905" y="122656"/>
                  </a:lnTo>
                  <a:lnTo>
                    <a:pt x="212547" y="120916"/>
                  </a:lnTo>
                  <a:lnTo>
                    <a:pt x="212966" y="120040"/>
                  </a:lnTo>
                  <a:lnTo>
                    <a:pt x="212966" y="117856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9970859" y="7412290"/>
            <a:ext cx="281940" cy="87630"/>
          </a:xfrm>
          <a:custGeom>
            <a:avLst/>
            <a:gdLst/>
            <a:ahLst/>
            <a:cxnLst/>
            <a:rect l="l" t="t" r="r" b="b"/>
            <a:pathLst>
              <a:path w="281940" h="87629">
                <a:moveTo>
                  <a:pt x="60921" y="28816"/>
                </a:moveTo>
                <a:lnTo>
                  <a:pt x="45440" y="9613"/>
                </a:lnTo>
                <a:lnTo>
                  <a:pt x="37693" y="0"/>
                </a:lnTo>
                <a:lnTo>
                  <a:pt x="26733" y="0"/>
                </a:lnTo>
                <a:lnTo>
                  <a:pt x="24980" y="876"/>
                </a:lnTo>
                <a:lnTo>
                  <a:pt x="23672" y="2184"/>
                </a:lnTo>
                <a:lnTo>
                  <a:pt x="2197" y="28816"/>
                </a:lnTo>
                <a:lnTo>
                  <a:pt x="16217" y="28816"/>
                </a:lnTo>
                <a:lnTo>
                  <a:pt x="31546" y="9613"/>
                </a:lnTo>
                <a:lnTo>
                  <a:pt x="46012" y="27076"/>
                </a:lnTo>
                <a:lnTo>
                  <a:pt x="46888" y="27940"/>
                </a:lnTo>
                <a:lnTo>
                  <a:pt x="48209" y="28816"/>
                </a:lnTo>
                <a:lnTo>
                  <a:pt x="60921" y="28816"/>
                </a:lnTo>
                <a:close/>
              </a:path>
              <a:path w="281940" h="87629">
                <a:moveTo>
                  <a:pt x="63119" y="33185"/>
                </a:moveTo>
                <a:lnTo>
                  <a:pt x="0" y="33185"/>
                </a:lnTo>
                <a:lnTo>
                  <a:pt x="0" y="41910"/>
                </a:lnTo>
                <a:lnTo>
                  <a:pt x="24536" y="41910"/>
                </a:lnTo>
                <a:lnTo>
                  <a:pt x="24536" y="48463"/>
                </a:lnTo>
                <a:lnTo>
                  <a:pt x="39001" y="48463"/>
                </a:lnTo>
                <a:lnTo>
                  <a:pt x="39001" y="41910"/>
                </a:lnTo>
                <a:lnTo>
                  <a:pt x="63119" y="41910"/>
                </a:lnTo>
                <a:lnTo>
                  <a:pt x="63119" y="33185"/>
                </a:lnTo>
                <a:close/>
              </a:path>
              <a:path w="281940" h="87629">
                <a:moveTo>
                  <a:pt x="81953" y="0"/>
                </a:moveTo>
                <a:lnTo>
                  <a:pt x="68808" y="0"/>
                </a:lnTo>
                <a:lnTo>
                  <a:pt x="68808" y="49326"/>
                </a:lnTo>
                <a:lnTo>
                  <a:pt x="81953" y="49326"/>
                </a:lnTo>
                <a:lnTo>
                  <a:pt x="81953" y="0"/>
                </a:lnTo>
                <a:close/>
              </a:path>
              <a:path w="281940" h="87629">
                <a:moveTo>
                  <a:pt x="84594" y="78574"/>
                </a:moveTo>
                <a:lnTo>
                  <a:pt x="26733" y="78574"/>
                </a:lnTo>
                <a:lnTo>
                  <a:pt x="26733" y="74218"/>
                </a:lnTo>
                <a:lnTo>
                  <a:pt x="82384" y="74218"/>
                </a:lnTo>
                <a:lnTo>
                  <a:pt x="82384" y="55880"/>
                </a:lnTo>
                <a:lnTo>
                  <a:pt x="78003" y="51955"/>
                </a:lnTo>
                <a:lnTo>
                  <a:pt x="13157" y="51955"/>
                </a:lnTo>
                <a:lnTo>
                  <a:pt x="13157" y="60680"/>
                </a:lnTo>
                <a:lnTo>
                  <a:pt x="68808" y="60680"/>
                </a:lnTo>
                <a:lnTo>
                  <a:pt x="68808" y="65049"/>
                </a:lnTo>
                <a:lnTo>
                  <a:pt x="13157" y="65049"/>
                </a:lnTo>
                <a:lnTo>
                  <a:pt x="13157" y="82943"/>
                </a:lnTo>
                <a:lnTo>
                  <a:pt x="17106" y="87312"/>
                </a:lnTo>
                <a:lnTo>
                  <a:pt x="84594" y="87312"/>
                </a:lnTo>
                <a:lnTo>
                  <a:pt x="84594" y="78574"/>
                </a:lnTo>
                <a:close/>
              </a:path>
              <a:path w="281940" h="87629">
                <a:moveTo>
                  <a:pt x="155587" y="51079"/>
                </a:moveTo>
                <a:lnTo>
                  <a:pt x="112191" y="51079"/>
                </a:lnTo>
                <a:lnTo>
                  <a:pt x="112191" y="8737"/>
                </a:lnTo>
                <a:lnTo>
                  <a:pt x="153822" y="8737"/>
                </a:lnTo>
                <a:lnTo>
                  <a:pt x="153822" y="0"/>
                </a:lnTo>
                <a:lnTo>
                  <a:pt x="102984" y="0"/>
                </a:lnTo>
                <a:lnTo>
                  <a:pt x="99034" y="3937"/>
                </a:lnTo>
                <a:lnTo>
                  <a:pt x="99034" y="56311"/>
                </a:lnTo>
                <a:lnTo>
                  <a:pt x="102984" y="60248"/>
                </a:lnTo>
                <a:lnTo>
                  <a:pt x="155587" y="60248"/>
                </a:lnTo>
                <a:lnTo>
                  <a:pt x="155587" y="51079"/>
                </a:lnTo>
                <a:close/>
              </a:path>
              <a:path w="281940" h="87629">
                <a:moveTo>
                  <a:pt x="177038" y="0"/>
                </a:moveTo>
                <a:lnTo>
                  <a:pt x="163893" y="0"/>
                </a:lnTo>
                <a:lnTo>
                  <a:pt x="163893" y="22707"/>
                </a:lnTo>
                <a:lnTo>
                  <a:pt x="132791" y="22707"/>
                </a:lnTo>
                <a:lnTo>
                  <a:pt x="132791" y="31877"/>
                </a:lnTo>
                <a:lnTo>
                  <a:pt x="163893" y="31877"/>
                </a:lnTo>
                <a:lnTo>
                  <a:pt x="163893" y="87312"/>
                </a:lnTo>
                <a:lnTo>
                  <a:pt x="173113" y="87312"/>
                </a:lnTo>
                <a:lnTo>
                  <a:pt x="177038" y="82943"/>
                </a:lnTo>
                <a:lnTo>
                  <a:pt x="177038" y="0"/>
                </a:lnTo>
                <a:close/>
              </a:path>
              <a:path w="281940" h="87629">
                <a:moveTo>
                  <a:pt x="278282" y="45402"/>
                </a:moveTo>
                <a:lnTo>
                  <a:pt x="253301" y="11353"/>
                </a:lnTo>
                <a:lnTo>
                  <a:pt x="244970" y="0"/>
                </a:lnTo>
                <a:lnTo>
                  <a:pt x="232702" y="0"/>
                </a:lnTo>
                <a:lnTo>
                  <a:pt x="229628" y="1320"/>
                </a:lnTo>
                <a:lnTo>
                  <a:pt x="227876" y="3492"/>
                </a:lnTo>
                <a:lnTo>
                  <a:pt x="197650" y="45402"/>
                </a:lnTo>
                <a:lnTo>
                  <a:pt x="213423" y="45402"/>
                </a:lnTo>
                <a:lnTo>
                  <a:pt x="237959" y="11353"/>
                </a:lnTo>
                <a:lnTo>
                  <a:pt x="259867" y="41478"/>
                </a:lnTo>
                <a:lnTo>
                  <a:pt x="261620" y="44094"/>
                </a:lnTo>
                <a:lnTo>
                  <a:pt x="264680" y="45402"/>
                </a:lnTo>
                <a:lnTo>
                  <a:pt x="278282" y="45402"/>
                </a:lnTo>
                <a:close/>
              </a:path>
              <a:path w="281940" h="87629">
                <a:moveTo>
                  <a:pt x="281774" y="67233"/>
                </a:moveTo>
                <a:lnTo>
                  <a:pt x="193700" y="67233"/>
                </a:lnTo>
                <a:lnTo>
                  <a:pt x="193700" y="76835"/>
                </a:lnTo>
                <a:lnTo>
                  <a:pt x="281774" y="76835"/>
                </a:lnTo>
                <a:lnTo>
                  <a:pt x="281774" y="67233"/>
                </a:lnTo>
                <a:close/>
              </a:path>
            </a:pathLst>
          </a:custGeom>
          <a:solidFill>
            <a:srgbClr val="ED76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62940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4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ED76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763524" y="507491"/>
            <a:ext cx="154305" cy="55244"/>
          </a:xfrm>
          <a:custGeom>
            <a:avLst/>
            <a:gdLst/>
            <a:ahLst/>
            <a:cxnLst/>
            <a:rect l="l" t="t" r="r" b="b"/>
            <a:pathLst>
              <a:path w="154305" h="55245">
                <a:moveTo>
                  <a:pt x="54864" y="27432"/>
                </a:moveTo>
                <a:lnTo>
                  <a:pt x="52705" y="16776"/>
                </a:lnTo>
                <a:lnTo>
                  <a:pt x="46824" y="8051"/>
                </a:lnTo>
                <a:lnTo>
                  <a:pt x="38100" y="2171"/>
                </a:lnTo>
                <a:lnTo>
                  <a:pt x="27432" y="0"/>
                </a:lnTo>
                <a:lnTo>
                  <a:pt x="16751" y="2171"/>
                </a:lnTo>
                <a:lnTo>
                  <a:pt x="8026" y="8051"/>
                </a:lnTo>
                <a:lnTo>
                  <a:pt x="2146" y="16776"/>
                </a:lnTo>
                <a:lnTo>
                  <a:pt x="0" y="27432"/>
                </a:lnTo>
                <a:lnTo>
                  <a:pt x="2146" y="38100"/>
                </a:lnTo>
                <a:lnTo>
                  <a:pt x="8026" y="46824"/>
                </a:lnTo>
                <a:lnTo>
                  <a:pt x="16751" y="52705"/>
                </a:lnTo>
                <a:lnTo>
                  <a:pt x="27432" y="54864"/>
                </a:lnTo>
                <a:lnTo>
                  <a:pt x="38100" y="52705"/>
                </a:lnTo>
                <a:lnTo>
                  <a:pt x="46824" y="46824"/>
                </a:lnTo>
                <a:lnTo>
                  <a:pt x="52705" y="38100"/>
                </a:lnTo>
                <a:lnTo>
                  <a:pt x="54864" y="27432"/>
                </a:lnTo>
                <a:close/>
              </a:path>
              <a:path w="154305" h="55245">
                <a:moveTo>
                  <a:pt x="153924" y="27432"/>
                </a:moveTo>
                <a:lnTo>
                  <a:pt x="151765" y="16776"/>
                </a:lnTo>
                <a:lnTo>
                  <a:pt x="145884" y="8051"/>
                </a:lnTo>
                <a:lnTo>
                  <a:pt x="137160" y="2171"/>
                </a:lnTo>
                <a:lnTo>
                  <a:pt x="126492" y="0"/>
                </a:lnTo>
                <a:lnTo>
                  <a:pt x="115811" y="2171"/>
                </a:lnTo>
                <a:lnTo>
                  <a:pt x="107086" y="8051"/>
                </a:lnTo>
                <a:lnTo>
                  <a:pt x="101206" y="16776"/>
                </a:lnTo>
                <a:lnTo>
                  <a:pt x="99060" y="27432"/>
                </a:lnTo>
                <a:lnTo>
                  <a:pt x="101206" y="38100"/>
                </a:lnTo>
                <a:lnTo>
                  <a:pt x="107086" y="46824"/>
                </a:lnTo>
                <a:lnTo>
                  <a:pt x="115811" y="52705"/>
                </a:lnTo>
                <a:lnTo>
                  <a:pt x="126492" y="54864"/>
                </a:lnTo>
                <a:lnTo>
                  <a:pt x="137160" y="52705"/>
                </a:lnTo>
                <a:lnTo>
                  <a:pt x="145884" y="46824"/>
                </a:lnTo>
                <a:lnTo>
                  <a:pt x="151765" y="38100"/>
                </a:lnTo>
                <a:lnTo>
                  <a:pt x="153924" y="27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46887" y="684402"/>
            <a:ext cx="9685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72320" algn="l"/>
              </a:tabLst>
            </a:pPr>
            <a:r>
              <a:rPr dirty="0" spc="-90"/>
              <a:t>1.2.1</a:t>
            </a:r>
            <a:r>
              <a:rPr dirty="0"/>
              <a:t> 클라우드서비스 이용절차</a:t>
            </a:r>
            <a:r>
              <a:rPr dirty="0" spc="-40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302258" y="439928"/>
            <a:ext cx="268414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1.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개요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1.2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5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이용보고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구성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25600"/>
            <a:ext cx="1177201" cy="19113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2216" y="1123822"/>
            <a:ext cx="881633" cy="19291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5035" y="1125600"/>
            <a:ext cx="2001392" cy="19088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4886" y="1125600"/>
            <a:ext cx="373125" cy="19088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6310" y="1125600"/>
            <a:ext cx="671829" cy="192405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6260591" y="1129537"/>
            <a:ext cx="177165" cy="185420"/>
            <a:chOff x="6260591" y="1129537"/>
            <a:chExt cx="177165" cy="185420"/>
          </a:xfrm>
        </p:grpSpPr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8785" y="1243837"/>
              <a:ext cx="124713" cy="7112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0591" y="1215135"/>
              <a:ext cx="177165" cy="1257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293" y="1129537"/>
              <a:ext cx="123825" cy="69850"/>
            </a:xfrm>
            <a:prstGeom prst="rect">
              <a:avLst/>
            </a:prstGeom>
          </p:spPr>
        </p:pic>
      </p:grpSp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48628" y="1125600"/>
            <a:ext cx="773049" cy="190881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20356" y="1125600"/>
            <a:ext cx="1393317" cy="19088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6321" y="1125600"/>
            <a:ext cx="368934" cy="19088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395459" y="1125600"/>
            <a:ext cx="565276" cy="19088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2934" y="1393824"/>
            <a:ext cx="375792" cy="190881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50874" y="1393824"/>
            <a:ext cx="575818" cy="188087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22704" y="1393824"/>
            <a:ext cx="582548" cy="190881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503932" y="1393824"/>
            <a:ext cx="785241" cy="190881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89376" y="1393824"/>
            <a:ext cx="1393316" cy="190881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93817" y="1393824"/>
            <a:ext cx="977011" cy="190881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71032" y="1393824"/>
            <a:ext cx="379475" cy="190881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42583" y="1393824"/>
            <a:ext cx="588010" cy="190881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29271" y="1393824"/>
            <a:ext cx="771651" cy="190881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013192" y="1393824"/>
            <a:ext cx="1584959" cy="191135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709404" y="1408175"/>
            <a:ext cx="379856" cy="150368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66508" y="1662048"/>
            <a:ext cx="583526" cy="190881"/>
          </a:xfrm>
          <a:prstGeom prst="rect">
            <a:avLst/>
          </a:prstGeom>
        </p:spPr>
      </p:pic>
      <p:grpSp>
        <p:nvGrpSpPr>
          <p:cNvPr id="39" name="object 39" descr=""/>
          <p:cNvGrpSpPr/>
          <p:nvPr/>
        </p:nvGrpSpPr>
        <p:grpSpPr>
          <a:xfrm>
            <a:off x="1347088" y="1662048"/>
            <a:ext cx="424180" cy="191135"/>
            <a:chOff x="1347088" y="1662048"/>
            <a:chExt cx="424180" cy="191135"/>
          </a:xfrm>
        </p:grpSpPr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47088" y="1662048"/>
              <a:ext cx="383413" cy="19088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49552" y="1815337"/>
              <a:ext cx="21717" cy="22098"/>
            </a:xfrm>
            <a:prstGeom prst="rect">
              <a:avLst/>
            </a:prstGeom>
          </p:spPr>
        </p:pic>
      </p:grpSp>
      <p:grpSp>
        <p:nvGrpSpPr>
          <p:cNvPr id="42" name="object 42" descr=""/>
          <p:cNvGrpSpPr/>
          <p:nvPr/>
        </p:nvGrpSpPr>
        <p:grpSpPr>
          <a:xfrm>
            <a:off x="828802" y="2275966"/>
            <a:ext cx="2600325" cy="499745"/>
            <a:chOff x="828802" y="2275966"/>
            <a:chExt cx="2600325" cy="499745"/>
          </a:xfrm>
        </p:grpSpPr>
        <p:sp>
          <p:nvSpPr>
            <p:cNvPr id="43" name="object 43" descr=""/>
            <p:cNvSpPr/>
            <p:nvPr/>
          </p:nvSpPr>
          <p:spPr>
            <a:xfrm>
              <a:off x="828802" y="2275966"/>
              <a:ext cx="2600325" cy="335915"/>
            </a:xfrm>
            <a:custGeom>
              <a:avLst/>
              <a:gdLst/>
              <a:ahLst/>
              <a:cxnLst/>
              <a:rect l="l" t="t" r="r" b="b"/>
              <a:pathLst>
                <a:path w="2600325" h="335914">
                  <a:moveTo>
                    <a:pt x="123151" y="269240"/>
                  </a:moveTo>
                  <a:lnTo>
                    <a:pt x="104559" y="269240"/>
                  </a:lnTo>
                  <a:lnTo>
                    <a:pt x="104559" y="284861"/>
                  </a:lnTo>
                  <a:lnTo>
                    <a:pt x="104559" y="307721"/>
                  </a:lnTo>
                  <a:lnTo>
                    <a:pt x="47853" y="307721"/>
                  </a:lnTo>
                  <a:lnTo>
                    <a:pt x="47853" y="284861"/>
                  </a:lnTo>
                  <a:lnTo>
                    <a:pt x="104559" y="284861"/>
                  </a:lnTo>
                  <a:lnTo>
                    <a:pt x="104559" y="269240"/>
                  </a:lnTo>
                  <a:lnTo>
                    <a:pt x="29248" y="269240"/>
                  </a:lnTo>
                  <a:lnTo>
                    <a:pt x="29248" y="323342"/>
                  </a:lnTo>
                  <a:lnTo>
                    <a:pt x="123151" y="323342"/>
                  </a:lnTo>
                  <a:lnTo>
                    <a:pt x="123151" y="307721"/>
                  </a:lnTo>
                  <a:lnTo>
                    <a:pt x="123151" y="284861"/>
                  </a:lnTo>
                  <a:lnTo>
                    <a:pt x="123151" y="269240"/>
                  </a:lnTo>
                  <a:close/>
                </a:path>
                <a:path w="2600325" h="335914">
                  <a:moveTo>
                    <a:pt x="142798" y="235839"/>
                  </a:moveTo>
                  <a:lnTo>
                    <a:pt x="120853" y="235839"/>
                  </a:lnTo>
                  <a:lnTo>
                    <a:pt x="121716" y="221373"/>
                  </a:lnTo>
                  <a:lnTo>
                    <a:pt x="122351" y="208241"/>
                  </a:lnTo>
                  <a:lnTo>
                    <a:pt x="122732" y="196469"/>
                  </a:lnTo>
                  <a:lnTo>
                    <a:pt x="122859" y="186055"/>
                  </a:lnTo>
                  <a:lnTo>
                    <a:pt x="28943" y="186055"/>
                  </a:lnTo>
                  <a:lnTo>
                    <a:pt x="28943" y="201676"/>
                  </a:lnTo>
                  <a:lnTo>
                    <a:pt x="104101" y="201676"/>
                  </a:lnTo>
                  <a:lnTo>
                    <a:pt x="104013" y="209232"/>
                  </a:lnTo>
                  <a:lnTo>
                    <a:pt x="103784" y="217436"/>
                  </a:lnTo>
                  <a:lnTo>
                    <a:pt x="103390" y="226288"/>
                  </a:lnTo>
                  <a:lnTo>
                    <a:pt x="102844" y="235839"/>
                  </a:lnTo>
                  <a:lnTo>
                    <a:pt x="9601" y="235839"/>
                  </a:lnTo>
                  <a:lnTo>
                    <a:pt x="9601" y="251587"/>
                  </a:lnTo>
                  <a:lnTo>
                    <a:pt x="142798" y="251587"/>
                  </a:lnTo>
                  <a:lnTo>
                    <a:pt x="142798" y="235839"/>
                  </a:lnTo>
                  <a:close/>
                </a:path>
                <a:path w="2600325" h="335914">
                  <a:moveTo>
                    <a:pt x="277050" y="203835"/>
                  </a:moveTo>
                  <a:lnTo>
                    <a:pt x="274269" y="199390"/>
                  </a:lnTo>
                  <a:lnTo>
                    <a:pt x="272846" y="197104"/>
                  </a:lnTo>
                  <a:lnTo>
                    <a:pt x="264464" y="192278"/>
                  </a:lnTo>
                  <a:lnTo>
                    <a:pt x="258000" y="189420"/>
                  </a:lnTo>
                  <a:lnTo>
                    <a:pt x="258000" y="208407"/>
                  </a:lnTo>
                  <a:lnTo>
                    <a:pt x="258000" y="212344"/>
                  </a:lnTo>
                  <a:lnTo>
                    <a:pt x="256159" y="218020"/>
                  </a:lnTo>
                  <a:lnTo>
                    <a:pt x="250647" y="222072"/>
                  </a:lnTo>
                  <a:lnTo>
                    <a:pt x="241452" y="224497"/>
                  </a:lnTo>
                  <a:lnTo>
                    <a:pt x="228600" y="225298"/>
                  </a:lnTo>
                  <a:lnTo>
                    <a:pt x="219227" y="225298"/>
                  </a:lnTo>
                  <a:lnTo>
                    <a:pt x="211988" y="224155"/>
                  </a:lnTo>
                  <a:lnTo>
                    <a:pt x="201764" y="219583"/>
                  </a:lnTo>
                  <a:lnTo>
                    <a:pt x="199212" y="216408"/>
                  </a:lnTo>
                  <a:lnTo>
                    <a:pt x="199212" y="208407"/>
                  </a:lnTo>
                  <a:lnTo>
                    <a:pt x="201701" y="205232"/>
                  </a:lnTo>
                  <a:lnTo>
                    <a:pt x="206692" y="202819"/>
                  </a:lnTo>
                  <a:lnTo>
                    <a:pt x="211670" y="200533"/>
                  </a:lnTo>
                  <a:lnTo>
                    <a:pt x="218973" y="199390"/>
                  </a:lnTo>
                  <a:lnTo>
                    <a:pt x="238328" y="199390"/>
                  </a:lnTo>
                  <a:lnTo>
                    <a:pt x="245656" y="200533"/>
                  </a:lnTo>
                  <a:lnTo>
                    <a:pt x="250596" y="202819"/>
                  </a:lnTo>
                  <a:lnTo>
                    <a:pt x="255524" y="205232"/>
                  </a:lnTo>
                  <a:lnTo>
                    <a:pt x="258000" y="208407"/>
                  </a:lnTo>
                  <a:lnTo>
                    <a:pt x="258000" y="189420"/>
                  </a:lnTo>
                  <a:lnTo>
                    <a:pt x="257505" y="189191"/>
                  </a:lnTo>
                  <a:lnTo>
                    <a:pt x="249212" y="186969"/>
                  </a:lnTo>
                  <a:lnTo>
                    <a:pt x="239572" y="185623"/>
                  </a:lnTo>
                  <a:lnTo>
                    <a:pt x="228600" y="185166"/>
                  </a:lnTo>
                  <a:lnTo>
                    <a:pt x="217614" y="185623"/>
                  </a:lnTo>
                  <a:lnTo>
                    <a:pt x="180162" y="203835"/>
                  </a:lnTo>
                  <a:lnTo>
                    <a:pt x="180162" y="220853"/>
                  </a:lnTo>
                  <a:lnTo>
                    <a:pt x="217652" y="239331"/>
                  </a:lnTo>
                  <a:lnTo>
                    <a:pt x="228600" y="239776"/>
                  </a:lnTo>
                  <a:lnTo>
                    <a:pt x="239534" y="239331"/>
                  </a:lnTo>
                  <a:lnTo>
                    <a:pt x="274269" y="225298"/>
                  </a:lnTo>
                  <a:lnTo>
                    <a:pt x="277050" y="220853"/>
                  </a:lnTo>
                  <a:lnTo>
                    <a:pt x="277050" y="203835"/>
                  </a:lnTo>
                  <a:close/>
                </a:path>
                <a:path w="2600325" h="335914">
                  <a:moveTo>
                    <a:pt x="295198" y="246253"/>
                  </a:moveTo>
                  <a:lnTo>
                    <a:pt x="258292" y="246253"/>
                  </a:lnTo>
                  <a:lnTo>
                    <a:pt x="258292" y="299085"/>
                  </a:lnTo>
                  <a:lnTo>
                    <a:pt x="258292" y="302895"/>
                  </a:lnTo>
                  <a:lnTo>
                    <a:pt x="255841" y="305816"/>
                  </a:lnTo>
                  <a:lnTo>
                    <a:pt x="246011" y="310134"/>
                  </a:lnTo>
                  <a:lnTo>
                    <a:pt x="238569" y="311277"/>
                  </a:lnTo>
                  <a:lnTo>
                    <a:pt x="218630" y="311277"/>
                  </a:lnTo>
                  <a:lnTo>
                    <a:pt x="211188" y="310134"/>
                  </a:lnTo>
                  <a:lnTo>
                    <a:pt x="201371" y="305816"/>
                  </a:lnTo>
                  <a:lnTo>
                    <a:pt x="198907" y="302895"/>
                  </a:lnTo>
                  <a:lnTo>
                    <a:pt x="198907" y="299085"/>
                  </a:lnTo>
                  <a:lnTo>
                    <a:pt x="200761" y="293928"/>
                  </a:lnTo>
                  <a:lnTo>
                    <a:pt x="206324" y="290233"/>
                  </a:lnTo>
                  <a:lnTo>
                    <a:pt x="215607" y="288023"/>
                  </a:lnTo>
                  <a:lnTo>
                    <a:pt x="228600" y="287274"/>
                  </a:lnTo>
                  <a:lnTo>
                    <a:pt x="241592" y="288023"/>
                  </a:lnTo>
                  <a:lnTo>
                    <a:pt x="250863" y="290233"/>
                  </a:lnTo>
                  <a:lnTo>
                    <a:pt x="256425" y="293928"/>
                  </a:lnTo>
                  <a:lnTo>
                    <a:pt x="258292" y="299085"/>
                  </a:lnTo>
                  <a:lnTo>
                    <a:pt x="258292" y="246253"/>
                  </a:lnTo>
                  <a:lnTo>
                    <a:pt x="243408" y="246253"/>
                  </a:lnTo>
                  <a:lnTo>
                    <a:pt x="243408" y="261874"/>
                  </a:lnTo>
                  <a:lnTo>
                    <a:pt x="243408" y="272669"/>
                  </a:lnTo>
                  <a:lnTo>
                    <a:pt x="238950" y="272161"/>
                  </a:lnTo>
                  <a:lnTo>
                    <a:pt x="234010" y="271780"/>
                  </a:lnTo>
                  <a:lnTo>
                    <a:pt x="223189" y="271780"/>
                  </a:lnTo>
                  <a:lnTo>
                    <a:pt x="218262" y="272161"/>
                  </a:lnTo>
                  <a:lnTo>
                    <a:pt x="213791" y="272669"/>
                  </a:lnTo>
                  <a:lnTo>
                    <a:pt x="213791" y="261874"/>
                  </a:lnTo>
                  <a:lnTo>
                    <a:pt x="243408" y="261874"/>
                  </a:lnTo>
                  <a:lnTo>
                    <a:pt x="243408" y="246253"/>
                  </a:lnTo>
                  <a:lnTo>
                    <a:pt x="162001" y="246253"/>
                  </a:lnTo>
                  <a:lnTo>
                    <a:pt x="162001" y="261874"/>
                  </a:lnTo>
                  <a:lnTo>
                    <a:pt x="195046" y="261874"/>
                  </a:lnTo>
                  <a:lnTo>
                    <a:pt x="195046" y="277876"/>
                  </a:lnTo>
                  <a:lnTo>
                    <a:pt x="188391" y="281927"/>
                  </a:lnTo>
                  <a:lnTo>
                    <a:pt x="183654" y="286816"/>
                  </a:lnTo>
                  <a:lnTo>
                    <a:pt x="180797" y="292544"/>
                  </a:lnTo>
                  <a:lnTo>
                    <a:pt x="179857" y="299085"/>
                  </a:lnTo>
                  <a:lnTo>
                    <a:pt x="179857" y="307721"/>
                  </a:lnTo>
                  <a:lnTo>
                    <a:pt x="217703" y="326072"/>
                  </a:lnTo>
                  <a:lnTo>
                    <a:pt x="228600" y="326517"/>
                  </a:lnTo>
                  <a:lnTo>
                    <a:pt x="239483" y="326072"/>
                  </a:lnTo>
                  <a:lnTo>
                    <a:pt x="275031" y="311277"/>
                  </a:lnTo>
                  <a:lnTo>
                    <a:pt x="277342" y="307721"/>
                  </a:lnTo>
                  <a:lnTo>
                    <a:pt x="277342" y="299085"/>
                  </a:lnTo>
                  <a:lnTo>
                    <a:pt x="276390" y="292544"/>
                  </a:lnTo>
                  <a:lnTo>
                    <a:pt x="273773" y="287274"/>
                  </a:lnTo>
                  <a:lnTo>
                    <a:pt x="273545" y="286816"/>
                  </a:lnTo>
                  <a:lnTo>
                    <a:pt x="268795" y="281927"/>
                  </a:lnTo>
                  <a:lnTo>
                    <a:pt x="262166" y="277876"/>
                  </a:lnTo>
                  <a:lnTo>
                    <a:pt x="262166" y="272669"/>
                  </a:lnTo>
                  <a:lnTo>
                    <a:pt x="262166" y="261874"/>
                  </a:lnTo>
                  <a:lnTo>
                    <a:pt x="295198" y="261874"/>
                  </a:lnTo>
                  <a:lnTo>
                    <a:pt x="295198" y="246253"/>
                  </a:lnTo>
                  <a:close/>
                </a:path>
                <a:path w="2600325" h="335914">
                  <a:moveTo>
                    <a:pt x="427507" y="186309"/>
                  </a:moveTo>
                  <a:lnTo>
                    <a:pt x="408901" y="186309"/>
                  </a:lnTo>
                  <a:lnTo>
                    <a:pt x="408901" y="200025"/>
                  </a:lnTo>
                  <a:lnTo>
                    <a:pt x="408901" y="215265"/>
                  </a:lnTo>
                  <a:lnTo>
                    <a:pt x="408901" y="226568"/>
                  </a:lnTo>
                  <a:lnTo>
                    <a:pt x="353098" y="226568"/>
                  </a:lnTo>
                  <a:lnTo>
                    <a:pt x="353098" y="215265"/>
                  </a:lnTo>
                  <a:lnTo>
                    <a:pt x="408901" y="215265"/>
                  </a:lnTo>
                  <a:lnTo>
                    <a:pt x="408901" y="200025"/>
                  </a:lnTo>
                  <a:lnTo>
                    <a:pt x="353098" y="200025"/>
                  </a:lnTo>
                  <a:lnTo>
                    <a:pt x="353098" y="186309"/>
                  </a:lnTo>
                  <a:lnTo>
                    <a:pt x="334492" y="186309"/>
                  </a:lnTo>
                  <a:lnTo>
                    <a:pt x="334492" y="242189"/>
                  </a:lnTo>
                  <a:lnTo>
                    <a:pt x="427507" y="242189"/>
                  </a:lnTo>
                  <a:lnTo>
                    <a:pt x="427507" y="226568"/>
                  </a:lnTo>
                  <a:lnTo>
                    <a:pt x="427507" y="215265"/>
                  </a:lnTo>
                  <a:lnTo>
                    <a:pt x="427507" y="200025"/>
                  </a:lnTo>
                  <a:lnTo>
                    <a:pt x="427507" y="186309"/>
                  </a:lnTo>
                  <a:close/>
                </a:path>
                <a:path w="2600325" h="335914">
                  <a:moveTo>
                    <a:pt x="429895" y="306705"/>
                  </a:moveTo>
                  <a:lnTo>
                    <a:pt x="352793" y="306705"/>
                  </a:lnTo>
                  <a:lnTo>
                    <a:pt x="352793" y="279527"/>
                  </a:lnTo>
                  <a:lnTo>
                    <a:pt x="334048" y="279527"/>
                  </a:lnTo>
                  <a:lnTo>
                    <a:pt x="334048" y="322453"/>
                  </a:lnTo>
                  <a:lnTo>
                    <a:pt x="429895" y="322453"/>
                  </a:lnTo>
                  <a:lnTo>
                    <a:pt x="429895" y="306705"/>
                  </a:lnTo>
                  <a:close/>
                </a:path>
                <a:path w="2600325" h="335914">
                  <a:moveTo>
                    <a:pt x="447548" y="253873"/>
                  </a:moveTo>
                  <a:lnTo>
                    <a:pt x="314401" y="253873"/>
                  </a:lnTo>
                  <a:lnTo>
                    <a:pt x="314401" y="269494"/>
                  </a:lnTo>
                  <a:lnTo>
                    <a:pt x="371551" y="269494"/>
                  </a:lnTo>
                  <a:lnTo>
                    <a:pt x="371551" y="297307"/>
                  </a:lnTo>
                  <a:lnTo>
                    <a:pt x="390309" y="297307"/>
                  </a:lnTo>
                  <a:lnTo>
                    <a:pt x="390309" y="269494"/>
                  </a:lnTo>
                  <a:lnTo>
                    <a:pt x="447548" y="269494"/>
                  </a:lnTo>
                  <a:lnTo>
                    <a:pt x="447548" y="253873"/>
                  </a:lnTo>
                  <a:close/>
                </a:path>
                <a:path w="2600325" h="335914">
                  <a:moveTo>
                    <a:pt x="547243" y="241681"/>
                  </a:moveTo>
                  <a:lnTo>
                    <a:pt x="538416" y="207772"/>
                  </a:lnTo>
                  <a:lnTo>
                    <a:pt x="536829" y="205232"/>
                  </a:lnTo>
                  <a:lnTo>
                    <a:pt x="531177" y="199428"/>
                  </a:lnTo>
                  <a:lnTo>
                    <a:pt x="528701" y="197866"/>
                  </a:lnTo>
                  <a:lnTo>
                    <a:pt x="528701" y="252615"/>
                  </a:lnTo>
                  <a:lnTo>
                    <a:pt x="526923" y="260223"/>
                  </a:lnTo>
                  <a:lnTo>
                    <a:pt x="523113" y="266446"/>
                  </a:lnTo>
                  <a:lnTo>
                    <a:pt x="519430" y="272669"/>
                  </a:lnTo>
                  <a:lnTo>
                    <a:pt x="514731" y="275717"/>
                  </a:lnTo>
                  <a:lnTo>
                    <a:pt x="503555" y="275717"/>
                  </a:lnTo>
                  <a:lnTo>
                    <a:pt x="498856" y="272669"/>
                  </a:lnTo>
                  <a:lnTo>
                    <a:pt x="495173" y="266446"/>
                  </a:lnTo>
                  <a:lnTo>
                    <a:pt x="491363" y="260350"/>
                  </a:lnTo>
                  <a:lnTo>
                    <a:pt x="489572" y="252615"/>
                  </a:lnTo>
                  <a:lnTo>
                    <a:pt x="489458" y="241681"/>
                  </a:lnTo>
                  <a:lnTo>
                    <a:pt x="489800" y="234315"/>
                  </a:lnTo>
                  <a:lnTo>
                    <a:pt x="503428" y="207772"/>
                  </a:lnTo>
                  <a:lnTo>
                    <a:pt x="514985" y="207772"/>
                  </a:lnTo>
                  <a:lnTo>
                    <a:pt x="519684" y="210947"/>
                  </a:lnTo>
                  <a:lnTo>
                    <a:pt x="527050" y="223139"/>
                  </a:lnTo>
                  <a:lnTo>
                    <a:pt x="528624" y="230619"/>
                  </a:lnTo>
                  <a:lnTo>
                    <a:pt x="528701" y="252615"/>
                  </a:lnTo>
                  <a:lnTo>
                    <a:pt x="528701" y="197866"/>
                  </a:lnTo>
                  <a:lnTo>
                    <a:pt x="524649" y="195287"/>
                  </a:lnTo>
                  <a:lnTo>
                    <a:pt x="517334" y="192836"/>
                  </a:lnTo>
                  <a:lnTo>
                    <a:pt x="509143" y="192024"/>
                  </a:lnTo>
                  <a:lnTo>
                    <a:pt x="500888" y="192849"/>
                  </a:lnTo>
                  <a:lnTo>
                    <a:pt x="473494" y="220827"/>
                  </a:lnTo>
                  <a:lnTo>
                    <a:pt x="470916" y="241681"/>
                  </a:lnTo>
                  <a:lnTo>
                    <a:pt x="471563" y="252615"/>
                  </a:lnTo>
                  <a:lnTo>
                    <a:pt x="493522" y="288137"/>
                  </a:lnTo>
                  <a:lnTo>
                    <a:pt x="509143" y="291465"/>
                  </a:lnTo>
                  <a:lnTo>
                    <a:pt x="517359" y="290639"/>
                  </a:lnTo>
                  <a:lnTo>
                    <a:pt x="544652" y="262293"/>
                  </a:lnTo>
                  <a:lnTo>
                    <a:pt x="546595" y="252615"/>
                  </a:lnTo>
                  <a:lnTo>
                    <a:pt x="547243" y="241681"/>
                  </a:lnTo>
                  <a:close/>
                </a:path>
                <a:path w="2600325" h="335914">
                  <a:moveTo>
                    <a:pt x="605663" y="213741"/>
                  </a:moveTo>
                  <a:lnTo>
                    <a:pt x="582422" y="213741"/>
                  </a:lnTo>
                  <a:lnTo>
                    <a:pt x="582422" y="182880"/>
                  </a:lnTo>
                  <a:lnTo>
                    <a:pt x="563753" y="182880"/>
                  </a:lnTo>
                  <a:lnTo>
                    <a:pt x="563753" y="326390"/>
                  </a:lnTo>
                  <a:lnTo>
                    <a:pt x="582422" y="326390"/>
                  </a:lnTo>
                  <a:lnTo>
                    <a:pt x="582422" y="275590"/>
                  </a:lnTo>
                  <a:lnTo>
                    <a:pt x="605663" y="275590"/>
                  </a:lnTo>
                  <a:lnTo>
                    <a:pt x="605663" y="259969"/>
                  </a:lnTo>
                  <a:lnTo>
                    <a:pt x="582422" y="259969"/>
                  </a:lnTo>
                  <a:lnTo>
                    <a:pt x="582422" y="229489"/>
                  </a:lnTo>
                  <a:lnTo>
                    <a:pt x="605663" y="229489"/>
                  </a:lnTo>
                  <a:lnTo>
                    <a:pt x="605663" y="213741"/>
                  </a:lnTo>
                  <a:close/>
                </a:path>
                <a:path w="2600325" h="335914">
                  <a:moveTo>
                    <a:pt x="1042162" y="86360"/>
                  </a:moveTo>
                  <a:lnTo>
                    <a:pt x="1023493" y="86360"/>
                  </a:lnTo>
                  <a:lnTo>
                    <a:pt x="1023493" y="101981"/>
                  </a:lnTo>
                  <a:lnTo>
                    <a:pt x="1023493" y="124841"/>
                  </a:lnTo>
                  <a:lnTo>
                    <a:pt x="966851" y="124841"/>
                  </a:lnTo>
                  <a:lnTo>
                    <a:pt x="966851" y="101981"/>
                  </a:lnTo>
                  <a:lnTo>
                    <a:pt x="1023493" y="101981"/>
                  </a:lnTo>
                  <a:lnTo>
                    <a:pt x="1023493" y="86360"/>
                  </a:lnTo>
                  <a:lnTo>
                    <a:pt x="948182" y="86360"/>
                  </a:lnTo>
                  <a:lnTo>
                    <a:pt x="948182" y="140462"/>
                  </a:lnTo>
                  <a:lnTo>
                    <a:pt x="1042162" y="140462"/>
                  </a:lnTo>
                  <a:lnTo>
                    <a:pt x="1042162" y="124841"/>
                  </a:lnTo>
                  <a:lnTo>
                    <a:pt x="1042162" y="101981"/>
                  </a:lnTo>
                  <a:lnTo>
                    <a:pt x="1042162" y="86360"/>
                  </a:lnTo>
                  <a:close/>
                </a:path>
                <a:path w="2600325" h="335914">
                  <a:moveTo>
                    <a:pt x="1061720" y="52959"/>
                  </a:moveTo>
                  <a:lnTo>
                    <a:pt x="1039876" y="52959"/>
                  </a:lnTo>
                  <a:lnTo>
                    <a:pt x="1040701" y="38493"/>
                  </a:lnTo>
                  <a:lnTo>
                    <a:pt x="1041298" y="25361"/>
                  </a:lnTo>
                  <a:lnTo>
                    <a:pt x="1041654" y="13589"/>
                  </a:lnTo>
                  <a:lnTo>
                    <a:pt x="1041781" y="3175"/>
                  </a:lnTo>
                  <a:lnTo>
                    <a:pt x="947928" y="3175"/>
                  </a:lnTo>
                  <a:lnTo>
                    <a:pt x="947928" y="18796"/>
                  </a:lnTo>
                  <a:lnTo>
                    <a:pt x="1023112" y="18796"/>
                  </a:lnTo>
                  <a:lnTo>
                    <a:pt x="1023010" y="26352"/>
                  </a:lnTo>
                  <a:lnTo>
                    <a:pt x="1022756" y="34544"/>
                  </a:lnTo>
                  <a:lnTo>
                    <a:pt x="1022350" y="43408"/>
                  </a:lnTo>
                  <a:lnTo>
                    <a:pt x="1021842" y="52959"/>
                  </a:lnTo>
                  <a:lnTo>
                    <a:pt x="928624" y="52959"/>
                  </a:lnTo>
                  <a:lnTo>
                    <a:pt x="928624" y="68707"/>
                  </a:lnTo>
                  <a:lnTo>
                    <a:pt x="1061720" y="68707"/>
                  </a:lnTo>
                  <a:lnTo>
                    <a:pt x="1061720" y="52959"/>
                  </a:lnTo>
                  <a:close/>
                </a:path>
                <a:path w="2600325" h="335914">
                  <a:moveTo>
                    <a:pt x="1195959" y="20955"/>
                  </a:moveTo>
                  <a:lnTo>
                    <a:pt x="1193190" y="16510"/>
                  </a:lnTo>
                  <a:lnTo>
                    <a:pt x="1191768" y="14224"/>
                  </a:lnTo>
                  <a:lnTo>
                    <a:pt x="1183386" y="9398"/>
                  </a:lnTo>
                  <a:lnTo>
                    <a:pt x="1176909" y="6527"/>
                  </a:lnTo>
                  <a:lnTo>
                    <a:pt x="1176909" y="25527"/>
                  </a:lnTo>
                  <a:lnTo>
                    <a:pt x="1176909" y="29464"/>
                  </a:lnTo>
                  <a:lnTo>
                    <a:pt x="1175067" y="35140"/>
                  </a:lnTo>
                  <a:lnTo>
                    <a:pt x="1169568" y="39192"/>
                  </a:lnTo>
                  <a:lnTo>
                    <a:pt x="1160399" y="41617"/>
                  </a:lnTo>
                  <a:lnTo>
                    <a:pt x="1147572" y="42418"/>
                  </a:lnTo>
                  <a:lnTo>
                    <a:pt x="1138174" y="42418"/>
                  </a:lnTo>
                  <a:lnTo>
                    <a:pt x="1130935" y="41275"/>
                  </a:lnTo>
                  <a:lnTo>
                    <a:pt x="1120775" y="36703"/>
                  </a:lnTo>
                  <a:lnTo>
                    <a:pt x="1118235" y="33528"/>
                  </a:lnTo>
                  <a:lnTo>
                    <a:pt x="1118235" y="25527"/>
                  </a:lnTo>
                  <a:lnTo>
                    <a:pt x="1120648" y="22352"/>
                  </a:lnTo>
                  <a:lnTo>
                    <a:pt x="1125601" y="19939"/>
                  </a:lnTo>
                  <a:lnTo>
                    <a:pt x="1130681" y="17653"/>
                  </a:lnTo>
                  <a:lnTo>
                    <a:pt x="1137920" y="16510"/>
                  </a:lnTo>
                  <a:lnTo>
                    <a:pt x="1157351" y="16510"/>
                  </a:lnTo>
                  <a:lnTo>
                    <a:pt x="1164590" y="17653"/>
                  </a:lnTo>
                  <a:lnTo>
                    <a:pt x="1169543" y="19939"/>
                  </a:lnTo>
                  <a:lnTo>
                    <a:pt x="1174496" y="22352"/>
                  </a:lnTo>
                  <a:lnTo>
                    <a:pt x="1176909" y="25527"/>
                  </a:lnTo>
                  <a:lnTo>
                    <a:pt x="1176909" y="6527"/>
                  </a:lnTo>
                  <a:lnTo>
                    <a:pt x="1176426" y="6311"/>
                  </a:lnTo>
                  <a:lnTo>
                    <a:pt x="1168146" y="4089"/>
                  </a:lnTo>
                  <a:lnTo>
                    <a:pt x="1158519" y="2743"/>
                  </a:lnTo>
                  <a:lnTo>
                    <a:pt x="1147572" y="2286"/>
                  </a:lnTo>
                  <a:lnTo>
                    <a:pt x="1136611" y="2743"/>
                  </a:lnTo>
                  <a:lnTo>
                    <a:pt x="1099185" y="20955"/>
                  </a:lnTo>
                  <a:lnTo>
                    <a:pt x="1099185" y="37973"/>
                  </a:lnTo>
                  <a:lnTo>
                    <a:pt x="1136611" y="56451"/>
                  </a:lnTo>
                  <a:lnTo>
                    <a:pt x="1147572" y="56896"/>
                  </a:lnTo>
                  <a:lnTo>
                    <a:pt x="1158519" y="56451"/>
                  </a:lnTo>
                  <a:lnTo>
                    <a:pt x="1193190" y="42418"/>
                  </a:lnTo>
                  <a:lnTo>
                    <a:pt x="1195959" y="37973"/>
                  </a:lnTo>
                  <a:lnTo>
                    <a:pt x="1195959" y="20955"/>
                  </a:lnTo>
                  <a:close/>
                </a:path>
                <a:path w="2600325" h="335914">
                  <a:moveTo>
                    <a:pt x="1214120" y="63373"/>
                  </a:moveTo>
                  <a:lnTo>
                    <a:pt x="1177290" y="63373"/>
                  </a:lnTo>
                  <a:lnTo>
                    <a:pt x="1177290" y="116205"/>
                  </a:lnTo>
                  <a:lnTo>
                    <a:pt x="1177290" y="120015"/>
                  </a:lnTo>
                  <a:lnTo>
                    <a:pt x="1174750" y="122936"/>
                  </a:lnTo>
                  <a:lnTo>
                    <a:pt x="1169924" y="125095"/>
                  </a:lnTo>
                  <a:lnTo>
                    <a:pt x="1164971" y="127254"/>
                  </a:lnTo>
                  <a:lnTo>
                    <a:pt x="1157605" y="128397"/>
                  </a:lnTo>
                  <a:lnTo>
                    <a:pt x="1137539" y="128397"/>
                  </a:lnTo>
                  <a:lnTo>
                    <a:pt x="1130173" y="127254"/>
                  </a:lnTo>
                  <a:lnTo>
                    <a:pt x="1125220" y="125095"/>
                  </a:lnTo>
                  <a:lnTo>
                    <a:pt x="1120394" y="122936"/>
                  </a:lnTo>
                  <a:lnTo>
                    <a:pt x="1117854" y="120015"/>
                  </a:lnTo>
                  <a:lnTo>
                    <a:pt x="1117854" y="116205"/>
                  </a:lnTo>
                  <a:lnTo>
                    <a:pt x="1119708" y="111048"/>
                  </a:lnTo>
                  <a:lnTo>
                    <a:pt x="1125283" y="107353"/>
                  </a:lnTo>
                  <a:lnTo>
                    <a:pt x="1134567" y="105143"/>
                  </a:lnTo>
                  <a:lnTo>
                    <a:pt x="1147572" y="104394"/>
                  </a:lnTo>
                  <a:lnTo>
                    <a:pt x="1160564" y="105143"/>
                  </a:lnTo>
                  <a:lnTo>
                    <a:pt x="1169860" y="107353"/>
                  </a:lnTo>
                  <a:lnTo>
                    <a:pt x="1175423" y="111048"/>
                  </a:lnTo>
                  <a:lnTo>
                    <a:pt x="1177290" y="116205"/>
                  </a:lnTo>
                  <a:lnTo>
                    <a:pt x="1177290" y="63373"/>
                  </a:lnTo>
                  <a:lnTo>
                    <a:pt x="1162431" y="63373"/>
                  </a:lnTo>
                  <a:lnTo>
                    <a:pt x="1162431" y="78994"/>
                  </a:lnTo>
                  <a:lnTo>
                    <a:pt x="1162431" y="89789"/>
                  </a:lnTo>
                  <a:lnTo>
                    <a:pt x="1157859" y="89281"/>
                  </a:lnTo>
                  <a:lnTo>
                    <a:pt x="1153033" y="88900"/>
                  </a:lnTo>
                  <a:lnTo>
                    <a:pt x="1142111" y="88900"/>
                  </a:lnTo>
                  <a:lnTo>
                    <a:pt x="1137285" y="89281"/>
                  </a:lnTo>
                  <a:lnTo>
                    <a:pt x="1132713" y="89789"/>
                  </a:lnTo>
                  <a:lnTo>
                    <a:pt x="1132713" y="78994"/>
                  </a:lnTo>
                  <a:lnTo>
                    <a:pt x="1162431" y="78994"/>
                  </a:lnTo>
                  <a:lnTo>
                    <a:pt x="1162431" y="63373"/>
                  </a:lnTo>
                  <a:lnTo>
                    <a:pt x="1081024" y="63373"/>
                  </a:lnTo>
                  <a:lnTo>
                    <a:pt x="1081024" y="78994"/>
                  </a:lnTo>
                  <a:lnTo>
                    <a:pt x="1114044" y="78994"/>
                  </a:lnTo>
                  <a:lnTo>
                    <a:pt x="1114044" y="94996"/>
                  </a:lnTo>
                  <a:lnTo>
                    <a:pt x="1107363" y="99047"/>
                  </a:lnTo>
                  <a:lnTo>
                    <a:pt x="1102601" y="103936"/>
                  </a:lnTo>
                  <a:lnTo>
                    <a:pt x="1099756" y="109664"/>
                  </a:lnTo>
                  <a:lnTo>
                    <a:pt x="1098804" y="116205"/>
                  </a:lnTo>
                  <a:lnTo>
                    <a:pt x="1098804" y="124841"/>
                  </a:lnTo>
                  <a:lnTo>
                    <a:pt x="1136675" y="143192"/>
                  </a:lnTo>
                  <a:lnTo>
                    <a:pt x="1147572" y="143637"/>
                  </a:lnTo>
                  <a:lnTo>
                    <a:pt x="1158455" y="143192"/>
                  </a:lnTo>
                  <a:lnTo>
                    <a:pt x="1194003" y="128397"/>
                  </a:lnTo>
                  <a:lnTo>
                    <a:pt x="1196340" y="124841"/>
                  </a:lnTo>
                  <a:lnTo>
                    <a:pt x="1196340" y="116205"/>
                  </a:lnTo>
                  <a:lnTo>
                    <a:pt x="1195387" y="109664"/>
                  </a:lnTo>
                  <a:lnTo>
                    <a:pt x="1192758" y="104394"/>
                  </a:lnTo>
                  <a:lnTo>
                    <a:pt x="1192530" y="103936"/>
                  </a:lnTo>
                  <a:lnTo>
                    <a:pt x="1187767" y="99047"/>
                  </a:lnTo>
                  <a:lnTo>
                    <a:pt x="1181100" y="94996"/>
                  </a:lnTo>
                  <a:lnTo>
                    <a:pt x="1181100" y="89789"/>
                  </a:lnTo>
                  <a:lnTo>
                    <a:pt x="1181100" y="78994"/>
                  </a:lnTo>
                  <a:lnTo>
                    <a:pt x="1214120" y="78994"/>
                  </a:lnTo>
                  <a:lnTo>
                    <a:pt x="1214120" y="63373"/>
                  </a:lnTo>
                  <a:close/>
                </a:path>
                <a:path w="2600325" h="335914">
                  <a:moveTo>
                    <a:pt x="1366520" y="108077"/>
                  </a:moveTo>
                  <a:lnTo>
                    <a:pt x="1309243" y="108077"/>
                  </a:lnTo>
                  <a:lnTo>
                    <a:pt x="1309243" y="82042"/>
                  </a:lnTo>
                  <a:lnTo>
                    <a:pt x="1346327" y="82042"/>
                  </a:lnTo>
                  <a:lnTo>
                    <a:pt x="1346327" y="66548"/>
                  </a:lnTo>
                  <a:lnTo>
                    <a:pt x="1346327" y="48133"/>
                  </a:lnTo>
                  <a:lnTo>
                    <a:pt x="1346327" y="32385"/>
                  </a:lnTo>
                  <a:lnTo>
                    <a:pt x="1346327" y="10668"/>
                  </a:lnTo>
                  <a:lnTo>
                    <a:pt x="1327785" y="10668"/>
                  </a:lnTo>
                  <a:lnTo>
                    <a:pt x="1327785" y="32385"/>
                  </a:lnTo>
                  <a:lnTo>
                    <a:pt x="1327785" y="48133"/>
                  </a:lnTo>
                  <a:lnTo>
                    <a:pt x="1327785" y="66548"/>
                  </a:lnTo>
                  <a:lnTo>
                    <a:pt x="1272159" y="66548"/>
                  </a:lnTo>
                  <a:lnTo>
                    <a:pt x="1272159" y="48133"/>
                  </a:lnTo>
                  <a:lnTo>
                    <a:pt x="1327785" y="48133"/>
                  </a:lnTo>
                  <a:lnTo>
                    <a:pt x="1327785" y="32385"/>
                  </a:lnTo>
                  <a:lnTo>
                    <a:pt x="1272159" y="32385"/>
                  </a:lnTo>
                  <a:lnTo>
                    <a:pt x="1272159" y="10668"/>
                  </a:lnTo>
                  <a:lnTo>
                    <a:pt x="1253490" y="10668"/>
                  </a:lnTo>
                  <a:lnTo>
                    <a:pt x="1253490" y="82042"/>
                  </a:lnTo>
                  <a:lnTo>
                    <a:pt x="1290574" y="82042"/>
                  </a:lnTo>
                  <a:lnTo>
                    <a:pt x="1290574" y="108077"/>
                  </a:lnTo>
                  <a:lnTo>
                    <a:pt x="1233424" y="108077"/>
                  </a:lnTo>
                  <a:lnTo>
                    <a:pt x="1233424" y="123698"/>
                  </a:lnTo>
                  <a:lnTo>
                    <a:pt x="1366520" y="123698"/>
                  </a:lnTo>
                  <a:lnTo>
                    <a:pt x="1366520" y="108077"/>
                  </a:lnTo>
                  <a:close/>
                </a:path>
                <a:path w="2600325" h="335914">
                  <a:moveTo>
                    <a:pt x="1465961" y="43053"/>
                  </a:moveTo>
                  <a:lnTo>
                    <a:pt x="1465249" y="35077"/>
                  </a:lnTo>
                  <a:lnTo>
                    <a:pt x="1463128" y="27914"/>
                  </a:lnTo>
                  <a:lnTo>
                    <a:pt x="1459636" y="21551"/>
                  </a:lnTo>
                  <a:lnTo>
                    <a:pt x="1459001" y="20828"/>
                  </a:lnTo>
                  <a:lnTo>
                    <a:pt x="1454785" y="16002"/>
                  </a:lnTo>
                  <a:lnTo>
                    <a:pt x="1448828" y="11430"/>
                  </a:lnTo>
                  <a:lnTo>
                    <a:pt x="1447673" y="10871"/>
                  </a:lnTo>
                  <a:lnTo>
                    <a:pt x="1447673" y="49911"/>
                  </a:lnTo>
                  <a:lnTo>
                    <a:pt x="1445768" y="55245"/>
                  </a:lnTo>
                  <a:lnTo>
                    <a:pt x="1438148" y="63373"/>
                  </a:lnTo>
                  <a:lnTo>
                    <a:pt x="1433195" y="65405"/>
                  </a:lnTo>
                  <a:lnTo>
                    <a:pt x="1420749" y="65405"/>
                  </a:lnTo>
                  <a:lnTo>
                    <a:pt x="1415796" y="63373"/>
                  </a:lnTo>
                  <a:lnTo>
                    <a:pt x="1408303" y="55372"/>
                  </a:lnTo>
                  <a:lnTo>
                    <a:pt x="1406398" y="49911"/>
                  </a:lnTo>
                  <a:lnTo>
                    <a:pt x="1406398" y="36195"/>
                  </a:lnTo>
                  <a:lnTo>
                    <a:pt x="1408303" y="30734"/>
                  </a:lnTo>
                  <a:lnTo>
                    <a:pt x="1411986" y="26797"/>
                  </a:lnTo>
                  <a:lnTo>
                    <a:pt x="1415796" y="22860"/>
                  </a:lnTo>
                  <a:lnTo>
                    <a:pt x="1420749" y="20828"/>
                  </a:lnTo>
                  <a:lnTo>
                    <a:pt x="1433322" y="20828"/>
                  </a:lnTo>
                  <a:lnTo>
                    <a:pt x="1438275" y="22860"/>
                  </a:lnTo>
                  <a:lnTo>
                    <a:pt x="1445768" y="30861"/>
                  </a:lnTo>
                  <a:lnTo>
                    <a:pt x="1447622" y="36195"/>
                  </a:lnTo>
                  <a:lnTo>
                    <a:pt x="1447673" y="49911"/>
                  </a:lnTo>
                  <a:lnTo>
                    <a:pt x="1447673" y="10871"/>
                  </a:lnTo>
                  <a:lnTo>
                    <a:pt x="1442212" y="8178"/>
                  </a:lnTo>
                  <a:lnTo>
                    <a:pt x="1434922" y="6235"/>
                  </a:lnTo>
                  <a:lnTo>
                    <a:pt x="1426972" y="5588"/>
                  </a:lnTo>
                  <a:lnTo>
                    <a:pt x="1418932" y="6235"/>
                  </a:lnTo>
                  <a:lnTo>
                    <a:pt x="1388694" y="35077"/>
                  </a:lnTo>
                  <a:lnTo>
                    <a:pt x="1387983" y="43053"/>
                  </a:lnTo>
                  <a:lnTo>
                    <a:pt x="1388668" y="50965"/>
                  </a:lnTo>
                  <a:lnTo>
                    <a:pt x="1419034" y="79883"/>
                  </a:lnTo>
                  <a:lnTo>
                    <a:pt x="1426972" y="80518"/>
                  </a:lnTo>
                  <a:lnTo>
                    <a:pt x="1434922" y="79883"/>
                  </a:lnTo>
                  <a:lnTo>
                    <a:pt x="1465237" y="50965"/>
                  </a:lnTo>
                  <a:lnTo>
                    <a:pt x="1465961" y="43053"/>
                  </a:lnTo>
                  <a:close/>
                </a:path>
                <a:path w="2600325" h="335914">
                  <a:moveTo>
                    <a:pt x="1505331" y="122809"/>
                  </a:moveTo>
                  <a:lnTo>
                    <a:pt x="1430274" y="122809"/>
                  </a:lnTo>
                  <a:lnTo>
                    <a:pt x="1430274" y="89535"/>
                  </a:lnTo>
                  <a:lnTo>
                    <a:pt x="1411478" y="89535"/>
                  </a:lnTo>
                  <a:lnTo>
                    <a:pt x="1411478" y="138557"/>
                  </a:lnTo>
                  <a:lnTo>
                    <a:pt x="1505331" y="138557"/>
                  </a:lnTo>
                  <a:lnTo>
                    <a:pt x="1505331" y="122809"/>
                  </a:lnTo>
                  <a:close/>
                </a:path>
                <a:path w="2600325" h="335914">
                  <a:moveTo>
                    <a:pt x="1523238" y="42545"/>
                  </a:moveTo>
                  <a:lnTo>
                    <a:pt x="1501267" y="42545"/>
                  </a:lnTo>
                  <a:lnTo>
                    <a:pt x="1501267" y="0"/>
                  </a:lnTo>
                  <a:lnTo>
                    <a:pt x="1482725" y="0"/>
                  </a:lnTo>
                  <a:lnTo>
                    <a:pt x="1482725" y="103251"/>
                  </a:lnTo>
                  <a:lnTo>
                    <a:pt x="1501267" y="103251"/>
                  </a:lnTo>
                  <a:lnTo>
                    <a:pt x="1501267" y="58293"/>
                  </a:lnTo>
                  <a:lnTo>
                    <a:pt x="1523238" y="58293"/>
                  </a:lnTo>
                  <a:lnTo>
                    <a:pt x="1523238" y="42545"/>
                  </a:lnTo>
                  <a:close/>
                </a:path>
                <a:path w="2600325" h="335914">
                  <a:moveTo>
                    <a:pt x="1622933" y="20828"/>
                  </a:moveTo>
                  <a:lnTo>
                    <a:pt x="1620977" y="17145"/>
                  </a:lnTo>
                  <a:lnTo>
                    <a:pt x="1619504" y="14351"/>
                  </a:lnTo>
                  <a:lnTo>
                    <a:pt x="1612773" y="9779"/>
                  </a:lnTo>
                  <a:lnTo>
                    <a:pt x="1607286" y="6692"/>
                  </a:lnTo>
                  <a:lnTo>
                    <a:pt x="1604518" y="5727"/>
                  </a:lnTo>
                  <a:lnTo>
                    <a:pt x="1604518" y="25400"/>
                  </a:lnTo>
                  <a:lnTo>
                    <a:pt x="1604441" y="32258"/>
                  </a:lnTo>
                  <a:lnTo>
                    <a:pt x="1602867" y="34925"/>
                  </a:lnTo>
                  <a:lnTo>
                    <a:pt x="1599438" y="37338"/>
                  </a:lnTo>
                  <a:lnTo>
                    <a:pt x="1596136" y="39624"/>
                  </a:lnTo>
                  <a:lnTo>
                    <a:pt x="1591564" y="40767"/>
                  </a:lnTo>
                  <a:lnTo>
                    <a:pt x="1580007" y="40767"/>
                  </a:lnTo>
                  <a:lnTo>
                    <a:pt x="1575435" y="39624"/>
                  </a:lnTo>
                  <a:lnTo>
                    <a:pt x="1572133" y="37338"/>
                  </a:lnTo>
                  <a:lnTo>
                    <a:pt x="1568958" y="35052"/>
                  </a:lnTo>
                  <a:lnTo>
                    <a:pt x="1567307" y="32258"/>
                  </a:lnTo>
                  <a:lnTo>
                    <a:pt x="1567307" y="25654"/>
                  </a:lnTo>
                  <a:lnTo>
                    <a:pt x="1568958" y="22860"/>
                  </a:lnTo>
                  <a:lnTo>
                    <a:pt x="1572260" y="20574"/>
                  </a:lnTo>
                  <a:lnTo>
                    <a:pt x="1575689" y="18288"/>
                  </a:lnTo>
                  <a:lnTo>
                    <a:pt x="1580134" y="17145"/>
                  </a:lnTo>
                  <a:lnTo>
                    <a:pt x="1591818" y="17145"/>
                  </a:lnTo>
                  <a:lnTo>
                    <a:pt x="1596517" y="18161"/>
                  </a:lnTo>
                  <a:lnTo>
                    <a:pt x="1602867" y="22479"/>
                  </a:lnTo>
                  <a:lnTo>
                    <a:pt x="1604518" y="25400"/>
                  </a:lnTo>
                  <a:lnTo>
                    <a:pt x="1604518" y="5727"/>
                  </a:lnTo>
                  <a:lnTo>
                    <a:pt x="1600974" y="4470"/>
                  </a:lnTo>
                  <a:lnTo>
                    <a:pt x="1593811" y="3124"/>
                  </a:lnTo>
                  <a:lnTo>
                    <a:pt x="1585849" y="2667"/>
                  </a:lnTo>
                  <a:lnTo>
                    <a:pt x="1578089" y="3124"/>
                  </a:lnTo>
                  <a:lnTo>
                    <a:pt x="1548638" y="36830"/>
                  </a:lnTo>
                  <a:lnTo>
                    <a:pt x="1552067" y="43180"/>
                  </a:lnTo>
                  <a:lnTo>
                    <a:pt x="1585849" y="55245"/>
                  </a:lnTo>
                  <a:lnTo>
                    <a:pt x="1593646" y="54800"/>
                  </a:lnTo>
                  <a:lnTo>
                    <a:pt x="1620837" y="40767"/>
                  </a:lnTo>
                  <a:lnTo>
                    <a:pt x="1622933" y="36830"/>
                  </a:lnTo>
                  <a:lnTo>
                    <a:pt x="1622933" y="20828"/>
                  </a:lnTo>
                  <a:close/>
                </a:path>
                <a:path w="2600325" h="335914">
                  <a:moveTo>
                    <a:pt x="1632839" y="75057"/>
                  </a:moveTo>
                  <a:lnTo>
                    <a:pt x="1631569" y="59690"/>
                  </a:lnTo>
                  <a:lnTo>
                    <a:pt x="1610614" y="60883"/>
                  </a:lnTo>
                  <a:lnTo>
                    <a:pt x="1588135" y="61760"/>
                  </a:lnTo>
                  <a:lnTo>
                    <a:pt x="1564132" y="62306"/>
                  </a:lnTo>
                  <a:lnTo>
                    <a:pt x="1538605" y="62484"/>
                  </a:lnTo>
                  <a:lnTo>
                    <a:pt x="1541272" y="78613"/>
                  </a:lnTo>
                  <a:lnTo>
                    <a:pt x="1549882" y="78549"/>
                  </a:lnTo>
                  <a:lnTo>
                    <a:pt x="1570215" y="78028"/>
                  </a:lnTo>
                  <a:lnTo>
                    <a:pt x="1581912" y="77597"/>
                  </a:lnTo>
                  <a:lnTo>
                    <a:pt x="1581912" y="106807"/>
                  </a:lnTo>
                  <a:lnTo>
                    <a:pt x="1600073" y="106807"/>
                  </a:lnTo>
                  <a:lnTo>
                    <a:pt x="1600073" y="77597"/>
                  </a:lnTo>
                  <a:lnTo>
                    <a:pt x="1600073" y="76835"/>
                  </a:lnTo>
                  <a:lnTo>
                    <a:pt x="1608251" y="76504"/>
                  </a:lnTo>
                  <a:lnTo>
                    <a:pt x="1624647" y="75603"/>
                  </a:lnTo>
                  <a:lnTo>
                    <a:pt x="1632839" y="75057"/>
                  </a:lnTo>
                  <a:close/>
                </a:path>
                <a:path w="2600325" h="335914">
                  <a:moveTo>
                    <a:pt x="1658747" y="0"/>
                  </a:moveTo>
                  <a:lnTo>
                    <a:pt x="1639951" y="0"/>
                  </a:lnTo>
                  <a:lnTo>
                    <a:pt x="1639951" y="84201"/>
                  </a:lnTo>
                  <a:lnTo>
                    <a:pt x="1612265" y="84201"/>
                  </a:lnTo>
                  <a:lnTo>
                    <a:pt x="1612265" y="98679"/>
                  </a:lnTo>
                  <a:lnTo>
                    <a:pt x="1639951" y="98679"/>
                  </a:lnTo>
                  <a:lnTo>
                    <a:pt x="1639951" y="109093"/>
                  </a:lnTo>
                  <a:lnTo>
                    <a:pt x="1658747" y="109093"/>
                  </a:lnTo>
                  <a:lnTo>
                    <a:pt x="1658747" y="0"/>
                  </a:lnTo>
                  <a:close/>
                </a:path>
                <a:path w="2600325" h="335914">
                  <a:moveTo>
                    <a:pt x="1662176" y="123190"/>
                  </a:moveTo>
                  <a:lnTo>
                    <a:pt x="1578483" y="123190"/>
                  </a:lnTo>
                  <a:lnTo>
                    <a:pt x="1578483" y="94615"/>
                  </a:lnTo>
                  <a:lnTo>
                    <a:pt x="1559814" y="94615"/>
                  </a:lnTo>
                  <a:lnTo>
                    <a:pt x="1559814" y="138938"/>
                  </a:lnTo>
                  <a:lnTo>
                    <a:pt x="1662176" y="138938"/>
                  </a:lnTo>
                  <a:lnTo>
                    <a:pt x="1662176" y="123190"/>
                  </a:lnTo>
                  <a:close/>
                </a:path>
                <a:path w="2600325" h="335914">
                  <a:moveTo>
                    <a:pt x="1874647" y="241681"/>
                  </a:moveTo>
                  <a:lnTo>
                    <a:pt x="1873973" y="230682"/>
                  </a:lnTo>
                  <a:lnTo>
                    <a:pt x="1872068" y="221094"/>
                  </a:lnTo>
                  <a:lnTo>
                    <a:pt x="1868855" y="212636"/>
                  </a:lnTo>
                  <a:lnTo>
                    <a:pt x="1865845" y="207772"/>
                  </a:lnTo>
                  <a:lnTo>
                    <a:pt x="1864360" y="205359"/>
                  </a:lnTo>
                  <a:lnTo>
                    <a:pt x="1858860" y="199529"/>
                  </a:lnTo>
                  <a:lnTo>
                    <a:pt x="1856613" y="198069"/>
                  </a:lnTo>
                  <a:lnTo>
                    <a:pt x="1856613" y="241808"/>
                  </a:lnTo>
                  <a:lnTo>
                    <a:pt x="1856244" y="249288"/>
                  </a:lnTo>
                  <a:lnTo>
                    <a:pt x="1842516" y="275717"/>
                  </a:lnTo>
                  <a:lnTo>
                    <a:pt x="1831594" y="275717"/>
                  </a:lnTo>
                  <a:lnTo>
                    <a:pt x="1817497" y="241681"/>
                  </a:lnTo>
                  <a:lnTo>
                    <a:pt x="1817827" y="234403"/>
                  </a:lnTo>
                  <a:lnTo>
                    <a:pt x="1831340" y="207772"/>
                  </a:lnTo>
                  <a:lnTo>
                    <a:pt x="1842770" y="207772"/>
                  </a:lnTo>
                  <a:lnTo>
                    <a:pt x="1856613" y="241808"/>
                  </a:lnTo>
                  <a:lnTo>
                    <a:pt x="1856613" y="198069"/>
                  </a:lnTo>
                  <a:lnTo>
                    <a:pt x="1852460" y="195364"/>
                  </a:lnTo>
                  <a:lnTo>
                    <a:pt x="1845195" y="192862"/>
                  </a:lnTo>
                  <a:lnTo>
                    <a:pt x="1837055" y="192024"/>
                  </a:lnTo>
                  <a:lnTo>
                    <a:pt x="1828901" y="192849"/>
                  </a:lnTo>
                  <a:lnTo>
                    <a:pt x="1801787" y="220941"/>
                  </a:lnTo>
                  <a:lnTo>
                    <a:pt x="1799209" y="241681"/>
                  </a:lnTo>
                  <a:lnTo>
                    <a:pt x="1799869" y="252526"/>
                  </a:lnTo>
                  <a:lnTo>
                    <a:pt x="1821662" y="288137"/>
                  </a:lnTo>
                  <a:lnTo>
                    <a:pt x="1837055" y="291465"/>
                  </a:lnTo>
                  <a:lnTo>
                    <a:pt x="1845195" y="290639"/>
                  </a:lnTo>
                  <a:lnTo>
                    <a:pt x="1852498" y="288124"/>
                  </a:lnTo>
                  <a:lnTo>
                    <a:pt x="1858911" y="283972"/>
                  </a:lnTo>
                  <a:lnTo>
                    <a:pt x="1864487" y="278130"/>
                  </a:lnTo>
                  <a:lnTo>
                    <a:pt x="1865947" y="275717"/>
                  </a:lnTo>
                  <a:lnTo>
                    <a:pt x="1868906" y="270852"/>
                  </a:lnTo>
                  <a:lnTo>
                    <a:pt x="1872081" y="262343"/>
                  </a:lnTo>
                  <a:lnTo>
                    <a:pt x="1873999" y="252526"/>
                  </a:lnTo>
                  <a:lnTo>
                    <a:pt x="1874647" y="241681"/>
                  </a:lnTo>
                  <a:close/>
                </a:path>
                <a:path w="2600325" h="335914">
                  <a:moveTo>
                    <a:pt x="1914779" y="182880"/>
                  </a:moveTo>
                  <a:lnTo>
                    <a:pt x="1896364" y="182880"/>
                  </a:lnTo>
                  <a:lnTo>
                    <a:pt x="1896364" y="326390"/>
                  </a:lnTo>
                  <a:lnTo>
                    <a:pt x="1914779" y="326390"/>
                  </a:lnTo>
                  <a:lnTo>
                    <a:pt x="1914779" y="182880"/>
                  </a:lnTo>
                  <a:close/>
                </a:path>
                <a:path w="2600325" h="335914">
                  <a:moveTo>
                    <a:pt x="2061972" y="307467"/>
                  </a:moveTo>
                  <a:lnTo>
                    <a:pt x="2061883" y="289941"/>
                  </a:lnTo>
                  <a:lnTo>
                    <a:pt x="2059749" y="286512"/>
                  </a:lnTo>
                  <a:lnTo>
                    <a:pt x="2057781" y="283337"/>
                  </a:lnTo>
                  <a:lnTo>
                    <a:pt x="2049399" y="278384"/>
                  </a:lnTo>
                  <a:lnTo>
                    <a:pt x="2042922" y="275450"/>
                  </a:lnTo>
                  <a:lnTo>
                    <a:pt x="2042922" y="298577"/>
                  </a:lnTo>
                  <a:lnTo>
                    <a:pt x="2042922" y="302387"/>
                  </a:lnTo>
                  <a:lnTo>
                    <a:pt x="2040382" y="305435"/>
                  </a:lnTo>
                  <a:lnTo>
                    <a:pt x="2035429" y="307721"/>
                  </a:lnTo>
                  <a:lnTo>
                    <a:pt x="2030349" y="310007"/>
                  </a:lnTo>
                  <a:lnTo>
                    <a:pt x="2022983" y="311150"/>
                  </a:lnTo>
                  <a:lnTo>
                    <a:pt x="2003425" y="311150"/>
                  </a:lnTo>
                  <a:lnTo>
                    <a:pt x="1996059" y="310007"/>
                  </a:lnTo>
                  <a:lnTo>
                    <a:pt x="1990979" y="307721"/>
                  </a:lnTo>
                  <a:lnTo>
                    <a:pt x="1986026" y="305435"/>
                  </a:lnTo>
                  <a:lnTo>
                    <a:pt x="1983486" y="302387"/>
                  </a:lnTo>
                  <a:lnTo>
                    <a:pt x="1983486" y="298577"/>
                  </a:lnTo>
                  <a:lnTo>
                    <a:pt x="1985340" y="293319"/>
                  </a:lnTo>
                  <a:lnTo>
                    <a:pt x="1990915" y="289547"/>
                  </a:lnTo>
                  <a:lnTo>
                    <a:pt x="2000199" y="287274"/>
                  </a:lnTo>
                  <a:lnTo>
                    <a:pt x="2013204" y="286512"/>
                  </a:lnTo>
                  <a:lnTo>
                    <a:pt x="2026196" y="287274"/>
                  </a:lnTo>
                  <a:lnTo>
                    <a:pt x="2035492" y="289547"/>
                  </a:lnTo>
                  <a:lnTo>
                    <a:pt x="2041055" y="293319"/>
                  </a:lnTo>
                  <a:lnTo>
                    <a:pt x="2042922" y="298577"/>
                  </a:lnTo>
                  <a:lnTo>
                    <a:pt x="2042922" y="275450"/>
                  </a:lnTo>
                  <a:lnTo>
                    <a:pt x="2042414" y="275209"/>
                  </a:lnTo>
                  <a:lnTo>
                    <a:pt x="2034057" y="272897"/>
                  </a:lnTo>
                  <a:lnTo>
                    <a:pt x="2024316" y="271500"/>
                  </a:lnTo>
                  <a:lnTo>
                    <a:pt x="2013204" y="271018"/>
                  </a:lnTo>
                  <a:lnTo>
                    <a:pt x="2002028" y="271500"/>
                  </a:lnTo>
                  <a:lnTo>
                    <a:pt x="1964436" y="289941"/>
                  </a:lnTo>
                  <a:lnTo>
                    <a:pt x="1964436" y="307467"/>
                  </a:lnTo>
                  <a:lnTo>
                    <a:pt x="2002155" y="325945"/>
                  </a:lnTo>
                  <a:lnTo>
                    <a:pt x="2013204" y="326390"/>
                  </a:lnTo>
                  <a:lnTo>
                    <a:pt x="2024240" y="325945"/>
                  </a:lnTo>
                  <a:lnTo>
                    <a:pt x="2059711" y="311150"/>
                  </a:lnTo>
                  <a:lnTo>
                    <a:pt x="2061972" y="307467"/>
                  </a:lnTo>
                  <a:close/>
                </a:path>
                <a:path w="2600325" h="335914">
                  <a:moveTo>
                    <a:pt x="2079752" y="250444"/>
                  </a:moveTo>
                  <a:lnTo>
                    <a:pt x="2046224" y="250444"/>
                  </a:lnTo>
                  <a:lnTo>
                    <a:pt x="2046224" y="239014"/>
                  </a:lnTo>
                  <a:lnTo>
                    <a:pt x="2046224" y="238887"/>
                  </a:lnTo>
                  <a:lnTo>
                    <a:pt x="2046224" y="233807"/>
                  </a:lnTo>
                  <a:lnTo>
                    <a:pt x="2052955" y="229831"/>
                  </a:lnTo>
                  <a:lnTo>
                    <a:pt x="2057400" y="225298"/>
                  </a:lnTo>
                  <a:lnTo>
                    <a:pt x="2057755" y="224942"/>
                  </a:lnTo>
                  <a:lnTo>
                    <a:pt x="2060625" y="219113"/>
                  </a:lnTo>
                  <a:lnTo>
                    <a:pt x="2061591" y="212344"/>
                  </a:lnTo>
                  <a:lnTo>
                    <a:pt x="2061591" y="203835"/>
                  </a:lnTo>
                  <a:lnTo>
                    <a:pt x="2058822" y="199390"/>
                  </a:lnTo>
                  <a:lnTo>
                    <a:pt x="2057400" y="197104"/>
                  </a:lnTo>
                  <a:lnTo>
                    <a:pt x="2049018" y="192278"/>
                  </a:lnTo>
                  <a:lnTo>
                    <a:pt x="2042541" y="189407"/>
                  </a:lnTo>
                  <a:lnTo>
                    <a:pt x="2042541" y="208407"/>
                  </a:lnTo>
                  <a:lnTo>
                    <a:pt x="2042541" y="212344"/>
                  </a:lnTo>
                  <a:lnTo>
                    <a:pt x="2040699" y="218020"/>
                  </a:lnTo>
                  <a:lnTo>
                    <a:pt x="2035200" y="222072"/>
                  </a:lnTo>
                  <a:lnTo>
                    <a:pt x="2027682" y="224066"/>
                  </a:lnTo>
                  <a:lnTo>
                    <a:pt x="2027682" y="239014"/>
                  </a:lnTo>
                  <a:lnTo>
                    <a:pt x="2027682" y="250444"/>
                  </a:lnTo>
                  <a:lnTo>
                    <a:pt x="1998599" y="250444"/>
                  </a:lnTo>
                  <a:lnTo>
                    <a:pt x="1998599" y="238887"/>
                  </a:lnTo>
                  <a:lnTo>
                    <a:pt x="2003044" y="239522"/>
                  </a:lnTo>
                  <a:lnTo>
                    <a:pt x="2007870" y="239776"/>
                  </a:lnTo>
                  <a:lnTo>
                    <a:pt x="2018411" y="239776"/>
                  </a:lnTo>
                  <a:lnTo>
                    <a:pt x="2023237" y="239522"/>
                  </a:lnTo>
                  <a:lnTo>
                    <a:pt x="2027682" y="239014"/>
                  </a:lnTo>
                  <a:lnTo>
                    <a:pt x="2027682" y="224066"/>
                  </a:lnTo>
                  <a:lnTo>
                    <a:pt x="2026031" y="224497"/>
                  </a:lnTo>
                  <a:lnTo>
                    <a:pt x="2013204" y="225298"/>
                  </a:lnTo>
                  <a:lnTo>
                    <a:pt x="2003806" y="225298"/>
                  </a:lnTo>
                  <a:lnTo>
                    <a:pt x="1996567" y="224155"/>
                  </a:lnTo>
                  <a:lnTo>
                    <a:pt x="1986407" y="219583"/>
                  </a:lnTo>
                  <a:lnTo>
                    <a:pt x="1983867" y="216408"/>
                  </a:lnTo>
                  <a:lnTo>
                    <a:pt x="1983867" y="208407"/>
                  </a:lnTo>
                  <a:lnTo>
                    <a:pt x="1986280" y="205232"/>
                  </a:lnTo>
                  <a:lnTo>
                    <a:pt x="1991233" y="202819"/>
                  </a:lnTo>
                  <a:lnTo>
                    <a:pt x="1996313" y="200533"/>
                  </a:lnTo>
                  <a:lnTo>
                    <a:pt x="2003552" y="199390"/>
                  </a:lnTo>
                  <a:lnTo>
                    <a:pt x="2022983" y="199390"/>
                  </a:lnTo>
                  <a:lnTo>
                    <a:pt x="2030222" y="200533"/>
                  </a:lnTo>
                  <a:lnTo>
                    <a:pt x="2035175" y="202819"/>
                  </a:lnTo>
                  <a:lnTo>
                    <a:pt x="2040128" y="205232"/>
                  </a:lnTo>
                  <a:lnTo>
                    <a:pt x="2042541" y="208407"/>
                  </a:lnTo>
                  <a:lnTo>
                    <a:pt x="2042541" y="189407"/>
                  </a:lnTo>
                  <a:lnTo>
                    <a:pt x="2042058" y="189191"/>
                  </a:lnTo>
                  <a:lnTo>
                    <a:pt x="2033778" y="186969"/>
                  </a:lnTo>
                  <a:lnTo>
                    <a:pt x="2024151" y="185623"/>
                  </a:lnTo>
                  <a:lnTo>
                    <a:pt x="2013204" y="185166"/>
                  </a:lnTo>
                  <a:lnTo>
                    <a:pt x="2002243" y="185623"/>
                  </a:lnTo>
                  <a:lnTo>
                    <a:pt x="1964817" y="203835"/>
                  </a:lnTo>
                  <a:lnTo>
                    <a:pt x="1964817" y="212344"/>
                  </a:lnTo>
                  <a:lnTo>
                    <a:pt x="1965769" y="219049"/>
                  </a:lnTo>
                  <a:lnTo>
                    <a:pt x="1968627" y="224840"/>
                  </a:lnTo>
                  <a:lnTo>
                    <a:pt x="1973389" y="229768"/>
                  </a:lnTo>
                  <a:lnTo>
                    <a:pt x="1980057" y="233807"/>
                  </a:lnTo>
                  <a:lnTo>
                    <a:pt x="1980057" y="250444"/>
                  </a:lnTo>
                  <a:lnTo>
                    <a:pt x="1946656" y="250444"/>
                  </a:lnTo>
                  <a:lnTo>
                    <a:pt x="1946656" y="266192"/>
                  </a:lnTo>
                  <a:lnTo>
                    <a:pt x="2079752" y="266192"/>
                  </a:lnTo>
                  <a:lnTo>
                    <a:pt x="2079752" y="250444"/>
                  </a:lnTo>
                  <a:close/>
                </a:path>
                <a:path w="2600325" h="335914">
                  <a:moveTo>
                    <a:pt x="2599944" y="328168"/>
                  </a:moveTo>
                  <a:lnTo>
                    <a:pt x="0" y="328168"/>
                  </a:lnTo>
                  <a:lnTo>
                    <a:pt x="0" y="335788"/>
                  </a:lnTo>
                  <a:lnTo>
                    <a:pt x="2599944" y="335788"/>
                  </a:lnTo>
                  <a:lnTo>
                    <a:pt x="2599944" y="3281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01394" y="2458846"/>
              <a:ext cx="1047495" cy="316611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2980816" y="2458846"/>
              <a:ext cx="438784" cy="143510"/>
            </a:xfrm>
            <a:custGeom>
              <a:avLst/>
              <a:gdLst/>
              <a:ahLst/>
              <a:cxnLst/>
              <a:rect l="l" t="t" r="r" b="b"/>
              <a:pathLst>
                <a:path w="438785" h="143510">
                  <a:moveTo>
                    <a:pt x="438277" y="106806"/>
                  </a:moveTo>
                  <a:lnTo>
                    <a:pt x="305181" y="106806"/>
                  </a:lnTo>
                  <a:lnTo>
                    <a:pt x="305181" y="122300"/>
                  </a:lnTo>
                  <a:lnTo>
                    <a:pt x="438277" y="122300"/>
                  </a:lnTo>
                  <a:lnTo>
                    <a:pt x="438277" y="106806"/>
                  </a:lnTo>
                  <a:close/>
                </a:path>
                <a:path w="438785" h="143510">
                  <a:moveTo>
                    <a:pt x="195580" y="9143"/>
                  </a:moveTo>
                  <a:lnTo>
                    <a:pt x="160321" y="38052"/>
                  </a:lnTo>
                  <a:lnTo>
                    <a:pt x="157733" y="58800"/>
                  </a:lnTo>
                  <a:lnTo>
                    <a:pt x="158396" y="69637"/>
                  </a:lnTo>
                  <a:lnTo>
                    <a:pt x="180195" y="105251"/>
                  </a:lnTo>
                  <a:lnTo>
                    <a:pt x="195580" y="108585"/>
                  </a:lnTo>
                  <a:lnTo>
                    <a:pt x="203729" y="107749"/>
                  </a:lnTo>
                  <a:lnTo>
                    <a:pt x="211034" y="105235"/>
                  </a:lnTo>
                  <a:lnTo>
                    <a:pt x="217439" y="101084"/>
                  </a:lnTo>
                  <a:lnTo>
                    <a:pt x="223012" y="95250"/>
                  </a:lnTo>
                  <a:lnTo>
                    <a:pt x="224478" y="92837"/>
                  </a:lnTo>
                  <a:lnTo>
                    <a:pt x="190119" y="92837"/>
                  </a:lnTo>
                  <a:lnTo>
                    <a:pt x="185419" y="89788"/>
                  </a:lnTo>
                  <a:lnTo>
                    <a:pt x="176027" y="58800"/>
                  </a:lnTo>
                  <a:lnTo>
                    <a:pt x="176357" y="51520"/>
                  </a:lnTo>
                  <a:lnTo>
                    <a:pt x="189864" y="24891"/>
                  </a:lnTo>
                  <a:lnTo>
                    <a:pt x="224379" y="24891"/>
                  </a:lnTo>
                  <a:lnTo>
                    <a:pt x="222884" y="22478"/>
                  </a:lnTo>
                  <a:lnTo>
                    <a:pt x="217386" y="16644"/>
                  </a:lnTo>
                  <a:lnTo>
                    <a:pt x="210994" y="12477"/>
                  </a:lnTo>
                  <a:lnTo>
                    <a:pt x="203721" y="9977"/>
                  </a:lnTo>
                  <a:lnTo>
                    <a:pt x="195580" y="9143"/>
                  </a:lnTo>
                  <a:close/>
                </a:path>
                <a:path w="438785" h="143510">
                  <a:moveTo>
                    <a:pt x="224379" y="24891"/>
                  </a:moveTo>
                  <a:lnTo>
                    <a:pt x="201294" y="24891"/>
                  </a:lnTo>
                  <a:lnTo>
                    <a:pt x="205994" y="27939"/>
                  </a:lnTo>
                  <a:lnTo>
                    <a:pt x="209676" y="34036"/>
                  </a:lnTo>
                  <a:lnTo>
                    <a:pt x="212030" y="39086"/>
                  </a:lnTo>
                  <a:lnTo>
                    <a:pt x="213740" y="44910"/>
                  </a:lnTo>
                  <a:lnTo>
                    <a:pt x="214784" y="51520"/>
                  </a:lnTo>
                  <a:lnTo>
                    <a:pt x="215137" y="58927"/>
                  </a:lnTo>
                  <a:lnTo>
                    <a:pt x="214780" y="66407"/>
                  </a:lnTo>
                  <a:lnTo>
                    <a:pt x="201040" y="92837"/>
                  </a:lnTo>
                  <a:lnTo>
                    <a:pt x="224478" y="92837"/>
                  </a:lnTo>
                  <a:lnTo>
                    <a:pt x="227439" y="87965"/>
                  </a:lnTo>
                  <a:lnTo>
                    <a:pt x="230616" y="79454"/>
                  </a:lnTo>
                  <a:lnTo>
                    <a:pt x="232536" y="69637"/>
                  </a:lnTo>
                  <a:lnTo>
                    <a:pt x="233171" y="58800"/>
                  </a:lnTo>
                  <a:lnTo>
                    <a:pt x="232510" y="47801"/>
                  </a:lnTo>
                  <a:lnTo>
                    <a:pt x="230600" y="38211"/>
                  </a:lnTo>
                  <a:lnTo>
                    <a:pt x="227385" y="29743"/>
                  </a:lnTo>
                  <a:lnTo>
                    <a:pt x="224379" y="24891"/>
                  </a:lnTo>
                  <a:close/>
                </a:path>
                <a:path w="438785" h="143510">
                  <a:moveTo>
                    <a:pt x="417068" y="12573"/>
                  </a:moveTo>
                  <a:lnTo>
                    <a:pt x="326390" y="12573"/>
                  </a:lnTo>
                  <a:lnTo>
                    <a:pt x="326390" y="78359"/>
                  </a:lnTo>
                  <a:lnTo>
                    <a:pt x="419227" y="78359"/>
                  </a:lnTo>
                  <a:lnTo>
                    <a:pt x="419227" y="62737"/>
                  </a:lnTo>
                  <a:lnTo>
                    <a:pt x="345058" y="62737"/>
                  </a:lnTo>
                  <a:lnTo>
                    <a:pt x="345058" y="28193"/>
                  </a:lnTo>
                  <a:lnTo>
                    <a:pt x="417068" y="28193"/>
                  </a:lnTo>
                  <a:lnTo>
                    <a:pt x="417068" y="12573"/>
                  </a:lnTo>
                  <a:close/>
                </a:path>
                <a:path w="438785" h="143510">
                  <a:moveTo>
                    <a:pt x="79375" y="12318"/>
                  </a:moveTo>
                  <a:lnTo>
                    <a:pt x="8255" y="12318"/>
                  </a:lnTo>
                  <a:lnTo>
                    <a:pt x="8255" y="27939"/>
                  </a:lnTo>
                  <a:lnTo>
                    <a:pt x="58165" y="27939"/>
                  </a:lnTo>
                  <a:lnTo>
                    <a:pt x="50809" y="49105"/>
                  </a:lnTo>
                  <a:lnTo>
                    <a:pt x="38655" y="68008"/>
                  </a:lnTo>
                  <a:lnTo>
                    <a:pt x="21715" y="84625"/>
                  </a:lnTo>
                  <a:lnTo>
                    <a:pt x="0" y="98933"/>
                  </a:lnTo>
                  <a:lnTo>
                    <a:pt x="13969" y="112140"/>
                  </a:lnTo>
                  <a:lnTo>
                    <a:pt x="40423" y="92114"/>
                  </a:lnTo>
                  <a:lnTo>
                    <a:pt x="60150" y="68802"/>
                  </a:lnTo>
                  <a:lnTo>
                    <a:pt x="73138" y="42203"/>
                  </a:lnTo>
                  <a:lnTo>
                    <a:pt x="79375" y="12318"/>
                  </a:lnTo>
                  <a:close/>
                </a:path>
                <a:path w="438785" h="143510">
                  <a:moveTo>
                    <a:pt x="273304" y="0"/>
                  </a:moveTo>
                  <a:lnTo>
                    <a:pt x="254888" y="0"/>
                  </a:lnTo>
                  <a:lnTo>
                    <a:pt x="254888" y="143510"/>
                  </a:lnTo>
                  <a:lnTo>
                    <a:pt x="273304" y="143510"/>
                  </a:lnTo>
                  <a:lnTo>
                    <a:pt x="273304" y="0"/>
                  </a:lnTo>
                  <a:close/>
                </a:path>
                <a:path w="438785" h="143510">
                  <a:moveTo>
                    <a:pt x="116205" y="0"/>
                  </a:moveTo>
                  <a:lnTo>
                    <a:pt x="97408" y="0"/>
                  </a:lnTo>
                  <a:lnTo>
                    <a:pt x="97408" y="143510"/>
                  </a:lnTo>
                  <a:lnTo>
                    <a:pt x="116205" y="143510"/>
                  </a:lnTo>
                  <a:lnTo>
                    <a:pt x="116205" y="72136"/>
                  </a:lnTo>
                  <a:lnTo>
                    <a:pt x="138430" y="72136"/>
                  </a:lnTo>
                  <a:lnTo>
                    <a:pt x="138430" y="56514"/>
                  </a:lnTo>
                  <a:lnTo>
                    <a:pt x="116205" y="56514"/>
                  </a:lnTo>
                  <a:lnTo>
                    <a:pt x="116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964657" y="1838220"/>
            <a:ext cx="5931937" cy="5316959"/>
          </a:xfrm>
          <a:prstGeom prst="rect">
            <a:avLst/>
          </a:prstGeom>
        </p:spPr>
      </p:pic>
      <p:grpSp>
        <p:nvGrpSpPr>
          <p:cNvPr id="47" name="object 47" descr=""/>
          <p:cNvGrpSpPr/>
          <p:nvPr/>
        </p:nvGrpSpPr>
        <p:grpSpPr>
          <a:xfrm>
            <a:off x="688848" y="2897123"/>
            <a:ext cx="2882265" cy="4188460"/>
            <a:chOff x="688848" y="2897123"/>
            <a:chExt cx="2882265" cy="4188460"/>
          </a:xfrm>
        </p:grpSpPr>
        <p:pic>
          <p:nvPicPr>
            <p:cNvPr id="48" name="object 4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1896" y="3078123"/>
              <a:ext cx="2875788" cy="3781465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690372" y="2898647"/>
              <a:ext cx="2879090" cy="4185285"/>
            </a:xfrm>
            <a:custGeom>
              <a:avLst/>
              <a:gdLst/>
              <a:ahLst/>
              <a:cxnLst/>
              <a:rect l="l" t="t" r="r" b="b"/>
              <a:pathLst>
                <a:path w="2879090" h="4185284">
                  <a:moveTo>
                    <a:pt x="0" y="4184904"/>
                  </a:moveTo>
                  <a:lnTo>
                    <a:pt x="2878836" y="4184904"/>
                  </a:lnTo>
                  <a:lnTo>
                    <a:pt x="2878836" y="0"/>
                  </a:lnTo>
                  <a:lnTo>
                    <a:pt x="0" y="0"/>
                  </a:lnTo>
                  <a:lnTo>
                    <a:pt x="0" y="418490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5383657" y="7284440"/>
            <a:ext cx="15303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z="1000" spc="-5">
                <a:latin typeface="Calibri"/>
                <a:cs typeface="Calibri"/>
              </a:rPr>
              <a:t>4</a:t>
            </a:fld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907395" cy="7775575"/>
            <a:chOff x="0" y="0"/>
            <a:chExt cx="10907395" cy="7775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7268" cy="777544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569" y="3972559"/>
              <a:ext cx="3249955" cy="47917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8833" y="3972559"/>
              <a:ext cx="891666" cy="49263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5346" y="3972559"/>
              <a:ext cx="929386" cy="47917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273" y="2577972"/>
              <a:ext cx="1130553" cy="98653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772" y="4942332"/>
              <a:ext cx="145846" cy="18973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243533" y="4911851"/>
              <a:ext cx="922019" cy="240029"/>
            </a:xfrm>
            <a:custGeom>
              <a:avLst/>
              <a:gdLst/>
              <a:ahLst/>
              <a:cxnLst/>
              <a:rect l="l" t="t" r="r" b="b"/>
              <a:pathLst>
                <a:path w="922019" h="240029">
                  <a:moveTo>
                    <a:pt x="51358" y="133858"/>
                  </a:moveTo>
                  <a:lnTo>
                    <a:pt x="33070" y="133858"/>
                  </a:lnTo>
                  <a:lnTo>
                    <a:pt x="33070" y="234188"/>
                  </a:lnTo>
                  <a:lnTo>
                    <a:pt x="180898" y="234188"/>
                  </a:lnTo>
                  <a:lnTo>
                    <a:pt x="180898" y="217678"/>
                  </a:lnTo>
                  <a:lnTo>
                    <a:pt x="51358" y="217678"/>
                  </a:lnTo>
                  <a:lnTo>
                    <a:pt x="51358" y="186563"/>
                  </a:lnTo>
                  <a:lnTo>
                    <a:pt x="180898" y="186563"/>
                  </a:lnTo>
                  <a:lnTo>
                    <a:pt x="180898" y="170307"/>
                  </a:lnTo>
                  <a:lnTo>
                    <a:pt x="51358" y="170307"/>
                  </a:lnTo>
                  <a:lnTo>
                    <a:pt x="51358" y="133858"/>
                  </a:lnTo>
                  <a:close/>
                </a:path>
                <a:path w="922019" h="240029">
                  <a:moveTo>
                    <a:pt x="180898" y="186563"/>
                  </a:moveTo>
                  <a:lnTo>
                    <a:pt x="162483" y="186563"/>
                  </a:lnTo>
                  <a:lnTo>
                    <a:pt x="162483" y="217678"/>
                  </a:lnTo>
                  <a:lnTo>
                    <a:pt x="180898" y="217678"/>
                  </a:lnTo>
                  <a:lnTo>
                    <a:pt x="180898" y="186563"/>
                  </a:lnTo>
                  <a:close/>
                </a:path>
                <a:path w="922019" h="240029">
                  <a:moveTo>
                    <a:pt x="180898" y="133858"/>
                  </a:moveTo>
                  <a:lnTo>
                    <a:pt x="162483" y="133858"/>
                  </a:lnTo>
                  <a:lnTo>
                    <a:pt x="162483" y="170307"/>
                  </a:lnTo>
                  <a:lnTo>
                    <a:pt x="180898" y="170307"/>
                  </a:lnTo>
                  <a:lnTo>
                    <a:pt x="180898" y="133858"/>
                  </a:lnTo>
                  <a:close/>
                </a:path>
                <a:path w="922019" h="240029">
                  <a:moveTo>
                    <a:pt x="842949" y="143383"/>
                  </a:moveTo>
                  <a:lnTo>
                    <a:pt x="796176" y="150562"/>
                  </a:lnTo>
                  <a:lnTo>
                    <a:pt x="765854" y="179802"/>
                  </a:lnTo>
                  <a:lnTo>
                    <a:pt x="764590" y="189611"/>
                  </a:lnTo>
                  <a:lnTo>
                    <a:pt x="765856" y="199495"/>
                  </a:lnTo>
                  <a:lnTo>
                    <a:pt x="796301" y="228933"/>
                  </a:lnTo>
                  <a:lnTo>
                    <a:pt x="842949" y="236220"/>
                  </a:lnTo>
                  <a:lnTo>
                    <a:pt x="860644" y="235410"/>
                  </a:lnTo>
                  <a:lnTo>
                    <a:pt x="876207" y="232981"/>
                  </a:lnTo>
                  <a:lnTo>
                    <a:pt x="889652" y="228933"/>
                  </a:lnTo>
                  <a:lnTo>
                    <a:pt x="900988" y="223266"/>
                  </a:lnTo>
                  <a:lnTo>
                    <a:pt x="904901" y="220218"/>
                  </a:lnTo>
                  <a:lnTo>
                    <a:pt x="842949" y="220218"/>
                  </a:lnTo>
                  <a:lnTo>
                    <a:pt x="829590" y="219692"/>
                  </a:lnTo>
                  <a:lnTo>
                    <a:pt x="792921" y="207113"/>
                  </a:lnTo>
                  <a:lnTo>
                    <a:pt x="784402" y="189611"/>
                  </a:lnTo>
                  <a:lnTo>
                    <a:pt x="785353" y="183304"/>
                  </a:lnTo>
                  <a:lnTo>
                    <a:pt x="817899" y="161258"/>
                  </a:lnTo>
                  <a:lnTo>
                    <a:pt x="842949" y="159131"/>
                  </a:lnTo>
                  <a:lnTo>
                    <a:pt x="904779" y="159131"/>
                  </a:lnTo>
                  <a:lnTo>
                    <a:pt x="900988" y="156210"/>
                  </a:lnTo>
                  <a:lnTo>
                    <a:pt x="889723" y="150562"/>
                  </a:lnTo>
                  <a:lnTo>
                    <a:pt x="876303" y="146558"/>
                  </a:lnTo>
                  <a:lnTo>
                    <a:pt x="860715" y="144172"/>
                  </a:lnTo>
                  <a:lnTo>
                    <a:pt x="842949" y="143383"/>
                  </a:lnTo>
                  <a:close/>
                </a:path>
                <a:path w="922019" h="240029">
                  <a:moveTo>
                    <a:pt x="904779" y="159131"/>
                  </a:moveTo>
                  <a:lnTo>
                    <a:pt x="842949" y="159131"/>
                  </a:lnTo>
                  <a:lnTo>
                    <a:pt x="856343" y="159658"/>
                  </a:lnTo>
                  <a:lnTo>
                    <a:pt x="868124" y="161258"/>
                  </a:lnTo>
                  <a:lnTo>
                    <a:pt x="900566" y="183231"/>
                  </a:lnTo>
                  <a:lnTo>
                    <a:pt x="901496" y="189611"/>
                  </a:lnTo>
                  <a:lnTo>
                    <a:pt x="900546" y="196117"/>
                  </a:lnTo>
                  <a:lnTo>
                    <a:pt x="867905" y="218106"/>
                  </a:lnTo>
                  <a:lnTo>
                    <a:pt x="842949" y="220218"/>
                  </a:lnTo>
                  <a:lnTo>
                    <a:pt x="904901" y="220218"/>
                  </a:lnTo>
                  <a:lnTo>
                    <a:pt x="909916" y="216310"/>
                  </a:lnTo>
                  <a:lnTo>
                    <a:pt x="916308" y="208391"/>
                  </a:lnTo>
                  <a:lnTo>
                    <a:pt x="920151" y="199495"/>
                  </a:lnTo>
                  <a:lnTo>
                    <a:pt x="921435" y="189611"/>
                  </a:lnTo>
                  <a:lnTo>
                    <a:pt x="920151" y="179802"/>
                  </a:lnTo>
                  <a:lnTo>
                    <a:pt x="916308" y="170957"/>
                  </a:lnTo>
                  <a:lnTo>
                    <a:pt x="909916" y="163089"/>
                  </a:lnTo>
                  <a:lnTo>
                    <a:pt x="904779" y="159131"/>
                  </a:lnTo>
                  <a:close/>
                </a:path>
                <a:path w="922019" h="240029">
                  <a:moveTo>
                    <a:pt x="539292" y="155702"/>
                  </a:moveTo>
                  <a:lnTo>
                    <a:pt x="520623" y="155702"/>
                  </a:lnTo>
                  <a:lnTo>
                    <a:pt x="520623" y="231902"/>
                  </a:lnTo>
                  <a:lnTo>
                    <a:pt x="674674" y="231902"/>
                  </a:lnTo>
                  <a:lnTo>
                    <a:pt x="674674" y="215646"/>
                  </a:lnTo>
                  <a:lnTo>
                    <a:pt x="539292" y="215646"/>
                  </a:lnTo>
                  <a:lnTo>
                    <a:pt x="539292" y="155702"/>
                  </a:lnTo>
                  <a:close/>
                </a:path>
                <a:path w="922019" h="240029">
                  <a:moveTo>
                    <a:pt x="668324" y="0"/>
                  </a:moveTo>
                  <a:lnTo>
                    <a:pt x="649782" y="0"/>
                  </a:lnTo>
                  <a:lnTo>
                    <a:pt x="649782" y="55499"/>
                  </a:lnTo>
                  <a:lnTo>
                    <a:pt x="593775" y="55499"/>
                  </a:lnTo>
                  <a:lnTo>
                    <a:pt x="593775" y="72136"/>
                  </a:lnTo>
                  <a:lnTo>
                    <a:pt x="649782" y="72136"/>
                  </a:lnTo>
                  <a:lnTo>
                    <a:pt x="649782" y="175133"/>
                  </a:lnTo>
                  <a:lnTo>
                    <a:pt x="668324" y="175133"/>
                  </a:lnTo>
                  <a:lnTo>
                    <a:pt x="668324" y="0"/>
                  </a:lnTo>
                  <a:close/>
                </a:path>
                <a:path w="922019" h="240029">
                  <a:moveTo>
                    <a:pt x="554405" y="7874"/>
                  </a:moveTo>
                  <a:lnTo>
                    <a:pt x="536244" y="7874"/>
                  </a:lnTo>
                  <a:lnTo>
                    <a:pt x="536244" y="38735"/>
                  </a:lnTo>
                  <a:lnTo>
                    <a:pt x="535125" y="51736"/>
                  </a:lnTo>
                  <a:lnTo>
                    <a:pt x="518337" y="90170"/>
                  </a:lnTo>
                  <a:lnTo>
                    <a:pt x="487262" y="121281"/>
                  </a:lnTo>
                  <a:lnTo>
                    <a:pt x="474903" y="128524"/>
                  </a:lnTo>
                  <a:lnTo>
                    <a:pt x="488365" y="141351"/>
                  </a:lnTo>
                  <a:lnTo>
                    <a:pt x="521893" y="112014"/>
                  </a:lnTo>
                  <a:lnTo>
                    <a:pt x="545896" y="75565"/>
                  </a:lnTo>
                  <a:lnTo>
                    <a:pt x="565346" y="75565"/>
                  </a:lnTo>
                  <a:lnTo>
                    <a:pt x="564746" y="74668"/>
                  </a:lnTo>
                  <a:lnTo>
                    <a:pt x="558993" y="62642"/>
                  </a:lnTo>
                  <a:lnTo>
                    <a:pt x="555550" y="50665"/>
                  </a:lnTo>
                  <a:lnTo>
                    <a:pt x="554405" y="38735"/>
                  </a:lnTo>
                  <a:lnTo>
                    <a:pt x="554405" y="7874"/>
                  </a:lnTo>
                  <a:close/>
                </a:path>
                <a:path w="922019" h="240029">
                  <a:moveTo>
                    <a:pt x="565346" y="75565"/>
                  </a:moveTo>
                  <a:lnTo>
                    <a:pt x="545896" y="75565"/>
                  </a:lnTo>
                  <a:lnTo>
                    <a:pt x="549784" y="82877"/>
                  </a:lnTo>
                  <a:lnTo>
                    <a:pt x="576400" y="115196"/>
                  </a:lnTo>
                  <a:lnTo>
                    <a:pt x="601903" y="135128"/>
                  </a:lnTo>
                  <a:lnTo>
                    <a:pt x="614349" y="121666"/>
                  </a:lnTo>
                  <a:lnTo>
                    <a:pt x="603181" y="115423"/>
                  </a:lnTo>
                  <a:lnTo>
                    <a:pt x="592537" y="107537"/>
                  </a:lnTo>
                  <a:lnTo>
                    <a:pt x="582417" y="97984"/>
                  </a:lnTo>
                  <a:lnTo>
                    <a:pt x="572820" y="86741"/>
                  </a:lnTo>
                  <a:lnTo>
                    <a:pt x="565346" y="75565"/>
                  </a:lnTo>
                  <a:close/>
                </a:path>
                <a:path w="922019" h="240029">
                  <a:moveTo>
                    <a:pt x="347141" y="150114"/>
                  </a:moveTo>
                  <a:lnTo>
                    <a:pt x="328218" y="150114"/>
                  </a:lnTo>
                  <a:lnTo>
                    <a:pt x="328218" y="239776"/>
                  </a:lnTo>
                  <a:lnTo>
                    <a:pt x="347141" y="239776"/>
                  </a:lnTo>
                  <a:lnTo>
                    <a:pt x="347141" y="150114"/>
                  </a:lnTo>
                  <a:close/>
                </a:path>
                <a:path w="922019" h="240029">
                  <a:moveTo>
                    <a:pt x="448868" y="133604"/>
                  </a:moveTo>
                  <a:lnTo>
                    <a:pt x="226491" y="133604"/>
                  </a:lnTo>
                  <a:lnTo>
                    <a:pt x="226491" y="150114"/>
                  </a:lnTo>
                  <a:lnTo>
                    <a:pt x="448868" y="150114"/>
                  </a:lnTo>
                  <a:lnTo>
                    <a:pt x="448868" y="133604"/>
                  </a:lnTo>
                  <a:close/>
                </a:path>
                <a:path w="922019" h="240029">
                  <a:moveTo>
                    <a:pt x="411784" y="8763"/>
                  </a:moveTo>
                  <a:lnTo>
                    <a:pt x="263321" y="8763"/>
                  </a:lnTo>
                  <a:lnTo>
                    <a:pt x="263321" y="101346"/>
                  </a:lnTo>
                  <a:lnTo>
                    <a:pt x="411784" y="101346"/>
                  </a:lnTo>
                  <a:lnTo>
                    <a:pt x="411784" y="84836"/>
                  </a:lnTo>
                  <a:lnTo>
                    <a:pt x="281609" y="84836"/>
                  </a:lnTo>
                  <a:lnTo>
                    <a:pt x="281609" y="25273"/>
                  </a:lnTo>
                  <a:lnTo>
                    <a:pt x="411784" y="25273"/>
                  </a:lnTo>
                  <a:lnTo>
                    <a:pt x="411784" y="8763"/>
                  </a:lnTo>
                  <a:close/>
                </a:path>
                <a:path w="922019" h="240029">
                  <a:moveTo>
                    <a:pt x="411784" y="25273"/>
                  </a:moveTo>
                  <a:lnTo>
                    <a:pt x="393496" y="25273"/>
                  </a:lnTo>
                  <a:lnTo>
                    <a:pt x="393496" y="84836"/>
                  </a:lnTo>
                  <a:lnTo>
                    <a:pt x="411784" y="84836"/>
                  </a:lnTo>
                  <a:lnTo>
                    <a:pt x="411784" y="25273"/>
                  </a:lnTo>
                  <a:close/>
                </a:path>
                <a:path w="922019" h="240029">
                  <a:moveTo>
                    <a:pt x="180898" y="68453"/>
                  </a:moveTo>
                  <a:lnTo>
                    <a:pt x="162356" y="68453"/>
                  </a:lnTo>
                  <a:lnTo>
                    <a:pt x="162356" y="120650"/>
                  </a:lnTo>
                  <a:lnTo>
                    <a:pt x="180898" y="120650"/>
                  </a:lnTo>
                  <a:lnTo>
                    <a:pt x="180898" y="68453"/>
                  </a:lnTo>
                  <a:close/>
                </a:path>
                <a:path w="922019" h="240029">
                  <a:moveTo>
                    <a:pt x="60502" y="2921"/>
                  </a:moveTo>
                  <a:lnTo>
                    <a:pt x="16903" y="19431"/>
                  </a:lnTo>
                  <a:lnTo>
                    <a:pt x="0" y="60325"/>
                  </a:lnTo>
                  <a:lnTo>
                    <a:pt x="1064" y="72038"/>
                  </a:lnTo>
                  <a:lnTo>
                    <a:pt x="26119" y="108586"/>
                  </a:lnTo>
                  <a:lnTo>
                    <a:pt x="60502" y="117856"/>
                  </a:lnTo>
                  <a:lnTo>
                    <a:pt x="71960" y="117020"/>
                  </a:lnTo>
                  <a:lnTo>
                    <a:pt x="82537" y="114506"/>
                  </a:lnTo>
                  <a:lnTo>
                    <a:pt x="92256" y="110301"/>
                  </a:lnTo>
                  <a:lnTo>
                    <a:pt x="101142" y="104394"/>
                  </a:lnTo>
                  <a:lnTo>
                    <a:pt x="103524" y="102108"/>
                  </a:lnTo>
                  <a:lnTo>
                    <a:pt x="60502" y="102108"/>
                  </a:lnTo>
                  <a:lnTo>
                    <a:pt x="51452" y="101371"/>
                  </a:lnTo>
                  <a:lnTo>
                    <a:pt x="21169" y="76993"/>
                  </a:lnTo>
                  <a:lnTo>
                    <a:pt x="18262" y="60325"/>
                  </a:lnTo>
                  <a:lnTo>
                    <a:pt x="18996" y="51681"/>
                  </a:lnTo>
                  <a:lnTo>
                    <a:pt x="43548" y="21859"/>
                  </a:lnTo>
                  <a:lnTo>
                    <a:pt x="60502" y="18923"/>
                  </a:lnTo>
                  <a:lnTo>
                    <a:pt x="103664" y="18923"/>
                  </a:lnTo>
                  <a:lnTo>
                    <a:pt x="101015" y="16383"/>
                  </a:lnTo>
                  <a:lnTo>
                    <a:pt x="92131" y="10475"/>
                  </a:lnTo>
                  <a:lnTo>
                    <a:pt x="82426" y="6270"/>
                  </a:lnTo>
                  <a:lnTo>
                    <a:pt x="71887" y="3756"/>
                  </a:lnTo>
                  <a:lnTo>
                    <a:pt x="60502" y="2921"/>
                  </a:lnTo>
                  <a:close/>
                </a:path>
                <a:path w="922019" h="240029">
                  <a:moveTo>
                    <a:pt x="103664" y="18923"/>
                  </a:moveTo>
                  <a:lnTo>
                    <a:pt x="60502" y="18923"/>
                  </a:lnTo>
                  <a:lnTo>
                    <a:pt x="69573" y="19659"/>
                  </a:lnTo>
                  <a:lnTo>
                    <a:pt x="77727" y="21859"/>
                  </a:lnTo>
                  <a:lnTo>
                    <a:pt x="102309" y="51681"/>
                  </a:lnTo>
                  <a:lnTo>
                    <a:pt x="103047" y="60325"/>
                  </a:lnTo>
                  <a:lnTo>
                    <a:pt x="102311" y="69064"/>
                  </a:lnTo>
                  <a:lnTo>
                    <a:pt x="77838" y="99171"/>
                  </a:lnTo>
                  <a:lnTo>
                    <a:pt x="60502" y="102108"/>
                  </a:lnTo>
                  <a:lnTo>
                    <a:pt x="103524" y="102108"/>
                  </a:lnTo>
                  <a:lnTo>
                    <a:pt x="108762" y="97081"/>
                  </a:lnTo>
                  <a:lnTo>
                    <a:pt x="114668" y="88661"/>
                  </a:lnTo>
                  <a:lnTo>
                    <a:pt x="118859" y="79122"/>
                  </a:lnTo>
                  <a:lnTo>
                    <a:pt x="121335" y="68453"/>
                  </a:lnTo>
                  <a:lnTo>
                    <a:pt x="180898" y="68453"/>
                  </a:lnTo>
                  <a:lnTo>
                    <a:pt x="180898" y="51943"/>
                  </a:lnTo>
                  <a:lnTo>
                    <a:pt x="121081" y="51943"/>
                  </a:lnTo>
                  <a:lnTo>
                    <a:pt x="118625" y="41439"/>
                  </a:lnTo>
                  <a:lnTo>
                    <a:pt x="114477" y="32019"/>
                  </a:lnTo>
                  <a:lnTo>
                    <a:pt x="108615" y="23671"/>
                  </a:lnTo>
                  <a:lnTo>
                    <a:pt x="103664" y="18923"/>
                  </a:lnTo>
                  <a:close/>
                </a:path>
                <a:path w="922019" h="240029">
                  <a:moveTo>
                    <a:pt x="180898" y="254"/>
                  </a:moveTo>
                  <a:lnTo>
                    <a:pt x="162356" y="254"/>
                  </a:lnTo>
                  <a:lnTo>
                    <a:pt x="162356" y="51943"/>
                  </a:lnTo>
                  <a:lnTo>
                    <a:pt x="180898" y="51943"/>
                  </a:lnTo>
                  <a:lnTo>
                    <a:pt x="180898" y="254"/>
                  </a:lnTo>
                  <a:close/>
                </a:path>
                <a:path w="922019" h="240029">
                  <a:moveTo>
                    <a:pt x="916482" y="0"/>
                  </a:moveTo>
                  <a:lnTo>
                    <a:pt x="897940" y="0"/>
                  </a:lnTo>
                  <a:lnTo>
                    <a:pt x="897940" y="53975"/>
                  </a:lnTo>
                  <a:lnTo>
                    <a:pt x="841933" y="53975"/>
                  </a:lnTo>
                  <a:lnTo>
                    <a:pt x="841933" y="70485"/>
                  </a:lnTo>
                  <a:lnTo>
                    <a:pt x="897940" y="70485"/>
                  </a:lnTo>
                  <a:lnTo>
                    <a:pt x="897940" y="138430"/>
                  </a:lnTo>
                  <a:lnTo>
                    <a:pt x="916482" y="138430"/>
                  </a:lnTo>
                  <a:lnTo>
                    <a:pt x="916482" y="0"/>
                  </a:lnTo>
                  <a:close/>
                </a:path>
                <a:path w="922019" h="240029">
                  <a:moveTo>
                    <a:pt x="799134" y="27305"/>
                  </a:moveTo>
                  <a:lnTo>
                    <a:pt x="781100" y="27305"/>
                  </a:lnTo>
                  <a:lnTo>
                    <a:pt x="781100" y="33401"/>
                  </a:lnTo>
                  <a:lnTo>
                    <a:pt x="780007" y="46097"/>
                  </a:lnTo>
                  <a:lnTo>
                    <a:pt x="763701" y="82423"/>
                  </a:lnTo>
                  <a:lnTo>
                    <a:pt x="732851" y="111252"/>
                  </a:lnTo>
                  <a:lnTo>
                    <a:pt x="720521" y="118110"/>
                  </a:lnTo>
                  <a:lnTo>
                    <a:pt x="733729" y="130937"/>
                  </a:lnTo>
                  <a:lnTo>
                    <a:pt x="767130" y="103759"/>
                  </a:lnTo>
                  <a:lnTo>
                    <a:pt x="790752" y="70231"/>
                  </a:lnTo>
                  <a:lnTo>
                    <a:pt x="810693" y="70231"/>
                  </a:lnTo>
                  <a:lnTo>
                    <a:pt x="809261" y="68208"/>
                  </a:lnTo>
                  <a:lnTo>
                    <a:pt x="803627" y="56816"/>
                  </a:lnTo>
                  <a:lnTo>
                    <a:pt x="800255" y="45210"/>
                  </a:lnTo>
                  <a:lnTo>
                    <a:pt x="799134" y="33401"/>
                  </a:lnTo>
                  <a:lnTo>
                    <a:pt x="799134" y="27305"/>
                  </a:lnTo>
                  <a:close/>
                </a:path>
                <a:path w="922019" h="240029">
                  <a:moveTo>
                    <a:pt x="810693" y="70231"/>
                  </a:moveTo>
                  <a:lnTo>
                    <a:pt x="790752" y="70231"/>
                  </a:lnTo>
                  <a:lnTo>
                    <a:pt x="794683" y="77305"/>
                  </a:lnTo>
                  <a:lnTo>
                    <a:pt x="821931" y="107553"/>
                  </a:lnTo>
                  <a:lnTo>
                    <a:pt x="846505" y="124841"/>
                  </a:lnTo>
                  <a:lnTo>
                    <a:pt x="858951" y="111252"/>
                  </a:lnTo>
                  <a:lnTo>
                    <a:pt x="847404" y="105538"/>
                  </a:lnTo>
                  <a:lnTo>
                    <a:pt x="836583" y="98313"/>
                  </a:lnTo>
                  <a:lnTo>
                    <a:pt x="826501" y="89588"/>
                  </a:lnTo>
                  <a:lnTo>
                    <a:pt x="817168" y="79375"/>
                  </a:lnTo>
                  <a:lnTo>
                    <a:pt x="810693" y="70231"/>
                  </a:lnTo>
                  <a:close/>
                </a:path>
                <a:path w="922019" h="240029">
                  <a:moveTo>
                    <a:pt x="851839" y="10668"/>
                  </a:moveTo>
                  <a:lnTo>
                    <a:pt x="728395" y="10668"/>
                  </a:lnTo>
                  <a:lnTo>
                    <a:pt x="728395" y="27305"/>
                  </a:lnTo>
                  <a:lnTo>
                    <a:pt x="851839" y="27305"/>
                  </a:lnTo>
                  <a:lnTo>
                    <a:pt x="851839" y="10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2035" y="4911851"/>
              <a:ext cx="194182" cy="23444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613025" y="4911851"/>
              <a:ext cx="1290320" cy="240029"/>
            </a:xfrm>
            <a:custGeom>
              <a:avLst/>
              <a:gdLst/>
              <a:ahLst/>
              <a:cxnLst/>
              <a:rect l="l" t="t" r="r" b="b"/>
              <a:pathLst>
                <a:path w="1290320" h="240029">
                  <a:moveTo>
                    <a:pt x="210693" y="72136"/>
                  </a:moveTo>
                  <a:lnTo>
                    <a:pt x="166408" y="61264"/>
                  </a:lnTo>
                  <a:lnTo>
                    <a:pt x="134404" y="41529"/>
                  </a:lnTo>
                  <a:lnTo>
                    <a:pt x="132080" y="39585"/>
                  </a:lnTo>
                  <a:lnTo>
                    <a:pt x="125450" y="31610"/>
                  </a:lnTo>
                  <a:lnTo>
                    <a:pt x="121412" y="23368"/>
                  </a:lnTo>
                  <a:lnTo>
                    <a:pt x="197739" y="23368"/>
                  </a:lnTo>
                  <a:lnTo>
                    <a:pt x="197739" y="6604"/>
                  </a:lnTo>
                  <a:lnTo>
                    <a:pt x="24765" y="6604"/>
                  </a:lnTo>
                  <a:lnTo>
                    <a:pt x="24765" y="23368"/>
                  </a:lnTo>
                  <a:lnTo>
                    <a:pt x="101219" y="23368"/>
                  </a:lnTo>
                  <a:lnTo>
                    <a:pt x="96977" y="31711"/>
                  </a:lnTo>
                  <a:lnTo>
                    <a:pt x="55524" y="61620"/>
                  </a:lnTo>
                  <a:lnTo>
                    <a:pt x="11684" y="72136"/>
                  </a:lnTo>
                  <a:lnTo>
                    <a:pt x="22606" y="86995"/>
                  </a:lnTo>
                  <a:lnTo>
                    <a:pt x="63411" y="75323"/>
                  </a:lnTo>
                  <a:lnTo>
                    <a:pt x="98323" y="54902"/>
                  </a:lnTo>
                  <a:lnTo>
                    <a:pt x="111506" y="41529"/>
                  </a:lnTo>
                  <a:lnTo>
                    <a:pt x="117208" y="48729"/>
                  </a:lnTo>
                  <a:lnTo>
                    <a:pt x="159981" y="75895"/>
                  </a:lnTo>
                  <a:lnTo>
                    <a:pt x="201041" y="87249"/>
                  </a:lnTo>
                  <a:lnTo>
                    <a:pt x="210693" y="72136"/>
                  </a:lnTo>
                  <a:close/>
                </a:path>
                <a:path w="1290320" h="240029">
                  <a:moveTo>
                    <a:pt x="222377" y="103886"/>
                  </a:moveTo>
                  <a:lnTo>
                    <a:pt x="0" y="103886"/>
                  </a:lnTo>
                  <a:lnTo>
                    <a:pt x="0" y="120650"/>
                  </a:lnTo>
                  <a:lnTo>
                    <a:pt x="101727" y="120650"/>
                  </a:lnTo>
                  <a:lnTo>
                    <a:pt x="101727" y="148463"/>
                  </a:lnTo>
                  <a:lnTo>
                    <a:pt x="61125" y="156413"/>
                  </a:lnTo>
                  <a:lnTo>
                    <a:pt x="34417" y="192405"/>
                  </a:lnTo>
                  <a:lnTo>
                    <a:pt x="35648" y="202336"/>
                  </a:lnTo>
                  <a:lnTo>
                    <a:pt x="65100" y="230543"/>
                  </a:lnTo>
                  <a:lnTo>
                    <a:pt x="111252" y="237236"/>
                  </a:lnTo>
                  <a:lnTo>
                    <a:pt x="128739" y="236499"/>
                  </a:lnTo>
                  <a:lnTo>
                    <a:pt x="144094" y="234276"/>
                  </a:lnTo>
                  <a:lnTo>
                    <a:pt x="157264" y="230543"/>
                  </a:lnTo>
                  <a:lnTo>
                    <a:pt x="168275" y="225298"/>
                  </a:lnTo>
                  <a:lnTo>
                    <a:pt x="173304" y="221488"/>
                  </a:lnTo>
                  <a:lnTo>
                    <a:pt x="176860" y="218808"/>
                  </a:lnTo>
                  <a:lnTo>
                    <a:pt x="183019" y="211137"/>
                  </a:lnTo>
                  <a:lnTo>
                    <a:pt x="186715" y="202336"/>
                  </a:lnTo>
                  <a:lnTo>
                    <a:pt x="187960" y="192405"/>
                  </a:lnTo>
                  <a:lnTo>
                    <a:pt x="186880" y="183413"/>
                  </a:lnTo>
                  <a:lnTo>
                    <a:pt x="168783" y="160566"/>
                  </a:lnTo>
                  <a:lnTo>
                    <a:pt x="168783" y="192405"/>
                  </a:lnTo>
                  <a:lnTo>
                    <a:pt x="167843" y="198882"/>
                  </a:lnTo>
                  <a:lnTo>
                    <a:pt x="124358" y="221018"/>
                  </a:lnTo>
                  <a:lnTo>
                    <a:pt x="111252" y="221488"/>
                  </a:lnTo>
                  <a:lnTo>
                    <a:pt x="98005" y="221018"/>
                  </a:lnTo>
                  <a:lnTo>
                    <a:pt x="57365" y="204597"/>
                  </a:lnTo>
                  <a:lnTo>
                    <a:pt x="53721" y="192405"/>
                  </a:lnTo>
                  <a:lnTo>
                    <a:pt x="54622" y="186105"/>
                  </a:lnTo>
                  <a:lnTo>
                    <a:pt x="97840" y="164439"/>
                  </a:lnTo>
                  <a:lnTo>
                    <a:pt x="111252" y="163957"/>
                  </a:lnTo>
                  <a:lnTo>
                    <a:pt x="124574" y="164439"/>
                  </a:lnTo>
                  <a:lnTo>
                    <a:pt x="165138" y="180505"/>
                  </a:lnTo>
                  <a:lnTo>
                    <a:pt x="168783" y="192405"/>
                  </a:lnTo>
                  <a:lnTo>
                    <a:pt x="168783" y="160566"/>
                  </a:lnTo>
                  <a:lnTo>
                    <a:pt x="161251" y="156413"/>
                  </a:lnTo>
                  <a:lnTo>
                    <a:pt x="149733" y="152450"/>
                  </a:lnTo>
                  <a:lnTo>
                    <a:pt x="136194" y="149796"/>
                  </a:lnTo>
                  <a:lnTo>
                    <a:pt x="120650" y="148463"/>
                  </a:lnTo>
                  <a:lnTo>
                    <a:pt x="120650" y="120650"/>
                  </a:lnTo>
                  <a:lnTo>
                    <a:pt x="222377" y="120650"/>
                  </a:lnTo>
                  <a:lnTo>
                    <a:pt x="222377" y="103886"/>
                  </a:lnTo>
                  <a:close/>
                </a:path>
                <a:path w="1290320" h="240029">
                  <a:moveTo>
                    <a:pt x="467741" y="185293"/>
                  </a:moveTo>
                  <a:lnTo>
                    <a:pt x="410210" y="185293"/>
                  </a:lnTo>
                  <a:lnTo>
                    <a:pt x="410210" y="131826"/>
                  </a:lnTo>
                  <a:lnTo>
                    <a:pt x="410210" y="124206"/>
                  </a:lnTo>
                  <a:lnTo>
                    <a:pt x="415836" y="120015"/>
                  </a:lnTo>
                  <a:lnTo>
                    <a:pt x="422033" y="115404"/>
                  </a:lnTo>
                  <a:lnTo>
                    <a:pt x="430491" y="104622"/>
                  </a:lnTo>
                  <a:lnTo>
                    <a:pt x="435559" y="91884"/>
                  </a:lnTo>
                  <a:lnTo>
                    <a:pt x="437261" y="77216"/>
                  </a:lnTo>
                  <a:lnTo>
                    <a:pt x="435876" y="63906"/>
                  </a:lnTo>
                  <a:lnTo>
                    <a:pt x="431736" y="52171"/>
                  </a:lnTo>
                  <a:lnTo>
                    <a:pt x="424827" y="41998"/>
                  </a:lnTo>
                  <a:lnTo>
                    <a:pt x="417957" y="35890"/>
                  </a:lnTo>
                  <a:lnTo>
                    <a:pt x="417957" y="77216"/>
                  </a:lnTo>
                  <a:lnTo>
                    <a:pt x="416902" y="86626"/>
                  </a:lnTo>
                  <a:lnTo>
                    <a:pt x="391795" y="113665"/>
                  </a:lnTo>
                  <a:lnTo>
                    <a:pt x="391795" y="131826"/>
                  </a:lnTo>
                  <a:lnTo>
                    <a:pt x="391795" y="185293"/>
                  </a:lnTo>
                  <a:lnTo>
                    <a:pt x="321437" y="185293"/>
                  </a:lnTo>
                  <a:lnTo>
                    <a:pt x="321437" y="131826"/>
                  </a:lnTo>
                  <a:lnTo>
                    <a:pt x="329844" y="133908"/>
                  </a:lnTo>
                  <a:lnTo>
                    <a:pt x="338493" y="135369"/>
                  </a:lnTo>
                  <a:lnTo>
                    <a:pt x="347421" y="136245"/>
                  </a:lnTo>
                  <a:lnTo>
                    <a:pt x="356616" y="136525"/>
                  </a:lnTo>
                  <a:lnTo>
                    <a:pt x="366369" y="136245"/>
                  </a:lnTo>
                  <a:lnTo>
                    <a:pt x="375488" y="135369"/>
                  </a:lnTo>
                  <a:lnTo>
                    <a:pt x="383946" y="133908"/>
                  </a:lnTo>
                  <a:lnTo>
                    <a:pt x="391795" y="131826"/>
                  </a:lnTo>
                  <a:lnTo>
                    <a:pt x="391795" y="113665"/>
                  </a:lnTo>
                  <a:lnTo>
                    <a:pt x="381546" y="117157"/>
                  </a:lnTo>
                  <a:lnTo>
                    <a:pt x="369747" y="119303"/>
                  </a:lnTo>
                  <a:lnTo>
                    <a:pt x="356616" y="120015"/>
                  </a:lnTo>
                  <a:lnTo>
                    <a:pt x="343395" y="119303"/>
                  </a:lnTo>
                  <a:lnTo>
                    <a:pt x="331546" y="117157"/>
                  </a:lnTo>
                  <a:lnTo>
                    <a:pt x="299161" y="95046"/>
                  </a:lnTo>
                  <a:lnTo>
                    <a:pt x="294894" y="77216"/>
                  </a:lnTo>
                  <a:lnTo>
                    <a:pt x="295960" y="67741"/>
                  </a:lnTo>
                  <a:lnTo>
                    <a:pt x="331635" y="36957"/>
                  </a:lnTo>
                  <a:lnTo>
                    <a:pt x="356616" y="34036"/>
                  </a:lnTo>
                  <a:lnTo>
                    <a:pt x="369658" y="34772"/>
                  </a:lnTo>
                  <a:lnTo>
                    <a:pt x="408355" y="51930"/>
                  </a:lnTo>
                  <a:lnTo>
                    <a:pt x="417957" y="77216"/>
                  </a:lnTo>
                  <a:lnTo>
                    <a:pt x="417957" y="35890"/>
                  </a:lnTo>
                  <a:lnTo>
                    <a:pt x="415874" y="34036"/>
                  </a:lnTo>
                  <a:lnTo>
                    <a:pt x="415163" y="33401"/>
                  </a:lnTo>
                  <a:lnTo>
                    <a:pt x="403148" y="26568"/>
                  </a:lnTo>
                  <a:lnTo>
                    <a:pt x="389407" y="21691"/>
                  </a:lnTo>
                  <a:lnTo>
                    <a:pt x="373900" y="18757"/>
                  </a:lnTo>
                  <a:lnTo>
                    <a:pt x="356616" y="17780"/>
                  </a:lnTo>
                  <a:lnTo>
                    <a:pt x="339293" y="18757"/>
                  </a:lnTo>
                  <a:lnTo>
                    <a:pt x="297942" y="33401"/>
                  </a:lnTo>
                  <a:lnTo>
                    <a:pt x="275717" y="77216"/>
                  </a:lnTo>
                  <a:lnTo>
                    <a:pt x="277406" y="91884"/>
                  </a:lnTo>
                  <a:lnTo>
                    <a:pt x="282486" y="104622"/>
                  </a:lnTo>
                  <a:lnTo>
                    <a:pt x="290982" y="115404"/>
                  </a:lnTo>
                  <a:lnTo>
                    <a:pt x="302895" y="124206"/>
                  </a:lnTo>
                  <a:lnTo>
                    <a:pt x="302895" y="185293"/>
                  </a:lnTo>
                  <a:lnTo>
                    <a:pt x="245364" y="185293"/>
                  </a:lnTo>
                  <a:lnTo>
                    <a:pt x="245364" y="201803"/>
                  </a:lnTo>
                  <a:lnTo>
                    <a:pt x="467741" y="201803"/>
                  </a:lnTo>
                  <a:lnTo>
                    <a:pt x="467741" y="185293"/>
                  </a:lnTo>
                  <a:close/>
                </a:path>
                <a:path w="1290320" h="240029">
                  <a:moveTo>
                    <a:pt x="713092" y="186055"/>
                  </a:moveTo>
                  <a:lnTo>
                    <a:pt x="611378" y="186055"/>
                  </a:lnTo>
                  <a:lnTo>
                    <a:pt x="611378" y="130683"/>
                  </a:lnTo>
                  <a:lnTo>
                    <a:pt x="679323" y="130683"/>
                  </a:lnTo>
                  <a:lnTo>
                    <a:pt x="679323" y="114046"/>
                  </a:lnTo>
                  <a:lnTo>
                    <a:pt x="546989" y="114046"/>
                  </a:lnTo>
                  <a:lnTo>
                    <a:pt x="546989" y="39243"/>
                  </a:lnTo>
                  <a:lnTo>
                    <a:pt x="675513" y="39243"/>
                  </a:lnTo>
                  <a:lnTo>
                    <a:pt x="675513" y="22606"/>
                  </a:lnTo>
                  <a:lnTo>
                    <a:pt x="528320" y="22606"/>
                  </a:lnTo>
                  <a:lnTo>
                    <a:pt x="528320" y="130683"/>
                  </a:lnTo>
                  <a:lnTo>
                    <a:pt x="592455" y="130683"/>
                  </a:lnTo>
                  <a:lnTo>
                    <a:pt x="592455" y="186055"/>
                  </a:lnTo>
                  <a:lnTo>
                    <a:pt x="490728" y="186055"/>
                  </a:lnTo>
                  <a:lnTo>
                    <a:pt x="490728" y="202565"/>
                  </a:lnTo>
                  <a:lnTo>
                    <a:pt x="713092" y="202565"/>
                  </a:lnTo>
                  <a:lnTo>
                    <a:pt x="713092" y="186055"/>
                  </a:lnTo>
                  <a:close/>
                </a:path>
                <a:path w="1290320" h="240029">
                  <a:moveTo>
                    <a:pt x="960628" y="12192"/>
                  </a:moveTo>
                  <a:lnTo>
                    <a:pt x="830834" y="12192"/>
                  </a:lnTo>
                  <a:lnTo>
                    <a:pt x="830834" y="28448"/>
                  </a:lnTo>
                  <a:lnTo>
                    <a:pt x="960628" y="28448"/>
                  </a:lnTo>
                  <a:lnTo>
                    <a:pt x="960628" y="12192"/>
                  </a:lnTo>
                  <a:close/>
                </a:path>
                <a:path w="1290320" h="240029">
                  <a:moveTo>
                    <a:pt x="970534" y="128016"/>
                  </a:moveTo>
                  <a:lnTo>
                    <a:pt x="969454" y="114554"/>
                  </a:lnTo>
                  <a:lnTo>
                    <a:pt x="969264" y="112014"/>
                  </a:lnTo>
                  <a:lnTo>
                    <a:pt x="961275" y="113169"/>
                  </a:lnTo>
                  <a:lnTo>
                    <a:pt x="952398" y="113957"/>
                  </a:lnTo>
                  <a:lnTo>
                    <a:pt x="942606" y="114414"/>
                  </a:lnTo>
                  <a:lnTo>
                    <a:pt x="931926" y="114554"/>
                  </a:lnTo>
                  <a:lnTo>
                    <a:pt x="934974" y="39370"/>
                  </a:lnTo>
                  <a:lnTo>
                    <a:pt x="916813" y="39370"/>
                  </a:lnTo>
                  <a:lnTo>
                    <a:pt x="914654" y="114808"/>
                  </a:lnTo>
                  <a:lnTo>
                    <a:pt x="875157" y="114808"/>
                  </a:lnTo>
                  <a:lnTo>
                    <a:pt x="872871" y="39370"/>
                  </a:lnTo>
                  <a:lnTo>
                    <a:pt x="854710" y="39370"/>
                  </a:lnTo>
                  <a:lnTo>
                    <a:pt x="857631" y="114808"/>
                  </a:lnTo>
                  <a:lnTo>
                    <a:pt x="824992" y="114808"/>
                  </a:lnTo>
                  <a:lnTo>
                    <a:pt x="824992" y="131191"/>
                  </a:lnTo>
                  <a:lnTo>
                    <a:pt x="927735" y="131191"/>
                  </a:lnTo>
                  <a:lnTo>
                    <a:pt x="940612" y="130987"/>
                  </a:lnTo>
                  <a:lnTo>
                    <a:pt x="952030" y="130365"/>
                  </a:lnTo>
                  <a:lnTo>
                    <a:pt x="961999" y="129374"/>
                  </a:lnTo>
                  <a:lnTo>
                    <a:pt x="970534" y="128016"/>
                  </a:lnTo>
                  <a:close/>
                </a:path>
                <a:path w="1290320" h="240029">
                  <a:moveTo>
                    <a:pt x="1014603" y="0"/>
                  </a:moveTo>
                  <a:lnTo>
                    <a:pt x="996061" y="0"/>
                  </a:lnTo>
                  <a:lnTo>
                    <a:pt x="996061" y="43815"/>
                  </a:lnTo>
                  <a:lnTo>
                    <a:pt x="953770" y="43815"/>
                  </a:lnTo>
                  <a:lnTo>
                    <a:pt x="953770" y="59563"/>
                  </a:lnTo>
                  <a:lnTo>
                    <a:pt x="996061" y="59563"/>
                  </a:lnTo>
                  <a:lnTo>
                    <a:pt x="996061" y="82550"/>
                  </a:lnTo>
                  <a:lnTo>
                    <a:pt x="953770" y="82550"/>
                  </a:lnTo>
                  <a:lnTo>
                    <a:pt x="953770" y="98298"/>
                  </a:lnTo>
                  <a:lnTo>
                    <a:pt x="996061" y="98298"/>
                  </a:lnTo>
                  <a:lnTo>
                    <a:pt x="996061" y="142621"/>
                  </a:lnTo>
                  <a:lnTo>
                    <a:pt x="1014603" y="142621"/>
                  </a:lnTo>
                  <a:lnTo>
                    <a:pt x="1014603" y="0"/>
                  </a:lnTo>
                  <a:close/>
                </a:path>
                <a:path w="1290320" h="240029">
                  <a:moveTo>
                    <a:pt x="1019175" y="193802"/>
                  </a:moveTo>
                  <a:lnTo>
                    <a:pt x="999617" y="161874"/>
                  </a:lnTo>
                  <a:lnTo>
                    <a:pt x="999617" y="193802"/>
                  </a:lnTo>
                  <a:lnTo>
                    <a:pt x="998639" y="200126"/>
                  </a:lnTo>
                  <a:lnTo>
                    <a:pt x="965352" y="220776"/>
                  </a:lnTo>
                  <a:lnTo>
                    <a:pt x="940308" y="222758"/>
                  </a:lnTo>
                  <a:lnTo>
                    <a:pt x="927011" y="222262"/>
                  </a:lnTo>
                  <a:lnTo>
                    <a:pt x="890181" y="210654"/>
                  </a:lnTo>
                  <a:lnTo>
                    <a:pt x="881507" y="193802"/>
                  </a:lnTo>
                  <a:lnTo>
                    <a:pt x="882459" y="187426"/>
                  </a:lnTo>
                  <a:lnTo>
                    <a:pt x="915238" y="166649"/>
                  </a:lnTo>
                  <a:lnTo>
                    <a:pt x="940308" y="164719"/>
                  </a:lnTo>
                  <a:lnTo>
                    <a:pt x="953681" y="165201"/>
                  </a:lnTo>
                  <a:lnTo>
                    <a:pt x="990879" y="176784"/>
                  </a:lnTo>
                  <a:lnTo>
                    <a:pt x="999617" y="193802"/>
                  </a:lnTo>
                  <a:lnTo>
                    <a:pt x="999617" y="161874"/>
                  </a:lnTo>
                  <a:lnTo>
                    <a:pt x="958303" y="149745"/>
                  </a:lnTo>
                  <a:lnTo>
                    <a:pt x="940308" y="148971"/>
                  </a:lnTo>
                  <a:lnTo>
                    <a:pt x="922299" y="149745"/>
                  </a:lnTo>
                  <a:lnTo>
                    <a:pt x="881888" y="161290"/>
                  </a:lnTo>
                  <a:lnTo>
                    <a:pt x="861695" y="193802"/>
                  </a:lnTo>
                  <a:lnTo>
                    <a:pt x="862952" y="203428"/>
                  </a:lnTo>
                  <a:lnTo>
                    <a:pt x="893292" y="231851"/>
                  </a:lnTo>
                  <a:lnTo>
                    <a:pt x="940308" y="238760"/>
                  </a:lnTo>
                  <a:lnTo>
                    <a:pt x="958164" y="237998"/>
                  </a:lnTo>
                  <a:lnTo>
                    <a:pt x="973823" y="235699"/>
                  </a:lnTo>
                  <a:lnTo>
                    <a:pt x="987310" y="231851"/>
                  </a:lnTo>
                  <a:lnTo>
                    <a:pt x="998601" y="226441"/>
                  </a:lnTo>
                  <a:lnTo>
                    <a:pt x="1003554" y="222758"/>
                  </a:lnTo>
                  <a:lnTo>
                    <a:pt x="1007592" y="219760"/>
                  </a:lnTo>
                  <a:lnTo>
                    <a:pt x="1014031" y="212077"/>
                  </a:lnTo>
                  <a:lnTo>
                    <a:pt x="1017879" y="203428"/>
                  </a:lnTo>
                  <a:lnTo>
                    <a:pt x="1019175" y="193802"/>
                  </a:lnTo>
                  <a:close/>
                </a:path>
                <a:path w="1290320" h="240029">
                  <a:moveTo>
                    <a:pt x="1188212" y="21463"/>
                  </a:moveTo>
                  <a:lnTo>
                    <a:pt x="1076198" y="21463"/>
                  </a:lnTo>
                  <a:lnTo>
                    <a:pt x="1076198" y="37973"/>
                  </a:lnTo>
                  <a:lnTo>
                    <a:pt x="1168273" y="37973"/>
                  </a:lnTo>
                  <a:lnTo>
                    <a:pt x="1164234" y="59817"/>
                  </a:lnTo>
                  <a:lnTo>
                    <a:pt x="1146848" y="99682"/>
                  </a:lnTo>
                  <a:lnTo>
                    <a:pt x="1118108" y="133946"/>
                  </a:lnTo>
                  <a:lnTo>
                    <a:pt x="1084389" y="159092"/>
                  </a:lnTo>
                  <a:lnTo>
                    <a:pt x="1066038" y="168021"/>
                  </a:lnTo>
                  <a:lnTo>
                    <a:pt x="1080262" y="183134"/>
                  </a:lnTo>
                  <a:lnTo>
                    <a:pt x="1126426" y="150660"/>
                  </a:lnTo>
                  <a:lnTo>
                    <a:pt x="1159802" y="112877"/>
                  </a:lnTo>
                  <a:lnTo>
                    <a:pt x="1180388" y="69799"/>
                  </a:lnTo>
                  <a:lnTo>
                    <a:pt x="1188212" y="21463"/>
                  </a:lnTo>
                  <a:close/>
                </a:path>
                <a:path w="1290320" h="240029">
                  <a:moveTo>
                    <a:pt x="1290193" y="98806"/>
                  </a:moveTo>
                  <a:lnTo>
                    <a:pt x="1247267" y="98806"/>
                  </a:lnTo>
                  <a:lnTo>
                    <a:pt x="1247267" y="0"/>
                  </a:lnTo>
                  <a:lnTo>
                    <a:pt x="1228725" y="0"/>
                  </a:lnTo>
                  <a:lnTo>
                    <a:pt x="1228725" y="239776"/>
                  </a:lnTo>
                  <a:lnTo>
                    <a:pt x="1247267" y="239776"/>
                  </a:lnTo>
                  <a:lnTo>
                    <a:pt x="1247267" y="115316"/>
                  </a:lnTo>
                  <a:lnTo>
                    <a:pt x="1290193" y="115316"/>
                  </a:lnTo>
                  <a:lnTo>
                    <a:pt x="1290193" y="988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225" y="5415788"/>
              <a:ext cx="158394" cy="18872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224648" y="5384291"/>
              <a:ext cx="3090545" cy="240029"/>
            </a:xfrm>
            <a:custGeom>
              <a:avLst/>
              <a:gdLst/>
              <a:ahLst/>
              <a:cxnLst/>
              <a:rect l="l" t="t" r="r" b="b"/>
              <a:pathLst>
                <a:path w="3090545" h="240029">
                  <a:moveTo>
                    <a:pt x="193052" y="216408"/>
                  </a:moveTo>
                  <a:lnTo>
                    <a:pt x="55130" y="216408"/>
                  </a:lnTo>
                  <a:lnTo>
                    <a:pt x="55130" y="190373"/>
                  </a:lnTo>
                  <a:lnTo>
                    <a:pt x="186575" y="190373"/>
                  </a:lnTo>
                  <a:lnTo>
                    <a:pt x="186575" y="134620"/>
                  </a:lnTo>
                  <a:lnTo>
                    <a:pt x="36906" y="134620"/>
                  </a:lnTo>
                  <a:lnTo>
                    <a:pt x="36906" y="151257"/>
                  </a:lnTo>
                  <a:lnTo>
                    <a:pt x="168287" y="151257"/>
                  </a:lnTo>
                  <a:lnTo>
                    <a:pt x="168287" y="174117"/>
                  </a:lnTo>
                  <a:lnTo>
                    <a:pt x="36906" y="174117"/>
                  </a:lnTo>
                  <a:lnTo>
                    <a:pt x="36906" y="232664"/>
                  </a:lnTo>
                  <a:lnTo>
                    <a:pt x="193052" y="232664"/>
                  </a:lnTo>
                  <a:lnTo>
                    <a:pt x="193052" y="216408"/>
                  </a:lnTo>
                  <a:close/>
                </a:path>
                <a:path w="3090545" h="240029">
                  <a:moveTo>
                    <a:pt x="222389" y="94742"/>
                  </a:moveTo>
                  <a:lnTo>
                    <a:pt x="187083" y="94742"/>
                  </a:lnTo>
                  <a:lnTo>
                    <a:pt x="188315" y="78244"/>
                  </a:lnTo>
                  <a:lnTo>
                    <a:pt x="188988" y="62611"/>
                  </a:lnTo>
                  <a:lnTo>
                    <a:pt x="189191" y="57886"/>
                  </a:lnTo>
                  <a:lnTo>
                    <a:pt x="189699" y="33667"/>
                  </a:lnTo>
                  <a:lnTo>
                    <a:pt x="189877" y="5588"/>
                  </a:lnTo>
                  <a:lnTo>
                    <a:pt x="37401" y="5588"/>
                  </a:lnTo>
                  <a:lnTo>
                    <a:pt x="37401" y="21717"/>
                  </a:lnTo>
                  <a:lnTo>
                    <a:pt x="171208" y="21717"/>
                  </a:lnTo>
                  <a:lnTo>
                    <a:pt x="171196" y="33667"/>
                  </a:lnTo>
                  <a:lnTo>
                    <a:pt x="170954" y="47625"/>
                  </a:lnTo>
                  <a:lnTo>
                    <a:pt x="26962" y="52705"/>
                  </a:lnTo>
                  <a:lnTo>
                    <a:pt x="32054" y="69723"/>
                  </a:lnTo>
                  <a:lnTo>
                    <a:pt x="170700" y="62611"/>
                  </a:lnTo>
                  <a:lnTo>
                    <a:pt x="169811" y="86398"/>
                  </a:lnTo>
                  <a:lnTo>
                    <a:pt x="169519" y="92519"/>
                  </a:lnTo>
                  <a:lnTo>
                    <a:pt x="169303" y="94742"/>
                  </a:lnTo>
                  <a:lnTo>
                    <a:pt x="0" y="94742"/>
                  </a:lnTo>
                  <a:lnTo>
                    <a:pt x="0" y="110998"/>
                  </a:lnTo>
                  <a:lnTo>
                    <a:pt x="222389" y="110998"/>
                  </a:lnTo>
                  <a:lnTo>
                    <a:pt x="222389" y="94742"/>
                  </a:lnTo>
                  <a:close/>
                </a:path>
                <a:path w="3090545" h="240029">
                  <a:moveTo>
                    <a:pt x="393458" y="180467"/>
                  </a:moveTo>
                  <a:lnTo>
                    <a:pt x="391744" y="169545"/>
                  </a:lnTo>
                  <a:lnTo>
                    <a:pt x="390918" y="164211"/>
                  </a:lnTo>
                  <a:lnTo>
                    <a:pt x="374345" y="166547"/>
                  </a:lnTo>
                  <a:lnTo>
                    <a:pt x="350342" y="168211"/>
                  </a:lnTo>
                  <a:lnTo>
                    <a:pt x="318909" y="169214"/>
                  </a:lnTo>
                  <a:lnTo>
                    <a:pt x="280047" y="169545"/>
                  </a:lnTo>
                  <a:lnTo>
                    <a:pt x="280047" y="107696"/>
                  </a:lnTo>
                  <a:lnTo>
                    <a:pt x="367296" y="107696"/>
                  </a:lnTo>
                  <a:lnTo>
                    <a:pt x="367296" y="21717"/>
                  </a:lnTo>
                  <a:lnTo>
                    <a:pt x="261378" y="21717"/>
                  </a:lnTo>
                  <a:lnTo>
                    <a:pt x="261378" y="38227"/>
                  </a:lnTo>
                  <a:lnTo>
                    <a:pt x="348754" y="38227"/>
                  </a:lnTo>
                  <a:lnTo>
                    <a:pt x="348754" y="91313"/>
                  </a:lnTo>
                  <a:lnTo>
                    <a:pt x="261378" y="91313"/>
                  </a:lnTo>
                  <a:lnTo>
                    <a:pt x="261378" y="185801"/>
                  </a:lnTo>
                  <a:lnTo>
                    <a:pt x="306565" y="185470"/>
                  </a:lnTo>
                  <a:lnTo>
                    <a:pt x="343649" y="184467"/>
                  </a:lnTo>
                  <a:lnTo>
                    <a:pt x="372618" y="182803"/>
                  </a:lnTo>
                  <a:lnTo>
                    <a:pt x="393458" y="180467"/>
                  </a:lnTo>
                  <a:close/>
                </a:path>
                <a:path w="3090545" h="240029">
                  <a:moveTo>
                    <a:pt x="473341" y="101092"/>
                  </a:moveTo>
                  <a:lnTo>
                    <a:pt x="431939" y="101092"/>
                  </a:lnTo>
                  <a:lnTo>
                    <a:pt x="431939" y="0"/>
                  </a:lnTo>
                  <a:lnTo>
                    <a:pt x="413385" y="0"/>
                  </a:lnTo>
                  <a:lnTo>
                    <a:pt x="413385" y="239776"/>
                  </a:lnTo>
                  <a:lnTo>
                    <a:pt x="431939" y="239776"/>
                  </a:lnTo>
                  <a:lnTo>
                    <a:pt x="431939" y="117856"/>
                  </a:lnTo>
                  <a:lnTo>
                    <a:pt x="473341" y="117856"/>
                  </a:lnTo>
                  <a:lnTo>
                    <a:pt x="473341" y="101092"/>
                  </a:lnTo>
                  <a:close/>
                </a:path>
                <a:path w="3090545" h="240029">
                  <a:moveTo>
                    <a:pt x="679843" y="55499"/>
                  </a:moveTo>
                  <a:lnTo>
                    <a:pt x="661593" y="19685"/>
                  </a:lnTo>
                  <a:lnTo>
                    <a:pt x="660031" y="18351"/>
                  </a:lnTo>
                  <a:lnTo>
                    <a:pt x="660031" y="55499"/>
                  </a:lnTo>
                  <a:lnTo>
                    <a:pt x="659053" y="63271"/>
                  </a:lnTo>
                  <a:lnTo>
                    <a:pt x="626275" y="88747"/>
                  </a:lnTo>
                  <a:lnTo>
                    <a:pt x="601992" y="91186"/>
                  </a:lnTo>
                  <a:lnTo>
                    <a:pt x="589038" y="90576"/>
                  </a:lnTo>
                  <a:lnTo>
                    <a:pt x="552577" y="76276"/>
                  </a:lnTo>
                  <a:lnTo>
                    <a:pt x="543953" y="55499"/>
                  </a:lnTo>
                  <a:lnTo>
                    <a:pt x="544906" y="47574"/>
                  </a:lnTo>
                  <a:lnTo>
                    <a:pt x="577608" y="22072"/>
                  </a:lnTo>
                  <a:lnTo>
                    <a:pt x="601992" y="19685"/>
                  </a:lnTo>
                  <a:lnTo>
                    <a:pt x="614870" y="20281"/>
                  </a:lnTo>
                  <a:lnTo>
                    <a:pt x="651344" y="34429"/>
                  </a:lnTo>
                  <a:lnTo>
                    <a:pt x="660031" y="55499"/>
                  </a:lnTo>
                  <a:lnTo>
                    <a:pt x="660031" y="18351"/>
                  </a:lnTo>
                  <a:lnTo>
                    <a:pt x="619518" y="4800"/>
                  </a:lnTo>
                  <a:lnTo>
                    <a:pt x="601992" y="3937"/>
                  </a:lnTo>
                  <a:lnTo>
                    <a:pt x="584631" y="4826"/>
                  </a:lnTo>
                  <a:lnTo>
                    <a:pt x="544842" y="18161"/>
                  </a:lnTo>
                  <a:lnTo>
                    <a:pt x="524522" y="55499"/>
                  </a:lnTo>
                  <a:lnTo>
                    <a:pt x="525780" y="66624"/>
                  </a:lnTo>
                  <a:lnTo>
                    <a:pt x="555980" y="98869"/>
                  </a:lnTo>
                  <a:lnTo>
                    <a:pt x="601992" y="106680"/>
                  </a:lnTo>
                  <a:lnTo>
                    <a:pt x="619506" y="105803"/>
                  </a:lnTo>
                  <a:lnTo>
                    <a:pt x="634936" y="103187"/>
                  </a:lnTo>
                  <a:lnTo>
                    <a:pt x="648284" y="98869"/>
                  </a:lnTo>
                  <a:lnTo>
                    <a:pt x="659523" y="92837"/>
                  </a:lnTo>
                  <a:lnTo>
                    <a:pt x="661466" y="91186"/>
                  </a:lnTo>
                  <a:lnTo>
                    <a:pt x="668426" y="85293"/>
                  </a:lnTo>
                  <a:lnTo>
                    <a:pt x="674776" y="76555"/>
                  </a:lnTo>
                  <a:lnTo>
                    <a:pt x="678573" y="66624"/>
                  </a:lnTo>
                  <a:lnTo>
                    <a:pt x="679843" y="55499"/>
                  </a:lnTo>
                  <a:close/>
                </a:path>
                <a:path w="3090545" h="240029">
                  <a:moveTo>
                    <a:pt x="713117" y="133096"/>
                  </a:moveTo>
                  <a:lnTo>
                    <a:pt x="490740" y="133096"/>
                  </a:lnTo>
                  <a:lnTo>
                    <a:pt x="490740" y="149606"/>
                  </a:lnTo>
                  <a:lnTo>
                    <a:pt x="592721" y="149606"/>
                  </a:lnTo>
                  <a:lnTo>
                    <a:pt x="592721" y="239776"/>
                  </a:lnTo>
                  <a:lnTo>
                    <a:pt x="611390" y="239776"/>
                  </a:lnTo>
                  <a:lnTo>
                    <a:pt x="611390" y="149606"/>
                  </a:lnTo>
                  <a:lnTo>
                    <a:pt x="713117" y="149606"/>
                  </a:lnTo>
                  <a:lnTo>
                    <a:pt x="713117" y="133096"/>
                  </a:lnTo>
                  <a:close/>
                </a:path>
                <a:path w="3090545" h="240029">
                  <a:moveTo>
                    <a:pt x="924699" y="113538"/>
                  </a:moveTo>
                  <a:lnTo>
                    <a:pt x="792365" y="113538"/>
                  </a:lnTo>
                  <a:lnTo>
                    <a:pt x="792365" y="38989"/>
                  </a:lnTo>
                  <a:lnTo>
                    <a:pt x="920889" y="38989"/>
                  </a:lnTo>
                  <a:lnTo>
                    <a:pt x="920889" y="22352"/>
                  </a:lnTo>
                  <a:lnTo>
                    <a:pt x="773696" y="22352"/>
                  </a:lnTo>
                  <a:lnTo>
                    <a:pt x="773696" y="130175"/>
                  </a:lnTo>
                  <a:lnTo>
                    <a:pt x="924699" y="130175"/>
                  </a:lnTo>
                  <a:lnTo>
                    <a:pt x="924699" y="113538"/>
                  </a:lnTo>
                  <a:close/>
                </a:path>
                <a:path w="3090545" h="240029">
                  <a:moveTo>
                    <a:pt x="958481" y="181737"/>
                  </a:moveTo>
                  <a:lnTo>
                    <a:pt x="736104" y="181737"/>
                  </a:lnTo>
                  <a:lnTo>
                    <a:pt x="736104" y="198247"/>
                  </a:lnTo>
                  <a:lnTo>
                    <a:pt x="958481" y="198247"/>
                  </a:lnTo>
                  <a:lnTo>
                    <a:pt x="958481" y="181737"/>
                  </a:lnTo>
                  <a:close/>
                </a:path>
                <a:path w="3090545" h="240029">
                  <a:moveTo>
                    <a:pt x="1128534" y="164465"/>
                  </a:moveTo>
                  <a:lnTo>
                    <a:pt x="1091222" y="129895"/>
                  </a:lnTo>
                  <a:lnTo>
                    <a:pt x="1068755" y="85686"/>
                  </a:lnTo>
                  <a:lnTo>
                    <a:pt x="1064399" y="16510"/>
                  </a:lnTo>
                  <a:lnTo>
                    <a:pt x="1046111" y="16510"/>
                  </a:lnTo>
                  <a:lnTo>
                    <a:pt x="1046111" y="55880"/>
                  </a:lnTo>
                  <a:lnTo>
                    <a:pt x="1045006" y="71818"/>
                  </a:lnTo>
                  <a:lnTo>
                    <a:pt x="1028585" y="118745"/>
                  </a:lnTo>
                  <a:lnTo>
                    <a:pt x="995489" y="158940"/>
                  </a:lnTo>
                  <a:lnTo>
                    <a:pt x="981468" y="169545"/>
                  </a:lnTo>
                  <a:lnTo>
                    <a:pt x="995692" y="181991"/>
                  </a:lnTo>
                  <a:lnTo>
                    <a:pt x="1024077" y="154228"/>
                  </a:lnTo>
                  <a:lnTo>
                    <a:pt x="1046949" y="120497"/>
                  </a:lnTo>
                  <a:lnTo>
                    <a:pt x="1055509" y="100076"/>
                  </a:lnTo>
                  <a:lnTo>
                    <a:pt x="1058672" y="108940"/>
                  </a:lnTo>
                  <a:lnTo>
                    <a:pt x="1086789" y="151460"/>
                  </a:lnTo>
                  <a:lnTo>
                    <a:pt x="1115580" y="178943"/>
                  </a:lnTo>
                  <a:lnTo>
                    <a:pt x="1128534" y="164465"/>
                  </a:lnTo>
                  <a:close/>
                </a:path>
                <a:path w="3090545" h="240029">
                  <a:moveTo>
                    <a:pt x="1180731" y="0"/>
                  </a:moveTo>
                  <a:lnTo>
                    <a:pt x="1162189" y="0"/>
                  </a:lnTo>
                  <a:lnTo>
                    <a:pt x="1162189" y="78740"/>
                  </a:lnTo>
                  <a:lnTo>
                    <a:pt x="1106182" y="78740"/>
                  </a:lnTo>
                  <a:lnTo>
                    <a:pt x="1106182" y="95250"/>
                  </a:lnTo>
                  <a:lnTo>
                    <a:pt x="1162189" y="95250"/>
                  </a:lnTo>
                  <a:lnTo>
                    <a:pt x="1162189" y="239776"/>
                  </a:lnTo>
                  <a:lnTo>
                    <a:pt x="1180731" y="239776"/>
                  </a:lnTo>
                  <a:lnTo>
                    <a:pt x="1180731" y="0"/>
                  </a:lnTo>
                  <a:close/>
                </a:path>
                <a:path w="3090545" h="240029">
                  <a:moveTo>
                    <a:pt x="1358404" y="18034"/>
                  </a:moveTo>
                  <a:lnTo>
                    <a:pt x="1339735" y="18034"/>
                  </a:lnTo>
                  <a:lnTo>
                    <a:pt x="1339735" y="79502"/>
                  </a:lnTo>
                  <a:lnTo>
                    <a:pt x="1339735" y="96012"/>
                  </a:lnTo>
                  <a:lnTo>
                    <a:pt x="1339735" y="157861"/>
                  </a:lnTo>
                  <a:lnTo>
                    <a:pt x="1262265" y="157861"/>
                  </a:lnTo>
                  <a:lnTo>
                    <a:pt x="1262265" y="96012"/>
                  </a:lnTo>
                  <a:lnTo>
                    <a:pt x="1339735" y="96012"/>
                  </a:lnTo>
                  <a:lnTo>
                    <a:pt x="1339735" y="79502"/>
                  </a:lnTo>
                  <a:lnTo>
                    <a:pt x="1262265" y="79502"/>
                  </a:lnTo>
                  <a:lnTo>
                    <a:pt x="1262265" y="18034"/>
                  </a:lnTo>
                  <a:lnTo>
                    <a:pt x="1243596" y="18034"/>
                  </a:lnTo>
                  <a:lnTo>
                    <a:pt x="1243596" y="174371"/>
                  </a:lnTo>
                  <a:lnTo>
                    <a:pt x="1358404" y="174371"/>
                  </a:lnTo>
                  <a:lnTo>
                    <a:pt x="1358404" y="157861"/>
                  </a:lnTo>
                  <a:lnTo>
                    <a:pt x="1358404" y="96012"/>
                  </a:lnTo>
                  <a:lnTo>
                    <a:pt x="1358404" y="79502"/>
                  </a:lnTo>
                  <a:lnTo>
                    <a:pt x="1358404" y="18034"/>
                  </a:lnTo>
                  <a:close/>
                </a:path>
                <a:path w="3090545" h="240029">
                  <a:moveTo>
                    <a:pt x="1423555" y="0"/>
                  </a:moveTo>
                  <a:lnTo>
                    <a:pt x="1405013" y="0"/>
                  </a:lnTo>
                  <a:lnTo>
                    <a:pt x="1405013" y="239776"/>
                  </a:lnTo>
                  <a:lnTo>
                    <a:pt x="1423555" y="239776"/>
                  </a:lnTo>
                  <a:lnTo>
                    <a:pt x="1423555" y="0"/>
                  </a:lnTo>
                  <a:close/>
                </a:path>
                <a:path w="3090545" h="240029">
                  <a:moveTo>
                    <a:pt x="1685175" y="113030"/>
                  </a:moveTo>
                  <a:lnTo>
                    <a:pt x="1647545" y="99885"/>
                  </a:lnTo>
                  <a:lnTo>
                    <a:pt x="1607032" y="66979"/>
                  </a:lnTo>
                  <a:lnTo>
                    <a:pt x="1603971" y="62357"/>
                  </a:lnTo>
                  <a:lnTo>
                    <a:pt x="1599145" y="55105"/>
                  </a:lnTo>
                  <a:lnTo>
                    <a:pt x="1594408" y="43497"/>
                  </a:lnTo>
                  <a:lnTo>
                    <a:pt x="1592846" y="32131"/>
                  </a:lnTo>
                  <a:lnTo>
                    <a:pt x="1592846" y="19431"/>
                  </a:lnTo>
                  <a:lnTo>
                    <a:pt x="1573669" y="19431"/>
                  </a:lnTo>
                  <a:lnTo>
                    <a:pt x="1573669" y="32131"/>
                  </a:lnTo>
                  <a:lnTo>
                    <a:pt x="1572107" y="43383"/>
                  </a:lnTo>
                  <a:lnTo>
                    <a:pt x="1548777" y="79375"/>
                  </a:lnTo>
                  <a:lnTo>
                    <a:pt x="1501635" y="107810"/>
                  </a:lnTo>
                  <a:lnTo>
                    <a:pt x="1481594" y="113284"/>
                  </a:lnTo>
                  <a:lnTo>
                    <a:pt x="1494294" y="128016"/>
                  </a:lnTo>
                  <a:lnTo>
                    <a:pt x="1535798" y="109829"/>
                  </a:lnTo>
                  <a:lnTo>
                    <a:pt x="1570075" y="81597"/>
                  </a:lnTo>
                  <a:lnTo>
                    <a:pt x="1583194" y="62357"/>
                  </a:lnTo>
                  <a:lnTo>
                    <a:pt x="1588693" y="71704"/>
                  </a:lnTo>
                  <a:lnTo>
                    <a:pt x="1617573" y="99885"/>
                  </a:lnTo>
                  <a:lnTo>
                    <a:pt x="1657629" y="122656"/>
                  </a:lnTo>
                  <a:lnTo>
                    <a:pt x="1671967" y="127762"/>
                  </a:lnTo>
                  <a:lnTo>
                    <a:pt x="1685175" y="113030"/>
                  </a:lnTo>
                  <a:close/>
                </a:path>
                <a:path w="3090545" h="240029">
                  <a:moveTo>
                    <a:pt x="1694573" y="183134"/>
                  </a:moveTo>
                  <a:lnTo>
                    <a:pt x="1472196" y="183134"/>
                  </a:lnTo>
                  <a:lnTo>
                    <a:pt x="1472196" y="199644"/>
                  </a:lnTo>
                  <a:lnTo>
                    <a:pt x="1694573" y="199644"/>
                  </a:lnTo>
                  <a:lnTo>
                    <a:pt x="1694573" y="183134"/>
                  </a:lnTo>
                  <a:close/>
                </a:path>
                <a:path w="3090545" h="240029">
                  <a:moveTo>
                    <a:pt x="1920252" y="171577"/>
                  </a:moveTo>
                  <a:lnTo>
                    <a:pt x="1892884" y="138899"/>
                  </a:lnTo>
                  <a:lnTo>
                    <a:pt x="1878418" y="108585"/>
                  </a:lnTo>
                  <a:lnTo>
                    <a:pt x="1874278" y="95046"/>
                  </a:lnTo>
                  <a:lnTo>
                    <a:pt x="1871510" y="80111"/>
                  </a:lnTo>
                  <a:lnTo>
                    <a:pt x="1870595" y="65151"/>
                  </a:lnTo>
                  <a:lnTo>
                    <a:pt x="1870595" y="37465"/>
                  </a:lnTo>
                  <a:lnTo>
                    <a:pt x="1915934" y="37465"/>
                  </a:lnTo>
                  <a:lnTo>
                    <a:pt x="1915934" y="20955"/>
                  </a:lnTo>
                  <a:lnTo>
                    <a:pt x="1807476" y="20955"/>
                  </a:lnTo>
                  <a:lnTo>
                    <a:pt x="1807476" y="37465"/>
                  </a:lnTo>
                  <a:lnTo>
                    <a:pt x="1852307" y="37465"/>
                  </a:lnTo>
                  <a:lnTo>
                    <a:pt x="1852282" y="65151"/>
                  </a:lnTo>
                  <a:lnTo>
                    <a:pt x="1843087" y="111950"/>
                  </a:lnTo>
                  <a:lnTo>
                    <a:pt x="1818487" y="155917"/>
                  </a:lnTo>
                  <a:lnTo>
                    <a:pt x="1798586" y="175133"/>
                  </a:lnTo>
                  <a:lnTo>
                    <a:pt x="1813064" y="186817"/>
                  </a:lnTo>
                  <a:lnTo>
                    <a:pt x="1843163" y="148971"/>
                  </a:lnTo>
                  <a:lnTo>
                    <a:pt x="1861197" y="108585"/>
                  </a:lnTo>
                  <a:lnTo>
                    <a:pt x="1868792" y="129552"/>
                  </a:lnTo>
                  <a:lnTo>
                    <a:pt x="1878812" y="149021"/>
                  </a:lnTo>
                  <a:lnTo>
                    <a:pt x="1891271" y="167043"/>
                  </a:lnTo>
                  <a:lnTo>
                    <a:pt x="1906155" y="183642"/>
                  </a:lnTo>
                  <a:lnTo>
                    <a:pt x="1920252" y="171577"/>
                  </a:lnTo>
                  <a:close/>
                </a:path>
                <a:path w="3090545" h="240029">
                  <a:moveTo>
                    <a:pt x="1957336" y="4826"/>
                  </a:moveTo>
                  <a:lnTo>
                    <a:pt x="1939175" y="4826"/>
                  </a:lnTo>
                  <a:lnTo>
                    <a:pt x="1939175" y="82550"/>
                  </a:lnTo>
                  <a:lnTo>
                    <a:pt x="1897392" y="82550"/>
                  </a:lnTo>
                  <a:lnTo>
                    <a:pt x="1897392" y="99060"/>
                  </a:lnTo>
                  <a:lnTo>
                    <a:pt x="1939175" y="99060"/>
                  </a:lnTo>
                  <a:lnTo>
                    <a:pt x="1939175" y="232410"/>
                  </a:lnTo>
                  <a:lnTo>
                    <a:pt x="1957336" y="232410"/>
                  </a:lnTo>
                  <a:lnTo>
                    <a:pt x="1957336" y="4826"/>
                  </a:lnTo>
                  <a:close/>
                </a:path>
                <a:path w="3090545" h="240029">
                  <a:moveTo>
                    <a:pt x="2001151" y="0"/>
                  </a:moveTo>
                  <a:lnTo>
                    <a:pt x="1982609" y="0"/>
                  </a:lnTo>
                  <a:lnTo>
                    <a:pt x="1982609" y="239776"/>
                  </a:lnTo>
                  <a:lnTo>
                    <a:pt x="2001151" y="239776"/>
                  </a:lnTo>
                  <a:lnTo>
                    <a:pt x="2001151" y="0"/>
                  </a:lnTo>
                  <a:close/>
                </a:path>
                <a:path w="3090545" h="240029">
                  <a:moveTo>
                    <a:pt x="2232037" y="189865"/>
                  </a:moveTo>
                  <a:lnTo>
                    <a:pt x="2212479" y="156743"/>
                  </a:lnTo>
                  <a:lnTo>
                    <a:pt x="2212479" y="189865"/>
                  </a:lnTo>
                  <a:lnTo>
                    <a:pt x="2211527" y="196469"/>
                  </a:lnTo>
                  <a:lnTo>
                    <a:pt x="2179091" y="218186"/>
                  </a:lnTo>
                  <a:lnTo>
                    <a:pt x="2154440" y="220218"/>
                  </a:lnTo>
                  <a:lnTo>
                    <a:pt x="2141245" y="219722"/>
                  </a:lnTo>
                  <a:lnTo>
                    <a:pt x="2104809" y="207518"/>
                  </a:lnTo>
                  <a:lnTo>
                    <a:pt x="2096401" y="189865"/>
                  </a:lnTo>
                  <a:lnTo>
                    <a:pt x="2097328" y="183349"/>
                  </a:lnTo>
                  <a:lnTo>
                    <a:pt x="2129777" y="161480"/>
                  </a:lnTo>
                  <a:lnTo>
                    <a:pt x="2154440" y="159385"/>
                  </a:lnTo>
                  <a:lnTo>
                    <a:pt x="2167483" y="159918"/>
                  </a:lnTo>
                  <a:lnTo>
                    <a:pt x="2203907" y="172300"/>
                  </a:lnTo>
                  <a:lnTo>
                    <a:pt x="2212479" y="189865"/>
                  </a:lnTo>
                  <a:lnTo>
                    <a:pt x="2212479" y="156743"/>
                  </a:lnTo>
                  <a:lnTo>
                    <a:pt x="2172030" y="144322"/>
                  </a:lnTo>
                  <a:lnTo>
                    <a:pt x="2154440" y="143510"/>
                  </a:lnTo>
                  <a:lnTo>
                    <a:pt x="2136673" y="144322"/>
                  </a:lnTo>
                  <a:lnTo>
                    <a:pt x="2096643" y="156337"/>
                  </a:lnTo>
                  <a:lnTo>
                    <a:pt x="2076462" y="189865"/>
                  </a:lnTo>
                  <a:lnTo>
                    <a:pt x="2077720" y="199745"/>
                  </a:lnTo>
                  <a:lnTo>
                    <a:pt x="2107844" y="228777"/>
                  </a:lnTo>
                  <a:lnTo>
                    <a:pt x="2154440" y="235839"/>
                  </a:lnTo>
                  <a:lnTo>
                    <a:pt x="2171954" y="235064"/>
                  </a:lnTo>
                  <a:lnTo>
                    <a:pt x="2187371" y="232702"/>
                  </a:lnTo>
                  <a:lnTo>
                    <a:pt x="2200668" y="228777"/>
                  </a:lnTo>
                  <a:lnTo>
                    <a:pt x="2211844" y="223266"/>
                  </a:lnTo>
                  <a:lnTo>
                    <a:pt x="2215794" y="220218"/>
                  </a:lnTo>
                  <a:lnTo>
                    <a:pt x="2220671" y="216458"/>
                  </a:lnTo>
                  <a:lnTo>
                    <a:pt x="2226983" y="208622"/>
                  </a:lnTo>
                  <a:lnTo>
                    <a:pt x="2230767" y="199745"/>
                  </a:lnTo>
                  <a:lnTo>
                    <a:pt x="2232037" y="189865"/>
                  </a:lnTo>
                  <a:close/>
                </a:path>
                <a:path w="3090545" h="240029">
                  <a:moveTo>
                    <a:pt x="2233561" y="7366"/>
                  </a:moveTo>
                  <a:lnTo>
                    <a:pt x="2082304" y="7366"/>
                  </a:lnTo>
                  <a:lnTo>
                    <a:pt x="2082304" y="24003"/>
                  </a:lnTo>
                  <a:lnTo>
                    <a:pt x="2214892" y="24003"/>
                  </a:lnTo>
                  <a:lnTo>
                    <a:pt x="2214740" y="41414"/>
                  </a:lnTo>
                  <a:lnTo>
                    <a:pt x="2214334" y="57594"/>
                  </a:lnTo>
                  <a:lnTo>
                    <a:pt x="2213648" y="72555"/>
                  </a:lnTo>
                  <a:lnTo>
                    <a:pt x="2212733" y="86233"/>
                  </a:lnTo>
                  <a:lnTo>
                    <a:pt x="2230513" y="87630"/>
                  </a:lnTo>
                  <a:lnTo>
                    <a:pt x="2231847" y="72326"/>
                  </a:lnTo>
                  <a:lnTo>
                    <a:pt x="2232799" y="53835"/>
                  </a:lnTo>
                  <a:lnTo>
                    <a:pt x="2233371" y="32181"/>
                  </a:lnTo>
                  <a:lnTo>
                    <a:pt x="2233561" y="7366"/>
                  </a:lnTo>
                  <a:close/>
                </a:path>
                <a:path w="3090545" h="240029">
                  <a:moveTo>
                    <a:pt x="2266073" y="105156"/>
                  </a:moveTo>
                  <a:lnTo>
                    <a:pt x="2156345" y="105156"/>
                  </a:lnTo>
                  <a:lnTo>
                    <a:pt x="2156345" y="56642"/>
                  </a:lnTo>
                  <a:lnTo>
                    <a:pt x="2138184" y="56642"/>
                  </a:lnTo>
                  <a:lnTo>
                    <a:pt x="2138184" y="105156"/>
                  </a:lnTo>
                  <a:lnTo>
                    <a:pt x="2043696" y="105156"/>
                  </a:lnTo>
                  <a:lnTo>
                    <a:pt x="2043696" y="121666"/>
                  </a:lnTo>
                  <a:lnTo>
                    <a:pt x="2266073" y="121666"/>
                  </a:lnTo>
                  <a:lnTo>
                    <a:pt x="2266073" y="105156"/>
                  </a:lnTo>
                  <a:close/>
                </a:path>
                <a:path w="3090545" h="240029">
                  <a:moveTo>
                    <a:pt x="2432062" y="167259"/>
                  </a:moveTo>
                  <a:lnTo>
                    <a:pt x="2398407" y="134721"/>
                  </a:lnTo>
                  <a:lnTo>
                    <a:pt x="2380919" y="105156"/>
                  </a:lnTo>
                  <a:lnTo>
                    <a:pt x="2375458" y="90805"/>
                  </a:lnTo>
                  <a:lnTo>
                    <a:pt x="2372093" y="76098"/>
                  </a:lnTo>
                  <a:lnTo>
                    <a:pt x="2371052" y="62611"/>
                  </a:lnTo>
                  <a:lnTo>
                    <a:pt x="2370975" y="37465"/>
                  </a:lnTo>
                  <a:lnTo>
                    <a:pt x="2423172" y="37465"/>
                  </a:lnTo>
                  <a:lnTo>
                    <a:pt x="2423172" y="20955"/>
                  </a:lnTo>
                  <a:lnTo>
                    <a:pt x="2299474" y="20955"/>
                  </a:lnTo>
                  <a:lnTo>
                    <a:pt x="2299474" y="37465"/>
                  </a:lnTo>
                  <a:lnTo>
                    <a:pt x="2352687" y="37465"/>
                  </a:lnTo>
                  <a:lnTo>
                    <a:pt x="2352687" y="62611"/>
                  </a:lnTo>
                  <a:lnTo>
                    <a:pt x="2342553" y="107670"/>
                  </a:lnTo>
                  <a:lnTo>
                    <a:pt x="2314664" y="151384"/>
                  </a:lnTo>
                  <a:lnTo>
                    <a:pt x="2290584" y="172212"/>
                  </a:lnTo>
                  <a:lnTo>
                    <a:pt x="2304808" y="184531"/>
                  </a:lnTo>
                  <a:lnTo>
                    <a:pt x="2332698" y="156591"/>
                  </a:lnTo>
                  <a:lnTo>
                    <a:pt x="2354630" y="123723"/>
                  </a:lnTo>
                  <a:lnTo>
                    <a:pt x="2362339" y="105156"/>
                  </a:lnTo>
                  <a:lnTo>
                    <a:pt x="2365857" y="114325"/>
                  </a:lnTo>
                  <a:lnTo>
                    <a:pt x="2393111" y="155968"/>
                  </a:lnTo>
                  <a:lnTo>
                    <a:pt x="2419108" y="181229"/>
                  </a:lnTo>
                  <a:lnTo>
                    <a:pt x="2432062" y="167259"/>
                  </a:lnTo>
                  <a:close/>
                </a:path>
                <a:path w="3090545" h="240029">
                  <a:moveTo>
                    <a:pt x="2517025" y="97409"/>
                  </a:moveTo>
                  <a:lnTo>
                    <a:pt x="2475623" y="97409"/>
                  </a:lnTo>
                  <a:lnTo>
                    <a:pt x="2475623" y="0"/>
                  </a:lnTo>
                  <a:lnTo>
                    <a:pt x="2457081" y="0"/>
                  </a:lnTo>
                  <a:lnTo>
                    <a:pt x="2457081" y="239776"/>
                  </a:lnTo>
                  <a:lnTo>
                    <a:pt x="2475623" y="239776"/>
                  </a:lnTo>
                  <a:lnTo>
                    <a:pt x="2475623" y="114046"/>
                  </a:lnTo>
                  <a:lnTo>
                    <a:pt x="2517025" y="114046"/>
                  </a:lnTo>
                  <a:lnTo>
                    <a:pt x="2517025" y="97409"/>
                  </a:lnTo>
                  <a:close/>
                </a:path>
                <a:path w="3090545" h="240029">
                  <a:moveTo>
                    <a:pt x="2760484" y="12192"/>
                  </a:moveTo>
                  <a:lnTo>
                    <a:pt x="2630690" y="12192"/>
                  </a:lnTo>
                  <a:lnTo>
                    <a:pt x="2630690" y="28448"/>
                  </a:lnTo>
                  <a:lnTo>
                    <a:pt x="2760484" y="28448"/>
                  </a:lnTo>
                  <a:lnTo>
                    <a:pt x="2760484" y="12192"/>
                  </a:lnTo>
                  <a:close/>
                </a:path>
                <a:path w="3090545" h="240029">
                  <a:moveTo>
                    <a:pt x="2770390" y="128016"/>
                  </a:moveTo>
                  <a:lnTo>
                    <a:pt x="2769311" y="114554"/>
                  </a:lnTo>
                  <a:lnTo>
                    <a:pt x="2769120" y="112014"/>
                  </a:lnTo>
                  <a:lnTo>
                    <a:pt x="2761132" y="113169"/>
                  </a:lnTo>
                  <a:lnTo>
                    <a:pt x="2752255" y="113957"/>
                  </a:lnTo>
                  <a:lnTo>
                    <a:pt x="2742463" y="114414"/>
                  </a:lnTo>
                  <a:lnTo>
                    <a:pt x="2731782" y="114554"/>
                  </a:lnTo>
                  <a:lnTo>
                    <a:pt x="2734830" y="39370"/>
                  </a:lnTo>
                  <a:lnTo>
                    <a:pt x="2716669" y="39370"/>
                  </a:lnTo>
                  <a:lnTo>
                    <a:pt x="2714510" y="114808"/>
                  </a:lnTo>
                  <a:lnTo>
                    <a:pt x="2675013" y="114808"/>
                  </a:lnTo>
                  <a:lnTo>
                    <a:pt x="2672727" y="39370"/>
                  </a:lnTo>
                  <a:lnTo>
                    <a:pt x="2654566" y="39370"/>
                  </a:lnTo>
                  <a:lnTo>
                    <a:pt x="2657487" y="114808"/>
                  </a:lnTo>
                  <a:lnTo>
                    <a:pt x="2624848" y="114808"/>
                  </a:lnTo>
                  <a:lnTo>
                    <a:pt x="2624848" y="131191"/>
                  </a:lnTo>
                  <a:lnTo>
                    <a:pt x="2727591" y="131191"/>
                  </a:lnTo>
                  <a:lnTo>
                    <a:pt x="2740469" y="130987"/>
                  </a:lnTo>
                  <a:lnTo>
                    <a:pt x="2751886" y="130365"/>
                  </a:lnTo>
                  <a:lnTo>
                    <a:pt x="2761856" y="129374"/>
                  </a:lnTo>
                  <a:lnTo>
                    <a:pt x="2770390" y="128016"/>
                  </a:lnTo>
                  <a:close/>
                </a:path>
                <a:path w="3090545" h="240029">
                  <a:moveTo>
                    <a:pt x="2814459" y="0"/>
                  </a:moveTo>
                  <a:lnTo>
                    <a:pt x="2795917" y="0"/>
                  </a:lnTo>
                  <a:lnTo>
                    <a:pt x="2795917" y="43815"/>
                  </a:lnTo>
                  <a:lnTo>
                    <a:pt x="2753626" y="43815"/>
                  </a:lnTo>
                  <a:lnTo>
                    <a:pt x="2753626" y="59563"/>
                  </a:lnTo>
                  <a:lnTo>
                    <a:pt x="2795917" y="59563"/>
                  </a:lnTo>
                  <a:lnTo>
                    <a:pt x="2795917" y="82550"/>
                  </a:lnTo>
                  <a:lnTo>
                    <a:pt x="2753626" y="82550"/>
                  </a:lnTo>
                  <a:lnTo>
                    <a:pt x="2753626" y="98298"/>
                  </a:lnTo>
                  <a:lnTo>
                    <a:pt x="2795917" y="98298"/>
                  </a:lnTo>
                  <a:lnTo>
                    <a:pt x="2795917" y="142621"/>
                  </a:lnTo>
                  <a:lnTo>
                    <a:pt x="2814459" y="142621"/>
                  </a:lnTo>
                  <a:lnTo>
                    <a:pt x="2814459" y="0"/>
                  </a:lnTo>
                  <a:close/>
                </a:path>
                <a:path w="3090545" h="240029">
                  <a:moveTo>
                    <a:pt x="2819031" y="193802"/>
                  </a:moveTo>
                  <a:lnTo>
                    <a:pt x="2799473" y="161874"/>
                  </a:lnTo>
                  <a:lnTo>
                    <a:pt x="2799473" y="193802"/>
                  </a:lnTo>
                  <a:lnTo>
                    <a:pt x="2798495" y="200126"/>
                  </a:lnTo>
                  <a:lnTo>
                    <a:pt x="2765209" y="220776"/>
                  </a:lnTo>
                  <a:lnTo>
                    <a:pt x="2740164" y="222758"/>
                  </a:lnTo>
                  <a:lnTo>
                    <a:pt x="2726867" y="222262"/>
                  </a:lnTo>
                  <a:lnTo>
                    <a:pt x="2690037" y="210654"/>
                  </a:lnTo>
                  <a:lnTo>
                    <a:pt x="2681363" y="193802"/>
                  </a:lnTo>
                  <a:lnTo>
                    <a:pt x="2682316" y="187426"/>
                  </a:lnTo>
                  <a:lnTo>
                    <a:pt x="2715095" y="166649"/>
                  </a:lnTo>
                  <a:lnTo>
                    <a:pt x="2740164" y="164719"/>
                  </a:lnTo>
                  <a:lnTo>
                    <a:pt x="2753537" y="165201"/>
                  </a:lnTo>
                  <a:lnTo>
                    <a:pt x="2790736" y="176784"/>
                  </a:lnTo>
                  <a:lnTo>
                    <a:pt x="2799473" y="193802"/>
                  </a:lnTo>
                  <a:lnTo>
                    <a:pt x="2799473" y="161874"/>
                  </a:lnTo>
                  <a:lnTo>
                    <a:pt x="2758160" y="149745"/>
                  </a:lnTo>
                  <a:lnTo>
                    <a:pt x="2740164" y="148971"/>
                  </a:lnTo>
                  <a:lnTo>
                    <a:pt x="2722156" y="149745"/>
                  </a:lnTo>
                  <a:lnTo>
                    <a:pt x="2681744" y="161290"/>
                  </a:lnTo>
                  <a:lnTo>
                    <a:pt x="2661551" y="193802"/>
                  </a:lnTo>
                  <a:lnTo>
                    <a:pt x="2662809" y="203428"/>
                  </a:lnTo>
                  <a:lnTo>
                    <a:pt x="2693149" y="231851"/>
                  </a:lnTo>
                  <a:lnTo>
                    <a:pt x="2740164" y="238760"/>
                  </a:lnTo>
                  <a:lnTo>
                    <a:pt x="2758021" y="237998"/>
                  </a:lnTo>
                  <a:lnTo>
                    <a:pt x="2773692" y="235699"/>
                  </a:lnTo>
                  <a:lnTo>
                    <a:pt x="2787167" y="231851"/>
                  </a:lnTo>
                  <a:lnTo>
                    <a:pt x="2798457" y="226441"/>
                  </a:lnTo>
                  <a:lnTo>
                    <a:pt x="2803410" y="222758"/>
                  </a:lnTo>
                  <a:lnTo>
                    <a:pt x="2807449" y="219760"/>
                  </a:lnTo>
                  <a:lnTo>
                    <a:pt x="2813888" y="212077"/>
                  </a:lnTo>
                  <a:lnTo>
                    <a:pt x="2817736" y="203428"/>
                  </a:lnTo>
                  <a:lnTo>
                    <a:pt x="2819031" y="193802"/>
                  </a:lnTo>
                  <a:close/>
                </a:path>
                <a:path w="3090545" h="240029">
                  <a:moveTo>
                    <a:pt x="2988068" y="21463"/>
                  </a:moveTo>
                  <a:lnTo>
                    <a:pt x="2876054" y="21463"/>
                  </a:lnTo>
                  <a:lnTo>
                    <a:pt x="2876054" y="37973"/>
                  </a:lnTo>
                  <a:lnTo>
                    <a:pt x="2968129" y="37973"/>
                  </a:lnTo>
                  <a:lnTo>
                    <a:pt x="2964091" y="59817"/>
                  </a:lnTo>
                  <a:lnTo>
                    <a:pt x="2946704" y="99682"/>
                  </a:lnTo>
                  <a:lnTo>
                    <a:pt x="2917964" y="133946"/>
                  </a:lnTo>
                  <a:lnTo>
                    <a:pt x="2884246" y="159092"/>
                  </a:lnTo>
                  <a:lnTo>
                    <a:pt x="2865894" y="168021"/>
                  </a:lnTo>
                  <a:lnTo>
                    <a:pt x="2880118" y="183134"/>
                  </a:lnTo>
                  <a:lnTo>
                    <a:pt x="2926283" y="150660"/>
                  </a:lnTo>
                  <a:lnTo>
                    <a:pt x="2959658" y="112877"/>
                  </a:lnTo>
                  <a:lnTo>
                    <a:pt x="2980245" y="69799"/>
                  </a:lnTo>
                  <a:lnTo>
                    <a:pt x="2988068" y="21463"/>
                  </a:lnTo>
                  <a:close/>
                </a:path>
                <a:path w="3090545" h="240029">
                  <a:moveTo>
                    <a:pt x="3090049" y="98806"/>
                  </a:moveTo>
                  <a:lnTo>
                    <a:pt x="3047123" y="98806"/>
                  </a:lnTo>
                  <a:lnTo>
                    <a:pt x="3047123" y="0"/>
                  </a:lnTo>
                  <a:lnTo>
                    <a:pt x="3028581" y="0"/>
                  </a:lnTo>
                  <a:lnTo>
                    <a:pt x="3028581" y="239776"/>
                  </a:lnTo>
                  <a:lnTo>
                    <a:pt x="3047123" y="239776"/>
                  </a:lnTo>
                  <a:lnTo>
                    <a:pt x="3047123" y="115316"/>
                  </a:lnTo>
                  <a:lnTo>
                    <a:pt x="3090049" y="115316"/>
                  </a:lnTo>
                  <a:lnTo>
                    <a:pt x="3090049" y="988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7587" y="5888227"/>
              <a:ext cx="156032" cy="18897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243533" y="5854826"/>
              <a:ext cx="1812925" cy="241935"/>
            </a:xfrm>
            <a:custGeom>
              <a:avLst/>
              <a:gdLst/>
              <a:ahLst/>
              <a:cxnLst/>
              <a:rect l="l" t="t" r="r" b="b"/>
              <a:pathLst>
                <a:path w="1812925" h="241935">
                  <a:moveTo>
                    <a:pt x="180898" y="135763"/>
                  </a:moveTo>
                  <a:lnTo>
                    <a:pt x="162483" y="135763"/>
                  </a:lnTo>
                  <a:lnTo>
                    <a:pt x="162483" y="172212"/>
                  </a:lnTo>
                  <a:lnTo>
                    <a:pt x="162483" y="188468"/>
                  </a:lnTo>
                  <a:lnTo>
                    <a:pt x="162483" y="219583"/>
                  </a:lnTo>
                  <a:lnTo>
                    <a:pt x="51358" y="219583"/>
                  </a:lnTo>
                  <a:lnTo>
                    <a:pt x="51358" y="188468"/>
                  </a:lnTo>
                  <a:lnTo>
                    <a:pt x="162483" y="188468"/>
                  </a:lnTo>
                  <a:lnTo>
                    <a:pt x="162483" y="172212"/>
                  </a:lnTo>
                  <a:lnTo>
                    <a:pt x="51358" y="172212"/>
                  </a:lnTo>
                  <a:lnTo>
                    <a:pt x="51358" y="135763"/>
                  </a:lnTo>
                  <a:lnTo>
                    <a:pt x="33070" y="135763"/>
                  </a:lnTo>
                  <a:lnTo>
                    <a:pt x="33070" y="236093"/>
                  </a:lnTo>
                  <a:lnTo>
                    <a:pt x="180898" y="236093"/>
                  </a:lnTo>
                  <a:lnTo>
                    <a:pt x="180898" y="219583"/>
                  </a:lnTo>
                  <a:lnTo>
                    <a:pt x="180898" y="188468"/>
                  </a:lnTo>
                  <a:lnTo>
                    <a:pt x="180898" y="172212"/>
                  </a:lnTo>
                  <a:lnTo>
                    <a:pt x="180898" y="135763"/>
                  </a:lnTo>
                  <a:close/>
                </a:path>
                <a:path w="1812925" h="241935">
                  <a:moveTo>
                    <a:pt x="180898" y="2159"/>
                  </a:moveTo>
                  <a:lnTo>
                    <a:pt x="162356" y="2159"/>
                  </a:lnTo>
                  <a:lnTo>
                    <a:pt x="162356" y="53848"/>
                  </a:lnTo>
                  <a:lnTo>
                    <a:pt x="121081" y="53848"/>
                  </a:lnTo>
                  <a:lnTo>
                    <a:pt x="103047" y="20243"/>
                  </a:lnTo>
                  <a:lnTo>
                    <a:pt x="103047" y="62230"/>
                  </a:lnTo>
                  <a:lnTo>
                    <a:pt x="102311" y="70980"/>
                  </a:lnTo>
                  <a:lnTo>
                    <a:pt x="77838" y="101079"/>
                  </a:lnTo>
                  <a:lnTo>
                    <a:pt x="60502" y="104013"/>
                  </a:lnTo>
                  <a:lnTo>
                    <a:pt x="51447" y="103289"/>
                  </a:lnTo>
                  <a:lnTo>
                    <a:pt x="21158" y="78905"/>
                  </a:lnTo>
                  <a:lnTo>
                    <a:pt x="18262" y="62230"/>
                  </a:lnTo>
                  <a:lnTo>
                    <a:pt x="18986" y="53594"/>
                  </a:lnTo>
                  <a:lnTo>
                    <a:pt x="43548" y="23774"/>
                  </a:lnTo>
                  <a:lnTo>
                    <a:pt x="60502" y="20828"/>
                  </a:lnTo>
                  <a:lnTo>
                    <a:pt x="69570" y="21564"/>
                  </a:lnTo>
                  <a:lnTo>
                    <a:pt x="100088" y="45758"/>
                  </a:lnTo>
                  <a:lnTo>
                    <a:pt x="103047" y="62230"/>
                  </a:lnTo>
                  <a:lnTo>
                    <a:pt x="103047" y="20243"/>
                  </a:lnTo>
                  <a:lnTo>
                    <a:pt x="60502" y="4826"/>
                  </a:lnTo>
                  <a:lnTo>
                    <a:pt x="47764" y="5854"/>
                  </a:lnTo>
                  <a:lnTo>
                    <a:pt x="9499" y="30175"/>
                  </a:lnTo>
                  <a:lnTo>
                    <a:pt x="0" y="62230"/>
                  </a:lnTo>
                  <a:lnTo>
                    <a:pt x="1054" y="73952"/>
                  </a:lnTo>
                  <a:lnTo>
                    <a:pt x="26111" y="110502"/>
                  </a:lnTo>
                  <a:lnTo>
                    <a:pt x="60502" y="119761"/>
                  </a:lnTo>
                  <a:lnTo>
                    <a:pt x="71958" y="118935"/>
                  </a:lnTo>
                  <a:lnTo>
                    <a:pt x="82537" y="116420"/>
                  </a:lnTo>
                  <a:lnTo>
                    <a:pt x="92252" y="112217"/>
                  </a:lnTo>
                  <a:lnTo>
                    <a:pt x="101142" y="106299"/>
                  </a:lnTo>
                  <a:lnTo>
                    <a:pt x="103517" y="104013"/>
                  </a:lnTo>
                  <a:lnTo>
                    <a:pt x="108750" y="98996"/>
                  </a:lnTo>
                  <a:lnTo>
                    <a:pt x="114668" y="90576"/>
                  </a:lnTo>
                  <a:lnTo>
                    <a:pt x="118846" y="81038"/>
                  </a:lnTo>
                  <a:lnTo>
                    <a:pt x="121335" y="70358"/>
                  </a:lnTo>
                  <a:lnTo>
                    <a:pt x="162356" y="70358"/>
                  </a:lnTo>
                  <a:lnTo>
                    <a:pt x="162356" y="122555"/>
                  </a:lnTo>
                  <a:lnTo>
                    <a:pt x="180898" y="122555"/>
                  </a:lnTo>
                  <a:lnTo>
                    <a:pt x="180898" y="70358"/>
                  </a:lnTo>
                  <a:lnTo>
                    <a:pt x="180898" y="53848"/>
                  </a:lnTo>
                  <a:lnTo>
                    <a:pt x="180898" y="2159"/>
                  </a:lnTo>
                  <a:close/>
                </a:path>
                <a:path w="1812925" h="241935">
                  <a:moveTo>
                    <a:pt x="411784" y="10668"/>
                  </a:moveTo>
                  <a:lnTo>
                    <a:pt x="393496" y="10668"/>
                  </a:lnTo>
                  <a:lnTo>
                    <a:pt x="393496" y="27178"/>
                  </a:lnTo>
                  <a:lnTo>
                    <a:pt x="393496" y="86741"/>
                  </a:lnTo>
                  <a:lnTo>
                    <a:pt x="281609" y="86741"/>
                  </a:lnTo>
                  <a:lnTo>
                    <a:pt x="281609" y="27178"/>
                  </a:lnTo>
                  <a:lnTo>
                    <a:pt x="393496" y="27178"/>
                  </a:lnTo>
                  <a:lnTo>
                    <a:pt x="393496" y="10668"/>
                  </a:lnTo>
                  <a:lnTo>
                    <a:pt x="263321" y="10668"/>
                  </a:lnTo>
                  <a:lnTo>
                    <a:pt x="263321" y="103251"/>
                  </a:lnTo>
                  <a:lnTo>
                    <a:pt x="411784" y="103251"/>
                  </a:lnTo>
                  <a:lnTo>
                    <a:pt x="411784" y="86741"/>
                  </a:lnTo>
                  <a:lnTo>
                    <a:pt x="411784" y="27178"/>
                  </a:lnTo>
                  <a:lnTo>
                    <a:pt x="411784" y="10668"/>
                  </a:lnTo>
                  <a:close/>
                </a:path>
                <a:path w="1812925" h="241935">
                  <a:moveTo>
                    <a:pt x="448868" y="135509"/>
                  </a:moveTo>
                  <a:lnTo>
                    <a:pt x="226491" y="135509"/>
                  </a:lnTo>
                  <a:lnTo>
                    <a:pt x="226491" y="152019"/>
                  </a:lnTo>
                  <a:lnTo>
                    <a:pt x="328218" y="152019"/>
                  </a:lnTo>
                  <a:lnTo>
                    <a:pt x="328218" y="241681"/>
                  </a:lnTo>
                  <a:lnTo>
                    <a:pt x="347141" y="241681"/>
                  </a:lnTo>
                  <a:lnTo>
                    <a:pt x="347141" y="152019"/>
                  </a:lnTo>
                  <a:lnTo>
                    <a:pt x="448868" y="152019"/>
                  </a:lnTo>
                  <a:lnTo>
                    <a:pt x="448868" y="135509"/>
                  </a:lnTo>
                  <a:close/>
                </a:path>
                <a:path w="1812925" h="241935">
                  <a:moveTo>
                    <a:pt x="752398" y="1905"/>
                  </a:moveTo>
                  <a:lnTo>
                    <a:pt x="733856" y="1905"/>
                  </a:lnTo>
                  <a:lnTo>
                    <a:pt x="733856" y="36195"/>
                  </a:lnTo>
                  <a:lnTo>
                    <a:pt x="733856" y="52705"/>
                  </a:lnTo>
                  <a:lnTo>
                    <a:pt x="733856" y="102489"/>
                  </a:lnTo>
                  <a:lnTo>
                    <a:pt x="690041" y="102489"/>
                  </a:lnTo>
                  <a:lnTo>
                    <a:pt x="692467" y="95872"/>
                  </a:lnTo>
                  <a:lnTo>
                    <a:pt x="694207" y="88963"/>
                  </a:lnTo>
                  <a:lnTo>
                    <a:pt x="695274" y="81775"/>
                  </a:lnTo>
                  <a:lnTo>
                    <a:pt x="695629" y="74295"/>
                  </a:lnTo>
                  <a:lnTo>
                    <a:pt x="695629" y="66675"/>
                  </a:lnTo>
                  <a:lnTo>
                    <a:pt x="694486" y="59563"/>
                  </a:lnTo>
                  <a:lnTo>
                    <a:pt x="692327" y="52705"/>
                  </a:lnTo>
                  <a:lnTo>
                    <a:pt x="733856" y="52705"/>
                  </a:lnTo>
                  <a:lnTo>
                    <a:pt x="733856" y="36195"/>
                  </a:lnTo>
                  <a:lnTo>
                    <a:pt x="684707" y="36195"/>
                  </a:lnTo>
                  <a:lnTo>
                    <a:pt x="677341" y="28016"/>
                  </a:lnTo>
                  <a:lnTo>
                    <a:pt x="677341" y="74295"/>
                  </a:lnTo>
                  <a:lnTo>
                    <a:pt x="676554" y="84683"/>
                  </a:lnTo>
                  <a:lnTo>
                    <a:pt x="650608" y="118681"/>
                  </a:lnTo>
                  <a:lnTo>
                    <a:pt x="632510" y="121920"/>
                  </a:lnTo>
                  <a:lnTo>
                    <a:pt x="623150" y="121119"/>
                  </a:lnTo>
                  <a:lnTo>
                    <a:pt x="591375" y="93916"/>
                  </a:lnTo>
                  <a:lnTo>
                    <a:pt x="588314" y="74295"/>
                  </a:lnTo>
                  <a:lnTo>
                    <a:pt x="589076" y="63919"/>
                  </a:lnTo>
                  <a:lnTo>
                    <a:pt x="614705" y="29895"/>
                  </a:lnTo>
                  <a:lnTo>
                    <a:pt x="632510" y="26670"/>
                  </a:lnTo>
                  <a:lnTo>
                    <a:pt x="642035" y="27482"/>
                  </a:lnTo>
                  <a:lnTo>
                    <a:pt x="674255" y="54775"/>
                  </a:lnTo>
                  <a:lnTo>
                    <a:pt x="677341" y="74295"/>
                  </a:lnTo>
                  <a:lnTo>
                    <a:pt x="677341" y="28016"/>
                  </a:lnTo>
                  <a:lnTo>
                    <a:pt x="632510" y="10414"/>
                  </a:lnTo>
                  <a:lnTo>
                    <a:pt x="619620" y="11518"/>
                  </a:lnTo>
                  <a:lnTo>
                    <a:pt x="579767" y="37477"/>
                  </a:lnTo>
                  <a:lnTo>
                    <a:pt x="569645" y="74295"/>
                  </a:lnTo>
                  <a:lnTo>
                    <a:pt x="570763" y="87757"/>
                  </a:lnTo>
                  <a:lnTo>
                    <a:pt x="597128" y="128104"/>
                  </a:lnTo>
                  <a:lnTo>
                    <a:pt x="632510" y="138176"/>
                  </a:lnTo>
                  <a:lnTo>
                    <a:pt x="646226" y="136969"/>
                  </a:lnTo>
                  <a:lnTo>
                    <a:pt x="658609" y="133324"/>
                  </a:lnTo>
                  <a:lnTo>
                    <a:pt x="669658" y="127254"/>
                  </a:lnTo>
                  <a:lnTo>
                    <a:pt x="675741" y="121920"/>
                  </a:lnTo>
                  <a:lnTo>
                    <a:pt x="679373" y="118745"/>
                  </a:lnTo>
                  <a:lnTo>
                    <a:pt x="733856" y="118745"/>
                  </a:lnTo>
                  <a:lnTo>
                    <a:pt x="733856" y="177038"/>
                  </a:lnTo>
                  <a:lnTo>
                    <a:pt x="752398" y="177038"/>
                  </a:lnTo>
                  <a:lnTo>
                    <a:pt x="752398" y="118745"/>
                  </a:lnTo>
                  <a:lnTo>
                    <a:pt x="752398" y="102489"/>
                  </a:lnTo>
                  <a:lnTo>
                    <a:pt x="752398" y="52705"/>
                  </a:lnTo>
                  <a:lnTo>
                    <a:pt x="752398" y="36195"/>
                  </a:lnTo>
                  <a:lnTo>
                    <a:pt x="752398" y="1905"/>
                  </a:lnTo>
                  <a:close/>
                </a:path>
                <a:path w="1812925" h="241935">
                  <a:moveTo>
                    <a:pt x="758240" y="217551"/>
                  </a:moveTo>
                  <a:lnTo>
                    <a:pt x="622858" y="217551"/>
                  </a:lnTo>
                  <a:lnTo>
                    <a:pt x="622858" y="160528"/>
                  </a:lnTo>
                  <a:lnTo>
                    <a:pt x="604316" y="160528"/>
                  </a:lnTo>
                  <a:lnTo>
                    <a:pt x="604316" y="234315"/>
                  </a:lnTo>
                  <a:lnTo>
                    <a:pt x="758240" y="234315"/>
                  </a:lnTo>
                  <a:lnTo>
                    <a:pt x="758240" y="217551"/>
                  </a:lnTo>
                  <a:close/>
                </a:path>
                <a:path w="1812925" h="241935">
                  <a:moveTo>
                    <a:pt x="983792" y="158750"/>
                  </a:moveTo>
                  <a:lnTo>
                    <a:pt x="829487" y="158750"/>
                  </a:lnTo>
                  <a:lnTo>
                    <a:pt x="829487" y="175260"/>
                  </a:lnTo>
                  <a:lnTo>
                    <a:pt x="965250" y="175260"/>
                  </a:lnTo>
                  <a:lnTo>
                    <a:pt x="965250" y="241681"/>
                  </a:lnTo>
                  <a:lnTo>
                    <a:pt x="983792" y="241681"/>
                  </a:lnTo>
                  <a:lnTo>
                    <a:pt x="983792" y="158750"/>
                  </a:lnTo>
                  <a:close/>
                </a:path>
                <a:path w="1812925" h="241935">
                  <a:moveTo>
                    <a:pt x="1008684" y="74041"/>
                  </a:moveTo>
                  <a:lnTo>
                    <a:pt x="958850" y="60134"/>
                  </a:lnTo>
                  <a:lnTo>
                    <a:pt x="931329" y="39624"/>
                  </a:lnTo>
                  <a:lnTo>
                    <a:pt x="925004" y="32473"/>
                  </a:lnTo>
                  <a:lnTo>
                    <a:pt x="920051" y="23329"/>
                  </a:lnTo>
                  <a:lnTo>
                    <a:pt x="918387" y="14351"/>
                  </a:lnTo>
                  <a:lnTo>
                    <a:pt x="918387" y="6350"/>
                  </a:lnTo>
                  <a:lnTo>
                    <a:pt x="899972" y="6350"/>
                  </a:lnTo>
                  <a:lnTo>
                    <a:pt x="899972" y="14351"/>
                  </a:lnTo>
                  <a:lnTo>
                    <a:pt x="898321" y="23355"/>
                  </a:lnTo>
                  <a:lnTo>
                    <a:pt x="859688" y="59436"/>
                  </a:lnTo>
                  <a:lnTo>
                    <a:pt x="809675" y="72898"/>
                  </a:lnTo>
                  <a:lnTo>
                    <a:pt x="820597" y="87884"/>
                  </a:lnTo>
                  <a:lnTo>
                    <a:pt x="861974" y="75387"/>
                  </a:lnTo>
                  <a:lnTo>
                    <a:pt x="896518" y="53708"/>
                  </a:lnTo>
                  <a:lnTo>
                    <a:pt x="909497" y="39624"/>
                  </a:lnTo>
                  <a:lnTo>
                    <a:pt x="915441" y="47205"/>
                  </a:lnTo>
                  <a:lnTo>
                    <a:pt x="956805" y="76098"/>
                  </a:lnTo>
                  <a:lnTo>
                    <a:pt x="999032" y="88646"/>
                  </a:lnTo>
                  <a:lnTo>
                    <a:pt x="1008684" y="74041"/>
                  </a:lnTo>
                  <a:close/>
                </a:path>
                <a:path w="1812925" h="241935">
                  <a:moveTo>
                    <a:pt x="1020368" y="114935"/>
                  </a:moveTo>
                  <a:lnTo>
                    <a:pt x="918641" y="114935"/>
                  </a:lnTo>
                  <a:lnTo>
                    <a:pt x="918641" y="79883"/>
                  </a:lnTo>
                  <a:lnTo>
                    <a:pt x="899718" y="79883"/>
                  </a:lnTo>
                  <a:lnTo>
                    <a:pt x="899718" y="114935"/>
                  </a:lnTo>
                  <a:lnTo>
                    <a:pt x="797991" y="114935"/>
                  </a:lnTo>
                  <a:lnTo>
                    <a:pt x="797991" y="131699"/>
                  </a:lnTo>
                  <a:lnTo>
                    <a:pt x="1020368" y="131699"/>
                  </a:lnTo>
                  <a:lnTo>
                    <a:pt x="1020368" y="114935"/>
                  </a:lnTo>
                  <a:close/>
                </a:path>
                <a:path w="1812925" h="241935">
                  <a:moveTo>
                    <a:pt x="1185087" y="113157"/>
                  </a:moveTo>
                  <a:lnTo>
                    <a:pt x="1152626" y="91503"/>
                  </a:lnTo>
                  <a:lnTo>
                    <a:pt x="1136827" y="72136"/>
                  </a:lnTo>
                  <a:lnTo>
                    <a:pt x="1135392" y="70116"/>
                  </a:lnTo>
                  <a:lnTo>
                    <a:pt x="1129753" y="58724"/>
                  </a:lnTo>
                  <a:lnTo>
                    <a:pt x="1126388" y="47117"/>
                  </a:lnTo>
                  <a:lnTo>
                    <a:pt x="1125270" y="35306"/>
                  </a:lnTo>
                  <a:lnTo>
                    <a:pt x="1125270" y="9779"/>
                  </a:lnTo>
                  <a:lnTo>
                    <a:pt x="1107236" y="9779"/>
                  </a:lnTo>
                  <a:lnTo>
                    <a:pt x="1107236" y="35306"/>
                  </a:lnTo>
                  <a:lnTo>
                    <a:pt x="1106131" y="48006"/>
                  </a:lnTo>
                  <a:lnTo>
                    <a:pt x="1089837" y="84328"/>
                  </a:lnTo>
                  <a:lnTo>
                    <a:pt x="1058976" y="113157"/>
                  </a:lnTo>
                  <a:lnTo>
                    <a:pt x="1046657" y="120015"/>
                  </a:lnTo>
                  <a:lnTo>
                    <a:pt x="1059865" y="132842"/>
                  </a:lnTo>
                  <a:lnTo>
                    <a:pt x="1093266" y="105664"/>
                  </a:lnTo>
                  <a:lnTo>
                    <a:pt x="1116888" y="72136"/>
                  </a:lnTo>
                  <a:lnTo>
                    <a:pt x="1120813" y="79222"/>
                  </a:lnTo>
                  <a:lnTo>
                    <a:pt x="1148054" y="109461"/>
                  </a:lnTo>
                  <a:lnTo>
                    <a:pt x="1172641" y="126746"/>
                  </a:lnTo>
                  <a:lnTo>
                    <a:pt x="1185087" y="113157"/>
                  </a:lnTo>
                  <a:close/>
                </a:path>
                <a:path w="1812925" h="241935">
                  <a:moveTo>
                    <a:pt x="1242618" y="1905"/>
                  </a:moveTo>
                  <a:lnTo>
                    <a:pt x="1224076" y="1905"/>
                  </a:lnTo>
                  <a:lnTo>
                    <a:pt x="1224076" y="52324"/>
                  </a:lnTo>
                  <a:lnTo>
                    <a:pt x="1168069" y="52324"/>
                  </a:lnTo>
                  <a:lnTo>
                    <a:pt x="1168069" y="68961"/>
                  </a:lnTo>
                  <a:lnTo>
                    <a:pt x="1224076" y="68961"/>
                  </a:lnTo>
                  <a:lnTo>
                    <a:pt x="1224076" y="140335"/>
                  </a:lnTo>
                  <a:lnTo>
                    <a:pt x="1242618" y="140335"/>
                  </a:lnTo>
                  <a:lnTo>
                    <a:pt x="1242618" y="1905"/>
                  </a:lnTo>
                  <a:close/>
                </a:path>
                <a:path w="1812925" h="241935">
                  <a:moveTo>
                    <a:pt x="1247571" y="191516"/>
                  </a:moveTo>
                  <a:lnTo>
                    <a:pt x="1227632" y="158508"/>
                  </a:lnTo>
                  <a:lnTo>
                    <a:pt x="1227632" y="191516"/>
                  </a:lnTo>
                  <a:lnTo>
                    <a:pt x="1226680" y="198031"/>
                  </a:lnTo>
                  <a:lnTo>
                    <a:pt x="1194028" y="220014"/>
                  </a:lnTo>
                  <a:lnTo>
                    <a:pt x="1169085" y="222123"/>
                  </a:lnTo>
                  <a:lnTo>
                    <a:pt x="1155725" y="221602"/>
                  </a:lnTo>
                  <a:lnTo>
                    <a:pt x="1119047" y="209029"/>
                  </a:lnTo>
                  <a:lnTo>
                    <a:pt x="1110538" y="191516"/>
                  </a:lnTo>
                  <a:lnTo>
                    <a:pt x="1111478" y="185216"/>
                  </a:lnTo>
                  <a:lnTo>
                    <a:pt x="1144028" y="163169"/>
                  </a:lnTo>
                  <a:lnTo>
                    <a:pt x="1169085" y="161036"/>
                  </a:lnTo>
                  <a:lnTo>
                    <a:pt x="1182471" y="161569"/>
                  </a:lnTo>
                  <a:lnTo>
                    <a:pt x="1219212" y="174142"/>
                  </a:lnTo>
                  <a:lnTo>
                    <a:pt x="1227632" y="191516"/>
                  </a:lnTo>
                  <a:lnTo>
                    <a:pt x="1227632" y="158508"/>
                  </a:lnTo>
                  <a:lnTo>
                    <a:pt x="1186840" y="146088"/>
                  </a:lnTo>
                  <a:lnTo>
                    <a:pt x="1169085" y="145288"/>
                  </a:lnTo>
                  <a:lnTo>
                    <a:pt x="1151318" y="146088"/>
                  </a:lnTo>
                  <a:lnTo>
                    <a:pt x="1111046" y="158115"/>
                  </a:lnTo>
                  <a:lnTo>
                    <a:pt x="1090726" y="191516"/>
                  </a:lnTo>
                  <a:lnTo>
                    <a:pt x="1091984" y="201409"/>
                  </a:lnTo>
                  <a:lnTo>
                    <a:pt x="1122426" y="230847"/>
                  </a:lnTo>
                  <a:lnTo>
                    <a:pt x="1169085" y="238125"/>
                  </a:lnTo>
                  <a:lnTo>
                    <a:pt x="1186776" y="237324"/>
                  </a:lnTo>
                  <a:lnTo>
                    <a:pt x="1202334" y="234899"/>
                  </a:lnTo>
                  <a:lnTo>
                    <a:pt x="1215783" y="230847"/>
                  </a:lnTo>
                  <a:lnTo>
                    <a:pt x="1227124" y="225171"/>
                  </a:lnTo>
                  <a:lnTo>
                    <a:pt x="1231036" y="222123"/>
                  </a:lnTo>
                  <a:lnTo>
                    <a:pt x="1236040" y="218224"/>
                  </a:lnTo>
                  <a:lnTo>
                    <a:pt x="1242441" y="210299"/>
                  </a:lnTo>
                  <a:lnTo>
                    <a:pt x="1246276" y="201409"/>
                  </a:lnTo>
                  <a:lnTo>
                    <a:pt x="1247571" y="191516"/>
                  </a:lnTo>
                  <a:close/>
                </a:path>
                <a:path w="1812925" h="241935">
                  <a:moveTo>
                    <a:pt x="1528241" y="6731"/>
                  </a:moveTo>
                  <a:lnTo>
                    <a:pt x="1510080" y="6731"/>
                  </a:lnTo>
                  <a:lnTo>
                    <a:pt x="1510080" y="58928"/>
                  </a:lnTo>
                  <a:lnTo>
                    <a:pt x="1471472" y="58928"/>
                  </a:lnTo>
                  <a:lnTo>
                    <a:pt x="1473034" y="51054"/>
                  </a:lnTo>
                  <a:lnTo>
                    <a:pt x="1474292" y="42418"/>
                  </a:lnTo>
                  <a:lnTo>
                    <a:pt x="1475219" y="33032"/>
                  </a:lnTo>
                  <a:lnTo>
                    <a:pt x="1475790" y="22860"/>
                  </a:lnTo>
                  <a:lnTo>
                    <a:pt x="1385239" y="22860"/>
                  </a:lnTo>
                  <a:lnTo>
                    <a:pt x="1385239" y="39116"/>
                  </a:lnTo>
                  <a:lnTo>
                    <a:pt x="1456232" y="39116"/>
                  </a:lnTo>
                  <a:lnTo>
                    <a:pt x="1453515" y="59118"/>
                  </a:lnTo>
                  <a:lnTo>
                    <a:pt x="1439748" y="97980"/>
                  </a:lnTo>
                  <a:lnTo>
                    <a:pt x="1415694" y="134353"/>
                  </a:lnTo>
                  <a:lnTo>
                    <a:pt x="1386840" y="161785"/>
                  </a:lnTo>
                  <a:lnTo>
                    <a:pt x="1371015" y="171704"/>
                  </a:lnTo>
                  <a:lnTo>
                    <a:pt x="1385747" y="184404"/>
                  </a:lnTo>
                  <a:lnTo>
                    <a:pt x="1414005" y="161544"/>
                  </a:lnTo>
                  <a:lnTo>
                    <a:pt x="1437068" y="135801"/>
                  </a:lnTo>
                  <a:lnTo>
                    <a:pt x="1454912" y="107149"/>
                  </a:lnTo>
                  <a:lnTo>
                    <a:pt x="1467535" y="75565"/>
                  </a:lnTo>
                  <a:lnTo>
                    <a:pt x="1510080" y="75565"/>
                  </a:lnTo>
                  <a:lnTo>
                    <a:pt x="1510080" y="126111"/>
                  </a:lnTo>
                  <a:lnTo>
                    <a:pt x="1460804" y="126111"/>
                  </a:lnTo>
                  <a:lnTo>
                    <a:pt x="1460804" y="142748"/>
                  </a:lnTo>
                  <a:lnTo>
                    <a:pt x="1510080" y="142748"/>
                  </a:lnTo>
                  <a:lnTo>
                    <a:pt x="1510080" y="233807"/>
                  </a:lnTo>
                  <a:lnTo>
                    <a:pt x="1528241" y="233807"/>
                  </a:lnTo>
                  <a:lnTo>
                    <a:pt x="1528241" y="75565"/>
                  </a:lnTo>
                  <a:lnTo>
                    <a:pt x="1528241" y="58928"/>
                  </a:lnTo>
                  <a:lnTo>
                    <a:pt x="1528241" y="6731"/>
                  </a:lnTo>
                  <a:close/>
                </a:path>
                <a:path w="1812925" h="241935">
                  <a:moveTo>
                    <a:pt x="1572564" y="1905"/>
                  </a:moveTo>
                  <a:lnTo>
                    <a:pt x="1554022" y="1905"/>
                  </a:lnTo>
                  <a:lnTo>
                    <a:pt x="1554022" y="241681"/>
                  </a:lnTo>
                  <a:lnTo>
                    <a:pt x="1572564" y="241681"/>
                  </a:lnTo>
                  <a:lnTo>
                    <a:pt x="1572564" y="1905"/>
                  </a:lnTo>
                  <a:close/>
                </a:path>
                <a:path w="1812925" h="241935">
                  <a:moveTo>
                    <a:pt x="1768525" y="24765"/>
                  </a:moveTo>
                  <a:lnTo>
                    <a:pt x="1707184" y="24765"/>
                  </a:lnTo>
                  <a:lnTo>
                    <a:pt x="1707184" y="0"/>
                  </a:lnTo>
                  <a:lnTo>
                    <a:pt x="1688896" y="0"/>
                  </a:lnTo>
                  <a:lnTo>
                    <a:pt x="1688896" y="24765"/>
                  </a:lnTo>
                  <a:lnTo>
                    <a:pt x="1627301" y="24765"/>
                  </a:lnTo>
                  <a:lnTo>
                    <a:pt x="1627301" y="41148"/>
                  </a:lnTo>
                  <a:lnTo>
                    <a:pt x="1768525" y="41148"/>
                  </a:lnTo>
                  <a:lnTo>
                    <a:pt x="1768525" y="24765"/>
                  </a:lnTo>
                  <a:close/>
                </a:path>
                <a:path w="1812925" h="241935">
                  <a:moveTo>
                    <a:pt x="1775891" y="152781"/>
                  </a:moveTo>
                  <a:lnTo>
                    <a:pt x="1775015" y="139573"/>
                  </a:lnTo>
                  <a:lnTo>
                    <a:pt x="1774875" y="137414"/>
                  </a:lnTo>
                  <a:lnTo>
                    <a:pt x="1760537" y="138201"/>
                  </a:lnTo>
                  <a:lnTo>
                    <a:pt x="1744421" y="138836"/>
                  </a:lnTo>
                  <a:lnTo>
                    <a:pt x="1726539" y="139293"/>
                  </a:lnTo>
                  <a:lnTo>
                    <a:pt x="1706930" y="139573"/>
                  </a:lnTo>
                  <a:lnTo>
                    <a:pt x="1706930" y="120777"/>
                  </a:lnTo>
                  <a:lnTo>
                    <a:pt x="1718398" y="119519"/>
                  </a:lnTo>
                  <a:lnTo>
                    <a:pt x="1728470" y="117259"/>
                  </a:lnTo>
                  <a:lnTo>
                    <a:pt x="1757603" y="85217"/>
                  </a:lnTo>
                  <a:lnTo>
                    <a:pt x="1756600" y="77597"/>
                  </a:lnTo>
                  <a:lnTo>
                    <a:pt x="1753577" y="70726"/>
                  </a:lnTo>
                  <a:lnTo>
                    <a:pt x="1748548" y="64592"/>
                  </a:lnTo>
                  <a:lnTo>
                    <a:pt x="1748116" y="64262"/>
                  </a:lnTo>
                  <a:lnTo>
                    <a:pt x="1741474" y="59182"/>
                  </a:lnTo>
                  <a:lnTo>
                    <a:pt x="1738934" y="57912"/>
                  </a:lnTo>
                  <a:lnTo>
                    <a:pt x="1738934" y="78867"/>
                  </a:lnTo>
                  <a:lnTo>
                    <a:pt x="1738934" y="91440"/>
                  </a:lnTo>
                  <a:lnTo>
                    <a:pt x="1698040" y="106045"/>
                  </a:lnTo>
                  <a:lnTo>
                    <a:pt x="1688922" y="105689"/>
                  </a:lnTo>
                  <a:lnTo>
                    <a:pt x="1656892" y="91440"/>
                  </a:lnTo>
                  <a:lnTo>
                    <a:pt x="1656892" y="78867"/>
                  </a:lnTo>
                  <a:lnTo>
                    <a:pt x="1698040" y="64262"/>
                  </a:lnTo>
                  <a:lnTo>
                    <a:pt x="1707603" y="64630"/>
                  </a:lnTo>
                  <a:lnTo>
                    <a:pt x="1738934" y="78867"/>
                  </a:lnTo>
                  <a:lnTo>
                    <a:pt x="1738934" y="57912"/>
                  </a:lnTo>
                  <a:lnTo>
                    <a:pt x="1732686" y="54762"/>
                  </a:lnTo>
                  <a:lnTo>
                    <a:pt x="1722513" y="51587"/>
                  </a:lnTo>
                  <a:lnTo>
                    <a:pt x="1710969" y="49669"/>
                  </a:lnTo>
                  <a:lnTo>
                    <a:pt x="1698040" y="49022"/>
                  </a:lnTo>
                  <a:lnTo>
                    <a:pt x="1684794" y="49644"/>
                  </a:lnTo>
                  <a:lnTo>
                    <a:pt x="1647317" y="64173"/>
                  </a:lnTo>
                  <a:lnTo>
                    <a:pt x="1638477" y="85217"/>
                  </a:lnTo>
                  <a:lnTo>
                    <a:pt x="1639189" y="91440"/>
                  </a:lnTo>
                  <a:lnTo>
                    <a:pt x="1677162" y="119430"/>
                  </a:lnTo>
                  <a:lnTo>
                    <a:pt x="1688642" y="120777"/>
                  </a:lnTo>
                  <a:lnTo>
                    <a:pt x="1688642" y="139827"/>
                  </a:lnTo>
                  <a:lnTo>
                    <a:pt x="1672640" y="140169"/>
                  </a:lnTo>
                  <a:lnTo>
                    <a:pt x="1620189" y="140589"/>
                  </a:lnTo>
                  <a:lnTo>
                    <a:pt x="1621967" y="156718"/>
                  </a:lnTo>
                  <a:lnTo>
                    <a:pt x="1667510" y="156464"/>
                  </a:lnTo>
                  <a:lnTo>
                    <a:pt x="1708353" y="155702"/>
                  </a:lnTo>
                  <a:lnTo>
                    <a:pt x="1744472" y="154470"/>
                  </a:lnTo>
                  <a:lnTo>
                    <a:pt x="1775891" y="152781"/>
                  </a:lnTo>
                  <a:close/>
                </a:path>
                <a:path w="1812925" h="241935">
                  <a:moveTo>
                    <a:pt x="1812340" y="175768"/>
                  </a:moveTo>
                  <a:lnTo>
                    <a:pt x="1655622" y="175768"/>
                  </a:lnTo>
                  <a:lnTo>
                    <a:pt x="1655622" y="192024"/>
                  </a:lnTo>
                  <a:lnTo>
                    <a:pt x="1794306" y="192024"/>
                  </a:lnTo>
                  <a:lnTo>
                    <a:pt x="1794306" y="241681"/>
                  </a:lnTo>
                  <a:lnTo>
                    <a:pt x="1812340" y="241681"/>
                  </a:lnTo>
                  <a:lnTo>
                    <a:pt x="1812340" y="175768"/>
                  </a:lnTo>
                  <a:close/>
                </a:path>
                <a:path w="1812925" h="241935">
                  <a:moveTo>
                    <a:pt x="1812340" y="1905"/>
                  </a:moveTo>
                  <a:lnTo>
                    <a:pt x="1794052" y="1905"/>
                  </a:lnTo>
                  <a:lnTo>
                    <a:pt x="1794052" y="162560"/>
                  </a:lnTo>
                  <a:lnTo>
                    <a:pt x="1812340" y="162560"/>
                  </a:lnTo>
                  <a:lnTo>
                    <a:pt x="1812340" y="19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08147" y="5856732"/>
              <a:ext cx="194182" cy="234442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207630" y="5856731"/>
              <a:ext cx="2996565" cy="636270"/>
            </a:xfrm>
            <a:custGeom>
              <a:avLst/>
              <a:gdLst/>
              <a:ahLst/>
              <a:cxnLst/>
              <a:rect l="l" t="t" r="r" b="b"/>
              <a:pathLst>
                <a:path w="2996565" h="636270">
                  <a:moveTo>
                    <a:pt x="149618" y="419100"/>
                  </a:moveTo>
                  <a:lnTo>
                    <a:pt x="88404" y="419100"/>
                  </a:lnTo>
                  <a:lnTo>
                    <a:pt x="88404" y="394335"/>
                  </a:lnTo>
                  <a:lnTo>
                    <a:pt x="69989" y="394335"/>
                  </a:lnTo>
                  <a:lnTo>
                    <a:pt x="69989" y="419100"/>
                  </a:lnTo>
                  <a:lnTo>
                    <a:pt x="8445" y="419100"/>
                  </a:lnTo>
                  <a:lnTo>
                    <a:pt x="8445" y="435483"/>
                  </a:lnTo>
                  <a:lnTo>
                    <a:pt x="149618" y="435483"/>
                  </a:lnTo>
                  <a:lnTo>
                    <a:pt x="149618" y="419100"/>
                  </a:lnTo>
                  <a:close/>
                </a:path>
                <a:path w="2996565" h="636270">
                  <a:moveTo>
                    <a:pt x="158381" y="547116"/>
                  </a:moveTo>
                  <a:lnTo>
                    <a:pt x="157505" y="533908"/>
                  </a:lnTo>
                  <a:lnTo>
                    <a:pt x="157365" y="531749"/>
                  </a:lnTo>
                  <a:lnTo>
                    <a:pt x="142887" y="532536"/>
                  </a:lnTo>
                  <a:lnTo>
                    <a:pt x="126517" y="533171"/>
                  </a:lnTo>
                  <a:lnTo>
                    <a:pt x="108267" y="533628"/>
                  </a:lnTo>
                  <a:lnTo>
                    <a:pt x="88150" y="533908"/>
                  </a:lnTo>
                  <a:lnTo>
                    <a:pt x="88150" y="515112"/>
                  </a:lnTo>
                  <a:lnTo>
                    <a:pt x="99453" y="513854"/>
                  </a:lnTo>
                  <a:lnTo>
                    <a:pt x="109397" y="511594"/>
                  </a:lnTo>
                  <a:lnTo>
                    <a:pt x="138442" y="479552"/>
                  </a:lnTo>
                  <a:lnTo>
                    <a:pt x="137439" y="471919"/>
                  </a:lnTo>
                  <a:lnTo>
                    <a:pt x="120154" y="452259"/>
                  </a:lnTo>
                  <a:lnTo>
                    <a:pt x="120154" y="473202"/>
                  </a:lnTo>
                  <a:lnTo>
                    <a:pt x="120154" y="485902"/>
                  </a:lnTo>
                  <a:lnTo>
                    <a:pt x="79133" y="500380"/>
                  </a:lnTo>
                  <a:lnTo>
                    <a:pt x="69951" y="500024"/>
                  </a:lnTo>
                  <a:lnTo>
                    <a:pt x="37896" y="473202"/>
                  </a:lnTo>
                  <a:lnTo>
                    <a:pt x="41376" y="468249"/>
                  </a:lnTo>
                  <a:lnTo>
                    <a:pt x="79133" y="458597"/>
                  </a:lnTo>
                  <a:lnTo>
                    <a:pt x="88696" y="458965"/>
                  </a:lnTo>
                  <a:lnTo>
                    <a:pt x="120154" y="473202"/>
                  </a:lnTo>
                  <a:lnTo>
                    <a:pt x="120154" y="452259"/>
                  </a:lnTo>
                  <a:lnTo>
                    <a:pt x="113715" y="449046"/>
                  </a:lnTo>
                  <a:lnTo>
                    <a:pt x="103593" y="445897"/>
                  </a:lnTo>
                  <a:lnTo>
                    <a:pt x="92049" y="444004"/>
                  </a:lnTo>
                  <a:lnTo>
                    <a:pt x="79133" y="443357"/>
                  </a:lnTo>
                  <a:lnTo>
                    <a:pt x="65925" y="443979"/>
                  </a:lnTo>
                  <a:lnTo>
                    <a:pt x="28511" y="458431"/>
                  </a:lnTo>
                  <a:lnTo>
                    <a:pt x="19634" y="479552"/>
                  </a:lnTo>
                  <a:lnTo>
                    <a:pt x="20332" y="485775"/>
                  </a:lnTo>
                  <a:lnTo>
                    <a:pt x="58204" y="513765"/>
                  </a:lnTo>
                  <a:lnTo>
                    <a:pt x="69735" y="515112"/>
                  </a:lnTo>
                  <a:lnTo>
                    <a:pt x="69735" y="534162"/>
                  </a:lnTo>
                  <a:lnTo>
                    <a:pt x="53340" y="534504"/>
                  </a:lnTo>
                  <a:lnTo>
                    <a:pt x="0" y="534924"/>
                  </a:lnTo>
                  <a:lnTo>
                    <a:pt x="1739" y="551053"/>
                  </a:lnTo>
                  <a:lnTo>
                    <a:pt x="48336" y="550799"/>
                  </a:lnTo>
                  <a:lnTo>
                    <a:pt x="89979" y="550037"/>
                  </a:lnTo>
                  <a:lnTo>
                    <a:pt x="126657" y="548805"/>
                  </a:lnTo>
                  <a:lnTo>
                    <a:pt x="158381" y="547116"/>
                  </a:lnTo>
                  <a:close/>
                </a:path>
                <a:path w="2996565" h="636270">
                  <a:moveTo>
                    <a:pt x="191655" y="567563"/>
                  </a:moveTo>
                  <a:lnTo>
                    <a:pt x="37160" y="567563"/>
                  </a:lnTo>
                  <a:lnTo>
                    <a:pt x="37160" y="583819"/>
                  </a:lnTo>
                  <a:lnTo>
                    <a:pt x="173367" y="583819"/>
                  </a:lnTo>
                  <a:lnTo>
                    <a:pt x="173367" y="636016"/>
                  </a:lnTo>
                  <a:lnTo>
                    <a:pt x="191655" y="636016"/>
                  </a:lnTo>
                  <a:lnTo>
                    <a:pt x="191655" y="567563"/>
                  </a:lnTo>
                  <a:close/>
                </a:path>
                <a:path w="2996565" h="636270">
                  <a:moveTo>
                    <a:pt x="227596" y="481584"/>
                  </a:moveTo>
                  <a:lnTo>
                    <a:pt x="191655" y="481584"/>
                  </a:lnTo>
                  <a:lnTo>
                    <a:pt x="191655" y="396240"/>
                  </a:lnTo>
                  <a:lnTo>
                    <a:pt x="173367" y="396240"/>
                  </a:lnTo>
                  <a:lnTo>
                    <a:pt x="173367" y="555371"/>
                  </a:lnTo>
                  <a:lnTo>
                    <a:pt x="191655" y="555371"/>
                  </a:lnTo>
                  <a:lnTo>
                    <a:pt x="191655" y="498094"/>
                  </a:lnTo>
                  <a:lnTo>
                    <a:pt x="227596" y="498094"/>
                  </a:lnTo>
                  <a:lnTo>
                    <a:pt x="227596" y="481584"/>
                  </a:lnTo>
                  <a:close/>
                </a:path>
                <a:path w="2996565" h="636270">
                  <a:moveTo>
                    <a:pt x="468007" y="583565"/>
                  </a:moveTo>
                  <a:lnTo>
                    <a:pt x="366280" y="583565"/>
                  </a:lnTo>
                  <a:lnTo>
                    <a:pt x="366280" y="532003"/>
                  </a:lnTo>
                  <a:lnTo>
                    <a:pt x="431939" y="532003"/>
                  </a:lnTo>
                  <a:lnTo>
                    <a:pt x="431939" y="515112"/>
                  </a:lnTo>
                  <a:lnTo>
                    <a:pt x="431939" y="475234"/>
                  </a:lnTo>
                  <a:lnTo>
                    <a:pt x="431939" y="458470"/>
                  </a:lnTo>
                  <a:lnTo>
                    <a:pt x="431939" y="416941"/>
                  </a:lnTo>
                  <a:lnTo>
                    <a:pt x="413651" y="416941"/>
                  </a:lnTo>
                  <a:lnTo>
                    <a:pt x="413651" y="458470"/>
                  </a:lnTo>
                  <a:lnTo>
                    <a:pt x="413651" y="475234"/>
                  </a:lnTo>
                  <a:lnTo>
                    <a:pt x="413651" y="515112"/>
                  </a:lnTo>
                  <a:lnTo>
                    <a:pt x="299986" y="515112"/>
                  </a:lnTo>
                  <a:lnTo>
                    <a:pt x="299986" y="475234"/>
                  </a:lnTo>
                  <a:lnTo>
                    <a:pt x="413651" y="475234"/>
                  </a:lnTo>
                  <a:lnTo>
                    <a:pt x="413651" y="458470"/>
                  </a:lnTo>
                  <a:lnTo>
                    <a:pt x="299986" y="458470"/>
                  </a:lnTo>
                  <a:lnTo>
                    <a:pt x="299986" y="416941"/>
                  </a:lnTo>
                  <a:lnTo>
                    <a:pt x="281571" y="416941"/>
                  </a:lnTo>
                  <a:lnTo>
                    <a:pt x="281571" y="532003"/>
                  </a:lnTo>
                  <a:lnTo>
                    <a:pt x="347357" y="532003"/>
                  </a:lnTo>
                  <a:lnTo>
                    <a:pt x="347357" y="583565"/>
                  </a:lnTo>
                  <a:lnTo>
                    <a:pt x="245630" y="583565"/>
                  </a:lnTo>
                  <a:lnTo>
                    <a:pt x="245630" y="600075"/>
                  </a:lnTo>
                  <a:lnTo>
                    <a:pt x="468007" y="600075"/>
                  </a:lnTo>
                  <a:lnTo>
                    <a:pt x="468007" y="583565"/>
                  </a:lnTo>
                  <a:close/>
                </a:path>
                <a:path w="2996565" h="636270">
                  <a:moveTo>
                    <a:pt x="703973" y="517144"/>
                  </a:moveTo>
                  <a:lnTo>
                    <a:pt x="666191" y="503783"/>
                  </a:lnTo>
                  <a:lnTo>
                    <a:pt x="625779" y="470890"/>
                  </a:lnTo>
                  <a:lnTo>
                    <a:pt x="623163" y="466979"/>
                  </a:lnTo>
                  <a:lnTo>
                    <a:pt x="617931" y="459193"/>
                  </a:lnTo>
                  <a:lnTo>
                    <a:pt x="613206" y="447852"/>
                  </a:lnTo>
                  <a:lnTo>
                    <a:pt x="611644" y="437007"/>
                  </a:lnTo>
                  <a:lnTo>
                    <a:pt x="611644" y="434975"/>
                  </a:lnTo>
                  <a:lnTo>
                    <a:pt x="688733" y="434975"/>
                  </a:lnTo>
                  <a:lnTo>
                    <a:pt x="688733" y="418338"/>
                  </a:lnTo>
                  <a:lnTo>
                    <a:pt x="515759" y="418338"/>
                  </a:lnTo>
                  <a:lnTo>
                    <a:pt x="515759" y="434975"/>
                  </a:lnTo>
                  <a:lnTo>
                    <a:pt x="592467" y="434975"/>
                  </a:lnTo>
                  <a:lnTo>
                    <a:pt x="592467" y="437007"/>
                  </a:lnTo>
                  <a:lnTo>
                    <a:pt x="566813" y="483616"/>
                  </a:lnTo>
                  <a:lnTo>
                    <a:pt x="519836" y="512216"/>
                  </a:lnTo>
                  <a:lnTo>
                    <a:pt x="500392" y="517398"/>
                  </a:lnTo>
                  <a:lnTo>
                    <a:pt x="513600" y="532765"/>
                  </a:lnTo>
                  <a:lnTo>
                    <a:pt x="555383" y="512749"/>
                  </a:lnTo>
                  <a:lnTo>
                    <a:pt x="588848" y="485267"/>
                  </a:lnTo>
                  <a:lnTo>
                    <a:pt x="601992" y="466979"/>
                  </a:lnTo>
                  <a:lnTo>
                    <a:pt x="607390" y="476084"/>
                  </a:lnTo>
                  <a:lnTo>
                    <a:pt x="636028" y="504063"/>
                  </a:lnTo>
                  <a:lnTo>
                    <a:pt x="676262" y="527227"/>
                  </a:lnTo>
                  <a:lnTo>
                    <a:pt x="690765" y="532511"/>
                  </a:lnTo>
                  <a:lnTo>
                    <a:pt x="703973" y="517144"/>
                  </a:lnTo>
                  <a:close/>
                </a:path>
                <a:path w="2996565" h="636270">
                  <a:moveTo>
                    <a:pt x="713371" y="581787"/>
                  </a:moveTo>
                  <a:lnTo>
                    <a:pt x="611644" y="581787"/>
                  </a:lnTo>
                  <a:lnTo>
                    <a:pt x="611644" y="521335"/>
                  </a:lnTo>
                  <a:lnTo>
                    <a:pt x="592721" y="521335"/>
                  </a:lnTo>
                  <a:lnTo>
                    <a:pt x="592721" y="581787"/>
                  </a:lnTo>
                  <a:lnTo>
                    <a:pt x="490994" y="581787"/>
                  </a:lnTo>
                  <a:lnTo>
                    <a:pt x="490994" y="598043"/>
                  </a:lnTo>
                  <a:lnTo>
                    <a:pt x="713371" y="598043"/>
                  </a:lnTo>
                  <a:lnTo>
                    <a:pt x="713371" y="581787"/>
                  </a:lnTo>
                  <a:close/>
                </a:path>
                <a:path w="2996565" h="636270">
                  <a:moveTo>
                    <a:pt x="891298" y="560451"/>
                  </a:moveTo>
                  <a:lnTo>
                    <a:pt x="854214" y="534098"/>
                  </a:lnTo>
                  <a:lnTo>
                    <a:pt x="835431" y="508000"/>
                  </a:lnTo>
                  <a:lnTo>
                    <a:pt x="829576" y="495325"/>
                  </a:lnTo>
                  <a:lnTo>
                    <a:pt x="826046" y="482638"/>
                  </a:lnTo>
                  <a:lnTo>
                    <a:pt x="825004" y="470281"/>
                  </a:lnTo>
                  <a:lnTo>
                    <a:pt x="825131" y="446405"/>
                  </a:lnTo>
                  <a:lnTo>
                    <a:pt x="884440" y="446405"/>
                  </a:lnTo>
                  <a:lnTo>
                    <a:pt x="884440" y="429768"/>
                  </a:lnTo>
                  <a:lnTo>
                    <a:pt x="825004" y="429768"/>
                  </a:lnTo>
                  <a:lnTo>
                    <a:pt x="825004" y="396240"/>
                  </a:lnTo>
                  <a:lnTo>
                    <a:pt x="806335" y="396240"/>
                  </a:lnTo>
                  <a:lnTo>
                    <a:pt x="806335" y="429768"/>
                  </a:lnTo>
                  <a:lnTo>
                    <a:pt x="747280" y="429768"/>
                  </a:lnTo>
                  <a:lnTo>
                    <a:pt x="747280" y="446405"/>
                  </a:lnTo>
                  <a:lnTo>
                    <a:pt x="806589" y="446405"/>
                  </a:lnTo>
                  <a:lnTo>
                    <a:pt x="806500" y="470281"/>
                  </a:lnTo>
                  <a:lnTo>
                    <a:pt x="795705" y="510273"/>
                  </a:lnTo>
                  <a:lnTo>
                    <a:pt x="766114" y="549275"/>
                  </a:lnTo>
                  <a:lnTo>
                    <a:pt x="741438" y="566039"/>
                  </a:lnTo>
                  <a:lnTo>
                    <a:pt x="755662" y="580517"/>
                  </a:lnTo>
                  <a:lnTo>
                    <a:pt x="792619" y="546608"/>
                  </a:lnTo>
                  <a:lnTo>
                    <a:pt x="815987" y="508000"/>
                  </a:lnTo>
                  <a:lnTo>
                    <a:pt x="819505" y="515912"/>
                  </a:lnTo>
                  <a:lnTo>
                    <a:pt x="848601" y="552564"/>
                  </a:lnTo>
                  <a:lnTo>
                    <a:pt x="878090" y="575183"/>
                  </a:lnTo>
                  <a:lnTo>
                    <a:pt x="891298" y="560451"/>
                  </a:lnTo>
                  <a:close/>
                </a:path>
                <a:path w="2996565" h="636270">
                  <a:moveTo>
                    <a:pt x="935367" y="396240"/>
                  </a:moveTo>
                  <a:lnTo>
                    <a:pt x="916825" y="396240"/>
                  </a:lnTo>
                  <a:lnTo>
                    <a:pt x="916825" y="636016"/>
                  </a:lnTo>
                  <a:lnTo>
                    <a:pt x="935367" y="636016"/>
                  </a:lnTo>
                  <a:lnTo>
                    <a:pt x="935367" y="396240"/>
                  </a:lnTo>
                  <a:close/>
                </a:path>
                <a:path w="2996565" h="636270">
                  <a:moveTo>
                    <a:pt x="1186319" y="407416"/>
                  </a:moveTo>
                  <a:lnTo>
                    <a:pt x="1168158" y="407416"/>
                  </a:lnTo>
                  <a:lnTo>
                    <a:pt x="1168158" y="448945"/>
                  </a:lnTo>
                  <a:lnTo>
                    <a:pt x="1168158" y="465201"/>
                  </a:lnTo>
                  <a:lnTo>
                    <a:pt x="1168158" y="504190"/>
                  </a:lnTo>
                  <a:lnTo>
                    <a:pt x="1094752" y="504190"/>
                  </a:lnTo>
                  <a:lnTo>
                    <a:pt x="1094752" y="465201"/>
                  </a:lnTo>
                  <a:lnTo>
                    <a:pt x="1168158" y="465201"/>
                  </a:lnTo>
                  <a:lnTo>
                    <a:pt x="1168158" y="448945"/>
                  </a:lnTo>
                  <a:lnTo>
                    <a:pt x="1094752" y="448945"/>
                  </a:lnTo>
                  <a:lnTo>
                    <a:pt x="1094752" y="407416"/>
                  </a:lnTo>
                  <a:lnTo>
                    <a:pt x="1076464" y="407416"/>
                  </a:lnTo>
                  <a:lnTo>
                    <a:pt x="1076464" y="520446"/>
                  </a:lnTo>
                  <a:lnTo>
                    <a:pt x="1186319" y="520446"/>
                  </a:lnTo>
                  <a:lnTo>
                    <a:pt x="1186319" y="504190"/>
                  </a:lnTo>
                  <a:lnTo>
                    <a:pt x="1186319" y="465201"/>
                  </a:lnTo>
                  <a:lnTo>
                    <a:pt x="1186319" y="448945"/>
                  </a:lnTo>
                  <a:lnTo>
                    <a:pt x="1186319" y="407416"/>
                  </a:lnTo>
                  <a:close/>
                </a:path>
                <a:path w="2996565" h="636270">
                  <a:moveTo>
                    <a:pt x="1254391" y="588137"/>
                  </a:moveTo>
                  <a:lnTo>
                    <a:pt x="1234833" y="556475"/>
                  </a:lnTo>
                  <a:lnTo>
                    <a:pt x="1234833" y="579374"/>
                  </a:lnTo>
                  <a:lnTo>
                    <a:pt x="1234833" y="588137"/>
                  </a:lnTo>
                  <a:lnTo>
                    <a:pt x="1201318" y="614819"/>
                  </a:lnTo>
                  <a:lnTo>
                    <a:pt x="1176159" y="616712"/>
                  </a:lnTo>
                  <a:lnTo>
                    <a:pt x="1162939" y="616242"/>
                  </a:lnTo>
                  <a:lnTo>
                    <a:pt x="1126375" y="605002"/>
                  </a:lnTo>
                  <a:lnTo>
                    <a:pt x="1117866" y="588137"/>
                  </a:lnTo>
                  <a:lnTo>
                    <a:pt x="1118793" y="581850"/>
                  </a:lnTo>
                  <a:lnTo>
                    <a:pt x="1162799" y="560654"/>
                  </a:lnTo>
                  <a:lnTo>
                    <a:pt x="1176159" y="560197"/>
                  </a:lnTo>
                  <a:lnTo>
                    <a:pt x="1189736" y="560654"/>
                  </a:lnTo>
                  <a:lnTo>
                    <a:pt x="1229880" y="572516"/>
                  </a:lnTo>
                  <a:lnTo>
                    <a:pt x="1234833" y="579374"/>
                  </a:lnTo>
                  <a:lnTo>
                    <a:pt x="1234833" y="556475"/>
                  </a:lnTo>
                  <a:lnTo>
                    <a:pt x="1193990" y="544944"/>
                  </a:lnTo>
                  <a:lnTo>
                    <a:pt x="1176159" y="544195"/>
                  </a:lnTo>
                  <a:lnTo>
                    <a:pt x="1158468" y="544944"/>
                  </a:lnTo>
                  <a:lnTo>
                    <a:pt x="1118374" y="556133"/>
                  </a:lnTo>
                  <a:lnTo>
                    <a:pt x="1098181" y="588137"/>
                  </a:lnTo>
                  <a:lnTo>
                    <a:pt x="1099439" y="597814"/>
                  </a:lnTo>
                  <a:lnTo>
                    <a:pt x="1129614" y="625970"/>
                  </a:lnTo>
                  <a:lnTo>
                    <a:pt x="1176159" y="632714"/>
                  </a:lnTo>
                  <a:lnTo>
                    <a:pt x="1193863" y="631977"/>
                  </a:lnTo>
                  <a:lnTo>
                    <a:pt x="1209446" y="629729"/>
                  </a:lnTo>
                  <a:lnTo>
                    <a:pt x="1222806" y="626021"/>
                  </a:lnTo>
                  <a:lnTo>
                    <a:pt x="1234071" y="620776"/>
                  </a:lnTo>
                  <a:lnTo>
                    <a:pt x="1239558" y="616712"/>
                  </a:lnTo>
                  <a:lnTo>
                    <a:pt x="1242923" y="614235"/>
                  </a:lnTo>
                  <a:lnTo>
                    <a:pt x="1249273" y="606602"/>
                  </a:lnTo>
                  <a:lnTo>
                    <a:pt x="1253109" y="597903"/>
                  </a:lnTo>
                  <a:lnTo>
                    <a:pt x="1254391" y="588137"/>
                  </a:lnTo>
                  <a:close/>
                </a:path>
                <a:path w="2996565" h="636270">
                  <a:moveTo>
                    <a:pt x="1286395" y="462788"/>
                  </a:moveTo>
                  <a:lnTo>
                    <a:pt x="1250200" y="462788"/>
                  </a:lnTo>
                  <a:lnTo>
                    <a:pt x="1250200" y="396240"/>
                  </a:lnTo>
                  <a:lnTo>
                    <a:pt x="1231785" y="396240"/>
                  </a:lnTo>
                  <a:lnTo>
                    <a:pt x="1231785" y="538099"/>
                  </a:lnTo>
                  <a:lnTo>
                    <a:pt x="1250200" y="538099"/>
                  </a:lnTo>
                  <a:lnTo>
                    <a:pt x="1250200" y="479298"/>
                  </a:lnTo>
                  <a:lnTo>
                    <a:pt x="1286395" y="479298"/>
                  </a:lnTo>
                  <a:lnTo>
                    <a:pt x="1286395" y="462788"/>
                  </a:lnTo>
                  <a:close/>
                </a:path>
                <a:path w="2996565" h="636270">
                  <a:moveTo>
                    <a:pt x="1440954" y="466217"/>
                  </a:moveTo>
                  <a:lnTo>
                    <a:pt x="1423301" y="422910"/>
                  </a:lnTo>
                  <a:lnTo>
                    <a:pt x="1423174" y="422821"/>
                  </a:lnTo>
                  <a:lnTo>
                    <a:pt x="1423174" y="466217"/>
                  </a:lnTo>
                  <a:lnTo>
                    <a:pt x="1422400" y="475805"/>
                  </a:lnTo>
                  <a:lnTo>
                    <a:pt x="1396657" y="507619"/>
                  </a:lnTo>
                  <a:lnTo>
                    <a:pt x="1378851" y="510667"/>
                  </a:lnTo>
                  <a:lnTo>
                    <a:pt x="1369415" y="509905"/>
                  </a:lnTo>
                  <a:lnTo>
                    <a:pt x="1337589" y="484352"/>
                  </a:lnTo>
                  <a:lnTo>
                    <a:pt x="1334528" y="466217"/>
                  </a:lnTo>
                  <a:lnTo>
                    <a:pt x="1335303" y="456653"/>
                  </a:lnTo>
                  <a:lnTo>
                    <a:pt x="1361033" y="425005"/>
                  </a:lnTo>
                  <a:lnTo>
                    <a:pt x="1378851" y="422021"/>
                  </a:lnTo>
                  <a:lnTo>
                    <a:pt x="1388198" y="422770"/>
                  </a:lnTo>
                  <a:lnTo>
                    <a:pt x="1420101" y="448106"/>
                  </a:lnTo>
                  <a:lnTo>
                    <a:pt x="1423174" y="466217"/>
                  </a:lnTo>
                  <a:lnTo>
                    <a:pt x="1423174" y="422821"/>
                  </a:lnTo>
                  <a:lnTo>
                    <a:pt x="1378851" y="406273"/>
                  </a:lnTo>
                  <a:lnTo>
                    <a:pt x="1365973" y="407301"/>
                  </a:lnTo>
                  <a:lnTo>
                    <a:pt x="1326502" y="431723"/>
                  </a:lnTo>
                  <a:lnTo>
                    <a:pt x="1316494" y="466217"/>
                  </a:lnTo>
                  <a:lnTo>
                    <a:pt x="1317612" y="478955"/>
                  </a:lnTo>
                  <a:lnTo>
                    <a:pt x="1343825" y="517194"/>
                  </a:lnTo>
                  <a:lnTo>
                    <a:pt x="1378851" y="526669"/>
                  </a:lnTo>
                  <a:lnTo>
                    <a:pt x="1391615" y="525602"/>
                  </a:lnTo>
                  <a:lnTo>
                    <a:pt x="1403248" y="522414"/>
                  </a:lnTo>
                  <a:lnTo>
                    <a:pt x="1413764" y="517144"/>
                  </a:lnTo>
                  <a:lnTo>
                    <a:pt x="1422031" y="510667"/>
                  </a:lnTo>
                  <a:lnTo>
                    <a:pt x="1423174" y="509778"/>
                  </a:lnTo>
                  <a:lnTo>
                    <a:pt x="1430934" y="500710"/>
                  </a:lnTo>
                  <a:lnTo>
                    <a:pt x="1436484" y="490435"/>
                  </a:lnTo>
                  <a:lnTo>
                    <a:pt x="1439837" y="478942"/>
                  </a:lnTo>
                  <a:lnTo>
                    <a:pt x="1440954" y="466217"/>
                  </a:lnTo>
                  <a:close/>
                </a:path>
                <a:path w="2996565" h="636270">
                  <a:moveTo>
                    <a:pt x="1503311" y="611378"/>
                  </a:moveTo>
                  <a:lnTo>
                    <a:pt x="1365643" y="611378"/>
                  </a:lnTo>
                  <a:lnTo>
                    <a:pt x="1365643" y="549275"/>
                  </a:lnTo>
                  <a:lnTo>
                    <a:pt x="1346720" y="549275"/>
                  </a:lnTo>
                  <a:lnTo>
                    <a:pt x="1346720" y="627888"/>
                  </a:lnTo>
                  <a:lnTo>
                    <a:pt x="1503311" y="627888"/>
                  </a:lnTo>
                  <a:lnTo>
                    <a:pt x="1503311" y="611378"/>
                  </a:lnTo>
                  <a:close/>
                </a:path>
                <a:path w="2996565" h="636270">
                  <a:moveTo>
                    <a:pt x="1532013" y="473075"/>
                  </a:moveTo>
                  <a:lnTo>
                    <a:pt x="1495818" y="473075"/>
                  </a:lnTo>
                  <a:lnTo>
                    <a:pt x="1495818" y="396240"/>
                  </a:lnTo>
                  <a:lnTo>
                    <a:pt x="1477403" y="396240"/>
                  </a:lnTo>
                  <a:lnTo>
                    <a:pt x="1477403" y="571119"/>
                  </a:lnTo>
                  <a:lnTo>
                    <a:pt x="1495818" y="571119"/>
                  </a:lnTo>
                  <a:lnTo>
                    <a:pt x="1495818" y="489966"/>
                  </a:lnTo>
                  <a:lnTo>
                    <a:pt x="1532013" y="489966"/>
                  </a:lnTo>
                  <a:lnTo>
                    <a:pt x="1532013" y="473075"/>
                  </a:lnTo>
                  <a:close/>
                </a:path>
                <a:path w="2996565" h="636270">
                  <a:moveTo>
                    <a:pt x="1845703" y="479298"/>
                  </a:moveTo>
                  <a:lnTo>
                    <a:pt x="1794548" y="465213"/>
                  </a:lnTo>
                  <a:lnTo>
                    <a:pt x="1765642" y="443611"/>
                  </a:lnTo>
                  <a:lnTo>
                    <a:pt x="1759699" y="436422"/>
                  </a:lnTo>
                  <a:lnTo>
                    <a:pt x="1754568" y="425589"/>
                  </a:lnTo>
                  <a:lnTo>
                    <a:pt x="1752866" y="414274"/>
                  </a:lnTo>
                  <a:lnTo>
                    <a:pt x="1752866" y="403860"/>
                  </a:lnTo>
                  <a:lnTo>
                    <a:pt x="1734197" y="403860"/>
                  </a:lnTo>
                  <a:lnTo>
                    <a:pt x="1734197" y="414274"/>
                  </a:lnTo>
                  <a:lnTo>
                    <a:pt x="1732457" y="425589"/>
                  </a:lnTo>
                  <a:lnTo>
                    <a:pt x="1706384" y="456819"/>
                  </a:lnTo>
                  <a:lnTo>
                    <a:pt x="1659445" y="477520"/>
                  </a:lnTo>
                  <a:lnTo>
                    <a:pt x="1641614" y="480568"/>
                  </a:lnTo>
                  <a:lnTo>
                    <a:pt x="1653044" y="496062"/>
                  </a:lnTo>
                  <a:lnTo>
                    <a:pt x="1694903" y="482117"/>
                  </a:lnTo>
                  <a:lnTo>
                    <a:pt x="1730387" y="459041"/>
                  </a:lnTo>
                  <a:lnTo>
                    <a:pt x="1743722" y="443611"/>
                  </a:lnTo>
                  <a:lnTo>
                    <a:pt x="1748955" y="451116"/>
                  </a:lnTo>
                  <a:lnTo>
                    <a:pt x="1792147" y="481736"/>
                  </a:lnTo>
                  <a:lnTo>
                    <a:pt x="1834781" y="494538"/>
                  </a:lnTo>
                  <a:lnTo>
                    <a:pt x="1845703" y="479298"/>
                  </a:lnTo>
                  <a:close/>
                </a:path>
                <a:path w="2996565" h="636270">
                  <a:moveTo>
                    <a:pt x="1854847" y="524002"/>
                  </a:moveTo>
                  <a:lnTo>
                    <a:pt x="1632470" y="524002"/>
                  </a:lnTo>
                  <a:lnTo>
                    <a:pt x="1632470" y="540512"/>
                  </a:lnTo>
                  <a:lnTo>
                    <a:pt x="1734197" y="540512"/>
                  </a:lnTo>
                  <a:lnTo>
                    <a:pt x="1734197" y="636016"/>
                  </a:lnTo>
                  <a:lnTo>
                    <a:pt x="1752866" y="636016"/>
                  </a:lnTo>
                  <a:lnTo>
                    <a:pt x="1752866" y="540512"/>
                  </a:lnTo>
                  <a:lnTo>
                    <a:pt x="1854847" y="540512"/>
                  </a:lnTo>
                  <a:lnTo>
                    <a:pt x="1854847" y="524002"/>
                  </a:lnTo>
                  <a:close/>
                </a:path>
                <a:path w="2996565" h="636270">
                  <a:moveTo>
                    <a:pt x="2033790" y="511048"/>
                  </a:moveTo>
                  <a:lnTo>
                    <a:pt x="2031695" y="499237"/>
                  </a:lnTo>
                  <a:lnTo>
                    <a:pt x="2030996" y="495300"/>
                  </a:lnTo>
                  <a:lnTo>
                    <a:pt x="2024062" y="496443"/>
                  </a:lnTo>
                  <a:lnTo>
                    <a:pt x="1921522" y="499237"/>
                  </a:lnTo>
                  <a:lnTo>
                    <a:pt x="1921522" y="465963"/>
                  </a:lnTo>
                  <a:lnTo>
                    <a:pt x="2010422" y="465963"/>
                  </a:lnTo>
                  <a:lnTo>
                    <a:pt x="2010422" y="403098"/>
                  </a:lnTo>
                  <a:lnTo>
                    <a:pt x="1903234" y="403098"/>
                  </a:lnTo>
                  <a:lnTo>
                    <a:pt x="1903234" y="419354"/>
                  </a:lnTo>
                  <a:lnTo>
                    <a:pt x="1992134" y="419354"/>
                  </a:lnTo>
                  <a:lnTo>
                    <a:pt x="1992134" y="450215"/>
                  </a:lnTo>
                  <a:lnTo>
                    <a:pt x="1903234" y="450215"/>
                  </a:lnTo>
                  <a:lnTo>
                    <a:pt x="1903234" y="515747"/>
                  </a:lnTo>
                  <a:lnTo>
                    <a:pt x="1980895" y="515327"/>
                  </a:lnTo>
                  <a:lnTo>
                    <a:pt x="2024087" y="512508"/>
                  </a:lnTo>
                  <a:lnTo>
                    <a:pt x="2033790" y="511048"/>
                  </a:lnTo>
                  <a:close/>
                </a:path>
                <a:path w="2996565" h="636270">
                  <a:moveTo>
                    <a:pt x="2077097" y="536448"/>
                  </a:moveTo>
                  <a:lnTo>
                    <a:pt x="2058809" y="536448"/>
                  </a:lnTo>
                  <a:lnTo>
                    <a:pt x="2058809" y="567817"/>
                  </a:lnTo>
                  <a:lnTo>
                    <a:pt x="2058809" y="584073"/>
                  </a:lnTo>
                  <a:lnTo>
                    <a:pt x="2058809" y="613156"/>
                  </a:lnTo>
                  <a:lnTo>
                    <a:pt x="1948065" y="613156"/>
                  </a:lnTo>
                  <a:lnTo>
                    <a:pt x="1948065" y="584073"/>
                  </a:lnTo>
                  <a:lnTo>
                    <a:pt x="2058809" y="584073"/>
                  </a:lnTo>
                  <a:lnTo>
                    <a:pt x="2058809" y="567817"/>
                  </a:lnTo>
                  <a:lnTo>
                    <a:pt x="1948065" y="567817"/>
                  </a:lnTo>
                  <a:lnTo>
                    <a:pt x="1948065" y="536448"/>
                  </a:lnTo>
                  <a:lnTo>
                    <a:pt x="1929777" y="536448"/>
                  </a:lnTo>
                  <a:lnTo>
                    <a:pt x="1929777" y="629666"/>
                  </a:lnTo>
                  <a:lnTo>
                    <a:pt x="2077097" y="629666"/>
                  </a:lnTo>
                  <a:lnTo>
                    <a:pt x="2077097" y="613156"/>
                  </a:lnTo>
                  <a:lnTo>
                    <a:pt x="2077097" y="584073"/>
                  </a:lnTo>
                  <a:lnTo>
                    <a:pt x="2077097" y="567817"/>
                  </a:lnTo>
                  <a:lnTo>
                    <a:pt x="2077097" y="536448"/>
                  </a:lnTo>
                  <a:close/>
                </a:path>
                <a:path w="2996565" h="636270">
                  <a:moveTo>
                    <a:pt x="2077097" y="396240"/>
                  </a:moveTo>
                  <a:lnTo>
                    <a:pt x="2058555" y="396240"/>
                  </a:lnTo>
                  <a:lnTo>
                    <a:pt x="2058555" y="523494"/>
                  </a:lnTo>
                  <a:lnTo>
                    <a:pt x="2077097" y="523494"/>
                  </a:lnTo>
                  <a:lnTo>
                    <a:pt x="2077097" y="396240"/>
                  </a:lnTo>
                  <a:close/>
                </a:path>
                <a:path w="2996565" h="636270">
                  <a:moveTo>
                    <a:pt x="2434602" y="69977"/>
                  </a:moveTo>
                  <a:lnTo>
                    <a:pt x="2416949" y="26670"/>
                  </a:lnTo>
                  <a:lnTo>
                    <a:pt x="2416822" y="26581"/>
                  </a:lnTo>
                  <a:lnTo>
                    <a:pt x="2416822" y="69977"/>
                  </a:lnTo>
                  <a:lnTo>
                    <a:pt x="2416048" y="79578"/>
                  </a:lnTo>
                  <a:lnTo>
                    <a:pt x="2390305" y="111391"/>
                  </a:lnTo>
                  <a:lnTo>
                    <a:pt x="2372499" y="114427"/>
                  </a:lnTo>
                  <a:lnTo>
                    <a:pt x="2363063" y="113677"/>
                  </a:lnTo>
                  <a:lnTo>
                    <a:pt x="2331237" y="88163"/>
                  </a:lnTo>
                  <a:lnTo>
                    <a:pt x="2328176" y="69977"/>
                  </a:lnTo>
                  <a:lnTo>
                    <a:pt x="2328951" y="60464"/>
                  </a:lnTo>
                  <a:lnTo>
                    <a:pt x="2354681" y="28765"/>
                  </a:lnTo>
                  <a:lnTo>
                    <a:pt x="2372499" y="25781"/>
                  </a:lnTo>
                  <a:lnTo>
                    <a:pt x="2381847" y="26530"/>
                  </a:lnTo>
                  <a:lnTo>
                    <a:pt x="2413749" y="51917"/>
                  </a:lnTo>
                  <a:lnTo>
                    <a:pt x="2416822" y="69977"/>
                  </a:lnTo>
                  <a:lnTo>
                    <a:pt x="2416822" y="26581"/>
                  </a:lnTo>
                  <a:lnTo>
                    <a:pt x="2372499" y="10033"/>
                  </a:lnTo>
                  <a:lnTo>
                    <a:pt x="2359622" y="11061"/>
                  </a:lnTo>
                  <a:lnTo>
                    <a:pt x="2320150" y="35483"/>
                  </a:lnTo>
                  <a:lnTo>
                    <a:pt x="2310142" y="69977"/>
                  </a:lnTo>
                  <a:lnTo>
                    <a:pt x="2311260" y="82715"/>
                  </a:lnTo>
                  <a:lnTo>
                    <a:pt x="2337473" y="120954"/>
                  </a:lnTo>
                  <a:lnTo>
                    <a:pt x="2372499" y="130429"/>
                  </a:lnTo>
                  <a:lnTo>
                    <a:pt x="2385263" y="129362"/>
                  </a:lnTo>
                  <a:lnTo>
                    <a:pt x="2396896" y="126174"/>
                  </a:lnTo>
                  <a:lnTo>
                    <a:pt x="2407412" y="120904"/>
                  </a:lnTo>
                  <a:lnTo>
                    <a:pt x="2415679" y="114427"/>
                  </a:lnTo>
                  <a:lnTo>
                    <a:pt x="2416822" y="113538"/>
                  </a:lnTo>
                  <a:lnTo>
                    <a:pt x="2424582" y="104470"/>
                  </a:lnTo>
                  <a:lnTo>
                    <a:pt x="2430132" y="94195"/>
                  </a:lnTo>
                  <a:lnTo>
                    <a:pt x="2433485" y="82702"/>
                  </a:lnTo>
                  <a:lnTo>
                    <a:pt x="2434602" y="69977"/>
                  </a:lnTo>
                  <a:close/>
                </a:path>
                <a:path w="2996565" h="636270">
                  <a:moveTo>
                    <a:pt x="2496959" y="215138"/>
                  </a:moveTo>
                  <a:lnTo>
                    <a:pt x="2359291" y="215138"/>
                  </a:lnTo>
                  <a:lnTo>
                    <a:pt x="2359291" y="153035"/>
                  </a:lnTo>
                  <a:lnTo>
                    <a:pt x="2340368" y="153035"/>
                  </a:lnTo>
                  <a:lnTo>
                    <a:pt x="2340368" y="231648"/>
                  </a:lnTo>
                  <a:lnTo>
                    <a:pt x="2496959" y="231648"/>
                  </a:lnTo>
                  <a:lnTo>
                    <a:pt x="2496959" y="215138"/>
                  </a:lnTo>
                  <a:close/>
                </a:path>
                <a:path w="2996565" h="636270">
                  <a:moveTo>
                    <a:pt x="2525661" y="76835"/>
                  </a:moveTo>
                  <a:lnTo>
                    <a:pt x="2489466" y="76835"/>
                  </a:lnTo>
                  <a:lnTo>
                    <a:pt x="2489466" y="0"/>
                  </a:lnTo>
                  <a:lnTo>
                    <a:pt x="2471051" y="0"/>
                  </a:lnTo>
                  <a:lnTo>
                    <a:pt x="2471051" y="174879"/>
                  </a:lnTo>
                  <a:lnTo>
                    <a:pt x="2489466" y="174879"/>
                  </a:lnTo>
                  <a:lnTo>
                    <a:pt x="2489466" y="93726"/>
                  </a:lnTo>
                  <a:lnTo>
                    <a:pt x="2525661" y="93726"/>
                  </a:lnTo>
                  <a:lnTo>
                    <a:pt x="2525661" y="76835"/>
                  </a:lnTo>
                  <a:close/>
                </a:path>
                <a:path w="2996565" h="636270">
                  <a:moveTo>
                    <a:pt x="2689364" y="121666"/>
                  </a:moveTo>
                  <a:lnTo>
                    <a:pt x="2657424" y="97993"/>
                  </a:lnTo>
                  <a:lnTo>
                    <a:pt x="2640355" y="75565"/>
                  </a:lnTo>
                  <a:lnTo>
                    <a:pt x="2639758" y="74676"/>
                  </a:lnTo>
                  <a:lnTo>
                    <a:pt x="2634005" y="62649"/>
                  </a:lnTo>
                  <a:lnTo>
                    <a:pt x="2630563" y="50673"/>
                  </a:lnTo>
                  <a:lnTo>
                    <a:pt x="2629420" y="38735"/>
                  </a:lnTo>
                  <a:lnTo>
                    <a:pt x="2629420" y="29845"/>
                  </a:lnTo>
                  <a:lnTo>
                    <a:pt x="2681490" y="29845"/>
                  </a:lnTo>
                  <a:lnTo>
                    <a:pt x="2681490" y="12954"/>
                  </a:lnTo>
                  <a:lnTo>
                    <a:pt x="2558046" y="12954"/>
                  </a:lnTo>
                  <a:lnTo>
                    <a:pt x="2558046" y="29845"/>
                  </a:lnTo>
                  <a:lnTo>
                    <a:pt x="2611259" y="29845"/>
                  </a:lnTo>
                  <a:lnTo>
                    <a:pt x="2611259" y="38735"/>
                  </a:lnTo>
                  <a:lnTo>
                    <a:pt x="2601176" y="77457"/>
                  </a:lnTo>
                  <a:lnTo>
                    <a:pt x="2573629" y="112496"/>
                  </a:lnTo>
                  <a:lnTo>
                    <a:pt x="2549918" y="128524"/>
                  </a:lnTo>
                  <a:lnTo>
                    <a:pt x="2563380" y="141351"/>
                  </a:lnTo>
                  <a:lnTo>
                    <a:pt x="2596908" y="112014"/>
                  </a:lnTo>
                  <a:lnTo>
                    <a:pt x="2620911" y="75565"/>
                  </a:lnTo>
                  <a:lnTo>
                    <a:pt x="2624798" y="82880"/>
                  </a:lnTo>
                  <a:lnTo>
                    <a:pt x="2651404" y="115201"/>
                  </a:lnTo>
                  <a:lnTo>
                    <a:pt x="2676918" y="135128"/>
                  </a:lnTo>
                  <a:lnTo>
                    <a:pt x="2689364" y="121666"/>
                  </a:lnTo>
                  <a:close/>
                </a:path>
                <a:path w="2996565" h="636270">
                  <a:moveTo>
                    <a:pt x="2743339" y="0"/>
                  </a:moveTo>
                  <a:lnTo>
                    <a:pt x="2724797" y="0"/>
                  </a:lnTo>
                  <a:lnTo>
                    <a:pt x="2724797" y="60579"/>
                  </a:lnTo>
                  <a:lnTo>
                    <a:pt x="2668790" y="60579"/>
                  </a:lnTo>
                  <a:lnTo>
                    <a:pt x="2668790" y="77216"/>
                  </a:lnTo>
                  <a:lnTo>
                    <a:pt x="2724797" y="77216"/>
                  </a:lnTo>
                  <a:lnTo>
                    <a:pt x="2724797" y="170561"/>
                  </a:lnTo>
                  <a:lnTo>
                    <a:pt x="2743339" y="170561"/>
                  </a:lnTo>
                  <a:lnTo>
                    <a:pt x="2743339" y="0"/>
                  </a:lnTo>
                  <a:close/>
                </a:path>
                <a:path w="2996565" h="636270">
                  <a:moveTo>
                    <a:pt x="2749689" y="215646"/>
                  </a:moveTo>
                  <a:lnTo>
                    <a:pt x="2614307" y="215646"/>
                  </a:lnTo>
                  <a:lnTo>
                    <a:pt x="2614307" y="153543"/>
                  </a:lnTo>
                  <a:lnTo>
                    <a:pt x="2595638" y="153543"/>
                  </a:lnTo>
                  <a:lnTo>
                    <a:pt x="2595638" y="231902"/>
                  </a:lnTo>
                  <a:lnTo>
                    <a:pt x="2749689" y="231902"/>
                  </a:lnTo>
                  <a:lnTo>
                    <a:pt x="2749689" y="215646"/>
                  </a:lnTo>
                  <a:close/>
                </a:path>
                <a:path w="2996565" h="636270">
                  <a:moveTo>
                    <a:pt x="2933966" y="111252"/>
                  </a:moveTo>
                  <a:lnTo>
                    <a:pt x="2901505" y="89598"/>
                  </a:lnTo>
                  <a:lnTo>
                    <a:pt x="2885706" y="70231"/>
                  </a:lnTo>
                  <a:lnTo>
                    <a:pt x="2884271" y="68211"/>
                  </a:lnTo>
                  <a:lnTo>
                    <a:pt x="2878632" y="56819"/>
                  </a:lnTo>
                  <a:lnTo>
                    <a:pt x="2875267" y="45212"/>
                  </a:lnTo>
                  <a:lnTo>
                    <a:pt x="2874149" y="33401"/>
                  </a:lnTo>
                  <a:lnTo>
                    <a:pt x="2874149" y="7874"/>
                  </a:lnTo>
                  <a:lnTo>
                    <a:pt x="2856115" y="7874"/>
                  </a:lnTo>
                  <a:lnTo>
                    <a:pt x="2856115" y="33401"/>
                  </a:lnTo>
                  <a:lnTo>
                    <a:pt x="2855010" y="46101"/>
                  </a:lnTo>
                  <a:lnTo>
                    <a:pt x="2838716" y="82423"/>
                  </a:lnTo>
                  <a:lnTo>
                    <a:pt x="2807855" y="111252"/>
                  </a:lnTo>
                  <a:lnTo>
                    <a:pt x="2795536" y="118110"/>
                  </a:lnTo>
                  <a:lnTo>
                    <a:pt x="2808744" y="130937"/>
                  </a:lnTo>
                  <a:lnTo>
                    <a:pt x="2842145" y="103759"/>
                  </a:lnTo>
                  <a:lnTo>
                    <a:pt x="2865767" y="70231"/>
                  </a:lnTo>
                  <a:lnTo>
                    <a:pt x="2869692" y="77317"/>
                  </a:lnTo>
                  <a:lnTo>
                    <a:pt x="2896946" y="107556"/>
                  </a:lnTo>
                  <a:lnTo>
                    <a:pt x="2921520" y="124841"/>
                  </a:lnTo>
                  <a:lnTo>
                    <a:pt x="2933966" y="111252"/>
                  </a:lnTo>
                  <a:close/>
                </a:path>
                <a:path w="2996565" h="636270">
                  <a:moveTo>
                    <a:pt x="2991497" y="0"/>
                  </a:moveTo>
                  <a:lnTo>
                    <a:pt x="2972955" y="0"/>
                  </a:lnTo>
                  <a:lnTo>
                    <a:pt x="2972955" y="50419"/>
                  </a:lnTo>
                  <a:lnTo>
                    <a:pt x="2916948" y="50419"/>
                  </a:lnTo>
                  <a:lnTo>
                    <a:pt x="2916948" y="67056"/>
                  </a:lnTo>
                  <a:lnTo>
                    <a:pt x="2972955" y="67056"/>
                  </a:lnTo>
                  <a:lnTo>
                    <a:pt x="2972955" y="138430"/>
                  </a:lnTo>
                  <a:lnTo>
                    <a:pt x="2991497" y="138430"/>
                  </a:lnTo>
                  <a:lnTo>
                    <a:pt x="2991497" y="0"/>
                  </a:lnTo>
                  <a:close/>
                </a:path>
                <a:path w="2996565" h="636270">
                  <a:moveTo>
                    <a:pt x="2996450" y="189611"/>
                  </a:moveTo>
                  <a:lnTo>
                    <a:pt x="2976511" y="156603"/>
                  </a:lnTo>
                  <a:lnTo>
                    <a:pt x="2976511" y="189611"/>
                  </a:lnTo>
                  <a:lnTo>
                    <a:pt x="2975559" y="196126"/>
                  </a:lnTo>
                  <a:lnTo>
                    <a:pt x="2942920" y="218109"/>
                  </a:lnTo>
                  <a:lnTo>
                    <a:pt x="2917964" y="220218"/>
                  </a:lnTo>
                  <a:lnTo>
                    <a:pt x="2904604" y="219697"/>
                  </a:lnTo>
                  <a:lnTo>
                    <a:pt x="2867926" y="207124"/>
                  </a:lnTo>
                  <a:lnTo>
                    <a:pt x="2859417" y="189611"/>
                  </a:lnTo>
                  <a:lnTo>
                    <a:pt x="2860357" y="183311"/>
                  </a:lnTo>
                  <a:lnTo>
                    <a:pt x="2892907" y="161264"/>
                  </a:lnTo>
                  <a:lnTo>
                    <a:pt x="2917964" y="159131"/>
                  </a:lnTo>
                  <a:lnTo>
                    <a:pt x="2931350" y="159664"/>
                  </a:lnTo>
                  <a:lnTo>
                    <a:pt x="2968091" y="172237"/>
                  </a:lnTo>
                  <a:lnTo>
                    <a:pt x="2976511" y="189611"/>
                  </a:lnTo>
                  <a:lnTo>
                    <a:pt x="2976511" y="156603"/>
                  </a:lnTo>
                  <a:lnTo>
                    <a:pt x="2935719" y="144183"/>
                  </a:lnTo>
                  <a:lnTo>
                    <a:pt x="2917964" y="143383"/>
                  </a:lnTo>
                  <a:lnTo>
                    <a:pt x="2900197" y="144183"/>
                  </a:lnTo>
                  <a:lnTo>
                    <a:pt x="2859925" y="156210"/>
                  </a:lnTo>
                  <a:lnTo>
                    <a:pt x="2839605" y="189611"/>
                  </a:lnTo>
                  <a:lnTo>
                    <a:pt x="2840863" y="199504"/>
                  </a:lnTo>
                  <a:lnTo>
                    <a:pt x="2871305" y="228942"/>
                  </a:lnTo>
                  <a:lnTo>
                    <a:pt x="2917964" y="236220"/>
                  </a:lnTo>
                  <a:lnTo>
                    <a:pt x="2935655" y="235419"/>
                  </a:lnTo>
                  <a:lnTo>
                    <a:pt x="2951213" y="232994"/>
                  </a:lnTo>
                  <a:lnTo>
                    <a:pt x="2964662" y="228942"/>
                  </a:lnTo>
                  <a:lnTo>
                    <a:pt x="2976003" y="223266"/>
                  </a:lnTo>
                  <a:lnTo>
                    <a:pt x="2979915" y="220218"/>
                  </a:lnTo>
                  <a:lnTo>
                    <a:pt x="2984919" y="216319"/>
                  </a:lnTo>
                  <a:lnTo>
                    <a:pt x="2991320" y="208394"/>
                  </a:lnTo>
                  <a:lnTo>
                    <a:pt x="2995155" y="199504"/>
                  </a:lnTo>
                  <a:lnTo>
                    <a:pt x="2996450" y="189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90821" y="4946269"/>
              <a:ext cx="170561" cy="185801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5065776" y="4911851"/>
              <a:ext cx="2856230" cy="240029"/>
            </a:xfrm>
            <a:custGeom>
              <a:avLst/>
              <a:gdLst/>
              <a:ahLst/>
              <a:cxnLst/>
              <a:rect l="l" t="t" r="r" b="b"/>
              <a:pathLst>
                <a:path w="2856229" h="240029">
                  <a:moveTo>
                    <a:pt x="138430" y="111252"/>
                  </a:moveTo>
                  <a:lnTo>
                    <a:pt x="105854" y="89598"/>
                  </a:lnTo>
                  <a:lnTo>
                    <a:pt x="90043" y="70231"/>
                  </a:lnTo>
                  <a:lnTo>
                    <a:pt x="88607" y="68211"/>
                  </a:lnTo>
                  <a:lnTo>
                    <a:pt x="82969" y="56819"/>
                  </a:lnTo>
                  <a:lnTo>
                    <a:pt x="79603" y="45212"/>
                  </a:lnTo>
                  <a:lnTo>
                    <a:pt x="78486" y="33401"/>
                  </a:lnTo>
                  <a:lnTo>
                    <a:pt x="78486" y="27305"/>
                  </a:lnTo>
                  <a:lnTo>
                    <a:pt x="131191" y="27305"/>
                  </a:lnTo>
                  <a:lnTo>
                    <a:pt x="131191" y="10668"/>
                  </a:lnTo>
                  <a:lnTo>
                    <a:pt x="7747" y="10668"/>
                  </a:lnTo>
                  <a:lnTo>
                    <a:pt x="7747" y="27305"/>
                  </a:lnTo>
                  <a:lnTo>
                    <a:pt x="60452" y="27305"/>
                  </a:lnTo>
                  <a:lnTo>
                    <a:pt x="60452" y="33401"/>
                  </a:lnTo>
                  <a:lnTo>
                    <a:pt x="50634" y="70586"/>
                  </a:lnTo>
                  <a:lnTo>
                    <a:pt x="23622" y="103035"/>
                  </a:lnTo>
                  <a:lnTo>
                    <a:pt x="0" y="118110"/>
                  </a:lnTo>
                  <a:lnTo>
                    <a:pt x="13081" y="130937"/>
                  </a:lnTo>
                  <a:lnTo>
                    <a:pt x="46482" y="103759"/>
                  </a:lnTo>
                  <a:lnTo>
                    <a:pt x="70104" y="70231"/>
                  </a:lnTo>
                  <a:lnTo>
                    <a:pt x="74028" y="77317"/>
                  </a:lnTo>
                  <a:lnTo>
                    <a:pt x="101333" y="107556"/>
                  </a:lnTo>
                  <a:lnTo>
                    <a:pt x="125857" y="124841"/>
                  </a:lnTo>
                  <a:lnTo>
                    <a:pt x="138430" y="111252"/>
                  </a:lnTo>
                  <a:close/>
                </a:path>
                <a:path w="2856229" h="240029">
                  <a:moveTo>
                    <a:pt x="195961" y="0"/>
                  </a:moveTo>
                  <a:lnTo>
                    <a:pt x="177292" y="0"/>
                  </a:lnTo>
                  <a:lnTo>
                    <a:pt x="177292" y="53975"/>
                  </a:lnTo>
                  <a:lnTo>
                    <a:pt x="121412" y="53975"/>
                  </a:lnTo>
                  <a:lnTo>
                    <a:pt x="121412" y="70485"/>
                  </a:lnTo>
                  <a:lnTo>
                    <a:pt x="177292" y="70485"/>
                  </a:lnTo>
                  <a:lnTo>
                    <a:pt x="177292" y="138430"/>
                  </a:lnTo>
                  <a:lnTo>
                    <a:pt x="195961" y="138430"/>
                  </a:lnTo>
                  <a:lnTo>
                    <a:pt x="195961" y="0"/>
                  </a:lnTo>
                  <a:close/>
                </a:path>
                <a:path w="2856229" h="240029">
                  <a:moveTo>
                    <a:pt x="200787" y="189611"/>
                  </a:moveTo>
                  <a:lnTo>
                    <a:pt x="180848" y="156603"/>
                  </a:lnTo>
                  <a:lnTo>
                    <a:pt x="180848" y="189611"/>
                  </a:lnTo>
                  <a:lnTo>
                    <a:pt x="179895" y="196126"/>
                  </a:lnTo>
                  <a:lnTo>
                    <a:pt x="147243" y="218109"/>
                  </a:lnTo>
                  <a:lnTo>
                    <a:pt x="122301" y="220218"/>
                  </a:lnTo>
                  <a:lnTo>
                    <a:pt x="109004" y="219697"/>
                  </a:lnTo>
                  <a:lnTo>
                    <a:pt x="72263" y="207124"/>
                  </a:lnTo>
                  <a:lnTo>
                    <a:pt x="63754" y="189611"/>
                  </a:lnTo>
                  <a:lnTo>
                    <a:pt x="64693" y="183311"/>
                  </a:lnTo>
                  <a:lnTo>
                    <a:pt x="97243" y="161264"/>
                  </a:lnTo>
                  <a:lnTo>
                    <a:pt x="122301" y="159131"/>
                  </a:lnTo>
                  <a:lnTo>
                    <a:pt x="135737" y="159664"/>
                  </a:lnTo>
                  <a:lnTo>
                    <a:pt x="172427" y="172237"/>
                  </a:lnTo>
                  <a:lnTo>
                    <a:pt x="180848" y="189611"/>
                  </a:lnTo>
                  <a:lnTo>
                    <a:pt x="180848" y="156603"/>
                  </a:lnTo>
                  <a:lnTo>
                    <a:pt x="140055" y="144183"/>
                  </a:lnTo>
                  <a:lnTo>
                    <a:pt x="122301" y="143383"/>
                  </a:lnTo>
                  <a:lnTo>
                    <a:pt x="104584" y="144183"/>
                  </a:lnTo>
                  <a:lnTo>
                    <a:pt x="64262" y="156210"/>
                  </a:lnTo>
                  <a:lnTo>
                    <a:pt x="43942" y="189611"/>
                  </a:lnTo>
                  <a:lnTo>
                    <a:pt x="45224" y="199504"/>
                  </a:lnTo>
                  <a:lnTo>
                    <a:pt x="75641" y="228942"/>
                  </a:lnTo>
                  <a:lnTo>
                    <a:pt x="122301" y="236220"/>
                  </a:lnTo>
                  <a:lnTo>
                    <a:pt x="140004" y="235419"/>
                  </a:lnTo>
                  <a:lnTo>
                    <a:pt x="155600" y="232981"/>
                  </a:lnTo>
                  <a:lnTo>
                    <a:pt x="169049" y="228942"/>
                  </a:lnTo>
                  <a:lnTo>
                    <a:pt x="180340" y="223266"/>
                  </a:lnTo>
                  <a:lnTo>
                    <a:pt x="184251" y="220218"/>
                  </a:lnTo>
                  <a:lnTo>
                    <a:pt x="189255" y="216319"/>
                  </a:lnTo>
                  <a:lnTo>
                    <a:pt x="195656" y="208394"/>
                  </a:lnTo>
                  <a:lnTo>
                    <a:pt x="199491" y="199504"/>
                  </a:lnTo>
                  <a:lnTo>
                    <a:pt x="200787" y="189611"/>
                  </a:lnTo>
                  <a:close/>
                </a:path>
                <a:path w="2856229" h="240029">
                  <a:moveTo>
                    <a:pt x="464439" y="187325"/>
                  </a:moveTo>
                  <a:lnTo>
                    <a:pt x="362585" y="187325"/>
                  </a:lnTo>
                  <a:lnTo>
                    <a:pt x="362585" y="135763"/>
                  </a:lnTo>
                  <a:lnTo>
                    <a:pt x="428244" y="135763"/>
                  </a:lnTo>
                  <a:lnTo>
                    <a:pt x="428244" y="118872"/>
                  </a:lnTo>
                  <a:lnTo>
                    <a:pt x="428244" y="78994"/>
                  </a:lnTo>
                  <a:lnTo>
                    <a:pt x="428244" y="62230"/>
                  </a:lnTo>
                  <a:lnTo>
                    <a:pt x="428244" y="20701"/>
                  </a:lnTo>
                  <a:lnTo>
                    <a:pt x="409956" y="20701"/>
                  </a:lnTo>
                  <a:lnTo>
                    <a:pt x="409956" y="62230"/>
                  </a:lnTo>
                  <a:lnTo>
                    <a:pt x="409956" y="78994"/>
                  </a:lnTo>
                  <a:lnTo>
                    <a:pt x="409956" y="118872"/>
                  </a:lnTo>
                  <a:lnTo>
                    <a:pt x="296418" y="118872"/>
                  </a:lnTo>
                  <a:lnTo>
                    <a:pt x="296418" y="78994"/>
                  </a:lnTo>
                  <a:lnTo>
                    <a:pt x="409956" y="78994"/>
                  </a:lnTo>
                  <a:lnTo>
                    <a:pt x="409956" y="62230"/>
                  </a:lnTo>
                  <a:lnTo>
                    <a:pt x="296418" y="62230"/>
                  </a:lnTo>
                  <a:lnTo>
                    <a:pt x="296418" y="20701"/>
                  </a:lnTo>
                  <a:lnTo>
                    <a:pt x="277876" y="20701"/>
                  </a:lnTo>
                  <a:lnTo>
                    <a:pt x="277876" y="135763"/>
                  </a:lnTo>
                  <a:lnTo>
                    <a:pt x="343662" y="135763"/>
                  </a:lnTo>
                  <a:lnTo>
                    <a:pt x="343662" y="187325"/>
                  </a:lnTo>
                  <a:lnTo>
                    <a:pt x="241935" y="187325"/>
                  </a:lnTo>
                  <a:lnTo>
                    <a:pt x="241935" y="203835"/>
                  </a:lnTo>
                  <a:lnTo>
                    <a:pt x="464439" y="203835"/>
                  </a:lnTo>
                  <a:lnTo>
                    <a:pt x="464439" y="187325"/>
                  </a:lnTo>
                  <a:close/>
                </a:path>
                <a:path w="2856229" h="240029">
                  <a:moveTo>
                    <a:pt x="709803" y="187325"/>
                  </a:moveTo>
                  <a:lnTo>
                    <a:pt x="607949" y="187325"/>
                  </a:lnTo>
                  <a:lnTo>
                    <a:pt x="607949" y="135763"/>
                  </a:lnTo>
                  <a:lnTo>
                    <a:pt x="673608" y="135763"/>
                  </a:lnTo>
                  <a:lnTo>
                    <a:pt x="673608" y="118872"/>
                  </a:lnTo>
                  <a:lnTo>
                    <a:pt x="673608" y="78994"/>
                  </a:lnTo>
                  <a:lnTo>
                    <a:pt x="673608" y="62230"/>
                  </a:lnTo>
                  <a:lnTo>
                    <a:pt x="673608" y="20701"/>
                  </a:lnTo>
                  <a:lnTo>
                    <a:pt x="655320" y="20701"/>
                  </a:lnTo>
                  <a:lnTo>
                    <a:pt x="655320" y="62230"/>
                  </a:lnTo>
                  <a:lnTo>
                    <a:pt x="655320" y="78994"/>
                  </a:lnTo>
                  <a:lnTo>
                    <a:pt x="655320" y="118872"/>
                  </a:lnTo>
                  <a:lnTo>
                    <a:pt x="541782" y="118872"/>
                  </a:lnTo>
                  <a:lnTo>
                    <a:pt x="541782" y="78994"/>
                  </a:lnTo>
                  <a:lnTo>
                    <a:pt x="655320" y="78994"/>
                  </a:lnTo>
                  <a:lnTo>
                    <a:pt x="655320" y="62230"/>
                  </a:lnTo>
                  <a:lnTo>
                    <a:pt x="541782" y="62230"/>
                  </a:lnTo>
                  <a:lnTo>
                    <a:pt x="541782" y="20701"/>
                  </a:lnTo>
                  <a:lnTo>
                    <a:pt x="523240" y="20701"/>
                  </a:lnTo>
                  <a:lnTo>
                    <a:pt x="523240" y="135763"/>
                  </a:lnTo>
                  <a:lnTo>
                    <a:pt x="589026" y="135763"/>
                  </a:lnTo>
                  <a:lnTo>
                    <a:pt x="589026" y="187325"/>
                  </a:lnTo>
                  <a:lnTo>
                    <a:pt x="487299" y="187325"/>
                  </a:lnTo>
                  <a:lnTo>
                    <a:pt x="487299" y="203835"/>
                  </a:lnTo>
                  <a:lnTo>
                    <a:pt x="709803" y="203835"/>
                  </a:lnTo>
                  <a:lnTo>
                    <a:pt x="709803" y="187325"/>
                  </a:lnTo>
                  <a:close/>
                </a:path>
                <a:path w="2856229" h="240029">
                  <a:moveTo>
                    <a:pt x="935482" y="31877"/>
                  </a:moveTo>
                  <a:lnTo>
                    <a:pt x="853059" y="31877"/>
                  </a:lnTo>
                  <a:lnTo>
                    <a:pt x="853059" y="2540"/>
                  </a:lnTo>
                  <a:lnTo>
                    <a:pt x="834644" y="2540"/>
                  </a:lnTo>
                  <a:lnTo>
                    <a:pt x="834644" y="31877"/>
                  </a:lnTo>
                  <a:lnTo>
                    <a:pt x="752348" y="31877"/>
                  </a:lnTo>
                  <a:lnTo>
                    <a:pt x="752348" y="48133"/>
                  </a:lnTo>
                  <a:lnTo>
                    <a:pt x="935482" y="48133"/>
                  </a:lnTo>
                  <a:lnTo>
                    <a:pt x="935482" y="31877"/>
                  </a:lnTo>
                  <a:close/>
                </a:path>
                <a:path w="2856229" h="240029">
                  <a:moveTo>
                    <a:pt x="955167" y="186817"/>
                  </a:moveTo>
                  <a:lnTo>
                    <a:pt x="853059" y="186817"/>
                  </a:lnTo>
                  <a:lnTo>
                    <a:pt x="853059" y="151511"/>
                  </a:lnTo>
                  <a:lnTo>
                    <a:pt x="868413" y="150063"/>
                  </a:lnTo>
                  <a:lnTo>
                    <a:pt x="881938" y="147243"/>
                  </a:lnTo>
                  <a:lnTo>
                    <a:pt x="893660" y="143065"/>
                  </a:lnTo>
                  <a:lnTo>
                    <a:pt x="903605" y="137541"/>
                  </a:lnTo>
                  <a:lnTo>
                    <a:pt x="905383" y="136017"/>
                  </a:lnTo>
                  <a:lnTo>
                    <a:pt x="911428" y="130860"/>
                  </a:lnTo>
                  <a:lnTo>
                    <a:pt x="917028" y="123380"/>
                  </a:lnTo>
                  <a:lnTo>
                    <a:pt x="920381" y="115150"/>
                  </a:lnTo>
                  <a:lnTo>
                    <a:pt x="921512" y="106172"/>
                  </a:lnTo>
                  <a:lnTo>
                    <a:pt x="920242" y="96634"/>
                  </a:lnTo>
                  <a:lnTo>
                    <a:pt x="916457" y="87998"/>
                  </a:lnTo>
                  <a:lnTo>
                    <a:pt x="910145" y="80302"/>
                  </a:lnTo>
                  <a:lnTo>
                    <a:pt x="905294" y="76581"/>
                  </a:lnTo>
                  <a:lnTo>
                    <a:pt x="901954" y="74028"/>
                  </a:lnTo>
                  <a:lnTo>
                    <a:pt x="901954" y="106172"/>
                  </a:lnTo>
                  <a:lnTo>
                    <a:pt x="901014" y="112610"/>
                  </a:lnTo>
                  <a:lnTo>
                    <a:pt x="868921" y="133959"/>
                  </a:lnTo>
                  <a:lnTo>
                    <a:pt x="843915" y="136017"/>
                  </a:lnTo>
                  <a:lnTo>
                    <a:pt x="830491" y="135509"/>
                  </a:lnTo>
                  <a:lnTo>
                    <a:pt x="793978" y="123469"/>
                  </a:lnTo>
                  <a:lnTo>
                    <a:pt x="785622" y="106172"/>
                  </a:lnTo>
                  <a:lnTo>
                    <a:pt x="786549" y="99771"/>
                  </a:lnTo>
                  <a:lnTo>
                    <a:pt x="818807" y="78600"/>
                  </a:lnTo>
                  <a:lnTo>
                    <a:pt x="843915" y="76581"/>
                  </a:lnTo>
                  <a:lnTo>
                    <a:pt x="857250" y="77089"/>
                  </a:lnTo>
                  <a:lnTo>
                    <a:pt x="893584" y="89052"/>
                  </a:lnTo>
                  <a:lnTo>
                    <a:pt x="901954" y="106172"/>
                  </a:lnTo>
                  <a:lnTo>
                    <a:pt x="901954" y="74028"/>
                  </a:lnTo>
                  <a:lnTo>
                    <a:pt x="861428" y="61633"/>
                  </a:lnTo>
                  <a:lnTo>
                    <a:pt x="843915" y="60833"/>
                  </a:lnTo>
                  <a:lnTo>
                    <a:pt x="826223" y="61633"/>
                  </a:lnTo>
                  <a:lnTo>
                    <a:pt x="786130" y="73660"/>
                  </a:lnTo>
                  <a:lnTo>
                    <a:pt x="765937" y="106172"/>
                  </a:lnTo>
                  <a:lnTo>
                    <a:pt x="767067" y="115150"/>
                  </a:lnTo>
                  <a:lnTo>
                    <a:pt x="793915" y="143065"/>
                  </a:lnTo>
                  <a:lnTo>
                    <a:pt x="834644" y="151511"/>
                  </a:lnTo>
                  <a:lnTo>
                    <a:pt x="834644" y="186817"/>
                  </a:lnTo>
                  <a:lnTo>
                    <a:pt x="732663" y="186817"/>
                  </a:lnTo>
                  <a:lnTo>
                    <a:pt x="732663" y="203073"/>
                  </a:lnTo>
                  <a:lnTo>
                    <a:pt x="955167" y="203073"/>
                  </a:lnTo>
                  <a:lnTo>
                    <a:pt x="955167" y="186817"/>
                  </a:lnTo>
                  <a:close/>
                </a:path>
                <a:path w="2856229" h="240029">
                  <a:moveTo>
                    <a:pt x="1121791" y="56769"/>
                  </a:moveTo>
                  <a:lnTo>
                    <a:pt x="1120736" y="46393"/>
                  </a:lnTo>
                  <a:lnTo>
                    <a:pt x="1117612" y="36944"/>
                  </a:lnTo>
                  <a:lnTo>
                    <a:pt x="1112405" y="28435"/>
                  </a:lnTo>
                  <a:lnTo>
                    <a:pt x="1106843" y="22606"/>
                  </a:lnTo>
                  <a:lnTo>
                    <a:pt x="1105154" y="20828"/>
                  </a:lnTo>
                  <a:lnTo>
                    <a:pt x="1103249" y="19519"/>
                  </a:lnTo>
                  <a:lnTo>
                    <a:pt x="1103249" y="56769"/>
                  </a:lnTo>
                  <a:lnTo>
                    <a:pt x="1102525" y="64020"/>
                  </a:lnTo>
                  <a:lnTo>
                    <a:pt x="1070241" y="90093"/>
                  </a:lnTo>
                  <a:lnTo>
                    <a:pt x="1061085" y="90678"/>
                  </a:lnTo>
                  <a:lnTo>
                    <a:pt x="1051928" y="90093"/>
                  </a:lnTo>
                  <a:lnTo>
                    <a:pt x="1019263" y="64084"/>
                  </a:lnTo>
                  <a:lnTo>
                    <a:pt x="1018540" y="56769"/>
                  </a:lnTo>
                  <a:lnTo>
                    <a:pt x="1019263" y="49517"/>
                  </a:lnTo>
                  <a:lnTo>
                    <a:pt x="1051941" y="23202"/>
                  </a:lnTo>
                  <a:lnTo>
                    <a:pt x="1061085" y="22606"/>
                  </a:lnTo>
                  <a:lnTo>
                    <a:pt x="1070216" y="23202"/>
                  </a:lnTo>
                  <a:lnTo>
                    <a:pt x="1102525" y="49580"/>
                  </a:lnTo>
                  <a:lnTo>
                    <a:pt x="1103249" y="56769"/>
                  </a:lnTo>
                  <a:lnTo>
                    <a:pt x="1103249" y="19519"/>
                  </a:lnTo>
                  <a:lnTo>
                    <a:pt x="1096098" y="14592"/>
                  </a:lnTo>
                  <a:lnTo>
                    <a:pt x="1085735" y="10147"/>
                  </a:lnTo>
                  <a:lnTo>
                    <a:pt x="1074051" y="7493"/>
                  </a:lnTo>
                  <a:lnTo>
                    <a:pt x="1061085" y="6604"/>
                  </a:lnTo>
                  <a:lnTo>
                    <a:pt x="1048004" y="7518"/>
                  </a:lnTo>
                  <a:lnTo>
                    <a:pt x="1009396" y="28562"/>
                  </a:lnTo>
                  <a:lnTo>
                    <a:pt x="999871" y="56769"/>
                  </a:lnTo>
                  <a:lnTo>
                    <a:pt x="1000937" y="67081"/>
                  </a:lnTo>
                  <a:lnTo>
                    <a:pt x="1025829" y="98704"/>
                  </a:lnTo>
                  <a:lnTo>
                    <a:pt x="1061085" y="106680"/>
                  </a:lnTo>
                  <a:lnTo>
                    <a:pt x="1074140" y="105803"/>
                  </a:lnTo>
                  <a:lnTo>
                    <a:pt x="1085862" y="103149"/>
                  </a:lnTo>
                  <a:lnTo>
                    <a:pt x="1096175" y="98755"/>
                  </a:lnTo>
                  <a:lnTo>
                    <a:pt x="1105154" y="92583"/>
                  </a:lnTo>
                  <a:lnTo>
                    <a:pt x="1106995" y="90678"/>
                  </a:lnTo>
                  <a:lnTo>
                    <a:pt x="1112456" y="85064"/>
                  </a:lnTo>
                  <a:lnTo>
                    <a:pt x="1117663" y="76581"/>
                  </a:lnTo>
                  <a:lnTo>
                    <a:pt x="1120762" y="67157"/>
                  </a:lnTo>
                  <a:lnTo>
                    <a:pt x="1121791" y="56769"/>
                  </a:lnTo>
                  <a:close/>
                </a:path>
                <a:path w="2856229" h="240029">
                  <a:moveTo>
                    <a:pt x="1146048" y="142113"/>
                  </a:moveTo>
                  <a:lnTo>
                    <a:pt x="1145032" y="125984"/>
                  </a:lnTo>
                  <a:lnTo>
                    <a:pt x="1112139" y="127558"/>
                  </a:lnTo>
                  <a:lnTo>
                    <a:pt x="1073683" y="128676"/>
                  </a:lnTo>
                  <a:lnTo>
                    <a:pt x="1029652" y="129324"/>
                  </a:lnTo>
                  <a:lnTo>
                    <a:pt x="980059" y="129540"/>
                  </a:lnTo>
                  <a:lnTo>
                    <a:pt x="981837" y="145796"/>
                  </a:lnTo>
                  <a:lnTo>
                    <a:pt x="1053338" y="144780"/>
                  </a:lnTo>
                  <a:lnTo>
                    <a:pt x="1053338" y="232918"/>
                  </a:lnTo>
                  <a:lnTo>
                    <a:pt x="1072007" y="232918"/>
                  </a:lnTo>
                  <a:lnTo>
                    <a:pt x="1072007" y="144780"/>
                  </a:lnTo>
                  <a:lnTo>
                    <a:pt x="1072007" y="144526"/>
                  </a:lnTo>
                  <a:lnTo>
                    <a:pt x="1135062" y="142697"/>
                  </a:lnTo>
                  <a:lnTo>
                    <a:pt x="1146048" y="142113"/>
                  </a:lnTo>
                  <a:close/>
                </a:path>
                <a:path w="2856229" h="240029">
                  <a:moveTo>
                    <a:pt x="1179322" y="0"/>
                  </a:moveTo>
                  <a:lnTo>
                    <a:pt x="1160780" y="0"/>
                  </a:lnTo>
                  <a:lnTo>
                    <a:pt x="1160780" y="239776"/>
                  </a:lnTo>
                  <a:lnTo>
                    <a:pt x="1179322" y="239776"/>
                  </a:lnTo>
                  <a:lnTo>
                    <a:pt x="1179322" y="0"/>
                  </a:lnTo>
                  <a:close/>
                </a:path>
                <a:path w="2856229" h="240029">
                  <a:moveTo>
                    <a:pt x="1371092" y="49911"/>
                  </a:moveTo>
                  <a:lnTo>
                    <a:pt x="1352677" y="16192"/>
                  </a:lnTo>
                  <a:lnTo>
                    <a:pt x="1352677" y="42037"/>
                  </a:lnTo>
                  <a:lnTo>
                    <a:pt x="1352677" y="57912"/>
                  </a:lnTo>
                  <a:lnTo>
                    <a:pt x="1320495" y="79336"/>
                  </a:lnTo>
                  <a:lnTo>
                    <a:pt x="1311783" y="79883"/>
                  </a:lnTo>
                  <a:lnTo>
                    <a:pt x="1303007" y="79336"/>
                  </a:lnTo>
                  <a:lnTo>
                    <a:pt x="1271016" y="57912"/>
                  </a:lnTo>
                  <a:lnTo>
                    <a:pt x="1271016" y="42037"/>
                  </a:lnTo>
                  <a:lnTo>
                    <a:pt x="1303007" y="20751"/>
                  </a:lnTo>
                  <a:lnTo>
                    <a:pt x="1311783" y="20193"/>
                  </a:lnTo>
                  <a:lnTo>
                    <a:pt x="1320495" y="20751"/>
                  </a:lnTo>
                  <a:lnTo>
                    <a:pt x="1352677" y="42037"/>
                  </a:lnTo>
                  <a:lnTo>
                    <a:pt x="1352677" y="16192"/>
                  </a:lnTo>
                  <a:lnTo>
                    <a:pt x="1345692" y="11734"/>
                  </a:lnTo>
                  <a:lnTo>
                    <a:pt x="1335608" y="7683"/>
                  </a:lnTo>
                  <a:lnTo>
                    <a:pt x="1324305" y="5257"/>
                  </a:lnTo>
                  <a:lnTo>
                    <a:pt x="1311783" y="4445"/>
                  </a:lnTo>
                  <a:lnTo>
                    <a:pt x="1299159" y="5257"/>
                  </a:lnTo>
                  <a:lnTo>
                    <a:pt x="1261605" y="24485"/>
                  </a:lnTo>
                  <a:lnTo>
                    <a:pt x="1252347" y="49911"/>
                  </a:lnTo>
                  <a:lnTo>
                    <a:pt x="1253388" y="59245"/>
                  </a:lnTo>
                  <a:lnTo>
                    <a:pt x="1287945" y="92443"/>
                  </a:lnTo>
                  <a:lnTo>
                    <a:pt x="1311783" y="95758"/>
                  </a:lnTo>
                  <a:lnTo>
                    <a:pt x="1324254" y="94932"/>
                  </a:lnTo>
                  <a:lnTo>
                    <a:pt x="1335544" y="92443"/>
                  </a:lnTo>
                  <a:lnTo>
                    <a:pt x="1345615" y="88315"/>
                  </a:lnTo>
                  <a:lnTo>
                    <a:pt x="1354455" y="82550"/>
                  </a:lnTo>
                  <a:lnTo>
                    <a:pt x="1357249" y="79883"/>
                  </a:lnTo>
                  <a:lnTo>
                    <a:pt x="1361706" y="75653"/>
                  </a:lnTo>
                  <a:lnTo>
                    <a:pt x="1366913" y="67906"/>
                  </a:lnTo>
                  <a:lnTo>
                    <a:pt x="1370037" y="59321"/>
                  </a:lnTo>
                  <a:lnTo>
                    <a:pt x="1371092" y="49911"/>
                  </a:lnTo>
                  <a:close/>
                </a:path>
                <a:path w="2856229" h="240029">
                  <a:moveTo>
                    <a:pt x="1388618" y="126238"/>
                  </a:moveTo>
                  <a:lnTo>
                    <a:pt x="1387348" y="110236"/>
                  </a:lnTo>
                  <a:lnTo>
                    <a:pt x="1352575" y="112242"/>
                  </a:lnTo>
                  <a:lnTo>
                    <a:pt x="1314792" y="113665"/>
                  </a:lnTo>
                  <a:lnTo>
                    <a:pt x="1274000" y="114528"/>
                  </a:lnTo>
                  <a:lnTo>
                    <a:pt x="1230249" y="114808"/>
                  </a:lnTo>
                  <a:lnTo>
                    <a:pt x="1232789" y="132080"/>
                  </a:lnTo>
                  <a:lnTo>
                    <a:pt x="1245704" y="131991"/>
                  </a:lnTo>
                  <a:lnTo>
                    <a:pt x="1281087" y="131178"/>
                  </a:lnTo>
                  <a:lnTo>
                    <a:pt x="1303528" y="130429"/>
                  </a:lnTo>
                  <a:lnTo>
                    <a:pt x="1303528" y="181229"/>
                  </a:lnTo>
                  <a:lnTo>
                    <a:pt x="1321943" y="181229"/>
                  </a:lnTo>
                  <a:lnTo>
                    <a:pt x="1321943" y="130429"/>
                  </a:lnTo>
                  <a:lnTo>
                    <a:pt x="1321943" y="129540"/>
                  </a:lnTo>
                  <a:lnTo>
                    <a:pt x="1377581" y="126936"/>
                  </a:lnTo>
                  <a:lnTo>
                    <a:pt x="1388618" y="126238"/>
                  </a:lnTo>
                  <a:close/>
                </a:path>
                <a:path w="2856229" h="240029">
                  <a:moveTo>
                    <a:pt x="1424178" y="0"/>
                  </a:moveTo>
                  <a:lnTo>
                    <a:pt x="1405382" y="0"/>
                  </a:lnTo>
                  <a:lnTo>
                    <a:pt x="1405382" y="147447"/>
                  </a:lnTo>
                  <a:lnTo>
                    <a:pt x="1352931" y="147447"/>
                  </a:lnTo>
                  <a:lnTo>
                    <a:pt x="1352931" y="163957"/>
                  </a:lnTo>
                  <a:lnTo>
                    <a:pt x="1405382" y="163957"/>
                  </a:lnTo>
                  <a:lnTo>
                    <a:pt x="1405382" y="189611"/>
                  </a:lnTo>
                  <a:lnTo>
                    <a:pt x="1424178" y="189611"/>
                  </a:lnTo>
                  <a:lnTo>
                    <a:pt x="1424178" y="0"/>
                  </a:lnTo>
                  <a:close/>
                </a:path>
                <a:path w="2856229" h="240029">
                  <a:moveTo>
                    <a:pt x="1430020" y="216916"/>
                  </a:moveTo>
                  <a:lnTo>
                    <a:pt x="1286002" y="216916"/>
                  </a:lnTo>
                  <a:lnTo>
                    <a:pt x="1286002" y="161544"/>
                  </a:lnTo>
                  <a:lnTo>
                    <a:pt x="1267333" y="161544"/>
                  </a:lnTo>
                  <a:lnTo>
                    <a:pt x="1267333" y="233426"/>
                  </a:lnTo>
                  <a:lnTo>
                    <a:pt x="1430020" y="233426"/>
                  </a:lnTo>
                  <a:lnTo>
                    <a:pt x="1430020" y="216916"/>
                  </a:lnTo>
                  <a:close/>
                </a:path>
                <a:path w="2856229" h="240029">
                  <a:moveTo>
                    <a:pt x="1622679" y="31877"/>
                  </a:moveTo>
                  <a:lnTo>
                    <a:pt x="1560576" y="31877"/>
                  </a:lnTo>
                  <a:lnTo>
                    <a:pt x="1560576" y="508"/>
                  </a:lnTo>
                  <a:lnTo>
                    <a:pt x="1542021" y="508"/>
                  </a:lnTo>
                  <a:lnTo>
                    <a:pt x="1542021" y="31877"/>
                  </a:lnTo>
                  <a:lnTo>
                    <a:pt x="1479423" y="31877"/>
                  </a:lnTo>
                  <a:lnTo>
                    <a:pt x="1479423" y="48387"/>
                  </a:lnTo>
                  <a:lnTo>
                    <a:pt x="1622679" y="48387"/>
                  </a:lnTo>
                  <a:lnTo>
                    <a:pt x="1622679" y="31877"/>
                  </a:lnTo>
                  <a:close/>
                </a:path>
                <a:path w="2856229" h="240029">
                  <a:moveTo>
                    <a:pt x="1633982" y="196215"/>
                  </a:moveTo>
                  <a:lnTo>
                    <a:pt x="1633143" y="183134"/>
                  </a:lnTo>
                  <a:lnTo>
                    <a:pt x="1632966" y="180213"/>
                  </a:lnTo>
                  <a:lnTo>
                    <a:pt x="1628381" y="180594"/>
                  </a:lnTo>
                  <a:lnTo>
                    <a:pt x="1622259" y="180962"/>
                  </a:lnTo>
                  <a:lnTo>
                    <a:pt x="1614563" y="181305"/>
                  </a:lnTo>
                  <a:lnTo>
                    <a:pt x="1560322" y="183134"/>
                  </a:lnTo>
                  <a:lnTo>
                    <a:pt x="1560322" y="148717"/>
                  </a:lnTo>
                  <a:lnTo>
                    <a:pt x="1571815" y="146964"/>
                  </a:lnTo>
                  <a:lnTo>
                    <a:pt x="1581950" y="143967"/>
                  </a:lnTo>
                  <a:lnTo>
                    <a:pt x="1590725" y="139725"/>
                  </a:lnTo>
                  <a:lnTo>
                    <a:pt x="1598168" y="134239"/>
                  </a:lnTo>
                  <a:lnTo>
                    <a:pt x="1599184" y="133096"/>
                  </a:lnTo>
                  <a:lnTo>
                    <a:pt x="1603997" y="127711"/>
                  </a:lnTo>
                  <a:lnTo>
                    <a:pt x="1608162" y="120497"/>
                  </a:lnTo>
                  <a:lnTo>
                    <a:pt x="1610664" y="112560"/>
                  </a:lnTo>
                  <a:lnTo>
                    <a:pt x="1611503" y="103886"/>
                  </a:lnTo>
                  <a:lnTo>
                    <a:pt x="1610499" y="95123"/>
                  </a:lnTo>
                  <a:lnTo>
                    <a:pt x="1607489" y="87122"/>
                  </a:lnTo>
                  <a:lnTo>
                    <a:pt x="1602498" y="79883"/>
                  </a:lnTo>
                  <a:lnTo>
                    <a:pt x="1599196" y="76835"/>
                  </a:lnTo>
                  <a:lnTo>
                    <a:pt x="1595501" y="73406"/>
                  </a:lnTo>
                  <a:lnTo>
                    <a:pt x="1592884" y="71831"/>
                  </a:lnTo>
                  <a:lnTo>
                    <a:pt x="1592884" y="97028"/>
                  </a:lnTo>
                  <a:lnTo>
                    <a:pt x="1592846" y="113728"/>
                  </a:lnTo>
                  <a:lnTo>
                    <a:pt x="1551546" y="133096"/>
                  </a:lnTo>
                  <a:lnTo>
                    <a:pt x="1542186" y="132626"/>
                  </a:lnTo>
                  <a:lnTo>
                    <a:pt x="1509776" y="97028"/>
                  </a:lnTo>
                  <a:lnTo>
                    <a:pt x="1513573" y="90170"/>
                  </a:lnTo>
                  <a:lnTo>
                    <a:pt x="1551546" y="76835"/>
                  </a:lnTo>
                  <a:lnTo>
                    <a:pt x="1560601" y="77343"/>
                  </a:lnTo>
                  <a:lnTo>
                    <a:pt x="1592884" y="97028"/>
                  </a:lnTo>
                  <a:lnTo>
                    <a:pt x="1592884" y="71831"/>
                  </a:lnTo>
                  <a:lnTo>
                    <a:pt x="1586687" y="68084"/>
                  </a:lnTo>
                  <a:lnTo>
                    <a:pt x="1576425" y="64262"/>
                  </a:lnTo>
                  <a:lnTo>
                    <a:pt x="1564728" y="61976"/>
                  </a:lnTo>
                  <a:lnTo>
                    <a:pt x="1551546" y="61214"/>
                  </a:lnTo>
                  <a:lnTo>
                    <a:pt x="1538211" y="61976"/>
                  </a:lnTo>
                  <a:lnTo>
                    <a:pt x="1500009" y="79984"/>
                  </a:lnTo>
                  <a:lnTo>
                    <a:pt x="1490853" y="105410"/>
                  </a:lnTo>
                  <a:lnTo>
                    <a:pt x="1491678" y="113728"/>
                  </a:lnTo>
                  <a:lnTo>
                    <a:pt x="1520291" y="144056"/>
                  </a:lnTo>
                  <a:lnTo>
                    <a:pt x="1542021" y="148717"/>
                  </a:lnTo>
                  <a:lnTo>
                    <a:pt x="1542021" y="183388"/>
                  </a:lnTo>
                  <a:lnTo>
                    <a:pt x="1471422" y="184023"/>
                  </a:lnTo>
                  <a:lnTo>
                    <a:pt x="1473073" y="200406"/>
                  </a:lnTo>
                  <a:lnTo>
                    <a:pt x="1558798" y="199136"/>
                  </a:lnTo>
                  <a:lnTo>
                    <a:pt x="1605292" y="197777"/>
                  </a:lnTo>
                  <a:lnTo>
                    <a:pt x="1621853" y="197040"/>
                  </a:lnTo>
                  <a:lnTo>
                    <a:pt x="1633982" y="196215"/>
                  </a:lnTo>
                  <a:close/>
                </a:path>
                <a:path w="2856229" h="240029">
                  <a:moveTo>
                    <a:pt x="1670050" y="0"/>
                  </a:moveTo>
                  <a:lnTo>
                    <a:pt x="1651508" y="0"/>
                  </a:lnTo>
                  <a:lnTo>
                    <a:pt x="1651508" y="239776"/>
                  </a:lnTo>
                  <a:lnTo>
                    <a:pt x="1670050" y="239776"/>
                  </a:lnTo>
                  <a:lnTo>
                    <a:pt x="1670050" y="0"/>
                  </a:lnTo>
                  <a:close/>
                </a:path>
                <a:path w="2856229" h="240029">
                  <a:moveTo>
                    <a:pt x="1936750" y="111252"/>
                  </a:moveTo>
                  <a:lnTo>
                    <a:pt x="1904174" y="89598"/>
                  </a:lnTo>
                  <a:lnTo>
                    <a:pt x="1888363" y="70231"/>
                  </a:lnTo>
                  <a:lnTo>
                    <a:pt x="1886927" y="68211"/>
                  </a:lnTo>
                  <a:lnTo>
                    <a:pt x="1881289" y="56819"/>
                  </a:lnTo>
                  <a:lnTo>
                    <a:pt x="1877923" y="45212"/>
                  </a:lnTo>
                  <a:lnTo>
                    <a:pt x="1876806" y="33401"/>
                  </a:lnTo>
                  <a:lnTo>
                    <a:pt x="1876806" y="7874"/>
                  </a:lnTo>
                  <a:lnTo>
                    <a:pt x="1858772" y="7874"/>
                  </a:lnTo>
                  <a:lnTo>
                    <a:pt x="1858772" y="33401"/>
                  </a:lnTo>
                  <a:lnTo>
                    <a:pt x="1857667" y="46101"/>
                  </a:lnTo>
                  <a:lnTo>
                    <a:pt x="1841373" y="82423"/>
                  </a:lnTo>
                  <a:lnTo>
                    <a:pt x="1810639" y="111252"/>
                  </a:lnTo>
                  <a:lnTo>
                    <a:pt x="1798320" y="118110"/>
                  </a:lnTo>
                  <a:lnTo>
                    <a:pt x="1811401" y="130937"/>
                  </a:lnTo>
                  <a:lnTo>
                    <a:pt x="1844802" y="103759"/>
                  </a:lnTo>
                  <a:lnTo>
                    <a:pt x="1868424" y="70231"/>
                  </a:lnTo>
                  <a:lnTo>
                    <a:pt x="1872348" y="77317"/>
                  </a:lnTo>
                  <a:lnTo>
                    <a:pt x="1899653" y="107556"/>
                  </a:lnTo>
                  <a:lnTo>
                    <a:pt x="1924177" y="124841"/>
                  </a:lnTo>
                  <a:lnTo>
                    <a:pt x="1936750" y="111252"/>
                  </a:lnTo>
                  <a:close/>
                </a:path>
                <a:path w="2856229" h="240029">
                  <a:moveTo>
                    <a:pt x="1991614" y="147193"/>
                  </a:moveTo>
                  <a:lnTo>
                    <a:pt x="1973326" y="147193"/>
                  </a:lnTo>
                  <a:lnTo>
                    <a:pt x="1973326" y="163449"/>
                  </a:lnTo>
                  <a:lnTo>
                    <a:pt x="1973326" y="216916"/>
                  </a:lnTo>
                  <a:lnTo>
                    <a:pt x="1861947" y="216916"/>
                  </a:lnTo>
                  <a:lnTo>
                    <a:pt x="1861947" y="163449"/>
                  </a:lnTo>
                  <a:lnTo>
                    <a:pt x="1973326" y="163449"/>
                  </a:lnTo>
                  <a:lnTo>
                    <a:pt x="1973326" y="147193"/>
                  </a:lnTo>
                  <a:lnTo>
                    <a:pt x="1843532" y="147193"/>
                  </a:lnTo>
                  <a:lnTo>
                    <a:pt x="1843532" y="233172"/>
                  </a:lnTo>
                  <a:lnTo>
                    <a:pt x="1991614" y="233172"/>
                  </a:lnTo>
                  <a:lnTo>
                    <a:pt x="1991614" y="216916"/>
                  </a:lnTo>
                  <a:lnTo>
                    <a:pt x="1991614" y="163449"/>
                  </a:lnTo>
                  <a:lnTo>
                    <a:pt x="1991614" y="147193"/>
                  </a:lnTo>
                  <a:close/>
                </a:path>
                <a:path w="2856229" h="240029">
                  <a:moveTo>
                    <a:pt x="1991614" y="0"/>
                  </a:moveTo>
                  <a:lnTo>
                    <a:pt x="1973072" y="0"/>
                  </a:lnTo>
                  <a:lnTo>
                    <a:pt x="1973072" y="133350"/>
                  </a:lnTo>
                  <a:lnTo>
                    <a:pt x="1991614" y="133350"/>
                  </a:lnTo>
                  <a:lnTo>
                    <a:pt x="1991614" y="0"/>
                  </a:lnTo>
                  <a:close/>
                </a:path>
                <a:path w="2856229" h="240029">
                  <a:moveTo>
                    <a:pt x="2185035" y="75311"/>
                  </a:moveTo>
                  <a:lnTo>
                    <a:pt x="2166874" y="34798"/>
                  </a:lnTo>
                  <a:lnTo>
                    <a:pt x="2166696" y="34671"/>
                  </a:lnTo>
                  <a:lnTo>
                    <a:pt x="2165985" y="34150"/>
                  </a:lnTo>
                  <a:lnTo>
                    <a:pt x="2165985" y="75311"/>
                  </a:lnTo>
                  <a:lnTo>
                    <a:pt x="2165185" y="83934"/>
                  </a:lnTo>
                  <a:lnTo>
                    <a:pt x="2138946" y="113245"/>
                  </a:lnTo>
                  <a:lnTo>
                    <a:pt x="2121662" y="116078"/>
                  </a:lnTo>
                  <a:lnTo>
                    <a:pt x="2112848" y="115366"/>
                  </a:lnTo>
                  <a:lnTo>
                    <a:pt x="2080704" y="91719"/>
                  </a:lnTo>
                  <a:lnTo>
                    <a:pt x="2077466" y="75311"/>
                  </a:lnTo>
                  <a:lnTo>
                    <a:pt x="2078240" y="66840"/>
                  </a:lnTo>
                  <a:lnTo>
                    <a:pt x="2104377" y="37515"/>
                  </a:lnTo>
                  <a:lnTo>
                    <a:pt x="2146643" y="41059"/>
                  </a:lnTo>
                  <a:lnTo>
                    <a:pt x="2165985" y="75311"/>
                  </a:lnTo>
                  <a:lnTo>
                    <a:pt x="2165985" y="34150"/>
                  </a:lnTo>
                  <a:lnTo>
                    <a:pt x="2157196" y="27559"/>
                  </a:lnTo>
                  <a:lnTo>
                    <a:pt x="2146389" y="22390"/>
                  </a:lnTo>
                  <a:lnTo>
                    <a:pt x="2134590" y="19316"/>
                  </a:lnTo>
                  <a:lnTo>
                    <a:pt x="2121662" y="18288"/>
                  </a:lnTo>
                  <a:lnTo>
                    <a:pt x="2108670" y="19316"/>
                  </a:lnTo>
                  <a:lnTo>
                    <a:pt x="2068512" y="43370"/>
                  </a:lnTo>
                  <a:lnTo>
                    <a:pt x="2058289" y="75311"/>
                  </a:lnTo>
                  <a:lnTo>
                    <a:pt x="2059432" y="87172"/>
                  </a:lnTo>
                  <a:lnTo>
                    <a:pt x="2086241" y="123482"/>
                  </a:lnTo>
                  <a:lnTo>
                    <a:pt x="2121662" y="132588"/>
                  </a:lnTo>
                  <a:lnTo>
                    <a:pt x="2134641" y="131584"/>
                  </a:lnTo>
                  <a:lnTo>
                    <a:pt x="2146528" y="128562"/>
                  </a:lnTo>
                  <a:lnTo>
                    <a:pt x="2157247" y="123545"/>
                  </a:lnTo>
                  <a:lnTo>
                    <a:pt x="2166874" y="116459"/>
                  </a:lnTo>
                  <a:lnTo>
                    <a:pt x="2167217" y="116078"/>
                  </a:lnTo>
                  <a:lnTo>
                    <a:pt x="2174798" y="107823"/>
                  </a:lnTo>
                  <a:lnTo>
                    <a:pt x="2180475" y="98082"/>
                  </a:lnTo>
                  <a:lnTo>
                    <a:pt x="2183892" y="87249"/>
                  </a:lnTo>
                  <a:lnTo>
                    <a:pt x="2185035" y="75311"/>
                  </a:lnTo>
                  <a:close/>
                </a:path>
                <a:path w="2856229" h="240029">
                  <a:moveTo>
                    <a:pt x="2207768" y="192151"/>
                  </a:moveTo>
                  <a:lnTo>
                    <a:pt x="2206625" y="176149"/>
                  </a:lnTo>
                  <a:lnTo>
                    <a:pt x="2194776" y="176911"/>
                  </a:lnTo>
                  <a:lnTo>
                    <a:pt x="2178126" y="177647"/>
                  </a:lnTo>
                  <a:lnTo>
                    <a:pt x="2156625" y="178333"/>
                  </a:lnTo>
                  <a:lnTo>
                    <a:pt x="2040763" y="180213"/>
                  </a:lnTo>
                  <a:lnTo>
                    <a:pt x="2042541" y="196215"/>
                  </a:lnTo>
                  <a:lnTo>
                    <a:pt x="2130806" y="195072"/>
                  </a:lnTo>
                  <a:lnTo>
                    <a:pt x="2178812" y="193713"/>
                  </a:lnTo>
                  <a:lnTo>
                    <a:pt x="2195665" y="192976"/>
                  </a:lnTo>
                  <a:lnTo>
                    <a:pt x="2207768" y="192151"/>
                  </a:lnTo>
                  <a:close/>
                </a:path>
                <a:path w="2856229" h="240029">
                  <a:moveTo>
                    <a:pt x="2242058" y="0"/>
                  </a:moveTo>
                  <a:lnTo>
                    <a:pt x="2223516" y="0"/>
                  </a:lnTo>
                  <a:lnTo>
                    <a:pt x="2223516" y="239776"/>
                  </a:lnTo>
                  <a:lnTo>
                    <a:pt x="2242058" y="239776"/>
                  </a:lnTo>
                  <a:lnTo>
                    <a:pt x="2242058" y="0"/>
                  </a:lnTo>
                  <a:close/>
                </a:path>
                <a:path w="2856229" h="240029">
                  <a:moveTo>
                    <a:pt x="2349131" y="92316"/>
                  </a:moveTo>
                  <a:lnTo>
                    <a:pt x="2315337" y="92316"/>
                  </a:lnTo>
                  <a:lnTo>
                    <a:pt x="2315337" y="126111"/>
                  </a:lnTo>
                  <a:lnTo>
                    <a:pt x="2349131" y="126111"/>
                  </a:lnTo>
                  <a:lnTo>
                    <a:pt x="2349131" y="92316"/>
                  </a:lnTo>
                  <a:close/>
                </a:path>
                <a:path w="2856229" h="240029">
                  <a:moveTo>
                    <a:pt x="2549271" y="75311"/>
                  </a:moveTo>
                  <a:lnTo>
                    <a:pt x="2531110" y="34798"/>
                  </a:lnTo>
                  <a:lnTo>
                    <a:pt x="2530932" y="34671"/>
                  </a:lnTo>
                  <a:lnTo>
                    <a:pt x="2530221" y="34150"/>
                  </a:lnTo>
                  <a:lnTo>
                    <a:pt x="2530221" y="75311"/>
                  </a:lnTo>
                  <a:lnTo>
                    <a:pt x="2529421" y="83934"/>
                  </a:lnTo>
                  <a:lnTo>
                    <a:pt x="2503182" y="113245"/>
                  </a:lnTo>
                  <a:lnTo>
                    <a:pt x="2485898" y="116078"/>
                  </a:lnTo>
                  <a:lnTo>
                    <a:pt x="2477084" y="115366"/>
                  </a:lnTo>
                  <a:lnTo>
                    <a:pt x="2444940" y="91719"/>
                  </a:lnTo>
                  <a:lnTo>
                    <a:pt x="2441702" y="75311"/>
                  </a:lnTo>
                  <a:lnTo>
                    <a:pt x="2442476" y="66840"/>
                  </a:lnTo>
                  <a:lnTo>
                    <a:pt x="2468613" y="37515"/>
                  </a:lnTo>
                  <a:lnTo>
                    <a:pt x="2510879" y="41059"/>
                  </a:lnTo>
                  <a:lnTo>
                    <a:pt x="2530221" y="75311"/>
                  </a:lnTo>
                  <a:lnTo>
                    <a:pt x="2530221" y="34150"/>
                  </a:lnTo>
                  <a:lnTo>
                    <a:pt x="2521432" y="27559"/>
                  </a:lnTo>
                  <a:lnTo>
                    <a:pt x="2510625" y="22390"/>
                  </a:lnTo>
                  <a:lnTo>
                    <a:pt x="2498826" y="19316"/>
                  </a:lnTo>
                  <a:lnTo>
                    <a:pt x="2485898" y="18288"/>
                  </a:lnTo>
                  <a:lnTo>
                    <a:pt x="2472906" y="19316"/>
                  </a:lnTo>
                  <a:lnTo>
                    <a:pt x="2432748" y="43370"/>
                  </a:lnTo>
                  <a:lnTo>
                    <a:pt x="2422525" y="75311"/>
                  </a:lnTo>
                  <a:lnTo>
                    <a:pt x="2423668" y="87172"/>
                  </a:lnTo>
                  <a:lnTo>
                    <a:pt x="2450477" y="123482"/>
                  </a:lnTo>
                  <a:lnTo>
                    <a:pt x="2485898" y="132588"/>
                  </a:lnTo>
                  <a:lnTo>
                    <a:pt x="2498877" y="131584"/>
                  </a:lnTo>
                  <a:lnTo>
                    <a:pt x="2510764" y="128562"/>
                  </a:lnTo>
                  <a:lnTo>
                    <a:pt x="2521483" y="123545"/>
                  </a:lnTo>
                  <a:lnTo>
                    <a:pt x="2531110" y="116459"/>
                  </a:lnTo>
                  <a:lnTo>
                    <a:pt x="2531453" y="116078"/>
                  </a:lnTo>
                  <a:lnTo>
                    <a:pt x="2539034" y="107823"/>
                  </a:lnTo>
                  <a:lnTo>
                    <a:pt x="2544711" y="98082"/>
                  </a:lnTo>
                  <a:lnTo>
                    <a:pt x="2548128" y="87249"/>
                  </a:lnTo>
                  <a:lnTo>
                    <a:pt x="2549271" y="75311"/>
                  </a:lnTo>
                  <a:close/>
                </a:path>
                <a:path w="2856229" h="240029">
                  <a:moveTo>
                    <a:pt x="2572004" y="192151"/>
                  </a:moveTo>
                  <a:lnTo>
                    <a:pt x="2570861" y="176149"/>
                  </a:lnTo>
                  <a:lnTo>
                    <a:pt x="2559012" y="176911"/>
                  </a:lnTo>
                  <a:lnTo>
                    <a:pt x="2542362" y="177647"/>
                  </a:lnTo>
                  <a:lnTo>
                    <a:pt x="2520861" y="178333"/>
                  </a:lnTo>
                  <a:lnTo>
                    <a:pt x="2404999" y="180213"/>
                  </a:lnTo>
                  <a:lnTo>
                    <a:pt x="2406777" y="196215"/>
                  </a:lnTo>
                  <a:lnTo>
                    <a:pt x="2495042" y="195072"/>
                  </a:lnTo>
                  <a:lnTo>
                    <a:pt x="2543048" y="193713"/>
                  </a:lnTo>
                  <a:lnTo>
                    <a:pt x="2559901" y="192976"/>
                  </a:lnTo>
                  <a:lnTo>
                    <a:pt x="2572004" y="192151"/>
                  </a:lnTo>
                  <a:close/>
                </a:path>
                <a:path w="2856229" h="240029">
                  <a:moveTo>
                    <a:pt x="2606294" y="0"/>
                  </a:moveTo>
                  <a:lnTo>
                    <a:pt x="2587752" y="0"/>
                  </a:lnTo>
                  <a:lnTo>
                    <a:pt x="2587752" y="239776"/>
                  </a:lnTo>
                  <a:lnTo>
                    <a:pt x="2606294" y="239776"/>
                  </a:lnTo>
                  <a:lnTo>
                    <a:pt x="2606294" y="0"/>
                  </a:lnTo>
                  <a:close/>
                </a:path>
                <a:path w="2856229" h="240029">
                  <a:moveTo>
                    <a:pt x="2777363" y="10287"/>
                  </a:moveTo>
                  <a:lnTo>
                    <a:pt x="2671191" y="10287"/>
                  </a:lnTo>
                  <a:lnTo>
                    <a:pt x="2671191" y="26543"/>
                  </a:lnTo>
                  <a:lnTo>
                    <a:pt x="2755773" y="26543"/>
                  </a:lnTo>
                  <a:lnTo>
                    <a:pt x="2750858" y="41452"/>
                  </a:lnTo>
                  <a:lnTo>
                    <a:pt x="2722753" y="82042"/>
                  </a:lnTo>
                  <a:lnTo>
                    <a:pt x="2675521" y="113245"/>
                  </a:lnTo>
                  <a:lnTo>
                    <a:pt x="2655697" y="120904"/>
                  </a:lnTo>
                  <a:lnTo>
                    <a:pt x="2668524" y="135763"/>
                  </a:lnTo>
                  <a:lnTo>
                    <a:pt x="2711589" y="113538"/>
                  </a:lnTo>
                  <a:lnTo>
                    <a:pt x="2744851" y="84455"/>
                  </a:lnTo>
                  <a:lnTo>
                    <a:pt x="2767101" y="49618"/>
                  </a:lnTo>
                  <a:lnTo>
                    <a:pt x="2773743" y="30505"/>
                  </a:lnTo>
                  <a:lnTo>
                    <a:pt x="2777363" y="10287"/>
                  </a:lnTo>
                  <a:close/>
                </a:path>
                <a:path w="2856229" h="240029">
                  <a:moveTo>
                    <a:pt x="2849245" y="0"/>
                  </a:moveTo>
                  <a:lnTo>
                    <a:pt x="2830576" y="0"/>
                  </a:lnTo>
                  <a:lnTo>
                    <a:pt x="2830576" y="35179"/>
                  </a:lnTo>
                  <a:lnTo>
                    <a:pt x="2782697" y="35179"/>
                  </a:lnTo>
                  <a:lnTo>
                    <a:pt x="2782697" y="51435"/>
                  </a:lnTo>
                  <a:lnTo>
                    <a:pt x="2830576" y="51435"/>
                  </a:lnTo>
                  <a:lnTo>
                    <a:pt x="2830576" y="84836"/>
                  </a:lnTo>
                  <a:lnTo>
                    <a:pt x="2778887" y="84836"/>
                  </a:lnTo>
                  <a:lnTo>
                    <a:pt x="2778887" y="100838"/>
                  </a:lnTo>
                  <a:lnTo>
                    <a:pt x="2830576" y="100838"/>
                  </a:lnTo>
                  <a:lnTo>
                    <a:pt x="2830576" y="124841"/>
                  </a:lnTo>
                  <a:lnTo>
                    <a:pt x="2849245" y="124841"/>
                  </a:lnTo>
                  <a:lnTo>
                    <a:pt x="2849245" y="0"/>
                  </a:lnTo>
                  <a:close/>
                </a:path>
                <a:path w="2856229" h="240029">
                  <a:moveTo>
                    <a:pt x="2855722" y="220980"/>
                  </a:moveTo>
                  <a:lnTo>
                    <a:pt x="2720848" y="220980"/>
                  </a:lnTo>
                  <a:lnTo>
                    <a:pt x="2720848" y="194056"/>
                  </a:lnTo>
                  <a:lnTo>
                    <a:pt x="2849245" y="194056"/>
                  </a:lnTo>
                  <a:lnTo>
                    <a:pt x="2849245" y="137922"/>
                  </a:lnTo>
                  <a:lnTo>
                    <a:pt x="2702306" y="137922"/>
                  </a:lnTo>
                  <a:lnTo>
                    <a:pt x="2702306" y="153797"/>
                  </a:lnTo>
                  <a:lnTo>
                    <a:pt x="2830576" y="153797"/>
                  </a:lnTo>
                  <a:lnTo>
                    <a:pt x="2830576" y="178181"/>
                  </a:lnTo>
                  <a:lnTo>
                    <a:pt x="2702306" y="178181"/>
                  </a:lnTo>
                  <a:lnTo>
                    <a:pt x="2702306" y="236982"/>
                  </a:lnTo>
                  <a:lnTo>
                    <a:pt x="2855722" y="236982"/>
                  </a:lnTo>
                  <a:lnTo>
                    <a:pt x="2855722" y="2209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9235" y="5418708"/>
              <a:ext cx="152146" cy="18605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063871" y="5384291"/>
              <a:ext cx="1021715" cy="240029"/>
            </a:xfrm>
            <a:custGeom>
              <a:avLst/>
              <a:gdLst/>
              <a:ahLst/>
              <a:cxnLst/>
              <a:rect l="l" t="t" r="r" b="b"/>
              <a:pathLst>
                <a:path w="1021714" h="240029">
                  <a:moveTo>
                    <a:pt x="157353" y="4826"/>
                  </a:moveTo>
                  <a:lnTo>
                    <a:pt x="139065" y="4826"/>
                  </a:lnTo>
                  <a:lnTo>
                    <a:pt x="139065" y="57023"/>
                  </a:lnTo>
                  <a:lnTo>
                    <a:pt x="100457" y="57023"/>
                  </a:lnTo>
                  <a:lnTo>
                    <a:pt x="102069" y="49149"/>
                  </a:lnTo>
                  <a:lnTo>
                    <a:pt x="103339" y="40513"/>
                  </a:lnTo>
                  <a:lnTo>
                    <a:pt x="104267" y="31127"/>
                  </a:lnTo>
                  <a:lnTo>
                    <a:pt x="104902" y="20955"/>
                  </a:lnTo>
                  <a:lnTo>
                    <a:pt x="14224" y="20955"/>
                  </a:lnTo>
                  <a:lnTo>
                    <a:pt x="14224" y="37211"/>
                  </a:lnTo>
                  <a:lnTo>
                    <a:pt x="85217" y="37211"/>
                  </a:lnTo>
                  <a:lnTo>
                    <a:pt x="82499" y="57226"/>
                  </a:lnTo>
                  <a:lnTo>
                    <a:pt x="68732" y="96075"/>
                  </a:lnTo>
                  <a:lnTo>
                    <a:pt x="44678" y="132448"/>
                  </a:lnTo>
                  <a:lnTo>
                    <a:pt x="15824" y="159880"/>
                  </a:lnTo>
                  <a:lnTo>
                    <a:pt x="0" y="169799"/>
                  </a:lnTo>
                  <a:lnTo>
                    <a:pt x="14732" y="182499"/>
                  </a:lnTo>
                  <a:lnTo>
                    <a:pt x="42989" y="159639"/>
                  </a:lnTo>
                  <a:lnTo>
                    <a:pt x="66052" y="133896"/>
                  </a:lnTo>
                  <a:lnTo>
                    <a:pt x="83896" y="105244"/>
                  </a:lnTo>
                  <a:lnTo>
                    <a:pt x="96520" y="73660"/>
                  </a:lnTo>
                  <a:lnTo>
                    <a:pt x="139065" y="73660"/>
                  </a:lnTo>
                  <a:lnTo>
                    <a:pt x="139065" y="124206"/>
                  </a:lnTo>
                  <a:lnTo>
                    <a:pt x="89789" y="124206"/>
                  </a:lnTo>
                  <a:lnTo>
                    <a:pt x="89789" y="140843"/>
                  </a:lnTo>
                  <a:lnTo>
                    <a:pt x="139065" y="140843"/>
                  </a:lnTo>
                  <a:lnTo>
                    <a:pt x="139065" y="231902"/>
                  </a:lnTo>
                  <a:lnTo>
                    <a:pt x="157353" y="231902"/>
                  </a:lnTo>
                  <a:lnTo>
                    <a:pt x="157353" y="73660"/>
                  </a:lnTo>
                  <a:lnTo>
                    <a:pt x="157353" y="57023"/>
                  </a:lnTo>
                  <a:lnTo>
                    <a:pt x="157353" y="4826"/>
                  </a:lnTo>
                  <a:close/>
                </a:path>
                <a:path w="1021714" h="240029">
                  <a:moveTo>
                    <a:pt x="201549" y="0"/>
                  </a:moveTo>
                  <a:lnTo>
                    <a:pt x="183007" y="0"/>
                  </a:lnTo>
                  <a:lnTo>
                    <a:pt x="183007" y="239776"/>
                  </a:lnTo>
                  <a:lnTo>
                    <a:pt x="201549" y="239776"/>
                  </a:lnTo>
                  <a:lnTo>
                    <a:pt x="201549" y="0"/>
                  </a:lnTo>
                  <a:close/>
                </a:path>
                <a:path w="1021714" h="240029">
                  <a:moveTo>
                    <a:pt x="374523" y="64389"/>
                  </a:moveTo>
                  <a:lnTo>
                    <a:pt x="357378" y="23241"/>
                  </a:lnTo>
                  <a:lnTo>
                    <a:pt x="355854" y="22059"/>
                  </a:lnTo>
                  <a:lnTo>
                    <a:pt x="355854" y="64389"/>
                  </a:lnTo>
                  <a:lnTo>
                    <a:pt x="355104" y="73202"/>
                  </a:lnTo>
                  <a:lnTo>
                    <a:pt x="330530" y="103238"/>
                  </a:lnTo>
                  <a:lnTo>
                    <a:pt x="313309" y="106172"/>
                  </a:lnTo>
                  <a:lnTo>
                    <a:pt x="304317" y="105448"/>
                  </a:lnTo>
                  <a:lnTo>
                    <a:pt x="273951" y="81153"/>
                  </a:lnTo>
                  <a:lnTo>
                    <a:pt x="271018" y="64389"/>
                  </a:lnTo>
                  <a:lnTo>
                    <a:pt x="271754" y="55664"/>
                  </a:lnTo>
                  <a:lnTo>
                    <a:pt x="296354" y="25565"/>
                  </a:lnTo>
                  <a:lnTo>
                    <a:pt x="313309" y="22606"/>
                  </a:lnTo>
                  <a:lnTo>
                    <a:pt x="322376" y="23368"/>
                  </a:lnTo>
                  <a:lnTo>
                    <a:pt x="352894" y="47942"/>
                  </a:lnTo>
                  <a:lnTo>
                    <a:pt x="355854" y="64389"/>
                  </a:lnTo>
                  <a:lnTo>
                    <a:pt x="355854" y="22059"/>
                  </a:lnTo>
                  <a:lnTo>
                    <a:pt x="348195" y="16078"/>
                  </a:lnTo>
                  <a:lnTo>
                    <a:pt x="337820" y="10960"/>
                  </a:lnTo>
                  <a:lnTo>
                    <a:pt x="326186" y="7886"/>
                  </a:lnTo>
                  <a:lnTo>
                    <a:pt x="313309" y="6858"/>
                  </a:lnTo>
                  <a:lnTo>
                    <a:pt x="300469" y="7886"/>
                  </a:lnTo>
                  <a:lnTo>
                    <a:pt x="262077" y="31965"/>
                  </a:lnTo>
                  <a:lnTo>
                    <a:pt x="252603" y="64389"/>
                  </a:lnTo>
                  <a:lnTo>
                    <a:pt x="253644" y="76327"/>
                  </a:lnTo>
                  <a:lnTo>
                    <a:pt x="278714" y="112966"/>
                  </a:lnTo>
                  <a:lnTo>
                    <a:pt x="313309" y="122174"/>
                  </a:lnTo>
                  <a:lnTo>
                    <a:pt x="326110" y="121158"/>
                  </a:lnTo>
                  <a:lnTo>
                    <a:pt x="337705" y="118084"/>
                  </a:lnTo>
                  <a:lnTo>
                    <a:pt x="348068" y="112966"/>
                  </a:lnTo>
                  <a:lnTo>
                    <a:pt x="356755" y="106172"/>
                  </a:lnTo>
                  <a:lnTo>
                    <a:pt x="357251" y="105791"/>
                  </a:lnTo>
                  <a:lnTo>
                    <a:pt x="364820" y="97129"/>
                  </a:lnTo>
                  <a:lnTo>
                    <a:pt x="370217" y="87337"/>
                  </a:lnTo>
                  <a:lnTo>
                    <a:pt x="373443" y="76415"/>
                  </a:lnTo>
                  <a:lnTo>
                    <a:pt x="374523" y="64389"/>
                  </a:lnTo>
                  <a:close/>
                </a:path>
                <a:path w="1021714" h="240029">
                  <a:moveTo>
                    <a:pt x="431673" y="147193"/>
                  </a:moveTo>
                  <a:lnTo>
                    <a:pt x="277876" y="147193"/>
                  </a:lnTo>
                  <a:lnTo>
                    <a:pt x="277876" y="163703"/>
                  </a:lnTo>
                  <a:lnTo>
                    <a:pt x="413131" y="163703"/>
                  </a:lnTo>
                  <a:lnTo>
                    <a:pt x="413131" y="239776"/>
                  </a:lnTo>
                  <a:lnTo>
                    <a:pt x="431673" y="239776"/>
                  </a:lnTo>
                  <a:lnTo>
                    <a:pt x="431673" y="147193"/>
                  </a:lnTo>
                  <a:close/>
                </a:path>
                <a:path w="1021714" h="240029">
                  <a:moveTo>
                    <a:pt x="467741" y="34925"/>
                  </a:moveTo>
                  <a:lnTo>
                    <a:pt x="431673" y="34925"/>
                  </a:lnTo>
                  <a:lnTo>
                    <a:pt x="431673" y="0"/>
                  </a:lnTo>
                  <a:lnTo>
                    <a:pt x="413131" y="0"/>
                  </a:lnTo>
                  <a:lnTo>
                    <a:pt x="413131" y="133858"/>
                  </a:lnTo>
                  <a:lnTo>
                    <a:pt x="431673" y="133858"/>
                  </a:lnTo>
                  <a:lnTo>
                    <a:pt x="431673" y="104902"/>
                  </a:lnTo>
                  <a:lnTo>
                    <a:pt x="467741" y="104902"/>
                  </a:lnTo>
                  <a:lnTo>
                    <a:pt x="467741" y="88646"/>
                  </a:lnTo>
                  <a:lnTo>
                    <a:pt x="431673" y="88646"/>
                  </a:lnTo>
                  <a:lnTo>
                    <a:pt x="431673" y="51181"/>
                  </a:lnTo>
                  <a:lnTo>
                    <a:pt x="467741" y="51181"/>
                  </a:lnTo>
                  <a:lnTo>
                    <a:pt x="467741" y="34925"/>
                  </a:lnTo>
                  <a:close/>
                </a:path>
                <a:path w="1021714" h="240029">
                  <a:moveTo>
                    <a:pt x="694817" y="167259"/>
                  </a:moveTo>
                  <a:lnTo>
                    <a:pt x="666216" y="141033"/>
                  </a:lnTo>
                  <a:lnTo>
                    <a:pt x="652348" y="118364"/>
                  </a:lnTo>
                  <a:lnTo>
                    <a:pt x="651002" y="115862"/>
                  </a:lnTo>
                  <a:lnTo>
                    <a:pt x="646036" y="102793"/>
                  </a:lnTo>
                  <a:lnTo>
                    <a:pt x="643128" y="89916"/>
                  </a:lnTo>
                  <a:lnTo>
                    <a:pt x="643077" y="89611"/>
                  </a:lnTo>
                  <a:lnTo>
                    <a:pt x="642112" y="76581"/>
                  </a:lnTo>
                  <a:lnTo>
                    <a:pt x="642112" y="52705"/>
                  </a:lnTo>
                  <a:lnTo>
                    <a:pt x="687578" y="52705"/>
                  </a:lnTo>
                  <a:lnTo>
                    <a:pt x="687578" y="36195"/>
                  </a:lnTo>
                  <a:lnTo>
                    <a:pt x="641858" y="36195"/>
                  </a:lnTo>
                  <a:lnTo>
                    <a:pt x="641858" y="3937"/>
                  </a:lnTo>
                  <a:lnTo>
                    <a:pt x="623189" y="3937"/>
                  </a:lnTo>
                  <a:lnTo>
                    <a:pt x="623189" y="36195"/>
                  </a:lnTo>
                  <a:lnTo>
                    <a:pt x="577596" y="36195"/>
                  </a:lnTo>
                  <a:lnTo>
                    <a:pt x="577596" y="52705"/>
                  </a:lnTo>
                  <a:lnTo>
                    <a:pt x="623443" y="52705"/>
                  </a:lnTo>
                  <a:lnTo>
                    <a:pt x="623379" y="76581"/>
                  </a:lnTo>
                  <a:lnTo>
                    <a:pt x="614591" y="117563"/>
                  </a:lnTo>
                  <a:lnTo>
                    <a:pt x="590677" y="156375"/>
                  </a:lnTo>
                  <a:lnTo>
                    <a:pt x="570992" y="173609"/>
                  </a:lnTo>
                  <a:lnTo>
                    <a:pt x="586740" y="186055"/>
                  </a:lnTo>
                  <a:lnTo>
                    <a:pt x="614680" y="154051"/>
                  </a:lnTo>
                  <a:lnTo>
                    <a:pt x="633095" y="118364"/>
                  </a:lnTo>
                  <a:lnTo>
                    <a:pt x="636282" y="125945"/>
                  </a:lnTo>
                  <a:lnTo>
                    <a:pt x="659358" y="160223"/>
                  </a:lnTo>
                  <a:lnTo>
                    <a:pt x="679704" y="180213"/>
                  </a:lnTo>
                  <a:lnTo>
                    <a:pt x="694817" y="167259"/>
                  </a:lnTo>
                  <a:close/>
                </a:path>
                <a:path w="1021714" h="240029">
                  <a:moveTo>
                    <a:pt x="731266" y="4826"/>
                  </a:moveTo>
                  <a:lnTo>
                    <a:pt x="712978" y="4826"/>
                  </a:lnTo>
                  <a:lnTo>
                    <a:pt x="712978" y="89916"/>
                  </a:lnTo>
                  <a:lnTo>
                    <a:pt x="670560" y="89916"/>
                  </a:lnTo>
                  <a:lnTo>
                    <a:pt x="670560" y="106426"/>
                  </a:lnTo>
                  <a:lnTo>
                    <a:pt x="712978" y="106426"/>
                  </a:lnTo>
                  <a:lnTo>
                    <a:pt x="712978" y="232410"/>
                  </a:lnTo>
                  <a:lnTo>
                    <a:pt x="731266" y="232410"/>
                  </a:lnTo>
                  <a:lnTo>
                    <a:pt x="731266" y="4826"/>
                  </a:lnTo>
                  <a:close/>
                </a:path>
                <a:path w="1021714" h="240029">
                  <a:moveTo>
                    <a:pt x="774446" y="0"/>
                  </a:moveTo>
                  <a:lnTo>
                    <a:pt x="755523" y="0"/>
                  </a:lnTo>
                  <a:lnTo>
                    <a:pt x="755523" y="239776"/>
                  </a:lnTo>
                  <a:lnTo>
                    <a:pt x="774446" y="239776"/>
                  </a:lnTo>
                  <a:lnTo>
                    <a:pt x="774446" y="0"/>
                  </a:lnTo>
                  <a:close/>
                </a:path>
                <a:path w="1021714" h="240029">
                  <a:moveTo>
                    <a:pt x="942848" y="10287"/>
                  </a:moveTo>
                  <a:lnTo>
                    <a:pt x="836676" y="10287"/>
                  </a:lnTo>
                  <a:lnTo>
                    <a:pt x="836676" y="26543"/>
                  </a:lnTo>
                  <a:lnTo>
                    <a:pt x="921258" y="26543"/>
                  </a:lnTo>
                  <a:lnTo>
                    <a:pt x="916343" y="41452"/>
                  </a:lnTo>
                  <a:lnTo>
                    <a:pt x="888238" y="82042"/>
                  </a:lnTo>
                  <a:lnTo>
                    <a:pt x="841006" y="113245"/>
                  </a:lnTo>
                  <a:lnTo>
                    <a:pt x="821182" y="120904"/>
                  </a:lnTo>
                  <a:lnTo>
                    <a:pt x="834009" y="135763"/>
                  </a:lnTo>
                  <a:lnTo>
                    <a:pt x="877074" y="113538"/>
                  </a:lnTo>
                  <a:lnTo>
                    <a:pt x="910336" y="84455"/>
                  </a:lnTo>
                  <a:lnTo>
                    <a:pt x="932586" y="49618"/>
                  </a:lnTo>
                  <a:lnTo>
                    <a:pt x="939228" y="30505"/>
                  </a:lnTo>
                  <a:lnTo>
                    <a:pt x="942848" y="10287"/>
                  </a:lnTo>
                  <a:close/>
                </a:path>
                <a:path w="1021714" h="240029">
                  <a:moveTo>
                    <a:pt x="1014730" y="0"/>
                  </a:moveTo>
                  <a:lnTo>
                    <a:pt x="996061" y="0"/>
                  </a:lnTo>
                  <a:lnTo>
                    <a:pt x="996061" y="35179"/>
                  </a:lnTo>
                  <a:lnTo>
                    <a:pt x="948182" y="35179"/>
                  </a:lnTo>
                  <a:lnTo>
                    <a:pt x="948182" y="51435"/>
                  </a:lnTo>
                  <a:lnTo>
                    <a:pt x="996061" y="51435"/>
                  </a:lnTo>
                  <a:lnTo>
                    <a:pt x="996061" y="84836"/>
                  </a:lnTo>
                  <a:lnTo>
                    <a:pt x="944372" y="84836"/>
                  </a:lnTo>
                  <a:lnTo>
                    <a:pt x="944372" y="100838"/>
                  </a:lnTo>
                  <a:lnTo>
                    <a:pt x="996061" y="100838"/>
                  </a:lnTo>
                  <a:lnTo>
                    <a:pt x="996061" y="124841"/>
                  </a:lnTo>
                  <a:lnTo>
                    <a:pt x="1014730" y="124841"/>
                  </a:lnTo>
                  <a:lnTo>
                    <a:pt x="1014730" y="0"/>
                  </a:lnTo>
                  <a:close/>
                </a:path>
                <a:path w="1021714" h="240029">
                  <a:moveTo>
                    <a:pt x="1021207" y="220980"/>
                  </a:moveTo>
                  <a:lnTo>
                    <a:pt x="886333" y="220980"/>
                  </a:lnTo>
                  <a:lnTo>
                    <a:pt x="886333" y="194056"/>
                  </a:lnTo>
                  <a:lnTo>
                    <a:pt x="1014730" y="194056"/>
                  </a:lnTo>
                  <a:lnTo>
                    <a:pt x="1014730" y="137922"/>
                  </a:lnTo>
                  <a:lnTo>
                    <a:pt x="867791" y="137922"/>
                  </a:lnTo>
                  <a:lnTo>
                    <a:pt x="867791" y="153797"/>
                  </a:lnTo>
                  <a:lnTo>
                    <a:pt x="996061" y="153797"/>
                  </a:lnTo>
                  <a:lnTo>
                    <a:pt x="996061" y="178181"/>
                  </a:lnTo>
                  <a:lnTo>
                    <a:pt x="867791" y="178181"/>
                  </a:lnTo>
                  <a:lnTo>
                    <a:pt x="867791" y="236982"/>
                  </a:lnTo>
                  <a:lnTo>
                    <a:pt x="1021207" y="236982"/>
                  </a:lnTo>
                  <a:lnTo>
                    <a:pt x="1021207" y="2209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02892" y="5888227"/>
              <a:ext cx="158489" cy="188975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076190" y="5856732"/>
              <a:ext cx="454025" cy="240029"/>
            </a:xfrm>
            <a:custGeom>
              <a:avLst/>
              <a:gdLst/>
              <a:ahLst/>
              <a:cxnLst/>
              <a:rect l="l" t="t" r="r" b="b"/>
              <a:pathLst>
                <a:path w="454025" h="240029">
                  <a:moveTo>
                    <a:pt x="342773" y="149606"/>
                  </a:moveTo>
                  <a:lnTo>
                    <a:pt x="296749" y="156356"/>
                  </a:lnTo>
                  <a:lnTo>
                    <a:pt x="267176" y="184404"/>
                  </a:lnTo>
                  <a:lnTo>
                    <a:pt x="265938" y="194310"/>
                  </a:lnTo>
                  <a:lnTo>
                    <a:pt x="267174" y="204049"/>
                  </a:lnTo>
                  <a:lnTo>
                    <a:pt x="296624" y="231862"/>
                  </a:lnTo>
                  <a:lnTo>
                    <a:pt x="342773" y="238506"/>
                  </a:lnTo>
                  <a:lnTo>
                    <a:pt x="360344" y="237767"/>
                  </a:lnTo>
                  <a:lnTo>
                    <a:pt x="375713" y="235553"/>
                  </a:lnTo>
                  <a:lnTo>
                    <a:pt x="388868" y="231862"/>
                  </a:lnTo>
                  <a:lnTo>
                    <a:pt x="399796" y="226695"/>
                  </a:lnTo>
                  <a:lnTo>
                    <a:pt x="405084" y="222758"/>
                  </a:lnTo>
                  <a:lnTo>
                    <a:pt x="342773" y="222758"/>
                  </a:lnTo>
                  <a:lnTo>
                    <a:pt x="329366" y="222283"/>
                  </a:lnTo>
                  <a:lnTo>
                    <a:pt x="288861" y="206216"/>
                  </a:lnTo>
                  <a:lnTo>
                    <a:pt x="285242" y="194310"/>
                  </a:lnTo>
                  <a:lnTo>
                    <a:pt x="286155" y="187906"/>
                  </a:lnTo>
                  <a:lnTo>
                    <a:pt x="329384" y="165957"/>
                  </a:lnTo>
                  <a:lnTo>
                    <a:pt x="342773" y="165481"/>
                  </a:lnTo>
                  <a:lnTo>
                    <a:pt x="405064" y="165481"/>
                  </a:lnTo>
                  <a:lnTo>
                    <a:pt x="399796" y="161544"/>
                  </a:lnTo>
                  <a:lnTo>
                    <a:pt x="388743" y="156356"/>
                  </a:lnTo>
                  <a:lnTo>
                    <a:pt x="375570" y="152622"/>
                  </a:lnTo>
                  <a:lnTo>
                    <a:pt x="360255" y="150364"/>
                  </a:lnTo>
                  <a:lnTo>
                    <a:pt x="342773" y="149606"/>
                  </a:lnTo>
                  <a:close/>
                </a:path>
                <a:path w="454025" h="240029">
                  <a:moveTo>
                    <a:pt x="405064" y="165481"/>
                  </a:moveTo>
                  <a:lnTo>
                    <a:pt x="342773" y="165481"/>
                  </a:lnTo>
                  <a:lnTo>
                    <a:pt x="356088" y="165957"/>
                  </a:lnTo>
                  <a:lnTo>
                    <a:pt x="367664" y="167386"/>
                  </a:lnTo>
                  <a:lnTo>
                    <a:pt x="400304" y="194310"/>
                  </a:lnTo>
                  <a:lnTo>
                    <a:pt x="399397" y="200620"/>
                  </a:lnTo>
                  <a:lnTo>
                    <a:pt x="356106" y="222283"/>
                  </a:lnTo>
                  <a:lnTo>
                    <a:pt x="342773" y="222758"/>
                  </a:lnTo>
                  <a:lnTo>
                    <a:pt x="405084" y="222758"/>
                  </a:lnTo>
                  <a:lnTo>
                    <a:pt x="408463" y="220241"/>
                  </a:lnTo>
                  <a:lnTo>
                    <a:pt x="414654" y="212693"/>
                  </a:lnTo>
                  <a:lnTo>
                    <a:pt x="418369" y="204049"/>
                  </a:lnTo>
                  <a:lnTo>
                    <a:pt x="419608" y="194310"/>
                  </a:lnTo>
                  <a:lnTo>
                    <a:pt x="418369" y="184404"/>
                  </a:lnTo>
                  <a:lnTo>
                    <a:pt x="414655" y="175641"/>
                  </a:lnTo>
                  <a:lnTo>
                    <a:pt x="408463" y="168021"/>
                  </a:lnTo>
                  <a:lnTo>
                    <a:pt x="405064" y="165481"/>
                  </a:lnTo>
                  <a:close/>
                </a:path>
                <a:path w="454025" h="240029">
                  <a:moveTo>
                    <a:pt x="454025" y="117094"/>
                  </a:moveTo>
                  <a:lnTo>
                    <a:pt x="231521" y="117094"/>
                  </a:lnTo>
                  <a:lnTo>
                    <a:pt x="231521" y="133604"/>
                  </a:lnTo>
                  <a:lnTo>
                    <a:pt x="454025" y="133604"/>
                  </a:lnTo>
                  <a:lnTo>
                    <a:pt x="454025" y="117094"/>
                  </a:lnTo>
                  <a:close/>
                </a:path>
                <a:path w="454025" h="240029">
                  <a:moveTo>
                    <a:pt x="342773" y="3175"/>
                  </a:moveTo>
                  <a:lnTo>
                    <a:pt x="297392" y="9657"/>
                  </a:lnTo>
                  <a:lnTo>
                    <a:pt x="267938" y="37574"/>
                  </a:lnTo>
                  <a:lnTo>
                    <a:pt x="266700" y="47625"/>
                  </a:lnTo>
                  <a:lnTo>
                    <a:pt x="268223" y="58626"/>
                  </a:lnTo>
                  <a:lnTo>
                    <a:pt x="272795" y="68199"/>
                  </a:lnTo>
                  <a:lnTo>
                    <a:pt x="280415" y="76342"/>
                  </a:lnTo>
                  <a:lnTo>
                    <a:pt x="291084" y="83058"/>
                  </a:lnTo>
                  <a:lnTo>
                    <a:pt x="291084" y="117094"/>
                  </a:lnTo>
                  <a:lnTo>
                    <a:pt x="309752" y="117094"/>
                  </a:lnTo>
                  <a:lnTo>
                    <a:pt x="309752" y="88900"/>
                  </a:lnTo>
                  <a:lnTo>
                    <a:pt x="394208" y="88900"/>
                  </a:lnTo>
                  <a:lnTo>
                    <a:pt x="394208" y="83058"/>
                  </a:lnTo>
                  <a:lnTo>
                    <a:pt x="404969" y="76485"/>
                  </a:lnTo>
                  <a:lnTo>
                    <a:pt x="405120" y="76327"/>
                  </a:lnTo>
                  <a:lnTo>
                    <a:pt x="342773" y="76327"/>
                  </a:lnTo>
                  <a:lnTo>
                    <a:pt x="329390" y="75850"/>
                  </a:lnTo>
                  <a:lnTo>
                    <a:pt x="290702" y="63754"/>
                  </a:lnTo>
                  <a:lnTo>
                    <a:pt x="286004" y="56642"/>
                  </a:lnTo>
                  <a:lnTo>
                    <a:pt x="286004" y="47625"/>
                  </a:lnTo>
                  <a:lnTo>
                    <a:pt x="289552" y="35050"/>
                  </a:lnTo>
                  <a:lnTo>
                    <a:pt x="300196" y="26082"/>
                  </a:lnTo>
                  <a:lnTo>
                    <a:pt x="317936" y="20710"/>
                  </a:lnTo>
                  <a:lnTo>
                    <a:pt x="342773" y="18923"/>
                  </a:lnTo>
                  <a:lnTo>
                    <a:pt x="404703" y="18923"/>
                  </a:lnTo>
                  <a:lnTo>
                    <a:pt x="399034" y="14732"/>
                  </a:lnTo>
                  <a:lnTo>
                    <a:pt x="388100" y="9657"/>
                  </a:lnTo>
                  <a:lnTo>
                    <a:pt x="375094" y="6048"/>
                  </a:lnTo>
                  <a:lnTo>
                    <a:pt x="359993" y="3891"/>
                  </a:lnTo>
                  <a:lnTo>
                    <a:pt x="342773" y="3175"/>
                  </a:lnTo>
                  <a:close/>
                </a:path>
                <a:path w="454025" h="240029">
                  <a:moveTo>
                    <a:pt x="394208" y="89154"/>
                  </a:moveTo>
                  <a:lnTo>
                    <a:pt x="375538" y="89154"/>
                  </a:lnTo>
                  <a:lnTo>
                    <a:pt x="375538" y="117094"/>
                  </a:lnTo>
                  <a:lnTo>
                    <a:pt x="394208" y="117094"/>
                  </a:lnTo>
                  <a:lnTo>
                    <a:pt x="394208" y="89154"/>
                  </a:lnTo>
                  <a:close/>
                </a:path>
                <a:path w="454025" h="240029">
                  <a:moveTo>
                    <a:pt x="394208" y="88900"/>
                  </a:moveTo>
                  <a:lnTo>
                    <a:pt x="309752" y="88900"/>
                  </a:lnTo>
                  <a:lnTo>
                    <a:pt x="317537" y="90306"/>
                  </a:lnTo>
                  <a:lnTo>
                    <a:pt x="325643" y="91297"/>
                  </a:lnTo>
                  <a:lnTo>
                    <a:pt x="334059" y="91882"/>
                  </a:lnTo>
                  <a:lnTo>
                    <a:pt x="342773" y="92075"/>
                  </a:lnTo>
                  <a:lnTo>
                    <a:pt x="351964" y="91904"/>
                  </a:lnTo>
                  <a:lnTo>
                    <a:pt x="360489" y="91376"/>
                  </a:lnTo>
                  <a:lnTo>
                    <a:pt x="368347" y="90467"/>
                  </a:lnTo>
                  <a:lnTo>
                    <a:pt x="375538" y="89154"/>
                  </a:lnTo>
                  <a:lnTo>
                    <a:pt x="394208" y="89154"/>
                  </a:lnTo>
                  <a:lnTo>
                    <a:pt x="394208" y="88900"/>
                  </a:lnTo>
                  <a:close/>
                </a:path>
                <a:path w="454025" h="240029">
                  <a:moveTo>
                    <a:pt x="404703" y="18923"/>
                  </a:moveTo>
                  <a:lnTo>
                    <a:pt x="342773" y="18923"/>
                  </a:lnTo>
                  <a:lnTo>
                    <a:pt x="367609" y="20710"/>
                  </a:lnTo>
                  <a:lnTo>
                    <a:pt x="385349" y="26082"/>
                  </a:lnTo>
                  <a:lnTo>
                    <a:pt x="395993" y="35050"/>
                  </a:lnTo>
                  <a:lnTo>
                    <a:pt x="399542" y="47625"/>
                  </a:lnTo>
                  <a:lnTo>
                    <a:pt x="399542" y="56642"/>
                  </a:lnTo>
                  <a:lnTo>
                    <a:pt x="356155" y="75850"/>
                  </a:lnTo>
                  <a:lnTo>
                    <a:pt x="342773" y="76327"/>
                  </a:lnTo>
                  <a:lnTo>
                    <a:pt x="405120" y="76327"/>
                  </a:lnTo>
                  <a:lnTo>
                    <a:pt x="412670" y="68389"/>
                  </a:lnTo>
                  <a:lnTo>
                    <a:pt x="417300" y="58769"/>
                  </a:lnTo>
                  <a:lnTo>
                    <a:pt x="418846" y="47625"/>
                  </a:lnTo>
                  <a:lnTo>
                    <a:pt x="417607" y="37574"/>
                  </a:lnTo>
                  <a:lnTo>
                    <a:pt x="413893" y="28749"/>
                  </a:lnTo>
                  <a:lnTo>
                    <a:pt x="407701" y="21139"/>
                  </a:lnTo>
                  <a:lnTo>
                    <a:pt x="404703" y="18923"/>
                  </a:lnTo>
                  <a:close/>
                </a:path>
                <a:path w="454025" h="240029">
                  <a:moveTo>
                    <a:pt x="60960" y="15875"/>
                  </a:moveTo>
                  <a:lnTo>
                    <a:pt x="16637" y="37592"/>
                  </a:lnTo>
                  <a:lnTo>
                    <a:pt x="1027" y="79382"/>
                  </a:lnTo>
                  <a:lnTo>
                    <a:pt x="0" y="97409"/>
                  </a:lnTo>
                  <a:lnTo>
                    <a:pt x="1062" y="115365"/>
                  </a:lnTo>
                  <a:lnTo>
                    <a:pt x="16763" y="157226"/>
                  </a:lnTo>
                  <a:lnTo>
                    <a:pt x="60960" y="179197"/>
                  </a:lnTo>
                  <a:lnTo>
                    <a:pt x="74031" y="177837"/>
                  </a:lnTo>
                  <a:lnTo>
                    <a:pt x="85804" y="173751"/>
                  </a:lnTo>
                  <a:lnTo>
                    <a:pt x="96267" y="166927"/>
                  </a:lnTo>
                  <a:lnTo>
                    <a:pt x="100316" y="162687"/>
                  </a:lnTo>
                  <a:lnTo>
                    <a:pt x="60960" y="162687"/>
                  </a:lnTo>
                  <a:lnTo>
                    <a:pt x="51954" y="161565"/>
                  </a:lnTo>
                  <a:lnTo>
                    <a:pt x="21015" y="123888"/>
                  </a:lnTo>
                  <a:lnTo>
                    <a:pt x="18034" y="97409"/>
                  </a:lnTo>
                  <a:lnTo>
                    <a:pt x="18786" y="83383"/>
                  </a:lnTo>
                  <a:lnTo>
                    <a:pt x="36349" y="42350"/>
                  </a:lnTo>
                  <a:lnTo>
                    <a:pt x="60960" y="32385"/>
                  </a:lnTo>
                  <a:lnTo>
                    <a:pt x="100438" y="32385"/>
                  </a:lnTo>
                  <a:lnTo>
                    <a:pt x="96339" y="28090"/>
                  </a:lnTo>
                  <a:lnTo>
                    <a:pt x="85899" y="21304"/>
                  </a:lnTo>
                  <a:lnTo>
                    <a:pt x="74102" y="17232"/>
                  </a:lnTo>
                  <a:lnTo>
                    <a:pt x="60960" y="15875"/>
                  </a:lnTo>
                  <a:close/>
                </a:path>
                <a:path w="454025" h="240029">
                  <a:moveTo>
                    <a:pt x="100438" y="32385"/>
                  </a:moveTo>
                  <a:lnTo>
                    <a:pt x="60960" y="32385"/>
                  </a:lnTo>
                  <a:lnTo>
                    <a:pt x="70125" y="33484"/>
                  </a:lnTo>
                  <a:lnTo>
                    <a:pt x="78374" y="36798"/>
                  </a:lnTo>
                  <a:lnTo>
                    <a:pt x="101044" y="70834"/>
                  </a:lnTo>
                  <a:lnTo>
                    <a:pt x="104012" y="97409"/>
                  </a:lnTo>
                  <a:lnTo>
                    <a:pt x="103250" y="111365"/>
                  </a:lnTo>
                  <a:lnTo>
                    <a:pt x="85391" y="152560"/>
                  </a:lnTo>
                  <a:lnTo>
                    <a:pt x="60960" y="162687"/>
                  </a:lnTo>
                  <a:lnTo>
                    <a:pt x="100316" y="162687"/>
                  </a:lnTo>
                  <a:lnTo>
                    <a:pt x="121362" y="115292"/>
                  </a:lnTo>
                  <a:lnTo>
                    <a:pt x="122427" y="97409"/>
                  </a:lnTo>
                  <a:lnTo>
                    <a:pt x="121358" y="79382"/>
                  </a:lnTo>
                  <a:lnTo>
                    <a:pt x="118157" y="63404"/>
                  </a:lnTo>
                  <a:lnTo>
                    <a:pt x="112837" y="49474"/>
                  </a:lnTo>
                  <a:lnTo>
                    <a:pt x="105410" y="37592"/>
                  </a:lnTo>
                  <a:lnTo>
                    <a:pt x="100438" y="32385"/>
                  </a:lnTo>
                  <a:close/>
                </a:path>
                <a:path w="454025" h="240029">
                  <a:moveTo>
                    <a:pt x="185547" y="0"/>
                  </a:moveTo>
                  <a:lnTo>
                    <a:pt x="166877" y="0"/>
                  </a:lnTo>
                  <a:lnTo>
                    <a:pt x="166877" y="239776"/>
                  </a:lnTo>
                  <a:lnTo>
                    <a:pt x="185547" y="239776"/>
                  </a:lnTo>
                  <a:lnTo>
                    <a:pt x="1855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9120" y="5856732"/>
              <a:ext cx="194055" cy="23444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959983" y="5877432"/>
              <a:ext cx="467995" cy="183515"/>
            </a:xfrm>
            <a:custGeom>
              <a:avLst/>
              <a:gdLst/>
              <a:ahLst/>
              <a:cxnLst/>
              <a:rect l="l" t="t" r="r" b="b"/>
              <a:pathLst>
                <a:path w="467995" h="183514">
                  <a:moveTo>
                    <a:pt x="467867" y="159512"/>
                  </a:moveTo>
                  <a:lnTo>
                    <a:pt x="245363" y="159512"/>
                  </a:lnTo>
                  <a:lnTo>
                    <a:pt x="245363" y="176275"/>
                  </a:lnTo>
                  <a:lnTo>
                    <a:pt x="467867" y="176275"/>
                  </a:lnTo>
                  <a:lnTo>
                    <a:pt x="467867" y="159512"/>
                  </a:lnTo>
                  <a:close/>
                </a:path>
                <a:path w="467995" h="183514">
                  <a:moveTo>
                    <a:pt x="352297" y="81406"/>
                  </a:moveTo>
                  <a:lnTo>
                    <a:pt x="333755" y="81406"/>
                  </a:lnTo>
                  <a:lnTo>
                    <a:pt x="333755" y="159512"/>
                  </a:lnTo>
                  <a:lnTo>
                    <a:pt x="352297" y="159512"/>
                  </a:lnTo>
                  <a:lnTo>
                    <a:pt x="352297" y="81406"/>
                  </a:lnTo>
                  <a:close/>
                </a:path>
                <a:path w="467995" h="183514">
                  <a:moveTo>
                    <a:pt x="431418" y="1904"/>
                  </a:moveTo>
                  <a:lnTo>
                    <a:pt x="277749" y="1904"/>
                  </a:lnTo>
                  <a:lnTo>
                    <a:pt x="277749" y="18668"/>
                  </a:lnTo>
                  <a:lnTo>
                    <a:pt x="412876" y="18668"/>
                  </a:lnTo>
                  <a:lnTo>
                    <a:pt x="412871" y="56514"/>
                  </a:lnTo>
                  <a:lnTo>
                    <a:pt x="412613" y="73205"/>
                  </a:lnTo>
                  <a:lnTo>
                    <a:pt x="411813" y="91074"/>
                  </a:lnTo>
                  <a:lnTo>
                    <a:pt x="410465" y="109729"/>
                  </a:lnTo>
                  <a:lnTo>
                    <a:pt x="408558" y="129158"/>
                  </a:lnTo>
                  <a:lnTo>
                    <a:pt x="426592" y="130809"/>
                  </a:lnTo>
                  <a:lnTo>
                    <a:pt x="428686" y="111879"/>
                  </a:lnTo>
                  <a:lnTo>
                    <a:pt x="430196" y="93186"/>
                  </a:lnTo>
                  <a:lnTo>
                    <a:pt x="431111" y="74731"/>
                  </a:lnTo>
                  <a:lnTo>
                    <a:pt x="431418" y="56514"/>
                  </a:lnTo>
                  <a:lnTo>
                    <a:pt x="431418" y="1904"/>
                  </a:lnTo>
                  <a:close/>
                </a:path>
                <a:path w="467995" h="183514">
                  <a:moveTo>
                    <a:pt x="222503" y="166623"/>
                  </a:moveTo>
                  <a:lnTo>
                    <a:pt x="0" y="166623"/>
                  </a:lnTo>
                  <a:lnTo>
                    <a:pt x="0" y="183133"/>
                  </a:lnTo>
                  <a:lnTo>
                    <a:pt x="222503" y="183133"/>
                  </a:lnTo>
                  <a:lnTo>
                    <a:pt x="222503" y="166623"/>
                  </a:lnTo>
                  <a:close/>
                </a:path>
                <a:path w="467995" h="183514">
                  <a:moveTo>
                    <a:pt x="120650" y="115062"/>
                  </a:moveTo>
                  <a:lnTo>
                    <a:pt x="101726" y="115062"/>
                  </a:lnTo>
                  <a:lnTo>
                    <a:pt x="101726" y="166623"/>
                  </a:lnTo>
                  <a:lnTo>
                    <a:pt x="120650" y="166623"/>
                  </a:lnTo>
                  <a:lnTo>
                    <a:pt x="120650" y="115062"/>
                  </a:lnTo>
                  <a:close/>
                </a:path>
                <a:path w="467995" h="183514">
                  <a:moveTo>
                    <a:pt x="54482" y="0"/>
                  </a:moveTo>
                  <a:lnTo>
                    <a:pt x="35940" y="0"/>
                  </a:lnTo>
                  <a:lnTo>
                    <a:pt x="35940" y="115062"/>
                  </a:lnTo>
                  <a:lnTo>
                    <a:pt x="186308" y="115062"/>
                  </a:lnTo>
                  <a:lnTo>
                    <a:pt x="186308" y="98170"/>
                  </a:lnTo>
                  <a:lnTo>
                    <a:pt x="54482" y="98170"/>
                  </a:lnTo>
                  <a:lnTo>
                    <a:pt x="54482" y="58292"/>
                  </a:lnTo>
                  <a:lnTo>
                    <a:pt x="186308" y="58292"/>
                  </a:lnTo>
                  <a:lnTo>
                    <a:pt x="186308" y="41528"/>
                  </a:lnTo>
                  <a:lnTo>
                    <a:pt x="54482" y="41528"/>
                  </a:lnTo>
                  <a:lnTo>
                    <a:pt x="54482" y="0"/>
                  </a:lnTo>
                  <a:close/>
                </a:path>
                <a:path w="467995" h="183514">
                  <a:moveTo>
                    <a:pt x="186308" y="58292"/>
                  </a:moveTo>
                  <a:lnTo>
                    <a:pt x="168020" y="58292"/>
                  </a:lnTo>
                  <a:lnTo>
                    <a:pt x="168020" y="98170"/>
                  </a:lnTo>
                  <a:lnTo>
                    <a:pt x="186308" y="98170"/>
                  </a:lnTo>
                  <a:lnTo>
                    <a:pt x="186308" y="58292"/>
                  </a:lnTo>
                  <a:close/>
                </a:path>
                <a:path w="467995" h="183514">
                  <a:moveTo>
                    <a:pt x="186308" y="0"/>
                  </a:moveTo>
                  <a:lnTo>
                    <a:pt x="168020" y="0"/>
                  </a:lnTo>
                  <a:lnTo>
                    <a:pt x="168020" y="41528"/>
                  </a:lnTo>
                  <a:lnTo>
                    <a:pt x="186308" y="41528"/>
                  </a:lnTo>
                  <a:lnTo>
                    <a:pt x="186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0346" y="6363588"/>
              <a:ext cx="161036" cy="185826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5076190" y="6329171"/>
              <a:ext cx="1025525" cy="240029"/>
            </a:xfrm>
            <a:custGeom>
              <a:avLst/>
              <a:gdLst/>
              <a:ahLst/>
              <a:cxnLst/>
              <a:rect l="l" t="t" r="r" b="b"/>
              <a:pathLst>
                <a:path w="1025525" h="240029">
                  <a:moveTo>
                    <a:pt x="122428" y="97409"/>
                  </a:moveTo>
                  <a:lnTo>
                    <a:pt x="112826" y="49479"/>
                  </a:lnTo>
                  <a:lnTo>
                    <a:pt x="104013" y="36131"/>
                  </a:lnTo>
                  <a:lnTo>
                    <a:pt x="104013" y="97409"/>
                  </a:lnTo>
                  <a:lnTo>
                    <a:pt x="103238" y="111366"/>
                  </a:lnTo>
                  <a:lnTo>
                    <a:pt x="85382" y="152565"/>
                  </a:lnTo>
                  <a:lnTo>
                    <a:pt x="60960" y="162687"/>
                  </a:lnTo>
                  <a:lnTo>
                    <a:pt x="51943" y="161569"/>
                  </a:lnTo>
                  <a:lnTo>
                    <a:pt x="21005" y="123888"/>
                  </a:lnTo>
                  <a:lnTo>
                    <a:pt x="18034" y="97409"/>
                  </a:lnTo>
                  <a:lnTo>
                    <a:pt x="18783" y="83388"/>
                  </a:lnTo>
                  <a:lnTo>
                    <a:pt x="36347" y="42354"/>
                  </a:lnTo>
                  <a:lnTo>
                    <a:pt x="60960" y="32385"/>
                  </a:lnTo>
                  <a:lnTo>
                    <a:pt x="70116" y="33489"/>
                  </a:lnTo>
                  <a:lnTo>
                    <a:pt x="101041" y="70840"/>
                  </a:lnTo>
                  <a:lnTo>
                    <a:pt x="104013" y="97409"/>
                  </a:lnTo>
                  <a:lnTo>
                    <a:pt x="104013" y="36131"/>
                  </a:lnTo>
                  <a:lnTo>
                    <a:pt x="100431" y="32385"/>
                  </a:lnTo>
                  <a:lnTo>
                    <a:pt x="96329" y="28092"/>
                  </a:lnTo>
                  <a:lnTo>
                    <a:pt x="85890" y="21310"/>
                  </a:lnTo>
                  <a:lnTo>
                    <a:pt x="74091" y="17233"/>
                  </a:lnTo>
                  <a:lnTo>
                    <a:pt x="60960" y="15875"/>
                  </a:lnTo>
                  <a:lnTo>
                    <a:pt x="47815" y="17233"/>
                  </a:lnTo>
                  <a:lnTo>
                    <a:pt x="9321" y="49479"/>
                  </a:lnTo>
                  <a:lnTo>
                    <a:pt x="0" y="97409"/>
                  </a:lnTo>
                  <a:lnTo>
                    <a:pt x="1054" y="115366"/>
                  </a:lnTo>
                  <a:lnTo>
                    <a:pt x="16764" y="157226"/>
                  </a:lnTo>
                  <a:lnTo>
                    <a:pt x="60960" y="179235"/>
                  </a:lnTo>
                  <a:lnTo>
                    <a:pt x="74028" y="177876"/>
                  </a:lnTo>
                  <a:lnTo>
                    <a:pt x="85801" y="173774"/>
                  </a:lnTo>
                  <a:lnTo>
                    <a:pt x="96266" y="166941"/>
                  </a:lnTo>
                  <a:lnTo>
                    <a:pt x="100317" y="162687"/>
                  </a:lnTo>
                  <a:lnTo>
                    <a:pt x="105410" y="157353"/>
                  </a:lnTo>
                  <a:lnTo>
                    <a:pt x="112826" y="145326"/>
                  </a:lnTo>
                  <a:lnTo>
                    <a:pt x="118148" y="131343"/>
                  </a:lnTo>
                  <a:lnTo>
                    <a:pt x="121361" y="115303"/>
                  </a:lnTo>
                  <a:lnTo>
                    <a:pt x="122428" y="97409"/>
                  </a:lnTo>
                  <a:close/>
                </a:path>
                <a:path w="1025525" h="240029">
                  <a:moveTo>
                    <a:pt x="185547" y="0"/>
                  </a:moveTo>
                  <a:lnTo>
                    <a:pt x="166878" y="0"/>
                  </a:lnTo>
                  <a:lnTo>
                    <a:pt x="166878" y="239750"/>
                  </a:lnTo>
                  <a:lnTo>
                    <a:pt x="185547" y="239750"/>
                  </a:lnTo>
                  <a:lnTo>
                    <a:pt x="185547" y="0"/>
                  </a:lnTo>
                  <a:close/>
                </a:path>
                <a:path w="1025525" h="240029">
                  <a:moveTo>
                    <a:pt x="419608" y="194271"/>
                  </a:moveTo>
                  <a:lnTo>
                    <a:pt x="400304" y="161925"/>
                  </a:lnTo>
                  <a:lnTo>
                    <a:pt x="400304" y="194271"/>
                  </a:lnTo>
                  <a:lnTo>
                    <a:pt x="399389" y="200621"/>
                  </a:lnTo>
                  <a:lnTo>
                    <a:pt x="356095" y="222262"/>
                  </a:lnTo>
                  <a:lnTo>
                    <a:pt x="342773" y="222732"/>
                  </a:lnTo>
                  <a:lnTo>
                    <a:pt x="329361" y="222262"/>
                  </a:lnTo>
                  <a:lnTo>
                    <a:pt x="288861" y="206222"/>
                  </a:lnTo>
                  <a:lnTo>
                    <a:pt x="285242" y="194271"/>
                  </a:lnTo>
                  <a:lnTo>
                    <a:pt x="286143" y="187921"/>
                  </a:lnTo>
                  <a:lnTo>
                    <a:pt x="329374" y="165963"/>
                  </a:lnTo>
                  <a:lnTo>
                    <a:pt x="342773" y="165481"/>
                  </a:lnTo>
                  <a:lnTo>
                    <a:pt x="356082" y="165963"/>
                  </a:lnTo>
                  <a:lnTo>
                    <a:pt x="396659" y="182206"/>
                  </a:lnTo>
                  <a:lnTo>
                    <a:pt x="400304" y="194271"/>
                  </a:lnTo>
                  <a:lnTo>
                    <a:pt x="400304" y="161925"/>
                  </a:lnTo>
                  <a:lnTo>
                    <a:pt x="360248" y="150368"/>
                  </a:lnTo>
                  <a:lnTo>
                    <a:pt x="342773" y="149606"/>
                  </a:lnTo>
                  <a:lnTo>
                    <a:pt x="325272" y="150368"/>
                  </a:lnTo>
                  <a:lnTo>
                    <a:pt x="285750" y="161544"/>
                  </a:lnTo>
                  <a:lnTo>
                    <a:pt x="265938" y="194271"/>
                  </a:lnTo>
                  <a:lnTo>
                    <a:pt x="267169" y="204038"/>
                  </a:lnTo>
                  <a:lnTo>
                    <a:pt x="296621" y="231876"/>
                  </a:lnTo>
                  <a:lnTo>
                    <a:pt x="342773" y="238506"/>
                  </a:lnTo>
                  <a:lnTo>
                    <a:pt x="360337" y="237782"/>
                  </a:lnTo>
                  <a:lnTo>
                    <a:pt x="375704" y="235559"/>
                  </a:lnTo>
                  <a:lnTo>
                    <a:pt x="388861" y="231876"/>
                  </a:lnTo>
                  <a:lnTo>
                    <a:pt x="399796" y="226707"/>
                  </a:lnTo>
                  <a:lnTo>
                    <a:pt x="405130" y="222732"/>
                  </a:lnTo>
                  <a:lnTo>
                    <a:pt x="408457" y="220256"/>
                  </a:lnTo>
                  <a:lnTo>
                    <a:pt x="414642" y="212699"/>
                  </a:lnTo>
                  <a:lnTo>
                    <a:pt x="418363" y="204038"/>
                  </a:lnTo>
                  <a:lnTo>
                    <a:pt x="419608" y="194271"/>
                  </a:lnTo>
                  <a:close/>
                </a:path>
                <a:path w="1025525" h="240029">
                  <a:moveTo>
                    <a:pt x="454025" y="117094"/>
                  </a:moveTo>
                  <a:lnTo>
                    <a:pt x="394208" y="117094"/>
                  </a:lnTo>
                  <a:lnTo>
                    <a:pt x="394208" y="89154"/>
                  </a:lnTo>
                  <a:lnTo>
                    <a:pt x="394208" y="88900"/>
                  </a:lnTo>
                  <a:lnTo>
                    <a:pt x="394208" y="83058"/>
                  </a:lnTo>
                  <a:lnTo>
                    <a:pt x="404964" y="76492"/>
                  </a:lnTo>
                  <a:lnTo>
                    <a:pt x="405117" y="76327"/>
                  </a:lnTo>
                  <a:lnTo>
                    <a:pt x="412661" y="68389"/>
                  </a:lnTo>
                  <a:lnTo>
                    <a:pt x="417296" y="58775"/>
                  </a:lnTo>
                  <a:lnTo>
                    <a:pt x="418846" y="47625"/>
                  </a:lnTo>
                  <a:lnTo>
                    <a:pt x="417601" y="37579"/>
                  </a:lnTo>
                  <a:lnTo>
                    <a:pt x="413893" y="28752"/>
                  </a:lnTo>
                  <a:lnTo>
                    <a:pt x="407695" y="21145"/>
                  </a:lnTo>
                  <a:lnTo>
                    <a:pt x="404698" y="18923"/>
                  </a:lnTo>
                  <a:lnTo>
                    <a:pt x="399542" y="15113"/>
                  </a:lnTo>
                  <a:lnTo>
                    <a:pt x="399542" y="47625"/>
                  </a:lnTo>
                  <a:lnTo>
                    <a:pt x="399542" y="56642"/>
                  </a:lnTo>
                  <a:lnTo>
                    <a:pt x="394843" y="63754"/>
                  </a:lnTo>
                  <a:lnTo>
                    <a:pt x="385445" y="68707"/>
                  </a:lnTo>
                  <a:lnTo>
                    <a:pt x="377482" y="72047"/>
                  </a:lnTo>
                  <a:lnTo>
                    <a:pt x="375539" y="72529"/>
                  </a:lnTo>
                  <a:lnTo>
                    <a:pt x="375539" y="89154"/>
                  </a:lnTo>
                  <a:lnTo>
                    <a:pt x="375539" y="117094"/>
                  </a:lnTo>
                  <a:lnTo>
                    <a:pt x="309753" y="117094"/>
                  </a:lnTo>
                  <a:lnTo>
                    <a:pt x="309753" y="88900"/>
                  </a:lnTo>
                  <a:lnTo>
                    <a:pt x="317525" y="90309"/>
                  </a:lnTo>
                  <a:lnTo>
                    <a:pt x="325640" y="91300"/>
                  </a:lnTo>
                  <a:lnTo>
                    <a:pt x="334048" y="91884"/>
                  </a:lnTo>
                  <a:lnTo>
                    <a:pt x="342773" y="92075"/>
                  </a:lnTo>
                  <a:lnTo>
                    <a:pt x="351955" y="91909"/>
                  </a:lnTo>
                  <a:lnTo>
                    <a:pt x="360489" y="91376"/>
                  </a:lnTo>
                  <a:lnTo>
                    <a:pt x="368338" y="90474"/>
                  </a:lnTo>
                  <a:lnTo>
                    <a:pt x="375539" y="89154"/>
                  </a:lnTo>
                  <a:lnTo>
                    <a:pt x="375539" y="72529"/>
                  </a:lnTo>
                  <a:lnTo>
                    <a:pt x="367728" y="74422"/>
                  </a:lnTo>
                  <a:lnTo>
                    <a:pt x="356146" y="75857"/>
                  </a:lnTo>
                  <a:lnTo>
                    <a:pt x="342773" y="76327"/>
                  </a:lnTo>
                  <a:lnTo>
                    <a:pt x="329387" y="75857"/>
                  </a:lnTo>
                  <a:lnTo>
                    <a:pt x="317817" y="74422"/>
                  </a:lnTo>
                  <a:lnTo>
                    <a:pt x="308051" y="72047"/>
                  </a:lnTo>
                  <a:lnTo>
                    <a:pt x="300101" y="68707"/>
                  </a:lnTo>
                  <a:lnTo>
                    <a:pt x="290703" y="63754"/>
                  </a:lnTo>
                  <a:lnTo>
                    <a:pt x="286004" y="56642"/>
                  </a:lnTo>
                  <a:lnTo>
                    <a:pt x="286004" y="47625"/>
                  </a:lnTo>
                  <a:lnTo>
                    <a:pt x="289547" y="35052"/>
                  </a:lnTo>
                  <a:lnTo>
                    <a:pt x="300189" y="26085"/>
                  </a:lnTo>
                  <a:lnTo>
                    <a:pt x="317931" y="20713"/>
                  </a:lnTo>
                  <a:lnTo>
                    <a:pt x="342773" y="18923"/>
                  </a:lnTo>
                  <a:lnTo>
                    <a:pt x="367601" y="20713"/>
                  </a:lnTo>
                  <a:lnTo>
                    <a:pt x="385343" y="26085"/>
                  </a:lnTo>
                  <a:lnTo>
                    <a:pt x="395986" y="35052"/>
                  </a:lnTo>
                  <a:lnTo>
                    <a:pt x="399542" y="47625"/>
                  </a:lnTo>
                  <a:lnTo>
                    <a:pt x="399542" y="15113"/>
                  </a:lnTo>
                  <a:lnTo>
                    <a:pt x="359981" y="3898"/>
                  </a:lnTo>
                  <a:lnTo>
                    <a:pt x="342773" y="3175"/>
                  </a:lnTo>
                  <a:lnTo>
                    <a:pt x="325526" y="3898"/>
                  </a:lnTo>
                  <a:lnTo>
                    <a:pt x="286512" y="14732"/>
                  </a:lnTo>
                  <a:lnTo>
                    <a:pt x="266700" y="47625"/>
                  </a:lnTo>
                  <a:lnTo>
                    <a:pt x="268211" y="58635"/>
                  </a:lnTo>
                  <a:lnTo>
                    <a:pt x="272783" y="68199"/>
                  </a:lnTo>
                  <a:lnTo>
                    <a:pt x="280416" y="76352"/>
                  </a:lnTo>
                  <a:lnTo>
                    <a:pt x="291084" y="83058"/>
                  </a:lnTo>
                  <a:lnTo>
                    <a:pt x="291084" y="117094"/>
                  </a:lnTo>
                  <a:lnTo>
                    <a:pt x="231521" y="117094"/>
                  </a:lnTo>
                  <a:lnTo>
                    <a:pt x="231521" y="133604"/>
                  </a:lnTo>
                  <a:lnTo>
                    <a:pt x="454025" y="133604"/>
                  </a:lnTo>
                  <a:lnTo>
                    <a:pt x="454025" y="117094"/>
                  </a:lnTo>
                  <a:close/>
                </a:path>
                <a:path w="1025525" h="240029">
                  <a:moveTo>
                    <a:pt x="745744" y="192405"/>
                  </a:moveTo>
                  <a:lnTo>
                    <a:pt x="744499" y="182689"/>
                  </a:lnTo>
                  <a:lnTo>
                    <a:pt x="740791" y="174053"/>
                  </a:lnTo>
                  <a:lnTo>
                    <a:pt x="734593" y="166484"/>
                  </a:lnTo>
                  <a:lnTo>
                    <a:pt x="731202" y="163957"/>
                  </a:lnTo>
                  <a:lnTo>
                    <a:pt x="726440" y="160401"/>
                  </a:lnTo>
                  <a:lnTo>
                    <a:pt x="726440" y="192405"/>
                  </a:lnTo>
                  <a:lnTo>
                    <a:pt x="725500" y="198882"/>
                  </a:lnTo>
                  <a:lnTo>
                    <a:pt x="682066" y="221018"/>
                  </a:lnTo>
                  <a:lnTo>
                    <a:pt x="668909" y="221488"/>
                  </a:lnTo>
                  <a:lnTo>
                    <a:pt x="655662" y="221018"/>
                  </a:lnTo>
                  <a:lnTo>
                    <a:pt x="615022" y="204597"/>
                  </a:lnTo>
                  <a:lnTo>
                    <a:pt x="611378" y="192405"/>
                  </a:lnTo>
                  <a:lnTo>
                    <a:pt x="612279" y="186067"/>
                  </a:lnTo>
                  <a:lnTo>
                    <a:pt x="655497" y="164439"/>
                  </a:lnTo>
                  <a:lnTo>
                    <a:pt x="693839" y="165849"/>
                  </a:lnTo>
                  <a:lnTo>
                    <a:pt x="726440" y="192405"/>
                  </a:lnTo>
                  <a:lnTo>
                    <a:pt x="726440" y="160401"/>
                  </a:lnTo>
                  <a:lnTo>
                    <a:pt x="686384" y="148958"/>
                  </a:lnTo>
                  <a:lnTo>
                    <a:pt x="668909" y="148209"/>
                  </a:lnTo>
                  <a:lnTo>
                    <a:pt x="651408" y="148958"/>
                  </a:lnTo>
                  <a:lnTo>
                    <a:pt x="611886" y="160020"/>
                  </a:lnTo>
                  <a:lnTo>
                    <a:pt x="592074" y="192405"/>
                  </a:lnTo>
                  <a:lnTo>
                    <a:pt x="593305" y="202349"/>
                  </a:lnTo>
                  <a:lnTo>
                    <a:pt x="622808" y="230555"/>
                  </a:lnTo>
                  <a:lnTo>
                    <a:pt x="668909" y="237274"/>
                  </a:lnTo>
                  <a:lnTo>
                    <a:pt x="686460" y="236537"/>
                  </a:lnTo>
                  <a:lnTo>
                    <a:pt x="701789" y="234289"/>
                  </a:lnTo>
                  <a:lnTo>
                    <a:pt x="714946" y="230555"/>
                  </a:lnTo>
                  <a:lnTo>
                    <a:pt x="725932" y="225336"/>
                  </a:lnTo>
                  <a:lnTo>
                    <a:pt x="731037" y="221488"/>
                  </a:lnTo>
                  <a:lnTo>
                    <a:pt x="734593" y="218808"/>
                  </a:lnTo>
                  <a:lnTo>
                    <a:pt x="740791" y="211150"/>
                  </a:lnTo>
                  <a:lnTo>
                    <a:pt x="744499" y="202349"/>
                  </a:lnTo>
                  <a:lnTo>
                    <a:pt x="745744" y="192405"/>
                  </a:lnTo>
                  <a:close/>
                </a:path>
                <a:path w="1025525" h="240029">
                  <a:moveTo>
                    <a:pt x="768477" y="72136"/>
                  </a:moveTo>
                  <a:lnTo>
                    <a:pt x="724077" y="61264"/>
                  </a:lnTo>
                  <a:lnTo>
                    <a:pt x="692670" y="42037"/>
                  </a:lnTo>
                  <a:lnTo>
                    <a:pt x="689737" y="39585"/>
                  </a:lnTo>
                  <a:lnTo>
                    <a:pt x="683107" y="31610"/>
                  </a:lnTo>
                  <a:lnTo>
                    <a:pt x="679069" y="23368"/>
                  </a:lnTo>
                  <a:lnTo>
                    <a:pt x="755396" y="23368"/>
                  </a:lnTo>
                  <a:lnTo>
                    <a:pt x="755396" y="6604"/>
                  </a:lnTo>
                  <a:lnTo>
                    <a:pt x="582422" y="6604"/>
                  </a:lnTo>
                  <a:lnTo>
                    <a:pt x="582422" y="23368"/>
                  </a:lnTo>
                  <a:lnTo>
                    <a:pt x="659003" y="23368"/>
                  </a:lnTo>
                  <a:lnTo>
                    <a:pt x="654710" y="31711"/>
                  </a:lnTo>
                  <a:lnTo>
                    <a:pt x="613283" y="61620"/>
                  </a:lnTo>
                  <a:lnTo>
                    <a:pt x="569341" y="72136"/>
                  </a:lnTo>
                  <a:lnTo>
                    <a:pt x="580263" y="86995"/>
                  </a:lnTo>
                  <a:lnTo>
                    <a:pt x="622439" y="74523"/>
                  </a:lnTo>
                  <a:lnTo>
                    <a:pt x="656209" y="54927"/>
                  </a:lnTo>
                  <a:lnTo>
                    <a:pt x="669163" y="42037"/>
                  </a:lnTo>
                  <a:lnTo>
                    <a:pt x="674839" y="49047"/>
                  </a:lnTo>
                  <a:lnTo>
                    <a:pt x="716762" y="75399"/>
                  </a:lnTo>
                  <a:lnTo>
                    <a:pt x="758698" y="87249"/>
                  </a:lnTo>
                  <a:lnTo>
                    <a:pt x="768477" y="72136"/>
                  </a:lnTo>
                  <a:close/>
                </a:path>
                <a:path w="1025525" h="240029">
                  <a:moveTo>
                    <a:pt x="780161" y="113030"/>
                  </a:moveTo>
                  <a:lnTo>
                    <a:pt x="678307" y="113030"/>
                  </a:lnTo>
                  <a:lnTo>
                    <a:pt x="678307" y="77978"/>
                  </a:lnTo>
                  <a:lnTo>
                    <a:pt x="659384" y="77978"/>
                  </a:lnTo>
                  <a:lnTo>
                    <a:pt x="659384" y="113030"/>
                  </a:lnTo>
                  <a:lnTo>
                    <a:pt x="557657" y="113030"/>
                  </a:lnTo>
                  <a:lnTo>
                    <a:pt x="557657" y="129794"/>
                  </a:lnTo>
                  <a:lnTo>
                    <a:pt x="780161" y="129794"/>
                  </a:lnTo>
                  <a:lnTo>
                    <a:pt x="780161" y="113030"/>
                  </a:lnTo>
                  <a:close/>
                </a:path>
                <a:path w="1025525" h="240029">
                  <a:moveTo>
                    <a:pt x="1025525" y="186817"/>
                  </a:moveTo>
                  <a:lnTo>
                    <a:pt x="961136" y="186817"/>
                  </a:lnTo>
                  <a:lnTo>
                    <a:pt x="961136" y="140208"/>
                  </a:lnTo>
                  <a:lnTo>
                    <a:pt x="997331" y="140208"/>
                  </a:lnTo>
                  <a:lnTo>
                    <a:pt x="997331" y="123698"/>
                  </a:lnTo>
                  <a:lnTo>
                    <a:pt x="942467" y="123698"/>
                  </a:lnTo>
                  <a:lnTo>
                    <a:pt x="942467" y="140208"/>
                  </a:lnTo>
                  <a:lnTo>
                    <a:pt x="942467" y="186817"/>
                  </a:lnTo>
                  <a:lnTo>
                    <a:pt x="886079" y="186817"/>
                  </a:lnTo>
                  <a:lnTo>
                    <a:pt x="886079" y="140208"/>
                  </a:lnTo>
                  <a:lnTo>
                    <a:pt x="942467" y="140208"/>
                  </a:lnTo>
                  <a:lnTo>
                    <a:pt x="942467" y="123698"/>
                  </a:lnTo>
                  <a:lnTo>
                    <a:pt x="854964" y="123698"/>
                  </a:lnTo>
                  <a:lnTo>
                    <a:pt x="854964" y="86995"/>
                  </a:lnTo>
                  <a:lnTo>
                    <a:pt x="991616" y="86995"/>
                  </a:lnTo>
                  <a:lnTo>
                    <a:pt x="991616" y="20447"/>
                  </a:lnTo>
                  <a:lnTo>
                    <a:pt x="836549" y="20447"/>
                  </a:lnTo>
                  <a:lnTo>
                    <a:pt x="836549" y="36957"/>
                  </a:lnTo>
                  <a:lnTo>
                    <a:pt x="972820" y="36957"/>
                  </a:lnTo>
                  <a:lnTo>
                    <a:pt x="972820" y="70993"/>
                  </a:lnTo>
                  <a:lnTo>
                    <a:pt x="836041" y="70993"/>
                  </a:lnTo>
                  <a:lnTo>
                    <a:pt x="836041" y="140208"/>
                  </a:lnTo>
                  <a:lnTo>
                    <a:pt x="867410" y="140208"/>
                  </a:lnTo>
                  <a:lnTo>
                    <a:pt x="867410" y="186817"/>
                  </a:lnTo>
                  <a:lnTo>
                    <a:pt x="803021" y="186817"/>
                  </a:lnTo>
                  <a:lnTo>
                    <a:pt x="803021" y="203339"/>
                  </a:lnTo>
                  <a:lnTo>
                    <a:pt x="1025525" y="203339"/>
                  </a:lnTo>
                  <a:lnTo>
                    <a:pt x="1025525" y="1868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6887" y="684402"/>
            <a:ext cx="9685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4585" algn="l"/>
                <a:tab pos="9672320" algn="l"/>
              </a:tabLst>
            </a:pPr>
            <a:r>
              <a:rPr dirty="0" spc="-90"/>
              <a:t>2.1.1</a:t>
            </a:r>
            <a:r>
              <a:rPr dirty="0" spc="-25"/>
              <a:t> </a:t>
            </a:r>
            <a:r>
              <a:rPr dirty="0"/>
              <a:t>이용대상</a:t>
            </a:r>
            <a:r>
              <a:rPr dirty="0" spc="-30"/>
              <a:t> </a:t>
            </a:r>
            <a:r>
              <a:rPr dirty="0"/>
              <a:t>선정</a:t>
            </a:r>
            <a:r>
              <a:rPr dirty="0"/>
              <a:t>	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62585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절차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2.1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업무선정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및 중요도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평가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25600"/>
            <a:ext cx="987971" cy="1908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1125600"/>
            <a:ext cx="1393317" cy="19088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52851" y="1125600"/>
            <a:ext cx="565658" cy="19088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3825" y="1125600"/>
            <a:ext cx="373379" cy="19088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04359" y="1125346"/>
            <a:ext cx="571500" cy="19037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85588" y="1125727"/>
            <a:ext cx="379857" cy="19075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64632" y="1125600"/>
            <a:ext cx="771143" cy="19088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55283" y="1125600"/>
            <a:ext cx="575310" cy="190881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7125969" y="1125600"/>
            <a:ext cx="994410" cy="191135"/>
            <a:chOff x="7125969" y="1125600"/>
            <a:chExt cx="994410" cy="191135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25969" y="1125600"/>
              <a:ext cx="372109" cy="19011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6687" y="1125600"/>
              <a:ext cx="583564" cy="190881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8217281" y="1125600"/>
            <a:ext cx="424180" cy="191135"/>
            <a:chOff x="8217281" y="1125600"/>
            <a:chExt cx="424180" cy="191135"/>
          </a:xfrm>
        </p:grpSpPr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7281" y="1125600"/>
              <a:ext cx="383413" cy="19088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19744" y="1278889"/>
              <a:ext cx="21716" cy="2209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652272" y="1752599"/>
            <a:ext cx="9537700" cy="4853940"/>
            <a:chOff x="652272" y="1752599"/>
            <a:chExt cx="9537700" cy="4853940"/>
          </a:xfrm>
        </p:grpSpPr>
        <p:sp>
          <p:nvSpPr>
            <p:cNvPr id="25" name="object 25" descr=""/>
            <p:cNvSpPr/>
            <p:nvPr/>
          </p:nvSpPr>
          <p:spPr>
            <a:xfrm>
              <a:off x="652272" y="5195315"/>
              <a:ext cx="9530080" cy="1411605"/>
            </a:xfrm>
            <a:custGeom>
              <a:avLst/>
              <a:gdLst/>
              <a:ahLst/>
              <a:cxnLst/>
              <a:rect l="l" t="t" r="r" b="b"/>
              <a:pathLst>
                <a:path w="9530080" h="1411604">
                  <a:moveTo>
                    <a:pt x="9294368" y="0"/>
                  </a:moveTo>
                  <a:lnTo>
                    <a:pt x="235203" y="0"/>
                  </a:lnTo>
                  <a:lnTo>
                    <a:pt x="187803" y="4777"/>
                  </a:lnTo>
                  <a:lnTo>
                    <a:pt x="143653" y="18480"/>
                  </a:lnTo>
                  <a:lnTo>
                    <a:pt x="103700" y="40163"/>
                  </a:lnTo>
                  <a:lnTo>
                    <a:pt x="68891" y="68881"/>
                  </a:lnTo>
                  <a:lnTo>
                    <a:pt x="40170" y="103689"/>
                  </a:lnTo>
                  <a:lnTo>
                    <a:pt x="18484" y="143642"/>
                  </a:lnTo>
                  <a:lnTo>
                    <a:pt x="4778" y="187796"/>
                  </a:lnTo>
                  <a:lnTo>
                    <a:pt x="0" y="235203"/>
                  </a:lnTo>
                  <a:lnTo>
                    <a:pt x="0" y="1176019"/>
                  </a:lnTo>
                  <a:lnTo>
                    <a:pt x="4778" y="1223427"/>
                  </a:lnTo>
                  <a:lnTo>
                    <a:pt x="18484" y="1267581"/>
                  </a:lnTo>
                  <a:lnTo>
                    <a:pt x="40170" y="1307534"/>
                  </a:lnTo>
                  <a:lnTo>
                    <a:pt x="68891" y="1342342"/>
                  </a:lnTo>
                  <a:lnTo>
                    <a:pt x="103700" y="1371060"/>
                  </a:lnTo>
                  <a:lnTo>
                    <a:pt x="143653" y="1392743"/>
                  </a:lnTo>
                  <a:lnTo>
                    <a:pt x="187803" y="1406446"/>
                  </a:lnTo>
                  <a:lnTo>
                    <a:pt x="235203" y="1411223"/>
                  </a:lnTo>
                  <a:lnTo>
                    <a:pt x="9294368" y="1411223"/>
                  </a:lnTo>
                  <a:lnTo>
                    <a:pt x="9341775" y="1406446"/>
                  </a:lnTo>
                  <a:lnTo>
                    <a:pt x="9385929" y="1392743"/>
                  </a:lnTo>
                  <a:lnTo>
                    <a:pt x="9425882" y="1371060"/>
                  </a:lnTo>
                  <a:lnTo>
                    <a:pt x="9460690" y="1342342"/>
                  </a:lnTo>
                  <a:lnTo>
                    <a:pt x="9489408" y="1307534"/>
                  </a:lnTo>
                  <a:lnTo>
                    <a:pt x="9511091" y="1267581"/>
                  </a:lnTo>
                  <a:lnTo>
                    <a:pt x="9524794" y="1223427"/>
                  </a:lnTo>
                  <a:lnTo>
                    <a:pt x="9529572" y="1176019"/>
                  </a:lnTo>
                  <a:lnTo>
                    <a:pt x="9529572" y="235203"/>
                  </a:lnTo>
                  <a:lnTo>
                    <a:pt x="9524794" y="187796"/>
                  </a:lnTo>
                  <a:lnTo>
                    <a:pt x="9511091" y="143642"/>
                  </a:lnTo>
                  <a:lnTo>
                    <a:pt x="9489408" y="103689"/>
                  </a:lnTo>
                  <a:lnTo>
                    <a:pt x="9460690" y="68881"/>
                  </a:lnTo>
                  <a:lnTo>
                    <a:pt x="9425882" y="40163"/>
                  </a:lnTo>
                  <a:lnTo>
                    <a:pt x="9385929" y="18480"/>
                  </a:lnTo>
                  <a:lnTo>
                    <a:pt x="9341775" y="4777"/>
                  </a:lnTo>
                  <a:lnTo>
                    <a:pt x="9294368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96135" y="5682106"/>
              <a:ext cx="974597" cy="19253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83127" y="5682487"/>
              <a:ext cx="364363" cy="19189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67125" y="5683503"/>
              <a:ext cx="374014" cy="19088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39818" y="5682487"/>
              <a:ext cx="582548" cy="19189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18633" y="5680836"/>
              <a:ext cx="387985" cy="19354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4883" y="5683503"/>
              <a:ext cx="981075" cy="19088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93561" y="5683503"/>
              <a:ext cx="777874" cy="19088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70115" y="5683376"/>
              <a:ext cx="571626" cy="19024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58074" y="5683503"/>
              <a:ext cx="778509" cy="19088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6507" y="5927343"/>
              <a:ext cx="1127125" cy="20358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29611" y="5926200"/>
              <a:ext cx="1806828" cy="20472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38293" y="5927343"/>
              <a:ext cx="789813" cy="19088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20562" y="5932042"/>
              <a:ext cx="177164" cy="18618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04662" y="5924676"/>
              <a:ext cx="578485" cy="19354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76111" y="5928486"/>
              <a:ext cx="582548" cy="187833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57339" y="5924676"/>
              <a:ext cx="987932" cy="19354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43951" y="5927343"/>
              <a:ext cx="792860" cy="19088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29267" y="5924676"/>
              <a:ext cx="181482" cy="191262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659892" y="1752599"/>
              <a:ext cx="9530080" cy="2787650"/>
            </a:xfrm>
            <a:custGeom>
              <a:avLst/>
              <a:gdLst/>
              <a:ahLst/>
              <a:cxnLst/>
              <a:rect l="l" t="t" r="r" b="b"/>
              <a:pathLst>
                <a:path w="9530080" h="2787650">
                  <a:moveTo>
                    <a:pt x="9529572" y="0"/>
                  </a:moveTo>
                  <a:lnTo>
                    <a:pt x="0" y="0"/>
                  </a:lnTo>
                  <a:lnTo>
                    <a:pt x="0" y="2787396"/>
                  </a:lnTo>
                  <a:lnTo>
                    <a:pt x="9529572" y="2787396"/>
                  </a:lnTo>
                  <a:lnTo>
                    <a:pt x="9529572" y="0"/>
                  </a:lnTo>
                  <a:close/>
                </a:path>
              </a:pathLst>
            </a:custGeom>
            <a:solidFill>
              <a:srgbClr val="FDEF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8957" y="1951354"/>
              <a:ext cx="132600" cy="13335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6581" y="1952370"/>
              <a:ext cx="163461" cy="129666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198105" y="1931669"/>
              <a:ext cx="560705" cy="144145"/>
            </a:xfrm>
            <a:custGeom>
              <a:avLst/>
              <a:gdLst/>
              <a:ahLst/>
              <a:cxnLst/>
              <a:rect l="l" t="t" r="r" b="b"/>
              <a:pathLst>
                <a:path w="560705" h="144144">
                  <a:moveTo>
                    <a:pt x="104279" y="90550"/>
                  </a:moveTo>
                  <a:lnTo>
                    <a:pt x="11531" y="90550"/>
                  </a:lnTo>
                  <a:lnTo>
                    <a:pt x="11531" y="100583"/>
                  </a:lnTo>
                  <a:lnTo>
                    <a:pt x="93103" y="100583"/>
                  </a:lnTo>
                  <a:lnTo>
                    <a:pt x="93103" y="143637"/>
                  </a:lnTo>
                  <a:lnTo>
                    <a:pt x="104279" y="143637"/>
                  </a:lnTo>
                  <a:lnTo>
                    <a:pt x="104279" y="90550"/>
                  </a:lnTo>
                  <a:close/>
                </a:path>
                <a:path w="560705" h="144144">
                  <a:moveTo>
                    <a:pt x="10934" y="5587"/>
                  </a:moveTo>
                  <a:lnTo>
                    <a:pt x="0" y="5587"/>
                  </a:lnTo>
                  <a:lnTo>
                    <a:pt x="0" y="72262"/>
                  </a:lnTo>
                  <a:lnTo>
                    <a:pt x="66306" y="72262"/>
                  </a:lnTo>
                  <a:lnTo>
                    <a:pt x="66306" y="62483"/>
                  </a:lnTo>
                  <a:lnTo>
                    <a:pt x="10934" y="62483"/>
                  </a:lnTo>
                  <a:lnTo>
                    <a:pt x="10934" y="39877"/>
                  </a:lnTo>
                  <a:lnTo>
                    <a:pt x="66306" y="39877"/>
                  </a:lnTo>
                  <a:lnTo>
                    <a:pt x="66306" y="29844"/>
                  </a:lnTo>
                  <a:lnTo>
                    <a:pt x="10934" y="29844"/>
                  </a:lnTo>
                  <a:lnTo>
                    <a:pt x="10934" y="5587"/>
                  </a:lnTo>
                  <a:close/>
                </a:path>
                <a:path w="560705" h="144144">
                  <a:moveTo>
                    <a:pt x="66306" y="39877"/>
                  </a:moveTo>
                  <a:lnTo>
                    <a:pt x="55283" y="39877"/>
                  </a:lnTo>
                  <a:lnTo>
                    <a:pt x="55283" y="62483"/>
                  </a:lnTo>
                  <a:lnTo>
                    <a:pt x="66306" y="62483"/>
                  </a:lnTo>
                  <a:lnTo>
                    <a:pt x="66306" y="39877"/>
                  </a:lnTo>
                  <a:close/>
                </a:path>
                <a:path w="560705" h="144144">
                  <a:moveTo>
                    <a:pt x="66306" y="5587"/>
                  </a:moveTo>
                  <a:lnTo>
                    <a:pt x="55283" y="5587"/>
                  </a:lnTo>
                  <a:lnTo>
                    <a:pt x="55283" y="29844"/>
                  </a:lnTo>
                  <a:lnTo>
                    <a:pt x="66306" y="29844"/>
                  </a:lnTo>
                  <a:lnTo>
                    <a:pt x="66306" y="5587"/>
                  </a:lnTo>
                  <a:close/>
                </a:path>
                <a:path w="560705" h="144144">
                  <a:moveTo>
                    <a:pt x="334530" y="9525"/>
                  </a:moveTo>
                  <a:lnTo>
                    <a:pt x="300447" y="38020"/>
                  </a:lnTo>
                  <a:lnTo>
                    <a:pt x="297954" y="58419"/>
                  </a:lnTo>
                  <a:lnTo>
                    <a:pt x="298590" y="69159"/>
                  </a:lnTo>
                  <a:lnTo>
                    <a:pt x="319733" y="104060"/>
                  </a:lnTo>
                  <a:lnTo>
                    <a:pt x="334530" y="107314"/>
                  </a:lnTo>
                  <a:lnTo>
                    <a:pt x="342344" y="106501"/>
                  </a:lnTo>
                  <a:lnTo>
                    <a:pt x="349398" y="104044"/>
                  </a:lnTo>
                  <a:lnTo>
                    <a:pt x="355622" y="99974"/>
                  </a:lnTo>
                  <a:lnTo>
                    <a:pt x="358058" y="97408"/>
                  </a:lnTo>
                  <a:lnTo>
                    <a:pt x="326910" y="97408"/>
                  </a:lnTo>
                  <a:lnTo>
                    <a:pt x="320814" y="93852"/>
                  </a:lnTo>
                  <a:lnTo>
                    <a:pt x="308749" y="58419"/>
                  </a:lnTo>
                  <a:lnTo>
                    <a:pt x="309203" y="49992"/>
                  </a:lnTo>
                  <a:lnTo>
                    <a:pt x="326910" y="19430"/>
                  </a:lnTo>
                  <a:lnTo>
                    <a:pt x="358142" y="19430"/>
                  </a:lnTo>
                  <a:lnTo>
                    <a:pt x="355622" y="16811"/>
                  </a:lnTo>
                  <a:lnTo>
                    <a:pt x="349373" y="12763"/>
                  </a:lnTo>
                  <a:lnTo>
                    <a:pt x="342339" y="10334"/>
                  </a:lnTo>
                  <a:lnTo>
                    <a:pt x="334530" y="9525"/>
                  </a:lnTo>
                  <a:close/>
                </a:path>
                <a:path w="560705" h="144144">
                  <a:moveTo>
                    <a:pt x="358142" y="19430"/>
                  </a:moveTo>
                  <a:lnTo>
                    <a:pt x="342150" y="19430"/>
                  </a:lnTo>
                  <a:lnTo>
                    <a:pt x="348373" y="22987"/>
                  </a:lnTo>
                  <a:lnTo>
                    <a:pt x="353072" y="29972"/>
                  </a:lnTo>
                  <a:lnTo>
                    <a:pt x="356219" y="35756"/>
                  </a:lnTo>
                  <a:lnTo>
                    <a:pt x="358449" y="42497"/>
                  </a:lnTo>
                  <a:lnTo>
                    <a:pt x="359753" y="50012"/>
                  </a:lnTo>
                  <a:lnTo>
                    <a:pt x="360184" y="58419"/>
                  </a:lnTo>
                  <a:lnTo>
                    <a:pt x="359722" y="66756"/>
                  </a:lnTo>
                  <a:lnTo>
                    <a:pt x="342023" y="97408"/>
                  </a:lnTo>
                  <a:lnTo>
                    <a:pt x="358058" y="97408"/>
                  </a:lnTo>
                  <a:lnTo>
                    <a:pt x="371233" y="58419"/>
                  </a:lnTo>
                  <a:lnTo>
                    <a:pt x="370610" y="47607"/>
                  </a:lnTo>
                  <a:lnTo>
                    <a:pt x="368725" y="38020"/>
                  </a:lnTo>
                  <a:lnTo>
                    <a:pt x="365554" y="29648"/>
                  </a:lnTo>
                  <a:lnTo>
                    <a:pt x="361073" y="22478"/>
                  </a:lnTo>
                  <a:lnTo>
                    <a:pt x="358142" y="19430"/>
                  </a:lnTo>
                  <a:close/>
                </a:path>
                <a:path w="560705" h="144144">
                  <a:moveTo>
                    <a:pt x="560082" y="0"/>
                  </a:moveTo>
                  <a:lnTo>
                    <a:pt x="548906" y="0"/>
                  </a:lnTo>
                  <a:lnTo>
                    <a:pt x="548906" y="60578"/>
                  </a:lnTo>
                  <a:lnTo>
                    <a:pt x="520712" y="60578"/>
                  </a:lnTo>
                  <a:lnTo>
                    <a:pt x="520712" y="70230"/>
                  </a:lnTo>
                  <a:lnTo>
                    <a:pt x="548906" y="70230"/>
                  </a:lnTo>
                  <a:lnTo>
                    <a:pt x="548906" y="143637"/>
                  </a:lnTo>
                  <a:lnTo>
                    <a:pt x="560082" y="143637"/>
                  </a:lnTo>
                  <a:lnTo>
                    <a:pt x="560082" y="0"/>
                  </a:lnTo>
                  <a:close/>
                </a:path>
                <a:path w="560705" h="144144">
                  <a:moveTo>
                    <a:pt x="523887" y="12191"/>
                  </a:moveTo>
                  <a:lnTo>
                    <a:pt x="455180" y="12191"/>
                  </a:lnTo>
                  <a:lnTo>
                    <a:pt x="455180" y="108203"/>
                  </a:lnTo>
                  <a:lnTo>
                    <a:pt x="507250" y="107950"/>
                  </a:lnTo>
                  <a:lnTo>
                    <a:pt x="516013" y="107695"/>
                  </a:lnTo>
                  <a:lnTo>
                    <a:pt x="524268" y="107061"/>
                  </a:lnTo>
                  <a:lnTo>
                    <a:pt x="531888" y="106172"/>
                  </a:lnTo>
                  <a:lnTo>
                    <a:pt x="531268" y="98425"/>
                  </a:lnTo>
                  <a:lnTo>
                    <a:pt x="466356" y="98425"/>
                  </a:lnTo>
                  <a:lnTo>
                    <a:pt x="466356" y="63118"/>
                  </a:lnTo>
                  <a:lnTo>
                    <a:pt x="508266" y="63118"/>
                  </a:lnTo>
                  <a:lnTo>
                    <a:pt x="508266" y="53593"/>
                  </a:lnTo>
                  <a:lnTo>
                    <a:pt x="466356" y="53593"/>
                  </a:lnTo>
                  <a:lnTo>
                    <a:pt x="466356" y="22225"/>
                  </a:lnTo>
                  <a:lnTo>
                    <a:pt x="523887" y="22225"/>
                  </a:lnTo>
                  <a:lnTo>
                    <a:pt x="523887" y="12191"/>
                  </a:lnTo>
                  <a:close/>
                </a:path>
                <a:path w="560705" h="144144">
                  <a:moveTo>
                    <a:pt x="531126" y="96647"/>
                  </a:moveTo>
                  <a:lnTo>
                    <a:pt x="522649" y="97460"/>
                  </a:lnTo>
                  <a:lnTo>
                    <a:pt x="511886" y="98012"/>
                  </a:lnTo>
                  <a:lnTo>
                    <a:pt x="498836" y="98325"/>
                  </a:lnTo>
                  <a:lnTo>
                    <a:pt x="483501" y="98425"/>
                  </a:lnTo>
                  <a:lnTo>
                    <a:pt x="531268" y="98425"/>
                  </a:lnTo>
                  <a:lnTo>
                    <a:pt x="531126" y="96647"/>
                  </a:lnTo>
                  <a:close/>
                </a:path>
                <a:path w="560705" h="144144">
                  <a:moveTo>
                    <a:pt x="231533" y="2920"/>
                  </a:moveTo>
                  <a:lnTo>
                    <a:pt x="220484" y="2920"/>
                  </a:lnTo>
                  <a:lnTo>
                    <a:pt x="220484" y="52324"/>
                  </a:lnTo>
                  <a:lnTo>
                    <a:pt x="190766" y="52324"/>
                  </a:lnTo>
                  <a:lnTo>
                    <a:pt x="190766" y="62102"/>
                  </a:lnTo>
                  <a:lnTo>
                    <a:pt x="220484" y="62102"/>
                  </a:lnTo>
                  <a:lnTo>
                    <a:pt x="220484" y="138937"/>
                  </a:lnTo>
                  <a:lnTo>
                    <a:pt x="231533" y="138937"/>
                  </a:lnTo>
                  <a:lnTo>
                    <a:pt x="231533" y="2920"/>
                  </a:lnTo>
                  <a:close/>
                </a:path>
                <a:path w="560705" h="144144">
                  <a:moveTo>
                    <a:pt x="202450" y="11937"/>
                  </a:moveTo>
                  <a:lnTo>
                    <a:pt x="149364" y="11937"/>
                  </a:lnTo>
                  <a:lnTo>
                    <a:pt x="149364" y="105917"/>
                  </a:lnTo>
                  <a:lnTo>
                    <a:pt x="169581" y="105800"/>
                  </a:lnTo>
                  <a:lnTo>
                    <a:pt x="186035" y="105457"/>
                  </a:lnTo>
                  <a:lnTo>
                    <a:pt x="198728" y="104900"/>
                  </a:lnTo>
                  <a:lnTo>
                    <a:pt x="207657" y="104139"/>
                  </a:lnTo>
                  <a:lnTo>
                    <a:pt x="207008" y="96138"/>
                  </a:lnTo>
                  <a:lnTo>
                    <a:pt x="160286" y="96138"/>
                  </a:lnTo>
                  <a:lnTo>
                    <a:pt x="160286" y="21843"/>
                  </a:lnTo>
                  <a:lnTo>
                    <a:pt x="202450" y="21843"/>
                  </a:lnTo>
                  <a:lnTo>
                    <a:pt x="202450" y="11937"/>
                  </a:lnTo>
                  <a:close/>
                </a:path>
                <a:path w="560705" h="144144">
                  <a:moveTo>
                    <a:pt x="206895" y="94741"/>
                  </a:moveTo>
                  <a:lnTo>
                    <a:pt x="200130" y="95335"/>
                  </a:lnTo>
                  <a:lnTo>
                    <a:pt x="190115" y="95773"/>
                  </a:lnTo>
                  <a:lnTo>
                    <a:pt x="176838" y="96045"/>
                  </a:lnTo>
                  <a:lnTo>
                    <a:pt x="160286" y="96138"/>
                  </a:lnTo>
                  <a:lnTo>
                    <a:pt x="207008" y="96138"/>
                  </a:lnTo>
                  <a:lnTo>
                    <a:pt x="206895" y="94741"/>
                  </a:lnTo>
                  <a:close/>
                </a:path>
                <a:path w="560705" h="144144">
                  <a:moveTo>
                    <a:pt x="409079" y="0"/>
                  </a:moveTo>
                  <a:lnTo>
                    <a:pt x="397903" y="0"/>
                  </a:lnTo>
                  <a:lnTo>
                    <a:pt x="397903" y="143637"/>
                  </a:lnTo>
                  <a:lnTo>
                    <a:pt x="409079" y="143637"/>
                  </a:lnTo>
                  <a:lnTo>
                    <a:pt x="409079" y="0"/>
                  </a:lnTo>
                  <a:close/>
                </a:path>
                <a:path w="560705" h="144144">
                  <a:moveTo>
                    <a:pt x="258838" y="0"/>
                  </a:moveTo>
                  <a:lnTo>
                    <a:pt x="247789" y="0"/>
                  </a:lnTo>
                  <a:lnTo>
                    <a:pt x="247789" y="143637"/>
                  </a:lnTo>
                  <a:lnTo>
                    <a:pt x="258838" y="143637"/>
                  </a:lnTo>
                  <a:lnTo>
                    <a:pt x="258838" y="0"/>
                  </a:lnTo>
                  <a:close/>
                </a:path>
                <a:path w="560705" h="144144">
                  <a:moveTo>
                    <a:pt x="104279" y="0"/>
                  </a:moveTo>
                  <a:lnTo>
                    <a:pt x="93103" y="0"/>
                  </a:lnTo>
                  <a:lnTo>
                    <a:pt x="93103" y="82676"/>
                  </a:lnTo>
                  <a:lnTo>
                    <a:pt x="104279" y="82676"/>
                  </a:lnTo>
                  <a:lnTo>
                    <a:pt x="10427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47469" y="1935733"/>
              <a:ext cx="133223" cy="138302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2055114" y="1930272"/>
              <a:ext cx="4319270" cy="145415"/>
            </a:xfrm>
            <a:custGeom>
              <a:avLst/>
              <a:gdLst/>
              <a:ahLst/>
              <a:cxnLst/>
              <a:rect l="l" t="t" r="r" b="b"/>
              <a:pathLst>
                <a:path w="4319270" h="145414">
                  <a:moveTo>
                    <a:pt x="83439" y="74295"/>
                  </a:moveTo>
                  <a:lnTo>
                    <a:pt x="54127" y="46736"/>
                  </a:lnTo>
                  <a:lnTo>
                    <a:pt x="53708" y="46113"/>
                  </a:lnTo>
                  <a:lnTo>
                    <a:pt x="50253" y="38887"/>
                  </a:lnTo>
                  <a:lnTo>
                    <a:pt x="48183" y="31686"/>
                  </a:lnTo>
                  <a:lnTo>
                    <a:pt x="47498" y="24511"/>
                  </a:lnTo>
                  <a:lnTo>
                    <a:pt x="47498" y="6096"/>
                  </a:lnTo>
                  <a:lnTo>
                    <a:pt x="36576" y="6096"/>
                  </a:lnTo>
                  <a:lnTo>
                    <a:pt x="36576" y="24511"/>
                  </a:lnTo>
                  <a:lnTo>
                    <a:pt x="35902" y="32359"/>
                  </a:lnTo>
                  <a:lnTo>
                    <a:pt x="14097" y="68732"/>
                  </a:lnTo>
                  <a:lnTo>
                    <a:pt x="0" y="78359"/>
                  </a:lnTo>
                  <a:lnTo>
                    <a:pt x="8001" y="85979"/>
                  </a:lnTo>
                  <a:lnTo>
                    <a:pt x="36766" y="57073"/>
                  </a:lnTo>
                  <a:lnTo>
                    <a:pt x="42418" y="46736"/>
                  </a:lnTo>
                  <a:lnTo>
                    <a:pt x="45085" y="52324"/>
                  </a:lnTo>
                  <a:lnTo>
                    <a:pt x="75946" y="82296"/>
                  </a:lnTo>
                  <a:lnTo>
                    <a:pt x="83439" y="74295"/>
                  </a:lnTo>
                  <a:close/>
                </a:path>
                <a:path w="4319270" h="145414">
                  <a:moveTo>
                    <a:pt x="115697" y="1397"/>
                  </a:moveTo>
                  <a:lnTo>
                    <a:pt x="104648" y="1397"/>
                  </a:lnTo>
                  <a:lnTo>
                    <a:pt x="104648" y="103505"/>
                  </a:lnTo>
                  <a:lnTo>
                    <a:pt x="115697" y="103505"/>
                  </a:lnTo>
                  <a:lnTo>
                    <a:pt x="115697" y="1397"/>
                  </a:lnTo>
                  <a:close/>
                </a:path>
                <a:path w="4319270" h="145414">
                  <a:moveTo>
                    <a:pt x="119507" y="130556"/>
                  </a:moveTo>
                  <a:lnTo>
                    <a:pt x="38481" y="130556"/>
                  </a:lnTo>
                  <a:lnTo>
                    <a:pt x="38481" y="94615"/>
                  </a:lnTo>
                  <a:lnTo>
                    <a:pt x="27305" y="94615"/>
                  </a:lnTo>
                  <a:lnTo>
                    <a:pt x="27305" y="140335"/>
                  </a:lnTo>
                  <a:lnTo>
                    <a:pt x="119507" y="140335"/>
                  </a:lnTo>
                  <a:lnTo>
                    <a:pt x="119507" y="130556"/>
                  </a:lnTo>
                  <a:close/>
                </a:path>
                <a:path w="4319270" h="145414">
                  <a:moveTo>
                    <a:pt x="228346" y="14732"/>
                  </a:moveTo>
                  <a:lnTo>
                    <a:pt x="161163" y="14732"/>
                  </a:lnTo>
                  <a:lnTo>
                    <a:pt x="161163" y="24511"/>
                  </a:lnTo>
                  <a:lnTo>
                    <a:pt x="216535" y="24511"/>
                  </a:lnTo>
                  <a:lnTo>
                    <a:pt x="213855" y="37871"/>
                  </a:lnTo>
                  <a:lnTo>
                    <a:pt x="195453" y="72517"/>
                  </a:lnTo>
                  <a:lnTo>
                    <a:pt x="166281" y="97066"/>
                  </a:lnTo>
                  <a:lnTo>
                    <a:pt x="155194" y="102489"/>
                  </a:lnTo>
                  <a:lnTo>
                    <a:pt x="163703" y="111506"/>
                  </a:lnTo>
                  <a:lnTo>
                    <a:pt x="202133" y="81407"/>
                  </a:lnTo>
                  <a:lnTo>
                    <a:pt x="223875" y="43294"/>
                  </a:lnTo>
                  <a:lnTo>
                    <a:pt x="227126" y="29311"/>
                  </a:lnTo>
                  <a:lnTo>
                    <a:pt x="228346" y="14732"/>
                  </a:lnTo>
                  <a:close/>
                </a:path>
                <a:path w="4319270" h="145414">
                  <a:moveTo>
                    <a:pt x="268224" y="1397"/>
                  </a:moveTo>
                  <a:lnTo>
                    <a:pt x="257175" y="1397"/>
                  </a:lnTo>
                  <a:lnTo>
                    <a:pt x="257175" y="145034"/>
                  </a:lnTo>
                  <a:lnTo>
                    <a:pt x="268224" y="145034"/>
                  </a:lnTo>
                  <a:lnTo>
                    <a:pt x="268224" y="1397"/>
                  </a:lnTo>
                  <a:close/>
                </a:path>
                <a:path w="4319270" h="145414">
                  <a:moveTo>
                    <a:pt x="429133" y="41656"/>
                  </a:moveTo>
                  <a:lnTo>
                    <a:pt x="390779" y="29464"/>
                  </a:lnTo>
                  <a:lnTo>
                    <a:pt x="382930" y="23114"/>
                  </a:lnTo>
                  <a:lnTo>
                    <a:pt x="378942" y="18796"/>
                  </a:lnTo>
                  <a:lnTo>
                    <a:pt x="376008" y="13462"/>
                  </a:lnTo>
                  <a:lnTo>
                    <a:pt x="375031" y="8128"/>
                  </a:lnTo>
                  <a:lnTo>
                    <a:pt x="375031" y="4318"/>
                  </a:lnTo>
                  <a:lnTo>
                    <a:pt x="363982" y="4318"/>
                  </a:lnTo>
                  <a:lnTo>
                    <a:pt x="363982" y="8128"/>
                  </a:lnTo>
                  <a:lnTo>
                    <a:pt x="363004" y="13373"/>
                  </a:lnTo>
                  <a:lnTo>
                    <a:pt x="330923" y="37452"/>
                  </a:lnTo>
                  <a:lnTo>
                    <a:pt x="309880" y="41529"/>
                  </a:lnTo>
                  <a:lnTo>
                    <a:pt x="316484" y="50419"/>
                  </a:lnTo>
                  <a:lnTo>
                    <a:pt x="357085" y="35026"/>
                  </a:lnTo>
                  <a:lnTo>
                    <a:pt x="369697" y="23114"/>
                  </a:lnTo>
                  <a:lnTo>
                    <a:pt x="372833" y="27241"/>
                  </a:lnTo>
                  <a:lnTo>
                    <a:pt x="406031" y="46761"/>
                  </a:lnTo>
                  <a:lnTo>
                    <a:pt x="423291" y="50673"/>
                  </a:lnTo>
                  <a:lnTo>
                    <a:pt x="429133" y="41656"/>
                  </a:lnTo>
                  <a:close/>
                </a:path>
                <a:path w="4319270" h="145414">
                  <a:moveTo>
                    <a:pt x="436118" y="61341"/>
                  </a:moveTo>
                  <a:lnTo>
                    <a:pt x="302895" y="61341"/>
                  </a:lnTo>
                  <a:lnTo>
                    <a:pt x="302895" y="71374"/>
                  </a:lnTo>
                  <a:lnTo>
                    <a:pt x="363855" y="71374"/>
                  </a:lnTo>
                  <a:lnTo>
                    <a:pt x="363855" y="86614"/>
                  </a:lnTo>
                  <a:lnTo>
                    <a:pt x="324739" y="86614"/>
                  </a:lnTo>
                  <a:lnTo>
                    <a:pt x="324739" y="96393"/>
                  </a:lnTo>
                  <a:lnTo>
                    <a:pt x="403225" y="96393"/>
                  </a:lnTo>
                  <a:lnTo>
                    <a:pt x="403225" y="109093"/>
                  </a:lnTo>
                  <a:lnTo>
                    <a:pt x="324739" y="109093"/>
                  </a:lnTo>
                  <a:lnTo>
                    <a:pt x="324739" y="141478"/>
                  </a:lnTo>
                  <a:lnTo>
                    <a:pt x="417957" y="141478"/>
                  </a:lnTo>
                  <a:lnTo>
                    <a:pt x="417957" y="131572"/>
                  </a:lnTo>
                  <a:lnTo>
                    <a:pt x="335661" y="131572"/>
                  </a:lnTo>
                  <a:lnTo>
                    <a:pt x="335661" y="118618"/>
                  </a:lnTo>
                  <a:lnTo>
                    <a:pt x="414147" y="118618"/>
                  </a:lnTo>
                  <a:lnTo>
                    <a:pt x="414147" y="86614"/>
                  </a:lnTo>
                  <a:lnTo>
                    <a:pt x="375158" y="86614"/>
                  </a:lnTo>
                  <a:lnTo>
                    <a:pt x="375158" y="71247"/>
                  </a:lnTo>
                  <a:lnTo>
                    <a:pt x="436118" y="71247"/>
                  </a:lnTo>
                  <a:lnTo>
                    <a:pt x="436118" y="61341"/>
                  </a:lnTo>
                  <a:close/>
                </a:path>
                <a:path w="4319270" h="145414">
                  <a:moveTo>
                    <a:pt x="599567" y="13335"/>
                  </a:moveTo>
                  <a:lnTo>
                    <a:pt x="562864" y="13335"/>
                  </a:lnTo>
                  <a:lnTo>
                    <a:pt x="562864" y="0"/>
                  </a:lnTo>
                  <a:lnTo>
                    <a:pt x="551688" y="0"/>
                  </a:lnTo>
                  <a:lnTo>
                    <a:pt x="551688" y="13335"/>
                  </a:lnTo>
                  <a:lnTo>
                    <a:pt x="515112" y="13335"/>
                  </a:lnTo>
                  <a:lnTo>
                    <a:pt x="515112" y="22479"/>
                  </a:lnTo>
                  <a:lnTo>
                    <a:pt x="599567" y="22479"/>
                  </a:lnTo>
                  <a:lnTo>
                    <a:pt x="599567" y="13335"/>
                  </a:lnTo>
                  <a:close/>
                </a:path>
                <a:path w="4319270" h="145414">
                  <a:moveTo>
                    <a:pt x="604012" y="81661"/>
                  </a:moveTo>
                  <a:lnTo>
                    <a:pt x="603161" y="74422"/>
                  </a:lnTo>
                  <a:lnTo>
                    <a:pt x="602996" y="72898"/>
                  </a:lnTo>
                  <a:lnTo>
                    <a:pt x="594258" y="73431"/>
                  </a:lnTo>
                  <a:lnTo>
                    <a:pt x="584619" y="73850"/>
                  </a:lnTo>
                  <a:lnTo>
                    <a:pt x="574116" y="74193"/>
                  </a:lnTo>
                  <a:lnTo>
                    <a:pt x="562737" y="74422"/>
                  </a:lnTo>
                  <a:lnTo>
                    <a:pt x="562737" y="64770"/>
                  </a:lnTo>
                  <a:lnTo>
                    <a:pt x="572389" y="64262"/>
                  </a:lnTo>
                  <a:lnTo>
                    <a:pt x="579882" y="62357"/>
                  </a:lnTo>
                  <a:lnTo>
                    <a:pt x="585089" y="59055"/>
                  </a:lnTo>
                  <a:lnTo>
                    <a:pt x="589394" y="56388"/>
                  </a:lnTo>
                  <a:lnTo>
                    <a:pt x="590423" y="55753"/>
                  </a:lnTo>
                  <a:lnTo>
                    <a:pt x="593090" y="51562"/>
                  </a:lnTo>
                  <a:lnTo>
                    <a:pt x="593090" y="41021"/>
                  </a:lnTo>
                  <a:lnTo>
                    <a:pt x="589915" y="36576"/>
                  </a:lnTo>
                  <a:lnTo>
                    <a:pt x="589432" y="36322"/>
                  </a:lnTo>
                  <a:lnTo>
                    <a:pt x="583565" y="33147"/>
                  </a:lnTo>
                  <a:lnTo>
                    <a:pt x="581787" y="32372"/>
                  </a:lnTo>
                  <a:lnTo>
                    <a:pt x="581787" y="46355"/>
                  </a:lnTo>
                  <a:lnTo>
                    <a:pt x="580250" y="50774"/>
                  </a:lnTo>
                  <a:lnTo>
                    <a:pt x="575678" y="53898"/>
                  </a:lnTo>
                  <a:lnTo>
                    <a:pt x="568058" y="55778"/>
                  </a:lnTo>
                  <a:lnTo>
                    <a:pt x="557403" y="56388"/>
                  </a:lnTo>
                  <a:lnTo>
                    <a:pt x="546595" y="55753"/>
                  </a:lnTo>
                  <a:lnTo>
                    <a:pt x="539000" y="53898"/>
                  </a:lnTo>
                  <a:lnTo>
                    <a:pt x="534416" y="50774"/>
                  </a:lnTo>
                  <a:lnTo>
                    <a:pt x="532892" y="46355"/>
                  </a:lnTo>
                  <a:lnTo>
                    <a:pt x="534416" y="41948"/>
                  </a:lnTo>
                  <a:lnTo>
                    <a:pt x="539000" y="38823"/>
                  </a:lnTo>
                  <a:lnTo>
                    <a:pt x="546658" y="36944"/>
                  </a:lnTo>
                  <a:lnTo>
                    <a:pt x="557403" y="36322"/>
                  </a:lnTo>
                  <a:lnTo>
                    <a:pt x="568071" y="36944"/>
                  </a:lnTo>
                  <a:lnTo>
                    <a:pt x="575691" y="38823"/>
                  </a:lnTo>
                  <a:lnTo>
                    <a:pt x="580263" y="41948"/>
                  </a:lnTo>
                  <a:lnTo>
                    <a:pt x="581787" y="46355"/>
                  </a:lnTo>
                  <a:lnTo>
                    <a:pt x="581787" y="32372"/>
                  </a:lnTo>
                  <a:lnTo>
                    <a:pt x="578421" y="30899"/>
                  </a:lnTo>
                  <a:lnTo>
                    <a:pt x="572338" y="29260"/>
                  </a:lnTo>
                  <a:lnTo>
                    <a:pt x="565327" y="28282"/>
                  </a:lnTo>
                  <a:lnTo>
                    <a:pt x="557403" y="27940"/>
                  </a:lnTo>
                  <a:lnTo>
                    <a:pt x="549465" y="28257"/>
                  </a:lnTo>
                  <a:lnTo>
                    <a:pt x="521589" y="41021"/>
                  </a:lnTo>
                  <a:lnTo>
                    <a:pt x="521589" y="51308"/>
                  </a:lnTo>
                  <a:lnTo>
                    <a:pt x="551688" y="64770"/>
                  </a:lnTo>
                  <a:lnTo>
                    <a:pt x="551688" y="74676"/>
                  </a:lnTo>
                  <a:lnTo>
                    <a:pt x="537464" y="74993"/>
                  </a:lnTo>
                  <a:lnTo>
                    <a:pt x="510540" y="75311"/>
                  </a:lnTo>
                  <a:lnTo>
                    <a:pt x="511683" y="84455"/>
                  </a:lnTo>
                  <a:lnTo>
                    <a:pt x="542429" y="83985"/>
                  </a:lnTo>
                  <a:lnTo>
                    <a:pt x="586397" y="82664"/>
                  </a:lnTo>
                  <a:lnTo>
                    <a:pt x="596557" y="82194"/>
                  </a:lnTo>
                  <a:lnTo>
                    <a:pt x="604012" y="81661"/>
                  </a:lnTo>
                  <a:close/>
                </a:path>
                <a:path w="4319270" h="145414">
                  <a:moveTo>
                    <a:pt x="628650" y="134620"/>
                  </a:moveTo>
                  <a:lnTo>
                    <a:pt x="546481" y="134620"/>
                  </a:lnTo>
                  <a:lnTo>
                    <a:pt x="546481" y="122428"/>
                  </a:lnTo>
                  <a:lnTo>
                    <a:pt x="624713" y="122428"/>
                  </a:lnTo>
                  <a:lnTo>
                    <a:pt x="624713" y="93472"/>
                  </a:lnTo>
                  <a:lnTo>
                    <a:pt x="535559" y="93472"/>
                  </a:lnTo>
                  <a:lnTo>
                    <a:pt x="535559" y="102616"/>
                  </a:lnTo>
                  <a:lnTo>
                    <a:pt x="613791" y="102616"/>
                  </a:lnTo>
                  <a:lnTo>
                    <a:pt x="613791" y="113665"/>
                  </a:lnTo>
                  <a:lnTo>
                    <a:pt x="535559" y="113665"/>
                  </a:lnTo>
                  <a:lnTo>
                    <a:pt x="535559" y="143764"/>
                  </a:lnTo>
                  <a:lnTo>
                    <a:pt x="628650" y="143764"/>
                  </a:lnTo>
                  <a:lnTo>
                    <a:pt x="628650" y="134620"/>
                  </a:lnTo>
                  <a:close/>
                </a:path>
                <a:path w="4319270" h="145414">
                  <a:moveTo>
                    <a:pt x="646303" y="47117"/>
                  </a:moveTo>
                  <a:lnTo>
                    <a:pt x="624713" y="47117"/>
                  </a:lnTo>
                  <a:lnTo>
                    <a:pt x="624713" y="1397"/>
                  </a:lnTo>
                  <a:lnTo>
                    <a:pt x="613664" y="1397"/>
                  </a:lnTo>
                  <a:lnTo>
                    <a:pt x="613664" y="86233"/>
                  </a:lnTo>
                  <a:lnTo>
                    <a:pt x="624713" y="86233"/>
                  </a:lnTo>
                  <a:lnTo>
                    <a:pt x="624713" y="57277"/>
                  </a:lnTo>
                  <a:lnTo>
                    <a:pt x="646303" y="57277"/>
                  </a:lnTo>
                  <a:lnTo>
                    <a:pt x="646303" y="47117"/>
                  </a:lnTo>
                  <a:close/>
                </a:path>
                <a:path w="4319270" h="145414">
                  <a:moveTo>
                    <a:pt x="775081" y="109347"/>
                  </a:moveTo>
                  <a:lnTo>
                    <a:pt x="771144" y="102870"/>
                  </a:lnTo>
                  <a:lnTo>
                    <a:pt x="767092" y="100457"/>
                  </a:lnTo>
                  <a:lnTo>
                    <a:pt x="763651" y="98399"/>
                  </a:lnTo>
                  <a:lnTo>
                    <a:pt x="763651" y="112268"/>
                  </a:lnTo>
                  <a:lnTo>
                    <a:pt x="763651" y="123063"/>
                  </a:lnTo>
                  <a:lnTo>
                    <a:pt x="760730" y="127254"/>
                  </a:lnTo>
                  <a:lnTo>
                    <a:pt x="729107" y="134747"/>
                  </a:lnTo>
                  <a:lnTo>
                    <a:pt x="721131" y="134467"/>
                  </a:lnTo>
                  <a:lnTo>
                    <a:pt x="694690" y="123063"/>
                  </a:lnTo>
                  <a:lnTo>
                    <a:pt x="694766" y="112268"/>
                  </a:lnTo>
                  <a:lnTo>
                    <a:pt x="729107" y="100457"/>
                  </a:lnTo>
                  <a:lnTo>
                    <a:pt x="737069" y="100749"/>
                  </a:lnTo>
                  <a:lnTo>
                    <a:pt x="763651" y="112268"/>
                  </a:lnTo>
                  <a:lnTo>
                    <a:pt x="763651" y="98399"/>
                  </a:lnTo>
                  <a:lnTo>
                    <a:pt x="729107" y="91059"/>
                  </a:lnTo>
                  <a:lnTo>
                    <a:pt x="718680" y="91503"/>
                  </a:lnTo>
                  <a:lnTo>
                    <a:pt x="683133" y="109347"/>
                  </a:lnTo>
                  <a:lnTo>
                    <a:pt x="683133" y="125984"/>
                  </a:lnTo>
                  <a:lnTo>
                    <a:pt x="718604" y="143827"/>
                  </a:lnTo>
                  <a:lnTo>
                    <a:pt x="729107" y="144272"/>
                  </a:lnTo>
                  <a:lnTo>
                    <a:pt x="739673" y="143827"/>
                  </a:lnTo>
                  <a:lnTo>
                    <a:pt x="748919" y="142481"/>
                  </a:lnTo>
                  <a:lnTo>
                    <a:pt x="756818" y="140258"/>
                  </a:lnTo>
                  <a:lnTo>
                    <a:pt x="763397" y="137160"/>
                  </a:lnTo>
                  <a:lnTo>
                    <a:pt x="767435" y="134747"/>
                  </a:lnTo>
                  <a:lnTo>
                    <a:pt x="771271" y="132461"/>
                  </a:lnTo>
                  <a:lnTo>
                    <a:pt x="775081" y="125984"/>
                  </a:lnTo>
                  <a:lnTo>
                    <a:pt x="775081" y="109347"/>
                  </a:lnTo>
                  <a:close/>
                </a:path>
                <a:path w="4319270" h="145414">
                  <a:moveTo>
                    <a:pt x="795782" y="71501"/>
                  </a:moveTo>
                  <a:lnTo>
                    <a:pt x="759968" y="71501"/>
                  </a:lnTo>
                  <a:lnTo>
                    <a:pt x="759968" y="54737"/>
                  </a:lnTo>
                  <a:lnTo>
                    <a:pt x="759968" y="54610"/>
                  </a:lnTo>
                  <a:lnTo>
                    <a:pt x="759968" y="51181"/>
                  </a:lnTo>
                  <a:lnTo>
                    <a:pt x="766394" y="47231"/>
                  </a:lnTo>
                  <a:lnTo>
                    <a:pt x="770991" y="42392"/>
                  </a:lnTo>
                  <a:lnTo>
                    <a:pt x="773772" y="36652"/>
                  </a:lnTo>
                  <a:lnTo>
                    <a:pt x="774700" y="29972"/>
                  </a:lnTo>
                  <a:lnTo>
                    <a:pt x="774700" y="21463"/>
                  </a:lnTo>
                  <a:lnTo>
                    <a:pt x="770763" y="14859"/>
                  </a:lnTo>
                  <a:lnTo>
                    <a:pt x="767041" y="12700"/>
                  </a:lnTo>
                  <a:lnTo>
                    <a:pt x="763143" y="10439"/>
                  </a:lnTo>
                  <a:lnTo>
                    <a:pt x="763143" y="29972"/>
                  </a:lnTo>
                  <a:lnTo>
                    <a:pt x="763143" y="35306"/>
                  </a:lnTo>
                  <a:lnTo>
                    <a:pt x="760349" y="39497"/>
                  </a:lnTo>
                  <a:lnTo>
                    <a:pt x="754761" y="42545"/>
                  </a:lnTo>
                  <a:lnTo>
                    <a:pt x="749947" y="44551"/>
                  </a:lnTo>
                  <a:lnTo>
                    <a:pt x="748792" y="44843"/>
                  </a:lnTo>
                  <a:lnTo>
                    <a:pt x="748792" y="54737"/>
                  </a:lnTo>
                  <a:lnTo>
                    <a:pt x="748792" y="71501"/>
                  </a:lnTo>
                  <a:lnTo>
                    <a:pt x="709422" y="71501"/>
                  </a:lnTo>
                  <a:lnTo>
                    <a:pt x="709422" y="54610"/>
                  </a:lnTo>
                  <a:lnTo>
                    <a:pt x="715518" y="55880"/>
                  </a:lnTo>
                  <a:lnTo>
                    <a:pt x="722122" y="56515"/>
                  </a:lnTo>
                  <a:lnTo>
                    <a:pt x="736727" y="56515"/>
                  </a:lnTo>
                  <a:lnTo>
                    <a:pt x="743331" y="56007"/>
                  </a:lnTo>
                  <a:lnTo>
                    <a:pt x="748792" y="54737"/>
                  </a:lnTo>
                  <a:lnTo>
                    <a:pt x="748792" y="44843"/>
                  </a:lnTo>
                  <a:lnTo>
                    <a:pt x="744067" y="45974"/>
                  </a:lnTo>
                  <a:lnTo>
                    <a:pt x="737133" y="46837"/>
                  </a:lnTo>
                  <a:lnTo>
                    <a:pt x="729107" y="47117"/>
                  </a:lnTo>
                  <a:lnTo>
                    <a:pt x="721131" y="46837"/>
                  </a:lnTo>
                  <a:lnTo>
                    <a:pt x="714197" y="45974"/>
                  </a:lnTo>
                  <a:lnTo>
                    <a:pt x="708329" y="44551"/>
                  </a:lnTo>
                  <a:lnTo>
                    <a:pt x="703580" y="42545"/>
                  </a:lnTo>
                  <a:lnTo>
                    <a:pt x="697992" y="39497"/>
                  </a:lnTo>
                  <a:lnTo>
                    <a:pt x="695198" y="35306"/>
                  </a:lnTo>
                  <a:lnTo>
                    <a:pt x="695198" y="29972"/>
                  </a:lnTo>
                  <a:lnTo>
                    <a:pt x="697306" y="22402"/>
                  </a:lnTo>
                  <a:lnTo>
                    <a:pt x="703668" y="17005"/>
                  </a:lnTo>
                  <a:lnTo>
                    <a:pt x="714260" y="13779"/>
                  </a:lnTo>
                  <a:lnTo>
                    <a:pt x="729107" y="12700"/>
                  </a:lnTo>
                  <a:lnTo>
                    <a:pt x="744004" y="13779"/>
                  </a:lnTo>
                  <a:lnTo>
                    <a:pt x="754646" y="17005"/>
                  </a:lnTo>
                  <a:lnTo>
                    <a:pt x="761009" y="22402"/>
                  </a:lnTo>
                  <a:lnTo>
                    <a:pt x="763143" y="29972"/>
                  </a:lnTo>
                  <a:lnTo>
                    <a:pt x="763143" y="10439"/>
                  </a:lnTo>
                  <a:lnTo>
                    <a:pt x="729107" y="3302"/>
                  </a:lnTo>
                  <a:lnTo>
                    <a:pt x="718845" y="3733"/>
                  </a:lnTo>
                  <a:lnTo>
                    <a:pt x="683641" y="21463"/>
                  </a:lnTo>
                  <a:lnTo>
                    <a:pt x="683641" y="29972"/>
                  </a:lnTo>
                  <a:lnTo>
                    <a:pt x="684542" y="36525"/>
                  </a:lnTo>
                  <a:lnTo>
                    <a:pt x="687273" y="42252"/>
                  </a:lnTo>
                  <a:lnTo>
                    <a:pt x="691832" y="47142"/>
                  </a:lnTo>
                  <a:lnTo>
                    <a:pt x="698246" y="51181"/>
                  </a:lnTo>
                  <a:lnTo>
                    <a:pt x="698246" y="71501"/>
                  </a:lnTo>
                  <a:lnTo>
                    <a:pt x="662559" y="71501"/>
                  </a:lnTo>
                  <a:lnTo>
                    <a:pt x="662559" y="81407"/>
                  </a:lnTo>
                  <a:lnTo>
                    <a:pt x="795782" y="81407"/>
                  </a:lnTo>
                  <a:lnTo>
                    <a:pt x="795782" y="71501"/>
                  </a:lnTo>
                  <a:close/>
                </a:path>
                <a:path w="4319270" h="145414">
                  <a:moveTo>
                    <a:pt x="929513" y="46990"/>
                  </a:moveTo>
                  <a:lnTo>
                    <a:pt x="928700" y="39243"/>
                  </a:lnTo>
                  <a:lnTo>
                    <a:pt x="926236" y="32346"/>
                  </a:lnTo>
                  <a:lnTo>
                    <a:pt x="922108" y="26327"/>
                  </a:lnTo>
                  <a:lnTo>
                    <a:pt x="917956" y="22669"/>
                  </a:lnTo>
                  <a:lnTo>
                    <a:pt x="917956" y="54864"/>
                  </a:lnTo>
                  <a:lnTo>
                    <a:pt x="914654" y="61087"/>
                  </a:lnTo>
                  <a:lnTo>
                    <a:pt x="881507" y="72517"/>
                  </a:lnTo>
                  <a:lnTo>
                    <a:pt x="873620" y="72097"/>
                  </a:lnTo>
                  <a:lnTo>
                    <a:pt x="844931" y="54864"/>
                  </a:lnTo>
                  <a:lnTo>
                    <a:pt x="844931" y="39116"/>
                  </a:lnTo>
                  <a:lnTo>
                    <a:pt x="881507" y="21717"/>
                  </a:lnTo>
                  <a:lnTo>
                    <a:pt x="889355" y="22148"/>
                  </a:lnTo>
                  <a:lnTo>
                    <a:pt x="917956" y="54864"/>
                  </a:lnTo>
                  <a:lnTo>
                    <a:pt x="917956" y="22669"/>
                  </a:lnTo>
                  <a:lnTo>
                    <a:pt x="916876" y="21717"/>
                  </a:lnTo>
                  <a:lnTo>
                    <a:pt x="916305" y="21209"/>
                  </a:lnTo>
                  <a:lnTo>
                    <a:pt x="909129" y="17145"/>
                  </a:lnTo>
                  <a:lnTo>
                    <a:pt x="900950" y="14249"/>
                  </a:lnTo>
                  <a:lnTo>
                    <a:pt x="891743" y="12522"/>
                  </a:lnTo>
                  <a:lnTo>
                    <a:pt x="881507" y="11938"/>
                  </a:lnTo>
                  <a:lnTo>
                    <a:pt x="871245" y="12522"/>
                  </a:lnTo>
                  <a:lnTo>
                    <a:pt x="836701" y="32346"/>
                  </a:lnTo>
                  <a:lnTo>
                    <a:pt x="833374" y="46990"/>
                  </a:lnTo>
                  <a:lnTo>
                    <a:pt x="834212" y="54864"/>
                  </a:lnTo>
                  <a:lnTo>
                    <a:pt x="871245" y="81965"/>
                  </a:lnTo>
                  <a:lnTo>
                    <a:pt x="881507" y="82550"/>
                  </a:lnTo>
                  <a:lnTo>
                    <a:pt x="891819" y="81965"/>
                  </a:lnTo>
                  <a:lnTo>
                    <a:pt x="901039" y="80175"/>
                  </a:lnTo>
                  <a:lnTo>
                    <a:pt x="909205" y="77203"/>
                  </a:lnTo>
                  <a:lnTo>
                    <a:pt x="916305" y="73025"/>
                  </a:lnTo>
                  <a:lnTo>
                    <a:pt x="916863" y="72517"/>
                  </a:lnTo>
                  <a:lnTo>
                    <a:pt x="922108" y="67767"/>
                  </a:lnTo>
                  <a:lnTo>
                    <a:pt x="926236" y="61683"/>
                  </a:lnTo>
                  <a:lnTo>
                    <a:pt x="928687" y="54762"/>
                  </a:lnTo>
                  <a:lnTo>
                    <a:pt x="929513" y="46990"/>
                  </a:lnTo>
                  <a:close/>
                </a:path>
                <a:path w="4319270" h="145414">
                  <a:moveTo>
                    <a:pt x="948182" y="112776"/>
                  </a:moveTo>
                  <a:lnTo>
                    <a:pt x="814959" y="112776"/>
                  </a:lnTo>
                  <a:lnTo>
                    <a:pt x="814959" y="122682"/>
                  </a:lnTo>
                  <a:lnTo>
                    <a:pt x="948182" y="122682"/>
                  </a:lnTo>
                  <a:lnTo>
                    <a:pt x="948182" y="112776"/>
                  </a:lnTo>
                  <a:close/>
                </a:path>
                <a:path w="4319270" h="145414">
                  <a:moveTo>
                    <a:pt x="1100582" y="114300"/>
                  </a:moveTo>
                  <a:lnTo>
                    <a:pt x="1039622" y="114300"/>
                  </a:lnTo>
                  <a:lnTo>
                    <a:pt x="1039622" y="88138"/>
                  </a:lnTo>
                  <a:lnTo>
                    <a:pt x="1083945" y="88138"/>
                  </a:lnTo>
                  <a:lnTo>
                    <a:pt x="1083945" y="78232"/>
                  </a:lnTo>
                  <a:lnTo>
                    <a:pt x="998728" y="78232"/>
                  </a:lnTo>
                  <a:lnTo>
                    <a:pt x="998728" y="54483"/>
                  </a:lnTo>
                  <a:lnTo>
                    <a:pt x="1079754" y="54483"/>
                  </a:lnTo>
                  <a:lnTo>
                    <a:pt x="1079754" y="13970"/>
                  </a:lnTo>
                  <a:lnTo>
                    <a:pt x="987679" y="13970"/>
                  </a:lnTo>
                  <a:lnTo>
                    <a:pt x="987679" y="23622"/>
                  </a:lnTo>
                  <a:lnTo>
                    <a:pt x="1068705" y="23622"/>
                  </a:lnTo>
                  <a:lnTo>
                    <a:pt x="1068705" y="44831"/>
                  </a:lnTo>
                  <a:lnTo>
                    <a:pt x="987425" y="44831"/>
                  </a:lnTo>
                  <a:lnTo>
                    <a:pt x="987425" y="88138"/>
                  </a:lnTo>
                  <a:lnTo>
                    <a:pt x="1028446" y="88138"/>
                  </a:lnTo>
                  <a:lnTo>
                    <a:pt x="1028446" y="114300"/>
                  </a:lnTo>
                  <a:lnTo>
                    <a:pt x="967359" y="114300"/>
                  </a:lnTo>
                  <a:lnTo>
                    <a:pt x="967359" y="124079"/>
                  </a:lnTo>
                  <a:lnTo>
                    <a:pt x="1100582" y="124079"/>
                  </a:lnTo>
                  <a:lnTo>
                    <a:pt x="1100582" y="114300"/>
                  </a:lnTo>
                  <a:close/>
                </a:path>
                <a:path w="4319270" h="145414">
                  <a:moveTo>
                    <a:pt x="1244219" y="104140"/>
                  </a:moveTo>
                  <a:lnTo>
                    <a:pt x="1243596" y="96393"/>
                  </a:lnTo>
                  <a:lnTo>
                    <a:pt x="1243457" y="94615"/>
                  </a:lnTo>
                  <a:lnTo>
                    <a:pt x="1236116" y="95377"/>
                  </a:lnTo>
                  <a:lnTo>
                    <a:pt x="1227658" y="95935"/>
                  </a:lnTo>
                  <a:lnTo>
                    <a:pt x="1218069" y="96278"/>
                  </a:lnTo>
                  <a:lnTo>
                    <a:pt x="1207389" y="96393"/>
                  </a:lnTo>
                  <a:lnTo>
                    <a:pt x="1194181" y="96393"/>
                  </a:lnTo>
                  <a:lnTo>
                    <a:pt x="1194181" y="24003"/>
                  </a:lnTo>
                  <a:lnTo>
                    <a:pt x="1238250" y="24003"/>
                  </a:lnTo>
                  <a:lnTo>
                    <a:pt x="1238250" y="14097"/>
                  </a:lnTo>
                  <a:lnTo>
                    <a:pt x="1183132" y="14097"/>
                  </a:lnTo>
                  <a:lnTo>
                    <a:pt x="1183132" y="106299"/>
                  </a:lnTo>
                  <a:lnTo>
                    <a:pt x="1202029" y="106159"/>
                  </a:lnTo>
                  <a:lnTo>
                    <a:pt x="1218526" y="105752"/>
                  </a:lnTo>
                  <a:lnTo>
                    <a:pt x="1232598" y="105067"/>
                  </a:lnTo>
                  <a:lnTo>
                    <a:pt x="1244219" y="104140"/>
                  </a:lnTo>
                  <a:close/>
                </a:path>
                <a:path w="4319270" h="145414">
                  <a:moveTo>
                    <a:pt x="1295400" y="1397"/>
                  </a:moveTo>
                  <a:lnTo>
                    <a:pt x="1284224" y="1397"/>
                  </a:lnTo>
                  <a:lnTo>
                    <a:pt x="1284224" y="60452"/>
                  </a:lnTo>
                  <a:lnTo>
                    <a:pt x="1265682" y="60452"/>
                  </a:lnTo>
                  <a:lnTo>
                    <a:pt x="1265682" y="4318"/>
                  </a:lnTo>
                  <a:lnTo>
                    <a:pt x="1254760" y="4318"/>
                  </a:lnTo>
                  <a:lnTo>
                    <a:pt x="1254760" y="140589"/>
                  </a:lnTo>
                  <a:lnTo>
                    <a:pt x="1265682" y="140589"/>
                  </a:lnTo>
                  <a:lnTo>
                    <a:pt x="1265682" y="70358"/>
                  </a:lnTo>
                  <a:lnTo>
                    <a:pt x="1284224" y="70358"/>
                  </a:lnTo>
                  <a:lnTo>
                    <a:pt x="1284224" y="145034"/>
                  </a:lnTo>
                  <a:lnTo>
                    <a:pt x="1295400" y="145034"/>
                  </a:lnTo>
                  <a:lnTo>
                    <a:pt x="1295400" y="70358"/>
                  </a:lnTo>
                  <a:lnTo>
                    <a:pt x="1295400" y="60452"/>
                  </a:lnTo>
                  <a:lnTo>
                    <a:pt x="1295400" y="1397"/>
                  </a:lnTo>
                  <a:close/>
                </a:path>
                <a:path w="4319270" h="145414">
                  <a:moveTo>
                    <a:pt x="1413002" y="75565"/>
                  </a:moveTo>
                  <a:lnTo>
                    <a:pt x="1411579" y="68580"/>
                  </a:lnTo>
                  <a:lnTo>
                    <a:pt x="1411097" y="66167"/>
                  </a:lnTo>
                  <a:lnTo>
                    <a:pt x="1405636" y="67183"/>
                  </a:lnTo>
                  <a:lnTo>
                    <a:pt x="1399286" y="67818"/>
                  </a:lnTo>
                  <a:lnTo>
                    <a:pt x="1392047" y="68199"/>
                  </a:lnTo>
                  <a:lnTo>
                    <a:pt x="1385138" y="68376"/>
                  </a:lnTo>
                  <a:lnTo>
                    <a:pt x="1346708" y="68580"/>
                  </a:lnTo>
                  <a:lnTo>
                    <a:pt x="1346708" y="46355"/>
                  </a:lnTo>
                  <a:lnTo>
                    <a:pt x="1399667" y="46355"/>
                  </a:lnTo>
                  <a:lnTo>
                    <a:pt x="1399667" y="7620"/>
                  </a:lnTo>
                  <a:lnTo>
                    <a:pt x="1335532" y="7620"/>
                  </a:lnTo>
                  <a:lnTo>
                    <a:pt x="1335532" y="17399"/>
                  </a:lnTo>
                  <a:lnTo>
                    <a:pt x="1388618" y="17399"/>
                  </a:lnTo>
                  <a:lnTo>
                    <a:pt x="1388618" y="36830"/>
                  </a:lnTo>
                  <a:lnTo>
                    <a:pt x="1335532" y="36830"/>
                  </a:lnTo>
                  <a:lnTo>
                    <a:pt x="1335532" y="78359"/>
                  </a:lnTo>
                  <a:lnTo>
                    <a:pt x="1381391" y="78155"/>
                  </a:lnTo>
                  <a:lnTo>
                    <a:pt x="1389253" y="77978"/>
                  </a:lnTo>
                  <a:lnTo>
                    <a:pt x="1397254" y="77724"/>
                  </a:lnTo>
                  <a:lnTo>
                    <a:pt x="1405255" y="76962"/>
                  </a:lnTo>
                  <a:lnTo>
                    <a:pt x="1413002" y="75565"/>
                  </a:lnTo>
                  <a:close/>
                </a:path>
                <a:path w="4319270" h="145414">
                  <a:moveTo>
                    <a:pt x="1440434" y="108839"/>
                  </a:moveTo>
                  <a:lnTo>
                    <a:pt x="1436370" y="102362"/>
                  </a:lnTo>
                  <a:lnTo>
                    <a:pt x="1432623" y="100203"/>
                  </a:lnTo>
                  <a:lnTo>
                    <a:pt x="1428750" y="97967"/>
                  </a:lnTo>
                  <a:lnTo>
                    <a:pt x="1428750" y="111633"/>
                  </a:lnTo>
                  <a:lnTo>
                    <a:pt x="1428648" y="122301"/>
                  </a:lnTo>
                  <a:lnTo>
                    <a:pt x="1393571" y="133604"/>
                  </a:lnTo>
                  <a:lnTo>
                    <a:pt x="1385582" y="133350"/>
                  </a:lnTo>
                  <a:lnTo>
                    <a:pt x="1358646" y="122301"/>
                  </a:lnTo>
                  <a:lnTo>
                    <a:pt x="1358646" y="111633"/>
                  </a:lnTo>
                  <a:lnTo>
                    <a:pt x="1401686" y="100469"/>
                  </a:lnTo>
                  <a:lnTo>
                    <a:pt x="1428750" y="111633"/>
                  </a:lnTo>
                  <a:lnTo>
                    <a:pt x="1428750" y="97967"/>
                  </a:lnTo>
                  <a:lnTo>
                    <a:pt x="1393571" y="90678"/>
                  </a:lnTo>
                  <a:lnTo>
                    <a:pt x="1382966" y="91135"/>
                  </a:lnTo>
                  <a:lnTo>
                    <a:pt x="1346835" y="108839"/>
                  </a:lnTo>
                  <a:lnTo>
                    <a:pt x="1346835" y="124968"/>
                  </a:lnTo>
                  <a:lnTo>
                    <a:pt x="1382877" y="142582"/>
                  </a:lnTo>
                  <a:lnTo>
                    <a:pt x="1393571" y="143002"/>
                  </a:lnTo>
                  <a:lnTo>
                    <a:pt x="1404302" y="142582"/>
                  </a:lnTo>
                  <a:lnTo>
                    <a:pt x="1413675" y="141274"/>
                  </a:lnTo>
                  <a:lnTo>
                    <a:pt x="1421688" y="139103"/>
                  </a:lnTo>
                  <a:lnTo>
                    <a:pt x="1428369" y="136017"/>
                  </a:lnTo>
                  <a:lnTo>
                    <a:pt x="1432471" y="133604"/>
                  </a:lnTo>
                  <a:lnTo>
                    <a:pt x="1436370" y="131318"/>
                  </a:lnTo>
                  <a:lnTo>
                    <a:pt x="1440434" y="124968"/>
                  </a:lnTo>
                  <a:lnTo>
                    <a:pt x="1440434" y="108839"/>
                  </a:lnTo>
                  <a:close/>
                </a:path>
                <a:path w="4319270" h="145414">
                  <a:moveTo>
                    <a:pt x="1459611" y="25019"/>
                  </a:moveTo>
                  <a:lnTo>
                    <a:pt x="1437894" y="25019"/>
                  </a:lnTo>
                  <a:lnTo>
                    <a:pt x="1437894" y="1397"/>
                  </a:lnTo>
                  <a:lnTo>
                    <a:pt x="1426845" y="1397"/>
                  </a:lnTo>
                  <a:lnTo>
                    <a:pt x="1426845" y="85471"/>
                  </a:lnTo>
                  <a:lnTo>
                    <a:pt x="1437894" y="85471"/>
                  </a:lnTo>
                  <a:lnTo>
                    <a:pt x="1437894" y="65532"/>
                  </a:lnTo>
                  <a:lnTo>
                    <a:pt x="1459611" y="65532"/>
                  </a:lnTo>
                  <a:lnTo>
                    <a:pt x="1459611" y="55880"/>
                  </a:lnTo>
                  <a:lnTo>
                    <a:pt x="1437894" y="55880"/>
                  </a:lnTo>
                  <a:lnTo>
                    <a:pt x="1437894" y="34798"/>
                  </a:lnTo>
                  <a:lnTo>
                    <a:pt x="1459611" y="34798"/>
                  </a:lnTo>
                  <a:lnTo>
                    <a:pt x="1459611" y="25019"/>
                  </a:lnTo>
                  <a:close/>
                </a:path>
                <a:path w="4319270" h="145414">
                  <a:moveTo>
                    <a:pt x="1564640" y="46482"/>
                  </a:moveTo>
                  <a:lnTo>
                    <a:pt x="1553210" y="21856"/>
                  </a:lnTo>
                  <a:lnTo>
                    <a:pt x="1553210" y="39370"/>
                  </a:lnTo>
                  <a:lnTo>
                    <a:pt x="1553210" y="53721"/>
                  </a:lnTo>
                  <a:lnTo>
                    <a:pt x="1550670" y="59563"/>
                  </a:lnTo>
                  <a:lnTo>
                    <a:pt x="1545590" y="64135"/>
                  </a:lnTo>
                  <a:lnTo>
                    <a:pt x="1540383" y="68707"/>
                  </a:lnTo>
                  <a:lnTo>
                    <a:pt x="1534160" y="70993"/>
                  </a:lnTo>
                  <a:lnTo>
                    <a:pt x="1519301" y="70993"/>
                  </a:lnTo>
                  <a:lnTo>
                    <a:pt x="1513078" y="68707"/>
                  </a:lnTo>
                  <a:lnTo>
                    <a:pt x="1507871" y="64135"/>
                  </a:lnTo>
                  <a:lnTo>
                    <a:pt x="1502791" y="59563"/>
                  </a:lnTo>
                  <a:lnTo>
                    <a:pt x="1500124" y="53721"/>
                  </a:lnTo>
                  <a:lnTo>
                    <a:pt x="1500124" y="39370"/>
                  </a:lnTo>
                  <a:lnTo>
                    <a:pt x="1502664" y="33655"/>
                  </a:lnTo>
                  <a:lnTo>
                    <a:pt x="1512824" y="24511"/>
                  </a:lnTo>
                  <a:lnTo>
                    <a:pt x="1519047" y="22225"/>
                  </a:lnTo>
                  <a:lnTo>
                    <a:pt x="1534287" y="22225"/>
                  </a:lnTo>
                  <a:lnTo>
                    <a:pt x="1540510" y="24511"/>
                  </a:lnTo>
                  <a:lnTo>
                    <a:pt x="1545590" y="28956"/>
                  </a:lnTo>
                  <a:lnTo>
                    <a:pt x="1550670" y="33528"/>
                  </a:lnTo>
                  <a:lnTo>
                    <a:pt x="1553210" y="39370"/>
                  </a:lnTo>
                  <a:lnTo>
                    <a:pt x="1553210" y="21856"/>
                  </a:lnTo>
                  <a:lnTo>
                    <a:pt x="1547901" y="17894"/>
                  </a:lnTo>
                  <a:lnTo>
                    <a:pt x="1541475" y="14795"/>
                  </a:lnTo>
                  <a:lnTo>
                    <a:pt x="1534401" y="12941"/>
                  </a:lnTo>
                  <a:lnTo>
                    <a:pt x="1526667" y="12319"/>
                  </a:lnTo>
                  <a:lnTo>
                    <a:pt x="1518881" y="12941"/>
                  </a:lnTo>
                  <a:lnTo>
                    <a:pt x="1489405" y="39370"/>
                  </a:lnTo>
                  <a:lnTo>
                    <a:pt x="1488694" y="46482"/>
                  </a:lnTo>
                  <a:lnTo>
                    <a:pt x="1489379" y="53606"/>
                  </a:lnTo>
                  <a:lnTo>
                    <a:pt x="1518894" y="80175"/>
                  </a:lnTo>
                  <a:lnTo>
                    <a:pt x="1526667" y="80772"/>
                  </a:lnTo>
                  <a:lnTo>
                    <a:pt x="1534426" y="80175"/>
                  </a:lnTo>
                  <a:lnTo>
                    <a:pt x="1541513" y="78384"/>
                  </a:lnTo>
                  <a:lnTo>
                    <a:pt x="1547952" y="75361"/>
                  </a:lnTo>
                  <a:lnTo>
                    <a:pt x="1553718" y="71120"/>
                  </a:lnTo>
                  <a:lnTo>
                    <a:pt x="1553832" y="70993"/>
                  </a:lnTo>
                  <a:lnTo>
                    <a:pt x="1558467" y="65938"/>
                  </a:lnTo>
                  <a:lnTo>
                    <a:pt x="1561884" y="60096"/>
                  </a:lnTo>
                  <a:lnTo>
                    <a:pt x="1563941" y="53606"/>
                  </a:lnTo>
                  <a:lnTo>
                    <a:pt x="1564640" y="46482"/>
                  </a:lnTo>
                  <a:close/>
                </a:path>
                <a:path w="4319270" h="145414">
                  <a:moveTo>
                    <a:pt x="1578229" y="116459"/>
                  </a:moveTo>
                  <a:lnTo>
                    <a:pt x="1577594" y="106934"/>
                  </a:lnTo>
                  <a:lnTo>
                    <a:pt x="1570443" y="107391"/>
                  </a:lnTo>
                  <a:lnTo>
                    <a:pt x="1560423" y="107810"/>
                  </a:lnTo>
                  <a:lnTo>
                    <a:pt x="1531747" y="108585"/>
                  </a:lnTo>
                  <a:lnTo>
                    <a:pt x="1478153" y="109347"/>
                  </a:lnTo>
                  <a:lnTo>
                    <a:pt x="1479169" y="118872"/>
                  </a:lnTo>
                  <a:lnTo>
                    <a:pt x="1532128" y="118237"/>
                  </a:lnTo>
                  <a:lnTo>
                    <a:pt x="1560791" y="117398"/>
                  </a:lnTo>
                  <a:lnTo>
                    <a:pt x="1570913" y="116941"/>
                  </a:lnTo>
                  <a:lnTo>
                    <a:pt x="1578229" y="116459"/>
                  </a:lnTo>
                  <a:close/>
                </a:path>
                <a:path w="4319270" h="145414">
                  <a:moveTo>
                    <a:pt x="1598803" y="1397"/>
                  </a:moveTo>
                  <a:lnTo>
                    <a:pt x="1587627" y="1397"/>
                  </a:lnTo>
                  <a:lnTo>
                    <a:pt x="1587627" y="145034"/>
                  </a:lnTo>
                  <a:lnTo>
                    <a:pt x="1598803" y="145034"/>
                  </a:lnTo>
                  <a:lnTo>
                    <a:pt x="1598803" y="1397"/>
                  </a:lnTo>
                  <a:close/>
                </a:path>
                <a:path w="4319270" h="145414">
                  <a:moveTo>
                    <a:pt x="1761363" y="9017"/>
                  </a:moveTo>
                  <a:lnTo>
                    <a:pt x="1697990" y="9017"/>
                  </a:lnTo>
                  <a:lnTo>
                    <a:pt x="1697990" y="19050"/>
                  </a:lnTo>
                  <a:lnTo>
                    <a:pt x="1748663" y="19050"/>
                  </a:lnTo>
                  <a:lnTo>
                    <a:pt x="1748155" y="23495"/>
                  </a:lnTo>
                  <a:lnTo>
                    <a:pt x="1746504" y="28702"/>
                  </a:lnTo>
                  <a:lnTo>
                    <a:pt x="1743583" y="34417"/>
                  </a:lnTo>
                  <a:lnTo>
                    <a:pt x="1692402" y="37846"/>
                  </a:lnTo>
                  <a:lnTo>
                    <a:pt x="1696466" y="48387"/>
                  </a:lnTo>
                  <a:lnTo>
                    <a:pt x="1737741" y="43815"/>
                  </a:lnTo>
                  <a:lnTo>
                    <a:pt x="1727517" y="54914"/>
                  </a:lnTo>
                  <a:lnTo>
                    <a:pt x="1715897" y="64198"/>
                  </a:lnTo>
                  <a:lnTo>
                    <a:pt x="1702841" y="71678"/>
                  </a:lnTo>
                  <a:lnTo>
                    <a:pt x="1688338" y="77343"/>
                  </a:lnTo>
                  <a:lnTo>
                    <a:pt x="1696339" y="85979"/>
                  </a:lnTo>
                  <a:lnTo>
                    <a:pt x="1734032" y="63322"/>
                  </a:lnTo>
                  <a:lnTo>
                    <a:pt x="1750441" y="43815"/>
                  </a:lnTo>
                  <a:lnTo>
                    <a:pt x="1751342" y="42583"/>
                  </a:lnTo>
                  <a:lnTo>
                    <a:pt x="1756892" y="31610"/>
                  </a:lnTo>
                  <a:lnTo>
                    <a:pt x="1760245" y="20434"/>
                  </a:lnTo>
                  <a:lnTo>
                    <a:pt x="1761363" y="9017"/>
                  </a:lnTo>
                  <a:close/>
                </a:path>
                <a:path w="4319270" h="145414">
                  <a:moveTo>
                    <a:pt x="1804543" y="89281"/>
                  </a:moveTo>
                  <a:lnTo>
                    <a:pt x="1793494" y="89281"/>
                  </a:lnTo>
                  <a:lnTo>
                    <a:pt x="1793494" y="99187"/>
                  </a:lnTo>
                  <a:lnTo>
                    <a:pt x="1793494" y="131318"/>
                  </a:lnTo>
                  <a:lnTo>
                    <a:pt x="1727454" y="131318"/>
                  </a:lnTo>
                  <a:lnTo>
                    <a:pt x="1727454" y="99187"/>
                  </a:lnTo>
                  <a:lnTo>
                    <a:pt x="1793494" y="99187"/>
                  </a:lnTo>
                  <a:lnTo>
                    <a:pt x="1793494" y="89281"/>
                  </a:lnTo>
                  <a:lnTo>
                    <a:pt x="1716532" y="89281"/>
                  </a:lnTo>
                  <a:lnTo>
                    <a:pt x="1716532" y="140970"/>
                  </a:lnTo>
                  <a:lnTo>
                    <a:pt x="1804543" y="140970"/>
                  </a:lnTo>
                  <a:lnTo>
                    <a:pt x="1804543" y="131318"/>
                  </a:lnTo>
                  <a:lnTo>
                    <a:pt x="1804543" y="99187"/>
                  </a:lnTo>
                  <a:lnTo>
                    <a:pt x="1804543" y="89281"/>
                  </a:lnTo>
                  <a:close/>
                </a:path>
                <a:path w="4319270" h="145414">
                  <a:moveTo>
                    <a:pt x="1804543" y="1397"/>
                  </a:moveTo>
                  <a:lnTo>
                    <a:pt x="1793367" y="1397"/>
                  </a:lnTo>
                  <a:lnTo>
                    <a:pt x="1793367" y="41656"/>
                  </a:lnTo>
                  <a:lnTo>
                    <a:pt x="1760347" y="41656"/>
                  </a:lnTo>
                  <a:lnTo>
                    <a:pt x="1760347" y="51562"/>
                  </a:lnTo>
                  <a:lnTo>
                    <a:pt x="1793367" y="51562"/>
                  </a:lnTo>
                  <a:lnTo>
                    <a:pt x="1793367" y="81280"/>
                  </a:lnTo>
                  <a:lnTo>
                    <a:pt x="1804543" y="81280"/>
                  </a:lnTo>
                  <a:lnTo>
                    <a:pt x="1804543" y="1397"/>
                  </a:lnTo>
                  <a:close/>
                </a:path>
                <a:path w="4319270" h="145414">
                  <a:moveTo>
                    <a:pt x="1954657" y="6604"/>
                  </a:moveTo>
                  <a:lnTo>
                    <a:pt x="1853692" y="6604"/>
                  </a:lnTo>
                  <a:lnTo>
                    <a:pt x="1853692" y="16510"/>
                  </a:lnTo>
                  <a:lnTo>
                    <a:pt x="1954657" y="16510"/>
                  </a:lnTo>
                  <a:lnTo>
                    <a:pt x="1954657" y="6604"/>
                  </a:lnTo>
                  <a:close/>
                </a:path>
                <a:path w="4319270" h="145414">
                  <a:moveTo>
                    <a:pt x="1956435" y="54737"/>
                  </a:moveTo>
                  <a:lnTo>
                    <a:pt x="1934972" y="54737"/>
                  </a:lnTo>
                  <a:lnTo>
                    <a:pt x="1936750" y="23876"/>
                  </a:lnTo>
                  <a:lnTo>
                    <a:pt x="1925828" y="23876"/>
                  </a:lnTo>
                  <a:lnTo>
                    <a:pt x="1923796" y="54737"/>
                  </a:lnTo>
                  <a:lnTo>
                    <a:pt x="1884553" y="54737"/>
                  </a:lnTo>
                  <a:lnTo>
                    <a:pt x="1882521" y="23876"/>
                  </a:lnTo>
                  <a:lnTo>
                    <a:pt x="1871599" y="23876"/>
                  </a:lnTo>
                  <a:lnTo>
                    <a:pt x="1873377" y="54737"/>
                  </a:lnTo>
                  <a:lnTo>
                    <a:pt x="1851914" y="54737"/>
                  </a:lnTo>
                  <a:lnTo>
                    <a:pt x="1851914" y="64516"/>
                  </a:lnTo>
                  <a:lnTo>
                    <a:pt x="1956435" y="64516"/>
                  </a:lnTo>
                  <a:lnTo>
                    <a:pt x="1956435" y="54737"/>
                  </a:lnTo>
                  <a:close/>
                </a:path>
                <a:path w="4319270" h="145414">
                  <a:moveTo>
                    <a:pt x="1970786" y="82677"/>
                  </a:moveTo>
                  <a:lnTo>
                    <a:pt x="1837563" y="82677"/>
                  </a:lnTo>
                  <a:lnTo>
                    <a:pt x="1837563" y="92710"/>
                  </a:lnTo>
                  <a:lnTo>
                    <a:pt x="1871980" y="92710"/>
                  </a:lnTo>
                  <a:lnTo>
                    <a:pt x="1871980" y="145034"/>
                  </a:lnTo>
                  <a:lnTo>
                    <a:pt x="1883156" y="145034"/>
                  </a:lnTo>
                  <a:lnTo>
                    <a:pt x="1883156" y="92710"/>
                  </a:lnTo>
                  <a:lnTo>
                    <a:pt x="1925193" y="92710"/>
                  </a:lnTo>
                  <a:lnTo>
                    <a:pt x="1925193" y="145034"/>
                  </a:lnTo>
                  <a:lnTo>
                    <a:pt x="1936242" y="145034"/>
                  </a:lnTo>
                  <a:lnTo>
                    <a:pt x="1936242" y="92710"/>
                  </a:lnTo>
                  <a:lnTo>
                    <a:pt x="1970786" y="92710"/>
                  </a:lnTo>
                  <a:lnTo>
                    <a:pt x="1970786" y="82677"/>
                  </a:lnTo>
                  <a:close/>
                </a:path>
                <a:path w="4319270" h="145414">
                  <a:moveTo>
                    <a:pt x="2081022" y="73152"/>
                  </a:moveTo>
                  <a:lnTo>
                    <a:pt x="2080361" y="65024"/>
                  </a:lnTo>
                  <a:lnTo>
                    <a:pt x="2080260" y="63627"/>
                  </a:lnTo>
                  <a:lnTo>
                    <a:pt x="2070303" y="64223"/>
                  </a:lnTo>
                  <a:lnTo>
                    <a:pt x="2058174" y="64668"/>
                  </a:lnTo>
                  <a:lnTo>
                    <a:pt x="2043874" y="64935"/>
                  </a:lnTo>
                  <a:lnTo>
                    <a:pt x="2027428" y="65024"/>
                  </a:lnTo>
                  <a:lnTo>
                    <a:pt x="2017522" y="65024"/>
                  </a:lnTo>
                  <a:lnTo>
                    <a:pt x="2017522" y="46228"/>
                  </a:lnTo>
                  <a:lnTo>
                    <a:pt x="2068068" y="46228"/>
                  </a:lnTo>
                  <a:lnTo>
                    <a:pt x="2068068" y="36576"/>
                  </a:lnTo>
                  <a:lnTo>
                    <a:pt x="2017522" y="36576"/>
                  </a:lnTo>
                  <a:lnTo>
                    <a:pt x="2017522" y="18796"/>
                  </a:lnTo>
                  <a:lnTo>
                    <a:pt x="2075307" y="18796"/>
                  </a:lnTo>
                  <a:lnTo>
                    <a:pt x="2075307" y="8890"/>
                  </a:lnTo>
                  <a:lnTo>
                    <a:pt x="2006346" y="8890"/>
                  </a:lnTo>
                  <a:lnTo>
                    <a:pt x="2006346" y="74930"/>
                  </a:lnTo>
                  <a:lnTo>
                    <a:pt x="2028939" y="74815"/>
                  </a:lnTo>
                  <a:lnTo>
                    <a:pt x="2048916" y="74472"/>
                  </a:lnTo>
                  <a:lnTo>
                    <a:pt x="2066277" y="73914"/>
                  </a:lnTo>
                  <a:lnTo>
                    <a:pt x="2081022" y="73152"/>
                  </a:lnTo>
                  <a:close/>
                </a:path>
                <a:path w="4319270" h="145414">
                  <a:moveTo>
                    <a:pt x="2108962" y="1397"/>
                  </a:moveTo>
                  <a:lnTo>
                    <a:pt x="2097913" y="1397"/>
                  </a:lnTo>
                  <a:lnTo>
                    <a:pt x="2097913" y="89408"/>
                  </a:lnTo>
                  <a:lnTo>
                    <a:pt x="2108962" y="89408"/>
                  </a:lnTo>
                  <a:lnTo>
                    <a:pt x="2108962" y="1397"/>
                  </a:lnTo>
                  <a:close/>
                </a:path>
                <a:path w="4319270" h="145414">
                  <a:moveTo>
                    <a:pt x="2111375" y="108204"/>
                  </a:moveTo>
                  <a:lnTo>
                    <a:pt x="2107311" y="101727"/>
                  </a:lnTo>
                  <a:lnTo>
                    <a:pt x="2102954" y="99187"/>
                  </a:lnTo>
                  <a:lnTo>
                    <a:pt x="2099691" y="97282"/>
                  </a:lnTo>
                  <a:lnTo>
                    <a:pt x="2099691" y="111125"/>
                  </a:lnTo>
                  <a:lnTo>
                    <a:pt x="2099691" y="121539"/>
                  </a:lnTo>
                  <a:lnTo>
                    <a:pt x="2096643" y="125730"/>
                  </a:lnTo>
                  <a:lnTo>
                    <a:pt x="2064131" y="133604"/>
                  </a:lnTo>
                  <a:lnTo>
                    <a:pt x="2056053" y="133299"/>
                  </a:lnTo>
                  <a:lnTo>
                    <a:pt x="2028952" y="121539"/>
                  </a:lnTo>
                  <a:lnTo>
                    <a:pt x="2028952" y="111125"/>
                  </a:lnTo>
                  <a:lnTo>
                    <a:pt x="2064131" y="99187"/>
                  </a:lnTo>
                  <a:lnTo>
                    <a:pt x="2072271" y="99479"/>
                  </a:lnTo>
                  <a:lnTo>
                    <a:pt x="2099691" y="111125"/>
                  </a:lnTo>
                  <a:lnTo>
                    <a:pt x="2099691" y="97282"/>
                  </a:lnTo>
                  <a:lnTo>
                    <a:pt x="2064131" y="89662"/>
                  </a:lnTo>
                  <a:lnTo>
                    <a:pt x="2053526" y="90119"/>
                  </a:lnTo>
                  <a:lnTo>
                    <a:pt x="2017217" y="108204"/>
                  </a:lnTo>
                  <a:lnTo>
                    <a:pt x="2017217" y="124460"/>
                  </a:lnTo>
                  <a:lnTo>
                    <a:pt x="2053526" y="142557"/>
                  </a:lnTo>
                  <a:lnTo>
                    <a:pt x="2064131" y="143002"/>
                  </a:lnTo>
                  <a:lnTo>
                    <a:pt x="2074811" y="142557"/>
                  </a:lnTo>
                  <a:lnTo>
                    <a:pt x="2084222" y="141198"/>
                  </a:lnTo>
                  <a:lnTo>
                    <a:pt x="2092337" y="138938"/>
                  </a:lnTo>
                  <a:lnTo>
                    <a:pt x="2099183" y="135763"/>
                  </a:lnTo>
                  <a:lnTo>
                    <a:pt x="2102815" y="133604"/>
                  </a:lnTo>
                  <a:lnTo>
                    <a:pt x="2107311" y="130937"/>
                  </a:lnTo>
                  <a:lnTo>
                    <a:pt x="2111375" y="124460"/>
                  </a:lnTo>
                  <a:lnTo>
                    <a:pt x="2111375" y="108204"/>
                  </a:lnTo>
                  <a:close/>
                </a:path>
                <a:path w="4319270" h="145414">
                  <a:moveTo>
                    <a:pt x="2281301" y="101600"/>
                  </a:moveTo>
                  <a:lnTo>
                    <a:pt x="2250770" y="64681"/>
                  </a:lnTo>
                  <a:lnTo>
                    <a:pt x="2250668" y="64389"/>
                  </a:lnTo>
                  <a:lnTo>
                    <a:pt x="2247404" y="55803"/>
                  </a:lnTo>
                  <a:lnTo>
                    <a:pt x="2245385" y="47002"/>
                  </a:lnTo>
                  <a:lnTo>
                    <a:pt x="2244775" y="38989"/>
                  </a:lnTo>
                  <a:lnTo>
                    <a:pt x="2244725" y="23876"/>
                  </a:lnTo>
                  <a:lnTo>
                    <a:pt x="2275967" y="23876"/>
                  </a:lnTo>
                  <a:lnTo>
                    <a:pt x="2275967" y="13970"/>
                  </a:lnTo>
                  <a:lnTo>
                    <a:pt x="2201926" y="13970"/>
                  </a:lnTo>
                  <a:lnTo>
                    <a:pt x="2201926" y="23876"/>
                  </a:lnTo>
                  <a:lnTo>
                    <a:pt x="2233803" y="23876"/>
                  </a:lnTo>
                  <a:lnTo>
                    <a:pt x="2233803" y="38989"/>
                  </a:lnTo>
                  <a:lnTo>
                    <a:pt x="2217343" y="84226"/>
                  </a:lnTo>
                  <a:lnTo>
                    <a:pt x="2196592" y="104521"/>
                  </a:lnTo>
                  <a:lnTo>
                    <a:pt x="2205101" y="111887"/>
                  </a:lnTo>
                  <a:lnTo>
                    <a:pt x="2231313" y="81788"/>
                  </a:lnTo>
                  <a:lnTo>
                    <a:pt x="2239645" y="64389"/>
                  </a:lnTo>
                  <a:lnTo>
                    <a:pt x="2241689" y="69900"/>
                  </a:lnTo>
                  <a:lnTo>
                    <a:pt x="2268309" y="105575"/>
                  </a:lnTo>
                  <a:lnTo>
                    <a:pt x="2273554" y="109982"/>
                  </a:lnTo>
                  <a:lnTo>
                    <a:pt x="2281301" y="101600"/>
                  </a:lnTo>
                  <a:close/>
                </a:path>
                <a:path w="4319270" h="145414">
                  <a:moveTo>
                    <a:pt x="2332228" y="59817"/>
                  </a:moveTo>
                  <a:lnTo>
                    <a:pt x="2307336" y="59817"/>
                  </a:lnTo>
                  <a:lnTo>
                    <a:pt x="2307336" y="1397"/>
                  </a:lnTo>
                  <a:lnTo>
                    <a:pt x="2296287" y="1397"/>
                  </a:lnTo>
                  <a:lnTo>
                    <a:pt x="2296287" y="145034"/>
                  </a:lnTo>
                  <a:lnTo>
                    <a:pt x="2307336" y="145034"/>
                  </a:lnTo>
                  <a:lnTo>
                    <a:pt x="2307336" y="69723"/>
                  </a:lnTo>
                  <a:lnTo>
                    <a:pt x="2332228" y="69723"/>
                  </a:lnTo>
                  <a:lnTo>
                    <a:pt x="2332228" y="59817"/>
                  </a:lnTo>
                  <a:close/>
                </a:path>
                <a:path w="4319270" h="145414">
                  <a:moveTo>
                    <a:pt x="2436495" y="23495"/>
                  </a:moveTo>
                  <a:lnTo>
                    <a:pt x="2433193" y="17018"/>
                  </a:lnTo>
                  <a:lnTo>
                    <a:pt x="2428671" y="13462"/>
                  </a:lnTo>
                  <a:lnTo>
                    <a:pt x="2426589" y="11811"/>
                  </a:lnTo>
                  <a:lnTo>
                    <a:pt x="2425446" y="11074"/>
                  </a:lnTo>
                  <a:lnTo>
                    <a:pt x="2425446" y="26543"/>
                  </a:lnTo>
                  <a:lnTo>
                    <a:pt x="2425446" y="36068"/>
                  </a:lnTo>
                  <a:lnTo>
                    <a:pt x="2423287" y="40259"/>
                  </a:lnTo>
                  <a:lnTo>
                    <a:pt x="2414270" y="47498"/>
                  </a:lnTo>
                  <a:lnTo>
                    <a:pt x="2408301" y="49276"/>
                  </a:lnTo>
                  <a:lnTo>
                    <a:pt x="2393696" y="49276"/>
                  </a:lnTo>
                  <a:lnTo>
                    <a:pt x="2387727" y="47498"/>
                  </a:lnTo>
                  <a:lnTo>
                    <a:pt x="2383282" y="43942"/>
                  </a:lnTo>
                  <a:lnTo>
                    <a:pt x="2378837" y="40259"/>
                  </a:lnTo>
                  <a:lnTo>
                    <a:pt x="2376551" y="36068"/>
                  </a:lnTo>
                  <a:lnTo>
                    <a:pt x="2376551" y="26543"/>
                  </a:lnTo>
                  <a:lnTo>
                    <a:pt x="2378837" y="22352"/>
                  </a:lnTo>
                  <a:lnTo>
                    <a:pt x="2387727" y="15240"/>
                  </a:lnTo>
                  <a:lnTo>
                    <a:pt x="2393696" y="13462"/>
                  </a:lnTo>
                  <a:lnTo>
                    <a:pt x="2408301" y="13462"/>
                  </a:lnTo>
                  <a:lnTo>
                    <a:pt x="2414270" y="15240"/>
                  </a:lnTo>
                  <a:lnTo>
                    <a:pt x="2418715" y="18796"/>
                  </a:lnTo>
                  <a:lnTo>
                    <a:pt x="2423287" y="22352"/>
                  </a:lnTo>
                  <a:lnTo>
                    <a:pt x="2401062" y="4064"/>
                  </a:lnTo>
                  <a:lnTo>
                    <a:pt x="2393454" y="4546"/>
                  </a:lnTo>
                  <a:lnTo>
                    <a:pt x="2365375" y="39116"/>
                  </a:lnTo>
                  <a:lnTo>
                    <a:pt x="2368804" y="45593"/>
                  </a:lnTo>
                  <a:lnTo>
                    <a:pt x="2401062" y="58674"/>
                  </a:lnTo>
                  <a:lnTo>
                    <a:pt x="2408517" y="58204"/>
                  </a:lnTo>
                  <a:lnTo>
                    <a:pt x="2415286" y="56743"/>
                  </a:lnTo>
                  <a:lnTo>
                    <a:pt x="2421267" y="54343"/>
                  </a:lnTo>
                  <a:lnTo>
                    <a:pt x="2426589" y="50927"/>
                  </a:lnTo>
                  <a:lnTo>
                    <a:pt x="2428621" y="49276"/>
                  </a:lnTo>
                  <a:lnTo>
                    <a:pt x="2433193" y="45593"/>
                  </a:lnTo>
                  <a:lnTo>
                    <a:pt x="2436495" y="39116"/>
                  </a:lnTo>
                  <a:lnTo>
                    <a:pt x="2436495" y="23495"/>
                  </a:lnTo>
                  <a:close/>
                </a:path>
                <a:path w="4319270" h="145414">
                  <a:moveTo>
                    <a:pt x="2447036" y="77089"/>
                  </a:moveTo>
                  <a:lnTo>
                    <a:pt x="2446274" y="67437"/>
                  </a:lnTo>
                  <a:lnTo>
                    <a:pt x="2425458" y="68630"/>
                  </a:lnTo>
                  <a:lnTo>
                    <a:pt x="2402840" y="69507"/>
                  </a:lnTo>
                  <a:lnTo>
                    <a:pt x="2378405" y="70053"/>
                  </a:lnTo>
                  <a:lnTo>
                    <a:pt x="2352167" y="70231"/>
                  </a:lnTo>
                  <a:lnTo>
                    <a:pt x="2353691" y="80518"/>
                  </a:lnTo>
                  <a:lnTo>
                    <a:pt x="2361476" y="80454"/>
                  </a:lnTo>
                  <a:lnTo>
                    <a:pt x="2396109" y="79502"/>
                  </a:lnTo>
                  <a:lnTo>
                    <a:pt x="2396109" y="109982"/>
                  </a:lnTo>
                  <a:lnTo>
                    <a:pt x="2407158" y="109982"/>
                  </a:lnTo>
                  <a:lnTo>
                    <a:pt x="2407158" y="79502"/>
                  </a:lnTo>
                  <a:lnTo>
                    <a:pt x="2407158" y="78994"/>
                  </a:lnTo>
                  <a:lnTo>
                    <a:pt x="2447036" y="77089"/>
                  </a:lnTo>
                  <a:close/>
                </a:path>
                <a:path w="4319270" h="145414">
                  <a:moveTo>
                    <a:pt x="2468372" y="1397"/>
                  </a:moveTo>
                  <a:lnTo>
                    <a:pt x="2457069" y="1397"/>
                  </a:lnTo>
                  <a:lnTo>
                    <a:pt x="2457069" y="89662"/>
                  </a:lnTo>
                  <a:lnTo>
                    <a:pt x="2425573" y="89662"/>
                  </a:lnTo>
                  <a:lnTo>
                    <a:pt x="2425573" y="99568"/>
                  </a:lnTo>
                  <a:lnTo>
                    <a:pt x="2457069" y="99568"/>
                  </a:lnTo>
                  <a:lnTo>
                    <a:pt x="2457069" y="114935"/>
                  </a:lnTo>
                  <a:lnTo>
                    <a:pt x="2468372" y="114935"/>
                  </a:lnTo>
                  <a:lnTo>
                    <a:pt x="2468372" y="1397"/>
                  </a:lnTo>
                  <a:close/>
                </a:path>
                <a:path w="4319270" h="145414">
                  <a:moveTo>
                    <a:pt x="2471801" y="131318"/>
                  </a:moveTo>
                  <a:lnTo>
                    <a:pt x="2385568" y="131318"/>
                  </a:lnTo>
                  <a:lnTo>
                    <a:pt x="2385568" y="98171"/>
                  </a:lnTo>
                  <a:lnTo>
                    <a:pt x="2374392" y="98171"/>
                  </a:lnTo>
                  <a:lnTo>
                    <a:pt x="2374392" y="141224"/>
                  </a:lnTo>
                  <a:lnTo>
                    <a:pt x="2471801" y="141224"/>
                  </a:lnTo>
                  <a:lnTo>
                    <a:pt x="2471801" y="131318"/>
                  </a:lnTo>
                  <a:close/>
                </a:path>
                <a:path w="4319270" h="145414">
                  <a:moveTo>
                    <a:pt x="2582037" y="59817"/>
                  </a:moveTo>
                  <a:lnTo>
                    <a:pt x="2570988" y="22961"/>
                  </a:lnTo>
                  <a:lnTo>
                    <a:pt x="2570988" y="59817"/>
                  </a:lnTo>
                  <a:lnTo>
                    <a:pt x="2570518" y="68160"/>
                  </a:lnTo>
                  <a:lnTo>
                    <a:pt x="2552827" y="98806"/>
                  </a:lnTo>
                  <a:lnTo>
                    <a:pt x="2537714" y="98806"/>
                  </a:lnTo>
                  <a:lnTo>
                    <a:pt x="2519553" y="59817"/>
                  </a:lnTo>
                  <a:lnTo>
                    <a:pt x="2519997" y="51396"/>
                  </a:lnTo>
                  <a:lnTo>
                    <a:pt x="2537714" y="20828"/>
                  </a:lnTo>
                  <a:lnTo>
                    <a:pt x="2552954" y="20828"/>
                  </a:lnTo>
                  <a:lnTo>
                    <a:pt x="2570988" y="59817"/>
                  </a:lnTo>
                  <a:lnTo>
                    <a:pt x="2570988" y="22961"/>
                  </a:lnTo>
                  <a:lnTo>
                    <a:pt x="2545334" y="10922"/>
                  </a:lnTo>
                  <a:lnTo>
                    <a:pt x="2537447" y="11734"/>
                  </a:lnTo>
                  <a:lnTo>
                    <a:pt x="2511234" y="39420"/>
                  </a:lnTo>
                  <a:lnTo>
                    <a:pt x="2508758" y="59817"/>
                  </a:lnTo>
                  <a:lnTo>
                    <a:pt x="2509393" y="70561"/>
                  </a:lnTo>
                  <a:lnTo>
                    <a:pt x="2530525" y="105460"/>
                  </a:lnTo>
                  <a:lnTo>
                    <a:pt x="2545334" y="108712"/>
                  </a:lnTo>
                  <a:lnTo>
                    <a:pt x="2553144" y="107899"/>
                  </a:lnTo>
                  <a:lnTo>
                    <a:pt x="2560193" y="105448"/>
                  </a:lnTo>
                  <a:lnTo>
                    <a:pt x="2566416" y="101384"/>
                  </a:lnTo>
                  <a:lnTo>
                    <a:pt x="2568854" y="98806"/>
                  </a:lnTo>
                  <a:lnTo>
                    <a:pt x="2571877" y="95631"/>
                  </a:lnTo>
                  <a:lnTo>
                    <a:pt x="2576296" y="88468"/>
                  </a:lnTo>
                  <a:lnTo>
                    <a:pt x="2579471" y="80111"/>
                  </a:lnTo>
                  <a:lnTo>
                    <a:pt x="2581389" y="70485"/>
                  </a:lnTo>
                  <a:lnTo>
                    <a:pt x="2582037" y="59817"/>
                  </a:lnTo>
                  <a:close/>
                </a:path>
                <a:path w="4319270" h="145414">
                  <a:moveTo>
                    <a:pt x="2619883" y="1397"/>
                  </a:moveTo>
                  <a:lnTo>
                    <a:pt x="2608707" y="1397"/>
                  </a:lnTo>
                  <a:lnTo>
                    <a:pt x="2608707" y="145034"/>
                  </a:lnTo>
                  <a:lnTo>
                    <a:pt x="2619883" y="145034"/>
                  </a:lnTo>
                  <a:lnTo>
                    <a:pt x="2619883" y="1397"/>
                  </a:lnTo>
                  <a:close/>
                </a:path>
                <a:path w="4319270" h="145414">
                  <a:moveTo>
                    <a:pt x="2789555" y="75311"/>
                  </a:moveTo>
                  <a:lnTo>
                    <a:pt x="2788894" y="67183"/>
                  </a:lnTo>
                  <a:lnTo>
                    <a:pt x="2788793" y="65786"/>
                  </a:lnTo>
                  <a:lnTo>
                    <a:pt x="2779407" y="66382"/>
                  </a:lnTo>
                  <a:lnTo>
                    <a:pt x="2766149" y="66827"/>
                  </a:lnTo>
                  <a:lnTo>
                    <a:pt x="2749029" y="67094"/>
                  </a:lnTo>
                  <a:lnTo>
                    <a:pt x="2728087" y="67183"/>
                  </a:lnTo>
                  <a:lnTo>
                    <a:pt x="2728087" y="20447"/>
                  </a:lnTo>
                  <a:lnTo>
                    <a:pt x="2784475" y="20447"/>
                  </a:lnTo>
                  <a:lnTo>
                    <a:pt x="2784475" y="10541"/>
                  </a:lnTo>
                  <a:lnTo>
                    <a:pt x="2716911" y="10541"/>
                  </a:lnTo>
                  <a:lnTo>
                    <a:pt x="2716911" y="77089"/>
                  </a:lnTo>
                  <a:lnTo>
                    <a:pt x="2743377" y="76974"/>
                  </a:lnTo>
                  <a:lnTo>
                    <a:pt x="2764320" y="76631"/>
                  </a:lnTo>
                  <a:lnTo>
                    <a:pt x="2779712" y="76073"/>
                  </a:lnTo>
                  <a:lnTo>
                    <a:pt x="2789555" y="75311"/>
                  </a:lnTo>
                  <a:close/>
                </a:path>
                <a:path w="4319270" h="145414">
                  <a:moveTo>
                    <a:pt x="2822702" y="130683"/>
                  </a:moveTo>
                  <a:lnTo>
                    <a:pt x="2742438" y="130683"/>
                  </a:lnTo>
                  <a:lnTo>
                    <a:pt x="2742438" y="93980"/>
                  </a:lnTo>
                  <a:lnTo>
                    <a:pt x="2731389" y="93980"/>
                  </a:lnTo>
                  <a:lnTo>
                    <a:pt x="2731389" y="140589"/>
                  </a:lnTo>
                  <a:lnTo>
                    <a:pt x="2822702" y="140589"/>
                  </a:lnTo>
                  <a:lnTo>
                    <a:pt x="2822702" y="130683"/>
                  </a:lnTo>
                  <a:close/>
                </a:path>
                <a:path w="4319270" h="145414">
                  <a:moveTo>
                    <a:pt x="2840355" y="46228"/>
                  </a:moveTo>
                  <a:lnTo>
                    <a:pt x="2818638" y="46228"/>
                  </a:lnTo>
                  <a:lnTo>
                    <a:pt x="2818638" y="1397"/>
                  </a:lnTo>
                  <a:lnTo>
                    <a:pt x="2807589" y="1397"/>
                  </a:lnTo>
                  <a:lnTo>
                    <a:pt x="2807589" y="106299"/>
                  </a:lnTo>
                  <a:lnTo>
                    <a:pt x="2818638" y="106299"/>
                  </a:lnTo>
                  <a:lnTo>
                    <a:pt x="2818638" y="56134"/>
                  </a:lnTo>
                  <a:lnTo>
                    <a:pt x="2840355" y="56134"/>
                  </a:lnTo>
                  <a:lnTo>
                    <a:pt x="2840355" y="46228"/>
                  </a:lnTo>
                  <a:close/>
                </a:path>
                <a:path w="4319270" h="145414">
                  <a:moveTo>
                    <a:pt x="2936494" y="14732"/>
                  </a:moveTo>
                  <a:lnTo>
                    <a:pt x="2869311" y="14732"/>
                  </a:lnTo>
                  <a:lnTo>
                    <a:pt x="2869311" y="24511"/>
                  </a:lnTo>
                  <a:lnTo>
                    <a:pt x="2924683" y="24511"/>
                  </a:lnTo>
                  <a:lnTo>
                    <a:pt x="2922003" y="37871"/>
                  </a:lnTo>
                  <a:lnTo>
                    <a:pt x="2903601" y="72517"/>
                  </a:lnTo>
                  <a:lnTo>
                    <a:pt x="2874429" y="97066"/>
                  </a:lnTo>
                  <a:lnTo>
                    <a:pt x="2863342" y="102489"/>
                  </a:lnTo>
                  <a:lnTo>
                    <a:pt x="2871851" y="111506"/>
                  </a:lnTo>
                  <a:lnTo>
                    <a:pt x="2910281" y="81407"/>
                  </a:lnTo>
                  <a:lnTo>
                    <a:pt x="2932023" y="43294"/>
                  </a:lnTo>
                  <a:lnTo>
                    <a:pt x="2935274" y="29311"/>
                  </a:lnTo>
                  <a:lnTo>
                    <a:pt x="2936494" y="14732"/>
                  </a:lnTo>
                  <a:close/>
                </a:path>
                <a:path w="4319270" h="145414">
                  <a:moveTo>
                    <a:pt x="2976372" y="1397"/>
                  </a:moveTo>
                  <a:lnTo>
                    <a:pt x="2965323" y="1397"/>
                  </a:lnTo>
                  <a:lnTo>
                    <a:pt x="2965323" y="145034"/>
                  </a:lnTo>
                  <a:lnTo>
                    <a:pt x="2976372" y="145034"/>
                  </a:lnTo>
                  <a:lnTo>
                    <a:pt x="2976372" y="1397"/>
                  </a:lnTo>
                  <a:close/>
                </a:path>
                <a:path w="4319270" h="145414">
                  <a:moveTo>
                    <a:pt x="3085084" y="10160"/>
                  </a:moveTo>
                  <a:lnTo>
                    <a:pt x="3021203" y="10160"/>
                  </a:lnTo>
                  <a:lnTo>
                    <a:pt x="3021203" y="20193"/>
                  </a:lnTo>
                  <a:lnTo>
                    <a:pt x="3072003" y="20193"/>
                  </a:lnTo>
                  <a:lnTo>
                    <a:pt x="3069488" y="29438"/>
                  </a:lnTo>
                  <a:lnTo>
                    <a:pt x="3042120" y="64020"/>
                  </a:lnTo>
                  <a:lnTo>
                    <a:pt x="3012567" y="80137"/>
                  </a:lnTo>
                  <a:lnTo>
                    <a:pt x="3020314" y="88773"/>
                  </a:lnTo>
                  <a:lnTo>
                    <a:pt x="3062351" y="59944"/>
                  </a:lnTo>
                  <a:lnTo>
                    <a:pt x="3082671" y="24218"/>
                  </a:lnTo>
                  <a:lnTo>
                    <a:pt x="3085084" y="10160"/>
                  </a:lnTo>
                  <a:close/>
                </a:path>
                <a:path w="4319270" h="145414">
                  <a:moveTo>
                    <a:pt x="3127502" y="129286"/>
                  </a:moveTo>
                  <a:lnTo>
                    <a:pt x="3047238" y="129286"/>
                  </a:lnTo>
                  <a:lnTo>
                    <a:pt x="3047238" y="95631"/>
                  </a:lnTo>
                  <a:lnTo>
                    <a:pt x="3036189" y="95631"/>
                  </a:lnTo>
                  <a:lnTo>
                    <a:pt x="3036189" y="139319"/>
                  </a:lnTo>
                  <a:lnTo>
                    <a:pt x="3127502" y="139319"/>
                  </a:lnTo>
                  <a:lnTo>
                    <a:pt x="3127502" y="129286"/>
                  </a:lnTo>
                  <a:close/>
                </a:path>
                <a:path w="4319270" h="145414">
                  <a:moveTo>
                    <a:pt x="3145155" y="47244"/>
                  </a:moveTo>
                  <a:lnTo>
                    <a:pt x="3123438" y="47244"/>
                  </a:lnTo>
                  <a:lnTo>
                    <a:pt x="3123438" y="1397"/>
                  </a:lnTo>
                  <a:lnTo>
                    <a:pt x="3112389" y="1397"/>
                  </a:lnTo>
                  <a:lnTo>
                    <a:pt x="3112389" y="106299"/>
                  </a:lnTo>
                  <a:lnTo>
                    <a:pt x="3123438" y="106299"/>
                  </a:lnTo>
                  <a:lnTo>
                    <a:pt x="3123438" y="57277"/>
                  </a:lnTo>
                  <a:lnTo>
                    <a:pt x="3145155" y="57277"/>
                  </a:lnTo>
                  <a:lnTo>
                    <a:pt x="3145155" y="47244"/>
                  </a:lnTo>
                  <a:close/>
                </a:path>
                <a:path w="4319270" h="145414">
                  <a:moveTo>
                    <a:pt x="3260217" y="4318"/>
                  </a:moveTo>
                  <a:lnTo>
                    <a:pt x="3249041" y="4318"/>
                  </a:lnTo>
                  <a:lnTo>
                    <a:pt x="3249041" y="54483"/>
                  </a:lnTo>
                  <a:lnTo>
                    <a:pt x="3231769" y="54483"/>
                  </a:lnTo>
                  <a:lnTo>
                    <a:pt x="3222040" y="21082"/>
                  </a:lnTo>
                  <a:lnTo>
                    <a:pt x="3220974" y="19621"/>
                  </a:lnTo>
                  <a:lnTo>
                    <a:pt x="3220974" y="59817"/>
                  </a:lnTo>
                  <a:lnTo>
                    <a:pt x="3220643" y="68707"/>
                  </a:lnTo>
                  <a:lnTo>
                    <a:pt x="3207131" y="98552"/>
                  </a:lnTo>
                  <a:lnTo>
                    <a:pt x="3193796" y="98552"/>
                  </a:lnTo>
                  <a:lnTo>
                    <a:pt x="3179826" y="59817"/>
                  </a:lnTo>
                  <a:lnTo>
                    <a:pt x="3180156" y="50888"/>
                  </a:lnTo>
                  <a:lnTo>
                    <a:pt x="3207131" y="21082"/>
                  </a:lnTo>
                  <a:lnTo>
                    <a:pt x="3220974" y="59817"/>
                  </a:lnTo>
                  <a:lnTo>
                    <a:pt x="3220974" y="19621"/>
                  </a:lnTo>
                  <a:lnTo>
                    <a:pt x="3217418" y="14732"/>
                  </a:lnTo>
                  <a:lnTo>
                    <a:pt x="3210052" y="11049"/>
                  </a:lnTo>
                  <a:lnTo>
                    <a:pt x="3200527" y="11049"/>
                  </a:lnTo>
                  <a:lnTo>
                    <a:pt x="3171101" y="38963"/>
                  </a:lnTo>
                  <a:lnTo>
                    <a:pt x="3169031" y="59817"/>
                  </a:lnTo>
                  <a:lnTo>
                    <a:pt x="3169551" y="70866"/>
                  </a:lnTo>
                  <a:lnTo>
                    <a:pt x="3187090" y="105448"/>
                  </a:lnTo>
                  <a:lnTo>
                    <a:pt x="3200527" y="108585"/>
                  </a:lnTo>
                  <a:lnTo>
                    <a:pt x="3210052" y="108585"/>
                  </a:lnTo>
                  <a:lnTo>
                    <a:pt x="3217545" y="104775"/>
                  </a:lnTo>
                  <a:lnTo>
                    <a:pt x="3221926" y="98552"/>
                  </a:lnTo>
                  <a:lnTo>
                    <a:pt x="3223006" y="97028"/>
                  </a:lnTo>
                  <a:lnTo>
                    <a:pt x="3226562" y="90703"/>
                  </a:lnTo>
                  <a:lnTo>
                    <a:pt x="3229254" y="83146"/>
                  </a:lnTo>
                  <a:lnTo>
                    <a:pt x="3231032" y="74371"/>
                  </a:lnTo>
                  <a:lnTo>
                    <a:pt x="3231896" y="64389"/>
                  </a:lnTo>
                  <a:lnTo>
                    <a:pt x="3249041" y="64389"/>
                  </a:lnTo>
                  <a:lnTo>
                    <a:pt x="3249041" y="140589"/>
                  </a:lnTo>
                  <a:lnTo>
                    <a:pt x="3260217" y="140589"/>
                  </a:lnTo>
                  <a:lnTo>
                    <a:pt x="3260217" y="64389"/>
                  </a:lnTo>
                  <a:lnTo>
                    <a:pt x="3260217" y="54483"/>
                  </a:lnTo>
                  <a:lnTo>
                    <a:pt x="3260217" y="4318"/>
                  </a:lnTo>
                  <a:close/>
                </a:path>
                <a:path w="4319270" h="145414">
                  <a:moveTo>
                    <a:pt x="3285998" y="1397"/>
                  </a:moveTo>
                  <a:lnTo>
                    <a:pt x="3274822" y="1397"/>
                  </a:lnTo>
                  <a:lnTo>
                    <a:pt x="3274822" y="145034"/>
                  </a:lnTo>
                  <a:lnTo>
                    <a:pt x="3285998" y="145034"/>
                  </a:lnTo>
                  <a:lnTo>
                    <a:pt x="3285998" y="1397"/>
                  </a:lnTo>
                  <a:close/>
                </a:path>
                <a:path w="4319270" h="145414">
                  <a:moveTo>
                    <a:pt x="3503930" y="112395"/>
                  </a:moveTo>
                  <a:lnTo>
                    <a:pt x="3469386" y="112395"/>
                  </a:lnTo>
                  <a:lnTo>
                    <a:pt x="3469386" y="80391"/>
                  </a:lnTo>
                  <a:lnTo>
                    <a:pt x="3469386" y="75819"/>
                  </a:lnTo>
                  <a:lnTo>
                    <a:pt x="3472764" y="73279"/>
                  </a:lnTo>
                  <a:lnTo>
                    <a:pt x="3476472" y="70510"/>
                  </a:lnTo>
                  <a:lnTo>
                    <a:pt x="3481552" y="64058"/>
                  </a:lnTo>
                  <a:lnTo>
                    <a:pt x="3484613" y="56451"/>
                  </a:lnTo>
                  <a:lnTo>
                    <a:pt x="3485642" y="47625"/>
                  </a:lnTo>
                  <a:lnTo>
                    <a:pt x="3484791" y="39624"/>
                  </a:lnTo>
                  <a:lnTo>
                    <a:pt x="3482302" y="32639"/>
                  </a:lnTo>
                  <a:lnTo>
                    <a:pt x="3478136" y="26593"/>
                  </a:lnTo>
                  <a:lnTo>
                    <a:pt x="3474085" y="23037"/>
                  </a:lnTo>
                  <a:lnTo>
                    <a:pt x="3474085" y="39624"/>
                  </a:lnTo>
                  <a:lnTo>
                    <a:pt x="3474085" y="55626"/>
                  </a:lnTo>
                  <a:lnTo>
                    <a:pt x="3470656" y="61849"/>
                  </a:lnTo>
                  <a:lnTo>
                    <a:pt x="3463925" y="66421"/>
                  </a:lnTo>
                  <a:lnTo>
                    <a:pt x="3458464" y="69430"/>
                  </a:lnTo>
                  <a:lnTo>
                    <a:pt x="3458337" y="69481"/>
                  </a:lnTo>
                  <a:lnTo>
                    <a:pt x="3458337" y="80391"/>
                  </a:lnTo>
                  <a:lnTo>
                    <a:pt x="3458337" y="112395"/>
                  </a:lnTo>
                  <a:lnTo>
                    <a:pt x="3416300" y="112395"/>
                  </a:lnTo>
                  <a:lnTo>
                    <a:pt x="3416300" y="80391"/>
                  </a:lnTo>
                  <a:lnTo>
                    <a:pt x="3422904" y="82169"/>
                  </a:lnTo>
                  <a:lnTo>
                    <a:pt x="3429889" y="83185"/>
                  </a:lnTo>
                  <a:lnTo>
                    <a:pt x="3445383" y="83185"/>
                  </a:lnTo>
                  <a:lnTo>
                    <a:pt x="3452368" y="82169"/>
                  </a:lnTo>
                  <a:lnTo>
                    <a:pt x="3458337" y="80391"/>
                  </a:lnTo>
                  <a:lnTo>
                    <a:pt x="3458337" y="69481"/>
                  </a:lnTo>
                  <a:lnTo>
                    <a:pt x="3452203" y="71564"/>
                  </a:lnTo>
                  <a:lnTo>
                    <a:pt x="3445129" y="72859"/>
                  </a:lnTo>
                  <a:lnTo>
                    <a:pt x="3437255" y="73279"/>
                  </a:lnTo>
                  <a:lnTo>
                    <a:pt x="3429368" y="72859"/>
                  </a:lnTo>
                  <a:lnTo>
                    <a:pt x="3422294" y="71564"/>
                  </a:lnTo>
                  <a:lnTo>
                    <a:pt x="3416033" y="69430"/>
                  </a:lnTo>
                  <a:lnTo>
                    <a:pt x="3410585" y="66421"/>
                  </a:lnTo>
                  <a:lnTo>
                    <a:pt x="3403727" y="61849"/>
                  </a:lnTo>
                  <a:lnTo>
                    <a:pt x="3400425" y="55626"/>
                  </a:lnTo>
                  <a:lnTo>
                    <a:pt x="3400425" y="39624"/>
                  </a:lnTo>
                  <a:lnTo>
                    <a:pt x="3437255" y="21844"/>
                  </a:lnTo>
                  <a:lnTo>
                    <a:pt x="3445129" y="22275"/>
                  </a:lnTo>
                  <a:lnTo>
                    <a:pt x="3474085" y="39624"/>
                  </a:lnTo>
                  <a:lnTo>
                    <a:pt x="3474085" y="23037"/>
                  </a:lnTo>
                  <a:lnTo>
                    <a:pt x="3437255" y="12065"/>
                  </a:lnTo>
                  <a:lnTo>
                    <a:pt x="3426917" y="12661"/>
                  </a:lnTo>
                  <a:lnTo>
                    <a:pt x="3392195" y="32639"/>
                  </a:lnTo>
                  <a:lnTo>
                    <a:pt x="3388868" y="47625"/>
                  </a:lnTo>
                  <a:lnTo>
                    <a:pt x="3389884" y="56451"/>
                  </a:lnTo>
                  <a:lnTo>
                    <a:pt x="3392944" y="64058"/>
                  </a:lnTo>
                  <a:lnTo>
                    <a:pt x="3398024" y="70510"/>
                  </a:lnTo>
                  <a:lnTo>
                    <a:pt x="3405124" y="75819"/>
                  </a:lnTo>
                  <a:lnTo>
                    <a:pt x="3405124" y="112395"/>
                  </a:lnTo>
                  <a:lnTo>
                    <a:pt x="3370707" y="112395"/>
                  </a:lnTo>
                  <a:lnTo>
                    <a:pt x="3370707" y="122301"/>
                  </a:lnTo>
                  <a:lnTo>
                    <a:pt x="3503930" y="122301"/>
                  </a:lnTo>
                  <a:lnTo>
                    <a:pt x="3503930" y="112395"/>
                  </a:lnTo>
                  <a:close/>
                </a:path>
                <a:path w="4319270" h="145414">
                  <a:moveTo>
                    <a:pt x="3656330" y="68453"/>
                  </a:moveTo>
                  <a:lnTo>
                    <a:pt x="3633597" y="68453"/>
                  </a:lnTo>
                  <a:lnTo>
                    <a:pt x="3634498" y="55664"/>
                  </a:lnTo>
                  <a:lnTo>
                    <a:pt x="3635133" y="41275"/>
                  </a:lnTo>
                  <a:lnTo>
                    <a:pt x="3635502" y="25273"/>
                  </a:lnTo>
                  <a:lnTo>
                    <a:pt x="3635629" y="7620"/>
                  </a:lnTo>
                  <a:lnTo>
                    <a:pt x="3544697" y="7620"/>
                  </a:lnTo>
                  <a:lnTo>
                    <a:pt x="3544697" y="17526"/>
                  </a:lnTo>
                  <a:lnTo>
                    <a:pt x="3624580" y="17526"/>
                  </a:lnTo>
                  <a:lnTo>
                    <a:pt x="3624478" y="33223"/>
                  </a:lnTo>
                  <a:lnTo>
                    <a:pt x="3624173" y="46951"/>
                  </a:lnTo>
                  <a:lnTo>
                    <a:pt x="3623665" y="58699"/>
                  </a:lnTo>
                  <a:lnTo>
                    <a:pt x="3622929" y="68453"/>
                  </a:lnTo>
                  <a:lnTo>
                    <a:pt x="3523107" y="68453"/>
                  </a:lnTo>
                  <a:lnTo>
                    <a:pt x="3523107" y="78486"/>
                  </a:lnTo>
                  <a:lnTo>
                    <a:pt x="3582797" y="78486"/>
                  </a:lnTo>
                  <a:lnTo>
                    <a:pt x="3582797" y="145034"/>
                  </a:lnTo>
                  <a:lnTo>
                    <a:pt x="3593973" y="145034"/>
                  </a:lnTo>
                  <a:lnTo>
                    <a:pt x="3593973" y="78486"/>
                  </a:lnTo>
                  <a:lnTo>
                    <a:pt x="3656330" y="78486"/>
                  </a:lnTo>
                  <a:lnTo>
                    <a:pt x="3656330" y="68453"/>
                  </a:lnTo>
                  <a:close/>
                </a:path>
                <a:path w="4319270" h="145414">
                  <a:moveTo>
                    <a:pt x="3774694" y="117094"/>
                  </a:moveTo>
                  <a:lnTo>
                    <a:pt x="3774059" y="109093"/>
                  </a:lnTo>
                  <a:lnTo>
                    <a:pt x="3773932" y="107442"/>
                  </a:lnTo>
                  <a:lnTo>
                    <a:pt x="3766731" y="107988"/>
                  </a:lnTo>
                  <a:lnTo>
                    <a:pt x="3757561" y="108458"/>
                  </a:lnTo>
                  <a:lnTo>
                    <a:pt x="3746398" y="108839"/>
                  </a:lnTo>
                  <a:lnTo>
                    <a:pt x="3733292" y="109093"/>
                  </a:lnTo>
                  <a:lnTo>
                    <a:pt x="3733292" y="75057"/>
                  </a:lnTo>
                  <a:lnTo>
                    <a:pt x="3763518" y="75057"/>
                  </a:lnTo>
                  <a:lnTo>
                    <a:pt x="3763518" y="65151"/>
                  </a:lnTo>
                  <a:lnTo>
                    <a:pt x="3702177" y="65151"/>
                  </a:lnTo>
                  <a:lnTo>
                    <a:pt x="3702177" y="25019"/>
                  </a:lnTo>
                  <a:lnTo>
                    <a:pt x="3761740" y="25019"/>
                  </a:lnTo>
                  <a:lnTo>
                    <a:pt x="3761740" y="15113"/>
                  </a:lnTo>
                  <a:lnTo>
                    <a:pt x="3691001" y="15113"/>
                  </a:lnTo>
                  <a:lnTo>
                    <a:pt x="3691001" y="75057"/>
                  </a:lnTo>
                  <a:lnTo>
                    <a:pt x="3722116" y="75057"/>
                  </a:lnTo>
                  <a:lnTo>
                    <a:pt x="3722116" y="109347"/>
                  </a:lnTo>
                  <a:lnTo>
                    <a:pt x="3678936" y="109601"/>
                  </a:lnTo>
                  <a:lnTo>
                    <a:pt x="3680079" y="119380"/>
                  </a:lnTo>
                  <a:lnTo>
                    <a:pt x="3743896" y="118427"/>
                  </a:lnTo>
                  <a:lnTo>
                    <a:pt x="3756685" y="118021"/>
                  </a:lnTo>
                  <a:lnTo>
                    <a:pt x="3766947" y="117576"/>
                  </a:lnTo>
                  <a:lnTo>
                    <a:pt x="3774694" y="117094"/>
                  </a:lnTo>
                  <a:close/>
                </a:path>
                <a:path w="4319270" h="145414">
                  <a:moveTo>
                    <a:pt x="3795776" y="1397"/>
                  </a:moveTo>
                  <a:lnTo>
                    <a:pt x="3784600" y="1397"/>
                  </a:lnTo>
                  <a:lnTo>
                    <a:pt x="3784600" y="145034"/>
                  </a:lnTo>
                  <a:lnTo>
                    <a:pt x="3795776" y="145034"/>
                  </a:lnTo>
                  <a:lnTo>
                    <a:pt x="3795776" y="1397"/>
                  </a:lnTo>
                  <a:close/>
                </a:path>
                <a:path w="4319270" h="145414">
                  <a:moveTo>
                    <a:pt x="3941445" y="44831"/>
                  </a:moveTo>
                  <a:lnTo>
                    <a:pt x="3862959" y="44831"/>
                  </a:lnTo>
                  <a:lnTo>
                    <a:pt x="3862959" y="6604"/>
                  </a:lnTo>
                  <a:lnTo>
                    <a:pt x="3851910" y="6604"/>
                  </a:lnTo>
                  <a:lnTo>
                    <a:pt x="3851910" y="54737"/>
                  </a:lnTo>
                  <a:lnTo>
                    <a:pt x="3941445" y="54737"/>
                  </a:lnTo>
                  <a:lnTo>
                    <a:pt x="3941445" y="44831"/>
                  </a:lnTo>
                  <a:close/>
                </a:path>
                <a:path w="4319270" h="145414">
                  <a:moveTo>
                    <a:pt x="3941699" y="129413"/>
                  </a:moveTo>
                  <a:lnTo>
                    <a:pt x="3862324" y="129413"/>
                  </a:lnTo>
                  <a:lnTo>
                    <a:pt x="3862324" y="96774"/>
                  </a:lnTo>
                  <a:lnTo>
                    <a:pt x="3851148" y="96774"/>
                  </a:lnTo>
                  <a:lnTo>
                    <a:pt x="3851148" y="139446"/>
                  </a:lnTo>
                  <a:lnTo>
                    <a:pt x="3941699" y="139446"/>
                  </a:lnTo>
                  <a:lnTo>
                    <a:pt x="3941699" y="129413"/>
                  </a:lnTo>
                  <a:close/>
                </a:path>
                <a:path w="4319270" h="145414">
                  <a:moveTo>
                    <a:pt x="3961130" y="74549"/>
                  </a:moveTo>
                  <a:lnTo>
                    <a:pt x="3827907" y="74549"/>
                  </a:lnTo>
                  <a:lnTo>
                    <a:pt x="3827907" y="84582"/>
                  </a:lnTo>
                  <a:lnTo>
                    <a:pt x="3961130" y="84582"/>
                  </a:lnTo>
                  <a:lnTo>
                    <a:pt x="3961130" y="74549"/>
                  </a:lnTo>
                  <a:close/>
                </a:path>
                <a:path w="4319270" h="145414">
                  <a:moveTo>
                    <a:pt x="4109974" y="9017"/>
                  </a:moveTo>
                  <a:lnTo>
                    <a:pt x="4046474" y="9017"/>
                  </a:lnTo>
                  <a:lnTo>
                    <a:pt x="4046474" y="19050"/>
                  </a:lnTo>
                  <a:lnTo>
                    <a:pt x="4097020" y="19050"/>
                  </a:lnTo>
                  <a:lnTo>
                    <a:pt x="4094276" y="28740"/>
                  </a:lnTo>
                  <a:lnTo>
                    <a:pt x="4067073" y="62433"/>
                  </a:lnTo>
                  <a:lnTo>
                    <a:pt x="4036949" y="77978"/>
                  </a:lnTo>
                  <a:lnTo>
                    <a:pt x="4044823" y="86741"/>
                  </a:lnTo>
                  <a:lnTo>
                    <a:pt x="4079392" y="66014"/>
                  </a:lnTo>
                  <a:lnTo>
                    <a:pt x="4104055" y="34277"/>
                  </a:lnTo>
                  <a:lnTo>
                    <a:pt x="4108107" y="22047"/>
                  </a:lnTo>
                  <a:lnTo>
                    <a:pt x="4109974" y="9017"/>
                  </a:lnTo>
                  <a:close/>
                </a:path>
                <a:path w="4319270" h="145414">
                  <a:moveTo>
                    <a:pt x="4153027" y="1397"/>
                  </a:moveTo>
                  <a:lnTo>
                    <a:pt x="4141851" y="1397"/>
                  </a:lnTo>
                  <a:lnTo>
                    <a:pt x="4141851" y="27178"/>
                  </a:lnTo>
                  <a:lnTo>
                    <a:pt x="4113149" y="27178"/>
                  </a:lnTo>
                  <a:lnTo>
                    <a:pt x="4113149" y="37211"/>
                  </a:lnTo>
                  <a:lnTo>
                    <a:pt x="4141851" y="37211"/>
                  </a:lnTo>
                  <a:lnTo>
                    <a:pt x="4141851" y="57531"/>
                  </a:lnTo>
                  <a:lnTo>
                    <a:pt x="4111752" y="57531"/>
                  </a:lnTo>
                  <a:lnTo>
                    <a:pt x="4111752" y="67564"/>
                  </a:lnTo>
                  <a:lnTo>
                    <a:pt x="4141851" y="67564"/>
                  </a:lnTo>
                  <a:lnTo>
                    <a:pt x="4141851" y="85471"/>
                  </a:lnTo>
                  <a:lnTo>
                    <a:pt x="4153027" y="85471"/>
                  </a:lnTo>
                  <a:lnTo>
                    <a:pt x="4153027" y="1397"/>
                  </a:lnTo>
                  <a:close/>
                </a:path>
                <a:path w="4319270" h="145414">
                  <a:moveTo>
                    <a:pt x="4154170" y="106299"/>
                  </a:moveTo>
                  <a:lnTo>
                    <a:pt x="4150106" y="99441"/>
                  </a:lnTo>
                  <a:lnTo>
                    <a:pt x="4144467" y="95885"/>
                  </a:lnTo>
                  <a:lnTo>
                    <a:pt x="4142232" y="94475"/>
                  </a:lnTo>
                  <a:lnTo>
                    <a:pt x="4142232" y="109093"/>
                  </a:lnTo>
                  <a:lnTo>
                    <a:pt x="4142232" y="120015"/>
                  </a:lnTo>
                  <a:lnTo>
                    <a:pt x="4139184" y="124460"/>
                  </a:lnTo>
                  <a:lnTo>
                    <a:pt x="4106926" y="133477"/>
                  </a:lnTo>
                  <a:lnTo>
                    <a:pt x="4098925" y="133146"/>
                  </a:lnTo>
                  <a:lnTo>
                    <a:pt x="4071696" y="120015"/>
                  </a:lnTo>
                  <a:lnTo>
                    <a:pt x="4071696" y="109093"/>
                  </a:lnTo>
                  <a:lnTo>
                    <a:pt x="4106926" y="95885"/>
                  </a:lnTo>
                  <a:lnTo>
                    <a:pt x="4114825" y="96227"/>
                  </a:lnTo>
                  <a:lnTo>
                    <a:pt x="4142232" y="109093"/>
                  </a:lnTo>
                  <a:lnTo>
                    <a:pt x="4142232" y="94475"/>
                  </a:lnTo>
                  <a:lnTo>
                    <a:pt x="4106926" y="86360"/>
                  </a:lnTo>
                  <a:lnTo>
                    <a:pt x="4096321" y="86868"/>
                  </a:lnTo>
                  <a:lnTo>
                    <a:pt x="4059809" y="106299"/>
                  </a:lnTo>
                  <a:lnTo>
                    <a:pt x="4059809" y="122809"/>
                  </a:lnTo>
                  <a:lnTo>
                    <a:pt x="4096321" y="142506"/>
                  </a:lnTo>
                  <a:lnTo>
                    <a:pt x="4106926" y="143002"/>
                  </a:lnTo>
                  <a:lnTo>
                    <a:pt x="4117606" y="142506"/>
                  </a:lnTo>
                  <a:lnTo>
                    <a:pt x="4127004" y="141008"/>
                  </a:lnTo>
                  <a:lnTo>
                    <a:pt x="4135082" y="138506"/>
                  </a:lnTo>
                  <a:lnTo>
                    <a:pt x="4141851" y="135001"/>
                  </a:lnTo>
                  <a:lnTo>
                    <a:pt x="4144200" y="133477"/>
                  </a:lnTo>
                  <a:lnTo>
                    <a:pt x="4150106" y="129667"/>
                  </a:lnTo>
                  <a:lnTo>
                    <a:pt x="4154170" y="122809"/>
                  </a:lnTo>
                  <a:lnTo>
                    <a:pt x="4154170" y="106299"/>
                  </a:lnTo>
                  <a:close/>
                </a:path>
                <a:path w="4319270" h="145414">
                  <a:moveTo>
                    <a:pt x="4299331" y="34671"/>
                  </a:moveTo>
                  <a:lnTo>
                    <a:pt x="4287393" y="12420"/>
                  </a:lnTo>
                  <a:lnTo>
                    <a:pt x="4287393" y="27940"/>
                  </a:lnTo>
                  <a:lnTo>
                    <a:pt x="4287304" y="41300"/>
                  </a:lnTo>
                  <a:lnTo>
                    <a:pt x="4252595" y="56007"/>
                  </a:lnTo>
                  <a:lnTo>
                    <a:pt x="4244848" y="55651"/>
                  </a:lnTo>
                  <a:lnTo>
                    <a:pt x="4217924" y="27940"/>
                  </a:lnTo>
                  <a:lnTo>
                    <a:pt x="4220972" y="22733"/>
                  </a:lnTo>
                  <a:lnTo>
                    <a:pt x="4252595" y="13208"/>
                  </a:lnTo>
                  <a:lnTo>
                    <a:pt x="4260329" y="13576"/>
                  </a:lnTo>
                  <a:lnTo>
                    <a:pt x="4287393" y="27940"/>
                  </a:lnTo>
                  <a:lnTo>
                    <a:pt x="4287393" y="12420"/>
                  </a:lnTo>
                  <a:lnTo>
                    <a:pt x="4252595" y="3683"/>
                  </a:lnTo>
                  <a:lnTo>
                    <a:pt x="4242232" y="4229"/>
                  </a:lnTo>
                  <a:lnTo>
                    <a:pt x="4207002" y="28054"/>
                  </a:lnTo>
                  <a:lnTo>
                    <a:pt x="4206240" y="34671"/>
                  </a:lnTo>
                  <a:lnTo>
                    <a:pt x="4207002" y="41300"/>
                  </a:lnTo>
                  <a:lnTo>
                    <a:pt x="4242155" y="64757"/>
                  </a:lnTo>
                  <a:lnTo>
                    <a:pt x="4252595" y="65278"/>
                  </a:lnTo>
                  <a:lnTo>
                    <a:pt x="4263110" y="64757"/>
                  </a:lnTo>
                  <a:lnTo>
                    <a:pt x="4272381" y="63207"/>
                  </a:lnTo>
                  <a:lnTo>
                    <a:pt x="4280395" y="60617"/>
                  </a:lnTo>
                  <a:lnTo>
                    <a:pt x="4287139" y="57023"/>
                  </a:lnTo>
                  <a:lnTo>
                    <a:pt x="4288320" y="56007"/>
                  </a:lnTo>
                  <a:lnTo>
                    <a:pt x="4292473" y="52489"/>
                  </a:lnTo>
                  <a:lnTo>
                    <a:pt x="4296283" y="47231"/>
                  </a:lnTo>
                  <a:lnTo>
                    <a:pt x="4298569" y="41300"/>
                  </a:lnTo>
                  <a:lnTo>
                    <a:pt x="4299331" y="34671"/>
                  </a:lnTo>
                  <a:close/>
                </a:path>
                <a:path w="4319270" h="145414">
                  <a:moveTo>
                    <a:pt x="4319270" y="81153"/>
                  </a:moveTo>
                  <a:lnTo>
                    <a:pt x="4186047" y="81153"/>
                  </a:lnTo>
                  <a:lnTo>
                    <a:pt x="4186047" y="91059"/>
                  </a:lnTo>
                  <a:lnTo>
                    <a:pt x="4247134" y="91059"/>
                  </a:lnTo>
                  <a:lnTo>
                    <a:pt x="4247134" y="145034"/>
                  </a:lnTo>
                  <a:lnTo>
                    <a:pt x="4258310" y="145034"/>
                  </a:lnTo>
                  <a:lnTo>
                    <a:pt x="4258310" y="91059"/>
                  </a:lnTo>
                  <a:lnTo>
                    <a:pt x="4319270" y="91059"/>
                  </a:lnTo>
                  <a:lnTo>
                    <a:pt x="4319270" y="8115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8957" y="2225674"/>
              <a:ext cx="132600" cy="133350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956259" y="2204846"/>
              <a:ext cx="6659245" cy="151765"/>
            </a:xfrm>
            <a:custGeom>
              <a:avLst/>
              <a:gdLst/>
              <a:ahLst/>
              <a:cxnLst/>
              <a:rect l="l" t="t" r="r" b="b"/>
              <a:pathLst>
                <a:path w="6659245" h="151764">
                  <a:moveTo>
                    <a:pt x="83489" y="74041"/>
                  </a:moveTo>
                  <a:lnTo>
                    <a:pt x="54203" y="46482"/>
                  </a:lnTo>
                  <a:lnTo>
                    <a:pt x="53784" y="45859"/>
                  </a:lnTo>
                  <a:lnTo>
                    <a:pt x="50317" y="38633"/>
                  </a:lnTo>
                  <a:lnTo>
                    <a:pt x="48234" y="31432"/>
                  </a:lnTo>
                  <a:lnTo>
                    <a:pt x="47548" y="24257"/>
                  </a:lnTo>
                  <a:lnTo>
                    <a:pt x="47548" y="5842"/>
                  </a:lnTo>
                  <a:lnTo>
                    <a:pt x="36690" y="5842"/>
                  </a:lnTo>
                  <a:lnTo>
                    <a:pt x="36690" y="24257"/>
                  </a:lnTo>
                  <a:lnTo>
                    <a:pt x="36017" y="32105"/>
                  </a:lnTo>
                  <a:lnTo>
                    <a:pt x="14160" y="68478"/>
                  </a:lnTo>
                  <a:lnTo>
                    <a:pt x="0" y="78105"/>
                  </a:lnTo>
                  <a:lnTo>
                    <a:pt x="8039" y="85725"/>
                  </a:lnTo>
                  <a:lnTo>
                    <a:pt x="36817" y="56819"/>
                  </a:lnTo>
                  <a:lnTo>
                    <a:pt x="42494" y="46482"/>
                  </a:lnTo>
                  <a:lnTo>
                    <a:pt x="45123" y="52070"/>
                  </a:lnTo>
                  <a:lnTo>
                    <a:pt x="76047" y="82042"/>
                  </a:lnTo>
                  <a:lnTo>
                    <a:pt x="83489" y="74041"/>
                  </a:lnTo>
                  <a:close/>
                </a:path>
                <a:path w="6659245" h="151764">
                  <a:moveTo>
                    <a:pt x="115785" y="1143"/>
                  </a:moveTo>
                  <a:lnTo>
                    <a:pt x="104698" y="1143"/>
                  </a:lnTo>
                  <a:lnTo>
                    <a:pt x="104698" y="103251"/>
                  </a:lnTo>
                  <a:lnTo>
                    <a:pt x="115785" y="103251"/>
                  </a:lnTo>
                  <a:lnTo>
                    <a:pt x="115785" y="1143"/>
                  </a:lnTo>
                  <a:close/>
                </a:path>
                <a:path w="6659245" h="151764">
                  <a:moveTo>
                    <a:pt x="119583" y="130302"/>
                  </a:moveTo>
                  <a:lnTo>
                    <a:pt x="38544" y="130302"/>
                  </a:lnTo>
                  <a:lnTo>
                    <a:pt x="38544" y="94361"/>
                  </a:lnTo>
                  <a:lnTo>
                    <a:pt x="27381" y="94361"/>
                  </a:lnTo>
                  <a:lnTo>
                    <a:pt x="27381" y="140081"/>
                  </a:lnTo>
                  <a:lnTo>
                    <a:pt x="119583" y="140081"/>
                  </a:lnTo>
                  <a:lnTo>
                    <a:pt x="119583" y="130302"/>
                  </a:lnTo>
                  <a:close/>
                </a:path>
                <a:path w="6659245" h="151764">
                  <a:moveTo>
                    <a:pt x="283743" y="68199"/>
                  </a:moveTo>
                  <a:lnTo>
                    <a:pt x="261340" y="68199"/>
                  </a:lnTo>
                  <a:lnTo>
                    <a:pt x="262115" y="56896"/>
                  </a:lnTo>
                  <a:lnTo>
                    <a:pt x="262674" y="42976"/>
                  </a:lnTo>
                  <a:lnTo>
                    <a:pt x="263017" y="26466"/>
                  </a:lnTo>
                  <a:lnTo>
                    <a:pt x="263131" y="7366"/>
                  </a:lnTo>
                  <a:lnTo>
                    <a:pt x="172199" y="7366"/>
                  </a:lnTo>
                  <a:lnTo>
                    <a:pt x="172199" y="17272"/>
                  </a:lnTo>
                  <a:lnTo>
                    <a:pt x="252044" y="17272"/>
                  </a:lnTo>
                  <a:lnTo>
                    <a:pt x="251929" y="32880"/>
                  </a:lnTo>
                  <a:lnTo>
                    <a:pt x="251612" y="46545"/>
                  </a:lnTo>
                  <a:lnTo>
                    <a:pt x="251079" y="58318"/>
                  </a:lnTo>
                  <a:lnTo>
                    <a:pt x="250329" y="68199"/>
                  </a:lnTo>
                  <a:lnTo>
                    <a:pt x="150533" y="68199"/>
                  </a:lnTo>
                  <a:lnTo>
                    <a:pt x="150533" y="78232"/>
                  </a:lnTo>
                  <a:lnTo>
                    <a:pt x="185585" y="78232"/>
                  </a:lnTo>
                  <a:lnTo>
                    <a:pt x="185585" y="144780"/>
                  </a:lnTo>
                  <a:lnTo>
                    <a:pt x="196748" y="144780"/>
                  </a:lnTo>
                  <a:lnTo>
                    <a:pt x="196748" y="78232"/>
                  </a:lnTo>
                  <a:lnTo>
                    <a:pt x="237528" y="78232"/>
                  </a:lnTo>
                  <a:lnTo>
                    <a:pt x="237528" y="144780"/>
                  </a:lnTo>
                  <a:lnTo>
                    <a:pt x="248691" y="144780"/>
                  </a:lnTo>
                  <a:lnTo>
                    <a:pt x="248691" y="78232"/>
                  </a:lnTo>
                  <a:lnTo>
                    <a:pt x="283743" y="78232"/>
                  </a:lnTo>
                  <a:lnTo>
                    <a:pt x="283743" y="68199"/>
                  </a:lnTo>
                  <a:close/>
                </a:path>
                <a:path w="6659245" h="151764">
                  <a:moveTo>
                    <a:pt x="419658" y="66421"/>
                  </a:moveTo>
                  <a:lnTo>
                    <a:pt x="381939" y="66421"/>
                  </a:lnTo>
                  <a:lnTo>
                    <a:pt x="381939" y="24511"/>
                  </a:lnTo>
                  <a:lnTo>
                    <a:pt x="417753" y="24511"/>
                  </a:lnTo>
                  <a:lnTo>
                    <a:pt x="417753" y="14351"/>
                  </a:lnTo>
                  <a:lnTo>
                    <a:pt x="370763" y="14351"/>
                  </a:lnTo>
                  <a:lnTo>
                    <a:pt x="370763" y="24511"/>
                  </a:lnTo>
                  <a:lnTo>
                    <a:pt x="370763" y="66421"/>
                  </a:lnTo>
                  <a:lnTo>
                    <a:pt x="370763" y="75311"/>
                  </a:lnTo>
                  <a:lnTo>
                    <a:pt x="419658" y="75311"/>
                  </a:lnTo>
                  <a:lnTo>
                    <a:pt x="419658" y="66421"/>
                  </a:lnTo>
                  <a:close/>
                </a:path>
                <a:path w="6659245" h="151764">
                  <a:moveTo>
                    <a:pt x="477697" y="66421"/>
                  </a:moveTo>
                  <a:lnTo>
                    <a:pt x="437311" y="66421"/>
                  </a:lnTo>
                  <a:lnTo>
                    <a:pt x="437311" y="24511"/>
                  </a:lnTo>
                  <a:lnTo>
                    <a:pt x="475919" y="24511"/>
                  </a:lnTo>
                  <a:lnTo>
                    <a:pt x="475919" y="14351"/>
                  </a:lnTo>
                  <a:lnTo>
                    <a:pt x="426389" y="14351"/>
                  </a:lnTo>
                  <a:lnTo>
                    <a:pt x="426389" y="24511"/>
                  </a:lnTo>
                  <a:lnTo>
                    <a:pt x="426389" y="66421"/>
                  </a:lnTo>
                  <a:lnTo>
                    <a:pt x="426389" y="75311"/>
                  </a:lnTo>
                  <a:lnTo>
                    <a:pt x="477697" y="75311"/>
                  </a:lnTo>
                  <a:lnTo>
                    <a:pt x="477697" y="66421"/>
                  </a:lnTo>
                  <a:close/>
                </a:path>
                <a:path w="6659245" h="151764">
                  <a:moveTo>
                    <a:pt x="491032" y="112141"/>
                  </a:moveTo>
                  <a:lnTo>
                    <a:pt x="430072" y="112141"/>
                  </a:lnTo>
                  <a:lnTo>
                    <a:pt x="430072" y="83820"/>
                  </a:lnTo>
                  <a:lnTo>
                    <a:pt x="418769" y="83820"/>
                  </a:lnTo>
                  <a:lnTo>
                    <a:pt x="418769" y="112141"/>
                  </a:lnTo>
                  <a:lnTo>
                    <a:pt x="357809" y="112141"/>
                  </a:lnTo>
                  <a:lnTo>
                    <a:pt x="357809" y="122047"/>
                  </a:lnTo>
                  <a:lnTo>
                    <a:pt x="491032" y="122047"/>
                  </a:lnTo>
                  <a:lnTo>
                    <a:pt x="491032" y="112141"/>
                  </a:lnTo>
                  <a:close/>
                </a:path>
                <a:path w="6659245" h="151764">
                  <a:moveTo>
                    <a:pt x="623747" y="44831"/>
                  </a:moveTo>
                  <a:lnTo>
                    <a:pt x="545261" y="44831"/>
                  </a:lnTo>
                  <a:lnTo>
                    <a:pt x="545261" y="6731"/>
                  </a:lnTo>
                  <a:lnTo>
                    <a:pt x="534212" y="6731"/>
                  </a:lnTo>
                  <a:lnTo>
                    <a:pt x="534212" y="44831"/>
                  </a:lnTo>
                  <a:lnTo>
                    <a:pt x="534212" y="54991"/>
                  </a:lnTo>
                  <a:lnTo>
                    <a:pt x="623747" y="54991"/>
                  </a:lnTo>
                  <a:lnTo>
                    <a:pt x="623747" y="44831"/>
                  </a:lnTo>
                  <a:close/>
                </a:path>
                <a:path w="6659245" h="151764">
                  <a:moveTo>
                    <a:pt x="624001" y="128651"/>
                  </a:moveTo>
                  <a:lnTo>
                    <a:pt x="544626" y="128651"/>
                  </a:lnTo>
                  <a:lnTo>
                    <a:pt x="544626" y="96901"/>
                  </a:lnTo>
                  <a:lnTo>
                    <a:pt x="533450" y="96901"/>
                  </a:lnTo>
                  <a:lnTo>
                    <a:pt x="533450" y="128651"/>
                  </a:lnTo>
                  <a:lnTo>
                    <a:pt x="533450" y="138811"/>
                  </a:lnTo>
                  <a:lnTo>
                    <a:pt x="624001" y="138811"/>
                  </a:lnTo>
                  <a:lnTo>
                    <a:pt x="624001" y="128651"/>
                  </a:lnTo>
                  <a:close/>
                </a:path>
                <a:path w="6659245" h="151764">
                  <a:moveTo>
                    <a:pt x="643432" y="74295"/>
                  </a:moveTo>
                  <a:lnTo>
                    <a:pt x="510209" y="74295"/>
                  </a:lnTo>
                  <a:lnTo>
                    <a:pt x="510209" y="84328"/>
                  </a:lnTo>
                  <a:lnTo>
                    <a:pt x="643432" y="84328"/>
                  </a:lnTo>
                  <a:lnTo>
                    <a:pt x="643432" y="74295"/>
                  </a:lnTo>
                  <a:close/>
                </a:path>
                <a:path w="6659245" h="151764">
                  <a:moveTo>
                    <a:pt x="801547" y="13716"/>
                  </a:moveTo>
                  <a:lnTo>
                    <a:pt x="719124" y="13716"/>
                  </a:lnTo>
                  <a:lnTo>
                    <a:pt x="719124" y="23368"/>
                  </a:lnTo>
                  <a:lnTo>
                    <a:pt x="801547" y="23368"/>
                  </a:lnTo>
                  <a:lnTo>
                    <a:pt x="801547" y="13716"/>
                  </a:lnTo>
                  <a:close/>
                </a:path>
                <a:path w="6659245" h="151764">
                  <a:moveTo>
                    <a:pt x="809294" y="104140"/>
                  </a:moveTo>
                  <a:lnTo>
                    <a:pt x="808278" y="94742"/>
                  </a:lnTo>
                  <a:lnTo>
                    <a:pt x="803833" y="95885"/>
                  </a:lnTo>
                  <a:lnTo>
                    <a:pt x="795959" y="96393"/>
                  </a:lnTo>
                  <a:lnTo>
                    <a:pt x="784529" y="96393"/>
                  </a:lnTo>
                  <a:lnTo>
                    <a:pt x="786053" y="33909"/>
                  </a:lnTo>
                  <a:lnTo>
                    <a:pt x="775131" y="33909"/>
                  </a:lnTo>
                  <a:lnTo>
                    <a:pt x="773734" y="96393"/>
                  </a:lnTo>
                  <a:lnTo>
                    <a:pt x="747318" y="96393"/>
                  </a:lnTo>
                  <a:lnTo>
                    <a:pt x="745794" y="33909"/>
                  </a:lnTo>
                  <a:lnTo>
                    <a:pt x="734872" y="33909"/>
                  </a:lnTo>
                  <a:lnTo>
                    <a:pt x="736142" y="96393"/>
                  </a:lnTo>
                  <a:lnTo>
                    <a:pt x="713917" y="96393"/>
                  </a:lnTo>
                  <a:lnTo>
                    <a:pt x="713917" y="106299"/>
                  </a:lnTo>
                  <a:lnTo>
                    <a:pt x="794562" y="106299"/>
                  </a:lnTo>
                  <a:lnTo>
                    <a:pt x="802182" y="105664"/>
                  </a:lnTo>
                  <a:lnTo>
                    <a:pt x="809294" y="104140"/>
                  </a:lnTo>
                  <a:close/>
                </a:path>
                <a:path w="6659245" h="151764">
                  <a:moveTo>
                    <a:pt x="852728" y="58039"/>
                  </a:moveTo>
                  <a:lnTo>
                    <a:pt x="828725" y="58039"/>
                  </a:lnTo>
                  <a:lnTo>
                    <a:pt x="828725" y="1143"/>
                  </a:lnTo>
                  <a:lnTo>
                    <a:pt x="817422" y="1143"/>
                  </a:lnTo>
                  <a:lnTo>
                    <a:pt x="817422" y="144780"/>
                  </a:lnTo>
                  <a:lnTo>
                    <a:pt x="828471" y="144780"/>
                  </a:lnTo>
                  <a:lnTo>
                    <a:pt x="828725" y="67945"/>
                  </a:lnTo>
                  <a:lnTo>
                    <a:pt x="852728" y="67945"/>
                  </a:lnTo>
                  <a:lnTo>
                    <a:pt x="852728" y="58039"/>
                  </a:lnTo>
                  <a:close/>
                </a:path>
                <a:path w="6659245" h="151764">
                  <a:moveTo>
                    <a:pt x="952804" y="36830"/>
                  </a:moveTo>
                  <a:lnTo>
                    <a:pt x="952157" y="29997"/>
                  </a:lnTo>
                  <a:lnTo>
                    <a:pt x="950239" y="23787"/>
                  </a:lnTo>
                  <a:lnTo>
                    <a:pt x="947064" y="18186"/>
                  </a:lnTo>
                  <a:lnTo>
                    <a:pt x="942975" y="13589"/>
                  </a:lnTo>
                  <a:lnTo>
                    <a:pt x="942644" y="13208"/>
                  </a:lnTo>
                  <a:lnTo>
                    <a:pt x="941628" y="12458"/>
                  </a:lnTo>
                  <a:lnTo>
                    <a:pt x="941628" y="29718"/>
                  </a:lnTo>
                  <a:lnTo>
                    <a:pt x="941628" y="43942"/>
                  </a:lnTo>
                  <a:lnTo>
                    <a:pt x="939342" y="49657"/>
                  </a:lnTo>
                  <a:lnTo>
                    <a:pt x="930198" y="58293"/>
                  </a:lnTo>
                  <a:lnTo>
                    <a:pt x="924102" y="60452"/>
                  </a:lnTo>
                  <a:lnTo>
                    <a:pt x="908608" y="60452"/>
                  </a:lnTo>
                  <a:lnTo>
                    <a:pt x="902512" y="58293"/>
                  </a:lnTo>
                  <a:lnTo>
                    <a:pt x="893368" y="49657"/>
                  </a:lnTo>
                  <a:lnTo>
                    <a:pt x="891082" y="43942"/>
                  </a:lnTo>
                  <a:lnTo>
                    <a:pt x="891082" y="29718"/>
                  </a:lnTo>
                  <a:lnTo>
                    <a:pt x="893368" y="24130"/>
                  </a:lnTo>
                  <a:lnTo>
                    <a:pt x="897940" y="19939"/>
                  </a:lnTo>
                  <a:lnTo>
                    <a:pt x="902512" y="15621"/>
                  </a:lnTo>
                  <a:lnTo>
                    <a:pt x="908608" y="13589"/>
                  </a:lnTo>
                  <a:lnTo>
                    <a:pt x="924102" y="13589"/>
                  </a:lnTo>
                  <a:lnTo>
                    <a:pt x="930198" y="15621"/>
                  </a:lnTo>
                  <a:lnTo>
                    <a:pt x="934770" y="19939"/>
                  </a:lnTo>
                  <a:lnTo>
                    <a:pt x="939342" y="24130"/>
                  </a:lnTo>
                  <a:lnTo>
                    <a:pt x="916355" y="3937"/>
                  </a:lnTo>
                  <a:lnTo>
                    <a:pt x="908634" y="4521"/>
                  </a:lnTo>
                  <a:lnTo>
                    <a:pt x="879906" y="36830"/>
                  </a:lnTo>
                  <a:lnTo>
                    <a:pt x="880541" y="43688"/>
                  </a:lnTo>
                  <a:lnTo>
                    <a:pt x="916355" y="69977"/>
                  </a:lnTo>
                  <a:lnTo>
                    <a:pt x="923988" y="69392"/>
                  </a:lnTo>
                  <a:lnTo>
                    <a:pt x="930922" y="67614"/>
                  </a:lnTo>
                  <a:lnTo>
                    <a:pt x="937133" y="64681"/>
                  </a:lnTo>
                  <a:lnTo>
                    <a:pt x="942644" y="60579"/>
                  </a:lnTo>
                  <a:lnTo>
                    <a:pt x="942746" y="60452"/>
                  </a:lnTo>
                  <a:lnTo>
                    <a:pt x="947064" y="55587"/>
                  </a:lnTo>
                  <a:lnTo>
                    <a:pt x="950214" y="49999"/>
                  </a:lnTo>
                  <a:lnTo>
                    <a:pt x="952157" y="43688"/>
                  </a:lnTo>
                  <a:lnTo>
                    <a:pt x="952804" y="36830"/>
                  </a:lnTo>
                  <a:close/>
                </a:path>
                <a:path w="6659245" h="151764">
                  <a:moveTo>
                    <a:pt x="987856" y="1143"/>
                  </a:moveTo>
                  <a:lnTo>
                    <a:pt x="976553" y="1143"/>
                  </a:lnTo>
                  <a:lnTo>
                    <a:pt x="976553" y="75057"/>
                  </a:lnTo>
                  <a:lnTo>
                    <a:pt x="987856" y="75057"/>
                  </a:lnTo>
                  <a:lnTo>
                    <a:pt x="987856" y="1143"/>
                  </a:lnTo>
                  <a:close/>
                </a:path>
                <a:path w="6659245" h="151764">
                  <a:moveTo>
                    <a:pt x="991793" y="131445"/>
                  </a:moveTo>
                  <a:lnTo>
                    <a:pt x="910259" y="131445"/>
                  </a:lnTo>
                  <a:lnTo>
                    <a:pt x="910259" y="116205"/>
                  </a:lnTo>
                  <a:lnTo>
                    <a:pt x="987856" y="116205"/>
                  </a:lnTo>
                  <a:lnTo>
                    <a:pt x="987856" y="83058"/>
                  </a:lnTo>
                  <a:lnTo>
                    <a:pt x="899337" y="83058"/>
                  </a:lnTo>
                  <a:lnTo>
                    <a:pt x="899337" y="92964"/>
                  </a:lnTo>
                  <a:lnTo>
                    <a:pt x="976807" y="92964"/>
                  </a:lnTo>
                  <a:lnTo>
                    <a:pt x="976807" y="106680"/>
                  </a:lnTo>
                  <a:lnTo>
                    <a:pt x="899337" y="106680"/>
                  </a:lnTo>
                  <a:lnTo>
                    <a:pt x="899337" y="141351"/>
                  </a:lnTo>
                  <a:lnTo>
                    <a:pt x="991793" y="141351"/>
                  </a:lnTo>
                  <a:lnTo>
                    <a:pt x="991793" y="131445"/>
                  </a:lnTo>
                  <a:close/>
                </a:path>
                <a:path w="6659245" h="151764">
                  <a:moveTo>
                    <a:pt x="1109014" y="77978"/>
                  </a:moveTo>
                  <a:lnTo>
                    <a:pt x="1107871" y="70993"/>
                  </a:lnTo>
                  <a:lnTo>
                    <a:pt x="1107490" y="68580"/>
                  </a:lnTo>
                  <a:lnTo>
                    <a:pt x="1099718" y="69608"/>
                  </a:lnTo>
                  <a:lnTo>
                    <a:pt x="1089926" y="70358"/>
                  </a:lnTo>
                  <a:lnTo>
                    <a:pt x="1078090" y="70840"/>
                  </a:lnTo>
                  <a:lnTo>
                    <a:pt x="1064183" y="70993"/>
                  </a:lnTo>
                  <a:lnTo>
                    <a:pt x="1045895" y="70993"/>
                  </a:lnTo>
                  <a:lnTo>
                    <a:pt x="1045895" y="47498"/>
                  </a:lnTo>
                  <a:lnTo>
                    <a:pt x="1096949" y="47498"/>
                  </a:lnTo>
                  <a:lnTo>
                    <a:pt x="1096949" y="8128"/>
                  </a:lnTo>
                  <a:lnTo>
                    <a:pt x="1034719" y="8128"/>
                  </a:lnTo>
                  <a:lnTo>
                    <a:pt x="1034719" y="17907"/>
                  </a:lnTo>
                  <a:lnTo>
                    <a:pt x="1085646" y="17907"/>
                  </a:lnTo>
                  <a:lnTo>
                    <a:pt x="1085646" y="37973"/>
                  </a:lnTo>
                  <a:lnTo>
                    <a:pt x="1034719" y="37973"/>
                  </a:lnTo>
                  <a:lnTo>
                    <a:pt x="1034719" y="80772"/>
                  </a:lnTo>
                  <a:lnTo>
                    <a:pt x="1077429" y="80454"/>
                  </a:lnTo>
                  <a:lnTo>
                    <a:pt x="1085392" y="80264"/>
                  </a:lnTo>
                  <a:lnTo>
                    <a:pt x="1093901" y="79883"/>
                  </a:lnTo>
                  <a:lnTo>
                    <a:pt x="1101775" y="79121"/>
                  </a:lnTo>
                  <a:lnTo>
                    <a:pt x="1109014" y="77978"/>
                  </a:lnTo>
                  <a:close/>
                </a:path>
                <a:path w="6659245" h="151764">
                  <a:moveTo>
                    <a:pt x="1140129" y="1143"/>
                  </a:moveTo>
                  <a:lnTo>
                    <a:pt x="1128953" y="1143"/>
                  </a:lnTo>
                  <a:lnTo>
                    <a:pt x="1128953" y="40132"/>
                  </a:lnTo>
                  <a:lnTo>
                    <a:pt x="1103172" y="40132"/>
                  </a:lnTo>
                  <a:lnTo>
                    <a:pt x="1103172" y="50038"/>
                  </a:lnTo>
                  <a:lnTo>
                    <a:pt x="1128953" y="50038"/>
                  </a:lnTo>
                  <a:lnTo>
                    <a:pt x="1128953" y="96520"/>
                  </a:lnTo>
                  <a:lnTo>
                    <a:pt x="1140129" y="96520"/>
                  </a:lnTo>
                  <a:lnTo>
                    <a:pt x="1140129" y="1143"/>
                  </a:lnTo>
                  <a:close/>
                </a:path>
                <a:path w="6659245" h="151764">
                  <a:moveTo>
                    <a:pt x="1149400" y="132715"/>
                  </a:moveTo>
                  <a:lnTo>
                    <a:pt x="1112824" y="116967"/>
                  </a:lnTo>
                  <a:lnTo>
                    <a:pt x="1106043" y="110363"/>
                  </a:lnTo>
                  <a:lnTo>
                    <a:pt x="1101902" y="104952"/>
                  </a:lnTo>
                  <a:lnTo>
                    <a:pt x="1099134" y="99060"/>
                  </a:lnTo>
                  <a:lnTo>
                    <a:pt x="1098232" y="93345"/>
                  </a:lnTo>
                  <a:lnTo>
                    <a:pt x="1098219" y="89408"/>
                  </a:lnTo>
                  <a:lnTo>
                    <a:pt x="1087170" y="89408"/>
                  </a:lnTo>
                  <a:lnTo>
                    <a:pt x="1087170" y="93345"/>
                  </a:lnTo>
                  <a:lnTo>
                    <a:pt x="1086307" y="99669"/>
                  </a:lnTo>
                  <a:lnTo>
                    <a:pt x="1055738" y="127482"/>
                  </a:lnTo>
                  <a:lnTo>
                    <a:pt x="1036116" y="132715"/>
                  </a:lnTo>
                  <a:lnTo>
                    <a:pt x="1043101" y="142113"/>
                  </a:lnTo>
                  <a:lnTo>
                    <a:pt x="1079131" y="124980"/>
                  </a:lnTo>
                  <a:lnTo>
                    <a:pt x="1092758" y="110363"/>
                  </a:lnTo>
                  <a:lnTo>
                    <a:pt x="1096403" y="115443"/>
                  </a:lnTo>
                  <a:lnTo>
                    <a:pt x="1128128" y="137439"/>
                  </a:lnTo>
                  <a:lnTo>
                    <a:pt x="1143177" y="142113"/>
                  </a:lnTo>
                  <a:lnTo>
                    <a:pt x="1149400" y="132715"/>
                  </a:lnTo>
                  <a:close/>
                </a:path>
                <a:path w="6659245" h="151764">
                  <a:moveTo>
                    <a:pt x="1316151" y="99568"/>
                  </a:moveTo>
                  <a:lnTo>
                    <a:pt x="1288084" y="70485"/>
                  </a:lnTo>
                  <a:lnTo>
                    <a:pt x="1277670" y="11049"/>
                  </a:lnTo>
                  <a:lnTo>
                    <a:pt x="1266748" y="11049"/>
                  </a:lnTo>
                  <a:lnTo>
                    <a:pt x="1266748" y="34544"/>
                  </a:lnTo>
                  <a:lnTo>
                    <a:pt x="1266075" y="44119"/>
                  </a:lnTo>
                  <a:lnTo>
                    <a:pt x="1250505" y="81102"/>
                  </a:lnTo>
                  <a:lnTo>
                    <a:pt x="1228013" y="102616"/>
                  </a:lnTo>
                  <a:lnTo>
                    <a:pt x="1236522" y="110109"/>
                  </a:lnTo>
                  <a:lnTo>
                    <a:pt x="1263383" y="79857"/>
                  </a:lnTo>
                  <a:lnTo>
                    <a:pt x="1272336" y="61087"/>
                  </a:lnTo>
                  <a:lnTo>
                    <a:pt x="1274241" y="66382"/>
                  </a:lnTo>
                  <a:lnTo>
                    <a:pt x="1296631" y="97955"/>
                  </a:lnTo>
                  <a:lnTo>
                    <a:pt x="1308277" y="108331"/>
                  </a:lnTo>
                  <a:lnTo>
                    <a:pt x="1316151" y="99568"/>
                  </a:lnTo>
                  <a:close/>
                </a:path>
                <a:path w="6659245" h="151764">
                  <a:moveTo>
                    <a:pt x="1347393" y="1143"/>
                  </a:moveTo>
                  <a:lnTo>
                    <a:pt x="1336217" y="1143"/>
                  </a:lnTo>
                  <a:lnTo>
                    <a:pt x="1336217" y="48260"/>
                  </a:lnTo>
                  <a:lnTo>
                    <a:pt x="1302689" y="48260"/>
                  </a:lnTo>
                  <a:lnTo>
                    <a:pt x="1302689" y="58166"/>
                  </a:lnTo>
                  <a:lnTo>
                    <a:pt x="1336217" y="58166"/>
                  </a:lnTo>
                  <a:lnTo>
                    <a:pt x="1336217" y="144780"/>
                  </a:lnTo>
                  <a:lnTo>
                    <a:pt x="1347393" y="144780"/>
                  </a:lnTo>
                  <a:lnTo>
                    <a:pt x="1347393" y="1143"/>
                  </a:lnTo>
                  <a:close/>
                </a:path>
                <a:path w="6659245" h="151764">
                  <a:moveTo>
                    <a:pt x="1459153" y="11938"/>
                  </a:moveTo>
                  <a:lnTo>
                    <a:pt x="1448104" y="11938"/>
                  </a:lnTo>
                  <a:lnTo>
                    <a:pt x="1448104" y="48768"/>
                  </a:lnTo>
                  <a:lnTo>
                    <a:pt x="1448104" y="58674"/>
                  </a:lnTo>
                  <a:lnTo>
                    <a:pt x="1448104" y="95631"/>
                  </a:lnTo>
                  <a:lnTo>
                    <a:pt x="1401622" y="95631"/>
                  </a:lnTo>
                  <a:lnTo>
                    <a:pt x="1401622" y="58674"/>
                  </a:lnTo>
                  <a:lnTo>
                    <a:pt x="1448104" y="58674"/>
                  </a:lnTo>
                  <a:lnTo>
                    <a:pt x="1448104" y="48768"/>
                  </a:lnTo>
                  <a:lnTo>
                    <a:pt x="1401622" y="48768"/>
                  </a:lnTo>
                  <a:lnTo>
                    <a:pt x="1401622" y="11938"/>
                  </a:lnTo>
                  <a:lnTo>
                    <a:pt x="1390446" y="11938"/>
                  </a:lnTo>
                  <a:lnTo>
                    <a:pt x="1390446" y="105537"/>
                  </a:lnTo>
                  <a:lnTo>
                    <a:pt x="1459153" y="105537"/>
                  </a:lnTo>
                  <a:lnTo>
                    <a:pt x="1459153" y="95631"/>
                  </a:lnTo>
                  <a:lnTo>
                    <a:pt x="1459153" y="58674"/>
                  </a:lnTo>
                  <a:lnTo>
                    <a:pt x="1459153" y="48768"/>
                  </a:lnTo>
                  <a:lnTo>
                    <a:pt x="1459153" y="11938"/>
                  </a:lnTo>
                  <a:close/>
                </a:path>
                <a:path w="6659245" h="151764">
                  <a:moveTo>
                    <a:pt x="1498142" y="1143"/>
                  </a:moveTo>
                  <a:lnTo>
                    <a:pt x="1487093" y="1143"/>
                  </a:lnTo>
                  <a:lnTo>
                    <a:pt x="1487093" y="144780"/>
                  </a:lnTo>
                  <a:lnTo>
                    <a:pt x="1498142" y="144780"/>
                  </a:lnTo>
                  <a:lnTo>
                    <a:pt x="1498142" y="1143"/>
                  </a:lnTo>
                  <a:close/>
                </a:path>
                <a:path w="6659245" h="151764">
                  <a:moveTo>
                    <a:pt x="1660321" y="68834"/>
                  </a:moveTo>
                  <a:lnTo>
                    <a:pt x="1620189" y="48514"/>
                  </a:lnTo>
                  <a:lnTo>
                    <a:pt x="1611757" y="38481"/>
                  </a:lnTo>
                  <a:lnTo>
                    <a:pt x="1608861" y="34137"/>
                  </a:lnTo>
                  <a:lnTo>
                    <a:pt x="1606016" y="27165"/>
                  </a:lnTo>
                  <a:lnTo>
                    <a:pt x="1605076" y="20320"/>
                  </a:lnTo>
                  <a:lnTo>
                    <a:pt x="1605076" y="12827"/>
                  </a:lnTo>
                  <a:lnTo>
                    <a:pt x="1593646" y="12827"/>
                  </a:lnTo>
                  <a:lnTo>
                    <a:pt x="1593646" y="20320"/>
                  </a:lnTo>
                  <a:lnTo>
                    <a:pt x="1592694" y="27089"/>
                  </a:lnTo>
                  <a:lnTo>
                    <a:pt x="1561147" y="61239"/>
                  </a:lnTo>
                  <a:lnTo>
                    <a:pt x="1538401" y="68961"/>
                  </a:lnTo>
                  <a:lnTo>
                    <a:pt x="1546021" y="77851"/>
                  </a:lnTo>
                  <a:lnTo>
                    <a:pt x="1585658" y="55816"/>
                  </a:lnTo>
                  <a:lnTo>
                    <a:pt x="1599234" y="38481"/>
                  </a:lnTo>
                  <a:lnTo>
                    <a:pt x="1602587" y="44094"/>
                  </a:lnTo>
                  <a:lnTo>
                    <a:pt x="1635544" y="70777"/>
                  </a:lnTo>
                  <a:lnTo>
                    <a:pt x="1652447" y="77724"/>
                  </a:lnTo>
                  <a:lnTo>
                    <a:pt x="1660321" y="68834"/>
                  </a:lnTo>
                  <a:close/>
                </a:path>
                <a:path w="6659245" h="151764">
                  <a:moveTo>
                    <a:pt x="1666036" y="110744"/>
                  </a:moveTo>
                  <a:lnTo>
                    <a:pt x="1532813" y="110744"/>
                  </a:lnTo>
                  <a:lnTo>
                    <a:pt x="1532813" y="120650"/>
                  </a:lnTo>
                  <a:lnTo>
                    <a:pt x="1666036" y="120650"/>
                  </a:lnTo>
                  <a:lnTo>
                    <a:pt x="1666036" y="110744"/>
                  </a:lnTo>
                  <a:close/>
                </a:path>
                <a:path w="6659245" h="151764">
                  <a:moveTo>
                    <a:pt x="1799894" y="46990"/>
                  </a:moveTo>
                  <a:lnTo>
                    <a:pt x="1717852" y="46990"/>
                  </a:lnTo>
                  <a:lnTo>
                    <a:pt x="1717852" y="34036"/>
                  </a:lnTo>
                  <a:lnTo>
                    <a:pt x="1796719" y="34036"/>
                  </a:lnTo>
                  <a:lnTo>
                    <a:pt x="1796719" y="3683"/>
                  </a:lnTo>
                  <a:lnTo>
                    <a:pt x="1706803" y="3683"/>
                  </a:lnTo>
                  <a:lnTo>
                    <a:pt x="1706803" y="13081"/>
                  </a:lnTo>
                  <a:lnTo>
                    <a:pt x="1785797" y="13081"/>
                  </a:lnTo>
                  <a:lnTo>
                    <a:pt x="1785797" y="25400"/>
                  </a:lnTo>
                  <a:lnTo>
                    <a:pt x="1706803" y="25400"/>
                  </a:lnTo>
                  <a:lnTo>
                    <a:pt x="1706803" y="56515"/>
                  </a:lnTo>
                  <a:lnTo>
                    <a:pt x="1799894" y="56515"/>
                  </a:lnTo>
                  <a:lnTo>
                    <a:pt x="1799894" y="46990"/>
                  </a:lnTo>
                  <a:close/>
                </a:path>
                <a:path w="6659245" h="151764">
                  <a:moveTo>
                    <a:pt x="1800275" y="133731"/>
                  </a:moveTo>
                  <a:lnTo>
                    <a:pt x="1717344" y="133731"/>
                  </a:lnTo>
                  <a:lnTo>
                    <a:pt x="1717344" y="120650"/>
                  </a:lnTo>
                  <a:lnTo>
                    <a:pt x="1797100" y="120650"/>
                  </a:lnTo>
                  <a:lnTo>
                    <a:pt x="1797100" y="90043"/>
                  </a:lnTo>
                  <a:lnTo>
                    <a:pt x="1706422" y="90043"/>
                  </a:lnTo>
                  <a:lnTo>
                    <a:pt x="1706422" y="99441"/>
                  </a:lnTo>
                  <a:lnTo>
                    <a:pt x="1786051" y="99441"/>
                  </a:lnTo>
                  <a:lnTo>
                    <a:pt x="1786051" y="111887"/>
                  </a:lnTo>
                  <a:lnTo>
                    <a:pt x="1706422" y="111887"/>
                  </a:lnTo>
                  <a:lnTo>
                    <a:pt x="1706422" y="143256"/>
                  </a:lnTo>
                  <a:lnTo>
                    <a:pt x="1800275" y="143256"/>
                  </a:lnTo>
                  <a:lnTo>
                    <a:pt x="1800275" y="133731"/>
                  </a:lnTo>
                  <a:close/>
                </a:path>
                <a:path w="6659245" h="151764">
                  <a:moveTo>
                    <a:pt x="1818436" y="68580"/>
                  </a:moveTo>
                  <a:lnTo>
                    <a:pt x="1685213" y="68580"/>
                  </a:lnTo>
                  <a:lnTo>
                    <a:pt x="1685213" y="77978"/>
                  </a:lnTo>
                  <a:lnTo>
                    <a:pt x="1818436" y="77978"/>
                  </a:lnTo>
                  <a:lnTo>
                    <a:pt x="1818436" y="68580"/>
                  </a:lnTo>
                  <a:close/>
                </a:path>
                <a:path w="6659245" h="151764">
                  <a:moveTo>
                    <a:pt x="2024176" y="68199"/>
                  </a:moveTo>
                  <a:lnTo>
                    <a:pt x="2001443" y="68199"/>
                  </a:lnTo>
                  <a:lnTo>
                    <a:pt x="2002345" y="55410"/>
                  </a:lnTo>
                  <a:lnTo>
                    <a:pt x="2002980" y="41021"/>
                  </a:lnTo>
                  <a:lnTo>
                    <a:pt x="2003348" y="25019"/>
                  </a:lnTo>
                  <a:lnTo>
                    <a:pt x="2003475" y="7366"/>
                  </a:lnTo>
                  <a:lnTo>
                    <a:pt x="1912543" y="7366"/>
                  </a:lnTo>
                  <a:lnTo>
                    <a:pt x="1912543" y="17272"/>
                  </a:lnTo>
                  <a:lnTo>
                    <a:pt x="1992426" y="17272"/>
                  </a:lnTo>
                  <a:lnTo>
                    <a:pt x="1992325" y="32969"/>
                  </a:lnTo>
                  <a:lnTo>
                    <a:pt x="1992020" y="46697"/>
                  </a:lnTo>
                  <a:lnTo>
                    <a:pt x="1991512" y="58445"/>
                  </a:lnTo>
                  <a:lnTo>
                    <a:pt x="1990775" y="68199"/>
                  </a:lnTo>
                  <a:lnTo>
                    <a:pt x="1890953" y="68199"/>
                  </a:lnTo>
                  <a:lnTo>
                    <a:pt x="1890953" y="78232"/>
                  </a:lnTo>
                  <a:lnTo>
                    <a:pt x="1950643" y="78232"/>
                  </a:lnTo>
                  <a:lnTo>
                    <a:pt x="1950643" y="144780"/>
                  </a:lnTo>
                  <a:lnTo>
                    <a:pt x="1961819" y="144780"/>
                  </a:lnTo>
                  <a:lnTo>
                    <a:pt x="1961819" y="78232"/>
                  </a:lnTo>
                  <a:lnTo>
                    <a:pt x="2024176" y="78232"/>
                  </a:lnTo>
                  <a:lnTo>
                    <a:pt x="2024176" y="68199"/>
                  </a:lnTo>
                  <a:close/>
                </a:path>
                <a:path w="6659245" h="151764">
                  <a:moveTo>
                    <a:pt x="2169591" y="46736"/>
                  </a:moveTo>
                  <a:lnTo>
                    <a:pt x="2130018" y="36410"/>
                  </a:lnTo>
                  <a:lnTo>
                    <a:pt x="2116632" y="23241"/>
                  </a:lnTo>
                  <a:lnTo>
                    <a:pt x="2160955" y="23241"/>
                  </a:lnTo>
                  <a:lnTo>
                    <a:pt x="2160955" y="13335"/>
                  </a:lnTo>
                  <a:lnTo>
                    <a:pt x="2115743" y="13335"/>
                  </a:lnTo>
                  <a:lnTo>
                    <a:pt x="2115743" y="0"/>
                  </a:lnTo>
                  <a:lnTo>
                    <a:pt x="2104440" y="0"/>
                  </a:lnTo>
                  <a:lnTo>
                    <a:pt x="2104440" y="13335"/>
                  </a:lnTo>
                  <a:lnTo>
                    <a:pt x="2058847" y="13335"/>
                  </a:lnTo>
                  <a:lnTo>
                    <a:pt x="2058847" y="23241"/>
                  </a:lnTo>
                  <a:lnTo>
                    <a:pt x="2103297" y="23241"/>
                  </a:lnTo>
                  <a:lnTo>
                    <a:pt x="2100338" y="28003"/>
                  </a:lnTo>
                  <a:lnTo>
                    <a:pt x="2066251" y="45148"/>
                  </a:lnTo>
                  <a:lnTo>
                    <a:pt x="2050338" y="46863"/>
                  </a:lnTo>
                  <a:lnTo>
                    <a:pt x="2056688" y="57023"/>
                  </a:lnTo>
                  <a:lnTo>
                    <a:pt x="2095957" y="44145"/>
                  </a:lnTo>
                  <a:lnTo>
                    <a:pt x="2110155" y="32766"/>
                  </a:lnTo>
                  <a:lnTo>
                    <a:pt x="2113267" y="36347"/>
                  </a:lnTo>
                  <a:lnTo>
                    <a:pt x="2147773" y="53911"/>
                  </a:lnTo>
                  <a:lnTo>
                    <a:pt x="2163876" y="57150"/>
                  </a:lnTo>
                  <a:lnTo>
                    <a:pt x="2169591" y="46736"/>
                  </a:lnTo>
                  <a:close/>
                </a:path>
                <a:path w="6659245" h="151764">
                  <a:moveTo>
                    <a:pt x="2176576" y="68326"/>
                  </a:moveTo>
                  <a:lnTo>
                    <a:pt x="2043353" y="68326"/>
                  </a:lnTo>
                  <a:lnTo>
                    <a:pt x="2043353" y="78359"/>
                  </a:lnTo>
                  <a:lnTo>
                    <a:pt x="2104313" y="78359"/>
                  </a:lnTo>
                  <a:lnTo>
                    <a:pt x="2104313" y="95885"/>
                  </a:lnTo>
                  <a:lnTo>
                    <a:pt x="2062276" y="95885"/>
                  </a:lnTo>
                  <a:lnTo>
                    <a:pt x="2062276" y="105791"/>
                  </a:lnTo>
                  <a:lnTo>
                    <a:pt x="2143556" y="105791"/>
                  </a:lnTo>
                  <a:lnTo>
                    <a:pt x="2143556" y="144780"/>
                  </a:lnTo>
                  <a:lnTo>
                    <a:pt x="2154605" y="144780"/>
                  </a:lnTo>
                  <a:lnTo>
                    <a:pt x="2154605" y="95885"/>
                  </a:lnTo>
                  <a:lnTo>
                    <a:pt x="2115616" y="95885"/>
                  </a:lnTo>
                  <a:lnTo>
                    <a:pt x="2115616" y="78359"/>
                  </a:lnTo>
                  <a:lnTo>
                    <a:pt x="2176576" y="78359"/>
                  </a:lnTo>
                  <a:lnTo>
                    <a:pt x="2176576" y="68326"/>
                  </a:lnTo>
                  <a:close/>
                </a:path>
                <a:path w="6659245" h="151764">
                  <a:moveTo>
                    <a:pt x="2276017" y="86487"/>
                  </a:moveTo>
                  <a:lnTo>
                    <a:pt x="2275954" y="68072"/>
                  </a:lnTo>
                  <a:lnTo>
                    <a:pt x="2272715" y="60452"/>
                  </a:lnTo>
                  <a:lnTo>
                    <a:pt x="2266404" y="54737"/>
                  </a:lnTo>
                  <a:lnTo>
                    <a:pt x="2265984" y="54356"/>
                  </a:lnTo>
                  <a:lnTo>
                    <a:pt x="2265095" y="53708"/>
                  </a:lnTo>
                  <a:lnTo>
                    <a:pt x="2265095" y="70993"/>
                  </a:lnTo>
                  <a:lnTo>
                    <a:pt x="2265095" y="83439"/>
                  </a:lnTo>
                  <a:lnTo>
                    <a:pt x="2262682" y="88646"/>
                  </a:lnTo>
                  <a:lnTo>
                    <a:pt x="2257983" y="93091"/>
                  </a:lnTo>
                  <a:lnTo>
                    <a:pt x="2253284" y="97409"/>
                  </a:lnTo>
                  <a:lnTo>
                    <a:pt x="2247188" y="99568"/>
                  </a:lnTo>
                  <a:lnTo>
                    <a:pt x="2232710" y="99568"/>
                  </a:lnTo>
                  <a:lnTo>
                    <a:pt x="2226614" y="97409"/>
                  </a:lnTo>
                  <a:lnTo>
                    <a:pt x="2221915" y="93091"/>
                  </a:lnTo>
                  <a:lnTo>
                    <a:pt x="2217216" y="88646"/>
                  </a:lnTo>
                  <a:lnTo>
                    <a:pt x="2214803" y="83439"/>
                  </a:lnTo>
                  <a:lnTo>
                    <a:pt x="2214803" y="70993"/>
                  </a:lnTo>
                  <a:lnTo>
                    <a:pt x="2217216" y="65659"/>
                  </a:lnTo>
                  <a:lnTo>
                    <a:pt x="2221915" y="61341"/>
                  </a:lnTo>
                  <a:lnTo>
                    <a:pt x="2226614" y="56896"/>
                  </a:lnTo>
                  <a:lnTo>
                    <a:pt x="2232583" y="54737"/>
                  </a:lnTo>
                  <a:lnTo>
                    <a:pt x="2247315" y="54737"/>
                  </a:lnTo>
                  <a:lnTo>
                    <a:pt x="2253284" y="56896"/>
                  </a:lnTo>
                  <a:lnTo>
                    <a:pt x="2257983" y="61341"/>
                  </a:lnTo>
                  <a:lnTo>
                    <a:pt x="2262682" y="65659"/>
                  </a:lnTo>
                  <a:lnTo>
                    <a:pt x="2239949" y="45212"/>
                  </a:lnTo>
                  <a:lnTo>
                    <a:pt x="2232317" y="45783"/>
                  </a:lnTo>
                  <a:lnTo>
                    <a:pt x="2203881" y="68072"/>
                  </a:lnTo>
                  <a:lnTo>
                    <a:pt x="2203983" y="86487"/>
                  </a:lnTo>
                  <a:lnTo>
                    <a:pt x="2239822" y="109093"/>
                  </a:lnTo>
                  <a:lnTo>
                    <a:pt x="2247468" y="108521"/>
                  </a:lnTo>
                  <a:lnTo>
                    <a:pt x="2254402" y="106807"/>
                  </a:lnTo>
                  <a:lnTo>
                    <a:pt x="2260549" y="104013"/>
                  </a:lnTo>
                  <a:lnTo>
                    <a:pt x="2265984" y="100076"/>
                  </a:lnTo>
                  <a:lnTo>
                    <a:pt x="2266543" y="99568"/>
                  </a:lnTo>
                  <a:lnTo>
                    <a:pt x="2272715" y="93980"/>
                  </a:lnTo>
                  <a:lnTo>
                    <a:pt x="2276017" y="86487"/>
                  </a:lnTo>
                  <a:close/>
                </a:path>
                <a:path w="6659245" h="151764">
                  <a:moveTo>
                    <a:pt x="2282621" y="24003"/>
                  </a:moveTo>
                  <a:lnTo>
                    <a:pt x="2245410" y="24003"/>
                  </a:lnTo>
                  <a:lnTo>
                    <a:pt x="2245410" y="1143"/>
                  </a:lnTo>
                  <a:lnTo>
                    <a:pt x="2234234" y="1143"/>
                  </a:lnTo>
                  <a:lnTo>
                    <a:pt x="2234234" y="24003"/>
                  </a:lnTo>
                  <a:lnTo>
                    <a:pt x="2197277" y="24003"/>
                  </a:lnTo>
                  <a:lnTo>
                    <a:pt x="2197277" y="34036"/>
                  </a:lnTo>
                  <a:lnTo>
                    <a:pt x="2282621" y="34036"/>
                  </a:lnTo>
                  <a:lnTo>
                    <a:pt x="2282621" y="24003"/>
                  </a:lnTo>
                  <a:close/>
                </a:path>
                <a:path w="6659245" h="151764">
                  <a:moveTo>
                    <a:pt x="2331643" y="67183"/>
                  </a:moveTo>
                  <a:lnTo>
                    <a:pt x="2307386" y="67183"/>
                  </a:lnTo>
                  <a:lnTo>
                    <a:pt x="2307386" y="1143"/>
                  </a:lnTo>
                  <a:lnTo>
                    <a:pt x="2296337" y="1143"/>
                  </a:lnTo>
                  <a:lnTo>
                    <a:pt x="2296337" y="144780"/>
                  </a:lnTo>
                  <a:lnTo>
                    <a:pt x="2307386" y="144780"/>
                  </a:lnTo>
                  <a:lnTo>
                    <a:pt x="2307386" y="77089"/>
                  </a:lnTo>
                  <a:lnTo>
                    <a:pt x="2331643" y="77089"/>
                  </a:lnTo>
                  <a:lnTo>
                    <a:pt x="2331643" y="67183"/>
                  </a:lnTo>
                  <a:close/>
                </a:path>
                <a:path w="6659245" h="151764">
                  <a:moveTo>
                    <a:pt x="2466136" y="1143"/>
                  </a:moveTo>
                  <a:lnTo>
                    <a:pt x="2454960" y="1143"/>
                  </a:lnTo>
                  <a:lnTo>
                    <a:pt x="2454960" y="30226"/>
                  </a:lnTo>
                  <a:lnTo>
                    <a:pt x="2454960" y="40132"/>
                  </a:lnTo>
                  <a:lnTo>
                    <a:pt x="2454960" y="78867"/>
                  </a:lnTo>
                  <a:lnTo>
                    <a:pt x="2427782" y="78867"/>
                  </a:lnTo>
                  <a:lnTo>
                    <a:pt x="2429433" y="73406"/>
                  </a:lnTo>
                  <a:lnTo>
                    <a:pt x="2430081" y="67906"/>
                  </a:lnTo>
                  <a:lnTo>
                    <a:pt x="2430056" y="51066"/>
                  </a:lnTo>
                  <a:lnTo>
                    <a:pt x="2429433" y="45720"/>
                  </a:lnTo>
                  <a:lnTo>
                    <a:pt x="2427782" y="40132"/>
                  </a:lnTo>
                  <a:lnTo>
                    <a:pt x="2454960" y="40132"/>
                  </a:lnTo>
                  <a:lnTo>
                    <a:pt x="2454960" y="30226"/>
                  </a:lnTo>
                  <a:lnTo>
                    <a:pt x="2424353" y="30226"/>
                  </a:lnTo>
                  <a:lnTo>
                    <a:pt x="2419146" y="22301"/>
                  </a:lnTo>
                  <a:lnTo>
                    <a:pt x="2419146" y="59563"/>
                  </a:lnTo>
                  <a:lnTo>
                    <a:pt x="2418677" y="67906"/>
                  </a:lnTo>
                  <a:lnTo>
                    <a:pt x="2401112" y="98425"/>
                  </a:lnTo>
                  <a:lnTo>
                    <a:pt x="2386253" y="98425"/>
                  </a:lnTo>
                  <a:lnTo>
                    <a:pt x="2368207" y="59563"/>
                  </a:lnTo>
                  <a:lnTo>
                    <a:pt x="2368677" y="51066"/>
                  </a:lnTo>
                  <a:lnTo>
                    <a:pt x="2386126" y="20701"/>
                  </a:lnTo>
                  <a:lnTo>
                    <a:pt x="2401366" y="20701"/>
                  </a:lnTo>
                  <a:lnTo>
                    <a:pt x="2419146" y="59563"/>
                  </a:lnTo>
                  <a:lnTo>
                    <a:pt x="2419146" y="22301"/>
                  </a:lnTo>
                  <a:lnTo>
                    <a:pt x="2393746" y="10795"/>
                  </a:lnTo>
                  <a:lnTo>
                    <a:pt x="2385885" y="11607"/>
                  </a:lnTo>
                  <a:lnTo>
                    <a:pt x="2358034" y="48755"/>
                  </a:lnTo>
                  <a:lnTo>
                    <a:pt x="2357424" y="59563"/>
                  </a:lnTo>
                  <a:lnTo>
                    <a:pt x="2358034" y="70231"/>
                  </a:lnTo>
                  <a:lnTo>
                    <a:pt x="2378976" y="105079"/>
                  </a:lnTo>
                  <a:lnTo>
                    <a:pt x="2393746" y="108331"/>
                  </a:lnTo>
                  <a:lnTo>
                    <a:pt x="2403437" y="107099"/>
                  </a:lnTo>
                  <a:lnTo>
                    <a:pt x="2411755" y="103403"/>
                  </a:lnTo>
                  <a:lnTo>
                    <a:pt x="2417381" y="98425"/>
                  </a:lnTo>
                  <a:lnTo>
                    <a:pt x="2418727" y="97243"/>
                  </a:lnTo>
                  <a:lnTo>
                    <a:pt x="2424353" y="88646"/>
                  </a:lnTo>
                  <a:lnTo>
                    <a:pt x="2454960" y="88646"/>
                  </a:lnTo>
                  <a:lnTo>
                    <a:pt x="2454960" y="144780"/>
                  </a:lnTo>
                  <a:lnTo>
                    <a:pt x="2466136" y="144780"/>
                  </a:lnTo>
                  <a:lnTo>
                    <a:pt x="2466136" y="88646"/>
                  </a:lnTo>
                  <a:lnTo>
                    <a:pt x="2466136" y="78867"/>
                  </a:lnTo>
                  <a:lnTo>
                    <a:pt x="2466136" y="40132"/>
                  </a:lnTo>
                  <a:lnTo>
                    <a:pt x="2466136" y="30226"/>
                  </a:lnTo>
                  <a:lnTo>
                    <a:pt x="2466136" y="1143"/>
                  </a:lnTo>
                  <a:close/>
                </a:path>
                <a:path w="6659245" h="151764">
                  <a:moveTo>
                    <a:pt x="2579166" y="59563"/>
                  </a:moveTo>
                  <a:lnTo>
                    <a:pt x="2568244" y="22796"/>
                  </a:lnTo>
                  <a:lnTo>
                    <a:pt x="2568244" y="59563"/>
                  </a:lnTo>
                  <a:lnTo>
                    <a:pt x="2567775" y="67906"/>
                  </a:lnTo>
                  <a:lnTo>
                    <a:pt x="2550210" y="98425"/>
                  </a:lnTo>
                  <a:lnTo>
                    <a:pt x="2535224" y="98425"/>
                  </a:lnTo>
                  <a:lnTo>
                    <a:pt x="2517317" y="59563"/>
                  </a:lnTo>
                  <a:lnTo>
                    <a:pt x="2517737" y="51066"/>
                  </a:lnTo>
                  <a:lnTo>
                    <a:pt x="2535097" y="20701"/>
                  </a:lnTo>
                  <a:lnTo>
                    <a:pt x="2550337" y="20701"/>
                  </a:lnTo>
                  <a:lnTo>
                    <a:pt x="2568244" y="59563"/>
                  </a:lnTo>
                  <a:lnTo>
                    <a:pt x="2568244" y="22796"/>
                  </a:lnTo>
                  <a:lnTo>
                    <a:pt x="2566276" y="20701"/>
                  </a:lnTo>
                  <a:lnTo>
                    <a:pt x="2563876" y="18135"/>
                  </a:lnTo>
                  <a:lnTo>
                    <a:pt x="2557653" y="14058"/>
                  </a:lnTo>
                  <a:lnTo>
                    <a:pt x="2550553" y="11607"/>
                  </a:lnTo>
                  <a:lnTo>
                    <a:pt x="2542717" y="10795"/>
                  </a:lnTo>
                  <a:lnTo>
                    <a:pt x="2534843" y="11607"/>
                  </a:lnTo>
                  <a:lnTo>
                    <a:pt x="2507005" y="48679"/>
                  </a:lnTo>
                  <a:lnTo>
                    <a:pt x="2506395" y="59563"/>
                  </a:lnTo>
                  <a:lnTo>
                    <a:pt x="2507005" y="70307"/>
                  </a:lnTo>
                  <a:lnTo>
                    <a:pt x="2527998" y="105079"/>
                  </a:lnTo>
                  <a:lnTo>
                    <a:pt x="2542717" y="108331"/>
                  </a:lnTo>
                  <a:lnTo>
                    <a:pt x="2550579" y="107530"/>
                  </a:lnTo>
                  <a:lnTo>
                    <a:pt x="2557602" y="105079"/>
                  </a:lnTo>
                  <a:lnTo>
                    <a:pt x="2563825" y="101003"/>
                  </a:lnTo>
                  <a:lnTo>
                    <a:pt x="2566251" y="98425"/>
                  </a:lnTo>
                  <a:lnTo>
                    <a:pt x="2569260" y="95250"/>
                  </a:lnTo>
                  <a:lnTo>
                    <a:pt x="2573591" y="88163"/>
                  </a:lnTo>
                  <a:lnTo>
                    <a:pt x="2576690" y="79844"/>
                  </a:lnTo>
                  <a:lnTo>
                    <a:pt x="2578544" y="70307"/>
                  </a:lnTo>
                  <a:lnTo>
                    <a:pt x="2579166" y="59563"/>
                  </a:lnTo>
                  <a:close/>
                </a:path>
                <a:path w="6659245" h="151764">
                  <a:moveTo>
                    <a:pt x="2636062" y="33528"/>
                  </a:moveTo>
                  <a:lnTo>
                    <a:pt x="2611678" y="33528"/>
                  </a:lnTo>
                  <a:lnTo>
                    <a:pt x="2611678" y="1143"/>
                  </a:lnTo>
                  <a:lnTo>
                    <a:pt x="2600375" y="1143"/>
                  </a:lnTo>
                  <a:lnTo>
                    <a:pt x="2600375" y="144780"/>
                  </a:lnTo>
                  <a:lnTo>
                    <a:pt x="2611678" y="144780"/>
                  </a:lnTo>
                  <a:lnTo>
                    <a:pt x="2611678" y="91694"/>
                  </a:lnTo>
                  <a:lnTo>
                    <a:pt x="2636062" y="91694"/>
                  </a:lnTo>
                  <a:lnTo>
                    <a:pt x="2636062" y="81788"/>
                  </a:lnTo>
                  <a:lnTo>
                    <a:pt x="2611678" y="81788"/>
                  </a:lnTo>
                  <a:lnTo>
                    <a:pt x="2611678" y="43307"/>
                  </a:lnTo>
                  <a:lnTo>
                    <a:pt x="2636062" y="43307"/>
                  </a:lnTo>
                  <a:lnTo>
                    <a:pt x="2636062" y="33528"/>
                  </a:lnTo>
                  <a:close/>
                </a:path>
                <a:path w="6659245" h="151764">
                  <a:moveTo>
                    <a:pt x="2788081" y="86487"/>
                  </a:moveTo>
                  <a:lnTo>
                    <a:pt x="2788018" y="68072"/>
                  </a:lnTo>
                  <a:lnTo>
                    <a:pt x="2784779" y="60452"/>
                  </a:lnTo>
                  <a:lnTo>
                    <a:pt x="2778468" y="54737"/>
                  </a:lnTo>
                  <a:lnTo>
                    <a:pt x="2778048" y="54356"/>
                  </a:lnTo>
                  <a:lnTo>
                    <a:pt x="2777159" y="53708"/>
                  </a:lnTo>
                  <a:lnTo>
                    <a:pt x="2777159" y="70993"/>
                  </a:lnTo>
                  <a:lnTo>
                    <a:pt x="2777159" y="83439"/>
                  </a:lnTo>
                  <a:lnTo>
                    <a:pt x="2774746" y="88646"/>
                  </a:lnTo>
                  <a:lnTo>
                    <a:pt x="2770047" y="93091"/>
                  </a:lnTo>
                  <a:lnTo>
                    <a:pt x="2765348" y="97409"/>
                  </a:lnTo>
                  <a:lnTo>
                    <a:pt x="2759252" y="99568"/>
                  </a:lnTo>
                  <a:lnTo>
                    <a:pt x="2744774" y="99568"/>
                  </a:lnTo>
                  <a:lnTo>
                    <a:pt x="2738678" y="97409"/>
                  </a:lnTo>
                  <a:lnTo>
                    <a:pt x="2733979" y="93091"/>
                  </a:lnTo>
                  <a:lnTo>
                    <a:pt x="2729280" y="88646"/>
                  </a:lnTo>
                  <a:lnTo>
                    <a:pt x="2726867" y="83439"/>
                  </a:lnTo>
                  <a:lnTo>
                    <a:pt x="2726867" y="70993"/>
                  </a:lnTo>
                  <a:lnTo>
                    <a:pt x="2729280" y="65659"/>
                  </a:lnTo>
                  <a:lnTo>
                    <a:pt x="2733979" y="61341"/>
                  </a:lnTo>
                  <a:lnTo>
                    <a:pt x="2738678" y="56896"/>
                  </a:lnTo>
                  <a:lnTo>
                    <a:pt x="2744647" y="54737"/>
                  </a:lnTo>
                  <a:lnTo>
                    <a:pt x="2759379" y="54737"/>
                  </a:lnTo>
                  <a:lnTo>
                    <a:pt x="2765348" y="56896"/>
                  </a:lnTo>
                  <a:lnTo>
                    <a:pt x="2770047" y="61341"/>
                  </a:lnTo>
                  <a:lnTo>
                    <a:pt x="2774746" y="65659"/>
                  </a:lnTo>
                  <a:lnTo>
                    <a:pt x="2752013" y="45212"/>
                  </a:lnTo>
                  <a:lnTo>
                    <a:pt x="2744381" y="45783"/>
                  </a:lnTo>
                  <a:lnTo>
                    <a:pt x="2715945" y="68072"/>
                  </a:lnTo>
                  <a:lnTo>
                    <a:pt x="2716047" y="86487"/>
                  </a:lnTo>
                  <a:lnTo>
                    <a:pt x="2751886" y="109093"/>
                  </a:lnTo>
                  <a:lnTo>
                    <a:pt x="2759532" y="108521"/>
                  </a:lnTo>
                  <a:lnTo>
                    <a:pt x="2766466" y="106807"/>
                  </a:lnTo>
                  <a:lnTo>
                    <a:pt x="2772613" y="104013"/>
                  </a:lnTo>
                  <a:lnTo>
                    <a:pt x="2778048" y="100076"/>
                  </a:lnTo>
                  <a:lnTo>
                    <a:pt x="2778607" y="99568"/>
                  </a:lnTo>
                  <a:lnTo>
                    <a:pt x="2784779" y="93980"/>
                  </a:lnTo>
                  <a:lnTo>
                    <a:pt x="2788081" y="86487"/>
                  </a:lnTo>
                  <a:close/>
                </a:path>
                <a:path w="6659245" h="151764">
                  <a:moveTo>
                    <a:pt x="2794685" y="24003"/>
                  </a:moveTo>
                  <a:lnTo>
                    <a:pt x="2757474" y="24003"/>
                  </a:lnTo>
                  <a:lnTo>
                    <a:pt x="2757474" y="1143"/>
                  </a:lnTo>
                  <a:lnTo>
                    <a:pt x="2746298" y="1143"/>
                  </a:lnTo>
                  <a:lnTo>
                    <a:pt x="2746298" y="24003"/>
                  </a:lnTo>
                  <a:lnTo>
                    <a:pt x="2709341" y="24003"/>
                  </a:lnTo>
                  <a:lnTo>
                    <a:pt x="2709341" y="34036"/>
                  </a:lnTo>
                  <a:lnTo>
                    <a:pt x="2794685" y="34036"/>
                  </a:lnTo>
                  <a:lnTo>
                    <a:pt x="2794685" y="24003"/>
                  </a:lnTo>
                  <a:close/>
                </a:path>
                <a:path w="6659245" h="151764">
                  <a:moveTo>
                    <a:pt x="2843707" y="67183"/>
                  </a:moveTo>
                  <a:lnTo>
                    <a:pt x="2819450" y="67183"/>
                  </a:lnTo>
                  <a:lnTo>
                    <a:pt x="2819450" y="1143"/>
                  </a:lnTo>
                  <a:lnTo>
                    <a:pt x="2808401" y="1143"/>
                  </a:lnTo>
                  <a:lnTo>
                    <a:pt x="2808401" y="144780"/>
                  </a:lnTo>
                  <a:lnTo>
                    <a:pt x="2819450" y="144780"/>
                  </a:lnTo>
                  <a:lnTo>
                    <a:pt x="2819450" y="77089"/>
                  </a:lnTo>
                  <a:lnTo>
                    <a:pt x="2843707" y="77089"/>
                  </a:lnTo>
                  <a:lnTo>
                    <a:pt x="2843707" y="67183"/>
                  </a:lnTo>
                  <a:close/>
                </a:path>
                <a:path w="6659245" h="151764">
                  <a:moveTo>
                    <a:pt x="2948736" y="98552"/>
                  </a:moveTo>
                  <a:lnTo>
                    <a:pt x="2947581" y="91567"/>
                  </a:lnTo>
                  <a:lnTo>
                    <a:pt x="2947212" y="89281"/>
                  </a:lnTo>
                  <a:lnTo>
                    <a:pt x="2943910" y="89916"/>
                  </a:lnTo>
                  <a:lnTo>
                    <a:pt x="2939084" y="90424"/>
                  </a:lnTo>
                  <a:lnTo>
                    <a:pt x="2932861" y="90932"/>
                  </a:lnTo>
                  <a:lnTo>
                    <a:pt x="2926765" y="91313"/>
                  </a:lnTo>
                  <a:lnTo>
                    <a:pt x="2918764" y="91567"/>
                  </a:lnTo>
                  <a:lnTo>
                    <a:pt x="2909112" y="91567"/>
                  </a:lnTo>
                  <a:lnTo>
                    <a:pt x="2881807" y="91313"/>
                  </a:lnTo>
                  <a:lnTo>
                    <a:pt x="2881807" y="13081"/>
                  </a:lnTo>
                  <a:lnTo>
                    <a:pt x="2870758" y="13081"/>
                  </a:lnTo>
                  <a:lnTo>
                    <a:pt x="2870758" y="101346"/>
                  </a:lnTo>
                  <a:lnTo>
                    <a:pt x="2920936" y="101079"/>
                  </a:lnTo>
                  <a:lnTo>
                    <a:pt x="2937433" y="100584"/>
                  </a:lnTo>
                  <a:lnTo>
                    <a:pt x="2943910" y="99822"/>
                  </a:lnTo>
                  <a:lnTo>
                    <a:pt x="2948736" y="98552"/>
                  </a:lnTo>
                  <a:close/>
                </a:path>
                <a:path w="6659245" h="151764">
                  <a:moveTo>
                    <a:pt x="2996742" y="59563"/>
                  </a:moveTo>
                  <a:lnTo>
                    <a:pt x="2971850" y="59563"/>
                  </a:lnTo>
                  <a:lnTo>
                    <a:pt x="2971850" y="1143"/>
                  </a:lnTo>
                  <a:lnTo>
                    <a:pt x="2960801" y="1143"/>
                  </a:lnTo>
                  <a:lnTo>
                    <a:pt x="2960801" y="144780"/>
                  </a:lnTo>
                  <a:lnTo>
                    <a:pt x="2971850" y="144780"/>
                  </a:lnTo>
                  <a:lnTo>
                    <a:pt x="2971850" y="69469"/>
                  </a:lnTo>
                  <a:lnTo>
                    <a:pt x="2996742" y="69469"/>
                  </a:lnTo>
                  <a:lnTo>
                    <a:pt x="2996742" y="59563"/>
                  </a:lnTo>
                  <a:close/>
                </a:path>
                <a:path w="6659245" h="151764">
                  <a:moveTo>
                    <a:pt x="3026587" y="114046"/>
                  </a:moveTo>
                  <a:lnTo>
                    <a:pt x="3015030" y="114046"/>
                  </a:lnTo>
                  <a:lnTo>
                    <a:pt x="3006013" y="151511"/>
                  </a:lnTo>
                  <a:lnTo>
                    <a:pt x="3014268" y="151511"/>
                  </a:lnTo>
                  <a:lnTo>
                    <a:pt x="3026587" y="114046"/>
                  </a:lnTo>
                  <a:close/>
                </a:path>
                <a:path w="6659245" h="151764">
                  <a:moveTo>
                    <a:pt x="3187496" y="99568"/>
                  </a:moveTo>
                  <a:lnTo>
                    <a:pt x="3159429" y="70485"/>
                  </a:lnTo>
                  <a:lnTo>
                    <a:pt x="3154705" y="61087"/>
                  </a:lnTo>
                  <a:lnTo>
                    <a:pt x="3151594" y="52451"/>
                  </a:lnTo>
                  <a:lnTo>
                    <a:pt x="3149650" y="43307"/>
                  </a:lnTo>
                  <a:lnTo>
                    <a:pt x="3149041" y="34544"/>
                  </a:lnTo>
                  <a:lnTo>
                    <a:pt x="3149015" y="11049"/>
                  </a:lnTo>
                  <a:lnTo>
                    <a:pt x="3137966" y="11049"/>
                  </a:lnTo>
                  <a:lnTo>
                    <a:pt x="3137966" y="34544"/>
                  </a:lnTo>
                  <a:lnTo>
                    <a:pt x="3137319" y="44119"/>
                  </a:lnTo>
                  <a:lnTo>
                    <a:pt x="3121850" y="81102"/>
                  </a:lnTo>
                  <a:lnTo>
                    <a:pt x="3099358" y="102616"/>
                  </a:lnTo>
                  <a:lnTo>
                    <a:pt x="3107867" y="110109"/>
                  </a:lnTo>
                  <a:lnTo>
                    <a:pt x="3134728" y="79857"/>
                  </a:lnTo>
                  <a:lnTo>
                    <a:pt x="3143681" y="61087"/>
                  </a:lnTo>
                  <a:lnTo>
                    <a:pt x="3145574" y="66382"/>
                  </a:lnTo>
                  <a:lnTo>
                    <a:pt x="3167938" y="97955"/>
                  </a:lnTo>
                  <a:lnTo>
                    <a:pt x="3179622" y="108331"/>
                  </a:lnTo>
                  <a:lnTo>
                    <a:pt x="3187496" y="99568"/>
                  </a:lnTo>
                  <a:close/>
                </a:path>
                <a:path w="6659245" h="151764">
                  <a:moveTo>
                    <a:pt x="3218865" y="1143"/>
                  </a:moveTo>
                  <a:lnTo>
                    <a:pt x="3207689" y="1143"/>
                  </a:lnTo>
                  <a:lnTo>
                    <a:pt x="3207689" y="144780"/>
                  </a:lnTo>
                  <a:lnTo>
                    <a:pt x="3218865" y="144780"/>
                  </a:lnTo>
                  <a:lnTo>
                    <a:pt x="3218865" y="1143"/>
                  </a:lnTo>
                  <a:close/>
                </a:path>
                <a:path w="6659245" h="151764">
                  <a:moveTo>
                    <a:pt x="3379393" y="68834"/>
                  </a:moveTo>
                  <a:lnTo>
                    <a:pt x="3339261" y="48514"/>
                  </a:lnTo>
                  <a:lnTo>
                    <a:pt x="3330829" y="38481"/>
                  </a:lnTo>
                  <a:lnTo>
                    <a:pt x="3327933" y="34137"/>
                  </a:lnTo>
                  <a:lnTo>
                    <a:pt x="3325088" y="27165"/>
                  </a:lnTo>
                  <a:lnTo>
                    <a:pt x="3324148" y="20320"/>
                  </a:lnTo>
                  <a:lnTo>
                    <a:pt x="3324148" y="12827"/>
                  </a:lnTo>
                  <a:lnTo>
                    <a:pt x="3312718" y="12827"/>
                  </a:lnTo>
                  <a:lnTo>
                    <a:pt x="3312718" y="20320"/>
                  </a:lnTo>
                  <a:lnTo>
                    <a:pt x="3311766" y="27089"/>
                  </a:lnTo>
                  <a:lnTo>
                    <a:pt x="3280219" y="61239"/>
                  </a:lnTo>
                  <a:lnTo>
                    <a:pt x="3257473" y="68961"/>
                  </a:lnTo>
                  <a:lnTo>
                    <a:pt x="3265093" y="77851"/>
                  </a:lnTo>
                  <a:lnTo>
                    <a:pt x="3304730" y="55816"/>
                  </a:lnTo>
                  <a:lnTo>
                    <a:pt x="3318306" y="38481"/>
                  </a:lnTo>
                  <a:lnTo>
                    <a:pt x="3321659" y="44094"/>
                  </a:lnTo>
                  <a:lnTo>
                    <a:pt x="3354628" y="70777"/>
                  </a:lnTo>
                  <a:lnTo>
                    <a:pt x="3371519" y="77724"/>
                  </a:lnTo>
                  <a:lnTo>
                    <a:pt x="3379393" y="68834"/>
                  </a:lnTo>
                  <a:close/>
                </a:path>
                <a:path w="6659245" h="151764">
                  <a:moveTo>
                    <a:pt x="3385108" y="110744"/>
                  </a:moveTo>
                  <a:lnTo>
                    <a:pt x="3251885" y="110744"/>
                  </a:lnTo>
                  <a:lnTo>
                    <a:pt x="3251885" y="120650"/>
                  </a:lnTo>
                  <a:lnTo>
                    <a:pt x="3385108" y="120650"/>
                  </a:lnTo>
                  <a:lnTo>
                    <a:pt x="3385108" y="110744"/>
                  </a:lnTo>
                  <a:close/>
                </a:path>
                <a:path w="6659245" h="151764">
                  <a:moveTo>
                    <a:pt x="3475532" y="75565"/>
                  </a:moveTo>
                  <a:lnTo>
                    <a:pt x="3474885" y="67310"/>
                  </a:lnTo>
                  <a:lnTo>
                    <a:pt x="3474770" y="65786"/>
                  </a:lnTo>
                  <a:lnTo>
                    <a:pt x="3466528" y="66459"/>
                  </a:lnTo>
                  <a:lnTo>
                    <a:pt x="3456114" y="66941"/>
                  </a:lnTo>
                  <a:lnTo>
                    <a:pt x="3443528" y="67221"/>
                  </a:lnTo>
                  <a:lnTo>
                    <a:pt x="3428796" y="67310"/>
                  </a:lnTo>
                  <a:lnTo>
                    <a:pt x="3428796" y="48133"/>
                  </a:lnTo>
                  <a:lnTo>
                    <a:pt x="3460673" y="48133"/>
                  </a:lnTo>
                  <a:lnTo>
                    <a:pt x="3460673" y="38481"/>
                  </a:lnTo>
                  <a:lnTo>
                    <a:pt x="3428796" y="38481"/>
                  </a:lnTo>
                  <a:lnTo>
                    <a:pt x="3428796" y="18161"/>
                  </a:lnTo>
                  <a:lnTo>
                    <a:pt x="3472738" y="18161"/>
                  </a:lnTo>
                  <a:lnTo>
                    <a:pt x="3472738" y="8509"/>
                  </a:lnTo>
                  <a:lnTo>
                    <a:pt x="3417874" y="8509"/>
                  </a:lnTo>
                  <a:lnTo>
                    <a:pt x="3417874" y="77089"/>
                  </a:lnTo>
                  <a:lnTo>
                    <a:pt x="3435553" y="77000"/>
                  </a:lnTo>
                  <a:lnTo>
                    <a:pt x="3451072" y="76708"/>
                  </a:lnTo>
                  <a:lnTo>
                    <a:pt x="3464407" y="76238"/>
                  </a:lnTo>
                  <a:lnTo>
                    <a:pt x="3475532" y="75565"/>
                  </a:lnTo>
                  <a:close/>
                </a:path>
                <a:path w="6659245" h="151764">
                  <a:moveTo>
                    <a:pt x="3500297" y="4064"/>
                  </a:moveTo>
                  <a:lnTo>
                    <a:pt x="3489375" y="4064"/>
                  </a:lnTo>
                  <a:lnTo>
                    <a:pt x="3489375" y="37211"/>
                  </a:lnTo>
                  <a:lnTo>
                    <a:pt x="3469690" y="37211"/>
                  </a:lnTo>
                  <a:lnTo>
                    <a:pt x="3469690" y="47117"/>
                  </a:lnTo>
                  <a:lnTo>
                    <a:pt x="3489375" y="47117"/>
                  </a:lnTo>
                  <a:lnTo>
                    <a:pt x="3489375" y="82042"/>
                  </a:lnTo>
                  <a:lnTo>
                    <a:pt x="3500297" y="82042"/>
                  </a:lnTo>
                  <a:lnTo>
                    <a:pt x="3500297" y="4064"/>
                  </a:lnTo>
                  <a:close/>
                </a:path>
                <a:path w="6659245" h="151764">
                  <a:moveTo>
                    <a:pt x="3526205" y="90043"/>
                  </a:moveTo>
                  <a:lnTo>
                    <a:pt x="3515283" y="90043"/>
                  </a:lnTo>
                  <a:lnTo>
                    <a:pt x="3515283" y="99822"/>
                  </a:lnTo>
                  <a:lnTo>
                    <a:pt x="3515283" y="131064"/>
                  </a:lnTo>
                  <a:lnTo>
                    <a:pt x="3447338" y="131064"/>
                  </a:lnTo>
                  <a:lnTo>
                    <a:pt x="3447338" y="99822"/>
                  </a:lnTo>
                  <a:lnTo>
                    <a:pt x="3515283" y="99822"/>
                  </a:lnTo>
                  <a:lnTo>
                    <a:pt x="3515283" y="90043"/>
                  </a:lnTo>
                  <a:lnTo>
                    <a:pt x="3436289" y="90043"/>
                  </a:lnTo>
                  <a:lnTo>
                    <a:pt x="3436289" y="140716"/>
                  </a:lnTo>
                  <a:lnTo>
                    <a:pt x="3526205" y="140716"/>
                  </a:lnTo>
                  <a:lnTo>
                    <a:pt x="3526205" y="131064"/>
                  </a:lnTo>
                  <a:lnTo>
                    <a:pt x="3526205" y="99822"/>
                  </a:lnTo>
                  <a:lnTo>
                    <a:pt x="3526205" y="90043"/>
                  </a:lnTo>
                  <a:close/>
                </a:path>
                <a:path w="6659245" h="151764">
                  <a:moveTo>
                    <a:pt x="3526205" y="1143"/>
                  </a:moveTo>
                  <a:lnTo>
                    <a:pt x="3515029" y="1143"/>
                  </a:lnTo>
                  <a:lnTo>
                    <a:pt x="3515029" y="82042"/>
                  </a:lnTo>
                  <a:lnTo>
                    <a:pt x="3526205" y="82042"/>
                  </a:lnTo>
                  <a:lnTo>
                    <a:pt x="3526205" y="1143"/>
                  </a:lnTo>
                  <a:close/>
                </a:path>
                <a:path w="6659245" h="151764">
                  <a:moveTo>
                    <a:pt x="3697401" y="99568"/>
                  </a:moveTo>
                  <a:lnTo>
                    <a:pt x="3669461" y="70485"/>
                  </a:lnTo>
                  <a:lnTo>
                    <a:pt x="3664699" y="61087"/>
                  </a:lnTo>
                  <a:lnTo>
                    <a:pt x="3661626" y="52552"/>
                  </a:lnTo>
                  <a:lnTo>
                    <a:pt x="3659682" y="43383"/>
                  </a:lnTo>
                  <a:lnTo>
                    <a:pt x="3659073" y="34544"/>
                  </a:lnTo>
                  <a:lnTo>
                    <a:pt x="3659047" y="11049"/>
                  </a:lnTo>
                  <a:lnTo>
                    <a:pt x="3647998" y="11049"/>
                  </a:lnTo>
                  <a:lnTo>
                    <a:pt x="3647998" y="34544"/>
                  </a:lnTo>
                  <a:lnTo>
                    <a:pt x="3647325" y="44119"/>
                  </a:lnTo>
                  <a:lnTo>
                    <a:pt x="3631768" y="81102"/>
                  </a:lnTo>
                  <a:lnTo>
                    <a:pt x="3609390" y="102616"/>
                  </a:lnTo>
                  <a:lnTo>
                    <a:pt x="3618026" y="110109"/>
                  </a:lnTo>
                  <a:lnTo>
                    <a:pt x="3644862" y="79629"/>
                  </a:lnTo>
                  <a:lnTo>
                    <a:pt x="3653586" y="61087"/>
                  </a:lnTo>
                  <a:lnTo>
                    <a:pt x="3655631" y="66471"/>
                  </a:lnTo>
                  <a:lnTo>
                    <a:pt x="3677907" y="97929"/>
                  </a:lnTo>
                  <a:lnTo>
                    <a:pt x="3689527" y="108331"/>
                  </a:lnTo>
                  <a:lnTo>
                    <a:pt x="3697401" y="99568"/>
                  </a:lnTo>
                  <a:close/>
                </a:path>
                <a:path w="6659245" h="151764">
                  <a:moveTo>
                    <a:pt x="3746550" y="59563"/>
                  </a:moveTo>
                  <a:lnTo>
                    <a:pt x="3721658" y="59563"/>
                  </a:lnTo>
                  <a:lnTo>
                    <a:pt x="3721658" y="1143"/>
                  </a:lnTo>
                  <a:lnTo>
                    <a:pt x="3710609" y="1143"/>
                  </a:lnTo>
                  <a:lnTo>
                    <a:pt x="3710609" y="144780"/>
                  </a:lnTo>
                  <a:lnTo>
                    <a:pt x="3721658" y="144780"/>
                  </a:lnTo>
                  <a:lnTo>
                    <a:pt x="3721658" y="69469"/>
                  </a:lnTo>
                  <a:lnTo>
                    <a:pt x="3746550" y="69469"/>
                  </a:lnTo>
                  <a:lnTo>
                    <a:pt x="3746550" y="59563"/>
                  </a:lnTo>
                  <a:close/>
                </a:path>
                <a:path w="6659245" h="151764">
                  <a:moveTo>
                    <a:pt x="3874947" y="109093"/>
                  </a:moveTo>
                  <a:lnTo>
                    <a:pt x="3871010" y="102616"/>
                  </a:lnTo>
                  <a:lnTo>
                    <a:pt x="3866959" y="100203"/>
                  </a:lnTo>
                  <a:lnTo>
                    <a:pt x="3863517" y="98145"/>
                  </a:lnTo>
                  <a:lnTo>
                    <a:pt x="3863517" y="112141"/>
                  </a:lnTo>
                  <a:lnTo>
                    <a:pt x="3863517" y="122809"/>
                  </a:lnTo>
                  <a:lnTo>
                    <a:pt x="3860596" y="127000"/>
                  </a:lnTo>
                  <a:lnTo>
                    <a:pt x="3828973" y="134493"/>
                  </a:lnTo>
                  <a:lnTo>
                    <a:pt x="3820998" y="134213"/>
                  </a:lnTo>
                  <a:lnTo>
                    <a:pt x="3794556" y="122809"/>
                  </a:lnTo>
                  <a:lnTo>
                    <a:pt x="3794556" y="112141"/>
                  </a:lnTo>
                  <a:lnTo>
                    <a:pt x="3828973" y="100203"/>
                  </a:lnTo>
                  <a:lnTo>
                    <a:pt x="3836936" y="100495"/>
                  </a:lnTo>
                  <a:lnTo>
                    <a:pt x="3863517" y="112141"/>
                  </a:lnTo>
                  <a:lnTo>
                    <a:pt x="3863517" y="98145"/>
                  </a:lnTo>
                  <a:lnTo>
                    <a:pt x="3828973" y="90805"/>
                  </a:lnTo>
                  <a:lnTo>
                    <a:pt x="3818547" y="91249"/>
                  </a:lnTo>
                  <a:lnTo>
                    <a:pt x="3782999" y="109093"/>
                  </a:lnTo>
                  <a:lnTo>
                    <a:pt x="3782999" y="125730"/>
                  </a:lnTo>
                  <a:lnTo>
                    <a:pt x="3818471" y="143573"/>
                  </a:lnTo>
                  <a:lnTo>
                    <a:pt x="3828973" y="144018"/>
                  </a:lnTo>
                  <a:lnTo>
                    <a:pt x="3839540" y="143573"/>
                  </a:lnTo>
                  <a:lnTo>
                    <a:pt x="3848785" y="142227"/>
                  </a:lnTo>
                  <a:lnTo>
                    <a:pt x="3856685" y="140004"/>
                  </a:lnTo>
                  <a:lnTo>
                    <a:pt x="3863263" y="136906"/>
                  </a:lnTo>
                  <a:lnTo>
                    <a:pt x="3867302" y="134493"/>
                  </a:lnTo>
                  <a:lnTo>
                    <a:pt x="3871137" y="132207"/>
                  </a:lnTo>
                  <a:lnTo>
                    <a:pt x="3874947" y="125730"/>
                  </a:lnTo>
                  <a:lnTo>
                    <a:pt x="3874947" y="109093"/>
                  </a:lnTo>
                  <a:close/>
                </a:path>
                <a:path w="6659245" h="151764">
                  <a:moveTo>
                    <a:pt x="3895648" y="71247"/>
                  </a:moveTo>
                  <a:lnTo>
                    <a:pt x="3859834" y="71247"/>
                  </a:lnTo>
                  <a:lnTo>
                    <a:pt x="3859834" y="54483"/>
                  </a:lnTo>
                  <a:lnTo>
                    <a:pt x="3859834" y="54356"/>
                  </a:lnTo>
                  <a:lnTo>
                    <a:pt x="3859834" y="50927"/>
                  </a:lnTo>
                  <a:lnTo>
                    <a:pt x="3866261" y="46977"/>
                  </a:lnTo>
                  <a:lnTo>
                    <a:pt x="3870858" y="42138"/>
                  </a:lnTo>
                  <a:lnTo>
                    <a:pt x="3873639" y="36398"/>
                  </a:lnTo>
                  <a:lnTo>
                    <a:pt x="3874566" y="29718"/>
                  </a:lnTo>
                  <a:lnTo>
                    <a:pt x="3874566" y="21209"/>
                  </a:lnTo>
                  <a:lnTo>
                    <a:pt x="3870629" y="14605"/>
                  </a:lnTo>
                  <a:lnTo>
                    <a:pt x="3866908" y="12446"/>
                  </a:lnTo>
                  <a:lnTo>
                    <a:pt x="3863009" y="10185"/>
                  </a:lnTo>
                  <a:lnTo>
                    <a:pt x="3863009" y="29718"/>
                  </a:lnTo>
                  <a:lnTo>
                    <a:pt x="3863009" y="35052"/>
                  </a:lnTo>
                  <a:lnTo>
                    <a:pt x="3860215" y="39243"/>
                  </a:lnTo>
                  <a:lnTo>
                    <a:pt x="3854627" y="42291"/>
                  </a:lnTo>
                  <a:lnTo>
                    <a:pt x="3849814" y="44297"/>
                  </a:lnTo>
                  <a:lnTo>
                    <a:pt x="3848658" y="44589"/>
                  </a:lnTo>
                  <a:lnTo>
                    <a:pt x="3848658" y="54483"/>
                  </a:lnTo>
                  <a:lnTo>
                    <a:pt x="3848658" y="71247"/>
                  </a:lnTo>
                  <a:lnTo>
                    <a:pt x="3809161" y="71247"/>
                  </a:lnTo>
                  <a:lnTo>
                    <a:pt x="3809161" y="54356"/>
                  </a:lnTo>
                  <a:lnTo>
                    <a:pt x="3815384" y="55626"/>
                  </a:lnTo>
                  <a:lnTo>
                    <a:pt x="3821988" y="56261"/>
                  </a:lnTo>
                  <a:lnTo>
                    <a:pt x="3836593" y="56261"/>
                  </a:lnTo>
                  <a:lnTo>
                    <a:pt x="3843197" y="55753"/>
                  </a:lnTo>
                  <a:lnTo>
                    <a:pt x="3848658" y="54483"/>
                  </a:lnTo>
                  <a:lnTo>
                    <a:pt x="3848658" y="44589"/>
                  </a:lnTo>
                  <a:lnTo>
                    <a:pt x="3843934" y="45720"/>
                  </a:lnTo>
                  <a:lnTo>
                    <a:pt x="3837000" y="46583"/>
                  </a:lnTo>
                  <a:lnTo>
                    <a:pt x="3828973" y="46863"/>
                  </a:lnTo>
                  <a:lnTo>
                    <a:pt x="3820998" y="46583"/>
                  </a:lnTo>
                  <a:lnTo>
                    <a:pt x="3814064" y="45720"/>
                  </a:lnTo>
                  <a:lnTo>
                    <a:pt x="3808196" y="44297"/>
                  </a:lnTo>
                  <a:lnTo>
                    <a:pt x="3803446" y="42291"/>
                  </a:lnTo>
                  <a:lnTo>
                    <a:pt x="3797858" y="39243"/>
                  </a:lnTo>
                  <a:lnTo>
                    <a:pt x="3795064" y="35052"/>
                  </a:lnTo>
                  <a:lnTo>
                    <a:pt x="3795064" y="29718"/>
                  </a:lnTo>
                  <a:lnTo>
                    <a:pt x="3797173" y="22148"/>
                  </a:lnTo>
                  <a:lnTo>
                    <a:pt x="3803535" y="16751"/>
                  </a:lnTo>
                  <a:lnTo>
                    <a:pt x="3814127" y="13525"/>
                  </a:lnTo>
                  <a:lnTo>
                    <a:pt x="3828973" y="12446"/>
                  </a:lnTo>
                  <a:lnTo>
                    <a:pt x="3843871" y="13525"/>
                  </a:lnTo>
                  <a:lnTo>
                    <a:pt x="3854513" y="16751"/>
                  </a:lnTo>
                  <a:lnTo>
                    <a:pt x="3860876" y="22148"/>
                  </a:lnTo>
                  <a:lnTo>
                    <a:pt x="3863009" y="29718"/>
                  </a:lnTo>
                  <a:lnTo>
                    <a:pt x="3863009" y="10185"/>
                  </a:lnTo>
                  <a:lnTo>
                    <a:pt x="3828973" y="3048"/>
                  </a:lnTo>
                  <a:lnTo>
                    <a:pt x="3818712" y="3479"/>
                  </a:lnTo>
                  <a:lnTo>
                    <a:pt x="3783507" y="21209"/>
                  </a:lnTo>
                  <a:lnTo>
                    <a:pt x="3783507" y="29718"/>
                  </a:lnTo>
                  <a:lnTo>
                    <a:pt x="3784409" y="36322"/>
                  </a:lnTo>
                  <a:lnTo>
                    <a:pt x="3787140" y="42037"/>
                  </a:lnTo>
                  <a:lnTo>
                    <a:pt x="3791699" y="46901"/>
                  </a:lnTo>
                  <a:lnTo>
                    <a:pt x="3798112" y="50927"/>
                  </a:lnTo>
                  <a:lnTo>
                    <a:pt x="3798112" y="71247"/>
                  </a:lnTo>
                  <a:lnTo>
                    <a:pt x="3762425" y="71247"/>
                  </a:lnTo>
                  <a:lnTo>
                    <a:pt x="3762425" y="81153"/>
                  </a:lnTo>
                  <a:lnTo>
                    <a:pt x="3895648" y="81153"/>
                  </a:lnTo>
                  <a:lnTo>
                    <a:pt x="3895648" y="71247"/>
                  </a:lnTo>
                  <a:close/>
                </a:path>
                <a:path w="6659245" h="151764">
                  <a:moveTo>
                    <a:pt x="4002328" y="75311"/>
                  </a:moveTo>
                  <a:lnTo>
                    <a:pt x="4000906" y="68326"/>
                  </a:lnTo>
                  <a:lnTo>
                    <a:pt x="4000423" y="65913"/>
                  </a:lnTo>
                  <a:lnTo>
                    <a:pt x="3994962" y="66929"/>
                  </a:lnTo>
                  <a:lnTo>
                    <a:pt x="3988612" y="67691"/>
                  </a:lnTo>
                  <a:lnTo>
                    <a:pt x="3981373" y="67945"/>
                  </a:lnTo>
                  <a:lnTo>
                    <a:pt x="3974465" y="68122"/>
                  </a:lnTo>
                  <a:lnTo>
                    <a:pt x="3936034" y="68326"/>
                  </a:lnTo>
                  <a:lnTo>
                    <a:pt x="3936034" y="46101"/>
                  </a:lnTo>
                  <a:lnTo>
                    <a:pt x="3988993" y="46101"/>
                  </a:lnTo>
                  <a:lnTo>
                    <a:pt x="3988993" y="7366"/>
                  </a:lnTo>
                  <a:lnTo>
                    <a:pt x="3924858" y="7366"/>
                  </a:lnTo>
                  <a:lnTo>
                    <a:pt x="3924858" y="17145"/>
                  </a:lnTo>
                  <a:lnTo>
                    <a:pt x="3977944" y="17145"/>
                  </a:lnTo>
                  <a:lnTo>
                    <a:pt x="3977944" y="36576"/>
                  </a:lnTo>
                  <a:lnTo>
                    <a:pt x="3924858" y="36576"/>
                  </a:lnTo>
                  <a:lnTo>
                    <a:pt x="3924858" y="78105"/>
                  </a:lnTo>
                  <a:lnTo>
                    <a:pt x="3970718" y="77901"/>
                  </a:lnTo>
                  <a:lnTo>
                    <a:pt x="3978579" y="77724"/>
                  </a:lnTo>
                  <a:lnTo>
                    <a:pt x="3986580" y="77470"/>
                  </a:lnTo>
                  <a:lnTo>
                    <a:pt x="3994581" y="76708"/>
                  </a:lnTo>
                  <a:lnTo>
                    <a:pt x="4002328" y="75311"/>
                  </a:lnTo>
                  <a:close/>
                </a:path>
                <a:path w="6659245" h="151764">
                  <a:moveTo>
                    <a:pt x="4029760" y="108585"/>
                  </a:moveTo>
                  <a:lnTo>
                    <a:pt x="4025696" y="102108"/>
                  </a:lnTo>
                  <a:lnTo>
                    <a:pt x="4021950" y="99949"/>
                  </a:lnTo>
                  <a:lnTo>
                    <a:pt x="4018076" y="97713"/>
                  </a:lnTo>
                  <a:lnTo>
                    <a:pt x="4018076" y="111379"/>
                  </a:lnTo>
                  <a:lnTo>
                    <a:pt x="4017975" y="122047"/>
                  </a:lnTo>
                  <a:lnTo>
                    <a:pt x="3982897" y="133350"/>
                  </a:lnTo>
                  <a:lnTo>
                    <a:pt x="3974909" y="133096"/>
                  </a:lnTo>
                  <a:lnTo>
                    <a:pt x="3947972" y="122047"/>
                  </a:lnTo>
                  <a:lnTo>
                    <a:pt x="3947972" y="111379"/>
                  </a:lnTo>
                  <a:lnTo>
                    <a:pt x="3991013" y="100215"/>
                  </a:lnTo>
                  <a:lnTo>
                    <a:pt x="4018076" y="111379"/>
                  </a:lnTo>
                  <a:lnTo>
                    <a:pt x="4018076" y="97713"/>
                  </a:lnTo>
                  <a:lnTo>
                    <a:pt x="3982897" y="90424"/>
                  </a:lnTo>
                  <a:lnTo>
                    <a:pt x="3972293" y="90881"/>
                  </a:lnTo>
                  <a:lnTo>
                    <a:pt x="3936161" y="108585"/>
                  </a:lnTo>
                  <a:lnTo>
                    <a:pt x="3936161" y="124714"/>
                  </a:lnTo>
                  <a:lnTo>
                    <a:pt x="3972204" y="142328"/>
                  </a:lnTo>
                  <a:lnTo>
                    <a:pt x="3982897" y="142748"/>
                  </a:lnTo>
                  <a:lnTo>
                    <a:pt x="3993629" y="142328"/>
                  </a:lnTo>
                  <a:lnTo>
                    <a:pt x="4003002" y="141020"/>
                  </a:lnTo>
                  <a:lnTo>
                    <a:pt x="4011015" y="138849"/>
                  </a:lnTo>
                  <a:lnTo>
                    <a:pt x="4017695" y="135763"/>
                  </a:lnTo>
                  <a:lnTo>
                    <a:pt x="4021912" y="133350"/>
                  </a:lnTo>
                  <a:lnTo>
                    <a:pt x="4025696" y="131191"/>
                  </a:lnTo>
                  <a:lnTo>
                    <a:pt x="4029760" y="124714"/>
                  </a:lnTo>
                  <a:lnTo>
                    <a:pt x="4029760" y="108585"/>
                  </a:lnTo>
                  <a:close/>
                </a:path>
                <a:path w="6659245" h="151764">
                  <a:moveTo>
                    <a:pt x="4048937" y="24765"/>
                  </a:moveTo>
                  <a:lnTo>
                    <a:pt x="4027220" y="24765"/>
                  </a:lnTo>
                  <a:lnTo>
                    <a:pt x="4027220" y="1143"/>
                  </a:lnTo>
                  <a:lnTo>
                    <a:pt x="4016171" y="1143"/>
                  </a:lnTo>
                  <a:lnTo>
                    <a:pt x="4016171" y="85217"/>
                  </a:lnTo>
                  <a:lnTo>
                    <a:pt x="4027220" y="85217"/>
                  </a:lnTo>
                  <a:lnTo>
                    <a:pt x="4027220" y="65278"/>
                  </a:lnTo>
                  <a:lnTo>
                    <a:pt x="4048937" y="65278"/>
                  </a:lnTo>
                  <a:lnTo>
                    <a:pt x="4048937" y="55626"/>
                  </a:lnTo>
                  <a:lnTo>
                    <a:pt x="4027220" y="55626"/>
                  </a:lnTo>
                  <a:lnTo>
                    <a:pt x="4027220" y="34544"/>
                  </a:lnTo>
                  <a:lnTo>
                    <a:pt x="4048937" y="34544"/>
                  </a:lnTo>
                  <a:lnTo>
                    <a:pt x="4048937" y="24765"/>
                  </a:lnTo>
                  <a:close/>
                </a:path>
                <a:path w="6659245" h="151764">
                  <a:moveTo>
                    <a:pt x="4255313" y="68199"/>
                  </a:moveTo>
                  <a:lnTo>
                    <a:pt x="4232834" y="68199"/>
                  </a:lnTo>
                  <a:lnTo>
                    <a:pt x="4233646" y="56896"/>
                  </a:lnTo>
                  <a:lnTo>
                    <a:pt x="4234192" y="42976"/>
                  </a:lnTo>
                  <a:lnTo>
                    <a:pt x="4234510" y="26466"/>
                  </a:lnTo>
                  <a:lnTo>
                    <a:pt x="4234612" y="7366"/>
                  </a:lnTo>
                  <a:lnTo>
                    <a:pt x="4143679" y="7366"/>
                  </a:lnTo>
                  <a:lnTo>
                    <a:pt x="4143679" y="17272"/>
                  </a:lnTo>
                  <a:lnTo>
                    <a:pt x="4223563" y="17272"/>
                  </a:lnTo>
                  <a:lnTo>
                    <a:pt x="4223461" y="32880"/>
                  </a:lnTo>
                  <a:lnTo>
                    <a:pt x="4223156" y="46545"/>
                  </a:lnTo>
                  <a:lnTo>
                    <a:pt x="4222648" y="58318"/>
                  </a:lnTo>
                  <a:lnTo>
                    <a:pt x="4221912" y="68199"/>
                  </a:lnTo>
                  <a:lnTo>
                    <a:pt x="4122089" y="68199"/>
                  </a:lnTo>
                  <a:lnTo>
                    <a:pt x="4122089" y="78232"/>
                  </a:lnTo>
                  <a:lnTo>
                    <a:pt x="4157141" y="78232"/>
                  </a:lnTo>
                  <a:lnTo>
                    <a:pt x="4157141" y="144780"/>
                  </a:lnTo>
                  <a:lnTo>
                    <a:pt x="4168317" y="144780"/>
                  </a:lnTo>
                  <a:lnTo>
                    <a:pt x="4168317" y="78232"/>
                  </a:lnTo>
                  <a:lnTo>
                    <a:pt x="4209084" y="78232"/>
                  </a:lnTo>
                  <a:lnTo>
                    <a:pt x="4209084" y="144780"/>
                  </a:lnTo>
                  <a:lnTo>
                    <a:pt x="4220261" y="144780"/>
                  </a:lnTo>
                  <a:lnTo>
                    <a:pt x="4220261" y="78232"/>
                  </a:lnTo>
                  <a:lnTo>
                    <a:pt x="4255313" y="78232"/>
                  </a:lnTo>
                  <a:lnTo>
                    <a:pt x="4255313" y="68199"/>
                  </a:lnTo>
                  <a:close/>
                </a:path>
                <a:path w="6659245" h="151764">
                  <a:moveTo>
                    <a:pt x="4407713" y="113030"/>
                  </a:moveTo>
                  <a:lnTo>
                    <a:pt x="4346753" y="113030"/>
                  </a:lnTo>
                  <a:lnTo>
                    <a:pt x="4346753" y="79502"/>
                  </a:lnTo>
                  <a:lnTo>
                    <a:pt x="4385488" y="79502"/>
                  </a:lnTo>
                  <a:lnTo>
                    <a:pt x="4385488" y="69469"/>
                  </a:lnTo>
                  <a:lnTo>
                    <a:pt x="4385488" y="24638"/>
                  </a:lnTo>
                  <a:lnTo>
                    <a:pt x="4385488" y="14605"/>
                  </a:lnTo>
                  <a:lnTo>
                    <a:pt x="4374312" y="14605"/>
                  </a:lnTo>
                  <a:lnTo>
                    <a:pt x="4374312" y="24638"/>
                  </a:lnTo>
                  <a:lnTo>
                    <a:pt x="4374312" y="69469"/>
                  </a:lnTo>
                  <a:lnTo>
                    <a:pt x="4307891" y="69469"/>
                  </a:lnTo>
                  <a:lnTo>
                    <a:pt x="4307891" y="24638"/>
                  </a:lnTo>
                  <a:lnTo>
                    <a:pt x="4374312" y="24638"/>
                  </a:lnTo>
                  <a:lnTo>
                    <a:pt x="4374312" y="14605"/>
                  </a:lnTo>
                  <a:lnTo>
                    <a:pt x="4296588" y="14605"/>
                  </a:lnTo>
                  <a:lnTo>
                    <a:pt x="4296588" y="79502"/>
                  </a:lnTo>
                  <a:lnTo>
                    <a:pt x="4335450" y="79502"/>
                  </a:lnTo>
                  <a:lnTo>
                    <a:pt x="4335450" y="113030"/>
                  </a:lnTo>
                  <a:lnTo>
                    <a:pt x="4274490" y="113030"/>
                  </a:lnTo>
                  <a:lnTo>
                    <a:pt x="4274490" y="123063"/>
                  </a:lnTo>
                  <a:lnTo>
                    <a:pt x="4407713" y="123063"/>
                  </a:lnTo>
                  <a:lnTo>
                    <a:pt x="4407713" y="113030"/>
                  </a:lnTo>
                  <a:close/>
                </a:path>
                <a:path w="6659245" h="151764">
                  <a:moveTo>
                    <a:pt x="4523664" y="4064"/>
                  </a:moveTo>
                  <a:lnTo>
                    <a:pt x="4512488" y="4064"/>
                  </a:lnTo>
                  <a:lnTo>
                    <a:pt x="4512488" y="54229"/>
                  </a:lnTo>
                  <a:lnTo>
                    <a:pt x="4495216" y="54229"/>
                  </a:lnTo>
                  <a:lnTo>
                    <a:pt x="4485487" y="20828"/>
                  </a:lnTo>
                  <a:lnTo>
                    <a:pt x="4484421" y="19367"/>
                  </a:lnTo>
                  <a:lnTo>
                    <a:pt x="4484421" y="59563"/>
                  </a:lnTo>
                  <a:lnTo>
                    <a:pt x="4484090" y="68453"/>
                  </a:lnTo>
                  <a:lnTo>
                    <a:pt x="4470578" y="98298"/>
                  </a:lnTo>
                  <a:lnTo>
                    <a:pt x="4457243" y="98298"/>
                  </a:lnTo>
                  <a:lnTo>
                    <a:pt x="4443273" y="59563"/>
                  </a:lnTo>
                  <a:lnTo>
                    <a:pt x="4443603" y="50634"/>
                  </a:lnTo>
                  <a:lnTo>
                    <a:pt x="4470578" y="20828"/>
                  </a:lnTo>
                  <a:lnTo>
                    <a:pt x="4484421" y="59563"/>
                  </a:lnTo>
                  <a:lnTo>
                    <a:pt x="4484421" y="19367"/>
                  </a:lnTo>
                  <a:lnTo>
                    <a:pt x="4480865" y="14478"/>
                  </a:lnTo>
                  <a:lnTo>
                    <a:pt x="4473499" y="10795"/>
                  </a:lnTo>
                  <a:lnTo>
                    <a:pt x="4463974" y="10795"/>
                  </a:lnTo>
                  <a:lnTo>
                    <a:pt x="4434548" y="38709"/>
                  </a:lnTo>
                  <a:lnTo>
                    <a:pt x="4432478" y="59563"/>
                  </a:lnTo>
                  <a:lnTo>
                    <a:pt x="4432998" y="70612"/>
                  </a:lnTo>
                  <a:lnTo>
                    <a:pt x="4450537" y="105194"/>
                  </a:lnTo>
                  <a:lnTo>
                    <a:pt x="4463974" y="108331"/>
                  </a:lnTo>
                  <a:lnTo>
                    <a:pt x="4473499" y="108331"/>
                  </a:lnTo>
                  <a:lnTo>
                    <a:pt x="4480992" y="104521"/>
                  </a:lnTo>
                  <a:lnTo>
                    <a:pt x="4485373" y="98298"/>
                  </a:lnTo>
                  <a:lnTo>
                    <a:pt x="4486453" y="96774"/>
                  </a:lnTo>
                  <a:lnTo>
                    <a:pt x="4490009" y="90449"/>
                  </a:lnTo>
                  <a:lnTo>
                    <a:pt x="4492701" y="82892"/>
                  </a:lnTo>
                  <a:lnTo>
                    <a:pt x="4494479" y="74117"/>
                  </a:lnTo>
                  <a:lnTo>
                    <a:pt x="4495343" y="64135"/>
                  </a:lnTo>
                  <a:lnTo>
                    <a:pt x="4512488" y="64135"/>
                  </a:lnTo>
                  <a:lnTo>
                    <a:pt x="4512488" y="140335"/>
                  </a:lnTo>
                  <a:lnTo>
                    <a:pt x="4523664" y="140335"/>
                  </a:lnTo>
                  <a:lnTo>
                    <a:pt x="4523664" y="64135"/>
                  </a:lnTo>
                  <a:lnTo>
                    <a:pt x="4523664" y="54229"/>
                  </a:lnTo>
                  <a:lnTo>
                    <a:pt x="4523664" y="4064"/>
                  </a:lnTo>
                  <a:close/>
                </a:path>
                <a:path w="6659245" h="151764">
                  <a:moveTo>
                    <a:pt x="4549445" y="1143"/>
                  </a:moveTo>
                  <a:lnTo>
                    <a:pt x="4538269" y="1143"/>
                  </a:lnTo>
                  <a:lnTo>
                    <a:pt x="4538269" y="144780"/>
                  </a:lnTo>
                  <a:lnTo>
                    <a:pt x="4549445" y="144780"/>
                  </a:lnTo>
                  <a:lnTo>
                    <a:pt x="4549445" y="1143"/>
                  </a:lnTo>
                  <a:close/>
                </a:path>
                <a:path w="6659245" h="151764">
                  <a:moveTo>
                    <a:pt x="4703750" y="103886"/>
                  </a:moveTo>
                  <a:lnTo>
                    <a:pt x="4703127" y="96139"/>
                  </a:lnTo>
                  <a:lnTo>
                    <a:pt x="4702988" y="94361"/>
                  </a:lnTo>
                  <a:lnTo>
                    <a:pt x="4695647" y="95123"/>
                  </a:lnTo>
                  <a:lnTo>
                    <a:pt x="4687189" y="95681"/>
                  </a:lnTo>
                  <a:lnTo>
                    <a:pt x="4677600" y="96024"/>
                  </a:lnTo>
                  <a:lnTo>
                    <a:pt x="4666920" y="96139"/>
                  </a:lnTo>
                  <a:lnTo>
                    <a:pt x="4653712" y="96139"/>
                  </a:lnTo>
                  <a:lnTo>
                    <a:pt x="4653712" y="23749"/>
                  </a:lnTo>
                  <a:lnTo>
                    <a:pt x="4697781" y="23749"/>
                  </a:lnTo>
                  <a:lnTo>
                    <a:pt x="4697781" y="13843"/>
                  </a:lnTo>
                  <a:lnTo>
                    <a:pt x="4642663" y="13843"/>
                  </a:lnTo>
                  <a:lnTo>
                    <a:pt x="4642663" y="106045"/>
                  </a:lnTo>
                  <a:lnTo>
                    <a:pt x="4661560" y="105905"/>
                  </a:lnTo>
                  <a:lnTo>
                    <a:pt x="4678057" y="105498"/>
                  </a:lnTo>
                  <a:lnTo>
                    <a:pt x="4692129" y="104813"/>
                  </a:lnTo>
                  <a:lnTo>
                    <a:pt x="4703750" y="103886"/>
                  </a:lnTo>
                  <a:close/>
                </a:path>
                <a:path w="6659245" h="151764">
                  <a:moveTo>
                    <a:pt x="4754931" y="1143"/>
                  </a:moveTo>
                  <a:lnTo>
                    <a:pt x="4743755" y="1143"/>
                  </a:lnTo>
                  <a:lnTo>
                    <a:pt x="4743755" y="60198"/>
                  </a:lnTo>
                  <a:lnTo>
                    <a:pt x="4725213" y="60198"/>
                  </a:lnTo>
                  <a:lnTo>
                    <a:pt x="4725213" y="4064"/>
                  </a:lnTo>
                  <a:lnTo>
                    <a:pt x="4714291" y="4064"/>
                  </a:lnTo>
                  <a:lnTo>
                    <a:pt x="4714291" y="140335"/>
                  </a:lnTo>
                  <a:lnTo>
                    <a:pt x="4725213" y="140335"/>
                  </a:lnTo>
                  <a:lnTo>
                    <a:pt x="4725213" y="70104"/>
                  </a:lnTo>
                  <a:lnTo>
                    <a:pt x="4743755" y="70104"/>
                  </a:lnTo>
                  <a:lnTo>
                    <a:pt x="4743755" y="144780"/>
                  </a:lnTo>
                  <a:lnTo>
                    <a:pt x="4754931" y="144780"/>
                  </a:lnTo>
                  <a:lnTo>
                    <a:pt x="4754931" y="70104"/>
                  </a:lnTo>
                  <a:lnTo>
                    <a:pt x="4754931" y="60198"/>
                  </a:lnTo>
                  <a:lnTo>
                    <a:pt x="4754931" y="1143"/>
                  </a:lnTo>
                  <a:close/>
                </a:path>
                <a:path w="6659245" h="151764">
                  <a:moveTo>
                    <a:pt x="4864278" y="57277"/>
                  </a:moveTo>
                  <a:lnTo>
                    <a:pt x="4861103" y="50927"/>
                  </a:lnTo>
                  <a:lnTo>
                    <a:pt x="4856759" y="47371"/>
                  </a:lnTo>
                  <a:lnTo>
                    <a:pt x="4854753" y="45720"/>
                  </a:lnTo>
                  <a:lnTo>
                    <a:pt x="4853356" y="44805"/>
                  </a:lnTo>
                  <a:lnTo>
                    <a:pt x="4853356" y="59817"/>
                  </a:lnTo>
                  <a:lnTo>
                    <a:pt x="4853356" y="69977"/>
                  </a:lnTo>
                  <a:lnTo>
                    <a:pt x="4851197" y="74295"/>
                  </a:lnTo>
                  <a:lnTo>
                    <a:pt x="4842307" y="80899"/>
                  </a:lnTo>
                  <a:lnTo>
                    <a:pt x="4836465" y="82550"/>
                  </a:lnTo>
                  <a:lnTo>
                    <a:pt x="4821479" y="82550"/>
                  </a:lnTo>
                  <a:lnTo>
                    <a:pt x="4815510" y="80899"/>
                  </a:lnTo>
                  <a:lnTo>
                    <a:pt x="4811065" y="77597"/>
                  </a:lnTo>
                  <a:lnTo>
                    <a:pt x="4806747" y="74295"/>
                  </a:lnTo>
                  <a:lnTo>
                    <a:pt x="4804461" y="69977"/>
                  </a:lnTo>
                  <a:lnTo>
                    <a:pt x="4804461" y="59817"/>
                  </a:lnTo>
                  <a:lnTo>
                    <a:pt x="4806747" y="55626"/>
                  </a:lnTo>
                  <a:lnTo>
                    <a:pt x="4815383" y="49022"/>
                  </a:lnTo>
                  <a:lnTo>
                    <a:pt x="4821352" y="47371"/>
                  </a:lnTo>
                  <a:lnTo>
                    <a:pt x="4836465" y="47371"/>
                  </a:lnTo>
                  <a:lnTo>
                    <a:pt x="4842434" y="49022"/>
                  </a:lnTo>
                  <a:lnTo>
                    <a:pt x="4846752" y="52324"/>
                  </a:lnTo>
                  <a:lnTo>
                    <a:pt x="4851197" y="55626"/>
                  </a:lnTo>
                  <a:lnTo>
                    <a:pt x="4828972" y="37973"/>
                  </a:lnTo>
                  <a:lnTo>
                    <a:pt x="4821199" y="38455"/>
                  </a:lnTo>
                  <a:lnTo>
                    <a:pt x="4793539" y="57277"/>
                  </a:lnTo>
                  <a:lnTo>
                    <a:pt x="4793539" y="72517"/>
                  </a:lnTo>
                  <a:lnTo>
                    <a:pt x="4828718" y="92075"/>
                  </a:lnTo>
                  <a:lnTo>
                    <a:pt x="4836477" y="91579"/>
                  </a:lnTo>
                  <a:lnTo>
                    <a:pt x="4843399" y="90081"/>
                  </a:lnTo>
                  <a:lnTo>
                    <a:pt x="4849482" y="87579"/>
                  </a:lnTo>
                  <a:lnTo>
                    <a:pt x="4854753" y="84074"/>
                  </a:lnTo>
                  <a:lnTo>
                    <a:pt x="4856607" y="82550"/>
                  </a:lnTo>
                  <a:lnTo>
                    <a:pt x="4861103" y="78867"/>
                  </a:lnTo>
                  <a:lnTo>
                    <a:pt x="4864214" y="72517"/>
                  </a:lnTo>
                  <a:lnTo>
                    <a:pt x="4864278" y="57277"/>
                  </a:lnTo>
                  <a:close/>
                </a:path>
                <a:path w="6659245" h="151764">
                  <a:moveTo>
                    <a:pt x="4871390" y="20320"/>
                  </a:moveTo>
                  <a:lnTo>
                    <a:pt x="4834433" y="20320"/>
                  </a:lnTo>
                  <a:lnTo>
                    <a:pt x="4834433" y="1778"/>
                  </a:lnTo>
                  <a:lnTo>
                    <a:pt x="4823130" y="1778"/>
                  </a:lnTo>
                  <a:lnTo>
                    <a:pt x="4823130" y="20320"/>
                  </a:lnTo>
                  <a:lnTo>
                    <a:pt x="4786046" y="20320"/>
                  </a:lnTo>
                  <a:lnTo>
                    <a:pt x="4786046" y="30226"/>
                  </a:lnTo>
                  <a:lnTo>
                    <a:pt x="4871390" y="30226"/>
                  </a:lnTo>
                  <a:lnTo>
                    <a:pt x="4871390" y="20320"/>
                  </a:lnTo>
                  <a:close/>
                </a:path>
                <a:path w="6659245" h="151764">
                  <a:moveTo>
                    <a:pt x="4901870" y="132207"/>
                  </a:moveTo>
                  <a:lnTo>
                    <a:pt x="4821098" y="132207"/>
                  </a:lnTo>
                  <a:lnTo>
                    <a:pt x="4821098" y="102362"/>
                  </a:lnTo>
                  <a:lnTo>
                    <a:pt x="4810176" y="102362"/>
                  </a:lnTo>
                  <a:lnTo>
                    <a:pt x="4810176" y="142113"/>
                  </a:lnTo>
                  <a:lnTo>
                    <a:pt x="4901870" y="142113"/>
                  </a:lnTo>
                  <a:lnTo>
                    <a:pt x="4901870" y="132207"/>
                  </a:lnTo>
                  <a:close/>
                </a:path>
                <a:path w="6659245" h="151764">
                  <a:moveTo>
                    <a:pt x="4919142" y="56642"/>
                  </a:moveTo>
                  <a:lnTo>
                    <a:pt x="4897425" y="56642"/>
                  </a:lnTo>
                  <a:lnTo>
                    <a:pt x="4897425" y="1143"/>
                  </a:lnTo>
                  <a:lnTo>
                    <a:pt x="4886376" y="1143"/>
                  </a:lnTo>
                  <a:lnTo>
                    <a:pt x="4886376" y="108077"/>
                  </a:lnTo>
                  <a:lnTo>
                    <a:pt x="4897425" y="108077"/>
                  </a:lnTo>
                  <a:lnTo>
                    <a:pt x="4897425" y="66675"/>
                  </a:lnTo>
                  <a:lnTo>
                    <a:pt x="4919142" y="66675"/>
                  </a:lnTo>
                  <a:lnTo>
                    <a:pt x="4919142" y="56642"/>
                  </a:lnTo>
                  <a:close/>
                </a:path>
                <a:path w="6659245" h="151764">
                  <a:moveTo>
                    <a:pt x="5078146" y="99568"/>
                  </a:moveTo>
                  <a:lnTo>
                    <a:pt x="5050206" y="70485"/>
                  </a:lnTo>
                  <a:lnTo>
                    <a:pt x="5045443" y="61087"/>
                  </a:lnTo>
                  <a:lnTo>
                    <a:pt x="5042370" y="52552"/>
                  </a:lnTo>
                  <a:lnTo>
                    <a:pt x="5040427" y="43383"/>
                  </a:lnTo>
                  <a:lnTo>
                    <a:pt x="5039817" y="34544"/>
                  </a:lnTo>
                  <a:lnTo>
                    <a:pt x="5039792" y="11049"/>
                  </a:lnTo>
                  <a:lnTo>
                    <a:pt x="5028743" y="11049"/>
                  </a:lnTo>
                  <a:lnTo>
                    <a:pt x="5028743" y="34544"/>
                  </a:lnTo>
                  <a:lnTo>
                    <a:pt x="5028069" y="44119"/>
                  </a:lnTo>
                  <a:lnTo>
                    <a:pt x="5012512" y="81102"/>
                  </a:lnTo>
                  <a:lnTo>
                    <a:pt x="4990135" y="102616"/>
                  </a:lnTo>
                  <a:lnTo>
                    <a:pt x="4998771" y="110109"/>
                  </a:lnTo>
                  <a:lnTo>
                    <a:pt x="5025606" y="79629"/>
                  </a:lnTo>
                  <a:lnTo>
                    <a:pt x="5034331" y="61087"/>
                  </a:lnTo>
                  <a:lnTo>
                    <a:pt x="5036375" y="66471"/>
                  </a:lnTo>
                  <a:lnTo>
                    <a:pt x="5058651" y="97929"/>
                  </a:lnTo>
                  <a:lnTo>
                    <a:pt x="5070272" y="108331"/>
                  </a:lnTo>
                  <a:lnTo>
                    <a:pt x="5078146" y="99568"/>
                  </a:lnTo>
                  <a:close/>
                </a:path>
                <a:path w="6659245" h="151764">
                  <a:moveTo>
                    <a:pt x="5127295" y="59563"/>
                  </a:moveTo>
                  <a:lnTo>
                    <a:pt x="5102403" y="59563"/>
                  </a:lnTo>
                  <a:lnTo>
                    <a:pt x="5102403" y="1143"/>
                  </a:lnTo>
                  <a:lnTo>
                    <a:pt x="5091354" y="1143"/>
                  </a:lnTo>
                  <a:lnTo>
                    <a:pt x="5091354" y="144780"/>
                  </a:lnTo>
                  <a:lnTo>
                    <a:pt x="5102403" y="144780"/>
                  </a:lnTo>
                  <a:lnTo>
                    <a:pt x="5102403" y="69469"/>
                  </a:lnTo>
                  <a:lnTo>
                    <a:pt x="5127295" y="69469"/>
                  </a:lnTo>
                  <a:lnTo>
                    <a:pt x="5127295" y="59563"/>
                  </a:lnTo>
                  <a:close/>
                </a:path>
                <a:path w="6659245" h="151764">
                  <a:moveTo>
                    <a:pt x="5228514" y="74041"/>
                  </a:moveTo>
                  <a:lnTo>
                    <a:pt x="5199202" y="46482"/>
                  </a:lnTo>
                  <a:lnTo>
                    <a:pt x="5198783" y="45859"/>
                  </a:lnTo>
                  <a:lnTo>
                    <a:pt x="5195328" y="38633"/>
                  </a:lnTo>
                  <a:lnTo>
                    <a:pt x="5193258" y="31432"/>
                  </a:lnTo>
                  <a:lnTo>
                    <a:pt x="5192573" y="24257"/>
                  </a:lnTo>
                  <a:lnTo>
                    <a:pt x="5192573" y="19050"/>
                  </a:lnTo>
                  <a:lnTo>
                    <a:pt x="5223815" y="19050"/>
                  </a:lnTo>
                  <a:lnTo>
                    <a:pt x="5223815" y="8890"/>
                  </a:lnTo>
                  <a:lnTo>
                    <a:pt x="5149901" y="8890"/>
                  </a:lnTo>
                  <a:lnTo>
                    <a:pt x="5149901" y="19050"/>
                  </a:lnTo>
                  <a:lnTo>
                    <a:pt x="5181651" y="19050"/>
                  </a:lnTo>
                  <a:lnTo>
                    <a:pt x="5181651" y="24257"/>
                  </a:lnTo>
                  <a:lnTo>
                    <a:pt x="5165356" y="62268"/>
                  </a:lnTo>
                  <a:lnTo>
                    <a:pt x="5145075" y="78105"/>
                  </a:lnTo>
                  <a:lnTo>
                    <a:pt x="5153076" y="85725"/>
                  </a:lnTo>
                  <a:lnTo>
                    <a:pt x="5181841" y="56819"/>
                  </a:lnTo>
                  <a:lnTo>
                    <a:pt x="5187493" y="46482"/>
                  </a:lnTo>
                  <a:lnTo>
                    <a:pt x="5190160" y="52070"/>
                  </a:lnTo>
                  <a:lnTo>
                    <a:pt x="5221021" y="82042"/>
                  </a:lnTo>
                  <a:lnTo>
                    <a:pt x="5228514" y="74041"/>
                  </a:lnTo>
                  <a:close/>
                </a:path>
                <a:path w="6659245" h="151764">
                  <a:moveTo>
                    <a:pt x="5260772" y="1143"/>
                  </a:moveTo>
                  <a:lnTo>
                    <a:pt x="5249723" y="1143"/>
                  </a:lnTo>
                  <a:lnTo>
                    <a:pt x="5249723" y="37465"/>
                  </a:lnTo>
                  <a:lnTo>
                    <a:pt x="5216195" y="37465"/>
                  </a:lnTo>
                  <a:lnTo>
                    <a:pt x="5216195" y="47371"/>
                  </a:lnTo>
                  <a:lnTo>
                    <a:pt x="5249723" y="47371"/>
                  </a:lnTo>
                  <a:lnTo>
                    <a:pt x="5249723" y="103251"/>
                  </a:lnTo>
                  <a:lnTo>
                    <a:pt x="5260772" y="103251"/>
                  </a:lnTo>
                  <a:lnTo>
                    <a:pt x="5260772" y="1143"/>
                  </a:lnTo>
                  <a:close/>
                </a:path>
                <a:path w="6659245" h="151764">
                  <a:moveTo>
                    <a:pt x="5264582" y="130302"/>
                  </a:moveTo>
                  <a:lnTo>
                    <a:pt x="5183556" y="130302"/>
                  </a:lnTo>
                  <a:lnTo>
                    <a:pt x="5183556" y="93091"/>
                  </a:lnTo>
                  <a:lnTo>
                    <a:pt x="5172380" y="93091"/>
                  </a:lnTo>
                  <a:lnTo>
                    <a:pt x="5172380" y="140081"/>
                  </a:lnTo>
                  <a:lnTo>
                    <a:pt x="5264582" y="140081"/>
                  </a:lnTo>
                  <a:lnTo>
                    <a:pt x="5264582" y="130302"/>
                  </a:lnTo>
                  <a:close/>
                </a:path>
                <a:path w="6659245" h="151764">
                  <a:moveTo>
                    <a:pt x="5446700" y="4064"/>
                  </a:moveTo>
                  <a:lnTo>
                    <a:pt x="5435651" y="4064"/>
                  </a:lnTo>
                  <a:lnTo>
                    <a:pt x="5435651" y="31115"/>
                  </a:lnTo>
                  <a:lnTo>
                    <a:pt x="5435651" y="41021"/>
                  </a:lnTo>
                  <a:lnTo>
                    <a:pt x="5435651" y="77343"/>
                  </a:lnTo>
                  <a:lnTo>
                    <a:pt x="5416855" y="77343"/>
                  </a:lnTo>
                  <a:lnTo>
                    <a:pt x="5417744" y="72136"/>
                  </a:lnTo>
                  <a:lnTo>
                    <a:pt x="5418252" y="66167"/>
                  </a:lnTo>
                  <a:lnTo>
                    <a:pt x="5418252" y="53213"/>
                  </a:lnTo>
                  <a:lnTo>
                    <a:pt x="5417744" y="46990"/>
                  </a:lnTo>
                  <a:lnTo>
                    <a:pt x="5416728" y="41021"/>
                  </a:lnTo>
                  <a:lnTo>
                    <a:pt x="5435651" y="41021"/>
                  </a:lnTo>
                  <a:lnTo>
                    <a:pt x="5435651" y="31115"/>
                  </a:lnTo>
                  <a:lnTo>
                    <a:pt x="5414188" y="31115"/>
                  </a:lnTo>
                  <a:lnTo>
                    <a:pt x="5409628" y="21856"/>
                  </a:lnTo>
                  <a:lnTo>
                    <a:pt x="5407888" y="19939"/>
                  </a:lnTo>
                  <a:lnTo>
                    <a:pt x="5407457" y="19469"/>
                  </a:lnTo>
                  <a:lnTo>
                    <a:pt x="5407457" y="59563"/>
                  </a:lnTo>
                  <a:lnTo>
                    <a:pt x="5406187" y="76898"/>
                  </a:lnTo>
                  <a:lnTo>
                    <a:pt x="5402389" y="89293"/>
                  </a:lnTo>
                  <a:lnTo>
                    <a:pt x="5396039" y="96710"/>
                  </a:lnTo>
                  <a:lnTo>
                    <a:pt x="5387137" y="99187"/>
                  </a:lnTo>
                  <a:lnTo>
                    <a:pt x="5378272" y="96710"/>
                  </a:lnTo>
                  <a:lnTo>
                    <a:pt x="5371922" y="89293"/>
                  </a:lnTo>
                  <a:lnTo>
                    <a:pt x="5368087" y="76898"/>
                  </a:lnTo>
                  <a:lnTo>
                    <a:pt x="5366817" y="59563"/>
                  </a:lnTo>
                  <a:lnTo>
                    <a:pt x="5368087" y="42227"/>
                  </a:lnTo>
                  <a:lnTo>
                    <a:pt x="5371922" y="29845"/>
                  </a:lnTo>
                  <a:lnTo>
                    <a:pt x="5378272" y="22415"/>
                  </a:lnTo>
                  <a:lnTo>
                    <a:pt x="5387137" y="19939"/>
                  </a:lnTo>
                  <a:lnTo>
                    <a:pt x="5396039" y="22415"/>
                  </a:lnTo>
                  <a:lnTo>
                    <a:pt x="5402389" y="29845"/>
                  </a:lnTo>
                  <a:lnTo>
                    <a:pt x="5406187" y="42227"/>
                  </a:lnTo>
                  <a:lnTo>
                    <a:pt x="5407457" y="59563"/>
                  </a:lnTo>
                  <a:lnTo>
                    <a:pt x="5407457" y="19469"/>
                  </a:lnTo>
                  <a:lnTo>
                    <a:pt x="5403608" y="15227"/>
                  </a:lnTo>
                  <a:lnTo>
                    <a:pt x="5396103" y="11239"/>
                  </a:lnTo>
                  <a:lnTo>
                    <a:pt x="5387137" y="9906"/>
                  </a:lnTo>
                  <a:lnTo>
                    <a:pt x="5380202" y="10718"/>
                  </a:lnTo>
                  <a:lnTo>
                    <a:pt x="5356771" y="48336"/>
                  </a:lnTo>
                  <a:lnTo>
                    <a:pt x="5356276" y="59563"/>
                  </a:lnTo>
                  <a:lnTo>
                    <a:pt x="5356771" y="70802"/>
                  </a:lnTo>
                  <a:lnTo>
                    <a:pt x="5374081" y="105981"/>
                  </a:lnTo>
                  <a:lnTo>
                    <a:pt x="5387137" y="109220"/>
                  </a:lnTo>
                  <a:lnTo>
                    <a:pt x="5396255" y="107848"/>
                  </a:lnTo>
                  <a:lnTo>
                    <a:pt x="5403837" y="103695"/>
                  </a:lnTo>
                  <a:lnTo>
                    <a:pt x="5407787" y="99187"/>
                  </a:lnTo>
                  <a:lnTo>
                    <a:pt x="5409882" y="96799"/>
                  </a:lnTo>
                  <a:lnTo>
                    <a:pt x="5414442" y="87122"/>
                  </a:lnTo>
                  <a:lnTo>
                    <a:pt x="5435651" y="87122"/>
                  </a:lnTo>
                  <a:lnTo>
                    <a:pt x="5435651" y="143256"/>
                  </a:lnTo>
                  <a:lnTo>
                    <a:pt x="5446700" y="143256"/>
                  </a:lnTo>
                  <a:lnTo>
                    <a:pt x="5446700" y="87122"/>
                  </a:lnTo>
                  <a:lnTo>
                    <a:pt x="5446700" y="77343"/>
                  </a:lnTo>
                  <a:lnTo>
                    <a:pt x="5446700" y="41021"/>
                  </a:lnTo>
                  <a:lnTo>
                    <a:pt x="5446700" y="31115"/>
                  </a:lnTo>
                  <a:lnTo>
                    <a:pt x="5446700" y="4064"/>
                  </a:lnTo>
                  <a:close/>
                </a:path>
                <a:path w="6659245" h="151764">
                  <a:moveTo>
                    <a:pt x="5472735" y="1143"/>
                  </a:moveTo>
                  <a:lnTo>
                    <a:pt x="5461559" y="1143"/>
                  </a:lnTo>
                  <a:lnTo>
                    <a:pt x="5461559" y="144780"/>
                  </a:lnTo>
                  <a:lnTo>
                    <a:pt x="5472735" y="144780"/>
                  </a:lnTo>
                  <a:lnTo>
                    <a:pt x="5472735" y="1143"/>
                  </a:lnTo>
                  <a:close/>
                </a:path>
                <a:path w="6659245" h="151764">
                  <a:moveTo>
                    <a:pt x="5614086" y="95885"/>
                  </a:moveTo>
                  <a:lnTo>
                    <a:pt x="5521757" y="95885"/>
                  </a:lnTo>
                  <a:lnTo>
                    <a:pt x="5521757" y="105791"/>
                  </a:lnTo>
                  <a:lnTo>
                    <a:pt x="5603037" y="105791"/>
                  </a:lnTo>
                  <a:lnTo>
                    <a:pt x="5603037" y="144780"/>
                  </a:lnTo>
                  <a:lnTo>
                    <a:pt x="5614086" y="144780"/>
                  </a:lnTo>
                  <a:lnTo>
                    <a:pt x="5614086" y="95885"/>
                  </a:lnTo>
                  <a:close/>
                </a:path>
                <a:path w="6659245" h="151764">
                  <a:moveTo>
                    <a:pt x="5629072" y="46736"/>
                  </a:moveTo>
                  <a:lnTo>
                    <a:pt x="5589498" y="36410"/>
                  </a:lnTo>
                  <a:lnTo>
                    <a:pt x="5576113" y="23241"/>
                  </a:lnTo>
                  <a:lnTo>
                    <a:pt x="5620436" y="23241"/>
                  </a:lnTo>
                  <a:lnTo>
                    <a:pt x="5620436" y="13335"/>
                  </a:lnTo>
                  <a:lnTo>
                    <a:pt x="5575211" y="13335"/>
                  </a:lnTo>
                  <a:lnTo>
                    <a:pt x="5575211" y="0"/>
                  </a:lnTo>
                  <a:lnTo>
                    <a:pt x="5563921" y="0"/>
                  </a:lnTo>
                  <a:lnTo>
                    <a:pt x="5563921" y="13335"/>
                  </a:lnTo>
                  <a:lnTo>
                    <a:pt x="5518328" y="13335"/>
                  </a:lnTo>
                  <a:lnTo>
                    <a:pt x="5518328" y="23241"/>
                  </a:lnTo>
                  <a:lnTo>
                    <a:pt x="5562765" y="23241"/>
                  </a:lnTo>
                  <a:lnTo>
                    <a:pt x="5559818" y="28003"/>
                  </a:lnTo>
                  <a:lnTo>
                    <a:pt x="5525732" y="45148"/>
                  </a:lnTo>
                  <a:lnTo>
                    <a:pt x="5509819" y="46863"/>
                  </a:lnTo>
                  <a:lnTo>
                    <a:pt x="5516169" y="57023"/>
                  </a:lnTo>
                  <a:lnTo>
                    <a:pt x="5555437" y="44145"/>
                  </a:lnTo>
                  <a:lnTo>
                    <a:pt x="5569636" y="32766"/>
                  </a:lnTo>
                  <a:lnTo>
                    <a:pt x="5572747" y="36347"/>
                  </a:lnTo>
                  <a:lnTo>
                    <a:pt x="5607253" y="53911"/>
                  </a:lnTo>
                  <a:lnTo>
                    <a:pt x="5623357" y="57150"/>
                  </a:lnTo>
                  <a:lnTo>
                    <a:pt x="5629072" y="46736"/>
                  </a:lnTo>
                  <a:close/>
                </a:path>
                <a:path w="6659245" h="151764">
                  <a:moveTo>
                    <a:pt x="5636057" y="70104"/>
                  </a:moveTo>
                  <a:lnTo>
                    <a:pt x="5502834" y="70104"/>
                  </a:lnTo>
                  <a:lnTo>
                    <a:pt x="5502834" y="80010"/>
                  </a:lnTo>
                  <a:lnTo>
                    <a:pt x="5636057" y="80010"/>
                  </a:lnTo>
                  <a:lnTo>
                    <a:pt x="5636057" y="70104"/>
                  </a:lnTo>
                  <a:close/>
                </a:path>
                <a:path w="6659245" h="151764">
                  <a:moveTo>
                    <a:pt x="5736768" y="59563"/>
                  </a:moveTo>
                  <a:lnTo>
                    <a:pt x="5725719" y="22707"/>
                  </a:lnTo>
                  <a:lnTo>
                    <a:pt x="5725719" y="59563"/>
                  </a:lnTo>
                  <a:lnTo>
                    <a:pt x="5725249" y="67906"/>
                  </a:lnTo>
                  <a:lnTo>
                    <a:pt x="5707558" y="98552"/>
                  </a:lnTo>
                  <a:lnTo>
                    <a:pt x="5692445" y="98552"/>
                  </a:lnTo>
                  <a:lnTo>
                    <a:pt x="5674284" y="59563"/>
                  </a:lnTo>
                  <a:lnTo>
                    <a:pt x="5674728" y="51142"/>
                  </a:lnTo>
                  <a:lnTo>
                    <a:pt x="5692445" y="20574"/>
                  </a:lnTo>
                  <a:lnTo>
                    <a:pt x="5707685" y="20574"/>
                  </a:lnTo>
                  <a:lnTo>
                    <a:pt x="5725719" y="59563"/>
                  </a:lnTo>
                  <a:lnTo>
                    <a:pt x="5725719" y="22707"/>
                  </a:lnTo>
                  <a:lnTo>
                    <a:pt x="5700065" y="10668"/>
                  </a:lnTo>
                  <a:lnTo>
                    <a:pt x="5692178" y="11480"/>
                  </a:lnTo>
                  <a:lnTo>
                    <a:pt x="5665978" y="39166"/>
                  </a:lnTo>
                  <a:lnTo>
                    <a:pt x="5663489" y="59563"/>
                  </a:lnTo>
                  <a:lnTo>
                    <a:pt x="5664124" y="70307"/>
                  </a:lnTo>
                  <a:lnTo>
                    <a:pt x="5685256" y="105206"/>
                  </a:lnTo>
                  <a:lnTo>
                    <a:pt x="5700065" y="108458"/>
                  </a:lnTo>
                  <a:lnTo>
                    <a:pt x="5707875" y="107645"/>
                  </a:lnTo>
                  <a:lnTo>
                    <a:pt x="5714924" y="105194"/>
                  </a:lnTo>
                  <a:lnTo>
                    <a:pt x="5721147" y="101130"/>
                  </a:lnTo>
                  <a:lnTo>
                    <a:pt x="5723585" y="98552"/>
                  </a:lnTo>
                  <a:lnTo>
                    <a:pt x="5726608" y="95377"/>
                  </a:lnTo>
                  <a:lnTo>
                    <a:pt x="5731027" y="88214"/>
                  </a:lnTo>
                  <a:lnTo>
                    <a:pt x="5734202" y="79857"/>
                  </a:lnTo>
                  <a:lnTo>
                    <a:pt x="5736120" y="70231"/>
                  </a:lnTo>
                  <a:lnTo>
                    <a:pt x="5736768" y="59563"/>
                  </a:lnTo>
                  <a:close/>
                </a:path>
                <a:path w="6659245" h="151764">
                  <a:moveTo>
                    <a:pt x="5774614" y="1143"/>
                  </a:moveTo>
                  <a:lnTo>
                    <a:pt x="5763438" y="1143"/>
                  </a:lnTo>
                  <a:lnTo>
                    <a:pt x="5763438" y="144780"/>
                  </a:lnTo>
                  <a:lnTo>
                    <a:pt x="5774614" y="144780"/>
                  </a:lnTo>
                  <a:lnTo>
                    <a:pt x="5774614" y="1143"/>
                  </a:lnTo>
                  <a:close/>
                </a:path>
                <a:path w="6659245" h="151764">
                  <a:moveTo>
                    <a:pt x="5978957" y="1143"/>
                  </a:moveTo>
                  <a:lnTo>
                    <a:pt x="5967781" y="1143"/>
                  </a:lnTo>
                  <a:lnTo>
                    <a:pt x="5967781" y="54229"/>
                  </a:lnTo>
                  <a:lnTo>
                    <a:pt x="5941238" y="54229"/>
                  </a:lnTo>
                  <a:lnTo>
                    <a:pt x="5940107" y="44513"/>
                  </a:lnTo>
                  <a:lnTo>
                    <a:pt x="5937897" y="35941"/>
                  </a:lnTo>
                  <a:lnTo>
                    <a:pt x="5934583" y="28511"/>
                  </a:lnTo>
                  <a:lnTo>
                    <a:pt x="5930570" y="22771"/>
                  </a:lnTo>
                  <a:lnTo>
                    <a:pt x="5930570" y="59563"/>
                  </a:lnTo>
                  <a:lnTo>
                    <a:pt x="5930125" y="67830"/>
                  </a:lnTo>
                  <a:lnTo>
                    <a:pt x="5912663" y="98425"/>
                  </a:lnTo>
                  <a:lnTo>
                    <a:pt x="5897677" y="98425"/>
                  </a:lnTo>
                  <a:lnTo>
                    <a:pt x="5879770" y="59563"/>
                  </a:lnTo>
                  <a:lnTo>
                    <a:pt x="5880189" y="51066"/>
                  </a:lnTo>
                  <a:lnTo>
                    <a:pt x="5897423" y="20701"/>
                  </a:lnTo>
                  <a:lnTo>
                    <a:pt x="5912790" y="20701"/>
                  </a:lnTo>
                  <a:lnTo>
                    <a:pt x="5930570" y="59563"/>
                  </a:lnTo>
                  <a:lnTo>
                    <a:pt x="5930570" y="22771"/>
                  </a:lnTo>
                  <a:lnTo>
                    <a:pt x="5930189" y="22225"/>
                  </a:lnTo>
                  <a:lnTo>
                    <a:pt x="5928588" y="20701"/>
                  </a:lnTo>
                  <a:lnTo>
                    <a:pt x="5924969" y="17233"/>
                  </a:lnTo>
                  <a:lnTo>
                    <a:pt x="5919051" y="13652"/>
                  </a:lnTo>
                  <a:lnTo>
                    <a:pt x="5912447" y="11518"/>
                  </a:lnTo>
                  <a:lnTo>
                    <a:pt x="5905170" y="10795"/>
                  </a:lnTo>
                  <a:lnTo>
                    <a:pt x="5897283" y="11607"/>
                  </a:lnTo>
                  <a:lnTo>
                    <a:pt x="5869330" y="48691"/>
                  </a:lnTo>
                  <a:lnTo>
                    <a:pt x="5868721" y="59563"/>
                  </a:lnTo>
                  <a:lnTo>
                    <a:pt x="5869330" y="70307"/>
                  </a:lnTo>
                  <a:lnTo>
                    <a:pt x="5890387" y="105079"/>
                  </a:lnTo>
                  <a:lnTo>
                    <a:pt x="5905170" y="108331"/>
                  </a:lnTo>
                  <a:lnTo>
                    <a:pt x="5912447" y="107619"/>
                  </a:lnTo>
                  <a:lnTo>
                    <a:pt x="5940234" y="74193"/>
                  </a:lnTo>
                  <a:lnTo>
                    <a:pt x="5941365" y="64135"/>
                  </a:lnTo>
                  <a:lnTo>
                    <a:pt x="5967781" y="64135"/>
                  </a:lnTo>
                  <a:lnTo>
                    <a:pt x="5967781" y="144780"/>
                  </a:lnTo>
                  <a:lnTo>
                    <a:pt x="5978957" y="144780"/>
                  </a:lnTo>
                  <a:lnTo>
                    <a:pt x="5978957" y="64135"/>
                  </a:lnTo>
                  <a:lnTo>
                    <a:pt x="5978957" y="54229"/>
                  </a:lnTo>
                  <a:lnTo>
                    <a:pt x="5978957" y="1143"/>
                  </a:lnTo>
                  <a:close/>
                </a:path>
                <a:path w="6659245" h="151764">
                  <a:moveTo>
                    <a:pt x="6093257" y="109601"/>
                  </a:moveTo>
                  <a:lnTo>
                    <a:pt x="6092037" y="102997"/>
                  </a:lnTo>
                  <a:lnTo>
                    <a:pt x="6091606" y="100584"/>
                  </a:lnTo>
                  <a:lnTo>
                    <a:pt x="6085637" y="101727"/>
                  </a:lnTo>
                  <a:lnTo>
                    <a:pt x="6079795" y="102489"/>
                  </a:lnTo>
                  <a:lnTo>
                    <a:pt x="6068720" y="102793"/>
                  </a:lnTo>
                  <a:lnTo>
                    <a:pt x="6060681" y="102908"/>
                  </a:lnTo>
                  <a:lnTo>
                    <a:pt x="6036869" y="102997"/>
                  </a:lnTo>
                  <a:lnTo>
                    <a:pt x="6036869" y="65532"/>
                  </a:lnTo>
                  <a:lnTo>
                    <a:pt x="6085637" y="65532"/>
                  </a:lnTo>
                  <a:lnTo>
                    <a:pt x="6085637" y="14224"/>
                  </a:lnTo>
                  <a:lnTo>
                    <a:pt x="6026074" y="14224"/>
                  </a:lnTo>
                  <a:lnTo>
                    <a:pt x="6026074" y="24130"/>
                  </a:lnTo>
                  <a:lnTo>
                    <a:pt x="6074334" y="24130"/>
                  </a:lnTo>
                  <a:lnTo>
                    <a:pt x="6074334" y="56007"/>
                  </a:lnTo>
                  <a:lnTo>
                    <a:pt x="6025693" y="56007"/>
                  </a:lnTo>
                  <a:lnTo>
                    <a:pt x="6025693" y="112776"/>
                  </a:lnTo>
                  <a:lnTo>
                    <a:pt x="6049048" y="112585"/>
                  </a:lnTo>
                  <a:lnTo>
                    <a:pt x="6068085" y="112001"/>
                  </a:lnTo>
                  <a:lnTo>
                    <a:pt x="6082817" y="111010"/>
                  </a:lnTo>
                  <a:lnTo>
                    <a:pt x="6093257" y="109601"/>
                  </a:lnTo>
                  <a:close/>
                </a:path>
                <a:path w="6659245" h="151764">
                  <a:moveTo>
                    <a:pt x="6133135" y="1143"/>
                  </a:moveTo>
                  <a:lnTo>
                    <a:pt x="6121959" y="1143"/>
                  </a:lnTo>
                  <a:lnTo>
                    <a:pt x="6121959" y="36703"/>
                  </a:lnTo>
                  <a:lnTo>
                    <a:pt x="6096051" y="36703"/>
                  </a:lnTo>
                  <a:lnTo>
                    <a:pt x="6096051" y="46609"/>
                  </a:lnTo>
                  <a:lnTo>
                    <a:pt x="6121959" y="46609"/>
                  </a:lnTo>
                  <a:lnTo>
                    <a:pt x="6121959" y="75692"/>
                  </a:lnTo>
                  <a:lnTo>
                    <a:pt x="6095162" y="75692"/>
                  </a:lnTo>
                  <a:lnTo>
                    <a:pt x="6095162" y="85598"/>
                  </a:lnTo>
                  <a:lnTo>
                    <a:pt x="6121959" y="85598"/>
                  </a:lnTo>
                  <a:lnTo>
                    <a:pt x="6121959" y="144780"/>
                  </a:lnTo>
                  <a:lnTo>
                    <a:pt x="6133135" y="144780"/>
                  </a:lnTo>
                  <a:lnTo>
                    <a:pt x="6133135" y="1143"/>
                  </a:lnTo>
                  <a:close/>
                </a:path>
                <a:path w="6659245" h="151764">
                  <a:moveTo>
                    <a:pt x="6277280" y="23749"/>
                  </a:moveTo>
                  <a:lnTo>
                    <a:pt x="6273343" y="16891"/>
                  </a:lnTo>
                  <a:lnTo>
                    <a:pt x="6267716" y="13081"/>
                  </a:lnTo>
                  <a:lnTo>
                    <a:pt x="6265596" y="11645"/>
                  </a:lnTo>
                  <a:lnTo>
                    <a:pt x="6265596" y="26416"/>
                  </a:lnTo>
                  <a:lnTo>
                    <a:pt x="6265596" y="38100"/>
                  </a:lnTo>
                  <a:lnTo>
                    <a:pt x="6262675" y="42799"/>
                  </a:lnTo>
                  <a:lnTo>
                    <a:pt x="6256833" y="46228"/>
                  </a:lnTo>
                  <a:lnTo>
                    <a:pt x="6250991" y="49784"/>
                  </a:lnTo>
                  <a:lnTo>
                    <a:pt x="6242863" y="51435"/>
                  </a:lnTo>
                  <a:lnTo>
                    <a:pt x="6221908" y="51435"/>
                  </a:lnTo>
                  <a:lnTo>
                    <a:pt x="6213780" y="49784"/>
                  </a:lnTo>
                  <a:lnTo>
                    <a:pt x="6207938" y="46228"/>
                  </a:lnTo>
                  <a:lnTo>
                    <a:pt x="6202096" y="42799"/>
                  </a:lnTo>
                  <a:lnTo>
                    <a:pt x="6199175" y="38100"/>
                  </a:lnTo>
                  <a:lnTo>
                    <a:pt x="6199175" y="26416"/>
                  </a:lnTo>
                  <a:lnTo>
                    <a:pt x="6202096" y="21717"/>
                  </a:lnTo>
                  <a:lnTo>
                    <a:pt x="6207811" y="18288"/>
                  </a:lnTo>
                  <a:lnTo>
                    <a:pt x="6213653" y="14859"/>
                  </a:lnTo>
                  <a:lnTo>
                    <a:pt x="6221781" y="13081"/>
                  </a:lnTo>
                  <a:lnTo>
                    <a:pt x="6242990" y="13081"/>
                  </a:lnTo>
                  <a:lnTo>
                    <a:pt x="6251118" y="14859"/>
                  </a:lnTo>
                  <a:lnTo>
                    <a:pt x="6256833" y="18288"/>
                  </a:lnTo>
                  <a:lnTo>
                    <a:pt x="6262675" y="21717"/>
                  </a:lnTo>
                  <a:lnTo>
                    <a:pt x="6232322" y="3429"/>
                  </a:lnTo>
                  <a:lnTo>
                    <a:pt x="6222314" y="3937"/>
                  </a:lnTo>
                  <a:lnTo>
                    <a:pt x="6187618" y="23749"/>
                  </a:lnTo>
                  <a:lnTo>
                    <a:pt x="6187618" y="40767"/>
                  </a:lnTo>
                  <a:lnTo>
                    <a:pt x="6222314" y="60464"/>
                  </a:lnTo>
                  <a:lnTo>
                    <a:pt x="6232322" y="60960"/>
                  </a:lnTo>
                  <a:lnTo>
                    <a:pt x="6242393" y="60464"/>
                  </a:lnTo>
                  <a:lnTo>
                    <a:pt x="6251270" y="58953"/>
                  </a:lnTo>
                  <a:lnTo>
                    <a:pt x="6258966" y="56413"/>
                  </a:lnTo>
                  <a:lnTo>
                    <a:pt x="6265469" y="52832"/>
                  </a:lnTo>
                  <a:lnTo>
                    <a:pt x="6267526" y="51435"/>
                  </a:lnTo>
                  <a:lnTo>
                    <a:pt x="6273343" y="47498"/>
                  </a:lnTo>
                  <a:lnTo>
                    <a:pt x="6277203" y="40767"/>
                  </a:lnTo>
                  <a:lnTo>
                    <a:pt x="6277280" y="23749"/>
                  </a:lnTo>
                  <a:close/>
                </a:path>
                <a:path w="6659245" h="151764">
                  <a:moveTo>
                    <a:pt x="6280074" y="130302"/>
                  </a:moveTo>
                  <a:lnTo>
                    <a:pt x="6198540" y="130302"/>
                  </a:lnTo>
                  <a:lnTo>
                    <a:pt x="6198540" y="97790"/>
                  </a:lnTo>
                  <a:lnTo>
                    <a:pt x="6187364" y="97790"/>
                  </a:lnTo>
                  <a:lnTo>
                    <a:pt x="6187364" y="140208"/>
                  </a:lnTo>
                  <a:lnTo>
                    <a:pt x="6280074" y="140208"/>
                  </a:lnTo>
                  <a:lnTo>
                    <a:pt x="6280074" y="130302"/>
                  </a:lnTo>
                  <a:close/>
                </a:path>
                <a:path w="6659245" h="151764">
                  <a:moveTo>
                    <a:pt x="6298997" y="74168"/>
                  </a:moveTo>
                  <a:lnTo>
                    <a:pt x="6165774" y="74168"/>
                  </a:lnTo>
                  <a:lnTo>
                    <a:pt x="6165774" y="84201"/>
                  </a:lnTo>
                  <a:lnTo>
                    <a:pt x="6227877" y="84201"/>
                  </a:lnTo>
                  <a:lnTo>
                    <a:pt x="6227877" y="117348"/>
                  </a:lnTo>
                  <a:lnTo>
                    <a:pt x="6238926" y="117348"/>
                  </a:lnTo>
                  <a:lnTo>
                    <a:pt x="6238926" y="84201"/>
                  </a:lnTo>
                  <a:lnTo>
                    <a:pt x="6298997" y="84201"/>
                  </a:lnTo>
                  <a:lnTo>
                    <a:pt x="6298997" y="74168"/>
                  </a:lnTo>
                  <a:close/>
                </a:path>
                <a:path w="6659245" h="151764">
                  <a:moveTo>
                    <a:pt x="6449365" y="8763"/>
                  </a:moveTo>
                  <a:lnTo>
                    <a:pt x="6385865" y="8763"/>
                  </a:lnTo>
                  <a:lnTo>
                    <a:pt x="6385865" y="18796"/>
                  </a:lnTo>
                  <a:lnTo>
                    <a:pt x="6436411" y="18796"/>
                  </a:lnTo>
                  <a:lnTo>
                    <a:pt x="6433667" y="28486"/>
                  </a:lnTo>
                  <a:lnTo>
                    <a:pt x="6406464" y="62179"/>
                  </a:lnTo>
                  <a:lnTo>
                    <a:pt x="6376340" y="77724"/>
                  </a:lnTo>
                  <a:lnTo>
                    <a:pt x="6384214" y="86487"/>
                  </a:lnTo>
                  <a:lnTo>
                    <a:pt x="6418783" y="65760"/>
                  </a:lnTo>
                  <a:lnTo>
                    <a:pt x="6443459" y="34023"/>
                  </a:lnTo>
                  <a:lnTo>
                    <a:pt x="6447498" y="21793"/>
                  </a:lnTo>
                  <a:lnTo>
                    <a:pt x="6449365" y="8763"/>
                  </a:lnTo>
                  <a:close/>
                </a:path>
                <a:path w="6659245" h="151764">
                  <a:moveTo>
                    <a:pt x="6492418" y="1143"/>
                  </a:moveTo>
                  <a:lnTo>
                    <a:pt x="6481242" y="1143"/>
                  </a:lnTo>
                  <a:lnTo>
                    <a:pt x="6481242" y="26924"/>
                  </a:lnTo>
                  <a:lnTo>
                    <a:pt x="6452540" y="26924"/>
                  </a:lnTo>
                  <a:lnTo>
                    <a:pt x="6452540" y="36957"/>
                  </a:lnTo>
                  <a:lnTo>
                    <a:pt x="6481242" y="36957"/>
                  </a:lnTo>
                  <a:lnTo>
                    <a:pt x="6481242" y="57277"/>
                  </a:lnTo>
                  <a:lnTo>
                    <a:pt x="6451143" y="57277"/>
                  </a:lnTo>
                  <a:lnTo>
                    <a:pt x="6451143" y="67310"/>
                  </a:lnTo>
                  <a:lnTo>
                    <a:pt x="6481242" y="67310"/>
                  </a:lnTo>
                  <a:lnTo>
                    <a:pt x="6481242" y="85217"/>
                  </a:lnTo>
                  <a:lnTo>
                    <a:pt x="6492418" y="85217"/>
                  </a:lnTo>
                  <a:lnTo>
                    <a:pt x="6492418" y="1143"/>
                  </a:lnTo>
                  <a:close/>
                </a:path>
                <a:path w="6659245" h="151764">
                  <a:moveTo>
                    <a:pt x="6493561" y="106045"/>
                  </a:moveTo>
                  <a:lnTo>
                    <a:pt x="6489497" y="99187"/>
                  </a:lnTo>
                  <a:lnTo>
                    <a:pt x="6483858" y="95631"/>
                  </a:lnTo>
                  <a:lnTo>
                    <a:pt x="6481623" y="94221"/>
                  </a:lnTo>
                  <a:lnTo>
                    <a:pt x="6481623" y="108839"/>
                  </a:lnTo>
                  <a:lnTo>
                    <a:pt x="6481623" y="119761"/>
                  </a:lnTo>
                  <a:lnTo>
                    <a:pt x="6478575" y="124206"/>
                  </a:lnTo>
                  <a:lnTo>
                    <a:pt x="6446317" y="133223"/>
                  </a:lnTo>
                  <a:lnTo>
                    <a:pt x="6438316" y="132892"/>
                  </a:lnTo>
                  <a:lnTo>
                    <a:pt x="6411087" y="119761"/>
                  </a:lnTo>
                  <a:lnTo>
                    <a:pt x="6411087" y="108839"/>
                  </a:lnTo>
                  <a:lnTo>
                    <a:pt x="6446317" y="95631"/>
                  </a:lnTo>
                  <a:lnTo>
                    <a:pt x="6454216" y="95973"/>
                  </a:lnTo>
                  <a:lnTo>
                    <a:pt x="6481623" y="108839"/>
                  </a:lnTo>
                  <a:lnTo>
                    <a:pt x="6481623" y="94221"/>
                  </a:lnTo>
                  <a:lnTo>
                    <a:pt x="6446317" y="86106"/>
                  </a:lnTo>
                  <a:lnTo>
                    <a:pt x="6435712" y="86614"/>
                  </a:lnTo>
                  <a:lnTo>
                    <a:pt x="6399200" y="106045"/>
                  </a:lnTo>
                  <a:lnTo>
                    <a:pt x="6399200" y="122555"/>
                  </a:lnTo>
                  <a:lnTo>
                    <a:pt x="6435712" y="142252"/>
                  </a:lnTo>
                  <a:lnTo>
                    <a:pt x="6446317" y="142748"/>
                  </a:lnTo>
                  <a:lnTo>
                    <a:pt x="6456997" y="142252"/>
                  </a:lnTo>
                  <a:lnTo>
                    <a:pt x="6466395" y="140754"/>
                  </a:lnTo>
                  <a:lnTo>
                    <a:pt x="6474473" y="138252"/>
                  </a:lnTo>
                  <a:lnTo>
                    <a:pt x="6481242" y="134747"/>
                  </a:lnTo>
                  <a:lnTo>
                    <a:pt x="6483591" y="133223"/>
                  </a:lnTo>
                  <a:lnTo>
                    <a:pt x="6489497" y="129413"/>
                  </a:lnTo>
                  <a:lnTo>
                    <a:pt x="6493561" y="122555"/>
                  </a:lnTo>
                  <a:lnTo>
                    <a:pt x="6493561" y="106045"/>
                  </a:lnTo>
                  <a:close/>
                </a:path>
                <a:path w="6659245" h="151764">
                  <a:moveTo>
                    <a:pt x="6638722" y="34417"/>
                  </a:moveTo>
                  <a:lnTo>
                    <a:pt x="6626784" y="12166"/>
                  </a:lnTo>
                  <a:lnTo>
                    <a:pt x="6626784" y="27686"/>
                  </a:lnTo>
                  <a:lnTo>
                    <a:pt x="6626695" y="41046"/>
                  </a:lnTo>
                  <a:lnTo>
                    <a:pt x="6591986" y="55753"/>
                  </a:lnTo>
                  <a:lnTo>
                    <a:pt x="6584239" y="55397"/>
                  </a:lnTo>
                  <a:lnTo>
                    <a:pt x="6557315" y="27686"/>
                  </a:lnTo>
                  <a:lnTo>
                    <a:pt x="6560363" y="22479"/>
                  </a:lnTo>
                  <a:lnTo>
                    <a:pt x="6591986" y="12954"/>
                  </a:lnTo>
                  <a:lnTo>
                    <a:pt x="6599720" y="13322"/>
                  </a:lnTo>
                  <a:lnTo>
                    <a:pt x="6626784" y="27686"/>
                  </a:lnTo>
                  <a:lnTo>
                    <a:pt x="6626784" y="12166"/>
                  </a:lnTo>
                  <a:lnTo>
                    <a:pt x="6591986" y="3429"/>
                  </a:lnTo>
                  <a:lnTo>
                    <a:pt x="6581622" y="3975"/>
                  </a:lnTo>
                  <a:lnTo>
                    <a:pt x="6546393" y="27800"/>
                  </a:lnTo>
                  <a:lnTo>
                    <a:pt x="6545631" y="34417"/>
                  </a:lnTo>
                  <a:lnTo>
                    <a:pt x="6546393" y="41046"/>
                  </a:lnTo>
                  <a:lnTo>
                    <a:pt x="6581546" y="64503"/>
                  </a:lnTo>
                  <a:lnTo>
                    <a:pt x="6591986" y="65024"/>
                  </a:lnTo>
                  <a:lnTo>
                    <a:pt x="6602501" y="64503"/>
                  </a:lnTo>
                  <a:lnTo>
                    <a:pt x="6611772" y="62953"/>
                  </a:lnTo>
                  <a:lnTo>
                    <a:pt x="6619786" y="60363"/>
                  </a:lnTo>
                  <a:lnTo>
                    <a:pt x="6626530" y="56769"/>
                  </a:lnTo>
                  <a:lnTo>
                    <a:pt x="6627711" y="55753"/>
                  </a:lnTo>
                  <a:lnTo>
                    <a:pt x="6631864" y="52235"/>
                  </a:lnTo>
                  <a:lnTo>
                    <a:pt x="6635674" y="46977"/>
                  </a:lnTo>
                  <a:lnTo>
                    <a:pt x="6637960" y="41046"/>
                  </a:lnTo>
                  <a:lnTo>
                    <a:pt x="6638722" y="34417"/>
                  </a:lnTo>
                  <a:close/>
                </a:path>
                <a:path w="6659245" h="151764">
                  <a:moveTo>
                    <a:pt x="6658661" y="80899"/>
                  </a:moveTo>
                  <a:lnTo>
                    <a:pt x="6525438" y="80899"/>
                  </a:lnTo>
                  <a:lnTo>
                    <a:pt x="6525438" y="90805"/>
                  </a:lnTo>
                  <a:lnTo>
                    <a:pt x="6586525" y="90805"/>
                  </a:lnTo>
                  <a:lnTo>
                    <a:pt x="6586525" y="144780"/>
                  </a:lnTo>
                  <a:lnTo>
                    <a:pt x="6597701" y="144780"/>
                  </a:lnTo>
                  <a:lnTo>
                    <a:pt x="6597701" y="90805"/>
                  </a:lnTo>
                  <a:lnTo>
                    <a:pt x="6658661" y="90805"/>
                  </a:lnTo>
                  <a:lnTo>
                    <a:pt x="6658661" y="8089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48957" y="2499994"/>
              <a:ext cx="132566" cy="133350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954252" y="2480309"/>
              <a:ext cx="1972945" cy="144145"/>
            </a:xfrm>
            <a:custGeom>
              <a:avLst/>
              <a:gdLst/>
              <a:ahLst/>
              <a:cxnLst/>
              <a:rect l="l" t="t" r="r" b="b"/>
              <a:pathLst>
                <a:path w="1972945" h="144144">
                  <a:moveTo>
                    <a:pt x="88099" y="98425"/>
                  </a:moveTo>
                  <a:lnTo>
                    <a:pt x="60083" y="69342"/>
                  </a:lnTo>
                  <a:lnTo>
                    <a:pt x="49707" y="9906"/>
                  </a:lnTo>
                  <a:lnTo>
                    <a:pt x="38696" y="9906"/>
                  </a:lnTo>
                  <a:lnTo>
                    <a:pt x="38696" y="33401"/>
                  </a:lnTo>
                  <a:lnTo>
                    <a:pt x="38036" y="42976"/>
                  </a:lnTo>
                  <a:lnTo>
                    <a:pt x="22491" y="79959"/>
                  </a:lnTo>
                  <a:lnTo>
                    <a:pt x="0" y="101473"/>
                  </a:lnTo>
                  <a:lnTo>
                    <a:pt x="8559" y="108966"/>
                  </a:lnTo>
                  <a:lnTo>
                    <a:pt x="35394" y="78714"/>
                  </a:lnTo>
                  <a:lnTo>
                    <a:pt x="44348" y="59944"/>
                  </a:lnTo>
                  <a:lnTo>
                    <a:pt x="46240" y="65239"/>
                  </a:lnTo>
                  <a:lnTo>
                    <a:pt x="68605" y="96812"/>
                  </a:lnTo>
                  <a:lnTo>
                    <a:pt x="80289" y="107188"/>
                  </a:lnTo>
                  <a:lnTo>
                    <a:pt x="88099" y="98425"/>
                  </a:lnTo>
                  <a:close/>
                </a:path>
                <a:path w="1972945" h="144144">
                  <a:moveTo>
                    <a:pt x="119507" y="0"/>
                  </a:moveTo>
                  <a:lnTo>
                    <a:pt x="108343" y="0"/>
                  </a:lnTo>
                  <a:lnTo>
                    <a:pt x="108343" y="143637"/>
                  </a:lnTo>
                  <a:lnTo>
                    <a:pt x="119507" y="143637"/>
                  </a:lnTo>
                  <a:lnTo>
                    <a:pt x="119507" y="0"/>
                  </a:lnTo>
                  <a:close/>
                </a:path>
                <a:path w="1972945" h="144144">
                  <a:moveTo>
                    <a:pt x="280085" y="67691"/>
                  </a:moveTo>
                  <a:lnTo>
                    <a:pt x="239941" y="47371"/>
                  </a:lnTo>
                  <a:lnTo>
                    <a:pt x="231470" y="37338"/>
                  </a:lnTo>
                  <a:lnTo>
                    <a:pt x="228574" y="32994"/>
                  </a:lnTo>
                  <a:lnTo>
                    <a:pt x="225742" y="26022"/>
                  </a:lnTo>
                  <a:lnTo>
                    <a:pt x="224802" y="19177"/>
                  </a:lnTo>
                  <a:lnTo>
                    <a:pt x="224802" y="11684"/>
                  </a:lnTo>
                  <a:lnTo>
                    <a:pt x="213347" y="11684"/>
                  </a:lnTo>
                  <a:lnTo>
                    <a:pt x="213347" y="19177"/>
                  </a:lnTo>
                  <a:lnTo>
                    <a:pt x="212407" y="25946"/>
                  </a:lnTo>
                  <a:lnTo>
                    <a:pt x="180898" y="60096"/>
                  </a:lnTo>
                  <a:lnTo>
                    <a:pt x="158203" y="67818"/>
                  </a:lnTo>
                  <a:lnTo>
                    <a:pt x="165785" y="76708"/>
                  </a:lnTo>
                  <a:lnTo>
                    <a:pt x="205397" y="54673"/>
                  </a:lnTo>
                  <a:lnTo>
                    <a:pt x="218998" y="37338"/>
                  </a:lnTo>
                  <a:lnTo>
                    <a:pt x="222313" y="42951"/>
                  </a:lnTo>
                  <a:lnTo>
                    <a:pt x="255295" y="69634"/>
                  </a:lnTo>
                  <a:lnTo>
                    <a:pt x="272199" y="76581"/>
                  </a:lnTo>
                  <a:lnTo>
                    <a:pt x="280085" y="67691"/>
                  </a:lnTo>
                  <a:close/>
                </a:path>
                <a:path w="1972945" h="144144">
                  <a:moveTo>
                    <a:pt x="285750" y="109601"/>
                  </a:moveTo>
                  <a:lnTo>
                    <a:pt x="152539" y="109601"/>
                  </a:lnTo>
                  <a:lnTo>
                    <a:pt x="152539" y="119507"/>
                  </a:lnTo>
                  <a:lnTo>
                    <a:pt x="285750" y="119507"/>
                  </a:lnTo>
                  <a:lnTo>
                    <a:pt x="285750" y="109601"/>
                  </a:lnTo>
                  <a:close/>
                </a:path>
                <a:path w="1972945" h="144144">
                  <a:moveTo>
                    <a:pt x="376199" y="74422"/>
                  </a:moveTo>
                  <a:lnTo>
                    <a:pt x="375551" y="66167"/>
                  </a:lnTo>
                  <a:lnTo>
                    <a:pt x="375437" y="64643"/>
                  </a:lnTo>
                  <a:lnTo>
                    <a:pt x="367195" y="65316"/>
                  </a:lnTo>
                  <a:lnTo>
                    <a:pt x="356781" y="65786"/>
                  </a:lnTo>
                  <a:lnTo>
                    <a:pt x="344195" y="66078"/>
                  </a:lnTo>
                  <a:lnTo>
                    <a:pt x="329463" y="66167"/>
                  </a:lnTo>
                  <a:lnTo>
                    <a:pt x="329463" y="46990"/>
                  </a:lnTo>
                  <a:lnTo>
                    <a:pt x="361340" y="46990"/>
                  </a:lnTo>
                  <a:lnTo>
                    <a:pt x="361340" y="37338"/>
                  </a:lnTo>
                  <a:lnTo>
                    <a:pt x="329463" y="37338"/>
                  </a:lnTo>
                  <a:lnTo>
                    <a:pt x="329463" y="17018"/>
                  </a:lnTo>
                  <a:lnTo>
                    <a:pt x="373405" y="17018"/>
                  </a:lnTo>
                  <a:lnTo>
                    <a:pt x="373405" y="7366"/>
                  </a:lnTo>
                  <a:lnTo>
                    <a:pt x="318541" y="7366"/>
                  </a:lnTo>
                  <a:lnTo>
                    <a:pt x="318541" y="75946"/>
                  </a:lnTo>
                  <a:lnTo>
                    <a:pt x="336219" y="75857"/>
                  </a:lnTo>
                  <a:lnTo>
                    <a:pt x="351751" y="75577"/>
                  </a:lnTo>
                  <a:lnTo>
                    <a:pt x="365074" y="75095"/>
                  </a:lnTo>
                  <a:lnTo>
                    <a:pt x="376199" y="74422"/>
                  </a:lnTo>
                  <a:close/>
                </a:path>
                <a:path w="1972945" h="144144">
                  <a:moveTo>
                    <a:pt x="400964" y="2921"/>
                  </a:moveTo>
                  <a:lnTo>
                    <a:pt x="390042" y="2921"/>
                  </a:lnTo>
                  <a:lnTo>
                    <a:pt x="390042" y="36068"/>
                  </a:lnTo>
                  <a:lnTo>
                    <a:pt x="370357" y="36068"/>
                  </a:lnTo>
                  <a:lnTo>
                    <a:pt x="370357" y="45974"/>
                  </a:lnTo>
                  <a:lnTo>
                    <a:pt x="390042" y="45974"/>
                  </a:lnTo>
                  <a:lnTo>
                    <a:pt x="390042" y="80899"/>
                  </a:lnTo>
                  <a:lnTo>
                    <a:pt x="400964" y="80899"/>
                  </a:lnTo>
                  <a:lnTo>
                    <a:pt x="400964" y="2921"/>
                  </a:lnTo>
                  <a:close/>
                </a:path>
                <a:path w="1972945" h="144144">
                  <a:moveTo>
                    <a:pt x="426872" y="88900"/>
                  </a:moveTo>
                  <a:lnTo>
                    <a:pt x="415950" y="88900"/>
                  </a:lnTo>
                  <a:lnTo>
                    <a:pt x="415950" y="98679"/>
                  </a:lnTo>
                  <a:lnTo>
                    <a:pt x="415950" y="129921"/>
                  </a:lnTo>
                  <a:lnTo>
                    <a:pt x="348005" y="129921"/>
                  </a:lnTo>
                  <a:lnTo>
                    <a:pt x="348005" y="98679"/>
                  </a:lnTo>
                  <a:lnTo>
                    <a:pt x="415950" y="98679"/>
                  </a:lnTo>
                  <a:lnTo>
                    <a:pt x="415950" y="88900"/>
                  </a:lnTo>
                  <a:lnTo>
                    <a:pt x="336956" y="88900"/>
                  </a:lnTo>
                  <a:lnTo>
                    <a:pt x="336956" y="139573"/>
                  </a:lnTo>
                  <a:lnTo>
                    <a:pt x="426872" y="139573"/>
                  </a:lnTo>
                  <a:lnTo>
                    <a:pt x="426872" y="129921"/>
                  </a:lnTo>
                  <a:lnTo>
                    <a:pt x="426872" y="98679"/>
                  </a:lnTo>
                  <a:lnTo>
                    <a:pt x="426872" y="88900"/>
                  </a:lnTo>
                  <a:close/>
                </a:path>
                <a:path w="1972945" h="144144">
                  <a:moveTo>
                    <a:pt x="426872" y="0"/>
                  </a:moveTo>
                  <a:lnTo>
                    <a:pt x="415696" y="0"/>
                  </a:lnTo>
                  <a:lnTo>
                    <a:pt x="415696" y="80899"/>
                  </a:lnTo>
                  <a:lnTo>
                    <a:pt x="426872" y="80899"/>
                  </a:lnTo>
                  <a:lnTo>
                    <a:pt x="426872" y="0"/>
                  </a:lnTo>
                  <a:close/>
                </a:path>
                <a:path w="1972945" h="144144">
                  <a:moveTo>
                    <a:pt x="599592" y="98425"/>
                  </a:moveTo>
                  <a:lnTo>
                    <a:pt x="571652" y="69342"/>
                  </a:lnTo>
                  <a:lnTo>
                    <a:pt x="566889" y="59944"/>
                  </a:lnTo>
                  <a:lnTo>
                    <a:pt x="563816" y="51409"/>
                  </a:lnTo>
                  <a:lnTo>
                    <a:pt x="561873" y="42240"/>
                  </a:lnTo>
                  <a:lnTo>
                    <a:pt x="561263" y="33401"/>
                  </a:lnTo>
                  <a:lnTo>
                    <a:pt x="561238" y="9906"/>
                  </a:lnTo>
                  <a:lnTo>
                    <a:pt x="550189" y="9906"/>
                  </a:lnTo>
                  <a:lnTo>
                    <a:pt x="550189" y="33401"/>
                  </a:lnTo>
                  <a:lnTo>
                    <a:pt x="549516" y="42976"/>
                  </a:lnTo>
                  <a:lnTo>
                    <a:pt x="533958" y="79959"/>
                  </a:lnTo>
                  <a:lnTo>
                    <a:pt x="511581" y="101473"/>
                  </a:lnTo>
                  <a:lnTo>
                    <a:pt x="520217" y="108966"/>
                  </a:lnTo>
                  <a:lnTo>
                    <a:pt x="547052" y="78486"/>
                  </a:lnTo>
                  <a:lnTo>
                    <a:pt x="555777" y="59944"/>
                  </a:lnTo>
                  <a:lnTo>
                    <a:pt x="557822" y="65328"/>
                  </a:lnTo>
                  <a:lnTo>
                    <a:pt x="580097" y="96774"/>
                  </a:lnTo>
                  <a:lnTo>
                    <a:pt x="591718" y="107188"/>
                  </a:lnTo>
                  <a:lnTo>
                    <a:pt x="599592" y="98425"/>
                  </a:lnTo>
                  <a:close/>
                </a:path>
                <a:path w="1972945" h="144144">
                  <a:moveTo>
                    <a:pt x="648741" y="58420"/>
                  </a:moveTo>
                  <a:lnTo>
                    <a:pt x="623849" y="58420"/>
                  </a:lnTo>
                  <a:lnTo>
                    <a:pt x="623849" y="0"/>
                  </a:lnTo>
                  <a:lnTo>
                    <a:pt x="612800" y="0"/>
                  </a:lnTo>
                  <a:lnTo>
                    <a:pt x="612800" y="143637"/>
                  </a:lnTo>
                  <a:lnTo>
                    <a:pt x="623849" y="143637"/>
                  </a:lnTo>
                  <a:lnTo>
                    <a:pt x="623849" y="68326"/>
                  </a:lnTo>
                  <a:lnTo>
                    <a:pt x="648741" y="68326"/>
                  </a:lnTo>
                  <a:lnTo>
                    <a:pt x="648741" y="58420"/>
                  </a:lnTo>
                  <a:close/>
                </a:path>
                <a:path w="1972945" h="144144">
                  <a:moveTo>
                    <a:pt x="777138" y="107950"/>
                  </a:moveTo>
                  <a:lnTo>
                    <a:pt x="773201" y="101473"/>
                  </a:lnTo>
                  <a:lnTo>
                    <a:pt x="769150" y="99060"/>
                  </a:lnTo>
                  <a:lnTo>
                    <a:pt x="765708" y="97002"/>
                  </a:lnTo>
                  <a:lnTo>
                    <a:pt x="765708" y="110871"/>
                  </a:lnTo>
                  <a:lnTo>
                    <a:pt x="765708" y="121666"/>
                  </a:lnTo>
                  <a:lnTo>
                    <a:pt x="762787" y="125857"/>
                  </a:lnTo>
                  <a:lnTo>
                    <a:pt x="731164" y="133350"/>
                  </a:lnTo>
                  <a:lnTo>
                    <a:pt x="723188" y="133070"/>
                  </a:lnTo>
                  <a:lnTo>
                    <a:pt x="696747" y="121666"/>
                  </a:lnTo>
                  <a:lnTo>
                    <a:pt x="696823" y="110871"/>
                  </a:lnTo>
                  <a:lnTo>
                    <a:pt x="731164" y="99060"/>
                  </a:lnTo>
                  <a:lnTo>
                    <a:pt x="739127" y="99352"/>
                  </a:lnTo>
                  <a:lnTo>
                    <a:pt x="765708" y="110871"/>
                  </a:lnTo>
                  <a:lnTo>
                    <a:pt x="765708" y="97002"/>
                  </a:lnTo>
                  <a:lnTo>
                    <a:pt x="731164" y="89662"/>
                  </a:lnTo>
                  <a:lnTo>
                    <a:pt x="720737" y="90106"/>
                  </a:lnTo>
                  <a:lnTo>
                    <a:pt x="685190" y="107950"/>
                  </a:lnTo>
                  <a:lnTo>
                    <a:pt x="685190" y="124587"/>
                  </a:lnTo>
                  <a:lnTo>
                    <a:pt x="720661" y="142430"/>
                  </a:lnTo>
                  <a:lnTo>
                    <a:pt x="731164" y="142875"/>
                  </a:lnTo>
                  <a:lnTo>
                    <a:pt x="741730" y="142430"/>
                  </a:lnTo>
                  <a:lnTo>
                    <a:pt x="750963" y="141084"/>
                  </a:lnTo>
                  <a:lnTo>
                    <a:pt x="758875" y="138861"/>
                  </a:lnTo>
                  <a:lnTo>
                    <a:pt x="765454" y="135763"/>
                  </a:lnTo>
                  <a:lnTo>
                    <a:pt x="769493" y="133350"/>
                  </a:lnTo>
                  <a:lnTo>
                    <a:pt x="773328" y="131064"/>
                  </a:lnTo>
                  <a:lnTo>
                    <a:pt x="777138" y="124587"/>
                  </a:lnTo>
                  <a:lnTo>
                    <a:pt x="777138" y="107950"/>
                  </a:lnTo>
                  <a:close/>
                </a:path>
                <a:path w="1972945" h="144144">
                  <a:moveTo>
                    <a:pt x="797839" y="70104"/>
                  </a:moveTo>
                  <a:lnTo>
                    <a:pt x="762025" y="70104"/>
                  </a:lnTo>
                  <a:lnTo>
                    <a:pt x="762025" y="53340"/>
                  </a:lnTo>
                  <a:lnTo>
                    <a:pt x="762025" y="53213"/>
                  </a:lnTo>
                  <a:lnTo>
                    <a:pt x="762025" y="49784"/>
                  </a:lnTo>
                  <a:lnTo>
                    <a:pt x="768451" y="45834"/>
                  </a:lnTo>
                  <a:lnTo>
                    <a:pt x="773049" y="40995"/>
                  </a:lnTo>
                  <a:lnTo>
                    <a:pt x="775830" y="35255"/>
                  </a:lnTo>
                  <a:lnTo>
                    <a:pt x="776757" y="28575"/>
                  </a:lnTo>
                  <a:lnTo>
                    <a:pt x="776757" y="20066"/>
                  </a:lnTo>
                  <a:lnTo>
                    <a:pt x="772820" y="13462"/>
                  </a:lnTo>
                  <a:lnTo>
                    <a:pt x="769099" y="11303"/>
                  </a:lnTo>
                  <a:lnTo>
                    <a:pt x="765200" y="9042"/>
                  </a:lnTo>
                  <a:lnTo>
                    <a:pt x="765200" y="28575"/>
                  </a:lnTo>
                  <a:lnTo>
                    <a:pt x="765200" y="33909"/>
                  </a:lnTo>
                  <a:lnTo>
                    <a:pt x="762406" y="38100"/>
                  </a:lnTo>
                  <a:lnTo>
                    <a:pt x="756818" y="41148"/>
                  </a:lnTo>
                  <a:lnTo>
                    <a:pt x="752005" y="43154"/>
                  </a:lnTo>
                  <a:lnTo>
                    <a:pt x="750849" y="43446"/>
                  </a:lnTo>
                  <a:lnTo>
                    <a:pt x="750849" y="53340"/>
                  </a:lnTo>
                  <a:lnTo>
                    <a:pt x="750849" y="70104"/>
                  </a:lnTo>
                  <a:lnTo>
                    <a:pt x="711479" y="70104"/>
                  </a:lnTo>
                  <a:lnTo>
                    <a:pt x="711479" y="53213"/>
                  </a:lnTo>
                  <a:lnTo>
                    <a:pt x="717575" y="54483"/>
                  </a:lnTo>
                  <a:lnTo>
                    <a:pt x="724179" y="55118"/>
                  </a:lnTo>
                  <a:lnTo>
                    <a:pt x="738784" y="55118"/>
                  </a:lnTo>
                  <a:lnTo>
                    <a:pt x="745388" y="54610"/>
                  </a:lnTo>
                  <a:lnTo>
                    <a:pt x="750849" y="53340"/>
                  </a:lnTo>
                  <a:lnTo>
                    <a:pt x="750849" y="43446"/>
                  </a:lnTo>
                  <a:lnTo>
                    <a:pt x="746125" y="44589"/>
                  </a:lnTo>
                  <a:lnTo>
                    <a:pt x="739190" y="45440"/>
                  </a:lnTo>
                  <a:lnTo>
                    <a:pt x="731164" y="45720"/>
                  </a:lnTo>
                  <a:lnTo>
                    <a:pt x="723188" y="45440"/>
                  </a:lnTo>
                  <a:lnTo>
                    <a:pt x="716254" y="44589"/>
                  </a:lnTo>
                  <a:lnTo>
                    <a:pt x="710387" y="43154"/>
                  </a:lnTo>
                  <a:lnTo>
                    <a:pt x="705624" y="41148"/>
                  </a:lnTo>
                  <a:lnTo>
                    <a:pt x="700036" y="38100"/>
                  </a:lnTo>
                  <a:lnTo>
                    <a:pt x="697242" y="33909"/>
                  </a:lnTo>
                  <a:lnTo>
                    <a:pt x="697242" y="28575"/>
                  </a:lnTo>
                  <a:lnTo>
                    <a:pt x="699363" y="21005"/>
                  </a:lnTo>
                  <a:lnTo>
                    <a:pt x="705726" y="15608"/>
                  </a:lnTo>
                  <a:lnTo>
                    <a:pt x="716318" y="12382"/>
                  </a:lnTo>
                  <a:lnTo>
                    <a:pt x="731164" y="11303"/>
                  </a:lnTo>
                  <a:lnTo>
                    <a:pt x="746061" y="12382"/>
                  </a:lnTo>
                  <a:lnTo>
                    <a:pt x="756704" y="15608"/>
                  </a:lnTo>
                  <a:lnTo>
                    <a:pt x="763066" y="21005"/>
                  </a:lnTo>
                  <a:lnTo>
                    <a:pt x="765200" y="28575"/>
                  </a:lnTo>
                  <a:lnTo>
                    <a:pt x="765200" y="9042"/>
                  </a:lnTo>
                  <a:lnTo>
                    <a:pt x="731164" y="1905"/>
                  </a:lnTo>
                  <a:lnTo>
                    <a:pt x="720902" y="2336"/>
                  </a:lnTo>
                  <a:lnTo>
                    <a:pt x="685698" y="20066"/>
                  </a:lnTo>
                  <a:lnTo>
                    <a:pt x="685698" y="28575"/>
                  </a:lnTo>
                  <a:lnTo>
                    <a:pt x="686600" y="35128"/>
                  </a:lnTo>
                  <a:lnTo>
                    <a:pt x="689330" y="40855"/>
                  </a:lnTo>
                  <a:lnTo>
                    <a:pt x="693889" y="45745"/>
                  </a:lnTo>
                  <a:lnTo>
                    <a:pt x="700303" y="49784"/>
                  </a:lnTo>
                  <a:lnTo>
                    <a:pt x="700303" y="70104"/>
                  </a:lnTo>
                  <a:lnTo>
                    <a:pt x="664616" y="70104"/>
                  </a:lnTo>
                  <a:lnTo>
                    <a:pt x="664616" y="80010"/>
                  </a:lnTo>
                  <a:lnTo>
                    <a:pt x="797839" y="80010"/>
                  </a:lnTo>
                  <a:lnTo>
                    <a:pt x="797839" y="70104"/>
                  </a:lnTo>
                  <a:close/>
                </a:path>
                <a:path w="1972945" h="144144">
                  <a:moveTo>
                    <a:pt x="904519" y="74168"/>
                  </a:moveTo>
                  <a:lnTo>
                    <a:pt x="903097" y="67183"/>
                  </a:lnTo>
                  <a:lnTo>
                    <a:pt x="902614" y="64770"/>
                  </a:lnTo>
                  <a:lnTo>
                    <a:pt x="897153" y="65786"/>
                  </a:lnTo>
                  <a:lnTo>
                    <a:pt x="890803" y="66421"/>
                  </a:lnTo>
                  <a:lnTo>
                    <a:pt x="883564" y="66802"/>
                  </a:lnTo>
                  <a:lnTo>
                    <a:pt x="876655" y="66979"/>
                  </a:lnTo>
                  <a:lnTo>
                    <a:pt x="838225" y="67183"/>
                  </a:lnTo>
                  <a:lnTo>
                    <a:pt x="838225" y="44958"/>
                  </a:lnTo>
                  <a:lnTo>
                    <a:pt x="891184" y="44958"/>
                  </a:lnTo>
                  <a:lnTo>
                    <a:pt x="891184" y="6223"/>
                  </a:lnTo>
                  <a:lnTo>
                    <a:pt x="827049" y="6223"/>
                  </a:lnTo>
                  <a:lnTo>
                    <a:pt x="827049" y="16002"/>
                  </a:lnTo>
                  <a:lnTo>
                    <a:pt x="880135" y="16002"/>
                  </a:lnTo>
                  <a:lnTo>
                    <a:pt x="880135" y="35433"/>
                  </a:lnTo>
                  <a:lnTo>
                    <a:pt x="827049" y="35433"/>
                  </a:lnTo>
                  <a:lnTo>
                    <a:pt x="827049" y="76962"/>
                  </a:lnTo>
                  <a:lnTo>
                    <a:pt x="872909" y="76758"/>
                  </a:lnTo>
                  <a:lnTo>
                    <a:pt x="880770" y="76581"/>
                  </a:lnTo>
                  <a:lnTo>
                    <a:pt x="888771" y="76327"/>
                  </a:lnTo>
                  <a:lnTo>
                    <a:pt x="896772" y="75565"/>
                  </a:lnTo>
                  <a:lnTo>
                    <a:pt x="904519" y="74168"/>
                  </a:lnTo>
                  <a:close/>
                </a:path>
                <a:path w="1972945" h="144144">
                  <a:moveTo>
                    <a:pt x="931951" y="107442"/>
                  </a:moveTo>
                  <a:lnTo>
                    <a:pt x="927887" y="100965"/>
                  </a:lnTo>
                  <a:lnTo>
                    <a:pt x="924140" y="98806"/>
                  </a:lnTo>
                  <a:lnTo>
                    <a:pt x="920267" y="96570"/>
                  </a:lnTo>
                  <a:lnTo>
                    <a:pt x="920267" y="110236"/>
                  </a:lnTo>
                  <a:lnTo>
                    <a:pt x="920165" y="120904"/>
                  </a:lnTo>
                  <a:lnTo>
                    <a:pt x="885088" y="132207"/>
                  </a:lnTo>
                  <a:lnTo>
                    <a:pt x="877100" y="131953"/>
                  </a:lnTo>
                  <a:lnTo>
                    <a:pt x="850163" y="120904"/>
                  </a:lnTo>
                  <a:lnTo>
                    <a:pt x="850163" y="110236"/>
                  </a:lnTo>
                  <a:lnTo>
                    <a:pt x="893203" y="99072"/>
                  </a:lnTo>
                  <a:lnTo>
                    <a:pt x="920267" y="110236"/>
                  </a:lnTo>
                  <a:lnTo>
                    <a:pt x="920267" y="96570"/>
                  </a:lnTo>
                  <a:lnTo>
                    <a:pt x="885088" y="89281"/>
                  </a:lnTo>
                  <a:lnTo>
                    <a:pt x="874483" y="89738"/>
                  </a:lnTo>
                  <a:lnTo>
                    <a:pt x="838352" y="107442"/>
                  </a:lnTo>
                  <a:lnTo>
                    <a:pt x="838352" y="123571"/>
                  </a:lnTo>
                  <a:lnTo>
                    <a:pt x="874395" y="141185"/>
                  </a:lnTo>
                  <a:lnTo>
                    <a:pt x="885088" y="141605"/>
                  </a:lnTo>
                  <a:lnTo>
                    <a:pt x="895819" y="141185"/>
                  </a:lnTo>
                  <a:lnTo>
                    <a:pt x="905192" y="139877"/>
                  </a:lnTo>
                  <a:lnTo>
                    <a:pt x="913206" y="137706"/>
                  </a:lnTo>
                  <a:lnTo>
                    <a:pt x="919886" y="134620"/>
                  </a:lnTo>
                  <a:lnTo>
                    <a:pt x="923988" y="132207"/>
                  </a:lnTo>
                  <a:lnTo>
                    <a:pt x="927887" y="129921"/>
                  </a:lnTo>
                  <a:lnTo>
                    <a:pt x="931951" y="123571"/>
                  </a:lnTo>
                  <a:lnTo>
                    <a:pt x="931951" y="107442"/>
                  </a:lnTo>
                  <a:close/>
                </a:path>
                <a:path w="1972945" h="144144">
                  <a:moveTo>
                    <a:pt x="951128" y="23622"/>
                  </a:moveTo>
                  <a:lnTo>
                    <a:pt x="929411" y="23622"/>
                  </a:lnTo>
                  <a:lnTo>
                    <a:pt x="929411" y="0"/>
                  </a:lnTo>
                  <a:lnTo>
                    <a:pt x="918362" y="0"/>
                  </a:lnTo>
                  <a:lnTo>
                    <a:pt x="918362" y="84074"/>
                  </a:lnTo>
                  <a:lnTo>
                    <a:pt x="929411" y="84074"/>
                  </a:lnTo>
                  <a:lnTo>
                    <a:pt x="929411" y="64135"/>
                  </a:lnTo>
                  <a:lnTo>
                    <a:pt x="951128" y="64135"/>
                  </a:lnTo>
                  <a:lnTo>
                    <a:pt x="951128" y="54483"/>
                  </a:lnTo>
                  <a:lnTo>
                    <a:pt x="929411" y="54483"/>
                  </a:lnTo>
                  <a:lnTo>
                    <a:pt x="929411" y="33401"/>
                  </a:lnTo>
                  <a:lnTo>
                    <a:pt x="951128" y="33401"/>
                  </a:lnTo>
                  <a:lnTo>
                    <a:pt x="951128" y="23622"/>
                  </a:lnTo>
                  <a:close/>
                </a:path>
                <a:path w="1972945" h="144144">
                  <a:moveTo>
                    <a:pt x="1056157" y="45085"/>
                  </a:moveTo>
                  <a:lnTo>
                    <a:pt x="1044727" y="20459"/>
                  </a:lnTo>
                  <a:lnTo>
                    <a:pt x="1044727" y="37973"/>
                  </a:lnTo>
                  <a:lnTo>
                    <a:pt x="1044727" y="52324"/>
                  </a:lnTo>
                  <a:lnTo>
                    <a:pt x="1042187" y="58166"/>
                  </a:lnTo>
                  <a:lnTo>
                    <a:pt x="1037107" y="62738"/>
                  </a:lnTo>
                  <a:lnTo>
                    <a:pt x="1031900" y="67310"/>
                  </a:lnTo>
                  <a:lnTo>
                    <a:pt x="1025677" y="69596"/>
                  </a:lnTo>
                  <a:lnTo>
                    <a:pt x="1010818" y="69596"/>
                  </a:lnTo>
                  <a:lnTo>
                    <a:pt x="1004595" y="67310"/>
                  </a:lnTo>
                  <a:lnTo>
                    <a:pt x="999388" y="62738"/>
                  </a:lnTo>
                  <a:lnTo>
                    <a:pt x="994308" y="58166"/>
                  </a:lnTo>
                  <a:lnTo>
                    <a:pt x="991641" y="52324"/>
                  </a:lnTo>
                  <a:lnTo>
                    <a:pt x="991641" y="37973"/>
                  </a:lnTo>
                  <a:lnTo>
                    <a:pt x="994181" y="32258"/>
                  </a:lnTo>
                  <a:lnTo>
                    <a:pt x="1004341" y="23114"/>
                  </a:lnTo>
                  <a:lnTo>
                    <a:pt x="1010564" y="20828"/>
                  </a:lnTo>
                  <a:lnTo>
                    <a:pt x="1025804" y="20828"/>
                  </a:lnTo>
                  <a:lnTo>
                    <a:pt x="1032027" y="23114"/>
                  </a:lnTo>
                  <a:lnTo>
                    <a:pt x="1037107" y="27559"/>
                  </a:lnTo>
                  <a:lnTo>
                    <a:pt x="1042187" y="32131"/>
                  </a:lnTo>
                  <a:lnTo>
                    <a:pt x="1044727" y="37973"/>
                  </a:lnTo>
                  <a:lnTo>
                    <a:pt x="1044727" y="20459"/>
                  </a:lnTo>
                  <a:lnTo>
                    <a:pt x="1039418" y="16497"/>
                  </a:lnTo>
                  <a:lnTo>
                    <a:pt x="1032992" y="13398"/>
                  </a:lnTo>
                  <a:lnTo>
                    <a:pt x="1025918" y="11544"/>
                  </a:lnTo>
                  <a:lnTo>
                    <a:pt x="1018184" y="10922"/>
                  </a:lnTo>
                  <a:lnTo>
                    <a:pt x="1010399" y="11544"/>
                  </a:lnTo>
                  <a:lnTo>
                    <a:pt x="980922" y="37973"/>
                  </a:lnTo>
                  <a:lnTo>
                    <a:pt x="980211" y="45085"/>
                  </a:lnTo>
                  <a:lnTo>
                    <a:pt x="980897" y="52209"/>
                  </a:lnTo>
                  <a:lnTo>
                    <a:pt x="1010412" y="78778"/>
                  </a:lnTo>
                  <a:lnTo>
                    <a:pt x="1018184" y="79375"/>
                  </a:lnTo>
                  <a:lnTo>
                    <a:pt x="1025944" y="78778"/>
                  </a:lnTo>
                  <a:lnTo>
                    <a:pt x="1033030" y="76987"/>
                  </a:lnTo>
                  <a:lnTo>
                    <a:pt x="1039469" y="73964"/>
                  </a:lnTo>
                  <a:lnTo>
                    <a:pt x="1045235" y="69723"/>
                  </a:lnTo>
                  <a:lnTo>
                    <a:pt x="1045349" y="69596"/>
                  </a:lnTo>
                  <a:lnTo>
                    <a:pt x="1049985" y="64541"/>
                  </a:lnTo>
                  <a:lnTo>
                    <a:pt x="1053401" y="58699"/>
                  </a:lnTo>
                  <a:lnTo>
                    <a:pt x="1055458" y="52209"/>
                  </a:lnTo>
                  <a:lnTo>
                    <a:pt x="1056157" y="45085"/>
                  </a:lnTo>
                  <a:close/>
                </a:path>
                <a:path w="1972945" h="144144">
                  <a:moveTo>
                    <a:pt x="1069746" y="115062"/>
                  </a:moveTo>
                  <a:lnTo>
                    <a:pt x="1069111" y="105537"/>
                  </a:lnTo>
                  <a:lnTo>
                    <a:pt x="1061961" y="105994"/>
                  </a:lnTo>
                  <a:lnTo>
                    <a:pt x="1051941" y="106413"/>
                  </a:lnTo>
                  <a:lnTo>
                    <a:pt x="1023264" y="107188"/>
                  </a:lnTo>
                  <a:lnTo>
                    <a:pt x="969670" y="107950"/>
                  </a:lnTo>
                  <a:lnTo>
                    <a:pt x="970686" y="117475"/>
                  </a:lnTo>
                  <a:lnTo>
                    <a:pt x="1023645" y="116840"/>
                  </a:lnTo>
                  <a:lnTo>
                    <a:pt x="1052309" y="116001"/>
                  </a:lnTo>
                  <a:lnTo>
                    <a:pt x="1062431" y="115544"/>
                  </a:lnTo>
                  <a:lnTo>
                    <a:pt x="1069746" y="115062"/>
                  </a:lnTo>
                  <a:close/>
                </a:path>
                <a:path w="1972945" h="144144">
                  <a:moveTo>
                    <a:pt x="1090320" y="0"/>
                  </a:moveTo>
                  <a:lnTo>
                    <a:pt x="1079144" y="0"/>
                  </a:lnTo>
                  <a:lnTo>
                    <a:pt x="1079144" y="143637"/>
                  </a:lnTo>
                  <a:lnTo>
                    <a:pt x="1090320" y="143637"/>
                  </a:lnTo>
                  <a:lnTo>
                    <a:pt x="1090320" y="0"/>
                  </a:lnTo>
                  <a:close/>
                </a:path>
                <a:path w="1972945" h="144144">
                  <a:moveTo>
                    <a:pt x="1294536" y="0"/>
                  </a:moveTo>
                  <a:lnTo>
                    <a:pt x="1283360" y="0"/>
                  </a:lnTo>
                  <a:lnTo>
                    <a:pt x="1283360" y="25019"/>
                  </a:lnTo>
                  <a:lnTo>
                    <a:pt x="1283360" y="34925"/>
                  </a:lnTo>
                  <a:lnTo>
                    <a:pt x="1283360" y="56769"/>
                  </a:lnTo>
                  <a:lnTo>
                    <a:pt x="1256690" y="56769"/>
                  </a:lnTo>
                  <a:lnTo>
                    <a:pt x="1256690" y="43180"/>
                  </a:lnTo>
                  <a:lnTo>
                    <a:pt x="1256690" y="34925"/>
                  </a:lnTo>
                  <a:lnTo>
                    <a:pt x="1283360" y="34925"/>
                  </a:lnTo>
                  <a:lnTo>
                    <a:pt x="1283360" y="25019"/>
                  </a:lnTo>
                  <a:lnTo>
                    <a:pt x="1256690" y="25019"/>
                  </a:lnTo>
                  <a:lnTo>
                    <a:pt x="1256690" y="6731"/>
                  </a:lnTo>
                  <a:lnTo>
                    <a:pt x="1245641" y="6731"/>
                  </a:lnTo>
                  <a:lnTo>
                    <a:pt x="1245641" y="33274"/>
                  </a:lnTo>
                  <a:lnTo>
                    <a:pt x="1245641" y="43180"/>
                  </a:lnTo>
                  <a:lnTo>
                    <a:pt x="1245641" y="71120"/>
                  </a:lnTo>
                  <a:lnTo>
                    <a:pt x="1201191" y="71120"/>
                  </a:lnTo>
                  <a:lnTo>
                    <a:pt x="1201191" y="43180"/>
                  </a:lnTo>
                  <a:lnTo>
                    <a:pt x="1245641" y="43180"/>
                  </a:lnTo>
                  <a:lnTo>
                    <a:pt x="1245641" y="33274"/>
                  </a:lnTo>
                  <a:lnTo>
                    <a:pt x="1201191" y="33274"/>
                  </a:lnTo>
                  <a:lnTo>
                    <a:pt x="1201191" y="6731"/>
                  </a:lnTo>
                  <a:lnTo>
                    <a:pt x="1190269" y="6731"/>
                  </a:lnTo>
                  <a:lnTo>
                    <a:pt x="1190269" y="81153"/>
                  </a:lnTo>
                  <a:lnTo>
                    <a:pt x="1256690" y="81153"/>
                  </a:lnTo>
                  <a:lnTo>
                    <a:pt x="1256690" y="71120"/>
                  </a:lnTo>
                  <a:lnTo>
                    <a:pt x="1256690" y="66675"/>
                  </a:lnTo>
                  <a:lnTo>
                    <a:pt x="1283360" y="66675"/>
                  </a:lnTo>
                  <a:lnTo>
                    <a:pt x="1283360" y="104902"/>
                  </a:lnTo>
                  <a:lnTo>
                    <a:pt x="1294536" y="104902"/>
                  </a:lnTo>
                  <a:lnTo>
                    <a:pt x="1294536" y="25019"/>
                  </a:lnTo>
                  <a:lnTo>
                    <a:pt x="1294536" y="0"/>
                  </a:lnTo>
                  <a:close/>
                </a:path>
                <a:path w="1972945" h="144144">
                  <a:moveTo>
                    <a:pt x="1299108" y="129540"/>
                  </a:moveTo>
                  <a:lnTo>
                    <a:pt x="1217955" y="129540"/>
                  </a:lnTo>
                  <a:lnTo>
                    <a:pt x="1217955" y="92964"/>
                  </a:lnTo>
                  <a:lnTo>
                    <a:pt x="1206906" y="92964"/>
                  </a:lnTo>
                  <a:lnTo>
                    <a:pt x="1206906" y="139446"/>
                  </a:lnTo>
                  <a:lnTo>
                    <a:pt x="1299108" y="139446"/>
                  </a:lnTo>
                  <a:lnTo>
                    <a:pt x="1299108" y="129540"/>
                  </a:lnTo>
                  <a:close/>
                </a:path>
                <a:path w="1972945" h="144144">
                  <a:moveTo>
                    <a:pt x="1440967" y="107696"/>
                  </a:moveTo>
                  <a:lnTo>
                    <a:pt x="1436903" y="101219"/>
                  </a:lnTo>
                  <a:lnTo>
                    <a:pt x="1432788" y="98806"/>
                  </a:lnTo>
                  <a:lnTo>
                    <a:pt x="1429156" y="96672"/>
                  </a:lnTo>
                  <a:lnTo>
                    <a:pt x="1429156" y="110617"/>
                  </a:lnTo>
                  <a:lnTo>
                    <a:pt x="1429156" y="121031"/>
                  </a:lnTo>
                  <a:lnTo>
                    <a:pt x="1426235" y="125222"/>
                  </a:lnTo>
                  <a:lnTo>
                    <a:pt x="1394104" y="132969"/>
                  </a:lnTo>
                  <a:lnTo>
                    <a:pt x="1386103" y="132689"/>
                  </a:lnTo>
                  <a:lnTo>
                    <a:pt x="1359052" y="121031"/>
                  </a:lnTo>
                  <a:lnTo>
                    <a:pt x="1359052" y="110617"/>
                  </a:lnTo>
                  <a:lnTo>
                    <a:pt x="1394104" y="98806"/>
                  </a:lnTo>
                  <a:lnTo>
                    <a:pt x="1402168" y="99098"/>
                  </a:lnTo>
                  <a:lnTo>
                    <a:pt x="1429156" y="110617"/>
                  </a:lnTo>
                  <a:lnTo>
                    <a:pt x="1429156" y="96672"/>
                  </a:lnTo>
                  <a:lnTo>
                    <a:pt x="1394104" y="89281"/>
                  </a:lnTo>
                  <a:lnTo>
                    <a:pt x="1383487" y="89738"/>
                  </a:lnTo>
                  <a:lnTo>
                    <a:pt x="1347368" y="107696"/>
                  </a:lnTo>
                  <a:lnTo>
                    <a:pt x="1347368" y="123952"/>
                  </a:lnTo>
                  <a:lnTo>
                    <a:pt x="1383436" y="141922"/>
                  </a:lnTo>
                  <a:lnTo>
                    <a:pt x="1394104" y="142367"/>
                  </a:lnTo>
                  <a:lnTo>
                    <a:pt x="1404835" y="141922"/>
                  </a:lnTo>
                  <a:lnTo>
                    <a:pt x="1414208" y="140576"/>
                  </a:lnTo>
                  <a:lnTo>
                    <a:pt x="1422222" y="138353"/>
                  </a:lnTo>
                  <a:lnTo>
                    <a:pt x="1428902" y="135255"/>
                  </a:lnTo>
                  <a:lnTo>
                    <a:pt x="1432687" y="132969"/>
                  </a:lnTo>
                  <a:lnTo>
                    <a:pt x="1436903" y="130429"/>
                  </a:lnTo>
                  <a:lnTo>
                    <a:pt x="1440967" y="123952"/>
                  </a:lnTo>
                  <a:lnTo>
                    <a:pt x="1440967" y="107696"/>
                  </a:lnTo>
                  <a:close/>
                </a:path>
                <a:path w="1972945" h="144144">
                  <a:moveTo>
                    <a:pt x="1460779" y="69850"/>
                  </a:moveTo>
                  <a:lnTo>
                    <a:pt x="1399819" y="69850"/>
                  </a:lnTo>
                  <a:lnTo>
                    <a:pt x="1399819" y="51181"/>
                  </a:lnTo>
                  <a:lnTo>
                    <a:pt x="1440713" y="51181"/>
                  </a:lnTo>
                  <a:lnTo>
                    <a:pt x="1440713" y="41275"/>
                  </a:lnTo>
                  <a:lnTo>
                    <a:pt x="1361084" y="41275"/>
                  </a:lnTo>
                  <a:lnTo>
                    <a:pt x="1361084" y="13335"/>
                  </a:lnTo>
                  <a:lnTo>
                    <a:pt x="1438935" y="13335"/>
                  </a:lnTo>
                  <a:lnTo>
                    <a:pt x="1438935" y="3429"/>
                  </a:lnTo>
                  <a:lnTo>
                    <a:pt x="1349781" y="3429"/>
                  </a:lnTo>
                  <a:lnTo>
                    <a:pt x="1349781" y="51181"/>
                  </a:lnTo>
                  <a:lnTo>
                    <a:pt x="1388516" y="51181"/>
                  </a:lnTo>
                  <a:lnTo>
                    <a:pt x="1388516" y="69850"/>
                  </a:lnTo>
                  <a:lnTo>
                    <a:pt x="1327556" y="69850"/>
                  </a:lnTo>
                  <a:lnTo>
                    <a:pt x="1327556" y="79756"/>
                  </a:lnTo>
                  <a:lnTo>
                    <a:pt x="1460779" y="79756"/>
                  </a:lnTo>
                  <a:lnTo>
                    <a:pt x="1460779" y="69850"/>
                  </a:lnTo>
                  <a:close/>
                </a:path>
                <a:path w="1972945" h="144144">
                  <a:moveTo>
                    <a:pt x="1561490" y="58420"/>
                  </a:moveTo>
                  <a:lnTo>
                    <a:pt x="1550441" y="21564"/>
                  </a:lnTo>
                  <a:lnTo>
                    <a:pt x="1550441" y="58420"/>
                  </a:lnTo>
                  <a:lnTo>
                    <a:pt x="1549971" y="66763"/>
                  </a:lnTo>
                  <a:lnTo>
                    <a:pt x="1532280" y="97409"/>
                  </a:lnTo>
                  <a:lnTo>
                    <a:pt x="1517167" y="97409"/>
                  </a:lnTo>
                  <a:lnTo>
                    <a:pt x="1499006" y="58420"/>
                  </a:lnTo>
                  <a:lnTo>
                    <a:pt x="1499450" y="49999"/>
                  </a:lnTo>
                  <a:lnTo>
                    <a:pt x="1517167" y="19431"/>
                  </a:lnTo>
                  <a:lnTo>
                    <a:pt x="1532407" y="19431"/>
                  </a:lnTo>
                  <a:lnTo>
                    <a:pt x="1550441" y="58420"/>
                  </a:lnTo>
                  <a:lnTo>
                    <a:pt x="1550441" y="21564"/>
                  </a:lnTo>
                  <a:lnTo>
                    <a:pt x="1524787" y="9525"/>
                  </a:lnTo>
                  <a:lnTo>
                    <a:pt x="1516900" y="10337"/>
                  </a:lnTo>
                  <a:lnTo>
                    <a:pt x="1490700" y="38023"/>
                  </a:lnTo>
                  <a:lnTo>
                    <a:pt x="1488211" y="58420"/>
                  </a:lnTo>
                  <a:lnTo>
                    <a:pt x="1488846" y="69164"/>
                  </a:lnTo>
                  <a:lnTo>
                    <a:pt x="1509979" y="104063"/>
                  </a:lnTo>
                  <a:lnTo>
                    <a:pt x="1524787" y="107315"/>
                  </a:lnTo>
                  <a:lnTo>
                    <a:pt x="1532597" y="106502"/>
                  </a:lnTo>
                  <a:lnTo>
                    <a:pt x="1539646" y="104051"/>
                  </a:lnTo>
                  <a:lnTo>
                    <a:pt x="1545869" y="99987"/>
                  </a:lnTo>
                  <a:lnTo>
                    <a:pt x="1548307" y="97409"/>
                  </a:lnTo>
                  <a:lnTo>
                    <a:pt x="1551330" y="94234"/>
                  </a:lnTo>
                  <a:lnTo>
                    <a:pt x="1555750" y="87071"/>
                  </a:lnTo>
                  <a:lnTo>
                    <a:pt x="1558925" y="78714"/>
                  </a:lnTo>
                  <a:lnTo>
                    <a:pt x="1560842" y="69088"/>
                  </a:lnTo>
                  <a:lnTo>
                    <a:pt x="1561490" y="58420"/>
                  </a:lnTo>
                  <a:close/>
                </a:path>
                <a:path w="1972945" h="144144">
                  <a:moveTo>
                    <a:pt x="1599336" y="0"/>
                  </a:moveTo>
                  <a:lnTo>
                    <a:pt x="1588160" y="0"/>
                  </a:lnTo>
                  <a:lnTo>
                    <a:pt x="1588160" y="143637"/>
                  </a:lnTo>
                  <a:lnTo>
                    <a:pt x="1599336" y="143637"/>
                  </a:lnTo>
                  <a:lnTo>
                    <a:pt x="1599336" y="0"/>
                  </a:lnTo>
                  <a:close/>
                </a:path>
                <a:path w="1972945" h="144144">
                  <a:moveTo>
                    <a:pt x="1753260" y="12827"/>
                  </a:moveTo>
                  <a:lnTo>
                    <a:pt x="1742211" y="12827"/>
                  </a:lnTo>
                  <a:lnTo>
                    <a:pt x="1742211" y="22606"/>
                  </a:lnTo>
                  <a:lnTo>
                    <a:pt x="1742211" y="91948"/>
                  </a:lnTo>
                  <a:lnTo>
                    <a:pt x="1706651" y="91948"/>
                  </a:lnTo>
                  <a:lnTo>
                    <a:pt x="1706651" y="22606"/>
                  </a:lnTo>
                  <a:lnTo>
                    <a:pt x="1742211" y="22606"/>
                  </a:lnTo>
                  <a:lnTo>
                    <a:pt x="1742211" y="12827"/>
                  </a:lnTo>
                  <a:lnTo>
                    <a:pt x="1695729" y="12827"/>
                  </a:lnTo>
                  <a:lnTo>
                    <a:pt x="1695729" y="101727"/>
                  </a:lnTo>
                  <a:lnTo>
                    <a:pt x="1753260" y="101727"/>
                  </a:lnTo>
                  <a:lnTo>
                    <a:pt x="1753260" y="91948"/>
                  </a:lnTo>
                  <a:lnTo>
                    <a:pt x="1753260" y="22606"/>
                  </a:lnTo>
                  <a:lnTo>
                    <a:pt x="1753260" y="12827"/>
                  </a:lnTo>
                  <a:close/>
                </a:path>
                <a:path w="1972945" h="144144">
                  <a:moveTo>
                    <a:pt x="1809521" y="0"/>
                  </a:moveTo>
                  <a:lnTo>
                    <a:pt x="1798345" y="0"/>
                  </a:lnTo>
                  <a:lnTo>
                    <a:pt x="1798345" y="58674"/>
                  </a:lnTo>
                  <a:lnTo>
                    <a:pt x="1780311" y="58674"/>
                  </a:lnTo>
                  <a:lnTo>
                    <a:pt x="1780311" y="2921"/>
                  </a:lnTo>
                  <a:lnTo>
                    <a:pt x="1769389" y="2921"/>
                  </a:lnTo>
                  <a:lnTo>
                    <a:pt x="1769389" y="139192"/>
                  </a:lnTo>
                  <a:lnTo>
                    <a:pt x="1780311" y="139192"/>
                  </a:lnTo>
                  <a:lnTo>
                    <a:pt x="1780311" y="68580"/>
                  </a:lnTo>
                  <a:lnTo>
                    <a:pt x="1798345" y="68580"/>
                  </a:lnTo>
                  <a:lnTo>
                    <a:pt x="1798345" y="143637"/>
                  </a:lnTo>
                  <a:lnTo>
                    <a:pt x="1809521" y="143637"/>
                  </a:lnTo>
                  <a:lnTo>
                    <a:pt x="1809521" y="68580"/>
                  </a:lnTo>
                  <a:lnTo>
                    <a:pt x="1809521" y="58674"/>
                  </a:lnTo>
                  <a:lnTo>
                    <a:pt x="1809521" y="0"/>
                  </a:lnTo>
                  <a:close/>
                </a:path>
                <a:path w="1972945" h="144144">
                  <a:moveTo>
                    <a:pt x="1952904" y="33274"/>
                  </a:moveTo>
                  <a:lnTo>
                    <a:pt x="1940966" y="11023"/>
                  </a:lnTo>
                  <a:lnTo>
                    <a:pt x="1940966" y="26543"/>
                  </a:lnTo>
                  <a:lnTo>
                    <a:pt x="1940877" y="39903"/>
                  </a:lnTo>
                  <a:lnTo>
                    <a:pt x="1906168" y="54610"/>
                  </a:lnTo>
                  <a:lnTo>
                    <a:pt x="1898421" y="54254"/>
                  </a:lnTo>
                  <a:lnTo>
                    <a:pt x="1871497" y="26543"/>
                  </a:lnTo>
                  <a:lnTo>
                    <a:pt x="1874545" y="21336"/>
                  </a:lnTo>
                  <a:lnTo>
                    <a:pt x="1906168" y="11811"/>
                  </a:lnTo>
                  <a:lnTo>
                    <a:pt x="1913902" y="12179"/>
                  </a:lnTo>
                  <a:lnTo>
                    <a:pt x="1940966" y="26543"/>
                  </a:lnTo>
                  <a:lnTo>
                    <a:pt x="1940966" y="11023"/>
                  </a:lnTo>
                  <a:lnTo>
                    <a:pt x="1906168" y="2286"/>
                  </a:lnTo>
                  <a:lnTo>
                    <a:pt x="1895805" y="2832"/>
                  </a:lnTo>
                  <a:lnTo>
                    <a:pt x="1860575" y="26657"/>
                  </a:lnTo>
                  <a:lnTo>
                    <a:pt x="1859813" y="33274"/>
                  </a:lnTo>
                  <a:lnTo>
                    <a:pt x="1860575" y="39903"/>
                  </a:lnTo>
                  <a:lnTo>
                    <a:pt x="1895754" y="63360"/>
                  </a:lnTo>
                  <a:lnTo>
                    <a:pt x="1906168" y="63881"/>
                  </a:lnTo>
                  <a:lnTo>
                    <a:pt x="1916684" y="63360"/>
                  </a:lnTo>
                  <a:lnTo>
                    <a:pt x="1925955" y="61810"/>
                  </a:lnTo>
                  <a:lnTo>
                    <a:pt x="1933968" y="59220"/>
                  </a:lnTo>
                  <a:lnTo>
                    <a:pt x="1940712" y="55626"/>
                  </a:lnTo>
                  <a:lnTo>
                    <a:pt x="1941893" y="54610"/>
                  </a:lnTo>
                  <a:lnTo>
                    <a:pt x="1946033" y="51092"/>
                  </a:lnTo>
                  <a:lnTo>
                    <a:pt x="1949856" y="45834"/>
                  </a:lnTo>
                  <a:lnTo>
                    <a:pt x="1952142" y="39903"/>
                  </a:lnTo>
                  <a:lnTo>
                    <a:pt x="1952904" y="33274"/>
                  </a:lnTo>
                  <a:close/>
                </a:path>
                <a:path w="1972945" h="144144">
                  <a:moveTo>
                    <a:pt x="1972843" y="79756"/>
                  </a:moveTo>
                  <a:lnTo>
                    <a:pt x="1839620" y="79756"/>
                  </a:lnTo>
                  <a:lnTo>
                    <a:pt x="1839620" y="89662"/>
                  </a:lnTo>
                  <a:lnTo>
                    <a:pt x="1900707" y="89662"/>
                  </a:lnTo>
                  <a:lnTo>
                    <a:pt x="1900707" y="143637"/>
                  </a:lnTo>
                  <a:lnTo>
                    <a:pt x="1911883" y="143637"/>
                  </a:lnTo>
                  <a:lnTo>
                    <a:pt x="1911883" y="89662"/>
                  </a:lnTo>
                  <a:lnTo>
                    <a:pt x="1972843" y="89662"/>
                  </a:lnTo>
                  <a:lnTo>
                    <a:pt x="1972843" y="7975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99613" y="2486786"/>
              <a:ext cx="133223" cy="131572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3206877" y="2480309"/>
              <a:ext cx="948690" cy="144145"/>
            </a:xfrm>
            <a:custGeom>
              <a:avLst/>
              <a:gdLst/>
              <a:ahLst/>
              <a:cxnLst/>
              <a:rect l="l" t="t" r="r" b="b"/>
              <a:pathLst>
                <a:path w="948689" h="144144">
                  <a:moveTo>
                    <a:pt x="88138" y="98425"/>
                  </a:moveTo>
                  <a:lnTo>
                    <a:pt x="60071" y="69342"/>
                  </a:lnTo>
                  <a:lnTo>
                    <a:pt x="49657" y="9906"/>
                  </a:lnTo>
                  <a:lnTo>
                    <a:pt x="38735" y="9906"/>
                  </a:lnTo>
                  <a:lnTo>
                    <a:pt x="38735" y="33401"/>
                  </a:lnTo>
                  <a:lnTo>
                    <a:pt x="38061" y="42976"/>
                  </a:lnTo>
                  <a:lnTo>
                    <a:pt x="22491" y="79959"/>
                  </a:lnTo>
                  <a:lnTo>
                    <a:pt x="0" y="101473"/>
                  </a:lnTo>
                  <a:lnTo>
                    <a:pt x="8509" y="108966"/>
                  </a:lnTo>
                  <a:lnTo>
                    <a:pt x="35369" y="78714"/>
                  </a:lnTo>
                  <a:lnTo>
                    <a:pt x="44323" y="59944"/>
                  </a:lnTo>
                  <a:lnTo>
                    <a:pt x="46215" y="65239"/>
                  </a:lnTo>
                  <a:lnTo>
                    <a:pt x="68618" y="96812"/>
                  </a:lnTo>
                  <a:lnTo>
                    <a:pt x="80251" y="107188"/>
                  </a:lnTo>
                  <a:lnTo>
                    <a:pt x="88138" y="98425"/>
                  </a:lnTo>
                  <a:close/>
                </a:path>
                <a:path w="948689" h="144144">
                  <a:moveTo>
                    <a:pt x="119380" y="0"/>
                  </a:moveTo>
                  <a:lnTo>
                    <a:pt x="108191" y="0"/>
                  </a:lnTo>
                  <a:lnTo>
                    <a:pt x="108191" y="47117"/>
                  </a:lnTo>
                  <a:lnTo>
                    <a:pt x="74676" y="47117"/>
                  </a:lnTo>
                  <a:lnTo>
                    <a:pt x="74676" y="57023"/>
                  </a:lnTo>
                  <a:lnTo>
                    <a:pt x="108191" y="57023"/>
                  </a:lnTo>
                  <a:lnTo>
                    <a:pt x="108191" y="143637"/>
                  </a:lnTo>
                  <a:lnTo>
                    <a:pt x="119380" y="143637"/>
                  </a:lnTo>
                  <a:lnTo>
                    <a:pt x="119380" y="0"/>
                  </a:lnTo>
                  <a:close/>
                </a:path>
                <a:path w="948689" h="144144">
                  <a:moveTo>
                    <a:pt x="231140" y="10795"/>
                  </a:moveTo>
                  <a:lnTo>
                    <a:pt x="220091" y="10795"/>
                  </a:lnTo>
                  <a:lnTo>
                    <a:pt x="220091" y="47625"/>
                  </a:lnTo>
                  <a:lnTo>
                    <a:pt x="220091" y="57531"/>
                  </a:lnTo>
                  <a:lnTo>
                    <a:pt x="220091" y="94488"/>
                  </a:lnTo>
                  <a:lnTo>
                    <a:pt x="173609" y="94488"/>
                  </a:lnTo>
                  <a:lnTo>
                    <a:pt x="173609" y="57531"/>
                  </a:lnTo>
                  <a:lnTo>
                    <a:pt x="220091" y="57531"/>
                  </a:lnTo>
                  <a:lnTo>
                    <a:pt x="220091" y="47625"/>
                  </a:lnTo>
                  <a:lnTo>
                    <a:pt x="173609" y="47625"/>
                  </a:lnTo>
                  <a:lnTo>
                    <a:pt x="173609" y="10795"/>
                  </a:lnTo>
                  <a:lnTo>
                    <a:pt x="162433" y="10795"/>
                  </a:lnTo>
                  <a:lnTo>
                    <a:pt x="162433" y="104394"/>
                  </a:lnTo>
                  <a:lnTo>
                    <a:pt x="231140" y="104394"/>
                  </a:lnTo>
                  <a:lnTo>
                    <a:pt x="231140" y="94488"/>
                  </a:lnTo>
                  <a:lnTo>
                    <a:pt x="231140" y="57531"/>
                  </a:lnTo>
                  <a:lnTo>
                    <a:pt x="231140" y="47625"/>
                  </a:lnTo>
                  <a:lnTo>
                    <a:pt x="231140" y="10795"/>
                  </a:lnTo>
                  <a:close/>
                </a:path>
                <a:path w="948689" h="144144">
                  <a:moveTo>
                    <a:pt x="270129" y="0"/>
                  </a:moveTo>
                  <a:lnTo>
                    <a:pt x="259080" y="0"/>
                  </a:lnTo>
                  <a:lnTo>
                    <a:pt x="259080" y="143637"/>
                  </a:lnTo>
                  <a:lnTo>
                    <a:pt x="270129" y="143637"/>
                  </a:lnTo>
                  <a:lnTo>
                    <a:pt x="270129" y="0"/>
                  </a:lnTo>
                  <a:close/>
                </a:path>
                <a:path w="948689" h="144144">
                  <a:moveTo>
                    <a:pt x="432308" y="67691"/>
                  </a:moveTo>
                  <a:lnTo>
                    <a:pt x="392176" y="47371"/>
                  </a:lnTo>
                  <a:lnTo>
                    <a:pt x="383743" y="37338"/>
                  </a:lnTo>
                  <a:lnTo>
                    <a:pt x="380847" y="32994"/>
                  </a:lnTo>
                  <a:lnTo>
                    <a:pt x="378002" y="26022"/>
                  </a:lnTo>
                  <a:lnTo>
                    <a:pt x="377063" y="19177"/>
                  </a:lnTo>
                  <a:lnTo>
                    <a:pt x="377063" y="11684"/>
                  </a:lnTo>
                  <a:lnTo>
                    <a:pt x="365633" y="11684"/>
                  </a:lnTo>
                  <a:lnTo>
                    <a:pt x="365633" y="19177"/>
                  </a:lnTo>
                  <a:lnTo>
                    <a:pt x="364680" y="25946"/>
                  </a:lnTo>
                  <a:lnTo>
                    <a:pt x="333133" y="60096"/>
                  </a:lnTo>
                  <a:lnTo>
                    <a:pt x="310388" y="67818"/>
                  </a:lnTo>
                  <a:lnTo>
                    <a:pt x="318008" y="76708"/>
                  </a:lnTo>
                  <a:lnTo>
                    <a:pt x="357644" y="54673"/>
                  </a:lnTo>
                  <a:lnTo>
                    <a:pt x="371221" y="37338"/>
                  </a:lnTo>
                  <a:lnTo>
                    <a:pt x="374573" y="42951"/>
                  </a:lnTo>
                  <a:lnTo>
                    <a:pt x="407543" y="69634"/>
                  </a:lnTo>
                  <a:lnTo>
                    <a:pt x="424434" y="76581"/>
                  </a:lnTo>
                  <a:lnTo>
                    <a:pt x="432308" y="67691"/>
                  </a:lnTo>
                  <a:close/>
                </a:path>
                <a:path w="948689" h="144144">
                  <a:moveTo>
                    <a:pt x="438023" y="109601"/>
                  </a:moveTo>
                  <a:lnTo>
                    <a:pt x="304800" y="109601"/>
                  </a:lnTo>
                  <a:lnTo>
                    <a:pt x="304800" y="119507"/>
                  </a:lnTo>
                  <a:lnTo>
                    <a:pt x="438023" y="119507"/>
                  </a:lnTo>
                  <a:lnTo>
                    <a:pt x="438023" y="109601"/>
                  </a:lnTo>
                  <a:close/>
                </a:path>
                <a:path w="948689" h="144144">
                  <a:moveTo>
                    <a:pt x="543179" y="41910"/>
                  </a:moveTo>
                  <a:lnTo>
                    <a:pt x="532257" y="15430"/>
                  </a:lnTo>
                  <a:lnTo>
                    <a:pt x="532257" y="33909"/>
                  </a:lnTo>
                  <a:lnTo>
                    <a:pt x="532257" y="49911"/>
                  </a:lnTo>
                  <a:lnTo>
                    <a:pt x="529717" y="56388"/>
                  </a:lnTo>
                  <a:lnTo>
                    <a:pt x="524891" y="61214"/>
                  </a:lnTo>
                  <a:lnTo>
                    <a:pt x="519938" y="66040"/>
                  </a:lnTo>
                  <a:lnTo>
                    <a:pt x="513588" y="68453"/>
                  </a:lnTo>
                  <a:lnTo>
                    <a:pt x="497713" y="68453"/>
                  </a:lnTo>
                  <a:lnTo>
                    <a:pt x="491363" y="66040"/>
                  </a:lnTo>
                  <a:lnTo>
                    <a:pt x="486537" y="61214"/>
                  </a:lnTo>
                  <a:lnTo>
                    <a:pt x="481584" y="56388"/>
                  </a:lnTo>
                  <a:lnTo>
                    <a:pt x="479171" y="49911"/>
                  </a:lnTo>
                  <a:lnTo>
                    <a:pt x="479171" y="33909"/>
                  </a:lnTo>
                  <a:lnTo>
                    <a:pt x="481584" y="27432"/>
                  </a:lnTo>
                  <a:lnTo>
                    <a:pt x="486537" y="22606"/>
                  </a:lnTo>
                  <a:lnTo>
                    <a:pt x="491363" y="17780"/>
                  </a:lnTo>
                  <a:lnTo>
                    <a:pt x="497840" y="15494"/>
                  </a:lnTo>
                  <a:lnTo>
                    <a:pt x="513588" y="15494"/>
                  </a:lnTo>
                  <a:lnTo>
                    <a:pt x="519938" y="17780"/>
                  </a:lnTo>
                  <a:lnTo>
                    <a:pt x="524891" y="22606"/>
                  </a:lnTo>
                  <a:lnTo>
                    <a:pt x="529717" y="27432"/>
                  </a:lnTo>
                  <a:lnTo>
                    <a:pt x="532257" y="33909"/>
                  </a:lnTo>
                  <a:lnTo>
                    <a:pt x="532257" y="15430"/>
                  </a:lnTo>
                  <a:lnTo>
                    <a:pt x="526821" y="11214"/>
                  </a:lnTo>
                  <a:lnTo>
                    <a:pt x="520420" y="8089"/>
                  </a:lnTo>
                  <a:lnTo>
                    <a:pt x="513346" y="6210"/>
                  </a:lnTo>
                  <a:lnTo>
                    <a:pt x="505587" y="5588"/>
                  </a:lnTo>
                  <a:lnTo>
                    <a:pt x="497890" y="6210"/>
                  </a:lnTo>
                  <a:lnTo>
                    <a:pt x="468655" y="34201"/>
                  </a:lnTo>
                  <a:lnTo>
                    <a:pt x="467995" y="41910"/>
                  </a:lnTo>
                  <a:lnTo>
                    <a:pt x="468655" y="49631"/>
                  </a:lnTo>
                  <a:lnTo>
                    <a:pt x="497916" y="77736"/>
                  </a:lnTo>
                  <a:lnTo>
                    <a:pt x="505587" y="78359"/>
                  </a:lnTo>
                  <a:lnTo>
                    <a:pt x="513321" y="77736"/>
                  </a:lnTo>
                  <a:lnTo>
                    <a:pt x="520357" y="75857"/>
                  </a:lnTo>
                  <a:lnTo>
                    <a:pt x="526707" y="72682"/>
                  </a:lnTo>
                  <a:lnTo>
                    <a:pt x="532053" y="68453"/>
                  </a:lnTo>
                  <a:lnTo>
                    <a:pt x="532384" y="68199"/>
                  </a:lnTo>
                  <a:lnTo>
                    <a:pt x="537121" y="62776"/>
                  </a:lnTo>
                  <a:lnTo>
                    <a:pt x="540486" y="56578"/>
                  </a:lnTo>
                  <a:lnTo>
                    <a:pt x="542505" y="49631"/>
                  </a:lnTo>
                  <a:lnTo>
                    <a:pt x="543179" y="41910"/>
                  </a:lnTo>
                  <a:close/>
                </a:path>
                <a:path w="948689" h="144144">
                  <a:moveTo>
                    <a:pt x="576580" y="0"/>
                  </a:moveTo>
                  <a:lnTo>
                    <a:pt x="565404" y="0"/>
                  </a:lnTo>
                  <a:lnTo>
                    <a:pt x="565404" y="104902"/>
                  </a:lnTo>
                  <a:lnTo>
                    <a:pt x="576580" y="104902"/>
                  </a:lnTo>
                  <a:lnTo>
                    <a:pt x="576580" y="0"/>
                  </a:lnTo>
                  <a:close/>
                </a:path>
                <a:path w="948689" h="144144">
                  <a:moveTo>
                    <a:pt x="580390" y="128016"/>
                  </a:moveTo>
                  <a:lnTo>
                    <a:pt x="497205" y="128016"/>
                  </a:lnTo>
                  <a:lnTo>
                    <a:pt x="497205" y="91440"/>
                  </a:lnTo>
                  <a:lnTo>
                    <a:pt x="486029" y="91440"/>
                  </a:lnTo>
                  <a:lnTo>
                    <a:pt x="486029" y="138049"/>
                  </a:lnTo>
                  <a:lnTo>
                    <a:pt x="580390" y="138049"/>
                  </a:lnTo>
                  <a:lnTo>
                    <a:pt x="580390" y="128016"/>
                  </a:lnTo>
                  <a:close/>
                </a:path>
                <a:path w="948689" h="144144">
                  <a:moveTo>
                    <a:pt x="739267" y="7620"/>
                  </a:moveTo>
                  <a:lnTo>
                    <a:pt x="675767" y="7620"/>
                  </a:lnTo>
                  <a:lnTo>
                    <a:pt x="675767" y="17653"/>
                  </a:lnTo>
                  <a:lnTo>
                    <a:pt x="726313" y="17653"/>
                  </a:lnTo>
                  <a:lnTo>
                    <a:pt x="723569" y="27343"/>
                  </a:lnTo>
                  <a:lnTo>
                    <a:pt x="696366" y="61036"/>
                  </a:lnTo>
                  <a:lnTo>
                    <a:pt x="666242" y="76581"/>
                  </a:lnTo>
                  <a:lnTo>
                    <a:pt x="674116" y="85344"/>
                  </a:lnTo>
                  <a:lnTo>
                    <a:pt x="708685" y="64617"/>
                  </a:lnTo>
                  <a:lnTo>
                    <a:pt x="733361" y="32880"/>
                  </a:lnTo>
                  <a:lnTo>
                    <a:pt x="737400" y="20650"/>
                  </a:lnTo>
                  <a:lnTo>
                    <a:pt x="739267" y="7620"/>
                  </a:lnTo>
                  <a:close/>
                </a:path>
                <a:path w="948689" h="144144">
                  <a:moveTo>
                    <a:pt x="782320" y="0"/>
                  </a:moveTo>
                  <a:lnTo>
                    <a:pt x="771144" y="0"/>
                  </a:lnTo>
                  <a:lnTo>
                    <a:pt x="771144" y="25781"/>
                  </a:lnTo>
                  <a:lnTo>
                    <a:pt x="742442" y="25781"/>
                  </a:lnTo>
                  <a:lnTo>
                    <a:pt x="742442" y="35814"/>
                  </a:lnTo>
                  <a:lnTo>
                    <a:pt x="771144" y="35814"/>
                  </a:lnTo>
                  <a:lnTo>
                    <a:pt x="771144" y="56134"/>
                  </a:lnTo>
                  <a:lnTo>
                    <a:pt x="741045" y="56134"/>
                  </a:lnTo>
                  <a:lnTo>
                    <a:pt x="741045" y="66167"/>
                  </a:lnTo>
                  <a:lnTo>
                    <a:pt x="771144" y="66167"/>
                  </a:lnTo>
                  <a:lnTo>
                    <a:pt x="771144" y="84074"/>
                  </a:lnTo>
                  <a:lnTo>
                    <a:pt x="782320" y="84074"/>
                  </a:lnTo>
                  <a:lnTo>
                    <a:pt x="782320" y="0"/>
                  </a:lnTo>
                  <a:close/>
                </a:path>
                <a:path w="948689" h="144144">
                  <a:moveTo>
                    <a:pt x="783463" y="104902"/>
                  </a:moveTo>
                  <a:lnTo>
                    <a:pt x="779399" y="98044"/>
                  </a:lnTo>
                  <a:lnTo>
                    <a:pt x="773760" y="94488"/>
                  </a:lnTo>
                  <a:lnTo>
                    <a:pt x="771525" y="93078"/>
                  </a:lnTo>
                  <a:lnTo>
                    <a:pt x="771525" y="107696"/>
                  </a:lnTo>
                  <a:lnTo>
                    <a:pt x="771525" y="118618"/>
                  </a:lnTo>
                  <a:lnTo>
                    <a:pt x="768477" y="123063"/>
                  </a:lnTo>
                  <a:lnTo>
                    <a:pt x="736219" y="132080"/>
                  </a:lnTo>
                  <a:lnTo>
                    <a:pt x="728218" y="131749"/>
                  </a:lnTo>
                  <a:lnTo>
                    <a:pt x="700989" y="118618"/>
                  </a:lnTo>
                  <a:lnTo>
                    <a:pt x="700989" y="107696"/>
                  </a:lnTo>
                  <a:lnTo>
                    <a:pt x="736219" y="94488"/>
                  </a:lnTo>
                  <a:lnTo>
                    <a:pt x="744118" y="94830"/>
                  </a:lnTo>
                  <a:lnTo>
                    <a:pt x="771525" y="107696"/>
                  </a:lnTo>
                  <a:lnTo>
                    <a:pt x="771525" y="93078"/>
                  </a:lnTo>
                  <a:lnTo>
                    <a:pt x="736219" y="84963"/>
                  </a:lnTo>
                  <a:lnTo>
                    <a:pt x="725614" y="85471"/>
                  </a:lnTo>
                  <a:lnTo>
                    <a:pt x="689102" y="104902"/>
                  </a:lnTo>
                  <a:lnTo>
                    <a:pt x="689102" y="121412"/>
                  </a:lnTo>
                  <a:lnTo>
                    <a:pt x="725614" y="141109"/>
                  </a:lnTo>
                  <a:lnTo>
                    <a:pt x="736219" y="141605"/>
                  </a:lnTo>
                  <a:lnTo>
                    <a:pt x="746899" y="141109"/>
                  </a:lnTo>
                  <a:lnTo>
                    <a:pt x="756297" y="139611"/>
                  </a:lnTo>
                  <a:lnTo>
                    <a:pt x="764374" y="137109"/>
                  </a:lnTo>
                  <a:lnTo>
                    <a:pt x="771144" y="133604"/>
                  </a:lnTo>
                  <a:lnTo>
                    <a:pt x="773493" y="132080"/>
                  </a:lnTo>
                  <a:lnTo>
                    <a:pt x="779399" y="128270"/>
                  </a:lnTo>
                  <a:lnTo>
                    <a:pt x="783463" y="121412"/>
                  </a:lnTo>
                  <a:lnTo>
                    <a:pt x="783463" y="104902"/>
                  </a:lnTo>
                  <a:close/>
                </a:path>
                <a:path w="948689" h="144144">
                  <a:moveTo>
                    <a:pt x="928624" y="33274"/>
                  </a:moveTo>
                  <a:lnTo>
                    <a:pt x="916686" y="11023"/>
                  </a:lnTo>
                  <a:lnTo>
                    <a:pt x="916686" y="26543"/>
                  </a:lnTo>
                  <a:lnTo>
                    <a:pt x="916597" y="39903"/>
                  </a:lnTo>
                  <a:lnTo>
                    <a:pt x="881888" y="54610"/>
                  </a:lnTo>
                  <a:lnTo>
                    <a:pt x="874141" y="54254"/>
                  </a:lnTo>
                  <a:lnTo>
                    <a:pt x="847217" y="26543"/>
                  </a:lnTo>
                  <a:lnTo>
                    <a:pt x="850265" y="21336"/>
                  </a:lnTo>
                  <a:lnTo>
                    <a:pt x="881888" y="11811"/>
                  </a:lnTo>
                  <a:lnTo>
                    <a:pt x="889622" y="12179"/>
                  </a:lnTo>
                  <a:lnTo>
                    <a:pt x="916686" y="26543"/>
                  </a:lnTo>
                  <a:lnTo>
                    <a:pt x="916686" y="11023"/>
                  </a:lnTo>
                  <a:lnTo>
                    <a:pt x="881888" y="2286"/>
                  </a:lnTo>
                  <a:lnTo>
                    <a:pt x="871524" y="2832"/>
                  </a:lnTo>
                  <a:lnTo>
                    <a:pt x="836295" y="26657"/>
                  </a:lnTo>
                  <a:lnTo>
                    <a:pt x="835533" y="33274"/>
                  </a:lnTo>
                  <a:lnTo>
                    <a:pt x="836282" y="39903"/>
                  </a:lnTo>
                  <a:lnTo>
                    <a:pt x="871448" y="63360"/>
                  </a:lnTo>
                  <a:lnTo>
                    <a:pt x="881888" y="63881"/>
                  </a:lnTo>
                  <a:lnTo>
                    <a:pt x="892403" y="63360"/>
                  </a:lnTo>
                  <a:lnTo>
                    <a:pt x="901674" y="61810"/>
                  </a:lnTo>
                  <a:lnTo>
                    <a:pt x="909688" y="59220"/>
                  </a:lnTo>
                  <a:lnTo>
                    <a:pt x="916432" y="55626"/>
                  </a:lnTo>
                  <a:lnTo>
                    <a:pt x="917613" y="54610"/>
                  </a:lnTo>
                  <a:lnTo>
                    <a:pt x="921766" y="51092"/>
                  </a:lnTo>
                  <a:lnTo>
                    <a:pt x="925576" y="45834"/>
                  </a:lnTo>
                  <a:lnTo>
                    <a:pt x="927862" y="39903"/>
                  </a:lnTo>
                  <a:lnTo>
                    <a:pt x="928624" y="33274"/>
                  </a:lnTo>
                  <a:close/>
                </a:path>
                <a:path w="948689" h="144144">
                  <a:moveTo>
                    <a:pt x="948563" y="79756"/>
                  </a:moveTo>
                  <a:lnTo>
                    <a:pt x="815340" y="79756"/>
                  </a:lnTo>
                  <a:lnTo>
                    <a:pt x="815340" y="89662"/>
                  </a:lnTo>
                  <a:lnTo>
                    <a:pt x="876427" y="89662"/>
                  </a:lnTo>
                  <a:lnTo>
                    <a:pt x="876427" y="143637"/>
                  </a:lnTo>
                  <a:lnTo>
                    <a:pt x="887603" y="143637"/>
                  </a:lnTo>
                  <a:lnTo>
                    <a:pt x="887603" y="89662"/>
                  </a:lnTo>
                  <a:lnTo>
                    <a:pt x="948563" y="89662"/>
                  </a:lnTo>
                  <a:lnTo>
                    <a:pt x="948563" y="7975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8957" y="2774314"/>
              <a:ext cx="132600" cy="133350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953693" y="2753359"/>
              <a:ext cx="5605145" cy="145415"/>
            </a:xfrm>
            <a:custGeom>
              <a:avLst/>
              <a:gdLst/>
              <a:ahLst/>
              <a:cxnLst/>
              <a:rect l="l" t="t" r="r" b="b"/>
              <a:pathLst>
                <a:path w="5605145" h="145414">
                  <a:moveTo>
                    <a:pt x="60909" y="140335"/>
                  </a:moveTo>
                  <a:lnTo>
                    <a:pt x="60363" y="131699"/>
                  </a:lnTo>
                  <a:lnTo>
                    <a:pt x="60312" y="130810"/>
                  </a:lnTo>
                  <a:lnTo>
                    <a:pt x="55600" y="131445"/>
                  </a:lnTo>
                  <a:lnTo>
                    <a:pt x="47167" y="131699"/>
                  </a:lnTo>
                  <a:lnTo>
                    <a:pt x="25565" y="131699"/>
                  </a:lnTo>
                  <a:lnTo>
                    <a:pt x="25565" y="116459"/>
                  </a:lnTo>
                  <a:lnTo>
                    <a:pt x="57556" y="116459"/>
                  </a:lnTo>
                  <a:lnTo>
                    <a:pt x="57556" y="83312"/>
                  </a:lnTo>
                  <a:lnTo>
                    <a:pt x="15062" y="83312"/>
                  </a:lnTo>
                  <a:lnTo>
                    <a:pt x="15062" y="92964"/>
                  </a:lnTo>
                  <a:lnTo>
                    <a:pt x="46761" y="92964"/>
                  </a:lnTo>
                  <a:lnTo>
                    <a:pt x="46761" y="107188"/>
                  </a:lnTo>
                  <a:lnTo>
                    <a:pt x="14693" y="107188"/>
                  </a:lnTo>
                  <a:lnTo>
                    <a:pt x="14693" y="141351"/>
                  </a:lnTo>
                  <a:lnTo>
                    <a:pt x="30416" y="141287"/>
                  </a:lnTo>
                  <a:lnTo>
                    <a:pt x="43357" y="141084"/>
                  </a:lnTo>
                  <a:lnTo>
                    <a:pt x="53517" y="140766"/>
                  </a:lnTo>
                  <a:lnTo>
                    <a:pt x="60909" y="140335"/>
                  </a:lnTo>
                  <a:close/>
                </a:path>
                <a:path w="5605145" h="145414">
                  <a:moveTo>
                    <a:pt x="94767" y="58166"/>
                  </a:moveTo>
                  <a:lnTo>
                    <a:pt x="83553" y="49733"/>
                  </a:lnTo>
                  <a:lnTo>
                    <a:pt x="75653" y="40005"/>
                  </a:lnTo>
                  <a:lnTo>
                    <a:pt x="75526" y="39852"/>
                  </a:lnTo>
                  <a:lnTo>
                    <a:pt x="70675" y="28486"/>
                  </a:lnTo>
                  <a:lnTo>
                    <a:pt x="69011" y="15621"/>
                  </a:lnTo>
                  <a:lnTo>
                    <a:pt x="89103" y="15621"/>
                  </a:lnTo>
                  <a:lnTo>
                    <a:pt x="89103" y="5715"/>
                  </a:lnTo>
                  <a:lnTo>
                    <a:pt x="58597" y="5715"/>
                  </a:lnTo>
                  <a:lnTo>
                    <a:pt x="58597" y="15621"/>
                  </a:lnTo>
                  <a:lnTo>
                    <a:pt x="58064" y="23469"/>
                  </a:lnTo>
                  <a:lnTo>
                    <a:pt x="56502" y="31191"/>
                  </a:lnTo>
                  <a:lnTo>
                    <a:pt x="53898" y="38811"/>
                  </a:lnTo>
                  <a:lnTo>
                    <a:pt x="50266" y="46355"/>
                  </a:lnTo>
                  <a:lnTo>
                    <a:pt x="42900" y="40093"/>
                  </a:lnTo>
                  <a:lnTo>
                    <a:pt x="39827" y="35941"/>
                  </a:lnTo>
                  <a:lnTo>
                    <a:pt x="37566" y="32905"/>
                  </a:lnTo>
                  <a:lnTo>
                    <a:pt x="34264" y="24752"/>
                  </a:lnTo>
                  <a:lnTo>
                    <a:pt x="32994" y="15621"/>
                  </a:lnTo>
                  <a:lnTo>
                    <a:pt x="58597" y="15621"/>
                  </a:lnTo>
                  <a:lnTo>
                    <a:pt x="58597" y="5715"/>
                  </a:lnTo>
                  <a:lnTo>
                    <a:pt x="2857" y="5715"/>
                  </a:lnTo>
                  <a:lnTo>
                    <a:pt x="2857" y="15621"/>
                  </a:lnTo>
                  <a:lnTo>
                    <a:pt x="22809" y="15621"/>
                  </a:lnTo>
                  <a:lnTo>
                    <a:pt x="22707" y="23622"/>
                  </a:lnTo>
                  <a:lnTo>
                    <a:pt x="20472" y="31496"/>
                  </a:lnTo>
                  <a:lnTo>
                    <a:pt x="11747" y="46990"/>
                  </a:lnTo>
                  <a:lnTo>
                    <a:pt x="6362" y="52959"/>
                  </a:lnTo>
                  <a:lnTo>
                    <a:pt x="0" y="57378"/>
                  </a:lnTo>
                  <a:lnTo>
                    <a:pt x="76" y="57505"/>
                  </a:lnTo>
                  <a:lnTo>
                    <a:pt x="28613" y="35941"/>
                  </a:lnTo>
                  <a:lnTo>
                    <a:pt x="32334" y="43053"/>
                  </a:lnTo>
                  <a:lnTo>
                    <a:pt x="37668" y="49403"/>
                  </a:lnTo>
                  <a:lnTo>
                    <a:pt x="44615" y="54991"/>
                  </a:lnTo>
                  <a:lnTo>
                    <a:pt x="41478" y="59182"/>
                  </a:lnTo>
                  <a:lnTo>
                    <a:pt x="37515" y="63373"/>
                  </a:lnTo>
                  <a:lnTo>
                    <a:pt x="32702" y="67564"/>
                  </a:lnTo>
                  <a:lnTo>
                    <a:pt x="41109" y="74041"/>
                  </a:lnTo>
                  <a:lnTo>
                    <a:pt x="48793" y="65913"/>
                  </a:lnTo>
                  <a:lnTo>
                    <a:pt x="55194" y="57505"/>
                  </a:lnTo>
                  <a:lnTo>
                    <a:pt x="60299" y="48869"/>
                  </a:lnTo>
                  <a:lnTo>
                    <a:pt x="61366" y="46355"/>
                  </a:lnTo>
                  <a:lnTo>
                    <a:pt x="64109" y="40005"/>
                  </a:lnTo>
                  <a:lnTo>
                    <a:pt x="68338" y="46990"/>
                  </a:lnTo>
                  <a:lnTo>
                    <a:pt x="73571" y="53632"/>
                  </a:lnTo>
                  <a:lnTo>
                    <a:pt x="79933" y="60083"/>
                  </a:lnTo>
                  <a:lnTo>
                    <a:pt x="87401" y="66294"/>
                  </a:lnTo>
                  <a:lnTo>
                    <a:pt x="94767" y="58166"/>
                  </a:lnTo>
                  <a:close/>
                </a:path>
                <a:path w="5605145" h="145414">
                  <a:moveTo>
                    <a:pt x="113296" y="83312"/>
                  </a:moveTo>
                  <a:lnTo>
                    <a:pt x="102654" y="83312"/>
                  </a:lnTo>
                  <a:lnTo>
                    <a:pt x="102654" y="103759"/>
                  </a:lnTo>
                  <a:lnTo>
                    <a:pt x="102654" y="113157"/>
                  </a:lnTo>
                  <a:lnTo>
                    <a:pt x="102654" y="132080"/>
                  </a:lnTo>
                  <a:lnTo>
                    <a:pt x="77800" y="132080"/>
                  </a:lnTo>
                  <a:lnTo>
                    <a:pt x="77800" y="113157"/>
                  </a:lnTo>
                  <a:lnTo>
                    <a:pt x="102654" y="113157"/>
                  </a:lnTo>
                  <a:lnTo>
                    <a:pt x="102654" y="103759"/>
                  </a:lnTo>
                  <a:lnTo>
                    <a:pt x="77800" y="103759"/>
                  </a:lnTo>
                  <a:lnTo>
                    <a:pt x="77800" y="83312"/>
                  </a:lnTo>
                  <a:lnTo>
                    <a:pt x="67157" y="83312"/>
                  </a:lnTo>
                  <a:lnTo>
                    <a:pt x="67157" y="141478"/>
                  </a:lnTo>
                  <a:lnTo>
                    <a:pt x="113296" y="141478"/>
                  </a:lnTo>
                  <a:lnTo>
                    <a:pt x="113296" y="132080"/>
                  </a:lnTo>
                  <a:lnTo>
                    <a:pt x="113296" y="113157"/>
                  </a:lnTo>
                  <a:lnTo>
                    <a:pt x="113296" y="103759"/>
                  </a:lnTo>
                  <a:lnTo>
                    <a:pt x="113296" y="83312"/>
                  </a:lnTo>
                  <a:close/>
                </a:path>
                <a:path w="5605145" h="145414">
                  <a:moveTo>
                    <a:pt x="134797" y="37592"/>
                  </a:moveTo>
                  <a:lnTo>
                    <a:pt x="113144" y="37592"/>
                  </a:lnTo>
                  <a:lnTo>
                    <a:pt x="113144" y="1270"/>
                  </a:lnTo>
                  <a:lnTo>
                    <a:pt x="102057" y="1270"/>
                  </a:lnTo>
                  <a:lnTo>
                    <a:pt x="102057" y="75311"/>
                  </a:lnTo>
                  <a:lnTo>
                    <a:pt x="113144" y="75311"/>
                  </a:lnTo>
                  <a:lnTo>
                    <a:pt x="113144" y="47117"/>
                  </a:lnTo>
                  <a:lnTo>
                    <a:pt x="134797" y="47117"/>
                  </a:lnTo>
                  <a:lnTo>
                    <a:pt x="134797" y="37592"/>
                  </a:lnTo>
                  <a:close/>
                </a:path>
                <a:path w="5605145" h="145414">
                  <a:moveTo>
                    <a:pt x="264502" y="23876"/>
                  </a:moveTo>
                  <a:lnTo>
                    <a:pt x="260578" y="17018"/>
                  </a:lnTo>
                  <a:lnTo>
                    <a:pt x="254977" y="13208"/>
                  </a:lnTo>
                  <a:lnTo>
                    <a:pt x="252742" y="11684"/>
                  </a:lnTo>
                  <a:lnTo>
                    <a:pt x="252742" y="26543"/>
                  </a:lnTo>
                  <a:lnTo>
                    <a:pt x="252742" y="38227"/>
                  </a:lnTo>
                  <a:lnTo>
                    <a:pt x="249859" y="42926"/>
                  </a:lnTo>
                  <a:lnTo>
                    <a:pt x="244081" y="46355"/>
                  </a:lnTo>
                  <a:lnTo>
                    <a:pt x="238290" y="49911"/>
                  </a:lnTo>
                  <a:lnTo>
                    <a:pt x="230174" y="51562"/>
                  </a:lnTo>
                  <a:lnTo>
                    <a:pt x="209232" y="51562"/>
                  </a:lnTo>
                  <a:lnTo>
                    <a:pt x="201117" y="49911"/>
                  </a:lnTo>
                  <a:lnTo>
                    <a:pt x="195338" y="46355"/>
                  </a:lnTo>
                  <a:lnTo>
                    <a:pt x="189560" y="42926"/>
                  </a:lnTo>
                  <a:lnTo>
                    <a:pt x="186664" y="38227"/>
                  </a:lnTo>
                  <a:lnTo>
                    <a:pt x="186664" y="26543"/>
                  </a:lnTo>
                  <a:lnTo>
                    <a:pt x="189560" y="21844"/>
                  </a:lnTo>
                  <a:lnTo>
                    <a:pt x="201117" y="14986"/>
                  </a:lnTo>
                  <a:lnTo>
                    <a:pt x="209232" y="13208"/>
                  </a:lnTo>
                  <a:lnTo>
                    <a:pt x="230174" y="13208"/>
                  </a:lnTo>
                  <a:lnTo>
                    <a:pt x="238290" y="14986"/>
                  </a:lnTo>
                  <a:lnTo>
                    <a:pt x="249859" y="21844"/>
                  </a:lnTo>
                  <a:lnTo>
                    <a:pt x="252742" y="26543"/>
                  </a:lnTo>
                  <a:lnTo>
                    <a:pt x="252742" y="11684"/>
                  </a:lnTo>
                  <a:lnTo>
                    <a:pt x="246265" y="8204"/>
                  </a:lnTo>
                  <a:lnTo>
                    <a:pt x="238607" y="5753"/>
                  </a:lnTo>
                  <a:lnTo>
                    <a:pt x="229743" y="4292"/>
                  </a:lnTo>
                  <a:lnTo>
                    <a:pt x="219710" y="3810"/>
                  </a:lnTo>
                  <a:lnTo>
                    <a:pt x="209651" y="4292"/>
                  </a:lnTo>
                  <a:lnTo>
                    <a:pt x="175056" y="23876"/>
                  </a:lnTo>
                  <a:lnTo>
                    <a:pt x="175056" y="40894"/>
                  </a:lnTo>
                  <a:lnTo>
                    <a:pt x="209689" y="60718"/>
                  </a:lnTo>
                  <a:lnTo>
                    <a:pt x="219710" y="61214"/>
                  </a:lnTo>
                  <a:lnTo>
                    <a:pt x="229692" y="60718"/>
                  </a:lnTo>
                  <a:lnTo>
                    <a:pt x="238506" y="59220"/>
                  </a:lnTo>
                  <a:lnTo>
                    <a:pt x="246164" y="56718"/>
                  </a:lnTo>
                  <a:lnTo>
                    <a:pt x="252666" y="53213"/>
                  </a:lnTo>
                  <a:lnTo>
                    <a:pt x="255041" y="51562"/>
                  </a:lnTo>
                  <a:lnTo>
                    <a:pt x="260553" y="47752"/>
                  </a:lnTo>
                  <a:lnTo>
                    <a:pt x="264502" y="40894"/>
                  </a:lnTo>
                  <a:lnTo>
                    <a:pt x="264502" y="23876"/>
                  </a:lnTo>
                  <a:close/>
                </a:path>
                <a:path w="5605145" h="145414">
                  <a:moveTo>
                    <a:pt x="267398" y="130175"/>
                  </a:moveTo>
                  <a:lnTo>
                    <a:pt x="186664" y="130175"/>
                  </a:lnTo>
                  <a:lnTo>
                    <a:pt x="186664" y="99695"/>
                  </a:lnTo>
                  <a:lnTo>
                    <a:pt x="175348" y="99695"/>
                  </a:lnTo>
                  <a:lnTo>
                    <a:pt x="175348" y="139954"/>
                  </a:lnTo>
                  <a:lnTo>
                    <a:pt x="267398" y="139954"/>
                  </a:lnTo>
                  <a:lnTo>
                    <a:pt x="267398" y="130175"/>
                  </a:lnTo>
                  <a:close/>
                </a:path>
                <a:path w="5605145" h="145414">
                  <a:moveTo>
                    <a:pt x="286308" y="75692"/>
                  </a:moveTo>
                  <a:lnTo>
                    <a:pt x="153098" y="75692"/>
                  </a:lnTo>
                  <a:lnTo>
                    <a:pt x="153098" y="85725"/>
                  </a:lnTo>
                  <a:lnTo>
                    <a:pt x="286308" y="85725"/>
                  </a:lnTo>
                  <a:lnTo>
                    <a:pt x="286308" y="75692"/>
                  </a:lnTo>
                  <a:close/>
                </a:path>
                <a:path w="5605145" h="145414">
                  <a:moveTo>
                    <a:pt x="448386" y="99695"/>
                  </a:moveTo>
                  <a:lnTo>
                    <a:pt x="420319" y="70612"/>
                  </a:lnTo>
                  <a:lnTo>
                    <a:pt x="415594" y="61214"/>
                  </a:lnTo>
                  <a:lnTo>
                    <a:pt x="412483" y="52578"/>
                  </a:lnTo>
                  <a:lnTo>
                    <a:pt x="410540" y="43434"/>
                  </a:lnTo>
                  <a:lnTo>
                    <a:pt x="409930" y="34671"/>
                  </a:lnTo>
                  <a:lnTo>
                    <a:pt x="409905" y="11176"/>
                  </a:lnTo>
                  <a:lnTo>
                    <a:pt x="398856" y="11176"/>
                  </a:lnTo>
                  <a:lnTo>
                    <a:pt x="398856" y="34671"/>
                  </a:lnTo>
                  <a:lnTo>
                    <a:pt x="398208" y="44246"/>
                  </a:lnTo>
                  <a:lnTo>
                    <a:pt x="382739" y="81229"/>
                  </a:lnTo>
                  <a:lnTo>
                    <a:pt x="360248" y="102743"/>
                  </a:lnTo>
                  <a:lnTo>
                    <a:pt x="368757" y="110236"/>
                  </a:lnTo>
                  <a:lnTo>
                    <a:pt x="395617" y="79984"/>
                  </a:lnTo>
                  <a:lnTo>
                    <a:pt x="404571" y="61214"/>
                  </a:lnTo>
                  <a:lnTo>
                    <a:pt x="406476" y="66509"/>
                  </a:lnTo>
                  <a:lnTo>
                    <a:pt x="428828" y="98082"/>
                  </a:lnTo>
                  <a:lnTo>
                    <a:pt x="440512" y="108458"/>
                  </a:lnTo>
                  <a:lnTo>
                    <a:pt x="448386" y="99695"/>
                  </a:lnTo>
                  <a:close/>
                </a:path>
                <a:path w="5605145" h="145414">
                  <a:moveTo>
                    <a:pt x="479755" y="1270"/>
                  </a:moveTo>
                  <a:lnTo>
                    <a:pt x="468579" y="1270"/>
                  </a:lnTo>
                  <a:lnTo>
                    <a:pt x="468579" y="144907"/>
                  </a:lnTo>
                  <a:lnTo>
                    <a:pt x="479755" y="144907"/>
                  </a:lnTo>
                  <a:lnTo>
                    <a:pt x="479755" y="1270"/>
                  </a:lnTo>
                  <a:close/>
                </a:path>
                <a:path w="5605145" h="145414">
                  <a:moveTo>
                    <a:pt x="586816" y="10033"/>
                  </a:moveTo>
                  <a:lnTo>
                    <a:pt x="522935" y="10033"/>
                  </a:lnTo>
                  <a:lnTo>
                    <a:pt x="522935" y="20066"/>
                  </a:lnTo>
                  <a:lnTo>
                    <a:pt x="573735" y="20066"/>
                  </a:lnTo>
                  <a:lnTo>
                    <a:pt x="571220" y="29311"/>
                  </a:lnTo>
                  <a:lnTo>
                    <a:pt x="543852" y="63893"/>
                  </a:lnTo>
                  <a:lnTo>
                    <a:pt x="514299" y="80010"/>
                  </a:lnTo>
                  <a:lnTo>
                    <a:pt x="522046" y="88646"/>
                  </a:lnTo>
                  <a:lnTo>
                    <a:pt x="564083" y="59817"/>
                  </a:lnTo>
                  <a:lnTo>
                    <a:pt x="584403" y="24091"/>
                  </a:lnTo>
                  <a:lnTo>
                    <a:pt x="586816" y="10033"/>
                  </a:lnTo>
                  <a:close/>
                </a:path>
                <a:path w="5605145" h="145414">
                  <a:moveTo>
                    <a:pt x="629234" y="129159"/>
                  </a:moveTo>
                  <a:lnTo>
                    <a:pt x="548970" y="129159"/>
                  </a:lnTo>
                  <a:lnTo>
                    <a:pt x="548970" y="95504"/>
                  </a:lnTo>
                  <a:lnTo>
                    <a:pt x="537921" y="95504"/>
                  </a:lnTo>
                  <a:lnTo>
                    <a:pt x="537921" y="139192"/>
                  </a:lnTo>
                  <a:lnTo>
                    <a:pt x="629234" y="139192"/>
                  </a:lnTo>
                  <a:lnTo>
                    <a:pt x="629234" y="129159"/>
                  </a:lnTo>
                  <a:close/>
                </a:path>
                <a:path w="5605145" h="145414">
                  <a:moveTo>
                    <a:pt x="646887" y="47117"/>
                  </a:moveTo>
                  <a:lnTo>
                    <a:pt x="625170" y="47117"/>
                  </a:lnTo>
                  <a:lnTo>
                    <a:pt x="625170" y="1270"/>
                  </a:lnTo>
                  <a:lnTo>
                    <a:pt x="614121" y="1270"/>
                  </a:lnTo>
                  <a:lnTo>
                    <a:pt x="614121" y="106172"/>
                  </a:lnTo>
                  <a:lnTo>
                    <a:pt x="625170" y="106172"/>
                  </a:lnTo>
                  <a:lnTo>
                    <a:pt x="625170" y="57150"/>
                  </a:lnTo>
                  <a:lnTo>
                    <a:pt x="646887" y="57150"/>
                  </a:lnTo>
                  <a:lnTo>
                    <a:pt x="646887" y="47117"/>
                  </a:lnTo>
                  <a:close/>
                </a:path>
                <a:path w="5605145" h="145414">
                  <a:moveTo>
                    <a:pt x="798144" y="43180"/>
                  </a:moveTo>
                  <a:lnTo>
                    <a:pt x="787603" y="17183"/>
                  </a:lnTo>
                  <a:lnTo>
                    <a:pt x="787603" y="35179"/>
                  </a:lnTo>
                  <a:lnTo>
                    <a:pt x="787603" y="51181"/>
                  </a:lnTo>
                  <a:lnTo>
                    <a:pt x="785063" y="57658"/>
                  </a:lnTo>
                  <a:lnTo>
                    <a:pt x="780237" y="62484"/>
                  </a:lnTo>
                  <a:lnTo>
                    <a:pt x="775284" y="67310"/>
                  </a:lnTo>
                  <a:lnTo>
                    <a:pt x="768934" y="69723"/>
                  </a:lnTo>
                  <a:lnTo>
                    <a:pt x="753059" y="69723"/>
                  </a:lnTo>
                  <a:lnTo>
                    <a:pt x="746709" y="67310"/>
                  </a:lnTo>
                  <a:lnTo>
                    <a:pt x="741883" y="62484"/>
                  </a:lnTo>
                  <a:lnTo>
                    <a:pt x="736930" y="57658"/>
                  </a:lnTo>
                  <a:lnTo>
                    <a:pt x="734517" y="51181"/>
                  </a:lnTo>
                  <a:lnTo>
                    <a:pt x="734517" y="35179"/>
                  </a:lnTo>
                  <a:lnTo>
                    <a:pt x="736942" y="28689"/>
                  </a:lnTo>
                  <a:lnTo>
                    <a:pt x="746836" y="19050"/>
                  </a:lnTo>
                  <a:lnTo>
                    <a:pt x="753186" y="16764"/>
                  </a:lnTo>
                  <a:lnTo>
                    <a:pt x="768934" y="16764"/>
                  </a:lnTo>
                  <a:lnTo>
                    <a:pt x="775284" y="19050"/>
                  </a:lnTo>
                  <a:lnTo>
                    <a:pt x="780237" y="23876"/>
                  </a:lnTo>
                  <a:lnTo>
                    <a:pt x="785063" y="28714"/>
                  </a:lnTo>
                  <a:lnTo>
                    <a:pt x="787603" y="35179"/>
                  </a:lnTo>
                  <a:lnTo>
                    <a:pt x="787603" y="17183"/>
                  </a:lnTo>
                  <a:lnTo>
                    <a:pt x="761060" y="7239"/>
                  </a:lnTo>
                  <a:lnTo>
                    <a:pt x="753300" y="7861"/>
                  </a:lnTo>
                  <a:lnTo>
                    <a:pt x="724382" y="35572"/>
                  </a:lnTo>
                  <a:lnTo>
                    <a:pt x="723722" y="43180"/>
                  </a:lnTo>
                  <a:lnTo>
                    <a:pt x="724382" y="50812"/>
                  </a:lnTo>
                  <a:lnTo>
                    <a:pt x="753389" y="78740"/>
                  </a:lnTo>
                  <a:lnTo>
                    <a:pt x="761060" y="79375"/>
                  </a:lnTo>
                  <a:lnTo>
                    <a:pt x="768705" y="78740"/>
                  </a:lnTo>
                  <a:lnTo>
                    <a:pt x="775665" y="76822"/>
                  </a:lnTo>
                  <a:lnTo>
                    <a:pt x="781951" y="73647"/>
                  </a:lnTo>
                  <a:lnTo>
                    <a:pt x="786942" y="69723"/>
                  </a:lnTo>
                  <a:lnTo>
                    <a:pt x="787603" y="69215"/>
                  </a:lnTo>
                  <a:lnTo>
                    <a:pt x="792238" y="63817"/>
                  </a:lnTo>
                  <a:lnTo>
                    <a:pt x="795502" y="57746"/>
                  </a:lnTo>
                  <a:lnTo>
                    <a:pt x="795616" y="57404"/>
                  </a:lnTo>
                  <a:lnTo>
                    <a:pt x="797496" y="50812"/>
                  </a:lnTo>
                  <a:lnTo>
                    <a:pt x="798144" y="43180"/>
                  </a:lnTo>
                  <a:close/>
                </a:path>
                <a:path w="5605145" h="145414">
                  <a:moveTo>
                    <a:pt x="835609" y="130175"/>
                  </a:moveTo>
                  <a:lnTo>
                    <a:pt x="753059" y="130175"/>
                  </a:lnTo>
                  <a:lnTo>
                    <a:pt x="753059" y="92964"/>
                  </a:lnTo>
                  <a:lnTo>
                    <a:pt x="741756" y="92964"/>
                  </a:lnTo>
                  <a:lnTo>
                    <a:pt x="741756" y="139954"/>
                  </a:lnTo>
                  <a:lnTo>
                    <a:pt x="835609" y="139954"/>
                  </a:lnTo>
                  <a:lnTo>
                    <a:pt x="835609" y="130175"/>
                  </a:lnTo>
                  <a:close/>
                </a:path>
                <a:path w="5605145" h="145414">
                  <a:moveTo>
                    <a:pt x="852754" y="47244"/>
                  </a:moveTo>
                  <a:lnTo>
                    <a:pt x="831037" y="47244"/>
                  </a:lnTo>
                  <a:lnTo>
                    <a:pt x="831037" y="1270"/>
                  </a:lnTo>
                  <a:lnTo>
                    <a:pt x="819988" y="1270"/>
                  </a:lnTo>
                  <a:lnTo>
                    <a:pt x="819988" y="106045"/>
                  </a:lnTo>
                  <a:lnTo>
                    <a:pt x="831037" y="106045"/>
                  </a:lnTo>
                  <a:lnTo>
                    <a:pt x="831037" y="57404"/>
                  </a:lnTo>
                  <a:lnTo>
                    <a:pt x="852754" y="57404"/>
                  </a:lnTo>
                  <a:lnTo>
                    <a:pt x="852754" y="47244"/>
                  </a:lnTo>
                  <a:close/>
                </a:path>
                <a:path w="5605145" h="145414">
                  <a:moveTo>
                    <a:pt x="967689" y="4191"/>
                  </a:moveTo>
                  <a:lnTo>
                    <a:pt x="956513" y="4191"/>
                  </a:lnTo>
                  <a:lnTo>
                    <a:pt x="956513" y="54356"/>
                  </a:lnTo>
                  <a:lnTo>
                    <a:pt x="939241" y="54356"/>
                  </a:lnTo>
                  <a:lnTo>
                    <a:pt x="929513" y="20955"/>
                  </a:lnTo>
                  <a:lnTo>
                    <a:pt x="928446" y="19494"/>
                  </a:lnTo>
                  <a:lnTo>
                    <a:pt x="928446" y="59690"/>
                  </a:lnTo>
                  <a:lnTo>
                    <a:pt x="928116" y="68580"/>
                  </a:lnTo>
                  <a:lnTo>
                    <a:pt x="914603" y="98425"/>
                  </a:lnTo>
                  <a:lnTo>
                    <a:pt x="901268" y="98425"/>
                  </a:lnTo>
                  <a:lnTo>
                    <a:pt x="887298" y="59690"/>
                  </a:lnTo>
                  <a:lnTo>
                    <a:pt x="887628" y="50761"/>
                  </a:lnTo>
                  <a:lnTo>
                    <a:pt x="914603" y="20955"/>
                  </a:lnTo>
                  <a:lnTo>
                    <a:pt x="928446" y="59690"/>
                  </a:lnTo>
                  <a:lnTo>
                    <a:pt x="928446" y="19494"/>
                  </a:lnTo>
                  <a:lnTo>
                    <a:pt x="924890" y="14605"/>
                  </a:lnTo>
                  <a:lnTo>
                    <a:pt x="917524" y="10922"/>
                  </a:lnTo>
                  <a:lnTo>
                    <a:pt x="907999" y="10922"/>
                  </a:lnTo>
                  <a:lnTo>
                    <a:pt x="878573" y="38836"/>
                  </a:lnTo>
                  <a:lnTo>
                    <a:pt x="876503" y="59690"/>
                  </a:lnTo>
                  <a:lnTo>
                    <a:pt x="877023" y="70739"/>
                  </a:lnTo>
                  <a:lnTo>
                    <a:pt x="894562" y="105321"/>
                  </a:lnTo>
                  <a:lnTo>
                    <a:pt x="907999" y="108458"/>
                  </a:lnTo>
                  <a:lnTo>
                    <a:pt x="917524" y="108458"/>
                  </a:lnTo>
                  <a:lnTo>
                    <a:pt x="925017" y="104648"/>
                  </a:lnTo>
                  <a:lnTo>
                    <a:pt x="929398" y="98425"/>
                  </a:lnTo>
                  <a:lnTo>
                    <a:pt x="930478" y="96901"/>
                  </a:lnTo>
                  <a:lnTo>
                    <a:pt x="934034" y="90576"/>
                  </a:lnTo>
                  <a:lnTo>
                    <a:pt x="936726" y="83019"/>
                  </a:lnTo>
                  <a:lnTo>
                    <a:pt x="938504" y="74244"/>
                  </a:lnTo>
                  <a:lnTo>
                    <a:pt x="939368" y="64262"/>
                  </a:lnTo>
                  <a:lnTo>
                    <a:pt x="956513" y="64262"/>
                  </a:lnTo>
                  <a:lnTo>
                    <a:pt x="956513" y="140462"/>
                  </a:lnTo>
                  <a:lnTo>
                    <a:pt x="967689" y="140462"/>
                  </a:lnTo>
                  <a:lnTo>
                    <a:pt x="967689" y="64262"/>
                  </a:lnTo>
                  <a:lnTo>
                    <a:pt x="967689" y="54356"/>
                  </a:lnTo>
                  <a:lnTo>
                    <a:pt x="967689" y="4191"/>
                  </a:lnTo>
                  <a:close/>
                </a:path>
                <a:path w="5605145" h="145414">
                  <a:moveTo>
                    <a:pt x="993470" y="1270"/>
                  </a:moveTo>
                  <a:lnTo>
                    <a:pt x="982294" y="1270"/>
                  </a:lnTo>
                  <a:lnTo>
                    <a:pt x="982294" y="144907"/>
                  </a:lnTo>
                  <a:lnTo>
                    <a:pt x="993470" y="144907"/>
                  </a:lnTo>
                  <a:lnTo>
                    <a:pt x="993470" y="1270"/>
                  </a:lnTo>
                  <a:close/>
                </a:path>
                <a:path w="5605145" h="145414">
                  <a:moveTo>
                    <a:pt x="1211402" y="68326"/>
                  </a:moveTo>
                  <a:lnTo>
                    <a:pt x="1188669" y="68326"/>
                  </a:lnTo>
                  <a:lnTo>
                    <a:pt x="1189570" y="55537"/>
                  </a:lnTo>
                  <a:lnTo>
                    <a:pt x="1190205" y="41148"/>
                  </a:lnTo>
                  <a:lnTo>
                    <a:pt x="1190574" y="25146"/>
                  </a:lnTo>
                  <a:lnTo>
                    <a:pt x="1190701" y="7493"/>
                  </a:lnTo>
                  <a:lnTo>
                    <a:pt x="1099769" y="7493"/>
                  </a:lnTo>
                  <a:lnTo>
                    <a:pt x="1099769" y="17399"/>
                  </a:lnTo>
                  <a:lnTo>
                    <a:pt x="1179652" y="17399"/>
                  </a:lnTo>
                  <a:lnTo>
                    <a:pt x="1179550" y="33096"/>
                  </a:lnTo>
                  <a:lnTo>
                    <a:pt x="1179245" y="46824"/>
                  </a:lnTo>
                  <a:lnTo>
                    <a:pt x="1178737" y="58572"/>
                  </a:lnTo>
                  <a:lnTo>
                    <a:pt x="1178001" y="68326"/>
                  </a:lnTo>
                  <a:lnTo>
                    <a:pt x="1078179" y="68326"/>
                  </a:lnTo>
                  <a:lnTo>
                    <a:pt x="1078179" y="78359"/>
                  </a:lnTo>
                  <a:lnTo>
                    <a:pt x="1137869" y="78359"/>
                  </a:lnTo>
                  <a:lnTo>
                    <a:pt x="1137869" y="144907"/>
                  </a:lnTo>
                  <a:lnTo>
                    <a:pt x="1149045" y="144907"/>
                  </a:lnTo>
                  <a:lnTo>
                    <a:pt x="1149045" y="78359"/>
                  </a:lnTo>
                  <a:lnTo>
                    <a:pt x="1211402" y="78359"/>
                  </a:lnTo>
                  <a:lnTo>
                    <a:pt x="1211402" y="68326"/>
                  </a:lnTo>
                  <a:close/>
                </a:path>
                <a:path w="5605145" h="145414">
                  <a:moveTo>
                    <a:pt x="1356817" y="46863"/>
                  </a:moveTo>
                  <a:lnTo>
                    <a:pt x="1317244" y="36537"/>
                  </a:lnTo>
                  <a:lnTo>
                    <a:pt x="1303858" y="23368"/>
                  </a:lnTo>
                  <a:lnTo>
                    <a:pt x="1348181" y="23368"/>
                  </a:lnTo>
                  <a:lnTo>
                    <a:pt x="1348181" y="13462"/>
                  </a:lnTo>
                  <a:lnTo>
                    <a:pt x="1302969" y="13462"/>
                  </a:lnTo>
                  <a:lnTo>
                    <a:pt x="1302969" y="127"/>
                  </a:lnTo>
                  <a:lnTo>
                    <a:pt x="1291666" y="127"/>
                  </a:lnTo>
                  <a:lnTo>
                    <a:pt x="1291666" y="13462"/>
                  </a:lnTo>
                  <a:lnTo>
                    <a:pt x="1246073" y="13462"/>
                  </a:lnTo>
                  <a:lnTo>
                    <a:pt x="1246073" y="23368"/>
                  </a:lnTo>
                  <a:lnTo>
                    <a:pt x="1290523" y="23368"/>
                  </a:lnTo>
                  <a:lnTo>
                    <a:pt x="1287564" y="28130"/>
                  </a:lnTo>
                  <a:lnTo>
                    <a:pt x="1253477" y="45275"/>
                  </a:lnTo>
                  <a:lnTo>
                    <a:pt x="1237564" y="46990"/>
                  </a:lnTo>
                  <a:lnTo>
                    <a:pt x="1243914" y="57150"/>
                  </a:lnTo>
                  <a:lnTo>
                    <a:pt x="1283182" y="44272"/>
                  </a:lnTo>
                  <a:lnTo>
                    <a:pt x="1297381" y="32893"/>
                  </a:lnTo>
                  <a:lnTo>
                    <a:pt x="1300492" y="36474"/>
                  </a:lnTo>
                  <a:lnTo>
                    <a:pt x="1334998" y="54051"/>
                  </a:lnTo>
                  <a:lnTo>
                    <a:pt x="1351102" y="57277"/>
                  </a:lnTo>
                  <a:lnTo>
                    <a:pt x="1356817" y="46863"/>
                  </a:lnTo>
                  <a:close/>
                </a:path>
                <a:path w="5605145" h="145414">
                  <a:moveTo>
                    <a:pt x="1363802" y="68453"/>
                  </a:moveTo>
                  <a:lnTo>
                    <a:pt x="1230579" y="68453"/>
                  </a:lnTo>
                  <a:lnTo>
                    <a:pt x="1230579" y="78486"/>
                  </a:lnTo>
                  <a:lnTo>
                    <a:pt x="1291539" y="78486"/>
                  </a:lnTo>
                  <a:lnTo>
                    <a:pt x="1291539" y="96012"/>
                  </a:lnTo>
                  <a:lnTo>
                    <a:pt x="1249502" y="96012"/>
                  </a:lnTo>
                  <a:lnTo>
                    <a:pt x="1249502" y="105918"/>
                  </a:lnTo>
                  <a:lnTo>
                    <a:pt x="1330782" y="105918"/>
                  </a:lnTo>
                  <a:lnTo>
                    <a:pt x="1330782" y="144907"/>
                  </a:lnTo>
                  <a:lnTo>
                    <a:pt x="1341831" y="144907"/>
                  </a:lnTo>
                  <a:lnTo>
                    <a:pt x="1341831" y="96012"/>
                  </a:lnTo>
                  <a:lnTo>
                    <a:pt x="1302842" y="96012"/>
                  </a:lnTo>
                  <a:lnTo>
                    <a:pt x="1302842" y="78486"/>
                  </a:lnTo>
                  <a:lnTo>
                    <a:pt x="1363802" y="78486"/>
                  </a:lnTo>
                  <a:lnTo>
                    <a:pt x="1363802" y="68453"/>
                  </a:lnTo>
                  <a:close/>
                </a:path>
                <a:path w="5605145" h="145414">
                  <a:moveTo>
                    <a:pt x="1464513" y="59690"/>
                  </a:moveTo>
                  <a:lnTo>
                    <a:pt x="1453464" y="22834"/>
                  </a:lnTo>
                  <a:lnTo>
                    <a:pt x="1453464" y="59690"/>
                  </a:lnTo>
                  <a:lnTo>
                    <a:pt x="1452994" y="68033"/>
                  </a:lnTo>
                  <a:lnTo>
                    <a:pt x="1435303" y="98679"/>
                  </a:lnTo>
                  <a:lnTo>
                    <a:pt x="1420190" y="98679"/>
                  </a:lnTo>
                  <a:lnTo>
                    <a:pt x="1402029" y="59690"/>
                  </a:lnTo>
                  <a:lnTo>
                    <a:pt x="1402473" y="51269"/>
                  </a:lnTo>
                  <a:lnTo>
                    <a:pt x="1420190" y="20701"/>
                  </a:lnTo>
                  <a:lnTo>
                    <a:pt x="1435430" y="20701"/>
                  </a:lnTo>
                  <a:lnTo>
                    <a:pt x="1453464" y="59690"/>
                  </a:lnTo>
                  <a:lnTo>
                    <a:pt x="1453464" y="22834"/>
                  </a:lnTo>
                  <a:lnTo>
                    <a:pt x="1427810" y="10795"/>
                  </a:lnTo>
                  <a:lnTo>
                    <a:pt x="1419923" y="11607"/>
                  </a:lnTo>
                  <a:lnTo>
                    <a:pt x="1393723" y="39293"/>
                  </a:lnTo>
                  <a:lnTo>
                    <a:pt x="1391234" y="59690"/>
                  </a:lnTo>
                  <a:lnTo>
                    <a:pt x="1391869" y="70434"/>
                  </a:lnTo>
                  <a:lnTo>
                    <a:pt x="1413002" y="105333"/>
                  </a:lnTo>
                  <a:lnTo>
                    <a:pt x="1427810" y="108585"/>
                  </a:lnTo>
                  <a:lnTo>
                    <a:pt x="1435620" y="107772"/>
                  </a:lnTo>
                  <a:lnTo>
                    <a:pt x="1442669" y="105321"/>
                  </a:lnTo>
                  <a:lnTo>
                    <a:pt x="1448892" y="101257"/>
                  </a:lnTo>
                  <a:lnTo>
                    <a:pt x="1451330" y="98679"/>
                  </a:lnTo>
                  <a:lnTo>
                    <a:pt x="1454353" y="95504"/>
                  </a:lnTo>
                  <a:lnTo>
                    <a:pt x="1458772" y="88341"/>
                  </a:lnTo>
                  <a:lnTo>
                    <a:pt x="1461947" y="79984"/>
                  </a:lnTo>
                  <a:lnTo>
                    <a:pt x="1463865" y="70358"/>
                  </a:lnTo>
                  <a:lnTo>
                    <a:pt x="1464513" y="59690"/>
                  </a:lnTo>
                  <a:close/>
                </a:path>
                <a:path w="5605145" h="145414">
                  <a:moveTo>
                    <a:pt x="1502359" y="1270"/>
                  </a:moveTo>
                  <a:lnTo>
                    <a:pt x="1491183" y="1270"/>
                  </a:lnTo>
                  <a:lnTo>
                    <a:pt x="1491183" y="144907"/>
                  </a:lnTo>
                  <a:lnTo>
                    <a:pt x="1502359" y="144907"/>
                  </a:lnTo>
                  <a:lnTo>
                    <a:pt x="1502359" y="1270"/>
                  </a:lnTo>
                  <a:close/>
                </a:path>
                <a:path w="5605145" h="145414">
                  <a:moveTo>
                    <a:pt x="1679524" y="7112"/>
                  </a:moveTo>
                  <a:lnTo>
                    <a:pt x="1598371" y="7112"/>
                  </a:lnTo>
                  <a:lnTo>
                    <a:pt x="1598371" y="16891"/>
                  </a:lnTo>
                  <a:lnTo>
                    <a:pt x="1679524" y="16891"/>
                  </a:lnTo>
                  <a:lnTo>
                    <a:pt x="1679524" y="7112"/>
                  </a:lnTo>
                  <a:close/>
                </a:path>
                <a:path w="5605145" h="145414">
                  <a:moveTo>
                    <a:pt x="1686763" y="66294"/>
                  </a:moveTo>
                  <a:lnTo>
                    <a:pt x="1686001" y="56769"/>
                  </a:lnTo>
                  <a:lnTo>
                    <a:pt x="1679524" y="57912"/>
                  </a:lnTo>
                  <a:lnTo>
                    <a:pt x="1671650" y="58420"/>
                  </a:lnTo>
                  <a:lnTo>
                    <a:pt x="1662252" y="58420"/>
                  </a:lnTo>
                  <a:lnTo>
                    <a:pt x="1663903" y="23876"/>
                  </a:lnTo>
                  <a:lnTo>
                    <a:pt x="1652981" y="23876"/>
                  </a:lnTo>
                  <a:lnTo>
                    <a:pt x="1651711" y="58420"/>
                  </a:lnTo>
                  <a:lnTo>
                    <a:pt x="1626184" y="58420"/>
                  </a:lnTo>
                  <a:lnTo>
                    <a:pt x="1624660" y="23876"/>
                  </a:lnTo>
                  <a:lnTo>
                    <a:pt x="1613865" y="23876"/>
                  </a:lnTo>
                  <a:lnTo>
                    <a:pt x="1615389" y="58420"/>
                  </a:lnTo>
                  <a:lnTo>
                    <a:pt x="1594688" y="58420"/>
                  </a:lnTo>
                  <a:lnTo>
                    <a:pt x="1594688" y="68199"/>
                  </a:lnTo>
                  <a:lnTo>
                    <a:pt x="1661363" y="68199"/>
                  </a:lnTo>
                  <a:lnTo>
                    <a:pt x="1669376" y="68084"/>
                  </a:lnTo>
                  <a:lnTo>
                    <a:pt x="1676298" y="67729"/>
                  </a:lnTo>
                  <a:lnTo>
                    <a:pt x="1682089" y="67132"/>
                  </a:lnTo>
                  <a:lnTo>
                    <a:pt x="1686763" y="66294"/>
                  </a:lnTo>
                  <a:close/>
                </a:path>
                <a:path w="5605145" h="145414">
                  <a:moveTo>
                    <a:pt x="1708226" y="1270"/>
                  </a:moveTo>
                  <a:lnTo>
                    <a:pt x="1697050" y="1270"/>
                  </a:lnTo>
                  <a:lnTo>
                    <a:pt x="1697050" y="76073"/>
                  </a:lnTo>
                  <a:lnTo>
                    <a:pt x="1708226" y="76073"/>
                  </a:lnTo>
                  <a:lnTo>
                    <a:pt x="1708226" y="1270"/>
                  </a:lnTo>
                  <a:close/>
                </a:path>
                <a:path w="5605145" h="145414">
                  <a:moveTo>
                    <a:pt x="1712163" y="132969"/>
                  </a:moveTo>
                  <a:lnTo>
                    <a:pt x="1629994" y="132969"/>
                  </a:lnTo>
                  <a:lnTo>
                    <a:pt x="1629994" y="117094"/>
                  </a:lnTo>
                  <a:lnTo>
                    <a:pt x="1708226" y="117094"/>
                  </a:lnTo>
                  <a:lnTo>
                    <a:pt x="1708226" y="83947"/>
                  </a:lnTo>
                  <a:lnTo>
                    <a:pt x="1619072" y="83947"/>
                  </a:lnTo>
                  <a:lnTo>
                    <a:pt x="1619072" y="93599"/>
                  </a:lnTo>
                  <a:lnTo>
                    <a:pt x="1697177" y="93599"/>
                  </a:lnTo>
                  <a:lnTo>
                    <a:pt x="1697177" y="107442"/>
                  </a:lnTo>
                  <a:lnTo>
                    <a:pt x="1619072" y="107442"/>
                  </a:lnTo>
                  <a:lnTo>
                    <a:pt x="1619072" y="142748"/>
                  </a:lnTo>
                  <a:lnTo>
                    <a:pt x="1712163" y="142748"/>
                  </a:lnTo>
                  <a:lnTo>
                    <a:pt x="1712163" y="132969"/>
                  </a:lnTo>
                  <a:close/>
                </a:path>
                <a:path w="5605145" h="145414">
                  <a:moveTo>
                    <a:pt x="1874342" y="112268"/>
                  </a:moveTo>
                  <a:lnTo>
                    <a:pt x="1839798" y="112268"/>
                  </a:lnTo>
                  <a:lnTo>
                    <a:pt x="1839798" y="80264"/>
                  </a:lnTo>
                  <a:lnTo>
                    <a:pt x="1839798" y="75692"/>
                  </a:lnTo>
                  <a:lnTo>
                    <a:pt x="1843176" y="73152"/>
                  </a:lnTo>
                  <a:lnTo>
                    <a:pt x="1846884" y="70383"/>
                  </a:lnTo>
                  <a:lnTo>
                    <a:pt x="1851964" y="63931"/>
                  </a:lnTo>
                  <a:lnTo>
                    <a:pt x="1855025" y="56324"/>
                  </a:lnTo>
                  <a:lnTo>
                    <a:pt x="1856054" y="47498"/>
                  </a:lnTo>
                  <a:lnTo>
                    <a:pt x="1855203" y="39497"/>
                  </a:lnTo>
                  <a:lnTo>
                    <a:pt x="1852714" y="32512"/>
                  </a:lnTo>
                  <a:lnTo>
                    <a:pt x="1848548" y="26466"/>
                  </a:lnTo>
                  <a:lnTo>
                    <a:pt x="1844497" y="22910"/>
                  </a:lnTo>
                  <a:lnTo>
                    <a:pt x="1844497" y="39497"/>
                  </a:lnTo>
                  <a:lnTo>
                    <a:pt x="1844497" y="55499"/>
                  </a:lnTo>
                  <a:lnTo>
                    <a:pt x="1841068" y="61722"/>
                  </a:lnTo>
                  <a:lnTo>
                    <a:pt x="1834337" y="66294"/>
                  </a:lnTo>
                  <a:lnTo>
                    <a:pt x="1828876" y="69303"/>
                  </a:lnTo>
                  <a:lnTo>
                    <a:pt x="1828749" y="69354"/>
                  </a:lnTo>
                  <a:lnTo>
                    <a:pt x="1828749" y="80264"/>
                  </a:lnTo>
                  <a:lnTo>
                    <a:pt x="1828749" y="112268"/>
                  </a:lnTo>
                  <a:lnTo>
                    <a:pt x="1786712" y="112268"/>
                  </a:lnTo>
                  <a:lnTo>
                    <a:pt x="1786712" y="80264"/>
                  </a:lnTo>
                  <a:lnTo>
                    <a:pt x="1793316" y="82042"/>
                  </a:lnTo>
                  <a:lnTo>
                    <a:pt x="1800301" y="83058"/>
                  </a:lnTo>
                  <a:lnTo>
                    <a:pt x="1815795" y="83058"/>
                  </a:lnTo>
                  <a:lnTo>
                    <a:pt x="1822780" y="82042"/>
                  </a:lnTo>
                  <a:lnTo>
                    <a:pt x="1828749" y="80264"/>
                  </a:lnTo>
                  <a:lnTo>
                    <a:pt x="1828749" y="69354"/>
                  </a:lnTo>
                  <a:lnTo>
                    <a:pt x="1822615" y="71437"/>
                  </a:lnTo>
                  <a:lnTo>
                    <a:pt x="1815541" y="72732"/>
                  </a:lnTo>
                  <a:lnTo>
                    <a:pt x="1807667" y="73152"/>
                  </a:lnTo>
                  <a:lnTo>
                    <a:pt x="1799780" y="72732"/>
                  </a:lnTo>
                  <a:lnTo>
                    <a:pt x="1792706" y="71437"/>
                  </a:lnTo>
                  <a:lnTo>
                    <a:pt x="1786445" y="69303"/>
                  </a:lnTo>
                  <a:lnTo>
                    <a:pt x="1780997" y="66294"/>
                  </a:lnTo>
                  <a:lnTo>
                    <a:pt x="1774139" y="61722"/>
                  </a:lnTo>
                  <a:lnTo>
                    <a:pt x="1770837" y="55499"/>
                  </a:lnTo>
                  <a:lnTo>
                    <a:pt x="1770837" y="39497"/>
                  </a:lnTo>
                  <a:lnTo>
                    <a:pt x="1807667" y="21717"/>
                  </a:lnTo>
                  <a:lnTo>
                    <a:pt x="1815541" y="22148"/>
                  </a:lnTo>
                  <a:lnTo>
                    <a:pt x="1844497" y="39497"/>
                  </a:lnTo>
                  <a:lnTo>
                    <a:pt x="1844497" y="22910"/>
                  </a:lnTo>
                  <a:lnTo>
                    <a:pt x="1807667" y="11938"/>
                  </a:lnTo>
                  <a:lnTo>
                    <a:pt x="1797329" y="12534"/>
                  </a:lnTo>
                  <a:lnTo>
                    <a:pt x="1762607" y="32512"/>
                  </a:lnTo>
                  <a:lnTo>
                    <a:pt x="1759280" y="47498"/>
                  </a:lnTo>
                  <a:lnTo>
                    <a:pt x="1760296" y="56324"/>
                  </a:lnTo>
                  <a:lnTo>
                    <a:pt x="1763356" y="63931"/>
                  </a:lnTo>
                  <a:lnTo>
                    <a:pt x="1768436" y="70383"/>
                  </a:lnTo>
                  <a:lnTo>
                    <a:pt x="1775536" y="75692"/>
                  </a:lnTo>
                  <a:lnTo>
                    <a:pt x="1775536" y="112268"/>
                  </a:lnTo>
                  <a:lnTo>
                    <a:pt x="1741119" y="112268"/>
                  </a:lnTo>
                  <a:lnTo>
                    <a:pt x="1741119" y="122174"/>
                  </a:lnTo>
                  <a:lnTo>
                    <a:pt x="1874342" y="122174"/>
                  </a:lnTo>
                  <a:lnTo>
                    <a:pt x="1874342" y="112268"/>
                  </a:lnTo>
                  <a:close/>
                </a:path>
                <a:path w="5605145" h="145414">
                  <a:moveTo>
                    <a:pt x="1973783" y="86614"/>
                  </a:moveTo>
                  <a:lnTo>
                    <a:pt x="1973719" y="68199"/>
                  </a:lnTo>
                  <a:lnTo>
                    <a:pt x="1970481" y="60579"/>
                  </a:lnTo>
                  <a:lnTo>
                    <a:pt x="1964169" y="54864"/>
                  </a:lnTo>
                  <a:lnTo>
                    <a:pt x="1963750" y="54483"/>
                  </a:lnTo>
                  <a:lnTo>
                    <a:pt x="1962861" y="53835"/>
                  </a:lnTo>
                  <a:lnTo>
                    <a:pt x="1962861" y="71120"/>
                  </a:lnTo>
                  <a:lnTo>
                    <a:pt x="1962861" y="83566"/>
                  </a:lnTo>
                  <a:lnTo>
                    <a:pt x="1960448" y="88773"/>
                  </a:lnTo>
                  <a:lnTo>
                    <a:pt x="1955749" y="93218"/>
                  </a:lnTo>
                  <a:lnTo>
                    <a:pt x="1951050" y="97536"/>
                  </a:lnTo>
                  <a:lnTo>
                    <a:pt x="1944954" y="99695"/>
                  </a:lnTo>
                  <a:lnTo>
                    <a:pt x="1930476" y="99695"/>
                  </a:lnTo>
                  <a:lnTo>
                    <a:pt x="1924380" y="97536"/>
                  </a:lnTo>
                  <a:lnTo>
                    <a:pt x="1919681" y="93218"/>
                  </a:lnTo>
                  <a:lnTo>
                    <a:pt x="1914982" y="88773"/>
                  </a:lnTo>
                  <a:lnTo>
                    <a:pt x="1912569" y="83566"/>
                  </a:lnTo>
                  <a:lnTo>
                    <a:pt x="1912569" y="71120"/>
                  </a:lnTo>
                  <a:lnTo>
                    <a:pt x="1914982" y="65786"/>
                  </a:lnTo>
                  <a:lnTo>
                    <a:pt x="1919681" y="61468"/>
                  </a:lnTo>
                  <a:lnTo>
                    <a:pt x="1924380" y="57023"/>
                  </a:lnTo>
                  <a:lnTo>
                    <a:pt x="1930349" y="54864"/>
                  </a:lnTo>
                  <a:lnTo>
                    <a:pt x="1945081" y="54864"/>
                  </a:lnTo>
                  <a:lnTo>
                    <a:pt x="1951050" y="57023"/>
                  </a:lnTo>
                  <a:lnTo>
                    <a:pt x="1955749" y="61468"/>
                  </a:lnTo>
                  <a:lnTo>
                    <a:pt x="1960448" y="65786"/>
                  </a:lnTo>
                  <a:lnTo>
                    <a:pt x="1937715" y="45339"/>
                  </a:lnTo>
                  <a:lnTo>
                    <a:pt x="1930082" y="45910"/>
                  </a:lnTo>
                  <a:lnTo>
                    <a:pt x="1901647" y="68199"/>
                  </a:lnTo>
                  <a:lnTo>
                    <a:pt x="1901748" y="86614"/>
                  </a:lnTo>
                  <a:lnTo>
                    <a:pt x="1937588" y="109220"/>
                  </a:lnTo>
                  <a:lnTo>
                    <a:pt x="1945233" y="108648"/>
                  </a:lnTo>
                  <a:lnTo>
                    <a:pt x="1952167" y="106934"/>
                  </a:lnTo>
                  <a:lnTo>
                    <a:pt x="1958314" y="104140"/>
                  </a:lnTo>
                  <a:lnTo>
                    <a:pt x="1963750" y="100203"/>
                  </a:lnTo>
                  <a:lnTo>
                    <a:pt x="1964309" y="99695"/>
                  </a:lnTo>
                  <a:lnTo>
                    <a:pt x="1970481" y="94107"/>
                  </a:lnTo>
                  <a:lnTo>
                    <a:pt x="1973783" y="86614"/>
                  </a:lnTo>
                  <a:close/>
                </a:path>
                <a:path w="5605145" h="145414">
                  <a:moveTo>
                    <a:pt x="1980387" y="24130"/>
                  </a:moveTo>
                  <a:lnTo>
                    <a:pt x="1943176" y="24130"/>
                  </a:lnTo>
                  <a:lnTo>
                    <a:pt x="1943176" y="1270"/>
                  </a:lnTo>
                  <a:lnTo>
                    <a:pt x="1932000" y="1270"/>
                  </a:lnTo>
                  <a:lnTo>
                    <a:pt x="1932000" y="24130"/>
                  </a:lnTo>
                  <a:lnTo>
                    <a:pt x="1895043" y="24130"/>
                  </a:lnTo>
                  <a:lnTo>
                    <a:pt x="1895043" y="34163"/>
                  </a:lnTo>
                  <a:lnTo>
                    <a:pt x="1980387" y="34163"/>
                  </a:lnTo>
                  <a:lnTo>
                    <a:pt x="1980387" y="24130"/>
                  </a:lnTo>
                  <a:close/>
                </a:path>
                <a:path w="5605145" h="145414">
                  <a:moveTo>
                    <a:pt x="2029409" y="67310"/>
                  </a:moveTo>
                  <a:lnTo>
                    <a:pt x="2005152" y="67310"/>
                  </a:lnTo>
                  <a:lnTo>
                    <a:pt x="2005152" y="1270"/>
                  </a:lnTo>
                  <a:lnTo>
                    <a:pt x="1994103" y="1270"/>
                  </a:lnTo>
                  <a:lnTo>
                    <a:pt x="1994103" y="144907"/>
                  </a:lnTo>
                  <a:lnTo>
                    <a:pt x="2005152" y="144907"/>
                  </a:lnTo>
                  <a:lnTo>
                    <a:pt x="2005152" y="77216"/>
                  </a:lnTo>
                  <a:lnTo>
                    <a:pt x="2029409" y="77216"/>
                  </a:lnTo>
                  <a:lnTo>
                    <a:pt x="2029409" y="67310"/>
                  </a:lnTo>
                  <a:close/>
                </a:path>
                <a:path w="5605145" h="145414">
                  <a:moveTo>
                    <a:pt x="2120722" y="14097"/>
                  </a:moveTo>
                  <a:lnTo>
                    <a:pt x="2053666" y="14097"/>
                  </a:lnTo>
                  <a:lnTo>
                    <a:pt x="2053666" y="24003"/>
                  </a:lnTo>
                  <a:lnTo>
                    <a:pt x="2108911" y="24003"/>
                  </a:lnTo>
                  <a:lnTo>
                    <a:pt x="2106460" y="36982"/>
                  </a:lnTo>
                  <a:lnTo>
                    <a:pt x="2088210" y="71501"/>
                  </a:lnTo>
                  <a:lnTo>
                    <a:pt x="2058847" y="96456"/>
                  </a:lnTo>
                  <a:lnTo>
                    <a:pt x="2047824" y="101854"/>
                  </a:lnTo>
                  <a:lnTo>
                    <a:pt x="2056079" y="110871"/>
                  </a:lnTo>
                  <a:lnTo>
                    <a:pt x="2083765" y="91541"/>
                  </a:lnTo>
                  <a:lnTo>
                    <a:pt x="2103780" y="68961"/>
                  </a:lnTo>
                  <a:lnTo>
                    <a:pt x="2116099" y="43154"/>
                  </a:lnTo>
                  <a:lnTo>
                    <a:pt x="2120722" y="14097"/>
                  </a:lnTo>
                  <a:close/>
                </a:path>
                <a:path w="5605145" h="145414">
                  <a:moveTo>
                    <a:pt x="2164029" y="1270"/>
                  </a:moveTo>
                  <a:lnTo>
                    <a:pt x="2152980" y="1270"/>
                  </a:lnTo>
                  <a:lnTo>
                    <a:pt x="2152980" y="58166"/>
                  </a:lnTo>
                  <a:lnTo>
                    <a:pt x="2117674" y="58166"/>
                  </a:lnTo>
                  <a:lnTo>
                    <a:pt x="2117674" y="68072"/>
                  </a:lnTo>
                  <a:lnTo>
                    <a:pt x="2152980" y="68072"/>
                  </a:lnTo>
                  <a:lnTo>
                    <a:pt x="2152980" y="144907"/>
                  </a:lnTo>
                  <a:lnTo>
                    <a:pt x="2164029" y="144907"/>
                  </a:lnTo>
                  <a:lnTo>
                    <a:pt x="2164029" y="1270"/>
                  </a:lnTo>
                  <a:close/>
                </a:path>
                <a:path w="5605145" h="145414">
                  <a:moveTo>
                    <a:pt x="2286838" y="98679"/>
                  </a:moveTo>
                  <a:lnTo>
                    <a:pt x="2285682" y="91694"/>
                  </a:lnTo>
                  <a:lnTo>
                    <a:pt x="2285314" y="89408"/>
                  </a:lnTo>
                  <a:lnTo>
                    <a:pt x="2282012" y="90043"/>
                  </a:lnTo>
                  <a:lnTo>
                    <a:pt x="2277186" y="90551"/>
                  </a:lnTo>
                  <a:lnTo>
                    <a:pt x="2270963" y="91059"/>
                  </a:lnTo>
                  <a:lnTo>
                    <a:pt x="2264867" y="91440"/>
                  </a:lnTo>
                  <a:lnTo>
                    <a:pt x="2256866" y="91694"/>
                  </a:lnTo>
                  <a:lnTo>
                    <a:pt x="2247214" y="91694"/>
                  </a:lnTo>
                  <a:lnTo>
                    <a:pt x="2219909" y="91440"/>
                  </a:lnTo>
                  <a:lnTo>
                    <a:pt x="2219909" y="13208"/>
                  </a:lnTo>
                  <a:lnTo>
                    <a:pt x="2208860" y="13208"/>
                  </a:lnTo>
                  <a:lnTo>
                    <a:pt x="2208860" y="101473"/>
                  </a:lnTo>
                  <a:lnTo>
                    <a:pt x="2259038" y="101206"/>
                  </a:lnTo>
                  <a:lnTo>
                    <a:pt x="2275535" y="100711"/>
                  </a:lnTo>
                  <a:lnTo>
                    <a:pt x="2282012" y="99949"/>
                  </a:lnTo>
                  <a:lnTo>
                    <a:pt x="2286838" y="98679"/>
                  </a:lnTo>
                  <a:close/>
                </a:path>
                <a:path w="5605145" h="145414">
                  <a:moveTo>
                    <a:pt x="2334844" y="59690"/>
                  </a:moveTo>
                  <a:lnTo>
                    <a:pt x="2309952" y="59690"/>
                  </a:lnTo>
                  <a:lnTo>
                    <a:pt x="2309952" y="1270"/>
                  </a:lnTo>
                  <a:lnTo>
                    <a:pt x="2298903" y="1270"/>
                  </a:lnTo>
                  <a:lnTo>
                    <a:pt x="2298903" y="144907"/>
                  </a:lnTo>
                  <a:lnTo>
                    <a:pt x="2309952" y="144907"/>
                  </a:lnTo>
                  <a:lnTo>
                    <a:pt x="2309952" y="69596"/>
                  </a:lnTo>
                  <a:lnTo>
                    <a:pt x="2334844" y="69596"/>
                  </a:lnTo>
                  <a:lnTo>
                    <a:pt x="2334844" y="59690"/>
                  </a:lnTo>
                  <a:close/>
                </a:path>
                <a:path w="5605145" h="145414">
                  <a:moveTo>
                    <a:pt x="2483434" y="14605"/>
                  </a:moveTo>
                  <a:lnTo>
                    <a:pt x="2416251" y="14605"/>
                  </a:lnTo>
                  <a:lnTo>
                    <a:pt x="2416251" y="24384"/>
                  </a:lnTo>
                  <a:lnTo>
                    <a:pt x="2471623" y="24384"/>
                  </a:lnTo>
                  <a:lnTo>
                    <a:pt x="2468943" y="37744"/>
                  </a:lnTo>
                  <a:lnTo>
                    <a:pt x="2450541" y="72390"/>
                  </a:lnTo>
                  <a:lnTo>
                    <a:pt x="2421369" y="96939"/>
                  </a:lnTo>
                  <a:lnTo>
                    <a:pt x="2410282" y="102362"/>
                  </a:lnTo>
                  <a:lnTo>
                    <a:pt x="2418791" y="111379"/>
                  </a:lnTo>
                  <a:lnTo>
                    <a:pt x="2457221" y="81280"/>
                  </a:lnTo>
                  <a:lnTo>
                    <a:pt x="2478963" y="43167"/>
                  </a:lnTo>
                  <a:lnTo>
                    <a:pt x="2482215" y="29184"/>
                  </a:lnTo>
                  <a:lnTo>
                    <a:pt x="2483434" y="14605"/>
                  </a:lnTo>
                  <a:close/>
                </a:path>
                <a:path w="5605145" h="145414">
                  <a:moveTo>
                    <a:pt x="2523312" y="1270"/>
                  </a:moveTo>
                  <a:lnTo>
                    <a:pt x="2512263" y="1270"/>
                  </a:lnTo>
                  <a:lnTo>
                    <a:pt x="2512263" y="144907"/>
                  </a:lnTo>
                  <a:lnTo>
                    <a:pt x="2523312" y="144907"/>
                  </a:lnTo>
                  <a:lnTo>
                    <a:pt x="2523312" y="1270"/>
                  </a:lnTo>
                  <a:close/>
                </a:path>
                <a:path w="5605145" h="145414">
                  <a:moveTo>
                    <a:pt x="2684221" y="41529"/>
                  </a:moveTo>
                  <a:lnTo>
                    <a:pt x="2645867" y="29337"/>
                  </a:lnTo>
                  <a:lnTo>
                    <a:pt x="2638018" y="22987"/>
                  </a:lnTo>
                  <a:lnTo>
                    <a:pt x="2634030" y="18681"/>
                  </a:lnTo>
                  <a:lnTo>
                    <a:pt x="2631097" y="13335"/>
                  </a:lnTo>
                  <a:lnTo>
                    <a:pt x="2630119" y="8001"/>
                  </a:lnTo>
                  <a:lnTo>
                    <a:pt x="2630119" y="4191"/>
                  </a:lnTo>
                  <a:lnTo>
                    <a:pt x="2619070" y="4191"/>
                  </a:lnTo>
                  <a:lnTo>
                    <a:pt x="2619070" y="8001"/>
                  </a:lnTo>
                  <a:lnTo>
                    <a:pt x="2618092" y="13246"/>
                  </a:lnTo>
                  <a:lnTo>
                    <a:pt x="2586012" y="37325"/>
                  </a:lnTo>
                  <a:lnTo>
                    <a:pt x="2564968" y="41402"/>
                  </a:lnTo>
                  <a:lnTo>
                    <a:pt x="2571572" y="50292"/>
                  </a:lnTo>
                  <a:lnTo>
                    <a:pt x="2612174" y="34899"/>
                  </a:lnTo>
                  <a:lnTo>
                    <a:pt x="2624785" y="22987"/>
                  </a:lnTo>
                  <a:lnTo>
                    <a:pt x="2627922" y="27114"/>
                  </a:lnTo>
                  <a:lnTo>
                    <a:pt x="2661120" y="46634"/>
                  </a:lnTo>
                  <a:lnTo>
                    <a:pt x="2678379" y="50546"/>
                  </a:lnTo>
                  <a:lnTo>
                    <a:pt x="2684221" y="41529"/>
                  </a:lnTo>
                  <a:close/>
                </a:path>
                <a:path w="5605145" h="145414">
                  <a:moveTo>
                    <a:pt x="2691206" y="61214"/>
                  </a:moveTo>
                  <a:lnTo>
                    <a:pt x="2557983" y="61214"/>
                  </a:lnTo>
                  <a:lnTo>
                    <a:pt x="2557983" y="71247"/>
                  </a:lnTo>
                  <a:lnTo>
                    <a:pt x="2618943" y="71247"/>
                  </a:lnTo>
                  <a:lnTo>
                    <a:pt x="2618943" y="86487"/>
                  </a:lnTo>
                  <a:lnTo>
                    <a:pt x="2579827" y="86487"/>
                  </a:lnTo>
                  <a:lnTo>
                    <a:pt x="2579827" y="96266"/>
                  </a:lnTo>
                  <a:lnTo>
                    <a:pt x="2658313" y="96266"/>
                  </a:lnTo>
                  <a:lnTo>
                    <a:pt x="2658313" y="108966"/>
                  </a:lnTo>
                  <a:lnTo>
                    <a:pt x="2579827" y="108966"/>
                  </a:lnTo>
                  <a:lnTo>
                    <a:pt x="2579827" y="141351"/>
                  </a:lnTo>
                  <a:lnTo>
                    <a:pt x="2673045" y="141351"/>
                  </a:lnTo>
                  <a:lnTo>
                    <a:pt x="2673045" y="131445"/>
                  </a:lnTo>
                  <a:lnTo>
                    <a:pt x="2590749" y="131445"/>
                  </a:lnTo>
                  <a:lnTo>
                    <a:pt x="2590749" y="118491"/>
                  </a:lnTo>
                  <a:lnTo>
                    <a:pt x="2669235" y="118491"/>
                  </a:lnTo>
                  <a:lnTo>
                    <a:pt x="2669235" y="86487"/>
                  </a:lnTo>
                  <a:lnTo>
                    <a:pt x="2630246" y="86487"/>
                  </a:lnTo>
                  <a:lnTo>
                    <a:pt x="2630246" y="71120"/>
                  </a:lnTo>
                  <a:lnTo>
                    <a:pt x="2691206" y="71120"/>
                  </a:lnTo>
                  <a:lnTo>
                    <a:pt x="2691206" y="61214"/>
                  </a:lnTo>
                  <a:close/>
                </a:path>
                <a:path w="5605145" h="145414">
                  <a:moveTo>
                    <a:pt x="2883103" y="1270"/>
                  </a:moveTo>
                  <a:lnTo>
                    <a:pt x="2871927" y="1270"/>
                  </a:lnTo>
                  <a:lnTo>
                    <a:pt x="2871927" y="26289"/>
                  </a:lnTo>
                  <a:lnTo>
                    <a:pt x="2871927" y="36195"/>
                  </a:lnTo>
                  <a:lnTo>
                    <a:pt x="2871927" y="58039"/>
                  </a:lnTo>
                  <a:lnTo>
                    <a:pt x="2845257" y="58039"/>
                  </a:lnTo>
                  <a:lnTo>
                    <a:pt x="2845257" y="44450"/>
                  </a:lnTo>
                  <a:lnTo>
                    <a:pt x="2845257" y="36195"/>
                  </a:lnTo>
                  <a:lnTo>
                    <a:pt x="2871927" y="36195"/>
                  </a:lnTo>
                  <a:lnTo>
                    <a:pt x="2871927" y="26289"/>
                  </a:lnTo>
                  <a:lnTo>
                    <a:pt x="2845257" y="26289"/>
                  </a:lnTo>
                  <a:lnTo>
                    <a:pt x="2845257" y="8001"/>
                  </a:lnTo>
                  <a:lnTo>
                    <a:pt x="2834208" y="8001"/>
                  </a:lnTo>
                  <a:lnTo>
                    <a:pt x="2834208" y="34544"/>
                  </a:lnTo>
                  <a:lnTo>
                    <a:pt x="2834208" y="44450"/>
                  </a:lnTo>
                  <a:lnTo>
                    <a:pt x="2834208" y="72390"/>
                  </a:lnTo>
                  <a:lnTo>
                    <a:pt x="2789758" y="72390"/>
                  </a:lnTo>
                  <a:lnTo>
                    <a:pt x="2789758" y="44450"/>
                  </a:lnTo>
                  <a:lnTo>
                    <a:pt x="2834208" y="44450"/>
                  </a:lnTo>
                  <a:lnTo>
                    <a:pt x="2834208" y="34544"/>
                  </a:lnTo>
                  <a:lnTo>
                    <a:pt x="2789758" y="34544"/>
                  </a:lnTo>
                  <a:lnTo>
                    <a:pt x="2789758" y="8001"/>
                  </a:lnTo>
                  <a:lnTo>
                    <a:pt x="2778836" y="8001"/>
                  </a:lnTo>
                  <a:lnTo>
                    <a:pt x="2778836" y="82423"/>
                  </a:lnTo>
                  <a:lnTo>
                    <a:pt x="2845257" y="82423"/>
                  </a:lnTo>
                  <a:lnTo>
                    <a:pt x="2845257" y="72390"/>
                  </a:lnTo>
                  <a:lnTo>
                    <a:pt x="2845257" y="67945"/>
                  </a:lnTo>
                  <a:lnTo>
                    <a:pt x="2871927" y="67945"/>
                  </a:lnTo>
                  <a:lnTo>
                    <a:pt x="2871927" y="106172"/>
                  </a:lnTo>
                  <a:lnTo>
                    <a:pt x="2883103" y="106172"/>
                  </a:lnTo>
                  <a:lnTo>
                    <a:pt x="2883103" y="26289"/>
                  </a:lnTo>
                  <a:lnTo>
                    <a:pt x="2883103" y="1270"/>
                  </a:lnTo>
                  <a:close/>
                </a:path>
                <a:path w="5605145" h="145414">
                  <a:moveTo>
                    <a:pt x="2887675" y="130810"/>
                  </a:moveTo>
                  <a:lnTo>
                    <a:pt x="2806522" y="130810"/>
                  </a:lnTo>
                  <a:lnTo>
                    <a:pt x="2806522" y="94234"/>
                  </a:lnTo>
                  <a:lnTo>
                    <a:pt x="2795473" y="94234"/>
                  </a:lnTo>
                  <a:lnTo>
                    <a:pt x="2795473" y="140716"/>
                  </a:lnTo>
                  <a:lnTo>
                    <a:pt x="2887675" y="140716"/>
                  </a:lnTo>
                  <a:lnTo>
                    <a:pt x="2887675" y="130810"/>
                  </a:lnTo>
                  <a:close/>
                </a:path>
                <a:path w="5605145" h="145414">
                  <a:moveTo>
                    <a:pt x="3005531" y="20701"/>
                  </a:moveTo>
                  <a:lnTo>
                    <a:pt x="2968193" y="20701"/>
                  </a:lnTo>
                  <a:lnTo>
                    <a:pt x="2968193" y="1905"/>
                  </a:lnTo>
                  <a:lnTo>
                    <a:pt x="2957271" y="1905"/>
                  </a:lnTo>
                  <a:lnTo>
                    <a:pt x="2957271" y="20701"/>
                  </a:lnTo>
                  <a:lnTo>
                    <a:pt x="2919806" y="20701"/>
                  </a:lnTo>
                  <a:lnTo>
                    <a:pt x="2919806" y="30607"/>
                  </a:lnTo>
                  <a:lnTo>
                    <a:pt x="3005531" y="30607"/>
                  </a:lnTo>
                  <a:lnTo>
                    <a:pt x="3005531" y="20701"/>
                  </a:lnTo>
                  <a:close/>
                </a:path>
                <a:path w="5605145" h="145414">
                  <a:moveTo>
                    <a:pt x="3012262" y="118491"/>
                  </a:moveTo>
                  <a:lnTo>
                    <a:pt x="3011601" y="110363"/>
                  </a:lnTo>
                  <a:lnTo>
                    <a:pt x="3011500" y="108966"/>
                  </a:lnTo>
                  <a:lnTo>
                    <a:pt x="3002356" y="109423"/>
                  </a:lnTo>
                  <a:lnTo>
                    <a:pt x="2992082" y="109816"/>
                  </a:lnTo>
                  <a:lnTo>
                    <a:pt x="2968193" y="110363"/>
                  </a:lnTo>
                  <a:lnTo>
                    <a:pt x="2968193" y="90043"/>
                  </a:lnTo>
                  <a:lnTo>
                    <a:pt x="2977845" y="89154"/>
                  </a:lnTo>
                  <a:lnTo>
                    <a:pt x="2985338" y="86233"/>
                  </a:lnTo>
                  <a:lnTo>
                    <a:pt x="2991370" y="80899"/>
                  </a:lnTo>
                  <a:lnTo>
                    <a:pt x="2996006" y="76708"/>
                  </a:lnTo>
                  <a:lnTo>
                    <a:pt x="2998673" y="70612"/>
                  </a:lnTo>
                  <a:lnTo>
                    <a:pt x="2998673" y="55880"/>
                  </a:lnTo>
                  <a:lnTo>
                    <a:pt x="2995498" y="49784"/>
                  </a:lnTo>
                  <a:lnTo>
                    <a:pt x="2991916" y="47117"/>
                  </a:lnTo>
                  <a:lnTo>
                    <a:pt x="2989021" y="44958"/>
                  </a:lnTo>
                  <a:lnTo>
                    <a:pt x="2987624" y="44132"/>
                  </a:lnTo>
                  <a:lnTo>
                    <a:pt x="2987624" y="59055"/>
                  </a:lnTo>
                  <a:lnTo>
                    <a:pt x="2987624" y="69088"/>
                  </a:lnTo>
                  <a:lnTo>
                    <a:pt x="2985465" y="73152"/>
                  </a:lnTo>
                  <a:lnTo>
                    <a:pt x="2976575" y="79248"/>
                  </a:lnTo>
                  <a:lnTo>
                    <a:pt x="2970479" y="80899"/>
                  </a:lnTo>
                  <a:lnTo>
                    <a:pt x="2954985" y="80899"/>
                  </a:lnTo>
                  <a:lnTo>
                    <a:pt x="2948889" y="79375"/>
                  </a:lnTo>
                  <a:lnTo>
                    <a:pt x="2944444" y="76200"/>
                  </a:lnTo>
                  <a:lnTo>
                    <a:pt x="2939999" y="73152"/>
                  </a:lnTo>
                  <a:lnTo>
                    <a:pt x="2937713" y="69088"/>
                  </a:lnTo>
                  <a:lnTo>
                    <a:pt x="2937713" y="59055"/>
                  </a:lnTo>
                  <a:lnTo>
                    <a:pt x="2939999" y="54991"/>
                  </a:lnTo>
                  <a:lnTo>
                    <a:pt x="2944444" y="51816"/>
                  </a:lnTo>
                  <a:lnTo>
                    <a:pt x="2948889" y="48768"/>
                  </a:lnTo>
                  <a:lnTo>
                    <a:pt x="2954985" y="47117"/>
                  </a:lnTo>
                  <a:lnTo>
                    <a:pt x="2970352" y="47117"/>
                  </a:lnTo>
                  <a:lnTo>
                    <a:pt x="2976448" y="48768"/>
                  </a:lnTo>
                  <a:lnTo>
                    <a:pt x="2980893" y="51816"/>
                  </a:lnTo>
                  <a:lnTo>
                    <a:pt x="2985338" y="54991"/>
                  </a:lnTo>
                  <a:lnTo>
                    <a:pt x="2987624" y="59055"/>
                  </a:lnTo>
                  <a:lnTo>
                    <a:pt x="2987624" y="44132"/>
                  </a:lnTo>
                  <a:lnTo>
                    <a:pt x="2983725" y="41795"/>
                  </a:lnTo>
                  <a:lnTo>
                    <a:pt x="2977578" y="39535"/>
                  </a:lnTo>
                  <a:lnTo>
                    <a:pt x="2970580" y="38176"/>
                  </a:lnTo>
                  <a:lnTo>
                    <a:pt x="2962732" y="37719"/>
                  </a:lnTo>
                  <a:lnTo>
                    <a:pt x="2954794" y="38176"/>
                  </a:lnTo>
                  <a:lnTo>
                    <a:pt x="2926664" y="56388"/>
                  </a:lnTo>
                  <a:lnTo>
                    <a:pt x="2926664" y="70993"/>
                  </a:lnTo>
                  <a:lnTo>
                    <a:pt x="2929204" y="76835"/>
                  </a:lnTo>
                  <a:lnTo>
                    <a:pt x="2939745" y="86360"/>
                  </a:lnTo>
                  <a:lnTo>
                    <a:pt x="2947238" y="89281"/>
                  </a:lnTo>
                  <a:lnTo>
                    <a:pt x="2957144" y="90170"/>
                  </a:lnTo>
                  <a:lnTo>
                    <a:pt x="2957144" y="110490"/>
                  </a:lnTo>
                  <a:lnTo>
                    <a:pt x="2945638" y="110756"/>
                  </a:lnTo>
                  <a:lnTo>
                    <a:pt x="2913964" y="111125"/>
                  </a:lnTo>
                  <a:lnTo>
                    <a:pt x="2915107" y="120777"/>
                  </a:lnTo>
                  <a:lnTo>
                    <a:pt x="2942894" y="120637"/>
                  </a:lnTo>
                  <a:lnTo>
                    <a:pt x="2968345" y="120205"/>
                  </a:lnTo>
                  <a:lnTo>
                    <a:pt x="2991472" y="119494"/>
                  </a:lnTo>
                  <a:lnTo>
                    <a:pt x="3012262" y="118491"/>
                  </a:lnTo>
                  <a:close/>
                </a:path>
                <a:path w="5605145" h="145414">
                  <a:moveTo>
                    <a:pt x="3053156" y="65278"/>
                  </a:moveTo>
                  <a:lnTo>
                    <a:pt x="3031058" y="65278"/>
                  </a:lnTo>
                  <a:lnTo>
                    <a:pt x="3031058" y="1270"/>
                  </a:lnTo>
                  <a:lnTo>
                    <a:pt x="3019882" y="1270"/>
                  </a:lnTo>
                  <a:lnTo>
                    <a:pt x="3019882" y="144907"/>
                  </a:lnTo>
                  <a:lnTo>
                    <a:pt x="3031058" y="144907"/>
                  </a:lnTo>
                  <a:lnTo>
                    <a:pt x="3031058" y="75184"/>
                  </a:lnTo>
                  <a:lnTo>
                    <a:pt x="3053156" y="75184"/>
                  </a:lnTo>
                  <a:lnTo>
                    <a:pt x="3053156" y="65278"/>
                  </a:lnTo>
                  <a:close/>
                </a:path>
                <a:path w="5605145" h="145414">
                  <a:moveTo>
                    <a:pt x="3165297" y="4191"/>
                  </a:moveTo>
                  <a:lnTo>
                    <a:pt x="3154121" y="4191"/>
                  </a:lnTo>
                  <a:lnTo>
                    <a:pt x="3154121" y="54356"/>
                  </a:lnTo>
                  <a:lnTo>
                    <a:pt x="3136849" y="54356"/>
                  </a:lnTo>
                  <a:lnTo>
                    <a:pt x="3127121" y="20955"/>
                  </a:lnTo>
                  <a:lnTo>
                    <a:pt x="3126054" y="19494"/>
                  </a:lnTo>
                  <a:lnTo>
                    <a:pt x="3126054" y="59690"/>
                  </a:lnTo>
                  <a:lnTo>
                    <a:pt x="3125724" y="68580"/>
                  </a:lnTo>
                  <a:lnTo>
                    <a:pt x="3112211" y="98425"/>
                  </a:lnTo>
                  <a:lnTo>
                    <a:pt x="3098876" y="98425"/>
                  </a:lnTo>
                  <a:lnTo>
                    <a:pt x="3084906" y="59690"/>
                  </a:lnTo>
                  <a:lnTo>
                    <a:pt x="3085236" y="50761"/>
                  </a:lnTo>
                  <a:lnTo>
                    <a:pt x="3112211" y="20955"/>
                  </a:lnTo>
                  <a:lnTo>
                    <a:pt x="3126054" y="59690"/>
                  </a:lnTo>
                  <a:lnTo>
                    <a:pt x="3126054" y="19494"/>
                  </a:lnTo>
                  <a:lnTo>
                    <a:pt x="3122498" y="14605"/>
                  </a:lnTo>
                  <a:lnTo>
                    <a:pt x="3115132" y="10922"/>
                  </a:lnTo>
                  <a:lnTo>
                    <a:pt x="3105607" y="10922"/>
                  </a:lnTo>
                  <a:lnTo>
                    <a:pt x="3076181" y="38836"/>
                  </a:lnTo>
                  <a:lnTo>
                    <a:pt x="3074111" y="59690"/>
                  </a:lnTo>
                  <a:lnTo>
                    <a:pt x="3074632" y="70739"/>
                  </a:lnTo>
                  <a:lnTo>
                    <a:pt x="3092170" y="105321"/>
                  </a:lnTo>
                  <a:lnTo>
                    <a:pt x="3105607" y="108458"/>
                  </a:lnTo>
                  <a:lnTo>
                    <a:pt x="3115132" y="108458"/>
                  </a:lnTo>
                  <a:lnTo>
                    <a:pt x="3122625" y="104648"/>
                  </a:lnTo>
                  <a:lnTo>
                    <a:pt x="3127006" y="98425"/>
                  </a:lnTo>
                  <a:lnTo>
                    <a:pt x="3128086" y="96901"/>
                  </a:lnTo>
                  <a:lnTo>
                    <a:pt x="3131642" y="90576"/>
                  </a:lnTo>
                  <a:lnTo>
                    <a:pt x="3134334" y="83019"/>
                  </a:lnTo>
                  <a:lnTo>
                    <a:pt x="3136112" y="74244"/>
                  </a:lnTo>
                  <a:lnTo>
                    <a:pt x="3136976" y="64262"/>
                  </a:lnTo>
                  <a:lnTo>
                    <a:pt x="3154121" y="64262"/>
                  </a:lnTo>
                  <a:lnTo>
                    <a:pt x="3154121" y="140462"/>
                  </a:lnTo>
                  <a:lnTo>
                    <a:pt x="3165297" y="140462"/>
                  </a:lnTo>
                  <a:lnTo>
                    <a:pt x="3165297" y="64262"/>
                  </a:lnTo>
                  <a:lnTo>
                    <a:pt x="3165297" y="54356"/>
                  </a:lnTo>
                  <a:lnTo>
                    <a:pt x="3165297" y="4191"/>
                  </a:lnTo>
                  <a:close/>
                </a:path>
                <a:path w="5605145" h="145414">
                  <a:moveTo>
                    <a:pt x="3191078" y="1270"/>
                  </a:moveTo>
                  <a:lnTo>
                    <a:pt x="3179902" y="1270"/>
                  </a:lnTo>
                  <a:lnTo>
                    <a:pt x="3179902" y="144907"/>
                  </a:lnTo>
                  <a:lnTo>
                    <a:pt x="3191078" y="144907"/>
                  </a:lnTo>
                  <a:lnTo>
                    <a:pt x="3191078" y="1270"/>
                  </a:lnTo>
                  <a:close/>
                </a:path>
                <a:path w="5605145" h="145414">
                  <a:moveTo>
                    <a:pt x="3345383" y="104013"/>
                  </a:moveTo>
                  <a:lnTo>
                    <a:pt x="3344761" y="96266"/>
                  </a:lnTo>
                  <a:lnTo>
                    <a:pt x="3344621" y="94488"/>
                  </a:lnTo>
                  <a:lnTo>
                    <a:pt x="3337280" y="95250"/>
                  </a:lnTo>
                  <a:lnTo>
                    <a:pt x="3328822" y="95808"/>
                  </a:lnTo>
                  <a:lnTo>
                    <a:pt x="3319234" y="96151"/>
                  </a:lnTo>
                  <a:lnTo>
                    <a:pt x="3308553" y="96266"/>
                  </a:lnTo>
                  <a:lnTo>
                    <a:pt x="3295345" y="96266"/>
                  </a:lnTo>
                  <a:lnTo>
                    <a:pt x="3295345" y="23876"/>
                  </a:lnTo>
                  <a:lnTo>
                    <a:pt x="3339414" y="23876"/>
                  </a:lnTo>
                  <a:lnTo>
                    <a:pt x="3339414" y="13970"/>
                  </a:lnTo>
                  <a:lnTo>
                    <a:pt x="3284296" y="13970"/>
                  </a:lnTo>
                  <a:lnTo>
                    <a:pt x="3284296" y="106172"/>
                  </a:lnTo>
                  <a:lnTo>
                    <a:pt x="3303193" y="106032"/>
                  </a:lnTo>
                  <a:lnTo>
                    <a:pt x="3319691" y="105625"/>
                  </a:lnTo>
                  <a:lnTo>
                    <a:pt x="3333762" y="104940"/>
                  </a:lnTo>
                  <a:lnTo>
                    <a:pt x="3345383" y="104013"/>
                  </a:lnTo>
                  <a:close/>
                </a:path>
                <a:path w="5605145" h="145414">
                  <a:moveTo>
                    <a:pt x="3396564" y="1270"/>
                  </a:moveTo>
                  <a:lnTo>
                    <a:pt x="3385388" y="1270"/>
                  </a:lnTo>
                  <a:lnTo>
                    <a:pt x="3385388" y="60325"/>
                  </a:lnTo>
                  <a:lnTo>
                    <a:pt x="3366846" y="60325"/>
                  </a:lnTo>
                  <a:lnTo>
                    <a:pt x="3366846" y="4191"/>
                  </a:lnTo>
                  <a:lnTo>
                    <a:pt x="3355924" y="4191"/>
                  </a:lnTo>
                  <a:lnTo>
                    <a:pt x="3355924" y="140462"/>
                  </a:lnTo>
                  <a:lnTo>
                    <a:pt x="3366846" y="140462"/>
                  </a:lnTo>
                  <a:lnTo>
                    <a:pt x="3366846" y="70231"/>
                  </a:lnTo>
                  <a:lnTo>
                    <a:pt x="3385388" y="70231"/>
                  </a:lnTo>
                  <a:lnTo>
                    <a:pt x="3385388" y="144907"/>
                  </a:lnTo>
                  <a:lnTo>
                    <a:pt x="3396564" y="144907"/>
                  </a:lnTo>
                  <a:lnTo>
                    <a:pt x="3396564" y="70231"/>
                  </a:lnTo>
                  <a:lnTo>
                    <a:pt x="3396564" y="60325"/>
                  </a:lnTo>
                  <a:lnTo>
                    <a:pt x="3396564" y="1270"/>
                  </a:lnTo>
                  <a:close/>
                </a:path>
                <a:path w="5605145" h="145414">
                  <a:moveTo>
                    <a:pt x="3505911" y="57404"/>
                  </a:moveTo>
                  <a:lnTo>
                    <a:pt x="3502736" y="51054"/>
                  </a:lnTo>
                  <a:lnTo>
                    <a:pt x="3498392" y="47498"/>
                  </a:lnTo>
                  <a:lnTo>
                    <a:pt x="3496386" y="45847"/>
                  </a:lnTo>
                  <a:lnTo>
                    <a:pt x="3494989" y="44932"/>
                  </a:lnTo>
                  <a:lnTo>
                    <a:pt x="3494989" y="59944"/>
                  </a:lnTo>
                  <a:lnTo>
                    <a:pt x="3494989" y="70104"/>
                  </a:lnTo>
                  <a:lnTo>
                    <a:pt x="3492830" y="74422"/>
                  </a:lnTo>
                  <a:lnTo>
                    <a:pt x="3483940" y="81026"/>
                  </a:lnTo>
                  <a:lnTo>
                    <a:pt x="3478098" y="82677"/>
                  </a:lnTo>
                  <a:lnTo>
                    <a:pt x="3463112" y="82677"/>
                  </a:lnTo>
                  <a:lnTo>
                    <a:pt x="3457143" y="81026"/>
                  </a:lnTo>
                  <a:lnTo>
                    <a:pt x="3452698" y="77724"/>
                  </a:lnTo>
                  <a:lnTo>
                    <a:pt x="3448380" y="74422"/>
                  </a:lnTo>
                  <a:lnTo>
                    <a:pt x="3446094" y="70104"/>
                  </a:lnTo>
                  <a:lnTo>
                    <a:pt x="3446094" y="59944"/>
                  </a:lnTo>
                  <a:lnTo>
                    <a:pt x="3448380" y="55753"/>
                  </a:lnTo>
                  <a:lnTo>
                    <a:pt x="3457016" y="49149"/>
                  </a:lnTo>
                  <a:lnTo>
                    <a:pt x="3462985" y="47498"/>
                  </a:lnTo>
                  <a:lnTo>
                    <a:pt x="3478098" y="47498"/>
                  </a:lnTo>
                  <a:lnTo>
                    <a:pt x="3484067" y="49149"/>
                  </a:lnTo>
                  <a:lnTo>
                    <a:pt x="3488385" y="52451"/>
                  </a:lnTo>
                  <a:lnTo>
                    <a:pt x="3492830" y="55753"/>
                  </a:lnTo>
                  <a:lnTo>
                    <a:pt x="3470605" y="38100"/>
                  </a:lnTo>
                  <a:lnTo>
                    <a:pt x="3462832" y="38582"/>
                  </a:lnTo>
                  <a:lnTo>
                    <a:pt x="3435172" y="57404"/>
                  </a:lnTo>
                  <a:lnTo>
                    <a:pt x="3435172" y="72644"/>
                  </a:lnTo>
                  <a:lnTo>
                    <a:pt x="3470351" y="92202"/>
                  </a:lnTo>
                  <a:lnTo>
                    <a:pt x="3478111" y="91706"/>
                  </a:lnTo>
                  <a:lnTo>
                    <a:pt x="3485032" y="90208"/>
                  </a:lnTo>
                  <a:lnTo>
                    <a:pt x="3491115" y="87706"/>
                  </a:lnTo>
                  <a:lnTo>
                    <a:pt x="3496386" y="84201"/>
                  </a:lnTo>
                  <a:lnTo>
                    <a:pt x="3498240" y="82677"/>
                  </a:lnTo>
                  <a:lnTo>
                    <a:pt x="3502736" y="78994"/>
                  </a:lnTo>
                  <a:lnTo>
                    <a:pt x="3505847" y="72644"/>
                  </a:lnTo>
                  <a:lnTo>
                    <a:pt x="3505911" y="57404"/>
                  </a:lnTo>
                  <a:close/>
                </a:path>
                <a:path w="5605145" h="145414">
                  <a:moveTo>
                    <a:pt x="3513023" y="20447"/>
                  </a:moveTo>
                  <a:lnTo>
                    <a:pt x="3476066" y="20447"/>
                  </a:lnTo>
                  <a:lnTo>
                    <a:pt x="3476066" y="1905"/>
                  </a:lnTo>
                  <a:lnTo>
                    <a:pt x="3464763" y="1905"/>
                  </a:lnTo>
                  <a:lnTo>
                    <a:pt x="3464763" y="20447"/>
                  </a:lnTo>
                  <a:lnTo>
                    <a:pt x="3427679" y="20447"/>
                  </a:lnTo>
                  <a:lnTo>
                    <a:pt x="3427679" y="30353"/>
                  </a:lnTo>
                  <a:lnTo>
                    <a:pt x="3513023" y="30353"/>
                  </a:lnTo>
                  <a:lnTo>
                    <a:pt x="3513023" y="20447"/>
                  </a:lnTo>
                  <a:close/>
                </a:path>
                <a:path w="5605145" h="145414">
                  <a:moveTo>
                    <a:pt x="3543503" y="132334"/>
                  </a:moveTo>
                  <a:lnTo>
                    <a:pt x="3462731" y="132334"/>
                  </a:lnTo>
                  <a:lnTo>
                    <a:pt x="3462731" y="102489"/>
                  </a:lnTo>
                  <a:lnTo>
                    <a:pt x="3451809" y="102489"/>
                  </a:lnTo>
                  <a:lnTo>
                    <a:pt x="3451809" y="142240"/>
                  </a:lnTo>
                  <a:lnTo>
                    <a:pt x="3543503" y="142240"/>
                  </a:lnTo>
                  <a:lnTo>
                    <a:pt x="3543503" y="132334"/>
                  </a:lnTo>
                  <a:close/>
                </a:path>
                <a:path w="5605145" h="145414">
                  <a:moveTo>
                    <a:pt x="3560775" y="56769"/>
                  </a:moveTo>
                  <a:lnTo>
                    <a:pt x="3539058" y="56769"/>
                  </a:lnTo>
                  <a:lnTo>
                    <a:pt x="3539058" y="1270"/>
                  </a:lnTo>
                  <a:lnTo>
                    <a:pt x="3528009" y="1270"/>
                  </a:lnTo>
                  <a:lnTo>
                    <a:pt x="3528009" y="108204"/>
                  </a:lnTo>
                  <a:lnTo>
                    <a:pt x="3539058" y="108204"/>
                  </a:lnTo>
                  <a:lnTo>
                    <a:pt x="3539058" y="66802"/>
                  </a:lnTo>
                  <a:lnTo>
                    <a:pt x="3560775" y="66802"/>
                  </a:lnTo>
                  <a:lnTo>
                    <a:pt x="3560775" y="56769"/>
                  </a:lnTo>
                  <a:close/>
                </a:path>
                <a:path w="5605145" h="145414">
                  <a:moveTo>
                    <a:pt x="3715461" y="10033"/>
                  </a:moveTo>
                  <a:lnTo>
                    <a:pt x="3704412" y="10033"/>
                  </a:lnTo>
                  <a:lnTo>
                    <a:pt x="3704412" y="19939"/>
                  </a:lnTo>
                  <a:lnTo>
                    <a:pt x="3704412" y="68707"/>
                  </a:lnTo>
                  <a:lnTo>
                    <a:pt x="3660089" y="68707"/>
                  </a:lnTo>
                  <a:lnTo>
                    <a:pt x="3660089" y="19939"/>
                  </a:lnTo>
                  <a:lnTo>
                    <a:pt x="3704412" y="19939"/>
                  </a:lnTo>
                  <a:lnTo>
                    <a:pt x="3704412" y="10033"/>
                  </a:lnTo>
                  <a:lnTo>
                    <a:pt x="3649167" y="10033"/>
                  </a:lnTo>
                  <a:lnTo>
                    <a:pt x="3649167" y="78359"/>
                  </a:lnTo>
                  <a:lnTo>
                    <a:pt x="3715461" y="78359"/>
                  </a:lnTo>
                  <a:lnTo>
                    <a:pt x="3715461" y="68707"/>
                  </a:lnTo>
                  <a:lnTo>
                    <a:pt x="3715461" y="19939"/>
                  </a:lnTo>
                  <a:lnTo>
                    <a:pt x="3715461" y="10033"/>
                  </a:lnTo>
                  <a:close/>
                </a:path>
                <a:path w="5605145" h="145414">
                  <a:moveTo>
                    <a:pt x="3753307" y="1270"/>
                  </a:moveTo>
                  <a:lnTo>
                    <a:pt x="3742131" y="1270"/>
                  </a:lnTo>
                  <a:lnTo>
                    <a:pt x="3742131" y="106172"/>
                  </a:lnTo>
                  <a:lnTo>
                    <a:pt x="3753307" y="106172"/>
                  </a:lnTo>
                  <a:lnTo>
                    <a:pt x="3753307" y="1270"/>
                  </a:lnTo>
                  <a:close/>
                </a:path>
                <a:path w="5605145" h="145414">
                  <a:moveTo>
                    <a:pt x="3757117" y="129286"/>
                  </a:moveTo>
                  <a:lnTo>
                    <a:pt x="3675964" y="129286"/>
                  </a:lnTo>
                  <a:lnTo>
                    <a:pt x="3675964" y="93472"/>
                  </a:lnTo>
                  <a:lnTo>
                    <a:pt x="3664915" y="93472"/>
                  </a:lnTo>
                  <a:lnTo>
                    <a:pt x="3664915" y="139319"/>
                  </a:lnTo>
                  <a:lnTo>
                    <a:pt x="3757117" y="139319"/>
                  </a:lnTo>
                  <a:lnTo>
                    <a:pt x="3757117" y="129286"/>
                  </a:lnTo>
                  <a:close/>
                </a:path>
                <a:path w="5605145" h="145414">
                  <a:moveTo>
                    <a:pt x="3873830" y="71120"/>
                  </a:moveTo>
                  <a:lnTo>
                    <a:pt x="3840810" y="47498"/>
                  </a:lnTo>
                  <a:lnTo>
                    <a:pt x="3837127" y="40005"/>
                  </a:lnTo>
                  <a:lnTo>
                    <a:pt x="3837127" y="26416"/>
                  </a:lnTo>
                  <a:lnTo>
                    <a:pt x="3869639" y="26416"/>
                  </a:lnTo>
                  <a:lnTo>
                    <a:pt x="3869639" y="16764"/>
                  </a:lnTo>
                  <a:lnTo>
                    <a:pt x="3837127" y="16764"/>
                  </a:lnTo>
                  <a:lnTo>
                    <a:pt x="3837127" y="0"/>
                  </a:lnTo>
                  <a:lnTo>
                    <a:pt x="3825697" y="0"/>
                  </a:lnTo>
                  <a:lnTo>
                    <a:pt x="3825697" y="16764"/>
                  </a:lnTo>
                  <a:lnTo>
                    <a:pt x="3793058" y="16764"/>
                  </a:lnTo>
                  <a:lnTo>
                    <a:pt x="3793058" y="26416"/>
                  </a:lnTo>
                  <a:lnTo>
                    <a:pt x="3825697" y="26416"/>
                  </a:lnTo>
                  <a:lnTo>
                    <a:pt x="3825697" y="32766"/>
                  </a:lnTo>
                  <a:lnTo>
                    <a:pt x="3802545" y="67183"/>
                  </a:lnTo>
                  <a:lnTo>
                    <a:pt x="3788359" y="74422"/>
                  </a:lnTo>
                  <a:lnTo>
                    <a:pt x="3796487" y="83058"/>
                  </a:lnTo>
                  <a:lnTo>
                    <a:pt x="3808095" y="75920"/>
                  </a:lnTo>
                  <a:lnTo>
                    <a:pt x="3817797" y="67983"/>
                  </a:lnTo>
                  <a:lnTo>
                    <a:pt x="3825570" y="59245"/>
                  </a:lnTo>
                  <a:lnTo>
                    <a:pt x="3831412" y="49657"/>
                  </a:lnTo>
                  <a:lnTo>
                    <a:pt x="3837660" y="58712"/>
                  </a:lnTo>
                  <a:lnTo>
                    <a:pt x="3845585" y="66802"/>
                  </a:lnTo>
                  <a:lnTo>
                    <a:pt x="3855135" y="73952"/>
                  </a:lnTo>
                  <a:lnTo>
                    <a:pt x="3866337" y="80137"/>
                  </a:lnTo>
                  <a:lnTo>
                    <a:pt x="3873830" y="71120"/>
                  </a:lnTo>
                  <a:close/>
                </a:path>
                <a:path w="5605145" h="145414">
                  <a:moveTo>
                    <a:pt x="3904056" y="1270"/>
                  </a:moveTo>
                  <a:lnTo>
                    <a:pt x="3893007" y="1270"/>
                  </a:lnTo>
                  <a:lnTo>
                    <a:pt x="3893007" y="40005"/>
                  </a:lnTo>
                  <a:lnTo>
                    <a:pt x="3861765" y="40005"/>
                  </a:lnTo>
                  <a:lnTo>
                    <a:pt x="3861765" y="49911"/>
                  </a:lnTo>
                  <a:lnTo>
                    <a:pt x="3893007" y="49911"/>
                  </a:lnTo>
                  <a:lnTo>
                    <a:pt x="3893007" y="77470"/>
                  </a:lnTo>
                  <a:lnTo>
                    <a:pt x="3904056" y="77470"/>
                  </a:lnTo>
                  <a:lnTo>
                    <a:pt x="3904056" y="1270"/>
                  </a:lnTo>
                  <a:close/>
                </a:path>
                <a:path w="5605145" h="145414">
                  <a:moveTo>
                    <a:pt x="3904310" y="85217"/>
                  </a:moveTo>
                  <a:lnTo>
                    <a:pt x="3893388" y="85217"/>
                  </a:lnTo>
                  <a:lnTo>
                    <a:pt x="3893388" y="103505"/>
                  </a:lnTo>
                  <a:lnTo>
                    <a:pt x="3893388" y="113411"/>
                  </a:lnTo>
                  <a:lnTo>
                    <a:pt x="3893388" y="131191"/>
                  </a:lnTo>
                  <a:lnTo>
                    <a:pt x="3826459" y="131191"/>
                  </a:lnTo>
                  <a:lnTo>
                    <a:pt x="3826459" y="113411"/>
                  </a:lnTo>
                  <a:lnTo>
                    <a:pt x="3893388" y="113411"/>
                  </a:lnTo>
                  <a:lnTo>
                    <a:pt x="3893388" y="103505"/>
                  </a:lnTo>
                  <a:lnTo>
                    <a:pt x="3826459" y="103505"/>
                  </a:lnTo>
                  <a:lnTo>
                    <a:pt x="3826459" y="85217"/>
                  </a:lnTo>
                  <a:lnTo>
                    <a:pt x="3815283" y="85217"/>
                  </a:lnTo>
                  <a:lnTo>
                    <a:pt x="3815283" y="140843"/>
                  </a:lnTo>
                  <a:lnTo>
                    <a:pt x="3904310" y="140843"/>
                  </a:lnTo>
                  <a:lnTo>
                    <a:pt x="3904310" y="131191"/>
                  </a:lnTo>
                  <a:lnTo>
                    <a:pt x="3904310" y="113411"/>
                  </a:lnTo>
                  <a:lnTo>
                    <a:pt x="3904310" y="103505"/>
                  </a:lnTo>
                  <a:lnTo>
                    <a:pt x="3904310" y="85217"/>
                  </a:lnTo>
                  <a:close/>
                </a:path>
                <a:path w="5605145" h="145414">
                  <a:moveTo>
                    <a:pt x="4017975" y="57404"/>
                  </a:moveTo>
                  <a:lnTo>
                    <a:pt x="4014800" y="51054"/>
                  </a:lnTo>
                  <a:lnTo>
                    <a:pt x="4010456" y="47498"/>
                  </a:lnTo>
                  <a:lnTo>
                    <a:pt x="4008450" y="45847"/>
                  </a:lnTo>
                  <a:lnTo>
                    <a:pt x="4007053" y="44932"/>
                  </a:lnTo>
                  <a:lnTo>
                    <a:pt x="4007053" y="59944"/>
                  </a:lnTo>
                  <a:lnTo>
                    <a:pt x="4007053" y="70104"/>
                  </a:lnTo>
                  <a:lnTo>
                    <a:pt x="4004894" y="74422"/>
                  </a:lnTo>
                  <a:lnTo>
                    <a:pt x="3996004" y="81026"/>
                  </a:lnTo>
                  <a:lnTo>
                    <a:pt x="3990162" y="82677"/>
                  </a:lnTo>
                  <a:lnTo>
                    <a:pt x="3975176" y="82677"/>
                  </a:lnTo>
                  <a:lnTo>
                    <a:pt x="3969207" y="81026"/>
                  </a:lnTo>
                  <a:lnTo>
                    <a:pt x="3964762" y="77724"/>
                  </a:lnTo>
                  <a:lnTo>
                    <a:pt x="3960444" y="74422"/>
                  </a:lnTo>
                  <a:lnTo>
                    <a:pt x="3958158" y="70104"/>
                  </a:lnTo>
                  <a:lnTo>
                    <a:pt x="3958158" y="59944"/>
                  </a:lnTo>
                  <a:lnTo>
                    <a:pt x="3960444" y="55753"/>
                  </a:lnTo>
                  <a:lnTo>
                    <a:pt x="3969080" y="49149"/>
                  </a:lnTo>
                  <a:lnTo>
                    <a:pt x="3975049" y="47498"/>
                  </a:lnTo>
                  <a:lnTo>
                    <a:pt x="3990162" y="47498"/>
                  </a:lnTo>
                  <a:lnTo>
                    <a:pt x="3996131" y="49149"/>
                  </a:lnTo>
                  <a:lnTo>
                    <a:pt x="4000449" y="52451"/>
                  </a:lnTo>
                  <a:lnTo>
                    <a:pt x="4004894" y="55753"/>
                  </a:lnTo>
                  <a:lnTo>
                    <a:pt x="3982669" y="38100"/>
                  </a:lnTo>
                  <a:lnTo>
                    <a:pt x="3974896" y="38582"/>
                  </a:lnTo>
                  <a:lnTo>
                    <a:pt x="3947236" y="57404"/>
                  </a:lnTo>
                  <a:lnTo>
                    <a:pt x="3947236" y="72644"/>
                  </a:lnTo>
                  <a:lnTo>
                    <a:pt x="3982415" y="92202"/>
                  </a:lnTo>
                  <a:lnTo>
                    <a:pt x="3990175" y="91706"/>
                  </a:lnTo>
                  <a:lnTo>
                    <a:pt x="3997096" y="90208"/>
                  </a:lnTo>
                  <a:lnTo>
                    <a:pt x="4003179" y="87706"/>
                  </a:lnTo>
                  <a:lnTo>
                    <a:pt x="4008450" y="84201"/>
                  </a:lnTo>
                  <a:lnTo>
                    <a:pt x="4010304" y="82677"/>
                  </a:lnTo>
                  <a:lnTo>
                    <a:pt x="4014800" y="78994"/>
                  </a:lnTo>
                  <a:lnTo>
                    <a:pt x="4017911" y="72644"/>
                  </a:lnTo>
                  <a:lnTo>
                    <a:pt x="4017975" y="57404"/>
                  </a:lnTo>
                  <a:close/>
                </a:path>
                <a:path w="5605145" h="145414">
                  <a:moveTo>
                    <a:pt x="4025087" y="20447"/>
                  </a:moveTo>
                  <a:lnTo>
                    <a:pt x="3988130" y="20447"/>
                  </a:lnTo>
                  <a:lnTo>
                    <a:pt x="3988130" y="1905"/>
                  </a:lnTo>
                  <a:lnTo>
                    <a:pt x="3976827" y="1905"/>
                  </a:lnTo>
                  <a:lnTo>
                    <a:pt x="3976827" y="20447"/>
                  </a:lnTo>
                  <a:lnTo>
                    <a:pt x="3939743" y="20447"/>
                  </a:lnTo>
                  <a:lnTo>
                    <a:pt x="3939743" y="30353"/>
                  </a:lnTo>
                  <a:lnTo>
                    <a:pt x="4025087" y="30353"/>
                  </a:lnTo>
                  <a:lnTo>
                    <a:pt x="4025087" y="20447"/>
                  </a:lnTo>
                  <a:close/>
                </a:path>
                <a:path w="5605145" h="145414">
                  <a:moveTo>
                    <a:pt x="4055567" y="132334"/>
                  </a:moveTo>
                  <a:lnTo>
                    <a:pt x="3974795" y="132334"/>
                  </a:lnTo>
                  <a:lnTo>
                    <a:pt x="3974795" y="102489"/>
                  </a:lnTo>
                  <a:lnTo>
                    <a:pt x="3963873" y="102489"/>
                  </a:lnTo>
                  <a:lnTo>
                    <a:pt x="3963873" y="142240"/>
                  </a:lnTo>
                  <a:lnTo>
                    <a:pt x="4055567" y="142240"/>
                  </a:lnTo>
                  <a:lnTo>
                    <a:pt x="4055567" y="132334"/>
                  </a:lnTo>
                  <a:close/>
                </a:path>
                <a:path w="5605145" h="145414">
                  <a:moveTo>
                    <a:pt x="4072839" y="56769"/>
                  </a:moveTo>
                  <a:lnTo>
                    <a:pt x="4051122" y="56769"/>
                  </a:lnTo>
                  <a:lnTo>
                    <a:pt x="4051122" y="1270"/>
                  </a:lnTo>
                  <a:lnTo>
                    <a:pt x="4040073" y="1270"/>
                  </a:lnTo>
                  <a:lnTo>
                    <a:pt x="4040073" y="108204"/>
                  </a:lnTo>
                  <a:lnTo>
                    <a:pt x="4051122" y="108204"/>
                  </a:lnTo>
                  <a:lnTo>
                    <a:pt x="4051122" y="66802"/>
                  </a:lnTo>
                  <a:lnTo>
                    <a:pt x="4072839" y="66802"/>
                  </a:lnTo>
                  <a:lnTo>
                    <a:pt x="4072839" y="56769"/>
                  </a:lnTo>
                  <a:close/>
                </a:path>
                <a:path w="5605145" h="145414">
                  <a:moveTo>
                    <a:pt x="4215587" y="104013"/>
                  </a:moveTo>
                  <a:lnTo>
                    <a:pt x="4214965" y="96266"/>
                  </a:lnTo>
                  <a:lnTo>
                    <a:pt x="4214825" y="94488"/>
                  </a:lnTo>
                  <a:lnTo>
                    <a:pt x="4207484" y="95250"/>
                  </a:lnTo>
                  <a:lnTo>
                    <a:pt x="4199026" y="95808"/>
                  </a:lnTo>
                  <a:lnTo>
                    <a:pt x="4189438" y="96151"/>
                  </a:lnTo>
                  <a:lnTo>
                    <a:pt x="4178757" y="96266"/>
                  </a:lnTo>
                  <a:lnTo>
                    <a:pt x="4165549" y="96266"/>
                  </a:lnTo>
                  <a:lnTo>
                    <a:pt x="4165549" y="23876"/>
                  </a:lnTo>
                  <a:lnTo>
                    <a:pt x="4209618" y="23876"/>
                  </a:lnTo>
                  <a:lnTo>
                    <a:pt x="4209618" y="13970"/>
                  </a:lnTo>
                  <a:lnTo>
                    <a:pt x="4154500" y="13970"/>
                  </a:lnTo>
                  <a:lnTo>
                    <a:pt x="4154500" y="106172"/>
                  </a:lnTo>
                  <a:lnTo>
                    <a:pt x="4173397" y="106032"/>
                  </a:lnTo>
                  <a:lnTo>
                    <a:pt x="4189895" y="105625"/>
                  </a:lnTo>
                  <a:lnTo>
                    <a:pt x="4203966" y="104940"/>
                  </a:lnTo>
                  <a:lnTo>
                    <a:pt x="4215587" y="104013"/>
                  </a:lnTo>
                  <a:close/>
                </a:path>
                <a:path w="5605145" h="145414">
                  <a:moveTo>
                    <a:pt x="4266768" y="1270"/>
                  </a:moveTo>
                  <a:lnTo>
                    <a:pt x="4255592" y="1270"/>
                  </a:lnTo>
                  <a:lnTo>
                    <a:pt x="4255592" y="60325"/>
                  </a:lnTo>
                  <a:lnTo>
                    <a:pt x="4237050" y="60325"/>
                  </a:lnTo>
                  <a:lnTo>
                    <a:pt x="4237050" y="4191"/>
                  </a:lnTo>
                  <a:lnTo>
                    <a:pt x="4226128" y="4191"/>
                  </a:lnTo>
                  <a:lnTo>
                    <a:pt x="4226128" y="140462"/>
                  </a:lnTo>
                  <a:lnTo>
                    <a:pt x="4237050" y="140462"/>
                  </a:lnTo>
                  <a:lnTo>
                    <a:pt x="4237050" y="70231"/>
                  </a:lnTo>
                  <a:lnTo>
                    <a:pt x="4255592" y="70231"/>
                  </a:lnTo>
                  <a:lnTo>
                    <a:pt x="4255592" y="144907"/>
                  </a:lnTo>
                  <a:lnTo>
                    <a:pt x="4266768" y="144907"/>
                  </a:lnTo>
                  <a:lnTo>
                    <a:pt x="4266768" y="70231"/>
                  </a:lnTo>
                  <a:lnTo>
                    <a:pt x="4266768" y="60325"/>
                  </a:lnTo>
                  <a:lnTo>
                    <a:pt x="4266768" y="1270"/>
                  </a:lnTo>
                  <a:close/>
                </a:path>
                <a:path w="5605145" h="145414">
                  <a:moveTo>
                    <a:pt x="4408246" y="21336"/>
                  </a:moveTo>
                  <a:lnTo>
                    <a:pt x="4404436" y="14732"/>
                  </a:lnTo>
                  <a:lnTo>
                    <a:pt x="4400054" y="11938"/>
                  </a:lnTo>
                  <a:lnTo>
                    <a:pt x="4396689" y="9779"/>
                  </a:lnTo>
                  <a:lnTo>
                    <a:pt x="4396562" y="9728"/>
                  </a:lnTo>
                  <a:lnTo>
                    <a:pt x="4396562" y="24003"/>
                  </a:lnTo>
                  <a:lnTo>
                    <a:pt x="4396562" y="35179"/>
                  </a:lnTo>
                  <a:lnTo>
                    <a:pt x="4393641" y="39497"/>
                  </a:lnTo>
                  <a:lnTo>
                    <a:pt x="4382465" y="45593"/>
                  </a:lnTo>
                  <a:lnTo>
                    <a:pt x="4374210" y="47117"/>
                  </a:lnTo>
                  <a:lnTo>
                    <a:pt x="4352747" y="47117"/>
                  </a:lnTo>
                  <a:lnTo>
                    <a:pt x="4344492" y="45593"/>
                  </a:lnTo>
                  <a:lnTo>
                    <a:pt x="4338904" y="42545"/>
                  </a:lnTo>
                  <a:lnTo>
                    <a:pt x="4333189" y="39497"/>
                  </a:lnTo>
                  <a:lnTo>
                    <a:pt x="4330395" y="35179"/>
                  </a:lnTo>
                  <a:lnTo>
                    <a:pt x="4330395" y="24003"/>
                  </a:lnTo>
                  <a:lnTo>
                    <a:pt x="4333316" y="19685"/>
                  </a:lnTo>
                  <a:lnTo>
                    <a:pt x="4338904" y="16510"/>
                  </a:lnTo>
                  <a:lnTo>
                    <a:pt x="4344619" y="13462"/>
                  </a:lnTo>
                  <a:lnTo>
                    <a:pt x="4352747" y="11938"/>
                  </a:lnTo>
                  <a:lnTo>
                    <a:pt x="4374083" y="11938"/>
                  </a:lnTo>
                  <a:lnTo>
                    <a:pt x="4382338" y="13462"/>
                  </a:lnTo>
                  <a:lnTo>
                    <a:pt x="4387926" y="16510"/>
                  </a:lnTo>
                  <a:lnTo>
                    <a:pt x="4393641" y="19685"/>
                  </a:lnTo>
                  <a:lnTo>
                    <a:pt x="4396562" y="24003"/>
                  </a:lnTo>
                  <a:lnTo>
                    <a:pt x="4396562" y="9728"/>
                  </a:lnTo>
                  <a:lnTo>
                    <a:pt x="4390250" y="6616"/>
                  </a:lnTo>
                  <a:lnTo>
                    <a:pt x="4382567" y="4356"/>
                  </a:lnTo>
                  <a:lnTo>
                    <a:pt x="4373626" y="2997"/>
                  </a:lnTo>
                  <a:lnTo>
                    <a:pt x="4363415" y="2540"/>
                  </a:lnTo>
                  <a:lnTo>
                    <a:pt x="4353268" y="2997"/>
                  </a:lnTo>
                  <a:lnTo>
                    <a:pt x="4318711" y="21336"/>
                  </a:lnTo>
                  <a:lnTo>
                    <a:pt x="4318711" y="37973"/>
                  </a:lnTo>
                  <a:lnTo>
                    <a:pt x="4353268" y="56197"/>
                  </a:lnTo>
                  <a:lnTo>
                    <a:pt x="4363415" y="56642"/>
                  </a:lnTo>
                  <a:lnTo>
                    <a:pt x="4373550" y="56197"/>
                  </a:lnTo>
                  <a:lnTo>
                    <a:pt x="4382465" y="54825"/>
                  </a:lnTo>
                  <a:lnTo>
                    <a:pt x="4390123" y="52527"/>
                  </a:lnTo>
                  <a:lnTo>
                    <a:pt x="4396562" y="49276"/>
                  </a:lnTo>
                  <a:lnTo>
                    <a:pt x="4400080" y="47117"/>
                  </a:lnTo>
                  <a:lnTo>
                    <a:pt x="4404436" y="44450"/>
                  </a:lnTo>
                  <a:lnTo>
                    <a:pt x="4408246" y="37973"/>
                  </a:lnTo>
                  <a:lnTo>
                    <a:pt x="4408246" y="21336"/>
                  </a:lnTo>
                  <a:close/>
                </a:path>
                <a:path w="5605145" h="145414">
                  <a:moveTo>
                    <a:pt x="4410151" y="108331"/>
                  </a:moveTo>
                  <a:lnTo>
                    <a:pt x="4406087" y="101854"/>
                  </a:lnTo>
                  <a:lnTo>
                    <a:pt x="4401159" y="98806"/>
                  </a:lnTo>
                  <a:lnTo>
                    <a:pt x="4398467" y="97142"/>
                  </a:lnTo>
                  <a:lnTo>
                    <a:pt x="4398467" y="110998"/>
                  </a:lnTo>
                  <a:lnTo>
                    <a:pt x="4398467" y="121666"/>
                  </a:lnTo>
                  <a:lnTo>
                    <a:pt x="4363415" y="134366"/>
                  </a:lnTo>
                  <a:lnTo>
                    <a:pt x="4355338" y="134061"/>
                  </a:lnTo>
                  <a:lnTo>
                    <a:pt x="4328363" y="121666"/>
                  </a:lnTo>
                  <a:lnTo>
                    <a:pt x="4328452" y="110998"/>
                  </a:lnTo>
                  <a:lnTo>
                    <a:pt x="4363415" y="98806"/>
                  </a:lnTo>
                  <a:lnTo>
                    <a:pt x="4371530" y="99123"/>
                  </a:lnTo>
                  <a:lnTo>
                    <a:pt x="4398467" y="110998"/>
                  </a:lnTo>
                  <a:lnTo>
                    <a:pt x="4398467" y="97142"/>
                  </a:lnTo>
                  <a:lnTo>
                    <a:pt x="4363415" y="89408"/>
                  </a:lnTo>
                  <a:lnTo>
                    <a:pt x="4352810" y="89890"/>
                  </a:lnTo>
                  <a:lnTo>
                    <a:pt x="4316806" y="108331"/>
                  </a:lnTo>
                  <a:lnTo>
                    <a:pt x="4316806" y="124587"/>
                  </a:lnTo>
                  <a:lnTo>
                    <a:pt x="4352810" y="143319"/>
                  </a:lnTo>
                  <a:lnTo>
                    <a:pt x="4363415" y="143764"/>
                  </a:lnTo>
                  <a:lnTo>
                    <a:pt x="4374083" y="143319"/>
                  </a:lnTo>
                  <a:lnTo>
                    <a:pt x="4383417" y="141922"/>
                  </a:lnTo>
                  <a:lnTo>
                    <a:pt x="4391418" y="139585"/>
                  </a:lnTo>
                  <a:lnTo>
                    <a:pt x="4398086" y="136271"/>
                  </a:lnTo>
                  <a:lnTo>
                    <a:pt x="4401159" y="134366"/>
                  </a:lnTo>
                  <a:lnTo>
                    <a:pt x="4406087" y="131318"/>
                  </a:lnTo>
                  <a:lnTo>
                    <a:pt x="4410151" y="124587"/>
                  </a:lnTo>
                  <a:lnTo>
                    <a:pt x="4410151" y="108331"/>
                  </a:lnTo>
                  <a:close/>
                </a:path>
                <a:path w="5605145" h="145414">
                  <a:moveTo>
                    <a:pt x="4430090" y="68453"/>
                  </a:moveTo>
                  <a:lnTo>
                    <a:pt x="4296867" y="68453"/>
                  </a:lnTo>
                  <a:lnTo>
                    <a:pt x="4296867" y="78359"/>
                  </a:lnTo>
                  <a:lnTo>
                    <a:pt x="4430090" y="78359"/>
                  </a:lnTo>
                  <a:lnTo>
                    <a:pt x="4430090" y="68453"/>
                  </a:lnTo>
                  <a:close/>
                </a:path>
                <a:path w="5605145" h="145414">
                  <a:moveTo>
                    <a:pt x="4530801" y="59690"/>
                  </a:moveTo>
                  <a:lnTo>
                    <a:pt x="4519752" y="22834"/>
                  </a:lnTo>
                  <a:lnTo>
                    <a:pt x="4519752" y="59690"/>
                  </a:lnTo>
                  <a:lnTo>
                    <a:pt x="4519282" y="68033"/>
                  </a:lnTo>
                  <a:lnTo>
                    <a:pt x="4501591" y="98679"/>
                  </a:lnTo>
                  <a:lnTo>
                    <a:pt x="4486478" y="98679"/>
                  </a:lnTo>
                  <a:lnTo>
                    <a:pt x="4468317" y="59690"/>
                  </a:lnTo>
                  <a:lnTo>
                    <a:pt x="4468761" y="51269"/>
                  </a:lnTo>
                  <a:lnTo>
                    <a:pt x="4486478" y="20701"/>
                  </a:lnTo>
                  <a:lnTo>
                    <a:pt x="4501718" y="20701"/>
                  </a:lnTo>
                  <a:lnTo>
                    <a:pt x="4519752" y="59690"/>
                  </a:lnTo>
                  <a:lnTo>
                    <a:pt x="4519752" y="22834"/>
                  </a:lnTo>
                  <a:lnTo>
                    <a:pt x="4494098" y="10795"/>
                  </a:lnTo>
                  <a:lnTo>
                    <a:pt x="4486211" y="11607"/>
                  </a:lnTo>
                  <a:lnTo>
                    <a:pt x="4459998" y="39293"/>
                  </a:lnTo>
                  <a:lnTo>
                    <a:pt x="4457522" y="59690"/>
                  </a:lnTo>
                  <a:lnTo>
                    <a:pt x="4458157" y="70434"/>
                  </a:lnTo>
                  <a:lnTo>
                    <a:pt x="4479290" y="105333"/>
                  </a:lnTo>
                  <a:lnTo>
                    <a:pt x="4494098" y="108585"/>
                  </a:lnTo>
                  <a:lnTo>
                    <a:pt x="4501908" y="107772"/>
                  </a:lnTo>
                  <a:lnTo>
                    <a:pt x="4508957" y="105321"/>
                  </a:lnTo>
                  <a:lnTo>
                    <a:pt x="4515180" y="101257"/>
                  </a:lnTo>
                  <a:lnTo>
                    <a:pt x="4517618" y="98679"/>
                  </a:lnTo>
                  <a:lnTo>
                    <a:pt x="4520641" y="95504"/>
                  </a:lnTo>
                  <a:lnTo>
                    <a:pt x="4525061" y="88341"/>
                  </a:lnTo>
                  <a:lnTo>
                    <a:pt x="4528236" y="79984"/>
                  </a:lnTo>
                  <a:lnTo>
                    <a:pt x="4530153" y="70358"/>
                  </a:lnTo>
                  <a:lnTo>
                    <a:pt x="4530801" y="59690"/>
                  </a:lnTo>
                  <a:close/>
                </a:path>
                <a:path w="5605145" h="145414">
                  <a:moveTo>
                    <a:pt x="4568647" y="1270"/>
                  </a:moveTo>
                  <a:lnTo>
                    <a:pt x="4557471" y="1270"/>
                  </a:lnTo>
                  <a:lnTo>
                    <a:pt x="4557471" y="144907"/>
                  </a:lnTo>
                  <a:lnTo>
                    <a:pt x="4568647" y="144907"/>
                  </a:lnTo>
                  <a:lnTo>
                    <a:pt x="4568647" y="1270"/>
                  </a:lnTo>
                  <a:close/>
                </a:path>
                <a:path w="5605145" h="145414">
                  <a:moveTo>
                    <a:pt x="4789754" y="112268"/>
                  </a:moveTo>
                  <a:lnTo>
                    <a:pt x="4755210" y="112268"/>
                  </a:lnTo>
                  <a:lnTo>
                    <a:pt x="4755210" y="80264"/>
                  </a:lnTo>
                  <a:lnTo>
                    <a:pt x="4755210" y="75692"/>
                  </a:lnTo>
                  <a:lnTo>
                    <a:pt x="4758588" y="73152"/>
                  </a:lnTo>
                  <a:lnTo>
                    <a:pt x="4762297" y="70383"/>
                  </a:lnTo>
                  <a:lnTo>
                    <a:pt x="4767377" y="63931"/>
                  </a:lnTo>
                  <a:lnTo>
                    <a:pt x="4770437" y="56324"/>
                  </a:lnTo>
                  <a:lnTo>
                    <a:pt x="4771466" y="47498"/>
                  </a:lnTo>
                  <a:lnTo>
                    <a:pt x="4770615" y="39497"/>
                  </a:lnTo>
                  <a:lnTo>
                    <a:pt x="4768126" y="32512"/>
                  </a:lnTo>
                  <a:lnTo>
                    <a:pt x="4763960" y="26466"/>
                  </a:lnTo>
                  <a:lnTo>
                    <a:pt x="4759909" y="22910"/>
                  </a:lnTo>
                  <a:lnTo>
                    <a:pt x="4759909" y="39497"/>
                  </a:lnTo>
                  <a:lnTo>
                    <a:pt x="4759909" y="55499"/>
                  </a:lnTo>
                  <a:lnTo>
                    <a:pt x="4756480" y="61722"/>
                  </a:lnTo>
                  <a:lnTo>
                    <a:pt x="4749749" y="66294"/>
                  </a:lnTo>
                  <a:lnTo>
                    <a:pt x="4744288" y="69303"/>
                  </a:lnTo>
                  <a:lnTo>
                    <a:pt x="4744161" y="69354"/>
                  </a:lnTo>
                  <a:lnTo>
                    <a:pt x="4744161" y="80264"/>
                  </a:lnTo>
                  <a:lnTo>
                    <a:pt x="4744161" y="112268"/>
                  </a:lnTo>
                  <a:lnTo>
                    <a:pt x="4702124" y="112268"/>
                  </a:lnTo>
                  <a:lnTo>
                    <a:pt x="4702124" y="80264"/>
                  </a:lnTo>
                  <a:lnTo>
                    <a:pt x="4708728" y="82042"/>
                  </a:lnTo>
                  <a:lnTo>
                    <a:pt x="4715713" y="83058"/>
                  </a:lnTo>
                  <a:lnTo>
                    <a:pt x="4731207" y="83058"/>
                  </a:lnTo>
                  <a:lnTo>
                    <a:pt x="4738192" y="82042"/>
                  </a:lnTo>
                  <a:lnTo>
                    <a:pt x="4744161" y="80264"/>
                  </a:lnTo>
                  <a:lnTo>
                    <a:pt x="4744161" y="69354"/>
                  </a:lnTo>
                  <a:lnTo>
                    <a:pt x="4738027" y="71437"/>
                  </a:lnTo>
                  <a:lnTo>
                    <a:pt x="4730953" y="72732"/>
                  </a:lnTo>
                  <a:lnTo>
                    <a:pt x="4723079" y="73152"/>
                  </a:lnTo>
                  <a:lnTo>
                    <a:pt x="4715192" y="72732"/>
                  </a:lnTo>
                  <a:lnTo>
                    <a:pt x="4708118" y="71437"/>
                  </a:lnTo>
                  <a:lnTo>
                    <a:pt x="4701857" y="69303"/>
                  </a:lnTo>
                  <a:lnTo>
                    <a:pt x="4696409" y="66294"/>
                  </a:lnTo>
                  <a:lnTo>
                    <a:pt x="4689551" y="61722"/>
                  </a:lnTo>
                  <a:lnTo>
                    <a:pt x="4686249" y="55499"/>
                  </a:lnTo>
                  <a:lnTo>
                    <a:pt x="4686249" y="39497"/>
                  </a:lnTo>
                  <a:lnTo>
                    <a:pt x="4723079" y="21717"/>
                  </a:lnTo>
                  <a:lnTo>
                    <a:pt x="4730953" y="22148"/>
                  </a:lnTo>
                  <a:lnTo>
                    <a:pt x="4759909" y="39497"/>
                  </a:lnTo>
                  <a:lnTo>
                    <a:pt x="4759909" y="22910"/>
                  </a:lnTo>
                  <a:lnTo>
                    <a:pt x="4723079" y="11938"/>
                  </a:lnTo>
                  <a:lnTo>
                    <a:pt x="4712741" y="12534"/>
                  </a:lnTo>
                  <a:lnTo>
                    <a:pt x="4678019" y="32512"/>
                  </a:lnTo>
                  <a:lnTo>
                    <a:pt x="4674692" y="47498"/>
                  </a:lnTo>
                  <a:lnTo>
                    <a:pt x="4675708" y="56324"/>
                  </a:lnTo>
                  <a:lnTo>
                    <a:pt x="4678769" y="63931"/>
                  </a:lnTo>
                  <a:lnTo>
                    <a:pt x="4683849" y="70383"/>
                  </a:lnTo>
                  <a:lnTo>
                    <a:pt x="4690948" y="75692"/>
                  </a:lnTo>
                  <a:lnTo>
                    <a:pt x="4690948" y="112268"/>
                  </a:lnTo>
                  <a:lnTo>
                    <a:pt x="4656531" y="112268"/>
                  </a:lnTo>
                  <a:lnTo>
                    <a:pt x="4656531" y="122174"/>
                  </a:lnTo>
                  <a:lnTo>
                    <a:pt x="4789754" y="122174"/>
                  </a:lnTo>
                  <a:lnTo>
                    <a:pt x="4789754" y="112268"/>
                  </a:lnTo>
                  <a:close/>
                </a:path>
                <a:path w="5605145" h="145414">
                  <a:moveTo>
                    <a:pt x="4942154" y="68326"/>
                  </a:moveTo>
                  <a:lnTo>
                    <a:pt x="4919421" y="68326"/>
                  </a:lnTo>
                  <a:lnTo>
                    <a:pt x="4920323" y="55537"/>
                  </a:lnTo>
                  <a:lnTo>
                    <a:pt x="4920958" y="41148"/>
                  </a:lnTo>
                  <a:lnTo>
                    <a:pt x="4921326" y="25146"/>
                  </a:lnTo>
                  <a:lnTo>
                    <a:pt x="4921453" y="7493"/>
                  </a:lnTo>
                  <a:lnTo>
                    <a:pt x="4830521" y="7493"/>
                  </a:lnTo>
                  <a:lnTo>
                    <a:pt x="4830521" y="17399"/>
                  </a:lnTo>
                  <a:lnTo>
                    <a:pt x="4910404" y="17399"/>
                  </a:lnTo>
                  <a:lnTo>
                    <a:pt x="4910302" y="33096"/>
                  </a:lnTo>
                  <a:lnTo>
                    <a:pt x="4909998" y="46824"/>
                  </a:lnTo>
                  <a:lnTo>
                    <a:pt x="4909490" y="58572"/>
                  </a:lnTo>
                  <a:lnTo>
                    <a:pt x="4908753" y="68326"/>
                  </a:lnTo>
                  <a:lnTo>
                    <a:pt x="4808931" y="68326"/>
                  </a:lnTo>
                  <a:lnTo>
                    <a:pt x="4808931" y="78359"/>
                  </a:lnTo>
                  <a:lnTo>
                    <a:pt x="4868621" y="78359"/>
                  </a:lnTo>
                  <a:lnTo>
                    <a:pt x="4868621" y="144907"/>
                  </a:lnTo>
                  <a:lnTo>
                    <a:pt x="4879797" y="144907"/>
                  </a:lnTo>
                  <a:lnTo>
                    <a:pt x="4879797" y="78359"/>
                  </a:lnTo>
                  <a:lnTo>
                    <a:pt x="4942154" y="78359"/>
                  </a:lnTo>
                  <a:lnTo>
                    <a:pt x="4942154" y="68326"/>
                  </a:lnTo>
                  <a:close/>
                </a:path>
                <a:path w="5605145" h="145414">
                  <a:moveTo>
                    <a:pt x="5060518" y="116967"/>
                  </a:moveTo>
                  <a:lnTo>
                    <a:pt x="5059883" y="108966"/>
                  </a:lnTo>
                  <a:lnTo>
                    <a:pt x="5059756" y="107315"/>
                  </a:lnTo>
                  <a:lnTo>
                    <a:pt x="5052555" y="107861"/>
                  </a:lnTo>
                  <a:lnTo>
                    <a:pt x="5043386" y="108331"/>
                  </a:lnTo>
                  <a:lnTo>
                    <a:pt x="5032222" y="108712"/>
                  </a:lnTo>
                  <a:lnTo>
                    <a:pt x="5019116" y="108966"/>
                  </a:lnTo>
                  <a:lnTo>
                    <a:pt x="5019116" y="74930"/>
                  </a:lnTo>
                  <a:lnTo>
                    <a:pt x="5049342" y="74930"/>
                  </a:lnTo>
                  <a:lnTo>
                    <a:pt x="5049342" y="65024"/>
                  </a:lnTo>
                  <a:lnTo>
                    <a:pt x="4988001" y="65024"/>
                  </a:lnTo>
                  <a:lnTo>
                    <a:pt x="4988001" y="24892"/>
                  </a:lnTo>
                  <a:lnTo>
                    <a:pt x="5047564" y="24892"/>
                  </a:lnTo>
                  <a:lnTo>
                    <a:pt x="5047564" y="14986"/>
                  </a:lnTo>
                  <a:lnTo>
                    <a:pt x="4976825" y="14986"/>
                  </a:lnTo>
                  <a:lnTo>
                    <a:pt x="4976825" y="74930"/>
                  </a:lnTo>
                  <a:lnTo>
                    <a:pt x="5007940" y="74930"/>
                  </a:lnTo>
                  <a:lnTo>
                    <a:pt x="5007940" y="109220"/>
                  </a:lnTo>
                  <a:lnTo>
                    <a:pt x="4964760" y="109474"/>
                  </a:lnTo>
                  <a:lnTo>
                    <a:pt x="4965903" y="119253"/>
                  </a:lnTo>
                  <a:lnTo>
                    <a:pt x="5029720" y="118300"/>
                  </a:lnTo>
                  <a:lnTo>
                    <a:pt x="5042509" y="117894"/>
                  </a:lnTo>
                  <a:lnTo>
                    <a:pt x="5052771" y="117449"/>
                  </a:lnTo>
                  <a:lnTo>
                    <a:pt x="5060518" y="116967"/>
                  </a:lnTo>
                  <a:close/>
                </a:path>
                <a:path w="5605145" h="145414">
                  <a:moveTo>
                    <a:pt x="5081600" y="1270"/>
                  </a:moveTo>
                  <a:lnTo>
                    <a:pt x="5070424" y="1270"/>
                  </a:lnTo>
                  <a:lnTo>
                    <a:pt x="5070424" y="144907"/>
                  </a:lnTo>
                  <a:lnTo>
                    <a:pt x="5081600" y="144907"/>
                  </a:lnTo>
                  <a:lnTo>
                    <a:pt x="5081600" y="1270"/>
                  </a:lnTo>
                  <a:close/>
                </a:path>
                <a:path w="5605145" h="145414">
                  <a:moveTo>
                    <a:pt x="5227269" y="44704"/>
                  </a:moveTo>
                  <a:lnTo>
                    <a:pt x="5148783" y="44704"/>
                  </a:lnTo>
                  <a:lnTo>
                    <a:pt x="5148783" y="6477"/>
                  </a:lnTo>
                  <a:lnTo>
                    <a:pt x="5137734" y="6477"/>
                  </a:lnTo>
                  <a:lnTo>
                    <a:pt x="5137734" y="54610"/>
                  </a:lnTo>
                  <a:lnTo>
                    <a:pt x="5227269" y="54610"/>
                  </a:lnTo>
                  <a:lnTo>
                    <a:pt x="5227269" y="44704"/>
                  </a:lnTo>
                  <a:close/>
                </a:path>
                <a:path w="5605145" h="145414">
                  <a:moveTo>
                    <a:pt x="5227523" y="129286"/>
                  </a:moveTo>
                  <a:lnTo>
                    <a:pt x="5148148" y="129286"/>
                  </a:lnTo>
                  <a:lnTo>
                    <a:pt x="5148148" y="96647"/>
                  </a:lnTo>
                  <a:lnTo>
                    <a:pt x="5136972" y="96647"/>
                  </a:lnTo>
                  <a:lnTo>
                    <a:pt x="5136972" y="139319"/>
                  </a:lnTo>
                  <a:lnTo>
                    <a:pt x="5227523" y="139319"/>
                  </a:lnTo>
                  <a:lnTo>
                    <a:pt x="5227523" y="129286"/>
                  </a:lnTo>
                  <a:close/>
                </a:path>
                <a:path w="5605145" h="145414">
                  <a:moveTo>
                    <a:pt x="5246954" y="74422"/>
                  </a:moveTo>
                  <a:lnTo>
                    <a:pt x="5113731" y="74422"/>
                  </a:lnTo>
                  <a:lnTo>
                    <a:pt x="5113731" y="84455"/>
                  </a:lnTo>
                  <a:lnTo>
                    <a:pt x="5246954" y="84455"/>
                  </a:lnTo>
                  <a:lnTo>
                    <a:pt x="5246954" y="74422"/>
                  </a:lnTo>
                  <a:close/>
                </a:path>
                <a:path w="5605145" h="145414">
                  <a:moveTo>
                    <a:pt x="5395798" y="8890"/>
                  </a:moveTo>
                  <a:lnTo>
                    <a:pt x="5332298" y="8890"/>
                  </a:lnTo>
                  <a:lnTo>
                    <a:pt x="5332298" y="18923"/>
                  </a:lnTo>
                  <a:lnTo>
                    <a:pt x="5382844" y="18923"/>
                  </a:lnTo>
                  <a:lnTo>
                    <a:pt x="5380101" y="28613"/>
                  </a:lnTo>
                  <a:lnTo>
                    <a:pt x="5352897" y="62306"/>
                  </a:lnTo>
                  <a:lnTo>
                    <a:pt x="5322773" y="77851"/>
                  </a:lnTo>
                  <a:lnTo>
                    <a:pt x="5330647" y="86614"/>
                  </a:lnTo>
                  <a:lnTo>
                    <a:pt x="5365216" y="65887"/>
                  </a:lnTo>
                  <a:lnTo>
                    <a:pt x="5389880" y="34150"/>
                  </a:lnTo>
                  <a:lnTo>
                    <a:pt x="5393931" y="21920"/>
                  </a:lnTo>
                  <a:lnTo>
                    <a:pt x="5395798" y="8890"/>
                  </a:lnTo>
                  <a:close/>
                </a:path>
                <a:path w="5605145" h="145414">
                  <a:moveTo>
                    <a:pt x="5438851" y="1270"/>
                  </a:moveTo>
                  <a:lnTo>
                    <a:pt x="5427675" y="1270"/>
                  </a:lnTo>
                  <a:lnTo>
                    <a:pt x="5427675" y="27051"/>
                  </a:lnTo>
                  <a:lnTo>
                    <a:pt x="5398973" y="27051"/>
                  </a:lnTo>
                  <a:lnTo>
                    <a:pt x="5398973" y="37084"/>
                  </a:lnTo>
                  <a:lnTo>
                    <a:pt x="5427675" y="37084"/>
                  </a:lnTo>
                  <a:lnTo>
                    <a:pt x="5427675" y="57404"/>
                  </a:lnTo>
                  <a:lnTo>
                    <a:pt x="5397576" y="57404"/>
                  </a:lnTo>
                  <a:lnTo>
                    <a:pt x="5397576" y="67437"/>
                  </a:lnTo>
                  <a:lnTo>
                    <a:pt x="5427675" y="67437"/>
                  </a:lnTo>
                  <a:lnTo>
                    <a:pt x="5427675" y="85344"/>
                  </a:lnTo>
                  <a:lnTo>
                    <a:pt x="5438851" y="85344"/>
                  </a:lnTo>
                  <a:lnTo>
                    <a:pt x="5438851" y="1270"/>
                  </a:lnTo>
                  <a:close/>
                </a:path>
                <a:path w="5605145" h="145414">
                  <a:moveTo>
                    <a:pt x="5439994" y="106172"/>
                  </a:moveTo>
                  <a:lnTo>
                    <a:pt x="5435930" y="99314"/>
                  </a:lnTo>
                  <a:lnTo>
                    <a:pt x="5430291" y="95758"/>
                  </a:lnTo>
                  <a:lnTo>
                    <a:pt x="5428056" y="94348"/>
                  </a:lnTo>
                  <a:lnTo>
                    <a:pt x="5428056" y="108966"/>
                  </a:lnTo>
                  <a:lnTo>
                    <a:pt x="5428056" y="119888"/>
                  </a:lnTo>
                  <a:lnTo>
                    <a:pt x="5425008" y="124333"/>
                  </a:lnTo>
                  <a:lnTo>
                    <a:pt x="5392750" y="133350"/>
                  </a:lnTo>
                  <a:lnTo>
                    <a:pt x="5384749" y="133019"/>
                  </a:lnTo>
                  <a:lnTo>
                    <a:pt x="5357520" y="119888"/>
                  </a:lnTo>
                  <a:lnTo>
                    <a:pt x="5357520" y="108966"/>
                  </a:lnTo>
                  <a:lnTo>
                    <a:pt x="5392750" y="95758"/>
                  </a:lnTo>
                  <a:lnTo>
                    <a:pt x="5400649" y="96100"/>
                  </a:lnTo>
                  <a:lnTo>
                    <a:pt x="5428056" y="108966"/>
                  </a:lnTo>
                  <a:lnTo>
                    <a:pt x="5428056" y="94348"/>
                  </a:lnTo>
                  <a:lnTo>
                    <a:pt x="5392750" y="86233"/>
                  </a:lnTo>
                  <a:lnTo>
                    <a:pt x="5382145" y="86741"/>
                  </a:lnTo>
                  <a:lnTo>
                    <a:pt x="5345633" y="106172"/>
                  </a:lnTo>
                  <a:lnTo>
                    <a:pt x="5345633" y="122682"/>
                  </a:lnTo>
                  <a:lnTo>
                    <a:pt x="5382145" y="142379"/>
                  </a:lnTo>
                  <a:lnTo>
                    <a:pt x="5392750" y="142875"/>
                  </a:lnTo>
                  <a:lnTo>
                    <a:pt x="5403431" y="142379"/>
                  </a:lnTo>
                  <a:lnTo>
                    <a:pt x="5412829" y="140881"/>
                  </a:lnTo>
                  <a:lnTo>
                    <a:pt x="5420906" y="138379"/>
                  </a:lnTo>
                  <a:lnTo>
                    <a:pt x="5427675" y="134874"/>
                  </a:lnTo>
                  <a:lnTo>
                    <a:pt x="5430024" y="133350"/>
                  </a:lnTo>
                  <a:lnTo>
                    <a:pt x="5435930" y="129540"/>
                  </a:lnTo>
                  <a:lnTo>
                    <a:pt x="5439994" y="122682"/>
                  </a:lnTo>
                  <a:lnTo>
                    <a:pt x="5439994" y="106172"/>
                  </a:lnTo>
                  <a:close/>
                </a:path>
                <a:path w="5605145" h="145414">
                  <a:moveTo>
                    <a:pt x="5585155" y="34544"/>
                  </a:moveTo>
                  <a:lnTo>
                    <a:pt x="5573204" y="12293"/>
                  </a:lnTo>
                  <a:lnTo>
                    <a:pt x="5573204" y="27813"/>
                  </a:lnTo>
                  <a:lnTo>
                    <a:pt x="5573128" y="41173"/>
                  </a:lnTo>
                  <a:lnTo>
                    <a:pt x="5538419" y="55880"/>
                  </a:lnTo>
                  <a:lnTo>
                    <a:pt x="5530672" y="55524"/>
                  </a:lnTo>
                  <a:lnTo>
                    <a:pt x="5503748" y="27813"/>
                  </a:lnTo>
                  <a:lnTo>
                    <a:pt x="5506796" y="22606"/>
                  </a:lnTo>
                  <a:lnTo>
                    <a:pt x="5538419" y="13081"/>
                  </a:lnTo>
                  <a:lnTo>
                    <a:pt x="5546153" y="13449"/>
                  </a:lnTo>
                  <a:lnTo>
                    <a:pt x="5573204" y="27813"/>
                  </a:lnTo>
                  <a:lnTo>
                    <a:pt x="5573204" y="12293"/>
                  </a:lnTo>
                  <a:lnTo>
                    <a:pt x="5538419" y="3556"/>
                  </a:lnTo>
                  <a:lnTo>
                    <a:pt x="5528056" y="4102"/>
                  </a:lnTo>
                  <a:lnTo>
                    <a:pt x="5492826" y="27927"/>
                  </a:lnTo>
                  <a:lnTo>
                    <a:pt x="5492064" y="34544"/>
                  </a:lnTo>
                  <a:lnTo>
                    <a:pt x="5492813" y="41173"/>
                  </a:lnTo>
                  <a:lnTo>
                    <a:pt x="5527980" y="64630"/>
                  </a:lnTo>
                  <a:lnTo>
                    <a:pt x="5538419" y="65151"/>
                  </a:lnTo>
                  <a:lnTo>
                    <a:pt x="5548935" y="64630"/>
                  </a:lnTo>
                  <a:lnTo>
                    <a:pt x="5558206" y="63080"/>
                  </a:lnTo>
                  <a:lnTo>
                    <a:pt x="5566219" y="60490"/>
                  </a:lnTo>
                  <a:lnTo>
                    <a:pt x="5572950" y="56896"/>
                  </a:lnTo>
                  <a:lnTo>
                    <a:pt x="5574144" y="55880"/>
                  </a:lnTo>
                  <a:lnTo>
                    <a:pt x="5578284" y="52362"/>
                  </a:lnTo>
                  <a:lnTo>
                    <a:pt x="5582094" y="47104"/>
                  </a:lnTo>
                  <a:lnTo>
                    <a:pt x="5584380" y="41173"/>
                  </a:lnTo>
                  <a:lnTo>
                    <a:pt x="5585155" y="34544"/>
                  </a:lnTo>
                  <a:close/>
                </a:path>
                <a:path w="5605145" h="145414">
                  <a:moveTo>
                    <a:pt x="5605094" y="81026"/>
                  </a:moveTo>
                  <a:lnTo>
                    <a:pt x="5471871" y="81026"/>
                  </a:lnTo>
                  <a:lnTo>
                    <a:pt x="5471871" y="90932"/>
                  </a:lnTo>
                  <a:lnTo>
                    <a:pt x="5532958" y="90932"/>
                  </a:lnTo>
                  <a:lnTo>
                    <a:pt x="5532958" y="144907"/>
                  </a:lnTo>
                  <a:lnTo>
                    <a:pt x="5544134" y="144907"/>
                  </a:lnTo>
                  <a:lnTo>
                    <a:pt x="5544134" y="90932"/>
                  </a:lnTo>
                  <a:lnTo>
                    <a:pt x="5605094" y="90932"/>
                  </a:lnTo>
                  <a:lnTo>
                    <a:pt x="5605094" y="8102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9012" y="3048634"/>
              <a:ext cx="132489" cy="133350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953808" y="3028949"/>
              <a:ext cx="798830" cy="144145"/>
            </a:xfrm>
            <a:custGeom>
              <a:avLst/>
              <a:gdLst/>
              <a:ahLst/>
              <a:cxnLst/>
              <a:rect l="l" t="t" r="r" b="b"/>
              <a:pathLst>
                <a:path w="798830" h="144144">
                  <a:moveTo>
                    <a:pt x="87947" y="98425"/>
                  </a:moveTo>
                  <a:lnTo>
                    <a:pt x="60007" y="69342"/>
                  </a:lnTo>
                  <a:lnTo>
                    <a:pt x="49631" y="9906"/>
                  </a:lnTo>
                  <a:lnTo>
                    <a:pt x="38544" y="9906"/>
                  </a:lnTo>
                  <a:lnTo>
                    <a:pt x="38544" y="33401"/>
                  </a:lnTo>
                  <a:lnTo>
                    <a:pt x="37884" y="42976"/>
                  </a:lnTo>
                  <a:lnTo>
                    <a:pt x="22352" y="79959"/>
                  </a:lnTo>
                  <a:lnTo>
                    <a:pt x="0" y="101473"/>
                  </a:lnTo>
                  <a:lnTo>
                    <a:pt x="8547" y="108966"/>
                  </a:lnTo>
                  <a:lnTo>
                    <a:pt x="35394" y="78486"/>
                  </a:lnTo>
                  <a:lnTo>
                    <a:pt x="44196" y="59944"/>
                  </a:lnTo>
                  <a:lnTo>
                    <a:pt x="46202" y="65328"/>
                  </a:lnTo>
                  <a:lnTo>
                    <a:pt x="68453" y="96774"/>
                  </a:lnTo>
                  <a:lnTo>
                    <a:pt x="80137" y="107188"/>
                  </a:lnTo>
                  <a:lnTo>
                    <a:pt x="87947" y="98425"/>
                  </a:lnTo>
                  <a:close/>
                </a:path>
                <a:path w="798830" h="144144">
                  <a:moveTo>
                    <a:pt x="137134" y="58420"/>
                  </a:moveTo>
                  <a:lnTo>
                    <a:pt x="112280" y="58420"/>
                  </a:lnTo>
                  <a:lnTo>
                    <a:pt x="112280" y="0"/>
                  </a:lnTo>
                  <a:lnTo>
                    <a:pt x="101193" y="0"/>
                  </a:lnTo>
                  <a:lnTo>
                    <a:pt x="101193" y="143637"/>
                  </a:lnTo>
                  <a:lnTo>
                    <a:pt x="112280" y="143637"/>
                  </a:lnTo>
                  <a:lnTo>
                    <a:pt x="112280" y="68326"/>
                  </a:lnTo>
                  <a:lnTo>
                    <a:pt x="137134" y="68326"/>
                  </a:lnTo>
                  <a:lnTo>
                    <a:pt x="137134" y="58420"/>
                  </a:lnTo>
                  <a:close/>
                </a:path>
                <a:path w="798830" h="144144">
                  <a:moveTo>
                    <a:pt x="238340" y="72898"/>
                  </a:moveTo>
                  <a:lnTo>
                    <a:pt x="209054" y="45339"/>
                  </a:lnTo>
                  <a:lnTo>
                    <a:pt x="208635" y="44716"/>
                  </a:lnTo>
                  <a:lnTo>
                    <a:pt x="205168" y="37490"/>
                  </a:lnTo>
                  <a:lnTo>
                    <a:pt x="203085" y="30289"/>
                  </a:lnTo>
                  <a:lnTo>
                    <a:pt x="202399" y="23114"/>
                  </a:lnTo>
                  <a:lnTo>
                    <a:pt x="202399" y="17907"/>
                  </a:lnTo>
                  <a:lnTo>
                    <a:pt x="233578" y="17907"/>
                  </a:lnTo>
                  <a:lnTo>
                    <a:pt x="233578" y="7747"/>
                  </a:lnTo>
                  <a:lnTo>
                    <a:pt x="159689" y="7747"/>
                  </a:lnTo>
                  <a:lnTo>
                    <a:pt x="159689" y="17907"/>
                  </a:lnTo>
                  <a:lnTo>
                    <a:pt x="191541" y="17907"/>
                  </a:lnTo>
                  <a:lnTo>
                    <a:pt x="191541" y="23114"/>
                  </a:lnTo>
                  <a:lnTo>
                    <a:pt x="175221" y="61125"/>
                  </a:lnTo>
                  <a:lnTo>
                    <a:pt x="154851" y="76962"/>
                  </a:lnTo>
                  <a:lnTo>
                    <a:pt x="162890" y="84582"/>
                  </a:lnTo>
                  <a:lnTo>
                    <a:pt x="191668" y="55676"/>
                  </a:lnTo>
                  <a:lnTo>
                    <a:pt x="197345" y="45339"/>
                  </a:lnTo>
                  <a:lnTo>
                    <a:pt x="199974" y="50927"/>
                  </a:lnTo>
                  <a:lnTo>
                    <a:pt x="230898" y="80899"/>
                  </a:lnTo>
                  <a:lnTo>
                    <a:pt x="238340" y="72898"/>
                  </a:lnTo>
                  <a:close/>
                </a:path>
                <a:path w="798830" h="144144">
                  <a:moveTo>
                    <a:pt x="270637" y="0"/>
                  </a:moveTo>
                  <a:lnTo>
                    <a:pt x="259549" y="0"/>
                  </a:lnTo>
                  <a:lnTo>
                    <a:pt x="259549" y="36322"/>
                  </a:lnTo>
                  <a:lnTo>
                    <a:pt x="225996" y="36322"/>
                  </a:lnTo>
                  <a:lnTo>
                    <a:pt x="225996" y="46228"/>
                  </a:lnTo>
                  <a:lnTo>
                    <a:pt x="259549" y="46228"/>
                  </a:lnTo>
                  <a:lnTo>
                    <a:pt x="259549" y="102108"/>
                  </a:lnTo>
                  <a:lnTo>
                    <a:pt x="270637" y="102108"/>
                  </a:lnTo>
                  <a:lnTo>
                    <a:pt x="270637" y="0"/>
                  </a:lnTo>
                  <a:close/>
                </a:path>
                <a:path w="798830" h="144144">
                  <a:moveTo>
                    <a:pt x="274434" y="129159"/>
                  </a:moveTo>
                  <a:lnTo>
                    <a:pt x="193395" y="129159"/>
                  </a:lnTo>
                  <a:lnTo>
                    <a:pt x="193395" y="91948"/>
                  </a:lnTo>
                  <a:lnTo>
                    <a:pt x="182232" y="91948"/>
                  </a:lnTo>
                  <a:lnTo>
                    <a:pt x="182232" y="138938"/>
                  </a:lnTo>
                  <a:lnTo>
                    <a:pt x="274434" y="138938"/>
                  </a:lnTo>
                  <a:lnTo>
                    <a:pt x="274434" y="129159"/>
                  </a:lnTo>
                  <a:close/>
                </a:path>
                <a:path w="798830" h="144144">
                  <a:moveTo>
                    <a:pt x="429221" y="105664"/>
                  </a:moveTo>
                  <a:lnTo>
                    <a:pt x="428485" y="97790"/>
                  </a:lnTo>
                  <a:lnTo>
                    <a:pt x="428332" y="96012"/>
                  </a:lnTo>
                  <a:lnTo>
                    <a:pt x="421373" y="96774"/>
                  </a:lnTo>
                  <a:lnTo>
                    <a:pt x="411327" y="97332"/>
                  </a:lnTo>
                  <a:lnTo>
                    <a:pt x="398157" y="97675"/>
                  </a:lnTo>
                  <a:lnTo>
                    <a:pt x="381850" y="97790"/>
                  </a:lnTo>
                  <a:lnTo>
                    <a:pt x="381850" y="62865"/>
                  </a:lnTo>
                  <a:lnTo>
                    <a:pt x="410806" y="62865"/>
                  </a:lnTo>
                  <a:lnTo>
                    <a:pt x="410806" y="53086"/>
                  </a:lnTo>
                  <a:lnTo>
                    <a:pt x="381850" y="53086"/>
                  </a:lnTo>
                  <a:lnTo>
                    <a:pt x="381850" y="21844"/>
                  </a:lnTo>
                  <a:lnTo>
                    <a:pt x="423760" y="21844"/>
                  </a:lnTo>
                  <a:lnTo>
                    <a:pt x="423760" y="11938"/>
                  </a:lnTo>
                  <a:lnTo>
                    <a:pt x="370801" y="11938"/>
                  </a:lnTo>
                  <a:lnTo>
                    <a:pt x="370801" y="107442"/>
                  </a:lnTo>
                  <a:lnTo>
                    <a:pt x="391731" y="107327"/>
                  </a:lnTo>
                  <a:lnTo>
                    <a:pt x="408432" y="106984"/>
                  </a:lnTo>
                  <a:lnTo>
                    <a:pt x="420928" y="106426"/>
                  </a:lnTo>
                  <a:lnTo>
                    <a:pt x="429221" y="105664"/>
                  </a:lnTo>
                  <a:close/>
                </a:path>
                <a:path w="798830" h="144144">
                  <a:moveTo>
                    <a:pt x="454494" y="2921"/>
                  </a:moveTo>
                  <a:lnTo>
                    <a:pt x="443445" y="2921"/>
                  </a:lnTo>
                  <a:lnTo>
                    <a:pt x="443445" y="60706"/>
                  </a:lnTo>
                  <a:lnTo>
                    <a:pt x="421220" y="60706"/>
                  </a:lnTo>
                  <a:lnTo>
                    <a:pt x="421220" y="70612"/>
                  </a:lnTo>
                  <a:lnTo>
                    <a:pt x="443445" y="70612"/>
                  </a:lnTo>
                  <a:lnTo>
                    <a:pt x="443445" y="138938"/>
                  </a:lnTo>
                  <a:lnTo>
                    <a:pt x="454494" y="138938"/>
                  </a:lnTo>
                  <a:lnTo>
                    <a:pt x="454494" y="2921"/>
                  </a:lnTo>
                  <a:close/>
                </a:path>
                <a:path w="798830" h="144144">
                  <a:moveTo>
                    <a:pt x="481799" y="0"/>
                  </a:moveTo>
                  <a:lnTo>
                    <a:pt x="470750" y="0"/>
                  </a:lnTo>
                  <a:lnTo>
                    <a:pt x="470750" y="143637"/>
                  </a:lnTo>
                  <a:lnTo>
                    <a:pt x="481799" y="143637"/>
                  </a:lnTo>
                  <a:lnTo>
                    <a:pt x="481799" y="0"/>
                  </a:lnTo>
                  <a:close/>
                </a:path>
                <a:path w="798830" h="144144">
                  <a:moveTo>
                    <a:pt x="640168" y="67691"/>
                  </a:moveTo>
                  <a:lnTo>
                    <a:pt x="600036" y="47371"/>
                  </a:lnTo>
                  <a:lnTo>
                    <a:pt x="591604" y="37338"/>
                  </a:lnTo>
                  <a:lnTo>
                    <a:pt x="588708" y="32994"/>
                  </a:lnTo>
                  <a:lnTo>
                    <a:pt x="585863" y="26022"/>
                  </a:lnTo>
                  <a:lnTo>
                    <a:pt x="584923" y="19177"/>
                  </a:lnTo>
                  <a:lnTo>
                    <a:pt x="584923" y="11684"/>
                  </a:lnTo>
                  <a:lnTo>
                    <a:pt x="573493" y="11684"/>
                  </a:lnTo>
                  <a:lnTo>
                    <a:pt x="573493" y="19177"/>
                  </a:lnTo>
                  <a:lnTo>
                    <a:pt x="572541" y="25946"/>
                  </a:lnTo>
                  <a:lnTo>
                    <a:pt x="540994" y="60096"/>
                  </a:lnTo>
                  <a:lnTo>
                    <a:pt x="518248" y="67818"/>
                  </a:lnTo>
                  <a:lnTo>
                    <a:pt x="525868" y="76708"/>
                  </a:lnTo>
                  <a:lnTo>
                    <a:pt x="565505" y="54673"/>
                  </a:lnTo>
                  <a:lnTo>
                    <a:pt x="579081" y="37338"/>
                  </a:lnTo>
                  <a:lnTo>
                    <a:pt x="582434" y="42951"/>
                  </a:lnTo>
                  <a:lnTo>
                    <a:pt x="615403" y="69634"/>
                  </a:lnTo>
                  <a:lnTo>
                    <a:pt x="632294" y="76581"/>
                  </a:lnTo>
                  <a:lnTo>
                    <a:pt x="640168" y="67691"/>
                  </a:lnTo>
                  <a:close/>
                </a:path>
                <a:path w="798830" h="144144">
                  <a:moveTo>
                    <a:pt x="645883" y="109601"/>
                  </a:moveTo>
                  <a:lnTo>
                    <a:pt x="512660" y="109601"/>
                  </a:lnTo>
                  <a:lnTo>
                    <a:pt x="512660" y="119507"/>
                  </a:lnTo>
                  <a:lnTo>
                    <a:pt x="645883" y="119507"/>
                  </a:lnTo>
                  <a:lnTo>
                    <a:pt x="645883" y="109601"/>
                  </a:lnTo>
                  <a:close/>
                </a:path>
                <a:path w="798830" h="144144">
                  <a:moveTo>
                    <a:pt x="779995" y="74041"/>
                  </a:moveTo>
                  <a:lnTo>
                    <a:pt x="697445" y="74041"/>
                  </a:lnTo>
                  <a:lnTo>
                    <a:pt x="697445" y="54483"/>
                  </a:lnTo>
                  <a:lnTo>
                    <a:pt x="773518" y="54483"/>
                  </a:lnTo>
                  <a:lnTo>
                    <a:pt x="773518" y="44577"/>
                  </a:lnTo>
                  <a:lnTo>
                    <a:pt x="697445" y="44577"/>
                  </a:lnTo>
                  <a:lnTo>
                    <a:pt x="697445" y="23749"/>
                  </a:lnTo>
                  <a:lnTo>
                    <a:pt x="777582" y="23749"/>
                  </a:lnTo>
                  <a:lnTo>
                    <a:pt x="777582" y="13970"/>
                  </a:lnTo>
                  <a:lnTo>
                    <a:pt x="686523" y="13970"/>
                  </a:lnTo>
                  <a:lnTo>
                    <a:pt x="686523" y="83947"/>
                  </a:lnTo>
                  <a:lnTo>
                    <a:pt x="779995" y="83947"/>
                  </a:lnTo>
                  <a:lnTo>
                    <a:pt x="779995" y="74041"/>
                  </a:lnTo>
                  <a:close/>
                </a:path>
                <a:path w="798830" h="144144">
                  <a:moveTo>
                    <a:pt x="798283" y="111125"/>
                  </a:moveTo>
                  <a:lnTo>
                    <a:pt x="665060" y="111125"/>
                  </a:lnTo>
                  <a:lnTo>
                    <a:pt x="665060" y="121031"/>
                  </a:lnTo>
                  <a:lnTo>
                    <a:pt x="798283" y="121031"/>
                  </a:lnTo>
                  <a:lnTo>
                    <a:pt x="798283" y="11112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24608" y="3033013"/>
              <a:ext cx="133223" cy="138303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2043176" y="3028949"/>
              <a:ext cx="2927985" cy="144145"/>
            </a:xfrm>
            <a:custGeom>
              <a:avLst/>
              <a:gdLst/>
              <a:ahLst/>
              <a:cxnLst/>
              <a:rect l="l" t="t" r="r" b="b"/>
              <a:pathLst>
                <a:path w="2927985" h="144144">
                  <a:moveTo>
                    <a:pt x="73025" y="38481"/>
                  </a:moveTo>
                  <a:lnTo>
                    <a:pt x="61849" y="13309"/>
                  </a:lnTo>
                  <a:lnTo>
                    <a:pt x="61849" y="31242"/>
                  </a:lnTo>
                  <a:lnTo>
                    <a:pt x="61849" y="45720"/>
                  </a:lnTo>
                  <a:lnTo>
                    <a:pt x="59563" y="51562"/>
                  </a:lnTo>
                  <a:lnTo>
                    <a:pt x="54737" y="56261"/>
                  </a:lnTo>
                  <a:lnTo>
                    <a:pt x="50292" y="60706"/>
                  </a:lnTo>
                  <a:lnTo>
                    <a:pt x="44069" y="62992"/>
                  </a:lnTo>
                  <a:lnTo>
                    <a:pt x="28829" y="62992"/>
                  </a:lnTo>
                  <a:lnTo>
                    <a:pt x="22733" y="60706"/>
                  </a:lnTo>
                  <a:lnTo>
                    <a:pt x="17907" y="56134"/>
                  </a:lnTo>
                  <a:lnTo>
                    <a:pt x="13462" y="51689"/>
                  </a:lnTo>
                  <a:lnTo>
                    <a:pt x="11049" y="45720"/>
                  </a:lnTo>
                  <a:lnTo>
                    <a:pt x="11049" y="31242"/>
                  </a:lnTo>
                  <a:lnTo>
                    <a:pt x="13462" y="25273"/>
                  </a:lnTo>
                  <a:lnTo>
                    <a:pt x="22733" y="16256"/>
                  </a:lnTo>
                  <a:lnTo>
                    <a:pt x="28829" y="13970"/>
                  </a:lnTo>
                  <a:lnTo>
                    <a:pt x="44069" y="13970"/>
                  </a:lnTo>
                  <a:lnTo>
                    <a:pt x="50292" y="16256"/>
                  </a:lnTo>
                  <a:lnTo>
                    <a:pt x="54864" y="20828"/>
                  </a:lnTo>
                  <a:lnTo>
                    <a:pt x="59563" y="25400"/>
                  </a:lnTo>
                  <a:lnTo>
                    <a:pt x="36449" y="4445"/>
                  </a:lnTo>
                  <a:lnTo>
                    <a:pt x="28727" y="5054"/>
                  </a:lnTo>
                  <a:lnTo>
                    <a:pt x="635" y="31394"/>
                  </a:lnTo>
                  <a:lnTo>
                    <a:pt x="0" y="38481"/>
                  </a:lnTo>
                  <a:lnTo>
                    <a:pt x="635" y="45529"/>
                  </a:lnTo>
                  <a:lnTo>
                    <a:pt x="28752" y="72034"/>
                  </a:lnTo>
                  <a:lnTo>
                    <a:pt x="36449" y="72644"/>
                  </a:lnTo>
                  <a:lnTo>
                    <a:pt x="44107" y="72034"/>
                  </a:lnTo>
                  <a:lnTo>
                    <a:pt x="72377" y="45529"/>
                  </a:lnTo>
                  <a:lnTo>
                    <a:pt x="73025" y="38481"/>
                  </a:lnTo>
                  <a:close/>
                </a:path>
                <a:path w="2927985" h="144144">
                  <a:moveTo>
                    <a:pt x="108077" y="87122"/>
                  </a:moveTo>
                  <a:lnTo>
                    <a:pt x="97028" y="87122"/>
                  </a:lnTo>
                  <a:lnTo>
                    <a:pt x="97028" y="97028"/>
                  </a:lnTo>
                  <a:lnTo>
                    <a:pt x="97028" y="129921"/>
                  </a:lnTo>
                  <a:lnTo>
                    <a:pt x="30607" y="129921"/>
                  </a:lnTo>
                  <a:lnTo>
                    <a:pt x="30607" y="97028"/>
                  </a:lnTo>
                  <a:lnTo>
                    <a:pt x="97028" y="97028"/>
                  </a:lnTo>
                  <a:lnTo>
                    <a:pt x="97028" y="87122"/>
                  </a:lnTo>
                  <a:lnTo>
                    <a:pt x="19685" y="87122"/>
                  </a:lnTo>
                  <a:lnTo>
                    <a:pt x="19685" y="139573"/>
                  </a:lnTo>
                  <a:lnTo>
                    <a:pt x="108077" y="139573"/>
                  </a:lnTo>
                  <a:lnTo>
                    <a:pt x="108077" y="129921"/>
                  </a:lnTo>
                  <a:lnTo>
                    <a:pt x="108077" y="97028"/>
                  </a:lnTo>
                  <a:lnTo>
                    <a:pt x="108077" y="87122"/>
                  </a:lnTo>
                  <a:close/>
                </a:path>
                <a:path w="2927985" h="144144">
                  <a:moveTo>
                    <a:pt x="108077" y="0"/>
                  </a:moveTo>
                  <a:lnTo>
                    <a:pt x="96901" y="0"/>
                  </a:lnTo>
                  <a:lnTo>
                    <a:pt x="96901" y="79248"/>
                  </a:lnTo>
                  <a:lnTo>
                    <a:pt x="108077" y="79248"/>
                  </a:lnTo>
                  <a:lnTo>
                    <a:pt x="108077" y="0"/>
                  </a:lnTo>
                  <a:close/>
                </a:path>
                <a:path w="2927985" h="144144">
                  <a:moveTo>
                    <a:pt x="229108" y="98425"/>
                  </a:moveTo>
                  <a:lnTo>
                    <a:pt x="201041" y="69342"/>
                  </a:lnTo>
                  <a:lnTo>
                    <a:pt x="196316" y="59944"/>
                  </a:lnTo>
                  <a:lnTo>
                    <a:pt x="193205" y="51308"/>
                  </a:lnTo>
                  <a:lnTo>
                    <a:pt x="191262" y="42164"/>
                  </a:lnTo>
                  <a:lnTo>
                    <a:pt x="190652" y="33401"/>
                  </a:lnTo>
                  <a:lnTo>
                    <a:pt x="190627" y="9906"/>
                  </a:lnTo>
                  <a:lnTo>
                    <a:pt x="179578" y="9906"/>
                  </a:lnTo>
                  <a:lnTo>
                    <a:pt x="179578" y="33401"/>
                  </a:lnTo>
                  <a:lnTo>
                    <a:pt x="178930" y="42976"/>
                  </a:lnTo>
                  <a:lnTo>
                    <a:pt x="163461" y="79959"/>
                  </a:lnTo>
                  <a:lnTo>
                    <a:pt x="140970" y="101473"/>
                  </a:lnTo>
                  <a:lnTo>
                    <a:pt x="149479" y="108966"/>
                  </a:lnTo>
                  <a:lnTo>
                    <a:pt x="176339" y="78714"/>
                  </a:lnTo>
                  <a:lnTo>
                    <a:pt x="185293" y="59944"/>
                  </a:lnTo>
                  <a:lnTo>
                    <a:pt x="187198" y="65239"/>
                  </a:lnTo>
                  <a:lnTo>
                    <a:pt x="209550" y="96812"/>
                  </a:lnTo>
                  <a:lnTo>
                    <a:pt x="221234" y="107188"/>
                  </a:lnTo>
                  <a:lnTo>
                    <a:pt x="229108" y="98425"/>
                  </a:lnTo>
                  <a:close/>
                </a:path>
                <a:path w="2927985" h="144144">
                  <a:moveTo>
                    <a:pt x="260477" y="0"/>
                  </a:moveTo>
                  <a:lnTo>
                    <a:pt x="249301" y="0"/>
                  </a:lnTo>
                  <a:lnTo>
                    <a:pt x="249301" y="143637"/>
                  </a:lnTo>
                  <a:lnTo>
                    <a:pt x="260477" y="143637"/>
                  </a:lnTo>
                  <a:lnTo>
                    <a:pt x="260477" y="0"/>
                  </a:lnTo>
                  <a:close/>
                </a:path>
                <a:path w="2927985" h="144144">
                  <a:moveTo>
                    <a:pt x="378460" y="67437"/>
                  </a:moveTo>
                  <a:lnTo>
                    <a:pt x="348513" y="41821"/>
                  </a:lnTo>
                  <a:lnTo>
                    <a:pt x="342519" y="21209"/>
                  </a:lnTo>
                  <a:lnTo>
                    <a:pt x="342519" y="16383"/>
                  </a:lnTo>
                  <a:lnTo>
                    <a:pt x="374142" y="16383"/>
                  </a:lnTo>
                  <a:lnTo>
                    <a:pt x="374142" y="6477"/>
                  </a:lnTo>
                  <a:lnTo>
                    <a:pt x="300228" y="6477"/>
                  </a:lnTo>
                  <a:lnTo>
                    <a:pt x="300228" y="16383"/>
                  </a:lnTo>
                  <a:lnTo>
                    <a:pt x="331724" y="16383"/>
                  </a:lnTo>
                  <a:lnTo>
                    <a:pt x="331724" y="21209"/>
                  </a:lnTo>
                  <a:lnTo>
                    <a:pt x="315950" y="56642"/>
                  </a:lnTo>
                  <a:lnTo>
                    <a:pt x="295529" y="71501"/>
                  </a:lnTo>
                  <a:lnTo>
                    <a:pt x="303403" y="79121"/>
                  </a:lnTo>
                  <a:lnTo>
                    <a:pt x="334899" y="49403"/>
                  </a:lnTo>
                  <a:lnTo>
                    <a:pt x="337566" y="43307"/>
                  </a:lnTo>
                  <a:lnTo>
                    <a:pt x="340106" y="48768"/>
                  </a:lnTo>
                  <a:lnTo>
                    <a:pt x="344678" y="54610"/>
                  </a:lnTo>
                  <a:lnTo>
                    <a:pt x="357886" y="67056"/>
                  </a:lnTo>
                  <a:lnTo>
                    <a:pt x="364363" y="72009"/>
                  </a:lnTo>
                  <a:lnTo>
                    <a:pt x="370840" y="75438"/>
                  </a:lnTo>
                  <a:lnTo>
                    <a:pt x="378460" y="67437"/>
                  </a:lnTo>
                  <a:close/>
                </a:path>
                <a:path w="2927985" h="144144">
                  <a:moveTo>
                    <a:pt x="411226" y="90932"/>
                  </a:moveTo>
                  <a:lnTo>
                    <a:pt x="317881" y="90932"/>
                  </a:lnTo>
                  <a:lnTo>
                    <a:pt x="317881" y="100838"/>
                  </a:lnTo>
                  <a:lnTo>
                    <a:pt x="400177" y="100838"/>
                  </a:lnTo>
                  <a:lnTo>
                    <a:pt x="400177" y="143637"/>
                  </a:lnTo>
                  <a:lnTo>
                    <a:pt x="411226" y="143637"/>
                  </a:lnTo>
                  <a:lnTo>
                    <a:pt x="411226" y="90932"/>
                  </a:lnTo>
                  <a:close/>
                </a:path>
                <a:path w="2927985" h="144144">
                  <a:moveTo>
                    <a:pt x="411226" y="0"/>
                  </a:moveTo>
                  <a:lnTo>
                    <a:pt x="400177" y="0"/>
                  </a:lnTo>
                  <a:lnTo>
                    <a:pt x="400177" y="32385"/>
                  </a:lnTo>
                  <a:lnTo>
                    <a:pt x="365887" y="32385"/>
                  </a:lnTo>
                  <a:lnTo>
                    <a:pt x="365887" y="42418"/>
                  </a:lnTo>
                  <a:lnTo>
                    <a:pt x="400177" y="42418"/>
                  </a:lnTo>
                  <a:lnTo>
                    <a:pt x="400177" y="82804"/>
                  </a:lnTo>
                  <a:lnTo>
                    <a:pt x="411226" y="82804"/>
                  </a:lnTo>
                  <a:lnTo>
                    <a:pt x="411226" y="0"/>
                  </a:lnTo>
                  <a:close/>
                </a:path>
                <a:path w="2927985" h="144144">
                  <a:moveTo>
                    <a:pt x="560451" y="45593"/>
                  </a:moveTo>
                  <a:lnTo>
                    <a:pt x="559638" y="37846"/>
                  </a:lnTo>
                  <a:lnTo>
                    <a:pt x="557174" y="30949"/>
                  </a:lnTo>
                  <a:lnTo>
                    <a:pt x="553046" y="24930"/>
                  </a:lnTo>
                  <a:lnTo>
                    <a:pt x="548894" y="21272"/>
                  </a:lnTo>
                  <a:lnTo>
                    <a:pt x="548894" y="53467"/>
                  </a:lnTo>
                  <a:lnTo>
                    <a:pt x="545592" y="59690"/>
                  </a:lnTo>
                  <a:lnTo>
                    <a:pt x="512445" y="71120"/>
                  </a:lnTo>
                  <a:lnTo>
                    <a:pt x="504558" y="70700"/>
                  </a:lnTo>
                  <a:lnTo>
                    <a:pt x="475869" y="53467"/>
                  </a:lnTo>
                  <a:lnTo>
                    <a:pt x="475869" y="37719"/>
                  </a:lnTo>
                  <a:lnTo>
                    <a:pt x="512445" y="20320"/>
                  </a:lnTo>
                  <a:lnTo>
                    <a:pt x="520293" y="20751"/>
                  </a:lnTo>
                  <a:lnTo>
                    <a:pt x="548894" y="53467"/>
                  </a:lnTo>
                  <a:lnTo>
                    <a:pt x="548894" y="21272"/>
                  </a:lnTo>
                  <a:lnTo>
                    <a:pt x="547814" y="20320"/>
                  </a:lnTo>
                  <a:lnTo>
                    <a:pt x="547243" y="19812"/>
                  </a:lnTo>
                  <a:lnTo>
                    <a:pt x="540067" y="15748"/>
                  </a:lnTo>
                  <a:lnTo>
                    <a:pt x="531888" y="12852"/>
                  </a:lnTo>
                  <a:lnTo>
                    <a:pt x="522681" y="11125"/>
                  </a:lnTo>
                  <a:lnTo>
                    <a:pt x="512445" y="10541"/>
                  </a:lnTo>
                  <a:lnTo>
                    <a:pt x="502183" y="11125"/>
                  </a:lnTo>
                  <a:lnTo>
                    <a:pt x="467639" y="30949"/>
                  </a:lnTo>
                  <a:lnTo>
                    <a:pt x="464312" y="45593"/>
                  </a:lnTo>
                  <a:lnTo>
                    <a:pt x="465150" y="53467"/>
                  </a:lnTo>
                  <a:lnTo>
                    <a:pt x="502183" y="80568"/>
                  </a:lnTo>
                  <a:lnTo>
                    <a:pt x="512445" y="81153"/>
                  </a:lnTo>
                  <a:lnTo>
                    <a:pt x="522757" y="80568"/>
                  </a:lnTo>
                  <a:lnTo>
                    <a:pt x="531977" y="78778"/>
                  </a:lnTo>
                  <a:lnTo>
                    <a:pt x="540143" y="75806"/>
                  </a:lnTo>
                  <a:lnTo>
                    <a:pt x="547243" y="71628"/>
                  </a:lnTo>
                  <a:lnTo>
                    <a:pt x="547801" y="71120"/>
                  </a:lnTo>
                  <a:lnTo>
                    <a:pt x="553046" y="66370"/>
                  </a:lnTo>
                  <a:lnTo>
                    <a:pt x="557174" y="60286"/>
                  </a:lnTo>
                  <a:lnTo>
                    <a:pt x="559625" y="53365"/>
                  </a:lnTo>
                  <a:lnTo>
                    <a:pt x="560451" y="45593"/>
                  </a:lnTo>
                  <a:close/>
                </a:path>
                <a:path w="2927985" h="144144">
                  <a:moveTo>
                    <a:pt x="579120" y="111379"/>
                  </a:moveTo>
                  <a:lnTo>
                    <a:pt x="445897" y="111379"/>
                  </a:lnTo>
                  <a:lnTo>
                    <a:pt x="445897" y="121285"/>
                  </a:lnTo>
                  <a:lnTo>
                    <a:pt x="579120" y="121285"/>
                  </a:lnTo>
                  <a:lnTo>
                    <a:pt x="579120" y="111379"/>
                  </a:lnTo>
                  <a:close/>
                </a:path>
                <a:path w="2927985" h="144144">
                  <a:moveTo>
                    <a:pt x="731520" y="112903"/>
                  </a:moveTo>
                  <a:lnTo>
                    <a:pt x="670560" y="112903"/>
                  </a:lnTo>
                  <a:lnTo>
                    <a:pt x="670560" y="86741"/>
                  </a:lnTo>
                  <a:lnTo>
                    <a:pt x="714883" y="86741"/>
                  </a:lnTo>
                  <a:lnTo>
                    <a:pt x="714883" y="76835"/>
                  </a:lnTo>
                  <a:lnTo>
                    <a:pt x="629666" y="76835"/>
                  </a:lnTo>
                  <a:lnTo>
                    <a:pt x="629666" y="53086"/>
                  </a:lnTo>
                  <a:lnTo>
                    <a:pt x="710692" y="53086"/>
                  </a:lnTo>
                  <a:lnTo>
                    <a:pt x="710692" y="12573"/>
                  </a:lnTo>
                  <a:lnTo>
                    <a:pt x="618617" y="12573"/>
                  </a:lnTo>
                  <a:lnTo>
                    <a:pt x="618617" y="22225"/>
                  </a:lnTo>
                  <a:lnTo>
                    <a:pt x="699643" y="22225"/>
                  </a:lnTo>
                  <a:lnTo>
                    <a:pt x="699643" y="43434"/>
                  </a:lnTo>
                  <a:lnTo>
                    <a:pt x="618363" y="43434"/>
                  </a:lnTo>
                  <a:lnTo>
                    <a:pt x="618363" y="86741"/>
                  </a:lnTo>
                  <a:lnTo>
                    <a:pt x="659384" y="86741"/>
                  </a:lnTo>
                  <a:lnTo>
                    <a:pt x="659384" y="112903"/>
                  </a:lnTo>
                  <a:lnTo>
                    <a:pt x="598297" y="112903"/>
                  </a:lnTo>
                  <a:lnTo>
                    <a:pt x="598297" y="122682"/>
                  </a:lnTo>
                  <a:lnTo>
                    <a:pt x="731520" y="122682"/>
                  </a:lnTo>
                  <a:lnTo>
                    <a:pt x="731520" y="112903"/>
                  </a:lnTo>
                  <a:close/>
                </a:path>
                <a:path w="2927985" h="144144">
                  <a:moveTo>
                    <a:pt x="875157" y="102743"/>
                  </a:moveTo>
                  <a:lnTo>
                    <a:pt x="874534" y="94996"/>
                  </a:lnTo>
                  <a:lnTo>
                    <a:pt x="874395" y="93218"/>
                  </a:lnTo>
                  <a:lnTo>
                    <a:pt x="867054" y="93980"/>
                  </a:lnTo>
                  <a:lnTo>
                    <a:pt x="858596" y="94538"/>
                  </a:lnTo>
                  <a:lnTo>
                    <a:pt x="849007" y="94881"/>
                  </a:lnTo>
                  <a:lnTo>
                    <a:pt x="838327" y="94996"/>
                  </a:lnTo>
                  <a:lnTo>
                    <a:pt x="825119" y="94996"/>
                  </a:lnTo>
                  <a:lnTo>
                    <a:pt x="825119" y="22606"/>
                  </a:lnTo>
                  <a:lnTo>
                    <a:pt x="869188" y="22606"/>
                  </a:lnTo>
                  <a:lnTo>
                    <a:pt x="869188" y="12700"/>
                  </a:lnTo>
                  <a:lnTo>
                    <a:pt x="814070" y="12700"/>
                  </a:lnTo>
                  <a:lnTo>
                    <a:pt x="814070" y="104902"/>
                  </a:lnTo>
                  <a:lnTo>
                    <a:pt x="832967" y="104762"/>
                  </a:lnTo>
                  <a:lnTo>
                    <a:pt x="849464" y="104355"/>
                  </a:lnTo>
                  <a:lnTo>
                    <a:pt x="863536" y="103670"/>
                  </a:lnTo>
                  <a:lnTo>
                    <a:pt x="875157" y="102743"/>
                  </a:lnTo>
                  <a:close/>
                </a:path>
                <a:path w="2927985" h="144144">
                  <a:moveTo>
                    <a:pt x="926338" y="0"/>
                  </a:moveTo>
                  <a:lnTo>
                    <a:pt x="915162" y="0"/>
                  </a:lnTo>
                  <a:lnTo>
                    <a:pt x="915162" y="59055"/>
                  </a:lnTo>
                  <a:lnTo>
                    <a:pt x="896620" y="59055"/>
                  </a:lnTo>
                  <a:lnTo>
                    <a:pt x="896620" y="2921"/>
                  </a:lnTo>
                  <a:lnTo>
                    <a:pt x="885698" y="2921"/>
                  </a:lnTo>
                  <a:lnTo>
                    <a:pt x="885698" y="139192"/>
                  </a:lnTo>
                  <a:lnTo>
                    <a:pt x="896620" y="139192"/>
                  </a:lnTo>
                  <a:lnTo>
                    <a:pt x="896620" y="68961"/>
                  </a:lnTo>
                  <a:lnTo>
                    <a:pt x="915162" y="68961"/>
                  </a:lnTo>
                  <a:lnTo>
                    <a:pt x="915162" y="143637"/>
                  </a:lnTo>
                  <a:lnTo>
                    <a:pt x="926338" y="143637"/>
                  </a:lnTo>
                  <a:lnTo>
                    <a:pt x="926338" y="68961"/>
                  </a:lnTo>
                  <a:lnTo>
                    <a:pt x="926338" y="59055"/>
                  </a:lnTo>
                  <a:lnTo>
                    <a:pt x="926338" y="0"/>
                  </a:lnTo>
                  <a:close/>
                </a:path>
                <a:path w="2927985" h="144144">
                  <a:moveTo>
                    <a:pt x="1068959" y="107950"/>
                  </a:moveTo>
                  <a:lnTo>
                    <a:pt x="1065022" y="101473"/>
                  </a:lnTo>
                  <a:lnTo>
                    <a:pt x="1060970" y="99060"/>
                  </a:lnTo>
                  <a:lnTo>
                    <a:pt x="1057529" y="97002"/>
                  </a:lnTo>
                  <a:lnTo>
                    <a:pt x="1057529" y="110871"/>
                  </a:lnTo>
                  <a:lnTo>
                    <a:pt x="1057529" y="121666"/>
                  </a:lnTo>
                  <a:lnTo>
                    <a:pt x="1054608" y="125857"/>
                  </a:lnTo>
                  <a:lnTo>
                    <a:pt x="1022985" y="133350"/>
                  </a:lnTo>
                  <a:lnTo>
                    <a:pt x="1015009" y="133070"/>
                  </a:lnTo>
                  <a:lnTo>
                    <a:pt x="988568" y="121666"/>
                  </a:lnTo>
                  <a:lnTo>
                    <a:pt x="988644" y="110871"/>
                  </a:lnTo>
                  <a:lnTo>
                    <a:pt x="1022985" y="99060"/>
                  </a:lnTo>
                  <a:lnTo>
                    <a:pt x="1030947" y="99352"/>
                  </a:lnTo>
                  <a:lnTo>
                    <a:pt x="1057529" y="110871"/>
                  </a:lnTo>
                  <a:lnTo>
                    <a:pt x="1057529" y="97002"/>
                  </a:lnTo>
                  <a:lnTo>
                    <a:pt x="1022985" y="89662"/>
                  </a:lnTo>
                  <a:lnTo>
                    <a:pt x="1012558" y="90106"/>
                  </a:lnTo>
                  <a:lnTo>
                    <a:pt x="977011" y="107950"/>
                  </a:lnTo>
                  <a:lnTo>
                    <a:pt x="977011" y="124587"/>
                  </a:lnTo>
                  <a:lnTo>
                    <a:pt x="1012482" y="142430"/>
                  </a:lnTo>
                  <a:lnTo>
                    <a:pt x="1022985" y="142875"/>
                  </a:lnTo>
                  <a:lnTo>
                    <a:pt x="1033551" y="142430"/>
                  </a:lnTo>
                  <a:lnTo>
                    <a:pt x="1042784" y="141084"/>
                  </a:lnTo>
                  <a:lnTo>
                    <a:pt x="1050696" y="138861"/>
                  </a:lnTo>
                  <a:lnTo>
                    <a:pt x="1057275" y="135763"/>
                  </a:lnTo>
                  <a:lnTo>
                    <a:pt x="1061313" y="133350"/>
                  </a:lnTo>
                  <a:lnTo>
                    <a:pt x="1065149" y="131064"/>
                  </a:lnTo>
                  <a:lnTo>
                    <a:pt x="1068959" y="124587"/>
                  </a:lnTo>
                  <a:lnTo>
                    <a:pt x="1068959" y="107950"/>
                  </a:lnTo>
                  <a:close/>
                </a:path>
                <a:path w="2927985" h="144144">
                  <a:moveTo>
                    <a:pt x="1089660" y="70104"/>
                  </a:moveTo>
                  <a:lnTo>
                    <a:pt x="1053846" y="70104"/>
                  </a:lnTo>
                  <a:lnTo>
                    <a:pt x="1053846" y="53340"/>
                  </a:lnTo>
                  <a:lnTo>
                    <a:pt x="1053846" y="53213"/>
                  </a:lnTo>
                  <a:lnTo>
                    <a:pt x="1053846" y="49784"/>
                  </a:lnTo>
                  <a:lnTo>
                    <a:pt x="1060272" y="45834"/>
                  </a:lnTo>
                  <a:lnTo>
                    <a:pt x="1064869" y="40995"/>
                  </a:lnTo>
                  <a:lnTo>
                    <a:pt x="1067650" y="35255"/>
                  </a:lnTo>
                  <a:lnTo>
                    <a:pt x="1068578" y="28575"/>
                  </a:lnTo>
                  <a:lnTo>
                    <a:pt x="1068578" y="20066"/>
                  </a:lnTo>
                  <a:lnTo>
                    <a:pt x="1064641" y="13462"/>
                  </a:lnTo>
                  <a:lnTo>
                    <a:pt x="1060919" y="11303"/>
                  </a:lnTo>
                  <a:lnTo>
                    <a:pt x="1057021" y="9042"/>
                  </a:lnTo>
                  <a:lnTo>
                    <a:pt x="1057021" y="28575"/>
                  </a:lnTo>
                  <a:lnTo>
                    <a:pt x="1057021" y="33909"/>
                  </a:lnTo>
                  <a:lnTo>
                    <a:pt x="1054227" y="38100"/>
                  </a:lnTo>
                  <a:lnTo>
                    <a:pt x="1048639" y="41148"/>
                  </a:lnTo>
                  <a:lnTo>
                    <a:pt x="1043825" y="43154"/>
                  </a:lnTo>
                  <a:lnTo>
                    <a:pt x="1042670" y="43446"/>
                  </a:lnTo>
                  <a:lnTo>
                    <a:pt x="1042670" y="53340"/>
                  </a:lnTo>
                  <a:lnTo>
                    <a:pt x="1042670" y="70104"/>
                  </a:lnTo>
                  <a:lnTo>
                    <a:pt x="1003300" y="70104"/>
                  </a:lnTo>
                  <a:lnTo>
                    <a:pt x="1003300" y="53213"/>
                  </a:lnTo>
                  <a:lnTo>
                    <a:pt x="1009396" y="54483"/>
                  </a:lnTo>
                  <a:lnTo>
                    <a:pt x="1016000" y="55118"/>
                  </a:lnTo>
                  <a:lnTo>
                    <a:pt x="1030605" y="55118"/>
                  </a:lnTo>
                  <a:lnTo>
                    <a:pt x="1037209" y="54610"/>
                  </a:lnTo>
                  <a:lnTo>
                    <a:pt x="1042670" y="53340"/>
                  </a:lnTo>
                  <a:lnTo>
                    <a:pt x="1042670" y="43446"/>
                  </a:lnTo>
                  <a:lnTo>
                    <a:pt x="1037945" y="44589"/>
                  </a:lnTo>
                  <a:lnTo>
                    <a:pt x="1031011" y="45440"/>
                  </a:lnTo>
                  <a:lnTo>
                    <a:pt x="1022985" y="45720"/>
                  </a:lnTo>
                  <a:lnTo>
                    <a:pt x="1015009" y="45440"/>
                  </a:lnTo>
                  <a:lnTo>
                    <a:pt x="1008075" y="44589"/>
                  </a:lnTo>
                  <a:lnTo>
                    <a:pt x="1002207" y="43154"/>
                  </a:lnTo>
                  <a:lnTo>
                    <a:pt x="997458" y="41148"/>
                  </a:lnTo>
                  <a:lnTo>
                    <a:pt x="991870" y="38100"/>
                  </a:lnTo>
                  <a:lnTo>
                    <a:pt x="989076" y="33909"/>
                  </a:lnTo>
                  <a:lnTo>
                    <a:pt x="989076" y="28575"/>
                  </a:lnTo>
                  <a:lnTo>
                    <a:pt x="991184" y="21005"/>
                  </a:lnTo>
                  <a:lnTo>
                    <a:pt x="997546" y="15608"/>
                  </a:lnTo>
                  <a:lnTo>
                    <a:pt x="1008138" y="12382"/>
                  </a:lnTo>
                  <a:lnTo>
                    <a:pt x="1022985" y="11303"/>
                  </a:lnTo>
                  <a:lnTo>
                    <a:pt x="1037882" y="12382"/>
                  </a:lnTo>
                  <a:lnTo>
                    <a:pt x="1048524" y="15608"/>
                  </a:lnTo>
                  <a:lnTo>
                    <a:pt x="1054887" y="21005"/>
                  </a:lnTo>
                  <a:lnTo>
                    <a:pt x="1057021" y="28575"/>
                  </a:lnTo>
                  <a:lnTo>
                    <a:pt x="1057021" y="9042"/>
                  </a:lnTo>
                  <a:lnTo>
                    <a:pt x="1022985" y="1905"/>
                  </a:lnTo>
                  <a:lnTo>
                    <a:pt x="1012723" y="2336"/>
                  </a:lnTo>
                  <a:lnTo>
                    <a:pt x="977519" y="20066"/>
                  </a:lnTo>
                  <a:lnTo>
                    <a:pt x="977519" y="28575"/>
                  </a:lnTo>
                  <a:lnTo>
                    <a:pt x="978420" y="35128"/>
                  </a:lnTo>
                  <a:lnTo>
                    <a:pt x="981151" y="40855"/>
                  </a:lnTo>
                  <a:lnTo>
                    <a:pt x="985710" y="45745"/>
                  </a:lnTo>
                  <a:lnTo>
                    <a:pt x="992124" y="49784"/>
                  </a:lnTo>
                  <a:lnTo>
                    <a:pt x="992124" y="70104"/>
                  </a:lnTo>
                  <a:lnTo>
                    <a:pt x="956437" y="70104"/>
                  </a:lnTo>
                  <a:lnTo>
                    <a:pt x="956437" y="80010"/>
                  </a:lnTo>
                  <a:lnTo>
                    <a:pt x="1089660" y="80010"/>
                  </a:lnTo>
                  <a:lnTo>
                    <a:pt x="1089660" y="70104"/>
                  </a:lnTo>
                  <a:close/>
                </a:path>
                <a:path w="2927985" h="144144">
                  <a:moveTo>
                    <a:pt x="1196340" y="74168"/>
                  </a:moveTo>
                  <a:lnTo>
                    <a:pt x="1194917" y="67183"/>
                  </a:lnTo>
                  <a:lnTo>
                    <a:pt x="1194435" y="64770"/>
                  </a:lnTo>
                  <a:lnTo>
                    <a:pt x="1188974" y="65786"/>
                  </a:lnTo>
                  <a:lnTo>
                    <a:pt x="1182624" y="66421"/>
                  </a:lnTo>
                  <a:lnTo>
                    <a:pt x="1175385" y="66802"/>
                  </a:lnTo>
                  <a:lnTo>
                    <a:pt x="1168476" y="66979"/>
                  </a:lnTo>
                  <a:lnTo>
                    <a:pt x="1130046" y="67183"/>
                  </a:lnTo>
                  <a:lnTo>
                    <a:pt x="1130046" y="44958"/>
                  </a:lnTo>
                  <a:lnTo>
                    <a:pt x="1183005" y="44958"/>
                  </a:lnTo>
                  <a:lnTo>
                    <a:pt x="1183005" y="6223"/>
                  </a:lnTo>
                  <a:lnTo>
                    <a:pt x="1118870" y="6223"/>
                  </a:lnTo>
                  <a:lnTo>
                    <a:pt x="1118870" y="16002"/>
                  </a:lnTo>
                  <a:lnTo>
                    <a:pt x="1171956" y="16002"/>
                  </a:lnTo>
                  <a:lnTo>
                    <a:pt x="1171956" y="35433"/>
                  </a:lnTo>
                  <a:lnTo>
                    <a:pt x="1118870" y="35433"/>
                  </a:lnTo>
                  <a:lnTo>
                    <a:pt x="1118870" y="76962"/>
                  </a:lnTo>
                  <a:lnTo>
                    <a:pt x="1164729" y="76758"/>
                  </a:lnTo>
                  <a:lnTo>
                    <a:pt x="1172591" y="76581"/>
                  </a:lnTo>
                  <a:lnTo>
                    <a:pt x="1180592" y="76327"/>
                  </a:lnTo>
                  <a:lnTo>
                    <a:pt x="1188593" y="75565"/>
                  </a:lnTo>
                  <a:lnTo>
                    <a:pt x="1196340" y="74168"/>
                  </a:lnTo>
                  <a:close/>
                </a:path>
                <a:path w="2927985" h="144144">
                  <a:moveTo>
                    <a:pt x="1223772" y="107442"/>
                  </a:moveTo>
                  <a:lnTo>
                    <a:pt x="1219708" y="100965"/>
                  </a:lnTo>
                  <a:lnTo>
                    <a:pt x="1215961" y="98806"/>
                  </a:lnTo>
                  <a:lnTo>
                    <a:pt x="1212088" y="96570"/>
                  </a:lnTo>
                  <a:lnTo>
                    <a:pt x="1212088" y="110236"/>
                  </a:lnTo>
                  <a:lnTo>
                    <a:pt x="1211986" y="120904"/>
                  </a:lnTo>
                  <a:lnTo>
                    <a:pt x="1176909" y="132207"/>
                  </a:lnTo>
                  <a:lnTo>
                    <a:pt x="1168920" y="131953"/>
                  </a:lnTo>
                  <a:lnTo>
                    <a:pt x="1141984" y="120904"/>
                  </a:lnTo>
                  <a:lnTo>
                    <a:pt x="1141984" y="110236"/>
                  </a:lnTo>
                  <a:lnTo>
                    <a:pt x="1185024" y="99072"/>
                  </a:lnTo>
                  <a:lnTo>
                    <a:pt x="1212088" y="110236"/>
                  </a:lnTo>
                  <a:lnTo>
                    <a:pt x="1212088" y="96570"/>
                  </a:lnTo>
                  <a:lnTo>
                    <a:pt x="1176909" y="89281"/>
                  </a:lnTo>
                  <a:lnTo>
                    <a:pt x="1166304" y="89738"/>
                  </a:lnTo>
                  <a:lnTo>
                    <a:pt x="1130173" y="107442"/>
                  </a:lnTo>
                  <a:lnTo>
                    <a:pt x="1130173" y="123571"/>
                  </a:lnTo>
                  <a:lnTo>
                    <a:pt x="1166215" y="141185"/>
                  </a:lnTo>
                  <a:lnTo>
                    <a:pt x="1176909" y="141605"/>
                  </a:lnTo>
                  <a:lnTo>
                    <a:pt x="1187640" y="141185"/>
                  </a:lnTo>
                  <a:lnTo>
                    <a:pt x="1197013" y="139877"/>
                  </a:lnTo>
                  <a:lnTo>
                    <a:pt x="1205026" y="137706"/>
                  </a:lnTo>
                  <a:lnTo>
                    <a:pt x="1211707" y="134620"/>
                  </a:lnTo>
                  <a:lnTo>
                    <a:pt x="1215809" y="132207"/>
                  </a:lnTo>
                  <a:lnTo>
                    <a:pt x="1219708" y="129921"/>
                  </a:lnTo>
                  <a:lnTo>
                    <a:pt x="1223772" y="123571"/>
                  </a:lnTo>
                  <a:lnTo>
                    <a:pt x="1223772" y="107442"/>
                  </a:lnTo>
                  <a:close/>
                </a:path>
                <a:path w="2927985" h="144144">
                  <a:moveTo>
                    <a:pt x="1242949" y="23622"/>
                  </a:moveTo>
                  <a:lnTo>
                    <a:pt x="1221232" y="23622"/>
                  </a:lnTo>
                  <a:lnTo>
                    <a:pt x="1221232" y="0"/>
                  </a:lnTo>
                  <a:lnTo>
                    <a:pt x="1210183" y="0"/>
                  </a:lnTo>
                  <a:lnTo>
                    <a:pt x="1210183" y="84074"/>
                  </a:lnTo>
                  <a:lnTo>
                    <a:pt x="1221232" y="84074"/>
                  </a:lnTo>
                  <a:lnTo>
                    <a:pt x="1221232" y="64135"/>
                  </a:lnTo>
                  <a:lnTo>
                    <a:pt x="1242949" y="64135"/>
                  </a:lnTo>
                  <a:lnTo>
                    <a:pt x="1242949" y="54483"/>
                  </a:lnTo>
                  <a:lnTo>
                    <a:pt x="1221232" y="54483"/>
                  </a:lnTo>
                  <a:lnTo>
                    <a:pt x="1221232" y="33401"/>
                  </a:lnTo>
                  <a:lnTo>
                    <a:pt x="1242949" y="33401"/>
                  </a:lnTo>
                  <a:lnTo>
                    <a:pt x="1242949" y="23622"/>
                  </a:lnTo>
                  <a:close/>
                </a:path>
                <a:path w="2927985" h="144144">
                  <a:moveTo>
                    <a:pt x="1347978" y="45085"/>
                  </a:moveTo>
                  <a:lnTo>
                    <a:pt x="1336548" y="20459"/>
                  </a:lnTo>
                  <a:lnTo>
                    <a:pt x="1336548" y="37973"/>
                  </a:lnTo>
                  <a:lnTo>
                    <a:pt x="1336548" y="52324"/>
                  </a:lnTo>
                  <a:lnTo>
                    <a:pt x="1334008" y="58166"/>
                  </a:lnTo>
                  <a:lnTo>
                    <a:pt x="1328928" y="62738"/>
                  </a:lnTo>
                  <a:lnTo>
                    <a:pt x="1323721" y="67310"/>
                  </a:lnTo>
                  <a:lnTo>
                    <a:pt x="1317498" y="69596"/>
                  </a:lnTo>
                  <a:lnTo>
                    <a:pt x="1302639" y="69596"/>
                  </a:lnTo>
                  <a:lnTo>
                    <a:pt x="1296416" y="67310"/>
                  </a:lnTo>
                  <a:lnTo>
                    <a:pt x="1291209" y="62738"/>
                  </a:lnTo>
                  <a:lnTo>
                    <a:pt x="1286129" y="58166"/>
                  </a:lnTo>
                  <a:lnTo>
                    <a:pt x="1283462" y="52324"/>
                  </a:lnTo>
                  <a:lnTo>
                    <a:pt x="1283462" y="37973"/>
                  </a:lnTo>
                  <a:lnTo>
                    <a:pt x="1286002" y="32258"/>
                  </a:lnTo>
                  <a:lnTo>
                    <a:pt x="1296162" y="23114"/>
                  </a:lnTo>
                  <a:lnTo>
                    <a:pt x="1302385" y="20828"/>
                  </a:lnTo>
                  <a:lnTo>
                    <a:pt x="1317625" y="20828"/>
                  </a:lnTo>
                  <a:lnTo>
                    <a:pt x="1323848" y="23114"/>
                  </a:lnTo>
                  <a:lnTo>
                    <a:pt x="1328928" y="27559"/>
                  </a:lnTo>
                  <a:lnTo>
                    <a:pt x="1334008" y="32131"/>
                  </a:lnTo>
                  <a:lnTo>
                    <a:pt x="1336548" y="37973"/>
                  </a:lnTo>
                  <a:lnTo>
                    <a:pt x="1336548" y="20459"/>
                  </a:lnTo>
                  <a:lnTo>
                    <a:pt x="1331239" y="16497"/>
                  </a:lnTo>
                  <a:lnTo>
                    <a:pt x="1324813" y="13398"/>
                  </a:lnTo>
                  <a:lnTo>
                    <a:pt x="1317739" y="11544"/>
                  </a:lnTo>
                  <a:lnTo>
                    <a:pt x="1310005" y="10922"/>
                  </a:lnTo>
                  <a:lnTo>
                    <a:pt x="1302219" y="11544"/>
                  </a:lnTo>
                  <a:lnTo>
                    <a:pt x="1272743" y="37973"/>
                  </a:lnTo>
                  <a:lnTo>
                    <a:pt x="1272032" y="45085"/>
                  </a:lnTo>
                  <a:lnTo>
                    <a:pt x="1272717" y="52209"/>
                  </a:lnTo>
                  <a:lnTo>
                    <a:pt x="1302232" y="78778"/>
                  </a:lnTo>
                  <a:lnTo>
                    <a:pt x="1310005" y="79375"/>
                  </a:lnTo>
                  <a:lnTo>
                    <a:pt x="1317764" y="78778"/>
                  </a:lnTo>
                  <a:lnTo>
                    <a:pt x="1324851" y="76987"/>
                  </a:lnTo>
                  <a:lnTo>
                    <a:pt x="1331290" y="73964"/>
                  </a:lnTo>
                  <a:lnTo>
                    <a:pt x="1337056" y="69723"/>
                  </a:lnTo>
                  <a:lnTo>
                    <a:pt x="1337170" y="69596"/>
                  </a:lnTo>
                  <a:lnTo>
                    <a:pt x="1341805" y="64541"/>
                  </a:lnTo>
                  <a:lnTo>
                    <a:pt x="1345222" y="58699"/>
                  </a:lnTo>
                  <a:lnTo>
                    <a:pt x="1347279" y="52209"/>
                  </a:lnTo>
                  <a:lnTo>
                    <a:pt x="1347978" y="45085"/>
                  </a:lnTo>
                  <a:close/>
                </a:path>
                <a:path w="2927985" h="144144">
                  <a:moveTo>
                    <a:pt x="1361567" y="115062"/>
                  </a:moveTo>
                  <a:lnTo>
                    <a:pt x="1360932" y="105537"/>
                  </a:lnTo>
                  <a:lnTo>
                    <a:pt x="1353781" y="105994"/>
                  </a:lnTo>
                  <a:lnTo>
                    <a:pt x="1343761" y="106413"/>
                  </a:lnTo>
                  <a:lnTo>
                    <a:pt x="1315085" y="107188"/>
                  </a:lnTo>
                  <a:lnTo>
                    <a:pt x="1261478" y="107950"/>
                  </a:lnTo>
                  <a:lnTo>
                    <a:pt x="1262507" y="117475"/>
                  </a:lnTo>
                  <a:lnTo>
                    <a:pt x="1315466" y="116840"/>
                  </a:lnTo>
                  <a:lnTo>
                    <a:pt x="1344129" y="116001"/>
                  </a:lnTo>
                  <a:lnTo>
                    <a:pt x="1354251" y="115544"/>
                  </a:lnTo>
                  <a:lnTo>
                    <a:pt x="1361567" y="115062"/>
                  </a:lnTo>
                  <a:close/>
                </a:path>
                <a:path w="2927985" h="144144">
                  <a:moveTo>
                    <a:pt x="1382141" y="0"/>
                  </a:moveTo>
                  <a:lnTo>
                    <a:pt x="1370965" y="0"/>
                  </a:lnTo>
                  <a:lnTo>
                    <a:pt x="1370965" y="143637"/>
                  </a:lnTo>
                  <a:lnTo>
                    <a:pt x="1382141" y="143637"/>
                  </a:lnTo>
                  <a:lnTo>
                    <a:pt x="1382141" y="0"/>
                  </a:lnTo>
                  <a:close/>
                </a:path>
                <a:path w="2927985" h="144144">
                  <a:moveTo>
                    <a:pt x="1556512" y="98425"/>
                  </a:moveTo>
                  <a:lnTo>
                    <a:pt x="1528445" y="69342"/>
                  </a:lnTo>
                  <a:lnTo>
                    <a:pt x="1523720" y="59944"/>
                  </a:lnTo>
                  <a:lnTo>
                    <a:pt x="1520609" y="51308"/>
                  </a:lnTo>
                  <a:lnTo>
                    <a:pt x="1518666" y="42164"/>
                  </a:lnTo>
                  <a:lnTo>
                    <a:pt x="1518056" y="33401"/>
                  </a:lnTo>
                  <a:lnTo>
                    <a:pt x="1518031" y="9906"/>
                  </a:lnTo>
                  <a:lnTo>
                    <a:pt x="1506982" y="9906"/>
                  </a:lnTo>
                  <a:lnTo>
                    <a:pt x="1506982" y="33401"/>
                  </a:lnTo>
                  <a:lnTo>
                    <a:pt x="1506334" y="42976"/>
                  </a:lnTo>
                  <a:lnTo>
                    <a:pt x="1490865" y="79959"/>
                  </a:lnTo>
                  <a:lnTo>
                    <a:pt x="1468374" y="101473"/>
                  </a:lnTo>
                  <a:lnTo>
                    <a:pt x="1476883" y="108966"/>
                  </a:lnTo>
                  <a:lnTo>
                    <a:pt x="1503743" y="78714"/>
                  </a:lnTo>
                  <a:lnTo>
                    <a:pt x="1512697" y="59944"/>
                  </a:lnTo>
                  <a:lnTo>
                    <a:pt x="1514602" y="65239"/>
                  </a:lnTo>
                  <a:lnTo>
                    <a:pt x="1536954" y="96812"/>
                  </a:lnTo>
                  <a:lnTo>
                    <a:pt x="1548638" y="107188"/>
                  </a:lnTo>
                  <a:lnTo>
                    <a:pt x="1556512" y="98425"/>
                  </a:lnTo>
                  <a:close/>
                </a:path>
                <a:path w="2927985" h="144144">
                  <a:moveTo>
                    <a:pt x="1587881" y="0"/>
                  </a:moveTo>
                  <a:lnTo>
                    <a:pt x="1576705" y="0"/>
                  </a:lnTo>
                  <a:lnTo>
                    <a:pt x="1576705" y="143637"/>
                  </a:lnTo>
                  <a:lnTo>
                    <a:pt x="1587881" y="143637"/>
                  </a:lnTo>
                  <a:lnTo>
                    <a:pt x="1587881" y="0"/>
                  </a:lnTo>
                  <a:close/>
                </a:path>
                <a:path w="2927985" h="144144">
                  <a:moveTo>
                    <a:pt x="1748409" y="67691"/>
                  </a:moveTo>
                  <a:lnTo>
                    <a:pt x="1708277" y="47371"/>
                  </a:lnTo>
                  <a:lnTo>
                    <a:pt x="1699844" y="37338"/>
                  </a:lnTo>
                  <a:lnTo>
                    <a:pt x="1696948" y="32994"/>
                  </a:lnTo>
                  <a:lnTo>
                    <a:pt x="1694103" y="26022"/>
                  </a:lnTo>
                  <a:lnTo>
                    <a:pt x="1693164" y="19177"/>
                  </a:lnTo>
                  <a:lnTo>
                    <a:pt x="1693164" y="11684"/>
                  </a:lnTo>
                  <a:lnTo>
                    <a:pt x="1681734" y="11684"/>
                  </a:lnTo>
                  <a:lnTo>
                    <a:pt x="1681734" y="19177"/>
                  </a:lnTo>
                  <a:lnTo>
                    <a:pt x="1680781" y="25946"/>
                  </a:lnTo>
                  <a:lnTo>
                    <a:pt x="1649234" y="60096"/>
                  </a:lnTo>
                  <a:lnTo>
                    <a:pt x="1626489" y="67818"/>
                  </a:lnTo>
                  <a:lnTo>
                    <a:pt x="1634109" y="76708"/>
                  </a:lnTo>
                  <a:lnTo>
                    <a:pt x="1673745" y="54673"/>
                  </a:lnTo>
                  <a:lnTo>
                    <a:pt x="1687322" y="37338"/>
                  </a:lnTo>
                  <a:lnTo>
                    <a:pt x="1690674" y="42951"/>
                  </a:lnTo>
                  <a:lnTo>
                    <a:pt x="1723644" y="69634"/>
                  </a:lnTo>
                  <a:lnTo>
                    <a:pt x="1740535" y="76581"/>
                  </a:lnTo>
                  <a:lnTo>
                    <a:pt x="1748409" y="67691"/>
                  </a:lnTo>
                  <a:close/>
                </a:path>
                <a:path w="2927985" h="144144">
                  <a:moveTo>
                    <a:pt x="1754124" y="109601"/>
                  </a:moveTo>
                  <a:lnTo>
                    <a:pt x="1620901" y="109601"/>
                  </a:lnTo>
                  <a:lnTo>
                    <a:pt x="1620901" y="119507"/>
                  </a:lnTo>
                  <a:lnTo>
                    <a:pt x="1754124" y="119507"/>
                  </a:lnTo>
                  <a:lnTo>
                    <a:pt x="1754124" y="109601"/>
                  </a:lnTo>
                  <a:close/>
                </a:path>
                <a:path w="2927985" h="144144">
                  <a:moveTo>
                    <a:pt x="1844548" y="74422"/>
                  </a:moveTo>
                  <a:lnTo>
                    <a:pt x="1843900" y="66167"/>
                  </a:lnTo>
                  <a:lnTo>
                    <a:pt x="1843786" y="64643"/>
                  </a:lnTo>
                  <a:lnTo>
                    <a:pt x="1835543" y="65316"/>
                  </a:lnTo>
                  <a:lnTo>
                    <a:pt x="1825129" y="65798"/>
                  </a:lnTo>
                  <a:lnTo>
                    <a:pt x="1812544" y="66078"/>
                  </a:lnTo>
                  <a:lnTo>
                    <a:pt x="1797812" y="66167"/>
                  </a:lnTo>
                  <a:lnTo>
                    <a:pt x="1797812" y="46990"/>
                  </a:lnTo>
                  <a:lnTo>
                    <a:pt x="1829689" y="46990"/>
                  </a:lnTo>
                  <a:lnTo>
                    <a:pt x="1829689" y="37338"/>
                  </a:lnTo>
                  <a:lnTo>
                    <a:pt x="1797812" y="37338"/>
                  </a:lnTo>
                  <a:lnTo>
                    <a:pt x="1797812" y="17018"/>
                  </a:lnTo>
                  <a:lnTo>
                    <a:pt x="1841754" y="17018"/>
                  </a:lnTo>
                  <a:lnTo>
                    <a:pt x="1841754" y="7366"/>
                  </a:lnTo>
                  <a:lnTo>
                    <a:pt x="1786890" y="7366"/>
                  </a:lnTo>
                  <a:lnTo>
                    <a:pt x="1786890" y="75946"/>
                  </a:lnTo>
                  <a:lnTo>
                    <a:pt x="1804568" y="75857"/>
                  </a:lnTo>
                  <a:lnTo>
                    <a:pt x="1820100" y="75577"/>
                  </a:lnTo>
                  <a:lnTo>
                    <a:pt x="1833422" y="75095"/>
                  </a:lnTo>
                  <a:lnTo>
                    <a:pt x="1844548" y="74422"/>
                  </a:lnTo>
                  <a:close/>
                </a:path>
                <a:path w="2927985" h="144144">
                  <a:moveTo>
                    <a:pt x="1869313" y="2921"/>
                  </a:moveTo>
                  <a:lnTo>
                    <a:pt x="1858391" y="2921"/>
                  </a:lnTo>
                  <a:lnTo>
                    <a:pt x="1858391" y="36068"/>
                  </a:lnTo>
                  <a:lnTo>
                    <a:pt x="1838706" y="36068"/>
                  </a:lnTo>
                  <a:lnTo>
                    <a:pt x="1838706" y="45974"/>
                  </a:lnTo>
                  <a:lnTo>
                    <a:pt x="1858391" y="45974"/>
                  </a:lnTo>
                  <a:lnTo>
                    <a:pt x="1858391" y="80899"/>
                  </a:lnTo>
                  <a:lnTo>
                    <a:pt x="1869313" y="80899"/>
                  </a:lnTo>
                  <a:lnTo>
                    <a:pt x="1869313" y="2921"/>
                  </a:lnTo>
                  <a:close/>
                </a:path>
                <a:path w="2927985" h="144144">
                  <a:moveTo>
                    <a:pt x="1895221" y="88900"/>
                  </a:moveTo>
                  <a:lnTo>
                    <a:pt x="1884299" y="88900"/>
                  </a:lnTo>
                  <a:lnTo>
                    <a:pt x="1884299" y="98679"/>
                  </a:lnTo>
                  <a:lnTo>
                    <a:pt x="1884299" y="129921"/>
                  </a:lnTo>
                  <a:lnTo>
                    <a:pt x="1816354" y="129921"/>
                  </a:lnTo>
                  <a:lnTo>
                    <a:pt x="1816354" y="98679"/>
                  </a:lnTo>
                  <a:lnTo>
                    <a:pt x="1884299" y="98679"/>
                  </a:lnTo>
                  <a:lnTo>
                    <a:pt x="1884299" y="88900"/>
                  </a:lnTo>
                  <a:lnTo>
                    <a:pt x="1805305" y="88900"/>
                  </a:lnTo>
                  <a:lnTo>
                    <a:pt x="1805305" y="139573"/>
                  </a:lnTo>
                  <a:lnTo>
                    <a:pt x="1895221" y="139573"/>
                  </a:lnTo>
                  <a:lnTo>
                    <a:pt x="1895221" y="129921"/>
                  </a:lnTo>
                  <a:lnTo>
                    <a:pt x="1895221" y="98679"/>
                  </a:lnTo>
                  <a:lnTo>
                    <a:pt x="1895221" y="88900"/>
                  </a:lnTo>
                  <a:close/>
                </a:path>
                <a:path w="2927985" h="144144">
                  <a:moveTo>
                    <a:pt x="1895221" y="0"/>
                  </a:moveTo>
                  <a:lnTo>
                    <a:pt x="1884045" y="0"/>
                  </a:lnTo>
                  <a:lnTo>
                    <a:pt x="1884045" y="80899"/>
                  </a:lnTo>
                  <a:lnTo>
                    <a:pt x="1895221" y="80899"/>
                  </a:lnTo>
                  <a:lnTo>
                    <a:pt x="1895221" y="0"/>
                  </a:lnTo>
                  <a:close/>
                </a:path>
                <a:path w="2927985" h="144144">
                  <a:moveTo>
                    <a:pt x="2007235" y="58420"/>
                  </a:moveTo>
                  <a:lnTo>
                    <a:pt x="1996186" y="21564"/>
                  </a:lnTo>
                  <a:lnTo>
                    <a:pt x="1996186" y="58420"/>
                  </a:lnTo>
                  <a:lnTo>
                    <a:pt x="1995716" y="66763"/>
                  </a:lnTo>
                  <a:lnTo>
                    <a:pt x="1978025" y="97409"/>
                  </a:lnTo>
                  <a:lnTo>
                    <a:pt x="1962912" y="97409"/>
                  </a:lnTo>
                  <a:lnTo>
                    <a:pt x="1944751" y="58420"/>
                  </a:lnTo>
                  <a:lnTo>
                    <a:pt x="1945195" y="49999"/>
                  </a:lnTo>
                  <a:lnTo>
                    <a:pt x="1962912" y="19431"/>
                  </a:lnTo>
                  <a:lnTo>
                    <a:pt x="1978152" y="19431"/>
                  </a:lnTo>
                  <a:lnTo>
                    <a:pt x="1996186" y="58420"/>
                  </a:lnTo>
                  <a:lnTo>
                    <a:pt x="1996186" y="21564"/>
                  </a:lnTo>
                  <a:lnTo>
                    <a:pt x="1970532" y="9525"/>
                  </a:lnTo>
                  <a:lnTo>
                    <a:pt x="1962645" y="10337"/>
                  </a:lnTo>
                  <a:lnTo>
                    <a:pt x="1936445" y="38023"/>
                  </a:lnTo>
                  <a:lnTo>
                    <a:pt x="1933956" y="58420"/>
                  </a:lnTo>
                  <a:lnTo>
                    <a:pt x="1934591" y="69164"/>
                  </a:lnTo>
                  <a:lnTo>
                    <a:pt x="1955723" y="104063"/>
                  </a:lnTo>
                  <a:lnTo>
                    <a:pt x="1970532" y="107315"/>
                  </a:lnTo>
                  <a:lnTo>
                    <a:pt x="1978342" y="106502"/>
                  </a:lnTo>
                  <a:lnTo>
                    <a:pt x="1985391" y="104051"/>
                  </a:lnTo>
                  <a:lnTo>
                    <a:pt x="1991614" y="99987"/>
                  </a:lnTo>
                  <a:lnTo>
                    <a:pt x="1994052" y="97409"/>
                  </a:lnTo>
                  <a:lnTo>
                    <a:pt x="1997075" y="94234"/>
                  </a:lnTo>
                  <a:lnTo>
                    <a:pt x="2001494" y="87071"/>
                  </a:lnTo>
                  <a:lnTo>
                    <a:pt x="2004669" y="78714"/>
                  </a:lnTo>
                  <a:lnTo>
                    <a:pt x="2006587" y="69088"/>
                  </a:lnTo>
                  <a:lnTo>
                    <a:pt x="2007235" y="58420"/>
                  </a:lnTo>
                  <a:close/>
                </a:path>
                <a:path w="2927985" h="144144">
                  <a:moveTo>
                    <a:pt x="2045081" y="0"/>
                  </a:moveTo>
                  <a:lnTo>
                    <a:pt x="2033905" y="0"/>
                  </a:lnTo>
                  <a:lnTo>
                    <a:pt x="2033905" y="143637"/>
                  </a:lnTo>
                  <a:lnTo>
                    <a:pt x="2045081" y="143637"/>
                  </a:lnTo>
                  <a:lnTo>
                    <a:pt x="2045081" y="0"/>
                  </a:lnTo>
                  <a:close/>
                </a:path>
                <a:path w="2927985" h="144144">
                  <a:moveTo>
                    <a:pt x="2222246" y="5842"/>
                  </a:moveTo>
                  <a:lnTo>
                    <a:pt x="2141093" y="5842"/>
                  </a:lnTo>
                  <a:lnTo>
                    <a:pt x="2141093" y="15621"/>
                  </a:lnTo>
                  <a:lnTo>
                    <a:pt x="2222246" y="15621"/>
                  </a:lnTo>
                  <a:lnTo>
                    <a:pt x="2222246" y="5842"/>
                  </a:lnTo>
                  <a:close/>
                </a:path>
                <a:path w="2927985" h="144144">
                  <a:moveTo>
                    <a:pt x="2229485" y="65024"/>
                  </a:moveTo>
                  <a:lnTo>
                    <a:pt x="2228723" y="55499"/>
                  </a:lnTo>
                  <a:lnTo>
                    <a:pt x="2222246" y="56642"/>
                  </a:lnTo>
                  <a:lnTo>
                    <a:pt x="2214372" y="57150"/>
                  </a:lnTo>
                  <a:lnTo>
                    <a:pt x="2204974" y="57150"/>
                  </a:lnTo>
                  <a:lnTo>
                    <a:pt x="2206625" y="22606"/>
                  </a:lnTo>
                  <a:lnTo>
                    <a:pt x="2195703" y="22606"/>
                  </a:lnTo>
                  <a:lnTo>
                    <a:pt x="2194433" y="57150"/>
                  </a:lnTo>
                  <a:lnTo>
                    <a:pt x="2168906" y="57150"/>
                  </a:lnTo>
                  <a:lnTo>
                    <a:pt x="2167382" y="22606"/>
                  </a:lnTo>
                  <a:lnTo>
                    <a:pt x="2156587" y="22606"/>
                  </a:lnTo>
                  <a:lnTo>
                    <a:pt x="2158111" y="57150"/>
                  </a:lnTo>
                  <a:lnTo>
                    <a:pt x="2137410" y="57150"/>
                  </a:lnTo>
                  <a:lnTo>
                    <a:pt x="2137410" y="66929"/>
                  </a:lnTo>
                  <a:lnTo>
                    <a:pt x="2204085" y="66929"/>
                  </a:lnTo>
                  <a:lnTo>
                    <a:pt x="2212098" y="66814"/>
                  </a:lnTo>
                  <a:lnTo>
                    <a:pt x="2219020" y="66459"/>
                  </a:lnTo>
                  <a:lnTo>
                    <a:pt x="2224811" y="65862"/>
                  </a:lnTo>
                  <a:lnTo>
                    <a:pt x="2229485" y="65024"/>
                  </a:lnTo>
                  <a:close/>
                </a:path>
                <a:path w="2927985" h="144144">
                  <a:moveTo>
                    <a:pt x="2250948" y="0"/>
                  </a:moveTo>
                  <a:lnTo>
                    <a:pt x="2239772" y="0"/>
                  </a:lnTo>
                  <a:lnTo>
                    <a:pt x="2239772" y="74803"/>
                  </a:lnTo>
                  <a:lnTo>
                    <a:pt x="2250948" y="74803"/>
                  </a:lnTo>
                  <a:lnTo>
                    <a:pt x="2250948" y="0"/>
                  </a:lnTo>
                  <a:close/>
                </a:path>
                <a:path w="2927985" h="144144">
                  <a:moveTo>
                    <a:pt x="2254885" y="131699"/>
                  </a:moveTo>
                  <a:lnTo>
                    <a:pt x="2172716" y="131699"/>
                  </a:lnTo>
                  <a:lnTo>
                    <a:pt x="2172716" y="115824"/>
                  </a:lnTo>
                  <a:lnTo>
                    <a:pt x="2250948" y="115824"/>
                  </a:lnTo>
                  <a:lnTo>
                    <a:pt x="2250948" y="82677"/>
                  </a:lnTo>
                  <a:lnTo>
                    <a:pt x="2161794" y="82677"/>
                  </a:lnTo>
                  <a:lnTo>
                    <a:pt x="2161794" y="92329"/>
                  </a:lnTo>
                  <a:lnTo>
                    <a:pt x="2239899" y="92329"/>
                  </a:lnTo>
                  <a:lnTo>
                    <a:pt x="2239899" y="106172"/>
                  </a:lnTo>
                  <a:lnTo>
                    <a:pt x="2161794" y="106172"/>
                  </a:lnTo>
                  <a:lnTo>
                    <a:pt x="2161794" y="141478"/>
                  </a:lnTo>
                  <a:lnTo>
                    <a:pt x="2254885" y="141478"/>
                  </a:lnTo>
                  <a:lnTo>
                    <a:pt x="2254885" y="131699"/>
                  </a:lnTo>
                  <a:close/>
                </a:path>
                <a:path w="2927985" h="144144">
                  <a:moveTo>
                    <a:pt x="2417064" y="110998"/>
                  </a:moveTo>
                  <a:lnTo>
                    <a:pt x="2382520" y="110998"/>
                  </a:lnTo>
                  <a:lnTo>
                    <a:pt x="2382520" y="78994"/>
                  </a:lnTo>
                  <a:lnTo>
                    <a:pt x="2382520" y="74422"/>
                  </a:lnTo>
                  <a:lnTo>
                    <a:pt x="2385898" y="71882"/>
                  </a:lnTo>
                  <a:lnTo>
                    <a:pt x="2389606" y="69113"/>
                  </a:lnTo>
                  <a:lnTo>
                    <a:pt x="2394686" y="62661"/>
                  </a:lnTo>
                  <a:lnTo>
                    <a:pt x="2397747" y="55054"/>
                  </a:lnTo>
                  <a:lnTo>
                    <a:pt x="2398776" y="46228"/>
                  </a:lnTo>
                  <a:lnTo>
                    <a:pt x="2397925" y="38227"/>
                  </a:lnTo>
                  <a:lnTo>
                    <a:pt x="2395436" y="31242"/>
                  </a:lnTo>
                  <a:lnTo>
                    <a:pt x="2391270" y="25196"/>
                  </a:lnTo>
                  <a:lnTo>
                    <a:pt x="2387219" y="21640"/>
                  </a:lnTo>
                  <a:lnTo>
                    <a:pt x="2387219" y="38227"/>
                  </a:lnTo>
                  <a:lnTo>
                    <a:pt x="2387219" y="54229"/>
                  </a:lnTo>
                  <a:lnTo>
                    <a:pt x="2383790" y="60452"/>
                  </a:lnTo>
                  <a:lnTo>
                    <a:pt x="2377059" y="65024"/>
                  </a:lnTo>
                  <a:lnTo>
                    <a:pt x="2371598" y="68033"/>
                  </a:lnTo>
                  <a:lnTo>
                    <a:pt x="2371471" y="68084"/>
                  </a:lnTo>
                  <a:lnTo>
                    <a:pt x="2371471" y="78994"/>
                  </a:lnTo>
                  <a:lnTo>
                    <a:pt x="2371471" y="110998"/>
                  </a:lnTo>
                  <a:lnTo>
                    <a:pt x="2329434" y="110998"/>
                  </a:lnTo>
                  <a:lnTo>
                    <a:pt x="2329434" y="78994"/>
                  </a:lnTo>
                  <a:lnTo>
                    <a:pt x="2336038" y="80772"/>
                  </a:lnTo>
                  <a:lnTo>
                    <a:pt x="2343023" y="81788"/>
                  </a:lnTo>
                  <a:lnTo>
                    <a:pt x="2358517" y="81788"/>
                  </a:lnTo>
                  <a:lnTo>
                    <a:pt x="2365502" y="80772"/>
                  </a:lnTo>
                  <a:lnTo>
                    <a:pt x="2371471" y="78994"/>
                  </a:lnTo>
                  <a:lnTo>
                    <a:pt x="2371471" y="68084"/>
                  </a:lnTo>
                  <a:lnTo>
                    <a:pt x="2365337" y="70167"/>
                  </a:lnTo>
                  <a:lnTo>
                    <a:pt x="2358263" y="71462"/>
                  </a:lnTo>
                  <a:lnTo>
                    <a:pt x="2350389" y="71882"/>
                  </a:lnTo>
                  <a:lnTo>
                    <a:pt x="2342502" y="71462"/>
                  </a:lnTo>
                  <a:lnTo>
                    <a:pt x="2335428" y="70167"/>
                  </a:lnTo>
                  <a:lnTo>
                    <a:pt x="2329167" y="68033"/>
                  </a:lnTo>
                  <a:lnTo>
                    <a:pt x="2323719" y="65024"/>
                  </a:lnTo>
                  <a:lnTo>
                    <a:pt x="2316861" y="60452"/>
                  </a:lnTo>
                  <a:lnTo>
                    <a:pt x="2313559" y="54229"/>
                  </a:lnTo>
                  <a:lnTo>
                    <a:pt x="2313559" y="38227"/>
                  </a:lnTo>
                  <a:lnTo>
                    <a:pt x="2350389" y="20447"/>
                  </a:lnTo>
                  <a:lnTo>
                    <a:pt x="2358263" y="20878"/>
                  </a:lnTo>
                  <a:lnTo>
                    <a:pt x="2387219" y="38227"/>
                  </a:lnTo>
                  <a:lnTo>
                    <a:pt x="2387219" y="21640"/>
                  </a:lnTo>
                  <a:lnTo>
                    <a:pt x="2350389" y="10668"/>
                  </a:lnTo>
                  <a:lnTo>
                    <a:pt x="2340051" y="11264"/>
                  </a:lnTo>
                  <a:lnTo>
                    <a:pt x="2305329" y="31242"/>
                  </a:lnTo>
                  <a:lnTo>
                    <a:pt x="2302002" y="46228"/>
                  </a:lnTo>
                  <a:lnTo>
                    <a:pt x="2303018" y="55054"/>
                  </a:lnTo>
                  <a:lnTo>
                    <a:pt x="2306078" y="62661"/>
                  </a:lnTo>
                  <a:lnTo>
                    <a:pt x="2311158" y="69113"/>
                  </a:lnTo>
                  <a:lnTo>
                    <a:pt x="2318258" y="74422"/>
                  </a:lnTo>
                  <a:lnTo>
                    <a:pt x="2318258" y="110998"/>
                  </a:lnTo>
                  <a:lnTo>
                    <a:pt x="2283841" y="110998"/>
                  </a:lnTo>
                  <a:lnTo>
                    <a:pt x="2283841" y="120904"/>
                  </a:lnTo>
                  <a:lnTo>
                    <a:pt x="2417064" y="120904"/>
                  </a:lnTo>
                  <a:lnTo>
                    <a:pt x="2417064" y="110998"/>
                  </a:lnTo>
                  <a:close/>
                </a:path>
                <a:path w="2927985" h="144144">
                  <a:moveTo>
                    <a:pt x="2515489" y="56134"/>
                  </a:moveTo>
                  <a:lnTo>
                    <a:pt x="2512314" y="49784"/>
                  </a:lnTo>
                  <a:lnTo>
                    <a:pt x="2507970" y="46228"/>
                  </a:lnTo>
                  <a:lnTo>
                    <a:pt x="2505964" y="44577"/>
                  </a:lnTo>
                  <a:lnTo>
                    <a:pt x="2504567" y="43662"/>
                  </a:lnTo>
                  <a:lnTo>
                    <a:pt x="2504567" y="58674"/>
                  </a:lnTo>
                  <a:lnTo>
                    <a:pt x="2504567" y="68834"/>
                  </a:lnTo>
                  <a:lnTo>
                    <a:pt x="2502408" y="73152"/>
                  </a:lnTo>
                  <a:lnTo>
                    <a:pt x="2493518" y="79756"/>
                  </a:lnTo>
                  <a:lnTo>
                    <a:pt x="2487676" y="81407"/>
                  </a:lnTo>
                  <a:lnTo>
                    <a:pt x="2472690" y="81407"/>
                  </a:lnTo>
                  <a:lnTo>
                    <a:pt x="2466721" y="79756"/>
                  </a:lnTo>
                  <a:lnTo>
                    <a:pt x="2462276" y="76454"/>
                  </a:lnTo>
                  <a:lnTo>
                    <a:pt x="2457958" y="73152"/>
                  </a:lnTo>
                  <a:lnTo>
                    <a:pt x="2455672" y="68834"/>
                  </a:lnTo>
                  <a:lnTo>
                    <a:pt x="2455672" y="58674"/>
                  </a:lnTo>
                  <a:lnTo>
                    <a:pt x="2457958" y="54483"/>
                  </a:lnTo>
                  <a:lnTo>
                    <a:pt x="2466594" y="47879"/>
                  </a:lnTo>
                  <a:lnTo>
                    <a:pt x="2472563" y="46228"/>
                  </a:lnTo>
                  <a:lnTo>
                    <a:pt x="2487676" y="46228"/>
                  </a:lnTo>
                  <a:lnTo>
                    <a:pt x="2493645" y="47879"/>
                  </a:lnTo>
                  <a:lnTo>
                    <a:pt x="2497963" y="51181"/>
                  </a:lnTo>
                  <a:lnTo>
                    <a:pt x="2502408" y="54483"/>
                  </a:lnTo>
                  <a:lnTo>
                    <a:pt x="2480183" y="36830"/>
                  </a:lnTo>
                  <a:lnTo>
                    <a:pt x="2472410" y="37312"/>
                  </a:lnTo>
                  <a:lnTo>
                    <a:pt x="2444750" y="56134"/>
                  </a:lnTo>
                  <a:lnTo>
                    <a:pt x="2444750" y="71374"/>
                  </a:lnTo>
                  <a:lnTo>
                    <a:pt x="2479929" y="90932"/>
                  </a:lnTo>
                  <a:lnTo>
                    <a:pt x="2487688" y="90436"/>
                  </a:lnTo>
                  <a:lnTo>
                    <a:pt x="2494610" y="88938"/>
                  </a:lnTo>
                  <a:lnTo>
                    <a:pt x="2500693" y="86436"/>
                  </a:lnTo>
                  <a:lnTo>
                    <a:pt x="2505964" y="82931"/>
                  </a:lnTo>
                  <a:lnTo>
                    <a:pt x="2507818" y="81407"/>
                  </a:lnTo>
                  <a:lnTo>
                    <a:pt x="2512314" y="77724"/>
                  </a:lnTo>
                  <a:lnTo>
                    <a:pt x="2515425" y="71374"/>
                  </a:lnTo>
                  <a:lnTo>
                    <a:pt x="2515489" y="56134"/>
                  </a:lnTo>
                  <a:close/>
                </a:path>
                <a:path w="2927985" h="144144">
                  <a:moveTo>
                    <a:pt x="2522601" y="19177"/>
                  </a:moveTo>
                  <a:lnTo>
                    <a:pt x="2485644" y="19177"/>
                  </a:lnTo>
                  <a:lnTo>
                    <a:pt x="2485644" y="635"/>
                  </a:lnTo>
                  <a:lnTo>
                    <a:pt x="2474341" y="635"/>
                  </a:lnTo>
                  <a:lnTo>
                    <a:pt x="2474341" y="19177"/>
                  </a:lnTo>
                  <a:lnTo>
                    <a:pt x="2437257" y="19177"/>
                  </a:lnTo>
                  <a:lnTo>
                    <a:pt x="2437257" y="29083"/>
                  </a:lnTo>
                  <a:lnTo>
                    <a:pt x="2522601" y="29083"/>
                  </a:lnTo>
                  <a:lnTo>
                    <a:pt x="2522601" y="19177"/>
                  </a:lnTo>
                  <a:close/>
                </a:path>
                <a:path w="2927985" h="144144">
                  <a:moveTo>
                    <a:pt x="2553081" y="131064"/>
                  </a:moveTo>
                  <a:lnTo>
                    <a:pt x="2472309" y="131064"/>
                  </a:lnTo>
                  <a:lnTo>
                    <a:pt x="2472309" y="101219"/>
                  </a:lnTo>
                  <a:lnTo>
                    <a:pt x="2461387" y="101219"/>
                  </a:lnTo>
                  <a:lnTo>
                    <a:pt x="2461387" y="140970"/>
                  </a:lnTo>
                  <a:lnTo>
                    <a:pt x="2553081" y="140970"/>
                  </a:lnTo>
                  <a:lnTo>
                    <a:pt x="2553081" y="131064"/>
                  </a:lnTo>
                  <a:close/>
                </a:path>
                <a:path w="2927985" h="144144">
                  <a:moveTo>
                    <a:pt x="2570353" y="55499"/>
                  </a:moveTo>
                  <a:lnTo>
                    <a:pt x="2548636" y="55499"/>
                  </a:lnTo>
                  <a:lnTo>
                    <a:pt x="2548636" y="0"/>
                  </a:lnTo>
                  <a:lnTo>
                    <a:pt x="2537587" y="0"/>
                  </a:lnTo>
                  <a:lnTo>
                    <a:pt x="2537587" y="106934"/>
                  </a:lnTo>
                  <a:lnTo>
                    <a:pt x="2548636" y="106934"/>
                  </a:lnTo>
                  <a:lnTo>
                    <a:pt x="2548636" y="65532"/>
                  </a:lnTo>
                  <a:lnTo>
                    <a:pt x="2570353" y="65532"/>
                  </a:lnTo>
                  <a:lnTo>
                    <a:pt x="2570353" y="55499"/>
                  </a:lnTo>
                  <a:close/>
                </a:path>
                <a:path w="2927985" h="144144">
                  <a:moveTo>
                    <a:pt x="2718308" y="7620"/>
                  </a:moveTo>
                  <a:lnTo>
                    <a:pt x="2654808" y="7620"/>
                  </a:lnTo>
                  <a:lnTo>
                    <a:pt x="2654808" y="17653"/>
                  </a:lnTo>
                  <a:lnTo>
                    <a:pt x="2705354" y="17653"/>
                  </a:lnTo>
                  <a:lnTo>
                    <a:pt x="2702610" y="27343"/>
                  </a:lnTo>
                  <a:lnTo>
                    <a:pt x="2675407" y="61036"/>
                  </a:lnTo>
                  <a:lnTo>
                    <a:pt x="2645283" y="76581"/>
                  </a:lnTo>
                  <a:lnTo>
                    <a:pt x="2653157" y="85344"/>
                  </a:lnTo>
                  <a:lnTo>
                    <a:pt x="2687726" y="64617"/>
                  </a:lnTo>
                  <a:lnTo>
                    <a:pt x="2712402" y="32880"/>
                  </a:lnTo>
                  <a:lnTo>
                    <a:pt x="2716441" y="20650"/>
                  </a:lnTo>
                  <a:lnTo>
                    <a:pt x="2718308" y="7620"/>
                  </a:lnTo>
                  <a:close/>
                </a:path>
                <a:path w="2927985" h="144144">
                  <a:moveTo>
                    <a:pt x="2761361" y="0"/>
                  </a:moveTo>
                  <a:lnTo>
                    <a:pt x="2750185" y="0"/>
                  </a:lnTo>
                  <a:lnTo>
                    <a:pt x="2750185" y="25781"/>
                  </a:lnTo>
                  <a:lnTo>
                    <a:pt x="2721483" y="25781"/>
                  </a:lnTo>
                  <a:lnTo>
                    <a:pt x="2721483" y="35814"/>
                  </a:lnTo>
                  <a:lnTo>
                    <a:pt x="2750185" y="35814"/>
                  </a:lnTo>
                  <a:lnTo>
                    <a:pt x="2750185" y="56134"/>
                  </a:lnTo>
                  <a:lnTo>
                    <a:pt x="2720086" y="56134"/>
                  </a:lnTo>
                  <a:lnTo>
                    <a:pt x="2720086" y="66167"/>
                  </a:lnTo>
                  <a:lnTo>
                    <a:pt x="2750185" y="66167"/>
                  </a:lnTo>
                  <a:lnTo>
                    <a:pt x="2750185" y="84074"/>
                  </a:lnTo>
                  <a:lnTo>
                    <a:pt x="2761361" y="84074"/>
                  </a:lnTo>
                  <a:lnTo>
                    <a:pt x="2761361" y="0"/>
                  </a:lnTo>
                  <a:close/>
                </a:path>
                <a:path w="2927985" h="144144">
                  <a:moveTo>
                    <a:pt x="2762504" y="104902"/>
                  </a:moveTo>
                  <a:lnTo>
                    <a:pt x="2758440" y="98044"/>
                  </a:lnTo>
                  <a:lnTo>
                    <a:pt x="2752801" y="94488"/>
                  </a:lnTo>
                  <a:lnTo>
                    <a:pt x="2750566" y="93078"/>
                  </a:lnTo>
                  <a:lnTo>
                    <a:pt x="2750566" y="107696"/>
                  </a:lnTo>
                  <a:lnTo>
                    <a:pt x="2750566" y="118618"/>
                  </a:lnTo>
                  <a:lnTo>
                    <a:pt x="2747518" y="123063"/>
                  </a:lnTo>
                  <a:lnTo>
                    <a:pt x="2715260" y="132080"/>
                  </a:lnTo>
                  <a:lnTo>
                    <a:pt x="2707259" y="131749"/>
                  </a:lnTo>
                  <a:lnTo>
                    <a:pt x="2680030" y="118618"/>
                  </a:lnTo>
                  <a:lnTo>
                    <a:pt x="2680030" y="107696"/>
                  </a:lnTo>
                  <a:lnTo>
                    <a:pt x="2715260" y="94488"/>
                  </a:lnTo>
                  <a:lnTo>
                    <a:pt x="2723159" y="94830"/>
                  </a:lnTo>
                  <a:lnTo>
                    <a:pt x="2750566" y="107696"/>
                  </a:lnTo>
                  <a:lnTo>
                    <a:pt x="2750566" y="93078"/>
                  </a:lnTo>
                  <a:lnTo>
                    <a:pt x="2715260" y="84963"/>
                  </a:lnTo>
                  <a:lnTo>
                    <a:pt x="2704655" y="85471"/>
                  </a:lnTo>
                  <a:lnTo>
                    <a:pt x="2668143" y="104902"/>
                  </a:lnTo>
                  <a:lnTo>
                    <a:pt x="2668143" y="121412"/>
                  </a:lnTo>
                  <a:lnTo>
                    <a:pt x="2704655" y="141109"/>
                  </a:lnTo>
                  <a:lnTo>
                    <a:pt x="2715260" y="141605"/>
                  </a:lnTo>
                  <a:lnTo>
                    <a:pt x="2725940" y="141109"/>
                  </a:lnTo>
                  <a:lnTo>
                    <a:pt x="2735338" y="139611"/>
                  </a:lnTo>
                  <a:lnTo>
                    <a:pt x="2743416" y="137109"/>
                  </a:lnTo>
                  <a:lnTo>
                    <a:pt x="2750185" y="133604"/>
                  </a:lnTo>
                  <a:lnTo>
                    <a:pt x="2752534" y="132080"/>
                  </a:lnTo>
                  <a:lnTo>
                    <a:pt x="2758440" y="128270"/>
                  </a:lnTo>
                  <a:lnTo>
                    <a:pt x="2762504" y="121412"/>
                  </a:lnTo>
                  <a:lnTo>
                    <a:pt x="2762504" y="104902"/>
                  </a:lnTo>
                  <a:close/>
                </a:path>
                <a:path w="2927985" h="144144">
                  <a:moveTo>
                    <a:pt x="2907665" y="33274"/>
                  </a:moveTo>
                  <a:lnTo>
                    <a:pt x="2895727" y="11023"/>
                  </a:lnTo>
                  <a:lnTo>
                    <a:pt x="2895727" y="26543"/>
                  </a:lnTo>
                  <a:lnTo>
                    <a:pt x="2895638" y="39903"/>
                  </a:lnTo>
                  <a:lnTo>
                    <a:pt x="2860929" y="54610"/>
                  </a:lnTo>
                  <a:lnTo>
                    <a:pt x="2853182" y="54254"/>
                  </a:lnTo>
                  <a:lnTo>
                    <a:pt x="2826258" y="26543"/>
                  </a:lnTo>
                  <a:lnTo>
                    <a:pt x="2829306" y="21336"/>
                  </a:lnTo>
                  <a:lnTo>
                    <a:pt x="2860929" y="11811"/>
                  </a:lnTo>
                  <a:lnTo>
                    <a:pt x="2868663" y="12179"/>
                  </a:lnTo>
                  <a:lnTo>
                    <a:pt x="2895727" y="26543"/>
                  </a:lnTo>
                  <a:lnTo>
                    <a:pt x="2895727" y="11023"/>
                  </a:lnTo>
                  <a:lnTo>
                    <a:pt x="2860929" y="2286"/>
                  </a:lnTo>
                  <a:lnTo>
                    <a:pt x="2850565" y="2832"/>
                  </a:lnTo>
                  <a:lnTo>
                    <a:pt x="2815336" y="26657"/>
                  </a:lnTo>
                  <a:lnTo>
                    <a:pt x="2814574" y="33274"/>
                  </a:lnTo>
                  <a:lnTo>
                    <a:pt x="2815323" y="39903"/>
                  </a:lnTo>
                  <a:lnTo>
                    <a:pt x="2850515" y="63360"/>
                  </a:lnTo>
                  <a:lnTo>
                    <a:pt x="2860929" y="63881"/>
                  </a:lnTo>
                  <a:lnTo>
                    <a:pt x="2871444" y="63360"/>
                  </a:lnTo>
                  <a:lnTo>
                    <a:pt x="2880715" y="61810"/>
                  </a:lnTo>
                  <a:lnTo>
                    <a:pt x="2888729" y="59220"/>
                  </a:lnTo>
                  <a:lnTo>
                    <a:pt x="2895473" y="55626"/>
                  </a:lnTo>
                  <a:lnTo>
                    <a:pt x="2896654" y="54610"/>
                  </a:lnTo>
                  <a:lnTo>
                    <a:pt x="2900794" y="51092"/>
                  </a:lnTo>
                  <a:lnTo>
                    <a:pt x="2904617" y="45834"/>
                  </a:lnTo>
                  <a:lnTo>
                    <a:pt x="2906903" y="39903"/>
                  </a:lnTo>
                  <a:lnTo>
                    <a:pt x="2907665" y="33274"/>
                  </a:lnTo>
                  <a:close/>
                </a:path>
                <a:path w="2927985" h="144144">
                  <a:moveTo>
                    <a:pt x="2927604" y="79756"/>
                  </a:moveTo>
                  <a:lnTo>
                    <a:pt x="2794381" y="79756"/>
                  </a:lnTo>
                  <a:lnTo>
                    <a:pt x="2794381" y="89662"/>
                  </a:lnTo>
                  <a:lnTo>
                    <a:pt x="2855468" y="89662"/>
                  </a:lnTo>
                  <a:lnTo>
                    <a:pt x="2855468" y="143637"/>
                  </a:lnTo>
                  <a:lnTo>
                    <a:pt x="2866644" y="143637"/>
                  </a:lnTo>
                  <a:lnTo>
                    <a:pt x="2866644" y="89662"/>
                  </a:lnTo>
                  <a:lnTo>
                    <a:pt x="2927604" y="89662"/>
                  </a:lnTo>
                  <a:lnTo>
                    <a:pt x="2927604" y="7975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9045" y="3322954"/>
              <a:ext cx="132444" cy="133350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954392" y="3303269"/>
              <a:ext cx="7320915" cy="144145"/>
            </a:xfrm>
            <a:custGeom>
              <a:avLst/>
              <a:gdLst/>
              <a:ahLst/>
              <a:cxnLst/>
              <a:rect l="l" t="t" r="r" b="b"/>
              <a:pathLst>
                <a:path w="7320915" h="144145">
                  <a:moveTo>
                    <a:pt x="115646" y="129540"/>
                  </a:moveTo>
                  <a:lnTo>
                    <a:pt x="33045" y="129540"/>
                  </a:lnTo>
                  <a:lnTo>
                    <a:pt x="33045" y="114046"/>
                  </a:lnTo>
                  <a:lnTo>
                    <a:pt x="111696" y="114046"/>
                  </a:lnTo>
                  <a:lnTo>
                    <a:pt x="111696" y="80645"/>
                  </a:lnTo>
                  <a:lnTo>
                    <a:pt x="22110" y="80645"/>
                  </a:lnTo>
                  <a:lnTo>
                    <a:pt x="22110" y="90551"/>
                  </a:lnTo>
                  <a:lnTo>
                    <a:pt x="100761" y="90551"/>
                  </a:lnTo>
                  <a:lnTo>
                    <a:pt x="100761" y="104267"/>
                  </a:lnTo>
                  <a:lnTo>
                    <a:pt x="22110" y="104267"/>
                  </a:lnTo>
                  <a:lnTo>
                    <a:pt x="22110" y="139319"/>
                  </a:lnTo>
                  <a:lnTo>
                    <a:pt x="115646" y="139319"/>
                  </a:lnTo>
                  <a:lnTo>
                    <a:pt x="115646" y="129540"/>
                  </a:lnTo>
                  <a:close/>
                </a:path>
                <a:path w="7320915" h="144145">
                  <a:moveTo>
                    <a:pt x="133210" y="56769"/>
                  </a:moveTo>
                  <a:lnTo>
                    <a:pt x="112001" y="56769"/>
                  </a:lnTo>
                  <a:lnTo>
                    <a:pt x="112750" y="46863"/>
                  </a:lnTo>
                  <a:lnTo>
                    <a:pt x="113157" y="37592"/>
                  </a:lnTo>
                  <a:lnTo>
                    <a:pt x="113284" y="34671"/>
                  </a:lnTo>
                  <a:lnTo>
                    <a:pt x="113601" y="20193"/>
                  </a:lnTo>
                  <a:lnTo>
                    <a:pt x="113715" y="3429"/>
                  </a:lnTo>
                  <a:lnTo>
                    <a:pt x="22402" y="3429"/>
                  </a:lnTo>
                  <a:lnTo>
                    <a:pt x="22402" y="12954"/>
                  </a:lnTo>
                  <a:lnTo>
                    <a:pt x="102552" y="12954"/>
                  </a:lnTo>
                  <a:lnTo>
                    <a:pt x="102539" y="20193"/>
                  </a:lnTo>
                  <a:lnTo>
                    <a:pt x="102400" y="28575"/>
                  </a:lnTo>
                  <a:lnTo>
                    <a:pt x="16154" y="31623"/>
                  </a:lnTo>
                  <a:lnTo>
                    <a:pt x="19202" y="41783"/>
                  </a:lnTo>
                  <a:lnTo>
                    <a:pt x="102247" y="37592"/>
                  </a:lnTo>
                  <a:lnTo>
                    <a:pt x="101803" y="50038"/>
                  </a:lnTo>
                  <a:lnTo>
                    <a:pt x="101511" y="56515"/>
                  </a:lnTo>
                  <a:lnTo>
                    <a:pt x="101358" y="56769"/>
                  </a:lnTo>
                  <a:lnTo>
                    <a:pt x="0" y="56769"/>
                  </a:lnTo>
                  <a:lnTo>
                    <a:pt x="0" y="66421"/>
                  </a:lnTo>
                  <a:lnTo>
                    <a:pt x="133210" y="66421"/>
                  </a:lnTo>
                  <a:lnTo>
                    <a:pt x="133210" y="56769"/>
                  </a:lnTo>
                  <a:close/>
                </a:path>
                <a:path w="7320915" h="144145">
                  <a:moveTo>
                    <a:pt x="241109" y="108077"/>
                  </a:moveTo>
                  <a:lnTo>
                    <a:pt x="240042" y="101473"/>
                  </a:lnTo>
                  <a:lnTo>
                    <a:pt x="239547" y="98298"/>
                  </a:lnTo>
                  <a:lnTo>
                    <a:pt x="229641" y="99707"/>
                  </a:lnTo>
                  <a:lnTo>
                    <a:pt x="215277" y="100698"/>
                  </a:lnTo>
                  <a:lnTo>
                    <a:pt x="196456" y="101282"/>
                  </a:lnTo>
                  <a:lnTo>
                    <a:pt x="173164" y="101473"/>
                  </a:lnTo>
                  <a:lnTo>
                    <a:pt x="173164" y="64516"/>
                  </a:lnTo>
                  <a:lnTo>
                    <a:pt x="225412" y="64516"/>
                  </a:lnTo>
                  <a:lnTo>
                    <a:pt x="225412" y="12954"/>
                  </a:lnTo>
                  <a:lnTo>
                    <a:pt x="162001" y="12954"/>
                  </a:lnTo>
                  <a:lnTo>
                    <a:pt x="162001" y="22860"/>
                  </a:lnTo>
                  <a:lnTo>
                    <a:pt x="214312" y="22860"/>
                  </a:lnTo>
                  <a:lnTo>
                    <a:pt x="214312" y="54737"/>
                  </a:lnTo>
                  <a:lnTo>
                    <a:pt x="162001" y="54737"/>
                  </a:lnTo>
                  <a:lnTo>
                    <a:pt x="162001" y="111252"/>
                  </a:lnTo>
                  <a:lnTo>
                    <a:pt x="189064" y="111061"/>
                  </a:lnTo>
                  <a:lnTo>
                    <a:pt x="211277" y="110477"/>
                  </a:lnTo>
                  <a:lnTo>
                    <a:pt x="228625" y="109486"/>
                  </a:lnTo>
                  <a:lnTo>
                    <a:pt x="241109" y="108077"/>
                  </a:lnTo>
                  <a:close/>
                </a:path>
                <a:path w="7320915" h="144145">
                  <a:moveTo>
                    <a:pt x="288950" y="60579"/>
                  </a:moveTo>
                  <a:lnTo>
                    <a:pt x="264096" y="60579"/>
                  </a:lnTo>
                  <a:lnTo>
                    <a:pt x="264096" y="0"/>
                  </a:lnTo>
                  <a:lnTo>
                    <a:pt x="253009" y="0"/>
                  </a:lnTo>
                  <a:lnTo>
                    <a:pt x="253009" y="143637"/>
                  </a:lnTo>
                  <a:lnTo>
                    <a:pt x="264096" y="143637"/>
                  </a:lnTo>
                  <a:lnTo>
                    <a:pt x="264096" y="70612"/>
                  </a:lnTo>
                  <a:lnTo>
                    <a:pt x="288950" y="70612"/>
                  </a:lnTo>
                  <a:lnTo>
                    <a:pt x="288950" y="60579"/>
                  </a:lnTo>
                  <a:close/>
                </a:path>
                <a:path w="7320915" h="144145">
                  <a:moveTo>
                    <a:pt x="418096" y="33274"/>
                  </a:moveTo>
                  <a:lnTo>
                    <a:pt x="406158" y="11023"/>
                  </a:lnTo>
                  <a:lnTo>
                    <a:pt x="406158" y="26543"/>
                  </a:lnTo>
                  <a:lnTo>
                    <a:pt x="406069" y="39903"/>
                  </a:lnTo>
                  <a:lnTo>
                    <a:pt x="371360" y="54610"/>
                  </a:lnTo>
                  <a:lnTo>
                    <a:pt x="363613" y="54254"/>
                  </a:lnTo>
                  <a:lnTo>
                    <a:pt x="336689" y="26543"/>
                  </a:lnTo>
                  <a:lnTo>
                    <a:pt x="339737" y="21336"/>
                  </a:lnTo>
                  <a:lnTo>
                    <a:pt x="371360" y="11811"/>
                  </a:lnTo>
                  <a:lnTo>
                    <a:pt x="379095" y="12179"/>
                  </a:lnTo>
                  <a:lnTo>
                    <a:pt x="406158" y="26543"/>
                  </a:lnTo>
                  <a:lnTo>
                    <a:pt x="406158" y="11023"/>
                  </a:lnTo>
                  <a:lnTo>
                    <a:pt x="371360" y="2286"/>
                  </a:lnTo>
                  <a:lnTo>
                    <a:pt x="360997" y="2832"/>
                  </a:lnTo>
                  <a:lnTo>
                    <a:pt x="325767" y="26657"/>
                  </a:lnTo>
                  <a:lnTo>
                    <a:pt x="325005" y="33274"/>
                  </a:lnTo>
                  <a:lnTo>
                    <a:pt x="325767" y="39903"/>
                  </a:lnTo>
                  <a:lnTo>
                    <a:pt x="360946" y="63360"/>
                  </a:lnTo>
                  <a:lnTo>
                    <a:pt x="371360" y="63881"/>
                  </a:lnTo>
                  <a:lnTo>
                    <a:pt x="381876" y="63360"/>
                  </a:lnTo>
                  <a:lnTo>
                    <a:pt x="391147" y="61810"/>
                  </a:lnTo>
                  <a:lnTo>
                    <a:pt x="399161" y="59220"/>
                  </a:lnTo>
                  <a:lnTo>
                    <a:pt x="405904" y="55626"/>
                  </a:lnTo>
                  <a:lnTo>
                    <a:pt x="407085" y="54610"/>
                  </a:lnTo>
                  <a:lnTo>
                    <a:pt x="411238" y="51092"/>
                  </a:lnTo>
                  <a:lnTo>
                    <a:pt x="415048" y="45834"/>
                  </a:lnTo>
                  <a:lnTo>
                    <a:pt x="417322" y="39903"/>
                  </a:lnTo>
                  <a:lnTo>
                    <a:pt x="418096" y="33274"/>
                  </a:lnTo>
                  <a:close/>
                </a:path>
                <a:path w="7320915" h="144145">
                  <a:moveTo>
                    <a:pt x="438035" y="79756"/>
                  </a:moveTo>
                  <a:lnTo>
                    <a:pt x="304800" y="79756"/>
                  </a:lnTo>
                  <a:lnTo>
                    <a:pt x="304800" y="89662"/>
                  </a:lnTo>
                  <a:lnTo>
                    <a:pt x="365899" y="89662"/>
                  </a:lnTo>
                  <a:lnTo>
                    <a:pt x="365899" y="143637"/>
                  </a:lnTo>
                  <a:lnTo>
                    <a:pt x="377075" y="143637"/>
                  </a:lnTo>
                  <a:lnTo>
                    <a:pt x="377075" y="89662"/>
                  </a:lnTo>
                  <a:lnTo>
                    <a:pt x="438035" y="89662"/>
                  </a:lnTo>
                  <a:lnTo>
                    <a:pt x="438035" y="79756"/>
                  </a:lnTo>
                  <a:close/>
                </a:path>
                <a:path w="7320915" h="144145">
                  <a:moveTo>
                    <a:pt x="570115" y="67945"/>
                  </a:moveTo>
                  <a:lnTo>
                    <a:pt x="490867" y="67945"/>
                  </a:lnTo>
                  <a:lnTo>
                    <a:pt x="490867" y="23368"/>
                  </a:lnTo>
                  <a:lnTo>
                    <a:pt x="567829" y="23368"/>
                  </a:lnTo>
                  <a:lnTo>
                    <a:pt x="567829" y="13462"/>
                  </a:lnTo>
                  <a:lnTo>
                    <a:pt x="479691" y="13462"/>
                  </a:lnTo>
                  <a:lnTo>
                    <a:pt x="479691" y="77978"/>
                  </a:lnTo>
                  <a:lnTo>
                    <a:pt x="570115" y="77978"/>
                  </a:lnTo>
                  <a:lnTo>
                    <a:pt x="570115" y="67945"/>
                  </a:lnTo>
                  <a:close/>
                </a:path>
                <a:path w="7320915" h="144145">
                  <a:moveTo>
                    <a:pt x="590435" y="108839"/>
                  </a:moveTo>
                  <a:lnTo>
                    <a:pt x="457212" y="108839"/>
                  </a:lnTo>
                  <a:lnTo>
                    <a:pt x="457212" y="118745"/>
                  </a:lnTo>
                  <a:lnTo>
                    <a:pt x="590435" y="118745"/>
                  </a:lnTo>
                  <a:lnTo>
                    <a:pt x="590435" y="108839"/>
                  </a:lnTo>
                  <a:close/>
                </a:path>
                <a:path w="7320915" h="144145">
                  <a:moveTo>
                    <a:pt x="697750" y="98425"/>
                  </a:moveTo>
                  <a:lnTo>
                    <a:pt x="669683" y="69342"/>
                  </a:lnTo>
                  <a:lnTo>
                    <a:pt x="659269" y="9906"/>
                  </a:lnTo>
                  <a:lnTo>
                    <a:pt x="648347" y="9906"/>
                  </a:lnTo>
                  <a:lnTo>
                    <a:pt x="648347" y="33401"/>
                  </a:lnTo>
                  <a:lnTo>
                    <a:pt x="647674" y="42976"/>
                  </a:lnTo>
                  <a:lnTo>
                    <a:pt x="632104" y="79959"/>
                  </a:lnTo>
                  <a:lnTo>
                    <a:pt x="609612" y="101473"/>
                  </a:lnTo>
                  <a:lnTo>
                    <a:pt x="618121" y="108966"/>
                  </a:lnTo>
                  <a:lnTo>
                    <a:pt x="644982" y="78714"/>
                  </a:lnTo>
                  <a:lnTo>
                    <a:pt x="653935" y="59944"/>
                  </a:lnTo>
                  <a:lnTo>
                    <a:pt x="655840" y="65239"/>
                  </a:lnTo>
                  <a:lnTo>
                    <a:pt x="678230" y="96812"/>
                  </a:lnTo>
                  <a:lnTo>
                    <a:pt x="689876" y="107188"/>
                  </a:lnTo>
                  <a:lnTo>
                    <a:pt x="697750" y="98425"/>
                  </a:lnTo>
                  <a:close/>
                </a:path>
                <a:path w="7320915" h="144145">
                  <a:moveTo>
                    <a:pt x="728992" y="0"/>
                  </a:moveTo>
                  <a:lnTo>
                    <a:pt x="717816" y="0"/>
                  </a:lnTo>
                  <a:lnTo>
                    <a:pt x="717816" y="47117"/>
                  </a:lnTo>
                  <a:lnTo>
                    <a:pt x="684288" y="47117"/>
                  </a:lnTo>
                  <a:lnTo>
                    <a:pt x="684288" y="57023"/>
                  </a:lnTo>
                  <a:lnTo>
                    <a:pt x="717816" y="57023"/>
                  </a:lnTo>
                  <a:lnTo>
                    <a:pt x="717816" y="143637"/>
                  </a:lnTo>
                  <a:lnTo>
                    <a:pt x="728992" y="143637"/>
                  </a:lnTo>
                  <a:lnTo>
                    <a:pt x="728992" y="0"/>
                  </a:lnTo>
                  <a:close/>
                </a:path>
                <a:path w="7320915" h="144145">
                  <a:moveTo>
                    <a:pt x="840752" y="10795"/>
                  </a:moveTo>
                  <a:lnTo>
                    <a:pt x="829703" y="10795"/>
                  </a:lnTo>
                  <a:lnTo>
                    <a:pt x="829703" y="47625"/>
                  </a:lnTo>
                  <a:lnTo>
                    <a:pt x="829703" y="57531"/>
                  </a:lnTo>
                  <a:lnTo>
                    <a:pt x="829703" y="94488"/>
                  </a:lnTo>
                  <a:lnTo>
                    <a:pt x="783221" y="94488"/>
                  </a:lnTo>
                  <a:lnTo>
                    <a:pt x="783221" y="57531"/>
                  </a:lnTo>
                  <a:lnTo>
                    <a:pt x="829703" y="57531"/>
                  </a:lnTo>
                  <a:lnTo>
                    <a:pt x="829703" y="47625"/>
                  </a:lnTo>
                  <a:lnTo>
                    <a:pt x="783221" y="47625"/>
                  </a:lnTo>
                  <a:lnTo>
                    <a:pt x="783221" y="10795"/>
                  </a:lnTo>
                  <a:lnTo>
                    <a:pt x="772045" y="10795"/>
                  </a:lnTo>
                  <a:lnTo>
                    <a:pt x="772045" y="104394"/>
                  </a:lnTo>
                  <a:lnTo>
                    <a:pt x="840752" y="104394"/>
                  </a:lnTo>
                  <a:lnTo>
                    <a:pt x="840752" y="94488"/>
                  </a:lnTo>
                  <a:lnTo>
                    <a:pt x="840752" y="57531"/>
                  </a:lnTo>
                  <a:lnTo>
                    <a:pt x="840752" y="47625"/>
                  </a:lnTo>
                  <a:lnTo>
                    <a:pt x="840752" y="10795"/>
                  </a:lnTo>
                  <a:close/>
                </a:path>
                <a:path w="7320915" h="144145">
                  <a:moveTo>
                    <a:pt x="879741" y="0"/>
                  </a:moveTo>
                  <a:lnTo>
                    <a:pt x="868692" y="0"/>
                  </a:lnTo>
                  <a:lnTo>
                    <a:pt x="868692" y="143637"/>
                  </a:lnTo>
                  <a:lnTo>
                    <a:pt x="879741" y="143637"/>
                  </a:lnTo>
                  <a:lnTo>
                    <a:pt x="879741" y="0"/>
                  </a:lnTo>
                  <a:close/>
                </a:path>
                <a:path w="7320915" h="144145">
                  <a:moveTo>
                    <a:pt x="1041920" y="67691"/>
                  </a:moveTo>
                  <a:lnTo>
                    <a:pt x="1001788" y="47371"/>
                  </a:lnTo>
                  <a:lnTo>
                    <a:pt x="993355" y="37338"/>
                  </a:lnTo>
                  <a:lnTo>
                    <a:pt x="990460" y="32994"/>
                  </a:lnTo>
                  <a:lnTo>
                    <a:pt x="987615" y="26022"/>
                  </a:lnTo>
                  <a:lnTo>
                    <a:pt x="986675" y="19177"/>
                  </a:lnTo>
                  <a:lnTo>
                    <a:pt x="986675" y="11684"/>
                  </a:lnTo>
                  <a:lnTo>
                    <a:pt x="975245" y="11684"/>
                  </a:lnTo>
                  <a:lnTo>
                    <a:pt x="975245" y="19177"/>
                  </a:lnTo>
                  <a:lnTo>
                    <a:pt x="974293" y="25946"/>
                  </a:lnTo>
                  <a:lnTo>
                    <a:pt x="942746" y="60096"/>
                  </a:lnTo>
                  <a:lnTo>
                    <a:pt x="920000" y="67818"/>
                  </a:lnTo>
                  <a:lnTo>
                    <a:pt x="927620" y="76708"/>
                  </a:lnTo>
                  <a:lnTo>
                    <a:pt x="967257" y="54673"/>
                  </a:lnTo>
                  <a:lnTo>
                    <a:pt x="980833" y="37338"/>
                  </a:lnTo>
                  <a:lnTo>
                    <a:pt x="984186" y="42951"/>
                  </a:lnTo>
                  <a:lnTo>
                    <a:pt x="1017155" y="69634"/>
                  </a:lnTo>
                  <a:lnTo>
                    <a:pt x="1034046" y="76581"/>
                  </a:lnTo>
                  <a:lnTo>
                    <a:pt x="1041920" y="67691"/>
                  </a:lnTo>
                  <a:close/>
                </a:path>
                <a:path w="7320915" h="144145">
                  <a:moveTo>
                    <a:pt x="1047635" y="109601"/>
                  </a:moveTo>
                  <a:lnTo>
                    <a:pt x="914412" y="109601"/>
                  </a:lnTo>
                  <a:lnTo>
                    <a:pt x="914412" y="119507"/>
                  </a:lnTo>
                  <a:lnTo>
                    <a:pt x="1047635" y="119507"/>
                  </a:lnTo>
                  <a:lnTo>
                    <a:pt x="1047635" y="109601"/>
                  </a:lnTo>
                  <a:close/>
                </a:path>
                <a:path w="7320915" h="144145">
                  <a:moveTo>
                    <a:pt x="1254899" y="111379"/>
                  </a:moveTo>
                  <a:lnTo>
                    <a:pt x="1193939" y="111379"/>
                  </a:lnTo>
                  <a:lnTo>
                    <a:pt x="1193939" y="78232"/>
                  </a:lnTo>
                  <a:lnTo>
                    <a:pt x="1234579" y="78232"/>
                  </a:lnTo>
                  <a:lnTo>
                    <a:pt x="1234579" y="68326"/>
                  </a:lnTo>
                  <a:lnTo>
                    <a:pt x="1155331" y="68326"/>
                  </a:lnTo>
                  <a:lnTo>
                    <a:pt x="1155331" y="23495"/>
                  </a:lnTo>
                  <a:lnTo>
                    <a:pt x="1232293" y="23495"/>
                  </a:lnTo>
                  <a:lnTo>
                    <a:pt x="1232293" y="13589"/>
                  </a:lnTo>
                  <a:lnTo>
                    <a:pt x="1144155" y="13589"/>
                  </a:lnTo>
                  <a:lnTo>
                    <a:pt x="1144155" y="78232"/>
                  </a:lnTo>
                  <a:lnTo>
                    <a:pt x="1182636" y="78232"/>
                  </a:lnTo>
                  <a:lnTo>
                    <a:pt x="1182636" y="111379"/>
                  </a:lnTo>
                  <a:lnTo>
                    <a:pt x="1121676" y="111379"/>
                  </a:lnTo>
                  <a:lnTo>
                    <a:pt x="1121676" y="121285"/>
                  </a:lnTo>
                  <a:lnTo>
                    <a:pt x="1254899" y="121285"/>
                  </a:lnTo>
                  <a:lnTo>
                    <a:pt x="1254899" y="111379"/>
                  </a:lnTo>
                  <a:close/>
                </a:path>
                <a:path w="7320915" h="144145">
                  <a:moveTo>
                    <a:pt x="1358277" y="35687"/>
                  </a:moveTo>
                  <a:lnTo>
                    <a:pt x="1347101" y="11137"/>
                  </a:lnTo>
                  <a:lnTo>
                    <a:pt x="1347101" y="28575"/>
                  </a:lnTo>
                  <a:lnTo>
                    <a:pt x="1347101" y="42799"/>
                  </a:lnTo>
                  <a:lnTo>
                    <a:pt x="1344815" y="48514"/>
                  </a:lnTo>
                  <a:lnTo>
                    <a:pt x="1335671" y="57404"/>
                  </a:lnTo>
                  <a:lnTo>
                    <a:pt x="1329448" y="59690"/>
                  </a:lnTo>
                  <a:lnTo>
                    <a:pt x="1314081" y="59690"/>
                  </a:lnTo>
                  <a:lnTo>
                    <a:pt x="1307858" y="57404"/>
                  </a:lnTo>
                  <a:lnTo>
                    <a:pt x="1298714" y="48514"/>
                  </a:lnTo>
                  <a:lnTo>
                    <a:pt x="1296428" y="42799"/>
                  </a:lnTo>
                  <a:lnTo>
                    <a:pt x="1296428" y="28575"/>
                  </a:lnTo>
                  <a:lnTo>
                    <a:pt x="1298714" y="22860"/>
                  </a:lnTo>
                  <a:lnTo>
                    <a:pt x="1303413" y="18542"/>
                  </a:lnTo>
                  <a:lnTo>
                    <a:pt x="1307985" y="14097"/>
                  </a:lnTo>
                  <a:lnTo>
                    <a:pt x="1314081" y="11938"/>
                  </a:lnTo>
                  <a:lnTo>
                    <a:pt x="1329448" y="11938"/>
                  </a:lnTo>
                  <a:lnTo>
                    <a:pt x="1335544" y="14097"/>
                  </a:lnTo>
                  <a:lnTo>
                    <a:pt x="1344815" y="22860"/>
                  </a:lnTo>
                  <a:lnTo>
                    <a:pt x="1347101" y="28575"/>
                  </a:lnTo>
                  <a:lnTo>
                    <a:pt x="1347101" y="11137"/>
                  </a:lnTo>
                  <a:lnTo>
                    <a:pt x="1342555" y="7645"/>
                  </a:lnTo>
                  <a:lnTo>
                    <a:pt x="1336382" y="4673"/>
                  </a:lnTo>
                  <a:lnTo>
                    <a:pt x="1329461" y="2882"/>
                  </a:lnTo>
                  <a:lnTo>
                    <a:pt x="1321828" y="2286"/>
                  </a:lnTo>
                  <a:lnTo>
                    <a:pt x="1314107" y="2882"/>
                  </a:lnTo>
                  <a:lnTo>
                    <a:pt x="1286014" y="28765"/>
                  </a:lnTo>
                  <a:lnTo>
                    <a:pt x="1285379" y="35687"/>
                  </a:lnTo>
                  <a:lnTo>
                    <a:pt x="1286014" y="42621"/>
                  </a:lnTo>
                  <a:lnTo>
                    <a:pt x="1314107" y="68630"/>
                  </a:lnTo>
                  <a:lnTo>
                    <a:pt x="1321828" y="69215"/>
                  </a:lnTo>
                  <a:lnTo>
                    <a:pt x="1329448" y="68630"/>
                  </a:lnTo>
                  <a:lnTo>
                    <a:pt x="1357630" y="42621"/>
                  </a:lnTo>
                  <a:lnTo>
                    <a:pt x="1358277" y="35687"/>
                  </a:lnTo>
                  <a:close/>
                </a:path>
                <a:path w="7320915" h="144145">
                  <a:moveTo>
                    <a:pt x="1393456" y="80899"/>
                  </a:moveTo>
                  <a:lnTo>
                    <a:pt x="1382407" y="80899"/>
                  </a:lnTo>
                  <a:lnTo>
                    <a:pt x="1382407" y="101473"/>
                  </a:lnTo>
                  <a:lnTo>
                    <a:pt x="1382407" y="111252"/>
                  </a:lnTo>
                  <a:lnTo>
                    <a:pt x="1382407" y="129921"/>
                  </a:lnTo>
                  <a:lnTo>
                    <a:pt x="1316113" y="129921"/>
                  </a:lnTo>
                  <a:lnTo>
                    <a:pt x="1316113" y="111252"/>
                  </a:lnTo>
                  <a:lnTo>
                    <a:pt x="1382407" y="111252"/>
                  </a:lnTo>
                  <a:lnTo>
                    <a:pt x="1382407" y="101473"/>
                  </a:lnTo>
                  <a:lnTo>
                    <a:pt x="1316113" y="101473"/>
                  </a:lnTo>
                  <a:lnTo>
                    <a:pt x="1316113" y="80899"/>
                  </a:lnTo>
                  <a:lnTo>
                    <a:pt x="1305191" y="80899"/>
                  </a:lnTo>
                  <a:lnTo>
                    <a:pt x="1305191" y="139573"/>
                  </a:lnTo>
                  <a:lnTo>
                    <a:pt x="1393456" y="139573"/>
                  </a:lnTo>
                  <a:lnTo>
                    <a:pt x="1393456" y="129921"/>
                  </a:lnTo>
                  <a:lnTo>
                    <a:pt x="1393456" y="111252"/>
                  </a:lnTo>
                  <a:lnTo>
                    <a:pt x="1393456" y="101473"/>
                  </a:lnTo>
                  <a:lnTo>
                    <a:pt x="1393456" y="80899"/>
                  </a:lnTo>
                  <a:close/>
                </a:path>
                <a:path w="7320915" h="144145">
                  <a:moveTo>
                    <a:pt x="1393456" y="0"/>
                  </a:moveTo>
                  <a:lnTo>
                    <a:pt x="1382280" y="0"/>
                  </a:lnTo>
                  <a:lnTo>
                    <a:pt x="1382280" y="73025"/>
                  </a:lnTo>
                  <a:lnTo>
                    <a:pt x="1393456" y="73025"/>
                  </a:lnTo>
                  <a:lnTo>
                    <a:pt x="1393456" y="0"/>
                  </a:lnTo>
                  <a:close/>
                </a:path>
                <a:path w="7320915" h="144145">
                  <a:moveTo>
                    <a:pt x="1541665" y="65278"/>
                  </a:moveTo>
                  <a:lnTo>
                    <a:pt x="1503946" y="65278"/>
                  </a:lnTo>
                  <a:lnTo>
                    <a:pt x="1503946" y="23368"/>
                  </a:lnTo>
                  <a:lnTo>
                    <a:pt x="1539760" y="23368"/>
                  </a:lnTo>
                  <a:lnTo>
                    <a:pt x="1539760" y="13208"/>
                  </a:lnTo>
                  <a:lnTo>
                    <a:pt x="1492770" y="13208"/>
                  </a:lnTo>
                  <a:lnTo>
                    <a:pt x="1492770" y="23368"/>
                  </a:lnTo>
                  <a:lnTo>
                    <a:pt x="1492770" y="65278"/>
                  </a:lnTo>
                  <a:lnTo>
                    <a:pt x="1492770" y="74168"/>
                  </a:lnTo>
                  <a:lnTo>
                    <a:pt x="1541665" y="74168"/>
                  </a:lnTo>
                  <a:lnTo>
                    <a:pt x="1541665" y="65278"/>
                  </a:lnTo>
                  <a:close/>
                </a:path>
                <a:path w="7320915" h="144145">
                  <a:moveTo>
                    <a:pt x="1599704" y="65278"/>
                  </a:moveTo>
                  <a:lnTo>
                    <a:pt x="1559318" y="65278"/>
                  </a:lnTo>
                  <a:lnTo>
                    <a:pt x="1559318" y="23368"/>
                  </a:lnTo>
                  <a:lnTo>
                    <a:pt x="1597926" y="23368"/>
                  </a:lnTo>
                  <a:lnTo>
                    <a:pt x="1597926" y="13208"/>
                  </a:lnTo>
                  <a:lnTo>
                    <a:pt x="1548396" y="13208"/>
                  </a:lnTo>
                  <a:lnTo>
                    <a:pt x="1548396" y="23368"/>
                  </a:lnTo>
                  <a:lnTo>
                    <a:pt x="1548396" y="65278"/>
                  </a:lnTo>
                  <a:lnTo>
                    <a:pt x="1548396" y="74168"/>
                  </a:lnTo>
                  <a:lnTo>
                    <a:pt x="1599704" y="74168"/>
                  </a:lnTo>
                  <a:lnTo>
                    <a:pt x="1599704" y="65278"/>
                  </a:lnTo>
                  <a:close/>
                </a:path>
                <a:path w="7320915" h="144145">
                  <a:moveTo>
                    <a:pt x="1613039" y="110998"/>
                  </a:moveTo>
                  <a:lnTo>
                    <a:pt x="1552079" y="110998"/>
                  </a:lnTo>
                  <a:lnTo>
                    <a:pt x="1552079" y="82677"/>
                  </a:lnTo>
                  <a:lnTo>
                    <a:pt x="1540776" y="82677"/>
                  </a:lnTo>
                  <a:lnTo>
                    <a:pt x="1540776" y="110998"/>
                  </a:lnTo>
                  <a:lnTo>
                    <a:pt x="1479816" y="110998"/>
                  </a:lnTo>
                  <a:lnTo>
                    <a:pt x="1479816" y="120904"/>
                  </a:lnTo>
                  <a:lnTo>
                    <a:pt x="1613039" y="120904"/>
                  </a:lnTo>
                  <a:lnTo>
                    <a:pt x="1613039" y="110998"/>
                  </a:lnTo>
                  <a:close/>
                </a:path>
                <a:path w="7320915" h="144145">
                  <a:moveTo>
                    <a:pt x="1745754" y="43688"/>
                  </a:moveTo>
                  <a:lnTo>
                    <a:pt x="1667268" y="43688"/>
                  </a:lnTo>
                  <a:lnTo>
                    <a:pt x="1667268" y="5588"/>
                  </a:lnTo>
                  <a:lnTo>
                    <a:pt x="1656219" y="5588"/>
                  </a:lnTo>
                  <a:lnTo>
                    <a:pt x="1656219" y="43688"/>
                  </a:lnTo>
                  <a:lnTo>
                    <a:pt x="1656219" y="53848"/>
                  </a:lnTo>
                  <a:lnTo>
                    <a:pt x="1745754" y="53848"/>
                  </a:lnTo>
                  <a:lnTo>
                    <a:pt x="1745754" y="43688"/>
                  </a:lnTo>
                  <a:close/>
                </a:path>
                <a:path w="7320915" h="144145">
                  <a:moveTo>
                    <a:pt x="1746008" y="127508"/>
                  </a:moveTo>
                  <a:lnTo>
                    <a:pt x="1666633" y="127508"/>
                  </a:lnTo>
                  <a:lnTo>
                    <a:pt x="1666633" y="95758"/>
                  </a:lnTo>
                  <a:lnTo>
                    <a:pt x="1655457" y="95758"/>
                  </a:lnTo>
                  <a:lnTo>
                    <a:pt x="1655457" y="127508"/>
                  </a:lnTo>
                  <a:lnTo>
                    <a:pt x="1655457" y="137668"/>
                  </a:lnTo>
                  <a:lnTo>
                    <a:pt x="1746008" y="137668"/>
                  </a:lnTo>
                  <a:lnTo>
                    <a:pt x="1746008" y="127508"/>
                  </a:lnTo>
                  <a:close/>
                </a:path>
                <a:path w="7320915" h="144145">
                  <a:moveTo>
                    <a:pt x="1765439" y="73152"/>
                  </a:moveTo>
                  <a:lnTo>
                    <a:pt x="1632216" y="73152"/>
                  </a:lnTo>
                  <a:lnTo>
                    <a:pt x="1632216" y="83185"/>
                  </a:lnTo>
                  <a:lnTo>
                    <a:pt x="1765439" y="83185"/>
                  </a:lnTo>
                  <a:lnTo>
                    <a:pt x="1765439" y="73152"/>
                  </a:lnTo>
                  <a:close/>
                </a:path>
                <a:path w="7320915" h="144145">
                  <a:moveTo>
                    <a:pt x="1924824" y="72898"/>
                  </a:moveTo>
                  <a:lnTo>
                    <a:pt x="1895513" y="45339"/>
                  </a:lnTo>
                  <a:lnTo>
                    <a:pt x="1895094" y="44716"/>
                  </a:lnTo>
                  <a:lnTo>
                    <a:pt x="1891639" y="37490"/>
                  </a:lnTo>
                  <a:lnTo>
                    <a:pt x="1889569" y="30289"/>
                  </a:lnTo>
                  <a:lnTo>
                    <a:pt x="1888883" y="23114"/>
                  </a:lnTo>
                  <a:lnTo>
                    <a:pt x="1888883" y="17907"/>
                  </a:lnTo>
                  <a:lnTo>
                    <a:pt x="1920125" y="17907"/>
                  </a:lnTo>
                  <a:lnTo>
                    <a:pt x="1920125" y="7747"/>
                  </a:lnTo>
                  <a:lnTo>
                    <a:pt x="1846211" y="7747"/>
                  </a:lnTo>
                  <a:lnTo>
                    <a:pt x="1846211" y="17907"/>
                  </a:lnTo>
                  <a:lnTo>
                    <a:pt x="1877961" y="17907"/>
                  </a:lnTo>
                  <a:lnTo>
                    <a:pt x="1877961" y="23114"/>
                  </a:lnTo>
                  <a:lnTo>
                    <a:pt x="1861667" y="61125"/>
                  </a:lnTo>
                  <a:lnTo>
                    <a:pt x="1841385" y="76962"/>
                  </a:lnTo>
                  <a:lnTo>
                    <a:pt x="1849386" y="84582"/>
                  </a:lnTo>
                  <a:lnTo>
                    <a:pt x="1878152" y="55676"/>
                  </a:lnTo>
                  <a:lnTo>
                    <a:pt x="1883803" y="45339"/>
                  </a:lnTo>
                  <a:lnTo>
                    <a:pt x="1886470" y="50927"/>
                  </a:lnTo>
                  <a:lnTo>
                    <a:pt x="1917331" y="80899"/>
                  </a:lnTo>
                  <a:lnTo>
                    <a:pt x="1924824" y="72898"/>
                  </a:lnTo>
                  <a:close/>
                </a:path>
                <a:path w="7320915" h="144145">
                  <a:moveTo>
                    <a:pt x="1957082" y="0"/>
                  </a:moveTo>
                  <a:lnTo>
                    <a:pt x="1946033" y="0"/>
                  </a:lnTo>
                  <a:lnTo>
                    <a:pt x="1946033" y="36322"/>
                  </a:lnTo>
                  <a:lnTo>
                    <a:pt x="1912505" y="36322"/>
                  </a:lnTo>
                  <a:lnTo>
                    <a:pt x="1912505" y="46228"/>
                  </a:lnTo>
                  <a:lnTo>
                    <a:pt x="1946033" y="46228"/>
                  </a:lnTo>
                  <a:lnTo>
                    <a:pt x="1946033" y="102108"/>
                  </a:lnTo>
                  <a:lnTo>
                    <a:pt x="1957082" y="102108"/>
                  </a:lnTo>
                  <a:lnTo>
                    <a:pt x="1957082" y="0"/>
                  </a:lnTo>
                  <a:close/>
                </a:path>
                <a:path w="7320915" h="144145">
                  <a:moveTo>
                    <a:pt x="1960892" y="129159"/>
                  </a:moveTo>
                  <a:lnTo>
                    <a:pt x="1879866" y="129159"/>
                  </a:lnTo>
                  <a:lnTo>
                    <a:pt x="1879866" y="91948"/>
                  </a:lnTo>
                  <a:lnTo>
                    <a:pt x="1868690" y="91948"/>
                  </a:lnTo>
                  <a:lnTo>
                    <a:pt x="1868690" y="138938"/>
                  </a:lnTo>
                  <a:lnTo>
                    <a:pt x="1960892" y="138938"/>
                  </a:lnTo>
                  <a:lnTo>
                    <a:pt x="1960892" y="129159"/>
                  </a:lnTo>
                  <a:close/>
                </a:path>
                <a:path w="7320915" h="144145">
                  <a:moveTo>
                    <a:pt x="2081288" y="16129"/>
                  </a:moveTo>
                  <a:lnTo>
                    <a:pt x="2044585" y="16129"/>
                  </a:lnTo>
                  <a:lnTo>
                    <a:pt x="2044585" y="381"/>
                  </a:lnTo>
                  <a:lnTo>
                    <a:pt x="2033663" y="381"/>
                  </a:lnTo>
                  <a:lnTo>
                    <a:pt x="2033663" y="16129"/>
                  </a:lnTo>
                  <a:lnTo>
                    <a:pt x="1996833" y="16129"/>
                  </a:lnTo>
                  <a:lnTo>
                    <a:pt x="1996833" y="25908"/>
                  </a:lnTo>
                  <a:lnTo>
                    <a:pt x="2081288" y="25908"/>
                  </a:lnTo>
                  <a:lnTo>
                    <a:pt x="2081288" y="16129"/>
                  </a:lnTo>
                  <a:close/>
                </a:path>
                <a:path w="7320915" h="144145">
                  <a:moveTo>
                    <a:pt x="2085733" y="94742"/>
                  </a:moveTo>
                  <a:lnTo>
                    <a:pt x="2085200" y="86741"/>
                  </a:lnTo>
                  <a:lnTo>
                    <a:pt x="2085098" y="85090"/>
                  </a:lnTo>
                  <a:lnTo>
                    <a:pt x="2067102" y="86017"/>
                  </a:lnTo>
                  <a:lnTo>
                    <a:pt x="2044458" y="86741"/>
                  </a:lnTo>
                  <a:lnTo>
                    <a:pt x="2044458" y="76073"/>
                  </a:lnTo>
                  <a:lnTo>
                    <a:pt x="2054110" y="75438"/>
                  </a:lnTo>
                  <a:lnTo>
                    <a:pt x="2061603" y="73025"/>
                  </a:lnTo>
                  <a:lnTo>
                    <a:pt x="2069084" y="67183"/>
                  </a:lnTo>
                  <a:lnTo>
                    <a:pt x="2072017" y="64897"/>
                  </a:lnTo>
                  <a:lnTo>
                    <a:pt x="2074684" y="59944"/>
                  </a:lnTo>
                  <a:lnTo>
                    <a:pt x="2074684" y="47625"/>
                  </a:lnTo>
                  <a:lnTo>
                    <a:pt x="2071382" y="42291"/>
                  </a:lnTo>
                  <a:lnTo>
                    <a:pt x="2068944" y="40640"/>
                  </a:lnTo>
                  <a:lnTo>
                    <a:pt x="2065032" y="37973"/>
                  </a:lnTo>
                  <a:lnTo>
                    <a:pt x="2063635" y="37249"/>
                  </a:lnTo>
                  <a:lnTo>
                    <a:pt x="2063635" y="50165"/>
                  </a:lnTo>
                  <a:lnTo>
                    <a:pt x="2063635" y="57912"/>
                  </a:lnTo>
                  <a:lnTo>
                    <a:pt x="2061476" y="61087"/>
                  </a:lnTo>
                  <a:lnTo>
                    <a:pt x="2057031" y="63500"/>
                  </a:lnTo>
                  <a:lnTo>
                    <a:pt x="2052586" y="66040"/>
                  </a:lnTo>
                  <a:lnTo>
                    <a:pt x="2046617" y="67183"/>
                  </a:lnTo>
                  <a:lnTo>
                    <a:pt x="2031377" y="67183"/>
                  </a:lnTo>
                  <a:lnTo>
                    <a:pt x="2025408" y="66040"/>
                  </a:lnTo>
                  <a:lnTo>
                    <a:pt x="2020963" y="63500"/>
                  </a:lnTo>
                  <a:lnTo>
                    <a:pt x="2016518" y="61087"/>
                  </a:lnTo>
                  <a:lnTo>
                    <a:pt x="2014232" y="57912"/>
                  </a:lnTo>
                  <a:lnTo>
                    <a:pt x="2014232" y="50165"/>
                  </a:lnTo>
                  <a:lnTo>
                    <a:pt x="2016518" y="46863"/>
                  </a:lnTo>
                  <a:lnTo>
                    <a:pt x="2020836" y="44323"/>
                  </a:lnTo>
                  <a:lnTo>
                    <a:pt x="2025281" y="41910"/>
                  </a:lnTo>
                  <a:lnTo>
                    <a:pt x="2031250" y="40640"/>
                  </a:lnTo>
                  <a:lnTo>
                    <a:pt x="2046617" y="40640"/>
                  </a:lnTo>
                  <a:lnTo>
                    <a:pt x="2052713" y="41910"/>
                  </a:lnTo>
                  <a:lnTo>
                    <a:pt x="2057158" y="44323"/>
                  </a:lnTo>
                  <a:lnTo>
                    <a:pt x="2061476" y="46863"/>
                  </a:lnTo>
                  <a:lnTo>
                    <a:pt x="2063635" y="50165"/>
                  </a:lnTo>
                  <a:lnTo>
                    <a:pt x="2063635" y="37249"/>
                  </a:lnTo>
                  <a:lnTo>
                    <a:pt x="2059762" y="35217"/>
                  </a:lnTo>
                  <a:lnTo>
                    <a:pt x="2053678" y="33235"/>
                  </a:lnTo>
                  <a:lnTo>
                    <a:pt x="2046757" y="32029"/>
                  </a:lnTo>
                  <a:lnTo>
                    <a:pt x="2038997" y="31623"/>
                  </a:lnTo>
                  <a:lnTo>
                    <a:pt x="2031136" y="32016"/>
                  </a:lnTo>
                  <a:lnTo>
                    <a:pt x="2003310" y="47244"/>
                  </a:lnTo>
                  <a:lnTo>
                    <a:pt x="2003310" y="59944"/>
                  </a:lnTo>
                  <a:lnTo>
                    <a:pt x="2005977" y="64897"/>
                  </a:lnTo>
                  <a:lnTo>
                    <a:pt x="2016391" y="73025"/>
                  </a:lnTo>
                  <a:lnTo>
                    <a:pt x="2023884" y="75438"/>
                  </a:lnTo>
                  <a:lnTo>
                    <a:pt x="2033409" y="76073"/>
                  </a:lnTo>
                  <a:lnTo>
                    <a:pt x="2033409" y="86868"/>
                  </a:lnTo>
                  <a:lnTo>
                    <a:pt x="2010168" y="87376"/>
                  </a:lnTo>
                  <a:lnTo>
                    <a:pt x="1992261" y="87503"/>
                  </a:lnTo>
                  <a:lnTo>
                    <a:pt x="1993404" y="97282"/>
                  </a:lnTo>
                  <a:lnTo>
                    <a:pt x="2016874" y="97129"/>
                  </a:lnTo>
                  <a:lnTo>
                    <a:pt x="2040089" y="96634"/>
                  </a:lnTo>
                  <a:lnTo>
                    <a:pt x="2063026" y="95846"/>
                  </a:lnTo>
                  <a:lnTo>
                    <a:pt x="2085733" y="94742"/>
                  </a:lnTo>
                  <a:close/>
                </a:path>
                <a:path w="7320915" h="144145">
                  <a:moveTo>
                    <a:pt x="2109863" y="132080"/>
                  </a:moveTo>
                  <a:lnTo>
                    <a:pt x="2026805" y="132080"/>
                  </a:lnTo>
                  <a:lnTo>
                    <a:pt x="2026805" y="105029"/>
                  </a:lnTo>
                  <a:lnTo>
                    <a:pt x="2015883" y="105029"/>
                  </a:lnTo>
                  <a:lnTo>
                    <a:pt x="2015883" y="141732"/>
                  </a:lnTo>
                  <a:lnTo>
                    <a:pt x="2109863" y="141732"/>
                  </a:lnTo>
                  <a:lnTo>
                    <a:pt x="2109863" y="132080"/>
                  </a:lnTo>
                  <a:close/>
                </a:path>
                <a:path w="7320915" h="144145">
                  <a:moveTo>
                    <a:pt x="2128024" y="56896"/>
                  </a:moveTo>
                  <a:lnTo>
                    <a:pt x="2106434" y="56896"/>
                  </a:lnTo>
                  <a:lnTo>
                    <a:pt x="2106434" y="0"/>
                  </a:lnTo>
                  <a:lnTo>
                    <a:pt x="2095385" y="0"/>
                  </a:lnTo>
                  <a:lnTo>
                    <a:pt x="2095385" y="110236"/>
                  </a:lnTo>
                  <a:lnTo>
                    <a:pt x="2106434" y="110236"/>
                  </a:lnTo>
                  <a:lnTo>
                    <a:pt x="2106434" y="66802"/>
                  </a:lnTo>
                  <a:lnTo>
                    <a:pt x="2128024" y="66802"/>
                  </a:lnTo>
                  <a:lnTo>
                    <a:pt x="2128024" y="56896"/>
                  </a:lnTo>
                  <a:close/>
                </a:path>
                <a:path w="7320915" h="144145">
                  <a:moveTo>
                    <a:pt x="2241054" y="2921"/>
                  </a:moveTo>
                  <a:lnTo>
                    <a:pt x="2229878" y="2921"/>
                  </a:lnTo>
                  <a:lnTo>
                    <a:pt x="2229878" y="53086"/>
                  </a:lnTo>
                  <a:lnTo>
                    <a:pt x="2212606" y="53086"/>
                  </a:lnTo>
                  <a:lnTo>
                    <a:pt x="2202878" y="19685"/>
                  </a:lnTo>
                  <a:lnTo>
                    <a:pt x="2201811" y="18224"/>
                  </a:lnTo>
                  <a:lnTo>
                    <a:pt x="2201811" y="58420"/>
                  </a:lnTo>
                  <a:lnTo>
                    <a:pt x="2201481" y="67310"/>
                  </a:lnTo>
                  <a:lnTo>
                    <a:pt x="2187968" y="97155"/>
                  </a:lnTo>
                  <a:lnTo>
                    <a:pt x="2174633" y="97155"/>
                  </a:lnTo>
                  <a:lnTo>
                    <a:pt x="2160663" y="58420"/>
                  </a:lnTo>
                  <a:lnTo>
                    <a:pt x="2160994" y="49491"/>
                  </a:lnTo>
                  <a:lnTo>
                    <a:pt x="2187968" y="19685"/>
                  </a:lnTo>
                  <a:lnTo>
                    <a:pt x="2201811" y="58420"/>
                  </a:lnTo>
                  <a:lnTo>
                    <a:pt x="2201811" y="18224"/>
                  </a:lnTo>
                  <a:lnTo>
                    <a:pt x="2198255" y="13335"/>
                  </a:lnTo>
                  <a:lnTo>
                    <a:pt x="2190889" y="9652"/>
                  </a:lnTo>
                  <a:lnTo>
                    <a:pt x="2181364" y="9652"/>
                  </a:lnTo>
                  <a:lnTo>
                    <a:pt x="2151938" y="37566"/>
                  </a:lnTo>
                  <a:lnTo>
                    <a:pt x="2149868" y="58420"/>
                  </a:lnTo>
                  <a:lnTo>
                    <a:pt x="2150389" y="69469"/>
                  </a:lnTo>
                  <a:lnTo>
                    <a:pt x="2167928" y="104051"/>
                  </a:lnTo>
                  <a:lnTo>
                    <a:pt x="2181364" y="107188"/>
                  </a:lnTo>
                  <a:lnTo>
                    <a:pt x="2190889" y="107188"/>
                  </a:lnTo>
                  <a:lnTo>
                    <a:pt x="2198382" y="103378"/>
                  </a:lnTo>
                  <a:lnTo>
                    <a:pt x="2202764" y="97155"/>
                  </a:lnTo>
                  <a:lnTo>
                    <a:pt x="2203843" y="95631"/>
                  </a:lnTo>
                  <a:lnTo>
                    <a:pt x="2207399" y="89306"/>
                  </a:lnTo>
                  <a:lnTo>
                    <a:pt x="2210092" y="81749"/>
                  </a:lnTo>
                  <a:lnTo>
                    <a:pt x="2211870" y="72974"/>
                  </a:lnTo>
                  <a:lnTo>
                    <a:pt x="2212733" y="62992"/>
                  </a:lnTo>
                  <a:lnTo>
                    <a:pt x="2229878" y="62992"/>
                  </a:lnTo>
                  <a:lnTo>
                    <a:pt x="2229878" y="139192"/>
                  </a:lnTo>
                  <a:lnTo>
                    <a:pt x="2241054" y="139192"/>
                  </a:lnTo>
                  <a:lnTo>
                    <a:pt x="2241054" y="62992"/>
                  </a:lnTo>
                  <a:lnTo>
                    <a:pt x="2241054" y="53086"/>
                  </a:lnTo>
                  <a:lnTo>
                    <a:pt x="2241054" y="2921"/>
                  </a:lnTo>
                  <a:close/>
                </a:path>
                <a:path w="7320915" h="144145">
                  <a:moveTo>
                    <a:pt x="2266835" y="0"/>
                  </a:moveTo>
                  <a:lnTo>
                    <a:pt x="2255659" y="0"/>
                  </a:lnTo>
                  <a:lnTo>
                    <a:pt x="2255659" y="143637"/>
                  </a:lnTo>
                  <a:lnTo>
                    <a:pt x="2266835" y="143637"/>
                  </a:lnTo>
                  <a:lnTo>
                    <a:pt x="2266835" y="0"/>
                  </a:lnTo>
                  <a:close/>
                </a:path>
                <a:path w="7320915" h="144145">
                  <a:moveTo>
                    <a:pt x="2440825" y="5842"/>
                  </a:moveTo>
                  <a:lnTo>
                    <a:pt x="2359672" y="5842"/>
                  </a:lnTo>
                  <a:lnTo>
                    <a:pt x="2359672" y="15621"/>
                  </a:lnTo>
                  <a:lnTo>
                    <a:pt x="2440825" y="15621"/>
                  </a:lnTo>
                  <a:lnTo>
                    <a:pt x="2440825" y="5842"/>
                  </a:lnTo>
                  <a:close/>
                </a:path>
                <a:path w="7320915" h="144145">
                  <a:moveTo>
                    <a:pt x="2448064" y="65024"/>
                  </a:moveTo>
                  <a:lnTo>
                    <a:pt x="2447302" y="55499"/>
                  </a:lnTo>
                  <a:lnTo>
                    <a:pt x="2440825" y="56642"/>
                  </a:lnTo>
                  <a:lnTo>
                    <a:pt x="2432951" y="57150"/>
                  </a:lnTo>
                  <a:lnTo>
                    <a:pt x="2423553" y="57150"/>
                  </a:lnTo>
                  <a:lnTo>
                    <a:pt x="2425204" y="22606"/>
                  </a:lnTo>
                  <a:lnTo>
                    <a:pt x="2414282" y="22606"/>
                  </a:lnTo>
                  <a:lnTo>
                    <a:pt x="2413012" y="57150"/>
                  </a:lnTo>
                  <a:lnTo>
                    <a:pt x="2387485" y="57150"/>
                  </a:lnTo>
                  <a:lnTo>
                    <a:pt x="2385961" y="22606"/>
                  </a:lnTo>
                  <a:lnTo>
                    <a:pt x="2375166" y="22606"/>
                  </a:lnTo>
                  <a:lnTo>
                    <a:pt x="2376690" y="57150"/>
                  </a:lnTo>
                  <a:lnTo>
                    <a:pt x="2355989" y="57150"/>
                  </a:lnTo>
                  <a:lnTo>
                    <a:pt x="2355989" y="66929"/>
                  </a:lnTo>
                  <a:lnTo>
                    <a:pt x="2422664" y="66929"/>
                  </a:lnTo>
                  <a:lnTo>
                    <a:pt x="2430678" y="66814"/>
                  </a:lnTo>
                  <a:lnTo>
                    <a:pt x="2437600" y="66459"/>
                  </a:lnTo>
                  <a:lnTo>
                    <a:pt x="2443391" y="65862"/>
                  </a:lnTo>
                  <a:lnTo>
                    <a:pt x="2448064" y="65024"/>
                  </a:lnTo>
                  <a:close/>
                </a:path>
                <a:path w="7320915" h="144145">
                  <a:moveTo>
                    <a:pt x="2469527" y="0"/>
                  </a:moveTo>
                  <a:lnTo>
                    <a:pt x="2458351" y="0"/>
                  </a:lnTo>
                  <a:lnTo>
                    <a:pt x="2458351" y="74803"/>
                  </a:lnTo>
                  <a:lnTo>
                    <a:pt x="2469527" y="74803"/>
                  </a:lnTo>
                  <a:lnTo>
                    <a:pt x="2469527" y="0"/>
                  </a:lnTo>
                  <a:close/>
                </a:path>
                <a:path w="7320915" h="144145">
                  <a:moveTo>
                    <a:pt x="2473464" y="131699"/>
                  </a:moveTo>
                  <a:lnTo>
                    <a:pt x="2391295" y="131699"/>
                  </a:lnTo>
                  <a:lnTo>
                    <a:pt x="2391295" y="115824"/>
                  </a:lnTo>
                  <a:lnTo>
                    <a:pt x="2469527" y="115824"/>
                  </a:lnTo>
                  <a:lnTo>
                    <a:pt x="2469527" y="82677"/>
                  </a:lnTo>
                  <a:lnTo>
                    <a:pt x="2380373" y="82677"/>
                  </a:lnTo>
                  <a:lnTo>
                    <a:pt x="2380373" y="92329"/>
                  </a:lnTo>
                  <a:lnTo>
                    <a:pt x="2458478" y="92329"/>
                  </a:lnTo>
                  <a:lnTo>
                    <a:pt x="2458478" y="106172"/>
                  </a:lnTo>
                  <a:lnTo>
                    <a:pt x="2380373" y="106172"/>
                  </a:lnTo>
                  <a:lnTo>
                    <a:pt x="2380373" y="141478"/>
                  </a:lnTo>
                  <a:lnTo>
                    <a:pt x="2473464" y="141478"/>
                  </a:lnTo>
                  <a:lnTo>
                    <a:pt x="2473464" y="131699"/>
                  </a:lnTo>
                  <a:close/>
                </a:path>
                <a:path w="7320915" h="144145">
                  <a:moveTo>
                    <a:pt x="2635643" y="110998"/>
                  </a:moveTo>
                  <a:lnTo>
                    <a:pt x="2601099" y="110998"/>
                  </a:lnTo>
                  <a:lnTo>
                    <a:pt x="2601099" y="78994"/>
                  </a:lnTo>
                  <a:lnTo>
                    <a:pt x="2601099" y="74422"/>
                  </a:lnTo>
                  <a:lnTo>
                    <a:pt x="2604478" y="71882"/>
                  </a:lnTo>
                  <a:lnTo>
                    <a:pt x="2608186" y="69113"/>
                  </a:lnTo>
                  <a:lnTo>
                    <a:pt x="2613266" y="62661"/>
                  </a:lnTo>
                  <a:lnTo>
                    <a:pt x="2616327" y="55054"/>
                  </a:lnTo>
                  <a:lnTo>
                    <a:pt x="2617355" y="46228"/>
                  </a:lnTo>
                  <a:lnTo>
                    <a:pt x="2616504" y="38227"/>
                  </a:lnTo>
                  <a:lnTo>
                    <a:pt x="2614015" y="31242"/>
                  </a:lnTo>
                  <a:lnTo>
                    <a:pt x="2609850" y="25196"/>
                  </a:lnTo>
                  <a:lnTo>
                    <a:pt x="2605798" y="21640"/>
                  </a:lnTo>
                  <a:lnTo>
                    <a:pt x="2605798" y="38227"/>
                  </a:lnTo>
                  <a:lnTo>
                    <a:pt x="2605798" y="54229"/>
                  </a:lnTo>
                  <a:lnTo>
                    <a:pt x="2602369" y="60452"/>
                  </a:lnTo>
                  <a:lnTo>
                    <a:pt x="2595638" y="65024"/>
                  </a:lnTo>
                  <a:lnTo>
                    <a:pt x="2590177" y="68033"/>
                  </a:lnTo>
                  <a:lnTo>
                    <a:pt x="2590050" y="68084"/>
                  </a:lnTo>
                  <a:lnTo>
                    <a:pt x="2590050" y="78994"/>
                  </a:lnTo>
                  <a:lnTo>
                    <a:pt x="2590050" y="110998"/>
                  </a:lnTo>
                  <a:lnTo>
                    <a:pt x="2548013" y="110998"/>
                  </a:lnTo>
                  <a:lnTo>
                    <a:pt x="2548013" y="78994"/>
                  </a:lnTo>
                  <a:lnTo>
                    <a:pt x="2554617" y="80772"/>
                  </a:lnTo>
                  <a:lnTo>
                    <a:pt x="2561602" y="81788"/>
                  </a:lnTo>
                  <a:lnTo>
                    <a:pt x="2577096" y="81788"/>
                  </a:lnTo>
                  <a:lnTo>
                    <a:pt x="2584081" y="80772"/>
                  </a:lnTo>
                  <a:lnTo>
                    <a:pt x="2590050" y="78994"/>
                  </a:lnTo>
                  <a:lnTo>
                    <a:pt x="2590050" y="68084"/>
                  </a:lnTo>
                  <a:lnTo>
                    <a:pt x="2583916" y="70167"/>
                  </a:lnTo>
                  <a:lnTo>
                    <a:pt x="2576842" y="71462"/>
                  </a:lnTo>
                  <a:lnTo>
                    <a:pt x="2568968" y="71882"/>
                  </a:lnTo>
                  <a:lnTo>
                    <a:pt x="2561082" y="71462"/>
                  </a:lnTo>
                  <a:lnTo>
                    <a:pt x="2554008" y="70167"/>
                  </a:lnTo>
                  <a:lnTo>
                    <a:pt x="2547747" y="68033"/>
                  </a:lnTo>
                  <a:lnTo>
                    <a:pt x="2542298" y="65024"/>
                  </a:lnTo>
                  <a:lnTo>
                    <a:pt x="2535440" y="60452"/>
                  </a:lnTo>
                  <a:lnTo>
                    <a:pt x="2532138" y="54229"/>
                  </a:lnTo>
                  <a:lnTo>
                    <a:pt x="2532138" y="38227"/>
                  </a:lnTo>
                  <a:lnTo>
                    <a:pt x="2568968" y="20447"/>
                  </a:lnTo>
                  <a:lnTo>
                    <a:pt x="2576842" y="20878"/>
                  </a:lnTo>
                  <a:lnTo>
                    <a:pt x="2605798" y="38227"/>
                  </a:lnTo>
                  <a:lnTo>
                    <a:pt x="2605798" y="21640"/>
                  </a:lnTo>
                  <a:lnTo>
                    <a:pt x="2568968" y="10668"/>
                  </a:lnTo>
                  <a:lnTo>
                    <a:pt x="2558631" y="11264"/>
                  </a:lnTo>
                  <a:lnTo>
                    <a:pt x="2523909" y="31242"/>
                  </a:lnTo>
                  <a:lnTo>
                    <a:pt x="2520581" y="46228"/>
                  </a:lnTo>
                  <a:lnTo>
                    <a:pt x="2521597" y="55054"/>
                  </a:lnTo>
                  <a:lnTo>
                    <a:pt x="2524658" y="62661"/>
                  </a:lnTo>
                  <a:lnTo>
                    <a:pt x="2529738" y="69113"/>
                  </a:lnTo>
                  <a:lnTo>
                    <a:pt x="2536837" y="74422"/>
                  </a:lnTo>
                  <a:lnTo>
                    <a:pt x="2536837" y="110998"/>
                  </a:lnTo>
                  <a:lnTo>
                    <a:pt x="2502420" y="110998"/>
                  </a:lnTo>
                  <a:lnTo>
                    <a:pt x="2502420" y="120904"/>
                  </a:lnTo>
                  <a:lnTo>
                    <a:pt x="2635643" y="120904"/>
                  </a:lnTo>
                  <a:lnTo>
                    <a:pt x="2635643" y="110998"/>
                  </a:lnTo>
                  <a:close/>
                </a:path>
                <a:path w="7320915" h="144145">
                  <a:moveTo>
                    <a:pt x="2734068" y="56134"/>
                  </a:moveTo>
                  <a:lnTo>
                    <a:pt x="2730893" y="49784"/>
                  </a:lnTo>
                  <a:lnTo>
                    <a:pt x="2726550" y="46228"/>
                  </a:lnTo>
                  <a:lnTo>
                    <a:pt x="2724543" y="44577"/>
                  </a:lnTo>
                  <a:lnTo>
                    <a:pt x="2723146" y="43662"/>
                  </a:lnTo>
                  <a:lnTo>
                    <a:pt x="2723146" y="58674"/>
                  </a:lnTo>
                  <a:lnTo>
                    <a:pt x="2723146" y="68834"/>
                  </a:lnTo>
                  <a:lnTo>
                    <a:pt x="2720987" y="73152"/>
                  </a:lnTo>
                  <a:lnTo>
                    <a:pt x="2712097" y="79756"/>
                  </a:lnTo>
                  <a:lnTo>
                    <a:pt x="2706255" y="81407"/>
                  </a:lnTo>
                  <a:lnTo>
                    <a:pt x="2691269" y="81407"/>
                  </a:lnTo>
                  <a:lnTo>
                    <a:pt x="2685300" y="79756"/>
                  </a:lnTo>
                  <a:lnTo>
                    <a:pt x="2680855" y="76454"/>
                  </a:lnTo>
                  <a:lnTo>
                    <a:pt x="2676537" y="73152"/>
                  </a:lnTo>
                  <a:lnTo>
                    <a:pt x="2674251" y="68834"/>
                  </a:lnTo>
                  <a:lnTo>
                    <a:pt x="2674251" y="58674"/>
                  </a:lnTo>
                  <a:lnTo>
                    <a:pt x="2676537" y="54483"/>
                  </a:lnTo>
                  <a:lnTo>
                    <a:pt x="2685173" y="47879"/>
                  </a:lnTo>
                  <a:lnTo>
                    <a:pt x="2691142" y="46228"/>
                  </a:lnTo>
                  <a:lnTo>
                    <a:pt x="2706255" y="46228"/>
                  </a:lnTo>
                  <a:lnTo>
                    <a:pt x="2712224" y="47879"/>
                  </a:lnTo>
                  <a:lnTo>
                    <a:pt x="2716542" y="51181"/>
                  </a:lnTo>
                  <a:lnTo>
                    <a:pt x="2720987" y="54483"/>
                  </a:lnTo>
                  <a:lnTo>
                    <a:pt x="2698762" y="36830"/>
                  </a:lnTo>
                  <a:lnTo>
                    <a:pt x="2690990" y="37312"/>
                  </a:lnTo>
                  <a:lnTo>
                    <a:pt x="2663329" y="56134"/>
                  </a:lnTo>
                  <a:lnTo>
                    <a:pt x="2663329" y="71374"/>
                  </a:lnTo>
                  <a:lnTo>
                    <a:pt x="2698508" y="90932"/>
                  </a:lnTo>
                  <a:lnTo>
                    <a:pt x="2706268" y="90436"/>
                  </a:lnTo>
                  <a:lnTo>
                    <a:pt x="2713190" y="88938"/>
                  </a:lnTo>
                  <a:lnTo>
                    <a:pt x="2719273" y="86436"/>
                  </a:lnTo>
                  <a:lnTo>
                    <a:pt x="2724543" y="82931"/>
                  </a:lnTo>
                  <a:lnTo>
                    <a:pt x="2726398" y="81407"/>
                  </a:lnTo>
                  <a:lnTo>
                    <a:pt x="2730893" y="77724"/>
                  </a:lnTo>
                  <a:lnTo>
                    <a:pt x="2734005" y="71374"/>
                  </a:lnTo>
                  <a:lnTo>
                    <a:pt x="2734068" y="56134"/>
                  </a:lnTo>
                  <a:close/>
                </a:path>
                <a:path w="7320915" h="144145">
                  <a:moveTo>
                    <a:pt x="2741180" y="19177"/>
                  </a:moveTo>
                  <a:lnTo>
                    <a:pt x="2704223" y="19177"/>
                  </a:lnTo>
                  <a:lnTo>
                    <a:pt x="2704223" y="635"/>
                  </a:lnTo>
                  <a:lnTo>
                    <a:pt x="2692920" y="635"/>
                  </a:lnTo>
                  <a:lnTo>
                    <a:pt x="2692920" y="19177"/>
                  </a:lnTo>
                  <a:lnTo>
                    <a:pt x="2655836" y="19177"/>
                  </a:lnTo>
                  <a:lnTo>
                    <a:pt x="2655836" y="29083"/>
                  </a:lnTo>
                  <a:lnTo>
                    <a:pt x="2741180" y="29083"/>
                  </a:lnTo>
                  <a:lnTo>
                    <a:pt x="2741180" y="19177"/>
                  </a:lnTo>
                  <a:close/>
                </a:path>
                <a:path w="7320915" h="144145">
                  <a:moveTo>
                    <a:pt x="2771660" y="131064"/>
                  </a:moveTo>
                  <a:lnTo>
                    <a:pt x="2690888" y="131064"/>
                  </a:lnTo>
                  <a:lnTo>
                    <a:pt x="2690888" y="101219"/>
                  </a:lnTo>
                  <a:lnTo>
                    <a:pt x="2679966" y="101219"/>
                  </a:lnTo>
                  <a:lnTo>
                    <a:pt x="2679966" y="140970"/>
                  </a:lnTo>
                  <a:lnTo>
                    <a:pt x="2771660" y="140970"/>
                  </a:lnTo>
                  <a:lnTo>
                    <a:pt x="2771660" y="131064"/>
                  </a:lnTo>
                  <a:close/>
                </a:path>
                <a:path w="7320915" h="144145">
                  <a:moveTo>
                    <a:pt x="2788932" y="55499"/>
                  </a:moveTo>
                  <a:lnTo>
                    <a:pt x="2767215" y="55499"/>
                  </a:lnTo>
                  <a:lnTo>
                    <a:pt x="2767215" y="0"/>
                  </a:lnTo>
                  <a:lnTo>
                    <a:pt x="2756166" y="0"/>
                  </a:lnTo>
                  <a:lnTo>
                    <a:pt x="2756166" y="106934"/>
                  </a:lnTo>
                  <a:lnTo>
                    <a:pt x="2767215" y="106934"/>
                  </a:lnTo>
                  <a:lnTo>
                    <a:pt x="2767215" y="65532"/>
                  </a:lnTo>
                  <a:lnTo>
                    <a:pt x="2788932" y="65532"/>
                  </a:lnTo>
                  <a:lnTo>
                    <a:pt x="2788932" y="55499"/>
                  </a:lnTo>
                  <a:close/>
                </a:path>
                <a:path w="7320915" h="144145">
                  <a:moveTo>
                    <a:pt x="2989084" y="70104"/>
                  </a:moveTo>
                  <a:lnTo>
                    <a:pt x="2951111" y="54229"/>
                  </a:lnTo>
                  <a:lnTo>
                    <a:pt x="2941574" y="44958"/>
                  </a:lnTo>
                  <a:lnTo>
                    <a:pt x="2939008" y="41821"/>
                  </a:lnTo>
                  <a:lnTo>
                    <a:pt x="2935744" y="35407"/>
                  </a:lnTo>
                  <a:lnTo>
                    <a:pt x="2934347" y="28829"/>
                  </a:lnTo>
                  <a:lnTo>
                    <a:pt x="2980448" y="28829"/>
                  </a:lnTo>
                  <a:lnTo>
                    <a:pt x="2980448" y="18923"/>
                  </a:lnTo>
                  <a:lnTo>
                    <a:pt x="2934474" y="18923"/>
                  </a:lnTo>
                  <a:lnTo>
                    <a:pt x="2934474" y="2667"/>
                  </a:lnTo>
                  <a:lnTo>
                    <a:pt x="2923171" y="2667"/>
                  </a:lnTo>
                  <a:lnTo>
                    <a:pt x="2923171" y="18923"/>
                  </a:lnTo>
                  <a:lnTo>
                    <a:pt x="2876943" y="18923"/>
                  </a:lnTo>
                  <a:lnTo>
                    <a:pt x="2876943" y="28829"/>
                  </a:lnTo>
                  <a:lnTo>
                    <a:pt x="2922917" y="28829"/>
                  </a:lnTo>
                  <a:lnTo>
                    <a:pt x="2921393" y="35458"/>
                  </a:lnTo>
                  <a:lnTo>
                    <a:pt x="2888157" y="65062"/>
                  </a:lnTo>
                  <a:lnTo>
                    <a:pt x="2868434" y="70485"/>
                  </a:lnTo>
                  <a:lnTo>
                    <a:pt x="2876181" y="80010"/>
                  </a:lnTo>
                  <a:lnTo>
                    <a:pt x="2914180" y="60667"/>
                  </a:lnTo>
                  <a:lnTo>
                    <a:pt x="2928505" y="44958"/>
                  </a:lnTo>
                  <a:lnTo>
                    <a:pt x="2932138" y="50203"/>
                  </a:lnTo>
                  <a:lnTo>
                    <a:pt x="2965932" y="74345"/>
                  </a:lnTo>
                  <a:lnTo>
                    <a:pt x="2981845" y="79883"/>
                  </a:lnTo>
                  <a:lnTo>
                    <a:pt x="2989084" y="70104"/>
                  </a:lnTo>
                  <a:close/>
                </a:path>
                <a:path w="7320915" h="144145">
                  <a:moveTo>
                    <a:pt x="2995307" y="110998"/>
                  </a:moveTo>
                  <a:lnTo>
                    <a:pt x="2934220" y="110998"/>
                  </a:lnTo>
                  <a:lnTo>
                    <a:pt x="2934220" y="77597"/>
                  </a:lnTo>
                  <a:lnTo>
                    <a:pt x="2922917" y="77597"/>
                  </a:lnTo>
                  <a:lnTo>
                    <a:pt x="2922917" y="110998"/>
                  </a:lnTo>
                  <a:lnTo>
                    <a:pt x="2862084" y="110998"/>
                  </a:lnTo>
                  <a:lnTo>
                    <a:pt x="2862084" y="120904"/>
                  </a:lnTo>
                  <a:lnTo>
                    <a:pt x="2995307" y="120904"/>
                  </a:lnTo>
                  <a:lnTo>
                    <a:pt x="2995307" y="110998"/>
                  </a:lnTo>
                  <a:close/>
                </a:path>
                <a:path w="7320915" h="144145">
                  <a:moveTo>
                    <a:pt x="3092335" y="13335"/>
                  </a:moveTo>
                  <a:lnTo>
                    <a:pt x="3025152" y="13335"/>
                  </a:lnTo>
                  <a:lnTo>
                    <a:pt x="3025152" y="23114"/>
                  </a:lnTo>
                  <a:lnTo>
                    <a:pt x="3080524" y="23114"/>
                  </a:lnTo>
                  <a:lnTo>
                    <a:pt x="3077845" y="36474"/>
                  </a:lnTo>
                  <a:lnTo>
                    <a:pt x="3059442" y="71120"/>
                  </a:lnTo>
                  <a:lnTo>
                    <a:pt x="3030270" y="95669"/>
                  </a:lnTo>
                  <a:lnTo>
                    <a:pt x="3019183" y="101092"/>
                  </a:lnTo>
                  <a:lnTo>
                    <a:pt x="3027692" y="110109"/>
                  </a:lnTo>
                  <a:lnTo>
                    <a:pt x="3066123" y="80010"/>
                  </a:lnTo>
                  <a:lnTo>
                    <a:pt x="3087865" y="41897"/>
                  </a:lnTo>
                  <a:lnTo>
                    <a:pt x="3091116" y="27914"/>
                  </a:lnTo>
                  <a:lnTo>
                    <a:pt x="3092335" y="13335"/>
                  </a:lnTo>
                  <a:close/>
                </a:path>
                <a:path w="7320915" h="144145">
                  <a:moveTo>
                    <a:pt x="3132213" y="0"/>
                  </a:moveTo>
                  <a:lnTo>
                    <a:pt x="3121164" y="0"/>
                  </a:lnTo>
                  <a:lnTo>
                    <a:pt x="3121164" y="143637"/>
                  </a:lnTo>
                  <a:lnTo>
                    <a:pt x="3132213" y="143637"/>
                  </a:lnTo>
                  <a:lnTo>
                    <a:pt x="3132213" y="0"/>
                  </a:lnTo>
                  <a:close/>
                </a:path>
                <a:path w="7320915" h="144145">
                  <a:moveTo>
                    <a:pt x="3334270" y="55880"/>
                  </a:moveTo>
                  <a:lnTo>
                    <a:pt x="3252863" y="55880"/>
                  </a:lnTo>
                  <a:lnTo>
                    <a:pt x="3252863" y="39624"/>
                  </a:lnTo>
                  <a:lnTo>
                    <a:pt x="3329952" y="39624"/>
                  </a:lnTo>
                  <a:lnTo>
                    <a:pt x="3329952" y="29718"/>
                  </a:lnTo>
                  <a:lnTo>
                    <a:pt x="3252863" y="29718"/>
                  </a:lnTo>
                  <a:lnTo>
                    <a:pt x="3252863" y="14605"/>
                  </a:lnTo>
                  <a:lnTo>
                    <a:pt x="3331857" y="14605"/>
                  </a:lnTo>
                  <a:lnTo>
                    <a:pt x="3331857" y="4572"/>
                  </a:lnTo>
                  <a:lnTo>
                    <a:pt x="3241687" y="4572"/>
                  </a:lnTo>
                  <a:lnTo>
                    <a:pt x="3241687" y="65532"/>
                  </a:lnTo>
                  <a:lnTo>
                    <a:pt x="3334270" y="65532"/>
                  </a:lnTo>
                  <a:lnTo>
                    <a:pt x="3334270" y="55880"/>
                  </a:lnTo>
                  <a:close/>
                </a:path>
                <a:path w="7320915" h="144145">
                  <a:moveTo>
                    <a:pt x="3353447" y="82169"/>
                  </a:moveTo>
                  <a:lnTo>
                    <a:pt x="3220224" y="82169"/>
                  </a:lnTo>
                  <a:lnTo>
                    <a:pt x="3220224" y="92075"/>
                  </a:lnTo>
                  <a:lnTo>
                    <a:pt x="3281184" y="92075"/>
                  </a:lnTo>
                  <a:lnTo>
                    <a:pt x="3281184" y="143637"/>
                  </a:lnTo>
                  <a:lnTo>
                    <a:pt x="3292487" y="143637"/>
                  </a:lnTo>
                  <a:lnTo>
                    <a:pt x="3292487" y="92075"/>
                  </a:lnTo>
                  <a:lnTo>
                    <a:pt x="3353447" y="92075"/>
                  </a:lnTo>
                  <a:lnTo>
                    <a:pt x="3353447" y="82169"/>
                  </a:lnTo>
                  <a:close/>
                </a:path>
                <a:path w="7320915" h="144145">
                  <a:moveTo>
                    <a:pt x="3458222" y="100203"/>
                  </a:moveTo>
                  <a:lnTo>
                    <a:pt x="3427692" y="63284"/>
                  </a:lnTo>
                  <a:lnTo>
                    <a:pt x="3427590" y="62992"/>
                  </a:lnTo>
                  <a:lnTo>
                    <a:pt x="3424326" y="54406"/>
                  </a:lnTo>
                  <a:lnTo>
                    <a:pt x="3422307" y="45605"/>
                  </a:lnTo>
                  <a:lnTo>
                    <a:pt x="3421697" y="37592"/>
                  </a:lnTo>
                  <a:lnTo>
                    <a:pt x="3421646" y="22479"/>
                  </a:lnTo>
                  <a:lnTo>
                    <a:pt x="3452888" y="22479"/>
                  </a:lnTo>
                  <a:lnTo>
                    <a:pt x="3452888" y="12573"/>
                  </a:lnTo>
                  <a:lnTo>
                    <a:pt x="3378847" y="12573"/>
                  </a:lnTo>
                  <a:lnTo>
                    <a:pt x="3378847" y="22479"/>
                  </a:lnTo>
                  <a:lnTo>
                    <a:pt x="3410724" y="22479"/>
                  </a:lnTo>
                  <a:lnTo>
                    <a:pt x="3410724" y="37592"/>
                  </a:lnTo>
                  <a:lnTo>
                    <a:pt x="3394265" y="82829"/>
                  </a:lnTo>
                  <a:lnTo>
                    <a:pt x="3373513" y="103124"/>
                  </a:lnTo>
                  <a:lnTo>
                    <a:pt x="3382022" y="110490"/>
                  </a:lnTo>
                  <a:lnTo>
                    <a:pt x="3408235" y="80391"/>
                  </a:lnTo>
                  <a:lnTo>
                    <a:pt x="3416566" y="62992"/>
                  </a:lnTo>
                  <a:lnTo>
                    <a:pt x="3418611" y="68503"/>
                  </a:lnTo>
                  <a:lnTo>
                    <a:pt x="3445230" y="104178"/>
                  </a:lnTo>
                  <a:lnTo>
                    <a:pt x="3450475" y="108585"/>
                  </a:lnTo>
                  <a:lnTo>
                    <a:pt x="3458222" y="100203"/>
                  </a:lnTo>
                  <a:close/>
                </a:path>
                <a:path w="7320915" h="144145">
                  <a:moveTo>
                    <a:pt x="3509149" y="58420"/>
                  </a:moveTo>
                  <a:lnTo>
                    <a:pt x="3484257" y="58420"/>
                  </a:lnTo>
                  <a:lnTo>
                    <a:pt x="3484257" y="0"/>
                  </a:lnTo>
                  <a:lnTo>
                    <a:pt x="3473208" y="0"/>
                  </a:lnTo>
                  <a:lnTo>
                    <a:pt x="3473208" y="143637"/>
                  </a:lnTo>
                  <a:lnTo>
                    <a:pt x="3484257" y="143637"/>
                  </a:lnTo>
                  <a:lnTo>
                    <a:pt x="3484257" y="68326"/>
                  </a:lnTo>
                  <a:lnTo>
                    <a:pt x="3509149" y="68326"/>
                  </a:lnTo>
                  <a:lnTo>
                    <a:pt x="3509149" y="58420"/>
                  </a:lnTo>
                  <a:close/>
                </a:path>
                <a:path w="7320915" h="144145">
                  <a:moveTo>
                    <a:pt x="3603764" y="10795"/>
                  </a:moveTo>
                  <a:lnTo>
                    <a:pt x="3592715" y="10795"/>
                  </a:lnTo>
                  <a:lnTo>
                    <a:pt x="3592715" y="47625"/>
                  </a:lnTo>
                  <a:lnTo>
                    <a:pt x="3592715" y="57531"/>
                  </a:lnTo>
                  <a:lnTo>
                    <a:pt x="3592715" y="94488"/>
                  </a:lnTo>
                  <a:lnTo>
                    <a:pt x="3546233" y="94488"/>
                  </a:lnTo>
                  <a:lnTo>
                    <a:pt x="3546233" y="57531"/>
                  </a:lnTo>
                  <a:lnTo>
                    <a:pt x="3592715" y="57531"/>
                  </a:lnTo>
                  <a:lnTo>
                    <a:pt x="3592715" y="47625"/>
                  </a:lnTo>
                  <a:lnTo>
                    <a:pt x="3546233" y="47625"/>
                  </a:lnTo>
                  <a:lnTo>
                    <a:pt x="3546233" y="10795"/>
                  </a:lnTo>
                  <a:lnTo>
                    <a:pt x="3535057" y="10795"/>
                  </a:lnTo>
                  <a:lnTo>
                    <a:pt x="3535057" y="104394"/>
                  </a:lnTo>
                  <a:lnTo>
                    <a:pt x="3603764" y="104394"/>
                  </a:lnTo>
                  <a:lnTo>
                    <a:pt x="3603764" y="94488"/>
                  </a:lnTo>
                  <a:lnTo>
                    <a:pt x="3603764" y="57531"/>
                  </a:lnTo>
                  <a:lnTo>
                    <a:pt x="3603764" y="47625"/>
                  </a:lnTo>
                  <a:lnTo>
                    <a:pt x="3603764" y="10795"/>
                  </a:lnTo>
                  <a:close/>
                </a:path>
                <a:path w="7320915" h="144145">
                  <a:moveTo>
                    <a:pt x="3642753" y="0"/>
                  </a:moveTo>
                  <a:lnTo>
                    <a:pt x="3631704" y="0"/>
                  </a:lnTo>
                  <a:lnTo>
                    <a:pt x="3631704" y="143637"/>
                  </a:lnTo>
                  <a:lnTo>
                    <a:pt x="3642753" y="143637"/>
                  </a:lnTo>
                  <a:lnTo>
                    <a:pt x="3642753" y="0"/>
                  </a:lnTo>
                  <a:close/>
                </a:path>
                <a:path w="7320915" h="144145">
                  <a:moveTo>
                    <a:pt x="3789946" y="107950"/>
                  </a:moveTo>
                  <a:lnTo>
                    <a:pt x="3786009" y="101473"/>
                  </a:lnTo>
                  <a:lnTo>
                    <a:pt x="3781958" y="99060"/>
                  </a:lnTo>
                  <a:lnTo>
                    <a:pt x="3778516" y="97002"/>
                  </a:lnTo>
                  <a:lnTo>
                    <a:pt x="3778516" y="110871"/>
                  </a:lnTo>
                  <a:lnTo>
                    <a:pt x="3778516" y="121666"/>
                  </a:lnTo>
                  <a:lnTo>
                    <a:pt x="3775595" y="125857"/>
                  </a:lnTo>
                  <a:lnTo>
                    <a:pt x="3743972" y="133350"/>
                  </a:lnTo>
                  <a:lnTo>
                    <a:pt x="3735997" y="133070"/>
                  </a:lnTo>
                  <a:lnTo>
                    <a:pt x="3709555" y="121666"/>
                  </a:lnTo>
                  <a:lnTo>
                    <a:pt x="3709632" y="110871"/>
                  </a:lnTo>
                  <a:lnTo>
                    <a:pt x="3743972" y="99060"/>
                  </a:lnTo>
                  <a:lnTo>
                    <a:pt x="3751935" y="99352"/>
                  </a:lnTo>
                  <a:lnTo>
                    <a:pt x="3778516" y="110871"/>
                  </a:lnTo>
                  <a:lnTo>
                    <a:pt x="3778516" y="97002"/>
                  </a:lnTo>
                  <a:lnTo>
                    <a:pt x="3743972" y="89662"/>
                  </a:lnTo>
                  <a:lnTo>
                    <a:pt x="3733546" y="90106"/>
                  </a:lnTo>
                  <a:lnTo>
                    <a:pt x="3697998" y="107950"/>
                  </a:lnTo>
                  <a:lnTo>
                    <a:pt x="3697998" y="124587"/>
                  </a:lnTo>
                  <a:lnTo>
                    <a:pt x="3733469" y="142430"/>
                  </a:lnTo>
                  <a:lnTo>
                    <a:pt x="3743972" y="142875"/>
                  </a:lnTo>
                  <a:lnTo>
                    <a:pt x="3754539" y="142430"/>
                  </a:lnTo>
                  <a:lnTo>
                    <a:pt x="3763784" y="141084"/>
                  </a:lnTo>
                  <a:lnTo>
                    <a:pt x="3771684" y="138861"/>
                  </a:lnTo>
                  <a:lnTo>
                    <a:pt x="3778262" y="135763"/>
                  </a:lnTo>
                  <a:lnTo>
                    <a:pt x="3782301" y="133350"/>
                  </a:lnTo>
                  <a:lnTo>
                    <a:pt x="3786136" y="131064"/>
                  </a:lnTo>
                  <a:lnTo>
                    <a:pt x="3789946" y="124587"/>
                  </a:lnTo>
                  <a:lnTo>
                    <a:pt x="3789946" y="107950"/>
                  </a:lnTo>
                  <a:close/>
                </a:path>
                <a:path w="7320915" h="144145">
                  <a:moveTo>
                    <a:pt x="3810647" y="70104"/>
                  </a:moveTo>
                  <a:lnTo>
                    <a:pt x="3774833" y="70104"/>
                  </a:lnTo>
                  <a:lnTo>
                    <a:pt x="3774833" y="53340"/>
                  </a:lnTo>
                  <a:lnTo>
                    <a:pt x="3774833" y="53213"/>
                  </a:lnTo>
                  <a:lnTo>
                    <a:pt x="3774833" y="49784"/>
                  </a:lnTo>
                  <a:lnTo>
                    <a:pt x="3781260" y="45834"/>
                  </a:lnTo>
                  <a:lnTo>
                    <a:pt x="3785857" y="40995"/>
                  </a:lnTo>
                  <a:lnTo>
                    <a:pt x="3788638" y="35255"/>
                  </a:lnTo>
                  <a:lnTo>
                    <a:pt x="3789565" y="28575"/>
                  </a:lnTo>
                  <a:lnTo>
                    <a:pt x="3789565" y="20066"/>
                  </a:lnTo>
                  <a:lnTo>
                    <a:pt x="3785628" y="13462"/>
                  </a:lnTo>
                  <a:lnTo>
                    <a:pt x="3781907" y="11303"/>
                  </a:lnTo>
                  <a:lnTo>
                    <a:pt x="3778008" y="9042"/>
                  </a:lnTo>
                  <a:lnTo>
                    <a:pt x="3778008" y="28575"/>
                  </a:lnTo>
                  <a:lnTo>
                    <a:pt x="3778008" y="33909"/>
                  </a:lnTo>
                  <a:lnTo>
                    <a:pt x="3775214" y="38100"/>
                  </a:lnTo>
                  <a:lnTo>
                    <a:pt x="3769626" y="41148"/>
                  </a:lnTo>
                  <a:lnTo>
                    <a:pt x="3764813" y="43154"/>
                  </a:lnTo>
                  <a:lnTo>
                    <a:pt x="3763657" y="43446"/>
                  </a:lnTo>
                  <a:lnTo>
                    <a:pt x="3763657" y="53340"/>
                  </a:lnTo>
                  <a:lnTo>
                    <a:pt x="3763657" y="70104"/>
                  </a:lnTo>
                  <a:lnTo>
                    <a:pt x="3724160" y="70104"/>
                  </a:lnTo>
                  <a:lnTo>
                    <a:pt x="3724160" y="53213"/>
                  </a:lnTo>
                  <a:lnTo>
                    <a:pt x="3730383" y="54483"/>
                  </a:lnTo>
                  <a:lnTo>
                    <a:pt x="3736987" y="55118"/>
                  </a:lnTo>
                  <a:lnTo>
                    <a:pt x="3751592" y="55118"/>
                  </a:lnTo>
                  <a:lnTo>
                    <a:pt x="3758196" y="54610"/>
                  </a:lnTo>
                  <a:lnTo>
                    <a:pt x="3763657" y="53340"/>
                  </a:lnTo>
                  <a:lnTo>
                    <a:pt x="3763657" y="43446"/>
                  </a:lnTo>
                  <a:lnTo>
                    <a:pt x="3758933" y="44577"/>
                  </a:lnTo>
                  <a:lnTo>
                    <a:pt x="3751999" y="45440"/>
                  </a:lnTo>
                  <a:lnTo>
                    <a:pt x="3743972" y="45720"/>
                  </a:lnTo>
                  <a:lnTo>
                    <a:pt x="3735997" y="45440"/>
                  </a:lnTo>
                  <a:lnTo>
                    <a:pt x="3729063" y="44577"/>
                  </a:lnTo>
                  <a:lnTo>
                    <a:pt x="3723195" y="43154"/>
                  </a:lnTo>
                  <a:lnTo>
                    <a:pt x="3718445" y="41148"/>
                  </a:lnTo>
                  <a:lnTo>
                    <a:pt x="3712857" y="38100"/>
                  </a:lnTo>
                  <a:lnTo>
                    <a:pt x="3710063" y="33909"/>
                  </a:lnTo>
                  <a:lnTo>
                    <a:pt x="3710063" y="28575"/>
                  </a:lnTo>
                  <a:lnTo>
                    <a:pt x="3712172" y="21005"/>
                  </a:lnTo>
                  <a:lnTo>
                    <a:pt x="3718534" y="15608"/>
                  </a:lnTo>
                  <a:lnTo>
                    <a:pt x="3729126" y="12382"/>
                  </a:lnTo>
                  <a:lnTo>
                    <a:pt x="3743972" y="11303"/>
                  </a:lnTo>
                  <a:lnTo>
                    <a:pt x="3758869" y="12382"/>
                  </a:lnTo>
                  <a:lnTo>
                    <a:pt x="3769512" y="15608"/>
                  </a:lnTo>
                  <a:lnTo>
                    <a:pt x="3775875" y="21005"/>
                  </a:lnTo>
                  <a:lnTo>
                    <a:pt x="3778008" y="28575"/>
                  </a:lnTo>
                  <a:lnTo>
                    <a:pt x="3778008" y="9042"/>
                  </a:lnTo>
                  <a:lnTo>
                    <a:pt x="3743972" y="1905"/>
                  </a:lnTo>
                  <a:lnTo>
                    <a:pt x="3733711" y="2336"/>
                  </a:lnTo>
                  <a:lnTo>
                    <a:pt x="3698506" y="20066"/>
                  </a:lnTo>
                  <a:lnTo>
                    <a:pt x="3698506" y="28575"/>
                  </a:lnTo>
                  <a:lnTo>
                    <a:pt x="3699408" y="35128"/>
                  </a:lnTo>
                  <a:lnTo>
                    <a:pt x="3702139" y="40855"/>
                  </a:lnTo>
                  <a:lnTo>
                    <a:pt x="3706698" y="45745"/>
                  </a:lnTo>
                  <a:lnTo>
                    <a:pt x="3713111" y="49784"/>
                  </a:lnTo>
                  <a:lnTo>
                    <a:pt x="3713111" y="70104"/>
                  </a:lnTo>
                  <a:lnTo>
                    <a:pt x="3677424" y="70104"/>
                  </a:lnTo>
                  <a:lnTo>
                    <a:pt x="3677424" y="80010"/>
                  </a:lnTo>
                  <a:lnTo>
                    <a:pt x="3810647" y="80010"/>
                  </a:lnTo>
                  <a:lnTo>
                    <a:pt x="3810647" y="70104"/>
                  </a:lnTo>
                  <a:close/>
                </a:path>
                <a:path w="7320915" h="144145">
                  <a:moveTo>
                    <a:pt x="3963047" y="112141"/>
                  </a:moveTo>
                  <a:lnTo>
                    <a:pt x="3902087" y="112141"/>
                  </a:lnTo>
                  <a:lnTo>
                    <a:pt x="3902087" y="81280"/>
                  </a:lnTo>
                  <a:lnTo>
                    <a:pt x="3941330" y="81280"/>
                  </a:lnTo>
                  <a:lnTo>
                    <a:pt x="3941330" y="71120"/>
                  </a:lnTo>
                  <a:lnTo>
                    <a:pt x="3941330" y="47244"/>
                  </a:lnTo>
                  <a:lnTo>
                    <a:pt x="3941330" y="37211"/>
                  </a:lnTo>
                  <a:lnTo>
                    <a:pt x="3941330" y="12446"/>
                  </a:lnTo>
                  <a:lnTo>
                    <a:pt x="3930408" y="12446"/>
                  </a:lnTo>
                  <a:lnTo>
                    <a:pt x="3930408" y="37211"/>
                  </a:lnTo>
                  <a:lnTo>
                    <a:pt x="3930408" y="47244"/>
                  </a:lnTo>
                  <a:lnTo>
                    <a:pt x="3930408" y="71120"/>
                  </a:lnTo>
                  <a:lnTo>
                    <a:pt x="3862463" y="71120"/>
                  </a:lnTo>
                  <a:lnTo>
                    <a:pt x="3862463" y="47244"/>
                  </a:lnTo>
                  <a:lnTo>
                    <a:pt x="3930408" y="47244"/>
                  </a:lnTo>
                  <a:lnTo>
                    <a:pt x="3930408" y="37211"/>
                  </a:lnTo>
                  <a:lnTo>
                    <a:pt x="3862463" y="37211"/>
                  </a:lnTo>
                  <a:lnTo>
                    <a:pt x="3862463" y="12446"/>
                  </a:lnTo>
                  <a:lnTo>
                    <a:pt x="3851287" y="12446"/>
                  </a:lnTo>
                  <a:lnTo>
                    <a:pt x="3851287" y="81280"/>
                  </a:lnTo>
                  <a:lnTo>
                    <a:pt x="3890784" y="81280"/>
                  </a:lnTo>
                  <a:lnTo>
                    <a:pt x="3890784" y="112141"/>
                  </a:lnTo>
                  <a:lnTo>
                    <a:pt x="3829824" y="112141"/>
                  </a:lnTo>
                  <a:lnTo>
                    <a:pt x="3829824" y="122047"/>
                  </a:lnTo>
                  <a:lnTo>
                    <a:pt x="3963047" y="122047"/>
                  </a:lnTo>
                  <a:lnTo>
                    <a:pt x="3963047" y="112141"/>
                  </a:lnTo>
                  <a:close/>
                </a:path>
                <a:path w="7320915" h="144145">
                  <a:moveTo>
                    <a:pt x="4069092" y="100838"/>
                  </a:moveTo>
                  <a:lnTo>
                    <a:pt x="4068356" y="92964"/>
                  </a:lnTo>
                  <a:lnTo>
                    <a:pt x="4068203" y="91186"/>
                  </a:lnTo>
                  <a:lnTo>
                    <a:pt x="4060164" y="91948"/>
                  </a:lnTo>
                  <a:lnTo>
                    <a:pt x="4046753" y="92506"/>
                  </a:lnTo>
                  <a:lnTo>
                    <a:pt x="4027919" y="92849"/>
                  </a:lnTo>
                  <a:lnTo>
                    <a:pt x="4003687" y="92964"/>
                  </a:lnTo>
                  <a:lnTo>
                    <a:pt x="4003687" y="22606"/>
                  </a:lnTo>
                  <a:lnTo>
                    <a:pt x="4059567" y="22606"/>
                  </a:lnTo>
                  <a:lnTo>
                    <a:pt x="4059567" y="12700"/>
                  </a:lnTo>
                  <a:lnTo>
                    <a:pt x="3992511" y="12700"/>
                  </a:lnTo>
                  <a:lnTo>
                    <a:pt x="3992511" y="102870"/>
                  </a:lnTo>
                  <a:lnTo>
                    <a:pt x="4044073" y="102616"/>
                  </a:lnTo>
                  <a:lnTo>
                    <a:pt x="4052582" y="102362"/>
                  </a:lnTo>
                  <a:lnTo>
                    <a:pt x="4060964" y="101727"/>
                  </a:lnTo>
                  <a:lnTo>
                    <a:pt x="4069092" y="100838"/>
                  </a:lnTo>
                  <a:close/>
                </a:path>
                <a:path w="7320915" h="144145">
                  <a:moveTo>
                    <a:pt x="4119257" y="56642"/>
                  </a:moveTo>
                  <a:lnTo>
                    <a:pt x="4093857" y="56642"/>
                  </a:lnTo>
                  <a:lnTo>
                    <a:pt x="4093857" y="0"/>
                  </a:lnTo>
                  <a:lnTo>
                    <a:pt x="4082808" y="0"/>
                  </a:lnTo>
                  <a:lnTo>
                    <a:pt x="4082808" y="143637"/>
                  </a:lnTo>
                  <a:lnTo>
                    <a:pt x="4093857" y="143637"/>
                  </a:lnTo>
                  <a:lnTo>
                    <a:pt x="4093857" y="66675"/>
                  </a:lnTo>
                  <a:lnTo>
                    <a:pt x="4119257" y="66675"/>
                  </a:lnTo>
                  <a:lnTo>
                    <a:pt x="4119257" y="56642"/>
                  </a:lnTo>
                  <a:close/>
                </a:path>
                <a:path w="7320915" h="144145">
                  <a:moveTo>
                    <a:pt x="4303534" y="129540"/>
                  </a:moveTo>
                  <a:lnTo>
                    <a:pt x="4220984" y="129540"/>
                  </a:lnTo>
                  <a:lnTo>
                    <a:pt x="4220984" y="114046"/>
                  </a:lnTo>
                  <a:lnTo>
                    <a:pt x="4299597" y="114046"/>
                  </a:lnTo>
                  <a:lnTo>
                    <a:pt x="4299597" y="80645"/>
                  </a:lnTo>
                  <a:lnTo>
                    <a:pt x="4210062" y="80645"/>
                  </a:lnTo>
                  <a:lnTo>
                    <a:pt x="4210062" y="90551"/>
                  </a:lnTo>
                  <a:lnTo>
                    <a:pt x="4288675" y="90551"/>
                  </a:lnTo>
                  <a:lnTo>
                    <a:pt x="4288675" y="104267"/>
                  </a:lnTo>
                  <a:lnTo>
                    <a:pt x="4210062" y="104267"/>
                  </a:lnTo>
                  <a:lnTo>
                    <a:pt x="4210062" y="139319"/>
                  </a:lnTo>
                  <a:lnTo>
                    <a:pt x="4303534" y="139319"/>
                  </a:lnTo>
                  <a:lnTo>
                    <a:pt x="4303534" y="129540"/>
                  </a:lnTo>
                  <a:close/>
                </a:path>
                <a:path w="7320915" h="144145">
                  <a:moveTo>
                    <a:pt x="4321187" y="56769"/>
                  </a:moveTo>
                  <a:lnTo>
                    <a:pt x="4299978" y="56769"/>
                  </a:lnTo>
                  <a:lnTo>
                    <a:pt x="4300715" y="46863"/>
                  </a:lnTo>
                  <a:lnTo>
                    <a:pt x="4301109" y="37592"/>
                  </a:lnTo>
                  <a:lnTo>
                    <a:pt x="4301223" y="34671"/>
                  </a:lnTo>
                  <a:lnTo>
                    <a:pt x="4301528" y="20193"/>
                  </a:lnTo>
                  <a:lnTo>
                    <a:pt x="4301629" y="3429"/>
                  </a:lnTo>
                  <a:lnTo>
                    <a:pt x="4210316" y="3429"/>
                  </a:lnTo>
                  <a:lnTo>
                    <a:pt x="4210316" y="12954"/>
                  </a:lnTo>
                  <a:lnTo>
                    <a:pt x="4290453" y="12954"/>
                  </a:lnTo>
                  <a:lnTo>
                    <a:pt x="4290326" y="28575"/>
                  </a:lnTo>
                  <a:lnTo>
                    <a:pt x="4204093" y="31623"/>
                  </a:lnTo>
                  <a:lnTo>
                    <a:pt x="4207141" y="41783"/>
                  </a:lnTo>
                  <a:lnTo>
                    <a:pt x="4290199" y="37592"/>
                  </a:lnTo>
                  <a:lnTo>
                    <a:pt x="4289818" y="50038"/>
                  </a:lnTo>
                  <a:lnTo>
                    <a:pt x="4289437" y="56515"/>
                  </a:lnTo>
                  <a:lnTo>
                    <a:pt x="4289310" y="56769"/>
                  </a:lnTo>
                  <a:lnTo>
                    <a:pt x="4187964" y="56769"/>
                  </a:lnTo>
                  <a:lnTo>
                    <a:pt x="4187964" y="66421"/>
                  </a:lnTo>
                  <a:lnTo>
                    <a:pt x="4321187" y="66421"/>
                  </a:lnTo>
                  <a:lnTo>
                    <a:pt x="4321187" y="56769"/>
                  </a:lnTo>
                  <a:close/>
                </a:path>
                <a:path w="7320915" h="144145">
                  <a:moveTo>
                    <a:pt x="4429010" y="108077"/>
                  </a:moveTo>
                  <a:lnTo>
                    <a:pt x="4427969" y="101473"/>
                  </a:lnTo>
                  <a:lnTo>
                    <a:pt x="4427486" y="98298"/>
                  </a:lnTo>
                  <a:lnTo>
                    <a:pt x="4417606" y="99707"/>
                  </a:lnTo>
                  <a:lnTo>
                    <a:pt x="4403229" y="100698"/>
                  </a:lnTo>
                  <a:lnTo>
                    <a:pt x="4384370" y="101282"/>
                  </a:lnTo>
                  <a:lnTo>
                    <a:pt x="4361065" y="101473"/>
                  </a:lnTo>
                  <a:lnTo>
                    <a:pt x="4361065" y="64516"/>
                  </a:lnTo>
                  <a:lnTo>
                    <a:pt x="4413389" y="64516"/>
                  </a:lnTo>
                  <a:lnTo>
                    <a:pt x="4413389" y="12954"/>
                  </a:lnTo>
                  <a:lnTo>
                    <a:pt x="4350016" y="12954"/>
                  </a:lnTo>
                  <a:lnTo>
                    <a:pt x="4350016" y="22860"/>
                  </a:lnTo>
                  <a:lnTo>
                    <a:pt x="4402213" y="22860"/>
                  </a:lnTo>
                  <a:lnTo>
                    <a:pt x="4402213" y="54737"/>
                  </a:lnTo>
                  <a:lnTo>
                    <a:pt x="4350016" y="54737"/>
                  </a:lnTo>
                  <a:lnTo>
                    <a:pt x="4350016" y="111252"/>
                  </a:lnTo>
                  <a:lnTo>
                    <a:pt x="4377029" y="111061"/>
                  </a:lnTo>
                  <a:lnTo>
                    <a:pt x="4399216" y="110477"/>
                  </a:lnTo>
                  <a:lnTo>
                    <a:pt x="4416552" y="109486"/>
                  </a:lnTo>
                  <a:lnTo>
                    <a:pt x="4429010" y="108077"/>
                  </a:lnTo>
                  <a:close/>
                </a:path>
                <a:path w="7320915" h="144145">
                  <a:moveTo>
                    <a:pt x="4476889" y="60579"/>
                  </a:moveTo>
                  <a:lnTo>
                    <a:pt x="4451997" y="60579"/>
                  </a:lnTo>
                  <a:lnTo>
                    <a:pt x="4451997" y="0"/>
                  </a:lnTo>
                  <a:lnTo>
                    <a:pt x="4440948" y="0"/>
                  </a:lnTo>
                  <a:lnTo>
                    <a:pt x="4440948" y="143637"/>
                  </a:lnTo>
                  <a:lnTo>
                    <a:pt x="4451997" y="143637"/>
                  </a:lnTo>
                  <a:lnTo>
                    <a:pt x="4451997" y="70612"/>
                  </a:lnTo>
                  <a:lnTo>
                    <a:pt x="4476889" y="70612"/>
                  </a:lnTo>
                  <a:lnTo>
                    <a:pt x="4476889" y="60579"/>
                  </a:lnTo>
                  <a:close/>
                </a:path>
                <a:path w="7320915" h="144145">
                  <a:moveTo>
                    <a:pt x="4606048" y="33274"/>
                  </a:moveTo>
                  <a:lnTo>
                    <a:pt x="4594110" y="11023"/>
                  </a:lnTo>
                  <a:lnTo>
                    <a:pt x="4594110" y="26543"/>
                  </a:lnTo>
                  <a:lnTo>
                    <a:pt x="4594022" y="39903"/>
                  </a:lnTo>
                  <a:lnTo>
                    <a:pt x="4559312" y="54610"/>
                  </a:lnTo>
                  <a:lnTo>
                    <a:pt x="4551565" y="54254"/>
                  </a:lnTo>
                  <a:lnTo>
                    <a:pt x="4524641" y="26543"/>
                  </a:lnTo>
                  <a:lnTo>
                    <a:pt x="4527689" y="21336"/>
                  </a:lnTo>
                  <a:lnTo>
                    <a:pt x="4559312" y="11811"/>
                  </a:lnTo>
                  <a:lnTo>
                    <a:pt x="4567047" y="12179"/>
                  </a:lnTo>
                  <a:lnTo>
                    <a:pt x="4594110" y="26543"/>
                  </a:lnTo>
                  <a:lnTo>
                    <a:pt x="4594110" y="11023"/>
                  </a:lnTo>
                  <a:lnTo>
                    <a:pt x="4559312" y="2286"/>
                  </a:lnTo>
                  <a:lnTo>
                    <a:pt x="4548949" y="2832"/>
                  </a:lnTo>
                  <a:lnTo>
                    <a:pt x="4513719" y="26657"/>
                  </a:lnTo>
                  <a:lnTo>
                    <a:pt x="4512957" y="33274"/>
                  </a:lnTo>
                  <a:lnTo>
                    <a:pt x="4513707" y="39903"/>
                  </a:lnTo>
                  <a:lnTo>
                    <a:pt x="4548898" y="63360"/>
                  </a:lnTo>
                  <a:lnTo>
                    <a:pt x="4559312" y="63881"/>
                  </a:lnTo>
                  <a:lnTo>
                    <a:pt x="4569828" y="63360"/>
                  </a:lnTo>
                  <a:lnTo>
                    <a:pt x="4579099" y="61810"/>
                  </a:lnTo>
                  <a:lnTo>
                    <a:pt x="4587113" y="59220"/>
                  </a:lnTo>
                  <a:lnTo>
                    <a:pt x="4593856" y="55626"/>
                  </a:lnTo>
                  <a:lnTo>
                    <a:pt x="4595038" y="54610"/>
                  </a:lnTo>
                  <a:lnTo>
                    <a:pt x="4599178" y="51092"/>
                  </a:lnTo>
                  <a:lnTo>
                    <a:pt x="4603000" y="45834"/>
                  </a:lnTo>
                  <a:lnTo>
                    <a:pt x="4605286" y="39903"/>
                  </a:lnTo>
                  <a:lnTo>
                    <a:pt x="4606048" y="33274"/>
                  </a:lnTo>
                  <a:close/>
                </a:path>
                <a:path w="7320915" h="144145">
                  <a:moveTo>
                    <a:pt x="4625987" y="79756"/>
                  </a:moveTo>
                  <a:lnTo>
                    <a:pt x="4492764" y="79756"/>
                  </a:lnTo>
                  <a:lnTo>
                    <a:pt x="4492764" y="89662"/>
                  </a:lnTo>
                  <a:lnTo>
                    <a:pt x="4553851" y="89662"/>
                  </a:lnTo>
                  <a:lnTo>
                    <a:pt x="4553851" y="143637"/>
                  </a:lnTo>
                  <a:lnTo>
                    <a:pt x="4565027" y="143637"/>
                  </a:lnTo>
                  <a:lnTo>
                    <a:pt x="4565027" y="89662"/>
                  </a:lnTo>
                  <a:lnTo>
                    <a:pt x="4625987" y="89662"/>
                  </a:lnTo>
                  <a:lnTo>
                    <a:pt x="4625987" y="79756"/>
                  </a:lnTo>
                  <a:close/>
                </a:path>
                <a:path w="7320915" h="144145">
                  <a:moveTo>
                    <a:pt x="4758067" y="67945"/>
                  </a:moveTo>
                  <a:lnTo>
                    <a:pt x="4678819" y="67945"/>
                  </a:lnTo>
                  <a:lnTo>
                    <a:pt x="4678819" y="23368"/>
                  </a:lnTo>
                  <a:lnTo>
                    <a:pt x="4755781" y="23368"/>
                  </a:lnTo>
                  <a:lnTo>
                    <a:pt x="4755781" y="13462"/>
                  </a:lnTo>
                  <a:lnTo>
                    <a:pt x="4667643" y="13462"/>
                  </a:lnTo>
                  <a:lnTo>
                    <a:pt x="4667643" y="77978"/>
                  </a:lnTo>
                  <a:lnTo>
                    <a:pt x="4758067" y="77978"/>
                  </a:lnTo>
                  <a:lnTo>
                    <a:pt x="4758067" y="67945"/>
                  </a:lnTo>
                  <a:close/>
                </a:path>
                <a:path w="7320915" h="144145">
                  <a:moveTo>
                    <a:pt x="4778387" y="108839"/>
                  </a:moveTo>
                  <a:lnTo>
                    <a:pt x="4645164" y="108839"/>
                  </a:lnTo>
                  <a:lnTo>
                    <a:pt x="4645164" y="118745"/>
                  </a:lnTo>
                  <a:lnTo>
                    <a:pt x="4778387" y="118745"/>
                  </a:lnTo>
                  <a:lnTo>
                    <a:pt x="4778387" y="108839"/>
                  </a:lnTo>
                  <a:close/>
                </a:path>
                <a:path w="7320915" h="144145">
                  <a:moveTo>
                    <a:pt x="4885702" y="98425"/>
                  </a:moveTo>
                  <a:lnTo>
                    <a:pt x="4857635" y="69342"/>
                  </a:lnTo>
                  <a:lnTo>
                    <a:pt x="4847221" y="9906"/>
                  </a:lnTo>
                  <a:lnTo>
                    <a:pt x="4836299" y="9906"/>
                  </a:lnTo>
                  <a:lnTo>
                    <a:pt x="4836299" y="33401"/>
                  </a:lnTo>
                  <a:lnTo>
                    <a:pt x="4835626" y="42976"/>
                  </a:lnTo>
                  <a:lnTo>
                    <a:pt x="4820056" y="79959"/>
                  </a:lnTo>
                  <a:lnTo>
                    <a:pt x="4797564" y="101473"/>
                  </a:lnTo>
                  <a:lnTo>
                    <a:pt x="4806073" y="108966"/>
                  </a:lnTo>
                  <a:lnTo>
                    <a:pt x="4832934" y="78714"/>
                  </a:lnTo>
                  <a:lnTo>
                    <a:pt x="4841887" y="59944"/>
                  </a:lnTo>
                  <a:lnTo>
                    <a:pt x="4843780" y="65239"/>
                  </a:lnTo>
                  <a:lnTo>
                    <a:pt x="4866183" y="96812"/>
                  </a:lnTo>
                  <a:lnTo>
                    <a:pt x="4877828" y="107188"/>
                  </a:lnTo>
                  <a:lnTo>
                    <a:pt x="4885702" y="98425"/>
                  </a:lnTo>
                  <a:close/>
                </a:path>
                <a:path w="7320915" h="144145">
                  <a:moveTo>
                    <a:pt x="4916944" y="0"/>
                  </a:moveTo>
                  <a:lnTo>
                    <a:pt x="4905768" y="0"/>
                  </a:lnTo>
                  <a:lnTo>
                    <a:pt x="4905768" y="47117"/>
                  </a:lnTo>
                  <a:lnTo>
                    <a:pt x="4872240" y="47117"/>
                  </a:lnTo>
                  <a:lnTo>
                    <a:pt x="4872240" y="57023"/>
                  </a:lnTo>
                  <a:lnTo>
                    <a:pt x="4905768" y="57023"/>
                  </a:lnTo>
                  <a:lnTo>
                    <a:pt x="4905768" y="143637"/>
                  </a:lnTo>
                  <a:lnTo>
                    <a:pt x="4916944" y="143637"/>
                  </a:lnTo>
                  <a:lnTo>
                    <a:pt x="4916944" y="0"/>
                  </a:lnTo>
                  <a:close/>
                </a:path>
                <a:path w="7320915" h="144145">
                  <a:moveTo>
                    <a:pt x="5028704" y="10795"/>
                  </a:moveTo>
                  <a:lnTo>
                    <a:pt x="5017655" y="10795"/>
                  </a:lnTo>
                  <a:lnTo>
                    <a:pt x="5017655" y="47625"/>
                  </a:lnTo>
                  <a:lnTo>
                    <a:pt x="5017655" y="57531"/>
                  </a:lnTo>
                  <a:lnTo>
                    <a:pt x="5017655" y="94488"/>
                  </a:lnTo>
                  <a:lnTo>
                    <a:pt x="4971173" y="94488"/>
                  </a:lnTo>
                  <a:lnTo>
                    <a:pt x="4971173" y="57531"/>
                  </a:lnTo>
                  <a:lnTo>
                    <a:pt x="5017655" y="57531"/>
                  </a:lnTo>
                  <a:lnTo>
                    <a:pt x="5017655" y="47625"/>
                  </a:lnTo>
                  <a:lnTo>
                    <a:pt x="4971173" y="47625"/>
                  </a:lnTo>
                  <a:lnTo>
                    <a:pt x="4971173" y="10795"/>
                  </a:lnTo>
                  <a:lnTo>
                    <a:pt x="4959997" y="10795"/>
                  </a:lnTo>
                  <a:lnTo>
                    <a:pt x="4959997" y="104394"/>
                  </a:lnTo>
                  <a:lnTo>
                    <a:pt x="5028704" y="104394"/>
                  </a:lnTo>
                  <a:lnTo>
                    <a:pt x="5028704" y="94488"/>
                  </a:lnTo>
                  <a:lnTo>
                    <a:pt x="5028704" y="57531"/>
                  </a:lnTo>
                  <a:lnTo>
                    <a:pt x="5028704" y="47625"/>
                  </a:lnTo>
                  <a:lnTo>
                    <a:pt x="5028704" y="10795"/>
                  </a:lnTo>
                  <a:close/>
                </a:path>
                <a:path w="7320915" h="144145">
                  <a:moveTo>
                    <a:pt x="5067693" y="0"/>
                  </a:moveTo>
                  <a:lnTo>
                    <a:pt x="5056644" y="0"/>
                  </a:lnTo>
                  <a:lnTo>
                    <a:pt x="5056644" y="143637"/>
                  </a:lnTo>
                  <a:lnTo>
                    <a:pt x="5067693" y="143637"/>
                  </a:lnTo>
                  <a:lnTo>
                    <a:pt x="5067693" y="0"/>
                  </a:lnTo>
                  <a:close/>
                </a:path>
                <a:path w="7320915" h="144145">
                  <a:moveTo>
                    <a:pt x="5229872" y="67691"/>
                  </a:moveTo>
                  <a:lnTo>
                    <a:pt x="5189740" y="47371"/>
                  </a:lnTo>
                  <a:lnTo>
                    <a:pt x="5181308" y="37338"/>
                  </a:lnTo>
                  <a:lnTo>
                    <a:pt x="5178412" y="32994"/>
                  </a:lnTo>
                  <a:lnTo>
                    <a:pt x="5175567" y="26022"/>
                  </a:lnTo>
                  <a:lnTo>
                    <a:pt x="5174627" y="19177"/>
                  </a:lnTo>
                  <a:lnTo>
                    <a:pt x="5174627" y="11684"/>
                  </a:lnTo>
                  <a:lnTo>
                    <a:pt x="5163197" y="11684"/>
                  </a:lnTo>
                  <a:lnTo>
                    <a:pt x="5163197" y="19177"/>
                  </a:lnTo>
                  <a:lnTo>
                    <a:pt x="5162245" y="25946"/>
                  </a:lnTo>
                  <a:lnTo>
                    <a:pt x="5130698" y="60096"/>
                  </a:lnTo>
                  <a:lnTo>
                    <a:pt x="5107952" y="67818"/>
                  </a:lnTo>
                  <a:lnTo>
                    <a:pt x="5115572" y="76708"/>
                  </a:lnTo>
                  <a:lnTo>
                    <a:pt x="5155209" y="54673"/>
                  </a:lnTo>
                  <a:lnTo>
                    <a:pt x="5168785" y="37338"/>
                  </a:lnTo>
                  <a:lnTo>
                    <a:pt x="5172138" y="42951"/>
                  </a:lnTo>
                  <a:lnTo>
                    <a:pt x="5205107" y="69634"/>
                  </a:lnTo>
                  <a:lnTo>
                    <a:pt x="5221998" y="76581"/>
                  </a:lnTo>
                  <a:lnTo>
                    <a:pt x="5229872" y="67691"/>
                  </a:lnTo>
                  <a:close/>
                </a:path>
                <a:path w="7320915" h="144145">
                  <a:moveTo>
                    <a:pt x="5235587" y="109601"/>
                  </a:moveTo>
                  <a:lnTo>
                    <a:pt x="5102364" y="109601"/>
                  </a:lnTo>
                  <a:lnTo>
                    <a:pt x="5102364" y="119507"/>
                  </a:lnTo>
                  <a:lnTo>
                    <a:pt x="5235587" y="119507"/>
                  </a:lnTo>
                  <a:lnTo>
                    <a:pt x="5235587" y="109601"/>
                  </a:lnTo>
                  <a:close/>
                </a:path>
                <a:path w="7320915" h="144145">
                  <a:moveTo>
                    <a:pt x="5391162" y="58420"/>
                  </a:moveTo>
                  <a:lnTo>
                    <a:pt x="5380113" y="21564"/>
                  </a:lnTo>
                  <a:lnTo>
                    <a:pt x="5380113" y="58420"/>
                  </a:lnTo>
                  <a:lnTo>
                    <a:pt x="5379644" y="66763"/>
                  </a:lnTo>
                  <a:lnTo>
                    <a:pt x="5361952" y="97409"/>
                  </a:lnTo>
                  <a:lnTo>
                    <a:pt x="5346839" y="97409"/>
                  </a:lnTo>
                  <a:lnTo>
                    <a:pt x="5328678" y="58420"/>
                  </a:lnTo>
                  <a:lnTo>
                    <a:pt x="5329123" y="49999"/>
                  </a:lnTo>
                  <a:lnTo>
                    <a:pt x="5346839" y="19431"/>
                  </a:lnTo>
                  <a:lnTo>
                    <a:pt x="5362079" y="19431"/>
                  </a:lnTo>
                  <a:lnTo>
                    <a:pt x="5380113" y="58420"/>
                  </a:lnTo>
                  <a:lnTo>
                    <a:pt x="5380113" y="21564"/>
                  </a:lnTo>
                  <a:lnTo>
                    <a:pt x="5354459" y="9525"/>
                  </a:lnTo>
                  <a:lnTo>
                    <a:pt x="5346573" y="10337"/>
                  </a:lnTo>
                  <a:lnTo>
                    <a:pt x="5320360" y="38023"/>
                  </a:lnTo>
                  <a:lnTo>
                    <a:pt x="5317883" y="58420"/>
                  </a:lnTo>
                  <a:lnTo>
                    <a:pt x="5318518" y="69164"/>
                  </a:lnTo>
                  <a:lnTo>
                    <a:pt x="5339651" y="104063"/>
                  </a:lnTo>
                  <a:lnTo>
                    <a:pt x="5354459" y="107315"/>
                  </a:lnTo>
                  <a:lnTo>
                    <a:pt x="5362270" y="106502"/>
                  </a:lnTo>
                  <a:lnTo>
                    <a:pt x="5369318" y="104051"/>
                  </a:lnTo>
                  <a:lnTo>
                    <a:pt x="5375541" y="99987"/>
                  </a:lnTo>
                  <a:lnTo>
                    <a:pt x="5377980" y="97409"/>
                  </a:lnTo>
                  <a:lnTo>
                    <a:pt x="5381002" y="94234"/>
                  </a:lnTo>
                  <a:lnTo>
                    <a:pt x="5385422" y="87071"/>
                  </a:lnTo>
                  <a:lnTo>
                    <a:pt x="5388597" y="78714"/>
                  </a:lnTo>
                  <a:lnTo>
                    <a:pt x="5390515" y="69088"/>
                  </a:lnTo>
                  <a:lnTo>
                    <a:pt x="5391162" y="58420"/>
                  </a:lnTo>
                  <a:close/>
                </a:path>
                <a:path w="7320915" h="144145">
                  <a:moveTo>
                    <a:pt x="5429008" y="0"/>
                  </a:moveTo>
                  <a:lnTo>
                    <a:pt x="5417832" y="0"/>
                  </a:lnTo>
                  <a:lnTo>
                    <a:pt x="5417832" y="143637"/>
                  </a:lnTo>
                  <a:lnTo>
                    <a:pt x="5429008" y="143637"/>
                  </a:lnTo>
                  <a:lnTo>
                    <a:pt x="5429008" y="0"/>
                  </a:lnTo>
                  <a:close/>
                </a:path>
                <a:path w="7320915" h="144145">
                  <a:moveTo>
                    <a:pt x="5574550" y="107950"/>
                  </a:moveTo>
                  <a:lnTo>
                    <a:pt x="5570613" y="101473"/>
                  </a:lnTo>
                  <a:lnTo>
                    <a:pt x="5566562" y="99060"/>
                  </a:lnTo>
                  <a:lnTo>
                    <a:pt x="5563120" y="97015"/>
                  </a:lnTo>
                  <a:lnTo>
                    <a:pt x="5563120" y="110871"/>
                  </a:lnTo>
                  <a:lnTo>
                    <a:pt x="5563120" y="121666"/>
                  </a:lnTo>
                  <a:lnTo>
                    <a:pt x="5528576" y="133350"/>
                  </a:lnTo>
                  <a:lnTo>
                    <a:pt x="5520601" y="133070"/>
                  </a:lnTo>
                  <a:lnTo>
                    <a:pt x="5494159" y="121666"/>
                  </a:lnTo>
                  <a:lnTo>
                    <a:pt x="5494236" y="110871"/>
                  </a:lnTo>
                  <a:lnTo>
                    <a:pt x="5528576" y="99060"/>
                  </a:lnTo>
                  <a:lnTo>
                    <a:pt x="5536539" y="99352"/>
                  </a:lnTo>
                  <a:lnTo>
                    <a:pt x="5563120" y="110871"/>
                  </a:lnTo>
                  <a:lnTo>
                    <a:pt x="5563120" y="97015"/>
                  </a:lnTo>
                  <a:lnTo>
                    <a:pt x="5528576" y="89662"/>
                  </a:lnTo>
                  <a:lnTo>
                    <a:pt x="5518150" y="90106"/>
                  </a:lnTo>
                  <a:lnTo>
                    <a:pt x="5482602" y="107950"/>
                  </a:lnTo>
                  <a:lnTo>
                    <a:pt x="5482602" y="124587"/>
                  </a:lnTo>
                  <a:lnTo>
                    <a:pt x="5518074" y="142430"/>
                  </a:lnTo>
                  <a:lnTo>
                    <a:pt x="5528576" y="142875"/>
                  </a:lnTo>
                  <a:lnTo>
                    <a:pt x="5539143" y="142430"/>
                  </a:lnTo>
                  <a:lnTo>
                    <a:pt x="5574550" y="124587"/>
                  </a:lnTo>
                  <a:lnTo>
                    <a:pt x="5574550" y="107950"/>
                  </a:lnTo>
                  <a:close/>
                </a:path>
                <a:path w="7320915" h="144145">
                  <a:moveTo>
                    <a:pt x="5595251" y="70104"/>
                  </a:moveTo>
                  <a:lnTo>
                    <a:pt x="5559437" y="70104"/>
                  </a:lnTo>
                  <a:lnTo>
                    <a:pt x="5559437" y="53340"/>
                  </a:lnTo>
                  <a:lnTo>
                    <a:pt x="5559437" y="53213"/>
                  </a:lnTo>
                  <a:lnTo>
                    <a:pt x="5559437" y="49784"/>
                  </a:lnTo>
                  <a:lnTo>
                    <a:pt x="5565864" y="45834"/>
                  </a:lnTo>
                  <a:lnTo>
                    <a:pt x="5570461" y="40995"/>
                  </a:lnTo>
                  <a:lnTo>
                    <a:pt x="5573242" y="35255"/>
                  </a:lnTo>
                  <a:lnTo>
                    <a:pt x="5574157" y="28575"/>
                  </a:lnTo>
                  <a:lnTo>
                    <a:pt x="5574157" y="20066"/>
                  </a:lnTo>
                  <a:lnTo>
                    <a:pt x="5570232" y="13462"/>
                  </a:lnTo>
                  <a:lnTo>
                    <a:pt x="5566511" y="11303"/>
                  </a:lnTo>
                  <a:lnTo>
                    <a:pt x="5562612" y="9042"/>
                  </a:lnTo>
                  <a:lnTo>
                    <a:pt x="5562612" y="28575"/>
                  </a:lnTo>
                  <a:lnTo>
                    <a:pt x="5562612" y="33909"/>
                  </a:lnTo>
                  <a:lnTo>
                    <a:pt x="5559806" y="38100"/>
                  </a:lnTo>
                  <a:lnTo>
                    <a:pt x="5554230" y="41148"/>
                  </a:lnTo>
                  <a:lnTo>
                    <a:pt x="5549417" y="43154"/>
                  </a:lnTo>
                  <a:lnTo>
                    <a:pt x="5548261" y="43446"/>
                  </a:lnTo>
                  <a:lnTo>
                    <a:pt x="5548261" y="53340"/>
                  </a:lnTo>
                  <a:lnTo>
                    <a:pt x="5548261" y="70104"/>
                  </a:lnTo>
                  <a:lnTo>
                    <a:pt x="5508764" y="70104"/>
                  </a:lnTo>
                  <a:lnTo>
                    <a:pt x="5508764" y="53213"/>
                  </a:lnTo>
                  <a:lnTo>
                    <a:pt x="5514987" y="54483"/>
                  </a:lnTo>
                  <a:lnTo>
                    <a:pt x="5521591" y="55118"/>
                  </a:lnTo>
                  <a:lnTo>
                    <a:pt x="5536196" y="55118"/>
                  </a:lnTo>
                  <a:lnTo>
                    <a:pt x="5542800" y="54610"/>
                  </a:lnTo>
                  <a:lnTo>
                    <a:pt x="5548261" y="53340"/>
                  </a:lnTo>
                  <a:lnTo>
                    <a:pt x="5548261" y="43446"/>
                  </a:lnTo>
                  <a:lnTo>
                    <a:pt x="5543537" y="44577"/>
                  </a:lnTo>
                  <a:lnTo>
                    <a:pt x="5536603" y="45440"/>
                  </a:lnTo>
                  <a:lnTo>
                    <a:pt x="5528576" y="45720"/>
                  </a:lnTo>
                  <a:lnTo>
                    <a:pt x="5520601" y="45440"/>
                  </a:lnTo>
                  <a:lnTo>
                    <a:pt x="5513667" y="44577"/>
                  </a:lnTo>
                  <a:lnTo>
                    <a:pt x="5507799" y="43154"/>
                  </a:lnTo>
                  <a:lnTo>
                    <a:pt x="5503049" y="41148"/>
                  </a:lnTo>
                  <a:lnTo>
                    <a:pt x="5497461" y="38100"/>
                  </a:lnTo>
                  <a:lnTo>
                    <a:pt x="5494667" y="33909"/>
                  </a:lnTo>
                  <a:lnTo>
                    <a:pt x="5494667" y="28575"/>
                  </a:lnTo>
                  <a:lnTo>
                    <a:pt x="5496776" y="21005"/>
                  </a:lnTo>
                  <a:lnTo>
                    <a:pt x="5503138" y="15608"/>
                  </a:lnTo>
                  <a:lnTo>
                    <a:pt x="5513730" y="12382"/>
                  </a:lnTo>
                  <a:lnTo>
                    <a:pt x="5528576" y="11303"/>
                  </a:lnTo>
                  <a:lnTo>
                    <a:pt x="5543474" y="12382"/>
                  </a:lnTo>
                  <a:lnTo>
                    <a:pt x="5554116" y="15608"/>
                  </a:lnTo>
                  <a:lnTo>
                    <a:pt x="5560479" y="21005"/>
                  </a:lnTo>
                  <a:lnTo>
                    <a:pt x="5562612" y="28575"/>
                  </a:lnTo>
                  <a:lnTo>
                    <a:pt x="5562612" y="9042"/>
                  </a:lnTo>
                  <a:lnTo>
                    <a:pt x="5528576" y="1905"/>
                  </a:lnTo>
                  <a:lnTo>
                    <a:pt x="5518315" y="2336"/>
                  </a:lnTo>
                  <a:lnTo>
                    <a:pt x="5483110" y="20066"/>
                  </a:lnTo>
                  <a:lnTo>
                    <a:pt x="5483110" y="28575"/>
                  </a:lnTo>
                  <a:lnTo>
                    <a:pt x="5484012" y="35128"/>
                  </a:lnTo>
                  <a:lnTo>
                    <a:pt x="5486743" y="40855"/>
                  </a:lnTo>
                  <a:lnTo>
                    <a:pt x="5491302" y="45745"/>
                  </a:lnTo>
                  <a:lnTo>
                    <a:pt x="5497715" y="49784"/>
                  </a:lnTo>
                  <a:lnTo>
                    <a:pt x="5497715" y="70104"/>
                  </a:lnTo>
                  <a:lnTo>
                    <a:pt x="5462028" y="70104"/>
                  </a:lnTo>
                  <a:lnTo>
                    <a:pt x="5462028" y="80010"/>
                  </a:lnTo>
                  <a:lnTo>
                    <a:pt x="5595251" y="80010"/>
                  </a:lnTo>
                  <a:lnTo>
                    <a:pt x="5595251" y="70104"/>
                  </a:lnTo>
                  <a:close/>
                </a:path>
                <a:path w="7320915" h="144145">
                  <a:moveTo>
                    <a:pt x="5711202" y="2921"/>
                  </a:moveTo>
                  <a:lnTo>
                    <a:pt x="5700026" y="2921"/>
                  </a:lnTo>
                  <a:lnTo>
                    <a:pt x="5700026" y="53086"/>
                  </a:lnTo>
                  <a:lnTo>
                    <a:pt x="5682754" y="53086"/>
                  </a:lnTo>
                  <a:lnTo>
                    <a:pt x="5671959" y="18224"/>
                  </a:lnTo>
                  <a:lnTo>
                    <a:pt x="5671959" y="58420"/>
                  </a:lnTo>
                  <a:lnTo>
                    <a:pt x="5671629" y="67310"/>
                  </a:lnTo>
                  <a:lnTo>
                    <a:pt x="5658104" y="97155"/>
                  </a:lnTo>
                  <a:lnTo>
                    <a:pt x="5644781" y="97155"/>
                  </a:lnTo>
                  <a:lnTo>
                    <a:pt x="5630811" y="58420"/>
                  </a:lnTo>
                  <a:lnTo>
                    <a:pt x="5631142" y="49491"/>
                  </a:lnTo>
                  <a:lnTo>
                    <a:pt x="5644781" y="19685"/>
                  </a:lnTo>
                  <a:lnTo>
                    <a:pt x="5658104" y="19685"/>
                  </a:lnTo>
                  <a:lnTo>
                    <a:pt x="5671959" y="58420"/>
                  </a:lnTo>
                  <a:lnTo>
                    <a:pt x="5671959" y="18224"/>
                  </a:lnTo>
                  <a:lnTo>
                    <a:pt x="5668403" y="13335"/>
                  </a:lnTo>
                  <a:lnTo>
                    <a:pt x="5661037" y="9652"/>
                  </a:lnTo>
                  <a:lnTo>
                    <a:pt x="5651512" y="9652"/>
                  </a:lnTo>
                  <a:lnTo>
                    <a:pt x="5622087" y="37566"/>
                  </a:lnTo>
                  <a:lnTo>
                    <a:pt x="5620004" y="58420"/>
                  </a:lnTo>
                  <a:lnTo>
                    <a:pt x="5620537" y="69469"/>
                  </a:lnTo>
                  <a:lnTo>
                    <a:pt x="5638076" y="104051"/>
                  </a:lnTo>
                  <a:lnTo>
                    <a:pt x="5651512" y="107188"/>
                  </a:lnTo>
                  <a:lnTo>
                    <a:pt x="5661037" y="107188"/>
                  </a:lnTo>
                  <a:lnTo>
                    <a:pt x="5682018" y="72974"/>
                  </a:lnTo>
                  <a:lnTo>
                    <a:pt x="5682881" y="62992"/>
                  </a:lnTo>
                  <a:lnTo>
                    <a:pt x="5700026" y="62992"/>
                  </a:lnTo>
                  <a:lnTo>
                    <a:pt x="5700026" y="139192"/>
                  </a:lnTo>
                  <a:lnTo>
                    <a:pt x="5711202" y="139192"/>
                  </a:lnTo>
                  <a:lnTo>
                    <a:pt x="5711202" y="62992"/>
                  </a:lnTo>
                  <a:lnTo>
                    <a:pt x="5711202" y="53086"/>
                  </a:lnTo>
                  <a:lnTo>
                    <a:pt x="5711202" y="2921"/>
                  </a:lnTo>
                  <a:close/>
                </a:path>
                <a:path w="7320915" h="144145">
                  <a:moveTo>
                    <a:pt x="5736983" y="0"/>
                  </a:moveTo>
                  <a:lnTo>
                    <a:pt x="5725807" y="0"/>
                  </a:lnTo>
                  <a:lnTo>
                    <a:pt x="5725807" y="143637"/>
                  </a:lnTo>
                  <a:lnTo>
                    <a:pt x="5736983" y="143637"/>
                  </a:lnTo>
                  <a:lnTo>
                    <a:pt x="5736983" y="0"/>
                  </a:lnTo>
                  <a:close/>
                </a:path>
                <a:path w="7320915" h="144145">
                  <a:moveTo>
                    <a:pt x="5866904" y="101727"/>
                  </a:moveTo>
                  <a:lnTo>
                    <a:pt x="5865761" y="94742"/>
                  </a:lnTo>
                  <a:lnTo>
                    <a:pt x="5865380" y="92329"/>
                  </a:lnTo>
                  <a:lnTo>
                    <a:pt x="5860770" y="93408"/>
                  </a:lnTo>
                  <a:lnTo>
                    <a:pt x="5854598" y="94157"/>
                  </a:lnTo>
                  <a:lnTo>
                    <a:pt x="5846813" y="94602"/>
                  </a:lnTo>
                  <a:lnTo>
                    <a:pt x="5837440" y="94742"/>
                  </a:lnTo>
                  <a:lnTo>
                    <a:pt x="5837440" y="22606"/>
                  </a:lnTo>
                  <a:lnTo>
                    <a:pt x="5863602" y="22606"/>
                  </a:lnTo>
                  <a:lnTo>
                    <a:pt x="5863602" y="12827"/>
                  </a:lnTo>
                  <a:lnTo>
                    <a:pt x="5826518" y="12827"/>
                  </a:lnTo>
                  <a:lnTo>
                    <a:pt x="5826518" y="104521"/>
                  </a:lnTo>
                  <a:lnTo>
                    <a:pt x="5839396" y="104355"/>
                  </a:lnTo>
                  <a:lnTo>
                    <a:pt x="5850420" y="103847"/>
                  </a:lnTo>
                  <a:lnTo>
                    <a:pt x="5859589" y="102971"/>
                  </a:lnTo>
                  <a:lnTo>
                    <a:pt x="5866904" y="101727"/>
                  </a:lnTo>
                  <a:close/>
                </a:path>
                <a:path w="7320915" h="144145">
                  <a:moveTo>
                    <a:pt x="5916307" y="102489"/>
                  </a:moveTo>
                  <a:lnTo>
                    <a:pt x="5915495" y="94869"/>
                  </a:lnTo>
                  <a:lnTo>
                    <a:pt x="5915291" y="92837"/>
                  </a:lnTo>
                  <a:lnTo>
                    <a:pt x="5909564" y="93700"/>
                  </a:lnTo>
                  <a:lnTo>
                    <a:pt x="5902503" y="94335"/>
                  </a:lnTo>
                  <a:lnTo>
                    <a:pt x="5894082" y="94742"/>
                  </a:lnTo>
                  <a:lnTo>
                    <a:pt x="5884303" y="94869"/>
                  </a:lnTo>
                  <a:lnTo>
                    <a:pt x="5884303" y="22606"/>
                  </a:lnTo>
                  <a:lnTo>
                    <a:pt x="5910973" y="22606"/>
                  </a:lnTo>
                  <a:lnTo>
                    <a:pt x="5910973" y="12827"/>
                  </a:lnTo>
                  <a:lnTo>
                    <a:pt x="5873381" y="12827"/>
                  </a:lnTo>
                  <a:lnTo>
                    <a:pt x="5873381" y="104775"/>
                  </a:lnTo>
                  <a:lnTo>
                    <a:pt x="5888063" y="104635"/>
                  </a:lnTo>
                  <a:lnTo>
                    <a:pt x="5900128" y="104203"/>
                  </a:lnTo>
                  <a:lnTo>
                    <a:pt x="5909538" y="103492"/>
                  </a:lnTo>
                  <a:lnTo>
                    <a:pt x="5916307" y="102489"/>
                  </a:lnTo>
                  <a:close/>
                </a:path>
                <a:path w="7320915" h="144145">
                  <a:moveTo>
                    <a:pt x="5958979" y="57658"/>
                  </a:moveTo>
                  <a:lnTo>
                    <a:pt x="5934722" y="57658"/>
                  </a:lnTo>
                  <a:lnTo>
                    <a:pt x="5934722" y="0"/>
                  </a:lnTo>
                  <a:lnTo>
                    <a:pt x="5923673" y="0"/>
                  </a:lnTo>
                  <a:lnTo>
                    <a:pt x="5923673" y="143637"/>
                  </a:lnTo>
                  <a:lnTo>
                    <a:pt x="5934722" y="143637"/>
                  </a:lnTo>
                  <a:lnTo>
                    <a:pt x="5934722" y="67564"/>
                  </a:lnTo>
                  <a:lnTo>
                    <a:pt x="5958979" y="67564"/>
                  </a:lnTo>
                  <a:lnTo>
                    <a:pt x="5958979" y="57658"/>
                  </a:lnTo>
                  <a:close/>
                </a:path>
                <a:path w="7320915" h="144145">
                  <a:moveTo>
                    <a:pt x="6086741" y="55372"/>
                  </a:moveTo>
                  <a:lnTo>
                    <a:pt x="6005969" y="55372"/>
                  </a:lnTo>
                  <a:lnTo>
                    <a:pt x="6005969" y="40005"/>
                  </a:lnTo>
                  <a:lnTo>
                    <a:pt x="6083312" y="40005"/>
                  </a:lnTo>
                  <a:lnTo>
                    <a:pt x="6083312" y="4699"/>
                  </a:lnTo>
                  <a:lnTo>
                    <a:pt x="5994920" y="4699"/>
                  </a:lnTo>
                  <a:lnTo>
                    <a:pt x="5994920" y="14605"/>
                  </a:lnTo>
                  <a:lnTo>
                    <a:pt x="6072263" y="14605"/>
                  </a:lnTo>
                  <a:lnTo>
                    <a:pt x="6072263" y="30226"/>
                  </a:lnTo>
                  <a:lnTo>
                    <a:pt x="5994920" y="30226"/>
                  </a:lnTo>
                  <a:lnTo>
                    <a:pt x="5994920" y="65278"/>
                  </a:lnTo>
                  <a:lnTo>
                    <a:pt x="6086741" y="65278"/>
                  </a:lnTo>
                  <a:lnTo>
                    <a:pt x="6086741" y="55372"/>
                  </a:lnTo>
                  <a:close/>
                </a:path>
                <a:path w="7320915" h="144145">
                  <a:moveTo>
                    <a:pt x="6086868" y="130175"/>
                  </a:moveTo>
                  <a:lnTo>
                    <a:pt x="6005588" y="130175"/>
                  </a:lnTo>
                  <a:lnTo>
                    <a:pt x="6005588" y="99949"/>
                  </a:lnTo>
                  <a:lnTo>
                    <a:pt x="5994539" y="99949"/>
                  </a:lnTo>
                  <a:lnTo>
                    <a:pt x="5994539" y="140208"/>
                  </a:lnTo>
                  <a:lnTo>
                    <a:pt x="6086868" y="140208"/>
                  </a:lnTo>
                  <a:lnTo>
                    <a:pt x="6086868" y="130175"/>
                  </a:lnTo>
                  <a:close/>
                </a:path>
                <a:path w="7320915" h="144145">
                  <a:moveTo>
                    <a:pt x="6105791" y="79883"/>
                  </a:moveTo>
                  <a:lnTo>
                    <a:pt x="5972568" y="79883"/>
                  </a:lnTo>
                  <a:lnTo>
                    <a:pt x="5972568" y="89789"/>
                  </a:lnTo>
                  <a:lnTo>
                    <a:pt x="6105791" y="89789"/>
                  </a:lnTo>
                  <a:lnTo>
                    <a:pt x="6105791" y="79883"/>
                  </a:lnTo>
                  <a:close/>
                </a:path>
                <a:path w="7320915" h="144145">
                  <a:moveTo>
                    <a:pt x="6291338" y="22606"/>
                  </a:moveTo>
                  <a:lnTo>
                    <a:pt x="6287401" y="15748"/>
                  </a:lnTo>
                  <a:lnTo>
                    <a:pt x="6281775" y="11938"/>
                  </a:lnTo>
                  <a:lnTo>
                    <a:pt x="6279654" y="10502"/>
                  </a:lnTo>
                  <a:lnTo>
                    <a:pt x="6279654" y="25273"/>
                  </a:lnTo>
                  <a:lnTo>
                    <a:pt x="6279654" y="36957"/>
                  </a:lnTo>
                  <a:lnTo>
                    <a:pt x="6276733" y="41656"/>
                  </a:lnTo>
                  <a:lnTo>
                    <a:pt x="6270891" y="45085"/>
                  </a:lnTo>
                  <a:lnTo>
                    <a:pt x="6265049" y="48641"/>
                  </a:lnTo>
                  <a:lnTo>
                    <a:pt x="6256921" y="50292"/>
                  </a:lnTo>
                  <a:lnTo>
                    <a:pt x="6235966" y="50292"/>
                  </a:lnTo>
                  <a:lnTo>
                    <a:pt x="6227838" y="48641"/>
                  </a:lnTo>
                  <a:lnTo>
                    <a:pt x="6221996" y="45085"/>
                  </a:lnTo>
                  <a:lnTo>
                    <a:pt x="6216154" y="41656"/>
                  </a:lnTo>
                  <a:lnTo>
                    <a:pt x="6213233" y="36957"/>
                  </a:lnTo>
                  <a:lnTo>
                    <a:pt x="6213233" y="25273"/>
                  </a:lnTo>
                  <a:lnTo>
                    <a:pt x="6216154" y="20574"/>
                  </a:lnTo>
                  <a:lnTo>
                    <a:pt x="6221869" y="17145"/>
                  </a:lnTo>
                  <a:lnTo>
                    <a:pt x="6227711" y="13716"/>
                  </a:lnTo>
                  <a:lnTo>
                    <a:pt x="6235839" y="11938"/>
                  </a:lnTo>
                  <a:lnTo>
                    <a:pt x="6257048" y="11938"/>
                  </a:lnTo>
                  <a:lnTo>
                    <a:pt x="6265176" y="13716"/>
                  </a:lnTo>
                  <a:lnTo>
                    <a:pt x="6270891" y="17145"/>
                  </a:lnTo>
                  <a:lnTo>
                    <a:pt x="6276733" y="20574"/>
                  </a:lnTo>
                  <a:lnTo>
                    <a:pt x="6246380" y="2286"/>
                  </a:lnTo>
                  <a:lnTo>
                    <a:pt x="6236373" y="2794"/>
                  </a:lnTo>
                  <a:lnTo>
                    <a:pt x="6201676" y="22606"/>
                  </a:lnTo>
                  <a:lnTo>
                    <a:pt x="6201676" y="39624"/>
                  </a:lnTo>
                  <a:lnTo>
                    <a:pt x="6236373" y="59321"/>
                  </a:lnTo>
                  <a:lnTo>
                    <a:pt x="6246380" y="59817"/>
                  </a:lnTo>
                  <a:lnTo>
                    <a:pt x="6256452" y="59321"/>
                  </a:lnTo>
                  <a:lnTo>
                    <a:pt x="6265329" y="57810"/>
                  </a:lnTo>
                  <a:lnTo>
                    <a:pt x="6273025" y="55270"/>
                  </a:lnTo>
                  <a:lnTo>
                    <a:pt x="6279527" y="51689"/>
                  </a:lnTo>
                  <a:lnTo>
                    <a:pt x="6281585" y="50292"/>
                  </a:lnTo>
                  <a:lnTo>
                    <a:pt x="6287401" y="46355"/>
                  </a:lnTo>
                  <a:lnTo>
                    <a:pt x="6291262" y="39624"/>
                  </a:lnTo>
                  <a:lnTo>
                    <a:pt x="6291338" y="22606"/>
                  </a:lnTo>
                  <a:close/>
                </a:path>
                <a:path w="7320915" h="144145">
                  <a:moveTo>
                    <a:pt x="6294132" y="129159"/>
                  </a:moveTo>
                  <a:lnTo>
                    <a:pt x="6212598" y="129159"/>
                  </a:lnTo>
                  <a:lnTo>
                    <a:pt x="6212598" y="96647"/>
                  </a:lnTo>
                  <a:lnTo>
                    <a:pt x="6201422" y="96647"/>
                  </a:lnTo>
                  <a:lnTo>
                    <a:pt x="6201422" y="139065"/>
                  </a:lnTo>
                  <a:lnTo>
                    <a:pt x="6294132" y="139065"/>
                  </a:lnTo>
                  <a:lnTo>
                    <a:pt x="6294132" y="129159"/>
                  </a:lnTo>
                  <a:close/>
                </a:path>
                <a:path w="7320915" h="144145">
                  <a:moveTo>
                    <a:pt x="6313055" y="73025"/>
                  </a:moveTo>
                  <a:lnTo>
                    <a:pt x="6179832" y="73025"/>
                  </a:lnTo>
                  <a:lnTo>
                    <a:pt x="6179832" y="83058"/>
                  </a:lnTo>
                  <a:lnTo>
                    <a:pt x="6241935" y="83058"/>
                  </a:lnTo>
                  <a:lnTo>
                    <a:pt x="6241935" y="116205"/>
                  </a:lnTo>
                  <a:lnTo>
                    <a:pt x="6252984" y="116205"/>
                  </a:lnTo>
                  <a:lnTo>
                    <a:pt x="6252984" y="83058"/>
                  </a:lnTo>
                  <a:lnTo>
                    <a:pt x="6313055" y="83058"/>
                  </a:lnTo>
                  <a:lnTo>
                    <a:pt x="6313055" y="73025"/>
                  </a:lnTo>
                  <a:close/>
                </a:path>
                <a:path w="7320915" h="144145">
                  <a:moveTo>
                    <a:pt x="6451867" y="0"/>
                  </a:moveTo>
                  <a:lnTo>
                    <a:pt x="6440691" y="0"/>
                  </a:lnTo>
                  <a:lnTo>
                    <a:pt x="6440691" y="17780"/>
                  </a:lnTo>
                  <a:lnTo>
                    <a:pt x="6440691" y="27432"/>
                  </a:lnTo>
                  <a:lnTo>
                    <a:pt x="6440691" y="53340"/>
                  </a:lnTo>
                  <a:lnTo>
                    <a:pt x="6415291" y="53340"/>
                  </a:lnTo>
                  <a:lnTo>
                    <a:pt x="6416815" y="48768"/>
                  </a:lnTo>
                  <a:lnTo>
                    <a:pt x="6417577" y="44323"/>
                  </a:lnTo>
                  <a:lnTo>
                    <a:pt x="6417577" y="35687"/>
                  </a:lnTo>
                  <a:lnTo>
                    <a:pt x="6416942" y="31369"/>
                  </a:lnTo>
                  <a:lnTo>
                    <a:pt x="6415545" y="27432"/>
                  </a:lnTo>
                  <a:lnTo>
                    <a:pt x="6440691" y="27432"/>
                  </a:lnTo>
                  <a:lnTo>
                    <a:pt x="6440691" y="17780"/>
                  </a:lnTo>
                  <a:lnTo>
                    <a:pt x="6410592" y="17780"/>
                  </a:lnTo>
                  <a:lnTo>
                    <a:pt x="6406401" y="13385"/>
                  </a:lnTo>
                  <a:lnTo>
                    <a:pt x="6406401" y="31877"/>
                  </a:lnTo>
                  <a:lnTo>
                    <a:pt x="6406401" y="48387"/>
                  </a:lnTo>
                  <a:lnTo>
                    <a:pt x="6403988" y="54864"/>
                  </a:lnTo>
                  <a:lnTo>
                    <a:pt x="6399035" y="59690"/>
                  </a:lnTo>
                  <a:lnTo>
                    <a:pt x="6393955" y="64516"/>
                  </a:lnTo>
                  <a:lnTo>
                    <a:pt x="6387605" y="66929"/>
                  </a:lnTo>
                  <a:lnTo>
                    <a:pt x="6372238" y="66929"/>
                  </a:lnTo>
                  <a:lnTo>
                    <a:pt x="6365888" y="64516"/>
                  </a:lnTo>
                  <a:lnTo>
                    <a:pt x="6355982" y="54610"/>
                  </a:lnTo>
                  <a:lnTo>
                    <a:pt x="6353657" y="48387"/>
                  </a:lnTo>
                  <a:lnTo>
                    <a:pt x="6353607" y="31877"/>
                  </a:lnTo>
                  <a:lnTo>
                    <a:pt x="6355982" y="25527"/>
                  </a:lnTo>
                  <a:lnTo>
                    <a:pt x="6360935" y="20447"/>
                  </a:lnTo>
                  <a:lnTo>
                    <a:pt x="6365888" y="15494"/>
                  </a:lnTo>
                  <a:lnTo>
                    <a:pt x="6372238" y="12954"/>
                  </a:lnTo>
                  <a:lnTo>
                    <a:pt x="6387605" y="12954"/>
                  </a:lnTo>
                  <a:lnTo>
                    <a:pt x="6393955" y="15494"/>
                  </a:lnTo>
                  <a:lnTo>
                    <a:pt x="6403988" y="25273"/>
                  </a:lnTo>
                  <a:lnTo>
                    <a:pt x="6406401" y="31877"/>
                  </a:lnTo>
                  <a:lnTo>
                    <a:pt x="6406401" y="13385"/>
                  </a:lnTo>
                  <a:lnTo>
                    <a:pt x="6379985" y="3175"/>
                  </a:lnTo>
                  <a:lnTo>
                    <a:pt x="6372238" y="3848"/>
                  </a:lnTo>
                  <a:lnTo>
                    <a:pt x="6343180" y="32423"/>
                  </a:lnTo>
                  <a:lnTo>
                    <a:pt x="6342520" y="40132"/>
                  </a:lnTo>
                  <a:lnTo>
                    <a:pt x="6343180" y="47777"/>
                  </a:lnTo>
                  <a:lnTo>
                    <a:pt x="6372238" y="76073"/>
                  </a:lnTo>
                  <a:lnTo>
                    <a:pt x="6379985" y="76708"/>
                  </a:lnTo>
                  <a:lnTo>
                    <a:pt x="6389002" y="75857"/>
                  </a:lnTo>
                  <a:lnTo>
                    <a:pt x="6397015" y="73304"/>
                  </a:lnTo>
                  <a:lnTo>
                    <a:pt x="6404000" y="69049"/>
                  </a:lnTo>
                  <a:lnTo>
                    <a:pt x="6406121" y="66929"/>
                  </a:lnTo>
                  <a:lnTo>
                    <a:pt x="6409957" y="63119"/>
                  </a:lnTo>
                  <a:lnTo>
                    <a:pt x="6440691" y="63119"/>
                  </a:lnTo>
                  <a:lnTo>
                    <a:pt x="6440691" y="84582"/>
                  </a:lnTo>
                  <a:lnTo>
                    <a:pt x="6451867" y="84582"/>
                  </a:lnTo>
                  <a:lnTo>
                    <a:pt x="6451867" y="63119"/>
                  </a:lnTo>
                  <a:lnTo>
                    <a:pt x="6451867" y="53340"/>
                  </a:lnTo>
                  <a:lnTo>
                    <a:pt x="6451867" y="27432"/>
                  </a:lnTo>
                  <a:lnTo>
                    <a:pt x="6451867" y="17780"/>
                  </a:lnTo>
                  <a:lnTo>
                    <a:pt x="6451867" y="0"/>
                  </a:lnTo>
                  <a:close/>
                </a:path>
                <a:path w="7320915" h="144145">
                  <a:moveTo>
                    <a:pt x="6455677" y="106299"/>
                  </a:moveTo>
                  <a:lnTo>
                    <a:pt x="6451613" y="99568"/>
                  </a:lnTo>
                  <a:lnTo>
                    <a:pt x="6446126" y="96139"/>
                  </a:lnTo>
                  <a:lnTo>
                    <a:pt x="6443739" y="94653"/>
                  </a:lnTo>
                  <a:lnTo>
                    <a:pt x="6443739" y="109093"/>
                  </a:lnTo>
                  <a:lnTo>
                    <a:pt x="6443739" y="119888"/>
                  </a:lnTo>
                  <a:lnTo>
                    <a:pt x="6408687" y="132842"/>
                  </a:lnTo>
                  <a:lnTo>
                    <a:pt x="6400774" y="132511"/>
                  </a:lnTo>
                  <a:lnTo>
                    <a:pt x="6373508" y="119888"/>
                  </a:lnTo>
                  <a:lnTo>
                    <a:pt x="6373508" y="109093"/>
                  </a:lnTo>
                  <a:lnTo>
                    <a:pt x="6408687" y="96139"/>
                  </a:lnTo>
                  <a:lnTo>
                    <a:pt x="6416662" y="96469"/>
                  </a:lnTo>
                  <a:lnTo>
                    <a:pt x="6443739" y="109093"/>
                  </a:lnTo>
                  <a:lnTo>
                    <a:pt x="6443739" y="94653"/>
                  </a:lnTo>
                  <a:lnTo>
                    <a:pt x="6408687" y="86741"/>
                  </a:lnTo>
                  <a:lnTo>
                    <a:pt x="6398082" y="87223"/>
                  </a:lnTo>
                  <a:lnTo>
                    <a:pt x="6361824" y="106299"/>
                  </a:lnTo>
                  <a:lnTo>
                    <a:pt x="6361824" y="122682"/>
                  </a:lnTo>
                  <a:lnTo>
                    <a:pt x="6398082" y="141770"/>
                  </a:lnTo>
                  <a:lnTo>
                    <a:pt x="6408687" y="142240"/>
                  </a:lnTo>
                  <a:lnTo>
                    <a:pt x="6419355" y="141770"/>
                  </a:lnTo>
                  <a:lnTo>
                    <a:pt x="6428702" y="140322"/>
                  </a:lnTo>
                  <a:lnTo>
                    <a:pt x="6436741" y="137909"/>
                  </a:lnTo>
                  <a:lnTo>
                    <a:pt x="6443485" y="134493"/>
                  </a:lnTo>
                  <a:lnTo>
                    <a:pt x="6446050" y="132842"/>
                  </a:lnTo>
                  <a:lnTo>
                    <a:pt x="6451613" y="129286"/>
                  </a:lnTo>
                  <a:lnTo>
                    <a:pt x="6455677" y="122682"/>
                  </a:lnTo>
                  <a:lnTo>
                    <a:pt x="6455677" y="106299"/>
                  </a:lnTo>
                  <a:close/>
                </a:path>
                <a:path w="7320915" h="144145">
                  <a:moveTo>
                    <a:pt x="6616713" y="10795"/>
                  </a:moveTo>
                  <a:lnTo>
                    <a:pt x="6605664" y="10795"/>
                  </a:lnTo>
                  <a:lnTo>
                    <a:pt x="6605664" y="47625"/>
                  </a:lnTo>
                  <a:lnTo>
                    <a:pt x="6605664" y="57531"/>
                  </a:lnTo>
                  <a:lnTo>
                    <a:pt x="6605664" y="94488"/>
                  </a:lnTo>
                  <a:lnTo>
                    <a:pt x="6559182" y="94488"/>
                  </a:lnTo>
                  <a:lnTo>
                    <a:pt x="6559182" y="57531"/>
                  </a:lnTo>
                  <a:lnTo>
                    <a:pt x="6605664" y="57531"/>
                  </a:lnTo>
                  <a:lnTo>
                    <a:pt x="6605664" y="47625"/>
                  </a:lnTo>
                  <a:lnTo>
                    <a:pt x="6559182" y="47625"/>
                  </a:lnTo>
                  <a:lnTo>
                    <a:pt x="6559182" y="10795"/>
                  </a:lnTo>
                  <a:lnTo>
                    <a:pt x="6548006" y="10795"/>
                  </a:lnTo>
                  <a:lnTo>
                    <a:pt x="6548006" y="104394"/>
                  </a:lnTo>
                  <a:lnTo>
                    <a:pt x="6616713" y="104394"/>
                  </a:lnTo>
                  <a:lnTo>
                    <a:pt x="6616713" y="94488"/>
                  </a:lnTo>
                  <a:lnTo>
                    <a:pt x="6616713" y="57531"/>
                  </a:lnTo>
                  <a:lnTo>
                    <a:pt x="6616713" y="47625"/>
                  </a:lnTo>
                  <a:lnTo>
                    <a:pt x="6616713" y="10795"/>
                  </a:lnTo>
                  <a:close/>
                </a:path>
                <a:path w="7320915" h="144145">
                  <a:moveTo>
                    <a:pt x="6655702" y="0"/>
                  </a:moveTo>
                  <a:lnTo>
                    <a:pt x="6644653" y="0"/>
                  </a:lnTo>
                  <a:lnTo>
                    <a:pt x="6644653" y="143637"/>
                  </a:lnTo>
                  <a:lnTo>
                    <a:pt x="6655702" y="143637"/>
                  </a:lnTo>
                  <a:lnTo>
                    <a:pt x="6655702" y="0"/>
                  </a:lnTo>
                  <a:close/>
                </a:path>
                <a:path w="7320915" h="144145">
                  <a:moveTo>
                    <a:pt x="6802895" y="107950"/>
                  </a:moveTo>
                  <a:lnTo>
                    <a:pt x="6798958" y="101473"/>
                  </a:lnTo>
                  <a:lnTo>
                    <a:pt x="6794906" y="99060"/>
                  </a:lnTo>
                  <a:lnTo>
                    <a:pt x="6791465" y="97002"/>
                  </a:lnTo>
                  <a:lnTo>
                    <a:pt x="6791465" y="110871"/>
                  </a:lnTo>
                  <a:lnTo>
                    <a:pt x="6791465" y="121666"/>
                  </a:lnTo>
                  <a:lnTo>
                    <a:pt x="6788544" y="125857"/>
                  </a:lnTo>
                  <a:lnTo>
                    <a:pt x="6756921" y="133350"/>
                  </a:lnTo>
                  <a:lnTo>
                    <a:pt x="6748945" y="133070"/>
                  </a:lnTo>
                  <a:lnTo>
                    <a:pt x="6722504" y="121666"/>
                  </a:lnTo>
                  <a:lnTo>
                    <a:pt x="6722580" y="110871"/>
                  </a:lnTo>
                  <a:lnTo>
                    <a:pt x="6756921" y="99060"/>
                  </a:lnTo>
                  <a:lnTo>
                    <a:pt x="6764883" y="99352"/>
                  </a:lnTo>
                  <a:lnTo>
                    <a:pt x="6791465" y="110871"/>
                  </a:lnTo>
                  <a:lnTo>
                    <a:pt x="6791465" y="97002"/>
                  </a:lnTo>
                  <a:lnTo>
                    <a:pt x="6756921" y="89662"/>
                  </a:lnTo>
                  <a:lnTo>
                    <a:pt x="6746494" y="90106"/>
                  </a:lnTo>
                  <a:lnTo>
                    <a:pt x="6710947" y="107950"/>
                  </a:lnTo>
                  <a:lnTo>
                    <a:pt x="6710947" y="124587"/>
                  </a:lnTo>
                  <a:lnTo>
                    <a:pt x="6746418" y="142430"/>
                  </a:lnTo>
                  <a:lnTo>
                    <a:pt x="6756921" y="142875"/>
                  </a:lnTo>
                  <a:lnTo>
                    <a:pt x="6767487" y="142430"/>
                  </a:lnTo>
                  <a:lnTo>
                    <a:pt x="6776733" y="141084"/>
                  </a:lnTo>
                  <a:lnTo>
                    <a:pt x="6784632" y="138861"/>
                  </a:lnTo>
                  <a:lnTo>
                    <a:pt x="6791211" y="135763"/>
                  </a:lnTo>
                  <a:lnTo>
                    <a:pt x="6795249" y="133350"/>
                  </a:lnTo>
                  <a:lnTo>
                    <a:pt x="6799085" y="131064"/>
                  </a:lnTo>
                  <a:lnTo>
                    <a:pt x="6802895" y="124587"/>
                  </a:lnTo>
                  <a:lnTo>
                    <a:pt x="6802895" y="107950"/>
                  </a:lnTo>
                  <a:close/>
                </a:path>
                <a:path w="7320915" h="144145">
                  <a:moveTo>
                    <a:pt x="6823596" y="70104"/>
                  </a:moveTo>
                  <a:lnTo>
                    <a:pt x="6787782" y="70104"/>
                  </a:lnTo>
                  <a:lnTo>
                    <a:pt x="6787782" y="53340"/>
                  </a:lnTo>
                  <a:lnTo>
                    <a:pt x="6787782" y="53213"/>
                  </a:lnTo>
                  <a:lnTo>
                    <a:pt x="6787782" y="49784"/>
                  </a:lnTo>
                  <a:lnTo>
                    <a:pt x="6794208" y="45834"/>
                  </a:lnTo>
                  <a:lnTo>
                    <a:pt x="6798805" y="40995"/>
                  </a:lnTo>
                  <a:lnTo>
                    <a:pt x="6801586" y="35255"/>
                  </a:lnTo>
                  <a:lnTo>
                    <a:pt x="6802514" y="28575"/>
                  </a:lnTo>
                  <a:lnTo>
                    <a:pt x="6802514" y="20066"/>
                  </a:lnTo>
                  <a:lnTo>
                    <a:pt x="6798577" y="13462"/>
                  </a:lnTo>
                  <a:lnTo>
                    <a:pt x="6794855" y="11303"/>
                  </a:lnTo>
                  <a:lnTo>
                    <a:pt x="6790957" y="9042"/>
                  </a:lnTo>
                  <a:lnTo>
                    <a:pt x="6790957" y="28575"/>
                  </a:lnTo>
                  <a:lnTo>
                    <a:pt x="6790957" y="33909"/>
                  </a:lnTo>
                  <a:lnTo>
                    <a:pt x="6788163" y="38100"/>
                  </a:lnTo>
                  <a:lnTo>
                    <a:pt x="6782575" y="41148"/>
                  </a:lnTo>
                  <a:lnTo>
                    <a:pt x="6777761" y="43154"/>
                  </a:lnTo>
                  <a:lnTo>
                    <a:pt x="6776606" y="43446"/>
                  </a:lnTo>
                  <a:lnTo>
                    <a:pt x="6776606" y="53340"/>
                  </a:lnTo>
                  <a:lnTo>
                    <a:pt x="6776606" y="70104"/>
                  </a:lnTo>
                  <a:lnTo>
                    <a:pt x="6737109" y="70104"/>
                  </a:lnTo>
                  <a:lnTo>
                    <a:pt x="6737109" y="53213"/>
                  </a:lnTo>
                  <a:lnTo>
                    <a:pt x="6743332" y="54483"/>
                  </a:lnTo>
                  <a:lnTo>
                    <a:pt x="6749936" y="55118"/>
                  </a:lnTo>
                  <a:lnTo>
                    <a:pt x="6764541" y="55118"/>
                  </a:lnTo>
                  <a:lnTo>
                    <a:pt x="6771145" y="54610"/>
                  </a:lnTo>
                  <a:lnTo>
                    <a:pt x="6776606" y="53340"/>
                  </a:lnTo>
                  <a:lnTo>
                    <a:pt x="6776606" y="43446"/>
                  </a:lnTo>
                  <a:lnTo>
                    <a:pt x="6771881" y="44577"/>
                  </a:lnTo>
                  <a:lnTo>
                    <a:pt x="6764947" y="45440"/>
                  </a:lnTo>
                  <a:lnTo>
                    <a:pt x="6756921" y="45720"/>
                  </a:lnTo>
                  <a:lnTo>
                    <a:pt x="6748945" y="45440"/>
                  </a:lnTo>
                  <a:lnTo>
                    <a:pt x="6742011" y="44577"/>
                  </a:lnTo>
                  <a:lnTo>
                    <a:pt x="6736143" y="43154"/>
                  </a:lnTo>
                  <a:lnTo>
                    <a:pt x="6731394" y="41148"/>
                  </a:lnTo>
                  <a:lnTo>
                    <a:pt x="6725806" y="38100"/>
                  </a:lnTo>
                  <a:lnTo>
                    <a:pt x="6723012" y="33909"/>
                  </a:lnTo>
                  <a:lnTo>
                    <a:pt x="6723012" y="28575"/>
                  </a:lnTo>
                  <a:lnTo>
                    <a:pt x="6725120" y="21005"/>
                  </a:lnTo>
                  <a:lnTo>
                    <a:pt x="6731482" y="15608"/>
                  </a:lnTo>
                  <a:lnTo>
                    <a:pt x="6742074" y="12382"/>
                  </a:lnTo>
                  <a:lnTo>
                    <a:pt x="6756921" y="11303"/>
                  </a:lnTo>
                  <a:lnTo>
                    <a:pt x="6771818" y="12382"/>
                  </a:lnTo>
                  <a:lnTo>
                    <a:pt x="6782460" y="15608"/>
                  </a:lnTo>
                  <a:lnTo>
                    <a:pt x="6788823" y="21005"/>
                  </a:lnTo>
                  <a:lnTo>
                    <a:pt x="6790957" y="28575"/>
                  </a:lnTo>
                  <a:lnTo>
                    <a:pt x="6790957" y="9042"/>
                  </a:lnTo>
                  <a:lnTo>
                    <a:pt x="6756921" y="1905"/>
                  </a:lnTo>
                  <a:lnTo>
                    <a:pt x="6746659" y="2336"/>
                  </a:lnTo>
                  <a:lnTo>
                    <a:pt x="6711455" y="20066"/>
                  </a:lnTo>
                  <a:lnTo>
                    <a:pt x="6711455" y="28575"/>
                  </a:lnTo>
                  <a:lnTo>
                    <a:pt x="6712356" y="35128"/>
                  </a:lnTo>
                  <a:lnTo>
                    <a:pt x="6715087" y="40855"/>
                  </a:lnTo>
                  <a:lnTo>
                    <a:pt x="6719646" y="45745"/>
                  </a:lnTo>
                  <a:lnTo>
                    <a:pt x="6726060" y="49784"/>
                  </a:lnTo>
                  <a:lnTo>
                    <a:pt x="6726060" y="70104"/>
                  </a:lnTo>
                  <a:lnTo>
                    <a:pt x="6690373" y="70104"/>
                  </a:lnTo>
                  <a:lnTo>
                    <a:pt x="6690373" y="80010"/>
                  </a:lnTo>
                  <a:lnTo>
                    <a:pt x="6823596" y="80010"/>
                  </a:lnTo>
                  <a:lnTo>
                    <a:pt x="6823596" y="70104"/>
                  </a:lnTo>
                  <a:close/>
                </a:path>
                <a:path w="7320915" h="144145">
                  <a:moveTo>
                    <a:pt x="6981711" y="59055"/>
                  </a:moveTo>
                  <a:lnTo>
                    <a:pt x="6948411" y="31330"/>
                  </a:lnTo>
                  <a:lnTo>
                    <a:pt x="6945770" y="18669"/>
                  </a:lnTo>
                  <a:lnTo>
                    <a:pt x="6945770" y="14859"/>
                  </a:lnTo>
                  <a:lnTo>
                    <a:pt x="6976758" y="14859"/>
                  </a:lnTo>
                  <a:lnTo>
                    <a:pt x="6976758" y="4953"/>
                  </a:lnTo>
                  <a:lnTo>
                    <a:pt x="6902844" y="4953"/>
                  </a:lnTo>
                  <a:lnTo>
                    <a:pt x="6902844" y="14859"/>
                  </a:lnTo>
                  <a:lnTo>
                    <a:pt x="6934975" y="14859"/>
                  </a:lnTo>
                  <a:lnTo>
                    <a:pt x="6934975" y="18669"/>
                  </a:lnTo>
                  <a:lnTo>
                    <a:pt x="6913448" y="55346"/>
                  </a:lnTo>
                  <a:lnTo>
                    <a:pt x="6898399" y="64389"/>
                  </a:lnTo>
                  <a:lnTo>
                    <a:pt x="6906273" y="71882"/>
                  </a:lnTo>
                  <a:lnTo>
                    <a:pt x="6917550" y="65100"/>
                  </a:lnTo>
                  <a:lnTo>
                    <a:pt x="6927012" y="57315"/>
                  </a:lnTo>
                  <a:lnTo>
                    <a:pt x="6934644" y="48526"/>
                  </a:lnTo>
                  <a:lnTo>
                    <a:pt x="6940436" y="38735"/>
                  </a:lnTo>
                  <a:lnTo>
                    <a:pt x="6943230" y="43942"/>
                  </a:lnTo>
                  <a:lnTo>
                    <a:pt x="6947802" y="49276"/>
                  </a:lnTo>
                  <a:lnTo>
                    <a:pt x="6954279" y="54737"/>
                  </a:lnTo>
                  <a:lnTo>
                    <a:pt x="6960629" y="60198"/>
                  </a:lnTo>
                  <a:lnTo>
                    <a:pt x="6967360" y="64516"/>
                  </a:lnTo>
                  <a:lnTo>
                    <a:pt x="6974345" y="67564"/>
                  </a:lnTo>
                  <a:lnTo>
                    <a:pt x="6981711" y="59055"/>
                  </a:lnTo>
                  <a:close/>
                </a:path>
                <a:path w="7320915" h="144145">
                  <a:moveTo>
                    <a:pt x="7013715" y="0"/>
                  </a:moveTo>
                  <a:lnTo>
                    <a:pt x="7002666" y="0"/>
                  </a:lnTo>
                  <a:lnTo>
                    <a:pt x="7002666" y="28702"/>
                  </a:lnTo>
                  <a:lnTo>
                    <a:pt x="6970535" y="28702"/>
                  </a:lnTo>
                  <a:lnTo>
                    <a:pt x="6970535" y="38735"/>
                  </a:lnTo>
                  <a:lnTo>
                    <a:pt x="7002666" y="38735"/>
                  </a:lnTo>
                  <a:lnTo>
                    <a:pt x="7002666" y="71882"/>
                  </a:lnTo>
                  <a:lnTo>
                    <a:pt x="7013715" y="71882"/>
                  </a:lnTo>
                  <a:lnTo>
                    <a:pt x="7013715" y="0"/>
                  </a:lnTo>
                  <a:close/>
                </a:path>
                <a:path w="7320915" h="144145">
                  <a:moveTo>
                    <a:pt x="7017652" y="130302"/>
                  </a:moveTo>
                  <a:lnTo>
                    <a:pt x="6936372" y="130302"/>
                  </a:lnTo>
                  <a:lnTo>
                    <a:pt x="6936372" y="114300"/>
                  </a:lnTo>
                  <a:lnTo>
                    <a:pt x="7013715" y="114300"/>
                  </a:lnTo>
                  <a:lnTo>
                    <a:pt x="7013715" y="79375"/>
                  </a:lnTo>
                  <a:lnTo>
                    <a:pt x="6925323" y="79375"/>
                  </a:lnTo>
                  <a:lnTo>
                    <a:pt x="6925323" y="89281"/>
                  </a:lnTo>
                  <a:lnTo>
                    <a:pt x="7002793" y="89281"/>
                  </a:lnTo>
                  <a:lnTo>
                    <a:pt x="7002793" y="104775"/>
                  </a:lnTo>
                  <a:lnTo>
                    <a:pt x="6925323" y="104775"/>
                  </a:lnTo>
                  <a:lnTo>
                    <a:pt x="6925323" y="140208"/>
                  </a:lnTo>
                  <a:lnTo>
                    <a:pt x="7017652" y="140208"/>
                  </a:lnTo>
                  <a:lnTo>
                    <a:pt x="7017652" y="130302"/>
                  </a:lnTo>
                  <a:close/>
                </a:path>
                <a:path w="7320915" h="144145">
                  <a:moveTo>
                    <a:pt x="7122554" y="7620"/>
                  </a:moveTo>
                  <a:lnTo>
                    <a:pt x="7058673" y="7620"/>
                  </a:lnTo>
                  <a:lnTo>
                    <a:pt x="7058673" y="17653"/>
                  </a:lnTo>
                  <a:lnTo>
                    <a:pt x="7109473" y="17653"/>
                  </a:lnTo>
                  <a:lnTo>
                    <a:pt x="7107212" y="26085"/>
                  </a:lnTo>
                  <a:lnTo>
                    <a:pt x="7081990" y="58280"/>
                  </a:lnTo>
                  <a:lnTo>
                    <a:pt x="7049656" y="74549"/>
                  </a:lnTo>
                  <a:lnTo>
                    <a:pt x="7057657" y="83439"/>
                  </a:lnTo>
                  <a:lnTo>
                    <a:pt x="7084631" y="69138"/>
                  </a:lnTo>
                  <a:lnTo>
                    <a:pt x="7104431" y="51727"/>
                  </a:lnTo>
                  <a:lnTo>
                    <a:pt x="7117067" y="31229"/>
                  </a:lnTo>
                  <a:lnTo>
                    <a:pt x="7122554" y="7620"/>
                  </a:lnTo>
                  <a:close/>
                </a:path>
                <a:path w="7320915" h="144145">
                  <a:moveTo>
                    <a:pt x="7160908" y="87630"/>
                  </a:moveTo>
                  <a:lnTo>
                    <a:pt x="7149859" y="87630"/>
                  </a:lnTo>
                  <a:lnTo>
                    <a:pt x="7149859" y="97536"/>
                  </a:lnTo>
                  <a:lnTo>
                    <a:pt x="7149859" y="130302"/>
                  </a:lnTo>
                  <a:lnTo>
                    <a:pt x="7084835" y="130302"/>
                  </a:lnTo>
                  <a:lnTo>
                    <a:pt x="7084835" y="97536"/>
                  </a:lnTo>
                  <a:lnTo>
                    <a:pt x="7149859" y="97536"/>
                  </a:lnTo>
                  <a:lnTo>
                    <a:pt x="7149859" y="87630"/>
                  </a:lnTo>
                  <a:lnTo>
                    <a:pt x="7073786" y="87630"/>
                  </a:lnTo>
                  <a:lnTo>
                    <a:pt x="7073786" y="140208"/>
                  </a:lnTo>
                  <a:lnTo>
                    <a:pt x="7160908" y="140208"/>
                  </a:lnTo>
                  <a:lnTo>
                    <a:pt x="7160908" y="130302"/>
                  </a:lnTo>
                  <a:lnTo>
                    <a:pt x="7160908" y="97536"/>
                  </a:lnTo>
                  <a:lnTo>
                    <a:pt x="7160908" y="87630"/>
                  </a:lnTo>
                  <a:close/>
                </a:path>
                <a:path w="7320915" h="144145">
                  <a:moveTo>
                    <a:pt x="7182498" y="38608"/>
                  </a:moveTo>
                  <a:lnTo>
                    <a:pt x="7160781" y="38608"/>
                  </a:lnTo>
                  <a:lnTo>
                    <a:pt x="7160781" y="0"/>
                  </a:lnTo>
                  <a:lnTo>
                    <a:pt x="7149732" y="0"/>
                  </a:lnTo>
                  <a:lnTo>
                    <a:pt x="7149732" y="79629"/>
                  </a:lnTo>
                  <a:lnTo>
                    <a:pt x="7160781" y="79629"/>
                  </a:lnTo>
                  <a:lnTo>
                    <a:pt x="7160781" y="48514"/>
                  </a:lnTo>
                  <a:lnTo>
                    <a:pt x="7182498" y="48514"/>
                  </a:lnTo>
                  <a:lnTo>
                    <a:pt x="7182498" y="38608"/>
                  </a:lnTo>
                  <a:close/>
                </a:path>
                <a:path w="7320915" h="144145">
                  <a:moveTo>
                    <a:pt x="7282447" y="58420"/>
                  </a:moveTo>
                  <a:lnTo>
                    <a:pt x="7271398" y="21564"/>
                  </a:lnTo>
                  <a:lnTo>
                    <a:pt x="7271398" y="58420"/>
                  </a:lnTo>
                  <a:lnTo>
                    <a:pt x="7270928" y="66763"/>
                  </a:lnTo>
                  <a:lnTo>
                    <a:pt x="7253237" y="97409"/>
                  </a:lnTo>
                  <a:lnTo>
                    <a:pt x="7238124" y="97409"/>
                  </a:lnTo>
                  <a:lnTo>
                    <a:pt x="7219963" y="58420"/>
                  </a:lnTo>
                  <a:lnTo>
                    <a:pt x="7220407" y="49999"/>
                  </a:lnTo>
                  <a:lnTo>
                    <a:pt x="7238124" y="19431"/>
                  </a:lnTo>
                  <a:lnTo>
                    <a:pt x="7253364" y="19431"/>
                  </a:lnTo>
                  <a:lnTo>
                    <a:pt x="7271398" y="58420"/>
                  </a:lnTo>
                  <a:lnTo>
                    <a:pt x="7271398" y="21564"/>
                  </a:lnTo>
                  <a:lnTo>
                    <a:pt x="7245744" y="9525"/>
                  </a:lnTo>
                  <a:lnTo>
                    <a:pt x="7237857" y="10337"/>
                  </a:lnTo>
                  <a:lnTo>
                    <a:pt x="7211644" y="38023"/>
                  </a:lnTo>
                  <a:lnTo>
                    <a:pt x="7209168" y="58420"/>
                  </a:lnTo>
                  <a:lnTo>
                    <a:pt x="7209803" y="69164"/>
                  </a:lnTo>
                  <a:lnTo>
                    <a:pt x="7230935" y="104063"/>
                  </a:lnTo>
                  <a:lnTo>
                    <a:pt x="7245744" y="107315"/>
                  </a:lnTo>
                  <a:lnTo>
                    <a:pt x="7253554" y="106502"/>
                  </a:lnTo>
                  <a:lnTo>
                    <a:pt x="7260603" y="104051"/>
                  </a:lnTo>
                  <a:lnTo>
                    <a:pt x="7266826" y="99987"/>
                  </a:lnTo>
                  <a:lnTo>
                    <a:pt x="7269264" y="97409"/>
                  </a:lnTo>
                  <a:lnTo>
                    <a:pt x="7272287" y="94234"/>
                  </a:lnTo>
                  <a:lnTo>
                    <a:pt x="7276706" y="87071"/>
                  </a:lnTo>
                  <a:lnTo>
                    <a:pt x="7279881" y="78714"/>
                  </a:lnTo>
                  <a:lnTo>
                    <a:pt x="7281799" y="69088"/>
                  </a:lnTo>
                  <a:lnTo>
                    <a:pt x="7282447" y="58420"/>
                  </a:lnTo>
                  <a:close/>
                </a:path>
                <a:path w="7320915" h="144145">
                  <a:moveTo>
                    <a:pt x="7320293" y="0"/>
                  </a:moveTo>
                  <a:lnTo>
                    <a:pt x="7309117" y="0"/>
                  </a:lnTo>
                  <a:lnTo>
                    <a:pt x="7309117" y="143637"/>
                  </a:lnTo>
                  <a:lnTo>
                    <a:pt x="7320293" y="143637"/>
                  </a:lnTo>
                  <a:lnTo>
                    <a:pt x="732029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375015" y="3303269"/>
              <a:ext cx="105536" cy="143637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8568309" y="3303269"/>
              <a:ext cx="1461135" cy="144145"/>
            </a:xfrm>
            <a:custGeom>
              <a:avLst/>
              <a:gdLst/>
              <a:ahLst/>
              <a:cxnLst/>
              <a:rect l="l" t="t" r="r" b="b"/>
              <a:pathLst>
                <a:path w="1461134" h="144145">
                  <a:moveTo>
                    <a:pt x="133223" y="107188"/>
                  </a:moveTo>
                  <a:lnTo>
                    <a:pt x="108204" y="107188"/>
                  </a:lnTo>
                  <a:lnTo>
                    <a:pt x="109537" y="91617"/>
                  </a:lnTo>
                  <a:lnTo>
                    <a:pt x="110490" y="77825"/>
                  </a:lnTo>
                  <a:lnTo>
                    <a:pt x="111061" y="65798"/>
                  </a:lnTo>
                  <a:lnTo>
                    <a:pt x="111086" y="63754"/>
                  </a:lnTo>
                  <a:lnTo>
                    <a:pt x="111213" y="57277"/>
                  </a:lnTo>
                  <a:lnTo>
                    <a:pt x="111252" y="13716"/>
                  </a:lnTo>
                  <a:lnTo>
                    <a:pt x="18415" y="13716"/>
                  </a:lnTo>
                  <a:lnTo>
                    <a:pt x="18415" y="23622"/>
                  </a:lnTo>
                  <a:lnTo>
                    <a:pt x="100330" y="23622"/>
                  </a:lnTo>
                  <a:lnTo>
                    <a:pt x="100330" y="54229"/>
                  </a:lnTo>
                  <a:lnTo>
                    <a:pt x="11176" y="57277"/>
                  </a:lnTo>
                  <a:lnTo>
                    <a:pt x="13589" y="68326"/>
                  </a:lnTo>
                  <a:lnTo>
                    <a:pt x="100203" y="63754"/>
                  </a:lnTo>
                  <a:lnTo>
                    <a:pt x="99745" y="73837"/>
                  </a:lnTo>
                  <a:lnTo>
                    <a:pt x="99136" y="84429"/>
                  </a:lnTo>
                  <a:lnTo>
                    <a:pt x="98361" y="95554"/>
                  </a:lnTo>
                  <a:lnTo>
                    <a:pt x="97409" y="107188"/>
                  </a:lnTo>
                  <a:lnTo>
                    <a:pt x="0" y="107188"/>
                  </a:lnTo>
                  <a:lnTo>
                    <a:pt x="0" y="117094"/>
                  </a:lnTo>
                  <a:lnTo>
                    <a:pt x="133223" y="117094"/>
                  </a:lnTo>
                  <a:lnTo>
                    <a:pt x="133223" y="107188"/>
                  </a:lnTo>
                  <a:close/>
                </a:path>
                <a:path w="1461134" h="144145">
                  <a:moveTo>
                    <a:pt x="239268" y="100838"/>
                  </a:moveTo>
                  <a:lnTo>
                    <a:pt x="238531" y="92964"/>
                  </a:lnTo>
                  <a:lnTo>
                    <a:pt x="238379" y="91186"/>
                  </a:lnTo>
                  <a:lnTo>
                    <a:pt x="230339" y="91948"/>
                  </a:lnTo>
                  <a:lnTo>
                    <a:pt x="216928" y="92506"/>
                  </a:lnTo>
                  <a:lnTo>
                    <a:pt x="198094" y="92849"/>
                  </a:lnTo>
                  <a:lnTo>
                    <a:pt x="173863" y="92964"/>
                  </a:lnTo>
                  <a:lnTo>
                    <a:pt x="173863" y="22606"/>
                  </a:lnTo>
                  <a:lnTo>
                    <a:pt x="229743" y="22606"/>
                  </a:lnTo>
                  <a:lnTo>
                    <a:pt x="229743" y="12700"/>
                  </a:lnTo>
                  <a:lnTo>
                    <a:pt x="162687" y="12700"/>
                  </a:lnTo>
                  <a:lnTo>
                    <a:pt x="162687" y="102870"/>
                  </a:lnTo>
                  <a:lnTo>
                    <a:pt x="214249" y="102616"/>
                  </a:lnTo>
                  <a:lnTo>
                    <a:pt x="222758" y="102362"/>
                  </a:lnTo>
                  <a:lnTo>
                    <a:pt x="231140" y="101727"/>
                  </a:lnTo>
                  <a:lnTo>
                    <a:pt x="239268" y="100838"/>
                  </a:lnTo>
                  <a:close/>
                </a:path>
                <a:path w="1461134" h="144145">
                  <a:moveTo>
                    <a:pt x="289433" y="56642"/>
                  </a:moveTo>
                  <a:lnTo>
                    <a:pt x="264033" y="56642"/>
                  </a:lnTo>
                  <a:lnTo>
                    <a:pt x="264033" y="0"/>
                  </a:lnTo>
                  <a:lnTo>
                    <a:pt x="252984" y="0"/>
                  </a:lnTo>
                  <a:lnTo>
                    <a:pt x="252984" y="143637"/>
                  </a:lnTo>
                  <a:lnTo>
                    <a:pt x="264033" y="143637"/>
                  </a:lnTo>
                  <a:lnTo>
                    <a:pt x="264033" y="66675"/>
                  </a:lnTo>
                  <a:lnTo>
                    <a:pt x="289433" y="66675"/>
                  </a:lnTo>
                  <a:lnTo>
                    <a:pt x="289433" y="56642"/>
                  </a:lnTo>
                  <a:close/>
                </a:path>
                <a:path w="1461134" h="144145">
                  <a:moveTo>
                    <a:pt x="416179" y="13589"/>
                  </a:moveTo>
                  <a:lnTo>
                    <a:pt x="324104" y="13589"/>
                  </a:lnTo>
                  <a:lnTo>
                    <a:pt x="324104" y="23622"/>
                  </a:lnTo>
                  <a:lnTo>
                    <a:pt x="405130" y="23622"/>
                  </a:lnTo>
                  <a:lnTo>
                    <a:pt x="405117" y="46228"/>
                  </a:lnTo>
                  <a:lnTo>
                    <a:pt x="404952" y="56222"/>
                  </a:lnTo>
                  <a:lnTo>
                    <a:pt x="404456" y="66929"/>
                  </a:lnTo>
                  <a:lnTo>
                    <a:pt x="403618" y="78130"/>
                  </a:lnTo>
                  <a:lnTo>
                    <a:pt x="402463" y="89789"/>
                  </a:lnTo>
                  <a:lnTo>
                    <a:pt x="413258" y="90805"/>
                  </a:lnTo>
                  <a:lnTo>
                    <a:pt x="414515" y="79451"/>
                  </a:lnTo>
                  <a:lnTo>
                    <a:pt x="415429" y="68237"/>
                  </a:lnTo>
                  <a:lnTo>
                    <a:pt x="415988" y="57162"/>
                  </a:lnTo>
                  <a:lnTo>
                    <a:pt x="416179" y="46228"/>
                  </a:lnTo>
                  <a:lnTo>
                    <a:pt x="416179" y="13589"/>
                  </a:lnTo>
                  <a:close/>
                </a:path>
                <a:path w="1461134" h="144145">
                  <a:moveTo>
                    <a:pt x="438023" y="107950"/>
                  </a:moveTo>
                  <a:lnTo>
                    <a:pt x="368808" y="107950"/>
                  </a:lnTo>
                  <a:lnTo>
                    <a:pt x="368808" y="61087"/>
                  </a:lnTo>
                  <a:lnTo>
                    <a:pt x="357759" y="61087"/>
                  </a:lnTo>
                  <a:lnTo>
                    <a:pt x="357759" y="107950"/>
                  </a:lnTo>
                  <a:lnTo>
                    <a:pt x="304800" y="107950"/>
                  </a:lnTo>
                  <a:lnTo>
                    <a:pt x="304800" y="117983"/>
                  </a:lnTo>
                  <a:lnTo>
                    <a:pt x="438023" y="117983"/>
                  </a:lnTo>
                  <a:lnTo>
                    <a:pt x="438023" y="107950"/>
                  </a:lnTo>
                  <a:close/>
                </a:path>
                <a:path w="1461134" h="144145">
                  <a:moveTo>
                    <a:pt x="595122" y="9017"/>
                  </a:moveTo>
                  <a:lnTo>
                    <a:pt x="517525" y="9017"/>
                  </a:lnTo>
                  <a:lnTo>
                    <a:pt x="517525" y="18796"/>
                  </a:lnTo>
                  <a:lnTo>
                    <a:pt x="595122" y="18796"/>
                  </a:lnTo>
                  <a:lnTo>
                    <a:pt x="595122" y="9017"/>
                  </a:lnTo>
                  <a:close/>
                </a:path>
                <a:path w="1461134" h="144145">
                  <a:moveTo>
                    <a:pt x="602742" y="75819"/>
                  </a:moveTo>
                  <a:lnTo>
                    <a:pt x="601992" y="67691"/>
                  </a:lnTo>
                  <a:lnTo>
                    <a:pt x="601853" y="66167"/>
                  </a:lnTo>
                  <a:lnTo>
                    <a:pt x="596519" y="67183"/>
                  </a:lnTo>
                  <a:lnTo>
                    <a:pt x="589153" y="67691"/>
                  </a:lnTo>
                  <a:lnTo>
                    <a:pt x="579882" y="67691"/>
                  </a:lnTo>
                  <a:lnTo>
                    <a:pt x="581279" y="25781"/>
                  </a:lnTo>
                  <a:lnTo>
                    <a:pt x="570484" y="25781"/>
                  </a:lnTo>
                  <a:lnTo>
                    <a:pt x="569087" y="67818"/>
                  </a:lnTo>
                  <a:lnTo>
                    <a:pt x="543560" y="67818"/>
                  </a:lnTo>
                  <a:lnTo>
                    <a:pt x="542036" y="25781"/>
                  </a:lnTo>
                  <a:lnTo>
                    <a:pt x="531241" y="25781"/>
                  </a:lnTo>
                  <a:lnTo>
                    <a:pt x="532765" y="67818"/>
                  </a:lnTo>
                  <a:lnTo>
                    <a:pt x="513588" y="67818"/>
                  </a:lnTo>
                  <a:lnTo>
                    <a:pt x="513588" y="77597"/>
                  </a:lnTo>
                  <a:lnTo>
                    <a:pt x="579628" y="77597"/>
                  </a:lnTo>
                  <a:lnTo>
                    <a:pt x="597154" y="76581"/>
                  </a:lnTo>
                  <a:lnTo>
                    <a:pt x="601218" y="76200"/>
                  </a:lnTo>
                  <a:lnTo>
                    <a:pt x="602742" y="75819"/>
                  </a:lnTo>
                  <a:close/>
                </a:path>
                <a:path w="1461134" h="144145">
                  <a:moveTo>
                    <a:pt x="628523" y="128270"/>
                  </a:moveTo>
                  <a:lnTo>
                    <a:pt x="548005" y="128270"/>
                  </a:lnTo>
                  <a:lnTo>
                    <a:pt x="548005" y="93853"/>
                  </a:lnTo>
                  <a:lnTo>
                    <a:pt x="536956" y="93853"/>
                  </a:lnTo>
                  <a:lnTo>
                    <a:pt x="536956" y="138303"/>
                  </a:lnTo>
                  <a:lnTo>
                    <a:pt x="628523" y="138303"/>
                  </a:lnTo>
                  <a:lnTo>
                    <a:pt x="628523" y="128270"/>
                  </a:lnTo>
                  <a:close/>
                </a:path>
                <a:path w="1461134" h="144145">
                  <a:moveTo>
                    <a:pt x="646176" y="45974"/>
                  </a:moveTo>
                  <a:lnTo>
                    <a:pt x="624459" y="45974"/>
                  </a:lnTo>
                  <a:lnTo>
                    <a:pt x="624459" y="0"/>
                  </a:lnTo>
                  <a:lnTo>
                    <a:pt x="613410" y="0"/>
                  </a:lnTo>
                  <a:lnTo>
                    <a:pt x="613410" y="104902"/>
                  </a:lnTo>
                  <a:lnTo>
                    <a:pt x="624459" y="104902"/>
                  </a:lnTo>
                  <a:lnTo>
                    <a:pt x="624459" y="56007"/>
                  </a:lnTo>
                  <a:lnTo>
                    <a:pt x="646176" y="56007"/>
                  </a:lnTo>
                  <a:lnTo>
                    <a:pt x="646176" y="45974"/>
                  </a:lnTo>
                  <a:close/>
                </a:path>
                <a:path w="1461134" h="144145">
                  <a:moveTo>
                    <a:pt x="747776" y="73914"/>
                  </a:moveTo>
                  <a:lnTo>
                    <a:pt x="747115" y="65786"/>
                  </a:lnTo>
                  <a:lnTo>
                    <a:pt x="747014" y="64389"/>
                  </a:lnTo>
                  <a:lnTo>
                    <a:pt x="737628" y="64985"/>
                  </a:lnTo>
                  <a:lnTo>
                    <a:pt x="724369" y="65430"/>
                  </a:lnTo>
                  <a:lnTo>
                    <a:pt x="707250" y="65697"/>
                  </a:lnTo>
                  <a:lnTo>
                    <a:pt x="686308" y="65786"/>
                  </a:lnTo>
                  <a:lnTo>
                    <a:pt x="686308" y="19050"/>
                  </a:lnTo>
                  <a:lnTo>
                    <a:pt x="742696" y="19050"/>
                  </a:lnTo>
                  <a:lnTo>
                    <a:pt x="742696" y="9144"/>
                  </a:lnTo>
                  <a:lnTo>
                    <a:pt x="675132" y="9144"/>
                  </a:lnTo>
                  <a:lnTo>
                    <a:pt x="675132" y="75692"/>
                  </a:lnTo>
                  <a:lnTo>
                    <a:pt x="701598" y="75577"/>
                  </a:lnTo>
                  <a:lnTo>
                    <a:pt x="722541" y="75234"/>
                  </a:lnTo>
                  <a:lnTo>
                    <a:pt x="737933" y="74676"/>
                  </a:lnTo>
                  <a:lnTo>
                    <a:pt x="747776" y="73914"/>
                  </a:lnTo>
                  <a:close/>
                </a:path>
                <a:path w="1461134" h="144145">
                  <a:moveTo>
                    <a:pt x="780923" y="129286"/>
                  </a:moveTo>
                  <a:lnTo>
                    <a:pt x="700659" y="129286"/>
                  </a:lnTo>
                  <a:lnTo>
                    <a:pt x="700659" y="92583"/>
                  </a:lnTo>
                  <a:lnTo>
                    <a:pt x="689610" y="92583"/>
                  </a:lnTo>
                  <a:lnTo>
                    <a:pt x="689610" y="139192"/>
                  </a:lnTo>
                  <a:lnTo>
                    <a:pt x="780923" y="139192"/>
                  </a:lnTo>
                  <a:lnTo>
                    <a:pt x="780923" y="129286"/>
                  </a:lnTo>
                  <a:close/>
                </a:path>
                <a:path w="1461134" h="144145">
                  <a:moveTo>
                    <a:pt x="798576" y="44831"/>
                  </a:moveTo>
                  <a:lnTo>
                    <a:pt x="776859" y="44831"/>
                  </a:lnTo>
                  <a:lnTo>
                    <a:pt x="776859" y="0"/>
                  </a:lnTo>
                  <a:lnTo>
                    <a:pt x="765810" y="0"/>
                  </a:lnTo>
                  <a:lnTo>
                    <a:pt x="765810" y="104902"/>
                  </a:lnTo>
                  <a:lnTo>
                    <a:pt x="776859" y="104902"/>
                  </a:lnTo>
                  <a:lnTo>
                    <a:pt x="776859" y="54737"/>
                  </a:lnTo>
                  <a:lnTo>
                    <a:pt x="798576" y="54737"/>
                  </a:lnTo>
                  <a:lnTo>
                    <a:pt x="798576" y="44831"/>
                  </a:lnTo>
                  <a:close/>
                </a:path>
                <a:path w="1461134" h="144145">
                  <a:moveTo>
                    <a:pt x="916051" y="115697"/>
                  </a:moveTo>
                  <a:lnTo>
                    <a:pt x="915416" y="107696"/>
                  </a:lnTo>
                  <a:lnTo>
                    <a:pt x="915289" y="106045"/>
                  </a:lnTo>
                  <a:lnTo>
                    <a:pt x="908088" y="106591"/>
                  </a:lnTo>
                  <a:lnTo>
                    <a:pt x="898918" y="107061"/>
                  </a:lnTo>
                  <a:lnTo>
                    <a:pt x="887755" y="107442"/>
                  </a:lnTo>
                  <a:lnTo>
                    <a:pt x="874649" y="107696"/>
                  </a:lnTo>
                  <a:lnTo>
                    <a:pt x="874649" y="73660"/>
                  </a:lnTo>
                  <a:lnTo>
                    <a:pt x="904875" y="73660"/>
                  </a:lnTo>
                  <a:lnTo>
                    <a:pt x="904875" y="63754"/>
                  </a:lnTo>
                  <a:lnTo>
                    <a:pt x="843534" y="63754"/>
                  </a:lnTo>
                  <a:lnTo>
                    <a:pt x="843534" y="23622"/>
                  </a:lnTo>
                  <a:lnTo>
                    <a:pt x="903097" y="23622"/>
                  </a:lnTo>
                  <a:lnTo>
                    <a:pt x="903097" y="13716"/>
                  </a:lnTo>
                  <a:lnTo>
                    <a:pt x="832358" y="13716"/>
                  </a:lnTo>
                  <a:lnTo>
                    <a:pt x="832358" y="73660"/>
                  </a:lnTo>
                  <a:lnTo>
                    <a:pt x="863473" y="73660"/>
                  </a:lnTo>
                  <a:lnTo>
                    <a:pt x="863473" y="107950"/>
                  </a:lnTo>
                  <a:lnTo>
                    <a:pt x="820293" y="108204"/>
                  </a:lnTo>
                  <a:lnTo>
                    <a:pt x="821436" y="117983"/>
                  </a:lnTo>
                  <a:lnTo>
                    <a:pt x="885253" y="117030"/>
                  </a:lnTo>
                  <a:lnTo>
                    <a:pt x="898042" y="116624"/>
                  </a:lnTo>
                  <a:lnTo>
                    <a:pt x="908304" y="116179"/>
                  </a:lnTo>
                  <a:lnTo>
                    <a:pt x="916051" y="115697"/>
                  </a:lnTo>
                  <a:close/>
                </a:path>
                <a:path w="1461134" h="144145">
                  <a:moveTo>
                    <a:pt x="937133" y="0"/>
                  </a:moveTo>
                  <a:lnTo>
                    <a:pt x="925957" y="0"/>
                  </a:lnTo>
                  <a:lnTo>
                    <a:pt x="925957" y="143637"/>
                  </a:lnTo>
                  <a:lnTo>
                    <a:pt x="937133" y="143637"/>
                  </a:lnTo>
                  <a:lnTo>
                    <a:pt x="937133" y="0"/>
                  </a:lnTo>
                  <a:close/>
                </a:path>
                <a:path w="1461134" h="144145">
                  <a:moveTo>
                    <a:pt x="1082802" y="43434"/>
                  </a:moveTo>
                  <a:lnTo>
                    <a:pt x="1004316" y="43434"/>
                  </a:lnTo>
                  <a:lnTo>
                    <a:pt x="1004316" y="5207"/>
                  </a:lnTo>
                  <a:lnTo>
                    <a:pt x="993267" y="5207"/>
                  </a:lnTo>
                  <a:lnTo>
                    <a:pt x="993267" y="53340"/>
                  </a:lnTo>
                  <a:lnTo>
                    <a:pt x="1082802" y="53340"/>
                  </a:lnTo>
                  <a:lnTo>
                    <a:pt x="1082802" y="43434"/>
                  </a:lnTo>
                  <a:close/>
                </a:path>
                <a:path w="1461134" h="144145">
                  <a:moveTo>
                    <a:pt x="1083056" y="128016"/>
                  </a:moveTo>
                  <a:lnTo>
                    <a:pt x="1003681" y="128016"/>
                  </a:lnTo>
                  <a:lnTo>
                    <a:pt x="1003681" y="95377"/>
                  </a:lnTo>
                  <a:lnTo>
                    <a:pt x="992505" y="95377"/>
                  </a:lnTo>
                  <a:lnTo>
                    <a:pt x="992505" y="138049"/>
                  </a:lnTo>
                  <a:lnTo>
                    <a:pt x="1083056" y="138049"/>
                  </a:lnTo>
                  <a:lnTo>
                    <a:pt x="1083056" y="128016"/>
                  </a:lnTo>
                  <a:close/>
                </a:path>
                <a:path w="1461134" h="144145">
                  <a:moveTo>
                    <a:pt x="1102487" y="73152"/>
                  </a:moveTo>
                  <a:lnTo>
                    <a:pt x="969264" y="73152"/>
                  </a:lnTo>
                  <a:lnTo>
                    <a:pt x="969264" y="83185"/>
                  </a:lnTo>
                  <a:lnTo>
                    <a:pt x="1102487" y="83185"/>
                  </a:lnTo>
                  <a:lnTo>
                    <a:pt x="1102487" y="73152"/>
                  </a:lnTo>
                  <a:close/>
                </a:path>
                <a:path w="1461134" h="144145">
                  <a:moveTo>
                    <a:pt x="1251331" y="7620"/>
                  </a:moveTo>
                  <a:lnTo>
                    <a:pt x="1187831" y="7620"/>
                  </a:lnTo>
                  <a:lnTo>
                    <a:pt x="1187831" y="17653"/>
                  </a:lnTo>
                  <a:lnTo>
                    <a:pt x="1238377" y="17653"/>
                  </a:lnTo>
                  <a:lnTo>
                    <a:pt x="1235633" y="27343"/>
                  </a:lnTo>
                  <a:lnTo>
                    <a:pt x="1208430" y="61036"/>
                  </a:lnTo>
                  <a:lnTo>
                    <a:pt x="1178306" y="76581"/>
                  </a:lnTo>
                  <a:lnTo>
                    <a:pt x="1186180" y="85344"/>
                  </a:lnTo>
                  <a:lnTo>
                    <a:pt x="1220749" y="64617"/>
                  </a:lnTo>
                  <a:lnTo>
                    <a:pt x="1245425" y="32880"/>
                  </a:lnTo>
                  <a:lnTo>
                    <a:pt x="1249464" y="20650"/>
                  </a:lnTo>
                  <a:lnTo>
                    <a:pt x="1251331" y="7620"/>
                  </a:lnTo>
                  <a:close/>
                </a:path>
                <a:path w="1461134" h="144145">
                  <a:moveTo>
                    <a:pt x="1294384" y="0"/>
                  </a:moveTo>
                  <a:lnTo>
                    <a:pt x="1283208" y="0"/>
                  </a:lnTo>
                  <a:lnTo>
                    <a:pt x="1283208" y="25781"/>
                  </a:lnTo>
                  <a:lnTo>
                    <a:pt x="1254506" y="25781"/>
                  </a:lnTo>
                  <a:lnTo>
                    <a:pt x="1254506" y="35814"/>
                  </a:lnTo>
                  <a:lnTo>
                    <a:pt x="1283208" y="35814"/>
                  </a:lnTo>
                  <a:lnTo>
                    <a:pt x="1283208" y="56134"/>
                  </a:lnTo>
                  <a:lnTo>
                    <a:pt x="1253109" y="56134"/>
                  </a:lnTo>
                  <a:lnTo>
                    <a:pt x="1253109" y="66167"/>
                  </a:lnTo>
                  <a:lnTo>
                    <a:pt x="1283208" y="66167"/>
                  </a:lnTo>
                  <a:lnTo>
                    <a:pt x="1283208" y="84074"/>
                  </a:lnTo>
                  <a:lnTo>
                    <a:pt x="1294384" y="84074"/>
                  </a:lnTo>
                  <a:lnTo>
                    <a:pt x="1294384" y="0"/>
                  </a:lnTo>
                  <a:close/>
                </a:path>
                <a:path w="1461134" h="144145">
                  <a:moveTo>
                    <a:pt x="1295527" y="104902"/>
                  </a:moveTo>
                  <a:lnTo>
                    <a:pt x="1291463" y="98044"/>
                  </a:lnTo>
                  <a:lnTo>
                    <a:pt x="1285824" y="94488"/>
                  </a:lnTo>
                  <a:lnTo>
                    <a:pt x="1283589" y="93078"/>
                  </a:lnTo>
                  <a:lnTo>
                    <a:pt x="1283589" y="107696"/>
                  </a:lnTo>
                  <a:lnTo>
                    <a:pt x="1283589" y="118618"/>
                  </a:lnTo>
                  <a:lnTo>
                    <a:pt x="1280541" y="123063"/>
                  </a:lnTo>
                  <a:lnTo>
                    <a:pt x="1248283" y="132080"/>
                  </a:lnTo>
                  <a:lnTo>
                    <a:pt x="1240282" y="131749"/>
                  </a:lnTo>
                  <a:lnTo>
                    <a:pt x="1213053" y="118618"/>
                  </a:lnTo>
                  <a:lnTo>
                    <a:pt x="1213053" y="107696"/>
                  </a:lnTo>
                  <a:lnTo>
                    <a:pt x="1248283" y="94488"/>
                  </a:lnTo>
                  <a:lnTo>
                    <a:pt x="1256182" y="94830"/>
                  </a:lnTo>
                  <a:lnTo>
                    <a:pt x="1283589" y="107696"/>
                  </a:lnTo>
                  <a:lnTo>
                    <a:pt x="1283589" y="93078"/>
                  </a:lnTo>
                  <a:lnTo>
                    <a:pt x="1248283" y="84963"/>
                  </a:lnTo>
                  <a:lnTo>
                    <a:pt x="1237678" y="85471"/>
                  </a:lnTo>
                  <a:lnTo>
                    <a:pt x="1201166" y="104902"/>
                  </a:lnTo>
                  <a:lnTo>
                    <a:pt x="1201166" y="121412"/>
                  </a:lnTo>
                  <a:lnTo>
                    <a:pt x="1237678" y="141109"/>
                  </a:lnTo>
                  <a:lnTo>
                    <a:pt x="1248283" y="141605"/>
                  </a:lnTo>
                  <a:lnTo>
                    <a:pt x="1258963" y="141109"/>
                  </a:lnTo>
                  <a:lnTo>
                    <a:pt x="1268361" y="139611"/>
                  </a:lnTo>
                  <a:lnTo>
                    <a:pt x="1276438" y="137109"/>
                  </a:lnTo>
                  <a:lnTo>
                    <a:pt x="1283208" y="133604"/>
                  </a:lnTo>
                  <a:lnTo>
                    <a:pt x="1285557" y="132080"/>
                  </a:lnTo>
                  <a:lnTo>
                    <a:pt x="1291463" y="128270"/>
                  </a:lnTo>
                  <a:lnTo>
                    <a:pt x="1295527" y="121412"/>
                  </a:lnTo>
                  <a:lnTo>
                    <a:pt x="1295527" y="104902"/>
                  </a:lnTo>
                  <a:close/>
                </a:path>
                <a:path w="1461134" h="144145">
                  <a:moveTo>
                    <a:pt x="1440688" y="33274"/>
                  </a:moveTo>
                  <a:lnTo>
                    <a:pt x="1428750" y="11023"/>
                  </a:lnTo>
                  <a:lnTo>
                    <a:pt x="1428750" y="26543"/>
                  </a:lnTo>
                  <a:lnTo>
                    <a:pt x="1428661" y="39903"/>
                  </a:lnTo>
                  <a:lnTo>
                    <a:pt x="1393952" y="54610"/>
                  </a:lnTo>
                  <a:lnTo>
                    <a:pt x="1386205" y="54254"/>
                  </a:lnTo>
                  <a:lnTo>
                    <a:pt x="1359281" y="26543"/>
                  </a:lnTo>
                  <a:lnTo>
                    <a:pt x="1362329" y="21336"/>
                  </a:lnTo>
                  <a:lnTo>
                    <a:pt x="1393952" y="11811"/>
                  </a:lnTo>
                  <a:lnTo>
                    <a:pt x="1401686" y="12179"/>
                  </a:lnTo>
                  <a:lnTo>
                    <a:pt x="1428750" y="26543"/>
                  </a:lnTo>
                  <a:lnTo>
                    <a:pt x="1428750" y="11023"/>
                  </a:lnTo>
                  <a:lnTo>
                    <a:pt x="1393952" y="2286"/>
                  </a:lnTo>
                  <a:lnTo>
                    <a:pt x="1383588" y="2832"/>
                  </a:lnTo>
                  <a:lnTo>
                    <a:pt x="1348359" y="26657"/>
                  </a:lnTo>
                  <a:lnTo>
                    <a:pt x="1347597" y="33274"/>
                  </a:lnTo>
                  <a:lnTo>
                    <a:pt x="1348346" y="39903"/>
                  </a:lnTo>
                  <a:lnTo>
                    <a:pt x="1383538" y="63360"/>
                  </a:lnTo>
                  <a:lnTo>
                    <a:pt x="1393952" y="63881"/>
                  </a:lnTo>
                  <a:lnTo>
                    <a:pt x="1404467" y="63360"/>
                  </a:lnTo>
                  <a:lnTo>
                    <a:pt x="1413738" y="61810"/>
                  </a:lnTo>
                  <a:lnTo>
                    <a:pt x="1421752" y="59220"/>
                  </a:lnTo>
                  <a:lnTo>
                    <a:pt x="1428496" y="55626"/>
                  </a:lnTo>
                  <a:lnTo>
                    <a:pt x="1429677" y="54610"/>
                  </a:lnTo>
                  <a:lnTo>
                    <a:pt x="1433817" y="51092"/>
                  </a:lnTo>
                  <a:lnTo>
                    <a:pt x="1437627" y="45834"/>
                  </a:lnTo>
                  <a:lnTo>
                    <a:pt x="1439926" y="39903"/>
                  </a:lnTo>
                  <a:lnTo>
                    <a:pt x="1440688" y="33274"/>
                  </a:lnTo>
                  <a:close/>
                </a:path>
                <a:path w="1461134" h="144145">
                  <a:moveTo>
                    <a:pt x="1460627" y="79756"/>
                  </a:moveTo>
                  <a:lnTo>
                    <a:pt x="1327404" y="79756"/>
                  </a:lnTo>
                  <a:lnTo>
                    <a:pt x="1327404" y="89662"/>
                  </a:lnTo>
                  <a:lnTo>
                    <a:pt x="1388491" y="89662"/>
                  </a:lnTo>
                  <a:lnTo>
                    <a:pt x="1388491" y="143637"/>
                  </a:lnTo>
                  <a:lnTo>
                    <a:pt x="1399667" y="143637"/>
                  </a:lnTo>
                  <a:lnTo>
                    <a:pt x="1399667" y="89662"/>
                  </a:lnTo>
                  <a:lnTo>
                    <a:pt x="1460627" y="89662"/>
                  </a:lnTo>
                  <a:lnTo>
                    <a:pt x="1460627" y="7975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48957" y="3597274"/>
              <a:ext cx="132600" cy="133350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748957" y="3575303"/>
              <a:ext cx="9031605" cy="704215"/>
            </a:xfrm>
            <a:custGeom>
              <a:avLst/>
              <a:gdLst/>
              <a:ahLst/>
              <a:cxnLst/>
              <a:rect l="l" t="t" r="r" b="b"/>
              <a:pathLst>
                <a:path w="9031605" h="704214">
                  <a:moveTo>
                    <a:pt x="93167" y="655828"/>
                  </a:moveTo>
                  <a:lnTo>
                    <a:pt x="83273" y="637882"/>
                  </a:lnTo>
                  <a:lnTo>
                    <a:pt x="83273" y="648716"/>
                  </a:lnTo>
                  <a:lnTo>
                    <a:pt x="83273" y="659892"/>
                  </a:lnTo>
                  <a:lnTo>
                    <a:pt x="81800" y="663067"/>
                  </a:lnTo>
                  <a:lnTo>
                    <a:pt x="75946" y="668147"/>
                  </a:lnTo>
                  <a:lnTo>
                    <a:pt x="71983" y="669290"/>
                  </a:lnTo>
                  <a:lnTo>
                    <a:pt x="61810" y="669290"/>
                  </a:lnTo>
                  <a:lnTo>
                    <a:pt x="57734" y="668020"/>
                  </a:lnTo>
                  <a:lnTo>
                    <a:pt x="51727" y="662940"/>
                  </a:lnTo>
                  <a:lnTo>
                    <a:pt x="50279" y="659892"/>
                  </a:lnTo>
                  <a:lnTo>
                    <a:pt x="50228" y="648716"/>
                  </a:lnTo>
                  <a:lnTo>
                    <a:pt x="55511" y="643128"/>
                  </a:lnTo>
                  <a:lnTo>
                    <a:pt x="66078" y="639064"/>
                  </a:lnTo>
                  <a:lnTo>
                    <a:pt x="77533" y="643001"/>
                  </a:lnTo>
                  <a:lnTo>
                    <a:pt x="83273" y="648716"/>
                  </a:lnTo>
                  <a:lnTo>
                    <a:pt x="83273" y="637882"/>
                  </a:lnTo>
                  <a:lnTo>
                    <a:pt x="75971" y="633984"/>
                  </a:lnTo>
                  <a:lnTo>
                    <a:pt x="84162" y="629793"/>
                  </a:lnTo>
                  <a:lnTo>
                    <a:pt x="85902" y="628904"/>
                  </a:lnTo>
                  <a:lnTo>
                    <a:pt x="90855" y="622046"/>
                  </a:lnTo>
                  <a:lnTo>
                    <a:pt x="90855" y="607949"/>
                  </a:lnTo>
                  <a:lnTo>
                    <a:pt x="88747" y="603377"/>
                  </a:lnTo>
                  <a:lnTo>
                    <a:pt x="87985" y="602742"/>
                  </a:lnTo>
                  <a:lnTo>
                    <a:pt x="80810" y="596684"/>
                  </a:lnTo>
                  <a:lnTo>
                    <a:pt x="80810" y="610870"/>
                  </a:lnTo>
                  <a:lnTo>
                    <a:pt x="80810" y="621030"/>
                  </a:lnTo>
                  <a:lnTo>
                    <a:pt x="76136" y="626110"/>
                  </a:lnTo>
                  <a:lnTo>
                    <a:pt x="66827" y="629793"/>
                  </a:lnTo>
                  <a:lnTo>
                    <a:pt x="57696" y="625983"/>
                  </a:lnTo>
                  <a:lnTo>
                    <a:pt x="53238" y="621030"/>
                  </a:lnTo>
                  <a:lnTo>
                    <a:pt x="53187" y="610870"/>
                  </a:lnTo>
                  <a:lnTo>
                    <a:pt x="54470" y="608330"/>
                  </a:lnTo>
                  <a:lnTo>
                    <a:pt x="57150" y="606044"/>
                  </a:lnTo>
                  <a:lnTo>
                    <a:pt x="59829" y="603885"/>
                  </a:lnTo>
                  <a:lnTo>
                    <a:pt x="63195" y="602742"/>
                  </a:lnTo>
                  <a:lnTo>
                    <a:pt x="71488" y="602742"/>
                  </a:lnTo>
                  <a:lnTo>
                    <a:pt x="74803" y="603758"/>
                  </a:lnTo>
                  <a:lnTo>
                    <a:pt x="79603" y="608076"/>
                  </a:lnTo>
                  <a:lnTo>
                    <a:pt x="80810" y="610870"/>
                  </a:lnTo>
                  <a:lnTo>
                    <a:pt x="80810" y="596684"/>
                  </a:lnTo>
                  <a:lnTo>
                    <a:pt x="80314" y="596265"/>
                  </a:lnTo>
                  <a:lnTo>
                    <a:pt x="74701" y="594360"/>
                  </a:lnTo>
                  <a:lnTo>
                    <a:pt x="60375" y="594360"/>
                  </a:lnTo>
                  <a:lnTo>
                    <a:pt x="54419" y="596392"/>
                  </a:lnTo>
                  <a:lnTo>
                    <a:pt x="45288" y="604266"/>
                  </a:lnTo>
                  <a:lnTo>
                    <a:pt x="43014" y="609092"/>
                  </a:lnTo>
                  <a:lnTo>
                    <a:pt x="43014" y="623189"/>
                  </a:lnTo>
                  <a:lnTo>
                    <a:pt x="47650" y="629666"/>
                  </a:lnTo>
                  <a:lnTo>
                    <a:pt x="56921" y="634365"/>
                  </a:lnTo>
                  <a:lnTo>
                    <a:pt x="49618" y="638606"/>
                  </a:lnTo>
                  <a:lnTo>
                    <a:pt x="44411" y="643699"/>
                  </a:lnTo>
                  <a:lnTo>
                    <a:pt x="41287" y="649668"/>
                  </a:lnTo>
                  <a:lnTo>
                    <a:pt x="40347" y="655828"/>
                  </a:lnTo>
                  <a:lnTo>
                    <a:pt x="40360" y="663067"/>
                  </a:lnTo>
                  <a:lnTo>
                    <a:pt x="42570" y="668020"/>
                  </a:lnTo>
                  <a:lnTo>
                    <a:pt x="47218" y="671830"/>
                  </a:lnTo>
                  <a:lnTo>
                    <a:pt x="51854" y="675767"/>
                  </a:lnTo>
                  <a:lnTo>
                    <a:pt x="57873" y="677799"/>
                  </a:lnTo>
                  <a:lnTo>
                    <a:pt x="74142" y="677799"/>
                  </a:lnTo>
                  <a:lnTo>
                    <a:pt x="81013" y="675767"/>
                  </a:lnTo>
                  <a:lnTo>
                    <a:pt x="86296" y="671372"/>
                  </a:lnTo>
                  <a:lnTo>
                    <a:pt x="88849" y="669290"/>
                  </a:lnTo>
                  <a:lnTo>
                    <a:pt x="90728" y="667766"/>
                  </a:lnTo>
                  <a:lnTo>
                    <a:pt x="93167" y="662432"/>
                  </a:lnTo>
                  <a:lnTo>
                    <a:pt x="93167" y="655828"/>
                  </a:lnTo>
                  <a:close/>
                </a:path>
                <a:path w="9031605" h="704214">
                  <a:moveTo>
                    <a:pt x="132600" y="637286"/>
                  </a:moveTo>
                  <a:lnTo>
                    <a:pt x="131381" y="623747"/>
                  </a:lnTo>
                  <a:lnTo>
                    <a:pt x="127762" y="611301"/>
                  </a:lnTo>
                  <a:lnTo>
                    <a:pt x="127025" y="609930"/>
                  </a:lnTo>
                  <a:lnTo>
                    <a:pt x="127025" y="637286"/>
                  </a:lnTo>
                  <a:lnTo>
                    <a:pt x="125933" y="649668"/>
                  </a:lnTo>
                  <a:lnTo>
                    <a:pt x="100520" y="688467"/>
                  </a:lnTo>
                  <a:lnTo>
                    <a:pt x="66306" y="698373"/>
                  </a:lnTo>
                  <a:lnTo>
                    <a:pt x="53822" y="697280"/>
                  </a:lnTo>
                  <a:lnTo>
                    <a:pt x="15341" y="671372"/>
                  </a:lnTo>
                  <a:lnTo>
                    <a:pt x="5575" y="637286"/>
                  </a:lnTo>
                  <a:lnTo>
                    <a:pt x="6705" y="624865"/>
                  </a:lnTo>
                  <a:lnTo>
                    <a:pt x="32486" y="586066"/>
                  </a:lnTo>
                  <a:lnTo>
                    <a:pt x="66306" y="576199"/>
                  </a:lnTo>
                  <a:lnTo>
                    <a:pt x="78587" y="577303"/>
                  </a:lnTo>
                  <a:lnTo>
                    <a:pt x="117144" y="603148"/>
                  </a:lnTo>
                  <a:lnTo>
                    <a:pt x="127025" y="637286"/>
                  </a:lnTo>
                  <a:lnTo>
                    <a:pt x="127025" y="609930"/>
                  </a:lnTo>
                  <a:lnTo>
                    <a:pt x="93408" y="576199"/>
                  </a:lnTo>
                  <a:lnTo>
                    <a:pt x="66306" y="570611"/>
                  </a:lnTo>
                  <a:lnTo>
                    <a:pt x="53136" y="571804"/>
                  </a:lnTo>
                  <a:lnTo>
                    <a:pt x="19494" y="589788"/>
                  </a:lnTo>
                  <a:lnTo>
                    <a:pt x="1206" y="623747"/>
                  </a:lnTo>
                  <a:lnTo>
                    <a:pt x="0" y="637286"/>
                  </a:lnTo>
                  <a:lnTo>
                    <a:pt x="1181" y="650836"/>
                  </a:lnTo>
                  <a:lnTo>
                    <a:pt x="18935" y="684784"/>
                  </a:lnTo>
                  <a:lnTo>
                    <a:pt x="52679" y="702779"/>
                  </a:lnTo>
                  <a:lnTo>
                    <a:pt x="66306" y="703961"/>
                  </a:lnTo>
                  <a:lnTo>
                    <a:pt x="79819" y="702779"/>
                  </a:lnTo>
                  <a:lnTo>
                    <a:pt x="92202" y="699185"/>
                  </a:lnTo>
                  <a:lnTo>
                    <a:pt x="93726" y="698373"/>
                  </a:lnTo>
                  <a:lnTo>
                    <a:pt x="103441" y="693204"/>
                  </a:lnTo>
                  <a:lnTo>
                    <a:pt x="113550" y="684784"/>
                  </a:lnTo>
                  <a:lnTo>
                    <a:pt x="121881" y="674598"/>
                  </a:lnTo>
                  <a:lnTo>
                    <a:pt x="127825" y="663282"/>
                  </a:lnTo>
                  <a:lnTo>
                    <a:pt x="131406" y="650836"/>
                  </a:lnTo>
                  <a:lnTo>
                    <a:pt x="132600" y="637286"/>
                  </a:lnTo>
                  <a:close/>
                </a:path>
                <a:path w="9031605" h="704214">
                  <a:moveTo>
                    <a:pt x="230009" y="564261"/>
                  </a:moveTo>
                  <a:lnTo>
                    <a:pt x="162737" y="564261"/>
                  </a:lnTo>
                  <a:lnTo>
                    <a:pt x="162737" y="574040"/>
                  </a:lnTo>
                  <a:lnTo>
                    <a:pt x="218109" y="574040"/>
                  </a:lnTo>
                  <a:lnTo>
                    <a:pt x="215480" y="587400"/>
                  </a:lnTo>
                  <a:lnTo>
                    <a:pt x="197116" y="622046"/>
                  </a:lnTo>
                  <a:lnTo>
                    <a:pt x="167906" y="646595"/>
                  </a:lnTo>
                  <a:lnTo>
                    <a:pt x="156857" y="652018"/>
                  </a:lnTo>
                  <a:lnTo>
                    <a:pt x="165341" y="661035"/>
                  </a:lnTo>
                  <a:lnTo>
                    <a:pt x="203695" y="630936"/>
                  </a:lnTo>
                  <a:lnTo>
                    <a:pt x="225475" y="592823"/>
                  </a:lnTo>
                  <a:lnTo>
                    <a:pt x="228739" y="578840"/>
                  </a:lnTo>
                  <a:lnTo>
                    <a:pt x="230009" y="564261"/>
                  </a:lnTo>
                  <a:close/>
                </a:path>
                <a:path w="9031605" h="704214">
                  <a:moveTo>
                    <a:pt x="269900" y="550926"/>
                  </a:moveTo>
                  <a:lnTo>
                    <a:pt x="258813" y="550926"/>
                  </a:lnTo>
                  <a:lnTo>
                    <a:pt x="258813" y="694563"/>
                  </a:lnTo>
                  <a:lnTo>
                    <a:pt x="269900" y="694563"/>
                  </a:lnTo>
                  <a:lnTo>
                    <a:pt x="269900" y="550926"/>
                  </a:lnTo>
                  <a:close/>
                </a:path>
                <a:path w="9031605" h="704214">
                  <a:moveTo>
                    <a:pt x="291096" y="102489"/>
                  </a:moveTo>
                  <a:lnTo>
                    <a:pt x="260540" y="65570"/>
                  </a:lnTo>
                  <a:lnTo>
                    <a:pt x="254482" y="24765"/>
                  </a:lnTo>
                  <a:lnTo>
                    <a:pt x="285737" y="24765"/>
                  </a:lnTo>
                  <a:lnTo>
                    <a:pt x="285737" y="14859"/>
                  </a:lnTo>
                  <a:lnTo>
                    <a:pt x="211696" y="14859"/>
                  </a:lnTo>
                  <a:lnTo>
                    <a:pt x="211696" y="24765"/>
                  </a:lnTo>
                  <a:lnTo>
                    <a:pt x="243535" y="24765"/>
                  </a:lnTo>
                  <a:lnTo>
                    <a:pt x="243535" y="39878"/>
                  </a:lnTo>
                  <a:lnTo>
                    <a:pt x="227101" y="85115"/>
                  </a:lnTo>
                  <a:lnTo>
                    <a:pt x="206336" y="105410"/>
                  </a:lnTo>
                  <a:lnTo>
                    <a:pt x="214896" y="112776"/>
                  </a:lnTo>
                  <a:lnTo>
                    <a:pt x="241096" y="82677"/>
                  </a:lnTo>
                  <a:lnTo>
                    <a:pt x="249351" y="65278"/>
                  </a:lnTo>
                  <a:lnTo>
                    <a:pt x="251434" y="70789"/>
                  </a:lnTo>
                  <a:lnTo>
                    <a:pt x="278066" y="106464"/>
                  </a:lnTo>
                  <a:lnTo>
                    <a:pt x="283349" y="110871"/>
                  </a:lnTo>
                  <a:lnTo>
                    <a:pt x="291096" y="102489"/>
                  </a:lnTo>
                  <a:close/>
                </a:path>
                <a:path w="9031605" h="704214">
                  <a:moveTo>
                    <a:pt x="292163" y="399542"/>
                  </a:moveTo>
                  <a:lnTo>
                    <a:pt x="286054" y="397383"/>
                  </a:lnTo>
                  <a:lnTo>
                    <a:pt x="280949" y="393700"/>
                  </a:lnTo>
                  <a:lnTo>
                    <a:pt x="276834" y="388239"/>
                  </a:lnTo>
                  <a:lnTo>
                    <a:pt x="272719" y="382778"/>
                  </a:lnTo>
                  <a:lnTo>
                    <a:pt x="270649" y="376428"/>
                  </a:lnTo>
                  <a:lnTo>
                    <a:pt x="270649" y="363093"/>
                  </a:lnTo>
                  <a:lnTo>
                    <a:pt x="259867" y="363093"/>
                  </a:lnTo>
                  <a:lnTo>
                    <a:pt x="259867" y="377571"/>
                  </a:lnTo>
                  <a:lnTo>
                    <a:pt x="257136" y="385445"/>
                  </a:lnTo>
                  <a:lnTo>
                    <a:pt x="230098" y="410972"/>
                  </a:lnTo>
                  <a:lnTo>
                    <a:pt x="238658" y="418084"/>
                  </a:lnTo>
                  <a:lnTo>
                    <a:pt x="247357" y="412000"/>
                  </a:lnTo>
                  <a:lnTo>
                    <a:pt x="254736" y="404977"/>
                  </a:lnTo>
                  <a:lnTo>
                    <a:pt x="260794" y="397052"/>
                  </a:lnTo>
                  <a:lnTo>
                    <a:pt x="265518" y="388239"/>
                  </a:lnTo>
                  <a:lnTo>
                    <a:pt x="268490" y="393128"/>
                  </a:lnTo>
                  <a:lnTo>
                    <a:pt x="272567" y="397852"/>
                  </a:lnTo>
                  <a:lnTo>
                    <a:pt x="277749" y="402412"/>
                  </a:lnTo>
                  <a:lnTo>
                    <a:pt x="284048" y="406781"/>
                  </a:lnTo>
                  <a:lnTo>
                    <a:pt x="292163" y="399542"/>
                  </a:lnTo>
                  <a:close/>
                </a:path>
                <a:path w="9031605" h="704214">
                  <a:moveTo>
                    <a:pt x="299300" y="315214"/>
                  </a:moveTo>
                  <a:lnTo>
                    <a:pt x="288366" y="289953"/>
                  </a:lnTo>
                  <a:lnTo>
                    <a:pt x="288366" y="322580"/>
                  </a:lnTo>
                  <a:lnTo>
                    <a:pt x="286016" y="328549"/>
                  </a:lnTo>
                  <a:lnTo>
                    <a:pt x="281330" y="333248"/>
                  </a:lnTo>
                  <a:lnTo>
                    <a:pt x="276644" y="337820"/>
                  </a:lnTo>
                  <a:lnTo>
                    <a:pt x="270510" y="340233"/>
                  </a:lnTo>
                  <a:lnTo>
                    <a:pt x="255371" y="340233"/>
                  </a:lnTo>
                  <a:lnTo>
                    <a:pt x="249275" y="337820"/>
                  </a:lnTo>
                  <a:lnTo>
                    <a:pt x="244614" y="333248"/>
                  </a:lnTo>
                  <a:lnTo>
                    <a:pt x="239941" y="328549"/>
                  </a:lnTo>
                  <a:lnTo>
                    <a:pt x="237617" y="322580"/>
                  </a:lnTo>
                  <a:lnTo>
                    <a:pt x="237617" y="307848"/>
                  </a:lnTo>
                  <a:lnTo>
                    <a:pt x="239941" y="301879"/>
                  </a:lnTo>
                  <a:lnTo>
                    <a:pt x="244614" y="297307"/>
                  </a:lnTo>
                  <a:lnTo>
                    <a:pt x="249275" y="292608"/>
                  </a:lnTo>
                  <a:lnTo>
                    <a:pt x="255371" y="290322"/>
                  </a:lnTo>
                  <a:lnTo>
                    <a:pt x="270510" y="290322"/>
                  </a:lnTo>
                  <a:lnTo>
                    <a:pt x="288366" y="322580"/>
                  </a:lnTo>
                  <a:lnTo>
                    <a:pt x="288366" y="289953"/>
                  </a:lnTo>
                  <a:lnTo>
                    <a:pt x="283743" y="286346"/>
                  </a:lnTo>
                  <a:lnTo>
                    <a:pt x="277545" y="283324"/>
                  </a:lnTo>
                  <a:lnTo>
                    <a:pt x="270611" y="281533"/>
                  </a:lnTo>
                  <a:lnTo>
                    <a:pt x="262915" y="280924"/>
                  </a:lnTo>
                  <a:lnTo>
                    <a:pt x="255206" y="281533"/>
                  </a:lnTo>
                  <a:lnTo>
                    <a:pt x="227088" y="308102"/>
                  </a:lnTo>
                  <a:lnTo>
                    <a:pt x="226453" y="315214"/>
                  </a:lnTo>
                  <a:lnTo>
                    <a:pt x="227088" y="322338"/>
                  </a:lnTo>
                  <a:lnTo>
                    <a:pt x="255270" y="349021"/>
                  </a:lnTo>
                  <a:lnTo>
                    <a:pt x="262915" y="349631"/>
                  </a:lnTo>
                  <a:lnTo>
                    <a:pt x="270573" y="349034"/>
                  </a:lnTo>
                  <a:lnTo>
                    <a:pt x="277507" y="347243"/>
                  </a:lnTo>
                  <a:lnTo>
                    <a:pt x="283692" y="344220"/>
                  </a:lnTo>
                  <a:lnTo>
                    <a:pt x="288810" y="340233"/>
                  </a:lnTo>
                  <a:lnTo>
                    <a:pt x="289140" y="339979"/>
                  </a:lnTo>
                  <a:lnTo>
                    <a:pt x="293585" y="334797"/>
                  </a:lnTo>
                  <a:lnTo>
                    <a:pt x="296760" y="328930"/>
                  </a:lnTo>
                  <a:lnTo>
                    <a:pt x="298615" y="322580"/>
                  </a:lnTo>
                  <a:lnTo>
                    <a:pt x="298665" y="322338"/>
                  </a:lnTo>
                  <a:lnTo>
                    <a:pt x="299300" y="315214"/>
                  </a:lnTo>
                  <a:close/>
                </a:path>
                <a:path w="9031605" h="704214">
                  <a:moveTo>
                    <a:pt x="335470" y="276606"/>
                  </a:moveTo>
                  <a:lnTo>
                    <a:pt x="324307" y="276606"/>
                  </a:lnTo>
                  <a:lnTo>
                    <a:pt x="324307" y="355854"/>
                  </a:lnTo>
                  <a:lnTo>
                    <a:pt x="335470" y="355854"/>
                  </a:lnTo>
                  <a:lnTo>
                    <a:pt x="335470" y="276606"/>
                  </a:lnTo>
                  <a:close/>
                </a:path>
                <a:path w="9031605" h="704214">
                  <a:moveTo>
                    <a:pt x="341985" y="60706"/>
                  </a:moveTo>
                  <a:lnTo>
                    <a:pt x="317131" y="60706"/>
                  </a:lnTo>
                  <a:lnTo>
                    <a:pt x="317131" y="2286"/>
                  </a:lnTo>
                  <a:lnTo>
                    <a:pt x="306044" y="2286"/>
                  </a:lnTo>
                  <a:lnTo>
                    <a:pt x="306044" y="145923"/>
                  </a:lnTo>
                  <a:lnTo>
                    <a:pt x="317131" y="145923"/>
                  </a:lnTo>
                  <a:lnTo>
                    <a:pt x="317131" y="70612"/>
                  </a:lnTo>
                  <a:lnTo>
                    <a:pt x="341985" y="70612"/>
                  </a:lnTo>
                  <a:lnTo>
                    <a:pt x="341985" y="60706"/>
                  </a:lnTo>
                  <a:close/>
                </a:path>
                <a:path w="9031605" h="704214">
                  <a:moveTo>
                    <a:pt x="352361" y="409194"/>
                  </a:moveTo>
                  <a:lnTo>
                    <a:pt x="325462" y="381749"/>
                  </a:lnTo>
                  <a:lnTo>
                    <a:pt x="323418" y="369189"/>
                  </a:lnTo>
                  <a:lnTo>
                    <a:pt x="323418" y="362839"/>
                  </a:lnTo>
                  <a:lnTo>
                    <a:pt x="312407" y="362839"/>
                  </a:lnTo>
                  <a:lnTo>
                    <a:pt x="312407" y="369189"/>
                  </a:lnTo>
                  <a:lnTo>
                    <a:pt x="311899" y="375653"/>
                  </a:lnTo>
                  <a:lnTo>
                    <a:pt x="289725" y="407619"/>
                  </a:lnTo>
                  <a:lnTo>
                    <a:pt x="283603" y="410972"/>
                  </a:lnTo>
                  <a:lnTo>
                    <a:pt x="291858" y="418338"/>
                  </a:lnTo>
                  <a:lnTo>
                    <a:pt x="297218" y="415417"/>
                  </a:lnTo>
                  <a:lnTo>
                    <a:pt x="302412" y="411226"/>
                  </a:lnTo>
                  <a:lnTo>
                    <a:pt x="308152" y="404876"/>
                  </a:lnTo>
                  <a:lnTo>
                    <a:pt x="312483" y="400177"/>
                  </a:lnTo>
                  <a:lnTo>
                    <a:pt x="316026" y="394970"/>
                  </a:lnTo>
                  <a:lnTo>
                    <a:pt x="318058" y="389890"/>
                  </a:lnTo>
                  <a:lnTo>
                    <a:pt x="320090" y="394462"/>
                  </a:lnTo>
                  <a:lnTo>
                    <a:pt x="323684" y="399542"/>
                  </a:lnTo>
                  <a:lnTo>
                    <a:pt x="328930" y="404977"/>
                  </a:lnTo>
                  <a:lnTo>
                    <a:pt x="334010" y="410337"/>
                  </a:lnTo>
                  <a:lnTo>
                    <a:pt x="339090" y="414274"/>
                  </a:lnTo>
                  <a:lnTo>
                    <a:pt x="344106" y="416814"/>
                  </a:lnTo>
                  <a:lnTo>
                    <a:pt x="352361" y="409194"/>
                  </a:lnTo>
                  <a:close/>
                </a:path>
                <a:path w="9031605" h="704214">
                  <a:moveTo>
                    <a:pt x="391337" y="653796"/>
                  </a:moveTo>
                  <a:lnTo>
                    <a:pt x="390626" y="646176"/>
                  </a:lnTo>
                  <a:lnTo>
                    <a:pt x="390448" y="644144"/>
                  </a:lnTo>
                  <a:lnTo>
                    <a:pt x="381838" y="645058"/>
                  </a:lnTo>
                  <a:lnTo>
                    <a:pt x="369366" y="645693"/>
                  </a:lnTo>
                  <a:lnTo>
                    <a:pt x="353009" y="646061"/>
                  </a:lnTo>
                  <a:lnTo>
                    <a:pt x="332778" y="646176"/>
                  </a:lnTo>
                  <a:lnTo>
                    <a:pt x="326009" y="646176"/>
                  </a:lnTo>
                  <a:lnTo>
                    <a:pt x="326009" y="613791"/>
                  </a:lnTo>
                  <a:lnTo>
                    <a:pt x="378091" y="613791"/>
                  </a:lnTo>
                  <a:lnTo>
                    <a:pt x="378091" y="604012"/>
                  </a:lnTo>
                  <a:lnTo>
                    <a:pt x="326009" y="604012"/>
                  </a:lnTo>
                  <a:lnTo>
                    <a:pt x="326009" y="573532"/>
                  </a:lnTo>
                  <a:lnTo>
                    <a:pt x="381889" y="573532"/>
                  </a:lnTo>
                  <a:lnTo>
                    <a:pt x="381889" y="563626"/>
                  </a:lnTo>
                  <a:lnTo>
                    <a:pt x="314845" y="563626"/>
                  </a:lnTo>
                  <a:lnTo>
                    <a:pt x="314845" y="655955"/>
                  </a:lnTo>
                  <a:lnTo>
                    <a:pt x="356793" y="655751"/>
                  </a:lnTo>
                  <a:lnTo>
                    <a:pt x="385178" y="654418"/>
                  </a:lnTo>
                  <a:lnTo>
                    <a:pt x="391337" y="653796"/>
                  </a:lnTo>
                  <a:close/>
                </a:path>
                <a:path w="9031605" h="704214">
                  <a:moveTo>
                    <a:pt x="432549" y="102489"/>
                  </a:moveTo>
                  <a:lnTo>
                    <a:pt x="407136" y="73152"/>
                  </a:lnTo>
                  <a:lnTo>
                    <a:pt x="406349" y="71691"/>
                  </a:lnTo>
                  <a:lnTo>
                    <a:pt x="403377" y="63868"/>
                  </a:lnTo>
                  <a:lnTo>
                    <a:pt x="401586" y="55994"/>
                  </a:lnTo>
                  <a:lnTo>
                    <a:pt x="401002" y="48133"/>
                  </a:lnTo>
                  <a:lnTo>
                    <a:pt x="401002" y="33909"/>
                  </a:lnTo>
                  <a:lnTo>
                    <a:pt x="428231" y="33909"/>
                  </a:lnTo>
                  <a:lnTo>
                    <a:pt x="428231" y="24003"/>
                  </a:lnTo>
                  <a:lnTo>
                    <a:pt x="400850" y="24003"/>
                  </a:lnTo>
                  <a:lnTo>
                    <a:pt x="400850" y="4572"/>
                  </a:lnTo>
                  <a:lnTo>
                    <a:pt x="389686" y="4572"/>
                  </a:lnTo>
                  <a:lnTo>
                    <a:pt x="389686" y="24003"/>
                  </a:lnTo>
                  <a:lnTo>
                    <a:pt x="362381" y="24003"/>
                  </a:lnTo>
                  <a:lnTo>
                    <a:pt x="362381" y="33909"/>
                  </a:lnTo>
                  <a:lnTo>
                    <a:pt x="389839" y="33909"/>
                  </a:lnTo>
                  <a:lnTo>
                    <a:pt x="389801" y="48133"/>
                  </a:lnTo>
                  <a:lnTo>
                    <a:pt x="375513" y="89090"/>
                  </a:lnTo>
                  <a:lnTo>
                    <a:pt x="358432" y="106299"/>
                  </a:lnTo>
                  <a:lnTo>
                    <a:pt x="367880" y="113665"/>
                  </a:lnTo>
                  <a:lnTo>
                    <a:pt x="393852" y="79248"/>
                  </a:lnTo>
                  <a:lnTo>
                    <a:pt x="395643" y="73152"/>
                  </a:lnTo>
                  <a:lnTo>
                    <a:pt x="397725" y="78994"/>
                  </a:lnTo>
                  <a:lnTo>
                    <a:pt x="401561" y="85598"/>
                  </a:lnTo>
                  <a:lnTo>
                    <a:pt x="412724" y="100330"/>
                  </a:lnTo>
                  <a:lnTo>
                    <a:pt x="418185" y="106045"/>
                  </a:lnTo>
                  <a:lnTo>
                    <a:pt x="423545" y="110236"/>
                  </a:lnTo>
                  <a:lnTo>
                    <a:pt x="432549" y="102489"/>
                  </a:lnTo>
                  <a:close/>
                </a:path>
                <a:path w="9031605" h="704214">
                  <a:moveTo>
                    <a:pt x="440461" y="607060"/>
                  </a:moveTo>
                  <a:lnTo>
                    <a:pt x="416191" y="607060"/>
                  </a:lnTo>
                  <a:lnTo>
                    <a:pt x="416191" y="550926"/>
                  </a:lnTo>
                  <a:lnTo>
                    <a:pt x="405104" y="550926"/>
                  </a:lnTo>
                  <a:lnTo>
                    <a:pt x="405104" y="694563"/>
                  </a:lnTo>
                  <a:lnTo>
                    <a:pt x="416191" y="694563"/>
                  </a:lnTo>
                  <a:lnTo>
                    <a:pt x="416191" y="617093"/>
                  </a:lnTo>
                  <a:lnTo>
                    <a:pt x="440461" y="617093"/>
                  </a:lnTo>
                  <a:lnTo>
                    <a:pt x="440461" y="607060"/>
                  </a:lnTo>
                  <a:close/>
                </a:path>
                <a:path w="9031605" h="704214">
                  <a:moveTo>
                    <a:pt x="454431" y="5207"/>
                  </a:moveTo>
                  <a:lnTo>
                    <a:pt x="443496" y="5207"/>
                  </a:lnTo>
                  <a:lnTo>
                    <a:pt x="443496" y="56134"/>
                  </a:lnTo>
                  <a:lnTo>
                    <a:pt x="418045" y="56134"/>
                  </a:lnTo>
                  <a:lnTo>
                    <a:pt x="418045" y="66040"/>
                  </a:lnTo>
                  <a:lnTo>
                    <a:pt x="443496" y="66040"/>
                  </a:lnTo>
                  <a:lnTo>
                    <a:pt x="443496" y="141478"/>
                  </a:lnTo>
                  <a:lnTo>
                    <a:pt x="454431" y="141478"/>
                  </a:lnTo>
                  <a:lnTo>
                    <a:pt x="454431" y="5207"/>
                  </a:lnTo>
                  <a:close/>
                </a:path>
                <a:path w="9031605" h="704214">
                  <a:moveTo>
                    <a:pt x="480250" y="2286"/>
                  </a:moveTo>
                  <a:lnTo>
                    <a:pt x="468947" y="2286"/>
                  </a:lnTo>
                  <a:lnTo>
                    <a:pt x="468947" y="145923"/>
                  </a:lnTo>
                  <a:lnTo>
                    <a:pt x="480250" y="145923"/>
                  </a:lnTo>
                  <a:lnTo>
                    <a:pt x="480250" y="2286"/>
                  </a:lnTo>
                  <a:close/>
                </a:path>
                <a:path w="9031605" h="704214">
                  <a:moveTo>
                    <a:pt x="482066" y="320040"/>
                  </a:moveTo>
                  <a:lnTo>
                    <a:pt x="403555" y="320040"/>
                  </a:lnTo>
                  <a:lnTo>
                    <a:pt x="403555" y="281813"/>
                  </a:lnTo>
                  <a:lnTo>
                    <a:pt x="392468" y="281813"/>
                  </a:lnTo>
                  <a:lnTo>
                    <a:pt x="392468" y="329946"/>
                  </a:lnTo>
                  <a:lnTo>
                    <a:pt x="482066" y="329946"/>
                  </a:lnTo>
                  <a:lnTo>
                    <a:pt x="482066" y="320040"/>
                  </a:lnTo>
                  <a:close/>
                </a:path>
                <a:path w="9031605" h="704214">
                  <a:moveTo>
                    <a:pt x="482358" y="404622"/>
                  </a:moveTo>
                  <a:lnTo>
                    <a:pt x="402958" y="404622"/>
                  </a:lnTo>
                  <a:lnTo>
                    <a:pt x="402958" y="371983"/>
                  </a:lnTo>
                  <a:lnTo>
                    <a:pt x="391795" y="371983"/>
                  </a:lnTo>
                  <a:lnTo>
                    <a:pt x="391795" y="414655"/>
                  </a:lnTo>
                  <a:lnTo>
                    <a:pt x="482358" y="414655"/>
                  </a:lnTo>
                  <a:lnTo>
                    <a:pt x="482358" y="404622"/>
                  </a:lnTo>
                  <a:close/>
                </a:path>
                <a:path w="9031605" h="704214">
                  <a:moveTo>
                    <a:pt x="501713" y="349758"/>
                  </a:moveTo>
                  <a:lnTo>
                    <a:pt x="368503" y="349758"/>
                  </a:lnTo>
                  <a:lnTo>
                    <a:pt x="368503" y="359791"/>
                  </a:lnTo>
                  <a:lnTo>
                    <a:pt x="501713" y="359791"/>
                  </a:lnTo>
                  <a:lnTo>
                    <a:pt x="501713" y="349758"/>
                  </a:lnTo>
                  <a:close/>
                </a:path>
                <a:path w="9031605" h="704214">
                  <a:moveTo>
                    <a:pt x="621499" y="636905"/>
                  </a:moveTo>
                  <a:lnTo>
                    <a:pt x="610577" y="636905"/>
                  </a:lnTo>
                  <a:lnTo>
                    <a:pt x="610577" y="646684"/>
                  </a:lnTo>
                  <a:lnTo>
                    <a:pt x="610577" y="681101"/>
                  </a:lnTo>
                  <a:lnTo>
                    <a:pt x="543775" y="681101"/>
                  </a:lnTo>
                  <a:lnTo>
                    <a:pt x="543775" y="646684"/>
                  </a:lnTo>
                  <a:lnTo>
                    <a:pt x="610577" y="646684"/>
                  </a:lnTo>
                  <a:lnTo>
                    <a:pt x="610577" y="636905"/>
                  </a:lnTo>
                  <a:lnTo>
                    <a:pt x="532726" y="636905"/>
                  </a:lnTo>
                  <a:lnTo>
                    <a:pt x="532726" y="691007"/>
                  </a:lnTo>
                  <a:lnTo>
                    <a:pt x="621499" y="691007"/>
                  </a:lnTo>
                  <a:lnTo>
                    <a:pt x="621499" y="681101"/>
                  </a:lnTo>
                  <a:lnTo>
                    <a:pt x="621499" y="646684"/>
                  </a:lnTo>
                  <a:lnTo>
                    <a:pt x="621499" y="636905"/>
                  </a:lnTo>
                  <a:close/>
                </a:path>
                <a:path w="9031605" h="704214">
                  <a:moveTo>
                    <a:pt x="643470" y="607695"/>
                  </a:moveTo>
                  <a:lnTo>
                    <a:pt x="620102" y="607695"/>
                  </a:lnTo>
                  <a:lnTo>
                    <a:pt x="621004" y="595579"/>
                  </a:lnTo>
                  <a:lnTo>
                    <a:pt x="621639" y="583018"/>
                  </a:lnTo>
                  <a:lnTo>
                    <a:pt x="622007" y="570001"/>
                  </a:lnTo>
                  <a:lnTo>
                    <a:pt x="622134" y="556514"/>
                  </a:lnTo>
                  <a:lnTo>
                    <a:pt x="532472" y="556514"/>
                  </a:lnTo>
                  <a:lnTo>
                    <a:pt x="532472" y="566420"/>
                  </a:lnTo>
                  <a:lnTo>
                    <a:pt x="610958" y="566420"/>
                  </a:lnTo>
                  <a:lnTo>
                    <a:pt x="610857" y="578015"/>
                  </a:lnTo>
                  <a:lnTo>
                    <a:pt x="610552" y="588772"/>
                  </a:lnTo>
                  <a:lnTo>
                    <a:pt x="610044" y="598678"/>
                  </a:lnTo>
                  <a:lnTo>
                    <a:pt x="609307" y="607695"/>
                  </a:lnTo>
                  <a:lnTo>
                    <a:pt x="510235" y="607695"/>
                  </a:lnTo>
                  <a:lnTo>
                    <a:pt x="510235" y="617728"/>
                  </a:lnTo>
                  <a:lnTo>
                    <a:pt x="643470" y="617728"/>
                  </a:lnTo>
                  <a:lnTo>
                    <a:pt x="643470" y="607695"/>
                  </a:lnTo>
                  <a:close/>
                </a:path>
                <a:path w="9031605" h="704214">
                  <a:moveTo>
                    <a:pt x="650582" y="284226"/>
                  </a:moveTo>
                  <a:lnTo>
                    <a:pt x="587082" y="284226"/>
                  </a:lnTo>
                  <a:lnTo>
                    <a:pt x="587082" y="294259"/>
                  </a:lnTo>
                  <a:lnTo>
                    <a:pt x="637628" y="294259"/>
                  </a:lnTo>
                  <a:lnTo>
                    <a:pt x="634885" y="303949"/>
                  </a:lnTo>
                  <a:lnTo>
                    <a:pt x="607682" y="337642"/>
                  </a:lnTo>
                  <a:lnTo>
                    <a:pt x="577557" y="353187"/>
                  </a:lnTo>
                  <a:lnTo>
                    <a:pt x="585431" y="361950"/>
                  </a:lnTo>
                  <a:lnTo>
                    <a:pt x="620001" y="341223"/>
                  </a:lnTo>
                  <a:lnTo>
                    <a:pt x="644677" y="309486"/>
                  </a:lnTo>
                  <a:lnTo>
                    <a:pt x="648716" y="297256"/>
                  </a:lnTo>
                  <a:lnTo>
                    <a:pt x="650582" y="284226"/>
                  </a:lnTo>
                  <a:close/>
                </a:path>
                <a:path w="9031605" h="704214">
                  <a:moveTo>
                    <a:pt x="653122" y="100711"/>
                  </a:moveTo>
                  <a:lnTo>
                    <a:pt x="625055" y="71628"/>
                  </a:lnTo>
                  <a:lnTo>
                    <a:pt x="620331" y="62230"/>
                  </a:lnTo>
                  <a:lnTo>
                    <a:pt x="617220" y="53594"/>
                  </a:lnTo>
                  <a:lnTo>
                    <a:pt x="615276" y="44450"/>
                  </a:lnTo>
                  <a:lnTo>
                    <a:pt x="614667" y="35687"/>
                  </a:lnTo>
                  <a:lnTo>
                    <a:pt x="614641" y="12192"/>
                  </a:lnTo>
                  <a:lnTo>
                    <a:pt x="603592" y="12192"/>
                  </a:lnTo>
                  <a:lnTo>
                    <a:pt x="603592" y="35687"/>
                  </a:lnTo>
                  <a:lnTo>
                    <a:pt x="602945" y="45262"/>
                  </a:lnTo>
                  <a:lnTo>
                    <a:pt x="587476" y="82245"/>
                  </a:lnTo>
                  <a:lnTo>
                    <a:pt x="564984" y="103759"/>
                  </a:lnTo>
                  <a:lnTo>
                    <a:pt x="573493" y="111252"/>
                  </a:lnTo>
                  <a:lnTo>
                    <a:pt x="600354" y="81000"/>
                  </a:lnTo>
                  <a:lnTo>
                    <a:pt x="609307" y="62230"/>
                  </a:lnTo>
                  <a:lnTo>
                    <a:pt x="611212" y="67525"/>
                  </a:lnTo>
                  <a:lnTo>
                    <a:pt x="633564" y="99098"/>
                  </a:lnTo>
                  <a:lnTo>
                    <a:pt x="645248" y="109474"/>
                  </a:lnTo>
                  <a:lnTo>
                    <a:pt x="653122" y="100711"/>
                  </a:lnTo>
                  <a:close/>
                </a:path>
                <a:path w="9031605" h="704214">
                  <a:moveTo>
                    <a:pt x="684491" y="2286"/>
                  </a:moveTo>
                  <a:lnTo>
                    <a:pt x="673315" y="2286"/>
                  </a:lnTo>
                  <a:lnTo>
                    <a:pt x="673315" y="145923"/>
                  </a:lnTo>
                  <a:lnTo>
                    <a:pt x="684491" y="145923"/>
                  </a:lnTo>
                  <a:lnTo>
                    <a:pt x="684491" y="2286"/>
                  </a:lnTo>
                  <a:close/>
                </a:path>
                <a:path w="9031605" h="704214">
                  <a:moveTo>
                    <a:pt x="693635" y="276606"/>
                  </a:moveTo>
                  <a:lnTo>
                    <a:pt x="682459" y="276606"/>
                  </a:lnTo>
                  <a:lnTo>
                    <a:pt x="682459" y="302387"/>
                  </a:lnTo>
                  <a:lnTo>
                    <a:pt x="653757" y="302387"/>
                  </a:lnTo>
                  <a:lnTo>
                    <a:pt x="653757" y="312420"/>
                  </a:lnTo>
                  <a:lnTo>
                    <a:pt x="682459" y="312420"/>
                  </a:lnTo>
                  <a:lnTo>
                    <a:pt x="682459" y="332740"/>
                  </a:lnTo>
                  <a:lnTo>
                    <a:pt x="652360" y="332740"/>
                  </a:lnTo>
                  <a:lnTo>
                    <a:pt x="652360" y="342773"/>
                  </a:lnTo>
                  <a:lnTo>
                    <a:pt x="682459" y="342773"/>
                  </a:lnTo>
                  <a:lnTo>
                    <a:pt x="682459" y="360680"/>
                  </a:lnTo>
                  <a:lnTo>
                    <a:pt x="693635" y="360680"/>
                  </a:lnTo>
                  <a:lnTo>
                    <a:pt x="693635" y="276606"/>
                  </a:lnTo>
                  <a:close/>
                </a:path>
                <a:path w="9031605" h="704214">
                  <a:moveTo>
                    <a:pt x="694778" y="381508"/>
                  </a:moveTo>
                  <a:lnTo>
                    <a:pt x="690714" y="374650"/>
                  </a:lnTo>
                  <a:lnTo>
                    <a:pt x="685076" y="371094"/>
                  </a:lnTo>
                  <a:lnTo>
                    <a:pt x="682840" y="369684"/>
                  </a:lnTo>
                  <a:lnTo>
                    <a:pt x="682840" y="384302"/>
                  </a:lnTo>
                  <a:lnTo>
                    <a:pt x="682840" y="395224"/>
                  </a:lnTo>
                  <a:lnTo>
                    <a:pt x="679792" y="399669"/>
                  </a:lnTo>
                  <a:lnTo>
                    <a:pt x="647534" y="408686"/>
                  </a:lnTo>
                  <a:lnTo>
                    <a:pt x="639533" y="408355"/>
                  </a:lnTo>
                  <a:lnTo>
                    <a:pt x="612305" y="395224"/>
                  </a:lnTo>
                  <a:lnTo>
                    <a:pt x="612305" y="384302"/>
                  </a:lnTo>
                  <a:lnTo>
                    <a:pt x="647534" y="371094"/>
                  </a:lnTo>
                  <a:lnTo>
                    <a:pt x="655434" y="371436"/>
                  </a:lnTo>
                  <a:lnTo>
                    <a:pt x="682840" y="384302"/>
                  </a:lnTo>
                  <a:lnTo>
                    <a:pt x="682840" y="369684"/>
                  </a:lnTo>
                  <a:lnTo>
                    <a:pt x="647534" y="361569"/>
                  </a:lnTo>
                  <a:lnTo>
                    <a:pt x="636930" y="362077"/>
                  </a:lnTo>
                  <a:lnTo>
                    <a:pt x="600417" y="381508"/>
                  </a:lnTo>
                  <a:lnTo>
                    <a:pt x="600417" y="398018"/>
                  </a:lnTo>
                  <a:lnTo>
                    <a:pt x="636930" y="417715"/>
                  </a:lnTo>
                  <a:lnTo>
                    <a:pt x="647534" y="418211"/>
                  </a:lnTo>
                  <a:lnTo>
                    <a:pt x="658215" y="417715"/>
                  </a:lnTo>
                  <a:lnTo>
                    <a:pt x="667613" y="416217"/>
                  </a:lnTo>
                  <a:lnTo>
                    <a:pt x="675690" y="413715"/>
                  </a:lnTo>
                  <a:lnTo>
                    <a:pt x="682459" y="410210"/>
                  </a:lnTo>
                  <a:lnTo>
                    <a:pt x="684809" y="408686"/>
                  </a:lnTo>
                  <a:lnTo>
                    <a:pt x="690714" y="404876"/>
                  </a:lnTo>
                  <a:lnTo>
                    <a:pt x="694778" y="398018"/>
                  </a:lnTo>
                  <a:lnTo>
                    <a:pt x="694778" y="381508"/>
                  </a:lnTo>
                  <a:close/>
                </a:path>
                <a:path w="9031605" h="704214">
                  <a:moveTo>
                    <a:pt x="774661" y="569722"/>
                  </a:moveTo>
                  <a:lnTo>
                    <a:pt x="770851" y="563245"/>
                  </a:lnTo>
                  <a:lnTo>
                    <a:pt x="766762" y="560705"/>
                  </a:lnTo>
                  <a:lnTo>
                    <a:pt x="763104" y="558419"/>
                  </a:lnTo>
                  <a:lnTo>
                    <a:pt x="763104" y="572770"/>
                  </a:lnTo>
                  <a:lnTo>
                    <a:pt x="763104" y="583438"/>
                  </a:lnTo>
                  <a:lnTo>
                    <a:pt x="760183" y="587629"/>
                  </a:lnTo>
                  <a:lnTo>
                    <a:pt x="729195" y="595503"/>
                  </a:lnTo>
                  <a:lnTo>
                    <a:pt x="721398" y="595198"/>
                  </a:lnTo>
                  <a:lnTo>
                    <a:pt x="695413" y="583438"/>
                  </a:lnTo>
                  <a:lnTo>
                    <a:pt x="695413" y="572770"/>
                  </a:lnTo>
                  <a:lnTo>
                    <a:pt x="729195" y="560705"/>
                  </a:lnTo>
                  <a:lnTo>
                    <a:pt x="737044" y="560997"/>
                  </a:lnTo>
                  <a:lnTo>
                    <a:pt x="763104" y="572770"/>
                  </a:lnTo>
                  <a:lnTo>
                    <a:pt x="763104" y="558419"/>
                  </a:lnTo>
                  <a:lnTo>
                    <a:pt x="756691" y="555282"/>
                  </a:lnTo>
                  <a:lnTo>
                    <a:pt x="748906" y="553059"/>
                  </a:lnTo>
                  <a:lnTo>
                    <a:pt x="739736" y="551751"/>
                  </a:lnTo>
                  <a:lnTo>
                    <a:pt x="729195" y="551307"/>
                  </a:lnTo>
                  <a:lnTo>
                    <a:pt x="718718" y="551751"/>
                  </a:lnTo>
                  <a:lnTo>
                    <a:pt x="683856" y="569722"/>
                  </a:lnTo>
                  <a:lnTo>
                    <a:pt x="683856" y="586486"/>
                  </a:lnTo>
                  <a:lnTo>
                    <a:pt x="718718" y="604456"/>
                  </a:lnTo>
                  <a:lnTo>
                    <a:pt x="729195" y="604901"/>
                  </a:lnTo>
                  <a:lnTo>
                    <a:pt x="739724" y="604456"/>
                  </a:lnTo>
                  <a:lnTo>
                    <a:pt x="748855" y="603110"/>
                  </a:lnTo>
                  <a:lnTo>
                    <a:pt x="756640" y="600887"/>
                  </a:lnTo>
                  <a:lnTo>
                    <a:pt x="763104" y="597789"/>
                  </a:lnTo>
                  <a:lnTo>
                    <a:pt x="766762" y="595503"/>
                  </a:lnTo>
                  <a:lnTo>
                    <a:pt x="770851" y="592963"/>
                  </a:lnTo>
                  <a:lnTo>
                    <a:pt x="774661" y="586486"/>
                  </a:lnTo>
                  <a:lnTo>
                    <a:pt x="774661" y="569722"/>
                  </a:lnTo>
                  <a:close/>
                </a:path>
                <a:path w="9031605" h="704214">
                  <a:moveTo>
                    <a:pt x="795870" y="616458"/>
                  </a:moveTo>
                  <a:lnTo>
                    <a:pt x="751166" y="616458"/>
                  </a:lnTo>
                  <a:lnTo>
                    <a:pt x="751166" y="626618"/>
                  </a:lnTo>
                  <a:lnTo>
                    <a:pt x="751166" y="642874"/>
                  </a:lnTo>
                  <a:lnTo>
                    <a:pt x="745197" y="641350"/>
                  </a:lnTo>
                  <a:lnTo>
                    <a:pt x="737831" y="640588"/>
                  </a:lnTo>
                  <a:lnTo>
                    <a:pt x="720559" y="640588"/>
                  </a:lnTo>
                  <a:lnTo>
                    <a:pt x="713320" y="641350"/>
                  </a:lnTo>
                  <a:lnTo>
                    <a:pt x="707351" y="642874"/>
                  </a:lnTo>
                  <a:lnTo>
                    <a:pt x="707351" y="626618"/>
                  </a:lnTo>
                  <a:lnTo>
                    <a:pt x="751166" y="626618"/>
                  </a:lnTo>
                  <a:lnTo>
                    <a:pt x="751166" y="616458"/>
                  </a:lnTo>
                  <a:lnTo>
                    <a:pt x="662647" y="616458"/>
                  </a:lnTo>
                  <a:lnTo>
                    <a:pt x="662647" y="626618"/>
                  </a:lnTo>
                  <a:lnTo>
                    <a:pt x="696302" y="626618"/>
                  </a:lnTo>
                  <a:lnTo>
                    <a:pt x="696302" y="646938"/>
                  </a:lnTo>
                  <a:lnTo>
                    <a:pt x="687412" y="651764"/>
                  </a:lnTo>
                  <a:lnTo>
                    <a:pt x="682967" y="658495"/>
                  </a:lnTo>
                  <a:lnTo>
                    <a:pt x="682967" y="675513"/>
                  </a:lnTo>
                  <a:lnTo>
                    <a:pt x="718693" y="693483"/>
                  </a:lnTo>
                  <a:lnTo>
                    <a:pt x="729195" y="693928"/>
                  </a:lnTo>
                  <a:lnTo>
                    <a:pt x="739749" y="693483"/>
                  </a:lnTo>
                  <a:lnTo>
                    <a:pt x="748957" y="692137"/>
                  </a:lnTo>
                  <a:lnTo>
                    <a:pt x="756856" y="689914"/>
                  </a:lnTo>
                  <a:lnTo>
                    <a:pt x="763485" y="686816"/>
                  </a:lnTo>
                  <a:lnTo>
                    <a:pt x="767588" y="684403"/>
                  </a:lnTo>
                  <a:lnTo>
                    <a:pt x="771486" y="682117"/>
                  </a:lnTo>
                  <a:lnTo>
                    <a:pt x="775423" y="675513"/>
                  </a:lnTo>
                  <a:lnTo>
                    <a:pt x="775423" y="658495"/>
                  </a:lnTo>
                  <a:lnTo>
                    <a:pt x="770978" y="651764"/>
                  </a:lnTo>
                  <a:lnTo>
                    <a:pt x="767778" y="649986"/>
                  </a:lnTo>
                  <a:lnTo>
                    <a:pt x="763739" y="647738"/>
                  </a:lnTo>
                  <a:lnTo>
                    <a:pt x="763739" y="661797"/>
                  </a:lnTo>
                  <a:lnTo>
                    <a:pt x="763739" y="672719"/>
                  </a:lnTo>
                  <a:lnTo>
                    <a:pt x="760818" y="676910"/>
                  </a:lnTo>
                  <a:lnTo>
                    <a:pt x="729195" y="684403"/>
                  </a:lnTo>
                  <a:lnTo>
                    <a:pt x="721283" y="684149"/>
                  </a:lnTo>
                  <a:lnTo>
                    <a:pt x="694778" y="672719"/>
                  </a:lnTo>
                  <a:lnTo>
                    <a:pt x="694855" y="661797"/>
                  </a:lnTo>
                  <a:lnTo>
                    <a:pt x="729195" y="649986"/>
                  </a:lnTo>
                  <a:lnTo>
                    <a:pt x="737158" y="650278"/>
                  </a:lnTo>
                  <a:lnTo>
                    <a:pt x="763739" y="661797"/>
                  </a:lnTo>
                  <a:lnTo>
                    <a:pt x="763739" y="647738"/>
                  </a:lnTo>
                  <a:lnTo>
                    <a:pt x="762088" y="646811"/>
                  </a:lnTo>
                  <a:lnTo>
                    <a:pt x="762088" y="642874"/>
                  </a:lnTo>
                  <a:lnTo>
                    <a:pt x="762088" y="626618"/>
                  </a:lnTo>
                  <a:lnTo>
                    <a:pt x="795870" y="626618"/>
                  </a:lnTo>
                  <a:lnTo>
                    <a:pt x="795870" y="616458"/>
                  </a:lnTo>
                  <a:close/>
                </a:path>
                <a:path w="9031605" h="704214">
                  <a:moveTo>
                    <a:pt x="839939" y="309880"/>
                  </a:moveTo>
                  <a:lnTo>
                    <a:pt x="828001" y="287629"/>
                  </a:lnTo>
                  <a:lnTo>
                    <a:pt x="828001" y="303149"/>
                  </a:lnTo>
                  <a:lnTo>
                    <a:pt x="827913" y="316509"/>
                  </a:lnTo>
                  <a:lnTo>
                    <a:pt x="793203" y="331216"/>
                  </a:lnTo>
                  <a:lnTo>
                    <a:pt x="785456" y="330860"/>
                  </a:lnTo>
                  <a:lnTo>
                    <a:pt x="758532" y="303149"/>
                  </a:lnTo>
                  <a:lnTo>
                    <a:pt x="761580" y="297942"/>
                  </a:lnTo>
                  <a:lnTo>
                    <a:pt x="793203" y="288417"/>
                  </a:lnTo>
                  <a:lnTo>
                    <a:pt x="800938" y="288785"/>
                  </a:lnTo>
                  <a:lnTo>
                    <a:pt x="828001" y="303149"/>
                  </a:lnTo>
                  <a:lnTo>
                    <a:pt x="828001" y="287629"/>
                  </a:lnTo>
                  <a:lnTo>
                    <a:pt x="793203" y="278892"/>
                  </a:lnTo>
                  <a:lnTo>
                    <a:pt x="782840" y="279438"/>
                  </a:lnTo>
                  <a:lnTo>
                    <a:pt x="747610" y="303263"/>
                  </a:lnTo>
                  <a:lnTo>
                    <a:pt x="746848" y="309880"/>
                  </a:lnTo>
                  <a:lnTo>
                    <a:pt x="747610" y="316509"/>
                  </a:lnTo>
                  <a:lnTo>
                    <a:pt x="782789" y="339966"/>
                  </a:lnTo>
                  <a:lnTo>
                    <a:pt x="793203" y="340487"/>
                  </a:lnTo>
                  <a:lnTo>
                    <a:pt x="803719" y="339966"/>
                  </a:lnTo>
                  <a:lnTo>
                    <a:pt x="812990" y="338416"/>
                  </a:lnTo>
                  <a:lnTo>
                    <a:pt x="821004" y="335826"/>
                  </a:lnTo>
                  <a:lnTo>
                    <a:pt x="827747" y="332232"/>
                  </a:lnTo>
                  <a:lnTo>
                    <a:pt x="828929" y="331216"/>
                  </a:lnTo>
                  <a:lnTo>
                    <a:pt x="833081" y="327698"/>
                  </a:lnTo>
                  <a:lnTo>
                    <a:pt x="836891" y="322440"/>
                  </a:lnTo>
                  <a:lnTo>
                    <a:pt x="839177" y="316509"/>
                  </a:lnTo>
                  <a:lnTo>
                    <a:pt x="839939" y="309880"/>
                  </a:lnTo>
                  <a:close/>
                </a:path>
                <a:path w="9031605" h="704214">
                  <a:moveTo>
                    <a:pt x="845019" y="69977"/>
                  </a:moveTo>
                  <a:lnTo>
                    <a:pt x="804887" y="49657"/>
                  </a:lnTo>
                  <a:lnTo>
                    <a:pt x="796455" y="39624"/>
                  </a:lnTo>
                  <a:lnTo>
                    <a:pt x="793559" y="35280"/>
                  </a:lnTo>
                  <a:lnTo>
                    <a:pt x="790714" y="28308"/>
                  </a:lnTo>
                  <a:lnTo>
                    <a:pt x="789774" y="21463"/>
                  </a:lnTo>
                  <a:lnTo>
                    <a:pt x="789774" y="13970"/>
                  </a:lnTo>
                  <a:lnTo>
                    <a:pt x="778344" y="13970"/>
                  </a:lnTo>
                  <a:lnTo>
                    <a:pt x="778344" y="21463"/>
                  </a:lnTo>
                  <a:lnTo>
                    <a:pt x="777392" y="28232"/>
                  </a:lnTo>
                  <a:lnTo>
                    <a:pt x="745845" y="62382"/>
                  </a:lnTo>
                  <a:lnTo>
                    <a:pt x="723099" y="70104"/>
                  </a:lnTo>
                  <a:lnTo>
                    <a:pt x="730719" y="78994"/>
                  </a:lnTo>
                  <a:lnTo>
                    <a:pt x="770356" y="56959"/>
                  </a:lnTo>
                  <a:lnTo>
                    <a:pt x="783932" y="39624"/>
                  </a:lnTo>
                  <a:lnTo>
                    <a:pt x="787285" y="45237"/>
                  </a:lnTo>
                  <a:lnTo>
                    <a:pt x="820254" y="71920"/>
                  </a:lnTo>
                  <a:lnTo>
                    <a:pt x="837145" y="78867"/>
                  </a:lnTo>
                  <a:lnTo>
                    <a:pt x="845019" y="69977"/>
                  </a:lnTo>
                  <a:close/>
                </a:path>
                <a:path w="9031605" h="704214">
                  <a:moveTo>
                    <a:pt x="850734" y="111887"/>
                  </a:moveTo>
                  <a:lnTo>
                    <a:pt x="717511" y="111887"/>
                  </a:lnTo>
                  <a:lnTo>
                    <a:pt x="717511" y="121793"/>
                  </a:lnTo>
                  <a:lnTo>
                    <a:pt x="850734" y="121793"/>
                  </a:lnTo>
                  <a:lnTo>
                    <a:pt x="850734" y="111887"/>
                  </a:lnTo>
                  <a:close/>
                </a:path>
                <a:path w="9031605" h="704214">
                  <a:moveTo>
                    <a:pt x="859878" y="356362"/>
                  </a:moveTo>
                  <a:lnTo>
                    <a:pt x="726655" y="356362"/>
                  </a:lnTo>
                  <a:lnTo>
                    <a:pt x="726655" y="366268"/>
                  </a:lnTo>
                  <a:lnTo>
                    <a:pt x="787742" y="366268"/>
                  </a:lnTo>
                  <a:lnTo>
                    <a:pt x="787742" y="420243"/>
                  </a:lnTo>
                  <a:lnTo>
                    <a:pt x="798918" y="420243"/>
                  </a:lnTo>
                  <a:lnTo>
                    <a:pt x="798918" y="366268"/>
                  </a:lnTo>
                  <a:lnTo>
                    <a:pt x="859878" y="366268"/>
                  </a:lnTo>
                  <a:lnTo>
                    <a:pt x="859878" y="356362"/>
                  </a:lnTo>
                  <a:close/>
                </a:path>
                <a:path w="9031605" h="704214">
                  <a:moveTo>
                    <a:pt x="907249" y="569976"/>
                  </a:moveTo>
                  <a:lnTo>
                    <a:pt x="870038" y="569976"/>
                  </a:lnTo>
                  <a:lnTo>
                    <a:pt x="870038" y="551307"/>
                  </a:lnTo>
                  <a:lnTo>
                    <a:pt x="858989" y="551307"/>
                  </a:lnTo>
                  <a:lnTo>
                    <a:pt x="858989" y="569976"/>
                  </a:lnTo>
                  <a:lnTo>
                    <a:pt x="821397" y="569976"/>
                  </a:lnTo>
                  <a:lnTo>
                    <a:pt x="821397" y="579882"/>
                  </a:lnTo>
                  <a:lnTo>
                    <a:pt x="907249" y="579882"/>
                  </a:lnTo>
                  <a:lnTo>
                    <a:pt x="907249" y="569976"/>
                  </a:lnTo>
                  <a:close/>
                </a:path>
                <a:path w="9031605" h="704214">
                  <a:moveTo>
                    <a:pt x="913980" y="668401"/>
                  </a:moveTo>
                  <a:lnTo>
                    <a:pt x="913447" y="660527"/>
                  </a:lnTo>
                  <a:lnTo>
                    <a:pt x="913333" y="658876"/>
                  </a:lnTo>
                  <a:lnTo>
                    <a:pt x="910297" y="659130"/>
                  </a:lnTo>
                  <a:lnTo>
                    <a:pt x="904836" y="659384"/>
                  </a:lnTo>
                  <a:lnTo>
                    <a:pt x="869911" y="660527"/>
                  </a:lnTo>
                  <a:lnTo>
                    <a:pt x="869911" y="639953"/>
                  </a:lnTo>
                  <a:lnTo>
                    <a:pt x="879551" y="639064"/>
                  </a:lnTo>
                  <a:lnTo>
                    <a:pt x="887183" y="636143"/>
                  </a:lnTo>
                  <a:lnTo>
                    <a:pt x="893191" y="630682"/>
                  </a:lnTo>
                  <a:lnTo>
                    <a:pt x="897839" y="626364"/>
                  </a:lnTo>
                  <a:lnTo>
                    <a:pt x="900518" y="620395"/>
                  </a:lnTo>
                  <a:lnTo>
                    <a:pt x="900518" y="605790"/>
                  </a:lnTo>
                  <a:lnTo>
                    <a:pt x="897343" y="599694"/>
                  </a:lnTo>
                  <a:lnTo>
                    <a:pt x="893584" y="596900"/>
                  </a:lnTo>
                  <a:lnTo>
                    <a:pt x="890866" y="594868"/>
                  </a:lnTo>
                  <a:lnTo>
                    <a:pt x="889342" y="593953"/>
                  </a:lnTo>
                  <a:lnTo>
                    <a:pt x="889342" y="609092"/>
                  </a:lnTo>
                  <a:lnTo>
                    <a:pt x="889266" y="618998"/>
                  </a:lnTo>
                  <a:lnTo>
                    <a:pt x="887183" y="622935"/>
                  </a:lnTo>
                  <a:lnTo>
                    <a:pt x="882865" y="625983"/>
                  </a:lnTo>
                  <a:lnTo>
                    <a:pt x="878547" y="629158"/>
                  </a:lnTo>
                  <a:lnTo>
                    <a:pt x="872451" y="630682"/>
                  </a:lnTo>
                  <a:lnTo>
                    <a:pt x="856703" y="630682"/>
                  </a:lnTo>
                  <a:lnTo>
                    <a:pt x="850607" y="629158"/>
                  </a:lnTo>
                  <a:lnTo>
                    <a:pt x="841844" y="622935"/>
                  </a:lnTo>
                  <a:lnTo>
                    <a:pt x="839558" y="618998"/>
                  </a:lnTo>
                  <a:lnTo>
                    <a:pt x="839558" y="609092"/>
                  </a:lnTo>
                  <a:lnTo>
                    <a:pt x="841844" y="604901"/>
                  </a:lnTo>
                  <a:lnTo>
                    <a:pt x="846416" y="601726"/>
                  </a:lnTo>
                  <a:lnTo>
                    <a:pt x="850861" y="598551"/>
                  </a:lnTo>
                  <a:lnTo>
                    <a:pt x="856957" y="596900"/>
                  </a:lnTo>
                  <a:lnTo>
                    <a:pt x="872197" y="596900"/>
                  </a:lnTo>
                  <a:lnTo>
                    <a:pt x="878293" y="598551"/>
                  </a:lnTo>
                  <a:lnTo>
                    <a:pt x="882726" y="601726"/>
                  </a:lnTo>
                  <a:lnTo>
                    <a:pt x="887183" y="605028"/>
                  </a:lnTo>
                  <a:lnTo>
                    <a:pt x="889342" y="609092"/>
                  </a:lnTo>
                  <a:lnTo>
                    <a:pt x="889342" y="593953"/>
                  </a:lnTo>
                  <a:lnTo>
                    <a:pt x="885647" y="591705"/>
                  </a:lnTo>
                  <a:lnTo>
                    <a:pt x="879525" y="589445"/>
                  </a:lnTo>
                  <a:lnTo>
                    <a:pt x="872502" y="588086"/>
                  </a:lnTo>
                  <a:lnTo>
                    <a:pt x="864577" y="587629"/>
                  </a:lnTo>
                  <a:lnTo>
                    <a:pt x="856615" y="588086"/>
                  </a:lnTo>
                  <a:lnTo>
                    <a:pt x="828255" y="606171"/>
                  </a:lnTo>
                  <a:lnTo>
                    <a:pt x="828255" y="620903"/>
                  </a:lnTo>
                  <a:lnTo>
                    <a:pt x="858989" y="639953"/>
                  </a:lnTo>
                  <a:lnTo>
                    <a:pt x="858989" y="660781"/>
                  </a:lnTo>
                  <a:lnTo>
                    <a:pt x="816571" y="661162"/>
                  </a:lnTo>
                  <a:lnTo>
                    <a:pt x="817587" y="670941"/>
                  </a:lnTo>
                  <a:lnTo>
                    <a:pt x="868895" y="670179"/>
                  </a:lnTo>
                  <a:lnTo>
                    <a:pt x="896810" y="669391"/>
                  </a:lnTo>
                  <a:lnTo>
                    <a:pt x="906729" y="668934"/>
                  </a:lnTo>
                  <a:lnTo>
                    <a:pt x="913980" y="668401"/>
                  </a:lnTo>
                  <a:close/>
                </a:path>
                <a:path w="9031605" h="704214">
                  <a:moveTo>
                    <a:pt x="935570" y="550926"/>
                  </a:moveTo>
                  <a:lnTo>
                    <a:pt x="924394" y="550926"/>
                  </a:lnTo>
                  <a:lnTo>
                    <a:pt x="924394" y="694563"/>
                  </a:lnTo>
                  <a:lnTo>
                    <a:pt x="935570" y="694563"/>
                  </a:lnTo>
                  <a:lnTo>
                    <a:pt x="935570" y="550926"/>
                  </a:lnTo>
                  <a:close/>
                </a:path>
                <a:path w="9031605" h="704214">
                  <a:moveTo>
                    <a:pt x="941158" y="76708"/>
                  </a:moveTo>
                  <a:lnTo>
                    <a:pt x="940511" y="68453"/>
                  </a:lnTo>
                  <a:lnTo>
                    <a:pt x="940396" y="66929"/>
                  </a:lnTo>
                  <a:lnTo>
                    <a:pt x="932154" y="67602"/>
                  </a:lnTo>
                  <a:lnTo>
                    <a:pt x="921740" y="68084"/>
                  </a:lnTo>
                  <a:lnTo>
                    <a:pt x="909154" y="68364"/>
                  </a:lnTo>
                  <a:lnTo>
                    <a:pt x="894422" y="68453"/>
                  </a:lnTo>
                  <a:lnTo>
                    <a:pt x="894422" y="49276"/>
                  </a:lnTo>
                  <a:lnTo>
                    <a:pt x="926299" y="49276"/>
                  </a:lnTo>
                  <a:lnTo>
                    <a:pt x="926299" y="39624"/>
                  </a:lnTo>
                  <a:lnTo>
                    <a:pt x="894422" y="39624"/>
                  </a:lnTo>
                  <a:lnTo>
                    <a:pt x="894422" y="19304"/>
                  </a:lnTo>
                  <a:lnTo>
                    <a:pt x="938364" y="19304"/>
                  </a:lnTo>
                  <a:lnTo>
                    <a:pt x="938364" y="9652"/>
                  </a:lnTo>
                  <a:lnTo>
                    <a:pt x="883488" y="9652"/>
                  </a:lnTo>
                  <a:lnTo>
                    <a:pt x="883488" y="78232"/>
                  </a:lnTo>
                  <a:lnTo>
                    <a:pt x="901179" y="78143"/>
                  </a:lnTo>
                  <a:lnTo>
                    <a:pt x="916711" y="77851"/>
                  </a:lnTo>
                  <a:lnTo>
                    <a:pt x="930033" y="77381"/>
                  </a:lnTo>
                  <a:lnTo>
                    <a:pt x="941158" y="76708"/>
                  </a:lnTo>
                  <a:close/>
                </a:path>
                <a:path w="9031605" h="704214">
                  <a:moveTo>
                    <a:pt x="965923" y="5207"/>
                  </a:moveTo>
                  <a:lnTo>
                    <a:pt x="955001" y="5207"/>
                  </a:lnTo>
                  <a:lnTo>
                    <a:pt x="955001" y="38354"/>
                  </a:lnTo>
                  <a:lnTo>
                    <a:pt x="935316" y="38354"/>
                  </a:lnTo>
                  <a:lnTo>
                    <a:pt x="935316" y="48260"/>
                  </a:lnTo>
                  <a:lnTo>
                    <a:pt x="955001" y="48260"/>
                  </a:lnTo>
                  <a:lnTo>
                    <a:pt x="955001" y="83185"/>
                  </a:lnTo>
                  <a:lnTo>
                    <a:pt x="965923" y="83185"/>
                  </a:lnTo>
                  <a:lnTo>
                    <a:pt x="965923" y="5207"/>
                  </a:lnTo>
                  <a:close/>
                </a:path>
                <a:path w="9031605" h="704214">
                  <a:moveTo>
                    <a:pt x="991831" y="91186"/>
                  </a:moveTo>
                  <a:lnTo>
                    <a:pt x="980909" y="91186"/>
                  </a:lnTo>
                  <a:lnTo>
                    <a:pt x="980909" y="100965"/>
                  </a:lnTo>
                  <a:lnTo>
                    <a:pt x="980909" y="132207"/>
                  </a:lnTo>
                  <a:lnTo>
                    <a:pt x="912964" y="132207"/>
                  </a:lnTo>
                  <a:lnTo>
                    <a:pt x="912964" y="100965"/>
                  </a:lnTo>
                  <a:lnTo>
                    <a:pt x="980909" y="100965"/>
                  </a:lnTo>
                  <a:lnTo>
                    <a:pt x="980909" y="91186"/>
                  </a:lnTo>
                  <a:lnTo>
                    <a:pt x="901915" y="91186"/>
                  </a:lnTo>
                  <a:lnTo>
                    <a:pt x="901915" y="141859"/>
                  </a:lnTo>
                  <a:lnTo>
                    <a:pt x="991831" y="141859"/>
                  </a:lnTo>
                  <a:lnTo>
                    <a:pt x="991831" y="132207"/>
                  </a:lnTo>
                  <a:lnTo>
                    <a:pt x="991831" y="100965"/>
                  </a:lnTo>
                  <a:lnTo>
                    <a:pt x="991831" y="91186"/>
                  </a:lnTo>
                  <a:close/>
                </a:path>
                <a:path w="9031605" h="704214">
                  <a:moveTo>
                    <a:pt x="991831" y="2286"/>
                  </a:moveTo>
                  <a:lnTo>
                    <a:pt x="980655" y="2286"/>
                  </a:lnTo>
                  <a:lnTo>
                    <a:pt x="980655" y="83185"/>
                  </a:lnTo>
                  <a:lnTo>
                    <a:pt x="991831" y="83185"/>
                  </a:lnTo>
                  <a:lnTo>
                    <a:pt x="991831" y="2286"/>
                  </a:lnTo>
                  <a:close/>
                </a:path>
                <a:path w="9031605" h="704214">
                  <a:moveTo>
                    <a:pt x="1054823" y="649351"/>
                  </a:moveTo>
                  <a:lnTo>
                    <a:pt x="1026883" y="620268"/>
                  </a:lnTo>
                  <a:lnTo>
                    <a:pt x="1022121" y="610870"/>
                  </a:lnTo>
                  <a:lnTo>
                    <a:pt x="1019048" y="602335"/>
                  </a:lnTo>
                  <a:lnTo>
                    <a:pt x="1017104" y="593166"/>
                  </a:lnTo>
                  <a:lnTo>
                    <a:pt x="1016495" y="584327"/>
                  </a:lnTo>
                  <a:lnTo>
                    <a:pt x="1016469" y="560832"/>
                  </a:lnTo>
                  <a:lnTo>
                    <a:pt x="1005420" y="560832"/>
                  </a:lnTo>
                  <a:lnTo>
                    <a:pt x="1005420" y="584327"/>
                  </a:lnTo>
                  <a:lnTo>
                    <a:pt x="1004747" y="593902"/>
                  </a:lnTo>
                  <a:lnTo>
                    <a:pt x="989190" y="630885"/>
                  </a:lnTo>
                  <a:lnTo>
                    <a:pt x="966812" y="652399"/>
                  </a:lnTo>
                  <a:lnTo>
                    <a:pt x="975448" y="659892"/>
                  </a:lnTo>
                  <a:lnTo>
                    <a:pt x="1002284" y="629412"/>
                  </a:lnTo>
                  <a:lnTo>
                    <a:pt x="1011008" y="610870"/>
                  </a:lnTo>
                  <a:lnTo>
                    <a:pt x="1013053" y="616254"/>
                  </a:lnTo>
                  <a:lnTo>
                    <a:pt x="1035329" y="647700"/>
                  </a:lnTo>
                  <a:lnTo>
                    <a:pt x="1046949" y="658114"/>
                  </a:lnTo>
                  <a:lnTo>
                    <a:pt x="1054823" y="649351"/>
                  </a:lnTo>
                  <a:close/>
                </a:path>
                <a:path w="9031605" h="704214">
                  <a:moveTo>
                    <a:pt x="1103972" y="609346"/>
                  </a:moveTo>
                  <a:lnTo>
                    <a:pt x="1079080" y="609346"/>
                  </a:lnTo>
                  <a:lnTo>
                    <a:pt x="1079080" y="550926"/>
                  </a:lnTo>
                  <a:lnTo>
                    <a:pt x="1068031" y="550926"/>
                  </a:lnTo>
                  <a:lnTo>
                    <a:pt x="1068031" y="694563"/>
                  </a:lnTo>
                  <a:lnTo>
                    <a:pt x="1079080" y="694563"/>
                  </a:lnTo>
                  <a:lnTo>
                    <a:pt x="1079080" y="619252"/>
                  </a:lnTo>
                  <a:lnTo>
                    <a:pt x="1103972" y="619252"/>
                  </a:lnTo>
                  <a:lnTo>
                    <a:pt x="1103972" y="609346"/>
                  </a:lnTo>
                  <a:close/>
                </a:path>
                <a:path w="9031605" h="704214">
                  <a:moveTo>
                    <a:pt x="1134833" y="20447"/>
                  </a:moveTo>
                  <a:lnTo>
                    <a:pt x="1130896" y="14224"/>
                  </a:lnTo>
                  <a:lnTo>
                    <a:pt x="1126617" y="11811"/>
                  </a:lnTo>
                  <a:lnTo>
                    <a:pt x="1123302" y="9944"/>
                  </a:lnTo>
                  <a:lnTo>
                    <a:pt x="1123302" y="23241"/>
                  </a:lnTo>
                  <a:lnTo>
                    <a:pt x="1123302" y="33274"/>
                  </a:lnTo>
                  <a:lnTo>
                    <a:pt x="1088859" y="44831"/>
                  </a:lnTo>
                  <a:lnTo>
                    <a:pt x="1081100" y="44551"/>
                  </a:lnTo>
                  <a:lnTo>
                    <a:pt x="1054442" y="33274"/>
                  </a:lnTo>
                  <a:lnTo>
                    <a:pt x="1054442" y="23241"/>
                  </a:lnTo>
                  <a:lnTo>
                    <a:pt x="1088859" y="11811"/>
                  </a:lnTo>
                  <a:lnTo>
                    <a:pt x="1096594" y="12103"/>
                  </a:lnTo>
                  <a:lnTo>
                    <a:pt x="1123302" y="23241"/>
                  </a:lnTo>
                  <a:lnTo>
                    <a:pt x="1123302" y="9944"/>
                  </a:lnTo>
                  <a:lnTo>
                    <a:pt x="1088859" y="2921"/>
                  </a:lnTo>
                  <a:lnTo>
                    <a:pt x="1078445" y="3352"/>
                  </a:lnTo>
                  <a:lnTo>
                    <a:pt x="1042962" y="20447"/>
                  </a:lnTo>
                  <a:lnTo>
                    <a:pt x="1042885" y="35941"/>
                  </a:lnTo>
                  <a:lnTo>
                    <a:pt x="1046949" y="42037"/>
                  </a:lnTo>
                  <a:lnTo>
                    <a:pt x="1088859" y="53467"/>
                  </a:lnTo>
                  <a:lnTo>
                    <a:pt x="1099350" y="53047"/>
                  </a:lnTo>
                  <a:lnTo>
                    <a:pt x="1108557" y="51752"/>
                  </a:lnTo>
                  <a:lnTo>
                    <a:pt x="1116444" y="49618"/>
                  </a:lnTo>
                  <a:lnTo>
                    <a:pt x="1123022" y="46609"/>
                  </a:lnTo>
                  <a:lnTo>
                    <a:pt x="1126172" y="44831"/>
                  </a:lnTo>
                  <a:lnTo>
                    <a:pt x="1130896" y="42164"/>
                  </a:lnTo>
                  <a:lnTo>
                    <a:pt x="1134833" y="35941"/>
                  </a:lnTo>
                  <a:lnTo>
                    <a:pt x="1134833" y="20447"/>
                  </a:lnTo>
                  <a:close/>
                </a:path>
                <a:path w="9031605" h="704214">
                  <a:moveTo>
                    <a:pt x="1137627" y="135128"/>
                  </a:moveTo>
                  <a:lnTo>
                    <a:pt x="1054696" y="135128"/>
                  </a:lnTo>
                  <a:lnTo>
                    <a:pt x="1054696" y="120269"/>
                  </a:lnTo>
                  <a:lnTo>
                    <a:pt x="1133817" y="120269"/>
                  </a:lnTo>
                  <a:lnTo>
                    <a:pt x="1133817" y="88265"/>
                  </a:lnTo>
                  <a:lnTo>
                    <a:pt x="1043774" y="88265"/>
                  </a:lnTo>
                  <a:lnTo>
                    <a:pt x="1043774" y="97536"/>
                  </a:lnTo>
                  <a:lnTo>
                    <a:pt x="1122895" y="97536"/>
                  </a:lnTo>
                  <a:lnTo>
                    <a:pt x="1122895" y="111506"/>
                  </a:lnTo>
                  <a:lnTo>
                    <a:pt x="1043774" y="111506"/>
                  </a:lnTo>
                  <a:lnTo>
                    <a:pt x="1043774" y="144399"/>
                  </a:lnTo>
                  <a:lnTo>
                    <a:pt x="1137627" y="144399"/>
                  </a:lnTo>
                  <a:lnTo>
                    <a:pt x="1137627" y="135128"/>
                  </a:lnTo>
                  <a:close/>
                </a:path>
                <a:path w="9031605" h="704214">
                  <a:moveTo>
                    <a:pt x="1155534" y="65659"/>
                  </a:moveTo>
                  <a:lnTo>
                    <a:pt x="1022311" y="65659"/>
                  </a:lnTo>
                  <a:lnTo>
                    <a:pt x="1022311" y="74930"/>
                  </a:lnTo>
                  <a:lnTo>
                    <a:pt x="1155534" y="74930"/>
                  </a:lnTo>
                  <a:lnTo>
                    <a:pt x="1155534" y="65659"/>
                  </a:lnTo>
                  <a:close/>
                </a:path>
                <a:path w="9031605" h="704214">
                  <a:moveTo>
                    <a:pt x="1206588" y="596011"/>
                  </a:moveTo>
                  <a:lnTo>
                    <a:pt x="1195158" y="571385"/>
                  </a:lnTo>
                  <a:lnTo>
                    <a:pt x="1195158" y="588899"/>
                  </a:lnTo>
                  <a:lnTo>
                    <a:pt x="1195158" y="603250"/>
                  </a:lnTo>
                  <a:lnTo>
                    <a:pt x="1192618" y="609092"/>
                  </a:lnTo>
                  <a:lnTo>
                    <a:pt x="1187538" y="613664"/>
                  </a:lnTo>
                  <a:lnTo>
                    <a:pt x="1182331" y="618236"/>
                  </a:lnTo>
                  <a:lnTo>
                    <a:pt x="1176108" y="620522"/>
                  </a:lnTo>
                  <a:lnTo>
                    <a:pt x="1161249" y="620522"/>
                  </a:lnTo>
                  <a:lnTo>
                    <a:pt x="1155026" y="618236"/>
                  </a:lnTo>
                  <a:lnTo>
                    <a:pt x="1149819" y="613664"/>
                  </a:lnTo>
                  <a:lnTo>
                    <a:pt x="1144739" y="609092"/>
                  </a:lnTo>
                  <a:lnTo>
                    <a:pt x="1142072" y="603250"/>
                  </a:lnTo>
                  <a:lnTo>
                    <a:pt x="1142072" y="588899"/>
                  </a:lnTo>
                  <a:lnTo>
                    <a:pt x="1144612" y="583184"/>
                  </a:lnTo>
                  <a:lnTo>
                    <a:pt x="1154772" y="574040"/>
                  </a:lnTo>
                  <a:lnTo>
                    <a:pt x="1160995" y="571754"/>
                  </a:lnTo>
                  <a:lnTo>
                    <a:pt x="1176235" y="571754"/>
                  </a:lnTo>
                  <a:lnTo>
                    <a:pt x="1182458" y="574040"/>
                  </a:lnTo>
                  <a:lnTo>
                    <a:pt x="1187538" y="578485"/>
                  </a:lnTo>
                  <a:lnTo>
                    <a:pt x="1192618" y="583057"/>
                  </a:lnTo>
                  <a:lnTo>
                    <a:pt x="1195158" y="588899"/>
                  </a:lnTo>
                  <a:lnTo>
                    <a:pt x="1195158" y="571385"/>
                  </a:lnTo>
                  <a:lnTo>
                    <a:pt x="1189850" y="567423"/>
                  </a:lnTo>
                  <a:lnTo>
                    <a:pt x="1183424" y="564324"/>
                  </a:lnTo>
                  <a:lnTo>
                    <a:pt x="1176350" y="562470"/>
                  </a:lnTo>
                  <a:lnTo>
                    <a:pt x="1168615" y="561848"/>
                  </a:lnTo>
                  <a:lnTo>
                    <a:pt x="1160830" y="562470"/>
                  </a:lnTo>
                  <a:lnTo>
                    <a:pt x="1131354" y="588899"/>
                  </a:lnTo>
                  <a:lnTo>
                    <a:pt x="1130642" y="596011"/>
                  </a:lnTo>
                  <a:lnTo>
                    <a:pt x="1131328" y="603135"/>
                  </a:lnTo>
                  <a:lnTo>
                    <a:pt x="1160843" y="629704"/>
                  </a:lnTo>
                  <a:lnTo>
                    <a:pt x="1168615" y="630301"/>
                  </a:lnTo>
                  <a:lnTo>
                    <a:pt x="1176375" y="629704"/>
                  </a:lnTo>
                  <a:lnTo>
                    <a:pt x="1183474" y="627913"/>
                  </a:lnTo>
                  <a:lnTo>
                    <a:pt x="1189901" y="624890"/>
                  </a:lnTo>
                  <a:lnTo>
                    <a:pt x="1195666" y="620649"/>
                  </a:lnTo>
                  <a:lnTo>
                    <a:pt x="1195781" y="620522"/>
                  </a:lnTo>
                  <a:lnTo>
                    <a:pt x="1200416" y="615467"/>
                  </a:lnTo>
                  <a:lnTo>
                    <a:pt x="1203833" y="609625"/>
                  </a:lnTo>
                  <a:lnTo>
                    <a:pt x="1205890" y="603135"/>
                  </a:lnTo>
                  <a:lnTo>
                    <a:pt x="1206588" y="596011"/>
                  </a:lnTo>
                  <a:close/>
                </a:path>
                <a:path w="9031605" h="704214">
                  <a:moveTo>
                    <a:pt x="1220177" y="665988"/>
                  </a:moveTo>
                  <a:lnTo>
                    <a:pt x="1219542" y="656463"/>
                  </a:lnTo>
                  <a:lnTo>
                    <a:pt x="1212392" y="656920"/>
                  </a:lnTo>
                  <a:lnTo>
                    <a:pt x="1202372" y="657339"/>
                  </a:lnTo>
                  <a:lnTo>
                    <a:pt x="1173695" y="658114"/>
                  </a:lnTo>
                  <a:lnTo>
                    <a:pt x="1120101" y="658876"/>
                  </a:lnTo>
                  <a:lnTo>
                    <a:pt x="1121117" y="668401"/>
                  </a:lnTo>
                  <a:lnTo>
                    <a:pt x="1174076" y="667766"/>
                  </a:lnTo>
                  <a:lnTo>
                    <a:pt x="1202740" y="666927"/>
                  </a:lnTo>
                  <a:lnTo>
                    <a:pt x="1212862" y="666470"/>
                  </a:lnTo>
                  <a:lnTo>
                    <a:pt x="1220177" y="665988"/>
                  </a:lnTo>
                  <a:close/>
                </a:path>
                <a:path w="9031605" h="704214">
                  <a:moveTo>
                    <a:pt x="1240751" y="550926"/>
                  </a:moveTo>
                  <a:lnTo>
                    <a:pt x="1229575" y="550926"/>
                  </a:lnTo>
                  <a:lnTo>
                    <a:pt x="1229575" y="694563"/>
                  </a:lnTo>
                  <a:lnTo>
                    <a:pt x="1240751" y="694563"/>
                  </a:lnTo>
                  <a:lnTo>
                    <a:pt x="1240751" y="550926"/>
                  </a:lnTo>
                  <a:close/>
                </a:path>
                <a:path w="9031605" h="704214">
                  <a:moveTo>
                    <a:pt x="1307680" y="44196"/>
                  </a:moveTo>
                  <a:lnTo>
                    <a:pt x="1297139" y="18199"/>
                  </a:lnTo>
                  <a:lnTo>
                    <a:pt x="1297139" y="36195"/>
                  </a:lnTo>
                  <a:lnTo>
                    <a:pt x="1297139" y="52197"/>
                  </a:lnTo>
                  <a:lnTo>
                    <a:pt x="1294599" y="58674"/>
                  </a:lnTo>
                  <a:lnTo>
                    <a:pt x="1289773" y="63500"/>
                  </a:lnTo>
                  <a:lnTo>
                    <a:pt x="1284820" y="68326"/>
                  </a:lnTo>
                  <a:lnTo>
                    <a:pt x="1278470" y="70739"/>
                  </a:lnTo>
                  <a:lnTo>
                    <a:pt x="1262595" y="70739"/>
                  </a:lnTo>
                  <a:lnTo>
                    <a:pt x="1256245" y="68326"/>
                  </a:lnTo>
                  <a:lnTo>
                    <a:pt x="1251419" y="63500"/>
                  </a:lnTo>
                  <a:lnTo>
                    <a:pt x="1246466" y="58674"/>
                  </a:lnTo>
                  <a:lnTo>
                    <a:pt x="1244053" y="52197"/>
                  </a:lnTo>
                  <a:lnTo>
                    <a:pt x="1244053" y="36195"/>
                  </a:lnTo>
                  <a:lnTo>
                    <a:pt x="1246479" y="29705"/>
                  </a:lnTo>
                  <a:lnTo>
                    <a:pt x="1256372" y="20066"/>
                  </a:lnTo>
                  <a:lnTo>
                    <a:pt x="1262722" y="17780"/>
                  </a:lnTo>
                  <a:lnTo>
                    <a:pt x="1278470" y="17780"/>
                  </a:lnTo>
                  <a:lnTo>
                    <a:pt x="1284820" y="20066"/>
                  </a:lnTo>
                  <a:lnTo>
                    <a:pt x="1289773" y="24892"/>
                  </a:lnTo>
                  <a:lnTo>
                    <a:pt x="1294599" y="29730"/>
                  </a:lnTo>
                  <a:lnTo>
                    <a:pt x="1297139" y="36195"/>
                  </a:lnTo>
                  <a:lnTo>
                    <a:pt x="1297139" y="18199"/>
                  </a:lnTo>
                  <a:lnTo>
                    <a:pt x="1270596" y="8255"/>
                  </a:lnTo>
                  <a:lnTo>
                    <a:pt x="1262837" y="8877"/>
                  </a:lnTo>
                  <a:lnTo>
                    <a:pt x="1233919" y="36588"/>
                  </a:lnTo>
                  <a:lnTo>
                    <a:pt x="1233258" y="44196"/>
                  </a:lnTo>
                  <a:lnTo>
                    <a:pt x="1233919" y="51828"/>
                  </a:lnTo>
                  <a:lnTo>
                    <a:pt x="1262926" y="79756"/>
                  </a:lnTo>
                  <a:lnTo>
                    <a:pt x="1270596" y="80391"/>
                  </a:lnTo>
                  <a:lnTo>
                    <a:pt x="1278242" y="79756"/>
                  </a:lnTo>
                  <a:lnTo>
                    <a:pt x="1285201" y="77838"/>
                  </a:lnTo>
                  <a:lnTo>
                    <a:pt x="1291488" y="74663"/>
                  </a:lnTo>
                  <a:lnTo>
                    <a:pt x="1296479" y="70739"/>
                  </a:lnTo>
                  <a:lnTo>
                    <a:pt x="1297139" y="70231"/>
                  </a:lnTo>
                  <a:lnTo>
                    <a:pt x="1301775" y="64833"/>
                  </a:lnTo>
                  <a:lnTo>
                    <a:pt x="1305039" y="58762"/>
                  </a:lnTo>
                  <a:lnTo>
                    <a:pt x="1305153" y="58420"/>
                  </a:lnTo>
                  <a:lnTo>
                    <a:pt x="1307033" y="51828"/>
                  </a:lnTo>
                  <a:lnTo>
                    <a:pt x="1307680" y="44196"/>
                  </a:lnTo>
                  <a:close/>
                </a:path>
                <a:path w="9031605" h="704214">
                  <a:moveTo>
                    <a:pt x="1345145" y="131191"/>
                  </a:moveTo>
                  <a:lnTo>
                    <a:pt x="1262595" y="131191"/>
                  </a:lnTo>
                  <a:lnTo>
                    <a:pt x="1262595" y="93980"/>
                  </a:lnTo>
                  <a:lnTo>
                    <a:pt x="1251292" y="93980"/>
                  </a:lnTo>
                  <a:lnTo>
                    <a:pt x="1251292" y="140970"/>
                  </a:lnTo>
                  <a:lnTo>
                    <a:pt x="1345145" y="140970"/>
                  </a:lnTo>
                  <a:lnTo>
                    <a:pt x="1345145" y="131191"/>
                  </a:lnTo>
                  <a:close/>
                </a:path>
                <a:path w="9031605" h="704214">
                  <a:moveTo>
                    <a:pt x="1362290" y="48260"/>
                  </a:moveTo>
                  <a:lnTo>
                    <a:pt x="1340573" y="48260"/>
                  </a:lnTo>
                  <a:lnTo>
                    <a:pt x="1340573" y="2286"/>
                  </a:lnTo>
                  <a:lnTo>
                    <a:pt x="1329524" y="2286"/>
                  </a:lnTo>
                  <a:lnTo>
                    <a:pt x="1329524" y="107061"/>
                  </a:lnTo>
                  <a:lnTo>
                    <a:pt x="1340573" y="107061"/>
                  </a:lnTo>
                  <a:lnTo>
                    <a:pt x="1340573" y="58420"/>
                  </a:lnTo>
                  <a:lnTo>
                    <a:pt x="1362290" y="58420"/>
                  </a:lnTo>
                  <a:lnTo>
                    <a:pt x="1362290" y="48260"/>
                  </a:lnTo>
                  <a:close/>
                </a:path>
                <a:path w="9031605" h="704214">
                  <a:moveTo>
                    <a:pt x="1412455" y="623824"/>
                  </a:moveTo>
                  <a:lnTo>
                    <a:pt x="1383144" y="596265"/>
                  </a:lnTo>
                  <a:lnTo>
                    <a:pt x="1382725" y="595642"/>
                  </a:lnTo>
                  <a:lnTo>
                    <a:pt x="1379270" y="588416"/>
                  </a:lnTo>
                  <a:lnTo>
                    <a:pt x="1377200" y="581215"/>
                  </a:lnTo>
                  <a:lnTo>
                    <a:pt x="1376514" y="574040"/>
                  </a:lnTo>
                  <a:lnTo>
                    <a:pt x="1376514" y="568833"/>
                  </a:lnTo>
                  <a:lnTo>
                    <a:pt x="1407756" y="568833"/>
                  </a:lnTo>
                  <a:lnTo>
                    <a:pt x="1407756" y="558673"/>
                  </a:lnTo>
                  <a:lnTo>
                    <a:pt x="1333842" y="558673"/>
                  </a:lnTo>
                  <a:lnTo>
                    <a:pt x="1333842" y="568833"/>
                  </a:lnTo>
                  <a:lnTo>
                    <a:pt x="1365592" y="568833"/>
                  </a:lnTo>
                  <a:lnTo>
                    <a:pt x="1365592" y="574040"/>
                  </a:lnTo>
                  <a:lnTo>
                    <a:pt x="1349298" y="612051"/>
                  </a:lnTo>
                  <a:lnTo>
                    <a:pt x="1329016" y="627888"/>
                  </a:lnTo>
                  <a:lnTo>
                    <a:pt x="1337017" y="635508"/>
                  </a:lnTo>
                  <a:lnTo>
                    <a:pt x="1365783" y="606602"/>
                  </a:lnTo>
                  <a:lnTo>
                    <a:pt x="1371434" y="596265"/>
                  </a:lnTo>
                  <a:lnTo>
                    <a:pt x="1374101" y="601853"/>
                  </a:lnTo>
                  <a:lnTo>
                    <a:pt x="1404962" y="631825"/>
                  </a:lnTo>
                  <a:lnTo>
                    <a:pt x="1412455" y="623824"/>
                  </a:lnTo>
                  <a:close/>
                </a:path>
                <a:path w="9031605" h="704214">
                  <a:moveTo>
                    <a:pt x="1444713" y="550926"/>
                  </a:moveTo>
                  <a:lnTo>
                    <a:pt x="1433664" y="550926"/>
                  </a:lnTo>
                  <a:lnTo>
                    <a:pt x="1433664" y="587248"/>
                  </a:lnTo>
                  <a:lnTo>
                    <a:pt x="1400136" y="587248"/>
                  </a:lnTo>
                  <a:lnTo>
                    <a:pt x="1400136" y="597154"/>
                  </a:lnTo>
                  <a:lnTo>
                    <a:pt x="1433664" y="597154"/>
                  </a:lnTo>
                  <a:lnTo>
                    <a:pt x="1433664" y="653034"/>
                  </a:lnTo>
                  <a:lnTo>
                    <a:pt x="1444713" y="653034"/>
                  </a:lnTo>
                  <a:lnTo>
                    <a:pt x="1444713" y="550926"/>
                  </a:lnTo>
                  <a:close/>
                </a:path>
                <a:path w="9031605" h="704214">
                  <a:moveTo>
                    <a:pt x="1448523" y="680085"/>
                  </a:moveTo>
                  <a:lnTo>
                    <a:pt x="1367497" y="680085"/>
                  </a:lnTo>
                  <a:lnTo>
                    <a:pt x="1367497" y="642874"/>
                  </a:lnTo>
                  <a:lnTo>
                    <a:pt x="1356321" y="642874"/>
                  </a:lnTo>
                  <a:lnTo>
                    <a:pt x="1356321" y="689864"/>
                  </a:lnTo>
                  <a:lnTo>
                    <a:pt x="1448523" y="689864"/>
                  </a:lnTo>
                  <a:lnTo>
                    <a:pt x="1448523" y="680085"/>
                  </a:lnTo>
                  <a:close/>
                </a:path>
                <a:path w="9031605" h="704214">
                  <a:moveTo>
                    <a:pt x="1465795" y="75184"/>
                  </a:moveTo>
                  <a:lnTo>
                    <a:pt x="1436484" y="47625"/>
                  </a:lnTo>
                  <a:lnTo>
                    <a:pt x="1436065" y="47002"/>
                  </a:lnTo>
                  <a:lnTo>
                    <a:pt x="1432610" y="39776"/>
                  </a:lnTo>
                  <a:lnTo>
                    <a:pt x="1430540" y="32575"/>
                  </a:lnTo>
                  <a:lnTo>
                    <a:pt x="1429854" y="25400"/>
                  </a:lnTo>
                  <a:lnTo>
                    <a:pt x="1429854" y="20193"/>
                  </a:lnTo>
                  <a:lnTo>
                    <a:pt x="1461096" y="20193"/>
                  </a:lnTo>
                  <a:lnTo>
                    <a:pt x="1461096" y="10033"/>
                  </a:lnTo>
                  <a:lnTo>
                    <a:pt x="1387182" y="10033"/>
                  </a:lnTo>
                  <a:lnTo>
                    <a:pt x="1387182" y="20193"/>
                  </a:lnTo>
                  <a:lnTo>
                    <a:pt x="1418932" y="20193"/>
                  </a:lnTo>
                  <a:lnTo>
                    <a:pt x="1418932" y="25400"/>
                  </a:lnTo>
                  <a:lnTo>
                    <a:pt x="1402638" y="63411"/>
                  </a:lnTo>
                  <a:lnTo>
                    <a:pt x="1382356" y="79248"/>
                  </a:lnTo>
                  <a:lnTo>
                    <a:pt x="1390357" y="86868"/>
                  </a:lnTo>
                  <a:lnTo>
                    <a:pt x="1419123" y="57962"/>
                  </a:lnTo>
                  <a:lnTo>
                    <a:pt x="1424774" y="47625"/>
                  </a:lnTo>
                  <a:lnTo>
                    <a:pt x="1427441" y="53213"/>
                  </a:lnTo>
                  <a:lnTo>
                    <a:pt x="1458302" y="83185"/>
                  </a:lnTo>
                  <a:lnTo>
                    <a:pt x="1465795" y="75184"/>
                  </a:lnTo>
                  <a:close/>
                </a:path>
                <a:path w="9031605" h="704214">
                  <a:moveTo>
                    <a:pt x="1498053" y="2286"/>
                  </a:moveTo>
                  <a:lnTo>
                    <a:pt x="1487004" y="2286"/>
                  </a:lnTo>
                  <a:lnTo>
                    <a:pt x="1487004" y="38608"/>
                  </a:lnTo>
                  <a:lnTo>
                    <a:pt x="1453476" y="38608"/>
                  </a:lnTo>
                  <a:lnTo>
                    <a:pt x="1453476" y="48514"/>
                  </a:lnTo>
                  <a:lnTo>
                    <a:pt x="1487004" y="48514"/>
                  </a:lnTo>
                  <a:lnTo>
                    <a:pt x="1487004" y="104394"/>
                  </a:lnTo>
                  <a:lnTo>
                    <a:pt x="1498053" y="104394"/>
                  </a:lnTo>
                  <a:lnTo>
                    <a:pt x="1498053" y="2286"/>
                  </a:lnTo>
                  <a:close/>
                </a:path>
                <a:path w="9031605" h="704214">
                  <a:moveTo>
                    <a:pt x="1501863" y="131445"/>
                  </a:moveTo>
                  <a:lnTo>
                    <a:pt x="1420837" y="131445"/>
                  </a:lnTo>
                  <a:lnTo>
                    <a:pt x="1420837" y="94234"/>
                  </a:lnTo>
                  <a:lnTo>
                    <a:pt x="1409661" y="94234"/>
                  </a:lnTo>
                  <a:lnTo>
                    <a:pt x="1409661" y="141224"/>
                  </a:lnTo>
                  <a:lnTo>
                    <a:pt x="1501863" y="141224"/>
                  </a:lnTo>
                  <a:lnTo>
                    <a:pt x="1501863" y="131445"/>
                  </a:lnTo>
                  <a:close/>
                </a:path>
                <a:path w="9031605" h="704214">
                  <a:moveTo>
                    <a:pt x="1567014" y="624459"/>
                  </a:moveTo>
                  <a:lnTo>
                    <a:pt x="1565592" y="617347"/>
                  </a:lnTo>
                  <a:lnTo>
                    <a:pt x="1565109" y="614934"/>
                  </a:lnTo>
                  <a:lnTo>
                    <a:pt x="1559648" y="615950"/>
                  </a:lnTo>
                  <a:lnTo>
                    <a:pt x="1553298" y="616712"/>
                  </a:lnTo>
                  <a:lnTo>
                    <a:pt x="1546059" y="616966"/>
                  </a:lnTo>
                  <a:lnTo>
                    <a:pt x="1539151" y="617143"/>
                  </a:lnTo>
                  <a:lnTo>
                    <a:pt x="1500720" y="617347"/>
                  </a:lnTo>
                  <a:lnTo>
                    <a:pt x="1500720" y="595630"/>
                  </a:lnTo>
                  <a:lnTo>
                    <a:pt x="1553679" y="595630"/>
                  </a:lnTo>
                  <a:lnTo>
                    <a:pt x="1553679" y="556260"/>
                  </a:lnTo>
                  <a:lnTo>
                    <a:pt x="1489544" y="556260"/>
                  </a:lnTo>
                  <a:lnTo>
                    <a:pt x="1489544" y="566039"/>
                  </a:lnTo>
                  <a:lnTo>
                    <a:pt x="1542630" y="566039"/>
                  </a:lnTo>
                  <a:lnTo>
                    <a:pt x="1542630" y="585851"/>
                  </a:lnTo>
                  <a:lnTo>
                    <a:pt x="1489544" y="585851"/>
                  </a:lnTo>
                  <a:lnTo>
                    <a:pt x="1489544" y="627126"/>
                  </a:lnTo>
                  <a:lnTo>
                    <a:pt x="1535404" y="626922"/>
                  </a:lnTo>
                  <a:lnTo>
                    <a:pt x="1543265" y="626745"/>
                  </a:lnTo>
                  <a:lnTo>
                    <a:pt x="1551266" y="626491"/>
                  </a:lnTo>
                  <a:lnTo>
                    <a:pt x="1559267" y="625729"/>
                  </a:lnTo>
                  <a:lnTo>
                    <a:pt x="1567014" y="624459"/>
                  </a:lnTo>
                  <a:close/>
                </a:path>
                <a:path w="9031605" h="704214">
                  <a:moveTo>
                    <a:pt x="1591906" y="642366"/>
                  </a:moveTo>
                  <a:lnTo>
                    <a:pt x="1499831" y="642366"/>
                  </a:lnTo>
                  <a:lnTo>
                    <a:pt x="1499831" y="652399"/>
                  </a:lnTo>
                  <a:lnTo>
                    <a:pt x="1580857" y="652399"/>
                  </a:lnTo>
                  <a:lnTo>
                    <a:pt x="1580857" y="694563"/>
                  </a:lnTo>
                  <a:lnTo>
                    <a:pt x="1591906" y="694563"/>
                  </a:lnTo>
                  <a:lnTo>
                    <a:pt x="1591906" y="642366"/>
                  </a:lnTo>
                  <a:close/>
                </a:path>
                <a:path w="9031605" h="704214">
                  <a:moveTo>
                    <a:pt x="1613115" y="87630"/>
                  </a:moveTo>
                  <a:lnTo>
                    <a:pt x="1613052" y="69215"/>
                  </a:lnTo>
                  <a:lnTo>
                    <a:pt x="1609813" y="61595"/>
                  </a:lnTo>
                  <a:lnTo>
                    <a:pt x="1603502" y="55880"/>
                  </a:lnTo>
                  <a:lnTo>
                    <a:pt x="1603082" y="55499"/>
                  </a:lnTo>
                  <a:lnTo>
                    <a:pt x="1602193" y="54851"/>
                  </a:lnTo>
                  <a:lnTo>
                    <a:pt x="1602193" y="72136"/>
                  </a:lnTo>
                  <a:lnTo>
                    <a:pt x="1602193" y="84582"/>
                  </a:lnTo>
                  <a:lnTo>
                    <a:pt x="1599780" y="89789"/>
                  </a:lnTo>
                  <a:lnTo>
                    <a:pt x="1595081" y="94234"/>
                  </a:lnTo>
                  <a:lnTo>
                    <a:pt x="1590382" y="98552"/>
                  </a:lnTo>
                  <a:lnTo>
                    <a:pt x="1584286" y="100711"/>
                  </a:lnTo>
                  <a:lnTo>
                    <a:pt x="1569808" y="100711"/>
                  </a:lnTo>
                  <a:lnTo>
                    <a:pt x="1563712" y="98552"/>
                  </a:lnTo>
                  <a:lnTo>
                    <a:pt x="1559013" y="94234"/>
                  </a:lnTo>
                  <a:lnTo>
                    <a:pt x="1554314" y="89789"/>
                  </a:lnTo>
                  <a:lnTo>
                    <a:pt x="1551901" y="84582"/>
                  </a:lnTo>
                  <a:lnTo>
                    <a:pt x="1551901" y="72136"/>
                  </a:lnTo>
                  <a:lnTo>
                    <a:pt x="1554314" y="66802"/>
                  </a:lnTo>
                  <a:lnTo>
                    <a:pt x="1559013" y="62484"/>
                  </a:lnTo>
                  <a:lnTo>
                    <a:pt x="1563712" y="58039"/>
                  </a:lnTo>
                  <a:lnTo>
                    <a:pt x="1569681" y="55880"/>
                  </a:lnTo>
                  <a:lnTo>
                    <a:pt x="1584413" y="55880"/>
                  </a:lnTo>
                  <a:lnTo>
                    <a:pt x="1590382" y="58039"/>
                  </a:lnTo>
                  <a:lnTo>
                    <a:pt x="1595081" y="62484"/>
                  </a:lnTo>
                  <a:lnTo>
                    <a:pt x="1599780" y="66802"/>
                  </a:lnTo>
                  <a:lnTo>
                    <a:pt x="1577047" y="46355"/>
                  </a:lnTo>
                  <a:lnTo>
                    <a:pt x="1569415" y="46926"/>
                  </a:lnTo>
                  <a:lnTo>
                    <a:pt x="1540979" y="69215"/>
                  </a:lnTo>
                  <a:lnTo>
                    <a:pt x="1541081" y="87630"/>
                  </a:lnTo>
                  <a:lnTo>
                    <a:pt x="1576920" y="110236"/>
                  </a:lnTo>
                  <a:lnTo>
                    <a:pt x="1584566" y="109664"/>
                  </a:lnTo>
                  <a:lnTo>
                    <a:pt x="1591500" y="107950"/>
                  </a:lnTo>
                  <a:lnTo>
                    <a:pt x="1597647" y="105156"/>
                  </a:lnTo>
                  <a:lnTo>
                    <a:pt x="1603082" y="101219"/>
                  </a:lnTo>
                  <a:lnTo>
                    <a:pt x="1603641" y="100711"/>
                  </a:lnTo>
                  <a:lnTo>
                    <a:pt x="1609813" y="95123"/>
                  </a:lnTo>
                  <a:lnTo>
                    <a:pt x="1613115" y="87630"/>
                  </a:lnTo>
                  <a:close/>
                </a:path>
                <a:path w="9031605" h="704214">
                  <a:moveTo>
                    <a:pt x="1613623" y="572897"/>
                  </a:moveTo>
                  <a:lnTo>
                    <a:pt x="1591906" y="572897"/>
                  </a:lnTo>
                  <a:lnTo>
                    <a:pt x="1591906" y="550926"/>
                  </a:lnTo>
                  <a:lnTo>
                    <a:pt x="1580857" y="550926"/>
                  </a:lnTo>
                  <a:lnTo>
                    <a:pt x="1580857" y="634492"/>
                  </a:lnTo>
                  <a:lnTo>
                    <a:pt x="1591906" y="634492"/>
                  </a:lnTo>
                  <a:lnTo>
                    <a:pt x="1591906" y="614045"/>
                  </a:lnTo>
                  <a:lnTo>
                    <a:pt x="1613623" y="614045"/>
                  </a:lnTo>
                  <a:lnTo>
                    <a:pt x="1613623" y="604266"/>
                  </a:lnTo>
                  <a:lnTo>
                    <a:pt x="1591906" y="604266"/>
                  </a:lnTo>
                  <a:lnTo>
                    <a:pt x="1591906" y="582676"/>
                  </a:lnTo>
                  <a:lnTo>
                    <a:pt x="1613623" y="582676"/>
                  </a:lnTo>
                  <a:lnTo>
                    <a:pt x="1613623" y="572897"/>
                  </a:lnTo>
                  <a:close/>
                </a:path>
                <a:path w="9031605" h="704214">
                  <a:moveTo>
                    <a:pt x="1619719" y="25146"/>
                  </a:moveTo>
                  <a:lnTo>
                    <a:pt x="1582508" y="25146"/>
                  </a:lnTo>
                  <a:lnTo>
                    <a:pt x="1582508" y="2286"/>
                  </a:lnTo>
                  <a:lnTo>
                    <a:pt x="1571332" y="2286"/>
                  </a:lnTo>
                  <a:lnTo>
                    <a:pt x="1571332" y="25146"/>
                  </a:lnTo>
                  <a:lnTo>
                    <a:pt x="1534375" y="25146"/>
                  </a:lnTo>
                  <a:lnTo>
                    <a:pt x="1534375" y="35179"/>
                  </a:lnTo>
                  <a:lnTo>
                    <a:pt x="1619719" y="35179"/>
                  </a:lnTo>
                  <a:lnTo>
                    <a:pt x="1619719" y="25146"/>
                  </a:lnTo>
                  <a:close/>
                </a:path>
                <a:path w="9031605" h="704214">
                  <a:moveTo>
                    <a:pt x="1668741" y="68326"/>
                  </a:moveTo>
                  <a:lnTo>
                    <a:pt x="1644484" y="68326"/>
                  </a:lnTo>
                  <a:lnTo>
                    <a:pt x="1644484" y="2286"/>
                  </a:lnTo>
                  <a:lnTo>
                    <a:pt x="1633435" y="2286"/>
                  </a:lnTo>
                  <a:lnTo>
                    <a:pt x="1633435" y="145923"/>
                  </a:lnTo>
                  <a:lnTo>
                    <a:pt x="1644484" y="145923"/>
                  </a:lnTo>
                  <a:lnTo>
                    <a:pt x="1644484" y="78232"/>
                  </a:lnTo>
                  <a:lnTo>
                    <a:pt x="1668741" y="78232"/>
                  </a:lnTo>
                  <a:lnTo>
                    <a:pt x="1668741" y="68326"/>
                  </a:lnTo>
                  <a:close/>
                </a:path>
                <a:path w="9031605" h="704214">
                  <a:moveTo>
                    <a:pt x="1749005" y="14859"/>
                  </a:moveTo>
                  <a:lnTo>
                    <a:pt x="1694649" y="14859"/>
                  </a:lnTo>
                  <a:lnTo>
                    <a:pt x="1694649" y="24511"/>
                  </a:lnTo>
                  <a:lnTo>
                    <a:pt x="1737194" y="24511"/>
                  </a:lnTo>
                  <a:lnTo>
                    <a:pt x="1735569" y="36512"/>
                  </a:lnTo>
                  <a:lnTo>
                    <a:pt x="1712887" y="81610"/>
                  </a:lnTo>
                  <a:lnTo>
                    <a:pt x="1686140" y="104013"/>
                  </a:lnTo>
                  <a:lnTo>
                    <a:pt x="1695030" y="111506"/>
                  </a:lnTo>
                  <a:lnTo>
                    <a:pt x="1717751" y="91960"/>
                  </a:lnTo>
                  <a:lnTo>
                    <a:pt x="1734299" y="69329"/>
                  </a:lnTo>
                  <a:lnTo>
                    <a:pt x="1744713" y="43624"/>
                  </a:lnTo>
                  <a:lnTo>
                    <a:pt x="1749005" y="14859"/>
                  </a:lnTo>
                  <a:close/>
                </a:path>
                <a:path w="9031605" h="704214">
                  <a:moveTo>
                    <a:pt x="1766785" y="609346"/>
                  </a:moveTo>
                  <a:lnTo>
                    <a:pt x="1755736" y="572490"/>
                  </a:lnTo>
                  <a:lnTo>
                    <a:pt x="1755736" y="609346"/>
                  </a:lnTo>
                  <a:lnTo>
                    <a:pt x="1755267" y="617689"/>
                  </a:lnTo>
                  <a:lnTo>
                    <a:pt x="1737575" y="648335"/>
                  </a:lnTo>
                  <a:lnTo>
                    <a:pt x="1722462" y="648335"/>
                  </a:lnTo>
                  <a:lnTo>
                    <a:pt x="1704301" y="609346"/>
                  </a:lnTo>
                  <a:lnTo>
                    <a:pt x="1704746" y="600925"/>
                  </a:lnTo>
                  <a:lnTo>
                    <a:pt x="1722462" y="570357"/>
                  </a:lnTo>
                  <a:lnTo>
                    <a:pt x="1737702" y="570357"/>
                  </a:lnTo>
                  <a:lnTo>
                    <a:pt x="1755736" y="609346"/>
                  </a:lnTo>
                  <a:lnTo>
                    <a:pt x="1755736" y="572490"/>
                  </a:lnTo>
                  <a:lnTo>
                    <a:pt x="1730082" y="560451"/>
                  </a:lnTo>
                  <a:lnTo>
                    <a:pt x="1722196" y="561263"/>
                  </a:lnTo>
                  <a:lnTo>
                    <a:pt x="1695996" y="588949"/>
                  </a:lnTo>
                  <a:lnTo>
                    <a:pt x="1693506" y="609346"/>
                  </a:lnTo>
                  <a:lnTo>
                    <a:pt x="1694141" y="620090"/>
                  </a:lnTo>
                  <a:lnTo>
                    <a:pt x="1715274" y="654989"/>
                  </a:lnTo>
                  <a:lnTo>
                    <a:pt x="1730082" y="658241"/>
                  </a:lnTo>
                  <a:lnTo>
                    <a:pt x="1737893" y="657428"/>
                  </a:lnTo>
                  <a:lnTo>
                    <a:pt x="1744941" y="654977"/>
                  </a:lnTo>
                  <a:lnTo>
                    <a:pt x="1751164" y="650913"/>
                  </a:lnTo>
                  <a:lnTo>
                    <a:pt x="1753603" y="648335"/>
                  </a:lnTo>
                  <a:lnTo>
                    <a:pt x="1756625" y="645160"/>
                  </a:lnTo>
                  <a:lnTo>
                    <a:pt x="1761045" y="637997"/>
                  </a:lnTo>
                  <a:lnTo>
                    <a:pt x="1764220" y="629640"/>
                  </a:lnTo>
                  <a:lnTo>
                    <a:pt x="1766138" y="620014"/>
                  </a:lnTo>
                  <a:lnTo>
                    <a:pt x="1766785" y="609346"/>
                  </a:lnTo>
                  <a:close/>
                </a:path>
                <a:path w="9031605" h="704214">
                  <a:moveTo>
                    <a:pt x="1780374" y="5207"/>
                  </a:moveTo>
                  <a:lnTo>
                    <a:pt x="1769452" y="5207"/>
                  </a:lnTo>
                  <a:lnTo>
                    <a:pt x="1769452" y="54356"/>
                  </a:lnTo>
                  <a:lnTo>
                    <a:pt x="1742274" y="54356"/>
                  </a:lnTo>
                  <a:lnTo>
                    <a:pt x="1742274" y="64389"/>
                  </a:lnTo>
                  <a:lnTo>
                    <a:pt x="1769452" y="64389"/>
                  </a:lnTo>
                  <a:lnTo>
                    <a:pt x="1769452" y="141224"/>
                  </a:lnTo>
                  <a:lnTo>
                    <a:pt x="1780374" y="141224"/>
                  </a:lnTo>
                  <a:lnTo>
                    <a:pt x="1780374" y="5207"/>
                  </a:lnTo>
                  <a:close/>
                </a:path>
                <a:path w="9031605" h="704214">
                  <a:moveTo>
                    <a:pt x="1804631" y="550926"/>
                  </a:moveTo>
                  <a:lnTo>
                    <a:pt x="1793455" y="550926"/>
                  </a:lnTo>
                  <a:lnTo>
                    <a:pt x="1793455" y="694563"/>
                  </a:lnTo>
                  <a:lnTo>
                    <a:pt x="1804631" y="694563"/>
                  </a:lnTo>
                  <a:lnTo>
                    <a:pt x="1804631" y="550926"/>
                  </a:lnTo>
                  <a:close/>
                </a:path>
                <a:path w="9031605" h="704214">
                  <a:moveTo>
                    <a:pt x="1806790" y="2286"/>
                  </a:moveTo>
                  <a:lnTo>
                    <a:pt x="1795741" y="2286"/>
                  </a:lnTo>
                  <a:lnTo>
                    <a:pt x="1795741" y="145923"/>
                  </a:lnTo>
                  <a:lnTo>
                    <a:pt x="1806790" y="145923"/>
                  </a:lnTo>
                  <a:lnTo>
                    <a:pt x="1806790" y="2286"/>
                  </a:lnTo>
                  <a:close/>
                </a:path>
                <a:path w="9031605" h="704214">
                  <a:moveTo>
                    <a:pt x="1907501" y="602742"/>
                  </a:moveTo>
                  <a:lnTo>
                    <a:pt x="1904580" y="597027"/>
                  </a:lnTo>
                  <a:lnTo>
                    <a:pt x="1901875" y="594868"/>
                  </a:lnTo>
                  <a:lnTo>
                    <a:pt x="1898865" y="592455"/>
                  </a:lnTo>
                  <a:lnTo>
                    <a:pt x="1897087" y="591108"/>
                  </a:lnTo>
                  <a:lnTo>
                    <a:pt x="1897087" y="605282"/>
                  </a:lnTo>
                  <a:lnTo>
                    <a:pt x="1897087" y="613791"/>
                  </a:lnTo>
                  <a:lnTo>
                    <a:pt x="1895055" y="617347"/>
                  </a:lnTo>
                  <a:lnTo>
                    <a:pt x="1890991" y="620141"/>
                  </a:lnTo>
                  <a:lnTo>
                    <a:pt x="1887054" y="622808"/>
                  </a:lnTo>
                  <a:lnTo>
                    <a:pt x="1882101" y="624205"/>
                  </a:lnTo>
                  <a:lnTo>
                    <a:pt x="1870417" y="624205"/>
                  </a:lnTo>
                  <a:lnTo>
                    <a:pt x="1865591" y="622808"/>
                  </a:lnTo>
                  <a:lnTo>
                    <a:pt x="1861527" y="620141"/>
                  </a:lnTo>
                  <a:lnTo>
                    <a:pt x="1857463" y="617347"/>
                  </a:lnTo>
                  <a:lnTo>
                    <a:pt x="1855558" y="613791"/>
                  </a:lnTo>
                  <a:lnTo>
                    <a:pt x="1855558" y="605282"/>
                  </a:lnTo>
                  <a:lnTo>
                    <a:pt x="1857463" y="601726"/>
                  </a:lnTo>
                  <a:lnTo>
                    <a:pt x="1861527" y="598932"/>
                  </a:lnTo>
                  <a:lnTo>
                    <a:pt x="1865464" y="596265"/>
                  </a:lnTo>
                  <a:lnTo>
                    <a:pt x="1870417" y="594868"/>
                  </a:lnTo>
                  <a:lnTo>
                    <a:pt x="1881974" y="594868"/>
                  </a:lnTo>
                  <a:lnTo>
                    <a:pt x="1886927" y="596265"/>
                  </a:lnTo>
                  <a:lnTo>
                    <a:pt x="1890991" y="598932"/>
                  </a:lnTo>
                  <a:lnTo>
                    <a:pt x="1895055" y="601726"/>
                  </a:lnTo>
                  <a:lnTo>
                    <a:pt x="1897087" y="605282"/>
                  </a:lnTo>
                  <a:lnTo>
                    <a:pt x="1897087" y="591108"/>
                  </a:lnTo>
                  <a:lnTo>
                    <a:pt x="1893023" y="588010"/>
                  </a:lnTo>
                  <a:lnTo>
                    <a:pt x="1885530" y="585724"/>
                  </a:lnTo>
                  <a:lnTo>
                    <a:pt x="1866861" y="585724"/>
                  </a:lnTo>
                  <a:lnTo>
                    <a:pt x="1859368" y="588010"/>
                  </a:lnTo>
                  <a:lnTo>
                    <a:pt x="1853526" y="592455"/>
                  </a:lnTo>
                  <a:lnTo>
                    <a:pt x="1847811" y="597027"/>
                  </a:lnTo>
                  <a:lnTo>
                    <a:pt x="1844890" y="602742"/>
                  </a:lnTo>
                  <a:lnTo>
                    <a:pt x="1844890" y="616458"/>
                  </a:lnTo>
                  <a:lnTo>
                    <a:pt x="1847811" y="622173"/>
                  </a:lnTo>
                  <a:lnTo>
                    <a:pt x="1859241" y="631317"/>
                  </a:lnTo>
                  <a:lnTo>
                    <a:pt x="1866861" y="633603"/>
                  </a:lnTo>
                  <a:lnTo>
                    <a:pt x="1885657" y="633603"/>
                  </a:lnTo>
                  <a:lnTo>
                    <a:pt x="1893277" y="631317"/>
                  </a:lnTo>
                  <a:lnTo>
                    <a:pt x="1898865" y="626745"/>
                  </a:lnTo>
                  <a:lnTo>
                    <a:pt x="1902028" y="624205"/>
                  </a:lnTo>
                  <a:lnTo>
                    <a:pt x="1904580" y="622173"/>
                  </a:lnTo>
                  <a:lnTo>
                    <a:pt x="1907501" y="616458"/>
                  </a:lnTo>
                  <a:lnTo>
                    <a:pt x="1907501" y="602742"/>
                  </a:lnTo>
                  <a:close/>
                </a:path>
                <a:path w="9031605" h="704214">
                  <a:moveTo>
                    <a:pt x="1912835" y="569595"/>
                  </a:moveTo>
                  <a:lnTo>
                    <a:pt x="1881593" y="569595"/>
                  </a:lnTo>
                  <a:lnTo>
                    <a:pt x="1881593" y="552196"/>
                  </a:lnTo>
                  <a:lnTo>
                    <a:pt x="1870544" y="552196"/>
                  </a:lnTo>
                  <a:lnTo>
                    <a:pt x="1870544" y="569595"/>
                  </a:lnTo>
                  <a:lnTo>
                    <a:pt x="1838921" y="569595"/>
                  </a:lnTo>
                  <a:lnTo>
                    <a:pt x="1838921" y="579247"/>
                  </a:lnTo>
                  <a:lnTo>
                    <a:pt x="1912835" y="579247"/>
                  </a:lnTo>
                  <a:lnTo>
                    <a:pt x="1912835" y="569595"/>
                  </a:lnTo>
                  <a:close/>
                </a:path>
                <a:path w="9031605" h="704214">
                  <a:moveTo>
                    <a:pt x="1959952" y="550926"/>
                  </a:moveTo>
                  <a:lnTo>
                    <a:pt x="1948903" y="550926"/>
                  </a:lnTo>
                  <a:lnTo>
                    <a:pt x="1948903" y="594360"/>
                  </a:lnTo>
                  <a:lnTo>
                    <a:pt x="1932139" y="594360"/>
                  </a:lnTo>
                  <a:lnTo>
                    <a:pt x="1932139" y="553847"/>
                  </a:lnTo>
                  <a:lnTo>
                    <a:pt x="1921090" y="553847"/>
                  </a:lnTo>
                  <a:lnTo>
                    <a:pt x="1921090" y="634746"/>
                  </a:lnTo>
                  <a:lnTo>
                    <a:pt x="1932139" y="634746"/>
                  </a:lnTo>
                  <a:lnTo>
                    <a:pt x="1932139" y="604139"/>
                  </a:lnTo>
                  <a:lnTo>
                    <a:pt x="1948903" y="604139"/>
                  </a:lnTo>
                  <a:lnTo>
                    <a:pt x="1948903" y="638937"/>
                  </a:lnTo>
                  <a:lnTo>
                    <a:pt x="1959952" y="638937"/>
                  </a:lnTo>
                  <a:lnTo>
                    <a:pt x="1959952" y="604139"/>
                  </a:lnTo>
                  <a:lnTo>
                    <a:pt x="1959952" y="594360"/>
                  </a:lnTo>
                  <a:lnTo>
                    <a:pt x="1959952" y="550926"/>
                  </a:lnTo>
                  <a:close/>
                </a:path>
                <a:path w="9031605" h="704214">
                  <a:moveTo>
                    <a:pt x="1960841" y="675640"/>
                  </a:moveTo>
                  <a:lnTo>
                    <a:pt x="1960753" y="659384"/>
                  </a:lnTo>
                  <a:lnTo>
                    <a:pt x="1956650" y="653161"/>
                  </a:lnTo>
                  <a:lnTo>
                    <a:pt x="1953209" y="651256"/>
                  </a:lnTo>
                  <a:lnTo>
                    <a:pt x="1949030" y="648944"/>
                  </a:lnTo>
                  <a:lnTo>
                    <a:pt x="1949030" y="667512"/>
                  </a:lnTo>
                  <a:lnTo>
                    <a:pt x="1946744" y="674687"/>
                  </a:lnTo>
                  <a:lnTo>
                    <a:pt x="1939886" y="679805"/>
                  </a:lnTo>
                  <a:lnTo>
                    <a:pt x="1928456" y="682879"/>
                  </a:lnTo>
                  <a:lnTo>
                    <a:pt x="1912454" y="683895"/>
                  </a:lnTo>
                  <a:lnTo>
                    <a:pt x="1896516" y="682879"/>
                  </a:lnTo>
                  <a:lnTo>
                    <a:pt x="1885124" y="679805"/>
                  </a:lnTo>
                  <a:lnTo>
                    <a:pt x="1878279" y="674687"/>
                  </a:lnTo>
                  <a:lnTo>
                    <a:pt x="1876005" y="667512"/>
                  </a:lnTo>
                  <a:lnTo>
                    <a:pt x="1878279" y="660425"/>
                  </a:lnTo>
                  <a:lnTo>
                    <a:pt x="1885124" y="655345"/>
                  </a:lnTo>
                  <a:lnTo>
                    <a:pt x="1896516" y="652284"/>
                  </a:lnTo>
                  <a:lnTo>
                    <a:pt x="1912454" y="651256"/>
                  </a:lnTo>
                  <a:lnTo>
                    <a:pt x="1928456" y="652284"/>
                  </a:lnTo>
                  <a:lnTo>
                    <a:pt x="1939886" y="655345"/>
                  </a:lnTo>
                  <a:lnTo>
                    <a:pt x="1946744" y="660425"/>
                  </a:lnTo>
                  <a:lnTo>
                    <a:pt x="1949030" y="667512"/>
                  </a:lnTo>
                  <a:lnTo>
                    <a:pt x="1949030" y="648944"/>
                  </a:lnTo>
                  <a:lnTo>
                    <a:pt x="1912454" y="641858"/>
                  </a:lnTo>
                  <a:lnTo>
                    <a:pt x="1901418" y="642277"/>
                  </a:lnTo>
                  <a:lnTo>
                    <a:pt x="1864194" y="659384"/>
                  </a:lnTo>
                  <a:lnTo>
                    <a:pt x="1864194" y="675640"/>
                  </a:lnTo>
                  <a:lnTo>
                    <a:pt x="1901405" y="692873"/>
                  </a:lnTo>
                  <a:lnTo>
                    <a:pt x="1912454" y="693293"/>
                  </a:lnTo>
                  <a:lnTo>
                    <a:pt x="1923567" y="692873"/>
                  </a:lnTo>
                  <a:lnTo>
                    <a:pt x="1933282" y="691578"/>
                  </a:lnTo>
                  <a:lnTo>
                    <a:pt x="1941563" y="689444"/>
                  </a:lnTo>
                  <a:lnTo>
                    <a:pt x="1948395" y="686435"/>
                  </a:lnTo>
                  <a:lnTo>
                    <a:pt x="1952980" y="683895"/>
                  </a:lnTo>
                  <a:lnTo>
                    <a:pt x="1956650" y="681863"/>
                  </a:lnTo>
                  <a:lnTo>
                    <a:pt x="1960841" y="675640"/>
                  </a:lnTo>
                  <a:close/>
                </a:path>
                <a:path w="9031605" h="704214">
                  <a:moveTo>
                    <a:pt x="2025738" y="114427"/>
                  </a:moveTo>
                  <a:lnTo>
                    <a:pt x="1964778" y="114427"/>
                  </a:lnTo>
                  <a:lnTo>
                    <a:pt x="1964778" y="83566"/>
                  </a:lnTo>
                  <a:lnTo>
                    <a:pt x="2004021" y="83566"/>
                  </a:lnTo>
                  <a:lnTo>
                    <a:pt x="2004021" y="73406"/>
                  </a:lnTo>
                  <a:lnTo>
                    <a:pt x="2004021" y="49530"/>
                  </a:lnTo>
                  <a:lnTo>
                    <a:pt x="2004021" y="39497"/>
                  </a:lnTo>
                  <a:lnTo>
                    <a:pt x="2004021" y="14732"/>
                  </a:lnTo>
                  <a:lnTo>
                    <a:pt x="1993099" y="14732"/>
                  </a:lnTo>
                  <a:lnTo>
                    <a:pt x="1993099" y="39497"/>
                  </a:lnTo>
                  <a:lnTo>
                    <a:pt x="1993099" y="49530"/>
                  </a:lnTo>
                  <a:lnTo>
                    <a:pt x="1993099" y="73406"/>
                  </a:lnTo>
                  <a:lnTo>
                    <a:pt x="1925154" y="73406"/>
                  </a:lnTo>
                  <a:lnTo>
                    <a:pt x="1925154" y="49530"/>
                  </a:lnTo>
                  <a:lnTo>
                    <a:pt x="1993099" y="49530"/>
                  </a:lnTo>
                  <a:lnTo>
                    <a:pt x="1993099" y="39497"/>
                  </a:lnTo>
                  <a:lnTo>
                    <a:pt x="1925154" y="39497"/>
                  </a:lnTo>
                  <a:lnTo>
                    <a:pt x="1925154" y="14732"/>
                  </a:lnTo>
                  <a:lnTo>
                    <a:pt x="1913978" y="14732"/>
                  </a:lnTo>
                  <a:lnTo>
                    <a:pt x="1913978" y="83566"/>
                  </a:lnTo>
                  <a:lnTo>
                    <a:pt x="1953475" y="83566"/>
                  </a:lnTo>
                  <a:lnTo>
                    <a:pt x="1953475" y="114427"/>
                  </a:lnTo>
                  <a:lnTo>
                    <a:pt x="1892515" y="114427"/>
                  </a:lnTo>
                  <a:lnTo>
                    <a:pt x="1892515" y="124333"/>
                  </a:lnTo>
                  <a:lnTo>
                    <a:pt x="2025738" y="124333"/>
                  </a:lnTo>
                  <a:lnTo>
                    <a:pt x="2025738" y="114427"/>
                  </a:lnTo>
                  <a:close/>
                </a:path>
                <a:path w="9031605" h="704214">
                  <a:moveTo>
                    <a:pt x="2102573" y="569087"/>
                  </a:moveTo>
                  <a:lnTo>
                    <a:pt x="2098636" y="562864"/>
                  </a:lnTo>
                  <a:lnTo>
                    <a:pt x="2094357" y="560451"/>
                  </a:lnTo>
                  <a:lnTo>
                    <a:pt x="2091042" y="558584"/>
                  </a:lnTo>
                  <a:lnTo>
                    <a:pt x="2091042" y="571881"/>
                  </a:lnTo>
                  <a:lnTo>
                    <a:pt x="2091042" y="581914"/>
                  </a:lnTo>
                  <a:lnTo>
                    <a:pt x="2056599" y="593471"/>
                  </a:lnTo>
                  <a:lnTo>
                    <a:pt x="2048840" y="593191"/>
                  </a:lnTo>
                  <a:lnTo>
                    <a:pt x="2022182" y="581914"/>
                  </a:lnTo>
                  <a:lnTo>
                    <a:pt x="2022182" y="571881"/>
                  </a:lnTo>
                  <a:lnTo>
                    <a:pt x="2056599" y="560451"/>
                  </a:lnTo>
                  <a:lnTo>
                    <a:pt x="2064334" y="560743"/>
                  </a:lnTo>
                  <a:lnTo>
                    <a:pt x="2091042" y="571881"/>
                  </a:lnTo>
                  <a:lnTo>
                    <a:pt x="2091042" y="558584"/>
                  </a:lnTo>
                  <a:lnTo>
                    <a:pt x="2056599" y="551561"/>
                  </a:lnTo>
                  <a:lnTo>
                    <a:pt x="2046185" y="551992"/>
                  </a:lnTo>
                  <a:lnTo>
                    <a:pt x="2010702" y="569087"/>
                  </a:lnTo>
                  <a:lnTo>
                    <a:pt x="2010625" y="584581"/>
                  </a:lnTo>
                  <a:lnTo>
                    <a:pt x="2014689" y="590677"/>
                  </a:lnTo>
                  <a:lnTo>
                    <a:pt x="2056599" y="602107"/>
                  </a:lnTo>
                  <a:lnTo>
                    <a:pt x="2067090" y="601687"/>
                  </a:lnTo>
                  <a:lnTo>
                    <a:pt x="2076297" y="600392"/>
                  </a:lnTo>
                  <a:lnTo>
                    <a:pt x="2084184" y="598258"/>
                  </a:lnTo>
                  <a:lnTo>
                    <a:pt x="2090762" y="595249"/>
                  </a:lnTo>
                  <a:lnTo>
                    <a:pt x="2093899" y="593471"/>
                  </a:lnTo>
                  <a:lnTo>
                    <a:pt x="2098636" y="590804"/>
                  </a:lnTo>
                  <a:lnTo>
                    <a:pt x="2102573" y="584581"/>
                  </a:lnTo>
                  <a:lnTo>
                    <a:pt x="2102573" y="569087"/>
                  </a:lnTo>
                  <a:close/>
                </a:path>
                <a:path w="9031605" h="704214">
                  <a:moveTo>
                    <a:pt x="2105367" y="683768"/>
                  </a:moveTo>
                  <a:lnTo>
                    <a:pt x="2022436" y="683768"/>
                  </a:lnTo>
                  <a:lnTo>
                    <a:pt x="2022436" y="668909"/>
                  </a:lnTo>
                  <a:lnTo>
                    <a:pt x="2101557" y="668909"/>
                  </a:lnTo>
                  <a:lnTo>
                    <a:pt x="2101557" y="636905"/>
                  </a:lnTo>
                  <a:lnTo>
                    <a:pt x="2011514" y="636905"/>
                  </a:lnTo>
                  <a:lnTo>
                    <a:pt x="2011514" y="646176"/>
                  </a:lnTo>
                  <a:lnTo>
                    <a:pt x="2090635" y="646176"/>
                  </a:lnTo>
                  <a:lnTo>
                    <a:pt x="2090635" y="660146"/>
                  </a:lnTo>
                  <a:lnTo>
                    <a:pt x="2011514" y="660146"/>
                  </a:lnTo>
                  <a:lnTo>
                    <a:pt x="2011514" y="693039"/>
                  </a:lnTo>
                  <a:lnTo>
                    <a:pt x="2105367" y="693039"/>
                  </a:lnTo>
                  <a:lnTo>
                    <a:pt x="2105367" y="683768"/>
                  </a:lnTo>
                  <a:close/>
                </a:path>
                <a:path w="9031605" h="704214">
                  <a:moveTo>
                    <a:pt x="2123275" y="614299"/>
                  </a:moveTo>
                  <a:lnTo>
                    <a:pt x="1990051" y="614299"/>
                  </a:lnTo>
                  <a:lnTo>
                    <a:pt x="1990051" y="623570"/>
                  </a:lnTo>
                  <a:lnTo>
                    <a:pt x="2123275" y="623570"/>
                  </a:lnTo>
                  <a:lnTo>
                    <a:pt x="2123275" y="614299"/>
                  </a:lnTo>
                  <a:close/>
                </a:path>
                <a:path w="9031605" h="704214">
                  <a:moveTo>
                    <a:pt x="2158073" y="35306"/>
                  </a:moveTo>
                  <a:lnTo>
                    <a:pt x="2146109" y="13131"/>
                  </a:lnTo>
                  <a:lnTo>
                    <a:pt x="2146109" y="28676"/>
                  </a:lnTo>
                  <a:lnTo>
                    <a:pt x="2146020" y="42100"/>
                  </a:lnTo>
                  <a:lnTo>
                    <a:pt x="2111464" y="56769"/>
                  </a:lnTo>
                  <a:lnTo>
                    <a:pt x="2103742" y="56400"/>
                  </a:lnTo>
                  <a:lnTo>
                    <a:pt x="2076932" y="28676"/>
                  </a:lnTo>
                  <a:lnTo>
                    <a:pt x="2079967" y="23495"/>
                  </a:lnTo>
                  <a:lnTo>
                    <a:pt x="2111464" y="13970"/>
                  </a:lnTo>
                  <a:lnTo>
                    <a:pt x="2119198" y="14338"/>
                  </a:lnTo>
                  <a:lnTo>
                    <a:pt x="2146109" y="28676"/>
                  </a:lnTo>
                  <a:lnTo>
                    <a:pt x="2146109" y="13131"/>
                  </a:lnTo>
                  <a:lnTo>
                    <a:pt x="2111464" y="4318"/>
                  </a:lnTo>
                  <a:lnTo>
                    <a:pt x="2101265" y="4851"/>
                  </a:lnTo>
                  <a:lnTo>
                    <a:pt x="2066010" y="28702"/>
                  </a:lnTo>
                  <a:lnTo>
                    <a:pt x="2065235" y="35306"/>
                  </a:lnTo>
                  <a:lnTo>
                    <a:pt x="2065985" y="42100"/>
                  </a:lnTo>
                  <a:lnTo>
                    <a:pt x="2101126" y="65646"/>
                  </a:lnTo>
                  <a:lnTo>
                    <a:pt x="2111464" y="66167"/>
                  </a:lnTo>
                  <a:lnTo>
                    <a:pt x="2121890" y="65646"/>
                  </a:lnTo>
                  <a:lnTo>
                    <a:pt x="2131085" y="64071"/>
                  </a:lnTo>
                  <a:lnTo>
                    <a:pt x="2139035" y="61455"/>
                  </a:lnTo>
                  <a:lnTo>
                    <a:pt x="2145754" y="57785"/>
                  </a:lnTo>
                  <a:lnTo>
                    <a:pt x="2146973" y="56769"/>
                  </a:lnTo>
                  <a:lnTo>
                    <a:pt x="2151151" y="53314"/>
                  </a:lnTo>
                  <a:lnTo>
                    <a:pt x="2154999" y="48069"/>
                  </a:lnTo>
                  <a:lnTo>
                    <a:pt x="2157298" y="42100"/>
                  </a:lnTo>
                  <a:lnTo>
                    <a:pt x="2158073" y="35306"/>
                  </a:lnTo>
                  <a:close/>
                </a:path>
                <a:path w="9031605" h="704214">
                  <a:moveTo>
                    <a:pt x="2178139" y="82550"/>
                  </a:moveTo>
                  <a:lnTo>
                    <a:pt x="2044915" y="82550"/>
                  </a:lnTo>
                  <a:lnTo>
                    <a:pt x="2044915" y="92710"/>
                  </a:lnTo>
                  <a:lnTo>
                    <a:pt x="2080856" y="92710"/>
                  </a:lnTo>
                  <a:lnTo>
                    <a:pt x="2080856" y="145669"/>
                  </a:lnTo>
                  <a:lnTo>
                    <a:pt x="2092032" y="145669"/>
                  </a:lnTo>
                  <a:lnTo>
                    <a:pt x="2092032" y="92710"/>
                  </a:lnTo>
                  <a:lnTo>
                    <a:pt x="2131022" y="92710"/>
                  </a:lnTo>
                  <a:lnTo>
                    <a:pt x="2131022" y="145669"/>
                  </a:lnTo>
                  <a:lnTo>
                    <a:pt x="2142198" y="145669"/>
                  </a:lnTo>
                  <a:lnTo>
                    <a:pt x="2142198" y="92710"/>
                  </a:lnTo>
                  <a:lnTo>
                    <a:pt x="2178139" y="92710"/>
                  </a:lnTo>
                  <a:lnTo>
                    <a:pt x="2178139" y="82550"/>
                  </a:lnTo>
                  <a:close/>
                </a:path>
                <a:path w="9031605" h="704214">
                  <a:moveTo>
                    <a:pt x="2235327" y="67525"/>
                  </a:moveTo>
                  <a:lnTo>
                    <a:pt x="2215096" y="67525"/>
                  </a:lnTo>
                  <a:lnTo>
                    <a:pt x="2215096" y="87757"/>
                  </a:lnTo>
                  <a:lnTo>
                    <a:pt x="2235327" y="87757"/>
                  </a:lnTo>
                  <a:lnTo>
                    <a:pt x="2235327" y="67525"/>
                  </a:lnTo>
                  <a:close/>
                </a:path>
                <a:path w="9031605" h="704214">
                  <a:moveTo>
                    <a:pt x="2283422" y="576326"/>
                  </a:moveTo>
                  <a:lnTo>
                    <a:pt x="2280120" y="569087"/>
                  </a:lnTo>
                  <a:lnTo>
                    <a:pt x="2274735" y="564515"/>
                  </a:lnTo>
                  <a:lnTo>
                    <a:pt x="2273389" y="563372"/>
                  </a:lnTo>
                  <a:lnTo>
                    <a:pt x="2272373" y="562686"/>
                  </a:lnTo>
                  <a:lnTo>
                    <a:pt x="2272373" y="578866"/>
                  </a:lnTo>
                  <a:lnTo>
                    <a:pt x="2272373" y="591058"/>
                  </a:lnTo>
                  <a:lnTo>
                    <a:pt x="2270087" y="595884"/>
                  </a:lnTo>
                  <a:lnTo>
                    <a:pt x="2265515" y="599567"/>
                  </a:lnTo>
                  <a:lnTo>
                    <a:pt x="2260943" y="603377"/>
                  </a:lnTo>
                  <a:lnTo>
                    <a:pt x="2254720" y="605155"/>
                  </a:lnTo>
                  <a:lnTo>
                    <a:pt x="2239353" y="605155"/>
                  </a:lnTo>
                  <a:lnTo>
                    <a:pt x="2233130" y="603377"/>
                  </a:lnTo>
                  <a:lnTo>
                    <a:pt x="2228558" y="599694"/>
                  </a:lnTo>
                  <a:lnTo>
                    <a:pt x="2223859" y="596011"/>
                  </a:lnTo>
                  <a:lnTo>
                    <a:pt x="2221573" y="591058"/>
                  </a:lnTo>
                  <a:lnTo>
                    <a:pt x="2221573" y="578866"/>
                  </a:lnTo>
                  <a:lnTo>
                    <a:pt x="2223859" y="573913"/>
                  </a:lnTo>
                  <a:lnTo>
                    <a:pt x="2233130" y="566420"/>
                  </a:lnTo>
                  <a:lnTo>
                    <a:pt x="2239353" y="564515"/>
                  </a:lnTo>
                  <a:lnTo>
                    <a:pt x="2254720" y="564515"/>
                  </a:lnTo>
                  <a:lnTo>
                    <a:pt x="2260816" y="566420"/>
                  </a:lnTo>
                  <a:lnTo>
                    <a:pt x="2265388" y="570230"/>
                  </a:lnTo>
                  <a:lnTo>
                    <a:pt x="2270087" y="574040"/>
                  </a:lnTo>
                  <a:lnTo>
                    <a:pt x="2246973" y="554863"/>
                  </a:lnTo>
                  <a:lnTo>
                    <a:pt x="2239162" y="555409"/>
                  </a:lnTo>
                  <a:lnTo>
                    <a:pt x="2210397" y="576326"/>
                  </a:lnTo>
                  <a:lnTo>
                    <a:pt x="2210397" y="593598"/>
                  </a:lnTo>
                  <a:lnTo>
                    <a:pt x="2246973" y="614807"/>
                  </a:lnTo>
                  <a:lnTo>
                    <a:pt x="2254821" y="614286"/>
                  </a:lnTo>
                  <a:lnTo>
                    <a:pt x="2261844" y="612698"/>
                  </a:lnTo>
                  <a:lnTo>
                    <a:pt x="2268016" y="610044"/>
                  </a:lnTo>
                  <a:lnTo>
                    <a:pt x="2273389" y="606298"/>
                  </a:lnTo>
                  <a:lnTo>
                    <a:pt x="2274760" y="605155"/>
                  </a:lnTo>
                  <a:lnTo>
                    <a:pt x="2280120" y="600710"/>
                  </a:lnTo>
                  <a:lnTo>
                    <a:pt x="2283422" y="593598"/>
                  </a:lnTo>
                  <a:lnTo>
                    <a:pt x="2283422" y="576326"/>
                  </a:lnTo>
                  <a:close/>
                </a:path>
                <a:path w="9031605" h="704214">
                  <a:moveTo>
                    <a:pt x="2297900" y="636016"/>
                  </a:moveTo>
                  <a:lnTo>
                    <a:pt x="2297265" y="626364"/>
                  </a:lnTo>
                  <a:lnTo>
                    <a:pt x="2277592" y="627291"/>
                  </a:lnTo>
                  <a:lnTo>
                    <a:pt x="2254567" y="627976"/>
                  </a:lnTo>
                  <a:lnTo>
                    <a:pt x="2228202" y="628383"/>
                  </a:lnTo>
                  <a:lnTo>
                    <a:pt x="2198459" y="628523"/>
                  </a:lnTo>
                  <a:lnTo>
                    <a:pt x="2199602" y="638302"/>
                  </a:lnTo>
                  <a:lnTo>
                    <a:pt x="2242401" y="637667"/>
                  </a:lnTo>
                  <a:lnTo>
                    <a:pt x="2242401" y="690372"/>
                  </a:lnTo>
                  <a:lnTo>
                    <a:pt x="2253577" y="690372"/>
                  </a:lnTo>
                  <a:lnTo>
                    <a:pt x="2253577" y="637667"/>
                  </a:lnTo>
                  <a:lnTo>
                    <a:pt x="2253577" y="637540"/>
                  </a:lnTo>
                  <a:lnTo>
                    <a:pt x="2291346" y="636333"/>
                  </a:lnTo>
                  <a:lnTo>
                    <a:pt x="2297900" y="636016"/>
                  </a:lnTo>
                  <a:close/>
                </a:path>
                <a:path w="9031605" h="704214">
                  <a:moveTo>
                    <a:pt x="2317839" y="550926"/>
                  </a:moveTo>
                  <a:lnTo>
                    <a:pt x="2306663" y="550926"/>
                  </a:lnTo>
                  <a:lnTo>
                    <a:pt x="2306663" y="694563"/>
                  </a:lnTo>
                  <a:lnTo>
                    <a:pt x="2317839" y="694563"/>
                  </a:lnTo>
                  <a:lnTo>
                    <a:pt x="2317839" y="550926"/>
                  </a:lnTo>
                  <a:close/>
                </a:path>
                <a:path w="9031605" h="704214">
                  <a:moveTo>
                    <a:pt x="2385022" y="24892"/>
                  </a:moveTo>
                  <a:lnTo>
                    <a:pt x="2381085" y="18034"/>
                  </a:lnTo>
                  <a:lnTo>
                    <a:pt x="2375458" y="14224"/>
                  </a:lnTo>
                  <a:lnTo>
                    <a:pt x="2373338" y="12788"/>
                  </a:lnTo>
                  <a:lnTo>
                    <a:pt x="2373338" y="27559"/>
                  </a:lnTo>
                  <a:lnTo>
                    <a:pt x="2373338" y="39243"/>
                  </a:lnTo>
                  <a:lnTo>
                    <a:pt x="2370417" y="43942"/>
                  </a:lnTo>
                  <a:lnTo>
                    <a:pt x="2364575" y="47371"/>
                  </a:lnTo>
                  <a:lnTo>
                    <a:pt x="2358733" y="50927"/>
                  </a:lnTo>
                  <a:lnTo>
                    <a:pt x="2350605" y="52578"/>
                  </a:lnTo>
                  <a:lnTo>
                    <a:pt x="2329650" y="52578"/>
                  </a:lnTo>
                  <a:lnTo>
                    <a:pt x="2321522" y="50927"/>
                  </a:lnTo>
                  <a:lnTo>
                    <a:pt x="2315680" y="47371"/>
                  </a:lnTo>
                  <a:lnTo>
                    <a:pt x="2309838" y="43942"/>
                  </a:lnTo>
                  <a:lnTo>
                    <a:pt x="2306917" y="39243"/>
                  </a:lnTo>
                  <a:lnTo>
                    <a:pt x="2306917" y="27559"/>
                  </a:lnTo>
                  <a:lnTo>
                    <a:pt x="2309838" y="22860"/>
                  </a:lnTo>
                  <a:lnTo>
                    <a:pt x="2315553" y="19431"/>
                  </a:lnTo>
                  <a:lnTo>
                    <a:pt x="2321395" y="16002"/>
                  </a:lnTo>
                  <a:lnTo>
                    <a:pt x="2329523" y="14224"/>
                  </a:lnTo>
                  <a:lnTo>
                    <a:pt x="2350732" y="14224"/>
                  </a:lnTo>
                  <a:lnTo>
                    <a:pt x="2358860" y="16002"/>
                  </a:lnTo>
                  <a:lnTo>
                    <a:pt x="2364575" y="19431"/>
                  </a:lnTo>
                  <a:lnTo>
                    <a:pt x="2370417" y="22860"/>
                  </a:lnTo>
                  <a:lnTo>
                    <a:pt x="2340064" y="4572"/>
                  </a:lnTo>
                  <a:lnTo>
                    <a:pt x="2330056" y="5080"/>
                  </a:lnTo>
                  <a:lnTo>
                    <a:pt x="2295360" y="24892"/>
                  </a:lnTo>
                  <a:lnTo>
                    <a:pt x="2295360" y="41910"/>
                  </a:lnTo>
                  <a:lnTo>
                    <a:pt x="2330056" y="61607"/>
                  </a:lnTo>
                  <a:lnTo>
                    <a:pt x="2340064" y="62103"/>
                  </a:lnTo>
                  <a:lnTo>
                    <a:pt x="2350135" y="61607"/>
                  </a:lnTo>
                  <a:lnTo>
                    <a:pt x="2359012" y="60096"/>
                  </a:lnTo>
                  <a:lnTo>
                    <a:pt x="2366708" y="57556"/>
                  </a:lnTo>
                  <a:lnTo>
                    <a:pt x="2373211" y="53975"/>
                  </a:lnTo>
                  <a:lnTo>
                    <a:pt x="2375268" y="52578"/>
                  </a:lnTo>
                  <a:lnTo>
                    <a:pt x="2381085" y="48641"/>
                  </a:lnTo>
                  <a:lnTo>
                    <a:pt x="2384945" y="41910"/>
                  </a:lnTo>
                  <a:lnTo>
                    <a:pt x="2385022" y="24892"/>
                  </a:lnTo>
                  <a:close/>
                </a:path>
                <a:path w="9031605" h="704214">
                  <a:moveTo>
                    <a:pt x="2387816" y="131445"/>
                  </a:moveTo>
                  <a:lnTo>
                    <a:pt x="2306282" y="131445"/>
                  </a:lnTo>
                  <a:lnTo>
                    <a:pt x="2306282" y="98933"/>
                  </a:lnTo>
                  <a:lnTo>
                    <a:pt x="2295106" y="98933"/>
                  </a:lnTo>
                  <a:lnTo>
                    <a:pt x="2295106" y="141351"/>
                  </a:lnTo>
                  <a:lnTo>
                    <a:pt x="2387816" y="141351"/>
                  </a:lnTo>
                  <a:lnTo>
                    <a:pt x="2387816" y="131445"/>
                  </a:lnTo>
                  <a:close/>
                </a:path>
                <a:path w="9031605" h="704214">
                  <a:moveTo>
                    <a:pt x="2406739" y="75311"/>
                  </a:moveTo>
                  <a:lnTo>
                    <a:pt x="2273516" y="75311"/>
                  </a:lnTo>
                  <a:lnTo>
                    <a:pt x="2273516" y="85344"/>
                  </a:lnTo>
                  <a:lnTo>
                    <a:pt x="2335619" y="85344"/>
                  </a:lnTo>
                  <a:lnTo>
                    <a:pt x="2335619" y="118491"/>
                  </a:lnTo>
                  <a:lnTo>
                    <a:pt x="2346668" y="118491"/>
                  </a:lnTo>
                  <a:lnTo>
                    <a:pt x="2346668" y="85344"/>
                  </a:lnTo>
                  <a:lnTo>
                    <a:pt x="2406739" y="85344"/>
                  </a:lnTo>
                  <a:lnTo>
                    <a:pt x="2406739" y="75311"/>
                  </a:lnTo>
                  <a:close/>
                </a:path>
                <a:path w="9031605" h="704214">
                  <a:moveTo>
                    <a:pt x="2419693" y="618998"/>
                  </a:moveTo>
                  <a:lnTo>
                    <a:pt x="2416645" y="611505"/>
                  </a:lnTo>
                  <a:lnTo>
                    <a:pt x="2411450" y="606425"/>
                  </a:lnTo>
                  <a:lnTo>
                    <a:pt x="2409152" y="604177"/>
                  </a:lnTo>
                  <a:lnTo>
                    <a:pt x="2409152" y="621792"/>
                  </a:lnTo>
                  <a:lnTo>
                    <a:pt x="2409152" y="634619"/>
                  </a:lnTo>
                  <a:lnTo>
                    <a:pt x="2407120" y="639953"/>
                  </a:lnTo>
                  <a:lnTo>
                    <a:pt x="2399119" y="647954"/>
                  </a:lnTo>
                  <a:lnTo>
                    <a:pt x="2394039" y="649986"/>
                  </a:lnTo>
                  <a:lnTo>
                    <a:pt x="2381466" y="649986"/>
                  </a:lnTo>
                  <a:lnTo>
                    <a:pt x="2376386" y="647954"/>
                  </a:lnTo>
                  <a:lnTo>
                    <a:pt x="2372449" y="643890"/>
                  </a:lnTo>
                  <a:lnTo>
                    <a:pt x="2368385" y="639826"/>
                  </a:lnTo>
                  <a:lnTo>
                    <a:pt x="2366480" y="634619"/>
                  </a:lnTo>
                  <a:lnTo>
                    <a:pt x="2366518" y="621792"/>
                  </a:lnTo>
                  <a:lnTo>
                    <a:pt x="2368385" y="616712"/>
                  </a:lnTo>
                  <a:lnTo>
                    <a:pt x="2372322" y="612521"/>
                  </a:lnTo>
                  <a:lnTo>
                    <a:pt x="2376259" y="608457"/>
                  </a:lnTo>
                  <a:lnTo>
                    <a:pt x="2381466" y="606425"/>
                  </a:lnTo>
                  <a:lnTo>
                    <a:pt x="2394039" y="606425"/>
                  </a:lnTo>
                  <a:lnTo>
                    <a:pt x="2399119" y="608457"/>
                  </a:lnTo>
                  <a:lnTo>
                    <a:pt x="2403183" y="612521"/>
                  </a:lnTo>
                  <a:lnTo>
                    <a:pt x="2407120" y="616585"/>
                  </a:lnTo>
                  <a:lnTo>
                    <a:pt x="2409152" y="621792"/>
                  </a:lnTo>
                  <a:lnTo>
                    <a:pt x="2409152" y="604177"/>
                  </a:lnTo>
                  <a:lnTo>
                    <a:pt x="2404453" y="599567"/>
                  </a:lnTo>
                  <a:lnTo>
                    <a:pt x="2396833" y="596646"/>
                  </a:lnTo>
                  <a:lnTo>
                    <a:pt x="2378672" y="596646"/>
                  </a:lnTo>
                  <a:lnTo>
                    <a:pt x="2371179" y="599694"/>
                  </a:lnTo>
                  <a:lnTo>
                    <a:pt x="2364956" y="605663"/>
                  </a:lnTo>
                  <a:lnTo>
                    <a:pt x="2358860" y="611632"/>
                  </a:lnTo>
                  <a:lnTo>
                    <a:pt x="2355862" y="618998"/>
                  </a:lnTo>
                  <a:lnTo>
                    <a:pt x="2355862" y="637540"/>
                  </a:lnTo>
                  <a:lnTo>
                    <a:pt x="2358860" y="644906"/>
                  </a:lnTo>
                  <a:lnTo>
                    <a:pt x="2365083" y="650875"/>
                  </a:lnTo>
                  <a:lnTo>
                    <a:pt x="2371179" y="656844"/>
                  </a:lnTo>
                  <a:lnTo>
                    <a:pt x="2378799" y="659765"/>
                  </a:lnTo>
                  <a:lnTo>
                    <a:pt x="2396833" y="659765"/>
                  </a:lnTo>
                  <a:lnTo>
                    <a:pt x="2404326" y="656844"/>
                  </a:lnTo>
                  <a:lnTo>
                    <a:pt x="2410422" y="650875"/>
                  </a:lnTo>
                  <a:lnTo>
                    <a:pt x="2411361" y="649986"/>
                  </a:lnTo>
                  <a:lnTo>
                    <a:pt x="2416645" y="645033"/>
                  </a:lnTo>
                  <a:lnTo>
                    <a:pt x="2419693" y="637540"/>
                  </a:lnTo>
                  <a:lnTo>
                    <a:pt x="2419693" y="618998"/>
                  </a:lnTo>
                  <a:close/>
                </a:path>
                <a:path w="9031605" h="704214">
                  <a:moveTo>
                    <a:pt x="2424900" y="576707"/>
                  </a:moveTo>
                  <a:lnTo>
                    <a:pt x="2393023" y="576707"/>
                  </a:lnTo>
                  <a:lnTo>
                    <a:pt x="2393023" y="554482"/>
                  </a:lnTo>
                  <a:lnTo>
                    <a:pt x="2381847" y="554482"/>
                  </a:lnTo>
                  <a:lnTo>
                    <a:pt x="2381847" y="576707"/>
                  </a:lnTo>
                  <a:lnTo>
                    <a:pt x="2349970" y="576707"/>
                  </a:lnTo>
                  <a:lnTo>
                    <a:pt x="2349970" y="586613"/>
                  </a:lnTo>
                  <a:lnTo>
                    <a:pt x="2424900" y="586613"/>
                  </a:lnTo>
                  <a:lnTo>
                    <a:pt x="2424900" y="576707"/>
                  </a:lnTo>
                  <a:close/>
                </a:path>
                <a:path w="9031605" h="704214">
                  <a:moveTo>
                    <a:pt x="2473160" y="550926"/>
                  </a:moveTo>
                  <a:lnTo>
                    <a:pt x="2461984" y="550926"/>
                  </a:lnTo>
                  <a:lnTo>
                    <a:pt x="2461984" y="617093"/>
                  </a:lnTo>
                  <a:lnTo>
                    <a:pt x="2444966" y="617093"/>
                  </a:lnTo>
                  <a:lnTo>
                    <a:pt x="2444966" y="553720"/>
                  </a:lnTo>
                  <a:lnTo>
                    <a:pt x="2434044" y="553720"/>
                  </a:lnTo>
                  <a:lnTo>
                    <a:pt x="2434044" y="689991"/>
                  </a:lnTo>
                  <a:lnTo>
                    <a:pt x="2444966" y="689991"/>
                  </a:lnTo>
                  <a:lnTo>
                    <a:pt x="2444966" y="626999"/>
                  </a:lnTo>
                  <a:lnTo>
                    <a:pt x="2461984" y="626999"/>
                  </a:lnTo>
                  <a:lnTo>
                    <a:pt x="2461984" y="694563"/>
                  </a:lnTo>
                  <a:lnTo>
                    <a:pt x="2473160" y="694563"/>
                  </a:lnTo>
                  <a:lnTo>
                    <a:pt x="2473160" y="626999"/>
                  </a:lnTo>
                  <a:lnTo>
                    <a:pt x="2473160" y="617093"/>
                  </a:lnTo>
                  <a:lnTo>
                    <a:pt x="2473160" y="550926"/>
                  </a:lnTo>
                  <a:close/>
                </a:path>
                <a:path w="9031605" h="704214">
                  <a:moveTo>
                    <a:pt x="2545550" y="2286"/>
                  </a:moveTo>
                  <a:lnTo>
                    <a:pt x="2534361" y="2286"/>
                  </a:lnTo>
                  <a:lnTo>
                    <a:pt x="2534361" y="20066"/>
                  </a:lnTo>
                  <a:lnTo>
                    <a:pt x="2534361" y="29718"/>
                  </a:lnTo>
                  <a:lnTo>
                    <a:pt x="2534361" y="55626"/>
                  </a:lnTo>
                  <a:lnTo>
                    <a:pt x="2508961" y="55626"/>
                  </a:lnTo>
                  <a:lnTo>
                    <a:pt x="2510485" y="51054"/>
                  </a:lnTo>
                  <a:lnTo>
                    <a:pt x="2511247" y="46609"/>
                  </a:lnTo>
                  <a:lnTo>
                    <a:pt x="2511247" y="37973"/>
                  </a:lnTo>
                  <a:lnTo>
                    <a:pt x="2510625" y="33655"/>
                  </a:lnTo>
                  <a:lnTo>
                    <a:pt x="2509228" y="29718"/>
                  </a:lnTo>
                  <a:lnTo>
                    <a:pt x="2534361" y="29718"/>
                  </a:lnTo>
                  <a:lnTo>
                    <a:pt x="2534361" y="20066"/>
                  </a:lnTo>
                  <a:lnTo>
                    <a:pt x="2504275" y="20066"/>
                  </a:lnTo>
                  <a:lnTo>
                    <a:pt x="2500084" y="15671"/>
                  </a:lnTo>
                  <a:lnTo>
                    <a:pt x="2500084" y="34163"/>
                  </a:lnTo>
                  <a:lnTo>
                    <a:pt x="2500084" y="50673"/>
                  </a:lnTo>
                  <a:lnTo>
                    <a:pt x="2497671" y="57150"/>
                  </a:lnTo>
                  <a:lnTo>
                    <a:pt x="2492718" y="61976"/>
                  </a:lnTo>
                  <a:lnTo>
                    <a:pt x="2487638" y="66802"/>
                  </a:lnTo>
                  <a:lnTo>
                    <a:pt x="2481288" y="69215"/>
                  </a:lnTo>
                  <a:lnTo>
                    <a:pt x="2465921" y="69215"/>
                  </a:lnTo>
                  <a:lnTo>
                    <a:pt x="2459571" y="66802"/>
                  </a:lnTo>
                  <a:lnTo>
                    <a:pt x="2449665" y="56896"/>
                  </a:lnTo>
                  <a:lnTo>
                    <a:pt x="2447340" y="50673"/>
                  </a:lnTo>
                  <a:lnTo>
                    <a:pt x="2447290" y="34163"/>
                  </a:lnTo>
                  <a:lnTo>
                    <a:pt x="2449665" y="27813"/>
                  </a:lnTo>
                  <a:lnTo>
                    <a:pt x="2454618" y="22733"/>
                  </a:lnTo>
                  <a:lnTo>
                    <a:pt x="2459571" y="17780"/>
                  </a:lnTo>
                  <a:lnTo>
                    <a:pt x="2465921" y="15240"/>
                  </a:lnTo>
                  <a:lnTo>
                    <a:pt x="2481288" y="15240"/>
                  </a:lnTo>
                  <a:lnTo>
                    <a:pt x="2487638" y="17780"/>
                  </a:lnTo>
                  <a:lnTo>
                    <a:pt x="2497671" y="27559"/>
                  </a:lnTo>
                  <a:lnTo>
                    <a:pt x="2500084" y="34163"/>
                  </a:lnTo>
                  <a:lnTo>
                    <a:pt x="2500084" y="15671"/>
                  </a:lnTo>
                  <a:lnTo>
                    <a:pt x="2473668" y="5461"/>
                  </a:lnTo>
                  <a:lnTo>
                    <a:pt x="2465921" y="6134"/>
                  </a:lnTo>
                  <a:lnTo>
                    <a:pt x="2436863" y="34709"/>
                  </a:lnTo>
                  <a:lnTo>
                    <a:pt x="2436203" y="42418"/>
                  </a:lnTo>
                  <a:lnTo>
                    <a:pt x="2436863" y="50063"/>
                  </a:lnTo>
                  <a:lnTo>
                    <a:pt x="2465921" y="78359"/>
                  </a:lnTo>
                  <a:lnTo>
                    <a:pt x="2473668" y="78994"/>
                  </a:lnTo>
                  <a:lnTo>
                    <a:pt x="2482685" y="78143"/>
                  </a:lnTo>
                  <a:lnTo>
                    <a:pt x="2490698" y="75590"/>
                  </a:lnTo>
                  <a:lnTo>
                    <a:pt x="2497683" y="71335"/>
                  </a:lnTo>
                  <a:lnTo>
                    <a:pt x="2499804" y="69215"/>
                  </a:lnTo>
                  <a:lnTo>
                    <a:pt x="2503640" y="65405"/>
                  </a:lnTo>
                  <a:lnTo>
                    <a:pt x="2534361" y="65405"/>
                  </a:lnTo>
                  <a:lnTo>
                    <a:pt x="2534361" y="86868"/>
                  </a:lnTo>
                  <a:lnTo>
                    <a:pt x="2545550" y="86868"/>
                  </a:lnTo>
                  <a:lnTo>
                    <a:pt x="2545550" y="65405"/>
                  </a:lnTo>
                  <a:lnTo>
                    <a:pt x="2545550" y="55626"/>
                  </a:lnTo>
                  <a:lnTo>
                    <a:pt x="2545550" y="29718"/>
                  </a:lnTo>
                  <a:lnTo>
                    <a:pt x="2545550" y="20066"/>
                  </a:lnTo>
                  <a:lnTo>
                    <a:pt x="2545550" y="2286"/>
                  </a:lnTo>
                  <a:close/>
                </a:path>
                <a:path w="9031605" h="704214">
                  <a:moveTo>
                    <a:pt x="2549347" y="108585"/>
                  </a:moveTo>
                  <a:lnTo>
                    <a:pt x="2545296" y="101854"/>
                  </a:lnTo>
                  <a:lnTo>
                    <a:pt x="2539796" y="98425"/>
                  </a:lnTo>
                  <a:lnTo>
                    <a:pt x="2537409" y="96926"/>
                  </a:lnTo>
                  <a:lnTo>
                    <a:pt x="2537409" y="111379"/>
                  </a:lnTo>
                  <a:lnTo>
                    <a:pt x="2537409" y="122174"/>
                  </a:lnTo>
                  <a:lnTo>
                    <a:pt x="2534361" y="126619"/>
                  </a:lnTo>
                  <a:lnTo>
                    <a:pt x="2502370" y="135128"/>
                  </a:lnTo>
                  <a:lnTo>
                    <a:pt x="2494457" y="134797"/>
                  </a:lnTo>
                  <a:lnTo>
                    <a:pt x="2467191" y="122174"/>
                  </a:lnTo>
                  <a:lnTo>
                    <a:pt x="2467191" y="111379"/>
                  </a:lnTo>
                  <a:lnTo>
                    <a:pt x="2502370" y="98425"/>
                  </a:lnTo>
                  <a:lnTo>
                    <a:pt x="2510345" y="98755"/>
                  </a:lnTo>
                  <a:lnTo>
                    <a:pt x="2537409" y="111379"/>
                  </a:lnTo>
                  <a:lnTo>
                    <a:pt x="2537409" y="96926"/>
                  </a:lnTo>
                  <a:lnTo>
                    <a:pt x="2502370" y="89027"/>
                  </a:lnTo>
                  <a:lnTo>
                    <a:pt x="2491765" y="89509"/>
                  </a:lnTo>
                  <a:lnTo>
                    <a:pt x="2455507" y="108585"/>
                  </a:lnTo>
                  <a:lnTo>
                    <a:pt x="2455507" y="124968"/>
                  </a:lnTo>
                  <a:lnTo>
                    <a:pt x="2491765" y="144056"/>
                  </a:lnTo>
                  <a:lnTo>
                    <a:pt x="2502370" y="144526"/>
                  </a:lnTo>
                  <a:lnTo>
                    <a:pt x="2513038" y="144056"/>
                  </a:lnTo>
                  <a:lnTo>
                    <a:pt x="2522385" y="142608"/>
                  </a:lnTo>
                  <a:lnTo>
                    <a:pt x="2530424" y="140195"/>
                  </a:lnTo>
                  <a:lnTo>
                    <a:pt x="2537168" y="136779"/>
                  </a:lnTo>
                  <a:lnTo>
                    <a:pt x="2539733" y="135128"/>
                  </a:lnTo>
                  <a:lnTo>
                    <a:pt x="2545296" y="131572"/>
                  </a:lnTo>
                  <a:lnTo>
                    <a:pt x="2549347" y="124968"/>
                  </a:lnTo>
                  <a:lnTo>
                    <a:pt x="2549347" y="108585"/>
                  </a:lnTo>
                  <a:close/>
                </a:path>
                <a:path w="9031605" h="704214">
                  <a:moveTo>
                    <a:pt x="2646261" y="556768"/>
                  </a:moveTo>
                  <a:lnTo>
                    <a:pt x="2565108" y="556768"/>
                  </a:lnTo>
                  <a:lnTo>
                    <a:pt x="2565108" y="566547"/>
                  </a:lnTo>
                  <a:lnTo>
                    <a:pt x="2646261" y="566547"/>
                  </a:lnTo>
                  <a:lnTo>
                    <a:pt x="2646261" y="556768"/>
                  </a:lnTo>
                  <a:close/>
                </a:path>
                <a:path w="9031605" h="704214">
                  <a:moveTo>
                    <a:pt x="2653500" y="615950"/>
                  </a:moveTo>
                  <a:lnTo>
                    <a:pt x="2652738" y="606425"/>
                  </a:lnTo>
                  <a:lnTo>
                    <a:pt x="2646261" y="607568"/>
                  </a:lnTo>
                  <a:lnTo>
                    <a:pt x="2638387" y="608076"/>
                  </a:lnTo>
                  <a:lnTo>
                    <a:pt x="2628989" y="608076"/>
                  </a:lnTo>
                  <a:lnTo>
                    <a:pt x="2630640" y="573532"/>
                  </a:lnTo>
                  <a:lnTo>
                    <a:pt x="2619718" y="573532"/>
                  </a:lnTo>
                  <a:lnTo>
                    <a:pt x="2618448" y="608076"/>
                  </a:lnTo>
                  <a:lnTo>
                    <a:pt x="2592921" y="608076"/>
                  </a:lnTo>
                  <a:lnTo>
                    <a:pt x="2591397" y="573532"/>
                  </a:lnTo>
                  <a:lnTo>
                    <a:pt x="2580602" y="573532"/>
                  </a:lnTo>
                  <a:lnTo>
                    <a:pt x="2582126" y="608076"/>
                  </a:lnTo>
                  <a:lnTo>
                    <a:pt x="2561425" y="608076"/>
                  </a:lnTo>
                  <a:lnTo>
                    <a:pt x="2561425" y="617855"/>
                  </a:lnTo>
                  <a:lnTo>
                    <a:pt x="2628100" y="617855"/>
                  </a:lnTo>
                  <a:lnTo>
                    <a:pt x="2636113" y="617740"/>
                  </a:lnTo>
                  <a:lnTo>
                    <a:pt x="2643035" y="617385"/>
                  </a:lnTo>
                  <a:lnTo>
                    <a:pt x="2648826" y="616788"/>
                  </a:lnTo>
                  <a:lnTo>
                    <a:pt x="2653500" y="615950"/>
                  </a:lnTo>
                  <a:close/>
                </a:path>
                <a:path w="9031605" h="704214">
                  <a:moveTo>
                    <a:pt x="2657564" y="63373"/>
                  </a:moveTo>
                  <a:lnTo>
                    <a:pt x="2657487" y="49403"/>
                  </a:lnTo>
                  <a:lnTo>
                    <a:pt x="2654389" y="43942"/>
                  </a:lnTo>
                  <a:lnTo>
                    <a:pt x="2651925" y="42291"/>
                  </a:lnTo>
                  <a:lnTo>
                    <a:pt x="2648166" y="39751"/>
                  </a:lnTo>
                  <a:lnTo>
                    <a:pt x="2646261" y="38735"/>
                  </a:lnTo>
                  <a:lnTo>
                    <a:pt x="2646261" y="60706"/>
                  </a:lnTo>
                  <a:lnTo>
                    <a:pt x="2644102" y="64008"/>
                  </a:lnTo>
                  <a:lnTo>
                    <a:pt x="2639784" y="66548"/>
                  </a:lnTo>
                  <a:lnTo>
                    <a:pt x="2635466" y="68961"/>
                  </a:lnTo>
                  <a:lnTo>
                    <a:pt x="2629497" y="70231"/>
                  </a:lnTo>
                  <a:lnTo>
                    <a:pt x="2614384" y="70231"/>
                  </a:lnTo>
                  <a:lnTo>
                    <a:pt x="2608415" y="69088"/>
                  </a:lnTo>
                  <a:lnTo>
                    <a:pt x="2603970" y="66548"/>
                  </a:lnTo>
                  <a:lnTo>
                    <a:pt x="2599525" y="64135"/>
                  </a:lnTo>
                  <a:lnTo>
                    <a:pt x="2597366" y="60706"/>
                  </a:lnTo>
                  <a:lnTo>
                    <a:pt x="2597366" y="52070"/>
                  </a:lnTo>
                  <a:lnTo>
                    <a:pt x="2599525" y="48641"/>
                  </a:lnTo>
                  <a:lnTo>
                    <a:pt x="2608161" y="43561"/>
                  </a:lnTo>
                  <a:lnTo>
                    <a:pt x="2614257" y="42291"/>
                  </a:lnTo>
                  <a:lnTo>
                    <a:pt x="2629624" y="42291"/>
                  </a:lnTo>
                  <a:lnTo>
                    <a:pt x="2646261" y="60706"/>
                  </a:lnTo>
                  <a:lnTo>
                    <a:pt x="2646261" y="38735"/>
                  </a:lnTo>
                  <a:lnTo>
                    <a:pt x="2643022" y="36995"/>
                  </a:lnTo>
                  <a:lnTo>
                    <a:pt x="2636926" y="35013"/>
                  </a:lnTo>
                  <a:lnTo>
                    <a:pt x="2629827" y="33807"/>
                  </a:lnTo>
                  <a:lnTo>
                    <a:pt x="2621877" y="33401"/>
                  </a:lnTo>
                  <a:lnTo>
                    <a:pt x="2613863" y="33807"/>
                  </a:lnTo>
                  <a:lnTo>
                    <a:pt x="2586317" y="49403"/>
                  </a:lnTo>
                  <a:lnTo>
                    <a:pt x="2586317" y="63373"/>
                  </a:lnTo>
                  <a:lnTo>
                    <a:pt x="2621750" y="79248"/>
                  </a:lnTo>
                  <a:lnTo>
                    <a:pt x="2629674" y="78867"/>
                  </a:lnTo>
                  <a:lnTo>
                    <a:pt x="2636697" y="77711"/>
                  </a:lnTo>
                  <a:lnTo>
                    <a:pt x="2642819" y="75768"/>
                  </a:lnTo>
                  <a:lnTo>
                    <a:pt x="2648039" y="73025"/>
                  </a:lnTo>
                  <a:lnTo>
                    <a:pt x="2652268" y="70231"/>
                  </a:lnTo>
                  <a:lnTo>
                    <a:pt x="2654389" y="68834"/>
                  </a:lnTo>
                  <a:lnTo>
                    <a:pt x="2657564" y="63373"/>
                  </a:lnTo>
                  <a:close/>
                </a:path>
                <a:path w="9031605" h="704214">
                  <a:moveTo>
                    <a:pt x="2664422" y="15748"/>
                  </a:moveTo>
                  <a:lnTo>
                    <a:pt x="2627338" y="15748"/>
                  </a:lnTo>
                  <a:lnTo>
                    <a:pt x="2627338" y="0"/>
                  </a:lnTo>
                  <a:lnTo>
                    <a:pt x="2616289" y="0"/>
                  </a:lnTo>
                  <a:lnTo>
                    <a:pt x="2616289" y="15748"/>
                  </a:lnTo>
                  <a:lnTo>
                    <a:pt x="2579332" y="15748"/>
                  </a:lnTo>
                  <a:lnTo>
                    <a:pt x="2579332" y="25146"/>
                  </a:lnTo>
                  <a:lnTo>
                    <a:pt x="2664422" y="25146"/>
                  </a:lnTo>
                  <a:lnTo>
                    <a:pt x="2664422" y="15748"/>
                  </a:lnTo>
                  <a:close/>
                </a:path>
                <a:path w="9031605" h="704214">
                  <a:moveTo>
                    <a:pt x="2674963" y="550926"/>
                  </a:moveTo>
                  <a:lnTo>
                    <a:pt x="2663787" y="550926"/>
                  </a:lnTo>
                  <a:lnTo>
                    <a:pt x="2663787" y="625729"/>
                  </a:lnTo>
                  <a:lnTo>
                    <a:pt x="2674963" y="625729"/>
                  </a:lnTo>
                  <a:lnTo>
                    <a:pt x="2674963" y="550926"/>
                  </a:lnTo>
                  <a:close/>
                </a:path>
                <a:path w="9031605" h="704214">
                  <a:moveTo>
                    <a:pt x="2678900" y="682625"/>
                  </a:moveTo>
                  <a:lnTo>
                    <a:pt x="2596731" y="682625"/>
                  </a:lnTo>
                  <a:lnTo>
                    <a:pt x="2596731" y="666750"/>
                  </a:lnTo>
                  <a:lnTo>
                    <a:pt x="2674963" y="666750"/>
                  </a:lnTo>
                  <a:lnTo>
                    <a:pt x="2674963" y="633603"/>
                  </a:lnTo>
                  <a:lnTo>
                    <a:pt x="2585809" y="633603"/>
                  </a:lnTo>
                  <a:lnTo>
                    <a:pt x="2585809" y="643255"/>
                  </a:lnTo>
                  <a:lnTo>
                    <a:pt x="2663914" y="643255"/>
                  </a:lnTo>
                  <a:lnTo>
                    <a:pt x="2663914" y="657098"/>
                  </a:lnTo>
                  <a:lnTo>
                    <a:pt x="2585809" y="657098"/>
                  </a:lnTo>
                  <a:lnTo>
                    <a:pt x="2585809" y="692404"/>
                  </a:lnTo>
                  <a:lnTo>
                    <a:pt x="2678900" y="692404"/>
                  </a:lnTo>
                  <a:lnTo>
                    <a:pt x="2678900" y="682625"/>
                  </a:lnTo>
                  <a:close/>
                </a:path>
                <a:path w="9031605" h="704214">
                  <a:moveTo>
                    <a:pt x="2694648" y="135128"/>
                  </a:moveTo>
                  <a:lnTo>
                    <a:pt x="2613622" y="135128"/>
                  </a:lnTo>
                  <a:lnTo>
                    <a:pt x="2613622" y="121539"/>
                  </a:lnTo>
                  <a:lnTo>
                    <a:pt x="2690711" y="121539"/>
                  </a:lnTo>
                  <a:lnTo>
                    <a:pt x="2690711" y="90297"/>
                  </a:lnTo>
                  <a:lnTo>
                    <a:pt x="2602700" y="90297"/>
                  </a:lnTo>
                  <a:lnTo>
                    <a:pt x="2602700" y="99822"/>
                  </a:lnTo>
                  <a:lnTo>
                    <a:pt x="2679789" y="99822"/>
                  </a:lnTo>
                  <a:lnTo>
                    <a:pt x="2679789" y="112395"/>
                  </a:lnTo>
                  <a:lnTo>
                    <a:pt x="2602700" y="112395"/>
                  </a:lnTo>
                  <a:lnTo>
                    <a:pt x="2602700" y="144526"/>
                  </a:lnTo>
                  <a:lnTo>
                    <a:pt x="2694648" y="144526"/>
                  </a:lnTo>
                  <a:lnTo>
                    <a:pt x="2694648" y="135128"/>
                  </a:lnTo>
                  <a:close/>
                </a:path>
                <a:path w="9031605" h="704214">
                  <a:moveTo>
                    <a:pt x="2712428" y="44704"/>
                  </a:moveTo>
                  <a:lnTo>
                    <a:pt x="2690711" y="44704"/>
                  </a:lnTo>
                  <a:lnTo>
                    <a:pt x="2690711" y="2286"/>
                  </a:lnTo>
                  <a:lnTo>
                    <a:pt x="2679662" y="2286"/>
                  </a:lnTo>
                  <a:lnTo>
                    <a:pt x="2679662" y="82296"/>
                  </a:lnTo>
                  <a:lnTo>
                    <a:pt x="2690711" y="82296"/>
                  </a:lnTo>
                  <a:lnTo>
                    <a:pt x="2690711" y="54356"/>
                  </a:lnTo>
                  <a:lnTo>
                    <a:pt x="2712428" y="54356"/>
                  </a:lnTo>
                  <a:lnTo>
                    <a:pt x="2712428" y="44704"/>
                  </a:lnTo>
                  <a:close/>
                </a:path>
                <a:path w="9031605" h="704214">
                  <a:moveTo>
                    <a:pt x="2841079" y="661924"/>
                  </a:moveTo>
                  <a:lnTo>
                    <a:pt x="2806535" y="661924"/>
                  </a:lnTo>
                  <a:lnTo>
                    <a:pt x="2806535" y="629920"/>
                  </a:lnTo>
                  <a:lnTo>
                    <a:pt x="2806535" y="625348"/>
                  </a:lnTo>
                  <a:lnTo>
                    <a:pt x="2809913" y="622808"/>
                  </a:lnTo>
                  <a:lnTo>
                    <a:pt x="2813621" y="620039"/>
                  </a:lnTo>
                  <a:lnTo>
                    <a:pt x="2818701" y="613587"/>
                  </a:lnTo>
                  <a:lnTo>
                    <a:pt x="2821762" y="605980"/>
                  </a:lnTo>
                  <a:lnTo>
                    <a:pt x="2822791" y="597154"/>
                  </a:lnTo>
                  <a:lnTo>
                    <a:pt x="2821940" y="589153"/>
                  </a:lnTo>
                  <a:lnTo>
                    <a:pt x="2819450" y="582168"/>
                  </a:lnTo>
                  <a:lnTo>
                    <a:pt x="2815285" y="576122"/>
                  </a:lnTo>
                  <a:lnTo>
                    <a:pt x="2811234" y="572566"/>
                  </a:lnTo>
                  <a:lnTo>
                    <a:pt x="2811234" y="589153"/>
                  </a:lnTo>
                  <a:lnTo>
                    <a:pt x="2811234" y="605155"/>
                  </a:lnTo>
                  <a:lnTo>
                    <a:pt x="2807805" y="611378"/>
                  </a:lnTo>
                  <a:lnTo>
                    <a:pt x="2801074" y="615950"/>
                  </a:lnTo>
                  <a:lnTo>
                    <a:pt x="2795613" y="618959"/>
                  </a:lnTo>
                  <a:lnTo>
                    <a:pt x="2795486" y="619010"/>
                  </a:lnTo>
                  <a:lnTo>
                    <a:pt x="2795486" y="629920"/>
                  </a:lnTo>
                  <a:lnTo>
                    <a:pt x="2795486" y="661924"/>
                  </a:lnTo>
                  <a:lnTo>
                    <a:pt x="2753449" y="661924"/>
                  </a:lnTo>
                  <a:lnTo>
                    <a:pt x="2753449" y="629920"/>
                  </a:lnTo>
                  <a:lnTo>
                    <a:pt x="2760053" y="631698"/>
                  </a:lnTo>
                  <a:lnTo>
                    <a:pt x="2767038" y="632714"/>
                  </a:lnTo>
                  <a:lnTo>
                    <a:pt x="2782532" y="632714"/>
                  </a:lnTo>
                  <a:lnTo>
                    <a:pt x="2789517" y="631698"/>
                  </a:lnTo>
                  <a:lnTo>
                    <a:pt x="2795486" y="629920"/>
                  </a:lnTo>
                  <a:lnTo>
                    <a:pt x="2795486" y="619010"/>
                  </a:lnTo>
                  <a:lnTo>
                    <a:pt x="2789351" y="621093"/>
                  </a:lnTo>
                  <a:lnTo>
                    <a:pt x="2782278" y="622388"/>
                  </a:lnTo>
                  <a:lnTo>
                    <a:pt x="2774404" y="622808"/>
                  </a:lnTo>
                  <a:lnTo>
                    <a:pt x="2766517" y="622388"/>
                  </a:lnTo>
                  <a:lnTo>
                    <a:pt x="2759443" y="621093"/>
                  </a:lnTo>
                  <a:lnTo>
                    <a:pt x="2753182" y="618959"/>
                  </a:lnTo>
                  <a:lnTo>
                    <a:pt x="2747734" y="615950"/>
                  </a:lnTo>
                  <a:lnTo>
                    <a:pt x="2740876" y="611378"/>
                  </a:lnTo>
                  <a:lnTo>
                    <a:pt x="2737574" y="605155"/>
                  </a:lnTo>
                  <a:lnTo>
                    <a:pt x="2737574" y="589153"/>
                  </a:lnTo>
                  <a:lnTo>
                    <a:pt x="2774404" y="571373"/>
                  </a:lnTo>
                  <a:lnTo>
                    <a:pt x="2782278" y="571804"/>
                  </a:lnTo>
                  <a:lnTo>
                    <a:pt x="2811234" y="589153"/>
                  </a:lnTo>
                  <a:lnTo>
                    <a:pt x="2811234" y="572566"/>
                  </a:lnTo>
                  <a:lnTo>
                    <a:pt x="2774404" y="561594"/>
                  </a:lnTo>
                  <a:lnTo>
                    <a:pt x="2764066" y="562190"/>
                  </a:lnTo>
                  <a:lnTo>
                    <a:pt x="2729344" y="582168"/>
                  </a:lnTo>
                  <a:lnTo>
                    <a:pt x="2726017" y="597154"/>
                  </a:lnTo>
                  <a:lnTo>
                    <a:pt x="2727033" y="605980"/>
                  </a:lnTo>
                  <a:lnTo>
                    <a:pt x="2730093" y="613587"/>
                  </a:lnTo>
                  <a:lnTo>
                    <a:pt x="2735173" y="620039"/>
                  </a:lnTo>
                  <a:lnTo>
                    <a:pt x="2742273" y="625348"/>
                  </a:lnTo>
                  <a:lnTo>
                    <a:pt x="2742273" y="661924"/>
                  </a:lnTo>
                  <a:lnTo>
                    <a:pt x="2707856" y="661924"/>
                  </a:lnTo>
                  <a:lnTo>
                    <a:pt x="2707856" y="671830"/>
                  </a:lnTo>
                  <a:lnTo>
                    <a:pt x="2841079" y="671830"/>
                  </a:lnTo>
                  <a:lnTo>
                    <a:pt x="2841079" y="661924"/>
                  </a:lnTo>
                  <a:close/>
                </a:path>
                <a:path w="9031605" h="704214">
                  <a:moveTo>
                    <a:pt x="2903436" y="91567"/>
                  </a:moveTo>
                  <a:lnTo>
                    <a:pt x="2810726" y="91567"/>
                  </a:lnTo>
                  <a:lnTo>
                    <a:pt x="2810726" y="101473"/>
                  </a:lnTo>
                  <a:lnTo>
                    <a:pt x="2892260" y="101473"/>
                  </a:lnTo>
                  <a:lnTo>
                    <a:pt x="2892260" y="144399"/>
                  </a:lnTo>
                  <a:lnTo>
                    <a:pt x="2903436" y="144399"/>
                  </a:lnTo>
                  <a:lnTo>
                    <a:pt x="2903436" y="91567"/>
                  </a:lnTo>
                  <a:close/>
                </a:path>
                <a:path w="9031605" h="704214">
                  <a:moveTo>
                    <a:pt x="2903436" y="2286"/>
                  </a:moveTo>
                  <a:lnTo>
                    <a:pt x="2892260" y="2286"/>
                  </a:lnTo>
                  <a:lnTo>
                    <a:pt x="2892260" y="20955"/>
                  </a:lnTo>
                  <a:lnTo>
                    <a:pt x="2892260" y="30861"/>
                  </a:lnTo>
                  <a:lnTo>
                    <a:pt x="2892260" y="55118"/>
                  </a:lnTo>
                  <a:lnTo>
                    <a:pt x="2866860" y="55118"/>
                  </a:lnTo>
                  <a:lnTo>
                    <a:pt x="2868130" y="51181"/>
                  </a:lnTo>
                  <a:lnTo>
                    <a:pt x="2868765" y="46990"/>
                  </a:lnTo>
                  <a:lnTo>
                    <a:pt x="2868765" y="37973"/>
                  </a:lnTo>
                  <a:lnTo>
                    <a:pt x="2868257" y="34036"/>
                  </a:lnTo>
                  <a:lnTo>
                    <a:pt x="2867241" y="30861"/>
                  </a:lnTo>
                  <a:lnTo>
                    <a:pt x="2892260" y="30861"/>
                  </a:lnTo>
                  <a:lnTo>
                    <a:pt x="2892260" y="20955"/>
                  </a:lnTo>
                  <a:lnTo>
                    <a:pt x="2862669" y="20955"/>
                  </a:lnTo>
                  <a:lnTo>
                    <a:pt x="2857614" y="15367"/>
                  </a:lnTo>
                  <a:lnTo>
                    <a:pt x="2857589" y="34036"/>
                  </a:lnTo>
                  <a:lnTo>
                    <a:pt x="2857589" y="50546"/>
                  </a:lnTo>
                  <a:lnTo>
                    <a:pt x="2855303" y="57023"/>
                  </a:lnTo>
                  <a:lnTo>
                    <a:pt x="2850477" y="61849"/>
                  </a:lnTo>
                  <a:lnTo>
                    <a:pt x="2845778" y="66675"/>
                  </a:lnTo>
                  <a:lnTo>
                    <a:pt x="2839428" y="69088"/>
                  </a:lnTo>
                  <a:lnTo>
                    <a:pt x="2823807" y="69088"/>
                  </a:lnTo>
                  <a:lnTo>
                    <a:pt x="2817584" y="66675"/>
                  </a:lnTo>
                  <a:lnTo>
                    <a:pt x="2812885" y="61849"/>
                  </a:lnTo>
                  <a:lnTo>
                    <a:pt x="2808059" y="57023"/>
                  </a:lnTo>
                  <a:lnTo>
                    <a:pt x="2805646" y="50546"/>
                  </a:lnTo>
                  <a:lnTo>
                    <a:pt x="2805646" y="34036"/>
                  </a:lnTo>
                  <a:lnTo>
                    <a:pt x="2808059" y="27559"/>
                  </a:lnTo>
                  <a:lnTo>
                    <a:pt x="2812885" y="22733"/>
                  </a:lnTo>
                  <a:lnTo>
                    <a:pt x="2817711" y="17780"/>
                  </a:lnTo>
                  <a:lnTo>
                    <a:pt x="2823934" y="15367"/>
                  </a:lnTo>
                  <a:lnTo>
                    <a:pt x="2839301" y="15367"/>
                  </a:lnTo>
                  <a:lnTo>
                    <a:pt x="2845651" y="17780"/>
                  </a:lnTo>
                  <a:lnTo>
                    <a:pt x="2855176" y="27559"/>
                  </a:lnTo>
                  <a:lnTo>
                    <a:pt x="2857589" y="34036"/>
                  </a:lnTo>
                  <a:lnTo>
                    <a:pt x="2857589" y="15341"/>
                  </a:lnTo>
                  <a:lnTo>
                    <a:pt x="2856636" y="14287"/>
                  </a:lnTo>
                  <a:lnTo>
                    <a:pt x="2849435" y="9525"/>
                  </a:lnTo>
                  <a:lnTo>
                    <a:pt x="2841066" y="6667"/>
                  </a:lnTo>
                  <a:lnTo>
                    <a:pt x="2831554" y="5715"/>
                  </a:lnTo>
                  <a:lnTo>
                    <a:pt x="2823883" y="6350"/>
                  </a:lnTo>
                  <a:lnTo>
                    <a:pt x="2795232" y="34556"/>
                  </a:lnTo>
                  <a:lnTo>
                    <a:pt x="2794597" y="42291"/>
                  </a:lnTo>
                  <a:lnTo>
                    <a:pt x="2795232" y="50012"/>
                  </a:lnTo>
                  <a:lnTo>
                    <a:pt x="2823883" y="78003"/>
                  </a:lnTo>
                  <a:lnTo>
                    <a:pt x="2831554" y="78613"/>
                  </a:lnTo>
                  <a:lnTo>
                    <a:pt x="2840723" y="77762"/>
                  </a:lnTo>
                  <a:lnTo>
                    <a:pt x="2848800" y="75171"/>
                  </a:lnTo>
                  <a:lnTo>
                    <a:pt x="2855823" y="70853"/>
                  </a:lnTo>
                  <a:lnTo>
                    <a:pt x="2857538" y="69088"/>
                  </a:lnTo>
                  <a:lnTo>
                    <a:pt x="2861780" y="64770"/>
                  </a:lnTo>
                  <a:lnTo>
                    <a:pt x="2892260" y="64770"/>
                  </a:lnTo>
                  <a:lnTo>
                    <a:pt x="2892260" y="83693"/>
                  </a:lnTo>
                  <a:lnTo>
                    <a:pt x="2903436" y="83693"/>
                  </a:lnTo>
                  <a:lnTo>
                    <a:pt x="2903436" y="64770"/>
                  </a:lnTo>
                  <a:lnTo>
                    <a:pt x="2903436" y="55118"/>
                  </a:lnTo>
                  <a:lnTo>
                    <a:pt x="2903436" y="30861"/>
                  </a:lnTo>
                  <a:lnTo>
                    <a:pt x="2903436" y="20955"/>
                  </a:lnTo>
                  <a:lnTo>
                    <a:pt x="2903436" y="2286"/>
                  </a:lnTo>
                  <a:close/>
                </a:path>
                <a:path w="9031605" h="704214">
                  <a:moveTo>
                    <a:pt x="2940520" y="636270"/>
                  </a:moveTo>
                  <a:lnTo>
                    <a:pt x="2940456" y="617855"/>
                  </a:lnTo>
                  <a:lnTo>
                    <a:pt x="2937218" y="610235"/>
                  </a:lnTo>
                  <a:lnTo>
                    <a:pt x="2930906" y="604520"/>
                  </a:lnTo>
                  <a:lnTo>
                    <a:pt x="2930487" y="604139"/>
                  </a:lnTo>
                  <a:lnTo>
                    <a:pt x="2929598" y="603491"/>
                  </a:lnTo>
                  <a:lnTo>
                    <a:pt x="2929598" y="620776"/>
                  </a:lnTo>
                  <a:lnTo>
                    <a:pt x="2929598" y="633222"/>
                  </a:lnTo>
                  <a:lnTo>
                    <a:pt x="2927185" y="638429"/>
                  </a:lnTo>
                  <a:lnTo>
                    <a:pt x="2922486" y="642874"/>
                  </a:lnTo>
                  <a:lnTo>
                    <a:pt x="2917787" y="647192"/>
                  </a:lnTo>
                  <a:lnTo>
                    <a:pt x="2911691" y="649351"/>
                  </a:lnTo>
                  <a:lnTo>
                    <a:pt x="2897213" y="649351"/>
                  </a:lnTo>
                  <a:lnTo>
                    <a:pt x="2891117" y="647192"/>
                  </a:lnTo>
                  <a:lnTo>
                    <a:pt x="2886418" y="642874"/>
                  </a:lnTo>
                  <a:lnTo>
                    <a:pt x="2881719" y="638429"/>
                  </a:lnTo>
                  <a:lnTo>
                    <a:pt x="2879306" y="633222"/>
                  </a:lnTo>
                  <a:lnTo>
                    <a:pt x="2879306" y="620776"/>
                  </a:lnTo>
                  <a:lnTo>
                    <a:pt x="2881719" y="615442"/>
                  </a:lnTo>
                  <a:lnTo>
                    <a:pt x="2886418" y="611124"/>
                  </a:lnTo>
                  <a:lnTo>
                    <a:pt x="2891117" y="606679"/>
                  </a:lnTo>
                  <a:lnTo>
                    <a:pt x="2897086" y="604520"/>
                  </a:lnTo>
                  <a:lnTo>
                    <a:pt x="2911818" y="604520"/>
                  </a:lnTo>
                  <a:lnTo>
                    <a:pt x="2917787" y="606679"/>
                  </a:lnTo>
                  <a:lnTo>
                    <a:pt x="2922486" y="611124"/>
                  </a:lnTo>
                  <a:lnTo>
                    <a:pt x="2927185" y="615442"/>
                  </a:lnTo>
                  <a:lnTo>
                    <a:pt x="2904452" y="594995"/>
                  </a:lnTo>
                  <a:lnTo>
                    <a:pt x="2896819" y="595566"/>
                  </a:lnTo>
                  <a:lnTo>
                    <a:pt x="2868384" y="617855"/>
                  </a:lnTo>
                  <a:lnTo>
                    <a:pt x="2868485" y="636270"/>
                  </a:lnTo>
                  <a:lnTo>
                    <a:pt x="2904325" y="658876"/>
                  </a:lnTo>
                  <a:lnTo>
                    <a:pt x="2911970" y="658304"/>
                  </a:lnTo>
                  <a:lnTo>
                    <a:pt x="2918904" y="656590"/>
                  </a:lnTo>
                  <a:lnTo>
                    <a:pt x="2925051" y="653796"/>
                  </a:lnTo>
                  <a:lnTo>
                    <a:pt x="2930487" y="649859"/>
                  </a:lnTo>
                  <a:lnTo>
                    <a:pt x="2931045" y="649351"/>
                  </a:lnTo>
                  <a:lnTo>
                    <a:pt x="2937218" y="643763"/>
                  </a:lnTo>
                  <a:lnTo>
                    <a:pt x="2940520" y="636270"/>
                  </a:lnTo>
                  <a:close/>
                </a:path>
                <a:path w="9031605" h="704214">
                  <a:moveTo>
                    <a:pt x="2947124" y="573786"/>
                  </a:moveTo>
                  <a:lnTo>
                    <a:pt x="2909913" y="573786"/>
                  </a:lnTo>
                  <a:lnTo>
                    <a:pt x="2909913" y="550926"/>
                  </a:lnTo>
                  <a:lnTo>
                    <a:pt x="2898737" y="550926"/>
                  </a:lnTo>
                  <a:lnTo>
                    <a:pt x="2898737" y="573786"/>
                  </a:lnTo>
                  <a:lnTo>
                    <a:pt x="2861780" y="573786"/>
                  </a:lnTo>
                  <a:lnTo>
                    <a:pt x="2861780" y="583819"/>
                  </a:lnTo>
                  <a:lnTo>
                    <a:pt x="2947124" y="583819"/>
                  </a:lnTo>
                  <a:lnTo>
                    <a:pt x="2947124" y="573786"/>
                  </a:lnTo>
                  <a:close/>
                </a:path>
                <a:path w="9031605" h="704214">
                  <a:moveTo>
                    <a:pt x="2996146" y="616966"/>
                  </a:moveTo>
                  <a:lnTo>
                    <a:pt x="2971889" y="616966"/>
                  </a:lnTo>
                  <a:lnTo>
                    <a:pt x="2971889" y="550926"/>
                  </a:lnTo>
                  <a:lnTo>
                    <a:pt x="2960840" y="550926"/>
                  </a:lnTo>
                  <a:lnTo>
                    <a:pt x="2960840" y="694563"/>
                  </a:lnTo>
                  <a:lnTo>
                    <a:pt x="2971889" y="694563"/>
                  </a:lnTo>
                  <a:lnTo>
                    <a:pt x="2971889" y="626872"/>
                  </a:lnTo>
                  <a:lnTo>
                    <a:pt x="2996146" y="626872"/>
                  </a:lnTo>
                  <a:lnTo>
                    <a:pt x="2996146" y="616966"/>
                  </a:lnTo>
                  <a:close/>
                </a:path>
                <a:path w="9031605" h="704214">
                  <a:moveTo>
                    <a:pt x="3023959" y="76454"/>
                  </a:moveTo>
                  <a:lnTo>
                    <a:pt x="3022536" y="69469"/>
                  </a:lnTo>
                  <a:lnTo>
                    <a:pt x="3022054" y="67056"/>
                  </a:lnTo>
                  <a:lnTo>
                    <a:pt x="3016593" y="68072"/>
                  </a:lnTo>
                  <a:lnTo>
                    <a:pt x="3010243" y="68707"/>
                  </a:lnTo>
                  <a:lnTo>
                    <a:pt x="3003004" y="69088"/>
                  </a:lnTo>
                  <a:lnTo>
                    <a:pt x="2996095" y="69265"/>
                  </a:lnTo>
                  <a:lnTo>
                    <a:pt x="2957665" y="69469"/>
                  </a:lnTo>
                  <a:lnTo>
                    <a:pt x="2957665" y="47244"/>
                  </a:lnTo>
                  <a:lnTo>
                    <a:pt x="3010624" y="47244"/>
                  </a:lnTo>
                  <a:lnTo>
                    <a:pt x="3010624" y="8509"/>
                  </a:lnTo>
                  <a:lnTo>
                    <a:pt x="2946489" y="8509"/>
                  </a:lnTo>
                  <a:lnTo>
                    <a:pt x="2946489" y="18288"/>
                  </a:lnTo>
                  <a:lnTo>
                    <a:pt x="2999575" y="18288"/>
                  </a:lnTo>
                  <a:lnTo>
                    <a:pt x="2999575" y="37719"/>
                  </a:lnTo>
                  <a:lnTo>
                    <a:pt x="2946489" y="37719"/>
                  </a:lnTo>
                  <a:lnTo>
                    <a:pt x="2946489" y="79248"/>
                  </a:lnTo>
                  <a:lnTo>
                    <a:pt x="2992348" y="79044"/>
                  </a:lnTo>
                  <a:lnTo>
                    <a:pt x="3000210" y="78867"/>
                  </a:lnTo>
                  <a:lnTo>
                    <a:pt x="3008211" y="78613"/>
                  </a:lnTo>
                  <a:lnTo>
                    <a:pt x="3016212" y="77851"/>
                  </a:lnTo>
                  <a:lnTo>
                    <a:pt x="3023959" y="76454"/>
                  </a:lnTo>
                  <a:close/>
                </a:path>
                <a:path w="9031605" h="704214">
                  <a:moveTo>
                    <a:pt x="3051391" y="109728"/>
                  </a:moveTo>
                  <a:lnTo>
                    <a:pt x="3047327" y="103251"/>
                  </a:lnTo>
                  <a:lnTo>
                    <a:pt x="3043580" y="101092"/>
                  </a:lnTo>
                  <a:lnTo>
                    <a:pt x="3039707" y="98856"/>
                  </a:lnTo>
                  <a:lnTo>
                    <a:pt x="3039707" y="112522"/>
                  </a:lnTo>
                  <a:lnTo>
                    <a:pt x="3039605" y="123190"/>
                  </a:lnTo>
                  <a:lnTo>
                    <a:pt x="3004528" y="134493"/>
                  </a:lnTo>
                  <a:lnTo>
                    <a:pt x="2996539" y="134239"/>
                  </a:lnTo>
                  <a:lnTo>
                    <a:pt x="2969603" y="123190"/>
                  </a:lnTo>
                  <a:lnTo>
                    <a:pt x="2969603" y="112522"/>
                  </a:lnTo>
                  <a:lnTo>
                    <a:pt x="3012643" y="101358"/>
                  </a:lnTo>
                  <a:lnTo>
                    <a:pt x="3039707" y="112522"/>
                  </a:lnTo>
                  <a:lnTo>
                    <a:pt x="3039707" y="98856"/>
                  </a:lnTo>
                  <a:lnTo>
                    <a:pt x="3004528" y="91567"/>
                  </a:lnTo>
                  <a:lnTo>
                    <a:pt x="2993923" y="92024"/>
                  </a:lnTo>
                  <a:lnTo>
                    <a:pt x="2957792" y="109728"/>
                  </a:lnTo>
                  <a:lnTo>
                    <a:pt x="2957792" y="125857"/>
                  </a:lnTo>
                  <a:lnTo>
                    <a:pt x="2993834" y="143471"/>
                  </a:lnTo>
                  <a:lnTo>
                    <a:pt x="3004528" y="143891"/>
                  </a:lnTo>
                  <a:lnTo>
                    <a:pt x="3015259" y="143471"/>
                  </a:lnTo>
                  <a:lnTo>
                    <a:pt x="3024632" y="142163"/>
                  </a:lnTo>
                  <a:lnTo>
                    <a:pt x="3032645" y="139992"/>
                  </a:lnTo>
                  <a:lnTo>
                    <a:pt x="3039326" y="136906"/>
                  </a:lnTo>
                  <a:lnTo>
                    <a:pt x="3043428" y="134493"/>
                  </a:lnTo>
                  <a:lnTo>
                    <a:pt x="3047327" y="132207"/>
                  </a:lnTo>
                  <a:lnTo>
                    <a:pt x="3051391" y="125857"/>
                  </a:lnTo>
                  <a:lnTo>
                    <a:pt x="3051391" y="109728"/>
                  </a:lnTo>
                  <a:close/>
                </a:path>
                <a:path w="9031605" h="704214">
                  <a:moveTo>
                    <a:pt x="3070568" y="25908"/>
                  </a:moveTo>
                  <a:lnTo>
                    <a:pt x="3048851" y="25908"/>
                  </a:lnTo>
                  <a:lnTo>
                    <a:pt x="3048851" y="2286"/>
                  </a:lnTo>
                  <a:lnTo>
                    <a:pt x="3037802" y="2286"/>
                  </a:lnTo>
                  <a:lnTo>
                    <a:pt x="3037802" y="86360"/>
                  </a:lnTo>
                  <a:lnTo>
                    <a:pt x="3048851" y="86360"/>
                  </a:lnTo>
                  <a:lnTo>
                    <a:pt x="3048851" y="66421"/>
                  </a:lnTo>
                  <a:lnTo>
                    <a:pt x="3070568" y="66421"/>
                  </a:lnTo>
                  <a:lnTo>
                    <a:pt x="3070568" y="56769"/>
                  </a:lnTo>
                  <a:lnTo>
                    <a:pt x="3048851" y="56769"/>
                  </a:lnTo>
                  <a:lnTo>
                    <a:pt x="3048851" y="35687"/>
                  </a:lnTo>
                  <a:lnTo>
                    <a:pt x="3070568" y="35687"/>
                  </a:lnTo>
                  <a:lnTo>
                    <a:pt x="3070568" y="25908"/>
                  </a:lnTo>
                  <a:close/>
                </a:path>
                <a:path w="9031605" h="704214">
                  <a:moveTo>
                    <a:pt x="3099524" y="651764"/>
                  </a:moveTo>
                  <a:lnTo>
                    <a:pt x="3098787" y="643890"/>
                  </a:lnTo>
                  <a:lnTo>
                    <a:pt x="3098635" y="642112"/>
                  </a:lnTo>
                  <a:lnTo>
                    <a:pt x="3090595" y="642874"/>
                  </a:lnTo>
                  <a:lnTo>
                    <a:pt x="3077184" y="643432"/>
                  </a:lnTo>
                  <a:lnTo>
                    <a:pt x="3058350" y="643775"/>
                  </a:lnTo>
                  <a:lnTo>
                    <a:pt x="3034119" y="643890"/>
                  </a:lnTo>
                  <a:lnTo>
                    <a:pt x="3034119" y="573532"/>
                  </a:lnTo>
                  <a:lnTo>
                    <a:pt x="3089999" y="573532"/>
                  </a:lnTo>
                  <a:lnTo>
                    <a:pt x="3089999" y="563626"/>
                  </a:lnTo>
                  <a:lnTo>
                    <a:pt x="3022943" y="563626"/>
                  </a:lnTo>
                  <a:lnTo>
                    <a:pt x="3022943" y="653796"/>
                  </a:lnTo>
                  <a:lnTo>
                    <a:pt x="3074505" y="653542"/>
                  </a:lnTo>
                  <a:lnTo>
                    <a:pt x="3083014" y="653288"/>
                  </a:lnTo>
                  <a:lnTo>
                    <a:pt x="3091396" y="652653"/>
                  </a:lnTo>
                  <a:lnTo>
                    <a:pt x="3099524" y="651764"/>
                  </a:lnTo>
                  <a:close/>
                </a:path>
                <a:path w="9031605" h="704214">
                  <a:moveTo>
                    <a:pt x="3149689" y="607568"/>
                  </a:moveTo>
                  <a:lnTo>
                    <a:pt x="3124289" y="607568"/>
                  </a:lnTo>
                  <a:lnTo>
                    <a:pt x="3124289" y="550926"/>
                  </a:lnTo>
                  <a:lnTo>
                    <a:pt x="3113240" y="550926"/>
                  </a:lnTo>
                  <a:lnTo>
                    <a:pt x="3113240" y="694563"/>
                  </a:lnTo>
                  <a:lnTo>
                    <a:pt x="3124289" y="694563"/>
                  </a:lnTo>
                  <a:lnTo>
                    <a:pt x="3124289" y="617601"/>
                  </a:lnTo>
                  <a:lnTo>
                    <a:pt x="3149689" y="617601"/>
                  </a:lnTo>
                  <a:lnTo>
                    <a:pt x="3149689" y="607568"/>
                  </a:lnTo>
                  <a:close/>
                </a:path>
                <a:path w="9031605" h="704214">
                  <a:moveTo>
                    <a:pt x="3170390" y="60706"/>
                  </a:moveTo>
                  <a:lnTo>
                    <a:pt x="3159341" y="23850"/>
                  </a:lnTo>
                  <a:lnTo>
                    <a:pt x="3159341" y="60706"/>
                  </a:lnTo>
                  <a:lnTo>
                    <a:pt x="3158871" y="69049"/>
                  </a:lnTo>
                  <a:lnTo>
                    <a:pt x="3141180" y="99695"/>
                  </a:lnTo>
                  <a:lnTo>
                    <a:pt x="3126067" y="99695"/>
                  </a:lnTo>
                  <a:lnTo>
                    <a:pt x="3107906" y="60706"/>
                  </a:lnTo>
                  <a:lnTo>
                    <a:pt x="3108350" y="52285"/>
                  </a:lnTo>
                  <a:lnTo>
                    <a:pt x="3126067" y="21717"/>
                  </a:lnTo>
                  <a:lnTo>
                    <a:pt x="3141307" y="21717"/>
                  </a:lnTo>
                  <a:lnTo>
                    <a:pt x="3159341" y="60706"/>
                  </a:lnTo>
                  <a:lnTo>
                    <a:pt x="3159341" y="23850"/>
                  </a:lnTo>
                  <a:lnTo>
                    <a:pt x="3133687" y="11811"/>
                  </a:lnTo>
                  <a:lnTo>
                    <a:pt x="3125800" y="12623"/>
                  </a:lnTo>
                  <a:lnTo>
                    <a:pt x="3099600" y="40309"/>
                  </a:lnTo>
                  <a:lnTo>
                    <a:pt x="3097111" y="60706"/>
                  </a:lnTo>
                  <a:lnTo>
                    <a:pt x="3097746" y="71450"/>
                  </a:lnTo>
                  <a:lnTo>
                    <a:pt x="3118878" y="106349"/>
                  </a:lnTo>
                  <a:lnTo>
                    <a:pt x="3133687" y="109601"/>
                  </a:lnTo>
                  <a:lnTo>
                    <a:pt x="3141497" y="108788"/>
                  </a:lnTo>
                  <a:lnTo>
                    <a:pt x="3148546" y="106337"/>
                  </a:lnTo>
                  <a:lnTo>
                    <a:pt x="3154769" y="102273"/>
                  </a:lnTo>
                  <a:lnTo>
                    <a:pt x="3157207" y="99695"/>
                  </a:lnTo>
                  <a:lnTo>
                    <a:pt x="3160230" y="96520"/>
                  </a:lnTo>
                  <a:lnTo>
                    <a:pt x="3164649" y="89357"/>
                  </a:lnTo>
                  <a:lnTo>
                    <a:pt x="3167824" y="81000"/>
                  </a:lnTo>
                  <a:lnTo>
                    <a:pt x="3169742" y="71374"/>
                  </a:lnTo>
                  <a:lnTo>
                    <a:pt x="3170390" y="60706"/>
                  </a:lnTo>
                  <a:close/>
                </a:path>
                <a:path w="9031605" h="704214">
                  <a:moveTo>
                    <a:pt x="3208236" y="2286"/>
                  </a:moveTo>
                  <a:lnTo>
                    <a:pt x="3197060" y="2286"/>
                  </a:lnTo>
                  <a:lnTo>
                    <a:pt x="3197060" y="145923"/>
                  </a:lnTo>
                  <a:lnTo>
                    <a:pt x="3208236" y="145923"/>
                  </a:lnTo>
                  <a:lnTo>
                    <a:pt x="3208236" y="2286"/>
                  </a:lnTo>
                  <a:close/>
                </a:path>
                <a:path w="9031605" h="704214">
                  <a:moveTo>
                    <a:pt x="3276435" y="564515"/>
                  </a:moveTo>
                  <a:lnTo>
                    <a:pt x="3184360" y="564515"/>
                  </a:lnTo>
                  <a:lnTo>
                    <a:pt x="3184360" y="574548"/>
                  </a:lnTo>
                  <a:lnTo>
                    <a:pt x="3265386" y="574548"/>
                  </a:lnTo>
                  <a:lnTo>
                    <a:pt x="3265373" y="597154"/>
                  </a:lnTo>
                  <a:lnTo>
                    <a:pt x="3265208" y="607148"/>
                  </a:lnTo>
                  <a:lnTo>
                    <a:pt x="3264712" y="617855"/>
                  </a:lnTo>
                  <a:lnTo>
                    <a:pt x="3263874" y="629056"/>
                  </a:lnTo>
                  <a:lnTo>
                    <a:pt x="3262719" y="640715"/>
                  </a:lnTo>
                  <a:lnTo>
                    <a:pt x="3273514" y="641731"/>
                  </a:lnTo>
                  <a:lnTo>
                    <a:pt x="3274771" y="630377"/>
                  </a:lnTo>
                  <a:lnTo>
                    <a:pt x="3275685" y="619163"/>
                  </a:lnTo>
                  <a:lnTo>
                    <a:pt x="3276244" y="608088"/>
                  </a:lnTo>
                  <a:lnTo>
                    <a:pt x="3276435" y="597154"/>
                  </a:lnTo>
                  <a:lnTo>
                    <a:pt x="3276435" y="564515"/>
                  </a:lnTo>
                  <a:close/>
                </a:path>
                <a:path w="9031605" h="704214">
                  <a:moveTo>
                    <a:pt x="3298279" y="658876"/>
                  </a:moveTo>
                  <a:lnTo>
                    <a:pt x="3229064" y="658876"/>
                  </a:lnTo>
                  <a:lnTo>
                    <a:pt x="3229064" y="612013"/>
                  </a:lnTo>
                  <a:lnTo>
                    <a:pt x="3218015" y="612013"/>
                  </a:lnTo>
                  <a:lnTo>
                    <a:pt x="3218015" y="658876"/>
                  </a:lnTo>
                  <a:lnTo>
                    <a:pt x="3165056" y="658876"/>
                  </a:lnTo>
                  <a:lnTo>
                    <a:pt x="3165056" y="668909"/>
                  </a:lnTo>
                  <a:lnTo>
                    <a:pt x="3298279" y="668909"/>
                  </a:lnTo>
                  <a:lnTo>
                    <a:pt x="3298279" y="658876"/>
                  </a:lnTo>
                  <a:close/>
                </a:path>
                <a:path w="9031605" h="704214">
                  <a:moveTo>
                    <a:pt x="3407753" y="6604"/>
                  </a:moveTo>
                  <a:lnTo>
                    <a:pt x="3396831" y="6604"/>
                  </a:lnTo>
                  <a:lnTo>
                    <a:pt x="3396831" y="27051"/>
                  </a:lnTo>
                  <a:lnTo>
                    <a:pt x="3396831" y="36830"/>
                  </a:lnTo>
                  <a:lnTo>
                    <a:pt x="3396831" y="55499"/>
                  </a:lnTo>
                  <a:lnTo>
                    <a:pt x="3328505" y="55499"/>
                  </a:lnTo>
                  <a:lnTo>
                    <a:pt x="3328505" y="36830"/>
                  </a:lnTo>
                  <a:lnTo>
                    <a:pt x="3396831" y="36830"/>
                  </a:lnTo>
                  <a:lnTo>
                    <a:pt x="3396831" y="27051"/>
                  </a:lnTo>
                  <a:lnTo>
                    <a:pt x="3328505" y="27051"/>
                  </a:lnTo>
                  <a:lnTo>
                    <a:pt x="3328505" y="6604"/>
                  </a:lnTo>
                  <a:lnTo>
                    <a:pt x="3317583" y="6604"/>
                  </a:lnTo>
                  <a:lnTo>
                    <a:pt x="3317583" y="65278"/>
                  </a:lnTo>
                  <a:lnTo>
                    <a:pt x="3407753" y="65278"/>
                  </a:lnTo>
                  <a:lnTo>
                    <a:pt x="3407753" y="55499"/>
                  </a:lnTo>
                  <a:lnTo>
                    <a:pt x="3407753" y="36830"/>
                  </a:lnTo>
                  <a:lnTo>
                    <a:pt x="3407753" y="27051"/>
                  </a:lnTo>
                  <a:lnTo>
                    <a:pt x="3407753" y="6604"/>
                  </a:lnTo>
                  <a:close/>
                </a:path>
                <a:path w="9031605" h="704214">
                  <a:moveTo>
                    <a:pt x="3429343" y="83820"/>
                  </a:moveTo>
                  <a:lnTo>
                    <a:pt x="3296120" y="83820"/>
                  </a:lnTo>
                  <a:lnTo>
                    <a:pt x="3296120" y="93980"/>
                  </a:lnTo>
                  <a:lnTo>
                    <a:pt x="3357080" y="93980"/>
                  </a:lnTo>
                  <a:lnTo>
                    <a:pt x="3357080" y="145923"/>
                  </a:lnTo>
                  <a:lnTo>
                    <a:pt x="3368256" y="145923"/>
                  </a:lnTo>
                  <a:lnTo>
                    <a:pt x="3368256" y="93980"/>
                  </a:lnTo>
                  <a:lnTo>
                    <a:pt x="3429343" y="93980"/>
                  </a:lnTo>
                  <a:lnTo>
                    <a:pt x="3429343" y="83820"/>
                  </a:lnTo>
                  <a:close/>
                </a:path>
                <a:path w="9031605" h="704214">
                  <a:moveTo>
                    <a:pt x="3455378" y="559943"/>
                  </a:moveTo>
                  <a:lnTo>
                    <a:pt x="3377781" y="559943"/>
                  </a:lnTo>
                  <a:lnTo>
                    <a:pt x="3377781" y="569722"/>
                  </a:lnTo>
                  <a:lnTo>
                    <a:pt x="3455378" y="569722"/>
                  </a:lnTo>
                  <a:lnTo>
                    <a:pt x="3455378" y="559943"/>
                  </a:lnTo>
                  <a:close/>
                </a:path>
                <a:path w="9031605" h="704214">
                  <a:moveTo>
                    <a:pt x="3462998" y="626745"/>
                  </a:moveTo>
                  <a:lnTo>
                    <a:pt x="3462248" y="618617"/>
                  </a:lnTo>
                  <a:lnTo>
                    <a:pt x="3462109" y="617093"/>
                  </a:lnTo>
                  <a:lnTo>
                    <a:pt x="3456775" y="618109"/>
                  </a:lnTo>
                  <a:lnTo>
                    <a:pt x="3449409" y="618617"/>
                  </a:lnTo>
                  <a:lnTo>
                    <a:pt x="3440138" y="618617"/>
                  </a:lnTo>
                  <a:lnTo>
                    <a:pt x="3441535" y="576707"/>
                  </a:lnTo>
                  <a:lnTo>
                    <a:pt x="3430740" y="576707"/>
                  </a:lnTo>
                  <a:lnTo>
                    <a:pt x="3429343" y="618744"/>
                  </a:lnTo>
                  <a:lnTo>
                    <a:pt x="3403816" y="618744"/>
                  </a:lnTo>
                  <a:lnTo>
                    <a:pt x="3402292" y="576707"/>
                  </a:lnTo>
                  <a:lnTo>
                    <a:pt x="3391497" y="576707"/>
                  </a:lnTo>
                  <a:lnTo>
                    <a:pt x="3393021" y="618744"/>
                  </a:lnTo>
                  <a:lnTo>
                    <a:pt x="3373844" y="618744"/>
                  </a:lnTo>
                  <a:lnTo>
                    <a:pt x="3373844" y="628523"/>
                  </a:lnTo>
                  <a:lnTo>
                    <a:pt x="3439884" y="628523"/>
                  </a:lnTo>
                  <a:lnTo>
                    <a:pt x="3457410" y="627507"/>
                  </a:lnTo>
                  <a:lnTo>
                    <a:pt x="3461474" y="627126"/>
                  </a:lnTo>
                  <a:lnTo>
                    <a:pt x="3462998" y="626745"/>
                  </a:lnTo>
                  <a:close/>
                </a:path>
                <a:path w="9031605" h="704214">
                  <a:moveTo>
                    <a:pt x="3488779" y="679196"/>
                  </a:moveTo>
                  <a:lnTo>
                    <a:pt x="3408261" y="679196"/>
                  </a:lnTo>
                  <a:lnTo>
                    <a:pt x="3408261" y="644779"/>
                  </a:lnTo>
                  <a:lnTo>
                    <a:pt x="3397212" y="644779"/>
                  </a:lnTo>
                  <a:lnTo>
                    <a:pt x="3397212" y="689229"/>
                  </a:lnTo>
                  <a:lnTo>
                    <a:pt x="3488779" y="689229"/>
                  </a:lnTo>
                  <a:lnTo>
                    <a:pt x="3488779" y="679196"/>
                  </a:lnTo>
                  <a:close/>
                </a:path>
                <a:path w="9031605" h="704214">
                  <a:moveTo>
                    <a:pt x="3506432" y="596900"/>
                  </a:moveTo>
                  <a:lnTo>
                    <a:pt x="3484715" y="596900"/>
                  </a:lnTo>
                  <a:lnTo>
                    <a:pt x="3484715" y="550926"/>
                  </a:lnTo>
                  <a:lnTo>
                    <a:pt x="3473666" y="550926"/>
                  </a:lnTo>
                  <a:lnTo>
                    <a:pt x="3473666" y="655828"/>
                  </a:lnTo>
                  <a:lnTo>
                    <a:pt x="3484715" y="655828"/>
                  </a:lnTo>
                  <a:lnTo>
                    <a:pt x="3484715" y="606933"/>
                  </a:lnTo>
                  <a:lnTo>
                    <a:pt x="3506432" y="606933"/>
                  </a:lnTo>
                  <a:lnTo>
                    <a:pt x="3506432" y="596900"/>
                  </a:lnTo>
                  <a:close/>
                </a:path>
                <a:path w="9031605" h="704214">
                  <a:moveTo>
                    <a:pt x="3559772" y="96266"/>
                  </a:moveTo>
                  <a:lnTo>
                    <a:pt x="3467443" y="96266"/>
                  </a:lnTo>
                  <a:lnTo>
                    <a:pt x="3467443" y="106172"/>
                  </a:lnTo>
                  <a:lnTo>
                    <a:pt x="3548723" y="106172"/>
                  </a:lnTo>
                  <a:lnTo>
                    <a:pt x="3548723" y="145923"/>
                  </a:lnTo>
                  <a:lnTo>
                    <a:pt x="3559772" y="145923"/>
                  </a:lnTo>
                  <a:lnTo>
                    <a:pt x="3559772" y="96266"/>
                  </a:lnTo>
                  <a:close/>
                </a:path>
                <a:path w="9031605" h="704214">
                  <a:moveTo>
                    <a:pt x="3574758" y="46101"/>
                  </a:moveTo>
                  <a:lnTo>
                    <a:pt x="3532924" y="31343"/>
                  </a:lnTo>
                  <a:lnTo>
                    <a:pt x="3528517" y="27559"/>
                  </a:lnTo>
                  <a:lnTo>
                    <a:pt x="3527463" y="26657"/>
                  </a:lnTo>
                  <a:lnTo>
                    <a:pt x="3523538" y="21767"/>
                  </a:lnTo>
                  <a:lnTo>
                    <a:pt x="3521164" y="16637"/>
                  </a:lnTo>
                  <a:lnTo>
                    <a:pt x="3566884" y="16637"/>
                  </a:lnTo>
                  <a:lnTo>
                    <a:pt x="3566884" y="6604"/>
                  </a:lnTo>
                  <a:lnTo>
                    <a:pt x="3463379" y="6604"/>
                  </a:lnTo>
                  <a:lnTo>
                    <a:pt x="3463379" y="16637"/>
                  </a:lnTo>
                  <a:lnTo>
                    <a:pt x="3509099" y="16637"/>
                  </a:lnTo>
                  <a:lnTo>
                    <a:pt x="3506800" y="21691"/>
                  </a:lnTo>
                  <a:lnTo>
                    <a:pt x="3474275" y="42481"/>
                  </a:lnTo>
                  <a:lnTo>
                    <a:pt x="3455505" y="45974"/>
                  </a:lnTo>
                  <a:lnTo>
                    <a:pt x="3462109" y="54737"/>
                  </a:lnTo>
                  <a:lnTo>
                    <a:pt x="3502012" y="39751"/>
                  </a:lnTo>
                  <a:lnTo>
                    <a:pt x="3515068" y="27559"/>
                  </a:lnTo>
                  <a:lnTo>
                    <a:pt x="3518662" y="31965"/>
                  </a:lnTo>
                  <a:lnTo>
                    <a:pt x="3551974" y="50952"/>
                  </a:lnTo>
                  <a:lnTo>
                    <a:pt x="3568916" y="54991"/>
                  </a:lnTo>
                  <a:lnTo>
                    <a:pt x="3574758" y="46101"/>
                  </a:lnTo>
                  <a:close/>
                </a:path>
                <a:path w="9031605" h="704214">
                  <a:moveTo>
                    <a:pt x="3581743" y="70739"/>
                  </a:moveTo>
                  <a:lnTo>
                    <a:pt x="3520783" y="70739"/>
                  </a:lnTo>
                  <a:lnTo>
                    <a:pt x="3520783" y="49657"/>
                  </a:lnTo>
                  <a:lnTo>
                    <a:pt x="3509480" y="49657"/>
                  </a:lnTo>
                  <a:lnTo>
                    <a:pt x="3509480" y="70739"/>
                  </a:lnTo>
                  <a:lnTo>
                    <a:pt x="3448520" y="70739"/>
                  </a:lnTo>
                  <a:lnTo>
                    <a:pt x="3448520" y="80772"/>
                  </a:lnTo>
                  <a:lnTo>
                    <a:pt x="3581743" y="80772"/>
                  </a:lnTo>
                  <a:lnTo>
                    <a:pt x="3581743" y="70739"/>
                  </a:lnTo>
                  <a:close/>
                </a:path>
                <a:path w="9031605" h="704214">
                  <a:moveTo>
                    <a:pt x="3608032" y="624840"/>
                  </a:moveTo>
                  <a:lnTo>
                    <a:pt x="3607371" y="616712"/>
                  </a:lnTo>
                  <a:lnTo>
                    <a:pt x="3607270" y="615315"/>
                  </a:lnTo>
                  <a:lnTo>
                    <a:pt x="3597884" y="615911"/>
                  </a:lnTo>
                  <a:lnTo>
                    <a:pt x="3584625" y="616356"/>
                  </a:lnTo>
                  <a:lnTo>
                    <a:pt x="3567506" y="616623"/>
                  </a:lnTo>
                  <a:lnTo>
                    <a:pt x="3546564" y="616712"/>
                  </a:lnTo>
                  <a:lnTo>
                    <a:pt x="3546564" y="569976"/>
                  </a:lnTo>
                  <a:lnTo>
                    <a:pt x="3602952" y="569976"/>
                  </a:lnTo>
                  <a:lnTo>
                    <a:pt x="3602952" y="560070"/>
                  </a:lnTo>
                  <a:lnTo>
                    <a:pt x="3535388" y="560070"/>
                  </a:lnTo>
                  <a:lnTo>
                    <a:pt x="3535388" y="626618"/>
                  </a:lnTo>
                  <a:lnTo>
                    <a:pt x="3561854" y="626503"/>
                  </a:lnTo>
                  <a:lnTo>
                    <a:pt x="3582797" y="626160"/>
                  </a:lnTo>
                  <a:lnTo>
                    <a:pt x="3598189" y="625602"/>
                  </a:lnTo>
                  <a:lnTo>
                    <a:pt x="3608032" y="624840"/>
                  </a:lnTo>
                  <a:close/>
                </a:path>
                <a:path w="9031605" h="704214">
                  <a:moveTo>
                    <a:pt x="3641179" y="680212"/>
                  </a:moveTo>
                  <a:lnTo>
                    <a:pt x="3560915" y="680212"/>
                  </a:lnTo>
                  <a:lnTo>
                    <a:pt x="3560915" y="643509"/>
                  </a:lnTo>
                  <a:lnTo>
                    <a:pt x="3549866" y="643509"/>
                  </a:lnTo>
                  <a:lnTo>
                    <a:pt x="3549866" y="690118"/>
                  </a:lnTo>
                  <a:lnTo>
                    <a:pt x="3641179" y="690118"/>
                  </a:lnTo>
                  <a:lnTo>
                    <a:pt x="3641179" y="680212"/>
                  </a:lnTo>
                  <a:close/>
                </a:path>
                <a:path w="9031605" h="704214">
                  <a:moveTo>
                    <a:pt x="3658832" y="595757"/>
                  </a:moveTo>
                  <a:lnTo>
                    <a:pt x="3637115" y="595757"/>
                  </a:lnTo>
                  <a:lnTo>
                    <a:pt x="3637115" y="550926"/>
                  </a:lnTo>
                  <a:lnTo>
                    <a:pt x="3626066" y="550926"/>
                  </a:lnTo>
                  <a:lnTo>
                    <a:pt x="3626066" y="655828"/>
                  </a:lnTo>
                  <a:lnTo>
                    <a:pt x="3637115" y="655828"/>
                  </a:lnTo>
                  <a:lnTo>
                    <a:pt x="3637115" y="605663"/>
                  </a:lnTo>
                  <a:lnTo>
                    <a:pt x="3658832" y="605663"/>
                  </a:lnTo>
                  <a:lnTo>
                    <a:pt x="3658832" y="595757"/>
                  </a:lnTo>
                  <a:close/>
                </a:path>
                <a:path w="9031605" h="704214">
                  <a:moveTo>
                    <a:pt x="3681184" y="87630"/>
                  </a:moveTo>
                  <a:lnTo>
                    <a:pt x="3681120" y="69215"/>
                  </a:lnTo>
                  <a:lnTo>
                    <a:pt x="3677882" y="61595"/>
                  </a:lnTo>
                  <a:lnTo>
                    <a:pt x="3671570" y="55880"/>
                  </a:lnTo>
                  <a:lnTo>
                    <a:pt x="3671151" y="55499"/>
                  </a:lnTo>
                  <a:lnTo>
                    <a:pt x="3670262" y="54851"/>
                  </a:lnTo>
                  <a:lnTo>
                    <a:pt x="3670262" y="72136"/>
                  </a:lnTo>
                  <a:lnTo>
                    <a:pt x="3670262" y="84582"/>
                  </a:lnTo>
                  <a:lnTo>
                    <a:pt x="3667849" y="89789"/>
                  </a:lnTo>
                  <a:lnTo>
                    <a:pt x="3663150" y="94234"/>
                  </a:lnTo>
                  <a:lnTo>
                    <a:pt x="3658451" y="98552"/>
                  </a:lnTo>
                  <a:lnTo>
                    <a:pt x="3652355" y="100711"/>
                  </a:lnTo>
                  <a:lnTo>
                    <a:pt x="3637877" y="100711"/>
                  </a:lnTo>
                  <a:lnTo>
                    <a:pt x="3631781" y="98552"/>
                  </a:lnTo>
                  <a:lnTo>
                    <a:pt x="3627082" y="94234"/>
                  </a:lnTo>
                  <a:lnTo>
                    <a:pt x="3622383" y="89789"/>
                  </a:lnTo>
                  <a:lnTo>
                    <a:pt x="3619970" y="84582"/>
                  </a:lnTo>
                  <a:lnTo>
                    <a:pt x="3619970" y="72136"/>
                  </a:lnTo>
                  <a:lnTo>
                    <a:pt x="3622383" y="66802"/>
                  </a:lnTo>
                  <a:lnTo>
                    <a:pt x="3627082" y="62484"/>
                  </a:lnTo>
                  <a:lnTo>
                    <a:pt x="3631781" y="58039"/>
                  </a:lnTo>
                  <a:lnTo>
                    <a:pt x="3637750" y="55880"/>
                  </a:lnTo>
                  <a:lnTo>
                    <a:pt x="3652482" y="55880"/>
                  </a:lnTo>
                  <a:lnTo>
                    <a:pt x="3658451" y="58039"/>
                  </a:lnTo>
                  <a:lnTo>
                    <a:pt x="3663150" y="62484"/>
                  </a:lnTo>
                  <a:lnTo>
                    <a:pt x="3667849" y="66802"/>
                  </a:lnTo>
                  <a:lnTo>
                    <a:pt x="3645116" y="46355"/>
                  </a:lnTo>
                  <a:lnTo>
                    <a:pt x="3637483" y="46926"/>
                  </a:lnTo>
                  <a:lnTo>
                    <a:pt x="3609048" y="69215"/>
                  </a:lnTo>
                  <a:lnTo>
                    <a:pt x="3609149" y="87630"/>
                  </a:lnTo>
                  <a:lnTo>
                    <a:pt x="3644989" y="110236"/>
                  </a:lnTo>
                  <a:lnTo>
                    <a:pt x="3652634" y="109664"/>
                  </a:lnTo>
                  <a:lnTo>
                    <a:pt x="3659568" y="107950"/>
                  </a:lnTo>
                  <a:lnTo>
                    <a:pt x="3665715" y="105156"/>
                  </a:lnTo>
                  <a:lnTo>
                    <a:pt x="3671151" y="101219"/>
                  </a:lnTo>
                  <a:lnTo>
                    <a:pt x="3671709" y="100711"/>
                  </a:lnTo>
                  <a:lnTo>
                    <a:pt x="3677882" y="95123"/>
                  </a:lnTo>
                  <a:lnTo>
                    <a:pt x="3681184" y="87630"/>
                  </a:lnTo>
                  <a:close/>
                </a:path>
                <a:path w="9031605" h="704214">
                  <a:moveTo>
                    <a:pt x="3687788" y="25146"/>
                  </a:moveTo>
                  <a:lnTo>
                    <a:pt x="3650577" y="25146"/>
                  </a:lnTo>
                  <a:lnTo>
                    <a:pt x="3650577" y="2286"/>
                  </a:lnTo>
                  <a:lnTo>
                    <a:pt x="3639401" y="2286"/>
                  </a:lnTo>
                  <a:lnTo>
                    <a:pt x="3639401" y="25146"/>
                  </a:lnTo>
                  <a:lnTo>
                    <a:pt x="3602444" y="25146"/>
                  </a:lnTo>
                  <a:lnTo>
                    <a:pt x="3602444" y="35179"/>
                  </a:lnTo>
                  <a:lnTo>
                    <a:pt x="3687788" y="35179"/>
                  </a:lnTo>
                  <a:lnTo>
                    <a:pt x="3687788" y="25146"/>
                  </a:lnTo>
                  <a:close/>
                </a:path>
                <a:path w="9031605" h="704214">
                  <a:moveTo>
                    <a:pt x="3736810" y="68326"/>
                  </a:moveTo>
                  <a:lnTo>
                    <a:pt x="3712553" y="68326"/>
                  </a:lnTo>
                  <a:lnTo>
                    <a:pt x="3712553" y="2286"/>
                  </a:lnTo>
                  <a:lnTo>
                    <a:pt x="3701504" y="2286"/>
                  </a:lnTo>
                  <a:lnTo>
                    <a:pt x="3701504" y="145923"/>
                  </a:lnTo>
                  <a:lnTo>
                    <a:pt x="3712553" y="145923"/>
                  </a:lnTo>
                  <a:lnTo>
                    <a:pt x="3712553" y="78232"/>
                  </a:lnTo>
                  <a:lnTo>
                    <a:pt x="3736810" y="78232"/>
                  </a:lnTo>
                  <a:lnTo>
                    <a:pt x="3736810" y="68326"/>
                  </a:lnTo>
                  <a:close/>
                </a:path>
                <a:path w="9031605" h="704214">
                  <a:moveTo>
                    <a:pt x="3776307" y="666623"/>
                  </a:moveTo>
                  <a:lnTo>
                    <a:pt x="3775672" y="658622"/>
                  </a:lnTo>
                  <a:lnTo>
                    <a:pt x="3775545" y="656971"/>
                  </a:lnTo>
                  <a:lnTo>
                    <a:pt x="3768344" y="657517"/>
                  </a:lnTo>
                  <a:lnTo>
                    <a:pt x="3759174" y="657987"/>
                  </a:lnTo>
                  <a:lnTo>
                    <a:pt x="3748011" y="658368"/>
                  </a:lnTo>
                  <a:lnTo>
                    <a:pt x="3734905" y="658622"/>
                  </a:lnTo>
                  <a:lnTo>
                    <a:pt x="3734905" y="624586"/>
                  </a:lnTo>
                  <a:lnTo>
                    <a:pt x="3765131" y="624586"/>
                  </a:lnTo>
                  <a:lnTo>
                    <a:pt x="3765131" y="614680"/>
                  </a:lnTo>
                  <a:lnTo>
                    <a:pt x="3703790" y="614680"/>
                  </a:lnTo>
                  <a:lnTo>
                    <a:pt x="3703790" y="574548"/>
                  </a:lnTo>
                  <a:lnTo>
                    <a:pt x="3763353" y="574548"/>
                  </a:lnTo>
                  <a:lnTo>
                    <a:pt x="3763353" y="564642"/>
                  </a:lnTo>
                  <a:lnTo>
                    <a:pt x="3692614" y="564642"/>
                  </a:lnTo>
                  <a:lnTo>
                    <a:pt x="3692614" y="624586"/>
                  </a:lnTo>
                  <a:lnTo>
                    <a:pt x="3723729" y="624586"/>
                  </a:lnTo>
                  <a:lnTo>
                    <a:pt x="3723729" y="658876"/>
                  </a:lnTo>
                  <a:lnTo>
                    <a:pt x="3680549" y="659130"/>
                  </a:lnTo>
                  <a:lnTo>
                    <a:pt x="3681692" y="668909"/>
                  </a:lnTo>
                  <a:lnTo>
                    <a:pt x="3745509" y="667956"/>
                  </a:lnTo>
                  <a:lnTo>
                    <a:pt x="3758298" y="667550"/>
                  </a:lnTo>
                  <a:lnTo>
                    <a:pt x="3768560" y="667105"/>
                  </a:lnTo>
                  <a:lnTo>
                    <a:pt x="3776307" y="666623"/>
                  </a:lnTo>
                  <a:close/>
                </a:path>
                <a:path w="9031605" h="704214">
                  <a:moveTo>
                    <a:pt x="3797389" y="550926"/>
                  </a:moveTo>
                  <a:lnTo>
                    <a:pt x="3786213" y="550926"/>
                  </a:lnTo>
                  <a:lnTo>
                    <a:pt x="3786213" y="694563"/>
                  </a:lnTo>
                  <a:lnTo>
                    <a:pt x="3797389" y="694563"/>
                  </a:lnTo>
                  <a:lnTo>
                    <a:pt x="3797389" y="550926"/>
                  </a:lnTo>
                  <a:close/>
                </a:path>
                <a:path w="9031605" h="704214">
                  <a:moveTo>
                    <a:pt x="3841839" y="99695"/>
                  </a:moveTo>
                  <a:lnTo>
                    <a:pt x="3840683" y="92710"/>
                  </a:lnTo>
                  <a:lnTo>
                    <a:pt x="3840315" y="90424"/>
                  </a:lnTo>
                  <a:lnTo>
                    <a:pt x="3837013" y="91059"/>
                  </a:lnTo>
                  <a:lnTo>
                    <a:pt x="3832187" y="91567"/>
                  </a:lnTo>
                  <a:lnTo>
                    <a:pt x="3825964" y="92075"/>
                  </a:lnTo>
                  <a:lnTo>
                    <a:pt x="3819868" y="92456"/>
                  </a:lnTo>
                  <a:lnTo>
                    <a:pt x="3811867" y="92710"/>
                  </a:lnTo>
                  <a:lnTo>
                    <a:pt x="3802215" y="92710"/>
                  </a:lnTo>
                  <a:lnTo>
                    <a:pt x="3774910" y="92456"/>
                  </a:lnTo>
                  <a:lnTo>
                    <a:pt x="3774910" y="14224"/>
                  </a:lnTo>
                  <a:lnTo>
                    <a:pt x="3763861" y="14224"/>
                  </a:lnTo>
                  <a:lnTo>
                    <a:pt x="3763861" y="102489"/>
                  </a:lnTo>
                  <a:lnTo>
                    <a:pt x="3814038" y="102222"/>
                  </a:lnTo>
                  <a:lnTo>
                    <a:pt x="3830536" y="101727"/>
                  </a:lnTo>
                  <a:lnTo>
                    <a:pt x="3837013" y="100965"/>
                  </a:lnTo>
                  <a:lnTo>
                    <a:pt x="3841839" y="99695"/>
                  </a:lnTo>
                  <a:close/>
                </a:path>
                <a:path w="9031605" h="704214">
                  <a:moveTo>
                    <a:pt x="3889845" y="60706"/>
                  </a:moveTo>
                  <a:lnTo>
                    <a:pt x="3864953" y="60706"/>
                  </a:lnTo>
                  <a:lnTo>
                    <a:pt x="3864953" y="2286"/>
                  </a:lnTo>
                  <a:lnTo>
                    <a:pt x="3853904" y="2286"/>
                  </a:lnTo>
                  <a:lnTo>
                    <a:pt x="3853904" y="145923"/>
                  </a:lnTo>
                  <a:lnTo>
                    <a:pt x="3864953" y="145923"/>
                  </a:lnTo>
                  <a:lnTo>
                    <a:pt x="3864953" y="70612"/>
                  </a:lnTo>
                  <a:lnTo>
                    <a:pt x="3889845" y="70612"/>
                  </a:lnTo>
                  <a:lnTo>
                    <a:pt x="3889845" y="60706"/>
                  </a:lnTo>
                  <a:close/>
                </a:path>
                <a:path w="9031605" h="704214">
                  <a:moveTo>
                    <a:pt x="3919690" y="115189"/>
                  </a:moveTo>
                  <a:lnTo>
                    <a:pt x="3908133" y="115189"/>
                  </a:lnTo>
                  <a:lnTo>
                    <a:pt x="3899116" y="152654"/>
                  </a:lnTo>
                  <a:lnTo>
                    <a:pt x="3907371" y="152654"/>
                  </a:lnTo>
                  <a:lnTo>
                    <a:pt x="3919690" y="115189"/>
                  </a:lnTo>
                  <a:close/>
                </a:path>
                <a:path w="9031605" h="704214">
                  <a:moveTo>
                    <a:pt x="3943058" y="594360"/>
                  </a:moveTo>
                  <a:lnTo>
                    <a:pt x="3864572" y="594360"/>
                  </a:lnTo>
                  <a:lnTo>
                    <a:pt x="3864572" y="556133"/>
                  </a:lnTo>
                  <a:lnTo>
                    <a:pt x="3853523" y="556133"/>
                  </a:lnTo>
                  <a:lnTo>
                    <a:pt x="3853523" y="604266"/>
                  </a:lnTo>
                  <a:lnTo>
                    <a:pt x="3943058" y="604266"/>
                  </a:lnTo>
                  <a:lnTo>
                    <a:pt x="3943058" y="594360"/>
                  </a:lnTo>
                  <a:close/>
                </a:path>
                <a:path w="9031605" h="704214">
                  <a:moveTo>
                    <a:pt x="3943312" y="678942"/>
                  </a:moveTo>
                  <a:lnTo>
                    <a:pt x="3863937" y="678942"/>
                  </a:lnTo>
                  <a:lnTo>
                    <a:pt x="3863937" y="646303"/>
                  </a:lnTo>
                  <a:lnTo>
                    <a:pt x="3852761" y="646303"/>
                  </a:lnTo>
                  <a:lnTo>
                    <a:pt x="3852761" y="688975"/>
                  </a:lnTo>
                  <a:lnTo>
                    <a:pt x="3943312" y="688975"/>
                  </a:lnTo>
                  <a:lnTo>
                    <a:pt x="3943312" y="678942"/>
                  </a:lnTo>
                  <a:close/>
                </a:path>
                <a:path w="9031605" h="704214">
                  <a:moveTo>
                    <a:pt x="3962743" y="624078"/>
                  </a:moveTo>
                  <a:lnTo>
                    <a:pt x="3829520" y="624078"/>
                  </a:lnTo>
                  <a:lnTo>
                    <a:pt x="3829520" y="634111"/>
                  </a:lnTo>
                  <a:lnTo>
                    <a:pt x="3962743" y="634111"/>
                  </a:lnTo>
                  <a:lnTo>
                    <a:pt x="3962743" y="624078"/>
                  </a:lnTo>
                  <a:close/>
                </a:path>
                <a:path w="9031605" h="704214">
                  <a:moveTo>
                    <a:pt x="4064978" y="102489"/>
                  </a:moveTo>
                  <a:lnTo>
                    <a:pt x="4064089" y="94996"/>
                  </a:lnTo>
                  <a:lnTo>
                    <a:pt x="4063835" y="92837"/>
                  </a:lnTo>
                  <a:lnTo>
                    <a:pt x="4054779" y="93764"/>
                  </a:lnTo>
                  <a:lnTo>
                    <a:pt x="4043616" y="94449"/>
                  </a:lnTo>
                  <a:lnTo>
                    <a:pt x="4030345" y="94856"/>
                  </a:lnTo>
                  <a:lnTo>
                    <a:pt x="4014940" y="94996"/>
                  </a:lnTo>
                  <a:lnTo>
                    <a:pt x="4014940" y="14097"/>
                  </a:lnTo>
                  <a:lnTo>
                    <a:pt x="4003891" y="14097"/>
                  </a:lnTo>
                  <a:lnTo>
                    <a:pt x="4003891" y="104902"/>
                  </a:lnTo>
                  <a:lnTo>
                    <a:pt x="4026217" y="104749"/>
                  </a:lnTo>
                  <a:lnTo>
                    <a:pt x="4043857" y="104267"/>
                  </a:lnTo>
                  <a:lnTo>
                    <a:pt x="4056786" y="103517"/>
                  </a:lnTo>
                  <a:lnTo>
                    <a:pt x="4064978" y="102489"/>
                  </a:lnTo>
                  <a:close/>
                </a:path>
                <a:path w="9031605" h="704214">
                  <a:moveTo>
                    <a:pt x="4111587" y="558546"/>
                  </a:moveTo>
                  <a:lnTo>
                    <a:pt x="4048087" y="558546"/>
                  </a:lnTo>
                  <a:lnTo>
                    <a:pt x="4048087" y="568579"/>
                  </a:lnTo>
                  <a:lnTo>
                    <a:pt x="4098633" y="568579"/>
                  </a:lnTo>
                  <a:lnTo>
                    <a:pt x="4095889" y="578269"/>
                  </a:lnTo>
                  <a:lnTo>
                    <a:pt x="4068686" y="611962"/>
                  </a:lnTo>
                  <a:lnTo>
                    <a:pt x="4038562" y="627507"/>
                  </a:lnTo>
                  <a:lnTo>
                    <a:pt x="4046436" y="636270"/>
                  </a:lnTo>
                  <a:lnTo>
                    <a:pt x="4081005" y="615543"/>
                  </a:lnTo>
                  <a:lnTo>
                    <a:pt x="4105681" y="583806"/>
                  </a:lnTo>
                  <a:lnTo>
                    <a:pt x="4109720" y="571576"/>
                  </a:lnTo>
                  <a:lnTo>
                    <a:pt x="4111587" y="558546"/>
                  </a:lnTo>
                  <a:close/>
                </a:path>
                <a:path w="9031605" h="704214">
                  <a:moveTo>
                    <a:pt x="4114381" y="2286"/>
                  </a:moveTo>
                  <a:lnTo>
                    <a:pt x="4103205" y="2286"/>
                  </a:lnTo>
                  <a:lnTo>
                    <a:pt x="4103205" y="64643"/>
                  </a:lnTo>
                  <a:lnTo>
                    <a:pt x="4084282" y="64643"/>
                  </a:lnTo>
                  <a:lnTo>
                    <a:pt x="4084282" y="5207"/>
                  </a:lnTo>
                  <a:lnTo>
                    <a:pt x="4073233" y="5207"/>
                  </a:lnTo>
                  <a:lnTo>
                    <a:pt x="4073233" y="141478"/>
                  </a:lnTo>
                  <a:lnTo>
                    <a:pt x="4084282" y="141478"/>
                  </a:lnTo>
                  <a:lnTo>
                    <a:pt x="4084282" y="74549"/>
                  </a:lnTo>
                  <a:lnTo>
                    <a:pt x="4103205" y="74549"/>
                  </a:lnTo>
                  <a:lnTo>
                    <a:pt x="4103205" y="145923"/>
                  </a:lnTo>
                  <a:lnTo>
                    <a:pt x="4114381" y="145923"/>
                  </a:lnTo>
                  <a:lnTo>
                    <a:pt x="4114381" y="74549"/>
                  </a:lnTo>
                  <a:lnTo>
                    <a:pt x="4114381" y="64643"/>
                  </a:lnTo>
                  <a:lnTo>
                    <a:pt x="4114381" y="2286"/>
                  </a:lnTo>
                  <a:close/>
                </a:path>
                <a:path w="9031605" h="704214">
                  <a:moveTo>
                    <a:pt x="4154640" y="550926"/>
                  </a:moveTo>
                  <a:lnTo>
                    <a:pt x="4143464" y="550926"/>
                  </a:lnTo>
                  <a:lnTo>
                    <a:pt x="4143464" y="576707"/>
                  </a:lnTo>
                  <a:lnTo>
                    <a:pt x="4114762" y="576707"/>
                  </a:lnTo>
                  <a:lnTo>
                    <a:pt x="4114762" y="586740"/>
                  </a:lnTo>
                  <a:lnTo>
                    <a:pt x="4143464" y="586740"/>
                  </a:lnTo>
                  <a:lnTo>
                    <a:pt x="4143464" y="607060"/>
                  </a:lnTo>
                  <a:lnTo>
                    <a:pt x="4113365" y="607060"/>
                  </a:lnTo>
                  <a:lnTo>
                    <a:pt x="4113365" y="617093"/>
                  </a:lnTo>
                  <a:lnTo>
                    <a:pt x="4143464" y="617093"/>
                  </a:lnTo>
                  <a:lnTo>
                    <a:pt x="4143464" y="635000"/>
                  </a:lnTo>
                  <a:lnTo>
                    <a:pt x="4154640" y="635000"/>
                  </a:lnTo>
                  <a:lnTo>
                    <a:pt x="4154640" y="550926"/>
                  </a:lnTo>
                  <a:close/>
                </a:path>
                <a:path w="9031605" h="704214">
                  <a:moveTo>
                    <a:pt x="4155783" y="655828"/>
                  </a:moveTo>
                  <a:lnTo>
                    <a:pt x="4151719" y="648970"/>
                  </a:lnTo>
                  <a:lnTo>
                    <a:pt x="4146080" y="645414"/>
                  </a:lnTo>
                  <a:lnTo>
                    <a:pt x="4143845" y="644004"/>
                  </a:lnTo>
                  <a:lnTo>
                    <a:pt x="4143845" y="658622"/>
                  </a:lnTo>
                  <a:lnTo>
                    <a:pt x="4143845" y="669544"/>
                  </a:lnTo>
                  <a:lnTo>
                    <a:pt x="4140797" y="673989"/>
                  </a:lnTo>
                  <a:lnTo>
                    <a:pt x="4108539" y="683006"/>
                  </a:lnTo>
                  <a:lnTo>
                    <a:pt x="4100538" y="682675"/>
                  </a:lnTo>
                  <a:lnTo>
                    <a:pt x="4073309" y="669544"/>
                  </a:lnTo>
                  <a:lnTo>
                    <a:pt x="4073309" y="658622"/>
                  </a:lnTo>
                  <a:lnTo>
                    <a:pt x="4108539" y="645414"/>
                  </a:lnTo>
                  <a:lnTo>
                    <a:pt x="4116438" y="645756"/>
                  </a:lnTo>
                  <a:lnTo>
                    <a:pt x="4143845" y="658622"/>
                  </a:lnTo>
                  <a:lnTo>
                    <a:pt x="4143845" y="644004"/>
                  </a:lnTo>
                  <a:lnTo>
                    <a:pt x="4108539" y="635889"/>
                  </a:lnTo>
                  <a:lnTo>
                    <a:pt x="4097934" y="636397"/>
                  </a:lnTo>
                  <a:lnTo>
                    <a:pt x="4061422" y="655828"/>
                  </a:lnTo>
                  <a:lnTo>
                    <a:pt x="4061422" y="672338"/>
                  </a:lnTo>
                  <a:lnTo>
                    <a:pt x="4097934" y="692035"/>
                  </a:lnTo>
                  <a:lnTo>
                    <a:pt x="4108539" y="692531"/>
                  </a:lnTo>
                  <a:lnTo>
                    <a:pt x="4119219" y="692035"/>
                  </a:lnTo>
                  <a:lnTo>
                    <a:pt x="4128617" y="690537"/>
                  </a:lnTo>
                  <a:lnTo>
                    <a:pt x="4136694" y="688035"/>
                  </a:lnTo>
                  <a:lnTo>
                    <a:pt x="4143464" y="684530"/>
                  </a:lnTo>
                  <a:lnTo>
                    <a:pt x="4145813" y="683006"/>
                  </a:lnTo>
                  <a:lnTo>
                    <a:pt x="4151719" y="679196"/>
                  </a:lnTo>
                  <a:lnTo>
                    <a:pt x="4155783" y="672338"/>
                  </a:lnTo>
                  <a:lnTo>
                    <a:pt x="4155783" y="655828"/>
                  </a:lnTo>
                  <a:close/>
                </a:path>
                <a:path w="9031605" h="704214">
                  <a:moveTo>
                    <a:pt x="4256621" y="6604"/>
                  </a:moveTo>
                  <a:lnTo>
                    <a:pt x="4245699" y="6604"/>
                  </a:lnTo>
                  <a:lnTo>
                    <a:pt x="4245699" y="27051"/>
                  </a:lnTo>
                  <a:lnTo>
                    <a:pt x="4245699" y="36830"/>
                  </a:lnTo>
                  <a:lnTo>
                    <a:pt x="4245699" y="55499"/>
                  </a:lnTo>
                  <a:lnTo>
                    <a:pt x="4177373" y="55499"/>
                  </a:lnTo>
                  <a:lnTo>
                    <a:pt x="4177373" y="36830"/>
                  </a:lnTo>
                  <a:lnTo>
                    <a:pt x="4245699" y="36830"/>
                  </a:lnTo>
                  <a:lnTo>
                    <a:pt x="4245699" y="27051"/>
                  </a:lnTo>
                  <a:lnTo>
                    <a:pt x="4177373" y="27051"/>
                  </a:lnTo>
                  <a:lnTo>
                    <a:pt x="4177373" y="6604"/>
                  </a:lnTo>
                  <a:lnTo>
                    <a:pt x="4166451" y="6604"/>
                  </a:lnTo>
                  <a:lnTo>
                    <a:pt x="4166451" y="65278"/>
                  </a:lnTo>
                  <a:lnTo>
                    <a:pt x="4256621" y="65278"/>
                  </a:lnTo>
                  <a:lnTo>
                    <a:pt x="4256621" y="55499"/>
                  </a:lnTo>
                  <a:lnTo>
                    <a:pt x="4256621" y="36830"/>
                  </a:lnTo>
                  <a:lnTo>
                    <a:pt x="4256621" y="27051"/>
                  </a:lnTo>
                  <a:lnTo>
                    <a:pt x="4256621" y="6604"/>
                  </a:lnTo>
                  <a:close/>
                </a:path>
                <a:path w="9031605" h="704214">
                  <a:moveTo>
                    <a:pt x="4278211" y="83820"/>
                  </a:moveTo>
                  <a:lnTo>
                    <a:pt x="4144988" y="83820"/>
                  </a:lnTo>
                  <a:lnTo>
                    <a:pt x="4144988" y="93980"/>
                  </a:lnTo>
                  <a:lnTo>
                    <a:pt x="4205948" y="93980"/>
                  </a:lnTo>
                  <a:lnTo>
                    <a:pt x="4205948" y="145923"/>
                  </a:lnTo>
                  <a:lnTo>
                    <a:pt x="4217124" y="145923"/>
                  </a:lnTo>
                  <a:lnTo>
                    <a:pt x="4217124" y="93980"/>
                  </a:lnTo>
                  <a:lnTo>
                    <a:pt x="4278211" y="93980"/>
                  </a:lnTo>
                  <a:lnTo>
                    <a:pt x="4278211" y="83820"/>
                  </a:lnTo>
                  <a:close/>
                </a:path>
                <a:path w="9031605" h="704214">
                  <a:moveTo>
                    <a:pt x="4300944" y="584200"/>
                  </a:moveTo>
                  <a:lnTo>
                    <a:pt x="4289006" y="561949"/>
                  </a:lnTo>
                  <a:lnTo>
                    <a:pt x="4289006" y="577469"/>
                  </a:lnTo>
                  <a:lnTo>
                    <a:pt x="4288917" y="590829"/>
                  </a:lnTo>
                  <a:lnTo>
                    <a:pt x="4254208" y="605536"/>
                  </a:lnTo>
                  <a:lnTo>
                    <a:pt x="4246461" y="605180"/>
                  </a:lnTo>
                  <a:lnTo>
                    <a:pt x="4219537" y="577469"/>
                  </a:lnTo>
                  <a:lnTo>
                    <a:pt x="4222585" y="572262"/>
                  </a:lnTo>
                  <a:lnTo>
                    <a:pt x="4254208" y="562737"/>
                  </a:lnTo>
                  <a:lnTo>
                    <a:pt x="4261942" y="563105"/>
                  </a:lnTo>
                  <a:lnTo>
                    <a:pt x="4289006" y="577469"/>
                  </a:lnTo>
                  <a:lnTo>
                    <a:pt x="4289006" y="561949"/>
                  </a:lnTo>
                  <a:lnTo>
                    <a:pt x="4254208" y="553212"/>
                  </a:lnTo>
                  <a:lnTo>
                    <a:pt x="4243844" y="553758"/>
                  </a:lnTo>
                  <a:lnTo>
                    <a:pt x="4208615" y="577583"/>
                  </a:lnTo>
                  <a:lnTo>
                    <a:pt x="4207853" y="584200"/>
                  </a:lnTo>
                  <a:lnTo>
                    <a:pt x="4208602" y="590829"/>
                  </a:lnTo>
                  <a:lnTo>
                    <a:pt x="4243768" y="614286"/>
                  </a:lnTo>
                  <a:lnTo>
                    <a:pt x="4254208" y="614807"/>
                  </a:lnTo>
                  <a:lnTo>
                    <a:pt x="4264723" y="614286"/>
                  </a:lnTo>
                  <a:lnTo>
                    <a:pt x="4273994" y="612736"/>
                  </a:lnTo>
                  <a:lnTo>
                    <a:pt x="4282008" y="610146"/>
                  </a:lnTo>
                  <a:lnTo>
                    <a:pt x="4288752" y="606552"/>
                  </a:lnTo>
                  <a:lnTo>
                    <a:pt x="4289933" y="605536"/>
                  </a:lnTo>
                  <a:lnTo>
                    <a:pt x="4294086" y="602018"/>
                  </a:lnTo>
                  <a:lnTo>
                    <a:pt x="4297896" y="596760"/>
                  </a:lnTo>
                  <a:lnTo>
                    <a:pt x="4300182" y="590829"/>
                  </a:lnTo>
                  <a:lnTo>
                    <a:pt x="4300944" y="584200"/>
                  </a:lnTo>
                  <a:close/>
                </a:path>
                <a:path w="9031605" h="704214">
                  <a:moveTo>
                    <a:pt x="4320883" y="630682"/>
                  </a:moveTo>
                  <a:lnTo>
                    <a:pt x="4187660" y="630682"/>
                  </a:lnTo>
                  <a:lnTo>
                    <a:pt x="4187660" y="640588"/>
                  </a:lnTo>
                  <a:lnTo>
                    <a:pt x="4248747" y="640588"/>
                  </a:lnTo>
                  <a:lnTo>
                    <a:pt x="4248747" y="694563"/>
                  </a:lnTo>
                  <a:lnTo>
                    <a:pt x="4259923" y="694563"/>
                  </a:lnTo>
                  <a:lnTo>
                    <a:pt x="4259923" y="640588"/>
                  </a:lnTo>
                  <a:lnTo>
                    <a:pt x="4320883" y="640588"/>
                  </a:lnTo>
                  <a:lnTo>
                    <a:pt x="4320883" y="630682"/>
                  </a:lnTo>
                  <a:close/>
                </a:path>
                <a:path w="9031605" h="704214">
                  <a:moveTo>
                    <a:pt x="4462234" y="24892"/>
                  </a:moveTo>
                  <a:lnTo>
                    <a:pt x="4458297" y="18034"/>
                  </a:lnTo>
                  <a:lnTo>
                    <a:pt x="4452671" y="14224"/>
                  </a:lnTo>
                  <a:lnTo>
                    <a:pt x="4450550" y="12788"/>
                  </a:lnTo>
                  <a:lnTo>
                    <a:pt x="4450550" y="27559"/>
                  </a:lnTo>
                  <a:lnTo>
                    <a:pt x="4450550" y="39243"/>
                  </a:lnTo>
                  <a:lnTo>
                    <a:pt x="4447629" y="43942"/>
                  </a:lnTo>
                  <a:lnTo>
                    <a:pt x="4441787" y="47371"/>
                  </a:lnTo>
                  <a:lnTo>
                    <a:pt x="4435945" y="50927"/>
                  </a:lnTo>
                  <a:lnTo>
                    <a:pt x="4427817" y="52578"/>
                  </a:lnTo>
                  <a:lnTo>
                    <a:pt x="4406862" y="52578"/>
                  </a:lnTo>
                  <a:lnTo>
                    <a:pt x="4398734" y="50927"/>
                  </a:lnTo>
                  <a:lnTo>
                    <a:pt x="4392892" y="47371"/>
                  </a:lnTo>
                  <a:lnTo>
                    <a:pt x="4387050" y="43942"/>
                  </a:lnTo>
                  <a:lnTo>
                    <a:pt x="4384129" y="39243"/>
                  </a:lnTo>
                  <a:lnTo>
                    <a:pt x="4384129" y="27559"/>
                  </a:lnTo>
                  <a:lnTo>
                    <a:pt x="4387050" y="22860"/>
                  </a:lnTo>
                  <a:lnTo>
                    <a:pt x="4392765" y="19431"/>
                  </a:lnTo>
                  <a:lnTo>
                    <a:pt x="4398607" y="16002"/>
                  </a:lnTo>
                  <a:lnTo>
                    <a:pt x="4406735" y="14224"/>
                  </a:lnTo>
                  <a:lnTo>
                    <a:pt x="4427944" y="14224"/>
                  </a:lnTo>
                  <a:lnTo>
                    <a:pt x="4436072" y="16002"/>
                  </a:lnTo>
                  <a:lnTo>
                    <a:pt x="4441787" y="19431"/>
                  </a:lnTo>
                  <a:lnTo>
                    <a:pt x="4447629" y="22860"/>
                  </a:lnTo>
                  <a:lnTo>
                    <a:pt x="4417276" y="4572"/>
                  </a:lnTo>
                  <a:lnTo>
                    <a:pt x="4407268" y="5080"/>
                  </a:lnTo>
                  <a:lnTo>
                    <a:pt x="4372572" y="24892"/>
                  </a:lnTo>
                  <a:lnTo>
                    <a:pt x="4372572" y="41910"/>
                  </a:lnTo>
                  <a:lnTo>
                    <a:pt x="4407268" y="61607"/>
                  </a:lnTo>
                  <a:lnTo>
                    <a:pt x="4417276" y="62103"/>
                  </a:lnTo>
                  <a:lnTo>
                    <a:pt x="4427347" y="61607"/>
                  </a:lnTo>
                  <a:lnTo>
                    <a:pt x="4436224" y="60096"/>
                  </a:lnTo>
                  <a:lnTo>
                    <a:pt x="4443920" y="57556"/>
                  </a:lnTo>
                  <a:lnTo>
                    <a:pt x="4450423" y="53975"/>
                  </a:lnTo>
                  <a:lnTo>
                    <a:pt x="4452480" y="52578"/>
                  </a:lnTo>
                  <a:lnTo>
                    <a:pt x="4458297" y="48641"/>
                  </a:lnTo>
                  <a:lnTo>
                    <a:pt x="4462157" y="41910"/>
                  </a:lnTo>
                  <a:lnTo>
                    <a:pt x="4462234" y="24892"/>
                  </a:lnTo>
                  <a:close/>
                </a:path>
                <a:path w="9031605" h="704214">
                  <a:moveTo>
                    <a:pt x="4465028" y="131445"/>
                  </a:moveTo>
                  <a:lnTo>
                    <a:pt x="4383494" y="131445"/>
                  </a:lnTo>
                  <a:lnTo>
                    <a:pt x="4383494" y="98933"/>
                  </a:lnTo>
                  <a:lnTo>
                    <a:pt x="4372318" y="98933"/>
                  </a:lnTo>
                  <a:lnTo>
                    <a:pt x="4372318" y="141351"/>
                  </a:lnTo>
                  <a:lnTo>
                    <a:pt x="4465028" y="141351"/>
                  </a:lnTo>
                  <a:lnTo>
                    <a:pt x="4465028" y="131445"/>
                  </a:lnTo>
                  <a:close/>
                </a:path>
                <a:path w="9031605" h="704214">
                  <a:moveTo>
                    <a:pt x="4483951" y="75311"/>
                  </a:moveTo>
                  <a:lnTo>
                    <a:pt x="4350728" y="75311"/>
                  </a:lnTo>
                  <a:lnTo>
                    <a:pt x="4350728" y="85344"/>
                  </a:lnTo>
                  <a:lnTo>
                    <a:pt x="4412831" y="85344"/>
                  </a:lnTo>
                  <a:lnTo>
                    <a:pt x="4412831" y="118491"/>
                  </a:lnTo>
                  <a:lnTo>
                    <a:pt x="4423880" y="118491"/>
                  </a:lnTo>
                  <a:lnTo>
                    <a:pt x="4423880" y="85344"/>
                  </a:lnTo>
                  <a:lnTo>
                    <a:pt x="4483951" y="85344"/>
                  </a:lnTo>
                  <a:lnTo>
                    <a:pt x="4483951" y="75311"/>
                  </a:lnTo>
                  <a:close/>
                </a:path>
                <a:path w="9031605" h="704214">
                  <a:moveTo>
                    <a:pt x="4622762" y="2286"/>
                  </a:moveTo>
                  <a:lnTo>
                    <a:pt x="4611586" y="2286"/>
                  </a:lnTo>
                  <a:lnTo>
                    <a:pt x="4611586" y="20066"/>
                  </a:lnTo>
                  <a:lnTo>
                    <a:pt x="4611586" y="29718"/>
                  </a:lnTo>
                  <a:lnTo>
                    <a:pt x="4611586" y="55626"/>
                  </a:lnTo>
                  <a:lnTo>
                    <a:pt x="4586186" y="55626"/>
                  </a:lnTo>
                  <a:lnTo>
                    <a:pt x="4587710" y="51054"/>
                  </a:lnTo>
                  <a:lnTo>
                    <a:pt x="4588472" y="46609"/>
                  </a:lnTo>
                  <a:lnTo>
                    <a:pt x="4588472" y="37973"/>
                  </a:lnTo>
                  <a:lnTo>
                    <a:pt x="4587837" y="33655"/>
                  </a:lnTo>
                  <a:lnTo>
                    <a:pt x="4586440" y="29718"/>
                  </a:lnTo>
                  <a:lnTo>
                    <a:pt x="4611586" y="29718"/>
                  </a:lnTo>
                  <a:lnTo>
                    <a:pt x="4611586" y="20066"/>
                  </a:lnTo>
                  <a:lnTo>
                    <a:pt x="4581487" y="20066"/>
                  </a:lnTo>
                  <a:lnTo>
                    <a:pt x="4577296" y="15671"/>
                  </a:lnTo>
                  <a:lnTo>
                    <a:pt x="4577296" y="34163"/>
                  </a:lnTo>
                  <a:lnTo>
                    <a:pt x="4577296" y="50673"/>
                  </a:lnTo>
                  <a:lnTo>
                    <a:pt x="4574883" y="57150"/>
                  </a:lnTo>
                  <a:lnTo>
                    <a:pt x="4569930" y="61976"/>
                  </a:lnTo>
                  <a:lnTo>
                    <a:pt x="4564850" y="66802"/>
                  </a:lnTo>
                  <a:lnTo>
                    <a:pt x="4558500" y="69215"/>
                  </a:lnTo>
                  <a:lnTo>
                    <a:pt x="4543133" y="69215"/>
                  </a:lnTo>
                  <a:lnTo>
                    <a:pt x="4536783" y="66802"/>
                  </a:lnTo>
                  <a:lnTo>
                    <a:pt x="4526877" y="56896"/>
                  </a:lnTo>
                  <a:lnTo>
                    <a:pt x="4524553" y="50673"/>
                  </a:lnTo>
                  <a:lnTo>
                    <a:pt x="4524502" y="34163"/>
                  </a:lnTo>
                  <a:lnTo>
                    <a:pt x="4526877" y="27813"/>
                  </a:lnTo>
                  <a:lnTo>
                    <a:pt x="4531830" y="22733"/>
                  </a:lnTo>
                  <a:lnTo>
                    <a:pt x="4536783" y="17780"/>
                  </a:lnTo>
                  <a:lnTo>
                    <a:pt x="4543133" y="15240"/>
                  </a:lnTo>
                  <a:lnTo>
                    <a:pt x="4558500" y="15240"/>
                  </a:lnTo>
                  <a:lnTo>
                    <a:pt x="4564850" y="17780"/>
                  </a:lnTo>
                  <a:lnTo>
                    <a:pt x="4574883" y="27559"/>
                  </a:lnTo>
                  <a:lnTo>
                    <a:pt x="4577296" y="34163"/>
                  </a:lnTo>
                  <a:lnTo>
                    <a:pt x="4577296" y="15671"/>
                  </a:lnTo>
                  <a:lnTo>
                    <a:pt x="4550880" y="5461"/>
                  </a:lnTo>
                  <a:lnTo>
                    <a:pt x="4543133" y="6134"/>
                  </a:lnTo>
                  <a:lnTo>
                    <a:pt x="4514075" y="34709"/>
                  </a:lnTo>
                  <a:lnTo>
                    <a:pt x="4513415" y="42418"/>
                  </a:lnTo>
                  <a:lnTo>
                    <a:pt x="4514075" y="50063"/>
                  </a:lnTo>
                  <a:lnTo>
                    <a:pt x="4543133" y="78359"/>
                  </a:lnTo>
                  <a:lnTo>
                    <a:pt x="4550880" y="78994"/>
                  </a:lnTo>
                  <a:lnTo>
                    <a:pt x="4559897" y="78143"/>
                  </a:lnTo>
                  <a:lnTo>
                    <a:pt x="4567910" y="75590"/>
                  </a:lnTo>
                  <a:lnTo>
                    <a:pt x="4574895" y="71335"/>
                  </a:lnTo>
                  <a:lnTo>
                    <a:pt x="4577016" y="69215"/>
                  </a:lnTo>
                  <a:lnTo>
                    <a:pt x="4580852" y="65405"/>
                  </a:lnTo>
                  <a:lnTo>
                    <a:pt x="4611586" y="65405"/>
                  </a:lnTo>
                  <a:lnTo>
                    <a:pt x="4611586" y="86868"/>
                  </a:lnTo>
                  <a:lnTo>
                    <a:pt x="4622762" y="86868"/>
                  </a:lnTo>
                  <a:lnTo>
                    <a:pt x="4622762" y="65405"/>
                  </a:lnTo>
                  <a:lnTo>
                    <a:pt x="4622762" y="55626"/>
                  </a:lnTo>
                  <a:lnTo>
                    <a:pt x="4622762" y="29718"/>
                  </a:lnTo>
                  <a:lnTo>
                    <a:pt x="4622762" y="20066"/>
                  </a:lnTo>
                  <a:lnTo>
                    <a:pt x="4622762" y="2286"/>
                  </a:lnTo>
                  <a:close/>
                </a:path>
                <a:path w="9031605" h="704214">
                  <a:moveTo>
                    <a:pt x="4626572" y="108585"/>
                  </a:moveTo>
                  <a:lnTo>
                    <a:pt x="4622508" y="101854"/>
                  </a:lnTo>
                  <a:lnTo>
                    <a:pt x="4617021" y="98425"/>
                  </a:lnTo>
                  <a:lnTo>
                    <a:pt x="4614634" y="96939"/>
                  </a:lnTo>
                  <a:lnTo>
                    <a:pt x="4614634" y="111379"/>
                  </a:lnTo>
                  <a:lnTo>
                    <a:pt x="4614634" y="122174"/>
                  </a:lnTo>
                  <a:lnTo>
                    <a:pt x="4579582" y="135128"/>
                  </a:lnTo>
                  <a:lnTo>
                    <a:pt x="4571670" y="134797"/>
                  </a:lnTo>
                  <a:lnTo>
                    <a:pt x="4544403" y="122174"/>
                  </a:lnTo>
                  <a:lnTo>
                    <a:pt x="4544403" y="111379"/>
                  </a:lnTo>
                  <a:lnTo>
                    <a:pt x="4579582" y="98425"/>
                  </a:lnTo>
                  <a:lnTo>
                    <a:pt x="4587557" y="98755"/>
                  </a:lnTo>
                  <a:lnTo>
                    <a:pt x="4614634" y="111379"/>
                  </a:lnTo>
                  <a:lnTo>
                    <a:pt x="4614634" y="96939"/>
                  </a:lnTo>
                  <a:lnTo>
                    <a:pt x="4579582" y="89027"/>
                  </a:lnTo>
                  <a:lnTo>
                    <a:pt x="4568977" y="89509"/>
                  </a:lnTo>
                  <a:lnTo>
                    <a:pt x="4532719" y="108585"/>
                  </a:lnTo>
                  <a:lnTo>
                    <a:pt x="4532719" y="124968"/>
                  </a:lnTo>
                  <a:lnTo>
                    <a:pt x="4568977" y="144056"/>
                  </a:lnTo>
                  <a:lnTo>
                    <a:pt x="4579582" y="144526"/>
                  </a:lnTo>
                  <a:lnTo>
                    <a:pt x="4590250" y="144056"/>
                  </a:lnTo>
                  <a:lnTo>
                    <a:pt x="4599597" y="142608"/>
                  </a:lnTo>
                  <a:lnTo>
                    <a:pt x="4607636" y="140195"/>
                  </a:lnTo>
                  <a:lnTo>
                    <a:pt x="4614380" y="136779"/>
                  </a:lnTo>
                  <a:lnTo>
                    <a:pt x="4616945" y="135128"/>
                  </a:lnTo>
                  <a:lnTo>
                    <a:pt x="4622508" y="131572"/>
                  </a:lnTo>
                  <a:lnTo>
                    <a:pt x="4626572" y="124968"/>
                  </a:lnTo>
                  <a:lnTo>
                    <a:pt x="4626572" y="108585"/>
                  </a:lnTo>
                  <a:close/>
                </a:path>
                <a:path w="9031605" h="704214">
                  <a:moveTo>
                    <a:pt x="4791926" y="60706"/>
                  </a:moveTo>
                  <a:lnTo>
                    <a:pt x="4780877" y="23850"/>
                  </a:lnTo>
                  <a:lnTo>
                    <a:pt x="4780877" y="60706"/>
                  </a:lnTo>
                  <a:lnTo>
                    <a:pt x="4780407" y="69049"/>
                  </a:lnTo>
                  <a:lnTo>
                    <a:pt x="4762716" y="99695"/>
                  </a:lnTo>
                  <a:lnTo>
                    <a:pt x="4747603" y="99695"/>
                  </a:lnTo>
                  <a:lnTo>
                    <a:pt x="4729442" y="60706"/>
                  </a:lnTo>
                  <a:lnTo>
                    <a:pt x="4729886" y="52285"/>
                  </a:lnTo>
                  <a:lnTo>
                    <a:pt x="4747603" y="21717"/>
                  </a:lnTo>
                  <a:lnTo>
                    <a:pt x="4762843" y="21717"/>
                  </a:lnTo>
                  <a:lnTo>
                    <a:pt x="4780877" y="60706"/>
                  </a:lnTo>
                  <a:lnTo>
                    <a:pt x="4780877" y="23850"/>
                  </a:lnTo>
                  <a:lnTo>
                    <a:pt x="4755223" y="11811"/>
                  </a:lnTo>
                  <a:lnTo>
                    <a:pt x="4747336" y="12623"/>
                  </a:lnTo>
                  <a:lnTo>
                    <a:pt x="4721123" y="40309"/>
                  </a:lnTo>
                  <a:lnTo>
                    <a:pt x="4718647" y="60706"/>
                  </a:lnTo>
                  <a:lnTo>
                    <a:pt x="4719282" y="71450"/>
                  </a:lnTo>
                  <a:lnTo>
                    <a:pt x="4740414" y="106349"/>
                  </a:lnTo>
                  <a:lnTo>
                    <a:pt x="4755223" y="109601"/>
                  </a:lnTo>
                  <a:lnTo>
                    <a:pt x="4763033" y="108788"/>
                  </a:lnTo>
                  <a:lnTo>
                    <a:pt x="4770082" y="106337"/>
                  </a:lnTo>
                  <a:lnTo>
                    <a:pt x="4776305" y="102273"/>
                  </a:lnTo>
                  <a:lnTo>
                    <a:pt x="4778743" y="99695"/>
                  </a:lnTo>
                  <a:lnTo>
                    <a:pt x="4781766" y="96520"/>
                  </a:lnTo>
                  <a:lnTo>
                    <a:pt x="4786185" y="89357"/>
                  </a:lnTo>
                  <a:lnTo>
                    <a:pt x="4789360" y="81000"/>
                  </a:lnTo>
                  <a:lnTo>
                    <a:pt x="4791278" y="71374"/>
                  </a:lnTo>
                  <a:lnTo>
                    <a:pt x="4791926" y="60706"/>
                  </a:lnTo>
                  <a:close/>
                </a:path>
                <a:path w="9031605" h="704214">
                  <a:moveTo>
                    <a:pt x="4829772" y="2286"/>
                  </a:moveTo>
                  <a:lnTo>
                    <a:pt x="4818596" y="2286"/>
                  </a:lnTo>
                  <a:lnTo>
                    <a:pt x="4818596" y="145923"/>
                  </a:lnTo>
                  <a:lnTo>
                    <a:pt x="4829772" y="145923"/>
                  </a:lnTo>
                  <a:lnTo>
                    <a:pt x="4829772" y="2286"/>
                  </a:lnTo>
                  <a:close/>
                </a:path>
                <a:path w="9031605" h="704214">
                  <a:moveTo>
                    <a:pt x="4944326" y="77724"/>
                  </a:moveTo>
                  <a:lnTo>
                    <a:pt x="4943183" y="70739"/>
                  </a:lnTo>
                  <a:lnTo>
                    <a:pt x="4942802" y="68326"/>
                  </a:lnTo>
                  <a:lnTo>
                    <a:pt x="4935436" y="69405"/>
                  </a:lnTo>
                  <a:lnTo>
                    <a:pt x="4926698" y="70154"/>
                  </a:lnTo>
                  <a:lnTo>
                    <a:pt x="4916576" y="70599"/>
                  </a:lnTo>
                  <a:lnTo>
                    <a:pt x="4905083" y="70739"/>
                  </a:lnTo>
                  <a:lnTo>
                    <a:pt x="4887938" y="70739"/>
                  </a:lnTo>
                  <a:lnTo>
                    <a:pt x="4887938" y="47879"/>
                  </a:lnTo>
                  <a:lnTo>
                    <a:pt x="4935944" y="47879"/>
                  </a:lnTo>
                  <a:lnTo>
                    <a:pt x="4935944" y="8509"/>
                  </a:lnTo>
                  <a:lnTo>
                    <a:pt x="4876762" y="8509"/>
                  </a:lnTo>
                  <a:lnTo>
                    <a:pt x="4876762" y="18288"/>
                  </a:lnTo>
                  <a:lnTo>
                    <a:pt x="4924895" y="18288"/>
                  </a:lnTo>
                  <a:lnTo>
                    <a:pt x="4924895" y="38354"/>
                  </a:lnTo>
                  <a:lnTo>
                    <a:pt x="4876762" y="38354"/>
                  </a:lnTo>
                  <a:lnTo>
                    <a:pt x="4876762" y="80518"/>
                  </a:lnTo>
                  <a:lnTo>
                    <a:pt x="4914938" y="80314"/>
                  </a:lnTo>
                  <a:lnTo>
                    <a:pt x="4921847" y="80137"/>
                  </a:lnTo>
                  <a:lnTo>
                    <a:pt x="4929213" y="79756"/>
                  </a:lnTo>
                  <a:lnTo>
                    <a:pt x="4936706" y="78994"/>
                  </a:lnTo>
                  <a:lnTo>
                    <a:pt x="4944326" y="77724"/>
                  </a:lnTo>
                  <a:close/>
                </a:path>
                <a:path w="9031605" h="704214">
                  <a:moveTo>
                    <a:pt x="4982172" y="94996"/>
                  </a:moveTo>
                  <a:lnTo>
                    <a:pt x="4888700" y="94996"/>
                  </a:lnTo>
                  <a:lnTo>
                    <a:pt x="4888700" y="104902"/>
                  </a:lnTo>
                  <a:lnTo>
                    <a:pt x="4970996" y="104902"/>
                  </a:lnTo>
                  <a:lnTo>
                    <a:pt x="4970996" y="145923"/>
                  </a:lnTo>
                  <a:lnTo>
                    <a:pt x="4982172" y="145923"/>
                  </a:lnTo>
                  <a:lnTo>
                    <a:pt x="4982172" y="94996"/>
                  </a:lnTo>
                  <a:close/>
                </a:path>
                <a:path w="9031605" h="704214">
                  <a:moveTo>
                    <a:pt x="4982172" y="2286"/>
                  </a:moveTo>
                  <a:lnTo>
                    <a:pt x="4970996" y="2286"/>
                  </a:lnTo>
                  <a:lnTo>
                    <a:pt x="4970996" y="24511"/>
                  </a:lnTo>
                  <a:lnTo>
                    <a:pt x="4944834" y="24511"/>
                  </a:lnTo>
                  <a:lnTo>
                    <a:pt x="4944834" y="34163"/>
                  </a:lnTo>
                  <a:lnTo>
                    <a:pt x="4970996" y="34163"/>
                  </a:lnTo>
                  <a:lnTo>
                    <a:pt x="4970996" y="51562"/>
                  </a:lnTo>
                  <a:lnTo>
                    <a:pt x="4944453" y="51562"/>
                  </a:lnTo>
                  <a:lnTo>
                    <a:pt x="4944453" y="61214"/>
                  </a:lnTo>
                  <a:lnTo>
                    <a:pt x="4970996" y="61214"/>
                  </a:lnTo>
                  <a:lnTo>
                    <a:pt x="4970996" y="87122"/>
                  </a:lnTo>
                  <a:lnTo>
                    <a:pt x="4982172" y="87122"/>
                  </a:lnTo>
                  <a:lnTo>
                    <a:pt x="4982172" y="2286"/>
                  </a:lnTo>
                  <a:close/>
                </a:path>
                <a:path w="9031605" h="704214">
                  <a:moveTo>
                    <a:pt x="5180927" y="44831"/>
                  </a:moveTo>
                  <a:lnTo>
                    <a:pt x="5102060" y="44831"/>
                  </a:lnTo>
                  <a:lnTo>
                    <a:pt x="5102060" y="16256"/>
                  </a:lnTo>
                  <a:lnTo>
                    <a:pt x="5179530" y="16256"/>
                  </a:lnTo>
                  <a:lnTo>
                    <a:pt x="5179530" y="6350"/>
                  </a:lnTo>
                  <a:lnTo>
                    <a:pt x="5090884" y="6350"/>
                  </a:lnTo>
                  <a:lnTo>
                    <a:pt x="5090884" y="54737"/>
                  </a:lnTo>
                  <a:lnTo>
                    <a:pt x="5180927" y="54737"/>
                  </a:lnTo>
                  <a:lnTo>
                    <a:pt x="5180927" y="44831"/>
                  </a:lnTo>
                  <a:close/>
                </a:path>
                <a:path w="9031605" h="704214">
                  <a:moveTo>
                    <a:pt x="5181943" y="110363"/>
                  </a:moveTo>
                  <a:lnTo>
                    <a:pt x="5177879" y="103886"/>
                  </a:lnTo>
                  <a:lnTo>
                    <a:pt x="5173980" y="101600"/>
                  </a:lnTo>
                  <a:lnTo>
                    <a:pt x="5170132" y="99339"/>
                  </a:lnTo>
                  <a:lnTo>
                    <a:pt x="5170132" y="113284"/>
                  </a:lnTo>
                  <a:lnTo>
                    <a:pt x="5170132" y="123698"/>
                  </a:lnTo>
                  <a:lnTo>
                    <a:pt x="5167211" y="127762"/>
                  </a:lnTo>
                  <a:lnTo>
                    <a:pt x="5135080" y="135255"/>
                  </a:lnTo>
                  <a:lnTo>
                    <a:pt x="5126926" y="134975"/>
                  </a:lnTo>
                  <a:lnTo>
                    <a:pt x="5100028" y="123698"/>
                  </a:lnTo>
                  <a:lnTo>
                    <a:pt x="5100028" y="113284"/>
                  </a:lnTo>
                  <a:lnTo>
                    <a:pt x="5135080" y="101600"/>
                  </a:lnTo>
                  <a:lnTo>
                    <a:pt x="5143284" y="101892"/>
                  </a:lnTo>
                  <a:lnTo>
                    <a:pt x="5170132" y="113284"/>
                  </a:lnTo>
                  <a:lnTo>
                    <a:pt x="5170132" y="99339"/>
                  </a:lnTo>
                  <a:lnTo>
                    <a:pt x="5135080" y="92202"/>
                  </a:lnTo>
                  <a:lnTo>
                    <a:pt x="5124462" y="92659"/>
                  </a:lnTo>
                  <a:lnTo>
                    <a:pt x="5088344" y="110363"/>
                  </a:lnTo>
                  <a:lnTo>
                    <a:pt x="5088344" y="126619"/>
                  </a:lnTo>
                  <a:lnTo>
                    <a:pt x="5124475" y="144233"/>
                  </a:lnTo>
                  <a:lnTo>
                    <a:pt x="5135080" y="144653"/>
                  </a:lnTo>
                  <a:lnTo>
                    <a:pt x="5145748" y="144233"/>
                  </a:lnTo>
                  <a:lnTo>
                    <a:pt x="5155082" y="142925"/>
                  </a:lnTo>
                  <a:lnTo>
                    <a:pt x="5163083" y="140754"/>
                  </a:lnTo>
                  <a:lnTo>
                    <a:pt x="5169751" y="137668"/>
                  </a:lnTo>
                  <a:lnTo>
                    <a:pt x="5173916" y="135255"/>
                  </a:lnTo>
                  <a:lnTo>
                    <a:pt x="5177879" y="132969"/>
                  </a:lnTo>
                  <a:lnTo>
                    <a:pt x="5181943" y="126619"/>
                  </a:lnTo>
                  <a:lnTo>
                    <a:pt x="5181943" y="110363"/>
                  </a:lnTo>
                  <a:close/>
                </a:path>
                <a:path w="9031605" h="704214">
                  <a:moveTo>
                    <a:pt x="5201755" y="70231"/>
                  </a:moveTo>
                  <a:lnTo>
                    <a:pt x="5068532" y="70231"/>
                  </a:lnTo>
                  <a:lnTo>
                    <a:pt x="5068532" y="80264"/>
                  </a:lnTo>
                  <a:lnTo>
                    <a:pt x="5201755" y="80264"/>
                  </a:lnTo>
                  <a:lnTo>
                    <a:pt x="5201755" y="70231"/>
                  </a:lnTo>
                  <a:close/>
                </a:path>
                <a:path w="9031605" h="704214">
                  <a:moveTo>
                    <a:pt x="5302466" y="60706"/>
                  </a:moveTo>
                  <a:lnTo>
                    <a:pt x="5291417" y="23850"/>
                  </a:lnTo>
                  <a:lnTo>
                    <a:pt x="5291417" y="60706"/>
                  </a:lnTo>
                  <a:lnTo>
                    <a:pt x="5290947" y="69049"/>
                  </a:lnTo>
                  <a:lnTo>
                    <a:pt x="5273256" y="99695"/>
                  </a:lnTo>
                  <a:lnTo>
                    <a:pt x="5258143" y="99695"/>
                  </a:lnTo>
                  <a:lnTo>
                    <a:pt x="5239982" y="60706"/>
                  </a:lnTo>
                  <a:lnTo>
                    <a:pt x="5240426" y="52285"/>
                  </a:lnTo>
                  <a:lnTo>
                    <a:pt x="5258143" y="21717"/>
                  </a:lnTo>
                  <a:lnTo>
                    <a:pt x="5273383" y="21717"/>
                  </a:lnTo>
                  <a:lnTo>
                    <a:pt x="5291417" y="60706"/>
                  </a:lnTo>
                  <a:lnTo>
                    <a:pt x="5291417" y="23850"/>
                  </a:lnTo>
                  <a:lnTo>
                    <a:pt x="5265763" y="11811"/>
                  </a:lnTo>
                  <a:lnTo>
                    <a:pt x="5257876" y="12623"/>
                  </a:lnTo>
                  <a:lnTo>
                    <a:pt x="5231676" y="40309"/>
                  </a:lnTo>
                  <a:lnTo>
                    <a:pt x="5229187" y="60706"/>
                  </a:lnTo>
                  <a:lnTo>
                    <a:pt x="5229822" y="71450"/>
                  </a:lnTo>
                  <a:lnTo>
                    <a:pt x="5250954" y="106349"/>
                  </a:lnTo>
                  <a:lnTo>
                    <a:pt x="5265763" y="109601"/>
                  </a:lnTo>
                  <a:lnTo>
                    <a:pt x="5273573" y="108788"/>
                  </a:lnTo>
                  <a:lnTo>
                    <a:pt x="5280622" y="106337"/>
                  </a:lnTo>
                  <a:lnTo>
                    <a:pt x="5286845" y="102273"/>
                  </a:lnTo>
                  <a:lnTo>
                    <a:pt x="5289283" y="99695"/>
                  </a:lnTo>
                  <a:lnTo>
                    <a:pt x="5292306" y="96520"/>
                  </a:lnTo>
                  <a:lnTo>
                    <a:pt x="5296725" y="89357"/>
                  </a:lnTo>
                  <a:lnTo>
                    <a:pt x="5299900" y="81000"/>
                  </a:lnTo>
                  <a:lnTo>
                    <a:pt x="5301818" y="71374"/>
                  </a:lnTo>
                  <a:lnTo>
                    <a:pt x="5302466" y="60706"/>
                  </a:lnTo>
                  <a:close/>
                </a:path>
                <a:path w="9031605" h="704214">
                  <a:moveTo>
                    <a:pt x="5340312" y="2286"/>
                  </a:moveTo>
                  <a:lnTo>
                    <a:pt x="5329136" y="2286"/>
                  </a:lnTo>
                  <a:lnTo>
                    <a:pt x="5329136" y="145923"/>
                  </a:lnTo>
                  <a:lnTo>
                    <a:pt x="5340312" y="145923"/>
                  </a:lnTo>
                  <a:lnTo>
                    <a:pt x="5340312" y="2286"/>
                  </a:lnTo>
                  <a:close/>
                </a:path>
                <a:path w="9031605" h="704214">
                  <a:moveTo>
                    <a:pt x="5542242" y="131826"/>
                  </a:moveTo>
                  <a:lnTo>
                    <a:pt x="5459692" y="131826"/>
                  </a:lnTo>
                  <a:lnTo>
                    <a:pt x="5459692" y="116332"/>
                  </a:lnTo>
                  <a:lnTo>
                    <a:pt x="5538305" y="116332"/>
                  </a:lnTo>
                  <a:lnTo>
                    <a:pt x="5538305" y="82931"/>
                  </a:lnTo>
                  <a:lnTo>
                    <a:pt x="5448770" y="82931"/>
                  </a:lnTo>
                  <a:lnTo>
                    <a:pt x="5448770" y="92837"/>
                  </a:lnTo>
                  <a:lnTo>
                    <a:pt x="5527383" y="92837"/>
                  </a:lnTo>
                  <a:lnTo>
                    <a:pt x="5527383" y="106553"/>
                  </a:lnTo>
                  <a:lnTo>
                    <a:pt x="5448770" y="106553"/>
                  </a:lnTo>
                  <a:lnTo>
                    <a:pt x="5448770" y="141605"/>
                  </a:lnTo>
                  <a:lnTo>
                    <a:pt x="5542242" y="141605"/>
                  </a:lnTo>
                  <a:lnTo>
                    <a:pt x="5542242" y="131826"/>
                  </a:lnTo>
                  <a:close/>
                </a:path>
                <a:path w="9031605" h="704214">
                  <a:moveTo>
                    <a:pt x="5559895" y="59055"/>
                  </a:moveTo>
                  <a:lnTo>
                    <a:pt x="5538686" y="59055"/>
                  </a:lnTo>
                  <a:lnTo>
                    <a:pt x="5539422" y="49149"/>
                  </a:lnTo>
                  <a:lnTo>
                    <a:pt x="5539816" y="39878"/>
                  </a:lnTo>
                  <a:lnTo>
                    <a:pt x="5539930" y="36957"/>
                  </a:lnTo>
                  <a:lnTo>
                    <a:pt x="5540235" y="22479"/>
                  </a:lnTo>
                  <a:lnTo>
                    <a:pt x="5540337" y="5715"/>
                  </a:lnTo>
                  <a:lnTo>
                    <a:pt x="5449024" y="5715"/>
                  </a:lnTo>
                  <a:lnTo>
                    <a:pt x="5449024" y="15240"/>
                  </a:lnTo>
                  <a:lnTo>
                    <a:pt x="5529161" y="15240"/>
                  </a:lnTo>
                  <a:lnTo>
                    <a:pt x="5529034" y="30861"/>
                  </a:lnTo>
                  <a:lnTo>
                    <a:pt x="5442801" y="33909"/>
                  </a:lnTo>
                  <a:lnTo>
                    <a:pt x="5445849" y="44069"/>
                  </a:lnTo>
                  <a:lnTo>
                    <a:pt x="5528907" y="39878"/>
                  </a:lnTo>
                  <a:lnTo>
                    <a:pt x="5528526" y="52324"/>
                  </a:lnTo>
                  <a:lnTo>
                    <a:pt x="5528145" y="58801"/>
                  </a:lnTo>
                  <a:lnTo>
                    <a:pt x="5528018" y="59055"/>
                  </a:lnTo>
                  <a:lnTo>
                    <a:pt x="5426672" y="59055"/>
                  </a:lnTo>
                  <a:lnTo>
                    <a:pt x="5426672" y="68707"/>
                  </a:lnTo>
                  <a:lnTo>
                    <a:pt x="5559895" y="68707"/>
                  </a:lnTo>
                  <a:lnTo>
                    <a:pt x="5559895" y="59055"/>
                  </a:lnTo>
                  <a:close/>
                </a:path>
                <a:path w="9031605" h="704214">
                  <a:moveTo>
                    <a:pt x="5667718" y="110363"/>
                  </a:moveTo>
                  <a:lnTo>
                    <a:pt x="5666676" y="103759"/>
                  </a:lnTo>
                  <a:lnTo>
                    <a:pt x="5666194" y="100584"/>
                  </a:lnTo>
                  <a:lnTo>
                    <a:pt x="5656313" y="101993"/>
                  </a:lnTo>
                  <a:lnTo>
                    <a:pt x="5641924" y="102984"/>
                  </a:lnTo>
                  <a:lnTo>
                    <a:pt x="5623077" y="103568"/>
                  </a:lnTo>
                  <a:lnTo>
                    <a:pt x="5599773" y="103759"/>
                  </a:lnTo>
                  <a:lnTo>
                    <a:pt x="5599773" y="66802"/>
                  </a:lnTo>
                  <a:lnTo>
                    <a:pt x="5652097" y="66802"/>
                  </a:lnTo>
                  <a:lnTo>
                    <a:pt x="5652097" y="15240"/>
                  </a:lnTo>
                  <a:lnTo>
                    <a:pt x="5588724" y="15240"/>
                  </a:lnTo>
                  <a:lnTo>
                    <a:pt x="5588724" y="25146"/>
                  </a:lnTo>
                  <a:lnTo>
                    <a:pt x="5640921" y="25146"/>
                  </a:lnTo>
                  <a:lnTo>
                    <a:pt x="5640921" y="57023"/>
                  </a:lnTo>
                  <a:lnTo>
                    <a:pt x="5588724" y="57023"/>
                  </a:lnTo>
                  <a:lnTo>
                    <a:pt x="5588724" y="113538"/>
                  </a:lnTo>
                  <a:lnTo>
                    <a:pt x="5615737" y="113347"/>
                  </a:lnTo>
                  <a:lnTo>
                    <a:pt x="5637936" y="112763"/>
                  </a:lnTo>
                  <a:lnTo>
                    <a:pt x="5655259" y="111772"/>
                  </a:lnTo>
                  <a:lnTo>
                    <a:pt x="5667718" y="110363"/>
                  </a:lnTo>
                  <a:close/>
                </a:path>
                <a:path w="9031605" h="704214">
                  <a:moveTo>
                    <a:pt x="5715597" y="62865"/>
                  </a:moveTo>
                  <a:lnTo>
                    <a:pt x="5690705" y="62865"/>
                  </a:lnTo>
                  <a:lnTo>
                    <a:pt x="5690705" y="2286"/>
                  </a:lnTo>
                  <a:lnTo>
                    <a:pt x="5679656" y="2286"/>
                  </a:lnTo>
                  <a:lnTo>
                    <a:pt x="5679656" y="145923"/>
                  </a:lnTo>
                  <a:lnTo>
                    <a:pt x="5690705" y="145923"/>
                  </a:lnTo>
                  <a:lnTo>
                    <a:pt x="5690705" y="72898"/>
                  </a:lnTo>
                  <a:lnTo>
                    <a:pt x="5715597" y="72898"/>
                  </a:lnTo>
                  <a:lnTo>
                    <a:pt x="5715597" y="62865"/>
                  </a:lnTo>
                  <a:close/>
                </a:path>
                <a:path w="9031605" h="704214">
                  <a:moveTo>
                    <a:pt x="5844756" y="35560"/>
                  </a:moveTo>
                  <a:lnTo>
                    <a:pt x="5832818" y="13309"/>
                  </a:lnTo>
                  <a:lnTo>
                    <a:pt x="5832818" y="28829"/>
                  </a:lnTo>
                  <a:lnTo>
                    <a:pt x="5832729" y="42189"/>
                  </a:lnTo>
                  <a:lnTo>
                    <a:pt x="5798020" y="56896"/>
                  </a:lnTo>
                  <a:lnTo>
                    <a:pt x="5790273" y="56540"/>
                  </a:lnTo>
                  <a:lnTo>
                    <a:pt x="5763349" y="28829"/>
                  </a:lnTo>
                  <a:lnTo>
                    <a:pt x="5766397" y="23622"/>
                  </a:lnTo>
                  <a:lnTo>
                    <a:pt x="5798020" y="14097"/>
                  </a:lnTo>
                  <a:lnTo>
                    <a:pt x="5805754" y="14465"/>
                  </a:lnTo>
                  <a:lnTo>
                    <a:pt x="5832818" y="28829"/>
                  </a:lnTo>
                  <a:lnTo>
                    <a:pt x="5832818" y="13309"/>
                  </a:lnTo>
                  <a:lnTo>
                    <a:pt x="5798020" y="4572"/>
                  </a:lnTo>
                  <a:lnTo>
                    <a:pt x="5787656" y="5118"/>
                  </a:lnTo>
                  <a:lnTo>
                    <a:pt x="5752427" y="28943"/>
                  </a:lnTo>
                  <a:lnTo>
                    <a:pt x="5751665" y="35560"/>
                  </a:lnTo>
                  <a:lnTo>
                    <a:pt x="5752427" y="42189"/>
                  </a:lnTo>
                  <a:lnTo>
                    <a:pt x="5787580" y="65646"/>
                  </a:lnTo>
                  <a:lnTo>
                    <a:pt x="5798020" y="66167"/>
                  </a:lnTo>
                  <a:lnTo>
                    <a:pt x="5808535" y="65646"/>
                  </a:lnTo>
                  <a:lnTo>
                    <a:pt x="5817806" y="64096"/>
                  </a:lnTo>
                  <a:lnTo>
                    <a:pt x="5825820" y="61506"/>
                  </a:lnTo>
                  <a:lnTo>
                    <a:pt x="5832564" y="57912"/>
                  </a:lnTo>
                  <a:lnTo>
                    <a:pt x="5833745" y="56896"/>
                  </a:lnTo>
                  <a:lnTo>
                    <a:pt x="5837885" y="53378"/>
                  </a:lnTo>
                  <a:lnTo>
                    <a:pt x="5841695" y="48120"/>
                  </a:lnTo>
                  <a:lnTo>
                    <a:pt x="5843994" y="42189"/>
                  </a:lnTo>
                  <a:lnTo>
                    <a:pt x="5844756" y="35560"/>
                  </a:lnTo>
                  <a:close/>
                </a:path>
                <a:path w="9031605" h="704214">
                  <a:moveTo>
                    <a:pt x="5864695" y="82042"/>
                  </a:moveTo>
                  <a:lnTo>
                    <a:pt x="5731472" y="82042"/>
                  </a:lnTo>
                  <a:lnTo>
                    <a:pt x="5731472" y="91948"/>
                  </a:lnTo>
                  <a:lnTo>
                    <a:pt x="5792559" y="91948"/>
                  </a:lnTo>
                  <a:lnTo>
                    <a:pt x="5792559" y="145923"/>
                  </a:lnTo>
                  <a:lnTo>
                    <a:pt x="5803735" y="145923"/>
                  </a:lnTo>
                  <a:lnTo>
                    <a:pt x="5803735" y="91948"/>
                  </a:lnTo>
                  <a:lnTo>
                    <a:pt x="5864695" y="91948"/>
                  </a:lnTo>
                  <a:lnTo>
                    <a:pt x="5864695" y="82042"/>
                  </a:lnTo>
                  <a:close/>
                </a:path>
                <a:path w="9031605" h="704214">
                  <a:moveTo>
                    <a:pt x="5996775" y="70231"/>
                  </a:moveTo>
                  <a:lnTo>
                    <a:pt x="5917527" y="70231"/>
                  </a:lnTo>
                  <a:lnTo>
                    <a:pt x="5917527" y="25654"/>
                  </a:lnTo>
                  <a:lnTo>
                    <a:pt x="5994489" y="25654"/>
                  </a:lnTo>
                  <a:lnTo>
                    <a:pt x="5994489" y="15748"/>
                  </a:lnTo>
                  <a:lnTo>
                    <a:pt x="5906338" y="15748"/>
                  </a:lnTo>
                  <a:lnTo>
                    <a:pt x="5906338" y="80264"/>
                  </a:lnTo>
                  <a:lnTo>
                    <a:pt x="5996775" y="80264"/>
                  </a:lnTo>
                  <a:lnTo>
                    <a:pt x="5996775" y="70231"/>
                  </a:lnTo>
                  <a:close/>
                </a:path>
                <a:path w="9031605" h="704214">
                  <a:moveTo>
                    <a:pt x="6017095" y="111125"/>
                  </a:moveTo>
                  <a:lnTo>
                    <a:pt x="5883872" y="111125"/>
                  </a:lnTo>
                  <a:lnTo>
                    <a:pt x="5883872" y="121031"/>
                  </a:lnTo>
                  <a:lnTo>
                    <a:pt x="6017095" y="121031"/>
                  </a:lnTo>
                  <a:lnTo>
                    <a:pt x="6017095" y="111125"/>
                  </a:lnTo>
                  <a:close/>
                </a:path>
                <a:path w="9031605" h="704214">
                  <a:moveTo>
                    <a:pt x="6124410" y="100711"/>
                  </a:moveTo>
                  <a:lnTo>
                    <a:pt x="6096343" y="71628"/>
                  </a:lnTo>
                  <a:lnTo>
                    <a:pt x="6085929" y="12192"/>
                  </a:lnTo>
                  <a:lnTo>
                    <a:pt x="6075007" y="12192"/>
                  </a:lnTo>
                  <a:lnTo>
                    <a:pt x="6075007" y="35687"/>
                  </a:lnTo>
                  <a:lnTo>
                    <a:pt x="6074334" y="45262"/>
                  </a:lnTo>
                  <a:lnTo>
                    <a:pt x="6058763" y="82245"/>
                  </a:lnTo>
                  <a:lnTo>
                    <a:pt x="6036272" y="103759"/>
                  </a:lnTo>
                  <a:lnTo>
                    <a:pt x="6044781" y="111252"/>
                  </a:lnTo>
                  <a:lnTo>
                    <a:pt x="6071641" y="81000"/>
                  </a:lnTo>
                  <a:lnTo>
                    <a:pt x="6080595" y="62230"/>
                  </a:lnTo>
                  <a:lnTo>
                    <a:pt x="6082500" y="67525"/>
                  </a:lnTo>
                  <a:lnTo>
                    <a:pt x="6104890" y="99098"/>
                  </a:lnTo>
                  <a:lnTo>
                    <a:pt x="6116536" y="109474"/>
                  </a:lnTo>
                  <a:lnTo>
                    <a:pt x="6124410" y="100711"/>
                  </a:lnTo>
                  <a:close/>
                </a:path>
                <a:path w="9031605" h="704214">
                  <a:moveTo>
                    <a:pt x="6155652" y="2286"/>
                  </a:moveTo>
                  <a:lnTo>
                    <a:pt x="6144476" y="2286"/>
                  </a:lnTo>
                  <a:lnTo>
                    <a:pt x="6144476" y="49403"/>
                  </a:lnTo>
                  <a:lnTo>
                    <a:pt x="6110948" y="49403"/>
                  </a:lnTo>
                  <a:lnTo>
                    <a:pt x="6110948" y="59309"/>
                  </a:lnTo>
                  <a:lnTo>
                    <a:pt x="6144476" y="59309"/>
                  </a:lnTo>
                  <a:lnTo>
                    <a:pt x="6144476" y="145923"/>
                  </a:lnTo>
                  <a:lnTo>
                    <a:pt x="6155652" y="145923"/>
                  </a:lnTo>
                  <a:lnTo>
                    <a:pt x="6155652" y="2286"/>
                  </a:lnTo>
                  <a:close/>
                </a:path>
                <a:path w="9031605" h="704214">
                  <a:moveTo>
                    <a:pt x="6267412" y="13081"/>
                  </a:moveTo>
                  <a:lnTo>
                    <a:pt x="6256363" y="13081"/>
                  </a:lnTo>
                  <a:lnTo>
                    <a:pt x="6256363" y="49911"/>
                  </a:lnTo>
                  <a:lnTo>
                    <a:pt x="6256363" y="59817"/>
                  </a:lnTo>
                  <a:lnTo>
                    <a:pt x="6256363" y="96774"/>
                  </a:lnTo>
                  <a:lnTo>
                    <a:pt x="6209881" y="96774"/>
                  </a:lnTo>
                  <a:lnTo>
                    <a:pt x="6209881" y="59817"/>
                  </a:lnTo>
                  <a:lnTo>
                    <a:pt x="6256363" y="59817"/>
                  </a:lnTo>
                  <a:lnTo>
                    <a:pt x="6256363" y="49911"/>
                  </a:lnTo>
                  <a:lnTo>
                    <a:pt x="6209881" y="49911"/>
                  </a:lnTo>
                  <a:lnTo>
                    <a:pt x="6209881" y="13081"/>
                  </a:lnTo>
                  <a:lnTo>
                    <a:pt x="6198705" y="13081"/>
                  </a:lnTo>
                  <a:lnTo>
                    <a:pt x="6198705" y="106680"/>
                  </a:lnTo>
                  <a:lnTo>
                    <a:pt x="6267412" y="106680"/>
                  </a:lnTo>
                  <a:lnTo>
                    <a:pt x="6267412" y="96774"/>
                  </a:lnTo>
                  <a:lnTo>
                    <a:pt x="6267412" y="59817"/>
                  </a:lnTo>
                  <a:lnTo>
                    <a:pt x="6267412" y="49911"/>
                  </a:lnTo>
                  <a:lnTo>
                    <a:pt x="6267412" y="13081"/>
                  </a:lnTo>
                  <a:close/>
                </a:path>
                <a:path w="9031605" h="704214">
                  <a:moveTo>
                    <a:pt x="6306401" y="2286"/>
                  </a:moveTo>
                  <a:lnTo>
                    <a:pt x="6295352" y="2286"/>
                  </a:lnTo>
                  <a:lnTo>
                    <a:pt x="6295352" y="145923"/>
                  </a:lnTo>
                  <a:lnTo>
                    <a:pt x="6306401" y="145923"/>
                  </a:lnTo>
                  <a:lnTo>
                    <a:pt x="6306401" y="2286"/>
                  </a:lnTo>
                  <a:close/>
                </a:path>
                <a:path w="9031605" h="704214">
                  <a:moveTo>
                    <a:pt x="6468580" y="69977"/>
                  </a:moveTo>
                  <a:lnTo>
                    <a:pt x="6428448" y="49657"/>
                  </a:lnTo>
                  <a:lnTo>
                    <a:pt x="6420015" y="39624"/>
                  </a:lnTo>
                  <a:lnTo>
                    <a:pt x="6417119" y="35280"/>
                  </a:lnTo>
                  <a:lnTo>
                    <a:pt x="6414275" y="28308"/>
                  </a:lnTo>
                  <a:lnTo>
                    <a:pt x="6413335" y="21463"/>
                  </a:lnTo>
                  <a:lnTo>
                    <a:pt x="6413335" y="13970"/>
                  </a:lnTo>
                  <a:lnTo>
                    <a:pt x="6401905" y="13970"/>
                  </a:lnTo>
                  <a:lnTo>
                    <a:pt x="6401905" y="21463"/>
                  </a:lnTo>
                  <a:lnTo>
                    <a:pt x="6400952" y="28232"/>
                  </a:lnTo>
                  <a:lnTo>
                    <a:pt x="6369405" y="62382"/>
                  </a:lnTo>
                  <a:lnTo>
                    <a:pt x="6346660" y="70104"/>
                  </a:lnTo>
                  <a:lnTo>
                    <a:pt x="6354280" y="78994"/>
                  </a:lnTo>
                  <a:lnTo>
                    <a:pt x="6393916" y="56959"/>
                  </a:lnTo>
                  <a:lnTo>
                    <a:pt x="6407493" y="39624"/>
                  </a:lnTo>
                  <a:lnTo>
                    <a:pt x="6410846" y="45237"/>
                  </a:lnTo>
                  <a:lnTo>
                    <a:pt x="6443815" y="71920"/>
                  </a:lnTo>
                  <a:lnTo>
                    <a:pt x="6460706" y="78867"/>
                  </a:lnTo>
                  <a:lnTo>
                    <a:pt x="6468580" y="69977"/>
                  </a:lnTo>
                  <a:close/>
                </a:path>
                <a:path w="9031605" h="704214">
                  <a:moveTo>
                    <a:pt x="6474295" y="111887"/>
                  </a:moveTo>
                  <a:lnTo>
                    <a:pt x="6341072" y="111887"/>
                  </a:lnTo>
                  <a:lnTo>
                    <a:pt x="6341072" y="121793"/>
                  </a:lnTo>
                  <a:lnTo>
                    <a:pt x="6474295" y="121793"/>
                  </a:lnTo>
                  <a:lnTo>
                    <a:pt x="6474295" y="111887"/>
                  </a:lnTo>
                  <a:close/>
                </a:path>
                <a:path w="9031605" h="704214">
                  <a:moveTo>
                    <a:pt x="6629870" y="60706"/>
                  </a:moveTo>
                  <a:lnTo>
                    <a:pt x="6618821" y="23850"/>
                  </a:lnTo>
                  <a:lnTo>
                    <a:pt x="6618821" y="60706"/>
                  </a:lnTo>
                  <a:lnTo>
                    <a:pt x="6618351" y="69049"/>
                  </a:lnTo>
                  <a:lnTo>
                    <a:pt x="6600660" y="99695"/>
                  </a:lnTo>
                  <a:lnTo>
                    <a:pt x="6585547" y="99695"/>
                  </a:lnTo>
                  <a:lnTo>
                    <a:pt x="6567386" y="60706"/>
                  </a:lnTo>
                  <a:lnTo>
                    <a:pt x="6567830" y="52285"/>
                  </a:lnTo>
                  <a:lnTo>
                    <a:pt x="6585547" y="21717"/>
                  </a:lnTo>
                  <a:lnTo>
                    <a:pt x="6600787" y="21717"/>
                  </a:lnTo>
                  <a:lnTo>
                    <a:pt x="6618821" y="60706"/>
                  </a:lnTo>
                  <a:lnTo>
                    <a:pt x="6618821" y="23850"/>
                  </a:lnTo>
                  <a:lnTo>
                    <a:pt x="6593167" y="11811"/>
                  </a:lnTo>
                  <a:lnTo>
                    <a:pt x="6585280" y="12623"/>
                  </a:lnTo>
                  <a:lnTo>
                    <a:pt x="6559067" y="40309"/>
                  </a:lnTo>
                  <a:lnTo>
                    <a:pt x="6556591" y="60706"/>
                  </a:lnTo>
                  <a:lnTo>
                    <a:pt x="6557226" y="71450"/>
                  </a:lnTo>
                  <a:lnTo>
                    <a:pt x="6578359" y="106349"/>
                  </a:lnTo>
                  <a:lnTo>
                    <a:pt x="6593167" y="109601"/>
                  </a:lnTo>
                  <a:lnTo>
                    <a:pt x="6600977" y="108788"/>
                  </a:lnTo>
                  <a:lnTo>
                    <a:pt x="6608026" y="106337"/>
                  </a:lnTo>
                  <a:lnTo>
                    <a:pt x="6614249" y="102273"/>
                  </a:lnTo>
                  <a:lnTo>
                    <a:pt x="6616687" y="99695"/>
                  </a:lnTo>
                  <a:lnTo>
                    <a:pt x="6619710" y="96520"/>
                  </a:lnTo>
                  <a:lnTo>
                    <a:pt x="6624129" y="89357"/>
                  </a:lnTo>
                  <a:lnTo>
                    <a:pt x="6627304" y="81000"/>
                  </a:lnTo>
                  <a:lnTo>
                    <a:pt x="6629222" y="71374"/>
                  </a:lnTo>
                  <a:lnTo>
                    <a:pt x="6629870" y="60706"/>
                  </a:lnTo>
                  <a:close/>
                </a:path>
                <a:path w="9031605" h="704214">
                  <a:moveTo>
                    <a:pt x="6667716" y="2286"/>
                  </a:moveTo>
                  <a:lnTo>
                    <a:pt x="6656540" y="2286"/>
                  </a:lnTo>
                  <a:lnTo>
                    <a:pt x="6656540" y="145923"/>
                  </a:lnTo>
                  <a:lnTo>
                    <a:pt x="6667716" y="145923"/>
                  </a:lnTo>
                  <a:lnTo>
                    <a:pt x="6667716" y="2286"/>
                  </a:lnTo>
                  <a:close/>
                </a:path>
                <a:path w="9031605" h="704214">
                  <a:moveTo>
                    <a:pt x="6813258" y="110236"/>
                  </a:moveTo>
                  <a:lnTo>
                    <a:pt x="6809321" y="103759"/>
                  </a:lnTo>
                  <a:lnTo>
                    <a:pt x="6805269" y="101346"/>
                  </a:lnTo>
                  <a:lnTo>
                    <a:pt x="6801828" y="99288"/>
                  </a:lnTo>
                  <a:lnTo>
                    <a:pt x="6801828" y="113157"/>
                  </a:lnTo>
                  <a:lnTo>
                    <a:pt x="6801828" y="123952"/>
                  </a:lnTo>
                  <a:lnTo>
                    <a:pt x="6798907" y="128143"/>
                  </a:lnTo>
                  <a:lnTo>
                    <a:pt x="6767284" y="135636"/>
                  </a:lnTo>
                  <a:lnTo>
                    <a:pt x="6759308" y="135356"/>
                  </a:lnTo>
                  <a:lnTo>
                    <a:pt x="6732867" y="123952"/>
                  </a:lnTo>
                  <a:lnTo>
                    <a:pt x="6732943" y="113157"/>
                  </a:lnTo>
                  <a:lnTo>
                    <a:pt x="6767284" y="101346"/>
                  </a:lnTo>
                  <a:lnTo>
                    <a:pt x="6775247" y="101638"/>
                  </a:lnTo>
                  <a:lnTo>
                    <a:pt x="6801828" y="113157"/>
                  </a:lnTo>
                  <a:lnTo>
                    <a:pt x="6801828" y="99288"/>
                  </a:lnTo>
                  <a:lnTo>
                    <a:pt x="6767284" y="91948"/>
                  </a:lnTo>
                  <a:lnTo>
                    <a:pt x="6756857" y="92392"/>
                  </a:lnTo>
                  <a:lnTo>
                    <a:pt x="6721310" y="110236"/>
                  </a:lnTo>
                  <a:lnTo>
                    <a:pt x="6721310" y="126873"/>
                  </a:lnTo>
                  <a:lnTo>
                    <a:pt x="6756781" y="144716"/>
                  </a:lnTo>
                  <a:lnTo>
                    <a:pt x="6767284" y="145161"/>
                  </a:lnTo>
                  <a:lnTo>
                    <a:pt x="6777850" y="144716"/>
                  </a:lnTo>
                  <a:lnTo>
                    <a:pt x="6787096" y="143370"/>
                  </a:lnTo>
                  <a:lnTo>
                    <a:pt x="6794995" y="141147"/>
                  </a:lnTo>
                  <a:lnTo>
                    <a:pt x="6801574" y="138049"/>
                  </a:lnTo>
                  <a:lnTo>
                    <a:pt x="6805612" y="135636"/>
                  </a:lnTo>
                  <a:lnTo>
                    <a:pt x="6809448" y="133350"/>
                  </a:lnTo>
                  <a:lnTo>
                    <a:pt x="6813258" y="126873"/>
                  </a:lnTo>
                  <a:lnTo>
                    <a:pt x="6813258" y="110236"/>
                  </a:lnTo>
                  <a:close/>
                </a:path>
                <a:path w="9031605" h="704214">
                  <a:moveTo>
                    <a:pt x="6833959" y="72390"/>
                  </a:moveTo>
                  <a:lnTo>
                    <a:pt x="6798145" y="72390"/>
                  </a:lnTo>
                  <a:lnTo>
                    <a:pt x="6798145" y="55626"/>
                  </a:lnTo>
                  <a:lnTo>
                    <a:pt x="6798145" y="55499"/>
                  </a:lnTo>
                  <a:lnTo>
                    <a:pt x="6798145" y="52070"/>
                  </a:lnTo>
                  <a:lnTo>
                    <a:pt x="6804571" y="48120"/>
                  </a:lnTo>
                  <a:lnTo>
                    <a:pt x="6809168" y="43281"/>
                  </a:lnTo>
                  <a:lnTo>
                    <a:pt x="6811950" y="37541"/>
                  </a:lnTo>
                  <a:lnTo>
                    <a:pt x="6812877" y="30861"/>
                  </a:lnTo>
                  <a:lnTo>
                    <a:pt x="6812877" y="22352"/>
                  </a:lnTo>
                  <a:lnTo>
                    <a:pt x="6808940" y="15748"/>
                  </a:lnTo>
                  <a:lnTo>
                    <a:pt x="6805219" y="13589"/>
                  </a:lnTo>
                  <a:lnTo>
                    <a:pt x="6801320" y="11328"/>
                  </a:lnTo>
                  <a:lnTo>
                    <a:pt x="6801320" y="30861"/>
                  </a:lnTo>
                  <a:lnTo>
                    <a:pt x="6801320" y="36195"/>
                  </a:lnTo>
                  <a:lnTo>
                    <a:pt x="6798526" y="40386"/>
                  </a:lnTo>
                  <a:lnTo>
                    <a:pt x="6792938" y="43434"/>
                  </a:lnTo>
                  <a:lnTo>
                    <a:pt x="6788124" y="45440"/>
                  </a:lnTo>
                  <a:lnTo>
                    <a:pt x="6786969" y="45732"/>
                  </a:lnTo>
                  <a:lnTo>
                    <a:pt x="6786969" y="55626"/>
                  </a:lnTo>
                  <a:lnTo>
                    <a:pt x="6786969" y="72390"/>
                  </a:lnTo>
                  <a:lnTo>
                    <a:pt x="6747472" y="72390"/>
                  </a:lnTo>
                  <a:lnTo>
                    <a:pt x="6747472" y="55499"/>
                  </a:lnTo>
                  <a:lnTo>
                    <a:pt x="6753695" y="56769"/>
                  </a:lnTo>
                  <a:lnTo>
                    <a:pt x="6760299" y="57404"/>
                  </a:lnTo>
                  <a:lnTo>
                    <a:pt x="6774904" y="57404"/>
                  </a:lnTo>
                  <a:lnTo>
                    <a:pt x="6781508" y="56896"/>
                  </a:lnTo>
                  <a:lnTo>
                    <a:pt x="6786969" y="55626"/>
                  </a:lnTo>
                  <a:lnTo>
                    <a:pt x="6786969" y="45732"/>
                  </a:lnTo>
                  <a:lnTo>
                    <a:pt x="6782244" y="46863"/>
                  </a:lnTo>
                  <a:lnTo>
                    <a:pt x="6775310" y="47726"/>
                  </a:lnTo>
                  <a:lnTo>
                    <a:pt x="6767284" y="48006"/>
                  </a:lnTo>
                  <a:lnTo>
                    <a:pt x="6759308" y="47726"/>
                  </a:lnTo>
                  <a:lnTo>
                    <a:pt x="6752374" y="46863"/>
                  </a:lnTo>
                  <a:lnTo>
                    <a:pt x="6746507" y="45440"/>
                  </a:lnTo>
                  <a:lnTo>
                    <a:pt x="6741757" y="43434"/>
                  </a:lnTo>
                  <a:lnTo>
                    <a:pt x="6736169" y="40386"/>
                  </a:lnTo>
                  <a:lnTo>
                    <a:pt x="6733375" y="36195"/>
                  </a:lnTo>
                  <a:lnTo>
                    <a:pt x="6733375" y="30861"/>
                  </a:lnTo>
                  <a:lnTo>
                    <a:pt x="6735483" y="23291"/>
                  </a:lnTo>
                  <a:lnTo>
                    <a:pt x="6741846" y="17894"/>
                  </a:lnTo>
                  <a:lnTo>
                    <a:pt x="6752437" y="14668"/>
                  </a:lnTo>
                  <a:lnTo>
                    <a:pt x="6767284" y="13589"/>
                  </a:lnTo>
                  <a:lnTo>
                    <a:pt x="6782181" y="14668"/>
                  </a:lnTo>
                  <a:lnTo>
                    <a:pt x="6792823" y="17894"/>
                  </a:lnTo>
                  <a:lnTo>
                    <a:pt x="6799186" y="23291"/>
                  </a:lnTo>
                  <a:lnTo>
                    <a:pt x="6801320" y="30861"/>
                  </a:lnTo>
                  <a:lnTo>
                    <a:pt x="6801320" y="11328"/>
                  </a:lnTo>
                  <a:lnTo>
                    <a:pt x="6767284" y="4191"/>
                  </a:lnTo>
                  <a:lnTo>
                    <a:pt x="6757022" y="4622"/>
                  </a:lnTo>
                  <a:lnTo>
                    <a:pt x="6721818" y="22352"/>
                  </a:lnTo>
                  <a:lnTo>
                    <a:pt x="6721818" y="30861"/>
                  </a:lnTo>
                  <a:lnTo>
                    <a:pt x="6722719" y="37414"/>
                  </a:lnTo>
                  <a:lnTo>
                    <a:pt x="6725450" y="43141"/>
                  </a:lnTo>
                  <a:lnTo>
                    <a:pt x="6730009" y="48031"/>
                  </a:lnTo>
                  <a:lnTo>
                    <a:pt x="6736423" y="52070"/>
                  </a:lnTo>
                  <a:lnTo>
                    <a:pt x="6736423" y="72390"/>
                  </a:lnTo>
                  <a:lnTo>
                    <a:pt x="6700736" y="72390"/>
                  </a:lnTo>
                  <a:lnTo>
                    <a:pt x="6700736" y="82296"/>
                  </a:lnTo>
                  <a:lnTo>
                    <a:pt x="6833959" y="82296"/>
                  </a:lnTo>
                  <a:lnTo>
                    <a:pt x="6833959" y="72390"/>
                  </a:lnTo>
                  <a:close/>
                </a:path>
                <a:path w="9031605" h="704214">
                  <a:moveTo>
                    <a:pt x="6949910" y="5207"/>
                  </a:moveTo>
                  <a:lnTo>
                    <a:pt x="6938734" y="5207"/>
                  </a:lnTo>
                  <a:lnTo>
                    <a:pt x="6938734" y="55372"/>
                  </a:lnTo>
                  <a:lnTo>
                    <a:pt x="6921462" y="55372"/>
                  </a:lnTo>
                  <a:lnTo>
                    <a:pt x="6911734" y="21971"/>
                  </a:lnTo>
                  <a:lnTo>
                    <a:pt x="6910667" y="20510"/>
                  </a:lnTo>
                  <a:lnTo>
                    <a:pt x="6910667" y="60706"/>
                  </a:lnTo>
                  <a:lnTo>
                    <a:pt x="6910337" y="69596"/>
                  </a:lnTo>
                  <a:lnTo>
                    <a:pt x="6896824" y="99441"/>
                  </a:lnTo>
                  <a:lnTo>
                    <a:pt x="6883489" y="99441"/>
                  </a:lnTo>
                  <a:lnTo>
                    <a:pt x="6869519" y="60706"/>
                  </a:lnTo>
                  <a:lnTo>
                    <a:pt x="6869849" y="51777"/>
                  </a:lnTo>
                  <a:lnTo>
                    <a:pt x="6896824" y="21971"/>
                  </a:lnTo>
                  <a:lnTo>
                    <a:pt x="6910667" y="60706"/>
                  </a:lnTo>
                  <a:lnTo>
                    <a:pt x="6910667" y="20510"/>
                  </a:lnTo>
                  <a:lnTo>
                    <a:pt x="6907111" y="15621"/>
                  </a:lnTo>
                  <a:lnTo>
                    <a:pt x="6899745" y="11938"/>
                  </a:lnTo>
                  <a:lnTo>
                    <a:pt x="6890220" y="11938"/>
                  </a:lnTo>
                  <a:lnTo>
                    <a:pt x="6860794" y="39852"/>
                  </a:lnTo>
                  <a:lnTo>
                    <a:pt x="6858724" y="60706"/>
                  </a:lnTo>
                  <a:lnTo>
                    <a:pt x="6859244" y="71755"/>
                  </a:lnTo>
                  <a:lnTo>
                    <a:pt x="6876783" y="106337"/>
                  </a:lnTo>
                  <a:lnTo>
                    <a:pt x="6890220" y="109474"/>
                  </a:lnTo>
                  <a:lnTo>
                    <a:pt x="6899745" y="109474"/>
                  </a:lnTo>
                  <a:lnTo>
                    <a:pt x="6907238" y="105664"/>
                  </a:lnTo>
                  <a:lnTo>
                    <a:pt x="6911619" y="99441"/>
                  </a:lnTo>
                  <a:lnTo>
                    <a:pt x="6912699" y="97917"/>
                  </a:lnTo>
                  <a:lnTo>
                    <a:pt x="6916255" y="91592"/>
                  </a:lnTo>
                  <a:lnTo>
                    <a:pt x="6918947" y="84035"/>
                  </a:lnTo>
                  <a:lnTo>
                    <a:pt x="6920725" y="75260"/>
                  </a:lnTo>
                  <a:lnTo>
                    <a:pt x="6921589" y="65278"/>
                  </a:lnTo>
                  <a:lnTo>
                    <a:pt x="6938734" y="65278"/>
                  </a:lnTo>
                  <a:lnTo>
                    <a:pt x="6938734" y="141478"/>
                  </a:lnTo>
                  <a:lnTo>
                    <a:pt x="6949910" y="141478"/>
                  </a:lnTo>
                  <a:lnTo>
                    <a:pt x="6949910" y="65278"/>
                  </a:lnTo>
                  <a:lnTo>
                    <a:pt x="6949910" y="55372"/>
                  </a:lnTo>
                  <a:lnTo>
                    <a:pt x="6949910" y="5207"/>
                  </a:lnTo>
                  <a:close/>
                </a:path>
                <a:path w="9031605" h="704214">
                  <a:moveTo>
                    <a:pt x="6975691" y="2286"/>
                  </a:moveTo>
                  <a:lnTo>
                    <a:pt x="6964515" y="2286"/>
                  </a:lnTo>
                  <a:lnTo>
                    <a:pt x="6964515" y="145923"/>
                  </a:lnTo>
                  <a:lnTo>
                    <a:pt x="6975691" y="145923"/>
                  </a:lnTo>
                  <a:lnTo>
                    <a:pt x="6975691" y="2286"/>
                  </a:lnTo>
                  <a:close/>
                </a:path>
                <a:path w="9031605" h="704214">
                  <a:moveTo>
                    <a:pt x="7149681" y="8128"/>
                  </a:moveTo>
                  <a:lnTo>
                    <a:pt x="7068528" y="8128"/>
                  </a:lnTo>
                  <a:lnTo>
                    <a:pt x="7068528" y="17907"/>
                  </a:lnTo>
                  <a:lnTo>
                    <a:pt x="7149681" y="17907"/>
                  </a:lnTo>
                  <a:lnTo>
                    <a:pt x="7149681" y="8128"/>
                  </a:lnTo>
                  <a:close/>
                </a:path>
                <a:path w="9031605" h="704214">
                  <a:moveTo>
                    <a:pt x="7156920" y="67310"/>
                  </a:moveTo>
                  <a:lnTo>
                    <a:pt x="7156158" y="57785"/>
                  </a:lnTo>
                  <a:lnTo>
                    <a:pt x="7149681" y="58928"/>
                  </a:lnTo>
                  <a:lnTo>
                    <a:pt x="7141807" y="59436"/>
                  </a:lnTo>
                  <a:lnTo>
                    <a:pt x="7132409" y="59436"/>
                  </a:lnTo>
                  <a:lnTo>
                    <a:pt x="7134060" y="24892"/>
                  </a:lnTo>
                  <a:lnTo>
                    <a:pt x="7123138" y="24892"/>
                  </a:lnTo>
                  <a:lnTo>
                    <a:pt x="7121868" y="59436"/>
                  </a:lnTo>
                  <a:lnTo>
                    <a:pt x="7096341" y="59436"/>
                  </a:lnTo>
                  <a:lnTo>
                    <a:pt x="7094817" y="24892"/>
                  </a:lnTo>
                  <a:lnTo>
                    <a:pt x="7084022" y="24892"/>
                  </a:lnTo>
                  <a:lnTo>
                    <a:pt x="7085546" y="59436"/>
                  </a:lnTo>
                  <a:lnTo>
                    <a:pt x="7064845" y="59436"/>
                  </a:lnTo>
                  <a:lnTo>
                    <a:pt x="7064845" y="69215"/>
                  </a:lnTo>
                  <a:lnTo>
                    <a:pt x="7131520" y="69215"/>
                  </a:lnTo>
                  <a:lnTo>
                    <a:pt x="7139533" y="69100"/>
                  </a:lnTo>
                  <a:lnTo>
                    <a:pt x="7146455" y="68745"/>
                  </a:lnTo>
                  <a:lnTo>
                    <a:pt x="7152246" y="68148"/>
                  </a:lnTo>
                  <a:lnTo>
                    <a:pt x="7156920" y="67310"/>
                  </a:lnTo>
                  <a:close/>
                </a:path>
                <a:path w="9031605" h="704214">
                  <a:moveTo>
                    <a:pt x="7178383" y="2286"/>
                  </a:moveTo>
                  <a:lnTo>
                    <a:pt x="7167207" y="2286"/>
                  </a:lnTo>
                  <a:lnTo>
                    <a:pt x="7167207" y="77089"/>
                  </a:lnTo>
                  <a:lnTo>
                    <a:pt x="7178383" y="77089"/>
                  </a:lnTo>
                  <a:lnTo>
                    <a:pt x="7178383" y="2286"/>
                  </a:lnTo>
                  <a:close/>
                </a:path>
                <a:path w="9031605" h="704214">
                  <a:moveTo>
                    <a:pt x="7182320" y="133985"/>
                  </a:moveTo>
                  <a:lnTo>
                    <a:pt x="7100151" y="133985"/>
                  </a:lnTo>
                  <a:lnTo>
                    <a:pt x="7100151" y="118110"/>
                  </a:lnTo>
                  <a:lnTo>
                    <a:pt x="7178383" y="118110"/>
                  </a:lnTo>
                  <a:lnTo>
                    <a:pt x="7178383" y="84963"/>
                  </a:lnTo>
                  <a:lnTo>
                    <a:pt x="7089229" y="84963"/>
                  </a:lnTo>
                  <a:lnTo>
                    <a:pt x="7089229" y="94615"/>
                  </a:lnTo>
                  <a:lnTo>
                    <a:pt x="7167334" y="94615"/>
                  </a:lnTo>
                  <a:lnTo>
                    <a:pt x="7167334" y="108458"/>
                  </a:lnTo>
                  <a:lnTo>
                    <a:pt x="7089229" y="108458"/>
                  </a:lnTo>
                  <a:lnTo>
                    <a:pt x="7089229" y="143764"/>
                  </a:lnTo>
                  <a:lnTo>
                    <a:pt x="7182320" y="143764"/>
                  </a:lnTo>
                  <a:lnTo>
                    <a:pt x="7182320" y="133985"/>
                  </a:lnTo>
                  <a:close/>
                </a:path>
                <a:path w="9031605" h="704214">
                  <a:moveTo>
                    <a:pt x="7344499" y="113284"/>
                  </a:moveTo>
                  <a:lnTo>
                    <a:pt x="7309955" y="113284"/>
                  </a:lnTo>
                  <a:lnTo>
                    <a:pt x="7309955" y="81280"/>
                  </a:lnTo>
                  <a:lnTo>
                    <a:pt x="7309955" y="76708"/>
                  </a:lnTo>
                  <a:lnTo>
                    <a:pt x="7313333" y="74168"/>
                  </a:lnTo>
                  <a:lnTo>
                    <a:pt x="7317041" y="71399"/>
                  </a:lnTo>
                  <a:lnTo>
                    <a:pt x="7322121" y="64947"/>
                  </a:lnTo>
                  <a:lnTo>
                    <a:pt x="7325182" y="57340"/>
                  </a:lnTo>
                  <a:lnTo>
                    <a:pt x="7326211" y="48514"/>
                  </a:lnTo>
                  <a:lnTo>
                    <a:pt x="7325360" y="40513"/>
                  </a:lnTo>
                  <a:lnTo>
                    <a:pt x="7322871" y="33528"/>
                  </a:lnTo>
                  <a:lnTo>
                    <a:pt x="7318705" y="27482"/>
                  </a:lnTo>
                  <a:lnTo>
                    <a:pt x="7314654" y="23926"/>
                  </a:lnTo>
                  <a:lnTo>
                    <a:pt x="7314654" y="40513"/>
                  </a:lnTo>
                  <a:lnTo>
                    <a:pt x="7314654" y="56515"/>
                  </a:lnTo>
                  <a:lnTo>
                    <a:pt x="7311225" y="62738"/>
                  </a:lnTo>
                  <a:lnTo>
                    <a:pt x="7304494" y="67310"/>
                  </a:lnTo>
                  <a:lnTo>
                    <a:pt x="7299033" y="70319"/>
                  </a:lnTo>
                  <a:lnTo>
                    <a:pt x="7298906" y="70370"/>
                  </a:lnTo>
                  <a:lnTo>
                    <a:pt x="7298906" y="81280"/>
                  </a:lnTo>
                  <a:lnTo>
                    <a:pt x="7298906" y="113284"/>
                  </a:lnTo>
                  <a:lnTo>
                    <a:pt x="7256869" y="113284"/>
                  </a:lnTo>
                  <a:lnTo>
                    <a:pt x="7256869" y="81280"/>
                  </a:lnTo>
                  <a:lnTo>
                    <a:pt x="7263473" y="83058"/>
                  </a:lnTo>
                  <a:lnTo>
                    <a:pt x="7270458" y="84074"/>
                  </a:lnTo>
                  <a:lnTo>
                    <a:pt x="7285952" y="84074"/>
                  </a:lnTo>
                  <a:lnTo>
                    <a:pt x="7292937" y="83058"/>
                  </a:lnTo>
                  <a:lnTo>
                    <a:pt x="7298906" y="81280"/>
                  </a:lnTo>
                  <a:lnTo>
                    <a:pt x="7298906" y="70370"/>
                  </a:lnTo>
                  <a:lnTo>
                    <a:pt x="7292772" y="72453"/>
                  </a:lnTo>
                  <a:lnTo>
                    <a:pt x="7285698" y="73748"/>
                  </a:lnTo>
                  <a:lnTo>
                    <a:pt x="7277824" y="74168"/>
                  </a:lnTo>
                  <a:lnTo>
                    <a:pt x="7269937" y="73748"/>
                  </a:lnTo>
                  <a:lnTo>
                    <a:pt x="7262863" y="72453"/>
                  </a:lnTo>
                  <a:lnTo>
                    <a:pt x="7256602" y="70319"/>
                  </a:lnTo>
                  <a:lnTo>
                    <a:pt x="7251154" y="67310"/>
                  </a:lnTo>
                  <a:lnTo>
                    <a:pt x="7244296" y="62738"/>
                  </a:lnTo>
                  <a:lnTo>
                    <a:pt x="7240994" y="56515"/>
                  </a:lnTo>
                  <a:lnTo>
                    <a:pt x="7240994" y="40513"/>
                  </a:lnTo>
                  <a:lnTo>
                    <a:pt x="7277824" y="22733"/>
                  </a:lnTo>
                  <a:lnTo>
                    <a:pt x="7285698" y="23164"/>
                  </a:lnTo>
                  <a:lnTo>
                    <a:pt x="7314654" y="40513"/>
                  </a:lnTo>
                  <a:lnTo>
                    <a:pt x="7314654" y="23926"/>
                  </a:lnTo>
                  <a:lnTo>
                    <a:pt x="7277824" y="12954"/>
                  </a:lnTo>
                  <a:lnTo>
                    <a:pt x="7267486" y="13550"/>
                  </a:lnTo>
                  <a:lnTo>
                    <a:pt x="7232764" y="33528"/>
                  </a:lnTo>
                  <a:lnTo>
                    <a:pt x="7229437" y="48514"/>
                  </a:lnTo>
                  <a:lnTo>
                    <a:pt x="7230453" y="57340"/>
                  </a:lnTo>
                  <a:lnTo>
                    <a:pt x="7233513" y="64947"/>
                  </a:lnTo>
                  <a:lnTo>
                    <a:pt x="7238593" y="71399"/>
                  </a:lnTo>
                  <a:lnTo>
                    <a:pt x="7245693" y="76708"/>
                  </a:lnTo>
                  <a:lnTo>
                    <a:pt x="7245693" y="113284"/>
                  </a:lnTo>
                  <a:lnTo>
                    <a:pt x="7211276" y="113284"/>
                  </a:lnTo>
                  <a:lnTo>
                    <a:pt x="7211276" y="123190"/>
                  </a:lnTo>
                  <a:lnTo>
                    <a:pt x="7344499" y="123190"/>
                  </a:lnTo>
                  <a:lnTo>
                    <a:pt x="7344499" y="113284"/>
                  </a:lnTo>
                  <a:close/>
                </a:path>
                <a:path w="9031605" h="704214">
                  <a:moveTo>
                    <a:pt x="7442924" y="58420"/>
                  </a:moveTo>
                  <a:lnTo>
                    <a:pt x="7439749" y="52070"/>
                  </a:lnTo>
                  <a:lnTo>
                    <a:pt x="7435405" y="48514"/>
                  </a:lnTo>
                  <a:lnTo>
                    <a:pt x="7433399" y="46863"/>
                  </a:lnTo>
                  <a:lnTo>
                    <a:pt x="7432002" y="45948"/>
                  </a:lnTo>
                  <a:lnTo>
                    <a:pt x="7432002" y="60960"/>
                  </a:lnTo>
                  <a:lnTo>
                    <a:pt x="7432002" y="71120"/>
                  </a:lnTo>
                  <a:lnTo>
                    <a:pt x="7429843" y="75438"/>
                  </a:lnTo>
                  <a:lnTo>
                    <a:pt x="7420953" y="82042"/>
                  </a:lnTo>
                  <a:lnTo>
                    <a:pt x="7415111" y="83693"/>
                  </a:lnTo>
                  <a:lnTo>
                    <a:pt x="7400125" y="83693"/>
                  </a:lnTo>
                  <a:lnTo>
                    <a:pt x="7394156" y="82042"/>
                  </a:lnTo>
                  <a:lnTo>
                    <a:pt x="7389711" y="78740"/>
                  </a:lnTo>
                  <a:lnTo>
                    <a:pt x="7385393" y="75438"/>
                  </a:lnTo>
                  <a:lnTo>
                    <a:pt x="7383107" y="71120"/>
                  </a:lnTo>
                  <a:lnTo>
                    <a:pt x="7383107" y="60960"/>
                  </a:lnTo>
                  <a:lnTo>
                    <a:pt x="7385393" y="56769"/>
                  </a:lnTo>
                  <a:lnTo>
                    <a:pt x="7394029" y="50165"/>
                  </a:lnTo>
                  <a:lnTo>
                    <a:pt x="7399998" y="48514"/>
                  </a:lnTo>
                  <a:lnTo>
                    <a:pt x="7415111" y="48514"/>
                  </a:lnTo>
                  <a:lnTo>
                    <a:pt x="7421080" y="50165"/>
                  </a:lnTo>
                  <a:lnTo>
                    <a:pt x="7425398" y="53467"/>
                  </a:lnTo>
                  <a:lnTo>
                    <a:pt x="7429843" y="56769"/>
                  </a:lnTo>
                  <a:lnTo>
                    <a:pt x="7407618" y="39116"/>
                  </a:lnTo>
                  <a:lnTo>
                    <a:pt x="7399845" y="39598"/>
                  </a:lnTo>
                  <a:lnTo>
                    <a:pt x="7372185" y="58420"/>
                  </a:lnTo>
                  <a:lnTo>
                    <a:pt x="7372185" y="73660"/>
                  </a:lnTo>
                  <a:lnTo>
                    <a:pt x="7407364" y="93218"/>
                  </a:lnTo>
                  <a:lnTo>
                    <a:pt x="7415123" y="92722"/>
                  </a:lnTo>
                  <a:lnTo>
                    <a:pt x="7422045" y="91224"/>
                  </a:lnTo>
                  <a:lnTo>
                    <a:pt x="7428128" y="88722"/>
                  </a:lnTo>
                  <a:lnTo>
                    <a:pt x="7433399" y="85217"/>
                  </a:lnTo>
                  <a:lnTo>
                    <a:pt x="7435253" y="83693"/>
                  </a:lnTo>
                  <a:lnTo>
                    <a:pt x="7439749" y="80010"/>
                  </a:lnTo>
                  <a:lnTo>
                    <a:pt x="7442860" y="73660"/>
                  </a:lnTo>
                  <a:lnTo>
                    <a:pt x="7442924" y="58420"/>
                  </a:lnTo>
                  <a:close/>
                </a:path>
                <a:path w="9031605" h="704214">
                  <a:moveTo>
                    <a:pt x="7450036" y="21463"/>
                  </a:moveTo>
                  <a:lnTo>
                    <a:pt x="7413079" y="21463"/>
                  </a:lnTo>
                  <a:lnTo>
                    <a:pt x="7413079" y="2921"/>
                  </a:lnTo>
                  <a:lnTo>
                    <a:pt x="7401776" y="2921"/>
                  </a:lnTo>
                  <a:lnTo>
                    <a:pt x="7401776" y="21463"/>
                  </a:lnTo>
                  <a:lnTo>
                    <a:pt x="7364692" y="21463"/>
                  </a:lnTo>
                  <a:lnTo>
                    <a:pt x="7364692" y="31369"/>
                  </a:lnTo>
                  <a:lnTo>
                    <a:pt x="7450036" y="31369"/>
                  </a:lnTo>
                  <a:lnTo>
                    <a:pt x="7450036" y="21463"/>
                  </a:lnTo>
                  <a:close/>
                </a:path>
                <a:path w="9031605" h="704214">
                  <a:moveTo>
                    <a:pt x="7480516" y="133350"/>
                  </a:moveTo>
                  <a:lnTo>
                    <a:pt x="7399744" y="133350"/>
                  </a:lnTo>
                  <a:lnTo>
                    <a:pt x="7399744" y="103505"/>
                  </a:lnTo>
                  <a:lnTo>
                    <a:pt x="7388822" y="103505"/>
                  </a:lnTo>
                  <a:lnTo>
                    <a:pt x="7388822" y="143256"/>
                  </a:lnTo>
                  <a:lnTo>
                    <a:pt x="7480516" y="143256"/>
                  </a:lnTo>
                  <a:lnTo>
                    <a:pt x="7480516" y="133350"/>
                  </a:lnTo>
                  <a:close/>
                </a:path>
                <a:path w="9031605" h="704214">
                  <a:moveTo>
                    <a:pt x="7497788" y="57785"/>
                  </a:moveTo>
                  <a:lnTo>
                    <a:pt x="7476071" y="57785"/>
                  </a:lnTo>
                  <a:lnTo>
                    <a:pt x="7476071" y="2286"/>
                  </a:lnTo>
                  <a:lnTo>
                    <a:pt x="7465022" y="2286"/>
                  </a:lnTo>
                  <a:lnTo>
                    <a:pt x="7465022" y="109220"/>
                  </a:lnTo>
                  <a:lnTo>
                    <a:pt x="7476071" y="109220"/>
                  </a:lnTo>
                  <a:lnTo>
                    <a:pt x="7476071" y="67818"/>
                  </a:lnTo>
                  <a:lnTo>
                    <a:pt x="7497788" y="67818"/>
                  </a:lnTo>
                  <a:lnTo>
                    <a:pt x="7497788" y="57785"/>
                  </a:lnTo>
                  <a:close/>
                </a:path>
                <a:path w="9031605" h="704214">
                  <a:moveTo>
                    <a:pt x="7690320" y="91567"/>
                  </a:moveTo>
                  <a:lnTo>
                    <a:pt x="7597610" y="91567"/>
                  </a:lnTo>
                  <a:lnTo>
                    <a:pt x="7597610" y="101473"/>
                  </a:lnTo>
                  <a:lnTo>
                    <a:pt x="7679144" y="101473"/>
                  </a:lnTo>
                  <a:lnTo>
                    <a:pt x="7679144" y="144399"/>
                  </a:lnTo>
                  <a:lnTo>
                    <a:pt x="7690320" y="144399"/>
                  </a:lnTo>
                  <a:lnTo>
                    <a:pt x="7690320" y="91567"/>
                  </a:lnTo>
                  <a:close/>
                </a:path>
                <a:path w="9031605" h="704214">
                  <a:moveTo>
                    <a:pt x="7690320" y="2286"/>
                  </a:moveTo>
                  <a:lnTo>
                    <a:pt x="7679144" y="2286"/>
                  </a:lnTo>
                  <a:lnTo>
                    <a:pt x="7679144" y="20955"/>
                  </a:lnTo>
                  <a:lnTo>
                    <a:pt x="7679144" y="30861"/>
                  </a:lnTo>
                  <a:lnTo>
                    <a:pt x="7679144" y="55118"/>
                  </a:lnTo>
                  <a:lnTo>
                    <a:pt x="7653744" y="55118"/>
                  </a:lnTo>
                  <a:lnTo>
                    <a:pt x="7655014" y="51181"/>
                  </a:lnTo>
                  <a:lnTo>
                    <a:pt x="7655649" y="46990"/>
                  </a:lnTo>
                  <a:lnTo>
                    <a:pt x="7655649" y="37973"/>
                  </a:lnTo>
                  <a:lnTo>
                    <a:pt x="7655141" y="34036"/>
                  </a:lnTo>
                  <a:lnTo>
                    <a:pt x="7654125" y="30861"/>
                  </a:lnTo>
                  <a:lnTo>
                    <a:pt x="7679144" y="30861"/>
                  </a:lnTo>
                  <a:lnTo>
                    <a:pt x="7679144" y="20955"/>
                  </a:lnTo>
                  <a:lnTo>
                    <a:pt x="7649553" y="20955"/>
                  </a:lnTo>
                  <a:lnTo>
                    <a:pt x="7644498" y="15367"/>
                  </a:lnTo>
                  <a:lnTo>
                    <a:pt x="7644473" y="34036"/>
                  </a:lnTo>
                  <a:lnTo>
                    <a:pt x="7644473" y="50546"/>
                  </a:lnTo>
                  <a:lnTo>
                    <a:pt x="7642187" y="57023"/>
                  </a:lnTo>
                  <a:lnTo>
                    <a:pt x="7637361" y="61849"/>
                  </a:lnTo>
                  <a:lnTo>
                    <a:pt x="7632662" y="66675"/>
                  </a:lnTo>
                  <a:lnTo>
                    <a:pt x="7626312" y="69088"/>
                  </a:lnTo>
                  <a:lnTo>
                    <a:pt x="7610691" y="69088"/>
                  </a:lnTo>
                  <a:lnTo>
                    <a:pt x="7604468" y="66675"/>
                  </a:lnTo>
                  <a:lnTo>
                    <a:pt x="7599769" y="61849"/>
                  </a:lnTo>
                  <a:lnTo>
                    <a:pt x="7594943" y="57023"/>
                  </a:lnTo>
                  <a:lnTo>
                    <a:pt x="7592530" y="50546"/>
                  </a:lnTo>
                  <a:lnTo>
                    <a:pt x="7592530" y="34036"/>
                  </a:lnTo>
                  <a:lnTo>
                    <a:pt x="7594943" y="27559"/>
                  </a:lnTo>
                  <a:lnTo>
                    <a:pt x="7599769" y="22733"/>
                  </a:lnTo>
                  <a:lnTo>
                    <a:pt x="7604595" y="17780"/>
                  </a:lnTo>
                  <a:lnTo>
                    <a:pt x="7610818" y="15367"/>
                  </a:lnTo>
                  <a:lnTo>
                    <a:pt x="7626185" y="15367"/>
                  </a:lnTo>
                  <a:lnTo>
                    <a:pt x="7632535" y="17780"/>
                  </a:lnTo>
                  <a:lnTo>
                    <a:pt x="7642060" y="27559"/>
                  </a:lnTo>
                  <a:lnTo>
                    <a:pt x="7644473" y="34036"/>
                  </a:lnTo>
                  <a:lnTo>
                    <a:pt x="7644473" y="15341"/>
                  </a:lnTo>
                  <a:lnTo>
                    <a:pt x="7643520" y="14287"/>
                  </a:lnTo>
                  <a:lnTo>
                    <a:pt x="7636319" y="9525"/>
                  </a:lnTo>
                  <a:lnTo>
                    <a:pt x="7627950" y="6667"/>
                  </a:lnTo>
                  <a:lnTo>
                    <a:pt x="7618438" y="5715"/>
                  </a:lnTo>
                  <a:lnTo>
                    <a:pt x="7610767" y="6350"/>
                  </a:lnTo>
                  <a:lnTo>
                    <a:pt x="7582116" y="34556"/>
                  </a:lnTo>
                  <a:lnTo>
                    <a:pt x="7581481" y="42291"/>
                  </a:lnTo>
                  <a:lnTo>
                    <a:pt x="7582116" y="50012"/>
                  </a:lnTo>
                  <a:lnTo>
                    <a:pt x="7610767" y="78003"/>
                  </a:lnTo>
                  <a:lnTo>
                    <a:pt x="7618438" y="78613"/>
                  </a:lnTo>
                  <a:lnTo>
                    <a:pt x="7627607" y="77762"/>
                  </a:lnTo>
                  <a:lnTo>
                    <a:pt x="7635684" y="75171"/>
                  </a:lnTo>
                  <a:lnTo>
                    <a:pt x="7642707" y="70853"/>
                  </a:lnTo>
                  <a:lnTo>
                    <a:pt x="7644422" y="69088"/>
                  </a:lnTo>
                  <a:lnTo>
                    <a:pt x="7648664" y="64770"/>
                  </a:lnTo>
                  <a:lnTo>
                    <a:pt x="7679144" y="64770"/>
                  </a:lnTo>
                  <a:lnTo>
                    <a:pt x="7679144" y="83693"/>
                  </a:lnTo>
                  <a:lnTo>
                    <a:pt x="7690320" y="83693"/>
                  </a:lnTo>
                  <a:lnTo>
                    <a:pt x="7690320" y="64770"/>
                  </a:lnTo>
                  <a:lnTo>
                    <a:pt x="7690320" y="55118"/>
                  </a:lnTo>
                  <a:lnTo>
                    <a:pt x="7690320" y="30861"/>
                  </a:lnTo>
                  <a:lnTo>
                    <a:pt x="7690320" y="20955"/>
                  </a:lnTo>
                  <a:lnTo>
                    <a:pt x="7690320" y="2286"/>
                  </a:lnTo>
                  <a:close/>
                </a:path>
                <a:path w="9031605" h="704214">
                  <a:moveTo>
                    <a:pt x="7810843" y="76454"/>
                  </a:moveTo>
                  <a:lnTo>
                    <a:pt x="7809420" y="69469"/>
                  </a:lnTo>
                  <a:lnTo>
                    <a:pt x="7808938" y="67056"/>
                  </a:lnTo>
                  <a:lnTo>
                    <a:pt x="7803477" y="68072"/>
                  </a:lnTo>
                  <a:lnTo>
                    <a:pt x="7797127" y="68707"/>
                  </a:lnTo>
                  <a:lnTo>
                    <a:pt x="7789888" y="69088"/>
                  </a:lnTo>
                  <a:lnTo>
                    <a:pt x="7782979" y="69265"/>
                  </a:lnTo>
                  <a:lnTo>
                    <a:pt x="7744549" y="69469"/>
                  </a:lnTo>
                  <a:lnTo>
                    <a:pt x="7744549" y="47244"/>
                  </a:lnTo>
                  <a:lnTo>
                    <a:pt x="7797508" y="47244"/>
                  </a:lnTo>
                  <a:lnTo>
                    <a:pt x="7797508" y="8509"/>
                  </a:lnTo>
                  <a:lnTo>
                    <a:pt x="7733373" y="8509"/>
                  </a:lnTo>
                  <a:lnTo>
                    <a:pt x="7733373" y="18288"/>
                  </a:lnTo>
                  <a:lnTo>
                    <a:pt x="7786459" y="18288"/>
                  </a:lnTo>
                  <a:lnTo>
                    <a:pt x="7786459" y="37719"/>
                  </a:lnTo>
                  <a:lnTo>
                    <a:pt x="7733373" y="37719"/>
                  </a:lnTo>
                  <a:lnTo>
                    <a:pt x="7733373" y="79248"/>
                  </a:lnTo>
                  <a:lnTo>
                    <a:pt x="7779232" y="79044"/>
                  </a:lnTo>
                  <a:lnTo>
                    <a:pt x="7787094" y="78867"/>
                  </a:lnTo>
                  <a:lnTo>
                    <a:pt x="7795095" y="78613"/>
                  </a:lnTo>
                  <a:lnTo>
                    <a:pt x="7803096" y="77851"/>
                  </a:lnTo>
                  <a:lnTo>
                    <a:pt x="7810843" y="76454"/>
                  </a:lnTo>
                  <a:close/>
                </a:path>
                <a:path w="9031605" h="704214">
                  <a:moveTo>
                    <a:pt x="7838275" y="109728"/>
                  </a:moveTo>
                  <a:lnTo>
                    <a:pt x="7834211" y="103251"/>
                  </a:lnTo>
                  <a:lnTo>
                    <a:pt x="7830464" y="101092"/>
                  </a:lnTo>
                  <a:lnTo>
                    <a:pt x="7826591" y="98856"/>
                  </a:lnTo>
                  <a:lnTo>
                    <a:pt x="7826591" y="112522"/>
                  </a:lnTo>
                  <a:lnTo>
                    <a:pt x="7826489" y="123190"/>
                  </a:lnTo>
                  <a:lnTo>
                    <a:pt x="7791412" y="134493"/>
                  </a:lnTo>
                  <a:lnTo>
                    <a:pt x="7783423" y="134239"/>
                  </a:lnTo>
                  <a:lnTo>
                    <a:pt x="7756487" y="123190"/>
                  </a:lnTo>
                  <a:lnTo>
                    <a:pt x="7756487" y="112522"/>
                  </a:lnTo>
                  <a:lnTo>
                    <a:pt x="7799527" y="101358"/>
                  </a:lnTo>
                  <a:lnTo>
                    <a:pt x="7826591" y="112522"/>
                  </a:lnTo>
                  <a:lnTo>
                    <a:pt x="7826591" y="98856"/>
                  </a:lnTo>
                  <a:lnTo>
                    <a:pt x="7791412" y="91567"/>
                  </a:lnTo>
                  <a:lnTo>
                    <a:pt x="7780807" y="92024"/>
                  </a:lnTo>
                  <a:lnTo>
                    <a:pt x="7744676" y="109728"/>
                  </a:lnTo>
                  <a:lnTo>
                    <a:pt x="7744676" y="125857"/>
                  </a:lnTo>
                  <a:lnTo>
                    <a:pt x="7780718" y="143471"/>
                  </a:lnTo>
                  <a:lnTo>
                    <a:pt x="7791412" y="143891"/>
                  </a:lnTo>
                  <a:lnTo>
                    <a:pt x="7802143" y="143471"/>
                  </a:lnTo>
                  <a:lnTo>
                    <a:pt x="7811516" y="142163"/>
                  </a:lnTo>
                  <a:lnTo>
                    <a:pt x="7819530" y="139992"/>
                  </a:lnTo>
                  <a:lnTo>
                    <a:pt x="7826210" y="136906"/>
                  </a:lnTo>
                  <a:lnTo>
                    <a:pt x="7830312" y="134493"/>
                  </a:lnTo>
                  <a:lnTo>
                    <a:pt x="7834211" y="132207"/>
                  </a:lnTo>
                  <a:lnTo>
                    <a:pt x="7838275" y="125857"/>
                  </a:lnTo>
                  <a:lnTo>
                    <a:pt x="7838275" y="109728"/>
                  </a:lnTo>
                  <a:close/>
                </a:path>
                <a:path w="9031605" h="704214">
                  <a:moveTo>
                    <a:pt x="7857452" y="25908"/>
                  </a:moveTo>
                  <a:lnTo>
                    <a:pt x="7835735" y="25908"/>
                  </a:lnTo>
                  <a:lnTo>
                    <a:pt x="7835735" y="2286"/>
                  </a:lnTo>
                  <a:lnTo>
                    <a:pt x="7824686" y="2286"/>
                  </a:lnTo>
                  <a:lnTo>
                    <a:pt x="7824686" y="86360"/>
                  </a:lnTo>
                  <a:lnTo>
                    <a:pt x="7835735" y="86360"/>
                  </a:lnTo>
                  <a:lnTo>
                    <a:pt x="7835735" y="66421"/>
                  </a:lnTo>
                  <a:lnTo>
                    <a:pt x="7857452" y="66421"/>
                  </a:lnTo>
                  <a:lnTo>
                    <a:pt x="7857452" y="56769"/>
                  </a:lnTo>
                  <a:lnTo>
                    <a:pt x="7835735" y="56769"/>
                  </a:lnTo>
                  <a:lnTo>
                    <a:pt x="7835735" y="35687"/>
                  </a:lnTo>
                  <a:lnTo>
                    <a:pt x="7857452" y="35687"/>
                  </a:lnTo>
                  <a:lnTo>
                    <a:pt x="7857452" y="25908"/>
                  </a:lnTo>
                  <a:close/>
                </a:path>
                <a:path w="9031605" h="704214">
                  <a:moveTo>
                    <a:pt x="7988262" y="20447"/>
                  </a:moveTo>
                  <a:lnTo>
                    <a:pt x="7984325" y="14224"/>
                  </a:lnTo>
                  <a:lnTo>
                    <a:pt x="7980045" y="11811"/>
                  </a:lnTo>
                  <a:lnTo>
                    <a:pt x="7976730" y="9944"/>
                  </a:lnTo>
                  <a:lnTo>
                    <a:pt x="7976730" y="23241"/>
                  </a:lnTo>
                  <a:lnTo>
                    <a:pt x="7976730" y="33274"/>
                  </a:lnTo>
                  <a:lnTo>
                    <a:pt x="7942288" y="44831"/>
                  </a:lnTo>
                  <a:lnTo>
                    <a:pt x="7934528" y="44551"/>
                  </a:lnTo>
                  <a:lnTo>
                    <a:pt x="7907871" y="33274"/>
                  </a:lnTo>
                  <a:lnTo>
                    <a:pt x="7907871" y="23241"/>
                  </a:lnTo>
                  <a:lnTo>
                    <a:pt x="7942288" y="11811"/>
                  </a:lnTo>
                  <a:lnTo>
                    <a:pt x="7950022" y="12103"/>
                  </a:lnTo>
                  <a:lnTo>
                    <a:pt x="7976730" y="23241"/>
                  </a:lnTo>
                  <a:lnTo>
                    <a:pt x="7976730" y="9944"/>
                  </a:lnTo>
                  <a:lnTo>
                    <a:pt x="7942288" y="2921"/>
                  </a:lnTo>
                  <a:lnTo>
                    <a:pt x="7931874" y="3352"/>
                  </a:lnTo>
                  <a:lnTo>
                    <a:pt x="7896390" y="20447"/>
                  </a:lnTo>
                  <a:lnTo>
                    <a:pt x="7896314" y="35941"/>
                  </a:lnTo>
                  <a:lnTo>
                    <a:pt x="7900251" y="42037"/>
                  </a:lnTo>
                  <a:lnTo>
                    <a:pt x="7942288" y="53467"/>
                  </a:lnTo>
                  <a:lnTo>
                    <a:pt x="7952778" y="53047"/>
                  </a:lnTo>
                  <a:lnTo>
                    <a:pt x="7961985" y="51752"/>
                  </a:lnTo>
                  <a:lnTo>
                    <a:pt x="7969872" y="49618"/>
                  </a:lnTo>
                  <a:lnTo>
                    <a:pt x="7976451" y="46609"/>
                  </a:lnTo>
                  <a:lnTo>
                    <a:pt x="7979600" y="44831"/>
                  </a:lnTo>
                  <a:lnTo>
                    <a:pt x="7984325" y="42164"/>
                  </a:lnTo>
                  <a:lnTo>
                    <a:pt x="7988262" y="35941"/>
                  </a:lnTo>
                  <a:lnTo>
                    <a:pt x="7988262" y="20447"/>
                  </a:lnTo>
                  <a:close/>
                </a:path>
                <a:path w="9031605" h="704214">
                  <a:moveTo>
                    <a:pt x="7991056" y="135128"/>
                  </a:moveTo>
                  <a:lnTo>
                    <a:pt x="7908125" y="135128"/>
                  </a:lnTo>
                  <a:lnTo>
                    <a:pt x="7908125" y="120269"/>
                  </a:lnTo>
                  <a:lnTo>
                    <a:pt x="7987246" y="120269"/>
                  </a:lnTo>
                  <a:lnTo>
                    <a:pt x="7987246" y="88265"/>
                  </a:lnTo>
                  <a:lnTo>
                    <a:pt x="7897203" y="88265"/>
                  </a:lnTo>
                  <a:lnTo>
                    <a:pt x="7897203" y="97536"/>
                  </a:lnTo>
                  <a:lnTo>
                    <a:pt x="7976324" y="97536"/>
                  </a:lnTo>
                  <a:lnTo>
                    <a:pt x="7976324" y="111506"/>
                  </a:lnTo>
                  <a:lnTo>
                    <a:pt x="7897203" y="111506"/>
                  </a:lnTo>
                  <a:lnTo>
                    <a:pt x="7897203" y="144399"/>
                  </a:lnTo>
                  <a:lnTo>
                    <a:pt x="7991056" y="144399"/>
                  </a:lnTo>
                  <a:lnTo>
                    <a:pt x="7991056" y="135128"/>
                  </a:lnTo>
                  <a:close/>
                </a:path>
                <a:path w="9031605" h="704214">
                  <a:moveTo>
                    <a:pt x="8008963" y="65659"/>
                  </a:moveTo>
                  <a:lnTo>
                    <a:pt x="7875740" y="65659"/>
                  </a:lnTo>
                  <a:lnTo>
                    <a:pt x="7875740" y="74930"/>
                  </a:lnTo>
                  <a:lnTo>
                    <a:pt x="8008963" y="74930"/>
                  </a:lnTo>
                  <a:lnTo>
                    <a:pt x="8008963" y="65659"/>
                  </a:lnTo>
                  <a:close/>
                </a:path>
                <a:path w="9031605" h="704214">
                  <a:moveTo>
                    <a:pt x="8207718" y="47879"/>
                  </a:moveTo>
                  <a:lnTo>
                    <a:pt x="8168145" y="37553"/>
                  </a:lnTo>
                  <a:lnTo>
                    <a:pt x="8154759" y="24384"/>
                  </a:lnTo>
                  <a:lnTo>
                    <a:pt x="8199082" y="24384"/>
                  </a:lnTo>
                  <a:lnTo>
                    <a:pt x="8199082" y="14478"/>
                  </a:lnTo>
                  <a:lnTo>
                    <a:pt x="8153870" y="14478"/>
                  </a:lnTo>
                  <a:lnTo>
                    <a:pt x="8153870" y="1143"/>
                  </a:lnTo>
                  <a:lnTo>
                    <a:pt x="8142567" y="1143"/>
                  </a:lnTo>
                  <a:lnTo>
                    <a:pt x="8142567" y="14478"/>
                  </a:lnTo>
                  <a:lnTo>
                    <a:pt x="8096974" y="14478"/>
                  </a:lnTo>
                  <a:lnTo>
                    <a:pt x="8096974" y="24384"/>
                  </a:lnTo>
                  <a:lnTo>
                    <a:pt x="8141424" y="24384"/>
                  </a:lnTo>
                  <a:lnTo>
                    <a:pt x="8138465" y="29146"/>
                  </a:lnTo>
                  <a:lnTo>
                    <a:pt x="8104378" y="46291"/>
                  </a:lnTo>
                  <a:lnTo>
                    <a:pt x="8088465" y="48006"/>
                  </a:lnTo>
                  <a:lnTo>
                    <a:pt x="8094815" y="58166"/>
                  </a:lnTo>
                  <a:lnTo>
                    <a:pt x="8134083" y="45288"/>
                  </a:lnTo>
                  <a:lnTo>
                    <a:pt x="8148282" y="33909"/>
                  </a:lnTo>
                  <a:lnTo>
                    <a:pt x="8151393" y="37490"/>
                  </a:lnTo>
                  <a:lnTo>
                    <a:pt x="8185899" y="55054"/>
                  </a:lnTo>
                  <a:lnTo>
                    <a:pt x="8202003" y="58293"/>
                  </a:lnTo>
                  <a:lnTo>
                    <a:pt x="8207718" y="47879"/>
                  </a:lnTo>
                  <a:close/>
                </a:path>
                <a:path w="9031605" h="704214">
                  <a:moveTo>
                    <a:pt x="8214703" y="68707"/>
                  </a:moveTo>
                  <a:lnTo>
                    <a:pt x="8081480" y="68707"/>
                  </a:lnTo>
                  <a:lnTo>
                    <a:pt x="8081480" y="78613"/>
                  </a:lnTo>
                  <a:lnTo>
                    <a:pt x="8142440" y="78613"/>
                  </a:lnTo>
                  <a:lnTo>
                    <a:pt x="8142440" y="91186"/>
                  </a:lnTo>
                  <a:lnTo>
                    <a:pt x="8105483" y="103886"/>
                  </a:lnTo>
                  <a:lnTo>
                    <a:pt x="8102054" y="109982"/>
                  </a:lnTo>
                  <a:lnTo>
                    <a:pt x="8102054" y="125857"/>
                  </a:lnTo>
                  <a:lnTo>
                    <a:pt x="8137538" y="143954"/>
                  </a:lnTo>
                  <a:lnTo>
                    <a:pt x="8148028" y="144399"/>
                  </a:lnTo>
                  <a:lnTo>
                    <a:pt x="8158569" y="143954"/>
                  </a:lnTo>
                  <a:lnTo>
                    <a:pt x="8167776" y="142608"/>
                  </a:lnTo>
                  <a:lnTo>
                    <a:pt x="8175638" y="140385"/>
                  </a:lnTo>
                  <a:lnTo>
                    <a:pt x="8182191" y="137287"/>
                  </a:lnTo>
                  <a:lnTo>
                    <a:pt x="8186128" y="134874"/>
                  </a:lnTo>
                  <a:lnTo>
                    <a:pt x="8190065" y="132461"/>
                  </a:lnTo>
                  <a:lnTo>
                    <a:pt x="8194002" y="125857"/>
                  </a:lnTo>
                  <a:lnTo>
                    <a:pt x="8194002" y="109982"/>
                  </a:lnTo>
                  <a:lnTo>
                    <a:pt x="8190700" y="103886"/>
                  </a:lnTo>
                  <a:lnTo>
                    <a:pt x="8185683" y="100457"/>
                  </a:lnTo>
                  <a:lnTo>
                    <a:pt x="8183842" y="99187"/>
                  </a:lnTo>
                  <a:lnTo>
                    <a:pt x="8182572" y="98488"/>
                  </a:lnTo>
                  <a:lnTo>
                    <a:pt x="8182572" y="112141"/>
                  </a:lnTo>
                  <a:lnTo>
                    <a:pt x="8182572" y="122936"/>
                  </a:lnTo>
                  <a:lnTo>
                    <a:pt x="8148028" y="134874"/>
                  </a:lnTo>
                  <a:lnTo>
                    <a:pt x="8140141" y="134594"/>
                  </a:lnTo>
                  <a:lnTo>
                    <a:pt x="8113611" y="122936"/>
                  </a:lnTo>
                  <a:lnTo>
                    <a:pt x="8113611" y="112141"/>
                  </a:lnTo>
                  <a:lnTo>
                    <a:pt x="8148028" y="100457"/>
                  </a:lnTo>
                  <a:lnTo>
                    <a:pt x="8156054" y="100749"/>
                  </a:lnTo>
                  <a:lnTo>
                    <a:pt x="8182572" y="112141"/>
                  </a:lnTo>
                  <a:lnTo>
                    <a:pt x="8182572" y="98488"/>
                  </a:lnTo>
                  <a:lnTo>
                    <a:pt x="8178101" y="95999"/>
                  </a:lnTo>
                  <a:lnTo>
                    <a:pt x="8171167" y="93624"/>
                  </a:lnTo>
                  <a:lnTo>
                    <a:pt x="8163052" y="92036"/>
                  </a:lnTo>
                  <a:lnTo>
                    <a:pt x="8153743" y="91186"/>
                  </a:lnTo>
                  <a:lnTo>
                    <a:pt x="8153743" y="78613"/>
                  </a:lnTo>
                  <a:lnTo>
                    <a:pt x="8214703" y="78613"/>
                  </a:lnTo>
                  <a:lnTo>
                    <a:pt x="8214703" y="68707"/>
                  </a:lnTo>
                  <a:close/>
                </a:path>
                <a:path w="9031605" h="704214">
                  <a:moveTo>
                    <a:pt x="8344624" y="6096"/>
                  </a:moveTo>
                  <a:lnTo>
                    <a:pt x="8333702" y="6096"/>
                  </a:lnTo>
                  <a:lnTo>
                    <a:pt x="8333702" y="24765"/>
                  </a:lnTo>
                  <a:lnTo>
                    <a:pt x="8333702" y="34671"/>
                  </a:lnTo>
                  <a:lnTo>
                    <a:pt x="8333702" y="51308"/>
                  </a:lnTo>
                  <a:lnTo>
                    <a:pt x="8267281" y="51308"/>
                  </a:lnTo>
                  <a:lnTo>
                    <a:pt x="8267281" y="34671"/>
                  </a:lnTo>
                  <a:lnTo>
                    <a:pt x="8333702" y="34671"/>
                  </a:lnTo>
                  <a:lnTo>
                    <a:pt x="8333702" y="24765"/>
                  </a:lnTo>
                  <a:lnTo>
                    <a:pt x="8267281" y="24765"/>
                  </a:lnTo>
                  <a:lnTo>
                    <a:pt x="8267281" y="6096"/>
                  </a:lnTo>
                  <a:lnTo>
                    <a:pt x="8256105" y="6096"/>
                  </a:lnTo>
                  <a:lnTo>
                    <a:pt x="8256105" y="61214"/>
                  </a:lnTo>
                  <a:lnTo>
                    <a:pt x="8344624" y="61214"/>
                  </a:lnTo>
                  <a:lnTo>
                    <a:pt x="8344624" y="51308"/>
                  </a:lnTo>
                  <a:lnTo>
                    <a:pt x="8344624" y="34671"/>
                  </a:lnTo>
                  <a:lnTo>
                    <a:pt x="8344624" y="24765"/>
                  </a:lnTo>
                  <a:lnTo>
                    <a:pt x="8344624" y="6096"/>
                  </a:lnTo>
                  <a:close/>
                </a:path>
                <a:path w="9031605" h="704214">
                  <a:moveTo>
                    <a:pt x="8348434" y="131699"/>
                  </a:moveTo>
                  <a:lnTo>
                    <a:pt x="8266011" y="131699"/>
                  </a:lnTo>
                  <a:lnTo>
                    <a:pt x="8266011" y="100457"/>
                  </a:lnTo>
                  <a:lnTo>
                    <a:pt x="8254962" y="100457"/>
                  </a:lnTo>
                  <a:lnTo>
                    <a:pt x="8254962" y="141605"/>
                  </a:lnTo>
                  <a:lnTo>
                    <a:pt x="8348434" y="141605"/>
                  </a:lnTo>
                  <a:lnTo>
                    <a:pt x="8348434" y="131699"/>
                  </a:lnTo>
                  <a:close/>
                </a:path>
                <a:path w="9031605" h="704214">
                  <a:moveTo>
                    <a:pt x="8367103" y="78232"/>
                  </a:moveTo>
                  <a:lnTo>
                    <a:pt x="8233880" y="78232"/>
                  </a:lnTo>
                  <a:lnTo>
                    <a:pt x="8233880" y="88138"/>
                  </a:lnTo>
                  <a:lnTo>
                    <a:pt x="8295475" y="88138"/>
                  </a:lnTo>
                  <a:lnTo>
                    <a:pt x="8295475" y="120650"/>
                  </a:lnTo>
                  <a:lnTo>
                    <a:pt x="8306524" y="120650"/>
                  </a:lnTo>
                  <a:lnTo>
                    <a:pt x="8306524" y="88138"/>
                  </a:lnTo>
                  <a:lnTo>
                    <a:pt x="8367103" y="88138"/>
                  </a:lnTo>
                  <a:lnTo>
                    <a:pt x="8367103" y="78232"/>
                  </a:lnTo>
                  <a:close/>
                </a:path>
                <a:path w="9031605" h="704214">
                  <a:moveTo>
                    <a:pt x="8469338" y="87630"/>
                  </a:moveTo>
                  <a:lnTo>
                    <a:pt x="8469274" y="69215"/>
                  </a:lnTo>
                  <a:lnTo>
                    <a:pt x="8465909" y="61722"/>
                  </a:lnTo>
                  <a:lnTo>
                    <a:pt x="8459584" y="55880"/>
                  </a:lnTo>
                  <a:lnTo>
                    <a:pt x="8459178" y="55499"/>
                  </a:lnTo>
                  <a:lnTo>
                    <a:pt x="8458543" y="55041"/>
                  </a:lnTo>
                  <a:lnTo>
                    <a:pt x="8458543" y="72263"/>
                  </a:lnTo>
                  <a:lnTo>
                    <a:pt x="8458543" y="84455"/>
                  </a:lnTo>
                  <a:lnTo>
                    <a:pt x="8456130" y="89662"/>
                  </a:lnTo>
                  <a:lnTo>
                    <a:pt x="8451304" y="94107"/>
                  </a:lnTo>
                  <a:lnTo>
                    <a:pt x="8446605" y="98552"/>
                  </a:lnTo>
                  <a:lnTo>
                    <a:pt x="8440509" y="100711"/>
                  </a:lnTo>
                  <a:lnTo>
                    <a:pt x="8425777" y="100711"/>
                  </a:lnTo>
                  <a:lnTo>
                    <a:pt x="8419808" y="98552"/>
                  </a:lnTo>
                  <a:lnTo>
                    <a:pt x="8414982" y="94107"/>
                  </a:lnTo>
                  <a:lnTo>
                    <a:pt x="8410156" y="89789"/>
                  </a:lnTo>
                  <a:lnTo>
                    <a:pt x="8407743" y="84455"/>
                  </a:lnTo>
                  <a:lnTo>
                    <a:pt x="8407743" y="72263"/>
                  </a:lnTo>
                  <a:lnTo>
                    <a:pt x="8410156" y="66929"/>
                  </a:lnTo>
                  <a:lnTo>
                    <a:pt x="8414982" y="62484"/>
                  </a:lnTo>
                  <a:lnTo>
                    <a:pt x="8419681" y="58039"/>
                  </a:lnTo>
                  <a:lnTo>
                    <a:pt x="8425777" y="55880"/>
                  </a:lnTo>
                  <a:lnTo>
                    <a:pt x="8440509" y="55880"/>
                  </a:lnTo>
                  <a:lnTo>
                    <a:pt x="8446605" y="58039"/>
                  </a:lnTo>
                  <a:lnTo>
                    <a:pt x="8451304" y="62484"/>
                  </a:lnTo>
                  <a:lnTo>
                    <a:pt x="8456130" y="66929"/>
                  </a:lnTo>
                  <a:lnTo>
                    <a:pt x="8433143" y="46355"/>
                  </a:lnTo>
                  <a:lnTo>
                    <a:pt x="8425421" y="46926"/>
                  </a:lnTo>
                  <a:lnTo>
                    <a:pt x="8396821" y="69215"/>
                  </a:lnTo>
                  <a:lnTo>
                    <a:pt x="8396922" y="87630"/>
                  </a:lnTo>
                  <a:lnTo>
                    <a:pt x="8432889" y="110236"/>
                  </a:lnTo>
                  <a:lnTo>
                    <a:pt x="8440610" y="109664"/>
                  </a:lnTo>
                  <a:lnTo>
                    <a:pt x="8447583" y="107950"/>
                  </a:lnTo>
                  <a:lnTo>
                    <a:pt x="8453742" y="105156"/>
                  </a:lnTo>
                  <a:lnTo>
                    <a:pt x="8459178" y="101219"/>
                  </a:lnTo>
                  <a:lnTo>
                    <a:pt x="8459749" y="100711"/>
                  </a:lnTo>
                  <a:lnTo>
                    <a:pt x="8465909" y="95250"/>
                  </a:lnTo>
                  <a:lnTo>
                    <a:pt x="8469338" y="87630"/>
                  </a:lnTo>
                  <a:close/>
                </a:path>
                <a:path w="9031605" h="704214">
                  <a:moveTo>
                    <a:pt x="8476831" y="25146"/>
                  </a:moveTo>
                  <a:lnTo>
                    <a:pt x="8438477" y="25146"/>
                  </a:lnTo>
                  <a:lnTo>
                    <a:pt x="8438477" y="2286"/>
                  </a:lnTo>
                  <a:lnTo>
                    <a:pt x="8427428" y="2286"/>
                  </a:lnTo>
                  <a:lnTo>
                    <a:pt x="8427428" y="25146"/>
                  </a:lnTo>
                  <a:lnTo>
                    <a:pt x="8389328" y="25146"/>
                  </a:lnTo>
                  <a:lnTo>
                    <a:pt x="8389328" y="35179"/>
                  </a:lnTo>
                  <a:lnTo>
                    <a:pt x="8476831" y="35179"/>
                  </a:lnTo>
                  <a:lnTo>
                    <a:pt x="8476831" y="25146"/>
                  </a:lnTo>
                  <a:close/>
                </a:path>
                <a:path w="9031605" h="704214">
                  <a:moveTo>
                    <a:pt x="8504263" y="2286"/>
                  </a:moveTo>
                  <a:lnTo>
                    <a:pt x="8493087" y="2286"/>
                  </a:lnTo>
                  <a:lnTo>
                    <a:pt x="8493087" y="145923"/>
                  </a:lnTo>
                  <a:lnTo>
                    <a:pt x="8504263" y="145923"/>
                  </a:lnTo>
                  <a:lnTo>
                    <a:pt x="8504263" y="2286"/>
                  </a:lnTo>
                  <a:close/>
                </a:path>
                <a:path w="9031605" h="704214">
                  <a:moveTo>
                    <a:pt x="8666950" y="8890"/>
                  </a:moveTo>
                  <a:lnTo>
                    <a:pt x="8603704" y="8890"/>
                  </a:lnTo>
                  <a:lnTo>
                    <a:pt x="8603704" y="18923"/>
                  </a:lnTo>
                  <a:lnTo>
                    <a:pt x="8654377" y="18923"/>
                  </a:lnTo>
                  <a:lnTo>
                    <a:pt x="8651926" y="27216"/>
                  </a:lnTo>
                  <a:lnTo>
                    <a:pt x="8627618" y="58013"/>
                  </a:lnTo>
                  <a:lnTo>
                    <a:pt x="8594814" y="74676"/>
                  </a:lnTo>
                  <a:lnTo>
                    <a:pt x="8602561" y="83439"/>
                  </a:lnTo>
                  <a:lnTo>
                    <a:pt x="8638489" y="62191"/>
                  </a:lnTo>
                  <a:lnTo>
                    <a:pt x="8665248" y="21082"/>
                  </a:lnTo>
                  <a:lnTo>
                    <a:pt x="8666950" y="8890"/>
                  </a:lnTo>
                  <a:close/>
                </a:path>
                <a:path w="9031605" h="704214">
                  <a:moveTo>
                    <a:pt x="8714829" y="133604"/>
                  </a:moveTo>
                  <a:lnTo>
                    <a:pt x="8674608" y="115544"/>
                  </a:lnTo>
                  <a:lnTo>
                    <a:pt x="8671865" y="112649"/>
                  </a:lnTo>
                  <a:lnTo>
                    <a:pt x="8669439" y="110096"/>
                  </a:lnTo>
                  <a:lnTo>
                    <a:pt x="8665896" y="104736"/>
                  </a:lnTo>
                  <a:lnTo>
                    <a:pt x="8664029" y="99441"/>
                  </a:lnTo>
                  <a:lnTo>
                    <a:pt x="8707209" y="99441"/>
                  </a:lnTo>
                  <a:lnTo>
                    <a:pt x="8707209" y="89662"/>
                  </a:lnTo>
                  <a:lnTo>
                    <a:pt x="8609419" y="89662"/>
                  </a:lnTo>
                  <a:lnTo>
                    <a:pt x="8609419" y="99441"/>
                  </a:lnTo>
                  <a:lnTo>
                    <a:pt x="8652345" y="99441"/>
                  </a:lnTo>
                  <a:lnTo>
                    <a:pt x="8650338" y="105181"/>
                  </a:lnTo>
                  <a:lnTo>
                    <a:pt x="8619490" y="129705"/>
                  </a:lnTo>
                  <a:lnTo>
                    <a:pt x="8601799" y="133604"/>
                  </a:lnTo>
                  <a:lnTo>
                    <a:pt x="8607514" y="142621"/>
                  </a:lnTo>
                  <a:lnTo>
                    <a:pt x="8643899" y="127177"/>
                  </a:lnTo>
                  <a:lnTo>
                    <a:pt x="8658187" y="112649"/>
                  </a:lnTo>
                  <a:lnTo>
                    <a:pt x="8662391" y="117995"/>
                  </a:lnTo>
                  <a:lnTo>
                    <a:pt x="8701557" y="141097"/>
                  </a:lnTo>
                  <a:lnTo>
                    <a:pt x="8709114" y="142621"/>
                  </a:lnTo>
                  <a:lnTo>
                    <a:pt x="8714829" y="133604"/>
                  </a:lnTo>
                  <a:close/>
                </a:path>
                <a:path w="9031605" h="704214">
                  <a:moveTo>
                    <a:pt x="8727529" y="40132"/>
                  </a:moveTo>
                  <a:lnTo>
                    <a:pt x="8705812" y="40132"/>
                  </a:lnTo>
                  <a:lnTo>
                    <a:pt x="8705812" y="2286"/>
                  </a:lnTo>
                  <a:lnTo>
                    <a:pt x="8694763" y="2286"/>
                  </a:lnTo>
                  <a:lnTo>
                    <a:pt x="8694763" y="81661"/>
                  </a:lnTo>
                  <a:lnTo>
                    <a:pt x="8705812" y="81661"/>
                  </a:lnTo>
                  <a:lnTo>
                    <a:pt x="8705812" y="50038"/>
                  </a:lnTo>
                  <a:lnTo>
                    <a:pt x="8727529" y="50038"/>
                  </a:lnTo>
                  <a:lnTo>
                    <a:pt x="8727529" y="40132"/>
                  </a:lnTo>
                  <a:close/>
                </a:path>
                <a:path w="9031605" h="704214">
                  <a:moveTo>
                    <a:pt x="8872944" y="57658"/>
                  </a:moveTo>
                  <a:lnTo>
                    <a:pt x="8835479" y="44704"/>
                  </a:lnTo>
                  <a:lnTo>
                    <a:pt x="8818334" y="24765"/>
                  </a:lnTo>
                  <a:lnTo>
                    <a:pt x="8864308" y="24765"/>
                  </a:lnTo>
                  <a:lnTo>
                    <a:pt x="8864308" y="14859"/>
                  </a:lnTo>
                  <a:lnTo>
                    <a:pt x="8818334" y="14859"/>
                  </a:lnTo>
                  <a:lnTo>
                    <a:pt x="8818334" y="0"/>
                  </a:lnTo>
                  <a:lnTo>
                    <a:pt x="8807031" y="0"/>
                  </a:lnTo>
                  <a:lnTo>
                    <a:pt x="8807031" y="14859"/>
                  </a:lnTo>
                  <a:lnTo>
                    <a:pt x="8760803" y="14859"/>
                  </a:lnTo>
                  <a:lnTo>
                    <a:pt x="8760803" y="24765"/>
                  </a:lnTo>
                  <a:lnTo>
                    <a:pt x="8806777" y="24765"/>
                  </a:lnTo>
                  <a:lnTo>
                    <a:pt x="8804935" y="30314"/>
                  </a:lnTo>
                  <a:lnTo>
                    <a:pt x="8771509" y="53873"/>
                  </a:lnTo>
                  <a:lnTo>
                    <a:pt x="8752294" y="58039"/>
                  </a:lnTo>
                  <a:lnTo>
                    <a:pt x="8760041" y="67564"/>
                  </a:lnTo>
                  <a:lnTo>
                    <a:pt x="8802967" y="49530"/>
                  </a:lnTo>
                  <a:lnTo>
                    <a:pt x="8812492" y="39116"/>
                  </a:lnTo>
                  <a:lnTo>
                    <a:pt x="8815768" y="43091"/>
                  </a:lnTo>
                  <a:lnTo>
                    <a:pt x="8850173" y="62903"/>
                  </a:lnTo>
                  <a:lnTo>
                    <a:pt x="8865705" y="67310"/>
                  </a:lnTo>
                  <a:lnTo>
                    <a:pt x="8872944" y="57658"/>
                  </a:lnTo>
                  <a:close/>
                </a:path>
                <a:path w="9031605" h="704214">
                  <a:moveTo>
                    <a:pt x="8879167" y="82296"/>
                  </a:moveTo>
                  <a:lnTo>
                    <a:pt x="8745944" y="82296"/>
                  </a:lnTo>
                  <a:lnTo>
                    <a:pt x="8745944" y="92202"/>
                  </a:lnTo>
                  <a:lnTo>
                    <a:pt x="8806904" y="92202"/>
                  </a:lnTo>
                  <a:lnTo>
                    <a:pt x="8806904" y="145669"/>
                  </a:lnTo>
                  <a:lnTo>
                    <a:pt x="8818080" y="145669"/>
                  </a:lnTo>
                  <a:lnTo>
                    <a:pt x="8818080" y="92202"/>
                  </a:lnTo>
                  <a:lnTo>
                    <a:pt x="8879167" y="92202"/>
                  </a:lnTo>
                  <a:lnTo>
                    <a:pt x="8879167" y="82296"/>
                  </a:lnTo>
                  <a:close/>
                </a:path>
                <a:path w="9031605" h="704214">
                  <a:moveTo>
                    <a:pt x="9009723" y="15875"/>
                  </a:moveTo>
                  <a:lnTo>
                    <a:pt x="8917648" y="15875"/>
                  </a:lnTo>
                  <a:lnTo>
                    <a:pt x="8917648" y="25908"/>
                  </a:lnTo>
                  <a:lnTo>
                    <a:pt x="8998674" y="25908"/>
                  </a:lnTo>
                  <a:lnTo>
                    <a:pt x="8998661" y="48514"/>
                  </a:lnTo>
                  <a:lnTo>
                    <a:pt x="8998496" y="58508"/>
                  </a:lnTo>
                  <a:lnTo>
                    <a:pt x="8998001" y="69215"/>
                  </a:lnTo>
                  <a:lnTo>
                    <a:pt x="8997163" y="80416"/>
                  </a:lnTo>
                  <a:lnTo>
                    <a:pt x="8996007" y="92075"/>
                  </a:lnTo>
                  <a:lnTo>
                    <a:pt x="9006802" y="93091"/>
                  </a:lnTo>
                  <a:lnTo>
                    <a:pt x="9008059" y="81737"/>
                  </a:lnTo>
                  <a:lnTo>
                    <a:pt x="9008974" y="70523"/>
                  </a:lnTo>
                  <a:lnTo>
                    <a:pt x="9009532" y="59448"/>
                  </a:lnTo>
                  <a:lnTo>
                    <a:pt x="9009723" y="48514"/>
                  </a:lnTo>
                  <a:lnTo>
                    <a:pt x="9009723" y="15875"/>
                  </a:lnTo>
                  <a:close/>
                </a:path>
                <a:path w="9031605" h="704214">
                  <a:moveTo>
                    <a:pt x="9031567" y="110236"/>
                  </a:moveTo>
                  <a:lnTo>
                    <a:pt x="8962352" y="110236"/>
                  </a:lnTo>
                  <a:lnTo>
                    <a:pt x="8962352" y="63373"/>
                  </a:lnTo>
                  <a:lnTo>
                    <a:pt x="8951303" y="63373"/>
                  </a:lnTo>
                  <a:lnTo>
                    <a:pt x="8951303" y="110236"/>
                  </a:lnTo>
                  <a:lnTo>
                    <a:pt x="8898344" y="110236"/>
                  </a:lnTo>
                  <a:lnTo>
                    <a:pt x="8898344" y="120269"/>
                  </a:lnTo>
                  <a:lnTo>
                    <a:pt x="9031567" y="120269"/>
                  </a:lnTo>
                  <a:lnTo>
                    <a:pt x="9031567" y="11023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3741420" y="4539995"/>
              <a:ext cx="3426460" cy="620395"/>
            </a:xfrm>
            <a:custGeom>
              <a:avLst/>
              <a:gdLst/>
              <a:ahLst/>
              <a:cxnLst/>
              <a:rect l="l" t="t" r="r" b="b"/>
              <a:pathLst>
                <a:path w="3426459" h="620395">
                  <a:moveTo>
                    <a:pt x="2569464" y="0"/>
                  </a:moveTo>
                  <a:lnTo>
                    <a:pt x="856488" y="0"/>
                  </a:lnTo>
                  <a:lnTo>
                    <a:pt x="856488" y="310133"/>
                  </a:lnTo>
                  <a:lnTo>
                    <a:pt x="0" y="310133"/>
                  </a:lnTo>
                  <a:lnTo>
                    <a:pt x="1712976" y="620268"/>
                  </a:lnTo>
                  <a:lnTo>
                    <a:pt x="3425952" y="310133"/>
                  </a:lnTo>
                  <a:lnTo>
                    <a:pt x="2569464" y="310133"/>
                  </a:lnTo>
                  <a:lnTo>
                    <a:pt x="25694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741420" y="4539995"/>
              <a:ext cx="3426460" cy="620395"/>
            </a:xfrm>
            <a:custGeom>
              <a:avLst/>
              <a:gdLst/>
              <a:ahLst/>
              <a:cxnLst/>
              <a:rect l="l" t="t" r="r" b="b"/>
              <a:pathLst>
                <a:path w="3426459" h="620395">
                  <a:moveTo>
                    <a:pt x="0" y="310133"/>
                  </a:moveTo>
                  <a:lnTo>
                    <a:pt x="856488" y="310133"/>
                  </a:lnTo>
                  <a:lnTo>
                    <a:pt x="856488" y="0"/>
                  </a:lnTo>
                  <a:lnTo>
                    <a:pt x="2569464" y="0"/>
                  </a:lnTo>
                  <a:lnTo>
                    <a:pt x="2569464" y="310133"/>
                  </a:lnTo>
                  <a:lnTo>
                    <a:pt x="3425952" y="310133"/>
                  </a:lnTo>
                  <a:lnTo>
                    <a:pt x="1712976" y="620268"/>
                  </a:lnTo>
                  <a:lnTo>
                    <a:pt x="0" y="310133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6887" y="684402"/>
            <a:ext cx="96856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72320" algn="l"/>
              </a:tabLst>
            </a:pPr>
            <a:r>
              <a:rPr dirty="0" spc="-90"/>
              <a:t>2.1.2</a:t>
            </a:r>
            <a:r>
              <a:rPr dirty="0" spc="-25"/>
              <a:t> </a:t>
            </a:r>
            <a:r>
              <a:rPr dirty="0"/>
              <a:t>중요도</a:t>
            </a:r>
            <a:r>
              <a:rPr dirty="0" spc="-20"/>
              <a:t> </a:t>
            </a:r>
            <a:r>
              <a:rPr dirty="0"/>
              <a:t>평가</a:t>
            </a:r>
            <a:r>
              <a:rPr dirty="0" spc="-20"/>
              <a:t> </a:t>
            </a:r>
            <a:r>
              <a:rPr dirty="0"/>
              <a:t>절차</a:t>
            </a:r>
            <a:r>
              <a:rPr dirty="0" spc="-190"/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>
                <a:uFill>
                  <a:solidFill>
                    <a:srgbClr val="ED7603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62585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3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절차</a:t>
            </a:r>
            <a:r>
              <a:rPr dirty="0" sz="1050" spc="-1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2.1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업무선정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및 중요도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 평가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25" y="1125600"/>
            <a:ext cx="1596047" cy="1908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3122" y="1125600"/>
            <a:ext cx="981455" cy="19088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0844" y="1125600"/>
            <a:ext cx="377825" cy="19088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7347" y="1125600"/>
            <a:ext cx="987932" cy="19088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5484" y="1125600"/>
            <a:ext cx="769112" cy="19088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98007" y="1125600"/>
            <a:ext cx="161289" cy="190881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6109080" y="1125600"/>
            <a:ext cx="892175" cy="191135"/>
            <a:chOff x="6109080" y="1125600"/>
            <a:chExt cx="892175" cy="191135"/>
          </a:xfrm>
        </p:grpSpPr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9080" y="1149857"/>
              <a:ext cx="194691" cy="14884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3075" y="1125600"/>
              <a:ext cx="363347" cy="19088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6936" y="1150619"/>
              <a:ext cx="87375" cy="14808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9838" y="1125600"/>
              <a:ext cx="161289" cy="190881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52436" y="1149857"/>
            <a:ext cx="49403" cy="14884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56577" y="1124584"/>
            <a:ext cx="362712" cy="191897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70596" y="1149857"/>
            <a:ext cx="49402" cy="14884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74864" y="1127632"/>
            <a:ext cx="177164" cy="15963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45017" y="1125600"/>
            <a:ext cx="371348" cy="19088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61630" y="1125600"/>
            <a:ext cx="561975" cy="19088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592056" y="1130807"/>
            <a:ext cx="582549" cy="183769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130030" y="1125727"/>
            <a:ext cx="364871" cy="19075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72147" y="1393824"/>
            <a:ext cx="574814" cy="190881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47216" y="1393824"/>
            <a:ext cx="560704" cy="190881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022220" y="1393824"/>
            <a:ext cx="384556" cy="190881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505964" y="1391157"/>
            <a:ext cx="783209" cy="193801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389376" y="1393824"/>
            <a:ext cx="363600" cy="190881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866388" y="1392046"/>
            <a:ext cx="177164" cy="192659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142740" y="1393824"/>
            <a:ext cx="975740" cy="191135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235321" y="1393824"/>
            <a:ext cx="379856" cy="190881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705855" y="1398269"/>
            <a:ext cx="379857" cy="186436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190234" y="1393824"/>
            <a:ext cx="374014" cy="190881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667881" y="1393824"/>
            <a:ext cx="576072" cy="190881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337170" y="1393824"/>
            <a:ext cx="385318" cy="190881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821168" y="1393824"/>
            <a:ext cx="785240" cy="190881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705088" y="1393824"/>
            <a:ext cx="369696" cy="190881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190101" y="1393824"/>
            <a:ext cx="373379" cy="190881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667367" y="1393824"/>
            <a:ext cx="373125" cy="190881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62647" y="1662048"/>
            <a:ext cx="584314" cy="190881"/>
          </a:xfrm>
          <a:prstGeom prst="rect">
            <a:avLst/>
          </a:prstGeom>
        </p:spPr>
      </p:pic>
      <p:grpSp>
        <p:nvGrpSpPr>
          <p:cNvPr id="46" name="object 46" descr=""/>
          <p:cNvGrpSpPr/>
          <p:nvPr/>
        </p:nvGrpSpPr>
        <p:grpSpPr>
          <a:xfrm>
            <a:off x="1345691" y="1662048"/>
            <a:ext cx="991235" cy="191135"/>
            <a:chOff x="1345691" y="1662048"/>
            <a:chExt cx="991235" cy="191135"/>
          </a:xfrm>
        </p:grpSpPr>
        <p:pic>
          <p:nvPicPr>
            <p:cNvPr id="47" name="object 4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45691" y="1666112"/>
              <a:ext cx="379857" cy="18681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53108" y="1662048"/>
              <a:ext cx="583565" cy="190881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2433701" y="1662048"/>
            <a:ext cx="424180" cy="191135"/>
            <a:chOff x="2433701" y="1662048"/>
            <a:chExt cx="424180" cy="191135"/>
          </a:xfrm>
        </p:grpSpPr>
        <p:pic>
          <p:nvPicPr>
            <p:cNvPr id="50" name="object 5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33701" y="1662048"/>
              <a:ext cx="383413" cy="190881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36164" y="1815337"/>
              <a:ext cx="21717" cy="22098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291084" y="1882139"/>
            <a:ext cx="10469880" cy="5501640"/>
            <a:chOff x="291084" y="1882139"/>
            <a:chExt cx="10469880" cy="5501640"/>
          </a:xfrm>
        </p:grpSpPr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91084" y="2470839"/>
              <a:ext cx="6571488" cy="442830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884421" y="1920416"/>
              <a:ext cx="3830982" cy="2501797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6858000" y="1886711"/>
              <a:ext cx="3898900" cy="2580640"/>
            </a:xfrm>
            <a:custGeom>
              <a:avLst/>
              <a:gdLst/>
              <a:ahLst/>
              <a:cxnLst/>
              <a:rect l="l" t="t" r="r" b="b"/>
              <a:pathLst>
                <a:path w="3898900" h="2580640">
                  <a:moveTo>
                    <a:pt x="0" y="2580131"/>
                  </a:moveTo>
                  <a:lnTo>
                    <a:pt x="3898392" y="2580131"/>
                  </a:lnTo>
                  <a:lnTo>
                    <a:pt x="3898392" y="0"/>
                  </a:lnTo>
                  <a:lnTo>
                    <a:pt x="0" y="0"/>
                  </a:lnTo>
                  <a:lnTo>
                    <a:pt x="0" y="2580131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993239" y="4542812"/>
              <a:ext cx="2641647" cy="2804853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6966203" y="4524755"/>
              <a:ext cx="2682240" cy="2854960"/>
            </a:xfrm>
            <a:custGeom>
              <a:avLst/>
              <a:gdLst/>
              <a:ahLst/>
              <a:cxnLst/>
              <a:rect l="l" t="t" r="r" b="b"/>
              <a:pathLst>
                <a:path w="2682240" h="2854959">
                  <a:moveTo>
                    <a:pt x="0" y="2854452"/>
                  </a:moveTo>
                  <a:lnTo>
                    <a:pt x="2682240" y="2854452"/>
                  </a:lnTo>
                  <a:lnTo>
                    <a:pt x="2682240" y="0"/>
                  </a:lnTo>
                  <a:lnTo>
                    <a:pt x="0" y="0"/>
                  </a:lnTo>
                  <a:lnTo>
                    <a:pt x="0" y="285445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59624" y="5503151"/>
              <a:ext cx="1676400" cy="96318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685531" y="5527548"/>
              <a:ext cx="1543050" cy="846582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8064245" y="5811900"/>
              <a:ext cx="796925" cy="287655"/>
            </a:xfrm>
            <a:custGeom>
              <a:avLst/>
              <a:gdLst/>
              <a:ahLst/>
              <a:cxnLst/>
              <a:rect l="l" t="t" r="r" b="b"/>
              <a:pathLst>
                <a:path w="796925" h="287654">
                  <a:moveTo>
                    <a:pt x="270890" y="104775"/>
                  </a:moveTo>
                  <a:lnTo>
                    <a:pt x="242824" y="110744"/>
                  </a:lnTo>
                  <a:lnTo>
                    <a:pt x="222884" y="245872"/>
                  </a:lnTo>
                  <a:lnTo>
                    <a:pt x="249300" y="240284"/>
                  </a:lnTo>
                  <a:lnTo>
                    <a:pt x="252856" y="208280"/>
                  </a:lnTo>
                  <a:lnTo>
                    <a:pt x="299974" y="198374"/>
                  </a:lnTo>
                  <a:lnTo>
                    <a:pt x="329185" y="198374"/>
                  </a:lnTo>
                  <a:lnTo>
                    <a:pt x="322620" y="187833"/>
                  </a:lnTo>
                  <a:lnTo>
                    <a:pt x="254507" y="187833"/>
                  </a:lnTo>
                  <a:lnTo>
                    <a:pt x="260350" y="138938"/>
                  </a:lnTo>
                  <a:lnTo>
                    <a:pt x="260543" y="136525"/>
                  </a:lnTo>
                  <a:lnTo>
                    <a:pt x="260485" y="130986"/>
                  </a:lnTo>
                  <a:lnTo>
                    <a:pt x="260223" y="128270"/>
                  </a:lnTo>
                  <a:lnTo>
                    <a:pt x="260857" y="128143"/>
                  </a:lnTo>
                  <a:lnTo>
                    <a:pt x="285444" y="128143"/>
                  </a:lnTo>
                  <a:lnTo>
                    <a:pt x="270890" y="104775"/>
                  </a:lnTo>
                  <a:close/>
                </a:path>
                <a:path w="796925" h="287654">
                  <a:moveTo>
                    <a:pt x="329185" y="198374"/>
                  </a:moveTo>
                  <a:lnTo>
                    <a:pt x="299974" y="198374"/>
                  </a:lnTo>
                  <a:lnTo>
                    <a:pt x="316483" y="226187"/>
                  </a:lnTo>
                  <a:lnTo>
                    <a:pt x="343026" y="220599"/>
                  </a:lnTo>
                  <a:lnTo>
                    <a:pt x="329185" y="198374"/>
                  </a:lnTo>
                  <a:close/>
                </a:path>
                <a:path w="796925" h="287654">
                  <a:moveTo>
                    <a:pt x="367410" y="84455"/>
                  </a:moveTo>
                  <a:lnTo>
                    <a:pt x="332485" y="91821"/>
                  </a:lnTo>
                  <a:lnTo>
                    <a:pt x="358901" y="217170"/>
                  </a:lnTo>
                  <a:lnTo>
                    <a:pt x="381000" y="212598"/>
                  </a:lnTo>
                  <a:lnTo>
                    <a:pt x="365505" y="138938"/>
                  </a:lnTo>
                  <a:lnTo>
                    <a:pt x="358139" y="108966"/>
                  </a:lnTo>
                  <a:lnTo>
                    <a:pt x="358775" y="108839"/>
                  </a:lnTo>
                  <a:lnTo>
                    <a:pt x="382964" y="108839"/>
                  </a:lnTo>
                  <a:lnTo>
                    <a:pt x="367410" y="84455"/>
                  </a:lnTo>
                  <a:close/>
                </a:path>
                <a:path w="796925" h="287654">
                  <a:moveTo>
                    <a:pt x="382964" y="108839"/>
                  </a:moveTo>
                  <a:lnTo>
                    <a:pt x="358775" y="108839"/>
                  </a:lnTo>
                  <a:lnTo>
                    <a:pt x="362330" y="116967"/>
                  </a:lnTo>
                  <a:lnTo>
                    <a:pt x="364744" y="122047"/>
                  </a:lnTo>
                  <a:lnTo>
                    <a:pt x="366140" y="124079"/>
                  </a:lnTo>
                  <a:lnTo>
                    <a:pt x="418210" y="204724"/>
                  </a:lnTo>
                  <a:lnTo>
                    <a:pt x="436752" y="200787"/>
                  </a:lnTo>
                  <a:lnTo>
                    <a:pt x="441071" y="172593"/>
                  </a:lnTo>
                  <a:lnTo>
                    <a:pt x="421639" y="172593"/>
                  </a:lnTo>
                  <a:lnTo>
                    <a:pt x="419861" y="167767"/>
                  </a:lnTo>
                  <a:lnTo>
                    <a:pt x="417068" y="162306"/>
                  </a:lnTo>
                  <a:lnTo>
                    <a:pt x="382964" y="108839"/>
                  </a:lnTo>
                  <a:close/>
                </a:path>
                <a:path w="796925" h="287654">
                  <a:moveTo>
                    <a:pt x="476509" y="89154"/>
                  </a:moveTo>
                  <a:lnTo>
                    <a:pt x="452500" y="89154"/>
                  </a:lnTo>
                  <a:lnTo>
                    <a:pt x="453784" y="97440"/>
                  </a:lnTo>
                  <a:lnTo>
                    <a:pt x="454995" y="104775"/>
                  </a:lnTo>
                  <a:lnTo>
                    <a:pt x="456049" y="110744"/>
                  </a:lnTo>
                  <a:lnTo>
                    <a:pt x="457061" y="115988"/>
                  </a:lnTo>
                  <a:lnTo>
                    <a:pt x="473328" y="193040"/>
                  </a:lnTo>
                  <a:lnTo>
                    <a:pt x="497331" y="187960"/>
                  </a:lnTo>
                  <a:lnTo>
                    <a:pt x="476509" y="89154"/>
                  </a:lnTo>
                  <a:close/>
                </a:path>
                <a:path w="796925" h="287654">
                  <a:moveTo>
                    <a:pt x="285444" y="128143"/>
                  </a:moveTo>
                  <a:lnTo>
                    <a:pt x="260857" y="128143"/>
                  </a:lnTo>
                  <a:lnTo>
                    <a:pt x="262635" y="133096"/>
                  </a:lnTo>
                  <a:lnTo>
                    <a:pt x="264032" y="136525"/>
                  </a:lnTo>
                  <a:lnTo>
                    <a:pt x="265049" y="138176"/>
                  </a:lnTo>
                  <a:lnTo>
                    <a:pt x="289940" y="180340"/>
                  </a:lnTo>
                  <a:lnTo>
                    <a:pt x="254507" y="187833"/>
                  </a:lnTo>
                  <a:lnTo>
                    <a:pt x="322620" y="187833"/>
                  </a:lnTo>
                  <a:lnTo>
                    <a:pt x="285444" y="128143"/>
                  </a:lnTo>
                  <a:close/>
                </a:path>
                <a:path w="796925" h="287654">
                  <a:moveTo>
                    <a:pt x="470915" y="62611"/>
                  </a:moveTo>
                  <a:lnTo>
                    <a:pt x="423925" y="153924"/>
                  </a:lnTo>
                  <a:lnTo>
                    <a:pt x="422275" y="172466"/>
                  </a:lnTo>
                  <a:lnTo>
                    <a:pt x="421639" y="172593"/>
                  </a:lnTo>
                  <a:lnTo>
                    <a:pt x="441071" y="172593"/>
                  </a:lnTo>
                  <a:lnTo>
                    <a:pt x="451865" y="102108"/>
                  </a:lnTo>
                  <a:lnTo>
                    <a:pt x="452083" y="97440"/>
                  </a:lnTo>
                  <a:lnTo>
                    <a:pt x="451993" y="89154"/>
                  </a:lnTo>
                  <a:lnTo>
                    <a:pt x="476509" y="89154"/>
                  </a:lnTo>
                  <a:lnTo>
                    <a:pt x="470915" y="62611"/>
                  </a:lnTo>
                  <a:close/>
                </a:path>
                <a:path w="796925" h="287654">
                  <a:moveTo>
                    <a:pt x="563014" y="45765"/>
                  </a:moveTo>
                  <a:lnTo>
                    <a:pt x="542417" y="47498"/>
                  </a:lnTo>
                  <a:lnTo>
                    <a:pt x="501014" y="56261"/>
                  </a:lnTo>
                  <a:lnTo>
                    <a:pt x="527430" y="181737"/>
                  </a:lnTo>
                  <a:lnTo>
                    <a:pt x="551687" y="176530"/>
                  </a:lnTo>
                  <a:lnTo>
                    <a:pt x="542289" y="132080"/>
                  </a:lnTo>
                  <a:lnTo>
                    <a:pt x="556640" y="129032"/>
                  </a:lnTo>
                  <a:lnTo>
                    <a:pt x="566596" y="126440"/>
                  </a:lnTo>
                  <a:lnTo>
                    <a:pt x="575325" y="122491"/>
                  </a:lnTo>
                  <a:lnTo>
                    <a:pt x="582840" y="117209"/>
                  </a:lnTo>
                  <a:lnTo>
                    <a:pt x="586842" y="113030"/>
                  </a:lnTo>
                  <a:lnTo>
                    <a:pt x="538352" y="113030"/>
                  </a:lnTo>
                  <a:lnTo>
                    <a:pt x="529335" y="70485"/>
                  </a:lnTo>
                  <a:lnTo>
                    <a:pt x="542289" y="67818"/>
                  </a:lnTo>
                  <a:lnTo>
                    <a:pt x="553315" y="66811"/>
                  </a:lnTo>
                  <a:lnTo>
                    <a:pt x="592481" y="66811"/>
                  </a:lnTo>
                  <a:lnTo>
                    <a:pt x="590065" y="60588"/>
                  </a:lnTo>
                  <a:lnTo>
                    <a:pt x="578897" y="50117"/>
                  </a:lnTo>
                  <a:lnTo>
                    <a:pt x="563014" y="45765"/>
                  </a:lnTo>
                  <a:close/>
                </a:path>
                <a:path w="796925" h="287654">
                  <a:moveTo>
                    <a:pt x="592481" y="66811"/>
                  </a:moveTo>
                  <a:lnTo>
                    <a:pt x="553315" y="66811"/>
                  </a:lnTo>
                  <a:lnTo>
                    <a:pt x="561816" y="69103"/>
                  </a:lnTo>
                  <a:lnTo>
                    <a:pt x="567793" y="74658"/>
                  </a:lnTo>
                  <a:lnTo>
                    <a:pt x="571246" y="83439"/>
                  </a:lnTo>
                  <a:lnTo>
                    <a:pt x="571674" y="93273"/>
                  </a:lnTo>
                  <a:lnTo>
                    <a:pt x="568388" y="101060"/>
                  </a:lnTo>
                  <a:lnTo>
                    <a:pt x="561387" y="106799"/>
                  </a:lnTo>
                  <a:lnTo>
                    <a:pt x="550672" y="110490"/>
                  </a:lnTo>
                  <a:lnTo>
                    <a:pt x="538352" y="113030"/>
                  </a:lnTo>
                  <a:lnTo>
                    <a:pt x="586842" y="113030"/>
                  </a:lnTo>
                  <a:lnTo>
                    <a:pt x="589152" y="110617"/>
                  </a:lnTo>
                  <a:lnTo>
                    <a:pt x="593893" y="103094"/>
                  </a:lnTo>
                  <a:lnTo>
                    <a:pt x="596693" y="95011"/>
                  </a:lnTo>
                  <a:lnTo>
                    <a:pt x="597564" y="86381"/>
                  </a:lnTo>
                  <a:lnTo>
                    <a:pt x="596519" y="77216"/>
                  </a:lnTo>
                  <a:lnTo>
                    <a:pt x="592481" y="66811"/>
                  </a:lnTo>
                  <a:close/>
                </a:path>
                <a:path w="796925" h="287654">
                  <a:moveTo>
                    <a:pt x="632713" y="28575"/>
                  </a:moveTo>
                  <a:lnTo>
                    <a:pt x="608329" y="33655"/>
                  </a:lnTo>
                  <a:lnTo>
                    <a:pt x="634873" y="159004"/>
                  </a:lnTo>
                  <a:lnTo>
                    <a:pt x="706501" y="143891"/>
                  </a:lnTo>
                  <a:lnTo>
                    <a:pt x="704405" y="133858"/>
                  </a:lnTo>
                  <a:lnTo>
                    <a:pt x="654811" y="133858"/>
                  </a:lnTo>
                  <a:lnTo>
                    <a:pt x="632713" y="28575"/>
                  </a:lnTo>
                  <a:close/>
                </a:path>
                <a:path w="796925" h="287654">
                  <a:moveTo>
                    <a:pt x="767587" y="0"/>
                  </a:moveTo>
                  <a:lnTo>
                    <a:pt x="697864" y="14732"/>
                  </a:lnTo>
                  <a:lnTo>
                    <a:pt x="724280" y="140208"/>
                  </a:lnTo>
                  <a:lnTo>
                    <a:pt x="796925" y="124841"/>
                  </a:lnTo>
                  <a:lnTo>
                    <a:pt x="794793" y="114935"/>
                  </a:lnTo>
                  <a:lnTo>
                    <a:pt x="744347" y="114935"/>
                  </a:lnTo>
                  <a:lnTo>
                    <a:pt x="737361" y="81915"/>
                  </a:lnTo>
                  <a:lnTo>
                    <a:pt x="779652" y="73025"/>
                  </a:lnTo>
                  <a:lnTo>
                    <a:pt x="777236" y="61722"/>
                  </a:lnTo>
                  <a:lnTo>
                    <a:pt x="733171" y="61722"/>
                  </a:lnTo>
                  <a:lnTo>
                    <a:pt x="726439" y="29845"/>
                  </a:lnTo>
                  <a:lnTo>
                    <a:pt x="771905" y="20193"/>
                  </a:lnTo>
                  <a:lnTo>
                    <a:pt x="767587" y="0"/>
                  </a:lnTo>
                  <a:close/>
                </a:path>
                <a:path w="796925" h="287654">
                  <a:moveTo>
                    <a:pt x="702309" y="123825"/>
                  </a:moveTo>
                  <a:lnTo>
                    <a:pt x="654811" y="133858"/>
                  </a:lnTo>
                  <a:lnTo>
                    <a:pt x="704405" y="133858"/>
                  </a:lnTo>
                  <a:lnTo>
                    <a:pt x="702309" y="123825"/>
                  </a:lnTo>
                  <a:close/>
                </a:path>
                <a:path w="796925" h="287654">
                  <a:moveTo>
                    <a:pt x="792606" y="104775"/>
                  </a:moveTo>
                  <a:lnTo>
                    <a:pt x="744347" y="114935"/>
                  </a:lnTo>
                  <a:lnTo>
                    <a:pt x="794793" y="114935"/>
                  </a:lnTo>
                  <a:lnTo>
                    <a:pt x="792606" y="104775"/>
                  </a:lnTo>
                  <a:close/>
                </a:path>
                <a:path w="796925" h="287654">
                  <a:moveTo>
                    <a:pt x="775334" y="52832"/>
                  </a:moveTo>
                  <a:lnTo>
                    <a:pt x="733171" y="61722"/>
                  </a:lnTo>
                  <a:lnTo>
                    <a:pt x="777236" y="61722"/>
                  </a:lnTo>
                  <a:lnTo>
                    <a:pt x="775334" y="52832"/>
                  </a:lnTo>
                  <a:close/>
                </a:path>
                <a:path w="796925" h="287654">
                  <a:moveTo>
                    <a:pt x="69723" y="147193"/>
                  </a:moveTo>
                  <a:lnTo>
                    <a:pt x="0" y="161925"/>
                  </a:lnTo>
                  <a:lnTo>
                    <a:pt x="26415" y="287274"/>
                  </a:lnTo>
                  <a:lnTo>
                    <a:pt x="98932" y="272034"/>
                  </a:lnTo>
                  <a:lnTo>
                    <a:pt x="96864" y="262128"/>
                  </a:lnTo>
                  <a:lnTo>
                    <a:pt x="46481" y="262128"/>
                  </a:lnTo>
                  <a:lnTo>
                    <a:pt x="39497" y="229108"/>
                  </a:lnTo>
                  <a:lnTo>
                    <a:pt x="81787" y="220091"/>
                  </a:lnTo>
                  <a:lnTo>
                    <a:pt x="79383" y="208915"/>
                  </a:lnTo>
                  <a:lnTo>
                    <a:pt x="35178" y="208915"/>
                  </a:lnTo>
                  <a:lnTo>
                    <a:pt x="28448" y="177038"/>
                  </a:lnTo>
                  <a:lnTo>
                    <a:pt x="74040" y="167386"/>
                  </a:lnTo>
                  <a:lnTo>
                    <a:pt x="69723" y="147193"/>
                  </a:lnTo>
                  <a:close/>
                </a:path>
                <a:path w="796925" h="287654">
                  <a:moveTo>
                    <a:pt x="115950" y="137414"/>
                  </a:moveTo>
                  <a:lnTo>
                    <a:pt x="86359" y="143764"/>
                  </a:lnTo>
                  <a:lnTo>
                    <a:pt x="136651" y="198628"/>
                  </a:lnTo>
                  <a:lnTo>
                    <a:pt x="109347" y="269875"/>
                  </a:lnTo>
                  <a:lnTo>
                    <a:pt x="138556" y="263652"/>
                  </a:lnTo>
                  <a:lnTo>
                    <a:pt x="153670" y="215900"/>
                  </a:lnTo>
                  <a:lnTo>
                    <a:pt x="154074" y="213106"/>
                  </a:lnTo>
                  <a:lnTo>
                    <a:pt x="154558" y="210439"/>
                  </a:lnTo>
                  <a:lnTo>
                    <a:pt x="154812" y="207264"/>
                  </a:lnTo>
                  <a:lnTo>
                    <a:pt x="184008" y="207264"/>
                  </a:lnTo>
                  <a:lnTo>
                    <a:pt x="168782" y="191262"/>
                  </a:lnTo>
                  <a:lnTo>
                    <a:pt x="172085" y="181991"/>
                  </a:lnTo>
                  <a:lnTo>
                    <a:pt x="150495" y="181991"/>
                  </a:lnTo>
                  <a:lnTo>
                    <a:pt x="148462" y="178308"/>
                  </a:lnTo>
                  <a:lnTo>
                    <a:pt x="146557" y="175260"/>
                  </a:lnTo>
                  <a:lnTo>
                    <a:pt x="144525" y="172720"/>
                  </a:lnTo>
                  <a:lnTo>
                    <a:pt x="115950" y="137414"/>
                  </a:lnTo>
                  <a:close/>
                </a:path>
                <a:path w="796925" h="287654">
                  <a:moveTo>
                    <a:pt x="94742" y="251968"/>
                  </a:moveTo>
                  <a:lnTo>
                    <a:pt x="46481" y="262128"/>
                  </a:lnTo>
                  <a:lnTo>
                    <a:pt x="96864" y="262128"/>
                  </a:lnTo>
                  <a:lnTo>
                    <a:pt x="94742" y="251968"/>
                  </a:lnTo>
                  <a:close/>
                </a:path>
                <a:path w="796925" h="287654">
                  <a:moveTo>
                    <a:pt x="184008" y="207264"/>
                  </a:moveTo>
                  <a:lnTo>
                    <a:pt x="155194" y="207264"/>
                  </a:lnTo>
                  <a:lnTo>
                    <a:pt x="156845" y="210693"/>
                  </a:lnTo>
                  <a:lnTo>
                    <a:pt x="158242" y="213106"/>
                  </a:lnTo>
                  <a:lnTo>
                    <a:pt x="159384" y="214503"/>
                  </a:lnTo>
                  <a:lnTo>
                    <a:pt x="192150" y="252349"/>
                  </a:lnTo>
                  <a:lnTo>
                    <a:pt x="221106" y="246253"/>
                  </a:lnTo>
                  <a:lnTo>
                    <a:pt x="184008" y="207264"/>
                  </a:lnTo>
                  <a:close/>
                </a:path>
                <a:path w="796925" h="287654">
                  <a:moveTo>
                    <a:pt x="77470" y="200025"/>
                  </a:moveTo>
                  <a:lnTo>
                    <a:pt x="35178" y="208915"/>
                  </a:lnTo>
                  <a:lnTo>
                    <a:pt x="79383" y="208915"/>
                  </a:lnTo>
                  <a:lnTo>
                    <a:pt x="77470" y="200025"/>
                  </a:lnTo>
                  <a:close/>
                </a:path>
                <a:path w="796925" h="287654">
                  <a:moveTo>
                    <a:pt x="193801" y="121031"/>
                  </a:moveTo>
                  <a:lnTo>
                    <a:pt x="152907" y="170561"/>
                  </a:lnTo>
                  <a:lnTo>
                    <a:pt x="150875" y="181864"/>
                  </a:lnTo>
                  <a:lnTo>
                    <a:pt x="150495" y="181991"/>
                  </a:lnTo>
                  <a:lnTo>
                    <a:pt x="172085" y="181991"/>
                  </a:lnTo>
                  <a:lnTo>
                    <a:pt x="193801" y="12103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10143" y="2843783"/>
              <a:ext cx="1676400" cy="964691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034527" y="2868167"/>
              <a:ext cx="1544574" cy="846581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8413623" y="3152775"/>
              <a:ext cx="796925" cy="287655"/>
            </a:xfrm>
            <a:custGeom>
              <a:avLst/>
              <a:gdLst/>
              <a:ahLst/>
              <a:cxnLst/>
              <a:rect l="l" t="t" r="r" b="b"/>
              <a:pathLst>
                <a:path w="796925" h="287654">
                  <a:moveTo>
                    <a:pt x="270891" y="104775"/>
                  </a:moveTo>
                  <a:lnTo>
                    <a:pt x="242950" y="110744"/>
                  </a:lnTo>
                  <a:lnTo>
                    <a:pt x="222884" y="245872"/>
                  </a:lnTo>
                  <a:lnTo>
                    <a:pt x="249427" y="240284"/>
                  </a:lnTo>
                  <a:lnTo>
                    <a:pt x="252983" y="208280"/>
                  </a:lnTo>
                  <a:lnTo>
                    <a:pt x="300100" y="198374"/>
                  </a:lnTo>
                  <a:lnTo>
                    <a:pt x="329185" y="198374"/>
                  </a:lnTo>
                  <a:lnTo>
                    <a:pt x="322620" y="187833"/>
                  </a:lnTo>
                  <a:lnTo>
                    <a:pt x="254507" y="187833"/>
                  </a:lnTo>
                  <a:lnTo>
                    <a:pt x="260639" y="136525"/>
                  </a:lnTo>
                  <a:lnTo>
                    <a:pt x="260612" y="130986"/>
                  </a:lnTo>
                  <a:lnTo>
                    <a:pt x="260350" y="128270"/>
                  </a:lnTo>
                  <a:lnTo>
                    <a:pt x="260984" y="128143"/>
                  </a:lnTo>
                  <a:lnTo>
                    <a:pt x="285444" y="128143"/>
                  </a:lnTo>
                  <a:lnTo>
                    <a:pt x="270891" y="104775"/>
                  </a:lnTo>
                  <a:close/>
                </a:path>
                <a:path w="796925" h="287654">
                  <a:moveTo>
                    <a:pt x="329185" y="198374"/>
                  </a:moveTo>
                  <a:lnTo>
                    <a:pt x="300100" y="198374"/>
                  </a:lnTo>
                  <a:lnTo>
                    <a:pt x="316610" y="226187"/>
                  </a:lnTo>
                  <a:lnTo>
                    <a:pt x="343026" y="220599"/>
                  </a:lnTo>
                  <a:lnTo>
                    <a:pt x="329185" y="198374"/>
                  </a:lnTo>
                  <a:close/>
                </a:path>
                <a:path w="796925" h="287654">
                  <a:moveTo>
                    <a:pt x="367537" y="84455"/>
                  </a:moveTo>
                  <a:lnTo>
                    <a:pt x="332612" y="91821"/>
                  </a:lnTo>
                  <a:lnTo>
                    <a:pt x="359028" y="217170"/>
                  </a:lnTo>
                  <a:lnTo>
                    <a:pt x="381126" y="212598"/>
                  </a:lnTo>
                  <a:lnTo>
                    <a:pt x="365505" y="138937"/>
                  </a:lnTo>
                  <a:lnTo>
                    <a:pt x="358267" y="108965"/>
                  </a:lnTo>
                  <a:lnTo>
                    <a:pt x="358901" y="108838"/>
                  </a:lnTo>
                  <a:lnTo>
                    <a:pt x="383051" y="108838"/>
                  </a:lnTo>
                  <a:lnTo>
                    <a:pt x="367537" y="84455"/>
                  </a:lnTo>
                  <a:close/>
                </a:path>
                <a:path w="796925" h="287654">
                  <a:moveTo>
                    <a:pt x="383051" y="108838"/>
                  </a:moveTo>
                  <a:lnTo>
                    <a:pt x="358901" y="108838"/>
                  </a:lnTo>
                  <a:lnTo>
                    <a:pt x="362457" y="116967"/>
                  </a:lnTo>
                  <a:lnTo>
                    <a:pt x="364871" y="122047"/>
                  </a:lnTo>
                  <a:lnTo>
                    <a:pt x="366141" y="124206"/>
                  </a:lnTo>
                  <a:lnTo>
                    <a:pt x="418337" y="204724"/>
                  </a:lnTo>
                  <a:lnTo>
                    <a:pt x="436752" y="200787"/>
                  </a:lnTo>
                  <a:lnTo>
                    <a:pt x="441071" y="172593"/>
                  </a:lnTo>
                  <a:lnTo>
                    <a:pt x="421767" y="172593"/>
                  </a:lnTo>
                  <a:lnTo>
                    <a:pt x="419861" y="167767"/>
                  </a:lnTo>
                  <a:lnTo>
                    <a:pt x="417068" y="162306"/>
                  </a:lnTo>
                  <a:lnTo>
                    <a:pt x="383051" y="108838"/>
                  </a:lnTo>
                  <a:close/>
                </a:path>
                <a:path w="796925" h="287654">
                  <a:moveTo>
                    <a:pt x="476630" y="89153"/>
                  </a:moveTo>
                  <a:lnTo>
                    <a:pt x="452627" y="89153"/>
                  </a:lnTo>
                  <a:lnTo>
                    <a:pt x="453894" y="97440"/>
                  </a:lnTo>
                  <a:lnTo>
                    <a:pt x="455074" y="104775"/>
                  </a:lnTo>
                  <a:lnTo>
                    <a:pt x="456124" y="110744"/>
                  </a:lnTo>
                  <a:lnTo>
                    <a:pt x="457188" y="115988"/>
                  </a:lnTo>
                  <a:lnTo>
                    <a:pt x="473455" y="193039"/>
                  </a:lnTo>
                  <a:lnTo>
                    <a:pt x="497458" y="188087"/>
                  </a:lnTo>
                  <a:lnTo>
                    <a:pt x="476630" y="89153"/>
                  </a:lnTo>
                  <a:close/>
                </a:path>
                <a:path w="796925" h="287654">
                  <a:moveTo>
                    <a:pt x="285444" y="128143"/>
                  </a:moveTo>
                  <a:lnTo>
                    <a:pt x="260984" y="128143"/>
                  </a:lnTo>
                  <a:lnTo>
                    <a:pt x="262635" y="133096"/>
                  </a:lnTo>
                  <a:lnTo>
                    <a:pt x="264032" y="136525"/>
                  </a:lnTo>
                  <a:lnTo>
                    <a:pt x="265049" y="138175"/>
                  </a:lnTo>
                  <a:lnTo>
                    <a:pt x="289941" y="180339"/>
                  </a:lnTo>
                  <a:lnTo>
                    <a:pt x="254507" y="187833"/>
                  </a:lnTo>
                  <a:lnTo>
                    <a:pt x="322620" y="187833"/>
                  </a:lnTo>
                  <a:lnTo>
                    <a:pt x="285444" y="128143"/>
                  </a:lnTo>
                  <a:close/>
                </a:path>
                <a:path w="796925" h="287654">
                  <a:moveTo>
                    <a:pt x="471043" y="62611"/>
                  </a:moveTo>
                  <a:lnTo>
                    <a:pt x="423925" y="153924"/>
                  </a:lnTo>
                  <a:lnTo>
                    <a:pt x="422401" y="172465"/>
                  </a:lnTo>
                  <a:lnTo>
                    <a:pt x="421767" y="172593"/>
                  </a:lnTo>
                  <a:lnTo>
                    <a:pt x="441071" y="172593"/>
                  </a:lnTo>
                  <a:lnTo>
                    <a:pt x="451866" y="102108"/>
                  </a:lnTo>
                  <a:lnTo>
                    <a:pt x="452083" y="97440"/>
                  </a:lnTo>
                  <a:lnTo>
                    <a:pt x="451993" y="89281"/>
                  </a:lnTo>
                  <a:lnTo>
                    <a:pt x="452627" y="89153"/>
                  </a:lnTo>
                  <a:lnTo>
                    <a:pt x="476630" y="89153"/>
                  </a:lnTo>
                  <a:lnTo>
                    <a:pt x="471043" y="62611"/>
                  </a:lnTo>
                  <a:close/>
                </a:path>
                <a:path w="796925" h="287654">
                  <a:moveTo>
                    <a:pt x="563016" y="45765"/>
                  </a:moveTo>
                  <a:lnTo>
                    <a:pt x="542417" y="47498"/>
                  </a:lnTo>
                  <a:lnTo>
                    <a:pt x="501015" y="56261"/>
                  </a:lnTo>
                  <a:lnTo>
                    <a:pt x="527557" y="181737"/>
                  </a:lnTo>
                  <a:lnTo>
                    <a:pt x="551815" y="176530"/>
                  </a:lnTo>
                  <a:lnTo>
                    <a:pt x="542417" y="132080"/>
                  </a:lnTo>
                  <a:lnTo>
                    <a:pt x="556768" y="129032"/>
                  </a:lnTo>
                  <a:lnTo>
                    <a:pt x="566668" y="126458"/>
                  </a:lnTo>
                  <a:lnTo>
                    <a:pt x="575389" y="122539"/>
                  </a:lnTo>
                  <a:lnTo>
                    <a:pt x="582896" y="117262"/>
                  </a:lnTo>
                  <a:lnTo>
                    <a:pt x="586761" y="113157"/>
                  </a:lnTo>
                  <a:lnTo>
                    <a:pt x="538352" y="113157"/>
                  </a:lnTo>
                  <a:lnTo>
                    <a:pt x="529462" y="70485"/>
                  </a:lnTo>
                  <a:lnTo>
                    <a:pt x="542290" y="67818"/>
                  </a:lnTo>
                  <a:lnTo>
                    <a:pt x="553317" y="66865"/>
                  </a:lnTo>
                  <a:lnTo>
                    <a:pt x="592583" y="66865"/>
                  </a:lnTo>
                  <a:lnTo>
                    <a:pt x="590119" y="60588"/>
                  </a:lnTo>
                  <a:lnTo>
                    <a:pt x="578913" y="50117"/>
                  </a:lnTo>
                  <a:lnTo>
                    <a:pt x="563016" y="45765"/>
                  </a:lnTo>
                  <a:close/>
                </a:path>
                <a:path w="796925" h="287654">
                  <a:moveTo>
                    <a:pt x="592583" y="66865"/>
                  </a:moveTo>
                  <a:lnTo>
                    <a:pt x="553317" y="66865"/>
                  </a:lnTo>
                  <a:lnTo>
                    <a:pt x="561832" y="69151"/>
                  </a:lnTo>
                  <a:lnTo>
                    <a:pt x="567846" y="74675"/>
                  </a:lnTo>
                  <a:lnTo>
                    <a:pt x="571373" y="83438"/>
                  </a:lnTo>
                  <a:lnTo>
                    <a:pt x="571801" y="93273"/>
                  </a:lnTo>
                  <a:lnTo>
                    <a:pt x="568515" y="101060"/>
                  </a:lnTo>
                  <a:lnTo>
                    <a:pt x="561514" y="106799"/>
                  </a:lnTo>
                  <a:lnTo>
                    <a:pt x="550799" y="110489"/>
                  </a:lnTo>
                  <a:lnTo>
                    <a:pt x="538352" y="113157"/>
                  </a:lnTo>
                  <a:lnTo>
                    <a:pt x="586761" y="113157"/>
                  </a:lnTo>
                  <a:lnTo>
                    <a:pt x="589152" y="110617"/>
                  </a:lnTo>
                  <a:lnTo>
                    <a:pt x="593913" y="103094"/>
                  </a:lnTo>
                  <a:lnTo>
                    <a:pt x="596757" y="95011"/>
                  </a:lnTo>
                  <a:lnTo>
                    <a:pt x="597671" y="86381"/>
                  </a:lnTo>
                  <a:lnTo>
                    <a:pt x="596646" y="77215"/>
                  </a:lnTo>
                  <a:lnTo>
                    <a:pt x="592583" y="66865"/>
                  </a:lnTo>
                  <a:close/>
                </a:path>
                <a:path w="796925" h="287654">
                  <a:moveTo>
                    <a:pt x="632713" y="28575"/>
                  </a:moveTo>
                  <a:lnTo>
                    <a:pt x="608456" y="33655"/>
                  </a:lnTo>
                  <a:lnTo>
                    <a:pt x="634873" y="159003"/>
                  </a:lnTo>
                  <a:lnTo>
                    <a:pt x="706627" y="143890"/>
                  </a:lnTo>
                  <a:lnTo>
                    <a:pt x="704532" y="133858"/>
                  </a:lnTo>
                  <a:lnTo>
                    <a:pt x="654938" y="133858"/>
                  </a:lnTo>
                  <a:lnTo>
                    <a:pt x="632713" y="28575"/>
                  </a:lnTo>
                  <a:close/>
                </a:path>
                <a:path w="796925" h="287654">
                  <a:moveTo>
                    <a:pt x="767715" y="0"/>
                  </a:moveTo>
                  <a:lnTo>
                    <a:pt x="697865" y="14732"/>
                  </a:lnTo>
                  <a:lnTo>
                    <a:pt x="724407" y="140208"/>
                  </a:lnTo>
                  <a:lnTo>
                    <a:pt x="796925" y="124840"/>
                  </a:lnTo>
                  <a:lnTo>
                    <a:pt x="794856" y="114935"/>
                  </a:lnTo>
                  <a:lnTo>
                    <a:pt x="744347" y="114935"/>
                  </a:lnTo>
                  <a:lnTo>
                    <a:pt x="737488" y="81914"/>
                  </a:lnTo>
                  <a:lnTo>
                    <a:pt x="779652" y="73025"/>
                  </a:lnTo>
                  <a:lnTo>
                    <a:pt x="777333" y="61849"/>
                  </a:lnTo>
                  <a:lnTo>
                    <a:pt x="733171" y="61849"/>
                  </a:lnTo>
                  <a:lnTo>
                    <a:pt x="726440" y="29845"/>
                  </a:lnTo>
                  <a:lnTo>
                    <a:pt x="771905" y="20193"/>
                  </a:lnTo>
                  <a:lnTo>
                    <a:pt x="767715" y="0"/>
                  </a:lnTo>
                  <a:close/>
                </a:path>
                <a:path w="796925" h="287654">
                  <a:moveTo>
                    <a:pt x="702436" y="123825"/>
                  </a:moveTo>
                  <a:lnTo>
                    <a:pt x="654938" y="133858"/>
                  </a:lnTo>
                  <a:lnTo>
                    <a:pt x="704532" y="133858"/>
                  </a:lnTo>
                  <a:lnTo>
                    <a:pt x="702436" y="123825"/>
                  </a:lnTo>
                  <a:close/>
                </a:path>
                <a:path w="796925" h="287654">
                  <a:moveTo>
                    <a:pt x="792733" y="104775"/>
                  </a:moveTo>
                  <a:lnTo>
                    <a:pt x="744347" y="114935"/>
                  </a:lnTo>
                  <a:lnTo>
                    <a:pt x="794856" y="114935"/>
                  </a:lnTo>
                  <a:lnTo>
                    <a:pt x="792733" y="104775"/>
                  </a:lnTo>
                  <a:close/>
                </a:path>
                <a:path w="796925" h="287654">
                  <a:moveTo>
                    <a:pt x="775461" y="52832"/>
                  </a:moveTo>
                  <a:lnTo>
                    <a:pt x="733171" y="61849"/>
                  </a:lnTo>
                  <a:lnTo>
                    <a:pt x="777333" y="61849"/>
                  </a:lnTo>
                  <a:lnTo>
                    <a:pt x="775461" y="52832"/>
                  </a:lnTo>
                  <a:close/>
                </a:path>
                <a:path w="796925" h="287654">
                  <a:moveTo>
                    <a:pt x="69850" y="147193"/>
                  </a:moveTo>
                  <a:lnTo>
                    <a:pt x="0" y="161925"/>
                  </a:lnTo>
                  <a:lnTo>
                    <a:pt x="26416" y="287400"/>
                  </a:lnTo>
                  <a:lnTo>
                    <a:pt x="99059" y="272034"/>
                  </a:lnTo>
                  <a:lnTo>
                    <a:pt x="96991" y="262127"/>
                  </a:lnTo>
                  <a:lnTo>
                    <a:pt x="46481" y="262127"/>
                  </a:lnTo>
                  <a:lnTo>
                    <a:pt x="39497" y="229108"/>
                  </a:lnTo>
                  <a:lnTo>
                    <a:pt x="81787" y="220090"/>
                  </a:lnTo>
                  <a:lnTo>
                    <a:pt x="79453" y="208914"/>
                  </a:lnTo>
                  <a:lnTo>
                    <a:pt x="35305" y="208914"/>
                  </a:lnTo>
                  <a:lnTo>
                    <a:pt x="28575" y="177037"/>
                  </a:lnTo>
                  <a:lnTo>
                    <a:pt x="74041" y="167386"/>
                  </a:lnTo>
                  <a:lnTo>
                    <a:pt x="69850" y="147193"/>
                  </a:lnTo>
                  <a:close/>
                </a:path>
                <a:path w="796925" h="287654">
                  <a:moveTo>
                    <a:pt x="116077" y="137540"/>
                  </a:moveTo>
                  <a:lnTo>
                    <a:pt x="86486" y="143763"/>
                  </a:lnTo>
                  <a:lnTo>
                    <a:pt x="136778" y="198627"/>
                  </a:lnTo>
                  <a:lnTo>
                    <a:pt x="109474" y="269875"/>
                  </a:lnTo>
                  <a:lnTo>
                    <a:pt x="153670" y="215900"/>
                  </a:lnTo>
                  <a:lnTo>
                    <a:pt x="154940" y="207263"/>
                  </a:lnTo>
                  <a:lnTo>
                    <a:pt x="184098" y="207263"/>
                  </a:lnTo>
                  <a:lnTo>
                    <a:pt x="168909" y="191262"/>
                  </a:lnTo>
                  <a:lnTo>
                    <a:pt x="172195" y="181990"/>
                  </a:lnTo>
                  <a:lnTo>
                    <a:pt x="150622" y="181990"/>
                  </a:lnTo>
                  <a:lnTo>
                    <a:pt x="148590" y="178308"/>
                  </a:lnTo>
                  <a:lnTo>
                    <a:pt x="146557" y="175260"/>
                  </a:lnTo>
                  <a:lnTo>
                    <a:pt x="144525" y="172720"/>
                  </a:lnTo>
                  <a:lnTo>
                    <a:pt x="116077" y="137540"/>
                  </a:lnTo>
                  <a:close/>
                </a:path>
                <a:path w="796925" h="287654">
                  <a:moveTo>
                    <a:pt x="94869" y="251968"/>
                  </a:moveTo>
                  <a:lnTo>
                    <a:pt x="46481" y="262127"/>
                  </a:lnTo>
                  <a:lnTo>
                    <a:pt x="96991" y="262127"/>
                  </a:lnTo>
                  <a:lnTo>
                    <a:pt x="94869" y="251968"/>
                  </a:lnTo>
                  <a:close/>
                </a:path>
                <a:path w="796925" h="287654">
                  <a:moveTo>
                    <a:pt x="184098" y="207263"/>
                  </a:moveTo>
                  <a:lnTo>
                    <a:pt x="155194" y="207263"/>
                  </a:lnTo>
                  <a:lnTo>
                    <a:pt x="156972" y="210693"/>
                  </a:lnTo>
                  <a:lnTo>
                    <a:pt x="158369" y="213106"/>
                  </a:lnTo>
                  <a:lnTo>
                    <a:pt x="159384" y="214502"/>
                  </a:lnTo>
                  <a:lnTo>
                    <a:pt x="192277" y="252349"/>
                  </a:lnTo>
                  <a:lnTo>
                    <a:pt x="221106" y="246252"/>
                  </a:lnTo>
                  <a:lnTo>
                    <a:pt x="184098" y="207263"/>
                  </a:lnTo>
                  <a:close/>
                </a:path>
                <a:path w="796925" h="287654">
                  <a:moveTo>
                    <a:pt x="77597" y="200025"/>
                  </a:moveTo>
                  <a:lnTo>
                    <a:pt x="35305" y="208914"/>
                  </a:lnTo>
                  <a:lnTo>
                    <a:pt x="79453" y="208914"/>
                  </a:lnTo>
                  <a:lnTo>
                    <a:pt x="77597" y="200025"/>
                  </a:lnTo>
                  <a:close/>
                </a:path>
                <a:path w="796925" h="287654">
                  <a:moveTo>
                    <a:pt x="193801" y="121031"/>
                  </a:moveTo>
                  <a:lnTo>
                    <a:pt x="166624" y="126746"/>
                  </a:lnTo>
                  <a:lnTo>
                    <a:pt x="153034" y="170561"/>
                  </a:lnTo>
                  <a:lnTo>
                    <a:pt x="151256" y="179324"/>
                  </a:lnTo>
                  <a:lnTo>
                    <a:pt x="151002" y="181863"/>
                  </a:lnTo>
                  <a:lnTo>
                    <a:pt x="150622" y="181990"/>
                  </a:lnTo>
                  <a:lnTo>
                    <a:pt x="172195" y="181990"/>
                  </a:lnTo>
                  <a:lnTo>
                    <a:pt x="193801" y="12103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4" name="object 64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014217" y="2127884"/>
            <a:ext cx="1589532" cy="155066"/>
          </a:xfrm>
          <a:prstGeom prst="rect">
            <a:avLst/>
          </a:prstGeom>
        </p:spPr>
      </p:pic>
      <p:sp>
        <p:nvSpPr>
          <p:cNvPr id="65" name="object 6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3523" y="507491"/>
            <a:ext cx="154305" cy="55244"/>
            <a:chOff x="763523" y="507491"/>
            <a:chExt cx="154305" cy="55244"/>
          </a:xfrm>
        </p:grpSpPr>
        <p:sp>
          <p:nvSpPr>
            <p:cNvPr id="3" name="object 3" descr=""/>
            <p:cNvSpPr/>
            <p:nvPr/>
          </p:nvSpPr>
          <p:spPr>
            <a:xfrm>
              <a:off x="76352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2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2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4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2583" y="50749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431" y="0"/>
                  </a:moveTo>
                  <a:lnTo>
                    <a:pt x="16753" y="2160"/>
                  </a:lnTo>
                  <a:lnTo>
                    <a:pt x="8034" y="8048"/>
                  </a:lnTo>
                  <a:lnTo>
                    <a:pt x="2155" y="16769"/>
                  </a:lnTo>
                  <a:lnTo>
                    <a:pt x="0" y="27431"/>
                  </a:lnTo>
                  <a:lnTo>
                    <a:pt x="2155" y="38094"/>
                  </a:lnTo>
                  <a:lnTo>
                    <a:pt x="8034" y="46815"/>
                  </a:lnTo>
                  <a:lnTo>
                    <a:pt x="16753" y="52703"/>
                  </a:lnTo>
                  <a:lnTo>
                    <a:pt x="27431" y="54863"/>
                  </a:lnTo>
                  <a:lnTo>
                    <a:pt x="38110" y="52703"/>
                  </a:lnTo>
                  <a:lnTo>
                    <a:pt x="46829" y="46815"/>
                  </a:lnTo>
                  <a:lnTo>
                    <a:pt x="52708" y="38094"/>
                  </a:lnTo>
                  <a:lnTo>
                    <a:pt x="54863" y="27431"/>
                  </a:lnTo>
                  <a:lnTo>
                    <a:pt x="52708" y="16769"/>
                  </a:lnTo>
                  <a:lnTo>
                    <a:pt x="46829" y="8048"/>
                  </a:lnTo>
                  <a:lnTo>
                    <a:pt x="38110" y="216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963167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2227" y="5074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53" y="2160"/>
                </a:lnTo>
                <a:lnTo>
                  <a:pt x="8034" y="8048"/>
                </a:lnTo>
                <a:lnTo>
                  <a:pt x="2155" y="16769"/>
                </a:lnTo>
                <a:lnTo>
                  <a:pt x="0" y="27431"/>
                </a:lnTo>
                <a:lnTo>
                  <a:pt x="2155" y="38094"/>
                </a:lnTo>
                <a:lnTo>
                  <a:pt x="8034" y="46815"/>
                </a:lnTo>
                <a:lnTo>
                  <a:pt x="16753" y="52703"/>
                </a:lnTo>
                <a:lnTo>
                  <a:pt x="27431" y="54863"/>
                </a:lnTo>
                <a:lnTo>
                  <a:pt x="38110" y="52703"/>
                </a:lnTo>
                <a:lnTo>
                  <a:pt x="46829" y="46815"/>
                </a:lnTo>
                <a:lnTo>
                  <a:pt x="52708" y="38094"/>
                </a:lnTo>
                <a:lnTo>
                  <a:pt x="54863" y="27431"/>
                </a:lnTo>
                <a:lnTo>
                  <a:pt x="52708" y="16769"/>
                </a:lnTo>
                <a:lnTo>
                  <a:pt x="46829" y="8048"/>
                </a:lnTo>
                <a:lnTo>
                  <a:pt x="38110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2811" y="5074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40" h="55245">
                <a:moveTo>
                  <a:pt x="26669" y="0"/>
                </a:moveTo>
                <a:lnTo>
                  <a:pt x="16287" y="2160"/>
                </a:lnTo>
                <a:lnTo>
                  <a:pt x="7810" y="8048"/>
                </a:lnTo>
                <a:lnTo>
                  <a:pt x="2095" y="16769"/>
                </a:lnTo>
                <a:lnTo>
                  <a:pt x="0" y="27431"/>
                </a:lnTo>
                <a:lnTo>
                  <a:pt x="2095" y="38094"/>
                </a:lnTo>
                <a:lnTo>
                  <a:pt x="7810" y="46815"/>
                </a:lnTo>
                <a:lnTo>
                  <a:pt x="16287" y="52703"/>
                </a:lnTo>
                <a:lnTo>
                  <a:pt x="26669" y="54863"/>
                </a:lnTo>
                <a:lnTo>
                  <a:pt x="37052" y="52703"/>
                </a:lnTo>
                <a:lnTo>
                  <a:pt x="45529" y="46815"/>
                </a:lnTo>
                <a:lnTo>
                  <a:pt x="51244" y="38094"/>
                </a:lnTo>
                <a:lnTo>
                  <a:pt x="53340" y="27431"/>
                </a:lnTo>
                <a:lnTo>
                  <a:pt x="51244" y="16769"/>
                </a:lnTo>
                <a:lnTo>
                  <a:pt x="45529" y="8048"/>
                </a:lnTo>
                <a:lnTo>
                  <a:pt x="37052" y="2160"/>
                </a:lnTo>
                <a:lnTo>
                  <a:pt x="2666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  <a:tabLst>
                <a:tab pos="9782810" algn="l"/>
              </a:tabLst>
            </a:pPr>
            <a:r>
              <a:rPr dirty="0" spc="-90"/>
              <a:t>2.2.1</a:t>
            </a:r>
            <a:r>
              <a:rPr dirty="0" spc="-55"/>
              <a:t> 클라우드서비스제공자(CSP) </a:t>
            </a:r>
            <a:r>
              <a:rPr dirty="0"/>
              <a:t>평가(1/2) </a:t>
            </a:r>
            <a:r>
              <a:rPr dirty="0" u="sng">
                <a:uFill>
                  <a:solidFill>
                    <a:srgbClr val="ED7603"/>
                  </a:solidFill>
                </a:uFill>
              </a:rPr>
              <a:t>	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302258" y="439928"/>
            <a:ext cx="38455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이용</a:t>
            </a:r>
            <a:r>
              <a:rPr dirty="0" sz="1050" spc="-4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절차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&gt;</a:t>
            </a:r>
            <a:r>
              <a:rPr dirty="0" sz="1050" spc="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2.2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클라우드서비스</a:t>
            </a:r>
            <a:r>
              <a:rPr dirty="0" sz="1050" spc="-5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>
                <a:solidFill>
                  <a:srgbClr val="585858"/>
                </a:solidFill>
                <a:latin typeface="Malgun Gothic"/>
                <a:cs typeface="Malgun Gothic"/>
              </a:rPr>
              <a:t>제공자</a:t>
            </a:r>
            <a:r>
              <a:rPr dirty="0" sz="1050" spc="-1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Malgun Gothic"/>
                <a:cs typeface="Malgun Gothic"/>
              </a:rPr>
              <a:t>평가</a:t>
            </a:r>
            <a:endParaRPr sz="1050">
              <a:latin typeface="Malgun Gothic"/>
              <a:cs typeface="Malgun Gothic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52272" y="1783079"/>
            <a:ext cx="9604375" cy="2001520"/>
            <a:chOff x="652272" y="1783079"/>
            <a:chExt cx="9604375" cy="2001520"/>
          </a:xfrm>
        </p:grpSpPr>
        <p:sp>
          <p:nvSpPr>
            <p:cNvPr id="11" name="object 11" descr=""/>
            <p:cNvSpPr/>
            <p:nvPr/>
          </p:nvSpPr>
          <p:spPr>
            <a:xfrm>
              <a:off x="661416" y="2019299"/>
              <a:ext cx="9587865" cy="1757680"/>
            </a:xfrm>
            <a:custGeom>
              <a:avLst/>
              <a:gdLst/>
              <a:ahLst/>
              <a:cxnLst/>
              <a:rect l="l" t="t" r="r" b="b"/>
              <a:pathLst>
                <a:path w="9587865" h="1757679">
                  <a:moveTo>
                    <a:pt x="0" y="1757172"/>
                  </a:moveTo>
                  <a:lnTo>
                    <a:pt x="9587484" y="1757172"/>
                  </a:lnTo>
                  <a:lnTo>
                    <a:pt x="9587484" y="0"/>
                  </a:lnTo>
                  <a:lnTo>
                    <a:pt x="0" y="0"/>
                  </a:lnTo>
                  <a:lnTo>
                    <a:pt x="0" y="1757172"/>
                  </a:lnTo>
                  <a:close/>
                </a:path>
              </a:pathLst>
            </a:custGeom>
            <a:ln w="1524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93483" y="2352547"/>
              <a:ext cx="1965325" cy="157480"/>
            </a:xfrm>
            <a:custGeom>
              <a:avLst/>
              <a:gdLst/>
              <a:ahLst/>
              <a:cxnLst/>
              <a:rect l="l" t="t" r="r" b="b"/>
              <a:pathLst>
                <a:path w="1965325" h="157480">
                  <a:moveTo>
                    <a:pt x="37731" y="73533"/>
                  </a:moveTo>
                  <a:lnTo>
                    <a:pt x="35877" y="69088"/>
                  </a:lnTo>
                  <a:lnTo>
                    <a:pt x="28473" y="61722"/>
                  </a:lnTo>
                  <a:lnTo>
                    <a:pt x="24015" y="59944"/>
                  </a:lnTo>
                  <a:lnTo>
                    <a:pt x="18821" y="59944"/>
                  </a:lnTo>
                  <a:lnTo>
                    <a:pt x="13665" y="59944"/>
                  </a:lnTo>
                  <a:lnTo>
                    <a:pt x="9232" y="61722"/>
                  </a:lnTo>
                  <a:lnTo>
                    <a:pt x="1841" y="69088"/>
                  </a:lnTo>
                  <a:lnTo>
                    <a:pt x="0" y="73533"/>
                  </a:lnTo>
                  <a:lnTo>
                    <a:pt x="0" y="83947"/>
                  </a:lnTo>
                  <a:lnTo>
                    <a:pt x="1841" y="88392"/>
                  </a:lnTo>
                  <a:lnTo>
                    <a:pt x="9232" y="95758"/>
                  </a:lnTo>
                  <a:lnTo>
                    <a:pt x="13665" y="97663"/>
                  </a:lnTo>
                  <a:lnTo>
                    <a:pt x="24015" y="97663"/>
                  </a:lnTo>
                  <a:lnTo>
                    <a:pt x="28473" y="95758"/>
                  </a:lnTo>
                  <a:lnTo>
                    <a:pt x="35877" y="88392"/>
                  </a:lnTo>
                  <a:lnTo>
                    <a:pt x="37731" y="83947"/>
                  </a:lnTo>
                  <a:lnTo>
                    <a:pt x="37731" y="73533"/>
                  </a:lnTo>
                  <a:close/>
                </a:path>
                <a:path w="1965325" h="157480">
                  <a:moveTo>
                    <a:pt x="179133" y="22606"/>
                  </a:moveTo>
                  <a:lnTo>
                    <a:pt x="162013" y="22606"/>
                  </a:lnTo>
                  <a:lnTo>
                    <a:pt x="151333" y="37706"/>
                  </a:lnTo>
                  <a:lnTo>
                    <a:pt x="143700" y="54025"/>
                  </a:lnTo>
                  <a:lnTo>
                    <a:pt x="139128" y="71564"/>
                  </a:lnTo>
                  <a:lnTo>
                    <a:pt x="137604" y="90297"/>
                  </a:lnTo>
                  <a:lnTo>
                    <a:pt x="139128" y="109334"/>
                  </a:lnTo>
                  <a:lnTo>
                    <a:pt x="143700" y="126784"/>
                  </a:lnTo>
                  <a:lnTo>
                    <a:pt x="151333" y="142671"/>
                  </a:lnTo>
                  <a:lnTo>
                    <a:pt x="162013" y="156972"/>
                  </a:lnTo>
                  <a:lnTo>
                    <a:pt x="179133" y="156972"/>
                  </a:lnTo>
                  <a:lnTo>
                    <a:pt x="168897" y="141732"/>
                  </a:lnTo>
                  <a:lnTo>
                    <a:pt x="161594" y="125552"/>
                  </a:lnTo>
                  <a:lnTo>
                    <a:pt x="157213" y="108394"/>
                  </a:lnTo>
                  <a:lnTo>
                    <a:pt x="155765" y="90297"/>
                  </a:lnTo>
                  <a:lnTo>
                    <a:pt x="157213" y="71996"/>
                  </a:lnTo>
                  <a:lnTo>
                    <a:pt x="161594" y="54597"/>
                  </a:lnTo>
                  <a:lnTo>
                    <a:pt x="168897" y="38138"/>
                  </a:lnTo>
                  <a:lnTo>
                    <a:pt x="179133" y="22606"/>
                  </a:lnTo>
                  <a:close/>
                </a:path>
                <a:path w="1965325" h="157480">
                  <a:moveTo>
                    <a:pt x="318008" y="42926"/>
                  </a:moveTo>
                  <a:lnTo>
                    <a:pt x="283349" y="33782"/>
                  </a:lnTo>
                  <a:lnTo>
                    <a:pt x="278041" y="31369"/>
                  </a:lnTo>
                  <a:lnTo>
                    <a:pt x="271703" y="26543"/>
                  </a:lnTo>
                  <a:lnTo>
                    <a:pt x="268528" y="21082"/>
                  </a:lnTo>
                  <a:lnTo>
                    <a:pt x="308406" y="21082"/>
                  </a:lnTo>
                  <a:lnTo>
                    <a:pt x="308406" y="5334"/>
                  </a:lnTo>
                  <a:lnTo>
                    <a:pt x="205714" y="5334"/>
                  </a:lnTo>
                  <a:lnTo>
                    <a:pt x="205714" y="21082"/>
                  </a:lnTo>
                  <a:lnTo>
                    <a:pt x="245757" y="21082"/>
                  </a:lnTo>
                  <a:lnTo>
                    <a:pt x="242925" y="26416"/>
                  </a:lnTo>
                  <a:lnTo>
                    <a:pt x="204063" y="41973"/>
                  </a:lnTo>
                  <a:lnTo>
                    <a:pt x="195376" y="42926"/>
                  </a:lnTo>
                  <a:lnTo>
                    <a:pt x="205867" y="56769"/>
                  </a:lnTo>
                  <a:lnTo>
                    <a:pt x="242608" y="44437"/>
                  </a:lnTo>
                  <a:lnTo>
                    <a:pt x="257060" y="33782"/>
                  </a:lnTo>
                  <a:lnTo>
                    <a:pt x="266801" y="41744"/>
                  </a:lnTo>
                  <a:lnTo>
                    <a:pt x="278714" y="48247"/>
                  </a:lnTo>
                  <a:lnTo>
                    <a:pt x="292773" y="53314"/>
                  </a:lnTo>
                  <a:lnTo>
                    <a:pt x="309003" y="56896"/>
                  </a:lnTo>
                  <a:lnTo>
                    <a:pt x="318008" y="42926"/>
                  </a:lnTo>
                  <a:close/>
                </a:path>
                <a:path w="1965325" h="157480">
                  <a:moveTo>
                    <a:pt x="323659" y="64389"/>
                  </a:moveTo>
                  <a:lnTo>
                    <a:pt x="190461" y="64389"/>
                  </a:lnTo>
                  <a:lnTo>
                    <a:pt x="190461" y="80137"/>
                  </a:lnTo>
                  <a:lnTo>
                    <a:pt x="247611" y="80137"/>
                  </a:lnTo>
                  <a:lnTo>
                    <a:pt x="247611" y="90551"/>
                  </a:lnTo>
                  <a:lnTo>
                    <a:pt x="211721" y="103759"/>
                  </a:lnTo>
                  <a:lnTo>
                    <a:pt x="208318" y="109982"/>
                  </a:lnTo>
                  <a:lnTo>
                    <a:pt x="208318" y="126619"/>
                  </a:lnTo>
                  <a:lnTo>
                    <a:pt x="245986" y="145097"/>
                  </a:lnTo>
                  <a:lnTo>
                    <a:pt x="257060" y="145542"/>
                  </a:lnTo>
                  <a:lnTo>
                    <a:pt x="268135" y="145097"/>
                  </a:lnTo>
                  <a:lnTo>
                    <a:pt x="303542" y="130302"/>
                  </a:lnTo>
                  <a:lnTo>
                    <a:pt x="305803" y="126619"/>
                  </a:lnTo>
                  <a:lnTo>
                    <a:pt x="305803" y="110236"/>
                  </a:lnTo>
                  <a:lnTo>
                    <a:pt x="303339" y="105664"/>
                  </a:lnTo>
                  <a:lnTo>
                    <a:pt x="302450" y="104013"/>
                  </a:lnTo>
                  <a:lnTo>
                    <a:pt x="295757" y="99314"/>
                  </a:lnTo>
                  <a:lnTo>
                    <a:pt x="290144" y="96062"/>
                  </a:lnTo>
                  <a:lnTo>
                    <a:pt x="286753" y="94792"/>
                  </a:lnTo>
                  <a:lnTo>
                    <a:pt x="286753" y="117856"/>
                  </a:lnTo>
                  <a:lnTo>
                    <a:pt x="286753" y="121666"/>
                  </a:lnTo>
                  <a:lnTo>
                    <a:pt x="284251" y="124714"/>
                  </a:lnTo>
                  <a:lnTo>
                    <a:pt x="279234" y="126873"/>
                  </a:lnTo>
                  <a:lnTo>
                    <a:pt x="274231" y="129159"/>
                  </a:lnTo>
                  <a:lnTo>
                    <a:pt x="266839" y="130302"/>
                  </a:lnTo>
                  <a:lnTo>
                    <a:pt x="247294" y="130302"/>
                  </a:lnTo>
                  <a:lnTo>
                    <a:pt x="239903" y="129159"/>
                  </a:lnTo>
                  <a:lnTo>
                    <a:pt x="234886" y="126873"/>
                  </a:lnTo>
                  <a:lnTo>
                    <a:pt x="229882" y="124714"/>
                  </a:lnTo>
                  <a:lnTo>
                    <a:pt x="227368" y="121666"/>
                  </a:lnTo>
                  <a:lnTo>
                    <a:pt x="227368" y="117856"/>
                  </a:lnTo>
                  <a:lnTo>
                    <a:pt x="229222" y="112522"/>
                  </a:lnTo>
                  <a:lnTo>
                    <a:pt x="234784" y="108712"/>
                  </a:lnTo>
                  <a:lnTo>
                    <a:pt x="244068" y="106426"/>
                  </a:lnTo>
                  <a:lnTo>
                    <a:pt x="257060" y="105664"/>
                  </a:lnTo>
                  <a:lnTo>
                    <a:pt x="270052" y="106426"/>
                  </a:lnTo>
                  <a:lnTo>
                    <a:pt x="279323" y="108712"/>
                  </a:lnTo>
                  <a:lnTo>
                    <a:pt x="284886" y="112522"/>
                  </a:lnTo>
                  <a:lnTo>
                    <a:pt x="286753" y="117856"/>
                  </a:lnTo>
                  <a:lnTo>
                    <a:pt x="286753" y="94792"/>
                  </a:lnTo>
                  <a:lnTo>
                    <a:pt x="283375" y="93510"/>
                  </a:lnTo>
                  <a:lnTo>
                    <a:pt x="275450" y="91681"/>
                  </a:lnTo>
                  <a:lnTo>
                    <a:pt x="266369" y="90551"/>
                  </a:lnTo>
                  <a:lnTo>
                    <a:pt x="266369" y="80137"/>
                  </a:lnTo>
                  <a:lnTo>
                    <a:pt x="323659" y="80137"/>
                  </a:lnTo>
                  <a:lnTo>
                    <a:pt x="323659" y="64389"/>
                  </a:lnTo>
                  <a:close/>
                </a:path>
                <a:path w="1965325" h="157480">
                  <a:moveTo>
                    <a:pt x="476059" y="110363"/>
                  </a:moveTo>
                  <a:lnTo>
                    <a:pt x="442645" y="110363"/>
                  </a:lnTo>
                  <a:lnTo>
                    <a:pt x="442645" y="84328"/>
                  </a:lnTo>
                  <a:lnTo>
                    <a:pt x="442645" y="77343"/>
                  </a:lnTo>
                  <a:lnTo>
                    <a:pt x="449745" y="71628"/>
                  </a:lnTo>
                  <a:lnTo>
                    <a:pt x="450799" y="70231"/>
                  </a:lnTo>
                  <a:lnTo>
                    <a:pt x="454812" y="64947"/>
                  </a:lnTo>
                  <a:lnTo>
                    <a:pt x="457860" y="57289"/>
                  </a:lnTo>
                  <a:lnTo>
                    <a:pt x="458876" y="48641"/>
                  </a:lnTo>
                  <a:lnTo>
                    <a:pt x="457987" y="40601"/>
                  </a:lnTo>
                  <a:lnTo>
                    <a:pt x="439826" y="18846"/>
                  </a:lnTo>
                  <a:lnTo>
                    <a:pt x="439826" y="42037"/>
                  </a:lnTo>
                  <a:lnTo>
                    <a:pt x="439826" y="55372"/>
                  </a:lnTo>
                  <a:lnTo>
                    <a:pt x="437095" y="60579"/>
                  </a:lnTo>
                  <a:lnTo>
                    <a:pt x="431634" y="64516"/>
                  </a:lnTo>
                  <a:lnTo>
                    <a:pt x="426186" y="68326"/>
                  </a:lnTo>
                  <a:lnTo>
                    <a:pt x="424268" y="68821"/>
                  </a:lnTo>
                  <a:lnTo>
                    <a:pt x="424268" y="84328"/>
                  </a:lnTo>
                  <a:lnTo>
                    <a:pt x="424268" y="110363"/>
                  </a:lnTo>
                  <a:lnTo>
                    <a:pt x="394652" y="110363"/>
                  </a:lnTo>
                  <a:lnTo>
                    <a:pt x="394652" y="84328"/>
                  </a:lnTo>
                  <a:lnTo>
                    <a:pt x="399567" y="85217"/>
                  </a:lnTo>
                  <a:lnTo>
                    <a:pt x="404507" y="85725"/>
                  </a:lnTo>
                  <a:lnTo>
                    <a:pt x="414426" y="85725"/>
                  </a:lnTo>
                  <a:lnTo>
                    <a:pt x="419354" y="85217"/>
                  </a:lnTo>
                  <a:lnTo>
                    <a:pt x="424268" y="84328"/>
                  </a:lnTo>
                  <a:lnTo>
                    <a:pt x="424268" y="68821"/>
                  </a:lnTo>
                  <a:lnTo>
                    <a:pt x="418795" y="70231"/>
                  </a:lnTo>
                  <a:lnTo>
                    <a:pt x="400088" y="70231"/>
                  </a:lnTo>
                  <a:lnTo>
                    <a:pt x="392658" y="68326"/>
                  </a:lnTo>
                  <a:lnTo>
                    <a:pt x="381698" y="60706"/>
                  </a:lnTo>
                  <a:lnTo>
                    <a:pt x="378955" y="55372"/>
                  </a:lnTo>
                  <a:lnTo>
                    <a:pt x="378955" y="42037"/>
                  </a:lnTo>
                  <a:lnTo>
                    <a:pt x="381698" y="36830"/>
                  </a:lnTo>
                  <a:lnTo>
                    <a:pt x="387172" y="33020"/>
                  </a:lnTo>
                  <a:lnTo>
                    <a:pt x="392658" y="29083"/>
                  </a:lnTo>
                  <a:lnTo>
                    <a:pt x="400088" y="27178"/>
                  </a:lnTo>
                  <a:lnTo>
                    <a:pt x="418833" y="27178"/>
                  </a:lnTo>
                  <a:lnTo>
                    <a:pt x="426237" y="29083"/>
                  </a:lnTo>
                  <a:lnTo>
                    <a:pt x="431673" y="33020"/>
                  </a:lnTo>
                  <a:lnTo>
                    <a:pt x="437108" y="36830"/>
                  </a:lnTo>
                  <a:lnTo>
                    <a:pt x="439826" y="42037"/>
                  </a:lnTo>
                  <a:lnTo>
                    <a:pt x="439826" y="18846"/>
                  </a:lnTo>
                  <a:lnTo>
                    <a:pt x="437311" y="17386"/>
                  </a:lnTo>
                  <a:lnTo>
                    <a:pt x="428929" y="14287"/>
                  </a:lnTo>
                  <a:lnTo>
                    <a:pt x="419646" y="12433"/>
                  </a:lnTo>
                  <a:lnTo>
                    <a:pt x="409460" y="11811"/>
                  </a:lnTo>
                  <a:lnTo>
                    <a:pt x="399173" y="12433"/>
                  </a:lnTo>
                  <a:lnTo>
                    <a:pt x="363410" y="33426"/>
                  </a:lnTo>
                  <a:lnTo>
                    <a:pt x="359905" y="48641"/>
                  </a:lnTo>
                  <a:lnTo>
                    <a:pt x="360921" y="57365"/>
                  </a:lnTo>
                  <a:lnTo>
                    <a:pt x="363994" y="65049"/>
                  </a:lnTo>
                  <a:lnTo>
                    <a:pt x="369112" y="71704"/>
                  </a:lnTo>
                  <a:lnTo>
                    <a:pt x="376275" y="77343"/>
                  </a:lnTo>
                  <a:lnTo>
                    <a:pt x="376275" y="110363"/>
                  </a:lnTo>
                  <a:lnTo>
                    <a:pt x="342861" y="110363"/>
                  </a:lnTo>
                  <a:lnTo>
                    <a:pt x="342861" y="125730"/>
                  </a:lnTo>
                  <a:lnTo>
                    <a:pt x="476059" y="125730"/>
                  </a:lnTo>
                  <a:lnTo>
                    <a:pt x="476059" y="110363"/>
                  </a:lnTo>
                  <a:close/>
                </a:path>
                <a:path w="1965325" h="157480">
                  <a:moveTo>
                    <a:pt x="671207" y="85217"/>
                  </a:moveTo>
                  <a:lnTo>
                    <a:pt x="653046" y="85217"/>
                  </a:lnTo>
                  <a:lnTo>
                    <a:pt x="653046" y="99822"/>
                  </a:lnTo>
                  <a:lnTo>
                    <a:pt x="653046" y="115443"/>
                  </a:lnTo>
                  <a:lnTo>
                    <a:pt x="653046" y="127254"/>
                  </a:lnTo>
                  <a:lnTo>
                    <a:pt x="596912" y="127254"/>
                  </a:lnTo>
                  <a:lnTo>
                    <a:pt x="596912" y="115443"/>
                  </a:lnTo>
                  <a:lnTo>
                    <a:pt x="653046" y="115443"/>
                  </a:lnTo>
                  <a:lnTo>
                    <a:pt x="653046" y="99822"/>
                  </a:lnTo>
                  <a:lnTo>
                    <a:pt x="596912" y="99822"/>
                  </a:lnTo>
                  <a:lnTo>
                    <a:pt x="596912" y="85217"/>
                  </a:lnTo>
                  <a:lnTo>
                    <a:pt x="578624" y="85217"/>
                  </a:lnTo>
                  <a:lnTo>
                    <a:pt x="578624" y="142494"/>
                  </a:lnTo>
                  <a:lnTo>
                    <a:pt x="671207" y="142494"/>
                  </a:lnTo>
                  <a:lnTo>
                    <a:pt x="671207" y="127254"/>
                  </a:lnTo>
                  <a:lnTo>
                    <a:pt x="671207" y="115443"/>
                  </a:lnTo>
                  <a:lnTo>
                    <a:pt x="671207" y="99822"/>
                  </a:lnTo>
                  <a:lnTo>
                    <a:pt x="671207" y="85217"/>
                  </a:lnTo>
                  <a:close/>
                </a:path>
                <a:path w="1965325" h="157480">
                  <a:moveTo>
                    <a:pt x="671334" y="2032"/>
                  </a:moveTo>
                  <a:lnTo>
                    <a:pt x="653046" y="2032"/>
                  </a:lnTo>
                  <a:lnTo>
                    <a:pt x="653046" y="32004"/>
                  </a:lnTo>
                  <a:lnTo>
                    <a:pt x="627900" y="32004"/>
                  </a:lnTo>
                  <a:lnTo>
                    <a:pt x="625995" y="23368"/>
                  </a:lnTo>
                  <a:lnTo>
                    <a:pt x="623265" y="19050"/>
                  </a:lnTo>
                  <a:lnTo>
                    <a:pt x="621677" y="16510"/>
                  </a:lnTo>
                  <a:lnTo>
                    <a:pt x="610069" y="7708"/>
                  </a:lnTo>
                  <a:lnTo>
                    <a:pt x="610069" y="33528"/>
                  </a:lnTo>
                  <a:lnTo>
                    <a:pt x="610069" y="45847"/>
                  </a:lnTo>
                  <a:lnTo>
                    <a:pt x="608342" y="50673"/>
                  </a:lnTo>
                  <a:lnTo>
                    <a:pt x="604913" y="54610"/>
                  </a:lnTo>
                  <a:lnTo>
                    <a:pt x="601357" y="58420"/>
                  </a:lnTo>
                  <a:lnTo>
                    <a:pt x="596658" y="60325"/>
                  </a:lnTo>
                  <a:lnTo>
                    <a:pt x="584720" y="60325"/>
                  </a:lnTo>
                  <a:lnTo>
                    <a:pt x="580021" y="58420"/>
                  </a:lnTo>
                  <a:lnTo>
                    <a:pt x="576592" y="54610"/>
                  </a:lnTo>
                  <a:lnTo>
                    <a:pt x="573036" y="50800"/>
                  </a:lnTo>
                  <a:lnTo>
                    <a:pt x="571258" y="45847"/>
                  </a:lnTo>
                  <a:lnTo>
                    <a:pt x="571258" y="33528"/>
                  </a:lnTo>
                  <a:lnTo>
                    <a:pt x="573036" y="28575"/>
                  </a:lnTo>
                  <a:lnTo>
                    <a:pt x="580148" y="20955"/>
                  </a:lnTo>
                  <a:lnTo>
                    <a:pt x="584847" y="19050"/>
                  </a:lnTo>
                  <a:lnTo>
                    <a:pt x="596531" y="19050"/>
                  </a:lnTo>
                  <a:lnTo>
                    <a:pt x="601230" y="20955"/>
                  </a:lnTo>
                  <a:lnTo>
                    <a:pt x="604786" y="24892"/>
                  </a:lnTo>
                  <a:lnTo>
                    <a:pt x="608342" y="28702"/>
                  </a:lnTo>
                  <a:lnTo>
                    <a:pt x="610069" y="33528"/>
                  </a:lnTo>
                  <a:lnTo>
                    <a:pt x="610069" y="7708"/>
                  </a:lnTo>
                  <a:lnTo>
                    <a:pt x="607961" y="6096"/>
                  </a:lnTo>
                  <a:lnTo>
                    <a:pt x="599833" y="3556"/>
                  </a:lnTo>
                  <a:lnTo>
                    <a:pt x="590689" y="3556"/>
                  </a:lnTo>
                  <a:lnTo>
                    <a:pt x="555650" y="25565"/>
                  </a:lnTo>
                  <a:lnTo>
                    <a:pt x="552970" y="39624"/>
                  </a:lnTo>
                  <a:lnTo>
                    <a:pt x="553631" y="47091"/>
                  </a:lnTo>
                  <a:lnTo>
                    <a:pt x="582917" y="74942"/>
                  </a:lnTo>
                  <a:lnTo>
                    <a:pt x="590689" y="75565"/>
                  </a:lnTo>
                  <a:lnTo>
                    <a:pt x="599960" y="75565"/>
                  </a:lnTo>
                  <a:lnTo>
                    <a:pt x="607961" y="73025"/>
                  </a:lnTo>
                  <a:lnTo>
                    <a:pt x="614692" y="67945"/>
                  </a:lnTo>
                  <a:lnTo>
                    <a:pt x="621550" y="62865"/>
                  </a:lnTo>
                  <a:lnTo>
                    <a:pt x="623176" y="60325"/>
                  </a:lnTo>
                  <a:lnTo>
                    <a:pt x="625868" y="56134"/>
                  </a:lnTo>
                  <a:lnTo>
                    <a:pt x="627646" y="47879"/>
                  </a:lnTo>
                  <a:lnTo>
                    <a:pt x="653046" y="47879"/>
                  </a:lnTo>
                  <a:lnTo>
                    <a:pt x="653046" y="79121"/>
                  </a:lnTo>
                  <a:lnTo>
                    <a:pt x="671334" y="79121"/>
                  </a:lnTo>
                  <a:lnTo>
                    <a:pt x="671334" y="47879"/>
                  </a:lnTo>
                  <a:lnTo>
                    <a:pt x="671334" y="32004"/>
                  </a:lnTo>
                  <a:lnTo>
                    <a:pt x="671334" y="2032"/>
                  </a:lnTo>
                  <a:close/>
                </a:path>
                <a:path w="1965325" h="157480">
                  <a:moveTo>
                    <a:pt x="813320" y="7239"/>
                  </a:moveTo>
                  <a:lnTo>
                    <a:pt x="794778" y="7239"/>
                  </a:lnTo>
                  <a:lnTo>
                    <a:pt x="794778" y="22987"/>
                  </a:lnTo>
                  <a:lnTo>
                    <a:pt x="794778" y="48514"/>
                  </a:lnTo>
                  <a:lnTo>
                    <a:pt x="740295" y="48514"/>
                  </a:lnTo>
                  <a:lnTo>
                    <a:pt x="740295" y="22987"/>
                  </a:lnTo>
                  <a:lnTo>
                    <a:pt x="794778" y="22987"/>
                  </a:lnTo>
                  <a:lnTo>
                    <a:pt x="794778" y="7239"/>
                  </a:lnTo>
                  <a:lnTo>
                    <a:pt x="721626" y="7239"/>
                  </a:lnTo>
                  <a:lnTo>
                    <a:pt x="721626" y="64135"/>
                  </a:lnTo>
                  <a:lnTo>
                    <a:pt x="813320" y="64135"/>
                  </a:lnTo>
                  <a:lnTo>
                    <a:pt x="813320" y="48514"/>
                  </a:lnTo>
                  <a:lnTo>
                    <a:pt x="813320" y="22987"/>
                  </a:lnTo>
                  <a:lnTo>
                    <a:pt x="813320" y="7239"/>
                  </a:lnTo>
                  <a:close/>
                </a:path>
                <a:path w="1965325" h="157480">
                  <a:moveTo>
                    <a:pt x="834148" y="80518"/>
                  </a:moveTo>
                  <a:lnTo>
                    <a:pt x="701052" y="80518"/>
                  </a:lnTo>
                  <a:lnTo>
                    <a:pt x="701052" y="96393"/>
                  </a:lnTo>
                  <a:lnTo>
                    <a:pt x="758202" y="96393"/>
                  </a:lnTo>
                  <a:lnTo>
                    <a:pt x="758202" y="145542"/>
                  </a:lnTo>
                  <a:lnTo>
                    <a:pt x="776871" y="145542"/>
                  </a:lnTo>
                  <a:lnTo>
                    <a:pt x="776871" y="96393"/>
                  </a:lnTo>
                  <a:lnTo>
                    <a:pt x="834148" y="96393"/>
                  </a:lnTo>
                  <a:lnTo>
                    <a:pt x="834148" y="80518"/>
                  </a:lnTo>
                  <a:close/>
                </a:path>
                <a:path w="1965325" h="157480">
                  <a:moveTo>
                    <a:pt x="886980" y="90297"/>
                  </a:moveTo>
                  <a:lnTo>
                    <a:pt x="885444" y="71640"/>
                  </a:lnTo>
                  <a:lnTo>
                    <a:pt x="880859" y="54127"/>
                  </a:lnTo>
                  <a:lnTo>
                    <a:pt x="873201" y="37782"/>
                  </a:lnTo>
                  <a:lnTo>
                    <a:pt x="862457" y="22606"/>
                  </a:lnTo>
                  <a:lnTo>
                    <a:pt x="845197" y="22606"/>
                  </a:lnTo>
                  <a:lnTo>
                    <a:pt x="855510" y="38201"/>
                  </a:lnTo>
                  <a:lnTo>
                    <a:pt x="862838" y="54698"/>
                  </a:lnTo>
                  <a:lnTo>
                    <a:pt x="867232" y="72059"/>
                  </a:lnTo>
                  <a:lnTo>
                    <a:pt x="868692" y="90297"/>
                  </a:lnTo>
                  <a:lnTo>
                    <a:pt x="867232" y="108610"/>
                  </a:lnTo>
                  <a:lnTo>
                    <a:pt x="862838" y="125831"/>
                  </a:lnTo>
                  <a:lnTo>
                    <a:pt x="855510" y="141947"/>
                  </a:lnTo>
                  <a:lnTo>
                    <a:pt x="845197" y="156972"/>
                  </a:lnTo>
                  <a:lnTo>
                    <a:pt x="862342" y="156972"/>
                  </a:lnTo>
                  <a:lnTo>
                    <a:pt x="873099" y="142595"/>
                  </a:lnTo>
                  <a:lnTo>
                    <a:pt x="880795" y="126682"/>
                  </a:lnTo>
                  <a:lnTo>
                    <a:pt x="885431" y="109258"/>
                  </a:lnTo>
                  <a:lnTo>
                    <a:pt x="886980" y="90297"/>
                  </a:lnTo>
                  <a:close/>
                </a:path>
                <a:path w="1965325" h="157480">
                  <a:moveTo>
                    <a:pt x="1076972" y="126619"/>
                  </a:moveTo>
                  <a:lnTo>
                    <a:pt x="1076883" y="109093"/>
                  </a:lnTo>
                  <a:lnTo>
                    <a:pt x="1074750" y="105664"/>
                  </a:lnTo>
                  <a:lnTo>
                    <a:pt x="1072781" y="102489"/>
                  </a:lnTo>
                  <a:lnTo>
                    <a:pt x="1064399" y="97663"/>
                  </a:lnTo>
                  <a:lnTo>
                    <a:pt x="1057922" y="94665"/>
                  </a:lnTo>
                  <a:lnTo>
                    <a:pt x="1057922" y="117856"/>
                  </a:lnTo>
                  <a:lnTo>
                    <a:pt x="1057922" y="121666"/>
                  </a:lnTo>
                  <a:lnTo>
                    <a:pt x="1055382" y="124714"/>
                  </a:lnTo>
                  <a:lnTo>
                    <a:pt x="1050429" y="126873"/>
                  </a:lnTo>
                  <a:lnTo>
                    <a:pt x="1045349" y="129159"/>
                  </a:lnTo>
                  <a:lnTo>
                    <a:pt x="1037983" y="130302"/>
                  </a:lnTo>
                  <a:lnTo>
                    <a:pt x="1018425" y="130302"/>
                  </a:lnTo>
                  <a:lnTo>
                    <a:pt x="1011059" y="129159"/>
                  </a:lnTo>
                  <a:lnTo>
                    <a:pt x="1005979" y="126873"/>
                  </a:lnTo>
                  <a:lnTo>
                    <a:pt x="1001026" y="124714"/>
                  </a:lnTo>
                  <a:lnTo>
                    <a:pt x="998486" y="121666"/>
                  </a:lnTo>
                  <a:lnTo>
                    <a:pt x="998486" y="117856"/>
                  </a:lnTo>
                  <a:lnTo>
                    <a:pt x="1000340" y="112522"/>
                  </a:lnTo>
                  <a:lnTo>
                    <a:pt x="1005916" y="108712"/>
                  </a:lnTo>
                  <a:lnTo>
                    <a:pt x="1015199" y="106426"/>
                  </a:lnTo>
                  <a:lnTo>
                    <a:pt x="1028204" y="105664"/>
                  </a:lnTo>
                  <a:lnTo>
                    <a:pt x="1041196" y="106426"/>
                  </a:lnTo>
                  <a:lnTo>
                    <a:pt x="1050493" y="108712"/>
                  </a:lnTo>
                  <a:lnTo>
                    <a:pt x="1056055" y="112522"/>
                  </a:lnTo>
                  <a:lnTo>
                    <a:pt x="1057922" y="117856"/>
                  </a:lnTo>
                  <a:lnTo>
                    <a:pt x="1057922" y="94665"/>
                  </a:lnTo>
                  <a:lnTo>
                    <a:pt x="1057414" y="94424"/>
                  </a:lnTo>
                  <a:lnTo>
                    <a:pt x="1049058" y="92125"/>
                  </a:lnTo>
                  <a:lnTo>
                    <a:pt x="1039266" y="90754"/>
                  </a:lnTo>
                  <a:lnTo>
                    <a:pt x="1028204" y="90297"/>
                  </a:lnTo>
                  <a:lnTo>
                    <a:pt x="1017143" y="90754"/>
                  </a:lnTo>
                  <a:lnTo>
                    <a:pt x="979436" y="109093"/>
                  </a:lnTo>
                  <a:lnTo>
                    <a:pt x="979436" y="126619"/>
                  </a:lnTo>
                  <a:lnTo>
                    <a:pt x="1017155" y="145097"/>
                  </a:lnTo>
                  <a:lnTo>
                    <a:pt x="1028204" y="145542"/>
                  </a:lnTo>
                  <a:lnTo>
                    <a:pt x="1039241" y="145097"/>
                  </a:lnTo>
                  <a:lnTo>
                    <a:pt x="1074712" y="130302"/>
                  </a:lnTo>
                  <a:lnTo>
                    <a:pt x="1076972" y="126619"/>
                  </a:lnTo>
                  <a:close/>
                </a:path>
                <a:path w="1965325" h="157480">
                  <a:moveTo>
                    <a:pt x="1089164" y="42926"/>
                  </a:moveTo>
                  <a:lnTo>
                    <a:pt x="1049159" y="31369"/>
                  </a:lnTo>
                  <a:lnTo>
                    <a:pt x="1039634" y="21082"/>
                  </a:lnTo>
                  <a:lnTo>
                    <a:pt x="1079512" y="21082"/>
                  </a:lnTo>
                  <a:lnTo>
                    <a:pt x="1079512" y="5334"/>
                  </a:lnTo>
                  <a:lnTo>
                    <a:pt x="976896" y="5334"/>
                  </a:lnTo>
                  <a:lnTo>
                    <a:pt x="976896" y="21082"/>
                  </a:lnTo>
                  <a:lnTo>
                    <a:pt x="1016901" y="21082"/>
                  </a:lnTo>
                  <a:lnTo>
                    <a:pt x="1014107" y="26416"/>
                  </a:lnTo>
                  <a:lnTo>
                    <a:pt x="975194" y="41973"/>
                  </a:lnTo>
                  <a:lnTo>
                    <a:pt x="966482" y="42926"/>
                  </a:lnTo>
                  <a:lnTo>
                    <a:pt x="977023" y="56769"/>
                  </a:lnTo>
                  <a:lnTo>
                    <a:pt x="1013714" y="44437"/>
                  </a:lnTo>
                  <a:lnTo>
                    <a:pt x="1028204" y="33782"/>
                  </a:lnTo>
                  <a:lnTo>
                    <a:pt x="1037945" y="41744"/>
                  </a:lnTo>
                  <a:lnTo>
                    <a:pt x="1049832" y="48247"/>
                  </a:lnTo>
                  <a:lnTo>
                    <a:pt x="1063904" y="53314"/>
                  </a:lnTo>
                  <a:lnTo>
                    <a:pt x="1080147" y="56896"/>
                  </a:lnTo>
                  <a:lnTo>
                    <a:pt x="1089164" y="42926"/>
                  </a:lnTo>
                  <a:close/>
                </a:path>
                <a:path w="1965325" h="157480">
                  <a:moveTo>
                    <a:pt x="1094752" y="66802"/>
                  </a:moveTo>
                  <a:lnTo>
                    <a:pt x="1037475" y="66802"/>
                  </a:lnTo>
                  <a:lnTo>
                    <a:pt x="1037475" y="50038"/>
                  </a:lnTo>
                  <a:lnTo>
                    <a:pt x="1018806" y="50038"/>
                  </a:lnTo>
                  <a:lnTo>
                    <a:pt x="1018806" y="66802"/>
                  </a:lnTo>
                  <a:lnTo>
                    <a:pt x="961656" y="66802"/>
                  </a:lnTo>
                  <a:lnTo>
                    <a:pt x="961656" y="82423"/>
                  </a:lnTo>
                  <a:lnTo>
                    <a:pt x="1094752" y="82423"/>
                  </a:lnTo>
                  <a:lnTo>
                    <a:pt x="1094752" y="66802"/>
                  </a:lnTo>
                  <a:close/>
                </a:path>
                <a:path w="1965325" h="157480">
                  <a:moveTo>
                    <a:pt x="1196860" y="53086"/>
                  </a:moveTo>
                  <a:lnTo>
                    <a:pt x="1195108" y="49784"/>
                  </a:lnTo>
                  <a:lnTo>
                    <a:pt x="1193558" y="46863"/>
                  </a:lnTo>
                  <a:lnTo>
                    <a:pt x="1186827" y="42037"/>
                  </a:lnTo>
                  <a:lnTo>
                    <a:pt x="1181315" y="38874"/>
                  </a:lnTo>
                  <a:lnTo>
                    <a:pt x="1178318" y="37820"/>
                  </a:lnTo>
                  <a:lnTo>
                    <a:pt x="1178318" y="53340"/>
                  </a:lnTo>
                  <a:lnTo>
                    <a:pt x="1178318" y="68072"/>
                  </a:lnTo>
                  <a:lnTo>
                    <a:pt x="1171968" y="71882"/>
                  </a:lnTo>
                  <a:lnTo>
                    <a:pt x="1146949" y="71882"/>
                  </a:lnTo>
                  <a:lnTo>
                    <a:pt x="1140599" y="68072"/>
                  </a:lnTo>
                  <a:lnTo>
                    <a:pt x="1140599" y="57404"/>
                  </a:lnTo>
                  <a:lnTo>
                    <a:pt x="1142250" y="54737"/>
                  </a:lnTo>
                  <a:lnTo>
                    <a:pt x="1148346" y="50673"/>
                  </a:lnTo>
                  <a:lnTo>
                    <a:pt x="1153045" y="49784"/>
                  </a:lnTo>
                  <a:lnTo>
                    <a:pt x="1171968" y="49784"/>
                  </a:lnTo>
                  <a:lnTo>
                    <a:pt x="1178318" y="53340"/>
                  </a:lnTo>
                  <a:lnTo>
                    <a:pt x="1178318" y="37820"/>
                  </a:lnTo>
                  <a:lnTo>
                    <a:pt x="1174915" y="36614"/>
                  </a:lnTo>
                  <a:lnTo>
                    <a:pt x="1167599" y="35255"/>
                  </a:lnTo>
                  <a:lnTo>
                    <a:pt x="1159395" y="34798"/>
                  </a:lnTo>
                  <a:lnTo>
                    <a:pt x="1151191" y="35255"/>
                  </a:lnTo>
                  <a:lnTo>
                    <a:pt x="1121930" y="53086"/>
                  </a:lnTo>
                  <a:lnTo>
                    <a:pt x="1121994" y="68453"/>
                  </a:lnTo>
                  <a:lnTo>
                    <a:pt x="1159268" y="86614"/>
                  </a:lnTo>
                  <a:lnTo>
                    <a:pt x="1167422" y="86169"/>
                  </a:lnTo>
                  <a:lnTo>
                    <a:pt x="1194968" y="71882"/>
                  </a:lnTo>
                  <a:lnTo>
                    <a:pt x="1196860" y="68453"/>
                  </a:lnTo>
                  <a:lnTo>
                    <a:pt x="1196860" y="53086"/>
                  </a:lnTo>
                  <a:close/>
                </a:path>
                <a:path w="1965325" h="157480">
                  <a:moveTo>
                    <a:pt x="1202956" y="14732"/>
                  </a:moveTo>
                  <a:lnTo>
                    <a:pt x="1168412" y="14732"/>
                  </a:lnTo>
                  <a:lnTo>
                    <a:pt x="1168412" y="0"/>
                  </a:lnTo>
                  <a:lnTo>
                    <a:pt x="1149616" y="0"/>
                  </a:lnTo>
                  <a:lnTo>
                    <a:pt x="1149616" y="14732"/>
                  </a:lnTo>
                  <a:lnTo>
                    <a:pt x="1115072" y="14732"/>
                  </a:lnTo>
                  <a:lnTo>
                    <a:pt x="1115072" y="29591"/>
                  </a:lnTo>
                  <a:lnTo>
                    <a:pt x="1202956" y="29591"/>
                  </a:lnTo>
                  <a:lnTo>
                    <a:pt x="1202956" y="14732"/>
                  </a:lnTo>
                  <a:close/>
                </a:path>
                <a:path w="1965325" h="157480">
                  <a:moveTo>
                    <a:pt x="1229626" y="91821"/>
                  </a:moveTo>
                  <a:lnTo>
                    <a:pt x="1211211" y="91821"/>
                  </a:lnTo>
                  <a:lnTo>
                    <a:pt x="1211211" y="103632"/>
                  </a:lnTo>
                  <a:lnTo>
                    <a:pt x="1211211" y="118491"/>
                  </a:lnTo>
                  <a:lnTo>
                    <a:pt x="1211211" y="128524"/>
                  </a:lnTo>
                  <a:lnTo>
                    <a:pt x="1156347" y="128524"/>
                  </a:lnTo>
                  <a:lnTo>
                    <a:pt x="1156347" y="118491"/>
                  </a:lnTo>
                  <a:lnTo>
                    <a:pt x="1211211" y="118491"/>
                  </a:lnTo>
                  <a:lnTo>
                    <a:pt x="1211211" y="103632"/>
                  </a:lnTo>
                  <a:lnTo>
                    <a:pt x="1156347" y="103632"/>
                  </a:lnTo>
                  <a:lnTo>
                    <a:pt x="1156347" y="91821"/>
                  </a:lnTo>
                  <a:lnTo>
                    <a:pt x="1137805" y="91821"/>
                  </a:lnTo>
                  <a:lnTo>
                    <a:pt x="1137805" y="143637"/>
                  </a:lnTo>
                  <a:lnTo>
                    <a:pt x="1229626" y="143637"/>
                  </a:lnTo>
                  <a:lnTo>
                    <a:pt x="1229626" y="128524"/>
                  </a:lnTo>
                  <a:lnTo>
                    <a:pt x="1229626" y="118491"/>
                  </a:lnTo>
                  <a:lnTo>
                    <a:pt x="1229626" y="103632"/>
                  </a:lnTo>
                  <a:lnTo>
                    <a:pt x="1229626" y="91821"/>
                  </a:lnTo>
                  <a:close/>
                </a:path>
                <a:path w="1965325" h="157480">
                  <a:moveTo>
                    <a:pt x="1251470" y="41021"/>
                  </a:moveTo>
                  <a:lnTo>
                    <a:pt x="1229626" y="41021"/>
                  </a:lnTo>
                  <a:lnTo>
                    <a:pt x="1229626" y="2032"/>
                  </a:lnTo>
                  <a:lnTo>
                    <a:pt x="1211084" y="2032"/>
                  </a:lnTo>
                  <a:lnTo>
                    <a:pt x="1211084" y="85852"/>
                  </a:lnTo>
                  <a:lnTo>
                    <a:pt x="1229626" y="85852"/>
                  </a:lnTo>
                  <a:lnTo>
                    <a:pt x="1229626" y="56896"/>
                  </a:lnTo>
                  <a:lnTo>
                    <a:pt x="1251470" y="56896"/>
                  </a:lnTo>
                  <a:lnTo>
                    <a:pt x="1251470" y="41021"/>
                  </a:lnTo>
                  <a:close/>
                </a:path>
                <a:path w="1965325" h="157480">
                  <a:moveTo>
                    <a:pt x="1404378" y="8128"/>
                  </a:moveTo>
                  <a:lnTo>
                    <a:pt x="1325003" y="8128"/>
                  </a:lnTo>
                  <a:lnTo>
                    <a:pt x="1325003" y="23368"/>
                  </a:lnTo>
                  <a:lnTo>
                    <a:pt x="1404378" y="23368"/>
                  </a:lnTo>
                  <a:lnTo>
                    <a:pt x="1404378" y="8128"/>
                  </a:lnTo>
                  <a:close/>
                </a:path>
                <a:path w="1965325" h="157480">
                  <a:moveTo>
                    <a:pt x="1411744" y="80137"/>
                  </a:moveTo>
                  <a:lnTo>
                    <a:pt x="1410614" y="66802"/>
                  </a:lnTo>
                  <a:lnTo>
                    <a:pt x="1410474" y="65151"/>
                  </a:lnTo>
                  <a:lnTo>
                    <a:pt x="1404759" y="66167"/>
                  </a:lnTo>
                  <a:lnTo>
                    <a:pt x="1398155" y="66802"/>
                  </a:lnTo>
                  <a:lnTo>
                    <a:pt x="1390535" y="66802"/>
                  </a:lnTo>
                  <a:lnTo>
                    <a:pt x="1392186" y="30480"/>
                  </a:lnTo>
                  <a:lnTo>
                    <a:pt x="1374025" y="30480"/>
                  </a:lnTo>
                  <a:lnTo>
                    <a:pt x="1373136" y="66929"/>
                  </a:lnTo>
                  <a:lnTo>
                    <a:pt x="1356499" y="66929"/>
                  </a:lnTo>
                  <a:lnTo>
                    <a:pt x="1355483" y="30480"/>
                  </a:lnTo>
                  <a:lnTo>
                    <a:pt x="1337068" y="30480"/>
                  </a:lnTo>
                  <a:lnTo>
                    <a:pt x="1338846" y="66929"/>
                  </a:lnTo>
                  <a:lnTo>
                    <a:pt x="1321320" y="66929"/>
                  </a:lnTo>
                  <a:lnTo>
                    <a:pt x="1321320" y="82296"/>
                  </a:lnTo>
                  <a:lnTo>
                    <a:pt x="1382788" y="82296"/>
                  </a:lnTo>
                  <a:lnTo>
                    <a:pt x="1392097" y="82156"/>
                  </a:lnTo>
                  <a:lnTo>
                    <a:pt x="1400022" y="81749"/>
                  </a:lnTo>
                  <a:lnTo>
                    <a:pt x="1406575" y="81064"/>
                  </a:lnTo>
                  <a:lnTo>
                    <a:pt x="1411744" y="80137"/>
                  </a:lnTo>
                  <a:close/>
                </a:path>
                <a:path w="1965325" h="157480">
                  <a:moveTo>
                    <a:pt x="1442478" y="2032"/>
                  </a:moveTo>
                  <a:lnTo>
                    <a:pt x="1423936" y="2032"/>
                  </a:lnTo>
                  <a:lnTo>
                    <a:pt x="1423936" y="27178"/>
                  </a:lnTo>
                  <a:lnTo>
                    <a:pt x="1403362" y="27178"/>
                  </a:lnTo>
                  <a:lnTo>
                    <a:pt x="1403362" y="40767"/>
                  </a:lnTo>
                  <a:lnTo>
                    <a:pt x="1423936" y="40767"/>
                  </a:lnTo>
                  <a:lnTo>
                    <a:pt x="1423936" y="48006"/>
                  </a:lnTo>
                  <a:lnTo>
                    <a:pt x="1403362" y="48006"/>
                  </a:lnTo>
                  <a:lnTo>
                    <a:pt x="1403362" y="61468"/>
                  </a:lnTo>
                  <a:lnTo>
                    <a:pt x="1423936" y="61468"/>
                  </a:lnTo>
                  <a:lnTo>
                    <a:pt x="1423936" y="86360"/>
                  </a:lnTo>
                  <a:lnTo>
                    <a:pt x="1442478" y="86360"/>
                  </a:lnTo>
                  <a:lnTo>
                    <a:pt x="1442478" y="2032"/>
                  </a:lnTo>
                  <a:close/>
                </a:path>
                <a:path w="1965325" h="157480">
                  <a:moveTo>
                    <a:pt x="1445653" y="107442"/>
                  </a:moveTo>
                  <a:lnTo>
                    <a:pt x="1442923" y="102743"/>
                  </a:lnTo>
                  <a:lnTo>
                    <a:pt x="1441462" y="100203"/>
                  </a:lnTo>
                  <a:lnTo>
                    <a:pt x="1432953" y="95123"/>
                  </a:lnTo>
                  <a:lnTo>
                    <a:pt x="1426730" y="92163"/>
                  </a:lnTo>
                  <a:lnTo>
                    <a:pt x="1426730" y="116586"/>
                  </a:lnTo>
                  <a:lnTo>
                    <a:pt x="1424838" y="122669"/>
                  </a:lnTo>
                  <a:lnTo>
                    <a:pt x="1419199" y="126987"/>
                  </a:lnTo>
                  <a:lnTo>
                    <a:pt x="1409788" y="129578"/>
                  </a:lnTo>
                  <a:lnTo>
                    <a:pt x="1396631" y="130429"/>
                  </a:lnTo>
                  <a:lnTo>
                    <a:pt x="1383601" y="129578"/>
                  </a:lnTo>
                  <a:lnTo>
                    <a:pt x="1374267" y="126987"/>
                  </a:lnTo>
                  <a:lnTo>
                    <a:pt x="1368653" y="122669"/>
                  </a:lnTo>
                  <a:lnTo>
                    <a:pt x="1366786" y="116586"/>
                  </a:lnTo>
                  <a:lnTo>
                    <a:pt x="1368653" y="110566"/>
                  </a:lnTo>
                  <a:lnTo>
                    <a:pt x="1374267" y="106235"/>
                  </a:lnTo>
                  <a:lnTo>
                    <a:pt x="1383601" y="103632"/>
                  </a:lnTo>
                  <a:lnTo>
                    <a:pt x="1396631" y="102743"/>
                  </a:lnTo>
                  <a:lnTo>
                    <a:pt x="1409788" y="103632"/>
                  </a:lnTo>
                  <a:lnTo>
                    <a:pt x="1419199" y="106235"/>
                  </a:lnTo>
                  <a:lnTo>
                    <a:pt x="1424838" y="110566"/>
                  </a:lnTo>
                  <a:lnTo>
                    <a:pt x="1426730" y="116586"/>
                  </a:lnTo>
                  <a:lnTo>
                    <a:pt x="1426730" y="92163"/>
                  </a:lnTo>
                  <a:lnTo>
                    <a:pt x="1425968" y="91795"/>
                  </a:lnTo>
                  <a:lnTo>
                    <a:pt x="1417599" y="89408"/>
                  </a:lnTo>
                  <a:lnTo>
                    <a:pt x="1407820" y="87985"/>
                  </a:lnTo>
                  <a:lnTo>
                    <a:pt x="1396631" y="87503"/>
                  </a:lnTo>
                  <a:lnTo>
                    <a:pt x="1385671" y="88011"/>
                  </a:lnTo>
                  <a:lnTo>
                    <a:pt x="1347990" y="107696"/>
                  </a:lnTo>
                  <a:lnTo>
                    <a:pt x="1347990" y="125984"/>
                  </a:lnTo>
                  <a:lnTo>
                    <a:pt x="1385265" y="145224"/>
                  </a:lnTo>
                  <a:lnTo>
                    <a:pt x="1396631" y="145669"/>
                  </a:lnTo>
                  <a:lnTo>
                    <a:pt x="1407744" y="145199"/>
                  </a:lnTo>
                  <a:lnTo>
                    <a:pt x="1442948" y="130429"/>
                  </a:lnTo>
                  <a:lnTo>
                    <a:pt x="1445577" y="125984"/>
                  </a:lnTo>
                  <a:lnTo>
                    <a:pt x="1445653" y="107442"/>
                  </a:lnTo>
                  <a:close/>
                </a:path>
                <a:path w="1965325" h="157480">
                  <a:moveTo>
                    <a:pt x="1551190" y="14351"/>
                  </a:moveTo>
                  <a:lnTo>
                    <a:pt x="1480070" y="14351"/>
                  </a:lnTo>
                  <a:lnTo>
                    <a:pt x="1480070" y="30099"/>
                  </a:lnTo>
                  <a:lnTo>
                    <a:pt x="1529981" y="30099"/>
                  </a:lnTo>
                  <a:lnTo>
                    <a:pt x="1522615" y="51257"/>
                  </a:lnTo>
                  <a:lnTo>
                    <a:pt x="1510461" y="70129"/>
                  </a:lnTo>
                  <a:lnTo>
                    <a:pt x="1493520" y="86741"/>
                  </a:lnTo>
                  <a:lnTo>
                    <a:pt x="1471815" y="101092"/>
                  </a:lnTo>
                  <a:lnTo>
                    <a:pt x="1485785" y="114173"/>
                  </a:lnTo>
                  <a:lnTo>
                    <a:pt x="1512227" y="94157"/>
                  </a:lnTo>
                  <a:lnTo>
                    <a:pt x="1531962" y="70840"/>
                  </a:lnTo>
                  <a:lnTo>
                    <a:pt x="1544942" y="44246"/>
                  </a:lnTo>
                  <a:lnTo>
                    <a:pt x="1551190" y="14351"/>
                  </a:lnTo>
                  <a:close/>
                </a:path>
                <a:path w="1965325" h="157480">
                  <a:moveTo>
                    <a:pt x="1610245" y="58547"/>
                  </a:moveTo>
                  <a:lnTo>
                    <a:pt x="1588020" y="58547"/>
                  </a:lnTo>
                  <a:lnTo>
                    <a:pt x="1588020" y="2032"/>
                  </a:lnTo>
                  <a:lnTo>
                    <a:pt x="1569224" y="2032"/>
                  </a:lnTo>
                  <a:lnTo>
                    <a:pt x="1569224" y="145542"/>
                  </a:lnTo>
                  <a:lnTo>
                    <a:pt x="1588020" y="145542"/>
                  </a:lnTo>
                  <a:lnTo>
                    <a:pt x="1588020" y="74295"/>
                  </a:lnTo>
                  <a:lnTo>
                    <a:pt x="1610245" y="74295"/>
                  </a:lnTo>
                  <a:lnTo>
                    <a:pt x="1610245" y="58547"/>
                  </a:lnTo>
                  <a:close/>
                </a:path>
                <a:path w="1965325" h="157480">
                  <a:moveTo>
                    <a:pt x="1668030" y="22606"/>
                  </a:moveTo>
                  <a:lnTo>
                    <a:pt x="1651012" y="22606"/>
                  </a:lnTo>
                  <a:lnTo>
                    <a:pt x="1640268" y="37706"/>
                  </a:lnTo>
                  <a:lnTo>
                    <a:pt x="1632610" y="54025"/>
                  </a:lnTo>
                  <a:lnTo>
                    <a:pt x="1628025" y="71564"/>
                  </a:lnTo>
                  <a:lnTo>
                    <a:pt x="1626501" y="90297"/>
                  </a:lnTo>
                  <a:lnTo>
                    <a:pt x="1628025" y="109334"/>
                  </a:lnTo>
                  <a:lnTo>
                    <a:pt x="1632610" y="126784"/>
                  </a:lnTo>
                  <a:lnTo>
                    <a:pt x="1640268" y="142671"/>
                  </a:lnTo>
                  <a:lnTo>
                    <a:pt x="1651012" y="156972"/>
                  </a:lnTo>
                  <a:lnTo>
                    <a:pt x="1668030" y="156972"/>
                  </a:lnTo>
                  <a:lnTo>
                    <a:pt x="1657832" y="141732"/>
                  </a:lnTo>
                  <a:lnTo>
                    <a:pt x="1650530" y="125552"/>
                  </a:lnTo>
                  <a:lnTo>
                    <a:pt x="1646123" y="108394"/>
                  </a:lnTo>
                  <a:lnTo>
                    <a:pt x="1644662" y="90297"/>
                  </a:lnTo>
                  <a:lnTo>
                    <a:pt x="1646123" y="71996"/>
                  </a:lnTo>
                  <a:lnTo>
                    <a:pt x="1650530" y="54597"/>
                  </a:lnTo>
                  <a:lnTo>
                    <a:pt x="1657832" y="38138"/>
                  </a:lnTo>
                  <a:lnTo>
                    <a:pt x="1668030" y="22606"/>
                  </a:lnTo>
                  <a:close/>
                </a:path>
                <a:path w="1965325" h="157480">
                  <a:moveTo>
                    <a:pt x="1775345" y="67564"/>
                  </a:moveTo>
                  <a:lnTo>
                    <a:pt x="1741055" y="50038"/>
                  </a:lnTo>
                  <a:lnTo>
                    <a:pt x="1735975" y="36576"/>
                  </a:lnTo>
                  <a:lnTo>
                    <a:pt x="1767471" y="36576"/>
                  </a:lnTo>
                  <a:lnTo>
                    <a:pt x="1767471" y="21209"/>
                  </a:lnTo>
                  <a:lnTo>
                    <a:pt x="1735975" y="21209"/>
                  </a:lnTo>
                  <a:lnTo>
                    <a:pt x="1735975" y="5207"/>
                  </a:lnTo>
                  <a:lnTo>
                    <a:pt x="1717179" y="5207"/>
                  </a:lnTo>
                  <a:lnTo>
                    <a:pt x="1717179" y="21209"/>
                  </a:lnTo>
                  <a:lnTo>
                    <a:pt x="1684286" y="21209"/>
                  </a:lnTo>
                  <a:lnTo>
                    <a:pt x="1684286" y="36576"/>
                  </a:lnTo>
                  <a:lnTo>
                    <a:pt x="1717052" y="36576"/>
                  </a:lnTo>
                  <a:lnTo>
                    <a:pt x="1716163" y="43688"/>
                  </a:lnTo>
                  <a:lnTo>
                    <a:pt x="1684832" y="69100"/>
                  </a:lnTo>
                  <a:lnTo>
                    <a:pt x="1677047" y="71628"/>
                  </a:lnTo>
                  <a:lnTo>
                    <a:pt x="1689112" y="84836"/>
                  </a:lnTo>
                  <a:lnTo>
                    <a:pt x="1700517" y="79616"/>
                  </a:lnTo>
                  <a:lnTo>
                    <a:pt x="1710588" y="73266"/>
                  </a:lnTo>
                  <a:lnTo>
                    <a:pt x="1719338" y="65747"/>
                  </a:lnTo>
                  <a:lnTo>
                    <a:pt x="1726831" y="57023"/>
                  </a:lnTo>
                  <a:lnTo>
                    <a:pt x="1734235" y="64770"/>
                  </a:lnTo>
                  <a:lnTo>
                    <a:pt x="1742922" y="71374"/>
                  </a:lnTo>
                  <a:lnTo>
                    <a:pt x="1752904" y="76847"/>
                  </a:lnTo>
                  <a:lnTo>
                    <a:pt x="1764169" y="81153"/>
                  </a:lnTo>
                  <a:lnTo>
                    <a:pt x="1775345" y="67564"/>
                  </a:lnTo>
                  <a:close/>
                </a:path>
                <a:path w="1965325" h="157480">
                  <a:moveTo>
                    <a:pt x="1779409" y="120523"/>
                  </a:moveTo>
                  <a:lnTo>
                    <a:pt x="1778482" y="106553"/>
                  </a:lnTo>
                  <a:lnTo>
                    <a:pt x="1778393" y="105156"/>
                  </a:lnTo>
                  <a:lnTo>
                    <a:pt x="1769313" y="105689"/>
                  </a:lnTo>
                  <a:lnTo>
                    <a:pt x="1759407" y="106095"/>
                  </a:lnTo>
                  <a:lnTo>
                    <a:pt x="1748637" y="106400"/>
                  </a:lnTo>
                  <a:lnTo>
                    <a:pt x="1736991" y="106553"/>
                  </a:lnTo>
                  <a:lnTo>
                    <a:pt x="1736991" y="77724"/>
                  </a:lnTo>
                  <a:lnTo>
                    <a:pt x="1718195" y="77724"/>
                  </a:lnTo>
                  <a:lnTo>
                    <a:pt x="1718195" y="106934"/>
                  </a:lnTo>
                  <a:lnTo>
                    <a:pt x="1708289" y="107111"/>
                  </a:lnTo>
                  <a:lnTo>
                    <a:pt x="1675269" y="107315"/>
                  </a:lnTo>
                  <a:lnTo>
                    <a:pt x="1677428" y="123063"/>
                  </a:lnTo>
                  <a:lnTo>
                    <a:pt x="1715808" y="122593"/>
                  </a:lnTo>
                  <a:lnTo>
                    <a:pt x="1761972" y="121399"/>
                  </a:lnTo>
                  <a:lnTo>
                    <a:pt x="1772183" y="120980"/>
                  </a:lnTo>
                  <a:lnTo>
                    <a:pt x="1779409" y="120523"/>
                  </a:lnTo>
                  <a:close/>
                </a:path>
                <a:path w="1965325" h="157480">
                  <a:moveTo>
                    <a:pt x="1802650" y="2032"/>
                  </a:moveTo>
                  <a:lnTo>
                    <a:pt x="1783981" y="2032"/>
                  </a:lnTo>
                  <a:lnTo>
                    <a:pt x="1783981" y="145542"/>
                  </a:lnTo>
                  <a:lnTo>
                    <a:pt x="1802650" y="145542"/>
                  </a:lnTo>
                  <a:lnTo>
                    <a:pt x="1802650" y="2032"/>
                  </a:lnTo>
                  <a:close/>
                </a:path>
                <a:path w="1965325" h="157480">
                  <a:moveTo>
                    <a:pt x="1960638" y="73533"/>
                  </a:moveTo>
                  <a:lnTo>
                    <a:pt x="1923935" y="59309"/>
                  </a:lnTo>
                  <a:lnTo>
                    <a:pt x="1907806" y="34925"/>
                  </a:lnTo>
                  <a:lnTo>
                    <a:pt x="1951367" y="34925"/>
                  </a:lnTo>
                  <a:lnTo>
                    <a:pt x="1951367" y="19685"/>
                  </a:lnTo>
                  <a:lnTo>
                    <a:pt x="1907806" y="19685"/>
                  </a:lnTo>
                  <a:lnTo>
                    <a:pt x="1907806" y="2794"/>
                  </a:lnTo>
                  <a:lnTo>
                    <a:pt x="1889137" y="2794"/>
                  </a:lnTo>
                  <a:lnTo>
                    <a:pt x="1889137" y="19685"/>
                  </a:lnTo>
                  <a:lnTo>
                    <a:pt x="1845449" y="19685"/>
                  </a:lnTo>
                  <a:lnTo>
                    <a:pt x="1845449" y="34925"/>
                  </a:lnTo>
                  <a:lnTo>
                    <a:pt x="1888756" y="34925"/>
                  </a:lnTo>
                  <a:lnTo>
                    <a:pt x="1887067" y="41554"/>
                  </a:lnTo>
                  <a:lnTo>
                    <a:pt x="1855520" y="68732"/>
                  </a:lnTo>
                  <a:lnTo>
                    <a:pt x="1835416" y="73787"/>
                  </a:lnTo>
                  <a:lnTo>
                    <a:pt x="1847862" y="88265"/>
                  </a:lnTo>
                  <a:lnTo>
                    <a:pt x="1864017" y="82600"/>
                  </a:lnTo>
                  <a:lnTo>
                    <a:pt x="1877834" y="75501"/>
                  </a:lnTo>
                  <a:lnTo>
                    <a:pt x="1889252" y="66979"/>
                  </a:lnTo>
                  <a:lnTo>
                    <a:pt x="1898281" y="57023"/>
                  </a:lnTo>
                  <a:lnTo>
                    <a:pt x="1902282" y="61836"/>
                  </a:lnTo>
                  <a:lnTo>
                    <a:pt x="1934972" y="83185"/>
                  </a:lnTo>
                  <a:lnTo>
                    <a:pt x="1949843" y="88138"/>
                  </a:lnTo>
                  <a:lnTo>
                    <a:pt x="1960638" y="73533"/>
                  </a:lnTo>
                  <a:close/>
                </a:path>
                <a:path w="1965325" h="157480">
                  <a:moveTo>
                    <a:pt x="1964956" y="111760"/>
                  </a:moveTo>
                  <a:lnTo>
                    <a:pt x="1907679" y="111760"/>
                  </a:lnTo>
                  <a:lnTo>
                    <a:pt x="1907679" y="82931"/>
                  </a:lnTo>
                  <a:lnTo>
                    <a:pt x="1889010" y="82931"/>
                  </a:lnTo>
                  <a:lnTo>
                    <a:pt x="1889010" y="111760"/>
                  </a:lnTo>
                  <a:lnTo>
                    <a:pt x="1831860" y="111760"/>
                  </a:lnTo>
                  <a:lnTo>
                    <a:pt x="1831860" y="127254"/>
                  </a:lnTo>
                  <a:lnTo>
                    <a:pt x="1964956" y="127254"/>
                  </a:lnTo>
                  <a:lnTo>
                    <a:pt x="1964956" y="11176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139" y="2373375"/>
              <a:ext cx="168783" cy="13093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9641" y="2354579"/>
              <a:ext cx="113283" cy="13804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166364" y="2354579"/>
              <a:ext cx="272415" cy="143510"/>
            </a:xfrm>
            <a:custGeom>
              <a:avLst/>
              <a:gdLst/>
              <a:ahLst/>
              <a:cxnLst/>
              <a:rect l="l" t="t" r="r" b="b"/>
              <a:pathLst>
                <a:path w="272414" h="143510">
                  <a:moveTo>
                    <a:pt x="75818" y="88137"/>
                  </a:moveTo>
                  <a:lnTo>
                    <a:pt x="57150" y="88137"/>
                  </a:lnTo>
                  <a:lnTo>
                    <a:pt x="57150" y="143509"/>
                  </a:lnTo>
                  <a:lnTo>
                    <a:pt x="75818" y="143509"/>
                  </a:lnTo>
                  <a:lnTo>
                    <a:pt x="75818" y="88137"/>
                  </a:lnTo>
                  <a:close/>
                </a:path>
                <a:path w="272414" h="143510">
                  <a:moveTo>
                    <a:pt x="133096" y="72389"/>
                  </a:moveTo>
                  <a:lnTo>
                    <a:pt x="0" y="72389"/>
                  </a:lnTo>
                  <a:lnTo>
                    <a:pt x="0" y="88137"/>
                  </a:lnTo>
                  <a:lnTo>
                    <a:pt x="133096" y="88137"/>
                  </a:lnTo>
                  <a:lnTo>
                    <a:pt x="133096" y="72389"/>
                  </a:lnTo>
                  <a:close/>
                </a:path>
                <a:path w="272414" h="143510">
                  <a:moveTo>
                    <a:pt x="232156" y="12700"/>
                  </a:moveTo>
                  <a:lnTo>
                    <a:pt x="161798" y="12700"/>
                  </a:lnTo>
                  <a:lnTo>
                    <a:pt x="161798" y="28320"/>
                  </a:lnTo>
                  <a:lnTo>
                    <a:pt x="212344" y="28320"/>
                  </a:lnTo>
                  <a:lnTo>
                    <a:pt x="209702" y="39610"/>
                  </a:lnTo>
                  <a:lnTo>
                    <a:pt x="183181" y="79763"/>
                  </a:lnTo>
                  <a:lnTo>
                    <a:pt x="153035" y="98551"/>
                  </a:lnTo>
                  <a:lnTo>
                    <a:pt x="167512" y="112140"/>
                  </a:lnTo>
                  <a:lnTo>
                    <a:pt x="205517" y="81797"/>
                  </a:lnTo>
                  <a:lnTo>
                    <a:pt x="227599" y="42211"/>
                  </a:lnTo>
                  <a:lnTo>
                    <a:pt x="230919" y="27747"/>
                  </a:lnTo>
                  <a:lnTo>
                    <a:pt x="232156" y="12700"/>
                  </a:lnTo>
                  <a:close/>
                </a:path>
                <a:path w="272414" h="143510">
                  <a:moveTo>
                    <a:pt x="77088" y="21081"/>
                  </a:moveTo>
                  <a:lnTo>
                    <a:pt x="55753" y="21081"/>
                  </a:lnTo>
                  <a:lnTo>
                    <a:pt x="52897" y="26249"/>
                  </a:lnTo>
                  <a:lnTo>
                    <a:pt x="48720" y="31083"/>
                  </a:lnTo>
                  <a:lnTo>
                    <a:pt x="12356" y="47823"/>
                  </a:lnTo>
                  <a:lnTo>
                    <a:pt x="3429" y="48894"/>
                  </a:lnTo>
                  <a:lnTo>
                    <a:pt x="14731" y="63245"/>
                  </a:lnTo>
                  <a:lnTo>
                    <a:pt x="51963" y="48387"/>
                  </a:lnTo>
                  <a:lnTo>
                    <a:pt x="66293" y="35940"/>
                  </a:lnTo>
                  <a:lnTo>
                    <a:pt x="90121" y="35940"/>
                  </a:lnTo>
                  <a:lnTo>
                    <a:pt x="85725" y="33654"/>
                  </a:lnTo>
                  <a:lnTo>
                    <a:pt x="79629" y="27812"/>
                  </a:lnTo>
                  <a:lnTo>
                    <a:pt x="77088" y="21081"/>
                  </a:lnTo>
                  <a:close/>
                </a:path>
                <a:path w="272414" h="143510">
                  <a:moveTo>
                    <a:pt x="90121" y="35940"/>
                  </a:moveTo>
                  <a:lnTo>
                    <a:pt x="66293" y="35940"/>
                  </a:lnTo>
                  <a:lnTo>
                    <a:pt x="76414" y="45275"/>
                  </a:lnTo>
                  <a:lnTo>
                    <a:pt x="88487" y="52895"/>
                  </a:lnTo>
                  <a:lnTo>
                    <a:pt x="102512" y="58800"/>
                  </a:lnTo>
                  <a:lnTo>
                    <a:pt x="118490" y="62991"/>
                  </a:lnTo>
                  <a:lnTo>
                    <a:pt x="128777" y="48387"/>
                  </a:lnTo>
                  <a:lnTo>
                    <a:pt x="119467" y="46984"/>
                  </a:lnTo>
                  <a:lnTo>
                    <a:pt x="110775" y="44878"/>
                  </a:lnTo>
                  <a:lnTo>
                    <a:pt x="102703" y="42082"/>
                  </a:lnTo>
                  <a:lnTo>
                    <a:pt x="95250" y="38607"/>
                  </a:lnTo>
                  <a:lnTo>
                    <a:pt x="90121" y="35940"/>
                  </a:lnTo>
                  <a:close/>
                </a:path>
                <a:path w="272414" h="143510">
                  <a:moveTo>
                    <a:pt x="118618" y="5333"/>
                  </a:moveTo>
                  <a:lnTo>
                    <a:pt x="14605" y="5333"/>
                  </a:lnTo>
                  <a:lnTo>
                    <a:pt x="14605" y="21081"/>
                  </a:lnTo>
                  <a:lnTo>
                    <a:pt x="118618" y="21081"/>
                  </a:lnTo>
                  <a:lnTo>
                    <a:pt x="118618" y="5333"/>
                  </a:lnTo>
                  <a:close/>
                </a:path>
                <a:path w="272414" h="143510">
                  <a:moveTo>
                    <a:pt x="272414" y="0"/>
                  </a:moveTo>
                  <a:lnTo>
                    <a:pt x="254126" y="0"/>
                  </a:lnTo>
                  <a:lnTo>
                    <a:pt x="254126" y="143509"/>
                  </a:lnTo>
                  <a:lnTo>
                    <a:pt x="272414" y="143509"/>
                  </a:lnTo>
                  <a:lnTo>
                    <a:pt x="27241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2908" y="2375153"/>
              <a:ext cx="198374" cy="13436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793483" y="2354579"/>
              <a:ext cx="4005579" cy="817880"/>
            </a:xfrm>
            <a:custGeom>
              <a:avLst/>
              <a:gdLst/>
              <a:ahLst/>
              <a:cxnLst/>
              <a:rect l="l" t="t" r="r" b="b"/>
              <a:pathLst>
                <a:path w="4005579" h="817880">
                  <a:moveTo>
                    <a:pt x="37731" y="734441"/>
                  </a:moveTo>
                  <a:lnTo>
                    <a:pt x="35877" y="729996"/>
                  </a:lnTo>
                  <a:lnTo>
                    <a:pt x="28473" y="722630"/>
                  </a:lnTo>
                  <a:lnTo>
                    <a:pt x="24015" y="720852"/>
                  </a:lnTo>
                  <a:lnTo>
                    <a:pt x="18821" y="720852"/>
                  </a:lnTo>
                  <a:lnTo>
                    <a:pt x="13665" y="720852"/>
                  </a:lnTo>
                  <a:lnTo>
                    <a:pt x="9232" y="722630"/>
                  </a:lnTo>
                  <a:lnTo>
                    <a:pt x="1841" y="729996"/>
                  </a:lnTo>
                  <a:lnTo>
                    <a:pt x="0" y="734441"/>
                  </a:lnTo>
                  <a:lnTo>
                    <a:pt x="0" y="744855"/>
                  </a:lnTo>
                  <a:lnTo>
                    <a:pt x="1841" y="749300"/>
                  </a:lnTo>
                  <a:lnTo>
                    <a:pt x="9232" y="756666"/>
                  </a:lnTo>
                  <a:lnTo>
                    <a:pt x="13665" y="758571"/>
                  </a:lnTo>
                  <a:lnTo>
                    <a:pt x="24015" y="758571"/>
                  </a:lnTo>
                  <a:lnTo>
                    <a:pt x="28473" y="756666"/>
                  </a:lnTo>
                  <a:lnTo>
                    <a:pt x="35877" y="749300"/>
                  </a:lnTo>
                  <a:lnTo>
                    <a:pt x="37731" y="744855"/>
                  </a:lnTo>
                  <a:lnTo>
                    <a:pt x="37731" y="734441"/>
                  </a:lnTo>
                  <a:close/>
                </a:path>
                <a:path w="4005579" h="817880">
                  <a:moveTo>
                    <a:pt x="179133" y="683514"/>
                  </a:moveTo>
                  <a:lnTo>
                    <a:pt x="162013" y="683514"/>
                  </a:lnTo>
                  <a:lnTo>
                    <a:pt x="151333" y="698614"/>
                  </a:lnTo>
                  <a:lnTo>
                    <a:pt x="143700" y="714933"/>
                  </a:lnTo>
                  <a:lnTo>
                    <a:pt x="139128" y="732472"/>
                  </a:lnTo>
                  <a:lnTo>
                    <a:pt x="137604" y="751205"/>
                  </a:lnTo>
                  <a:lnTo>
                    <a:pt x="139128" y="770242"/>
                  </a:lnTo>
                  <a:lnTo>
                    <a:pt x="143700" y="787692"/>
                  </a:lnTo>
                  <a:lnTo>
                    <a:pt x="151333" y="803579"/>
                  </a:lnTo>
                  <a:lnTo>
                    <a:pt x="162013" y="817880"/>
                  </a:lnTo>
                  <a:lnTo>
                    <a:pt x="179133" y="817880"/>
                  </a:lnTo>
                  <a:lnTo>
                    <a:pt x="168897" y="802640"/>
                  </a:lnTo>
                  <a:lnTo>
                    <a:pt x="161594" y="786460"/>
                  </a:lnTo>
                  <a:lnTo>
                    <a:pt x="157213" y="769302"/>
                  </a:lnTo>
                  <a:lnTo>
                    <a:pt x="155765" y="751205"/>
                  </a:lnTo>
                  <a:lnTo>
                    <a:pt x="157213" y="732904"/>
                  </a:lnTo>
                  <a:lnTo>
                    <a:pt x="161594" y="715505"/>
                  </a:lnTo>
                  <a:lnTo>
                    <a:pt x="168897" y="699046"/>
                  </a:lnTo>
                  <a:lnTo>
                    <a:pt x="179133" y="683514"/>
                  </a:lnTo>
                  <a:close/>
                </a:path>
                <a:path w="4005579" h="817880">
                  <a:moveTo>
                    <a:pt x="206108" y="523697"/>
                  </a:moveTo>
                  <a:lnTo>
                    <a:pt x="164439" y="523697"/>
                  </a:lnTo>
                  <a:lnTo>
                    <a:pt x="164439" y="533146"/>
                  </a:lnTo>
                  <a:lnTo>
                    <a:pt x="206108" y="533146"/>
                  </a:lnTo>
                  <a:lnTo>
                    <a:pt x="206108" y="523697"/>
                  </a:lnTo>
                  <a:close/>
                </a:path>
                <a:path w="4005579" h="817880">
                  <a:moveTo>
                    <a:pt x="206108" y="302717"/>
                  </a:moveTo>
                  <a:lnTo>
                    <a:pt x="164439" y="302717"/>
                  </a:lnTo>
                  <a:lnTo>
                    <a:pt x="164439" y="312166"/>
                  </a:lnTo>
                  <a:lnTo>
                    <a:pt x="206108" y="312166"/>
                  </a:lnTo>
                  <a:lnTo>
                    <a:pt x="206108" y="302717"/>
                  </a:lnTo>
                  <a:close/>
                </a:path>
                <a:path w="4005579" h="817880">
                  <a:moveTo>
                    <a:pt x="268528" y="673227"/>
                  </a:moveTo>
                  <a:lnTo>
                    <a:pt x="249923" y="673227"/>
                  </a:lnTo>
                  <a:lnTo>
                    <a:pt x="249923" y="705739"/>
                  </a:lnTo>
                  <a:lnTo>
                    <a:pt x="249923" y="721487"/>
                  </a:lnTo>
                  <a:lnTo>
                    <a:pt x="249923" y="751967"/>
                  </a:lnTo>
                  <a:lnTo>
                    <a:pt x="216801" y="751967"/>
                  </a:lnTo>
                  <a:lnTo>
                    <a:pt x="216801" y="721487"/>
                  </a:lnTo>
                  <a:lnTo>
                    <a:pt x="249923" y="721487"/>
                  </a:lnTo>
                  <a:lnTo>
                    <a:pt x="249923" y="705739"/>
                  </a:lnTo>
                  <a:lnTo>
                    <a:pt x="216801" y="705739"/>
                  </a:lnTo>
                  <a:lnTo>
                    <a:pt x="216801" y="673227"/>
                  </a:lnTo>
                  <a:lnTo>
                    <a:pt x="198577" y="673227"/>
                  </a:lnTo>
                  <a:lnTo>
                    <a:pt x="198577" y="767588"/>
                  </a:lnTo>
                  <a:lnTo>
                    <a:pt x="268528" y="767588"/>
                  </a:lnTo>
                  <a:lnTo>
                    <a:pt x="268528" y="751967"/>
                  </a:lnTo>
                  <a:lnTo>
                    <a:pt x="268528" y="721487"/>
                  </a:lnTo>
                  <a:lnTo>
                    <a:pt x="268528" y="705739"/>
                  </a:lnTo>
                  <a:lnTo>
                    <a:pt x="268528" y="673227"/>
                  </a:lnTo>
                  <a:close/>
                </a:path>
                <a:path w="4005579" h="817880">
                  <a:moveTo>
                    <a:pt x="310718" y="662940"/>
                  </a:moveTo>
                  <a:lnTo>
                    <a:pt x="292404" y="662940"/>
                  </a:lnTo>
                  <a:lnTo>
                    <a:pt x="292404" y="806450"/>
                  </a:lnTo>
                  <a:lnTo>
                    <a:pt x="310718" y="806450"/>
                  </a:lnTo>
                  <a:lnTo>
                    <a:pt x="310718" y="662940"/>
                  </a:lnTo>
                  <a:close/>
                </a:path>
                <a:path w="4005579" h="817880">
                  <a:moveTo>
                    <a:pt x="363766" y="508508"/>
                  </a:moveTo>
                  <a:lnTo>
                    <a:pt x="334810" y="483997"/>
                  </a:lnTo>
                  <a:lnTo>
                    <a:pt x="333959" y="482803"/>
                  </a:lnTo>
                  <a:lnTo>
                    <a:pt x="330581" y="475970"/>
                  </a:lnTo>
                  <a:lnTo>
                    <a:pt x="328561" y="468998"/>
                  </a:lnTo>
                  <a:lnTo>
                    <a:pt x="327888" y="461899"/>
                  </a:lnTo>
                  <a:lnTo>
                    <a:pt x="327888" y="458216"/>
                  </a:lnTo>
                  <a:lnTo>
                    <a:pt x="359448" y="458216"/>
                  </a:lnTo>
                  <a:lnTo>
                    <a:pt x="359448" y="448310"/>
                  </a:lnTo>
                  <a:lnTo>
                    <a:pt x="285546" y="448310"/>
                  </a:lnTo>
                  <a:lnTo>
                    <a:pt x="285546" y="458216"/>
                  </a:lnTo>
                  <a:lnTo>
                    <a:pt x="317106" y="458216"/>
                  </a:lnTo>
                  <a:lnTo>
                    <a:pt x="317106" y="461899"/>
                  </a:lnTo>
                  <a:lnTo>
                    <a:pt x="301155" y="497865"/>
                  </a:lnTo>
                  <a:lnTo>
                    <a:pt x="280860" y="512699"/>
                  </a:lnTo>
                  <a:lnTo>
                    <a:pt x="288747" y="520319"/>
                  </a:lnTo>
                  <a:lnTo>
                    <a:pt x="320078" y="490347"/>
                  </a:lnTo>
                  <a:lnTo>
                    <a:pt x="322910" y="483997"/>
                  </a:lnTo>
                  <a:lnTo>
                    <a:pt x="325539" y="489585"/>
                  </a:lnTo>
                  <a:lnTo>
                    <a:pt x="330136" y="495579"/>
                  </a:lnTo>
                  <a:lnTo>
                    <a:pt x="343217" y="508254"/>
                  </a:lnTo>
                  <a:lnTo>
                    <a:pt x="349745" y="513207"/>
                  </a:lnTo>
                  <a:lnTo>
                    <a:pt x="356247" y="516636"/>
                  </a:lnTo>
                  <a:lnTo>
                    <a:pt x="363766" y="508508"/>
                  </a:lnTo>
                  <a:close/>
                </a:path>
                <a:path w="4005579" h="817880">
                  <a:moveTo>
                    <a:pt x="391439" y="328041"/>
                  </a:moveTo>
                  <a:lnTo>
                    <a:pt x="387489" y="321564"/>
                  </a:lnTo>
                  <a:lnTo>
                    <a:pt x="383527" y="319151"/>
                  </a:lnTo>
                  <a:lnTo>
                    <a:pt x="379907" y="316941"/>
                  </a:lnTo>
                  <a:lnTo>
                    <a:pt x="379907" y="330835"/>
                  </a:lnTo>
                  <a:lnTo>
                    <a:pt x="379907" y="341630"/>
                  </a:lnTo>
                  <a:lnTo>
                    <a:pt x="376961" y="345948"/>
                  </a:lnTo>
                  <a:lnTo>
                    <a:pt x="345452" y="353568"/>
                  </a:lnTo>
                  <a:lnTo>
                    <a:pt x="337540" y="353288"/>
                  </a:lnTo>
                  <a:lnTo>
                    <a:pt x="310997" y="341630"/>
                  </a:lnTo>
                  <a:lnTo>
                    <a:pt x="310997" y="330835"/>
                  </a:lnTo>
                  <a:lnTo>
                    <a:pt x="345452" y="319151"/>
                  </a:lnTo>
                  <a:lnTo>
                    <a:pt x="353453" y="319443"/>
                  </a:lnTo>
                  <a:lnTo>
                    <a:pt x="379907" y="330835"/>
                  </a:lnTo>
                  <a:lnTo>
                    <a:pt x="379907" y="316941"/>
                  </a:lnTo>
                  <a:lnTo>
                    <a:pt x="345452" y="309626"/>
                  </a:lnTo>
                  <a:lnTo>
                    <a:pt x="334975" y="310083"/>
                  </a:lnTo>
                  <a:lnTo>
                    <a:pt x="299466" y="328041"/>
                  </a:lnTo>
                  <a:lnTo>
                    <a:pt x="299466" y="344551"/>
                  </a:lnTo>
                  <a:lnTo>
                    <a:pt x="334937" y="362648"/>
                  </a:lnTo>
                  <a:lnTo>
                    <a:pt x="345452" y="363093"/>
                  </a:lnTo>
                  <a:lnTo>
                    <a:pt x="355955" y="362648"/>
                  </a:lnTo>
                  <a:lnTo>
                    <a:pt x="365150" y="361289"/>
                  </a:lnTo>
                  <a:lnTo>
                    <a:pt x="373037" y="359029"/>
                  </a:lnTo>
                  <a:lnTo>
                    <a:pt x="379615" y="355854"/>
                  </a:lnTo>
                  <a:lnTo>
                    <a:pt x="383451" y="353568"/>
                  </a:lnTo>
                  <a:lnTo>
                    <a:pt x="387502" y="351155"/>
                  </a:lnTo>
                  <a:lnTo>
                    <a:pt x="391439" y="344551"/>
                  </a:lnTo>
                  <a:lnTo>
                    <a:pt x="391439" y="328041"/>
                  </a:lnTo>
                  <a:close/>
                </a:path>
                <a:path w="4005579" h="817880">
                  <a:moveTo>
                    <a:pt x="398208" y="441960"/>
                  </a:moveTo>
                  <a:lnTo>
                    <a:pt x="387057" y="441960"/>
                  </a:lnTo>
                  <a:lnTo>
                    <a:pt x="387057" y="474218"/>
                  </a:lnTo>
                  <a:lnTo>
                    <a:pt x="353568" y="474218"/>
                  </a:lnTo>
                  <a:lnTo>
                    <a:pt x="353568" y="484124"/>
                  </a:lnTo>
                  <a:lnTo>
                    <a:pt x="387057" y="484124"/>
                  </a:lnTo>
                  <a:lnTo>
                    <a:pt x="387057" y="524891"/>
                  </a:lnTo>
                  <a:lnTo>
                    <a:pt x="398208" y="524891"/>
                  </a:lnTo>
                  <a:lnTo>
                    <a:pt x="398208" y="441960"/>
                  </a:lnTo>
                  <a:close/>
                </a:path>
                <a:path w="4005579" h="817880">
                  <a:moveTo>
                    <a:pt x="401116" y="547243"/>
                  </a:moveTo>
                  <a:lnTo>
                    <a:pt x="397052" y="540639"/>
                  </a:lnTo>
                  <a:lnTo>
                    <a:pt x="391680" y="537210"/>
                  </a:lnTo>
                  <a:lnTo>
                    <a:pt x="389204" y="535622"/>
                  </a:lnTo>
                  <a:lnTo>
                    <a:pt x="389204" y="550164"/>
                  </a:lnTo>
                  <a:lnTo>
                    <a:pt x="389204" y="560959"/>
                  </a:lnTo>
                  <a:lnTo>
                    <a:pt x="386181" y="565277"/>
                  </a:lnTo>
                  <a:lnTo>
                    <a:pt x="354164" y="573786"/>
                  </a:lnTo>
                  <a:lnTo>
                    <a:pt x="346163" y="573481"/>
                  </a:lnTo>
                  <a:lnTo>
                    <a:pt x="319112" y="550164"/>
                  </a:lnTo>
                  <a:lnTo>
                    <a:pt x="322110" y="545846"/>
                  </a:lnTo>
                  <a:lnTo>
                    <a:pt x="354164" y="537210"/>
                  </a:lnTo>
                  <a:lnTo>
                    <a:pt x="362178" y="537527"/>
                  </a:lnTo>
                  <a:lnTo>
                    <a:pt x="389204" y="550164"/>
                  </a:lnTo>
                  <a:lnTo>
                    <a:pt x="389204" y="535622"/>
                  </a:lnTo>
                  <a:lnTo>
                    <a:pt x="354164" y="527812"/>
                  </a:lnTo>
                  <a:lnTo>
                    <a:pt x="343522" y="528294"/>
                  </a:lnTo>
                  <a:lnTo>
                    <a:pt x="307200" y="547243"/>
                  </a:lnTo>
                  <a:lnTo>
                    <a:pt x="307200" y="563753"/>
                  </a:lnTo>
                  <a:lnTo>
                    <a:pt x="343560" y="582942"/>
                  </a:lnTo>
                  <a:lnTo>
                    <a:pt x="354164" y="583438"/>
                  </a:lnTo>
                  <a:lnTo>
                    <a:pt x="364756" y="582942"/>
                  </a:lnTo>
                  <a:lnTo>
                    <a:pt x="374065" y="581469"/>
                  </a:lnTo>
                  <a:lnTo>
                    <a:pt x="382104" y="579056"/>
                  </a:lnTo>
                  <a:lnTo>
                    <a:pt x="388874" y="575691"/>
                  </a:lnTo>
                  <a:lnTo>
                    <a:pt x="391858" y="573786"/>
                  </a:lnTo>
                  <a:lnTo>
                    <a:pt x="397040" y="570484"/>
                  </a:lnTo>
                  <a:lnTo>
                    <a:pt x="401116" y="563753"/>
                  </a:lnTo>
                  <a:lnTo>
                    <a:pt x="401116" y="547243"/>
                  </a:lnTo>
                  <a:close/>
                </a:path>
                <a:path w="4005579" h="817880">
                  <a:moveTo>
                    <a:pt x="405066" y="264160"/>
                  </a:moveTo>
                  <a:lnTo>
                    <a:pt x="363461" y="249301"/>
                  </a:lnTo>
                  <a:lnTo>
                    <a:pt x="359676" y="246126"/>
                  </a:lnTo>
                  <a:lnTo>
                    <a:pt x="357962" y="244690"/>
                  </a:lnTo>
                  <a:lnTo>
                    <a:pt x="353987" y="239915"/>
                  </a:lnTo>
                  <a:lnTo>
                    <a:pt x="351561" y="234950"/>
                  </a:lnTo>
                  <a:lnTo>
                    <a:pt x="397243" y="234950"/>
                  </a:lnTo>
                  <a:lnTo>
                    <a:pt x="397243" y="224917"/>
                  </a:lnTo>
                  <a:lnTo>
                    <a:pt x="293662" y="224917"/>
                  </a:lnTo>
                  <a:lnTo>
                    <a:pt x="293662" y="234950"/>
                  </a:lnTo>
                  <a:lnTo>
                    <a:pt x="339496" y="234950"/>
                  </a:lnTo>
                  <a:lnTo>
                    <a:pt x="336943" y="239928"/>
                  </a:lnTo>
                  <a:lnTo>
                    <a:pt x="303733" y="260883"/>
                  </a:lnTo>
                  <a:lnTo>
                    <a:pt x="285851" y="264160"/>
                  </a:lnTo>
                  <a:lnTo>
                    <a:pt x="292392" y="273050"/>
                  </a:lnTo>
                  <a:lnTo>
                    <a:pt x="332155" y="257835"/>
                  </a:lnTo>
                  <a:lnTo>
                    <a:pt x="345605" y="246126"/>
                  </a:lnTo>
                  <a:lnTo>
                    <a:pt x="349021" y="250367"/>
                  </a:lnTo>
                  <a:lnTo>
                    <a:pt x="390550" y="271449"/>
                  </a:lnTo>
                  <a:lnTo>
                    <a:pt x="399249" y="273177"/>
                  </a:lnTo>
                  <a:lnTo>
                    <a:pt x="405066" y="264160"/>
                  </a:lnTo>
                  <a:close/>
                </a:path>
                <a:path w="4005579" h="817880">
                  <a:moveTo>
                    <a:pt x="412051" y="288671"/>
                  </a:moveTo>
                  <a:lnTo>
                    <a:pt x="351104" y="288671"/>
                  </a:lnTo>
                  <a:lnTo>
                    <a:pt x="351104" y="267589"/>
                  </a:lnTo>
                  <a:lnTo>
                    <a:pt x="339801" y="267589"/>
                  </a:lnTo>
                  <a:lnTo>
                    <a:pt x="339801" y="288671"/>
                  </a:lnTo>
                  <a:lnTo>
                    <a:pt x="278853" y="288671"/>
                  </a:lnTo>
                  <a:lnTo>
                    <a:pt x="278853" y="298704"/>
                  </a:lnTo>
                  <a:lnTo>
                    <a:pt x="412051" y="298704"/>
                  </a:lnTo>
                  <a:lnTo>
                    <a:pt x="412051" y="288671"/>
                  </a:lnTo>
                  <a:close/>
                </a:path>
                <a:path w="4005579" h="817880">
                  <a:moveTo>
                    <a:pt x="470408" y="703834"/>
                  </a:moveTo>
                  <a:lnTo>
                    <a:pt x="435749" y="694690"/>
                  </a:lnTo>
                  <a:lnTo>
                    <a:pt x="430441" y="692277"/>
                  </a:lnTo>
                  <a:lnTo>
                    <a:pt x="424103" y="687451"/>
                  </a:lnTo>
                  <a:lnTo>
                    <a:pt x="420928" y="681990"/>
                  </a:lnTo>
                  <a:lnTo>
                    <a:pt x="460806" y="681990"/>
                  </a:lnTo>
                  <a:lnTo>
                    <a:pt x="460806" y="666242"/>
                  </a:lnTo>
                  <a:lnTo>
                    <a:pt x="358114" y="666242"/>
                  </a:lnTo>
                  <a:lnTo>
                    <a:pt x="358114" y="681990"/>
                  </a:lnTo>
                  <a:lnTo>
                    <a:pt x="398157" y="681990"/>
                  </a:lnTo>
                  <a:lnTo>
                    <a:pt x="395325" y="687324"/>
                  </a:lnTo>
                  <a:lnTo>
                    <a:pt x="356463" y="702881"/>
                  </a:lnTo>
                  <a:lnTo>
                    <a:pt x="347776" y="703834"/>
                  </a:lnTo>
                  <a:lnTo>
                    <a:pt x="358267" y="717677"/>
                  </a:lnTo>
                  <a:lnTo>
                    <a:pt x="395008" y="705345"/>
                  </a:lnTo>
                  <a:lnTo>
                    <a:pt x="409460" y="694690"/>
                  </a:lnTo>
                  <a:lnTo>
                    <a:pt x="419201" y="702652"/>
                  </a:lnTo>
                  <a:lnTo>
                    <a:pt x="431114" y="709155"/>
                  </a:lnTo>
                  <a:lnTo>
                    <a:pt x="445173" y="714222"/>
                  </a:lnTo>
                  <a:lnTo>
                    <a:pt x="461403" y="717804"/>
                  </a:lnTo>
                  <a:lnTo>
                    <a:pt x="470408" y="703834"/>
                  </a:lnTo>
                  <a:close/>
                </a:path>
                <a:path w="4005579" h="817880">
                  <a:moveTo>
                    <a:pt x="476059" y="725297"/>
                  </a:moveTo>
                  <a:lnTo>
                    <a:pt x="342861" y="725297"/>
                  </a:lnTo>
                  <a:lnTo>
                    <a:pt x="342861" y="741045"/>
                  </a:lnTo>
                  <a:lnTo>
                    <a:pt x="400011" y="741045"/>
                  </a:lnTo>
                  <a:lnTo>
                    <a:pt x="400011" y="751459"/>
                  </a:lnTo>
                  <a:lnTo>
                    <a:pt x="364121" y="764667"/>
                  </a:lnTo>
                  <a:lnTo>
                    <a:pt x="360718" y="770890"/>
                  </a:lnTo>
                  <a:lnTo>
                    <a:pt x="360718" y="787527"/>
                  </a:lnTo>
                  <a:lnTo>
                    <a:pt x="398386" y="806005"/>
                  </a:lnTo>
                  <a:lnTo>
                    <a:pt x="409460" y="806450"/>
                  </a:lnTo>
                  <a:lnTo>
                    <a:pt x="420535" y="806005"/>
                  </a:lnTo>
                  <a:lnTo>
                    <a:pt x="455942" y="791210"/>
                  </a:lnTo>
                  <a:lnTo>
                    <a:pt x="458203" y="787527"/>
                  </a:lnTo>
                  <a:lnTo>
                    <a:pt x="458203" y="771144"/>
                  </a:lnTo>
                  <a:lnTo>
                    <a:pt x="455739" y="766572"/>
                  </a:lnTo>
                  <a:lnTo>
                    <a:pt x="454850" y="764921"/>
                  </a:lnTo>
                  <a:lnTo>
                    <a:pt x="448157" y="760222"/>
                  </a:lnTo>
                  <a:lnTo>
                    <a:pt x="442544" y="756970"/>
                  </a:lnTo>
                  <a:lnTo>
                    <a:pt x="439153" y="755700"/>
                  </a:lnTo>
                  <a:lnTo>
                    <a:pt x="439153" y="778764"/>
                  </a:lnTo>
                  <a:lnTo>
                    <a:pt x="439153" y="782574"/>
                  </a:lnTo>
                  <a:lnTo>
                    <a:pt x="436651" y="785622"/>
                  </a:lnTo>
                  <a:lnTo>
                    <a:pt x="431634" y="787781"/>
                  </a:lnTo>
                  <a:lnTo>
                    <a:pt x="426631" y="790067"/>
                  </a:lnTo>
                  <a:lnTo>
                    <a:pt x="419239" y="791210"/>
                  </a:lnTo>
                  <a:lnTo>
                    <a:pt x="399694" y="791210"/>
                  </a:lnTo>
                  <a:lnTo>
                    <a:pt x="392303" y="790067"/>
                  </a:lnTo>
                  <a:lnTo>
                    <a:pt x="387286" y="787781"/>
                  </a:lnTo>
                  <a:lnTo>
                    <a:pt x="382282" y="785622"/>
                  </a:lnTo>
                  <a:lnTo>
                    <a:pt x="379768" y="782574"/>
                  </a:lnTo>
                  <a:lnTo>
                    <a:pt x="379768" y="778764"/>
                  </a:lnTo>
                  <a:lnTo>
                    <a:pt x="381622" y="773430"/>
                  </a:lnTo>
                  <a:lnTo>
                    <a:pt x="387184" y="769620"/>
                  </a:lnTo>
                  <a:lnTo>
                    <a:pt x="396468" y="767334"/>
                  </a:lnTo>
                  <a:lnTo>
                    <a:pt x="409460" y="766572"/>
                  </a:lnTo>
                  <a:lnTo>
                    <a:pt x="422452" y="767334"/>
                  </a:lnTo>
                  <a:lnTo>
                    <a:pt x="431723" y="769620"/>
                  </a:lnTo>
                  <a:lnTo>
                    <a:pt x="437286" y="773430"/>
                  </a:lnTo>
                  <a:lnTo>
                    <a:pt x="439153" y="778764"/>
                  </a:lnTo>
                  <a:lnTo>
                    <a:pt x="439153" y="755700"/>
                  </a:lnTo>
                  <a:lnTo>
                    <a:pt x="435775" y="754418"/>
                  </a:lnTo>
                  <a:lnTo>
                    <a:pt x="427850" y="752589"/>
                  </a:lnTo>
                  <a:lnTo>
                    <a:pt x="418769" y="751459"/>
                  </a:lnTo>
                  <a:lnTo>
                    <a:pt x="418769" y="741045"/>
                  </a:lnTo>
                  <a:lnTo>
                    <a:pt x="476059" y="741045"/>
                  </a:lnTo>
                  <a:lnTo>
                    <a:pt x="476059" y="725297"/>
                  </a:lnTo>
                  <a:close/>
                </a:path>
                <a:path w="4005579" h="817880">
                  <a:moveTo>
                    <a:pt x="509155" y="455168"/>
                  </a:moveTo>
                  <a:lnTo>
                    <a:pt x="441896" y="455168"/>
                  </a:lnTo>
                  <a:lnTo>
                    <a:pt x="441896" y="465074"/>
                  </a:lnTo>
                  <a:lnTo>
                    <a:pt x="497217" y="465074"/>
                  </a:lnTo>
                  <a:lnTo>
                    <a:pt x="494614" y="478434"/>
                  </a:lnTo>
                  <a:lnTo>
                    <a:pt x="476275" y="513080"/>
                  </a:lnTo>
                  <a:lnTo>
                    <a:pt x="447065" y="537629"/>
                  </a:lnTo>
                  <a:lnTo>
                    <a:pt x="436016" y="543052"/>
                  </a:lnTo>
                  <a:lnTo>
                    <a:pt x="444500" y="552069"/>
                  </a:lnTo>
                  <a:lnTo>
                    <a:pt x="482815" y="521893"/>
                  </a:lnTo>
                  <a:lnTo>
                    <a:pt x="504583" y="483831"/>
                  </a:lnTo>
                  <a:lnTo>
                    <a:pt x="507860" y="469811"/>
                  </a:lnTo>
                  <a:lnTo>
                    <a:pt x="509155" y="455168"/>
                  </a:lnTo>
                  <a:close/>
                </a:path>
                <a:path w="4005579" h="817880">
                  <a:moveTo>
                    <a:pt x="510679" y="271018"/>
                  </a:moveTo>
                  <a:lnTo>
                    <a:pt x="507504" y="264922"/>
                  </a:lnTo>
                  <a:lnTo>
                    <a:pt x="503986" y="262255"/>
                  </a:lnTo>
                  <a:lnTo>
                    <a:pt x="501154" y="260096"/>
                  </a:lnTo>
                  <a:lnTo>
                    <a:pt x="499757" y="259257"/>
                  </a:lnTo>
                  <a:lnTo>
                    <a:pt x="499757" y="273685"/>
                  </a:lnTo>
                  <a:lnTo>
                    <a:pt x="499757" y="282956"/>
                  </a:lnTo>
                  <a:lnTo>
                    <a:pt x="497471" y="286893"/>
                  </a:lnTo>
                  <a:lnTo>
                    <a:pt x="493153" y="289814"/>
                  </a:lnTo>
                  <a:lnTo>
                    <a:pt x="488708" y="292735"/>
                  </a:lnTo>
                  <a:lnTo>
                    <a:pt x="482739" y="294259"/>
                  </a:lnTo>
                  <a:lnTo>
                    <a:pt x="467614" y="294259"/>
                  </a:lnTo>
                  <a:lnTo>
                    <a:pt x="461645" y="292735"/>
                  </a:lnTo>
                  <a:lnTo>
                    <a:pt x="452805" y="286893"/>
                  </a:lnTo>
                  <a:lnTo>
                    <a:pt x="450596" y="282956"/>
                  </a:lnTo>
                  <a:lnTo>
                    <a:pt x="450596" y="273685"/>
                  </a:lnTo>
                  <a:lnTo>
                    <a:pt x="452780" y="269875"/>
                  </a:lnTo>
                  <a:lnTo>
                    <a:pt x="461518" y="263779"/>
                  </a:lnTo>
                  <a:lnTo>
                    <a:pt x="467512" y="262255"/>
                  </a:lnTo>
                  <a:lnTo>
                    <a:pt x="482739" y="262255"/>
                  </a:lnTo>
                  <a:lnTo>
                    <a:pt x="488835" y="263779"/>
                  </a:lnTo>
                  <a:lnTo>
                    <a:pt x="497471" y="269875"/>
                  </a:lnTo>
                  <a:lnTo>
                    <a:pt x="499757" y="273685"/>
                  </a:lnTo>
                  <a:lnTo>
                    <a:pt x="499757" y="259257"/>
                  </a:lnTo>
                  <a:lnTo>
                    <a:pt x="495884" y="256933"/>
                  </a:lnTo>
                  <a:lnTo>
                    <a:pt x="489800" y="254673"/>
                  </a:lnTo>
                  <a:lnTo>
                    <a:pt x="482892" y="253314"/>
                  </a:lnTo>
                  <a:lnTo>
                    <a:pt x="475157" y="252857"/>
                  </a:lnTo>
                  <a:lnTo>
                    <a:pt x="467398" y="253314"/>
                  </a:lnTo>
                  <a:lnTo>
                    <a:pt x="439661" y="271018"/>
                  </a:lnTo>
                  <a:lnTo>
                    <a:pt x="439661" y="285623"/>
                  </a:lnTo>
                  <a:lnTo>
                    <a:pt x="475005" y="303784"/>
                  </a:lnTo>
                  <a:lnTo>
                    <a:pt x="482828" y="303314"/>
                  </a:lnTo>
                  <a:lnTo>
                    <a:pt x="489788" y="301917"/>
                  </a:lnTo>
                  <a:lnTo>
                    <a:pt x="495884" y="299605"/>
                  </a:lnTo>
                  <a:lnTo>
                    <a:pt x="501154" y="296418"/>
                  </a:lnTo>
                  <a:lnTo>
                    <a:pt x="503986" y="294259"/>
                  </a:lnTo>
                  <a:lnTo>
                    <a:pt x="507504" y="291592"/>
                  </a:lnTo>
                  <a:lnTo>
                    <a:pt x="510603" y="285623"/>
                  </a:lnTo>
                  <a:lnTo>
                    <a:pt x="510679" y="271018"/>
                  </a:lnTo>
                  <a:close/>
                </a:path>
                <a:path w="4005579" h="817880">
                  <a:moveTo>
                    <a:pt x="517156" y="235966"/>
                  </a:moveTo>
                  <a:lnTo>
                    <a:pt x="480326" y="235966"/>
                  </a:lnTo>
                  <a:lnTo>
                    <a:pt x="480326" y="218948"/>
                  </a:lnTo>
                  <a:lnTo>
                    <a:pt x="469201" y="218948"/>
                  </a:lnTo>
                  <a:lnTo>
                    <a:pt x="469201" y="235966"/>
                  </a:lnTo>
                  <a:lnTo>
                    <a:pt x="432295" y="235966"/>
                  </a:lnTo>
                  <a:lnTo>
                    <a:pt x="432295" y="245745"/>
                  </a:lnTo>
                  <a:lnTo>
                    <a:pt x="517156" y="245745"/>
                  </a:lnTo>
                  <a:lnTo>
                    <a:pt x="517156" y="235966"/>
                  </a:lnTo>
                  <a:close/>
                </a:path>
                <a:path w="4005579" h="817880">
                  <a:moveTo>
                    <a:pt x="543699" y="312928"/>
                  </a:moveTo>
                  <a:lnTo>
                    <a:pt x="532777" y="312928"/>
                  </a:lnTo>
                  <a:lnTo>
                    <a:pt x="532777" y="329311"/>
                  </a:lnTo>
                  <a:lnTo>
                    <a:pt x="532777" y="338963"/>
                  </a:lnTo>
                  <a:lnTo>
                    <a:pt x="532777" y="353314"/>
                  </a:lnTo>
                  <a:lnTo>
                    <a:pt x="466305" y="353314"/>
                  </a:lnTo>
                  <a:lnTo>
                    <a:pt x="466305" y="338963"/>
                  </a:lnTo>
                  <a:lnTo>
                    <a:pt x="532777" y="338963"/>
                  </a:lnTo>
                  <a:lnTo>
                    <a:pt x="532777" y="329311"/>
                  </a:lnTo>
                  <a:lnTo>
                    <a:pt x="466305" y="329311"/>
                  </a:lnTo>
                  <a:lnTo>
                    <a:pt x="466305" y="312928"/>
                  </a:lnTo>
                  <a:lnTo>
                    <a:pt x="455358" y="312928"/>
                  </a:lnTo>
                  <a:lnTo>
                    <a:pt x="455358" y="363093"/>
                  </a:lnTo>
                  <a:lnTo>
                    <a:pt x="543699" y="363093"/>
                  </a:lnTo>
                  <a:lnTo>
                    <a:pt x="543699" y="353314"/>
                  </a:lnTo>
                  <a:lnTo>
                    <a:pt x="543699" y="338963"/>
                  </a:lnTo>
                  <a:lnTo>
                    <a:pt x="543699" y="329311"/>
                  </a:lnTo>
                  <a:lnTo>
                    <a:pt x="543699" y="312928"/>
                  </a:lnTo>
                  <a:close/>
                </a:path>
                <a:path w="4005579" h="817880">
                  <a:moveTo>
                    <a:pt x="549033" y="441960"/>
                  </a:moveTo>
                  <a:lnTo>
                    <a:pt x="537984" y="441960"/>
                  </a:lnTo>
                  <a:lnTo>
                    <a:pt x="537984" y="585470"/>
                  </a:lnTo>
                  <a:lnTo>
                    <a:pt x="549033" y="585470"/>
                  </a:lnTo>
                  <a:lnTo>
                    <a:pt x="549033" y="441960"/>
                  </a:lnTo>
                  <a:close/>
                </a:path>
                <a:path w="4005579" h="817880">
                  <a:moveTo>
                    <a:pt x="563892" y="262636"/>
                  </a:moveTo>
                  <a:lnTo>
                    <a:pt x="543699" y="262636"/>
                  </a:lnTo>
                  <a:lnTo>
                    <a:pt x="543699" y="220980"/>
                  </a:lnTo>
                  <a:lnTo>
                    <a:pt x="532650" y="220980"/>
                  </a:lnTo>
                  <a:lnTo>
                    <a:pt x="532650" y="304927"/>
                  </a:lnTo>
                  <a:lnTo>
                    <a:pt x="543699" y="304927"/>
                  </a:lnTo>
                  <a:lnTo>
                    <a:pt x="543699" y="272415"/>
                  </a:lnTo>
                  <a:lnTo>
                    <a:pt x="563892" y="272415"/>
                  </a:lnTo>
                  <a:lnTo>
                    <a:pt x="563892" y="262636"/>
                  </a:lnTo>
                  <a:close/>
                </a:path>
                <a:path w="4005579" h="817880">
                  <a:moveTo>
                    <a:pt x="628408" y="771271"/>
                  </a:moveTo>
                  <a:lnTo>
                    <a:pt x="595007" y="771271"/>
                  </a:lnTo>
                  <a:lnTo>
                    <a:pt x="595007" y="745236"/>
                  </a:lnTo>
                  <a:lnTo>
                    <a:pt x="595007" y="738251"/>
                  </a:lnTo>
                  <a:lnTo>
                    <a:pt x="611263" y="709549"/>
                  </a:lnTo>
                  <a:lnTo>
                    <a:pt x="610374" y="701509"/>
                  </a:lnTo>
                  <a:lnTo>
                    <a:pt x="592213" y="679742"/>
                  </a:lnTo>
                  <a:lnTo>
                    <a:pt x="592213" y="702945"/>
                  </a:lnTo>
                  <a:lnTo>
                    <a:pt x="592213" y="716280"/>
                  </a:lnTo>
                  <a:lnTo>
                    <a:pt x="589546" y="721487"/>
                  </a:lnTo>
                  <a:lnTo>
                    <a:pt x="584085" y="725424"/>
                  </a:lnTo>
                  <a:lnTo>
                    <a:pt x="578624" y="729234"/>
                  </a:lnTo>
                  <a:lnTo>
                    <a:pt x="576719" y="729729"/>
                  </a:lnTo>
                  <a:lnTo>
                    <a:pt x="576719" y="745236"/>
                  </a:lnTo>
                  <a:lnTo>
                    <a:pt x="576719" y="771271"/>
                  </a:lnTo>
                  <a:lnTo>
                    <a:pt x="547001" y="771271"/>
                  </a:lnTo>
                  <a:lnTo>
                    <a:pt x="547001" y="745236"/>
                  </a:lnTo>
                  <a:lnTo>
                    <a:pt x="551954" y="746125"/>
                  </a:lnTo>
                  <a:lnTo>
                    <a:pt x="556907" y="746633"/>
                  </a:lnTo>
                  <a:lnTo>
                    <a:pt x="566813" y="746633"/>
                  </a:lnTo>
                  <a:lnTo>
                    <a:pt x="571766" y="746125"/>
                  </a:lnTo>
                  <a:lnTo>
                    <a:pt x="576719" y="745236"/>
                  </a:lnTo>
                  <a:lnTo>
                    <a:pt x="576719" y="729729"/>
                  </a:lnTo>
                  <a:lnTo>
                    <a:pt x="571131" y="731139"/>
                  </a:lnTo>
                  <a:lnTo>
                    <a:pt x="552462" y="731139"/>
                  </a:lnTo>
                  <a:lnTo>
                    <a:pt x="545096" y="729234"/>
                  </a:lnTo>
                  <a:lnTo>
                    <a:pt x="539635" y="725424"/>
                  </a:lnTo>
                  <a:lnTo>
                    <a:pt x="534047" y="721614"/>
                  </a:lnTo>
                  <a:lnTo>
                    <a:pt x="531380" y="716280"/>
                  </a:lnTo>
                  <a:lnTo>
                    <a:pt x="531380" y="702945"/>
                  </a:lnTo>
                  <a:lnTo>
                    <a:pt x="534047" y="697738"/>
                  </a:lnTo>
                  <a:lnTo>
                    <a:pt x="539635" y="693928"/>
                  </a:lnTo>
                  <a:lnTo>
                    <a:pt x="545096" y="689991"/>
                  </a:lnTo>
                  <a:lnTo>
                    <a:pt x="552462" y="688086"/>
                  </a:lnTo>
                  <a:lnTo>
                    <a:pt x="571258" y="688086"/>
                  </a:lnTo>
                  <a:lnTo>
                    <a:pt x="578624" y="689991"/>
                  </a:lnTo>
                  <a:lnTo>
                    <a:pt x="584085" y="693928"/>
                  </a:lnTo>
                  <a:lnTo>
                    <a:pt x="589546" y="697738"/>
                  </a:lnTo>
                  <a:lnTo>
                    <a:pt x="592213" y="702945"/>
                  </a:lnTo>
                  <a:lnTo>
                    <a:pt x="592213" y="679742"/>
                  </a:lnTo>
                  <a:lnTo>
                    <a:pt x="589737" y="678294"/>
                  </a:lnTo>
                  <a:lnTo>
                    <a:pt x="581367" y="675195"/>
                  </a:lnTo>
                  <a:lnTo>
                    <a:pt x="572071" y="673341"/>
                  </a:lnTo>
                  <a:lnTo>
                    <a:pt x="561860" y="672719"/>
                  </a:lnTo>
                  <a:lnTo>
                    <a:pt x="551561" y="673341"/>
                  </a:lnTo>
                  <a:lnTo>
                    <a:pt x="515835" y="694334"/>
                  </a:lnTo>
                  <a:lnTo>
                    <a:pt x="512330" y="709549"/>
                  </a:lnTo>
                  <a:lnTo>
                    <a:pt x="513346" y="718273"/>
                  </a:lnTo>
                  <a:lnTo>
                    <a:pt x="516420" y="725957"/>
                  </a:lnTo>
                  <a:lnTo>
                    <a:pt x="521538" y="732612"/>
                  </a:lnTo>
                  <a:lnTo>
                    <a:pt x="528713" y="738251"/>
                  </a:lnTo>
                  <a:lnTo>
                    <a:pt x="528713" y="771271"/>
                  </a:lnTo>
                  <a:lnTo>
                    <a:pt x="495312" y="771271"/>
                  </a:lnTo>
                  <a:lnTo>
                    <a:pt x="495312" y="786638"/>
                  </a:lnTo>
                  <a:lnTo>
                    <a:pt x="628408" y="786638"/>
                  </a:lnTo>
                  <a:lnTo>
                    <a:pt x="628408" y="771271"/>
                  </a:lnTo>
                  <a:close/>
                </a:path>
                <a:path w="4005579" h="817880">
                  <a:moveTo>
                    <a:pt x="725563" y="449199"/>
                  </a:moveTo>
                  <a:lnTo>
                    <a:pt x="647839" y="449199"/>
                  </a:lnTo>
                  <a:lnTo>
                    <a:pt x="647839" y="458978"/>
                  </a:lnTo>
                  <a:lnTo>
                    <a:pt x="725563" y="458978"/>
                  </a:lnTo>
                  <a:lnTo>
                    <a:pt x="725563" y="449199"/>
                  </a:lnTo>
                  <a:close/>
                </a:path>
                <a:path w="4005579" h="817880">
                  <a:moveTo>
                    <a:pt x="725563" y="228219"/>
                  </a:moveTo>
                  <a:lnTo>
                    <a:pt x="647839" y="228219"/>
                  </a:lnTo>
                  <a:lnTo>
                    <a:pt x="647839" y="237998"/>
                  </a:lnTo>
                  <a:lnTo>
                    <a:pt x="725563" y="237998"/>
                  </a:lnTo>
                  <a:lnTo>
                    <a:pt x="725563" y="228219"/>
                  </a:lnTo>
                  <a:close/>
                </a:path>
                <a:path w="4005579" h="817880">
                  <a:moveTo>
                    <a:pt x="731405" y="518541"/>
                  </a:moveTo>
                  <a:lnTo>
                    <a:pt x="730859" y="510540"/>
                  </a:lnTo>
                  <a:lnTo>
                    <a:pt x="730770" y="509016"/>
                  </a:lnTo>
                  <a:lnTo>
                    <a:pt x="724674" y="510032"/>
                  </a:lnTo>
                  <a:lnTo>
                    <a:pt x="717308" y="510540"/>
                  </a:lnTo>
                  <a:lnTo>
                    <a:pt x="708291" y="510540"/>
                  </a:lnTo>
                  <a:lnTo>
                    <a:pt x="710196" y="465582"/>
                  </a:lnTo>
                  <a:lnTo>
                    <a:pt x="699274" y="465582"/>
                  </a:lnTo>
                  <a:lnTo>
                    <a:pt x="698004" y="510667"/>
                  </a:lnTo>
                  <a:lnTo>
                    <a:pt x="674255" y="510667"/>
                  </a:lnTo>
                  <a:lnTo>
                    <a:pt x="672985" y="465582"/>
                  </a:lnTo>
                  <a:lnTo>
                    <a:pt x="662063" y="465582"/>
                  </a:lnTo>
                  <a:lnTo>
                    <a:pt x="663841" y="510667"/>
                  </a:lnTo>
                  <a:lnTo>
                    <a:pt x="644283" y="510667"/>
                  </a:lnTo>
                  <a:lnTo>
                    <a:pt x="644283" y="520446"/>
                  </a:lnTo>
                  <a:lnTo>
                    <a:pt x="705878" y="520446"/>
                  </a:lnTo>
                  <a:lnTo>
                    <a:pt x="713536" y="520331"/>
                  </a:lnTo>
                  <a:lnTo>
                    <a:pt x="720356" y="519976"/>
                  </a:lnTo>
                  <a:lnTo>
                    <a:pt x="726300" y="519379"/>
                  </a:lnTo>
                  <a:lnTo>
                    <a:pt x="731405" y="518541"/>
                  </a:lnTo>
                  <a:close/>
                </a:path>
                <a:path w="4005579" h="817880">
                  <a:moveTo>
                    <a:pt x="731405" y="297561"/>
                  </a:moveTo>
                  <a:lnTo>
                    <a:pt x="730859" y="289560"/>
                  </a:lnTo>
                  <a:lnTo>
                    <a:pt x="730770" y="288036"/>
                  </a:lnTo>
                  <a:lnTo>
                    <a:pt x="724674" y="289052"/>
                  </a:lnTo>
                  <a:lnTo>
                    <a:pt x="717308" y="289560"/>
                  </a:lnTo>
                  <a:lnTo>
                    <a:pt x="708291" y="289560"/>
                  </a:lnTo>
                  <a:lnTo>
                    <a:pt x="710196" y="244602"/>
                  </a:lnTo>
                  <a:lnTo>
                    <a:pt x="699274" y="244602"/>
                  </a:lnTo>
                  <a:lnTo>
                    <a:pt x="698004" y="289687"/>
                  </a:lnTo>
                  <a:lnTo>
                    <a:pt x="674255" y="289687"/>
                  </a:lnTo>
                  <a:lnTo>
                    <a:pt x="672985" y="244602"/>
                  </a:lnTo>
                  <a:lnTo>
                    <a:pt x="662063" y="244602"/>
                  </a:lnTo>
                  <a:lnTo>
                    <a:pt x="663841" y="289687"/>
                  </a:lnTo>
                  <a:lnTo>
                    <a:pt x="644283" y="289687"/>
                  </a:lnTo>
                  <a:lnTo>
                    <a:pt x="644283" y="299466"/>
                  </a:lnTo>
                  <a:lnTo>
                    <a:pt x="705878" y="299466"/>
                  </a:lnTo>
                  <a:lnTo>
                    <a:pt x="713536" y="299351"/>
                  </a:lnTo>
                  <a:lnTo>
                    <a:pt x="720356" y="298996"/>
                  </a:lnTo>
                  <a:lnTo>
                    <a:pt x="726300" y="298399"/>
                  </a:lnTo>
                  <a:lnTo>
                    <a:pt x="731405" y="297561"/>
                  </a:lnTo>
                  <a:close/>
                </a:path>
                <a:path w="4005579" h="817880">
                  <a:moveTo>
                    <a:pt x="757821" y="441960"/>
                  </a:moveTo>
                  <a:lnTo>
                    <a:pt x="746772" y="441960"/>
                  </a:lnTo>
                  <a:lnTo>
                    <a:pt x="746772" y="468122"/>
                  </a:lnTo>
                  <a:lnTo>
                    <a:pt x="721372" y="468122"/>
                  </a:lnTo>
                  <a:lnTo>
                    <a:pt x="721372" y="477647"/>
                  </a:lnTo>
                  <a:lnTo>
                    <a:pt x="746772" y="477647"/>
                  </a:lnTo>
                  <a:lnTo>
                    <a:pt x="746772" y="491363"/>
                  </a:lnTo>
                  <a:lnTo>
                    <a:pt x="721372" y="491363"/>
                  </a:lnTo>
                  <a:lnTo>
                    <a:pt x="721372" y="500761"/>
                  </a:lnTo>
                  <a:lnTo>
                    <a:pt x="746772" y="500761"/>
                  </a:lnTo>
                  <a:lnTo>
                    <a:pt x="746772" y="527304"/>
                  </a:lnTo>
                  <a:lnTo>
                    <a:pt x="757821" y="527304"/>
                  </a:lnTo>
                  <a:lnTo>
                    <a:pt x="757821" y="441960"/>
                  </a:lnTo>
                  <a:close/>
                </a:path>
                <a:path w="4005579" h="817880">
                  <a:moveTo>
                    <a:pt x="757821" y="220980"/>
                  </a:moveTo>
                  <a:lnTo>
                    <a:pt x="746772" y="220980"/>
                  </a:lnTo>
                  <a:lnTo>
                    <a:pt x="746772" y="247142"/>
                  </a:lnTo>
                  <a:lnTo>
                    <a:pt x="721372" y="247142"/>
                  </a:lnTo>
                  <a:lnTo>
                    <a:pt x="721372" y="256667"/>
                  </a:lnTo>
                  <a:lnTo>
                    <a:pt x="746772" y="256667"/>
                  </a:lnTo>
                  <a:lnTo>
                    <a:pt x="746772" y="270383"/>
                  </a:lnTo>
                  <a:lnTo>
                    <a:pt x="721372" y="270383"/>
                  </a:lnTo>
                  <a:lnTo>
                    <a:pt x="721372" y="279781"/>
                  </a:lnTo>
                  <a:lnTo>
                    <a:pt x="746772" y="279781"/>
                  </a:lnTo>
                  <a:lnTo>
                    <a:pt x="746772" y="306324"/>
                  </a:lnTo>
                  <a:lnTo>
                    <a:pt x="757821" y="306324"/>
                  </a:lnTo>
                  <a:lnTo>
                    <a:pt x="757821" y="220980"/>
                  </a:lnTo>
                  <a:close/>
                </a:path>
                <a:path w="4005579" h="817880">
                  <a:moveTo>
                    <a:pt x="760615" y="549910"/>
                  </a:moveTo>
                  <a:lnTo>
                    <a:pt x="756551" y="543433"/>
                  </a:lnTo>
                  <a:lnTo>
                    <a:pt x="751751" y="540512"/>
                  </a:lnTo>
                  <a:lnTo>
                    <a:pt x="748931" y="538797"/>
                  </a:lnTo>
                  <a:lnTo>
                    <a:pt x="748931" y="552577"/>
                  </a:lnTo>
                  <a:lnTo>
                    <a:pt x="748931" y="563245"/>
                  </a:lnTo>
                  <a:lnTo>
                    <a:pt x="713371" y="575310"/>
                  </a:lnTo>
                  <a:lnTo>
                    <a:pt x="705383" y="575030"/>
                  </a:lnTo>
                  <a:lnTo>
                    <a:pt x="678192" y="563245"/>
                  </a:lnTo>
                  <a:lnTo>
                    <a:pt x="678192" y="552577"/>
                  </a:lnTo>
                  <a:lnTo>
                    <a:pt x="713371" y="540512"/>
                  </a:lnTo>
                  <a:lnTo>
                    <a:pt x="721372" y="540829"/>
                  </a:lnTo>
                  <a:lnTo>
                    <a:pt x="748931" y="552577"/>
                  </a:lnTo>
                  <a:lnTo>
                    <a:pt x="748931" y="538797"/>
                  </a:lnTo>
                  <a:lnTo>
                    <a:pt x="713371" y="531114"/>
                  </a:lnTo>
                  <a:lnTo>
                    <a:pt x="702602" y="531571"/>
                  </a:lnTo>
                  <a:lnTo>
                    <a:pt x="666254" y="549910"/>
                  </a:lnTo>
                  <a:lnTo>
                    <a:pt x="666254" y="566039"/>
                  </a:lnTo>
                  <a:lnTo>
                    <a:pt x="702678" y="584492"/>
                  </a:lnTo>
                  <a:lnTo>
                    <a:pt x="713371" y="584962"/>
                  </a:lnTo>
                  <a:lnTo>
                    <a:pt x="724039" y="584492"/>
                  </a:lnTo>
                  <a:lnTo>
                    <a:pt x="733399" y="583082"/>
                  </a:lnTo>
                  <a:lnTo>
                    <a:pt x="741476" y="580732"/>
                  </a:lnTo>
                  <a:lnTo>
                    <a:pt x="748296" y="577469"/>
                  </a:lnTo>
                  <a:lnTo>
                    <a:pt x="751827" y="575310"/>
                  </a:lnTo>
                  <a:lnTo>
                    <a:pt x="756424" y="572516"/>
                  </a:lnTo>
                  <a:lnTo>
                    <a:pt x="760615" y="566039"/>
                  </a:lnTo>
                  <a:lnTo>
                    <a:pt x="760615" y="549910"/>
                  </a:lnTo>
                  <a:close/>
                </a:path>
                <a:path w="4005579" h="817880">
                  <a:moveTo>
                    <a:pt x="760615" y="328930"/>
                  </a:moveTo>
                  <a:lnTo>
                    <a:pt x="756551" y="322453"/>
                  </a:lnTo>
                  <a:lnTo>
                    <a:pt x="751751" y="319532"/>
                  </a:lnTo>
                  <a:lnTo>
                    <a:pt x="748931" y="317817"/>
                  </a:lnTo>
                  <a:lnTo>
                    <a:pt x="748931" y="331597"/>
                  </a:lnTo>
                  <a:lnTo>
                    <a:pt x="748931" y="342265"/>
                  </a:lnTo>
                  <a:lnTo>
                    <a:pt x="713371" y="354330"/>
                  </a:lnTo>
                  <a:lnTo>
                    <a:pt x="705383" y="354050"/>
                  </a:lnTo>
                  <a:lnTo>
                    <a:pt x="678192" y="342265"/>
                  </a:lnTo>
                  <a:lnTo>
                    <a:pt x="678192" y="331597"/>
                  </a:lnTo>
                  <a:lnTo>
                    <a:pt x="713371" y="319532"/>
                  </a:lnTo>
                  <a:lnTo>
                    <a:pt x="721372" y="319849"/>
                  </a:lnTo>
                  <a:lnTo>
                    <a:pt x="748931" y="331597"/>
                  </a:lnTo>
                  <a:lnTo>
                    <a:pt x="748931" y="317817"/>
                  </a:lnTo>
                  <a:lnTo>
                    <a:pt x="713371" y="310134"/>
                  </a:lnTo>
                  <a:lnTo>
                    <a:pt x="702602" y="310591"/>
                  </a:lnTo>
                  <a:lnTo>
                    <a:pt x="666254" y="328930"/>
                  </a:lnTo>
                  <a:lnTo>
                    <a:pt x="666254" y="345059"/>
                  </a:lnTo>
                  <a:lnTo>
                    <a:pt x="702678" y="363512"/>
                  </a:lnTo>
                  <a:lnTo>
                    <a:pt x="713371" y="363982"/>
                  </a:lnTo>
                  <a:lnTo>
                    <a:pt x="724039" y="363512"/>
                  </a:lnTo>
                  <a:lnTo>
                    <a:pt x="733399" y="362102"/>
                  </a:lnTo>
                  <a:lnTo>
                    <a:pt x="741476" y="359752"/>
                  </a:lnTo>
                  <a:lnTo>
                    <a:pt x="748296" y="356489"/>
                  </a:lnTo>
                  <a:lnTo>
                    <a:pt x="751827" y="354330"/>
                  </a:lnTo>
                  <a:lnTo>
                    <a:pt x="756424" y="351536"/>
                  </a:lnTo>
                  <a:lnTo>
                    <a:pt x="760615" y="345059"/>
                  </a:lnTo>
                  <a:lnTo>
                    <a:pt x="760615" y="328930"/>
                  </a:lnTo>
                  <a:close/>
                </a:path>
                <a:path w="4005579" h="817880">
                  <a:moveTo>
                    <a:pt x="823607" y="746125"/>
                  </a:moveTo>
                  <a:lnTo>
                    <a:pt x="805446" y="746125"/>
                  </a:lnTo>
                  <a:lnTo>
                    <a:pt x="805446" y="760730"/>
                  </a:lnTo>
                  <a:lnTo>
                    <a:pt x="805446" y="776351"/>
                  </a:lnTo>
                  <a:lnTo>
                    <a:pt x="805446" y="788162"/>
                  </a:lnTo>
                  <a:lnTo>
                    <a:pt x="749312" y="788162"/>
                  </a:lnTo>
                  <a:lnTo>
                    <a:pt x="749312" y="776351"/>
                  </a:lnTo>
                  <a:lnTo>
                    <a:pt x="805446" y="776351"/>
                  </a:lnTo>
                  <a:lnTo>
                    <a:pt x="805446" y="760730"/>
                  </a:lnTo>
                  <a:lnTo>
                    <a:pt x="749312" y="760730"/>
                  </a:lnTo>
                  <a:lnTo>
                    <a:pt x="749312" y="746125"/>
                  </a:lnTo>
                  <a:lnTo>
                    <a:pt x="731024" y="746125"/>
                  </a:lnTo>
                  <a:lnTo>
                    <a:pt x="731024" y="803402"/>
                  </a:lnTo>
                  <a:lnTo>
                    <a:pt x="823607" y="803402"/>
                  </a:lnTo>
                  <a:lnTo>
                    <a:pt x="823607" y="788162"/>
                  </a:lnTo>
                  <a:lnTo>
                    <a:pt x="823607" y="776351"/>
                  </a:lnTo>
                  <a:lnTo>
                    <a:pt x="823607" y="760730"/>
                  </a:lnTo>
                  <a:lnTo>
                    <a:pt x="823607" y="746125"/>
                  </a:lnTo>
                  <a:close/>
                </a:path>
                <a:path w="4005579" h="817880">
                  <a:moveTo>
                    <a:pt x="823734" y="662940"/>
                  </a:moveTo>
                  <a:lnTo>
                    <a:pt x="805446" y="662940"/>
                  </a:lnTo>
                  <a:lnTo>
                    <a:pt x="805446" y="692912"/>
                  </a:lnTo>
                  <a:lnTo>
                    <a:pt x="780300" y="692912"/>
                  </a:lnTo>
                  <a:lnTo>
                    <a:pt x="778395" y="684276"/>
                  </a:lnTo>
                  <a:lnTo>
                    <a:pt x="775665" y="679958"/>
                  </a:lnTo>
                  <a:lnTo>
                    <a:pt x="774077" y="677418"/>
                  </a:lnTo>
                  <a:lnTo>
                    <a:pt x="762469" y="668616"/>
                  </a:lnTo>
                  <a:lnTo>
                    <a:pt x="762469" y="694436"/>
                  </a:lnTo>
                  <a:lnTo>
                    <a:pt x="762469" y="706755"/>
                  </a:lnTo>
                  <a:lnTo>
                    <a:pt x="760742" y="711581"/>
                  </a:lnTo>
                  <a:lnTo>
                    <a:pt x="757313" y="715518"/>
                  </a:lnTo>
                  <a:lnTo>
                    <a:pt x="753757" y="719328"/>
                  </a:lnTo>
                  <a:lnTo>
                    <a:pt x="749058" y="721233"/>
                  </a:lnTo>
                  <a:lnTo>
                    <a:pt x="737120" y="721233"/>
                  </a:lnTo>
                  <a:lnTo>
                    <a:pt x="732421" y="719328"/>
                  </a:lnTo>
                  <a:lnTo>
                    <a:pt x="728992" y="715518"/>
                  </a:lnTo>
                  <a:lnTo>
                    <a:pt x="725436" y="711708"/>
                  </a:lnTo>
                  <a:lnTo>
                    <a:pt x="723658" y="706755"/>
                  </a:lnTo>
                  <a:lnTo>
                    <a:pt x="723658" y="694436"/>
                  </a:lnTo>
                  <a:lnTo>
                    <a:pt x="725436" y="689483"/>
                  </a:lnTo>
                  <a:lnTo>
                    <a:pt x="732548" y="681863"/>
                  </a:lnTo>
                  <a:lnTo>
                    <a:pt x="737247" y="679958"/>
                  </a:lnTo>
                  <a:lnTo>
                    <a:pt x="748931" y="679958"/>
                  </a:lnTo>
                  <a:lnTo>
                    <a:pt x="753630" y="681863"/>
                  </a:lnTo>
                  <a:lnTo>
                    <a:pt x="757186" y="685800"/>
                  </a:lnTo>
                  <a:lnTo>
                    <a:pt x="760742" y="689610"/>
                  </a:lnTo>
                  <a:lnTo>
                    <a:pt x="762469" y="694436"/>
                  </a:lnTo>
                  <a:lnTo>
                    <a:pt x="762469" y="668616"/>
                  </a:lnTo>
                  <a:lnTo>
                    <a:pt x="760361" y="667004"/>
                  </a:lnTo>
                  <a:lnTo>
                    <a:pt x="752233" y="664464"/>
                  </a:lnTo>
                  <a:lnTo>
                    <a:pt x="743089" y="664464"/>
                  </a:lnTo>
                  <a:lnTo>
                    <a:pt x="708050" y="686473"/>
                  </a:lnTo>
                  <a:lnTo>
                    <a:pt x="705370" y="700532"/>
                  </a:lnTo>
                  <a:lnTo>
                    <a:pt x="706031" y="707999"/>
                  </a:lnTo>
                  <a:lnTo>
                    <a:pt x="735317" y="735850"/>
                  </a:lnTo>
                  <a:lnTo>
                    <a:pt x="743089" y="736473"/>
                  </a:lnTo>
                  <a:lnTo>
                    <a:pt x="752360" y="736473"/>
                  </a:lnTo>
                  <a:lnTo>
                    <a:pt x="760361" y="733933"/>
                  </a:lnTo>
                  <a:lnTo>
                    <a:pt x="767092" y="728853"/>
                  </a:lnTo>
                  <a:lnTo>
                    <a:pt x="773950" y="723773"/>
                  </a:lnTo>
                  <a:lnTo>
                    <a:pt x="775576" y="721233"/>
                  </a:lnTo>
                  <a:lnTo>
                    <a:pt x="778268" y="717042"/>
                  </a:lnTo>
                  <a:lnTo>
                    <a:pt x="780046" y="708787"/>
                  </a:lnTo>
                  <a:lnTo>
                    <a:pt x="805446" y="708787"/>
                  </a:lnTo>
                  <a:lnTo>
                    <a:pt x="805446" y="740029"/>
                  </a:lnTo>
                  <a:lnTo>
                    <a:pt x="823734" y="740029"/>
                  </a:lnTo>
                  <a:lnTo>
                    <a:pt x="823734" y="708787"/>
                  </a:lnTo>
                  <a:lnTo>
                    <a:pt x="823734" y="692912"/>
                  </a:lnTo>
                  <a:lnTo>
                    <a:pt x="823734" y="662940"/>
                  </a:lnTo>
                  <a:close/>
                </a:path>
                <a:path w="4005579" h="817880">
                  <a:moveTo>
                    <a:pt x="867295" y="454787"/>
                  </a:moveTo>
                  <a:lnTo>
                    <a:pt x="800239" y="454787"/>
                  </a:lnTo>
                  <a:lnTo>
                    <a:pt x="800239" y="464693"/>
                  </a:lnTo>
                  <a:lnTo>
                    <a:pt x="855357" y="464693"/>
                  </a:lnTo>
                  <a:lnTo>
                    <a:pt x="852919" y="477748"/>
                  </a:lnTo>
                  <a:lnTo>
                    <a:pt x="834529" y="512445"/>
                  </a:lnTo>
                  <a:lnTo>
                    <a:pt x="805091" y="537171"/>
                  </a:lnTo>
                  <a:lnTo>
                    <a:pt x="794143" y="542544"/>
                  </a:lnTo>
                  <a:lnTo>
                    <a:pt x="802652" y="551561"/>
                  </a:lnTo>
                  <a:lnTo>
                    <a:pt x="830326" y="532142"/>
                  </a:lnTo>
                  <a:lnTo>
                    <a:pt x="850303" y="509511"/>
                  </a:lnTo>
                  <a:lnTo>
                    <a:pt x="862622" y="483717"/>
                  </a:lnTo>
                  <a:lnTo>
                    <a:pt x="867295" y="454787"/>
                  </a:lnTo>
                  <a:close/>
                </a:path>
                <a:path w="4005579" h="817880">
                  <a:moveTo>
                    <a:pt x="867295" y="233807"/>
                  </a:moveTo>
                  <a:lnTo>
                    <a:pt x="800239" y="233807"/>
                  </a:lnTo>
                  <a:lnTo>
                    <a:pt x="800239" y="243713"/>
                  </a:lnTo>
                  <a:lnTo>
                    <a:pt x="855357" y="243713"/>
                  </a:lnTo>
                  <a:lnTo>
                    <a:pt x="852919" y="256768"/>
                  </a:lnTo>
                  <a:lnTo>
                    <a:pt x="834529" y="291465"/>
                  </a:lnTo>
                  <a:lnTo>
                    <a:pt x="805091" y="316191"/>
                  </a:lnTo>
                  <a:lnTo>
                    <a:pt x="794143" y="321564"/>
                  </a:lnTo>
                  <a:lnTo>
                    <a:pt x="802652" y="330581"/>
                  </a:lnTo>
                  <a:lnTo>
                    <a:pt x="830326" y="311162"/>
                  </a:lnTo>
                  <a:lnTo>
                    <a:pt x="850303" y="288531"/>
                  </a:lnTo>
                  <a:lnTo>
                    <a:pt x="862622" y="262737"/>
                  </a:lnTo>
                  <a:lnTo>
                    <a:pt x="867295" y="233807"/>
                  </a:lnTo>
                  <a:close/>
                </a:path>
                <a:path w="4005579" h="817880">
                  <a:moveTo>
                    <a:pt x="928382" y="501142"/>
                  </a:moveTo>
                  <a:lnTo>
                    <a:pt x="902601" y="501142"/>
                  </a:lnTo>
                  <a:lnTo>
                    <a:pt x="902601" y="441960"/>
                  </a:lnTo>
                  <a:lnTo>
                    <a:pt x="891552" y="441960"/>
                  </a:lnTo>
                  <a:lnTo>
                    <a:pt x="891552" y="585470"/>
                  </a:lnTo>
                  <a:lnTo>
                    <a:pt x="902601" y="585470"/>
                  </a:lnTo>
                  <a:lnTo>
                    <a:pt x="902601" y="511048"/>
                  </a:lnTo>
                  <a:lnTo>
                    <a:pt x="928382" y="511048"/>
                  </a:lnTo>
                  <a:lnTo>
                    <a:pt x="928382" y="501142"/>
                  </a:lnTo>
                  <a:close/>
                </a:path>
                <a:path w="4005579" h="817880">
                  <a:moveTo>
                    <a:pt x="928382" y="280162"/>
                  </a:moveTo>
                  <a:lnTo>
                    <a:pt x="902601" y="280162"/>
                  </a:lnTo>
                  <a:lnTo>
                    <a:pt x="902601" y="220980"/>
                  </a:lnTo>
                  <a:lnTo>
                    <a:pt x="891552" y="220980"/>
                  </a:lnTo>
                  <a:lnTo>
                    <a:pt x="891552" y="364490"/>
                  </a:lnTo>
                  <a:lnTo>
                    <a:pt x="902601" y="364490"/>
                  </a:lnTo>
                  <a:lnTo>
                    <a:pt x="902601" y="290068"/>
                  </a:lnTo>
                  <a:lnTo>
                    <a:pt x="928382" y="290068"/>
                  </a:lnTo>
                  <a:lnTo>
                    <a:pt x="928382" y="280162"/>
                  </a:lnTo>
                  <a:close/>
                </a:path>
                <a:path w="4005579" h="817880">
                  <a:moveTo>
                    <a:pt x="965720" y="668147"/>
                  </a:moveTo>
                  <a:lnTo>
                    <a:pt x="947178" y="668147"/>
                  </a:lnTo>
                  <a:lnTo>
                    <a:pt x="947178" y="683895"/>
                  </a:lnTo>
                  <a:lnTo>
                    <a:pt x="947178" y="709422"/>
                  </a:lnTo>
                  <a:lnTo>
                    <a:pt x="892695" y="709422"/>
                  </a:lnTo>
                  <a:lnTo>
                    <a:pt x="892695" y="683895"/>
                  </a:lnTo>
                  <a:lnTo>
                    <a:pt x="947178" y="683895"/>
                  </a:lnTo>
                  <a:lnTo>
                    <a:pt x="947178" y="668147"/>
                  </a:lnTo>
                  <a:lnTo>
                    <a:pt x="874026" y="668147"/>
                  </a:lnTo>
                  <a:lnTo>
                    <a:pt x="874026" y="725043"/>
                  </a:lnTo>
                  <a:lnTo>
                    <a:pt x="965720" y="725043"/>
                  </a:lnTo>
                  <a:lnTo>
                    <a:pt x="965720" y="709422"/>
                  </a:lnTo>
                  <a:lnTo>
                    <a:pt x="965720" y="683895"/>
                  </a:lnTo>
                  <a:lnTo>
                    <a:pt x="965720" y="668147"/>
                  </a:lnTo>
                  <a:close/>
                </a:path>
                <a:path w="4005579" h="817880">
                  <a:moveTo>
                    <a:pt x="986548" y="741426"/>
                  </a:moveTo>
                  <a:lnTo>
                    <a:pt x="853452" y="741426"/>
                  </a:lnTo>
                  <a:lnTo>
                    <a:pt x="853452" y="757301"/>
                  </a:lnTo>
                  <a:lnTo>
                    <a:pt x="910602" y="757301"/>
                  </a:lnTo>
                  <a:lnTo>
                    <a:pt x="910602" y="806450"/>
                  </a:lnTo>
                  <a:lnTo>
                    <a:pt x="929271" y="806450"/>
                  </a:lnTo>
                  <a:lnTo>
                    <a:pt x="929271" y="757301"/>
                  </a:lnTo>
                  <a:lnTo>
                    <a:pt x="986548" y="757301"/>
                  </a:lnTo>
                  <a:lnTo>
                    <a:pt x="986548" y="741426"/>
                  </a:lnTo>
                  <a:close/>
                </a:path>
                <a:path w="4005579" h="817880">
                  <a:moveTo>
                    <a:pt x="1011948" y="563245"/>
                  </a:moveTo>
                  <a:lnTo>
                    <a:pt x="1011059" y="561213"/>
                  </a:lnTo>
                  <a:lnTo>
                    <a:pt x="1009408" y="559689"/>
                  </a:lnTo>
                  <a:lnTo>
                    <a:pt x="1007757" y="558038"/>
                  </a:lnTo>
                  <a:lnTo>
                    <a:pt x="1005852" y="557276"/>
                  </a:lnTo>
                  <a:lnTo>
                    <a:pt x="1001534" y="557276"/>
                  </a:lnTo>
                  <a:lnTo>
                    <a:pt x="999629" y="558038"/>
                  </a:lnTo>
                  <a:lnTo>
                    <a:pt x="997978" y="559689"/>
                  </a:lnTo>
                  <a:lnTo>
                    <a:pt x="996327" y="561213"/>
                  </a:lnTo>
                  <a:lnTo>
                    <a:pt x="995565" y="563245"/>
                  </a:lnTo>
                  <a:lnTo>
                    <a:pt x="995565" y="567817"/>
                  </a:lnTo>
                  <a:lnTo>
                    <a:pt x="996327" y="569849"/>
                  </a:lnTo>
                  <a:lnTo>
                    <a:pt x="997978" y="571373"/>
                  </a:lnTo>
                  <a:lnTo>
                    <a:pt x="999629" y="573024"/>
                  </a:lnTo>
                  <a:lnTo>
                    <a:pt x="1001534" y="573786"/>
                  </a:lnTo>
                  <a:lnTo>
                    <a:pt x="1005979" y="573786"/>
                  </a:lnTo>
                  <a:lnTo>
                    <a:pt x="1007884" y="573024"/>
                  </a:lnTo>
                  <a:lnTo>
                    <a:pt x="1009535" y="571373"/>
                  </a:lnTo>
                  <a:lnTo>
                    <a:pt x="1011059" y="569722"/>
                  </a:lnTo>
                  <a:lnTo>
                    <a:pt x="1011885" y="567817"/>
                  </a:lnTo>
                  <a:lnTo>
                    <a:pt x="1011948" y="563245"/>
                  </a:lnTo>
                  <a:close/>
                </a:path>
                <a:path w="4005579" h="817880">
                  <a:moveTo>
                    <a:pt x="1011948" y="498221"/>
                  </a:moveTo>
                  <a:lnTo>
                    <a:pt x="1011059" y="496189"/>
                  </a:lnTo>
                  <a:lnTo>
                    <a:pt x="1009408" y="494665"/>
                  </a:lnTo>
                  <a:lnTo>
                    <a:pt x="1007757" y="493014"/>
                  </a:lnTo>
                  <a:lnTo>
                    <a:pt x="1005852" y="492125"/>
                  </a:lnTo>
                  <a:lnTo>
                    <a:pt x="1001534" y="492125"/>
                  </a:lnTo>
                  <a:lnTo>
                    <a:pt x="999629" y="493014"/>
                  </a:lnTo>
                  <a:lnTo>
                    <a:pt x="997978" y="494665"/>
                  </a:lnTo>
                  <a:lnTo>
                    <a:pt x="996327" y="496189"/>
                  </a:lnTo>
                  <a:lnTo>
                    <a:pt x="995565" y="498221"/>
                  </a:lnTo>
                  <a:lnTo>
                    <a:pt x="995565" y="502793"/>
                  </a:lnTo>
                  <a:lnTo>
                    <a:pt x="996327" y="504698"/>
                  </a:lnTo>
                  <a:lnTo>
                    <a:pt x="999629" y="508000"/>
                  </a:lnTo>
                  <a:lnTo>
                    <a:pt x="1001534" y="508762"/>
                  </a:lnTo>
                  <a:lnTo>
                    <a:pt x="1005979" y="508762"/>
                  </a:lnTo>
                  <a:lnTo>
                    <a:pt x="1007884" y="508000"/>
                  </a:lnTo>
                  <a:lnTo>
                    <a:pt x="1009535" y="506349"/>
                  </a:lnTo>
                  <a:lnTo>
                    <a:pt x="1011059" y="504698"/>
                  </a:lnTo>
                  <a:lnTo>
                    <a:pt x="1011948" y="502793"/>
                  </a:lnTo>
                  <a:lnTo>
                    <a:pt x="1011948" y="498221"/>
                  </a:lnTo>
                  <a:close/>
                </a:path>
                <a:path w="4005579" h="817880">
                  <a:moveTo>
                    <a:pt x="1011948" y="342265"/>
                  </a:moveTo>
                  <a:lnTo>
                    <a:pt x="1011059" y="340233"/>
                  </a:lnTo>
                  <a:lnTo>
                    <a:pt x="1009408" y="338709"/>
                  </a:lnTo>
                  <a:lnTo>
                    <a:pt x="1007757" y="337058"/>
                  </a:lnTo>
                  <a:lnTo>
                    <a:pt x="1005852" y="336296"/>
                  </a:lnTo>
                  <a:lnTo>
                    <a:pt x="1001534" y="336296"/>
                  </a:lnTo>
                  <a:lnTo>
                    <a:pt x="999629" y="337058"/>
                  </a:lnTo>
                  <a:lnTo>
                    <a:pt x="997978" y="338709"/>
                  </a:lnTo>
                  <a:lnTo>
                    <a:pt x="996327" y="340233"/>
                  </a:lnTo>
                  <a:lnTo>
                    <a:pt x="995565" y="342265"/>
                  </a:lnTo>
                  <a:lnTo>
                    <a:pt x="995565" y="346837"/>
                  </a:lnTo>
                  <a:lnTo>
                    <a:pt x="996327" y="348869"/>
                  </a:lnTo>
                  <a:lnTo>
                    <a:pt x="997978" y="350393"/>
                  </a:lnTo>
                  <a:lnTo>
                    <a:pt x="999629" y="352044"/>
                  </a:lnTo>
                  <a:lnTo>
                    <a:pt x="1001534" y="352806"/>
                  </a:lnTo>
                  <a:lnTo>
                    <a:pt x="1005979" y="352806"/>
                  </a:lnTo>
                  <a:lnTo>
                    <a:pt x="1007884" y="352044"/>
                  </a:lnTo>
                  <a:lnTo>
                    <a:pt x="1009535" y="350393"/>
                  </a:lnTo>
                  <a:lnTo>
                    <a:pt x="1011059" y="348742"/>
                  </a:lnTo>
                  <a:lnTo>
                    <a:pt x="1011885" y="346837"/>
                  </a:lnTo>
                  <a:lnTo>
                    <a:pt x="1011948" y="342265"/>
                  </a:lnTo>
                  <a:close/>
                </a:path>
                <a:path w="4005579" h="817880">
                  <a:moveTo>
                    <a:pt x="1011948" y="277241"/>
                  </a:moveTo>
                  <a:lnTo>
                    <a:pt x="1011059" y="275209"/>
                  </a:lnTo>
                  <a:lnTo>
                    <a:pt x="1009408" y="273685"/>
                  </a:lnTo>
                  <a:lnTo>
                    <a:pt x="1007757" y="272034"/>
                  </a:lnTo>
                  <a:lnTo>
                    <a:pt x="1005852" y="271145"/>
                  </a:lnTo>
                  <a:lnTo>
                    <a:pt x="1001534" y="271145"/>
                  </a:lnTo>
                  <a:lnTo>
                    <a:pt x="999629" y="272034"/>
                  </a:lnTo>
                  <a:lnTo>
                    <a:pt x="997978" y="273685"/>
                  </a:lnTo>
                  <a:lnTo>
                    <a:pt x="996327" y="275209"/>
                  </a:lnTo>
                  <a:lnTo>
                    <a:pt x="995565" y="277241"/>
                  </a:lnTo>
                  <a:lnTo>
                    <a:pt x="995565" y="281813"/>
                  </a:lnTo>
                  <a:lnTo>
                    <a:pt x="996327" y="283718"/>
                  </a:lnTo>
                  <a:lnTo>
                    <a:pt x="999629" y="287020"/>
                  </a:lnTo>
                  <a:lnTo>
                    <a:pt x="1001534" y="287782"/>
                  </a:lnTo>
                  <a:lnTo>
                    <a:pt x="1005979" y="287782"/>
                  </a:lnTo>
                  <a:lnTo>
                    <a:pt x="1007884" y="287020"/>
                  </a:lnTo>
                  <a:lnTo>
                    <a:pt x="1009535" y="285369"/>
                  </a:lnTo>
                  <a:lnTo>
                    <a:pt x="1011059" y="283718"/>
                  </a:lnTo>
                  <a:lnTo>
                    <a:pt x="1011948" y="281813"/>
                  </a:lnTo>
                  <a:lnTo>
                    <a:pt x="1011948" y="277241"/>
                  </a:lnTo>
                  <a:close/>
                </a:path>
                <a:path w="4005579" h="817880">
                  <a:moveTo>
                    <a:pt x="1039380" y="751205"/>
                  </a:moveTo>
                  <a:lnTo>
                    <a:pt x="1037844" y="732548"/>
                  </a:lnTo>
                  <a:lnTo>
                    <a:pt x="1033259" y="715035"/>
                  </a:lnTo>
                  <a:lnTo>
                    <a:pt x="1025601" y="698690"/>
                  </a:lnTo>
                  <a:lnTo>
                    <a:pt x="1014869" y="683514"/>
                  </a:lnTo>
                  <a:lnTo>
                    <a:pt x="997597" y="683514"/>
                  </a:lnTo>
                  <a:lnTo>
                    <a:pt x="1007910" y="699109"/>
                  </a:lnTo>
                  <a:lnTo>
                    <a:pt x="1015250" y="715606"/>
                  </a:lnTo>
                  <a:lnTo>
                    <a:pt x="1019632" y="732967"/>
                  </a:lnTo>
                  <a:lnTo>
                    <a:pt x="1021092" y="751205"/>
                  </a:lnTo>
                  <a:lnTo>
                    <a:pt x="1019632" y="769518"/>
                  </a:lnTo>
                  <a:lnTo>
                    <a:pt x="1015250" y="786739"/>
                  </a:lnTo>
                  <a:lnTo>
                    <a:pt x="1007910" y="802855"/>
                  </a:lnTo>
                  <a:lnTo>
                    <a:pt x="997597" y="817880"/>
                  </a:lnTo>
                  <a:lnTo>
                    <a:pt x="1014742" y="817880"/>
                  </a:lnTo>
                  <a:lnTo>
                    <a:pt x="1025499" y="803503"/>
                  </a:lnTo>
                  <a:lnTo>
                    <a:pt x="1033195" y="787590"/>
                  </a:lnTo>
                  <a:lnTo>
                    <a:pt x="1037831" y="770166"/>
                  </a:lnTo>
                  <a:lnTo>
                    <a:pt x="1039380" y="751205"/>
                  </a:lnTo>
                  <a:close/>
                </a:path>
                <a:path w="4005579" h="817880">
                  <a:moveTo>
                    <a:pt x="1149489" y="454787"/>
                  </a:moveTo>
                  <a:lnTo>
                    <a:pt x="1138567" y="454787"/>
                  </a:lnTo>
                  <a:lnTo>
                    <a:pt x="1138567" y="464566"/>
                  </a:lnTo>
                  <a:lnTo>
                    <a:pt x="1138567" y="533908"/>
                  </a:lnTo>
                  <a:lnTo>
                    <a:pt x="1103007" y="533908"/>
                  </a:lnTo>
                  <a:lnTo>
                    <a:pt x="1103007" y="464566"/>
                  </a:lnTo>
                  <a:lnTo>
                    <a:pt x="1138567" y="464566"/>
                  </a:lnTo>
                  <a:lnTo>
                    <a:pt x="1138567" y="454787"/>
                  </a:lnTo>
                  <a:lnTo>
                    <a:pt x="1092085" y="454787"/>
                  </a:lnTo>
                  <a:lnTo>
                    <a:pt x="1092085" y="543560"/>
                  </a:lnTo>
                  <a:lnTo>
                    <a:pt x="1149489" y="543560"/>
                  </a:lnTo>
                  <a:lnTo>
                    <a:pt x="1149489" y="533908"/>
                  </a:lnTo>
                  <a:lnTo>
                    <a:pt x="1149489" y="464566"/>
                  </a:lnTo>
                  <a:lnTo>
                    <a:pt x="1149489" y="454787"/>
                  </a:lnTo>
                  <a:close/>
                </a:path>
                <a:path w="4005579" h="817880">
                  <a:moveTo>
                    <a:pt x="1162316" y="276733"/>
                  </a:moveTo>
                  <a:lnTo>
                    <a:pt x="1159268" y="270637"/>
                  </a:lnTo>
                  <a:lnTo>
                    <a:pt x="1155433" y="267589"/>
                  </a:lnTo>
                  <a:lnTo>
                    <a:pt x="1153045" y="265684"/>
                  </a:lnTo>
                  <a:lnTo>
                    <a:pt x="1151140" y="264477"/>
                  </a:lnTo>
                  <a:lnTo>
                    <a:pt x="1151140" y="279273"/>
                  </a:lnTo>
                  <a:lnTo>
                    <a:pt x="1151064" y="288671"/>
                  </a:lnTo>
                  <a:lnTo>
                    <a:pt x="1149108" y="292481"/>
                  </a:lnTo>
                  <a:lnTo>
                    <a:pt x="1144790" y="295656"/>
                  </a:lnTo>
                  <a:lnTo>
                    <a:pt x="1140599" y="298831"/>
                  </a:lnTo>
                  <a:lnTo>
                    <a:pt x="1134884" y="300355"/>
                  </a:lnTo>
                  <a:lnTo>
                    <a:pt x="1120533" y="300355"/>
                  </a:lnTo>
                  <a:lnTo>
                    <a:pt x="1114818" y="298831"/>
                  </a:lnTo>
                  <a:lnTo>
                    <a:pt x="1110627" y="295656"/>
                  </a:lnTo>
                  <a:lnTo>
                    <a:pt x="1106309" y="292608"/>
                  </a:lnTo>
                  <a:lnTo>
                    <a:pt x="1104150" y="288671"/>
                  </a:lnTo>
                  <a:lnTo>
                    <a:pt x="1104150" y="279273"/>
                  </a:lnTo>
                  <a:lnTo>
                    <a:pt x="1106309" y="275336"/>
                  </a:lnTo>
                  <a:lnTo>
                    <a:pt x="1114691" y="269240"/>
                  </a:lnTo>
                  <a:lnTo>
                    <a:pt x="1120533" y="267589"/>
                  </a:lnTo>
                  <a:lnTo>
                    <a:pt x="1135011" y="267589"/>
                  </a:lnTo>
                  <a:lnTo>
                    <a:pt x="1140726" y="269240"/>
                  </a:lnTo>
                  <a:lnTo>
                    <a:pt x="1144917" y="272288"/>
                  </a:lnTo>
                  <a:lnTo>
                    <a:pt x="1149108" y="275463"/>
                  </a:lnTo>
                  <a:lnTo>
                    <a:pt x="1151140" y="279273"/>
                  </a:lnTo>
                  <a:lnTo>
                    <a:pt x="1151140" y="264477"/>
                  </a:lnTo>
                  <a:lnTo>
                    <a:pt x="1147953" y="262432"/>
                  </a:lnTo>
                  <a:lnTo>
                    <a:pt x="1142022" y="260083"/>
                  </a:lnTo>
                  <a:lnTo>
                    <a:pt x="1135291" y="258673"/>
                  </a:lnTo>
                  <a:lnTo>
                    <a:pt x="1127772" y="258191"/>
                  </a:lnTo>
                  <a:lnTo>
                    <a:pt x="1120114" y="258673"/>
                  </a:lnTo>
                  <a:lnTo>
                    <a:pt x="1092974" y="276733"/>
                  </a:lnTo>
                  <a:lnTo>
                    <a:pt x="1092974" y="291084"/>
                  </a:lnTo>
                  <a:lnTo>
                    <a:pt x="1127518" y="309880"/>
                  </a:lnTo>
                  <a:lnTo>
                    <a:pt x="1135253" y="309410"/>
                  </a:lnTo>
                  <a:lnTo>
                    <a:pt x="1142085" y="307975"/>
                  </a:lnTo>
                  <a:lnTo>
                    <a:pt x="1148016" y="305600"/>
                  </a:lnTo>
                  <a:lnTo>
                    <a:pt x="1153045" y="302260"/>
                  </a:lnTo>
                  <a:lnTo>
                    <a:pt x="1155369" y="300355"/>
                  </a:lnTo>
                  <a:lnTo>
                    <a:pt x="1159268" y="297180"/>
                  </a:lnTo>
                  <a:lnTo>
                    <a:pt x="1162316" y="291084"/>
                  </a:lnTo>
                  <a:lnTo>
                    <a:pt x="1162316" y="276733"/>
                  </a:lnTo>
                  <a:close/>
                </a:path>
                <a:path w="4005579" h="817880">
                  <a:moveTo>
                    <a:pt x="1169809" y="240919"/>
                  </a:moveTo>
                  <a:lnTo>
                    <a:pt x="1133233" y="240919"/>
                  </a:lnTo>
                  <a:lnTo>
                    <a:pt x="1133233" y="221996"/>
                  </a:lnTo>
                  <a:lnTo>
                    <a:pt x="1122184" y="221996"/>
                  </a:lnTo>
                  <a:lnTo>
                    <a:pt x="1122184" y="240919"/>
                  </a:lnTo>
                  <a:lnTo>
                    <a:pt x="1085735" y="240919"/>
                  </a:lnTo>
                  <a:lnTo>
                    <a:pt x="1085735" y="250825"/>
                  </a:lnTo>
                  <a:lnTo>
                    <a:pt x="1169809" y="250825"/>
                  </a:lnTo>
                  <a:lnTo>
                    <a:pt x="1169809" y="240919"/>
                  </a:lnTo>
                  <a:close/>
                </a:path>
                <a:path w="4005579" h="817880">
                  <a:moveTo>
                    <a:pt x="1202829" y="220980"/>
                  </a:moveTo>
                  <a:lnTo>
                    <a:pt x="1191780" y="220980"/>
                  </a:lnTo>
                  <a:lnTo>
                    <a:pt x="1191780" y="263144"/>
                  </a:lnTo>
                  <a:lnTo>
                    <a:pt x="1168031" y="263144"/>
                  </a:lnTo>
                  <a:lnTo>
                    <a:pt x="1168031" y="272923"/>
                  </a:lnTo>
                  <a:lnTo>
                    <a:pt x="1191780" y="272923"/>
                  </a:lnTo>
                  <a:lnTo>
                    <a:pt x="1191780" y="294259"/>
                  </a:lnTo>
                  <a:lnTo>
                    <a:pt x="1168031" y="294259"/>
                  </a:lnTo>
                  <a:lnTo>
                    <a:pt x="1168031" y="303911"/>
                  </a:lnTo>
                  <a:lnTo>
                    <a:pt x="1191780" y="303911"/>
                  </a:lnTo>
                  <a:lnTo>
                    <a:pt x="1191780" y="328422"/>
                  </a:lnTo>
                  <a:lnTo>
                    <a:pt x="1202829" y="328422"/>
                  </a:lnTo>
                  <a:lnTo>
                    <a:pt x="1202829" y="220980"/>
                  </a:lnTo>
                  <a:close/>
                </a:path>
                <a:path w="4005579" h="817880">
                  <a:moveTo>
                    <a:pt x="1205750" y="441960"/>
                  </a:moveTo>
                  <a:lnTo>
                    <a:pt x="1194574" y="441960"/>
                  </a:lnTo>
                  <a:lnTo>
                    <a:pt x="1194574" y="500634"/>
                  </a:lnTo>
                  <a:lnTo>
                    <a:pt x="1176667" y="500634"/>
                  </a:lnTo>
                  <a:lnTo>
                    <a:pt x="1176667" y="444881"/>
                  </a:lnTo>
                  <a:lnTo>
                    <a:pt x="1165618" y="444881"/>
                  </a:lnTo>
                  <a:lnTo>
                    <a:pt x="1165618" y="581152"/>
                  </a:lnTo>
                  <a:lnTo>
                    <a:pt x="1176667" y="581152"/>
                  </a:lnTo>
                  <a:lnTo>
                    <a:pt x="1176667" y="510540"/>
                  </a:lnTo>
                  <a:lnTo>
                    <a:pt x="1194574" y="510540"/>
                  </a:lnTo>
                  <a:lnTo>
                    <a:pt x="1194574" y="585470"/>
                  </a:lnTo>
                  <a:lnTo>
                    <a:pt x="1205750" y="585470"/>
                  </a:lnTo>
                  <a:lnTo>
                    <a:pt x="1205750" y="510540"/>
                  </a:lnTo>
                  <a:lnTo>
                    <a:pt x="1205750" y="500634"/>
                  </a:lnTo>
                  <a:lnTo>
                    <a:pt x="1205750" y="441960"/>
                  </a:lnTo>
                  <a:close/>
                </a:path>
                <a:path w="4005579" h="817880">
                  <a:moveTo>
                    <a:pt x="1206639" y="350774"/>
                  </a:moveTo>
                  <a:lnTo>
                    <a:pt x="1122565" y="350774"/>
                  </a:lnTo>
                  <a:lnTo>
                    <a:pt x="1122565" y="321310"/>
                  </a:lnTo>
                  <a:lnTo>
                    <a:pt x="1111516" y="321310"/>
                  </a:lnTo>
                  <a:lnTo>
                    <a:pt x="1111516" y="360553"/>
                  </a:lnTo>
                  <a:lnTo>
                    <a:pt x="1206639" y="360553"/>
                  </a:lnTo>
                  <a:lnTo>
                    <a:pt x="1206639" y="350774"/>
                  </a:lnTo>
                  <a:close/>
                </a:path>
                <a:path w="4005579" h="817880">
                  <a:moveTo>
                    <a:pt x="1229372" y="787527"/>
                  </a:moveTo>
                  <a:lnTo>
                    <a:pt x="1229283" y="770001"/>
                  </a:lnTo>
                  <a:lnTo>
                    <a:pt x="1227150" y="766572"/>
                  </a:lnTo>
                  <a:lnTo>
                    <a:pt x="1225181" y="763397"/>
                  </a:lnTo>
                  <a:lnTo>
                    <a:pt x="1216799" y="758571"/>
                  </a:lnTo>
                  <a:lnTo>
                    <a:pt x="1210322" y="755573"/>
                  </a:lnTo>
                  <a:lnTo>
                    <a:pt x="1210322" y="778764"/>
                  </a:lnTo>
                  <a:lnTo>
                    <a:pt x="1210322" y="782574"/>
                  </a:lnTo>
                  <a:lnTo>
                    <a:pt x="1207782" y="785622"/>
                  </a:lnTo>
                  <a:lnTo>
                    <a:pt x="1202829" y="787781"/>
                  </a:lnTo>
                  <a:lnTo>
                    <a:pt x="1197749" y="790067"/>
                  </a:lnTo>
                  <a:lnTo>
                    <a:pt x="1190383" y="791210"/>
                  </a:lnTo>
                  <a:lnTo>
                    <a:pt x="1170825" y="791210"/>
                  </a:lnTo>
                  <a:lnTo>
                    <a:pt x="1163459" y="790067"/>
                  </a:lnTo>
                  <a:lnTo>
                    <a:pt x="1158379" y="787781"/>
                  </a:lnTo>
                  <a:lnTo>
                    <a:pt x="1153426" y="785622"/>
                  </a:lnTo>
                  <a:lnTo>
                    <a:pt x="1150886" y="782574"/>
                  </a:lnTo>
                  <a:lnTo>
                    <a:pt x="1150886" y="778764"/>
                  </a:lnTo>
                  <a:lnTo>
                    <a:pt x="1152740" y="773430"/>
                  </a:lnTo>
                  <a:lnTo>
                    <a:pt x="1158316" y="769620"/>
                  </a:lnTo>
                  <a:lnTo>
                    <a:pt x="1167599" y="767334"/>
                  </a:lnTo>
                  <a:lnTo>
                    <a:pt x="1180604" y="766572"/>
                  </a:lnTo>
                  <a:lnTo>
                    <a:pt x="1193596" y="767334"/>
                  </a:lnTo>
                  <a:lnTo>
                    <a:pt x="1202893" y="769620"/>
                  </a:lnTo>
                  <a:lnTo>
                    <a:pt x="1208455" y="773430"/>
                  </a:lnTo>
                  <a:lnTo>
                    <a:pt x="1210322" y="778764"/>
                  </a:lnTo>
                  <a:lnTo>
                    <a:pt x="1210322" y="755573"/>
                  </a:lnTo>
                  <a:lnTo>
                    <a:pt x="1209814" y="755332"/>
                  </a:lnTo>
                  <a:lnTo>
                    <a:pt x="1201458" y="753033"/>
                  </a:lnTo>
                  <a:lnTo>
                    <a:pt x="1191666" y="751662"/>
                  </a:lnTo>
                  <a:lnTo>
                    <a:pt x="1180604" y="751205"/>
                  </a:lnTo>
                  <a:lnTo>
                    <a:pt x="1169543" y="751662"/>
                  </a:lnTo>
                  <a:lnTo>
                    <a:pt x="1131836" y="770001"/>
                  </a:lnTo>
                  <a:lnTo>
                    <a:pt x="1131836" y="787527"/>
                  </a:lnTo>
                  <a:lnTo>
                    <a:pt x="1169555" y="806005"/>
                  </a:lnTo>
                  <a:lnTo>
                    <a:pt x="1180604" y="806450"/>
                  </a:lnTo>
                  <a:lnTo>
                    <a:pt x="1191641" y="806005"/>
                  </a:lnTo>
                  <a:lnTo>
                    <a:pt x="1227112" y="791210"/>
                  </a:lnTo>
                  <a:lnTo>
                    <a:pt x="1229372" y="787527"/>
                  </a:lnTo>
                  <a:close/>
                </a:path>
                <a:path w="4005579" h="817880">
                  <a:moveTo>
                    <a:pt x="1241564" y="703834"/>
                  </a:moveTo>
                  <a:lnTo>
                    <a:pt x="1201559" y="692277"/>
                  </a:lnTo>
                  <a:lnTo>
                    <a:pt x="1192034" y="681990"/>
                  </a:lnTo>
                  <a:lnTo>
                    <a:pt x="1231912" y="681990"/>
                  </a:lnTo>
                  <a:lnTo>
                    <a:pt x="1231912" y="666242"/>
                  </a:lnTo>
                  <a:lnTo>
                    <a:pt x="1129296" y="666242"/>
                  </a:lnTo>
                  <a:lnTo>
                    <a:pt x="1129296" y="681990"/>
                  </a:lnTo>
                  <a:lnTo>
                    <a:pt x="1169301" y="681990"/>
                  </a:lnTo>
                  <a:lnTo>
                    <a:pt x="1166507" y="687324"/>
                  </a:lnTo>
                  <a:lnTo>
                    <a:pt x="1127594" y="702881"/>
                  </a:lnTo>
                  <a:lnTo>
                    <a:pt x="1118882" y="703834"/>
                  </a:lnTo>
                  <a:lnTo>
                    <a:pt x="1129423" y="717677"/>
                  </a:lnTo>
                  <a:lnTo>
                    <a:pt x="1166114" y="705345"/>
                  </a:lnTo>
                  <a:lnTo>
                    <a:pt x="1180604" y="694690"/>
                  </a:lnTo>
                  <a:lnTo>
                    <a:pt x="1190345" y="702652"/>
                  </a:lnTo>
                  <a:lnTo>
                    <a:pt x="1202232" y="709155"/>
                  </a:lnTo>
                  <a:lnTo>
                    <a:pt x="1216304" y="714222"/>
                  </a:lnTo>
                  <a:lnTo>
                    <a:pt x="1232547" y="717804"/>
                  </a:lnTo>
                  <a:lnTo>
                    <a:pt x="1241564" y="703834"/>
                  </a:lnTo>
                  <a:close/>
                </a:path>
                <a:path w="4005579" h="817880">
                  <a:moveTo>
                    <a:pt x="1247152" y="727710"/>
                  </a:moveTo>
                  <a:lnTo>
                    <a:pt x="1189875" y="727710"/>
                  </a:lnTo>
                  <a:lnTo>
                    <a:pt x="1189875" y="710946"/>
                  </a:lnTo>
                  <a:lnTo>
                    <a:pt x="1171206" y="710946"/>
                  </a:lnTo>
                  <a:lnTo>
                    <a:pt x="1171206" y="727710"/>
                  </a:lnTo>
                  <a:lnTo>
                    <a:pt x="1114056" y="727710"/>
                  </a:lnTo>
                  <a:lnTo>
                    <a:pt x="1114056" y="743331"/>
                  </a:lnTo>
                  <a:lnTo>
                    <a:pt x="1247152" y="743331"/>
                  </a:lnTo>
                  <a:lnTo>
                    <a:pt x="1247152" y="727710"/>
                  </a:lnTo>
                  <a:close/>
                </a:path>
                <a:path w="4005579" h="817880">
                  <a:moveTo>
                    <a:pt x="1319415" y="287909"/>
                  </a:moveTo>
                  <a:lnTo>
                    <a:pt x="1290396" y="263144"/>
                  </a:lnTo>
                  <a:lnTo>
                    <a:pt x="1283474" y="240919"/>
                  </a:lnTo>
                  <a:lnTo>
                    <a:pt x="1283474" y="237236"/>
                  </a:lnTo>
                  <a:lnTo>
                    <a:pt x="1315224" y="237236"/>
                  </a:lnTo>
                  <a:lnTo>
                    <a:pt x="1315224" y="227330"/>
                  </a:lnTo>
                  <a:lnTo>
                    <a:pt x="1241183" y="227330"/>
                  </a:lnTo>
                  <a:lnTo>
                    <a:pt x="1241183" y="237236"/>
                  </a:lnTo>
                  <a:lnTo>
                    <a:pt x="1272806" y="237236"/>
                  </a:lnTo>
                  <a:lnTo>
                    <a:pt x="1272806" y="240919"/>
                  </a:lnTo>
                  <a:lnTo>
                    <a:pt x="1256817" y="276910"/>
                  </a:lnTo>
                  <a:lnTo>
                    <a:pt x="1236103" y="291973"/>
                  </a:lnTo>
                  <a:lnTo>
                    <a:pt x="1244231" y="299593"/>
                  </a:lnTo>
                  <a:lnTo>
                    <a:pt x="1275727" y="269367"/>
                  </a:lnTo>
                  <a:lnTo>
                    <a:pt x="1278394" y="263144"/>
                  </a:lnTo>
                  <a:lnTo>
                    <a:pt x="1280934" y="268605"/>
                  </a:lnTo>
                  <a:lnTo>
                    <a:pt x="1285671" y="274624"/>
                  </a:lnTo>
                  <a:lnTo>
                    <a:pt x="1292491" y="281051"/>
                  </a:lnTo>
                  <a:lnTo>
                    <a:pt x="1299222" y="287655"/>
                  </a:lnTo>
                  <a:lnTo>
                    <a:pt x="1305877" y="292646"/>
                  </a:lnTo>
                  <a:lnTo>
                    <a:pt x="1312176" y="296037"/>
                  </a:lnTo>
                  <a:lnTo>
                    <a:pt x="1319415" y="287909"/>
                  </a:lnTo>
                  <a:close/>
                </a:path>
                <a:path w="4005579" h="817880">
                  <a:moveTo>
                    <a:pt x="1327035" y="520446"/>
                  </a:moveTo>
                  <a:lnTo>
                    <a:pt x="1326019" y="514350"/>
                  </a:lnTo>
                  <a:lnTo>
                    <a:pt x="1325511" y="511302"/>
                  </a:lnTo>
                  <a:lnTo>
                    <a:pt x="1316329" y="512648"/>
                  </a:lnTo>
                  <a:lnTo>
                    <a:pt x="1304442" y="513588"/>
                  </a:lnTo>
                  <a:lnTo>
                    <a:pt x="1289799" y="514172"/>
                  </a:lnTo>
                  <a:lnTo>
                    <a:pt x="1272425" y="514350"/>
                  </a:lnTo>
                  <a:lnTo>
                    <a:pt x="1263027" y="514350"/>
                  </a:lnTo>
                  <a:lnTo>
                    <a:pt x="1263027" y="450977"/>
                  </a:lnTo>
                  <a:lnTo>
                    <a:pt x="1251978" y="450977"/>
                  </a:lnTo>
                  <a:lnTo>
                    <a:pt x="1251978" y="524129"/>
                  </a:lnTo>
                  <a:lnTo>
                    <a:pt x="1279448" y="523900"/>
                  </a:lnTo>
                  <a:lnTo>
                    <a:pt x="1301127" y="523201"/>
                  </a:lnTo>
                  <a:lnTo>
                    <a:pt x="1316977" y="522046"/>
                  </a:lnTo>
                  <a:lnTo>
                    <a:pt x="1327035" y="520446"/>
                  </a:lnTo>
                  <a:close/>
                </a:path>
                <a:path w="4005579" h="817880">
                  <a:moveTo>
                    <a:pt x="1349260" y="713994"/>
                  </a:moveTo>
                  <a:lnTo>
                    <a:pt x="1347508" y="710692"/>
                  </a:lnTo>
                  <a:lnTo>
                    <a:pt x="1345958" y="707771"/>
                  </a:lnTo>
                  <a:lnTo>
                    <a:pt x="1339227" y="702945"/>
                  </a:lnTo>
                  <a:lnTo>
                    <a:pt x="1333715" y="699782"/>
                  </a:lnTo>
                  <a:lnTo>
                    <a:pt x="1330718" y="698728"/>
                  </a:lnTo>
                  <a:lnTo>
                    <a:pt x="1330718" y="714248"/>
                  </a:lnTo>
                  <a:lnTo>
                    <a:pt x="1330718" y="728980"/>
                  </a:lnTo>
                  <a:lnTo>
                    <a:pt x="1324368" y="732790"/>
                  </a:lnTo>
                  <a:lnTo>
                    <a:pt x="1299349" y="732790"/>
                  </a:lnTo>
                  <a:lnTo>
                    <a:pt x="1292999" y="728980"/>
                  </a:lnTo>
                  <a:lnTo>
                    <a:pt x="1292999" y="718312"/>
                  </a:lnTo>
                  <a:lnTo>
                    <a:pt x="1294650" y="715645"/>
                  </a:lnTo>
                  <a:lnTo>
                    <a:pt x="1300746" y="711581"/>
                  </a:lnTo>
                  <a:lnTo>
                    <a:pt x="1305445" y="710692"/>
                  </a:lnTo>
                  <a:lnTo>
                    <a:pt x="1324368" y="710692"/>
                  </a:lnTo>
                  <a:lnTo>
                    <a:pt x="1330718" y="714248"/>
                  </a:lnTo>
                  <a:lnTo>
                    <a:pt x="1330718" y="698728"/>
                  </a:lnTo>
                  <a:lnTo>
                    <a:pt x="1327315" y="697522"/>
                  </a:lnTo>
                  <a:lnTo>
                    <a:pt x="1319999" y="696163"/>
                  </a:lnTo>
                  <a:lnTo>
                    <a:pt x="1311795" y="695706"/>
                  </a:lnTo>
                  <a:lnTo>
                    <a:pt x="1303591" y="696163"/>
                  </a:lnTo>
                  <a:lnTo>
                    <a:pt x="1274330" y="713994"/>
                  </a:lnTo>
                  <a:lnTo>
                    <a:pt x="1274394" y="729361"/>
                  </a:lnTo>
                  <a:lnTo>
                    <a:pt x="1311668" y="747522"/>
                  </a:lnTo>
                  <a:lnTo>
                    <a:pt x="1319822" y="747077"/>
                  </a:lnTo>
                  <a:lnTo>
                    <a:pt x="1347368" y="732790"/>
                  </a:lnTo>
                  <a:lnTo>
                    <a:pt x="1349260" y="729361"/>
                  </a:lnTo>
                  <a:lnTo>
                    <a:pt x="1349260" y="713994"/>
                  </a:lnTo>
                  <a:close/>
                </a:path>
                <a:path w="4005579" h="817880">
                  <a:moveTo>
                    <a:pt x="1350784" y="327152"/>
                  </a:moveTo>
                  <a:lnTo>
                    <a:pt x="1346720" y="320548"/>
                  </a:lnTo>
                  <a:lnTo>
                    <a:pt x="1341361" y="317119"/>
                  </a:lnTo>
                  <a:lnTo>
                    <a:pt x="1339100" y="315671"/>
                  </a:lnTo>
                  <a:lnTo>
                    <a:pt x="1339100" y="340995"/>
                  </a:lnTo>
                  <a:lnTo>
                    <a:pt x="1336052" y="345440"/>
                  </a:lnTo>
                  <a:lnTo>
                    <a:pt x="1304048" y="353822"/>
                  </a:lnTo>
                  <a:lnTo>
                    <a:pt x="1296200" y="353517"/>
                  </a:lnTo>
                  <a:lnTo>
                    <a:pt x="1269123" y="340995"/>
                  </a:lnTo>
                  <a:lnTo>
                    <a:pt x="1269123" y="329946"/>
                  </a:lnTo>
                  <a:lnTo>
                    <a:pt x="1311948" y="317436"/>
                  </a:lnTo>
                  <a:lnTo>
                    <a:pt x="1339100" y="340995"/>
                  </a:lnTo>
                  <a:lnTo>
                    <a:pt x="1339100" y="315671"/>
                  </a:lnTo>
                  <a:lnTo>
                    <a:pt x="1304048" y="307721"/>
                  </a:lnTo>
                  <a:lnTo>
                    <a:pt x="1293520" y="308203"/>
                  </a:lnTo>
                  <a:lnTo>
                    <a:pt x="1257388" y="327152"/>
                  </a:lnTo>
                  <a:lnTo>
                    <a:pt x="1257312" y="343662"/>
                  </a:lnTo>
                  <a:lnTo>
                    <a:pt x="1261376" y="350393"/>
                  </a:lnTo>
                  <a:lnTo>
                    <a:pt x="1304048" y="363347"/>
                  </a:lnTo>
                  <a:lnTo>
                    <a:pt x="1314754" y="362851"/>
                  </a:lnTo>
                  <a:lnTo>
                    <a:pt x="1323936" y="361429"/>
                  </a:lnTo>
                  <a:lnTo>
                    <a:pt x="1331925" y="359016"/>
                  </a:lnTo>
                  <a:lnTo>
                    <a:pt x="1338592" y="355600"/>
                  </a:lnTo>
                  <a:lnTo>
                    <a:pt x="1341361" y="353822"/>
                  </a:lnTo>
                  <a:lnTo>
                    <a:pt x="1346720" y="350393"/>
                  </a:lnTo>
                  <a:lnTo>
                    <a:pt x="1350784" y="343662"/>
                  </a:lnTo>
                  <a:lnTo>
                    <a:pt x="1350784" y="327152"/>
                  </a:lnTo>
                  <a:close/>
                </a:path>
                <a:path w="4005579" h="817880">
                  <a:moveTo>
                    <a:pt x="1353705" y="441960"/>
                  </a:moveTo>
                  <a:lnTo>
                    <a:pt x="1342656" y="441960"/>
                  </a:lnTo>
                  <a:lnTo>
                    <a:pt x="1342656" y="463042"/>
                  </a:lnTo>
                  <a:lnTo>
                    <a:pt x="1302016" y="463042"/>
                  </a:lnTo>
                  <a:lnTo>
                    <a:pt x="1302016" y="472567"/>
                  </a:lnTo>
                  <a:lnTo>
                    <a:pt x="1342656" y="472567"/>
                  </a:lnTo>
                  <a:lnTo>
                    <a:pt x="1342656" y="488188"/>
                  </a:lnTo>
                  <a:lnTo>
                    <a:pt x="1302016" y="488188"/>
                  </a:lnTo>
                  <a:lnTo>
                    <a:pt x="1302016" y="497713"/>
                  </a:lnTo>
                  <a:lnTo>
                    <a:pt x="1342656" y="497713"/>
                  </a:lnTo>
                  <a:lnTo>
                    <a:pt x="1342656" y="546862"/>
                  </a:lnTo>
                  <a:lnTo>
                    <a:pt x="1353705" y="546862"/>
                  </a:lnTo>
                  <a:lnTo>
                    <a:pt x="1353705" y="441960"/>
                  </a:lnTo>
                  <a:close/>
                </a:path>
                <a:path w="4005579" h="817880">
                  <a:moveTo>
                    <a:pt x="1355356" y="675640"/>
                  </a:moveTo>
                  <a:lnTo>
                    <a:pt x="1320812" y="675640"/>
                  </a:lnTo>
                  <a:lnTo>
                    <a:pt x="1320812" y="660908"/>
                  </a:lnTo>
                  <a:lnTo>
                    <a:pt x="1302016" y="660908"/>
                  </a:lnTo>
                  <a:lnTo>
                    <a:pt x="1302016" y="675640"/>
                  </a:lnTo>
                  <a:lnTo>
                    <a:pt x="1267472" y="675640"/>
                  </a:lnTo>
                  <a:lnTo>
                    <a:pt x="1267472" y="690499"/>
                  </a:lnTo>
                  <a:lnTo>
                    <a:pt x="1355356" y="690499"/>
                  </a:lnTo>
                  <a:lnTo>
                    <a:pt x="1355356" y="675640"/>
                  </a:lnTo>
                  <a:close/>
                </a:path>
                <a:path w="4005579" h="817880">
                  <a:moveTo>
                    <a:pt x="1359039" y="570738"/>
                  </a:moveTo>
                  <a:lnTo>
                    <a:pt x="1277124" y="570738"/>
                  </a:lnTo>
                  <a:lnTo>
                    <a:pt x="1277124" y="538607"/>
                  </a:lnTo>
                  <a:lnTo>
                    <a:pt x="1265948" y="538607"/>
                  </a:lnTo>
                  <a:lnTo>
                    <a:pt x="1265948" y="580644"/>
                  </a:lnTo>
                  <a:lnTo>
                    <a:pt x="1359039" y="580644"/>
                  </a:lnTo>
                  <a:lnTo>
                    <a:pt x="1359039" y="570738"/>
                  </a:lnTo>
                  <a:close/>
                </a:path>
                <a:path w="4005579" h="817880">
                  <a:moveTo>
                    <a:pt x="1369961" y="260223"/>
                  </a:moveTo>
                  <a:lnTo>
                    <a:pt x="1348371" y="260223"/>
                  </a:lnTo>
                  <a:lnTo>
                    <a:pt x="1348371" y="220980"/>
                  </a:lnTo>
                  <a:lnTo>
                    <a:pt x="1337322" y="220980"/>
                  </a:lnTo>
                  <a:lnTo>
                    <a:pt x="1337322" y="303784"/>
                  </a:lnTo>
                  <a:lnTo>
                    <a:pt x="1348371" y="303784"/>
                  </a:lnTo>
                  <a:lnTo>
                    <a:pt x="1348371" y="270383"/>
                  </a:lnTo>
                  <a:lnTo>
                    <a:pt x="1369961" y="270383"/>
                  </a:lnTo>
                  <a:lnTo>
                    <a:pt x="1369961" y="260223"/>
                  </a:lnTo>
                  <a:close/>
                </a:path>
                <a:path w="4005579" h="817880">
                  <a:moveTo>
                    <a:pt x="1382026" y="752729"/>
                  </a:moveTo>
                  <a:lnTo>
                    <a:pt x="1363611" y="752729"/>
                  </a:lnTo>
                  <a:lnTo>
                    <a:pt x="1363611" y="764540"/>
                  </a:lnTo>
                  <a:lnTo>
                    <a:pt x="1363611" y="779399"/>
                  </a:lnTo>
                  <a:lnTo>
                    <a:pt x="1363611" y="789432"/>
                  </a:lnTo>
                  <a:lnTo>
                    <a:pt x="1308747" y="789432"/>
                  </a:lnTo>
                  <a:lnTo>
                    <a:pt x="1308747" y="779399"/>
                  </a:lnTo>
                  <a:lnTo>
                    <a:pt x="1363611" y="779399"/>
                  </a:lnTo>
                  <a:lnTo>
                    <a:pt x="1363611" y="764540"/>
                  </a:lnTo>
                  <a:lnTo>
                    <a:pt x="1308747" y="764540"/>
                  </a:lnTo>
                  <a:lnTo>
                    <a:pt x="1308747" y="752729"/>
                  </a:lnTo>
                  <a:lnTo>
                    <a:pt x="1290205" y="752729"/>
                  </a:lnTo>
                  <a:lnTo>
                    <a:pt x="1290205" y="804545"/>
                  </a:lnTo>
                  <a:lnTo>
                    <a:pt x="1382026" y="804545"/>
                  </a:lnTo>
                  <a:lnTo>
                    <a:pt x="1382026" y="789432"/>
                  </a:lnTo>
                  <a:lnTo>
                    <a:pt x="1382026" y="779399"/>
                  </a:lnTo>
                  <a:lnTo>
                    <a:pt x="1382026" y="764540"/>
                  </a:lnTo>
                  <a:lnTo>
                    <a:pt x="1382026" y="752729"/>
                  </a:lnTo>
                  <a:close/>
                </a:path>
                <a:path w="4005579" h="817880">
                  <a:moveTo>
                    <a:pt x="1403870" y="701929"/>
                  </a:moveTo>
                  <a:lnTo>
                    <a:pt x="1382026" y="701929"/>
                  </a:lnTo>
                  <a:lnTo>
                    <a:pt x="1382026" y="662940"/>
                  </a:lnTo>
                  <a:lnTo>
                    <a:pt x="1363484" y="662940"/>
                  </a:lnTo>
                  <a:lnTo>
                    <a:pt x="1363484" y="746760"/>
                  </a:lnTo>
                  <a:lnTo>
                    <a:pt x="1382026" y="746760"/>
                  </a:lnTo>
                  <a:lnTo>
                    <a:pt x="1382026" y="717804"/>
                  </a:lnTo>
                  <a:lnTo>
                    <a:pt x="1403870" y="717804"/>
                  </a:lnTo>
                  <a:lnTo>
                    <a:pt x="1403870" y="701929"/>
                  </a:lnTo>
                  <a:close/>
                </a:path>
                <a:path w="4005579" h="817880">
                  <a:moveTo>
                    <a:pt x="1473212" y="287528"/>
                  </a:moveTo>
                  <a:lnTo>
                    <a:pt x="1444307" y="263017"/>
                  </a:lnTo>
                  <a:lnTo>
                    <a:pt x="1443443" y="261823"/>
                  </a:lnTo>
                  <a:lnTo>
                    <a:pt x="1440078" y="254990"/>
                  </a:lnTo>
                  <a:lnTo>
                    <a:pt x="1438059" y="248018"/>
                  </a:lnTo>
                  <a:lnTo>
                    <a:pt x="1437398" y="240919"/>
                  </a:lnTo>
                  <a:lnTo>
                    <a:pt x="1437398" y="237236"/>
                  </a:lnTo>
                  <a:lnTo>
                    <a:pt x="1468894" y="237236"/>
                  </a:lnTo>
                  <a:lnTo>
                    <a:pt x="1468894" y="227330"/>
                  </a:lnTo>
                  <a:lnTo>
                    <a:pt x="1394980" y="227330"/>
                  </a:lnTo>
                  <a:lnTo>
                    <a:pt x="1394980" y="237236"/>
                  </a:lnTo>
                  <a:lnTo>
                    <a:pt x="1426603" y="237236"/>
                  </a:lnTo>
                  <a:lnTo>
                    <a:pt x="1426603" y="240919"/>
                  </a:lnTo>
                  <a:lnTo>
                    <a:pt x="1410639" y="276885"/>
                  </a:lnTo>
                  <a:lnTo>
                    <a:pt x="1390281" y="291719"/>
                  </a:lnTo>
                  <a:lnTo>
                    <a:pt x="1398282" y="299339"/>
                  </a:lnTo>
                  <a:lnTo>
                    <a:pt x="1429524" y="269367"/>
                  </a:lnTo>
                  <a:lnTo>
                    <a:pt x="1432318" y="263017"/>
                  </a:lnTo>
                  <a:lnTo>
                    <a:pt x="1434985" y="268605"/>
                  </a:lnTo>
                  <a:lnTo>
                    <a:pt x="1439570" y="274599"/>
                  </a:lnTo>
                  <a:lnTo>
                    <a:pt x="1446161" y="280924"/>
                  </a:lnTo>
                  <a:lnTo>
                    <a:pt x="1452638" y="287274"/>
                  </a:lnTo>
                  <a:lnTo>
                    <a:pt x="1459242" y="292227"/>
                  </a:lnTo>
                  <a:lnTo>
                    <a:pt x="1465719" y="295656"/>
                  </a:lnTo>
                  <a:lnTo>
                    <a:pt x="1473212" y="287528"/>
                  </a:lnTo>
                  <a:close/>
                </a:path>
                <a:path w="4005579" h="817880">
                  <a:moveTo>
                    <a:pt x="1506105" y="309118"/>
                  </a:moveTo>
                  <a:lnTo>
                    <a:pt x="1495183" y="309118"/>
                  </a:lnTo>
                  <a:lnTo>
                    <a:pt x="1495183" y="318770"/>
                  </a:lnTo>
                  <a:lnTo>
                    <a:pt x="1495183" y="350774"/>
                  </a:lnTo>
                  <a:lnTo>
                    <a:pt x="1428381" y="350774"/>
                  </a:lnTo>
                  <a:lnTo>
                    <a:pt x="1428381" y="318770"/>
                  </a:lnTo>
                  <a:lnTo>
                    <a:pt x="1495183" y="318770"/>
                  </a:lnTo>
                  <a:lnTo>
                    <a:pt x="1495183" y="309118"/>
                  </a:lnTo>
                  <a:lnTo>
                    <a:pt x="1417459" y="309118"/>
                  </a:lnTo>
                  <a:lnTo>
                    <a:pt x="1417459" y="360553"/>
                  </a:lnTo>
                  <a:lnTo>
                    <a:pt x="1506105" y="360553"/>
                  </a:lnTo>
                  <a:lnTo>
                    <a:pt x="1506105" y="350774"/>
                  </a:lnTo>
                  <a:lnTo>
                    <a:pt x="1506105" y="318770"/>
                  </a:lnTo>
                  <a:lnTo>
                    <a:pt x="1506105" y="309118"/>
                  </a:lnTo>
                  <a:close/>
                </a:path>
                <a:path w="4005579" h="817880">
                  <a:moveTo>
                    <a:pt x="1506105" y="220980"/>
                  </a:moveTo>
                  <a:lnTo>
                    <a:pt x="1495056" y="220980"/>
                  </a:lnTo>
                  <a:lnTo>
                    <a:pt x="1495056" y="253619"/>
                  </a:lnTo>
                  <a:lnTo>
                    <a:pt x="1460766" y="253619"/>
                  </a:lnTo>
                  <a:lnTo>
                    <a:pt x="1460766" y="263652"/>
                  </a:lnTo>
                  <a:lnTo>
                    <a:pt x="1495056" y="263652"/>
                  </a:lnTo>
                  <a:lnTo>
                    <a:pt x="1495056" y="300863"/>
                  </a:lnTo>
                  <a:lnTo>
                    <a:pt x="1506105" y="300863"/>
                  </a:lnTo>
                  <a:lnTo>
                    <a:pt x="1506105" y="220980"/>
                  </a:lnTo>
                  <a:close/>
                </a:path>
                <a:path w="4005579" h="817880">
                  <a:moveTo>
                    <a:pt x="1531251" y="540385"/>
                  </a:moveTo>
                  <a:lnTo>
                    <a:pt x="1503311" y="511175"/>
                  </a:lnTo>
                  <a:lnTo>
                    <a:pt x="1498600" y="501904"/>
                  </a:lnTo>
                  <a:lnTo>
                    <a:pt x="1495475" y="493255"/>
                  </a:lnTo>
                  <a:lnTo>
                    <a:pt x="1493532" y="484124"/>
                  </a:lnTo>
                  <a:lnTo>
                    <a:pt x="1492923" y="475361"/>
                  </a:lnTo>
                  <a:lnTo>
                    <a:pt x="1492897" y="451866"/>
                  </a:lnTo>
                  <a:lnTo>
                    <a:pt x="1481848" y="451866"/>
                  </a:lnTo>
                  <a:lnTo>
                    <a:pt x="1481848" y="475361"/>
                  </a:lnTo>
                  <a:lnTo>
                    <a:pt x="1481201" y="484936"/>
                  </a:lnTo>
                  <a:lnTo>
                    <a:pt x="1465732" y="521919"/>
                  </a:lnTo>
                  <a:lnTo>
                    <a:pt x="1443240" y="543433"/>
                  </a:lnTo>
                  <a:lnTo>
                    <a:pt x="1451749" y="550926"/>
                  </a:lnTo>
                  <a:lnTo>
                    <a:pt x="1478610" y="520674"/>
                  </a:lnTo>
                  <a:lnTo>
                    <a:pt x="1487563" y="501904"/>
                  </a:lnTo>
                  <a:lnTo>
                    <a:pt x="1489468" y="507199"/>
                  </a:lnTo>
                  <a:lnTo>
                    <a:pt x="1511808" y="538670"/>
                  </a:lnTo>
                  <a:lnTo>
                    <a:pt x="1523504" y="549148"/>
                  </a:lnTo>
                  <a:lnTo>
                    <a:pt x="1531251" y="540385"/>
                  </a:lnTo>
                  <a:close/>
                </a:path>
                <a:path w="4005579" h="817880">
                  <a:moveTo>
                    <a:pt x="1556778" y="669036"/>
                  </a:moveTo>
                  <a:lnTo>
                    <a:pt x="1477403" y="669036"/>
                  </a:lnTo>
                  <a:lnTo>
                    <a:pt x="1477403" y="684276"/>
                  </a:lnTo>
                  <a:lnTo>
                    <a:pt x="1556778" y="684276"/>
                  </a:lnTo>
                  <a:lnTo>
                    <a:pt x="1556778" y="669036"/>
                  </a:lnTo>
                  <a:close/>
                </a:path>
                <a:path w="4005579" h="817880">
                  <a:moveTo>
                    <a:pt x="1562493" y="441960"/>
                  </a:moveTo>
                  <a:lnTo>
                    <a:pt x="1551444" y="441960"/>
                  </a:lnTo>
                  <a:lnTo>
                    <a:pt x="1551444" y="489077"/>
                  </a:lnTo>
                  <a:lnTo>
                    <a:pt x="1517916" y="489077"/>
                  </a:lnTo>
                  <a:lnTo>
                    <a:pt x="1517916" y="498983"/>
                  </a:lnTo>
                  <a:lnTo>
                    <a:pt x="1551444" y="498983"/>
                  </a:lnTo>
                  <a:lnTo>
                    <a:pt x="1551444" y="585470"/>
                  </a:lnTo>
                  <a:lnTo>
                    <a:pt x="1562493" y="585470"/>
                  </a:lnTo>
                  <a:lnTo>
                    <a:pt x="1562493" y="441960"/>
                  </a:lnTo>
                  <a:close/>
                </a:path>
                <a:path w="4005579" h="817880">
                  <a:moveTo>
                    <a:pt x="1564144" y="741045"/>
                  </a:moveTo>
                  <a:lnTo>
                    <a:pt x="1563014" y="727710"/>
                  </a:lnTo>
                  <a:lnTo>
                    <a:pt x="1562874" y="726059"/>
                  </a:lnTo>
                  <a:lnTo>
                    <a:pt x="1557159" y="727075"/>
                  </a:lnTo>
                  <a:lnTo>
                    <a:pt x="1550555" y="727710"/>
                  </a:lnTo>
                  <a:lnTo>
                    <a:pt x="1542935" y="727710"/>
                  </a:lnTo>
                  <a:lnTo>
                    <a:pt x="1544586" y="691388"/>
                  </a:lnTo>
                  <a:lnTo>
                    <a:pt x="1526425" y="691388"/>
                  </a:lnTo>
                  <a:lnTo>
                    <a:pt x="1525536" y="727837"/>
                  </a:lnTo>
                  <a:lnTo>
                    <a:pt x="1508899" y="727837"/>
                  </a:lnTo>
                  <a:lnTo>
                    <a:pt x="1507883" y="691388"/>
                  </a:lnTo>
                  <a:lnTo>
                    <a:pt x="1489468" y="691388"/>
                  </a:lnTo>
                  <a:lnTo>
                    <a:pt x="1491246" y="727837"/>
                  </a:lnTo>
                  <a:lnTo>
                    <a:pt x="1473720" y="727837"/>
                  </a:lnTo>
                  <a:lnTo>
                    <a:pt x="1473720" y="743204"/>
                  </a:lnTo>
                  <a:lnTo>
                    <a:pt x="1535188" y="743204"/>
                  </a:lnTo>
                  <a:lnTo>
                    <a:pt x="1544497" y="743064"/>
                  </a:lnTo>
                  <a:lnTo>
                    <a:pt x="1552422" y="742657"/>
                  </a:lnTo>
                  <a:lnTo>
                    <a:pt x="1558975" y="741972"/>
                  </a:lnTo>
                  <a:lnTo>
                    <a:pt x="1564144" y="741045"/>
                  </a:lnTo>
                  <a:close/>
                </a:path>
                <a:path w="4005579" h="817880">
                  <a:moveTo>
                    <a:pt x="1594878" y="662940"/>
                  </a:moveTo>
                  <a:lnTo>
                    <a:pt x="1576336" y="662940"/>
                  </a:lnTo>
                  <a:lnTo>
                    <a:pt x="1576336" y="688086"/>
                  </a:lnTo>
                  <a:lnTo>
                    <a:pt x="1555762" y="688086"/>
                  </a:lnTo>
                  <a:lnTo>
                    <a:pt x="1555762" y="701675"/>
                  </a:lnTo>
                  <a:lnTo>
                    <a:pt x="1576336" y="701675"/>
                  </a:lnTo>
                  <a:lnTo>
                    <a:pt x="1576336" y="708914"/>
                  </a:lnTo>
                  <a:lnTo>
                    <a:pt x="1555762" y="708914"/>
                  </a:lnTo>
                  <a:lnTo>
                    <a:pt x="1555762" y="722376"/>
                  </a:lnTo>
                  <a:lnTo>
                    <a:pt x="1576336" y="722376"/>
                  </a:lnTo>
                  <a:lnTo>
                    <a:pt x="1576336" y="747268"/>
                  </a:lnTo>
                  <a:lnTo>
                    <a:pt x="1594878" y="747268"/>
                  </a:lnTo>
                  <a:lnTo>
                    <a:pt x="1594878" y="662940"/>
                  </a:lnTo>
                  <a:close/>
                </a:path>
                <a:path w="4005579" h="817880">
                  <a:moveTo>
                    <a:pt x="1598053" y="768350"/>
                  </a:moveTo>
                  <a:lnTo>
                    <a:pt x="1595323" y="763651"/>
                  </a:lnTo>
                  <a:lnTo>
                    <a:pt x="1593862" y="761111"/>
                  </a:lnTo>
                  <a:lnTo>
                    <a:pt x="1585353" y="756031"/>
                  </a:lnTo>
                  <a:lnTo>
                    <a:pt x="1579130" y="753071"/>
                  </a:lnTo>
                  <a:lnTo>
                    <a:pt x="1579130" y="777494"/>
                  </a:lnTo>
                  <a:lnTo>
                    <a:pt x="1577238" y="783577"/>
                  </a:lnTo>
                  <a:lnTo>
                    <a:pt x="1571599" y="787895"/>
                  </a:lnTo>
                  <a:lnTo>
                    <a:pt x="1562188" y="790486"/>
                  </a:lnTo>
                  <a:lnTo>
                    <a:pt x="1549031" y="791337"/>
                  </a:lnTo>
                  <a:lnTo>
                    <a:pt x="1536001" y="790486"/>
                  </a:lnTo>
                  <a:lnTo>
                    <a:pt x="1526667" y="787895"/>
                  </a:lnTo>
                  <a:lnTo>
                    <a:pt x="1521053" y="783577"/>
                  </a:lnTo>
                  <a:lnTo>
                    <a:pt x="1519186" y="777494"/>
                  </a:lnTo>
                  <a:lnTo>
                    <a:pt x="1521053" y="771474"/>
                  </a:lnTo>
                  <a:lnTo>
                    <a:pt x="1526667" y="767143"/>
                  </a:lnTo>
                  <a:lnTo>
                    <a:pt x="1536001" y="764540"/>
                  </a:lnTo>
                  <a:lnTo>
                    <a:pt x="1549031" y="763651"/>
                  </a:lnTo>
                  <a:lnTo>
                    <a:pt x="1562188" y="764540"/>
                  </a:lnTo>
                  <a:lnTo>
                    <a:pt x="1571599" y="767143"/>
                  </a:lnTo>
                  <a:lnTo>
                    <a:pt x="1577238" y="771474"/>
                  </a:lnTo>
                  <a:lnTo>
                    <a:pt x="1579130" y="777494"/>
                  </a:lnTo>
                  <a:lnTo>
                    <a:pt x="1579130" y="753071"/>
                  </a:lnTo>
                  <a:lnTo>
                    <a:pt x="1578368" y="752703"/>
                  </a:lnTo>
                  <a:lnTo>
                    <a:pt x="1569999" y="750316"/>
                  </a:lnTo>
                  <a:lnTo>
                    <a:pt x="1560220" y="748893"/>
                  </a:lnTo>
                  <a:lnTo>
                    <a:pt x="1549031" y="748411"/>
                  </a:lnTo>
                  <a:lnTo>
                    <a:pt x="1538071" y="748919"/>
                  </a:lnTo>
                  <a:lnTo>
                    <a:pt x="1500390" y="768604"/>
                  </a:lnTo>
                  <a:lnTo>
                    <a:pt x="1500390" y="786892"/>
                  </a:lnTo>
                  <a:lnTo>
                    <a:pt x="1537665" y="806132"/>
                  </a:lnTo>
                  <a:lnTo>
                    <a:pt x="1549031" y="806577"/>
                  </a:lnTo>
                  <a:lnTo>
                    <a:pt x="1560144" y="806107"/>
                  </a:lnTo>
                  <a:lnTo>
                    <a:pt x="1595348" y="791337"/>
                  </a:lnTo>
                  <a:lnTo>
                    <a:pt x="1597977" y="786892"/>
                  </a:lnTo>
                  <a:lnTo>
                    <a:pt x="1598053" y="768350"/>
                  </a:lnTo>
                  <a:close/>
                </a:path>
                <a:path w="4005579" h="817880">
                  <a:moveTo>
                    <a:pt x="1616976" y="228600"/>
                  </a:moveTo>
                  <a:lnTo>
                    <a:pt x="1553476" y="228600"/>
                  </a:lnTo>
                  <a:lnTo>
                    <a:pt x="1553476" y="238506"/>
                  </a:lnTo>
                  <a:lnTo>
                    <a:pt x="1604276" y="238506"/>
                  </a:lnTo>
                  <a:lnTo>
                    <a:pt x="1602130" y="247294"/>
                  </a:lnTo>
                  <a:lnTo>
                    <a:pt x="1575981" y="280454"/>
                  </a:lnTo>
                  <a:lnTo>
                    <a:pt x="1543951" y="296926"/>
                  </a:lnTo>
                  <a:lnTo>
                    <a:pt x="1551825" y="305562"/>
                  </a:lnTo>
                  <a:lnTo>
                    <a:pt x="1589595" y="282854"/>
                  </a:lnTo>
                  <a:lnTo>
                    <a:pt x="1612506" y="251129"/>
                  </a:lnTo>
                  <a:lnTo>
                    <a:pt x="1615859" y="239953"/>
                  </a:lnTo>
                  <a:lnTo>
                    <a:pt x="1616976" y="228600"/>
                  </a:lnTo>
                  <a:close/>
                </a:path>
                <a:path w="4005579" h="817880">
                  <a:moveTo>
                    <a:pt x="1660029" y="308737"/>
                  </a:moveTo>
                  <a:lnTo>
                    <a:pt x="1649107" y="308737"/>
                  </a:lnTo>
                  <a:lnTo>
                    <a:pt x="1649107" y="318643"/>
                  </a:lnTo>
                  <a:lnTo>
                    <a:pt x="1649107" y="350774"/>
                  </a:lnTo>
                  <a:lnTo>
                    <a:pt x="1583067" y="350774"/>
                  </a:lnTo>
                  <a:lnTo>
                    <a:pt x="1583067" y="318643"/>
                  </a:lnTo>
                  <a:lnTo>
                    <a:pt x="1649107" y="318643"/>
                  </a:lnTo>
                  <a:lnTo>
                    <a:pt x="1649107" y="308737"/>
                  </a:lnTo>
                  <a:lnTo>
                    <a:pt x="1572145" y="308737"/>
                  </a:lnTo>
                  <a:lnTo>
                    <a:pt x="1572145" y="360553"/>
                  </a:lnTo>
                  <a:lnTo>
                    <a:pt x="1660029" y="360553"/>
                  </a:lnTo>
                  <a:lnTo>
                    <a:pt x="1660029" y="350774"/>
                  </a:lnTo>
                  <a:lnTo>
                    <a:pt x="1660029" y="318643"/>
                  </a:lnTo>
                  <a:lnTo>
                    <a:pt x="1660029" y="308737"/>
                  </a:lnTo>
                  <a:close/>
                </a:path>
                <a:path w="4005579" h="817880">
                  <a:moveTo>
                    <a:pt x="1660029" y="220980"/>
                  </a:moveTo>
                  <a:lnTo>
                    <a:pt x="1648980" y="220980"/>
                  </a:lnTo>
                  <a:lnTo>
                    <a:pt x="1648980" y="261239"/>
                  </a:lnTo>
                  <a:lnTo>
                    <a:pt x="1615833" y="261239"/>
                  </a:lnTo>
                  <a:lnTo>
                    <a:pt x="1615833" y="271145"/>
                  </a:lnTo>
                  <a:lnTo>
                    <a:pt x="1648980" y="271145"/>
                  </a:lnTo>
                  <a:lnTo>
                    <a:pt x="1648980" y="300863"/>
                  </a:lnTo>
                  <a:lnTo>
                    <a:pt x="1660029" y="300863"/>
                  </a:lnTo>
                  <a:lnTo>
                    <a:pt x="1660029" y="220980"/>
                  </a:lnTo>
                  <a:close/>
                </a:path>
                <a:path w="4005579" h="817880">
                  <a:moveTo>
                    <a:pt x="1703590" y="675259"/>
                  </a:moveTo>
                  <a:lnTo>
                    <a:pt x="1632470" y="675259"/>
                  </a:lnTo>
                  <a:lnTo>
                    <a:pt x="1632470" y="691007"/>
                  </a:lnTo>
                  <a:lnTo>
                    <a:pt x="1682381" y="691007"/>
                  </a:lnTo>
                  <a:lnTo>
                    <a:pt x="1675015" y="712165"/>
                  </a:lnTo>
                  <a:lnTo>
                    <a:pt x="1662861" y="731037"/>
                  </a:lnTo>
                  <a:lnTo>
                    <a:pt x="1645920" y="747649"/>
                  </a:lnTo>
                  <a:lnTo>
                    <a:pt x="1624215" y="762000"/>
                  </a:lnTo>
                  <a:lnTo>
                    <a:pt x="1638185" y="775081"/>
                  </a:lnTo>
                  <a:lnTo>
                    <a:pt x="1664627" y="755065"/>
                  </a:lnTo>
                  <a:lnTo>
                    <a:pt x="1684362" y="731748"/>
                  </a:lnTo>
                  <a:lnTo>
                    <a:pt x="1697342" y="705154"/>
                  </a:lnTo>
                  <a:lnTo>
                    <a:pt x="1703590" y="675259"/>
                  </a:lnTo>
                  <a:close/>
                </a:path>
                <a:path w="4005579" h="817880">
                  <a:moveTo>
                    <a:pt x="1715147" y="441960"/>
                  </a:moveTo>
                  <a:lnTo>
                    <a:pt x="1703971" y="441960"/>
                  </a:lnTo>
                  <a:lnTo>
                    <a:pt x="1703971" y="464185"/>
                  </a:lnTo>
                  <a:lnTo>
                    <a:pt x="1703971" y="473837"/>
                  </a:lnTo>
                  <a:lnTo>
                    <a:pt x="1703971" y="496951"/>
                  </a:lnTo>
                  <a:lnTo>
                    <a:pt x="1675269" y="496951"/>
                  </a:lnTo>
                  <a:lnTo>
                    <a:pt x="1675269" y="473837"/>
                  </a:lnTo>
                  <a:lnTo>
                    <a:pt x="1703971" y="473837"/>
                  </a:lnTo>
                  <a:lnTo>
                    <a:pt x="1703971" y="464185"/>
                  </a:lnTo>
                  <a:lnTo>
                    <a:pt x="1675269" y="464185"/>
                  </a:lnTo>
                  <a:lnTo>
                    <a:pt x="1675269" y="459994"/>
                  </a:lnTo>
                  <a:lnTo>
                    <a:pt x="1675269" y="450088"/>
                  </a:lnTo>
                  <a:lnTo>
                    <a:pt x="1664220" y="450088"/>
                  </a:lnTo>
                  <a:lnTo>
                    <a:pt x="1664220" y="459994"/>
                  </a:lnTo>
                  <a:lnTo>
                    <a:pt x="1664220" y="510667"/>
                  </a:lnTo>
                  <a:lnTo>
                    <a:pt x="1620532" y="510667"/>
                  </a:lnTo>
                  <a:lnTo>
                    <a:pt x="1620532" y="459994"/>
                  </a:lnTo>
                  <a:lnTo>
                    <a:pt x="1664220" y="459994"/>
                  </a:lnTo>
                  <a:lnTo>
                    <a:pt x="1664220" y="450088"/>
                  </a:lnTo>
                  <a:lnTo>
                    <a:pt x="1609483" y="450088"/>
                  </a:lnTo>
                  <a:lnTo>
                    <a:pt x="1609483" y="520573"/>
                  </a:lnTo>
                  <a:lnTo>
                    <a:pt x="1675269" y="520573"/>
                  </a:lnTo>
                  <a:lnTo>
                    <a:pt x="1675269" y="510667"/>
                  </a:lnTo>
                  <a:lnTo>
                    <a:pt x="1675269" y="506603"/>
                  </a:lnTo>
                  <a:lnTo>
                    <a:pt x="1703971" y="506603"/>
                  </a:lnTo>
                  <a:lnTo>
                    <a:pt x="1703971" y="546862"/>
                  </a:lnTo>
                  <a:lnTo>
                    <a:pt x="1715147" y="546862"/>
                  </a:lnTo>
                  <a:lnTo>
                    <a:pt x="1715147" y="506603"/>
                  </a:lnTo>
                  <a:lnTo>
                    <a:pt x="1715147" y="496951"/>
                  </a:lnTo>
                  <a:lnTo>
                    <a:pt x="1715147" y="473837"/>
                  </a:lnTo>
                  <a:lnTo>
                    <a:pt x="1715147" y="464185"/>
                  </a:lnTo>
                  <a:lnTo>
                    <a:pt x="1715147" y="441960"/>
                  </a:lnTo>
                  <a:close/>
                </a:path>
                <a:path w="4005579" h="817880">
                  <a:moveTo>
                    <a:pt x="1719465" y="571500"/>
                  </a:moveTo>
                  <a:lnTo>
                    <a:pt x="1638439" y="571500"/>
                  </a:lnTo>
                  <a:lnTo>
                    <a:pt x="1638439" y="536194"/>
                  </a:lnTo>
                  <a:lnTo>
                    <a:pt x="1627263" y="536194"/>
                  </a:lnTo>
                  <a:lnTo>
                    <a:pt x="1627263" y="581406"/>
                  </a:lnTo>
                  <a:lnTo>
                    <a:pt x="1719465" y="581406"/>
                  </a:lnTo>
                  <a:lnTo>
                    <a:pt x="1719465" y="571500"/>
                  </a:lnTo>
                  <a:close/>
                </a:path>
                <a:path w="4005579" h="817880">
                  <a:moveTo>
                    <a:pt x="1762645" y="719455"/>
                  </a:moveTo>
                  <a:lnTo>
                    <a:pt x="1740420" y="719455"/>
                  </a:lnTo>
                  <a:lnTo>
                    <a:pt x="1740420" y="662940"/>
                  </a:lnTo>
                  <a:lnTo>
                    <a:pt x="1721624" y="662940"/>
                  </a:lnTo>
                  <a:lnTo>
                    <a:pt x="1721624" y="806450"/>
                  </a:lnTo>
                  <a:lnTo>
                    <a:pt x="1740420" y="806450"/>
                  </a:lnTo>
                  <a:lnTo>
                    <a:pt x="1740420" y="735203"/>
                  </a:lnTo>
                  <a:lnTo>
                    <a:pt x="1762645" y="735203"/>
                  </a:lnTo>
                  <a:lnTo>
                    <a:pt x="1762645" y="719455"/>
                  </a:lnTo>
                  <a:close/>
                </a:path>
                <a:path w="4005579" h="817880">
                  <a:moveTo>
                    <a:pt x="1820430" y="683514"/>
                  </a:moveTo>
                  <a:lnTo>
                    <a:pt x="1803412" y="683514"/>
                  </a:lnTo>
                  <a:lnTo>
                    <a:pt x="1792668" y="698614"/>
                  </a:lnTo>
                  <a:lnTo>
                    <a:pt x="1785010" y="714933"/>
                  </a:lnTo>
                  <a:lnTo>
                    <a:pt x="1780425" y="732472"/>
                  </a:lnTo>
                  <a:lnTo>
                    <a:pt x="1778901" y="751205"/>
                  </a:lnTo>
                  <a:lnTo>
                    <a:pt x="1780425" y="770242"/>
                  </a:lnTo>
                  <a:lnTo>
                    <a:pt x="1785010" y="787692"/>
                  </a:lnTo>
                  <a:lnTo>
                    <a:pt x="1792668" y="803579"/>
                  </a:lnTo>
                  <a:lnTo>
                    <a:pt x="1803412" y="817880"/>
                  </a:lnTo>
                  <a:lnTo>
                    <a:pt x="1820430" y="817880"/>
                  </a:lnTo>
                  <a:lnTo>
                    <a:pt x="1810232" y="802640"/>
                  </a:lnTo>
                  <a:lnTo>
                    <a:pt x="1802930" y="786460"/>
                  </a:lnTo>
                  <a:lnTo>
                    <a:pt x="1798523" y="769302"/>
                  </a:lnTo>
                  <a:lnTo>
                    <a:pt x="1797062" y="751205"/>
                  </a:lnTo>
                  <a:lnTo>
                    <a:pt x="1798523" y="732904"/>
                  </a:lnTo>
                  <a:lnTo>
                    <a:pt x="1802930" y="715505"/>
                  </a:lnTo>
                  <a:lnTo>
                    <a:pt x="1810232" y="699046"/>
                  </a:lnTo>
                  <a:lnTo>
                    <a:pt x="1820430" y="683514"/>
                  </a:lnTo>
                  <a:close/>
                </a:path>
                <a:path w="4005579" h="817880">
                  <a:moveTo>
                    <a:pt x="1832876" y="508508"/>
                  </a:moveTo>
                  <a:lnTo>
                    <a:pt x="1803971" y="483997"/>
                  </a:lnTo>
                  <a:lnTo>
                    <a:pt x="1803107" y="482803"/>
                  </a:lnTo>
                  <a:lnTo>
                    <a:pt x="1799742" y="475970"/>
                  </a:lnTo>
                  <a:lnTo>
                    <a:pt x="1797723" y="468998"/>
                  </a:lnTo>
                  <a:lnTo>
                    <a:pt x="1797062" y="461899"/>
                  </a:lnTo>
                  <a:lnTo>
                    <a:pt x="1797062" y="458216"/>
                  </a:lnTo>
                  <a:lnTo>
                    <a:pt x="1828558" y="458216"/>
                  </a:lnTo>
                  <a:lnTo>
                    <a:pt x="1828558" y="448310"/>
                  </a:lnTo>
                  <a:lnTo>
                    <a:pt x="1754644" y="448310"/>
                  </a:lnTo>
                  <a:lnTo>
                    <a:pt x="1754644" y="458216"/>
                  </a:lnTo>
                  <a:lnTo>
                    <a:pt x="1786267" y="458216"/>
                  </a:lnTo>
                  <a:lnTo>
                    <a:pt x="1786267" y="461899"/>
                  </a:lnTo>
                  <a:lnTo>
                    <a:pt x="1770303" y="497865"/>
                  </a:lnTo>
                  <a:lnTo>
                    <a:pt x="1749945" y="512699"/>
                  </a:lnTo>
                  <a:lnTo>
                    <a:pt x="1757946" y="520319"/>
                  </a:lnTo>
                  <a:lnTo>
                    <a:pt x="1789188" y="490347"/>
                  </a:lnTo>
                  <a:lnTo>
                    <a:pt x="1791982" y="483997"/>
                  </a:lnTo>
                  <a:lnTo>
                    <a:pt x="1794649" y="489585"/>
                  </a:lnTo>
                  <a:lnTo>
                    <a:pt x="1799234" y="495579"/>
                  </a:lnTo>
                  <a:lnTo>
                    <a:pt x="1805825" y="501904"/>
                  </a:lnTo>
                  <a:lnTo>
                    <a:pt x="1812302" y="508254"/>
                  </a:lnTo>
                  <a:lnTo>
                    <a:pt x="1818906" y="513207"/>
                  </a:lnTo>
                  <a:lnTo>
                    <a:pt x="1825383" y="516636"/>
                  </a:lnTo>
                  <a:lnTo>
                    <a:pt x="1832876" y="508508"/>
                  </a:lnTo>
                  <a:close/>
                </a:path>
                <a:path w="4005579" h="817880">
                  <a:moveTo>
                    <a:pt x="1865769" y="530098"/>
                  </a:moveTo>
                  <a:lnTo>
                    <a:pt x="1854847" y="530098"/>
                  </a:lnTo>
                  <a:lnTo>
                    <a:pt x="1854847" y="539750"/>
                  </a:lnTo>
                  <a:lnTo>
                    <a:pt x="1854847" y="571754"/>
                  </a:lnTo>
                  <a:lnTo>
                    <a:pt x="1788045" y="571754"/>
                  </a:lnTo>
                  <a:lnTo>
                    <a:pt x="1788045" y="539750"/>
                  </a:lnTo>
                  <a:lnTo>
                    <a:pt x="1854847" y="539750"/>
                  </a:lnTo>
                  <a:lnTo>
                    <a:pt x="1854847" y="530098"/>
                  </a:lnTo>
                  <a:lnTo>
                    <a:pt x="1777123" y="530098"/>
                  </a:lnTo>
                  <a:lnTo>
                    <a:pt x="1777123" y="581533"/>
                  </a:lnTo>
                  <a:lnTo>
                    <a:pt x="1865769" y="581533"/>
                  </a:lnTo>
                  <a:lnTo>
                    <a:pt x="1865769" y="571754"/>
                  </a:lnTo>
                  <a:lnTo>
                    <a:pt x="1865769" y="539750"/>
                  </a:lnTo>
                  <a:lnTo>
                    <a:pt x="1865769" y="530098"/>
                  </a:lnTo>
                  <a:close/>
                </a:path>
                <a:path w="4005579" h="817880">
                  <a:moveTo>
                    <a:pt x="1865769" y="441960"/>
                  </a:moveTo>
                  <a:lnTo>
                    <a:pt x="1854720" y="441960"/>
                  </a:lnTo>
                  <a:lnTo>
                    <a:pt x="1854720" y="474599"/>
                  </a:lnTo>
                  <a:lnTo>
                    <a:pt x="1820430" y="474599"/>
                  </a:lnTo>
                  <a:lnTo>
                    <a:pt x="1820430" y="484632"/>
                  </a:lnTo>
                  <a:lnTo>
                    <a:pt x="1854720" y="484632"/>
                  </a:lnTo>
                  <a:lnTo>
                    <a:pt x="1854720" y="521843"/>
                  </a:lnTo>
                  <a:lnTo>
                    <a:pt x="1865769" y="521843"/>
                  </a:lnTo>
                  <a:lnTo>
                    <a:pt x="1865769" y="441960"/>
                  </a:lnTo>
                  <a:close/>
                </a:path>
                <a:path w="4005579" h="817880">
                  <a:moveTo>
                    <a:pt x="1927745" y="728472"/>
                  </a:moveTo>
                  <a:lnTo>
                    <a:pt x="1893455" y="710946"/>
                  </a:lnTo>
                  <a:lnTo>
                    <a:pt x="1888375" y="697484"/>
                  </a:lnTo>
                  <a:lnTo>
                    <a:pt x="1919871" y="697484"/>
                  </a:lnTo>
                  <a:lnTo>
                    <a:pt x="1919871" y="682117"/>
                  </a:lnTo>
                  <a:lnTo>
                    <a:pt x="1888375" y="682117"/>
                  </a:lnTo>
                  <a:lnTo>
                    <a:pt x="1888375" y="666115"/>
                  </a:lnTo>
                  <a:lnTo>
                    <a:pt x="1869579" y="666115"/>
                  </a:lnTo>
                  <a:lnTo>
                    <a:pt x="1869579" y="682117"/>
                  </a:lnTo>
                  <a:lnTo>
                    <a:pt x="1836686" y="682117"/>
                  </a:lnTo>
                  <a:lnTo>
                    <a:pt x="1836686" y="697484"/>
                  </a:lnTo>
                  <a:lnTo>
                    <a:pt x="1869452" y="697484"/>
                  </a:lnTo>
                  <a:lnTo>
                    <a:pt x="1868563" y="704596"/>
                  </a:lnTo>
                  <a:lnTo>
                    <a:pt x="1837232" y="730008"/>
                  </a:lnTo>
                  <a:lnTo>
                    <a:pt x="1829447" y="732536"/>
                  </a:lnTo>
                  <a:lnTo>
                    <a:pt x="1841512" y="745744"/>
                  </a:lnTo>
                  <a:lnTo>
                    <a:pt x="1852917" y="740524"/>
                  </a:lnTo>
                  <a:lnTo>
                    <a:pt x="1862988" y="734174"/>
                  </a:lnTo>
                  <a:lnTo>
                    <a:pt x="1871738" y="726655"/>
                  </a:lnTo>
                  <a:lnTo>
                    <a:pt x="1879231" y="717931"/>
                  </a:lnTo>
                  <a:lnTo>
                    <a:pt x="1886635" y="725678"/>
                  </a:lnTo>
                  <a:lnTo>
                    <a:pt x="1895322" y="732282"/>
                  </a:lnTo>
                  <a:lnTo>
                    <a:pt x="1905304" y="737755"/>
                  </a:lnTo>
                  <a:lnTo>
                    <a:pt x="1916569" y="742061"/>
                  </a:lnTo>
                  <a:lnTo>
                    <a:pt x="1927745" y="728472"/>
                  </a:lnTo>
                  <a:close/>
                </a:path>
                <a:path w="4005579" h="817880">
                  <a:moveTo>
                    <a:pt x="1931809" y="781431"/>
                  </a:moveTo>
                  <a:lnTo>
                    <a:pt x="1930882" y="767461"/>
                  </a:lnTo>
                  <a:lnTo>
                    <a:pt x="1930793" y="766064"/>
                  </a:lnTo>
                  <a:lnTo>
                    <a:pt x="1921713" y="766597"/>
                  </a:lnTo>
                  <a:lnTo>
                    <a:pt x="1911807" y="767003"/>
                  </a:lnTo>
                  <a:lnTo>
                    <a:pt x="1901037" y="767308"/>
                  </a:lnTo>
                  <a:lnTo>
                    <a:pt x="1889391" y="767461"/>
                  </a:lnTo>
                  <a:lnTo>
                    <a:pt x="1889391" y="738632"/>
                  </a:lnTo>
                  <a:lnTo>
                    <a:pt x="1870595" y="738632"/>
                  </a:lnTo>
                  <a:lnTo>
                    <a:pt x="1870595" y="767842"/>
                  </a:lnTo>
                  <a:lnTo>
                    <a:pt x="1860689" y="768019"/>
                  </a:lnTo>
                  <a:lnTo>
                    <a:pt x="1827669" y="768223"/>
                  </a:lnTo>
                  <a:lnTo>
                    <a:pt x="1829828" y="783971"/>
                  </a:lnTo>
                  <a:lnTo>
                    <a:pt x="1868208" y="783501"/>
                  </a:lnTo>
                  <a:lnTo>
                    <a:pt x="1914372" y="782307"/>
                  </a:lnTo>
                  <a:lnTo>
                    <a:pt x="1924583" y="781888"/>
                  </a:lnTo>
                  <a:lnTo>
                    <a:pt x="1931809" y="781431"/>
                  </a:lnTo>
                  <a:close/>
                </a:path>
                <a:path w="4005579" h="817880">
                  <a:moveTo>
                    <a:pt x="1955050" y="662940"/>
                  </a:moveTo>
                  <a:lnTo>
                    <a:pt x="1936381" y="662940"/>
                  </a:lnTo>
                  <a:lnTo>
                    <a:pt x="1936381" y="806450"/>
                  </a:lnTo>
                  <a:lnTo>
                    <a:pt x="1955050" y="806450"/>
                  </a:lnTo>
                  <a:lnTo>
                    <a:pt x="1955050" y="662940"/>
                  </a:lnTo>
                  <a:close/>
                </a:path>
                <a:path w="4005579" h="817880">
                  <a:moveTo>
                    <a:pt x="1976640" y="449580"/>
                  </a:moveTo>
                  <a:lnTo>
                    <a:pt x="1913140" y="449580"/>
                  </a:lnTo>
                  <a:lnTo>
                    <a:pt x="1913140" y="459486"/>
                  </a:lnTo>
                  <a:lnTo>
                    <a:pt x="1963940" y="459486"/>
                  </a:lnTo>
                  <a:lnTo>
                    <a:pt x="1961794" y="468274"/>
                  </a:lnTo>
                  <a:lnTo>
                    <a:pt x="1935645" y="501434"/>
                  </a:lnTo>
                  <a:lnTo>
                    <a:pt x="1903615" y="517906"/>
                  </a:lnTo>
                  <a:lnTo>
                    <a:pt x="1911489" y="526542"/>
                  </a:lnTo>
                  <a:lnTo>
                    <a:pt x="1949259" y="503834"/>
                  </a:lnTo>
                  <a:lnTo>
                    <a:pt x="1972170" y="472109"/>
                  </a:lnTo>
                  <a:lnTo>
                    <a:pt x="1975523" y="460933"/>
                  </a:lnTo>
                  <a:lnTo>
                    <a:pt x="1976640" y="449580"/>
                  </a:lnTo>
                  <a:close/>
                </a:path>
                <a:path w="4005579" h="817880">
                  <a:moveTo>
                    <a:pt x="2019693" y="529717"/>
                  </a:moveTo>
                  <a:lnTo>
                    <a:pt x="2008771" y="529717"/>
                  </a:lnTo>
                  <a:lnTo>
                    <a:pt x="2008771" y="539623"/>
                  </a:lnTo>
                  <a:lnTo>
                    <a:pt x="2008771" y="571754"/>
                  </a:lnTo>
                  <a:lnTo>
                    <a:pt x="1942731" y="571754"/>
                  </a:lnTo>
                  <a:lnTo>
                    <a:pt x="1942731" y="539623"/>
                  </a:lnTo>
                  <a:lnTo>
                    <a:pt x="2008771" y="539623"/>
                  </a:lnTo>
                  <a:lnTo>
                    <a:pt x="2008771" y="529717"/>
                  </a:lnTo>
                  <a:lnTo>
                    <a:pt x="1931809" y="529717"/>
                  </a:lnTo>
                  <a:lnTo>
                    <a:pt x="1931809" y="581533"/>
                  </a:lnTo>
                  <a:lnTo>
                    <a:pt x="2019693" y="581533"/>
                  </a:lnTo>
                  <a:lnTo>
                    <a:pt x="2019693" y="571754"/>
                  </a:lnTo>
                  <a:lnTo>
                    <a:pt x="2019693" y="539623"/>
                  </a:lnTo>
                  <a:lnTo>
                    <a:pt x="2019693" y="529717"/>
                  </a:lnTo>
                  <a:close/>
                </a:path>
                <a:path w="4005579" h="817880">
                  <a:moveTo>
                    <a:pt x="2019693" y="441960"/>
                  </a:moveTo>
                  <a:lnTo>
                    <a:pt x="2008644" y="441960"/>
                  </a:lnTo>
                  <a:lnTo>
                    <a:pt x="2008644" y="482219"/>
                  </a:lnTo>
                  <a:lnTo>
                    <a:pt x="1975497" y="482219"/>
                  </a:lnTo>
                  <a:lnTo>
                    <a:pt x="1975497" y="492125"/>
                  </a:lnTo>
                  <a:lnTo>
                    <a:pt x="2008644" y="492125"/>
                  </a:lnTo>
                  <a:lnTo>
                    <a:pt x="2008644" y="521843"/>
                  </a:lnTo>
                  <a:lnTo>
                    <a:pt x="2019693" y="521843"/>
                  </a:lnTo>
                  <a:lnTo>
                    <a:pt x="2019693" y="441960"/>
                  </a:lnTo>
                  <a:close/>
                </a:path>
                <a:path w="4005579" h="817880">
                  <a:moveTo>
                    <a:pt x="2113038" y="734441"/>
                  </a:moveTo>
                  <a:lnTo>
                    <a:pt x="2076335" y="720217"/>
                  </a:lnTo>
                  <a:lnTo>
                    <a:pt x="2060206" y="695833"/>
                  </a:lnTo>
                  <a:lnTo>
                    <a:pt x="2103767" y="695833"/>
                  </a:lnTo>
                  <a:lnTo>
                    <a:pt x="2103767" y="680593"/>
                  </a:lnTo>
                  <a:lnTo>
                    <a:pt x="2060206" y="680593"/>
                  </a:lnTo>
                  <a:lnTo>
                    <a:pt x="2060206" y="663702"/>
                  </a:lnTo>
                  <a:lnTo>
                    <a:pt x="2041537" y="663702"/>
                  </a:lnTo>
                  <a:lnTo>
                    <a:pt x="2041537" y="680593"/>
                  </a:lnTo>
                  <a:lnTo>
                    <a:pt x="1997849" y="680593"/>
                  </a:lnTo>
                  <a:lnTo>
                    <a:pt x="1997849" y="695833"/>
                  </a:lnTo>
                  <a:lnTo>
                    <a:pt x="2041156" y="695833"/>
                  </a:lnTo>
                  <a:lnTo>
                    <a:pt x="2039467" y="702462"/>
                  </a:lnTo>
                  <a:lnTo>
                    <a:pt x="2007920" y="729640"/>
                  </a:lnTo>
                  <a:lnTo>
                    <a:pt x="1987816" y="734695"/>
                  </a:lnTo>
                  <a:lnTo>
                    <a:pt x="2000262" y="749173"/>
                  </a:lnTo>
                  <a:lnTo>
                    <a:pt x="2016417" y="743508"/>
                  </a:lnTo>
                  <a:lnTo>
                    <a:pt x="2030234" y="736409"/>
                  </a:lnTo>
                  <a:lnTo>
                    <a:pt x="2041652" y="727887"/>
                  </a:lnTo>
                  <a:lnTo>
                    <a:pt x="2050681" y="717931"/>
                  </a:lnTo>
                  <a:lnTo>
                    <a:pt x="2054682" y="722744"/>
                  </a:lnTo>
                  <a:lnTo>
                    <a:pt x="2087372" y="744093"/>
                  </a:lnTo>
                  <a:lnTo>
                    <a:pt x="2102243" y="749046"/>
                  </a:lnTo>
                  <a:lnTo>
                    <a:pt x="2113038" y="734441"/>
                  </a:lnTo>
                  <a:close/>
                </a:path>
                <a:path w="4005579" h="817880">
                  <a:moveTo>
                    <a:pt x="2117356" y="772668"/>
                  </a:moveTo>
                  <a:lnTo>
                    <a:pt x="2060079" y="772668"/>
                  </a:lnTo>
                  <a:lnTo>
                    <a:pt x="2060079" y="743839"/>
                  </a:lnTo>
                  <a:lnTo>
                    <a:pt x="2041410" y="743839"/>
                  </a:lnTo>
                  <a:lnTo>
                    <a:pt x="2041410" y="772668"/>
                  </a:lnTo>
                  <a:lnTo>
                    <a:pt x="1984260" y="772668"/>
                  </a:lnTo>
                  <a:lnTo>
                    <a:pt x="1984260" y="788162"/>
                  </a:lnTo>
                  <a:lnTo>
                    <a:pt x="2117356" y="788162"/>
                  </a:lnTo>
                  <a:lnTo>
                    <a:pt x="2117356" y="772668"/>
                  </a:lnTo>
                  <a:close/>
                </a:path>
                <a:path w="4005579" h="817880">
                  <a:moveTo>
                    <a:pt x="3036074" y="65659"/>
                  </a:moveTo>
                  <a:lnTo>
                    <a:pt x="3028632" y="62839"/>
                  </a:lnTo>
                  <a:lnTo>
                    <a:pt x="3021952" y="59309"/>
                  </a:lnTo>
                  <a:lnTo>
                    <a:pt x="3016008" y="55130"/>
                  </a:lnTo>
                  <a:lnTo>
                    <a:pt x="3014357" y="53594"/>
                  </a:lnTo>
                  <a:lnTo>
                    <a:pt x="3010801" y="50292"/>
                  </a:lnTo>
                  <a:lnTo>
                    <a:pt x="3004197" y="43434"/>
                  </a:lnTo>
                  <a:lnTo>
                    <a:pt x="3001022" y="35687"/>
                  </a:lnTo>
                  <a:lnTo>
                    <a:pt x="3001022" y="21971"/>
                  </a:lnTo>
                  <a:lnTo>
                    <a:pt x="3029851" y="21971"/>
                  </a:lnTo>
                  <a:lnTo>
                    <a:pt x="3029851" y="6350"/>
                  </a:lnTo>
                  <a:lnTo>
                    <a:pt x="2952635" y="6350"/>
                  </a:lnTo>
                  <a:lnTo>
                    <a:pt x="2952635" y="21971"/>
                  </a:lnTo>
                  <a:lnTo>
                    <a:pt x="2982353" y="21971"/>
                  </a:lnTo>
                  <a:lnTo>
                    <a:pt x="2982353" y="27813"/>
                  </a:lnTo>
                  <a:lnTo>
                    <a:pt x="2960255" y="64325"/>
                  </a:lnTo>
                  <a:lnTo>
                    <a:pt x="2946412" y="71628"/>
                  </a:lnTo>
                  <a:lnTo>
                    <a:pt x="2959747" y="84709"/>
                  </a:lnTo>
                  <a:lnTo>
                    <a:pt x="2989592" y="59055"/>
                  </a:lnTo>
                  <a:lnTo>
                    <a:pt x="2992259" y="53594"/>
                  </a:lnTo>
                  <a:lnTo>
                    <a:pt x="2998254" y="61099"/>
                  </a:lnTo>
                  <a:lnTo>
                    <a:pt x="3005594" y="67983"/>
                  </a:lnTo>
                  <a:lnTo>
                    <a:pt x="3014256" y="74244"/>
                  </a:lnTo>
                  <a:lnTo>
                    <a:pt x="3024263" y="79883"/>
                  </a:lnTo>
                  <a:lnTo>
                    <a:pt x="3036074" y="65659"/>
                  </a:lnTo>
                  <a:close/>
                </a:path>
                <a:path w="4005579" h="817880">
                  <a:moveTo>
                    <a:pt x="3071634" y="0"/>
                  </a:moveTo>
                  <a:lnTo>
                    <a:pt x="3053346" y="0"/>
                  </a:lnTo>
                  <a:lnTo>
                    <a:pt x="3053346" y="32385"/>
                  </a:lnTo>
                  <a:lnTo>
                    <a:pt x="3026295" y="32385"/>
                  </a:lnTo>
                  <a:lnTo>
                    <a:pt x="3026295" y="47371"/>
                  </a:lnTo>
                  <a:lnTo>
                    <a:pt x="3053346" y="47371"/>
                  </a:lnTo>
                  <a:lnTo>
                    <a:pt x="3053346" y="82169"/>
                  </a:lnTo>
                  <a:lnTo>
                    <a:pt x="3071634" y="82169"/>
                  </a:lnTo>
                  <a:lnTo>
                    <a:pt x="3071634" y="0"/>
                  </a:lnTo>
                  <a:close/>
                </a:path>
                <a:path w="4005579" h="817880">
                  <a:moveTo>
                    <a:pt x="3073793" y="121920"/>
                  </a:moveTo>
                  <a:lnTo>
                    <a:pt x="3073717" y="104267"/>
                  </a:lnTo>
                  <a:lnTo>
                    <a:pt x="3070402" y="98552"/>
                  </a:lnTo>
                  <a:lnTo>
                    <a:pt x="3069602" y="97155"/>
                  </a:lnTo>
                  <a:lnTo>
                    <a:pt x="3061220" y="91567"/>
                  </a:lnTo>
                  <a:lnTo>
                    <a:pt x="3054997" y="88277"/>
                  </a:lnTo>
                  <a:lnTo>
                    <a:pt x="3054997" y="108839"/>
                  </a:lnTo>
                  <a:lnTo>
                    <a:pt x="3054997" y="117475"/>
                  </a:lnTo>
                  <a:lnTo>
                    <a:pt x="3052584" y="121031"/>
                  </a:lnTo>
                  <a:lnTo>
                    <a:pt x="3047758" y="123571"/>
                  </a:lnTo>
                  <a:lnTo>
                    <a:pt x="3042932" y="126238"/>
                  </a:lnTo>
                  <a:lnTo>
                    <a:pt x="3035820" y="127508"/>
                  </a:lnTo>
                  <a:lnTo>
                    <a:pt x="3017024" y="127508"/>
                  </a:lnTo>
                  <a:lnTo>
                    <a:pt x="3010039" y="126238"/>
                  </a:lnTo>
                  <a:lnTo>
                    <a:pt x="3005213" y="123571"/>
                  </a:lnTo>
                  <a:lnTo>
                    <a:pt x="3000514" y="120904"/>
                  </a:lnTo>
                  <a:lnTo>
                    <a:pt x="2998101" y="117475"/>
                  </a:lnTo>
                  <a:lnTo>
                    <a:pt x="2998101" y="108839"/>
                  </a:lnTo>
                  <a:lnTo>
                    <a:pt x="3000514" y="105283"/>
                  </a:lnTo>
                  <a:lnTo>
                    <a:pt x="3009912" y="99949"/>
                  </a:lnTo>
                  <a:lnTo>
                    <a:pt x="3017024" y="98552"/>
                  </a:lnTo>
                  <a:lnTo>
                    <a:pt x="3035947" y="98552"/>
                  </a:lnTo>
                  <a:lnTo>
                    <a:pt x="3043059" y="99949"/>
                  </a:lnTo>
                  <a:lnTo>
                    <a:pt x="3047885" y="102616"/>
                  </a:lnTo>
                  <a:lnTo>
                    <a:pt x="3052584" y="105410"/>
                  </a:lnTo>
                  <a:lnTo>
                    <a:pt x="3054997" y="108839"/>
                  </a:lnTo>
                  <a:lnTo>
                    <a:pt x="3054997" y="88277"/>
                  </a:lnTo>
                  <a:lnTo>
                    <a:pt x="3054324" y="87909"/>
                  </a:lnTo>
                  <a:lnTo>
                    <a:pt x="3046247" y="85280"/>
                  </a:lnTo>
                  <a:lnTo>
                    <a:pt x="3036938" y="83718"/>
                  </a:lnTo>
                  <a:lnTo>
                    <a:pt x="3026422" y="83185"/>
                  </a:lnTo>
                  <a:lnTo>
                    <a:pt x="3015958" y="83718"/>
                  </a:lnTo>
                  <a:lnTo>
                    <a:pt x="2979305" y="104267"/>
                  </a:lnTo>
                  <a:lnTo>
                    <a:pt x="2979305" y="121920"/>
                  </a:lnTo>
                  <a:lnTo>
                    <a:pt x="3015894" y="142481"/>
                  </a:lnTo>
                  <a:lnTo>
                    <a:pt x="3026422" y="143002"/>
                  </a:lnTo>
                  <a:lnTo>
                    <a:pt x="3036963" y="142481"/>
                  </a:lnTo>
                  <a:lnTo>
                    <a:pt x="3070555" y="127508"/>
                  </a:lnTo>
                  <a:lnTo>
                    <a:pt x="3073793" y="121920"/>
                  </a:lnTo>
                  <a:close/>
                </a:path>
                <a:path w="4005579" h="817880">
                  <a:moveTo>
                    <a:pt x="3181108" y="12700"/>
                  </a:moveTo>
                  <a:lnTo>
                    <a:pt x="3110750" y="12700"/>
                  </a:lnTo>
                  <a:lnTo>
                    <a:pt x="3110750" y="28321"/>
                  </a:lnTo>
                  <a:lnTo>
                    <a:pt x="3161296" y="28321"/>
                  </a:lnTo>
                  <a:lnTo>
                    <a:pt x="3158655" y="39611"/>
                  </a:lnTo>
                  <a:lnTo>
                    <a:pt x="3132124" y="79768"/>
                  </a:lnTo>
                  <a:lnTo>
                    <a:pt x="3101987" y="98552"/>
                  </a:lnTo>
                  <a:lnTo>
                    <a:pt x="3116465" y="112141"/>
                  </a:lnTo>
                  <a:lnTo>
                    <a:pt x="3154464" y="81800"/>
                  </a:lnTo>
                  <a:lnTo>
                    <a:pt x="3176549" y="42214"/>
                  </a:lnTo>
                  <a:lnTo>
                    <a:pt x="3179864" y="27749"/>
                  </a:lnTo>
                  <a:lnTo>
                    <a:pt x="3181108" y="12700"/>
                  </a:lnTo>
                  <a:close/>
                </a:path>
                <a:path w="4005579" h="817880">
                  <a:moveTo>
                    <a:pt x="3221367" y="0"/>
                  </a:moveTo>
                  <a:lnTo>
                    <a:pt x="3203079" y="0"/>
                  </a:lnTo>
                  <a:lnTo>
                    <a:pt x="3203079" y="143510"/>
                  </a:lnTo>
                  <a:lnTo>
                    <a:pt x="3221367" y="143510"/>
                  </a:lnTo>
                  <a:lnTo>
                    <a:pt x="3221367" y="0"/>
                  </a:lnTo>
                  <a:close/>
                </a:path>
                <a:path w="4005579" h="817880">
                  <a:moveTo>
                    <a:pt x="3391674" y="6096"/>
                  </a:moveTo>
                  <a:lnTo>
                    <a:pt x="3312299" y="6096"/>
                  </a:lnTo>
                  <a:lnTo>
                    <a:pt x="3312299" y="21336"/>
                  </a:lnTo>
                  <a:lnTo>
                    <a:pt x="3391674" y="21336"/>
                  </a:lnTo>
                  <a:lnTo>
                    <a:pt x="3391674" y="6096"/>
                  </a:lnTo>
                  <a:close/>
                </a:path>
                <a:path w="4005579" h="817880">
                  <a:moveTo>
                    <a:pt x="3399040" y="78105"/>
                  </a:moveTo>
                  <a:lnTo>
                    <a:pt x="3397910" y="64770"/>
                  </a:lnTo>
                  <a:lnTo>
                    <a:pt x="3397770" y="63119"/>
                  </a:lnTo>
                  <a:lnTo>
                    <a:pt x="3392055" y="64135"/>
                  </a:lnTo>
                  <a:lnTo>
                    <a:pt x="3385451" y="64770"/>
                  </a:lnTo>
                  <a:lnTo>
                    <a:pt x="3377831" y="64770"/>
                  </a:lnTo>
                  <a:lnTo>
                    <a:pt x="3379482" y="28448"/>
                  </a:lnTo>
                  <a:lnTo>
                    <a:pt x="3361321" y="28448"/>
                  </a:lnTo>
                  <a:lnTo>
                    <a:pt x="3360432" y="64897"/>
                  </a:lnTo>
                  <a:lnTo>
                    <a:pt x="3343795" y="64897"/>
                  </a:lnTo>
                  <a:lnTo>
                    <a:pt x="3342779" y="28448"/>
                  </a:lnTo>
                  <a:lnTo>
                    <a:pt x="3324364" y="28448"/>
                  </a:lnTo>
                  <a:lnTo>
                    <a:pt x="3326142" y="64897"/>
                  </a:lnTo>
                  <a:lnTo>
                    <a:pt x="3308616" y="64897"/>
                  </a:lnTo>
                  <a:lnTo>
                    <a:pt x="3308616" y="80264"/>
                  </a:lnTo>
                  <a:lnTo>
                    <a:pt x="3370084" y="80264"/>
                  </a:lnTo>
                  <a:lnTo>
                    <a:pt x="3379393" y="80124"/>
                  </a:lnTo>
                  <a:lnTo>
                    <a:pt x="3387318" y="79717"/>
                  </a:lnTo>
                  <a:lnTo>
                    <a:pt x="3393871" y="79032"/>
                  </a:lnTo>
                  <a:lnTo>
                    <a:pt x="3399040" y="78105"/>
                  </a:lnTo>
                  <a:close/>
                </a:path>
                <a:path w="4005579" h="817880">
                  <a:moveTo>
                    <a:pt x="3429774" y="0"/>
                  </a:moveTo>
                  <a:lnTo>
                    <a:pt x="3411232" y="0"/>
                  </a:lnTo>
                  <a:lnTo>
                    <a:pt x="3411232" y="25146"/>
                  </a:lnTo>
                  <a:lnTo>
                    <a:pt x="3390658" y="25146"/>
                  </a:lnTo>
                  <a:lnTo>
                    <a:pt x="3390658" y="38735"/>
                  </a:lnTo>
                  <a:lnTo>
                    <a:pt x="3411232" y="38735"/>
                  </a:lnTo>
                  <a:lnTo>
                    <a:pt x="3411232" y="45974"/>
                  </a:lnTo>
                  <a:lnTo>
                    <a:pt x="3390658" y="45974"/>
                  </a:lnTo>
                  <a:lnTo>
                    <a:pt x="3390658" y="59436"/>
                  </a:lnTo>
                  <a:lnTo>
                    <a:pt x="3411232" y="59436"/>
                  </a:lnTo>
                  <a:lnTo>
                    <a:pt x="3411232" y="84328"/>
                  </a:lnTo>
                  <a:lnTo>
                    <a:pt x="3429774" y="84328"/>
                  </a:lnTo>
                  <a:lnTo>
                    <a:pt x="3429774" y="0"/>
                  </a:lnTo>
                  <a:close/>
                </a:path>
                <a:path w="4005579" h="817880">
                  <a:moveTo>
                    <a:pt x="3432949" y="105410"/>
                  </a:moveTo>
                  <a:lnTo>
                    <a:pt x="3430219" y="100711"/>
                  </a:lnTo>
                  <a:lnTo>
                    <a:pt x="3428758" y="98171"/>
                  </a:lnTo>
                  <a:lnTo>
                    <a:pt x="3420249" y="93091"/>
                  </a:lnTo>
                  <a:lnTo>
                    <a:pt x="3414026" y="90131"/>
                  </a:lnTo>
                  <a:lnTo>
                    <a:pt x="3414026" y="114554"/>
                  </a:lnTo>
                  <a:lnTo>
                    <a:pt x="3412134" y="120637"/>
                  </a:lnTo>
                  <a:lnTo>
                    <a:pt x="3406495" y="124955"/>
                  </a:lnTo>
                  <a:lnTo>
                    <a:pt x="3397085" y="127546"/>
                  </a:lnTo>
                  <a:lnTo>
                    <a:pt x="3383927" y="128397"/>
                  </a:lnTo>
                  <a:lnTo>
                    <a:pt x="3370897" y="127546"/>
                  </a:lnTo>
                  <a:lnTo>
                    <a:pt x="3361563" y="124955"/>
                  </a:lnTo>
                  <a:lnTo>
                    <a:pt x="3355949" y="120637"/>
                  </a:lnTo>
                  <a:lnTo>
                    <a:pt x="3354082" y="114554"/>
                  </a:lnTo>
                  <a:lnTo>
                    <a:pt x="3355949" y="108534"/>
                  </a:lnTo>
                  <a:lnTo>
                    <a:pt x="3361575" y="104203"/>
                  </a:lnTo>
                  <a:lnTo>
                    <a:pt x="3370897" y="101600"/>
                  </a:lnTo>
                  <a:lnTo>
                    <a:pt x="3383927" y="100711"/>
                  </a:lnTo>
                  <a:lnTo>
                    <a:pt x="3397085" y="101600"/>
                  </a:lnTo>
                  <a:lnTo>
                    <a:pt x="3406495" y="104203"/>
                  </a:lnTo>
                  <a:lnTo>
                    <a:pt x="3412134" y="108534"/>
                  </a:lnTo>
                  <a:lnTo>
                    <a:pt x="3414026" y="114554"/>
                  </a:lnTo>
                  <a:lnTo>
                    <a:pt x="3414026" y="90131"/>
                  </a:lnTo>
                  <a:lnTo>
                    <a:pt x="3413264" y="89763"/>
                  </a:lnTo>
                  <a:lnTo>
                    <a:pt x="3404895" y="87376"/>
                  </a:lnTo>
                  <a:lnTo>
                    <a:pt x="3395116" y="85953"/>
                  </a:lnTo>
                  <a:lnTo>
                    <a:pt x="3383927" y="85471"/>
                  </a:lnTo>
                  <a:lnTo>
                    <a:pt x="3372967" y="85979"/>
                  </a:lnTo>
                  <a:lnTo>
                    <a:pt x="3335286" y="105664"/>
                  </a:lnTo>
                  <a:lnTo>
                    <a:pt x="3335286" y="123952"/>
                  </a:lnTo>
                  <a:lnTo>
                    <a:pt x="3372561" y="143192"/>
                  </a:lnTo>
                  <a:lnTo>
                    <a:pt x="3383927" y="143637"/>
                  </a:lnTo>
                  <a:lnTo>
                    <a:pt x="3395040" y="143167"/>
                  </a:lnTo>
                  <a:lnTo>
                    <a:pt x="3430244" y="128397"/>
                  </a:lnTo>
                  <a:lnTo>
                    <a:pt x="3432873" y="123952"/>
                  </a:lnTo>
                  <a:lnTo>
                    <a:pt x="3432949" y="105410"/>
                  </a:lnTo>
                  <a:close/>
                </a:path>
                <a:path w="4005579" h="817880">
                  <a:moveTo>
                    <a:pt x="3538486" y="12319"/>
                  </a:moveTo>
                  <a:lnTo>
                    <a:pt x="3467366" y="12319"/>
                  </a:lnTo>
                  <a:lnTo>
                    <a:pt x="3467366" y="28067"/>
                  </a:lnTo>
                  <a:lnTo>
                    <a:pt x="3517277" y="28067"/>
                  </a:lnTo>
                  <a:lnTo>
                    <a:pt x="3509911" y="49225"/>
                  </a:lnTo>
                  <a:lnTo>
                    <a:pt x="3497757" y="68097"/>
                  </a:lnTo>
                  <a:lnTo>
                    <a:pt x="3480816" y="84709"/>
                  </a:lnTo>
                  <a:lnTo>
                    <a:pt x="3459111" y="99060"/>
                  </a:lnTo>
                  <a:lnTo>
                    <a:pt x="3473081" y="112141"/>
                  </a:lnTo>
                  <a:lnTo>
                    <a:pt x="3499523" y="92125"/>
                  </a:lnTo>
                  <a:lnTo>
                    <a:pt x="3519259" y="68808"/>
                  </a:lnTo>
                  <a:lnTo>
                    <a:pt x="3532238" y="42214"/>
                  </a:lnTo>
                  <a:lnTo>
                    <a:pt x="3538486" y="12319"/>
                  </a:lnTo>
                  <a:close/>
                </a:path>
                <a:path w="4005579" h="817880">
                  <a:moveTo>
                    <a:pt x="3597541" y="56515"/>
                  </a:moveTo>
                  <a:lnTo>
                    <a:pt x="3575316" y="56515"/>
                  </a:lnTo>
                  <a:lnTo>
                    <a:pt x="3575316" y="0"/>
                  </a:lnTo>
                  <a:lnTo>
                    <a:pt x="3556520" y="0"/>
                  </a:lnTo>
                  <a:lnTo>
                    <a:pt x="3556520" y="143510"/>
                  </a:lnTo>
                  <a:lnTo>
                    <a:pt x="3575316" y="143510"/>
                  </a:lnTo>
                  <a:lnTo>
                    <a:pt x="3575316" y="72263"/>
                  </a:lnTo>
                  <a:lnTo>
                    <a:pt x="3597541" y="72263"/>
                  </a:lnTo>
                  <a:lnTo>
                    <a:pt x="3597541" y="56515"/>
                  </a:lnTo>
                  <a:close/>
                </a:path>
                <a:path w="4005579" h="817880">
                  <a:moveTo>
                    <a:pt x="3655326" y="20574"/>
                  </a:moveTo>
                  <a:lnTo>
                    <a:pt x="3638308" y="20574"/>
                  </a:lnTo>
                  <a:lnTo>
                    <a:pt x="3627564" y="35674"/>
                  </a:lnTo>
                  <a:lnTo>
                    <a:pt x="3619906" y="51993"/>
                  </a:lnTo>
                  <a:lnTo>
                    <a:pt x="3615321" y="69532"/>
                  </a:lnTo>
                  <a:lnTo>
                    <a:pt x="3613797" y="88265"/>
                  </a:lnTo>
                  <a:lnTo>
                    <a:pt x="3615321" y="107302"/>
                  </a:lnTo>
                  <a:lnTo>
                    <a:pt x="3619906" y="124752"/>
                  </a:lnTo>
                  <a:lnTo>
                    <a:pt x="3627564" y="140639"/>
                  </a:lnTo>
                  <a:lnTo>
                    <a:pt x="3638308" y="154940"/>
                  </a:lnTo>
                  <a:lnTo>
                    <a:pt x="3655326" y="154940"/>
                  </a:lnTo>
                  <a:lnTo>
                    <a:pt x="3645128" y="139700"/>
                  </a:lnTo>
                  <a:lnTo>
                    <a:pt x="3637826" y="123520"/>
                  </a:lnTo>
                  <a:lnTo>
                    <a:pt x="3633419" y="106362"/>
                  </a:lnTo>
                  <a:lnTo>
                    <a:pt x="3631958" y="88265"/>
                  </a:lnTo>
                  <a:lnTo>
                    <a:pt x="3633419" y="69964"/>
                  </a:lnTo>
                  <a:lnTo>
                    <a:pt x="3637826" y="52565"/>
                  </a:lnTo>
                  <a:lnTo>
                    <a:pt x="3645128" y="36106"/>
                  </a:lnTo>
                  <a:lnTo>
                    <a:pt x="3655326" y="20574"/>
                  </a:lnTo>
                  <a:close/>
                </a:path>
                <a:path w="4005579" h="817880">
                  <a:moveTo>
                    <a:pt x="3730383" y="12319"/>
                  </a:moveTo>
                  <a:lnTo>
                    <a:pt x="3712095" y="12319"/>
                  </a:lnTo>
                  <a:lnTo>
                    <a:pt x="3712095" y="27940"/>
                  </a:lnTo>
                  <a:lnTo>
                    <a:pt x="3712095" y="87757"/>
                  </a:lnTo>
                  <a:lnTo>
                    <a:pt x="3690632" y="87757"/>
                  </a:lnTo>
                  <a:lnTo>
                    <a:pt x="3690632" y="27940"/>
                  </a:lnTo>
                  <a:lnTo>
                    <a:pt x="3712095" y="27940"/>
                  </a:lnTo>
                  <a:lnTo>
                    <a:pt x="3712095" y="12319"/>
                  </a:lnTo>
                  <a:lnTo>
                    <a:pt x="3672217" y="12319"/>
                  </a:lnTo>
                  <a:lnTo>
                    <a:pt x="3672217" y="103505"/>
                  </a:lnTo>
                  <a:lnTo>
                    <a:pt x="3730383" y="103505"/>
                  </a:lnTo>
                  <a:lnTo>
                    <a:pt x="3730383" y="87757"/>
                  </a:lnTo>
                  <a:lnTo>
                    <a:pt x="3730383" y="27940"/>
                  </a:lnTo>
                  <a:lnTo>
                    <a:pt x="3730383" y="12319"/>
                  </a:lnTo>
                  <a:close/>
                </a:path>
                <a:path w="4005579" h="817880">
                  <a:moveTo>
                    <a:pt x="3791597" y="0"/>
                  </a:moveTo>
                  <a:lnTo>
                    <a:pt x="3773055" y="0"/>
                  </a:lnTo>
                  <a:lnTo>
                    <a:pt x="3773055" y="56134"/>
                  </a:lnTo>
                  <a:lnTo>
                    <a:pt x="3761498" y="56134"/>
                  </a:lnTo>
                  <a:lnTo>
                    <a:pt x="3761498" y="2921"/>
                  </a:lnTo>
                  <a:lnTo>
                    <a:pt x="3743083" y="2921"/>
                  </a:lnTo>
                  <a:lnTo>
                    <a:pt x="3743083" y="139319"/>
                  </a:lnTo>
                  <a:lnTo>
                    <a:pt x="3761498" y="139319"/>
                  </a:lnTo>
                  <a:lnTo>
                    <a:pt x="3761498" y="71755"/>
                  </a:lnTo>
                  <a:lnTo>
                    <a:pt x="3773055" y="71755"/>
                  </a:lnTo>
                  <a:lnTo>
                    <a:pt x="3773055" y="143510"/>
                  </a:lnTo>
                  <a:lnTo>
                    <a:pt x="3791597" y="143510"/>
                  </a:lnTo>
                  <a:lnTo>
                    <a:pt x="3791597" y="71755"/>
                  </a:lnTo>
                  <a:lnTo>
                    <a:pt x="3791597" y="56134"/>
                  </a:lnTo>
                  <a:lnTo>
                    <a:pt x="3791597" y="0"/>
                  </a:lnTo>
                  <a:close/>
                </a:path>
                <a:path w="4005579" h="817880">
                  <a:moveTo>
                    <a:pt x="3908818" y="76200"/>
                  </a:moveTo>
                  <a:lnTo>
                    <a:pt x="3907078" y="64262"/>
                  </a:lnTo>
                  <a:lnTo>
                    <a:pt x="3906659" y="61341"/>
                  </a:lnTo>
                  <a:lnTo>
                    <a:pt x="3896791" y="62661"/>
                  </a:lnTo>
                  <a:lnTo>
                    <a:pt x="3887190" y="63563"/>
                  </a:lnTo>
                  <a:lnTo>
                    <a:pt x="3877830" y="64096"/>
                  </a:lnTo>
                  <a:lnTo>
                    <a:pt x="3868686" y="64262"/>
                  </a:lnTo>
                  <a:lnTo>
                    <a:pt x="3848112" y="64262"/>
                  </a:lnTo>
                  <a:lnTo>
                    <a:pt x="3848112" y="5207"/>
                  </a:lnTo>
                  <a:lnTo>
                    <a:pt x="3829697" y="5207"/>
                  </a:lnTo>
                  <a:lnTo>
                    <a:pt x="3829697" y="79502"/>
                  </a:lnTo>
                  <a:lnTo>
                    <a:pt x="3857841" y="79311"/>
                  </a:lnTo>
                  <a:lnTo>
                    <a:pt x="3880396" y="78714"/>
                  </a:lnTo>
                  <a:lnTo>
                    <a:pt x="3897376" y="77685"/>
                  </a:lnTo>
                  <a:lnTo>
                    <a:pt x="3908818" y="76200"/>
                  </a:lnTo>
                  <a:close/>
                </a:path>
                <a:path w="4005579" h="817880">
                  <a:moveTo>
                    <a:pt x="3939933" y="0"/>
                  </a:moveTo>
                  <a:lnTo>
                    <a:pt x="3921645" y="0"/>
                  </a:lnTo>
                  <a:lnTo>
                    <a:pt x="3921645" y="13335"/>
                  </a:lnTo>
                  <a:lnTo>
                    <a:pt x="3883418" y="13335"/>
                  </a:lnTo>
                  <a:lnTo>
                    <a:pt x="3883418" y="28067"/>
                  </a:lnTo>
                  <a:lnTo>
                    <a:pt x="3921645" y="28067"/>
                  </a:lnTo>
                  <a:lnTo>
                    <a:pt x="3921645" y="38862"/>
                  </a:lnTo>
                  <a:lnTo>
                    <a:pt x="3883418" y="38862"/>
                  </a:lnTo>
                  <a:lnTo>
                    <a:pt x="3883418" y="53467"/>
                  </a:lnTo>
                  <a:lnTo>
                    <a:pt x="3921645" y="53467"/>
                  </a:lnTo>
                  <a:lnTo>
                    <a:pt x="3921645" y="102870"/>
                  </a:lnTo>
                  <a:lnTo>
                    <a:pt x="3939933" y="102870"/>
                  </a:lnTo>
                  <a:lnTo>
                    <a:pt x="3939933" y="0"/>
                  </a:lnTo>
                  <a:close/>
                </a:path>
                <a:path w="4005579" h="817880">
                  <a:moveTo>
                    <a:pt x="3942981" y="122428"/>
                  </a:moveTo>
                  <a:lnTo>
                    <a:pt x="3867162" y="122428"/>
                  </a:lnTo>
                  <a:lnTo>
                    <a:pt x="3867162" y="89535"/>
                  </a:lnTo>
                  <a:lnTo>
                    <a:pt x="3848620" y="89535"/>
                  </a:lnTo>
                  <a:lnTo>
                    <a:pt x="3848620" y="138049"/>
                  </a:lnTo>
                  <a:lnTo>
                    <a:pt x="3942981" y="138049"/>
                  </a:lnTo>
                  <a:lnTo>
                    <a:pt x="3942981" y="122428"/>
                  </a:lnTo>
                  <a:close/>
                </a:path>
                <a:path w="4005579" h="817880">
                  <a:moveTo>
                    <a:pt x="4005084" y="88265"/>
                  </a:moveTo>
                  <a:lnTo>
                    <a:pt x="4003548" y="69608"/>
                  </a:lnTo>
                  <a:lnTo>
                    <a:pt x="3998963" y="52095"/>
                  </a:lnTo>
                  <a:lnTo>
                    <a:pt x="3991305" y="35750"/>
                  </a:lnTo>
                  <a:lnTo>
                    <a:pt x="3980573" y="20574"/>
                  </a:lnTo>
                  <a:lnTo>
                    <a:pt x="3963301" y="20574"/>
                  </a:lnTo>
                  <a:lnTo>
                    <a:pt x="3973614" y="36169"/>
                  </a:lnTo>
                  <a:lnTo>
                    <a:pt x="3980954" y="52666"/>
                  </a:lnTo>
                  <a:lnTo>
                    <a:pt x="3985336" y="70027"/>
                  </a:lnTo>
                  <a:lnTo>
                    <a:pt x="3986796" y="88265"/>
                  </a:lnTo>
                  <a:lnTo>
                    <a:pt x="3985336" y="106578"/>
                  </a:lnTo>
                  <a:lnTo>
                    <a:pt x="3980954" y="123799"/>
                  </a:lnTo>
                  <a:lnTo>
                    <a:pt x="3973614" y="139915"/>
                  </a:lnTo>
                  <a:lnTo>
                    <a:pt x="3963301" y="154940"/>
                  </a:lnTo>
                  <a:lnTo>
                    <a:pt x="3980573" y="154940"/>
                  </a:lnTo>
                  <a:lnTo>
                    <a:pt x="3991254" y="140563"/>
                  </a:lnTo>
                  <a:lnTo>
                    <a:pt x="3998925" y="124650"/>
                  </a:lnTo>
                  <a:lnTo>
                    <a:pt x="4003535" y="107226"/>
                  </a:lnTo>
                  <a:lnTo>
                    <a:pt x="4005084" y="8826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3539" y="3036315"/>
              <a:ext cx="168783" cy="13093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2041" y="3017519"/>
              <a:ext cx="113283" cy="13804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318764" y="3017519"/>
              <a:ext cx="272415" cy="143510"/>
            </a:xfrm>
            <a:custGeom>
              <a:avLst/>
              <a:gdLst/>
              <a:ahLst/>
              <a:cxnLst/>
              <a:rect l="l" t="t" r="r" b="b"/>
              <a:pathLst>
                <a:path w="272414" h="143510">
                  <a:moveTo>
                    <a:pt x="75819" y="88137"/>
                  </a:moveTo>
                  <a:lnTo>
                    <a:pt x="57150" y="88137"/>
                  </a:lnTo>
                  <a:lnTo>
                    <a:pt x="57150" y="143510"/>
                  </a:lnTo>
                  <a:lnTo>
                    <a:pt x="75819" y="143510"/>
                  </a:lnTo>
                  <a:lnTo>
                    <a:pt x="75819" y="88137"/>
                  </a:lnTo>
                  <a:close/>
                </a:path>
                <a:path w="272414" h="143510">
                  <a:moveTo>
                    <a:pt x="133096" y="72389"/>
                  </a:moveTo>
                  <a:lnTo>
                    <a:pt x="0" y="72389"/>
                  </a:lnTo>
                  <a:lnTo>
                    <a:pt x="0" y="88137"/>
                  </a:lnTo>
                  <a:lnTo>
                    <a:pt x="133096" y="88137"/>
                  </a:lnTo>
                  <a:lnTo>
                    <a:pt x="133096" y="72389"/>
                  </a:lnTo>
                  <a:close/>
                </a:path>
                <a:path w="272414" h="143510">
                  <a:moveTo>
                    <a:pt x="232156" y="12700"/>
                  </a:moveTo>
                  <a:lnTo>
                    <a:pt x="161798" y="12700"/>
                  </a:lnTo>
                  <a:lnTo>
                    <a:pt x="161798" y="28320"/>
                  </a:lnTo>
                  <a:lnTo>
                    <a:pt x="212344" y="28320"/>
                  </a:lnTo>
                  <a:lnTo>
                    <a:pt x="209702" y="39610"/>
                  </a:lnTo>
                  <a:lnTo>
                    <a:pt x="183181" y="79763"/>
                  </a:lnTo>
                  <a:lnTo>
                    <a:pt x="153035" y="98551"/>
                  </a:lnTo>
                  <a:lnTo>
                    <a:pt x="167512" y="112140"/>
                  </a:lnTo>
                  <a:lnTo>
                    <a:pt x="205517" y="81797"/>
                  </a:lnTo>
                  <a:lnTo>
                    <a:pt x="227599" y="42211"/>
                  </a:lnTo>
                  <a:lnTo>
                    <a:pt x="230919" y="27747"/>
                  </a:lnTo>
                  <a:lnTo>
                    <a:pt x="232156" y="12700"/>
                  </a:lnTo>
                  <a:close/>
                </a:path>
                <a:path w="272414" h="143510">
                  <a:moveTo>
                    <a:pt x="77088" y="21081"/>
                  </a:moveTo>
                  <a:lnTo>
                    <a:pt x="55752" y="21081"/>
                  </a:lnTo>
                  <a:lnTo>
                    <a:pt x="52897" y="26249"/>
                  </a:lnTo>
                  <a:lnTo>
                    <a:pt x="48720" y="31083"/>
                  </a:lnTo>
                  <a:lnTo>
                    <a:pt x="12356" y="47823"/>
                  </a:lnTo>
                  <a:lnTo>
                    <a:pt x="3428" y="48894"/>
                  </a:lnTo>
                  <a:lnTo>
                    <a:pt x="14732" y="63245"/>
                  </a:lnTo>
                  <a:lnTo>
                    <a:pt x="51963" y="48387"/>
                  </a:lnTo>
                  <a:lnTo>
                    <a:pt x="66294" y="35940"/>
                  </a:lnTo>
                  <a:lnTo>
                    <a:pt x="90121" y="35940"/>
                  </a:lnTo>
                  <a:lnTo>
                    <a:pt x="85725" y="33654"/>
                  </a:lnTo>
                  <a:lnTo>
                    <a:pt x="79628" y="27812"/>
                  </a:lnTo>
                  <a:lnTo>
                    <a:pt x="77088" y="21081"/>
                  </a:lnTo>
                  <a:close/>
                </a:path>
                <a:path w="272414" h="143510">
                  <a:moveTo>
                    <a:pt x="90121" y="35940"/>
                  </a:moveTo>
                  <a:lnTo>
                    <a:pt x="66294" y="35940"/>
                  </a:lnTo>
                  <a:lnTo>
                    <a:pt x="76414" y="45275"/>
                  </a:lnTo>
                  <a:lnTo>
                    <a:pt x="88487" y="52895"/>
                  </a:lnTo>
                  <a:lnTo>
                    <a:pt x="102512" y="58800"/>
                  </a:lnTo>
                  <a:lnTo>
                    <a:pt x="118490" y="62991"/>
                  </a:lnTo>
                  <a:lnTo>
                    <a:pt x="128777" y="48387"/>
                  </a:lnTo>
                  <a:lnTo>
                    <a:pt x="119467" y="46984"/>
                  </a:lnTo>
                  <a:lnTo>
                    <a:pt x="110775" y="44878"/>
                  </a:lnTo>
                  <a:lnTo>
                    <a:pt x="102703" y="42082"/>
                  </a:lnTo>
                  <a:lnTo>
                    <a:pt x="95250" y="38607"/>
                  </a:lnTo>
                  <a:lnTo>
                    <a:pt x="90121" y="35940"/>
                  </a:lnTo>
                  <a:close/>
                </a:path>
                <a:path w="272414" h="143510">
                  <a:moveTo>
                    <a:pt x="118618" y="5333"/>
                  </a:moveTo>
                  <a:lnTo>
                    <a:pt x="14605" y="5333"/>
                  </a:lnTo>
                  <a:lnTo>
                    <a:pt x="14605" y="21081"/>
                  </a:lnTo>
                  <a:lnTo>
                    <a:pt x="118618" y="21081"/>
                  </a:lnTo>
                  <a:lnTo>
                    <a:pt x="118618" y="5333"/>
                  </a:lnTo>
                  <a:close/>
                </a:path>
                <a:path w="272414" h="143510">
                  <a:moveTo>
                    <a:pt x="272414" y="0"/>
                  </a:moveTo>
                  <a:lnTo>
                    <a:pt x="254126" y="0"/>
                  </a:lnTo>
                  <a:lnTo>
                    <a:pt x="254126" y="143510"/>
                  </a:lnTo>
                  <a:lnTo>
                    <a:pt x="272414" y="143510"/>
                  </a:lnTo>
                  <a:lnTo>
                    <a:pt x="27241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5308" y="3038093"/>
              <a:ext cx="198374" cy="13436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57922" y="3017519"/>
              <a:ext cx="3993515" cy="596900"/>
            </a:xfrm>
            <a:custGeom>
              <a:avLst/>
              <a:gdLst/>
              <a:ahLst/>
              <a:cxnLst/>
              <a:rect l="l" t="t" r="r" b="b"/>
              <a:pathLst>
                <a:path w="3993515" h="596900">
                  <a:moveTo>
                    <a:pt x="41668" y="523697"/>
                  </a:moveTo>
                  <a:lnTo>
                    <a:pt x="0" y="523697"/>
                  </a:lnTo>
                  <a:lnTo>
                    <a:pt x="0" y="533146"/>
                  </a:lnTo>
                  <a:lnTo>
                    <a:pt x="41668" y="533146"/>
                  </a:lnTo>
                  <a:lnTo>
                    <a:pt x="41668" y="523697"/>
                  </a:lnTo>
                  <a:close/>
                </a:path>
                <a:path w="3993515" h="596900">
                  <a:moveTo>
                    <a:pt x="41668" y="302717"/>
                  </a:moveTo>
                  <a:lnTo>
                    <a:pt x="0" y="302717"/>
                  </a:lnTo>
                  <a:lnTo>
                    <a:pt x="0" y="312166"/>
                  </a:lnTo>
                  <a:lnTo>
                    <a:pt x="41668" y="312166"/>
                  </a:lnTo>
                  <a:lnTo>
                    <a:pt x="41668" y="302717"/>
                  </a:lnTo>
                  <a:close/>
                </a:path>
                <a:path w="3993515" h="596900">
                  <a:moveTo>
                    <a:pt x="199326" y="508508"/>
                  </a:moveTo>
                  <a:lnTo>
                    <a:pt x="170370" y="483997"/>
                  </a:lnTo>
                  <a:lnTo>
                    <a:pt x="169519" y="482803"/>
                  </a:lnTo>
                  <a:lnTo>
                    <a:pt x="166141" y="475970"/>
                  </a:lnTo>
                  <a:lnTo>
                    <a:pt x="164122" y="468998"/>
                  </a:lnTo>
                  <a:lnTo>
                    <a:pt x="163449" y="461899"/>
                  </a:lnTo>
                  <a:lnTo>
                    <a:pt x="163449" y="458216"/>
                  </a:lnTo>
                  <a:lnTo>
                    <a:pt x="195008" y="458216"/>
                  </a:lnTo>
                  <a:lnTo>
                    <a:pt x="195008" y="448310"/>
                  </a:lnTo>
                  <a:lnTo>
                    <a:pt x="121107" y="448310"/>
                  </a:lnTo>
                  <a:lnTo>
                    <a:pt x="121107" y="458216"/>
                  </a:lnTo>
                  <a:lnTo>
                    <a:pt x="152666" y="458216"/>
                  </a:lnTo>
                  <a:lnTo>
                    <a:pt x="152666" y="461899"/>
                  </a:lnTo>
                  <a:lnTo>
                    <a:pt x="136715" y="497865"/>
                  </a:lnTo>
                  <a:lnTo>
                    <a:pt x="116420" y="512699"/>
                  </a:lnTo>
                  <a:lnTo>
                    <a:pt x="124307" y="520319"/>
                  </a:lnTo>
                  <a:lnTo>
                    <a:pt x="155638" y="490347"/>
                  </a:lnTo>
                  <a:lnTo>
                    <a:pt x="158470" y="483997"/>
                  </a:lnTo>
                  <a:lnTo>
                    <a:pt x="161099" y="489585"/>
                  </a:lnTo>
                  <a:lnTo>
                    <a:pt x="165696" y="495579"/>
                  </a:lnTo>
                  <a:lnTo>
                    <a:pt x="178777" y="508254"/>
                  </a:lnTo>
                  <a:lnTo>
                    <a:pt x="185305" y="513207"/>
                  </a:lnTo>
                  <a:lnTo>
                    <a:pt x="191808" y="516636"/>
                  </a:lnTo>
                  <a:lnTo>
                    <a:pt x="199326" y="508508"/>
                  </a:lnTo>
                  <a:close/>
                </a:path>
                <a:path w="3993515" h="596900">
                  <a:moveTo>
                    <a:pt x="226999" y="328041"/>
                  </a:moveTo>
                  <a:lnTo>
                    <a:pt x="223050" y="321564"/>
                  </a:lnTo>
                  <a:lnTo>
                    <a:pt x="219087" y="319151"/>
                  </a:lnTo>
                  <a:lnTo>
                    <a:pt x="215468" y="316941"/>
                  </a:lnTo>
                  <a:lnTo>
                    <a:pt x="215468" y="330835"/>
                  </a:lnTo>
                  <a:lnTo>
                    <a:pt x="215468" y="341630"/>
                  </a:lnTo>
                  <a:lnTo>
                    <a:pt x="212521" y="345948"/>
                  </a:lnTo>
                  <a:lnTo>
                    <a:pt x="181013" y="353568"/>
                  </a:lnTo>
                  <a:lnTo>
                    <a:pt x="173101" y="353288"/>
                  </a:lnTo>
                  <a:lnTo>
                    <a:pt x="146558" y="341630"/>
                  </a:lnTo>
                  <a:lnTo>
                    <a:pt x="146558" y="330835"/>
                  </a:lnTo>
                  <a:lnTo>
                    <a:pt x="181013" y="319151"/>
                  </a:lnTo>
                  <a:lnTo>
                    <a:pt x="189014" y="319443"/>
                  </a:lnTo>
                  <a:lnTo>
                    <a:pt x="215468" y="330835"/>
                  </a:lnTo>
                  <a:lnTo>
                    <a:pt x="215468" y="316941"/>
                  </a:lnTo>
                  <a:lnTo>
                    <a:pt x="181013" y="309626"/>
                  </a:lnTo>
                  <a:lnTo>
                    <a:pt x="170535" y="310083"/>
                  </a:lnTo>
                  <a:lnTo>
                    <a:pt x="135026" y="328041"/>
                  </a:lnTo>
                  <a:lnTo>
                    <a:pt x="135026" y="344551"/>
                  </a:lnTo>
                  <a:lnTo>
                    <a:pt x="170497" y="362648"/>
                  </a:lnTo>
                  <a:lnTo>
                    <a:pt x="181013" y="363093"/>
                  </a:lnTo>
                  <a:lnTo>
                    <a:pt x="191516" y="362648"/>
                  </a:lnTo>
                  <a:lnTo>
                    <a:pt x="200710" y="361289"/>
                  </a:lnTo>
                  <a:lnTo>
                    <a:pt x="208597" y="359029"/>
                  </a:lnTo>
                  <a:lnTo>
                    <a:pt x="215176" y="355854"/>
                  </a:lnTo>
                  <a:lnTo>
                    <a:pt x="219011" y="353568"/>
                  </a:lnTo>
                  <a:lnTo>
                    <a:pt x="223062" y="351155"/>
                  </a:lnTo>
                  <a:lnTo>
                    <a:pt x="226999" y="344551"/>
                  </a:lnTo>
                  <a:lnTo>
                    <a:pt x="226999" y="328041"/>
                  </a:lnTo>
                  <a:close/>
                </a:path>
                <a:path w="3993515" h="596900">
                  <a:moveTo>
                    <a:pt x="233768" y="441960"/>
                  </a:moveTo>
                  <a:lnTo>
                    <a:pt x="222618" y="441960"/>
                  </a:lnTo>
                  <a:lnTo>
                    <a:pt x="222618" y="474218"/>
                  </a:lnTo>
                  <a:lnTo>
                    <a:pt x="189128" y="474218"/>
                  </a:lnTo>
                  <a:lnTo>
                    <a:pt x="189128" y="484124"/>
                  </a:lnTo>
                  <a:lnTo>
                    <a:pt x="222618" y="484124"/>
                  </a:lnTo>
                  <a:lnTo>
                    <a:pt x="222618" y="524891"/>
                  </a:lnTo>
                  <a:lnTo>
                    <a:pt x="233768" y="524891"/>
                  </a:lnTo>
                  <a:lnTo>
                    <a:pt x="233768" y="441960"/>
                  </a:lnTo>
                  <a:close/>
                </a:path>
                <a:path w="3993515" h="596900">
                  <a:moveTo>
                    <a:pt x="236677" y="547243"/>
                  </a:moveTo>
                  <a:lnTo>
                    <a:pt x="232613" y="540639"/>
                  </a:lnTo>
                  <a:lnTo>
                    <a:pt x="227241" y="537210"/>
                  </a:lnTo>
                  <a:lnTo>
                    <a:pt x="224764" y="535622"/>
                  </a:lnTo>
                  <a:lnTo>
                    <a:pt x="224764" y="550164"/>
                  </a:lnTo>
                  <a:lnTo>
                    <a:pt x="224764" y="560959"/>
                  </a:lnTo>
                  <a:lnTo>
                    <a:pt x="221742" y="565277"/>
                  </a:lnTo>
                  <a:lnTo>
                    <a:pt x="189725" y="573786"/>
                  </a:lnTo>
                  <a:lnTo>
                    <a:pt x="181724" y="573481"/>
                  </a:lnTo>
                  <a:lnTo>
                    <a:pt x="154673" y="550164"/>
                  </a:lnTo>
                  <a:lnTo>
                    <a:pt x="157670" y="545846"/>
                  </a:lnTo>
                  <a:lnTo>
                    <a:pt x="189725" y="537210"/>
                  </a:lnTo>
                  <a:lnTo>
                    <a:pt x="197739" y="537527"/>
                  </a:lnTo>
                  <a:lnTo>
                    <a:pt x="224764" y="550164"/>
                  </a:lnTo>
                  <a:lnTo>
                    <a:pt x="224764" y="535622"/>
                  </a:lnTo>
                  <a:lnTo>
                    <a:pt x="189725" y="527812"/>
                  </a:lnTo>
                  <a:lnTo>
                    <a:pt x="179082" y="528294"/>
                  </a:lnTo>
                  <a:lnTo>
                    <a:pt x="142760" y="547243"/>
                  </a:lnTo>
                  <a:lnTo>
                    <a:pt x="142760" y="563753"/>
                  </a:lnTo>
                  <a:lnTo>
                    <a:pt x="179120" y="582942"/>
                  </a:lnTo>
                  <a:lnTo>
                    <a:pt x="189725" y="583438"/>
                  </a:lnTo>
                  <a:lnTo>
                    <a:pt x="200317" y="582942"/>
                  </a:lnTo>
                  <a:lnTo>
                    <a:pt x="209626" y="581469"/>
                  </a:lnTo>
                  <a:lnTo>
                    <a:pt x="217665" y="579056"/>
                  </a:lnTo>
                  <a:lnTo>
                    <a:pt x="224434" y="575691"/>
                  </a:lnTo>
                  <a:lnTo>
                    <a:pt x="227418" y="573786"/>
                  </a:lnTo>
                  <a:lnTo>
                    <a:pt x="232600" y="570484"/>
                  </a:lnTo>
                  <a:lnTo>
                    <a:pt x="236677" y="563753"/>
                  </a:lnTo>
                  <a:lnTo>
                    <a:pt x="236677" y="547243"/>
                  </a:lnTo>
                  <a:close/>
                </a:path>
                <a:path w="3993515" h="596900">
                  <a:moveTo>
                    <a:pt x="240626" y="264160"/>
                  </a:moveTo>
                  <a:lnTo>
                    <a:pt x="199021" y="249301"/>
                  </a:lnTo>
                  <a:lnTo>
                    <a:pt x="195237" y="246126"/>
                  </a:lnTo>
                  <a:lnTo>
                    <a:pt x="193522" y="244690"/>
                  </a:lnTo>
                  <a:lnTo>
                    <a:pt x="189547" y="239915"/>
                  </a:lnTo>
                  <a:lnTo>
                    <a:pt x="187121" y="234950"/>
                  </a:lnTo>
                  <a:lnTo>
                    <a:pt x="232803" y="234950"/>
                  </a:lnTo>
                  <a:lnTo>
                    <a:pt x="232803" y="224917"/>
                  </a:lnTo>
                  <a:lnTo>
                    <a:pt x="129222" y="224917"/>
                  </a:lnTo>
                  <a:lnTo>
                    <a:pt x="129222" y="234950"/>
                  </a:lnTo>
                  <a:lnTo>
                    <a:pt x="175056" y="234950"/>
                  </a:lnTo>
                  <a:lnTo>
                    <a:pt x="172504" y="239928"/>
                  </a:lnTo>
                  <a:lnTo>
                    <a:pt x="139293" y="260883"/>
                  </a:lnTo>
                  <a:lnTo>
                    <a:pt x="121412" y="264160"/>
                  </a:lnTo>
                  <a:lnTo>
                    <a:pt x="127952" y="273050"/>
                  </a:lnTo>
                  <a:lnTo>
                    <a:pt x="167716" y="257835"/>
                  </a:lnTo>
                  <a:lnTo>
                    <a:pt x="181165" y="246126"/>
                  </a:lnTo>
                  <a:lnTo>
                    <a:pt x="184581" y="250367"/>
                  </a:lnTo>
                  <a:lnTo>
                    <a:pt x="226110" y="271449"/>
                  </a:lnTo>
                  <a:lnTo>
                    <a:pt x="234810" y="273177"/>
                  </a:lnTo>
                  <a:lnTo>
                    <a:pt x="240626" y="264160"/>
                  </a:lnTo>
                  <a:close/>
                </a:path>
                <a:path w="3993515" h="596900">
                  <a:moveTo>
                    <a:pt x="247611" y="288671"/>
                  </a:moveTo>
                  <a:lnTo>
                    <a:pt x="186664" y="288671"/>
                  </a:lnTo>
                  <a:lnTo>
                    <a:pt x="186664" y="267589"/>
                  </a:lnTo>
                  <a:lnTo>
                    <a:pt x="175361" y="267589"/>
                  </a:lnTo>
                  <a:lnTo>
                    <a:pt x="175361" y="288671"/>
                  </a:lnTo>
                  <a:lnTo>
                    <a:pt x="114414" y="288671"/>
                  </a:lnTo>
                  <a:lnTo>
                    <a:pt x="114414" y="298704"/>
                  </a:lnTo>
                  <a:lnTo>
                    <a:pt x="247611" y="298704"/>
                  </a:lnTo>
                  <a:lnTo>
                    <a:pt x="247611" y="288671"/>
                  </a:lnTo>
                  <a:close/>
                </a:path>
                <a:path w="3993515" h="596900">
                  <a:moveTo>
                    <a:pt x="344716" y="455168"/>
                  </a:moveTo>
                  <a:lnTo>
                    <a:pt x="277456" y="455168"/>
                  </a:lnTo>
                  <a:lnTo>
                    <a:pt x="277456" y="465074"/>
                  </a:lnTo>
                  <a:lnTo>
                    <a:pt x="332778" y="465074"/>
                  </a:lnTo>
                  <a:lnTo>
                    <a:pt x="330174" y="478434"/>
                  </a:lnTo>
                  <a:lnTo>
                    <a:pt x="311835" y="513080"/>
                  </a:lnTo>
                  <a:lnTo>
                    <a:pt x="282625" y="537629"/>
                  </a:lnTo>
                  <a:lnTo>
                    <a:pt x="271576" y="543052"/>
                  </a:lnTo>
                  <a:lnTo>
                    <a:pt x="280060" y="552069"/>
                  </a:lnTo>
                  <a:lnTo>
                    <a:pt x="318376" y="521893"/>
                  </a:lnTo>
                  <a:lnTo>
                    <a:pt x="340144" y="483831"/>
                  </a:lnTo>
                  <a:lnTo>
                    <a:pt x="343420" y="469811"/>
                  </a:lnTo>
                  <a:lnTo>
                    <a:pt x="344716" y="455168"/>
                  </a:lnTo>
                  <a:close/>
                </a:path>
                <a:path w="3993515" h="596900">
                  <a:moveTo>
                    <a:pt x="346240" y="271018"/>
                  </a:moveTo>
                  <a:lnTo>
                    <a:pt x="343065" y="264922"/>
                  </a:lnTo>
                  <a:lnTo>
                    <a:pt x="339547" y="262255"/>
                  </a:lnTo>
                  <a:lnTo>
                    <a:pt x="336715" y="260096"/>
                  </a:lnTo>
                  <a:lnTo>
                    <a:pt x="335318" y="259257"/>
                  </a:lnTo>
                  <a:lnTo>
                    <a:pt x="335318" y="273685"/>
                  </a:lnTo>
                  <a:lnTo>
                    <a:pt x="335318" y="282956"/>
                  </a:lnTo>
                  <a:lnTo>
                    <a:pt x="333032" y="286893"/>
                  </a:lnTo>
                  <a:lnTo>
                    <a:pt x="328714" y="289814"/>
                  </a:lnTo>
                  <a:lnTo>
                    <a:pt x="324269" y="292735"/>
                  </a:lnTo>
                  <a:lnTo>
                    <a:pt x="318300" y="294259"/>
                  </a:lnTo>
                  <a:lnTo>
                    <a:pt x="303174" y="294259"/>
                  </a:lnTo>
                  <a:lnTo>
                    <a:pt x="297205" y="292735"/>
                  </a:lnTo>
                  <a:lnTo>
                    <a:pt x="288366" y="286893"/>
                  </a:lnTo>
                  <a:lnTo>
                    <a:pt x="286156" y="282956"/>
                  </a:lnTo>
                  <a:lnTo>
                    <a:pt x="286156" y="273685"/>
                  </a:lnTo>
                  <a:lnTo>
                    <a:pt x="288340" y="269875"/>
                  </a:lnTo>
                  <a:lnTo>
                    <a:pt x="297078" y="263779"/>
                  </a:lnTo>
                  <a:lnTo>
                    <a:pt x="303072" y="262255"/>
                  </a:lnTo>
                  <a:lnTo>
                    <a:pt x="318300" y="262255"/>
                  </a:lnTo>
                  <a:lnTo>
                    <a:pt x="324396" y="263779"/>
                  </a:lnTo>
                  <a:lnTo>
                    <a:pt x="333032" y="269875"/>
                  </a:lnTo>
                  <a:lnTo>
                    <a:pt x="335318" y="273685"/>
                  </a:lnTo>
                  <a:lnTo>
                    <a:pt x="335318" y="259257"/>
                  </a:lnTo>
                  <a:lnTo>
                    <a:pt x="331444" y="256933"/>
                  </a:lnTo>
                  <a:lnTo>
                    <a:pt x="325361" y="254673"/>
                  </a:lnTo>
                  <a:lnTo>
                    <a:pt x="318452" y="253314"/>
                  </a:lnTo>
                  <a:lnTo>
                    <a:pt x="310718" y="252857"/>
                  </a:lnTo>
                  <a:lnTo>
                    <a:pt x="302958" y="253314"/>
                  </a:lnTo>
                  <a:lnTo>
                    <a:pt x="275221" y="271018"/>
                  </a:lnTo>
                  <a:lnTo>
                    <a:pt x="275221" y="285623"/>
                  </a:lnTo>
                  <a:lnTo>
                    <a:pt x="310565" y="303784"/>
                  </a:lnTo>
                  <a:lnTo>
                    <a:pt x="318389" y="303314"/>
                  </a:lnTo>
                  <a:lnTo>
                    <a:pt x="325348" y="301917"/>
                  </a:lnTo>
                  <a:lnTo>
                    <a:pt x="331444" y="299605"/>
                  </a:lnTo>
                  <a:lnTo>
                    <a:pt x="336715" y="296418"/>
                  </a:lnTo>
                  <a:lnTo>
                    <a:pt x="339547" y="294259"/>
                  </a:lnTo>
                  <a:lnTo>
                    <a:pt x="343065" y="291592"/>
                  </a:lnTo>
                  <a:lnTo>
                    <a:pt x="346163" y="285623"/>
                  </a:lnTo>
                  <a:lnTo>
                    <a:pt x="346240" y="271018"/>
                  </a:lnTo>
                  <a:close/>
                </a:path>
                <a:path w="3993515" h="596900">
                  <a:moveTo>
                    <a:pt x="352717" y="235966"/>
                  </a:moveTo>
                  <a:lnTo>
                    <a:pt x="315887" y="235966"/>
                  </a:lnTo>
                  <a:lnTo>
                    <a:pt x="315887" y="218948"/>
                  </a:lnTo>
                  <a:lnTo>
                    <a:pt x="304761" y="218948"/>
                  </a:lnTo>
                  <a:lnTo>
                    <a:pt x="304761" y="235966"/>
                  </a:lnTo>
                  <a:lnTo>
                    <a:pt x="267855" y="235966"/>
                  </a:lnTo>
                  <a:lnTo>
                    <a:pt x="267855" y="245745"/>
                  </a:lnTo>
                  <a:lnTo>
                    <a:pt x="352717" y="245745"/>
                  </a:lnTo>
                  <a:lnTo>
                    <a:pt x="352717" y="235966"/>
                  </a:lnTo>
                  <a:close/>
                </a:path>
                <a:path w="3993515" h="596900">
                  <a:moveTo>
                    <a:pt x="379260" y="312928"/>
                  </a:moveTo>
                  <a:lnTo>
                    <a:pt x="368338" y="312928"/>
                  </a:lnTo>
                  <a:lnTo>
                    <a:pt x="368338" y="329311"/>
                  </a:lnTo>
                  <a:lnTo>
                    <a:pt x="368338" y="338963"/>
                  </a:lnTo>
                  <a:lnTo>
                    <a:pt x="368338" y="353314"/>
                  </a:lnTo>
                  <a:lnTo>
                    <a:pt x="301866" y="353314"/>
                  </a:lnTo>
                  <a:lnTo>
                    <a:pt x="301866" y="338963"/>
                  </a:lnTo>
                  <a:lnTo>
                    <a:pt x="368338" y="338963"/>
                  </a:lnTo>
                  <a:lnTo>
                    <a:pt x="368338" y="329311"/>
                  </a:lnTo>
                  <a:lnTo>
                    <a:pt x="301866" y="329311"/>
                  </a:lnTo>
                  <a:lnTo>
                    <a:pt x="301866" y="312928"/>
                  </a:lnTo>
                  <a:lnTo>
                    <a:pt x="290918" y="312928"/>
                  </a:lnTo>
                  <a:lnTo>
                    <a:pt x="290918" y="363093"/>
                  </a:lnTo>
                  <a:lnTo>
                    <a:pt x="379260" y="363093"/>
                  </a:lnTo>
                  <a:lnTo>
                    <a:pt x="379260" y="353314"/>
                  </a:lnTo>
                  <a:lnTo>
                    <a:pt x="379260" y="338963"/>
                  </a:lnTo>
                  <a:lnTo>
                    <a:pt x="379260" y="329311"/>
                  </a:lnTo>
                  <a:lnTo>
                    <a:pt x="379260" y="312928"/>
                  </a:lnTo>
                  <a:close/>
                </a:path>
                <a:path w="3993515" h="596900">
                  <a:moveTo>
                    <a:pt x="384594" y="441960"/>
                  </a:moveTo>
                  <a:lnTo>
                    <a:pt x="373545" y="441960"/>
                  </a:lnTo>
                  <a:lnTo>
                    <a:pt x="373545" y="585470"/>
                  </a:lnTo>
                  <a:lnTo>
                    <a:pt x="384594" y="585470"/>
                  </a:lnTo>
                  <a:lnTo>
                    <a:pt x="384594" y="441960"/>
                  </a:lnTo>
                  <a:close/>
                </a:path>
                <a:path w="3993515" h="596900">
                  <a:moveTo>
                    <a:pt x="399453" y="262636"/>
                  </a:moveTo>
                  <a:lnTo>
                    <a:pt x="379260" y="262636"/>
                  </a:lnTo>
                  <a:lnTo>
                    <a:pt x="379260" y="220980"/>
                  </a:lnTo>
                  <a:lnTo>
                    <a:pt x="368211" y="220980"/>
                  </a:lnTo>
                  <a:lnTo>
                    <a:pt x="368211" y="304927"/>
                  </a:lnTo>
                  <a:lnTo>
                    <a:pt x="379260" y="304927"/>
                  </a:lnTo>
                  <a:lnTo>
                    <a:pt x="379260" y="272415"/>
                  </a:lnTo>
                  <a:lnTo>
                    <a:pt x="399453" y="272415"/>
                  </a:lnTo>
                  <a:lnTo>
                    <a:pt x="399453" y="262636"/>
                  </a:lnTo>
                  <a:close/>
                </a:path>
                <a:path w="3993515" h="596900">
                  <a:moveTo>
                    <a:pt x="561124" y="449199"/>
                  </a:moveTo>
                  <a:lnTo>
                    <a:pt x="483400" y="449199"/>
                  </a:lnTo>
                  <a:lnTo>
                    <a:pt x="483400" y="458978"/>
                  </a:lnTo>
                  <a:lnTo>
                    <a:pt x="561124" y="458978"/>
                  </a:lnTo>
                  <a:lnTo>
                    <a:pt x="561124" y="449199"/>
                  </a:lnTo>
                  <a:close/>
                </a:path>
                <a:path w="3993515" h="596900">
                  <a:moveTo>
                    <a:pt x="561124" y="228219"/>
                  </a:moveTo>
                  <a:lnTo>
                    <a:pt x="483400" y="228219"/>
                  </a:lnTo>
                  <a:lnTo>
                    <a:pt x="483400" y="237998"/>
                  </a:lnTo>
                  <a:lnTo>
                    <a:pt x="561124" y="237998"/>
                  </a:lnTo>
                  <a:lnTo>
                    <a:pt x="561124" y="228219"/>
                  </a:lnTo>
                  <a:close/>
                </a:path>
                <a:path w="3993515" h="596900">
                  <a:moveTo>
                    <a:pt x="566966" y="518541"/>
                  </a:moveTo>
                  <a:lnTo>
                    <a:pt x="566420" y="510540"/>
                  </a:lnTo>
                  <a:lnTo>
                    <a:pt x="566331" y="509016"/>
                  </a:lnTo>
                  <a:lnTo>
                    <a:pt x="560235" y="510032"/>
                  </a:lnTo>
                  <a:lnTo>
                    <a:pt x="552869" y="510540"/>
                  </a:lnTo>
                  <a:lnTo>
                    <a:pt x="543852" y="510540"/>
                  </a:lnTo>
                  <a:lnTo>
                    <a:pt x="545757" y="465582"/>
                  </a:lnTo>
                  <a:lnTo>
                    <a:pt x="534835" y="465582"/>
                  </a:lnTo>
                  <a:lnTo>
                    <a:pt x="533565" y="510667"/>
                  </a:lnTo>
                  <a:lnTo>
                    <a:pt x="509816" y="510667"/>
                  </a:lnTo>
                  <a:lnTo>
                    <a:pt x="508546" y="465582"/>
                  </a:lnTo>
                  <a:lnTo>
                    <a:pt x="497624" y="465582"/>
                  </a:lnTo>
                  <a:lnTo>
                    <a:pt x="499402" y="510667"/>
                  </a:lnTo>
                  <a:lnTo>
                    <a:pt x="479844" y="510667"/>
                  </a:lnTo>
                  <a:lnTo>
                    <a:pt x="479844" y="520446"/>
                  </a:lnTo>
                  <a:lnTo>
                    <a:pt x="541439" y="520446"/>
                  </a:lnTo>
                  <a:lnTo>
                    <a:pt x="549097" y="520331"/>
                  </a:lnTo>
                  <a:lnTo>
                    <a:pt x="555917" y="519976"/>
                  </a:lnTo>
                  <a:lnTo>
                    <a:pt x="561860" y="519379"/>
                  </a:lnTo>
                  <a:lnTo>
                    <a:pt x="566966" y="518541"/>
                  </a:lnTo>
                  <a:close/>
                </a:path>
                <a:path w="3993515" h="596900">
                  <a:moveTo>
                    <a:pt x="566966" y="297561"/>
                  </a:moveTo>
                  <a:lnTo>
                    <a:pt x="566420" y="289560"/>
                  </a:lnTo>
                  <a:lnTo>
                    <a:pt x="566331" y="288036"/>
                  </a:lnTo>
                  <a:lnTo>
                    <a:pt x="560235" y="289052"/>
                  </a:lnTo>
                  <a:lnTo>
                    <a:pt x="552869" y="289560"/>
                  </a:lnTo>
                  <a:lnTo>
                    <a:pt x="543852" y="289560"/>
                  </a:lnTo>
                  <a:lnTo>
                    <a:pt x="545757" y="244602"/>
                  </a:lnTo>
                  <a:lnTo>
                    <a:pt x="534835" y="244602"/>
                  </a:lnTo>
                  <a:lnTo>
                    <a:pt x="533565" y="289687"/>
                  </a:lnTo>
                  <a:lnTo>
                    <a:pt x="509816" y="289687"/>
                  </a:lnTo>
                  <a:lnTo>
                    <a:pt x="508546" y="244602"/>
                  </a:lnTo>
                  <a:lnTo>
                    <a:pt x="497624" y="244602"/>
                  </a:lnTo>
                  <a:lnTo>
                    <a:pt x="499402" y="289687"/>
                  </a:lnTo>
                  <a:lnTo>
                    <a:pt x="479844" y="289687"/>
                  </a:lnTo>
                  <a:lnTo>
                    <a:pt x="479844" y="299466"/>
                  </a:lnTo>
                  <a:lnTo>
                    <a:pt x="541439" y="299466"/>
                  </a:lnTo>
                  <a:lnTo>
                    <a:pt x="549097" y="299351"/>
                  </a:lnTo>
                  <a:lnTo>
                    <a:pt x="555917" y="298996"/>
                  </a:lnTo>
                  <a:lnTo>
                    <a:pt x="561860" y="298399"/>
                  </a:lnTo>
                  <a:lnTo>
                    <a:pt x="566966" y="297561"/>
                  </a:lnTo>
                  <a:close/>
                </a:path>
                <a:path w="3993515" h="596900">
                  <a:moveTo>
                    <a:pt x="593382" y="441960"/>
                  </a:moveTo>
                  <a:lnTo>
                    <a:pt x="582333" y="441960"/>
                  </a:lnTo>
                  <a:lnTo>
                    <a:pt x="582333" y="468122"/>
                  </a:lnTo>
                  <a:lnTo>
                    <a:pt x="556933" y="468122"/>
                  </a:lnTo>
                  <a:lnTo>
                    <a:pt x="556933" y="477647"/>
                  </a:lnTo>
                  <a:lnTo>
                    <a:pt x="582333" y="477647"/>
                  </a:lnTo>
                  <a:lnTo>
                    <a:pt x="582333" y="491363"/>
                  </a:lnTo>
                  <a:lnTo>
                    <a:pt x="556933" y="491363"/>
                  </a:lnTo>
                  <a:lnTo>
                    <a:pt x="556933" y="500761"/>
                  </a:lnTo>
                  <a:lnTo>
                    <a:pt x="582333" y="500761"/>
                  </a:lnTo>
                  <a:lnTo>
                    <a:pt x="582333" y="527304"/>
                  </a:lnTo>
                  <a:lnTo>
                    <a:pt x="593382" y="527304"/>
                  </a:lnTo>
                  <a:lnTo>
                    <a:pt x="593382" y="441960"/>
                  </a:lnTo>
                  <a:close/>
                </a:path>
                <a:path w="3993515" h="596900">
                  <a:moveTo>
                    <a:pt x="593382" y="220980"/>
                  </a:moveTo>
                  <a:lnTo>
                    <a:pt x="582333" y="220980"/>
                  </a:lnTo>
                  <a:lnTo>
                    <a:pt x="582333" y="247142"/>
                  </a:lnTo>
                  <a:lnTo>
                    <a:pt x="556933" y="247142"/>
                  </a:lnTo>
                  <a:lnTo>
                    <a:pt x="556933" y="256667"/>
                  </a:lnTo>
                  <a:lnTo>
                    <a:pt x="582333" y="256667"/>
                  </a:lnTo>
                  <a:lnTo>
                    <a:pt x="582333" y="270383"/>
                  </a:lnTo>
                  <a:lnTo>
                    <a:pt x="556933" y="270383"/>
                  </a:lnTo>
                  <a:lnTo>
                    <a:pt x="556933" y="279781"/>
                  </a:lnTo>
                  <a:lnTo>
                    <a:pt x="582333" y="279781"/>
                  </a:lnTo>
                  <a:lnTo>
                    <a:pt x="582333" y="306324"/>
                  </a:lnTo>
                  <a:lnTo>
                    <a:pt x="593382" y="306324"/>
                  </a:lnTo>
                  <a:lnTo>
                    <a:pt x="593382" y="220980"/>
                  </a:lnTo>
                  <a:close/>
                </a:path>
                <a:path w="3993515" h="596900">
                  <a:moveTo>
                    <a:pt x="596176" y="549910"/>
                  </a:moveTo>
                  <a:lnTo>
                    <a:pt x="592112" y="543433"/>
                  </a:lnTo>
                  <a:lnTo>
                    <a:pt x="587311" y="540512"/>
                  </a:lnTo>
                  <a:lnTo>
                    <a:pt x="584492" y="538797"/>
                  </a:lnTo>
                  <a:lnTo>
                    <a:pt x="584492" y="552577"/>
                  </a:lnTo>
                  <a:lnTo>
                    <a:pt x="584492" y="563245"/>
                  </a:lnTo>
                  <a:lnTo>
                    <a:pt x="548932" y="575310"/>
                  </a:lnTo>
                  <a:lnTo>
                    <a:pt x="540943" y="575030"/>
                  </a:lnTo>
                  <a:lnTo>
                    <a:pt x="513753" y="563245"/>
                  </a:lnTo>
                  <a:lnTo>
                    <a:pt x="513753" y="552577"/>
                  </a:lnTo>
                  <a:lnTo>
                    <a:pt x="548932" y="540512"/>
                  </a:lnTo>
                  <a:lnTo>
                    <a:pt x="556933" y="540829"/>
                  </a:lnTo>
                  <a:lnTo>
                    <a:pt x="584492" y="552577"/>
                  </a:lnTo>
                  <a:lnTo>
                    <a:pt x="584492" y="538797"/>
                  </a:lnTo>
                  <a:lnTo>
                    <a:pt x="548932" y="531114"/>
                  </a:lnTo>
                  <a:lnTo>
                    <a:pt x="538162" y="531571"/>
                  </a:lnTo>
                  <a:lnTo>
                    <a:pt x="501815" y="549910"/>
                  </a:lnTo>
                  <a:lnTo>
                    <a:pt x="501815" y="566039"/>
                  </a:lnTo>
                  <a:lnTo>
                    <a:pt x="538238" y="584492"/>
                  </a:lnTo>
                  <a:lnTo>
                    <a:pt x="548932" y="584962"/>
                  </a:lnTo>
                  <a:lnTo>
                    <a:pt x="559600" y="584492"/>
                  </a:lnTo>
                  <a:lnTo>
                    <a:pt x="568960" y="583082"/>
                  </a:lnTo>
                  <a:lnTo>
                    <a:pt x="577037" y="580732"/>
                  </a:lnTo>
                  <a:lnTo>
                    <a:pt x="583857" y="577469"/>
                  </a:lnTo>
                  <a:lnTo>
                    <a:pt x="587387" y="575310"/>
                  </a:lnTo>
                  <a:lnTo>
                    <a:pt x="591985" y="572516"/>
                  </a:lnTo>
                  <a:lnTo>
                    <a:pt x="596176" y="566039"/>
                  </a:lnTo>
                  <a:lnTo>
                    <a:pt x="596176" y="549910"/>
                  </a:lnTo>
                  <a:close/>
                </a:path>
                <a:path w="3993515" h="596900">
                  <a:moveTo>
                    <a:pt x="596176" y="328930"/>
                  </a:moveTo>
                  <a:lnTo>
                    <a:pt x="592112" y="322453"/>
                  </a:lnTo>
                  <a:lnTo>
                    <a:pt x="587311" y="319532"/>
                  </a:lnTo>
                  <a:lnTo>
                    <a:pt x="584492" y="317817"/>
                  </a:lnTo>
                  <a:lnTo>
                    <a:pt x="584492" y="331597"/>
                  </a:lnTo>
                  <a:lnTo>
                    <a:pt x="584492" y="342265"/>
                  </a:lnTo>
                  <a:lnTo>
                    <a:pt x="548932" y="354330"/>
                  </a:lnTo>
                  <a:lnTo>
                    <a:pt x="540943" y="354050"/>
                  </a:lnTo>
                  <a:lnTo>
                    <a:pt x="513753" y="342265"/>
                  </a:lnTo>
                  <a:lnTo>
                    <a:pt x="513753" y="331597"/>
                  </a:lnTo>
                  <a:lnTo>
                    <a:pt x="548932" y="319532"/>
                  </a:lnTo>
                  <a:lnTo>
                    <a:pt x="556933" y="319849"/>
                  </a:lnTo>
                  <a:lnTo>
                    <a:pt x="584492" y="331597"/>
                  </a:lnTo>
                  <a:lnTo>
                    <a:pt x="584492" y="317817"/>
                  </a:lnTo>
                  <a:lnTo>
                    <a:pt x="548932" y="310134"/>
                  </a:lnTo>
                  <a:lnTo>
                    <a:pt x="538162" y="310591"/>
                  </a:lnTo>
                  <a:lnTo>
                    <a:pt x="501815" y="328930"/>
                  </a:lnTo>
                  <a:lnTo>
                    <a:pt x="501815" y="345059"/>
                  </a:lnTo>
                  <a:lnTo>
                    <a:pt x="538238" y="363512"/>
                  </a:lnTo>
                  <a:lnTo>
                    <a:pt x="548932" y="363982"/>
                  </a:lnTo>
                  <a:lnTo>
                    <a:pt x="559600" y="363512"/>
                  </a:lnTo>
                  <a:lnTo>
                    <a:pt x="568960" y="362102"/>
                  </a:lnTo>
                  <a:lnTo>
                    <a:pt x="577037" y="359752"/>
                  </a:lnTo>
                  <a:lnTo>
                    <a:pt x="583857" y="356489"/>
                  </a:lnTo>
                  <a:lnTo>
                    <a:pt x="587387" y="354330"/>
                  </a:lnTo>
                  <a:lnTo>
                    <a:pt x="591985" y="351536"/>
                  </a:lnTo>
                  <a:lnTo>
                    <a:pt x="596176" y="345059"/>
                  </a:lnTo>
                  <a:lnTo>
                    <a:pt x="596176" y="328930"/>
                  </a:lnTo>
                  <a:close/>
                </a:path>
                <a:path w="3993515" h="596900">
                  <a:moveTo>
                    <a:pt x="702856" y="454787"/>
                  </a:moveTo>
                  <a:lnTo>
                    <a:pt x="635800" y="454787"/>
                  </a:lnTo>
                  <a:lnTo>
                    <a:pt x="635800" y="464693"/>
                  </a:lnTo>
                  <a:lnTo>
                    <a:pt x="690918" y="464693"/>
                  </a:lnTo>
                  <a:lnTo>
                    <a:pt x="688479" y="477748"/>
                  </a:lnTo>
                  <a:lnTo>
                    <a:pt x="670090" y="512445"/>
                  </a:lnTo>
                  <a:lnTo>
                    <a:pt x="640651" y="537171"/>
                  </a:lnTo>
                  <a:lnTo>
                    <a:pt x="629704" y="542544"/>
                  </a:lnTo>
                  <a:lnTo>
                    <a:pt x="638213" y="551561"/>
                  </a:lnTo>
                  <a:lnTo>
                    <a:pt x="665886" y="532142"/>
                  </a:lnTo>
                  <a:lnTo>
                    <a:pt x="685863" y="509511"/>
                  </a:lnTo>
                  <a:lnTo>
                    <a:pt x="698182" y="483717"/>
                  </a:lnTo>
                  <a:lnTo>
                    <a:pt x="702856" y="454787"/>
                  </a:lnTo>
                  <a:close/>
                </a:path>
                <a:path w="3993515" h="596900">
                  <a:moveTo>
                    <a:pt x="702856" y="233807"/>
                  </a:moveTo>
                  <a:lnTo>
                    <a:pt x="635800" y="233807"/>
                  </a:lnTo>
                  <a:lnTo>
                    <a:pt x="635800" y="243713"/>
                  </a:lnTo>
                  <a:lnTo>
                    <a:pt x="690918" y="243713"/>
                  </a:lnTo>
                  <a:lnTo>
                    <a:pt x="688479" y="256768"/>
                  </a:lnTo>
                  <a:lnTo>
                    <a:pt x="670090" y="291465"/>
                  </a:lnTo>
                  <a:lnTo>
                    <a:pt x="640651" y="316191"/>
                  </a:lnTo>
                  <a:lnTo>
                    <a:pt x="629704" y="321564"/>
                  </a:lnTo>
                  <a:lnTo>
                    <a:pt x="638213" y="330581"/>
                  </a:lnTo>
                  <a:lnTo>
                    <a:pt x="665886" y="311162"/>
                  </a:lnTo>
                  <a:lnTo>
                    <a:pt x="685863" y="288531"/>
                  </a:lnTo>
                  <a:lnTo>
                    <a:pt x="698182" y="262737"/>
                  </a:lnTo>
                  <a:lnTo>
                    <a:pt x="702856" y="233807"/>
                  </a:lnTo>
                  <a:close/>
                </a:path>
                <a:path w="3993515" h="596900">
                  <a:moveTo>
                    <a:pt x="763943" y="501142"/>
                  </a:moveTo>
                  <a:lnTo>
                    <a:pt x="738162" y="501142"/>
                  </a:lnTo>
                  <a:lnTo>
                    <a:pt x="738162" y="441960"/>
                  </a:lnTo>
                  <a:lnTo>
                    <a:pt x="727113" y="441960"/>
                  </a:lnTo>
                  <a:lnTo>
                    <a:pt x="727113" y="585470"/>
                  </a:lnTo>
                  <a:lnTo>
                    <a:pt x="738162" y="585470"/>
                  </a:lnTo>
                  <a:lnTo>
                    <a:pt x="738162" y="511048"/>
                  </a:lnTo>
                  <a:lnTo>
                    <a:pt x="763943" y="511048"/>
                  </a:lnTo>
                  <a:lnTo>
                    <a:pt x="763943" y="501142"/>
                  </a:lnTo>
                  <a:close/>
                </a:path>
                <a:path w="3993515" h="596900">
                  <a:moveTo>
                    <a:pt x="763943" y="280162"/>
                  </a:moveTo>
                  <a:lnTo>
                    <a:pt x="738162" y="280162"/>
                  </a:lnTo>
                  <a:lnTo>
                    <a:pt x="738162" y="220980"/>
                  </a:lnTo>
                  <a:lnTo>
                    <a:pt x="727113" y="220980"/>
                  </a:lnTo>
                  <a:lnTo>
                    <a:pt x="727113" y="364490"/>
                  </a:lnTo>
                  <a:lnTo>
                    <a:pt x="738162" y="364490"/>
                  </a:lnTo>
                  <a:lnTo>
                    <a:pt x="738162" y="290068"/>
                  </a:lnTo>
                  <a:lnTo>
                    <a:pt x="763943" y="290068"/>
                  </a:lnTo>
                  <a:lnTo>
                    <a:pt x="763943" y="280162"/>
                  </a:lnTo>
                  <a:close/>
                </a:path>
                <a:path w="3993515" h="596900">
                  <a:moveTo>
                    <a:pt x="847509" y="563245"/>
                  </a:moveTo>
                  <a:lnTo>
                    <a:pt x="846620" y="561213"/>
                  </a:lnTo>
                  <a:lnTo>
                    <a:pt x="844969" y="559689"/>
                  </a:lnTo>
                  <a:lnTo>
                    <a:pt x="843318" y="558038"/>
                  </a:lnTo>
                  <a:lnTo>
                    <a:pt x="841413" y="557276"/>
                  </a:lnTo>
                  <a:lnTo>
                    <a:pt x="837095" y="557276"/>
                  </a:lnTo>
                  <a:lnTo>
                    <a:pt x="835190" y="558038"/>
                  </a:lnTo>
                  <a:lnTo>
                    <a:pt x="833539" y="559689"/>
                  </a:lnTo>
                  <a:lnTo>
                    <a:pt x="831888" y="561213"/>
                  </a:lnTo>
                  <a:lnTo>
                    <a:pt x="831126" y="563245"/>
                  </a:lnTo>
                  <a:lnTo>
                    <a:pt x="831126" y="567817"/>
                  </a:lnTo>
                  <a:lnTo>
                    <a:pt x="831888" y="569849"/>
                  </a:lnTo>
                  <a:lnTo>
                    <a:pt x="833539" y="571373"/>
                  </a:lnTo>
                  <a:lnTo>
                    <a:pt x="835190" y="573024"/>
                  </a:lnTo>
                  <a:lnTo>
                    <a:pt x="837095" y="573786"/>
                  </a:lnTo>
                  <a:lnTo>
                    <a:pt x="841540" y="573786"/>
                  </a:lnTo>
                  <a:lnTo>
                    <a:pt x="843445" y="573024"/>
                  </a:lnTo>
                  <a:lnTo>
                    <a:pt x="845096" y="571373"/>
                  </a:lnTo>
                  <a:lnTo>
                    <a:pt x="846620" y="569722"/>
                  </a:lnTo>
                  <a:lnTo>
                    <a:pt x="847445" y="567817"/>
                  </a:lnTo>
                  <a:lnTo>
                    <a:pt x="847509" y="563245"/>
                  </a:lnTo>
                  <a:close/>
                </a:path>
                <a:path w="3993515" h="596900">
                  <a:moveTo>
                    <a:pt x="847509" y="498221"/>
                  </a:moveTo>
                  <a:lnTo>
                    <a:pt x="846620" y="496189"/>
                  </a:lnTo>
                  <a:lnTo>
                    <a:pt x="844969" y="494665"/>
                  </a:lnTo>
                  <a:lnTo>
                    <a:pt x="843318" y="493014"/>
                  </a:lnTo>
                  <a:lnTo>
                    <a:pt x="841413" y="492125"/>
                  </a:lnTo>
                  <a:lnTo>
                    <a:pt x="837095" y="492125"/>
                  </a:lnTo>
                  <a:lnTo>
                    <a:pt x="835190" y="493014"/>
                  </a:lnTo>
                  <a:lnTo>
                    <a:pt x="833539" y="494665"/>
                  </a:lnTo>
                  <a:lnTo>
                    <a:pt x="831888" y="496189"/>
                  </a:lnTo>
                  <a:lnTo>
                    <a:pt x="831126" y="498221"/>
                  </a:lnTo>
                  <a:lnTo>
                    <a:pt x="831126" y="502793"/>
                  </a:lnTo>
                  <a:lnTo>
                    <a:pt x="831888" y="504698"/>
                  </a:lnTo>
                  <a:lnTo>
                    <a:pt x="835190" y="508000"/>
                  </a:lnTo>
                  <a:lnTo>
                    <a:pt x="837095" y="508762"/>
                  </a:lnTo>
                  <a:lnTo>
                    <a:pt x="841540" y="508762"/>
                  </a:lnTo>
                  <a:lnTo>
                    <a:pt x="843445" y="508000"/>
                  </a:lnTo>
                  <a:lnTo>
                    <a:pt x="845096" y="506349"/>
                  </a:lnTo>
                  <a:lnTo>
                    <a:pt x="846620" y="504698"/>
                  </a:lnTo>
                  <a:lnTo>
                    <a:pt x="847509" y="502793"/>
                  </a:lnTo>
                  <a:lnTo>
                    <a:pt x="847509" y="498221"/>
                  </a:lnTo>
                  <a:close/>
                </a:path>
                <a:path w="3993515" h="596900">
                  <a:moveTo>
                    <a:pt x="847509" y="342265"/>
                  </a:moveTo>
                  <a:lnTo>
                    <a:pt x="846620" y="340233"/>
                  </a:lnTo>
                  <a:lnTo>
                    <a:pt x="844969" y="338709"/>
                  </a:lnTo>
                  <a:lnTo>
                    <a:pt x="843318" y="337058"/>
                  </a:lnTo>
                  <a:lnTo>
                    <a:pt x="841413" y="336296"/>
                  </a:lnTo>
                  <a:lnTo>
                    <a:pt x="837095" y="336296"/>
                  </a:lnTo>
                  <a:lnTo>
                    <a:pt x="835190" y="337058"/>
                  </a:lnTo>
                  <a:lnTo>
                    <a:pt x="833539" y="338709"/>
                  </a:lnTo>
                  <a:lnTo>
                    <a:pt x="831888" y="340233"/>
                  </a:lnTo>
                  <a:lnTo>
                    <a:pt x="831126" y="342265"/>
                  </a:lnTo>
                  <a:lnTo>
                    <a:pt x="831126" y="346837"/>
                  </a:lnTo>
                  <a:lnTo>
                    <a:pt x="831888" y="348869"/>
                  </a:lnTo>
                  <a:lnTo>
                    <a:pt x="833539" y="350393"/>
                  </a:lnTo>
                  <a:lnTo>
                    <a:pt x="835190" y="352044"/>
                  </a:lnTo>
                  <a:lnTo>
                    <a:pt x="837095" y="352806"/>
                  </a:lnTo>
                  <a:lnTo>
                    <a:pt x="841540" y="352806"/>
                  </a:lnTo>
                  <a:lnTo>
                    <a:pt x="843445" y="352044"/>
                  </a:lnTo>
                  <a:lnTo>
                    <a:pt x="845096" y="350393"/>
                  </a:lnTo>
                  <a:lnTo>
                    <a:pt x="846620" y="348742"/>
                  </a:lnTo>
                  <a:lnTo>
                    <a:pt x="847445" y="346837"/>
                  </a:lnTo>
                  <a:lnTo>
                    <a:pt x="847509" y="342265"/>
                  </a:lnTo>
                  <a:close/>
                </a:path>
                <a:path w="3993515" h="596900">
                  <a:moveTo>
                    <a:pt x="847509" y="277241"/>
                  </a:moveTo>
                  <a:lnTo>
                    <a:pt x="846620" y="275209"/>
                  </a:lnTo>
                  <a:lnTo>
                    <a:pt x="844969" y="273685"/>
                  </a:lnTo>
                  <a:lnTo>
                    <a:pt x="843318" y="272034"/>
                  </a:lnTo>
                  <a:lnTo>
                    <a:pt x="841413" y="271145"/>
                  </a:lnTo>
                  <a:lnTo>
                    <a:pt x="837095" y="271145"/>
                  </a:lnTo>
                  <a:lnTo>
                    <a:pt x="835190" y="272034"/>
                  </a:lnTo>
                  <a:lnTo>
                    <a:pt x="833539" y="273685"/>
                  </a:lnTo>
                  <a:lnTo>
                    <a:pt x="831888" y="275209"/>
                  </a:lnTo>
                  <a:lnTo>
                    <a:pt x="831126" y="277241"/>
                  </a:lnTo>
                  <a:lnTo>
                    <a:pt x="831126" y="281813"/>
                  </a:lnTo>
                  <a:lnTo>
                    <a:pt x="831888" y="283718"/>
                  </a:lnTo>
                  <a:lnTo>
                    <a:pt x="835190" y="287020"/>
                  </a:lnTo>
                  <a:lnTo>
                    <a:pt x="837095" y="287782"/>
                  </a:lnTo>
                  <a:lnTo>
                    <a:pt x="841540" y="287782"/>
                  </a:lnTo>
                  <a:lnTo>
                    <a:pt x="843445" y="287020"/>
                  </a:lnTo>
                  <a:lnTo>
                    <a:pt x="845096" y="285369"/>
                  </a:lnTo>
                  <a:lnTo>
                    <a:pt x="846620" y="283718"/>
                  </a:lnTo>
                  <a:lnTo>
                    <a:pt x="847509" y="281813"/>
                  </a:lnTo>
                  <a:lnTo>
                    <a:pt x="847509" y="277241"/>
                  </a:lnTo>
                  <a:close/>
                </a:path>
                <a:path w="3993515" h="596900">
                  <a:moveTo>
                    <a:pt x="985050" y="454787"/>
                  </a:moveTo>
                  <a:lnTo>
                    <a:pt x="974128" y="454787"/>
                  </a:lnTo>
                  <a:lnTo>
                    <a:pt x="974128" y="464566"/>
                  </a:lnTo>
                  <a:lnTo>
                    <a:pt x="974128" y="533908"/>
                  </a:lnTo>
                  <a:lnTo>
                    <a:pt x="938568" y="533908"/>
                  </a:lnTo>
                  <a:lnTo>
                    <a:pt x="938568" y="464566"/>
                  </a:lnTo>
                  <a:lnTo>
                    <a:pt x="974128" y="464566"/>
                  </a:lnTo>
                  <a:lnTo>
                    <a:pt x="974128" y="454787"/>
                  </a:lnTo>
                  <a:lnTo>
                    <a:pt x="927646" y="454787"/>
                  </a:lnTo>
                  <a:lnTo>
                    <a:pt x="927646" y="543560"/>
                  </a:lnTo>
                  <a:lnTo>
                    <a:pt x="985050" y="543560"/>
                  </a:lnTo>
                  <a:lnTo>
                    <a:pt x="985050" y="533908"/>
                  </a:lnTo>
                  <a:lnTo>
                    <a:pt x="985050" y="464566"/>
                  </a:lnTo>
                  <a:lnTo>
                    <a:pt x="985050" y="454787"/>
                  </a:lnTo>
                  <a:close/>
                </a:path>
                <a:path w="3993515" h="596900">
                  <a:moveTo>
                    <a:pt x="1007148" y="319405"/>
                  </a:moveTo>
                  <a:lnTo>
                    <a:pt x="979208" y="290195"/>
                  </a:lnTo>
                  <a:lnTo>
                    <a:pt x="974496" y="280924"/>
                  </a:lnTo>
                  <a:lnTo>
                    <a:pt x="971372" y="272275"/>
                  </a:lnTo>
                  <a:lnTo>
                    <a:pt x="969429" y="263144"/>
                  </a:lnTo>
                  <a:lnTo>
                    <a:pt x="968819" y="254381"/>
                  </a:lnTo>
                  <a:lnTo>
                    <a:pt x="968794" y="230886"/>
                  </a:lnTo>
                  <a:lnTo>
                    <a:pt x="957745" y="230886"/>
                  </a:lnTo>
                  <a:lnTo>
                    <a:pt x="957745" y="254381"/>
                  </a:lnTo>
                  <a:lnTo>
                    <a:pt x="957097" y="263956"/>
                  </a:lnTo>
                  <a:lnTo>
                    <a:pt x="941628" y="300939"/>
                  </a:lnTo>
                  <a:lnTo>
                    <a:pt x="919137" y="322453"/>
                  </a:lnTo>
                  <a:lnTo>
                    <a:pt x="927646" y="329946"/>
                  </a:lnTo>
                  <a:lnTo>
                    <a:pt x="954506" y="299694"/>
                  </a:lnTo>
                  <a:lnTo>
                    <a:pt x="963460" y="280924"/>
                  </a:lnTo>
                  <a:lnTo>
                    <a:pt x="965365" y="286219"/>
                  </a:lnTo>
                  <a:lnTo>
                    <a:pt x="987717" y="317690"/>
                  </a:lnTo>
                  <a:lnTo>
                    <a:pt x="999401" y="328168"/>
                  </a:lnTo>
                  <a:lnTo>
                    <a:pt x="1007148" y="319405"/>
                  </a:lnTo>
                  <a:close/>
                </a:path>
                <a:path w="3993515" h="596900">
                  <a:moveTo>
                    <a:pt x="1038390" y="220980"/>
                  </a:moveTo>
                  <a:lnTo>
                    <a:pt x="1027341" y="220980"/>
                  </a:lnTo>
                  <a:lnTo>
                    <a:pt x="1027341" y="268097"/>
                  </a:lnTo>
                  <a:lnTo>
                    <a:pt x="993813" y="268097"/>
                  </a:lnTo>
                  <a:lnTo>
                    <a:pt x="993813" y="278003"/>
                  </a:lnTo>
                  <a:lnTo>
                    <a:pt x="1027341" y="278003"/>
                  </a:lnTo>
                  <a:lnTo>
                    <a:pt x="1027341" y="364490"/>
                  </a:lnTo>
                  <a:lnTo>
                    <a:pt x="1038390" y="364490"/>
                  </a:lnTo>
                  <a:lnTo>
                    <a:pt x="1038390" y="220980"/>
                  </a:lnTo>
                  <a:close/>
                </a:path>
                <a:path w="3993515" h="596900">
                  <a:moveTo>
                    <a:pt x="1041311" y="441960"/>
                  </a:moveTo>
                  <a:lnTo>
                    <a:pt x="1030135" y="441960"/>
                  </a:lnTo>
                  <a:lnTo>
                    <a:pt x="1030135" y="500634"/>
                  </a:lnTo>
                  <a:lnTo>
                    <a:pt x="1012228" y="500634"/>
                  </a:lnTo>
                  <a:lnTo>
                    <a:pt x="1012228" y="444881"/>
                  </a:lnTo>
                  <a:lnTo>
                    <a:pt x="1001179" y="444881"/>
                  </a:lnTo>
                  <a:lnTo>
                    <a:pt x="1001179" y="581152"/>
                  </a:lnTo>
                  <a:lnTo>
                    <a:pt x="1012228" y="581152"/>
                  </a:lnTo>
                  <a:lnTo>
                    <a:pt x="1012228" y="510540"/>
                  </a:lnTo>
                  <a:lnTo>
                    <a:pt x="1030135" y="510540"/>
                  </a:lnTo>
                  <a:lnTo>
                    <a:pt x="1030135" y="585470"/>
                  </a:lnTo>
                  <a:lnTo>
                    <a:pt x="1041311" y="585470"/>
                  </a:lnTo>
                  <a:lnTo>
                    <a:pt x="1041311" y="510540"/>
                  </a:lnTo>
                  <a:lnTo>
                    <a:pt x="1041311" y="500634"/>
                  </a:lnTo>
                  <a:lnTo>
                    <a:pt x="1041311" y="441960"/>
                  </a:lnTo>
                  <a:close/>
                </a:path>
                <a:path w="3993515" h="596900">
                  <a:moveTo>
                    <a:pt x="1162596" y="520446"/>
                  </a:moveTo>
                  <a:lnTo>
                    <a:pt x="1161580" y="514350"/>
                  </a:lnTo>
                  <a:lnTo>
                    <a:pt x="1161072" y="511302"/>
                  </a:lnTo>
                  <a:lnTo>
                    <a:pt x="1151890" y="512635"/>
                  </a:lnTo>
                  <a:lnTo>
                    <a:pt x="1140002" y="513588"/>
                  </a:lnTo>
                  <a:lnTo>
                    <a:pt x="1125359" y="514159"/>
                  </a:lnTo>
                  <a:lnTo>
                    <a:pt x="1107986" y="514350"/>
                  </a:lnTo>
                  <a:lnTo>
                    <a:pt x="1098588" y="514350"/>
                  </a:lnTo>
                  <a:lnTo>
                    <a:pt x="1098588" y="450977"/>
                  </a:lnTo>
                  <a:lnTo>
                    <a:pt x="1087539" y="450977"/>
                  </a:lnTo>
                  <a:lnTo>
                    <a:pt x="1087539" y="524129"/>
                  </a:lnTo>
                  <a:lnTo>
                    <a:pt x="1115009" y="523900"/>
                  </a:lnTo>
                  <a:lnTo>
                    <a:pt x="1136688" y="523201"/>
                  </a:lnTo>
                  <a:lnTo>
                    <a:pt x="1152537" y="522046"/>
                  </a:lnTo>
                  <a:lnTo>
                    <a:pt x="1162596" y="520446"/>
                  </a:lnTo>
                  <a:close/>
                </a:path>
                <a:path w="3993515" h="596900">
                  <a:moveTo>
                    <a:pt x="1189266" y="441960"/>
                  </a:moveTo>
                  <a:lnTo>
                    <a:pt x="1178217" y="441960"/>
                  </a:lnTo>
                  <a:lnTo>
                    <a:pt x="1178217" y="463042"/>
                  </a:lnTo>
                  <a:lnTo>
                    <a:pt x="1137577" y="463042"/>
                  </a:lnTo>
                  <a:lnTo>
                    <a:pt x="1137577" y="472567"/>
                  </a:lnTo>
                  <a:lnTo>
                    <a:pt x="1178217" y="472567"/>
                  </a:lnTo>
                  <a:lnTo>
                    <a:pt x="1178217" y="488188"/>
                  </a:lnTo>
                  <a:lnTo>
                    <a:pt x="1137577" y="488188"/>
                  </a:lnTo>
                  <a:lnTo>
                    <a:pt x="1137577" y="497713"/>
                  </a:lnTo>
                  <a:lnTo>
                    <a:pt x="1178217" y="497713"/>
                  </a:lnTo>
                  <a:lnTo>
                    <a:pt x="1178217" y="546862"/>
                  </a:lnTo>
                  <a:lnTo>
                    <a:pt x="1189266" y="546862"/>
                  </a:lnTo>
                  <a:lnTo>
                    <a:pt x="1189266" y="441960"/>
                  </a:lnTo>
                  <a:close/>
                </a:path>
                <a:path w="3993515" h="596900">
                  <a:moveTo>
                    <a:pt x="1191044" y="220980"/>
                  </a:moveTo>
                  <a:lnTo>
                    <a:pt x="1179868" y="220980"/>
                  </a:lnTo>
                  <a:lnTo>
                    <a:pt x="1179868" y="243205"/>
                  </a:lnTo>
                  <a:lnTo>
                    <a:pt x="1179868" y="252857"/>
                  </a:lnTo>
                  <a:lnTo>
                    <a:pt x="1179868" y="275971"/>
                  </a:lnTo>
                  <a:lnTo>
                    <a:pt x="1151166" y="275971"/>
                  </a:lnTo>
                  <a:lnTo>
                    <a:pt x="1151166" y="252857"/>
                  </a:lnTo>
                  <a:lnTo>
                    <a:pt x="1179868" y="252857"/>
                  </a:lnTo>
                  <a:lnTo>
                    <a:pt x="1179868" y="243205"/>
                  </a:lnTo>
                  <a:lnTo>
                    <a:pt x="1151166" y="243205"/>
                  </a:lnTo>
                  <a:lnTo>
                    <a:pt x="1151166" y="239014"/>
                  </a:lnTo>
                  <a:lnTo>
                    <a:pt x="1151166" y="229108"/>
                  </a:lnTo>
                  <a:lnTo>
                    <a:pt x="1140117" y="229108"/>
                  </a:lnTo>
                  <a:lnTo>
                    <a:pt x="1140117" y="239014"/>
                  </a:lnTo>
                  <a:lnTo>
                    <a:pt x="1140117" y="289687"/>
                  </a:lnTo>
                  <a:lnTo>
                    <a:pt x="1096429" y="289687"/>
                  </a:lnTo>
                  <a:lnTo>
                    <a:pt x="1096429" y="239014"/>
                  </a:lnTo>
                  <a:lnTo>
                    <a:pt x="1140117" y="239014"/>
                  </a:lnTo>
                  <a:lnTo>
                    <a:pt x="1140117" y="229108"/>
                  </a:lnTo>
                  <a:lnTo>
                    <a:pt x="1085380" y="229108"/>
                  </a:lnTo>
                  <a:lnTo>
                    <a:pt x="1085380" y="299593"/>
                  </a:lnTo>
                  <a:lnTo>
                    <a:pt x="1151166" y="299593"/>
                  </a:lnTo>
                  <a:lnTo>
                    <a:pt x="1151166" y="289687"/>
                  </a:lnTo>
                  <a:lnTo>
                    <a:pt x="1151166" y="285623"/>
                  </a:lnTo>
                  <a:lnTo>
                    <a:pt x="1179868" y="285623"/>
                  </a:lnTo>
                  <a:lnTo>
                    <a:pt x="1179868" y="325882"/>
                  </a:lnTo>
                  <a:lnTo>
                    <a:pt x="1191044" y="325882"/>
                  </a:lnTo>
                  <a:lnTo>
                    <a:pt x="1191044" y="285623"/>
                  </a:lnTo>
                  <a:lnTo>
                    <a:pt x="1191044" y="275971"/>
                  </a:lnTo>
                  <a:lnTo>
                    <a:pt x="1191044" y="252857"/>
                  </a:lnTo>
                  <a:lnTo>
                    <a:pt x="1191044" y="243205"/>
                  </a:lnTo>
                  <a:lnTo>
                    <a:pt x="1191044" y="220980"/>
                  </a:lnTo>
                  <a:close/>
                </a:path>
                <a:path w="3993515" h="596900">
                  <a:moveTo>
                    <a:pt x="1194600" y="570738"/>
                  </a:moveTo>
                  <a:lnTo>
                    <a:pt x="1112685" y="570738"/>
                  </a:lnTo>
                  <a:lnTo>
                    <a:pt x="1112685" y="538607"/>
                  </a:lnTo>
                  <a:lnTo>
                    <a:pt x="1101509" y="538607"/>
                  </a:lnTo>
                  <a:lnTo>
                    <a:pt x="1101509" y="580644"/>
                  </a:lnTo>
                  <a:lnTo>
                    <a:pt x="1194600" y="580644"/>
                  </a:lnTo>
                  <a:lnTo>
                    <a:pt x="1194600" y="570738"/>
                  </a:lnTo>
                  <a:close/>
                </a:path>
                <a:path w="3993515" h="596900">
                  <a:moveTo>
                    <a:pt x="1195362" y="350520"/>
                  </a:moveTo>
                  <a:lnTo>
                    <a:pt x="1114336" y="350520"/>
                  </a:lnTo>
                  <a:lnTo>
                    <a:pt x="1114336" y="315214"/>
                  </a:lnTo>
                  <a:lnTo>
                    <a:pt x="1103160" y="315214"/>
                  </a:lnTo>
                  <a:lnTo>
                    <a:pt x="1103160" y="360426"/>
                  </a:lnTo>
                  <a:lnTo>
                    <a:pt x="1195362" y="360426"/>
                  </a:lnTo>
                  <a:lnTo>
                    <a:pt x="1195362" y="350520"/>
                  </a:lnTo>
                  <a:close/>
                </a:path>
                <a:path w="3993515" h="596900">
                  <a:moveTo>
                    <a:pt x="1308773" y="287528"/>
                  </a:moveTo>
                  <a:lnTo>
                    <a:pt x="1279867" y="263017"/>
                  </a:lnTo>
                  <a:lnTo>
                    <a:pt x="1279004" y="261823"/>
                  </a:lnTo>
                  <a:lnTo>
                    <a:pt x="1275638" y="254990"/>
                  </a:lnTo>
                  <a:lnTo>
                    <a:pt x="1273619" y="248018"/>
                  </a:lnTo>
                  <a:lnTo>
                    <a:pt x="1272959" y="240919"/>
                  </a:lnTo>
                  <a:lnTo>
                    <a:pt x="1272959" y="237236"/>
                  </a:lnTo>
                  <a:lnTo>
                    <a:pt x="1304455" y="237236"/>
                  </a:lnTo>
                  <a:lnTo>
                    <a:pt x="1304455" y="227330"/>
                  </a:lnTo>
                  <a:lnTo>
                    <a:pt x="1230541" y="227330"/>
                  </a:lnTo>
                  <a:lnTo>
                    <a:pt x="1230541" y="237236"/>
                  </a:lnTo>
                  <a:lnTo>
                    <a:pt x="1262164" y="237236"/>
                  </a:lnTo>
                  <a:lnTo>
                    <a:pt x="1262164" y="240919"/>
                  </a:lnTo>
                  <a:lnTo>
                    <a:pt x="1246200" y="276885"/>
                  </a:lnTo>
                  <a:lnTo>
                    <a:pt x="1225842" y="291719"/>
                  </a:lnTo>
                  <a:lnTo>
                    <a:pt x="1233843" y="299339"/>
                  </a:lnTo>
                  <a:lnTo>
                    <a:pt x="1265085" y="269367"/>
                  </a:lnTo>
                  <a:lnTo>
                    <a:pt x="1267879" y="263017"/>
                  </a:lnTo>
                  <a:lnTo>
                    <a:pt x="1270546" y="268605"/>
                  </a:lnTo>
                  <a:lnTo>
                    <a:pt x="1275130" y="274599"/>
                  </a:lnTo>
                  <a:lnTo>
                    <a:pt x="1281722" y="280924"/>
                  </a:lnTo>
                  <a:lnTo>
                    <a:pt x="1288199" y="287274"/>
                  </a:lnTo>
                  <a:lnTo>
                    <a:pt x="1294803" y="292227"/>
                  </a:lnTo>
                  <a:lnTo>
                    <a:pt x="1301280" y="295656"/>
                  </a:lnTo>
                  <a:lnTo>
                    <a:pt x="1308773" y="287528"/>
                  </a:lnTo>
                  <a:close/>
                </a:path>
                <a:path w="3993515" h="596900">
                  <a:moveTo>
                    <a:pt x="1341666" y="309118"/>
                  </a:moveTo>
                  <a:lnTo>
                    <a:pt x="1330744" y="309118"/>
                  </a:lnTo>
                  <a:lnTo>
                    <a:pt x="1330744" y="318770"/>
                  </a:lnTo>
                  <a:lnTo>
                    <a:pt x="1330744" y="350774"/>
                  </a:lnTo>
                  <a:lnTo>
                    <a:pt x="1263942" y="350774"/>
                  </a:lnTo>
                  <a:lnTo>
                    <a:pt x="1263942" y="318770"/>
                  </a:lnTo>
                  <a:lnTo>
                    <a:pt x="1330744" y="318770"/>
                  </a:lnTo>
                  <a:lnTo>
                    <a:pt x="1330744" y="309118"/>
                  </a:lnTo>
                  <a:lnTo>
                    <a:pt x="1253020" y="309118"/>
                  </a:lnTo>
                  <a:lnTo>
                    <a:pt x="1253020" y="360553"/>
                  </a:lnTo>
                  <a:lnTo>
                    <a:pt x="1341666" y="360553"/>
                  </a:lnTo>
                  <a:lnTo>
                    <a:pt x="1341666" y="350774"/>
                  </a:lnTo>
                  <a:lnTo>
                    <a:pt x="1341666" y="318770"/>
                  </a:lnTo>
                  <a:lnTo>
                    <a:pt x="1341666" y="309118"/>
                  </a:lnTo>
                  <a:close/>
                </a:path>
                <a:path w="3993515" h="596900">
                  <a:moveTo>
                    <a:pt x="1341666" y="220980"/>
                  </a:moveTo>
                  <a:lnTo>
                    <a:pt x="1330617" y="220980"/>
                  </a:lnTo>
                  <a:lnTo>
                    <a:pt x="1330617" y="253619"/>
                  </a:lnTo>
                  <a:lnTo>
                    <a:pt x="1296327" y="253619"/>
                  </a:lnTo>
                  <a:lnTo>
                    <a:pt x="1296327" y="263652"/>
                  </a:lnTo>
                  <a:lnTo>
                    <a:pt x="1330617" y="263652"/>
                  </a:lnTo>
                  <a:lnTo>
                    <a:pt x="1330617" y="300863"/>
                  </a:lnTo>
                  <a:lnTo>
                    <a:pt x="1341666" y="300863"/>
                  </a:lnTo>
                  <a:lnTo>
                    <a:pt x="1341666" y="220980"/>
                  </a:lnTo>
                  <a:close/>
                </a:path>
                <a:path w="3993515" h="596900">
                  <a:moveTo>
                    <a:pt x="1366812" y="540385"/>
                  </a:moveTo>
                  <a:lnTo>
                    <a:pt x="1338872" y="511175"/>
                  </a:lnTo>
                  <a:lnTo>
                    <a:pt x="1334160" y="501904"/>
                  </a:lnTo>
                  <a:lnTo>
                    <a:pt x="1331036" y="493255"/>
                  </a:lnTo>
                  <a:lnTo>
                    <a:pt x="1329093" y="484124"/>
                  </a:lnTo>
                  <a:lnTo>
                    <a:pt x="1328483" y="475361"/>
                  </a:lnTo>
                  <a:lnTo>
                    <a:pt x="1328458" y="451866"/>
                  </a:lnTo>
                  <a:lnTo>
                    <a:pt x="1317409" y="451866"/>
                  </a:lnTo>
                  <a:lnTo>
                    <a:pt x="1317409" y="475361"/>
                  </a:lnTo>
                  <a:lnTo>
                    <a:pt x="1316761" y="484936"/>
                  </a:lnTo>
                  <a:lnTo>
                    <a:pt x="1301292" y="521919"/>
                  </a:lnTo>
                  <a:lnTo>
                    <a:pt x="1278801" y="543433"/>
                  </a:lnTo>
                  <a:lnTo>
                    <a:pt x="1287310" y="550926"/>
                  </a:lnTo>
                  <a:lnTo>
                    <a:pt x="1314170" y="520674"/>
                  </a:lnTo>
                  <a:lnTo>
                    <a:pt x="1323124" y="501904"/>
                  </a:lnTo>
                  <a:lnTo>
                    <a:pt x="1325029" y="507199"/>
                  </a:lnTo>
                  <a:lnTo>
                    <a:pt x="1347368" y="538683"/>
                  </a:lnTo>
                  <a:lnTo>
                    <a:pt x="1359065" y="549148"/>
                  </a:lnTo>
                  <a:lnTo>
                    <a:pt x="1366812" y="540385"/>
                  </a:lnTo>
                  <a:close/>
                </a:path>
                <a:path w="3993515" h="596900">
                  <a:moveTo>
                    <a:pt x="1398054" y="441960"/>
                  </a:moveTo>
                  <a:lnTo>
                    <a:pt x="1387005" y="441960"/>
                  </a:lnTo>
                  <a:lnTo>
                    <a:pt x="1387005" y="489077"/>
                  </a:lnTo>
                  <a:lnTo>
                    <a:pt x="1353477" y="489077"/>
                  </a:lnTo>
                  <a:lnTo>
                    <a:pt x="1353477" y="498983"/>
                  </a:lnTo>
                  <a:lnTo>
                    <a:pt x="1387005" y="498983"/>
                  </a:lnTo>
                  <a:lnTo>
                    <a:pt x="1387005" y="585470"/>
                  </a:lnTo>
                  <a:lnTo>
                    <a:pt x="1398054" y="585470"/>
                  </a:lnTo>
                  <a:lnTo>
                    <a:pt x="1398054" y="441960"/>
                  </a:lnTo>
                  <a:close/>
                </a:path>
                <a:path w="3993515" h="596900">
                  <a:moveTo>
                    <a:pt x="1452537" y="228600"/>
                  </a:moveTo>
                  <a:lnTo>
                    <a:pt x="1389037" y="228600"/>
                  </a:lnTo>
                  <a:lnTo>
                    <a:pt x="1389037" y="238506"/>
                  </a:lnTo>
                  <a:lnTo>
                    <a:pt x="1439837" y="238506"/>
                  </a:lnTo>
                  <a:lnTo>
                    <a:pt x="1437690" y="247294"/>
                  </a:lnTo>
                  <a:lnTo>
                    <a:pt x="1411541" y="280454"/>
                  </a:lnTo>
                  <a:lnTo>
                    <a:pt x="1379512" y="296926"/>
                  </a:lnTo>
                  <a:lnTo>
                    <a:pt x="1387386" y="305562"/>
                  </a:lnTo>
                  <a:lnTo>
                    <a:pt x="1425155" y="282854"/>
                  </a:lnTo>
                  <a:lnTo>
                    <a:pt x="1448066" y="251129"/>
                  </a:lnTo>
                  <a:lnTo>
                    <a:pt x="1451419" y="239953"/>
                  </a:lnTo>
                  <a:lnTo>
                    <a:pt x="1452537" y="228600"/>
                  </a:lnTo>
                  <a:close/>
                </a:path>
                <a:path w="3993515" h="596900">
                  <a:moveTo>
                    <a:pt x="1495590" y="308737"/>
                  </a:moveTo>
                  <a:lnTo>
                    <a:pt x="1484668" y="308737"/>
                  </a:lnTo>
                  <a:lnTo>
                    <a:pt x="1484668" y="318643"/>
                  </a:lnTo>
                  <a:lnTo>
                    <a:pt x="1484668" y="350774"/>
                  </a:lnTo>
                  <a:lnTo>
                    <a:pt x="1418628" y="350774"/>
                  </a:lnTo>
                  <a:lnTo>
                    <a:pt x="1418628" y="318643"/>
                  </a:lnTo>
                  <a:lnTo>
                    <a:pt x="1484668" y="318643"/>
                  </a:lnTo>
                  <a:lnTo>
                    <a:pt x="1484668" y="308737"/>
                  </a:lnTo>
                  <a:lnTo>
                    <a:pt x="1407706" y="308737"/>
                  </a:lnTo>
                  <a:lnTo>
                    <a:pt x="1407706" y="360553"/>
                  </a:lnTo>
                  <a:lnTo>
                    <a:pt x="1495590" y="360553"/>
                  </a:lnTo>
                  <a:lnTo>
                    <a:pt x="1495590" y="350774"/>
                  </a:lnTo>
                  <a:lnTo>
                    <a:pt x="1495590" y="318643"/>
                  </a:lnTo>
                  <a:lnTo>
                    <a:pt x="1495590" y="308737"/>
                  </a:lnTo>
                  <a:close/>
                </a:path>
                <a:path w="3993515" h="596900">
                  <a:moveTo>
                    <a:pt x="1495590" y="220980"/>
                  </a:moveTo>
                  <a:lnTo>
                    <a:pt x="1484541" y="220980"/>
                  </a:lnTo>
                  <a:lnTo>
                    <a:pt x="1484541" y="261239"/>
                  </a:lnTo>
                  <a:lnTo>
                    <a:pt x="1451394" y="261239"/>
                  </a:lnTo>
                  <a:lnTo>
                    <a:pt x="1451394" y="271145"/>
                  </a:lnTo>
                  <a:lnTo>
                    <a:pt x="1484541" y="271145"/>
                  </a:lnTo>
                  <a:lnTo>
                    <a:pt x="1484541" y="300863"/>
                  </a:lnTo>
                  <a:lnTo>
                    <a:pt x="1495590" y="300863"/>
                  </a:lnTo>
                  <a:lnTo>
                    <a:pt x="1495590" y="220980"/>
                  </a:lnTo>
                  <a:close/>
                </a:path>
                <a:path w="3993515" h="596900">
                  <a:moveTo>
                    <a:pt x="1550708" y="441960"/>
                  </a:moveTo>
                  <a:lnTo>
                    <a:pt x="1539532" y="441960"/>
                  </a:lnTo>
                  <a:lnTo>
                    <a:pt x="1539532" y="464185"/>
                  </a:lnTo>
                  <a:lnTo>
                    <a:pt x="1539532" y="473837"/>
                  </a:lnTo>
                  <a:lnTo>
                    <a:pt x="1539532" y="496951"/>
                  </a:lnTo>
                  <a:lnTo>
                    <a:pt x="1510830" y="496951"/>
                  </a:lnTo>
                  <a:lnTo>
                    <a:pt x="1510830" y="473837"/>
                  </a:lnTo>
                  <a:lnTo>
                    <a:pt x="1539532" y="473837"/>
                  </a:lnTo>
                  <a:lnTo>
                    <a:pt x="1539532" y="464185"/>
                  </a:lnTo>
                  <a:lnTo>
                    <a:pt x="1510830" y="464185"/>
                  </a:lnTo>
                  <a:lnTo>
                    <a:pt x="1510830" y="459994"/>
                  </a:lnTo>
                  <a:lnTo>
                    <a:pt x="1510830" y="450088"/>
                  </a:lnTo>
                  <a:lnTo>
                    <a:pt x="1499781" y="450088"/>
                  </a:lnTo>
                  <a:lnTo>
                    <a:pt x="1499781" y="459994"/>
                  </a:lnTo>
                  <a:lnTo>
                    <a:pt x="1499781" y="510667"/>
                  </a:lnTo>
                  <a:lnTo>
                    <a:pt x="1456093" y="510667"/>
                  </a:lnTo>
                  <a:lnTo>
                    <a:pt x="1456093" y="459994"/>
                  </a:lnTo>
                  <a:lnTo>
                    <a:pt x="1499781" y="459994"/>
                  </a:lnTo>
                  <a:lnTo>
                    <a:pt x="1499781" y="450088"/>
                  </a:lnTo>
                  <a:lnTo>
                    <a:pt x="1445044" y="450088"/>
                  </a:lnTo>
                  <a:lnTo>
                    <a:pt x="1445044" y="520573"/>
                  </a:lnTo>
                  <a:lnTo>
                    <a:pt x="1510830" y="520573"/>
                  </a:lnTo>
                  <a:lnTo>
                    <a:pt x="1510830" y="510667"/>
                  </a:lnTo>
                  <a:lnTo>
                    <a:pt x="1510830" y="506603"/>
                  </a:lnTo>
                  <a:lnTo>
                    <a:pt x="1539532" y="506603"/>
                  </a:lnTo>
                  <a:lnTo>
                    <a:pt x="1539532" y="546862"/>
                  </a:lnTo>
                  <a:lnTo>
                    <a:pt x="1550708" y="546862"/>
                  </a:lnTo>
                  <a:lnTo>
                    <a:pt x="1550708" y="506603"/>
                  </a:lnTo>
                  <a:lnTo>
                    <a:pt x="1550708" y="496951"/>
                  </a:lnTo>
                  <a:lnTo>
                    <a:pt x="1550708" y="473837"/>
                  </a:lnTo>
                  <a:lnTo>
                    <a:pt x="1550708" y="464185"/>
                  </a:lnTo>
                  <a:lnTo>
                    <a:pt x="1550708" y="441960"/>
                  </a:lnTo>
                  <a:close/>
                </a:path>
                <a:path w="3993515" h="596900">
                  <a:moveTo>
                    <a:pt x="1555026" y="571500"/>
                  </a:moveTo>
                  <a:lnTo>
                    <a:pt x="1474000" y="571500"/>
                  </a:lnTo>
                  <a:lnTo>
                    <a:pt x="1474000" y="536194"/>
                  </a:lnTo>
                  <a:lnTo>
                    <a:pt x="1462824" y="536194"/>
                  </a:lnTo>
                  <a:lnTo>
                    <a:pt x="1462824" y="581406"/>
                  </a:lnTo>
                  <a:lnTo>
                    <a:pt x="1555026" y="581406"/>
                  </a:lnTo>
                  <a:lnTo>
                    <a:pt x="1555026" y="571500"/>
                  </a:lnTo>
                  <a:close/>
                </a:path>
                <a:path w="3993515" h="596900">
                  <a:moveTo>
                    <a:pt x="1659928" y="233807"/>
                  </a:moveTo>
                  <a:lnTo>
                    <a:pt x="1592872" y="233807"/>
                  </a:lnTo>
                  <a:lnTo>
                    <a:pt x="1592872" y="243713"/>
                  </a:lnTo>
                  <a:lnTo>
                    <a:pt x="1647990" y="243713"/>
                  </a:lnTo>
                  <a:lnTo>
                    <a:pt x="1645551" y="256768"/>
                  </a:lnTo>
                  <a:lnTo>
                    <a:pt x="1627162" y="291465"/>
                  </a:lnTo>
                  <a:lnTo>
                    <a:pt x="1597723" y="316191"/>
                  </a:lnTo>
                  <a:lnTo>
                    <a:pt x="1586776" y="321564"/>
                  </a:lnTo>
                  <a:lnTo>
                    <a:pt x="1595285" y="330581"/>
                  </a:lnTo>
                  <a:lnTo>
                    <a:pt x="1622958" y="311162"/>
                  </a:lnTo>
                  <a:lnTo>
                    <a:pt x="1642935" y="288531"/>
                  </a:lnTo>
                  <a:lnTo>
                    <a:pt x="1655254" y="262737"/>
                  </a:lnTo>
                  <a:lnTo>
                    <a:pt x="1659928" y="233807"/>
                  </a:lnTo>
                  <a:close/>
                </a:path>
                <a:path w="3993515" h="596900">
                  <a:moveTo>
                    <a:pt x="1668437" y="508508"/>
                  </a:moveTo>
                  <a:lnTo>
                    <a:pt x="1639531" y="483997"/>
                  </a:lnTo>
                  <a:lnTo>
                    <a:pt x="1638668" y="482803"/>
                  </a:lnTo>
                  <a:lnTo>
                    <a:pt x="1635302" y="475970"/>
                  </a:lnTo>
                  <a:lnTo>
                    <a:pt x="1633283" y="468998"/>
                  </a:lnTo>
                  <a:lnTo>
                    <a:pt x="1632623" y="461899"/>
                  </a:lnTo>
                  <a:lnTo>
                    <a:pt x="1632623" y="458216"/>
                  </a:lnTo>
                  <a:lnTo>
                    <a:pt x="1664119" y="458216"/>
                  </a:lnTo>
                  <a:lnTo>
                    <a:pt x="1664119" y="448310"/>
                  </a:lnTo>
                  <a:lnTo>
                    <a:pt x="1590205" y="448310"/>
                  </a:lnTo>
                  <a:lnTo>
                    <a:pt x="1590205" y="458216"/>
                  </a:lnTo>
                  <a:lnTo>
                    <a:pt x="1621828" y="458216"/>
                  </a:lnTo>
                  <a:lnTo>
                    <a:pt x="1621828" y="461899"/>
                  </a:lnTo>
                  <a:lnTo>
                    <a:pt x="1605864" y="497865"/>
                  </a:lnTo>
                  <a:lnTo>
                    <a:pt x="1585506" y="512699"/>
                  </a:lnTo>
                  <a:lnTo>
                    <a:pt x="1593507" y="520319"/>
                  </a:lnTo>
                  <a:lnTo>
                    <a:pt x="1624749" y="490347"/>
                  </a:lnTo>
                  <a:lnTo>
                    <a:pt x="1627543" y="483997"/>
                  </a:lnTo>
                  <a:lnTo>
                    <a:pt x="1630210" y="489585"/>
                  </a:lnTo>
                  <a:lnTo>
                    <a:pt x="1634794" y="495579"/>
                  </a:lnTo>
                  <a:lnTo>
                    <a:pt x="1641386" y="501904"/>
                  </a:lnTo>
                  <a:lnTo>
                    <a:pt x="1647863" y="508254"/>
                  </a:lnTo>
                  <a:lnTo>
                    <a:pt x="1654467" y="513207"/>
                  </a:lnTo>
                  <a:lnTo>
                    <a:pt x="1660944" y="516636"/>
                  </a:lnTo>
                  <a:lnTo>
                    <a:pt x="1668437" y="508508"/>
                  </a:lnTo>
                  <a:close/>
                </a:path>
                <a:path w="3993515" h="596900">
                  <a:moveTo>
                    <a:pt x="1701330" y="530098"/>
                  </a:moveTo>
                  <a:lnTo>
                    <a:pt x="1690408" y="530098"/>
                  </a:lnTo>
                  <a:lnTo>
                    <a:pt x="1690408" y="539750"/>
                  </a:lnTo>
                  <a:lnTo>
                    <a:pt x="1690408" y="571754"/>
                  </a:lnTo>
                  <a:lnTo>
                    <a:pt x="1623606" y="571754"/>
                  </a:lnTo>
                  <a:lnTo>
                    <a:pt x="1623606" y="539750"/>
                  </a:lnTo>
                  <a:lnTo>
                    <a:pt x="1690408" y="539750"/>
                  </a:lnTo>
                  <a:lnTo>
                    <a:pt x="1690408" y="530098"/>
                  </a:lnTo>
                  <a:lnTo>
                    <a:pt x="1612684" y="530098"/>
                  </a:lnTo>
                  <a:lnTo>
                    <a:pt x="1612684" y="581533"/>
                  </a:lnTo>
                  <a:lnTo>
                    <a:pt x="1701330" y="581533"/>
                  </a:lnTo>
                  <a:lnTo>
                    <a:pt x="1701330" y="571754"/>
                  </a:lnTo>
                  <a:lnTo>
                    <a:pt x="1701330" y="539750"/>
                  </a:lnTo>
                  <a:lnTo>
                    <a:pt x="1701330" y="530098"/>
                  </a:lnTo>
                  <a:close/>
                </a:path>
                <a:path w="3993515" h="596900">
                  <a:moveTo>
                    <a:pt x="1701330" y="441960"/>
                  </a:moveTo>
                  <a:lnTo>
                    <a:pt x="1690281" y="441960"/>
                  </a:lnTo>
                  <a:lnTo>
                    <a:pt x="1690281" y="474599"/>
                  </a:lnTo>
                  <a:lnTo>
                    <a:pt x="1655991" y="474599"/>
                  </a:lnTo>
                  <a:lnTo>
                    <a:pt x="1655991" y="484632"/>
                  </a:lnTo>
                  <a:lnTo>
                    <a:pt x="1690281" y="484632"/>
                  </a:lnTo>
                  <a:lnTo>
                    <a:pt x="1690281" y="521843"/>
                  </a:lnTo>
                  <a:lnTo>
                    <a:pt x="1701330" y="521843"/>
                  </a:lnTo>
                  <a:lnTo>
                    <a:pt x="1701330" y="441960"/>
                  </a:lnTo>
                  <a:close/>
                </a:path>
                <a:path w="3993515" h="596900">
                  <a:moveTo>
                    <a:pt x="1721015" y="280162"/>
                  </a:moveTo>
                  <a:lnTo>
                    <a:pt x="1695234" y="280162"/>
                  </a:lnTo>
                  <a:lnTo>
                    <a:pt x="1695234" y="220980"/>
                  </a:lnTo>
                  <a:lnTo>
                    <a:pt x="1684185" y="220980"/>
                  </a:lnTo>
                  <a:lnTo>
                    <a:pt x="1684185" y="364490"/>
                  </a:lnTo>
                  <a:lnTo>
                    <a:pt x="1695234" y="364490"/>
                  </a:lnTo>
                  <a:lnTo>
                    <a:pt x="1695234" y="290068"/>
                  </a:lnTo>
                  <a:lnTo>
                    <a:pt x="1721015" y="290068"/>
                  </a:lnTo>
                  <a:lnTo>
                    <a:pt x="1721015" y="280162"/>
                  </a:lnTo>
                  <a:close/>
                </a:path>
                <a:path w="3993515" h="596900">
                  <a:moveTo>
                    <a:pt x="1812201" y="449580"/>
                  </a:moveTo>
                  <a:lnTo>
                    <a:pt x="1748701" y="449580"/>
                  </a:lnTo>
                  <a:lnTo>
                    <a:pt x="1748701" y="459486"/>
                  </a:lnTo>
                  <a:lnTo>
                    <a:pt x="1799501" y="459486"/>
                  </a:lnTo>
                  <a:lnTo>
                    <a:pt x="1797354" y="468274"/>
                  </a:lnTo>
                  <a:lnTo>
                    <a:pt x="1771205" y="501434"/>
                  </a:lnTo>
                  <a:lnTo>
                    <a:pt x="1739176" y="517906"/>
                  </a:lnTo>
                  <a:lnTo>
                    <a:pt x="1747050" y="526542"/>
                  </a:lnTo>
                  <a:lnTo>
                    <a:pt x="1784819" y="503834"/>
                  </a:lnTo>
                  <a:lnTo>
                    <a:pt x="1807730" y="472109"/>
                  </a:lnTo>
                  <a:lnTo>
                    <a:pt x="1811083" y="460933"/>
                  </a:lnTo>
                  <a:lnTo>
                    <a:pt x="1812201" y="449580"/>
                  </a:lnTo>
                  <a:close/>
                </a:path>
                <a:path w="3993515" h="596900">
                  <a:moveTo>
                    <a:pt x="1849412" y="327787"/>
                  </a:moveTo>
                  <a:lnTo>
                    <a:pt x="1845348" y="321310"/>
                  </a:lnTo>
                  <a:lnTo>
                    <a:pt x="1840953" y="318770"/>
                  </a:lnTo>
                  <a:lnTo>
                    <a:pt x="1837601" y="316839"/>
                  </a:lnTo>
                  <a:lnTo>
                    <a:pt x="1837601" y="330708"/>
                  </a:lnTo>
                  <a:lnTo>
                    <a:pt x="1837601" y="341249"/>
                  </a:lnTo>
                  <a:lnTo>
                    <a:pt x="1802549" y="353314"/>
                  </a:lnTo>
                  <a:lnTo>
                    <a:pt x="1794395" y="353009"/>
                  </a:lnTo>
                  <a:lnTo>
                    <a:pt x="1767497" y="341249"/>
                  </a:lnTo>
                  <a:lnTo>
                    <a:pt x="1767497" y="330708"/>
                  </a:lnTo>
                  <a:lnTo>
                    <a:pt x="1802549" y="318770"/>
                  </a:lnTo>
                  <a:lnTo>
                    <a:pt x="1810613" y="319087"/>
                  </a:lnTo>
                  <a:lnTo>
                    <a:pt x="1837601" y="330708"/>
                  </a:lnTo>
                  <a:lnTo>
                    <a:pt x="1837601" y="316839"/>
                  </a:lnTo>
                  <a:lnTo>
                    <a:pt x="1802549" y="309372"/>
                  </a:lnTo>
                  <a:lnTo>
                    <a:pt x="1791944" y="309829"/>
                  </a:lnTo>
                  <a:lnTo>
                    <a:pt x="1755686" y="327787"/>
                  </a:lnTo>
                  <a:lnTo>
                    <a:pt x="1755686" y="344297"/>
                  </a:lnTo>
                  <a:lnTo>
                    <a:pt x="1791944" y="362267"/>
                  </a:lnTo>
                  <a:lnTo>
                    <a:pt x="1802549" y="362712"/>
                  </a:lnTo>
                  <a:lnTo>
                    <a:pt x="1813140" y="362267"/>
                  </a:lnTo>
                  <a:lnTo>
                    <a:pt x="1822450" y="360921"/>
                  </a:lnTo>
                  <a:lnTo>
                    <a:pt x="1830476" y="358698"/>
                  </a:lnTo>
                  <a:lnTo>
                    <a:pt x="1837220" y="355600"/>
                  </a:lnTo>
                  <a:lnTo>
                    <a:pt x="1841068" y="353314"/>
                  </a:lnTo>
                  <a:lnTo>
                    <a:pt x="1845348" y="350774"/>
                  </a:lnTo>
                  <a:lnTo>
                    <a:pt x="1849412" y="344297"/>
                  </a:lnTo>
                  <a:lnTo>
                    <a:pt x="1849412" y="327787"/>
                  </a:lnTo>
                  <a:close/>
                </a:path>
                <a:path w="3993515" h="596900">
                  <a:moveTo>
                    <a:pt x="1849666" y="259842"/>
                  </a:moveTo>
                  <a:lnTo>
                    <a:pt x="1771053" y="259842"/>
                  </a:lnTo>
                  <a:lnTo>
                    <a:pt x="1771053" y="224028"/>
                  </a:lnTo>
                  <a:lnTo>
                    <a:pt x="1759877" y="224028"/>
                  </a:lnTo>
                  <a:lnTo>
                    <a:pt x="1759877" y="269748"/>
                  </a:lnTo>
                  <a:lnTo>
                    <a:pt x="1849666" y="269748"/>
                  </a:lnTo>
                  <a:lnTo>
                    <a:pt x="1849666" y="259842"/>
                  </a:lnTo>
                  <a:close/>
                </a:path>
                <a:path w="3993515" h="596900">
                  <a:moveTo>
                    <a:pt x="1855254" y="529717"/>
                  </a:moveTo>
                  <a:lnTo>
                    <a:pt x="1844332" y="529717"/>
                  </a:lnTo>
                  <a:lnTo>
                    <a:pt x="1844332" y="539623"/>
                  </a:lnTo>
                  <a:lnTo>
                    <a:pt x="1844332" y="571754"/>
                  </a:lnTo>
                  <a:lnTo>
                    <a:pt x="1778292" y="571754"/>
                  </a:lnTo>
                  <a:lnTo>
                    <a:pt x="1778292" y="539623"/>
                  </a:lnTo>
                  <a:lnTo>
                    <a:pt x="1844332" y="539623"/>
                  </a:lnTo>
                  <a:lnTo>
                    <a:pt x="1844332" y="529717"/>
                  </a:lnTo>
                  <a:lnTo>
                    <a:pt x="1767370" y="529717"/>
                  </a:lnTo>
                  <a:lnTo>
                    <a:pt x="1767370" y="581533"/>
                  </a:lnTo>
                  <a:lnTo>
                    <a:pt x="1855254" y="581533"/>
                  </a:lnTo>
                  <a:lnTo>
                    <a:pt x="1855254" y="571754"/>
                  </a:lnTo>
                  <a:lnTo>
                    <a:pt x="1855254" y="539623"/>
                  </a:lnTo>
                  <a:lnTo>
                    <a:pt x="1855254" y="529717"/>
                  </a:lnTo>
                  <a:close/>
                </a:path>
                <a:path w="3993515" h="596900">
                  <a:moveTo>
                    <a:pt x="1855254" y="441960"/>
                  </a:moveTo>
                  <a:lnTo>
                    <a:pt x="1844205" y="441960"/>
                  </a:lnTo>
                  <a:lnTo>
                    <a:pt x="1844205" y="482219"/>
                  </a:lnTo>
                  <a:lnTo>
                    <a:pt x="1811058" y="482219"/>
                  </a:lnTo>
                  <a:lnTo>
                    <a:pt x="1811058" y="492125"/>
                  </a:lnTo>
                  <a:lnTo>
                    <a:pt x="1844205" y="492125"/>
                  </a:lnTo>
                  <a:lnTo>
                    <a:pt x="1844205" y="521843"/>
                  </a:lnTo>
                  <a:lnTo>
                    <a:pt x="1855254" y="521843"/>
                  </a:lnTo>
                  <a:lnTo>
                    <a:pt x="1855254" y="441960"/>
                  </a:lnTo>
                  <a:close/>
                </a:path>
                <a:path w="3993515" h="596900">
                  <a:moveTo>
                    <a:pt x="1869097" y="285369"/>
                  </a:moveTo>
                  <a:lnTo>
                    <a:pt x="1736001" y="285369"/>
                  </a:lnTo>
                  <a:lnTo>
                    <a:pt x="1736001" y="295275"/>
                  </a:lnTo>
                  <a:lnTo>
                    <a:pt x="1869097" y="295275"/>
                  </a:lnTo>
                  <a:lnTo>
                    <a:pt x="1869097" y="285369"/>
                  </a:lnTo>
                  <a:close/>
                </a:path>
                <a:path w="3993515" h="596900">
                  <a:moveTo>
                    <a:pt x="1923707" y="462534"/>
                  </a:moveTo>
                  <a:lnTo>
                    <a:pt x="1913039" y="462534"/>
                  </a:lnTo>
                  <a:lnTo>
                    <a:pt x="1902701" y="477215"/>
                  </a:lnTo>
                  <a:lnTo>
                    <a:pt x="1895322" y="493407"/>
                  </a:lnTo>
                  <a:lnTo>
                    <a:pt x="1890890" y="511111"/>
                  </a:lnTo>
                  <a:lnTo>
                    <a:pt x="1889417" y="530352"/>
                  </a:lnTo>
                  <a:lnTo>
                    <a:pt x="1890890" y="549376"/>
                  </a:lnTo>
                  <a:lnTo>
                    <a:pt x="1895322" y="566826"/>
                  </a:lnTo>
                  <a:lnTo>
                    <a:pt x="1902701" y="582663"/>
                  </a:lnTo>
                  <a:lnTo>
                    <a:pt x="1913039" y="596900"/>
                  </a:lnTo>
                  <a:lnTo>
                    <a:pt x="1923580" y="596900"/>
                  </a:lnTo>
                  <a:lnTo>
                    <a:pt x="1913089" y="582091"/>
                  </a:lnTo>
                  <a:lnTo>
                    <a:pt x="1905635" y="566039"/>
                  </a:lnTo>
                  <a:lnTo>
                    <a:pt x="1901177" y="548754"/>
                  </a:lnTo>
                  <a:lnTo>
                    <a:pt x="1899704" y="530225"/>
                  </a:lnTo>
                  <a:lnTo>
                    <a:pt x="1901202" y="511581"/>
                  </a:lnTo>
                  <a:lnTo>
                    <a:pt x="1905698" y="494093"/>
                  </a:lnTo>
                  <a:lnTo>
                    <a:pt x="1913204" y="477761"/>
                  </a:lnTo>
                  <a:lnTo>
                    <a:pt x="1923707" y="462534"/>
                  </a:lnTo>
                  <a:close/>
                </a:path>
                <a:path w="3993515" h="596900">
                  <a:moveTo>
                    <a:pt x="3024035" y="65659"/>
                  </a:moveTo>
                  <a:lnTo>
                    <a:pt x="3016593" y="62839"/>
                  </a:lnTo>
                  <a:lnTo>
                    <a:pt x="3009912" y="59309"/>
                  </a:lnTo>
                  <a:lnTo>
                    <a:pt x="3003969" y="55130"/>
                  </a:lnTo>
                  <a:lnTo>
                    <a:pt x="3002318" y="53594"/>
                  </a:lnTo>
                  <a:lnTo>
                    <a:pt x="2998762" y="50292"/>
                  </a:lnTo>
                  <a:lnTo>
                    <a:pt x="2992158" y="43434"/>
                  </a:lnTo>
                  <a:lnTo>
                    <a:pt x="2988983" y="35687"/>
                  </a:lnTo>
                  <a:lnTo>
                    <a:pt x="2988983" y="21971"/>
                  </a:lnTo>
                  <a:lnTo>
                    <a:pt x="3017812" y="21971"/>
                  </a:lnTo>
                  <a:lnTo>
                    <a:pt x="3017812" y="6350"/>
                  </a:lnTo>
                  <a:lnTo>
                    <a:pt x="2940596" y="6350"/>
                  </a:lnTo>
                  <a:lnTo>
                    <a:pt x="2940596" y="21971"/>
                  </a:lnTo>
                  <a:lnTo>
                    <a:pt x="2970314" y="21971"/>
                  </a:lnTo>
                  <a:lnTo>
                    <a:pt x="2970314" y="27813"/>
                  </a:lnTo>
                  <a:lnTo>
                    <a:pt x="2948216" y="64325"/>
                  </a:lnTo>
                  <a:lnTo>
                    <a:pt x="2934373" y="71628"/>
                  </a:lnTo>
                  <a:lnTo>
                    <a:pt x="2947708" y="84709"/>
                  </a:lnTo>
                  <a:lnTo>
                    <a:pt x="2977553" y="59055"/>
                  </a:lnTo>
                  <a:lnTo>
                    <a:pt x="2980220" y="53594"/>
                  </a:lnTo>
                  <a:lnTo>
                    <a:pt x="2986214" y="61099"/>
                  </a:lnTo>
                  <a:lnTo>
                    <a:pt x="2993555" y="67983"/>
                  </a:lnTo>
                  <a:lnTo>
                    <a:pt x="3002216" y="74244"/>
                  </a:lnTo>
                  <a:lnTo>
                    <a:pt x="3012224" y="79883"/>
                  </a:lnTo>
                  <a:lnTo>
                    <a:pt x="3024035" y="65659"/>
                  </a:lnTo>
                  <a:close/>
                </a:path>
                <a:path w="3993515" h="596900">
                  <a:moveTo>
                    <a:pt x="3059595" y="0"/>
                  </a:moveTo>
                  <a:lnTo>
                    <a:pt x="3041307" y="0"/>
                  </a:lnTo>
                  <a:lnTo>
                    <a:pt x="3041307" y="32385"/>
                  </a:lnTo>
                  <a:lnTo>
                    <a:pt x="3014256" y="32385"/>
                  </a:lnTo>
                  <a:lnTo>
                    <a:pt x="3014256" y="47371"/>
                  </a:lnTo>
                  <a:lnTo>
                    <a:pt x="3041307" y="47371"/>
                  </a:lnTo>
                  <a:lnTo>
                    <a:pt x="3041307" y="82169"/>
                  </a:lnTo>
                  <a:lnTo>
                    <a:pt x="3059595" y="82169"/>
                  </a:lnTo>
                  <a:lnTo>
                    <a:pt x="3059595" y="0"/>
                  </a:lnTo>
                  <a:close/>
                </a:path>
                <a:path w="3993515" h="596900">
                  <a:moveTo>
                    <a:pt x="3061754" y="121920"/>
                  </a:moveTo>
                  <a:lnTo>
                    <a:pt x="3061678" y="104267"/>
                  </a:lnTo>
                  <a:lnTo>
                    <a:pt x="3058363" y="98552"/>
                  </a:lnTo>
                  <a:lnTo>
                    <a:pt x="3057563" y="97155"/>
                  </a:lnTo>
                  <a:lnTo>
                    <a:pt x="3049181" y="91567"/>
                  </a:lnTo>
                  <a:lnTo>
                    <a:pt x="3042958" y="88277"/>
                  </a:lnTo>
                  <a:lnTo>
                    <a:pt x="3042958" y="108839"/>
                  </a:lnTo>
                  <a:lnTo>
                    <a:pt x="3042958" y="117475"/>
                  </a:lnTo>
                  <a:lnTo>
                    <a:pt x="3040545" y="121031"/>
                  </a:lnTo>
                  <a:lnTo>
                    <a:pt x="3035719" y="123571"/>
                  </a:lnTo>
                  <a:lnTo>
                    <a:pt x="3030893" y="126238"/>
                  </a:lnTo>
                  <a:lnTo>
                    <a:pt x="3023781" y="127508"/>
                  </a:lnTo>
                  <a:lnTo>
                    <a:pt x="3004985" y="127508"/>
                  </a:lnTo>
                  <a:lnTo>
                    <a:pt x="2998000" y="126238"/>
                  </a:lnTo>
                  <a:lnTo>
                    <a:pt x="2993174" y="123571"/>
                  </a:lnTo>
                  <a:lnTo>
                    <a:pt x="2988475" y="120904"/>
                  </a:lnTo>
                  <a:lnTo>
                    <a:pt x="2986062" y="117475"/>
                  </a:lnTo>
                  <a:lnTo>
                    <a:pt x="2986062" y="108839"/>
                  </a:lnTo>
                  <a:lnTo>
                    <a:pt x="2988475" y="105283"/>
                  </a:lnTo>
                  <a:lnTo>
                    <a:pt x="2997873" y="99949"/>
                  </a:lnTo>
                  <a:lnTo>
                    <a:pt x="3004985" y="98552"/>
                  </a:lnTo>
                  <a:lnTo>
                    <a:pt x="3023908" y="98552"/>
                  </a:lnTo>
                  <a:lnTo>
                    <a:pt x="3031020" y="99949"/>
                  </a:lnTo>
                  <a:lnTo>
                    <a:pt x="3035846" y="102616"/>
                  </a:lnTo>
                  <a:lnTo>
                    <a:pt x="3040545" y="105410"/>
                  </a:lnTo>
                  <a:lnTo>
                    <a:pt x="3042958" y="108839"/>
                  </a:lnTo>
                  <a:lnTo>
                    <a:pt x="3042958" y="88277"/>
                  </a:lnTo>
                  <a:lnTo>
                    <a:pt x="3042285" y="87909"/>
                  </a:lnTo>
                  <a:lnTo>
                    <a:pt x="3034207" y="85280"/>
                  </a:lnTo>
                  <a:lnTo>
                    <a:pt x="3024898" y="83718"/>
                  </a:lnTo>
                  <a:lnTo>
                    <a:pt x="3014383" y="83185"/>
                  </a:lnTo>
                  <a:lnTo>
                    <a:pt x="3003918" y="83718"/>
                  </a:lnTo>
                  <a:lnTo>
                    <a:pt x="2967266" y="104267"/>
                  </a:lnTo>
                  <a:lnTo>
                    <a:pt x="2967266" y="121920"/>
                  </a:lnTo>
                  <a:lnTo>
                    <a:pt x="3003854" y="142481"/>
                  </a:lnTo>
                  <a:lnTo>
                    <a:pt x="3014383" y="143002"/>
                  </a:lnTo>
                  <a:lnTo>
                    <a:pt x="3024924" y="142481"/>
                  </a:lnTo>
                  <a:lnTo>
                    <a:pt x="3058515" y="127508"/>
                  </a:lnTo>
                  <a:lnTo>
                    <a:pt x="3061754" y="121920"/>
                  </a:lnTo>
                  <a:close/>
                </a:path>
                <a:path w="3993515" h="596900">
                  <a:moveTo>
                    <a:pt x="3169069" y="12700"/>
                  </a:moveTo>
                  <a:lnTo>
                    <a:pt x="3098711" y="12700"/>
                  </a:lnTo>
                  <a:lnTo>
                    <a:pt x="3098711" y="28321"/>
                  </a:lnTo>
                  <a:lnTo>
                    <a:pt x="3149257" y="28321"/>
                  </a:lnTo>
                  <a:lnTo>
                    <a:pt x="3146615" y="39611"/>
                  </a:lnTo>
                  <a:lnTo>
                    <a:pt x="3120085" y="79768"/>
                  </a:lnTo>
                  <a:lnTo>
                    <a:pt x="3089948" y="98552"/>
                  </a:lnTo>
                  <a:lnTo>
                    <a:pt x="3104426" y="112141"/>
                  </a:lnTo>
                  <a:lnTo>
                    <a:pt x="3142424" y="81800"/>
                  </a:lnTo>
                  <a:lnTo>
                    <a:pt x="3164509" y="42214"/>
                  </a:lnTo>
                  <a:lnTo>
                    <a:pt x="3167824" y="27749"/>
                  </a:lnTo>
                  <a:lnTo>
                    <a:pt x="3169069" y="12700"/>
                  </a:lnTo>
                  <a:close/>
                </a:path>
                <a:path w="3993515" h="596900">
                  <a:moveTo>
                    <a:pt x="3209328" y="0"/>
                  </a:moveTo>
                  <a:lnTo>
                    <a:pt x="3191040" y="0"/>
                  </a:lnTo>
                  <a:lnTo>
                    <a:pt x="3191040" y="143510"/>
                  </a:lnTo>
                  <a:lnTo>
                    <a:pt x="3209328" y="143510"/>
                  </a:lnTo>
                  <a:lnTo>
                    <a:pt x="3209328" y="0"/>
                  </a:lnTo>
                  <a:close/>
                </a:path>
                <a:path w="3993515" h="596900">
                  <a:moveTo>
                    <a:pt x="3379635" y="6096"/>
                  </a:moveTo>
                  <a:lnTo>
                    <a:pt x="3300260" y="6096"/>
                  </a:lnTo>
                  <a:lnTo>
                    <a:pt x="3300260" y="21336"/>
                  </a:lnTo>
                  <a:lnTo>
                    <a:pt x="3379635" y="21336"/>
                  </a:lnTo>
                  <a:lnTo>
                    <a:pt x="3379635" y="6096"/>
                  </a:lnTo>
                  <a:close/>
                </a:path>
                <a:path w="3993515" h="596900">
                  <a:moveTo>
                    <a:pt x="3387001" y="78105"/>
                  </a:moveTo>
                  <a:lnTo>
                    <a:pt x="3385870" y="64770"/>
                  </a:lnTo>
                  <a:lnTo>
                    <a:pt x="3385731" y="63119"/>
                  </a:lnTo>
                  <a:lnTo>
                    <a:pt x="3380016" y="64135"/>
                  </a:lnTo>
                  <a:lnTo>
                    <a:pt x="3373412" y="64770"/>
                  </a:lnTo>
                  <a:lnTo>
                    <a:pt x="3365792" y="64770"/>
                  </a:lnTo>
                  <a:lnTo>
                    <a:pt x="3367443" y="28448"/>
                  </a:lnTo>
                  <a:lnTo>
                    <a:pt x="3349282" y="28448"/>
                  </a:lnTo>
                  <a:lnTo>
                    <a:pt x="3348393" y="64897"/>
                  </a:lnTo>
                  <a:lnTo>
                    <a:pt x="3331756" y="64897"/>
                  </a:lnTo>
                  <a:lnTo>
                    <a:pt x="3330740" y="28448"/>
                  </a:lnTo>
                  <a:lnTo>
                    <a:pt x="3312325" y="28448"/>
                  </a:lnTo>
                  <a:lnTo>
                    <a:pt x="3314103" y="64897"/>
                  </a:lnTo>
                  <a:lnTo>
                    <a:pt x="3296577" y="64897"/>
                  </a:lnTo>
                  <a:lnTo>
                    <a:pt x="3296577" y="80264"/>
                  </a:lnTo>
                  <a:lnTo>
                    <a:pt x="3358045" y="80264"/>
                  </a:lnTo>
                  <a:lnTo>
                    <a:pt x="3367354" y="80124"/>
                  </a:lnTo>
                  <a:lnTo>
                    <a:pt x="3375279" y="79717"/>
                  </a:lnTo>
                  <a:lnTo>
                    <a:pt x="3381832" y="79032"/>
                  </a:lnTo>
                  <a:lnTo>
                    <a:pt x="3387001" y="78105"/>
                  </a:lnTo>
                  <a:close/>
                </a:path>
                <a:path w="3993515" h="596900">
                  <a:moveTo>
                    <a:pt x="3417735" y="0"/>
                  </a:moveTo>
                  <a:lnTo>
                    <a:pt x="3399193" y="0"/>
                  </a:lnTo>
                  <a:lnTo>
                    <a:pt x="3399193" y="25146"/>
                  </a:lnTo>
                  <a:lnTo>
                    <a:pt x="3378619" y="25146"/>
                  </a:lnTo>
                  <a:lnTo>
                    <a:pt x="3378619" y="38735"/>
                  </a:lnTo>
                  <a:lnTo>
                    <a:pt x="3399193" y="38735"/>
                  </a:lnTo>
                  <a:lnTo>
                    <a:pt x="3399193" y="45974"/>
                  </a:lnTo>
                  <a:lnTo>
                    <a:pt x="3378619" y="45974"/>
                  </a:lnTo>
                  <a:lnTo>
                    <a:pt x="3378619" y="59436"/>
                  </a:lnTo>
                  <a:lnTo>
                    <a:pt x="3399193" y="59436"/>
                  </a:lnTo>
                  <a:lnTo>
                    <a:pt x="3399193" y="84328"/>
                  </a:lnTo>
                  <a:lnTo>
                    <a:pt x="3417735" y="84328"/>
                  </a:lnTo>
                  <a:lnTo>
                    <a:pt x="3417735" y="0"/>
                  </a:lnTo>
                  <a:close/>
                </a:path>
                <a:path w="3993515" h="596900">
                  <a:moveTo>
                    <a:pt x="3420910" y="105410"/>
                  </a:moveTo>
                  <a:lnTo>
                    <a:pt x="3418179" y="100711"/>
                  </a:lnTo>
                  <a:lnTo>
                    <a:pt x="3416719" y="98171"/>
                  </a:lnTo>
                  <a:lnTo>
                    <a:pt x="3408210" y="93091"/>
                  </a:lnTo>
                  <a:lnTo>
                    <a:pt x="3401987" y="90131"/>
                  </a:lnTo>
                  <a:lnTo>
                    <a:pt x="3401987" y="114554"/>
                  </a:lnTo>
                  <a:lnTo>
                    <a:pt x="3400094" y="120637"/>
                  </a:lnTo>
                  <a:lnTo>
                    <a:pt x="3394456" y="124955"/>
                  </a:lnTo>
                  <a:lnTo>
                    <a:pt x="3385045" y="127546"/>
                  </a:lnTo>
                  <a:lnTo>
                    <a:pt x="3371888" y="128397"/>
                  </a:lnTo>
                  <a:lnTo>
                    <a:pt x="3358858" y="127546"/>
                  </a:lnTo>
                  <a:lnTo>
                    <a:pt x="3349523" y="124955"/>
                  </a:lnTo>
                  <a:lnTo>
                    <a:pt x="3343910" y="120637"/>
                  </a:lnTo>
                  <a:lnTo>
                    <a:pt x="3342043" y="114554"/>
                  </a:lnTo>
                  <a:lnTo>
                    <a:pt x="3343910" y="108534"/>
                  </a:lnTo>
                  <a:lnTo>
                    <a:pt x="3349536" y="104203"/>
                  </a:lnTo>
                  <a:lnTo>
                    <a:pt x="3358858" y="101600"/>
                  </a:lnTo>
                  <a:lnTo>
                    <a:pt x="3371888" y="100711"/>
                  </a:lnTo>
                  <a:lnTo>
                    <a:pt x="3385045" y="101600"/>
                  </a:lnTo>
                  <a:lnTo>
                    <a:pt x="3394456" y="104203"/>
                  </a:lnTo>
                  <a:lnTo>
                    <a:pt x="3400094" y="108534"/>
                  </a:lnTo>
                  <a:lnTo>
                    <a:pt x="3401987" y="114554"/>
                  </a:lnTo>
                  <a:lnTo>
                    <a:pt x="3401987" y="90131"/>
                  </a:lnTo>
                  <a:lnTo>
                    <a:pt x="3401225" y="89763"/>
                  </a:lnTo>
                  <a:lnTo>
                    <a:pt x="3392855" y="87376"/>
                  </a:lnTo>
                  <a:lnTo>
                    <a:pt x="3383076" y="85953"/>
                  </a:lnTo>
                  <a:lnTo>
                    <a:pt x="3371888" y="85471"/>
                  </a:lnTo>
                  <a:lnTo>
                    <a:pt x="3360928" y="85979"/>
                  </a:lnTo>
                  <a:lnTo>
                    <a:pt x="3323247" y="105664"/>
                  </a:lnTo>
                  <a:lnTo>
                    <a:pt x="3323247" y="123952"/>
                  </a:lnTo>
                  <a:lnTo>
                    <a:pt x="3360521" y="143192"/>
                  </a:lnTo>
                  <a:lnTo>
                    <a:pt x="3371888" y="143637"/>
                  </a:lnTo>
                  <a:lnTo>
                    <a:pt x="3383000" y="143167"/>
                  </a:lnTo>
                  <a:lnTo>
                    <a:pt x="3418205" y="128397"/>
                  </a:lnTo>
                  <a:lnTo>
                    <a:pt x="3420834" y="123952"/>
                  </a:lnTo>
                  <a:lnTo>
                    <a:pt x="3420910" y="105410"/>
                  </a:lnTo>
                  <a:close/>
                </a:path>
                <a:path w="3993515" h="596900">
                  <a:moveTo>
                    <a:pt x="3526447" y="12319"/>
                  </a:moveTo>
                  <a:lnTo>
                    <a:pt x="3455327" y="12319"/>
                  </a:lnTo>
                  <a:lnTo>
                    <a:pt x="3455327" y="28067"/>
                  </a:lnTo>
                  <a:lnTo>
                    <a:pt x="3505238" y="28067"/>
                  </a:lnTo>
                  <a:lnTo>
                    <a:pt x="3497872" y="49225"/>
                  </a:lnTo>
                  <a:lnTo>
                    <a:pt x="3485718" y="68097"/>
                  </a:lnTo>
                  <a:lnTo>
                    <a:pt x="3468776" y="84709"/>
                  </a:lnTo>
                  <a:lnTo>
                    <a:pt x="3447072" y="99060"/>
                  </a:lnTo>
                  <a:lnTo>
                    <a:pt x="3461042" y="112141"/>
                  </a:lnTo>
                  <a:lnTo>
                    <a:pt x="3487483" y="92125"/>
                  </a:lnTo>
                  <a:lnTo>
                    <a:pt x="3507219" y="68808"/>
                  </a:lnTo>
                  <a:lnTo>
                    <a:pt x="3520198" y="42214"/>
                  </a:lnTo>
                  <a:lnTo>
                    <a:pt x="3526447" y="12319"/>
                  </a:lnTo>
                  <a:close/>
                </a:path>
                <a:path w="3993515" h="596900">
                  <a:moveTo>
                    <a:pt x="3585502" y="56515"/>
                  </a:moveTo>
                  <a:lnTo>
                    <a:pt x="3563277" y="56515"/>
                  </a:lnTo>
                  <a:lnTo>
                    <a:pt x="3563277" y="0"/>
                  </a:lnTo>
                  <a:lnTo>
                    <a:pt x="3544481" y="0"/>
                  </a:lnTo>
                  <a:lnTo>
                    <a:pt x="3544481" y="143510"/>
                  </a:lnTo>
                  <a:lnTo>
                    <a:pt x="3563277" y="143510"/>
                  </a:lnTo>
                  <a:lnTo>
                    <a:pt x="3563277" y="72263"/>
                  </a:lnTo>
                  <a:lnTo>
                    <a:pt x="3585502" y="72263"/>
                  </a:lnTo>
                  <a:lnTo>
                    <a:pt x="3585502" y="56515"/>
                  </a:lnTo>
                  <a:close/>
                </a:path>
                <a:path w="3993515" h="596900">
                  <a:moveTo>
                    <a:pt x="3643287" y="20574"/>
                  </a:moveTo>
                  <a:lnTo>
                    <a:pt x="3626269" y="20574"/>
                  </a:lnTo>
                  <a:lnTo>
                    <a:pt x="3615525" y="35674"/>
                  </a:lnTo>
                  <a:lnTo>
                    <a:pt x="3607866" y="51993"/>
                  </a:lnTo>
                  <a:lnTo>
                    <a:pt x="3603282" y="69532"/>
                  </a:lnTo>
                  <a:lnTo>
                    <a:pt x="3601758" y="88265"/>
                  </a:lnTo>
                  <a:lnTo>
                    <a:pt x="3603282" y="107302"/>
                  </a:lnTo>
                  <a:lnTo>
                    <a:pt x="3607866" y="124752"/>
                  </a:lnTo>
                  <a:lnTo>
                    <a:pt x="3615525" y="140639"/>
                  </a:lnTo>
                  <a:lnTo>
                    <a:pt x="3626269" y="154940"/>
                  </a:lnTo>
                  <a:lnTo>
                    <a:pt x="3643287" y="154940"/>
                  </a:lnTo>
                  <a:lnTo>
                    <a:pt x="3633089" y="139700"/>
                  </a:lnTo>
                  <a:lnTo>
                    <a:pt x="3625786" y="123520"/>
                  </a:lnTo>
                  <a:lnTo>
                    <a:pt x="3621379" y="106362"/>
                  </a:lnTo>
                  <a:lnTo>
                    <a:pt x="3619919" y="88265"/>
                  </a:lnTo>
                  <a:lnTo>
                    <a:pt x="3621379" y="69964"/>
                  </a:lnTo>
                  <a:lnTo>
                    <a:pt x="3625786" y="52565"/>
                  </a:lnTo>
                  <a:lnTo>
                    <a:pt x="3633089" y="36106"/>
                  </a:lnTo>
                  <a:lnTo>
                    <a:pt x="3643287" y="20574"/>
                  </a:lnTo>
                  <a:close/>
                </a:path>
                <a:path w="3993515" h="596900">
                  <a:moveTo>
                    <a:pt x="3718344" y="12319"/>
                  </a:moveTo>
                  <a:lnTo>
                    <a:pt x="3700056" y="12319"/>
                  </a:lnTo>
                  <a:lnTo>
                    <a:pt x="3700056" y="27940"/>
                  </a:lnTo>
                  <a:lnTo>
                    <a:pt x="3700056" y="87757"/>
                  </a:lnTo>
                  <a:lnTo>
                    <a:pt x="3678593" y="87757"/>
                  </a:lnTo>
                  <a:lnTo>
                    <a:pt x="3678593" y="27940"/>
                  </a:lnTo>
                  <a:lnTo>
                    <a:pt x="3700056" y="27940"/>
                  </a:lnTo>
                  <a:lnTo>
                    <a:pt x="3700056" y="12319"/>
                  </a:lnTo>
                  <a:lnTo>
                    <a:pt x="3660178" y="12319"/>
                  </a:lnTo>
                  <a:lnTo>
                    <a:pt x="3660178" y="103505"/>
                  </a:lnTo>
                  <a:lnTo>
                    <a:pt x="3718344" y="103505"/>
                  </a:lnTo>
                  <a:lnTo>
                    <a:pt x="3718344" y="87757"/>
                  </a:lnTo>
                  <a:lnTo>
                    <a:pt x="3718344" y="27940"/>
                  </a:lnTo>
                  <a:lnTo>
                    <a:pt x="3718344" y="12319"/>
                  </a:lnTo>
                  <a:close/>
                </a:path>
                <a:path w="3993515" h="596900">
                  <a:moveTo>
                    <a:pt x="3779558" y="0"/>
                  </a:moveTo>
                  <a:lnTo>
                    <a:pt x="3761016" y="0"/>
                  </a:lnTo>
                  <a:lnTo>
                    <a:pt x="3761016" y="56134"/>
                  </a:lnTo>
                  <a:lnTo>
                    <a:pt x="3749459" y="56134"/>
                  </a:lnTo>
                  <a:lnTo>
                    <a:pt x="3749459" y="2921"/>
                  </a:lnTo>
                  <a:lnTo>
                    <a:pt x="3731044" y="2921"/>
                  </a:lnTo>
                  <a:lnTo>
                    <a:pt x="3731044" y="139319"/>
                  </a:lnTo>
                  <a:lnTo>
                    <a:pt x="3749459" y="139319"/>
                  </a:lnTo>
                  <a:lnTo>
                    <a:pt x="3749459" y="71755"/>
                  </a:lnTo>
                  <a:lnTo>
                    <a:pt x="3761016" y="71755"/>
                  </a:lnTo>
                  <a:lnTo>
                    <a:pt x="3761016" y="143510"/>
                  </a:lnTo>
                  <a:lnTo>
                    <a:pt x="3779558" y="143510"/>
                  </a:lnTo>
                  <a:lnTo>
                    <a:pt x="3779558" y="71755"/>
                  </a:lnTo>
                  <a:lnTo>
                    <a:pt x="3779558" y="56134"/>
                  </a:lnTo>
                  <a:lnTo>
                    <a:pt x="3779558" y="0"/>
                  </a:lnTo>
                  <a:close/>
                </a:path>
                <a:path w="3993515" h="596900">
                  <a:moveTo>
                    <a:pt x="3896779" y="76200"/>
                  </a:moveTo>
                  <a:lnTo>
                    <a:pt x="3895039" y="64262"/>
                  </a:lnTo>
                  <a:lnTo>
                    <a:pt x="3894620" y="61341"/>
                  </a:lnTo>
                  <a:lnTo>
                    <a:pt x="3884752" y="62661"/>
                  </a:lnTo>
                  <a:lnTo>
                    <a:pt x="3875151" y="63563"/>
                  </a:lnTo>
                  <a:lnTo>
                    <a:pt x="3865791" y="64096"/>
                  </a:lnTo>
                  <a:lnTo>
                    <a:pt x="3856647" y="64262"/>
                  </a:lnTo>
                  <a:lnTo>
                    <a:pt x="3836073" y="64262"/>
                  </a:lnTo>
                  <a:lnTo>
                    <a:pt x="3836073" y="5207"/>
                  </a:lnTo>
                  <a:lnTo>
                    <a:pt x="3817658" y="5207"/>
                  </a:lnTo>
                  <a:lnTo>
                    <a:pt x="3817658" y="79502"/>
                  </a:lnTo>
                  <a:lnTo>
                    <a:pt x="3845801" y="79311"/>
                  </a:lnTo>
                  <a:lnTo>
                    <a:pt x="3868356" y="78714"/>
                  </a:lnTo>
                  <a:lnTo>
                    <a:pt x="3885336" y="77685"/>
                  </a:lnTo>
                  <a:lnTo>
                    <a:pt x="3896779" y="76200"/>
                  </a:lnTo>
                  <a:close/>
                </a:path>
                <a:path w="3993515" h="596900">
                  <a:moveTo>
                    <a:pt x="3927894" y="0"/>
                  </a:moveTo>
                  <a:lnTo>
                    <a:pt x="3909606" y="0"/>
                  </a:lnTo>
                  <a:lnTo>
                    <a:pt x="3909606" y="13335"/>
                  </a:lnTo>
                  <a:lnTo>
                    <a:pt x="3871379" y="13335"/>
                  </a:lnTo>
                  <a:lnTo>
                    <a:pt x="3871379" y="28067"/>
                  </a:lnTo>
                  <a:lnTo>
                    <a:pt x="3909606" y="28067"/>
                  </a:lnTo>
                  <a:lnTo>
                    <a:pt x="3909606" y="38862"/>
                  </a:lnTo>
                  <a:lnTo>
                    <a:pt x="3871379" y="38862"/>
                  </a:lnTo>
                  <a:lnTo>
                    <a:pt x="3871379" y="53467"/>
                  </a:lnTo>
                  <a:lnTo>
                    <a:pt x="3909606" y="53467"/>
                  </a:lnTo>
                  <a:lnTo>
                    <a:pt x="3909606" y="102870"/>
                  </a:lnTo>
                  <a:lnTo>
                    <a:pt x="3927894" y="102870"/>
                  </a:lnTo>
                  <a:lnTo>
                    <a:pt x="3927894" y="0"/>
                  </a:lnTo>
                  <a:close/>
                </a:path>
                <a:path w="3993515" h="596900">
                  <a:moveTo>
                    <a:pt x="3930942" y="122428"/>
                  </a:moveTo>
                  <a:lnTo>
                    <a:pt x="3855123" y="122428"/>
                  </a:lnTo>
                  <a:lnTo>
                    <a:pt x="3855123" y="89535"/>
                  </a:lnTo>
                  <a:lnTo>
                    <a:pt x="3836581" y="89535"/>
                  </a:lnTo>
                  <a:lnTo>
                    <a:pt x="3836581" y="138049"/>
                  </a:lnTo>
                  <a:lnTo>
                    <a:pt x="3930942" y="138049"/>
                  </a:lnTo>
                  <a:lnTo>
                    <a:pt x="3930942" y="122428"/>
                  </a:lnTo>
                  <a:close/>
                </a:path>
                <a:path w="3993515" h="596900">
                  <a:moveTo>
                    <a:pt x="3993045" y="88265"/>
                  </a:moveTo>
                  <a:lnTo>
                    <a:pt x="3991508" y="69608"/>
                  </a:lnTo>
                  <a:lnTo>
                    <a:pt x="3986923" y="52095"/>
                  </a:lnTo>
                  <a:lnTo>
                    <a:pt x="3979265" y="35750"/>
                  </a:lnTo>
                  <a:lnTo>
                    <a:pt x="3968534" y="20574"/>
                  </a:lnTo>
                  <a:lnTo>
                    <a:pt x="3951262" y="20574"/>
                  </a:lnTo>
                  <a:lnTo>
                    <a:pt x="3961574" y="36169"/>
                  </a:lnTo>
                  <a:lnTo>
                    <a:pt x="3968915" y="52666"/>
                  </a:lnTo>
                  <a:lnTo>
                    <a:pt x="3973296" y="70027"/>
                  </a:lnTo>
                  <a:lnTo>
                    <a:pt x="3974757" y="88265"/>
                  </a:lnTo>
                  <a:lnTo>
                    <a:pt x="3973296" y="106578"/>
                  </a:lnTo>
                  <a:lnTo>
                    <a:pt x="3968915" y="123799"/>
                  </a:lnTo>
                  <a:lnTo>
                    <a:pt x="3961574" y="139915"/>
                  </a:lnTo>
                  <a:lnTo>
                    <a:pt x="3951262" y="154940"/>
                  </a:lnTo>
                  <a:lnTo>
                    <a:pt x="3968534" y="154940"/>
                  </a:lnTo>
                  <a:lnTo>
                    <a:pt x="3979214" y="140563"/>
                  </a:lnTo>
                  <a:lnTo>
                    <a:pt x="3986885" y="124650"/>
                  </a:lnTo>
                  <a:lnTo>
                    <a:pt x="3991495" y="107226"/>
                  </a:lnTo>
                  <a:lnTo>
                    <a:pt x="3993045" y="8826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2585" y="3459479"/>
              <a:ext cx="155701" cy="150367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131312" y="3459479"/>
              <a:ext cx="2018664" cy="154940"/>
            </a:xfrm>
            <a:custGeom>
              <a:avLst/>
              <a:gdLst/>
              <a:ahLst/>
              <a:cxnLst/>
              <a:rect l="l" t="t" r="r" b="b"/>
              <a:pathLst>
                <a:path w="2018664" h="154939">
                  <a:moveTo>
                    <a:pt x="111252" y="85979"/>
                  </a:moveTo>
                  <a:lnTo>
                    <a:pt x="100203" y="85979"/>
                  </a:lnTo>
                  <a:lnTo>
                    <a:pt x="100203" y="95631"/>
                  </a:lnTo>
                  <a:lnTo>
                    <a:pt x="100203" y="130175"/>
                  </a:lnTo>
                  <a:lnTo>
                    <a:pt x="33528" y="130175"/>
                  </a:lnTo>
                  <a:lnTo>
                    <a:pt x="33528" y="95631"/>
                  </a:lnTo>
                  <a:lnTo>
                    <a:pt x="100203" y="95631"/>
                  </a:lnTo>
                  <a:lnTo>
                    <a:pt x="100203" y="85979"/>
                  </a:lnTo>
                  <a:lnTo>
                    <a:pt x="22479" y="85979"/>
                  </a:lnTo>
                  <a:lnTo>
                    <a:pt x="22479" y="140081"/>
                  </a:lnTo>
                  <a:lnTo>
                    <a:pt x="111252" y="140081"/>
                  </a:lnTo>
                  <a:lnTo>
                    <a:pt x="111252" y="130175"/>
                  </a:lnTo>
                  <a:lnTo>
                    <a:pt x="111252" y="95631"/>
                  </a:lnTo>
                  <a:lnTo>
                    <a:pt x="111252" y="85979"/>
                  </a:lnTo>
                  <a:close/>
                </a:path>
                <a:path w="2018664" h="154939">
                  <a:moveTo>
                    <a:pt x="133096" y="56642"/>
                  </a:moveTo>
                  <a:lnTo>
                    <a:pt x="109855" y="56642"/>
                  </a:lnTo>
                  <a:lnTo>
                    <a:pt x="110680" y="44577"/>
                  </a:lnTo>
                  <a:lnTo>
                    <a:pt x="111277" y="32004"/>
                  </a:lnTo>
                  <a:lnTo>
                    <a:pt x="111633" y="18961"/>
                  </a:lnTo>
                  <a:lnTo>
                    <a:pt x="111760" y="5461"/>
                  </a:lnTo>
                  <a:lnTo>
                    <a:pt x="22225" y="5461"/>
                  </a:lnTo>
                  <a:lnTo>
                    <a:pt x="22225" y="15367"/>
                  </a:lnTo>
                  <a:lnTo>
                    <a:pt x="100711" y="15367"/>
                  </a:lnTo>
                  <a:lnTo>
                    <a:pt x="100584" y="27038"/>
                  </a:lnTo>
                  <a:lnTo>
                    <a:pt x="100241" y="37820"/>
                  </a:lnTo>
                  <a:lnTo>
                    <a:pt x="99682" y="47701"/>
                  </a:lnTo>
                  <a:lnTo>
                    <a:pt x="98933" y="56642"/>
                  </a:lnTo>
                  <a:lnTo>
                    <a:pt x="0" y="56642"/>
                  </a:lnTo>
                  <a:lnTo>
                    <a:pt x="0" y="66802"/>
                  </a:lnTo>
                  <a:lnTo>
                    <a:pt x="133096" y="66802"/>
                  </a:lnTo>
                  <a:lnTo>
                    <a:pt x="133096" y="56642"/>
                  </a:lnTo>
                  <a:close/>
                </a:path>
                <a:path w="2018664" h="154939">
                  <a:moveTo>
                    <a:pt x="264287" y="18796"/>
                  </a:moveTo>
                  <a:lnTo>
                    <a:pt x="260477" y="12319"/>
                  </a:lnTo>
                  <a:lnTo>
                    <a:pt x="256463" y="9779"/>
                  </a:lnTo>
                  <a:lnTo>
                    <a:pt x="252857" y="7493"/>
                  </a:lnTo>
                  <a:lnTo>
                    <a:pt x="252857" y="21844"/>
                  </a:lnTo>
                  <a:lnTo>
                    <a:pt x="252857" y="32512"/>
                  </a:lnTo>
                  <a:lnTo>
                    <a:pt x="249936" y="36703"/>
                  </a:lnTo>
                  <a:lnTo>
                    <a:pt x="218948" y="44450"/>
                  </a:lnTo>
                  <a:lnTo>
                    <a:pt x="211150" y="44170"/>
                  </a:lnTo>
                  <a:lnTo>
                    <a:pt x="185039" y="32512"/>
                  </a:lnTo>
                  <a:lnTo>
                    <a:pt x="185039" y="21844"/>
                  </a:lnTo>
                  <a:lnTo>
                    <a:pt x="218948" y="9779"/>
                  </a:lnTo>
                  <a:lnTo>
                    <a:pt x="226796" y="10071"/>
                  </a:lnTo>
                  <a:lnTo>
                    <a:pt x="252857" y="21844"/>
                  </a:lnTo>
                  <a:lnTo>
                    <a:pt x="252857" y="7493"/>
                  </a:lnTo>
                  <a:lnTo>
                    <a:pt x="246443" y="4330"/>
                  </a:lnTo>
                  <a:lnTo>
                    <a:pt x="238658" y="2070"/>
                  </a:lnTo>
                  <a:lnTo>
                    <a:pt x="229489" y="711"/>
                  </a:lnTo>
                  <a:lnTo>
                    <a:pt x="218948" y="254"/>
                  </a:lnTo>
                  <a:lnTo>
                    <a:pt x="208394" y="711"/>
                  </a:lnTo>
                  <a:lnTo>
                    <a:pt x="173609" y="18796"/>
                  </a:lnTo>
                  <a:lnTo>
                    <a:pt x="173609" y="35433"/>
                  </a:lnTo>
                  <a:lnTo>
                    <a:pt x="208470" y="53530"/>
                  </a:lnTo>
                  <a:lnTo>
                    <a:pt x="218948" y="53975"/>
                  </a:lnTo>
                  <a:lnTo>
                    <a:pt x="229425" y="53530"/>
                  </a:lnTo>
                  <a:lnTo>
                    <a:pt x="238569" y="52184"/>
                  </a:lnTo>
                  <a:lnTo>
                    <a:pt x="246380" y="49961"/>
                  </a:lnTo>
                  <a:lnTo>
                    <a:pt x="252857" y="46863"/>
                  </a:lnTo>
                  <a:lnTo>
                    <a:pt x="256667" y="44450"/>
                  </a:lnTo>
                  <a:lnTo>
                    <a:pt x="260477" y="42037"/>
                  </a:lnTo>
                  <a:lnTo>
                    <a:pt x="264287" y="35433"/>
                  </a:lnTo>
                  <a:lnTo>
                    <a:pt x="264287" y="18796"/>
                  </a:lnTo>
                  <a:close/>
                </a:path>
                <a:path w="2018664" h="154939">
                  <a:moveTo>
                    <a:pt x="285496" y="65532"/>
                  </a:moveTo>
                  <a:lnTo>
                    <a:pt x="240919" y="65532"/>
                  </a:lnTo>
                  <a:lnTo>
                    <a:pt x="240919" y="75565"/>
                  </a:lnTo>
                  <a:lnTo>
                    <a:pt x="240919" y="91948"/>
                  </a:lnTo>
                  <a:lnTo>
                    <a:pt x="234950" y="90424"/>
                  </a:lnTo>
                  <a:lnTo>
                    <a:pt x="227584" y="89535"/>
                  </a:lnTo>
                  <a:lnTo>
                    <a:pt x="210312" y="89535"/>
                  </a:lnTo>
                  <a:lnTo>
                    <a:pt x="202946" y="90424"/>
                  </a:lnTo>
                  <a:lnTo>
                    <a:pt x="196977" y="91948"/>
                  </a:lnTo>
                  <a:lnTo>
                    <a:pt x="196977" y="75565"/>
                  </a:lnTo>
                  <a:lnTo>
                    <a:pt x="240919" y="75565"/>
                  </a:lnTo>
                  <a:lnTo>
                    <a:pt x="240919" y="65532"/>
                  </a:lnTo>
                  <a:lnTo>
                    <a:pt x="152400" y="65532"/>
                  </a:lnTo>
                  <a:lnTo>
                    <a:pt x="152400" y="75565"/>
                  </a:lnTo>
                  <a:lnTo>
                    <a:pt x="186042" y="75565"/>
                  </a:lnTo>
                  <a:lnTo>
                    <a:pt x="186042" y="96012"/>
                  </a:lnTo>
                  <a:lnTo>
                    <a:pt x="177165" y="100711"/>
                  </a:lnTo>
                  <a:lnTo>
                    <a:pt x="172720" y="107569"/>
                  </a:lnTo>
                  <a:lnTo>
                    <a:pt x="172720" y="124587"/>
                  </a:lnTo>
                  <a:lnTo>
                    <a:pt x="208445" y="142557"/>
                  </a:lnTo>
                  <a:lnTo>
                    <a:pt x="218948" y="143002"/>
                  </a:lnTo>
                  <a:lnTo>
                    <a:pt x="229438" y="142557"/>
                  </a:lnTo>
                  <a:lnTo>
                    <a:pt x="238658" y="141211"/>
                  </a:lnTo>
                  <a:lnTo>
                    <a:pt x="246583" y="138988"/>
                  </a:lnTo>
                  <a:lnTo>
                    <a:pt x="253238" y="135890"/>
                  </a:lnTo>
                  <a:lnTo>
                    <a:pt x="257238" y="133477"/>
                  </a:lnTo>
                  <a:lnTo>
                    <a:pt x="261239" y="131064"/>
                  </a:lnTo>
                  <a:lnTo>
                    <a:pt x="265176" y="124587"/>
                  </a:lnTo>
                  <a:lnTo>
                    <a:pt x="265176" y="107569"/>
                  </a:lnTo>
                  <a:lnTo>
                    <a:pt x="260731" y="100711"/>
                  </a:lnTo>
                  <a:lnTo>
                    <a:pt x="257683" y="99060"/>
                  </a:lnTo>
                  <a:lnTo>
                    <a:pt x="253365" y="96723"/>
                  </a:lnTo>
                  <a:lnTo>
                    <a:pt x="253365" y="110871"/>
                  </a:lnTo>
                  <a:lnTo>
                    <a:pt x="253365" y="121666"/>
                  </a:lnTo>
                  <a:lnTo>
                    <a:pt x="218948" y="133477"/>
                  </a:lnTo>
                  <a:lnTo>
                    <a:pt x="210985" y="133197"/>
                  </a:lnTo>
                  <a:lnTo>
                    <a:pt x="184518" y="121666"/>
                  </a:lnTo>
                  <a:lnTo>
                    <a:pt x="184607" y="110871"/>
                  </a:lnTo>
                  <a:lnTo>
                    <a:pt x="218948" y="99060"/>
                  </a:lnTo>
                  <a:lnTo>
                    <a:pt x="226910" y="99352"/>
                  </a:lnTo>
                  <a:lnTo>
                    <a:pt x="253365" y="110871"/>
                  </a:lnTo>
                  <a:lnTo>
                    <a:pt x="253365" y="96723"/>
                  </a:lnTo>
                  <a:lnTo>
                    <a:pt x="251841" y="95885"/>
                  </a:lnTo>
                  <a:lnTo>
                    <a:pt x="251841" y="91948"/>
                  </a:lnTo>
                  <a:lnTo>
                    <a:pt x="251841" y="75565"/>
                  </a:lnTo>
                  <a:lnTo>
                    <a:pt x="285496" y="75565"/>
                  </a:lnTo>
                  <a:lnTo>
                    <a:pt x="285496" y="65532"/>
                  </a:lnTo>
                  <a:close/>
                </a:path>
                <a:path w="2018664" h="154939">
                  <a:moveTo>
                    <a:pt x="397002" y="19050"/>
                  </a:moveTo>
                  <a:lnTo>
                    <a:pt x="359791" y="19050"/>
                  </a:lnTo>
                  <a:lnTo>
                    <a:pt x="359791" y="254"/>
                  </a:lnTo>
                  <a:lnTo>
                    <a:pt x="348615" y="254"/>
                  </a:lnTo>
                  <a:lnTo>
                    <a:pt x="348615" y="19050"/>
                  </a:lnTo>
                  <a:lnTo>
                    <a:pt x="311150" y="19050"/>
                  </a:lnTo>
                  <a:lnTo>
                    <a:pt x="311150" y="28956"/>
                  </a:lnTo>
                  <a:lnTo>
                    <a:pt x="397002" y="28956"/>
                  </a:lnTo>
                  <a:lnTo>
                    <a:pt x="397002" y="19050"/>
                  </a:lnTo>
                  <a:close/>
                </a:path>
                <a:path w="2018664" h="154939">
                  <a:moveTo>
                    <a:pt x="403606" y="117475"/>
                  </a:moveTo>
                  <a:lnTo>
                    <a:pt x="403174" y="109601"/>
                  </a:lnTo>
                  <a:lnTo>
                    <a:pt x="403098" y="107950"/>
                  </a:lnTo>
                  <a:lnTo>
                    <a:pt x="400050" y="108204"/>
                  </a:lnTo>
                  <a:lnTo>
                    <a:pt x="394462" y="108458"/>
                  </a:lnTo>
                  <a:lnTo>
                    <a:pt x="359537" y="109601"/>
                  </a:lnTo>
                  <a:lnTo>
                    <a:pt x="359537" y="89027"/>
                  </a:lnTo>
                  <a:lnTo>
                    <a:pt x="369316" y="88138"/>
                  </a:lnTo>
                  <a:lnTo>
                    <a:pt x="376809" y="85217"/>
                  </a:lnTo>
                  <a:lnTo>
                    <a:pt x="382270" y="80391"/>
                  </a:lnTo>
                  <a:lnTo>
                    <a:pt x="382943" y="79756"/>
                  </a:lnTo>
                  <a:lnTo>
                    <a:pt x="387604" y="75438"/>
                  </a:lnTo>
                  <a:lnTo>
                    <a:pt x="390271" y="69342"/>
                  </a:lnTo>
                  <a:lnTo>
                    <a:pt x="390271" y="54864"/>
                  </a:lnTo>
                  <a:lnTo>
                    <a:pt x="387096" y="48768"/>
                  </a:lnTo>
                  <a:lnTo>
                    <a:pt x="383336" y="45974"/>
                  </a:lnTo>
                  <a:lnTo>
                    <a:pt x="380619" y="43942"/>
                  </a:lnTo>
                  <a:lnTo>
                    <a:pt x="379018" y="42964"/>
                  </a:lnTo>
                  <a:lnTo>
                    <a:pt x="379018" y="58039"/>
                  </a:lnTo>
                  <a:lnTo>
                    <a:pt x="379018" y="68072"/>
                  </a:lnTo>
                  <a:lnTo>
                    <a:pt x="376936" y="71882"/>
                  </a:lnTo>
                  <a:lnTo>
                    <a:pt x="372618" y="75057"/>
                  </a:lnTo>
                  <a:lnTo>
                    <a:pt x="368300" y="78105"/>
                  </a:lnTo>
                  <a:lnTo>
                    <a:pt x="362204" y="79756"/>
                  </a:lnTo>
                  <a:lnTo>
                    <a:pt x="346456" y="79756"/>
                  </a:lnTo>
                  <a:lnTo>
                    <a:pt x="340233" y="78105"/>
                  </a:lnTo>
                  <a:lnTo>
                    <a:pt x="335915" y="75057"/>
                  </a:lnTo>
                  <a:lnTo>
                    <a:pt x="331470" y="72009"/>
                  </a:lnTo>
                  <a:lnTo>
                    <a:pt x="329311" y="68072"/>
                  </a:lnTo>
                  <a:lnTo>
                    <a:pt x="329311" y="58039"/>
                  </a:lnTo>
                  <a:lnTo>
                    <a:pt x="331597" y="53975"/>
                  </a:lnTo>
                  <a:lnTo>
                    <a:pt x="336042" y="50800"/>
                  </a:lnTo>
                  <a:lnTo>
                    <a:pt x="340614" y="47625"/>
                  </a:lnTo>
                  <a:lnTo>
                    <a:pt x="346710" y="45974"/>
                  </a:lnTo>
                  <a:lnTo>
                    <a:pt x="361950" y="45974"/>
                  </a:lnTo>
                  <a:lnTo>
                    <a:pt x="368046" y="47625"/>
                  </a:lnTo>
                  <a:lnTo>
                    <a:pt x="372491" y="50800"/>
                  </a:lnTo>
                  <a:lnTo>
                    <a:pt x="376809" y="54102"/>
                  </a:lnTo>
                  <a:lnTo>
                    <a:pt x="379018" y="58039"/>
                  </a:lnTo>
                  <a:lnTo>
                    <a:pt x="379018" y="42964"/>
                  </a:lnTo>
                  <a:lnTo>
                    <a:pt x="375323" y="40703"/>
                  </a:lnTo>
                  <a:lnTo>
                    <a:pt x="369176" y="38404"/>
                  </a:lnTo>
                  <a:lnTo>
                    <a:pt x="362178" y="37033"/>
                  </a:lnTo>
                  <a:lnTo>
                    <a:pt x="354330" y="36576"/>
                  </a:lnTo>
                  <a:lnTo>
                    <a:pt x="346367" y="37058"/>
                  </a:lnTo>
                  <a:lnTo>
                    <a:pt x="318008" y="55245"/>
                  </a:lnTo>
                  <a:lnTo>
                    <a:pt x="318008" y="69977"/>
                  </a:lnTo>
                  <a:lnTo>
                    <a:pt x="320675" y="75819"/>
                  </a:lnTo>
                  <a:lnTo>
                    <a:pt x="326009" y="80518"/>
                  </a:lnTo>
                  <a:lnTo>
                    <a:pt x="331216" y="85344"/>
                  </a:lnTo>
                  <a:lnTo>
                    <a:pt x="338836" y="88138"/>
                  </a:lnTo>
                  <a:lnTo>
                    <a:pt x="348615" y="89027"/>
                  </a:lnTo>
                  <a:lnTo>
                    <a:pt x="348615" y="109728"/>
                  </a:lnTo>
                  <a:lnTo>
                    <a:pt x="338531" y="109969"/>
                  </a:lnTo>
                  <a:lnTo>
                    <a:pt x="306324" y="110236"/>
                  </a:lnTo>
                  <a:lnTo>
                    <a:pt x="307340" y="120015"/>
                  </a:lnTo>
                  <a:lnTo>
                    <a:pt x="358648" y="119253"/>
                  </a:lnTo>
                  <a:lnTo>
                    <a:pt x="386549" y="118414"/>
                  </a:lnTo>
                  <a:lnTo>
                    <a:pt x="396430" y="117957"/>
                  </a:lnTo>
                  <a:lnTo>
                    <a:pt x="403606" y="117475"/>
                  </a:lnTo>
                  <a:close/>
                </a:path>
                <a:path w="2018664" h="154939">
                  <a:moveTo>
                    <a:pt x="425323" y="0"/>
                  </a:moveTo>
                  <a:lnTo>
                    <a:pt x="414147" y="0"/>
                  </a:lnTo>
                  <a:lnTo>
                    <a:pt x="414147" y="143510"/>
                  </a:lnTo>
                  <a:lnTo>
                    <a:pt x="425323" y="143510"/>
                  </a:lnTo>
                  <a:lnTo>
                    <a:pt x="425323" y="0"/>
                  </a:lnTo>
                  <a:close/>
                </a:path>
                <a:path w="2018664" h="154939">
                  <a:moveTo>
                    <a:pt x="544449" y="98425"/>
                  </a:moveTo>
                  <a:lnTo>
                    <a:pt x="516509" y="69342"/>
                  </a:lnTo>
                  <a:lnTo>
                    <a:pt x="511835" y="59944"/>
                  </a:lnTo>
                  <a:lnTo>
                    <a:pt x="508787" y="51358"/>
                  </a:lnTo>
                  <a:lnTo>
                    <a:pt x="506857" y="42189"/>
                  </a:lnTo>
                  <a:lnTo>
                    <a:pt x="506247" y="33401"/>
                  </a:lnTo>
                  <a:lnTo>
                    <a:pt x="506222" y="9906"/>
                  </a:lnTo>
                  <a:lnTo>
                    <a:pt x="495046" y="9906"/>
                  </a:lnTo>
                  <a:lnTo>
                    <a:pt x="495046" y="33401"/>
                  </a:lnTo>
                  <a:lnTo>
                    <a:pt x="494398" y="42976"/>
                  </a:lnTo>
                  <a:lnTo>
                    <a:pt x="478942" y="79959"/>
                  </a:lnTo>
                  <a:lnTo>
                    <a:pt x="456565" y="101473"/>
                  </a:lnTo>
                  <a:lnTo>
                    <a:pt x="465074" y="108966"/>
                  </a:lnTo>
                  <a:lnTo>
                    <a:pt x="491909" y="78473"/>
                  </a:lnTo>
                  <a:lnTo>
                    <a:pt x="500761" y="59944"/>
                  </a:lnTo>
                  <a:lnTo>
                    <a:pt x="502754" y="65316"/>
                  </a:lnTo>
                  <a:lnTo>
                    <a:pt x="524979" y="96735"/>
                  </a:lnTo>
                  <a:lnTo>
                    <a:pt x="536702" y="107188"/>
                  </a:lnTo>
                  <a:lnTo>
                    <a:pt x="544449" y="98425"/>
                  </a:lnTo>
                  <a:close/>
                </a:path>
                <a:path w="2018664" h="154939">
                  <a:moveTo>
                    <a:pt x="593725" y="58293"/>
                  </a:moveTo>
                  <a:lnTo>
                    <a:pt x="568833" y="58293"/>
                  </a:lnTo>
                  <a:lnTo>
                    <a:pt x="568833" y="0"/>
                  </a:lnTo>
                  <a:lnTo>
                    <a:pt x="557784" y="0"/>
                  </a:lnTo>
                  <a:lnTo>
                    <a:pt x="557784" y="143510"/>
                  </a:lnTo>
                  <a:lnTo>
                    <a:pt x="568833" y="143510"/>
                  </a:lnTo>
                  <a:lnTo>
                    <a:pt x="568833" y="68199"/>
                  </a:lnTo>
                  <a:lnTo>
                    <a:pt x="593725" y="68199"/>
                  </a:lnTo>
                  <a:lnTo>
                    <a:pt x="593725" y="58293"/>
                  </a:lnTo>
                  <a:close/>
                </a:path>
                <a:path w="2018664" h="154939">
                  <a:moveTo>
                    <a:pt x="747522" y="9017"/>
                  </a:moveTo>
                  <a:lnTo>
                    <a:pt x="669925" y="9017"/>
                  </a:lnTo>
                  <a:lnTo>
                    <a:pt x="669925" y="18796"/>
                  </a:lnTo>
                  <a:lnTo>
                    <a:pt x="747522" y="18796"/>
                  </a:lnTo>
                  <a:lnTo>
                    <a:pt x="747522" y="9017"/>
                  </a:lnTo>
                  <a:close/>
                </a:path>
                <a:path w="2018664" h="154939">
                  <a:moveTo>
                    <a:pt x="755142" y="75692"/>
                  </a:moveTo>
                  <a:lnTo>
                    <a:pt x="754278" y="67691"/>
                  </a:lnTo>
                  <a:lnTo>
                    <a:pt x="754126" y="66167"/>
                  </a:lnTo>
                  <a:lnTo>
                    <a:pt x="748792" y="67183"/>
                  </a:lnTo>
                  <a:lnTo>
                    <a:pt x="741553" y="67691"/>
                  </a:lnTo>
                  <a:lnTo>
                    <a:pt x="732155" y="67691"/>
                  </a:lnTo>
                  <a:lnTo>
                    <a:pt x="733679" y="25781"/>
                  </a:lnTo>
                  <a:lnTo>
                    <a:pt x="722884" y="25781"/>
                  </a:lnTo>
                  <a:lnTo>
                    <a:pt x="721360" y="67818"/>
                  </a:lnTo>
                  <a:lnTo>
                    <a:pt x="695960" y="67818"/>
                  </a:lnTo>
                  <a:lnTo>
                    <a:pt x="694436" y="25781"/>
                  </a:lnTo>
                  <a:lnTo>
                    <a:pt x="683641" y="25781"/>
                  </a:lnTo>
                  <a:lnTo>
                    <a:pt x="685165" y="67818"/>
                  </a:lnTo>
                  <a:lnTo>
                    <a:pt x="665988" y="67818"/>
                  </a:lnTo>
                  <a:lnTo>
                    <a:pt x="665988" y="77597"/>
                  </a:lnTo>
                  <a:lnTo>
                    <a:pt x="731901" y="77597"/>
                  </a:lnTo>
                  <a:lnTo>
                    <a:pt x="749554" y="76581"/>
                  </a:lnTo>
                  <a:lnTo>
                    <a:pt x="753618" y="76200"/>
                  </a:lnTo>
                  <a:lnTo>
                    <a:pt x="755142" y="75692"/>
                  </a:lnTo>
                  <a:close/>
                </a:path>
                <a:path w="2018664" h="154939">
                  <a:moveTo>
                    <a:pt x="780923" y="128270"/>
                  </a:moveTo>
                  <a:lnTo>
                    <a:pt x="700405" y="128270"/>
                  </a:lnTo>
                  <a:lnTo>
                    <a:pt x="700405" y="93726"/>
                  </a:lnTo>
                  <a:lnTo>
                    <a:pt x="689229" y="93726"/>
                  </a:lnTo>
                  <a:lnTo>
                    <a:pt x="689229" y="138303"/>
                  </a:lnTo>
                  <a:lnTo>
                    <a:pt x="780923" y="138303"/>
                  </a:lnTo>
                  <a:lnTo>
                    <a:pt x="780923" y="128270"/>
                  </a:lnTo>
                  <a:close/>
                </a:path>
                <a:path w="2018664" h="154939">
                  <a:moveTo>
                    <a:pt x="798449" y="45974"/>
                  </a:moveTo>
                  <a:lnTo>
                    <a:pt x="776859" y="45974"/>
                  </a:lnTo>
                  <a:lnTo>
                    <a:pt x="776859" y="0"/>
                  </a:lnTo>
                  <a:lnTo>
                    <a:pt x="765810" y="0"/>
                  </a:lnTo>
                  <a:lnTo>
                    <a:pt x="765810" y="104902"/>
                  </a:lnTo>
                  <a:lnTo>
                    <a:pt x="776859" y="104902"/>
                  </a:lnTo>
                  <a:lnTo>
                    <a:pt x="776859" y="56007"/>
                  </a:lnTo>
                  <a:lnTo>
                    <a:pt x="798449" y="56007"/>
                  </a:lnTo>
                  <a:lnTo>
                    <a:pt x="798449" y="45974"/>
                  </a:lnTo>
                  <a:close/>
                </a:path>
                <a:path w="2018664" h="154939">
                  <a:moveTo>
                    <a:pt x="900176" y="73914"/>
                  </a:moveTo>
                  <a:lnTo>
                    <a:pt x="899515" y="65659"/>
                  </a:lnTo>
                  <a:lnTo>
                    <a:pt x="899414" y="64262"/>
                  </a:lnTo>
                  <a:lnTo>
                    <a:pt x="889977" y="64909"/>
                  </a:lnTo>
                  <a:lnTo>
                    <a:pt x="876706" y="65341"/>
                  </a:lnTo>
                  <a:lnTo>
                    <a:pt x="859586" y="65595"/>
                  </a:lnTo>
                  <a:lnTo>
                    <a:pt x="838581" y="65659"/>
                  </a:lnTo>
                  <a:lnTo>
                    <a:pt x="838581" y="19050"/>
                  </a:lnTo>
                  <a:lnTo>
                    <a:pt x="894969" y="19050"/>
                  </a:lnTo>
                  <a:lnTo>
                    <a:pt x="894969" y="9144"/>
                  </a:lnTo>
                  <a:lnTo>
                    <a:pt x="827405" y="9144"/>
                  </a:lnTo>
                  <a:lnTo>
                    <a:pt x="827405" y="75565"/>
                  </a:lnTo>
                  <a:lnTo>
                    <a:pt x="853871" y="75476"/>
                  </a:lnTo>
                  <a:lnTo>
                    <a:pt x="874826" y="75171"/>
                  </a:lnTo>
                  <a:lnTo>
                    <a:pt x="890257" y="74663"/>
                  </a:lnTo>
                  <a:lnTo>
                    <a:pt x="900176" y="73914"/>
                  </a:lnTo>
                  <a:close/>
                </a:path>
                <a:path w="2018664" h="154939">
                  <a:moveTo>
                    <a:pt x="933323" y="129286"/>
                  </a:moveTo>
                  <a:lnTo>
                    <a:pt x="853059" y="129286"/>
                  </a:lnTo>
                  <a:lnTo>
                    <a:pt x="853059" y="92456"/>
                  </a:lnTo>
                  <a:lnTo>
                    <a:pt x="842010" y="92456"/>
                  </a:lnTo>
                  <a:lnTo>
                    <a:pt x="842010" y="139192"/>
                  </a:lnTo>
                  <a:lnTo>
                    <a:pt x="933323" y="139192"/>
                  </a:lnTo>
                  <a:lnTo>
                    <a:pt x="933323" y="129286"/>
                  </a:lnTo>
                  <a:close/>
                </a:path>
                <a:path w="2018664" h="154939">
                  <a:moveTo>
                    <a:pt x="950849" y="44831"/>
                  </a:moveTo>
                  <a:lnTo>
                    <a:pt x="929259" y="44831"/>
                  </a:lnTo>
                  <a:lnTo>
                    <a:pt x="929259" y="0"/>
                  </a:lnTo>
                  <a:lnTo>
                    <a:pt x="918210" y="0"/>
                  </a:lnTo>
                  <a:lnTo>
                    <a:pt x="918210" y="104902"/>
                  </a:lnTo>
                  <a:lnTo>
                    <a:pt x="929259" y="104902"/>
                  </a:lnTo>
                  <a:lnTo>
                    <a:pt x="929259" y="54737"/>
                  </a:lnTo>
                  <a:lnTo>
                    <a:pt x="950849" y="54737"/>
                  </a:lnTo>
                  <a:lnTo>
                    <a:pt x="950849" y="44831"/>
                  </a:lnTo>
                  <a:close/>
                </a:path>
                <a:path w="2018664" h="154939">
                  <a:moveTo>
                    <a:pt x="1102868" y="66929"/>
                  </a:moveTo>
                  <a:lnTo>
                    <a:pt x="1099439" y="59309"/>
                  </a:lnTo>
                  <a:lnTo>
                    <a:pt x="1092987" y="53467"/>
                  </a:lnTo>
                  <a:lnTo>
                    <a:pt x="1092708" y="53213"/>
                  </a:lnTo>
                  <a:lnTo>
                    <a:pt x="1091946" y="52654"/>
                  </a:lnTo>
                  <a:lnTo>
                    <a:pt x="1091946" y="69850"/>
                  </a:lnTo>
                  <a:lnTo>
                    <a:pt x="1091946" y="82169"/>
                  </a:lnTo>
                  <a:lnTo>
                    <a:pt x="1089533" y="87503"/>
                  </a:lnTo>
                  <a:lnTo>
                    <a:pt x="1080008" y="96266"/>
                  </a:lnTo>
                  <a:lnTo>
                    <a:pt x="1074039" y="98425"/>
                  </a:lnTo>
                  <a:lnTo>
                    <a:pt x="1059434" y="98425"/>
                  </a:lnTo>
                  <a:lnTo>
                    <a:pt x="1053465" y="96266"/>
                  </a:lnTo>
                  <a:lnTo>
                    <a:pt x="1048766" y="91821"/>
                  </a:lnTo>
                  <a:lnTo>
                    <a:pt x="1043940" y="87503"/>
                  </a:lnTo>
                  <a:lnTo>
                    <a:pt x="1041654" y="82169"/>
                  </a:lnTo>
                  <a:lnTo>
                    <a:pt x="1041654" y="69850"/>
                  </a:lnTo>
                  <a:lnTo>
                    <a:pt x="1043940" y="64516"/>
                  </a:lnTo>
                  <a:lnTo>
                    <a:pt x="1048639" y="60071"/>
                  </a:lnTo>
                  <a:lnTo>
                    <a:pt x="1053338" y="55753"/>
                  </a:lnTo>
                  <a:lnTo>
                    <a:pt x="1059434" y="53467"/>
                  </a:lnTo>
                  <a:lnTo>
                    <a:pt x="1074039" y="53467"/>
                  </a:lnTo>
                  <a:lnTo>
                    <a:pt x="1080135" y="55753"/>
                  </a:lnTo>
                  <a:lnTo>
                    <a:pt x="1084834" y="60071"/>
                  </a:lnTo>
                  <a:lnTo>
                    <a:pt x="1089533" y="64516"/>
                  </a:lnTo>
                  <a:lnTo>
                    <a:pt x="1091946" y="69850"/>
                  </a:lnTo>
                  <a:lnTo>
                    <a:pt x="1091946" y="52654"/>
                  </a:lnTo>
                  <a:lnTo>
                    <a:pt x="1087348" y="49212"/>
                  </a:lnTo>
                  <a:lnTo>
                    <a:pt x="1081227" y="46355"/>
                  </a:lnTo>
                  <a:lnTo>
                    <a:pt x="1074356" y="44640"/>
                  </a:lnTo>
                  <a:lnTo>
                    <a:pt x="1066800" y="44069"/>
                  </a:lnTo>
                  <a:lnTo>
                    <a:pt x="1059154" y="44640"/>
                  </a:lnTo>
                  <a:lnTo>
                    <a:pt x="1030605" y="66929"/>
                  </a:lnTo>
                  <a:lnTo>
                    <a:pt x="1030655" y="85217"/>
                  </a:lnTo>
                  <a:lnTo>
                    <a:pt x="1066546" y="107950"/>
                  </a:lnTo>
                  <a:lnTo>
                    <a:pt x="1074254" y="107378"/>
                  </a:lnTo>
                  <a:lnTo>
                    <a:pt x="1081189" y="105664"/>
                  </a:lnTo>
                  <a:lnTo>
                    <a:pt x="1087348" y="102806"/>
                  </a:lnTo>
                  <a:lnTo>
                    <a:pt x="1092708" y="98806"/>
                  </a:lnTo>
                  <a:lnTo>
                    <a:pt x="1093127" y="98425"/>
                  </a:lnTo>
                  <a:lnTo>
                    <a:pt x="1099439" y="92837"/>
                  </a:lnTo>
                  <a:lnTo>
                    <a:pt x="1102868" y="85217"/>
                  </a:lnTo>
                  <a:lnTo>
                    <a:pt x="1102868" y="66929"/>
                  </a:lnTo>
                  <a:close/>
                </a:path>
                <a:path w="2018664" h="154939">
                  <a:moveTo>
                    <a:pt x="1109345" y="22860"/>
                  </a:moveTo>
                  <a:lnTo>
                    <a:pt x="1072261" y="22860"/>
                  </a:lnTo>
                  <a:lnTo>
                    <a:pt x="1072261" y="0"/>
                  </a:lnTo>
                  <a:lnTo>
                    <a:pt x="1061085" y="0"/>
                  </a:lnTo>
                  <a:lnTo>
                    <a:pt x="1061085" y="22860"/>
                  </a:lnTo>
                  <a:lnTo>
                    <a:pt x="1024128" y="22860"/>
                  </a:lnTo>
                  <a:lnTo>
                    <a:pt x="1024128" y="32893"/>
                  </a:lnTo>
                  <a:lnTo>
                    <a:pt x="1109345" y="32893"/>
                  </a:lnTo>
                  <a:lnTo>
                    <a:pt x="1109345" y="22860"/>
                  </a:lnTo>
                  <a:close/>
                </a:path>
                <a:path w="2018664" h="154939">
                  <a:moveTo>
                    <a:pt x="1158494" y="66040"/>
                  </a:moveTo>
                  <a:lnTo>
                    <a:pt x="1134237" y="66040"/>
                  </a:lnTo>
                  <a:lnTo>
                    <a:pt x="1134237" y="0"/>
                  </a:lnTo>
                  <a:lnTo>
                    <a:pt x="1123188" y="0"/>
                  </a:lnTo>
                  <a:lnTo>
                    <a:pt x="1123188" y="143510"/>
                  </a:lnTo>
                  <a:lnTo>
                    <a:pt x="1134237" y="143510"/>
                  </a:lnTo>
                  <a:lnTo>
                    <a:pt x="1134237" y="75946"/>
                  </a:lnTo>
                  <a:lnTo>
                    <a:pt x="1158494" y="75946"/>
                  </a:lnTo>
                  <a:lnTo>
                    <a:pt x="1158494" y="66040"/>
                  </a:lnTo>
                  <a:close/>
                </a:path>
                <a:path w="2018664" h="154939">
                  <a:moveTo>
                    <a:pt x="1271778" y="2921"/>
                  </a:moveTo>
                  <a:lnTo>
                    <a:pt x="1260602" y="2921"/>
                  </a:lnTo>
                  <a:lnTo>
                    <a:pt x="1260602" y="53086"/>
                  </a:lnTo>
                  <a:lnTo>
                    <a:pt x="1243203" y="53086"/>
                  </a:lnTo>
                  <a:lnTo>
                    <a:pt x="1233487" y="19685"/>
                  </a:lnTo>
                  <a:lnTo>
                    <a:pt x="1232535" y="18351"/>
                  </a:lnTo>
                  <a:lnTo>
                    <a:pt x="1232535" y="58293"/>
                  </a:lnTo>
                  <a:lnTo>
                    <a:pt x="1232192" y="67233"/>
                  </a:lnTo>
                  <a:lnTo>
                    <a:pt x="1218692" y="97155"/>
                  </a:lnTo>
                  <a:lnTo>
                    <a:pt x="1205357" y="97155"/>
                  </a:lnTo>
                  <a:lnTo>
                    <a:pt x="1191387" y="58293"/>
                  </a:lnTo>
                  <a:lnTo>
                    <a:pt x="1191717" y="49441"/>
                  </a:lnTo>
                  <a:lnTo>
                    <a:pt x="1218692" y="19685"/>
                  </a:lnTo>
                  <a:lnTo>
                    <a:pt x="1232535" y="58293"/>
                  </a:lnTo>
                  <a:lnTo>
                    <a:pt x="1232535" y="18351"/>
                  </a:lnTo>
                  <a:lnTo>
                    <a:pt x="1228979" y="13335"/>
                  </a:lnTo>
                  <a:lnTo>
                    <a:pt x="1221486" y="9652"/>
                  </a:lnTo>
                  <a:lnTo>
                    <a:pt x="1211961" y="9652"/>
                  </a:lnTo>
                  <a:lnTo>
                    <a:pt x="1182662" y="37553"/>
                  </a:lnTo>
                  <a:lnTo>
                    <a:pt x="1180592" y="58293"/>
                  </a:lnTo>
                  <a:lnTo>
                    <a:pt x="1181100" y="69418"/>
                  </a:lnTo>
                  <a:lnTo>
                    <a:pt x="1198626" y="104038"/>
                  </a:lnTo>
                  <a:lnTo>
                    <a:pt x="1211961" y="107188"/>
                  </a:lnTo>
                  <a:lnTo>
                    <a:pt x="1221613" y="107188"/>
                  </a:lnTo>
                  <a:lnTo>
                    <a:pt x="1229106" y="103378"/>
                  </a:lnTo>
                  <a:lnTo>
                    <a:pt x="1233385" y="97155"/>
                  </a:lnTo>
                  <a:lnTo>
                    <a:pt x="1234440" y="95631"/>
                  </a:lnTo>
                  <a:lnTo>
                    <a:pt x="1238059" y="89306"/>
                  </a:lnTo>
                  <a:lnTo>
                    <a:pt x="1240751" y="81749"/>
                  </a:lnTo>
                  <a:lnTo>
                    <a:pt x="1242542" y="72974"/>
                  </a:lnTo>
                  <a:lnTo>
                    <a:pt x="1243457" y="62992"/>
                  </a:lnTo>
                  <a:lnTo>
                    <a:pt x="1260602" y="62992"/>
                  </a:lnTo>
                  <a:lnTo>
                    <a:pt x="1260602" y="139192"/>
                  </a:lnTo>
                  <a:lnTo>
                    <a:pt x="1271778" y="139192"/>
                  </a:lnTo>
                  <a:lnTo>
                    <a:pt x="1271778" y="62992"/>
                  </a:lnTo>
                  <a:lnTo>
                    <a:pt x="1271778" y="53086"/>
                  </a:lnTo>
                  <a:lnTo>
                    <a:pt x="1271778" y="2921"/>
                  </a:lnTo>
                  <a:close/>
                </a:path>
                <a:path w="2018664" h="154939">
                  <a:moveTo>
                    <a:pt x="1297559" y="0"/>
                  </a:moveTo>
                  <a:lnTo>
                    <a:pt x="1286383" y="0"/>
                  </a:lnTo>
                  <a:lnTo>
                    <a:pt x="1286383" y="143510"/>
                  </a:lnTo>
                  <a:lnTo>
                    <a:pt x="1297559" y="143510"/>
                  </a:lnTo>
                  <a:lnTo>
                    <a:pt x="1297559" y="0"/>
                  </a:lnTo>
                  <a:close/>
                </a:path>
                <a:path w="2018664" h="154939">
                  <a:moveTo>
                    <a:pt x="1454658" y="64643"/>
                  </a:moveTo>
                  <a:lnTo>
                    <a:pt x="1426210" y="33680"/>
                  </a:lnTo>
                  <a:lnTo>
                    <a:pt x="1423924" y="20193"/>
                  </a:lnTo>
                  <a:lnTo>
                    <a:pt x="1423924" y="5080"/>
                  </a:lnTo>
                  <a:lnTo>
                    <a:pt x="1413383" y="5080"/>
                  </a:lnTo>
                  <a:lnTo>
                    <a:pt x="1413383" y="20193"/>
                  </a:lnTo>
                  <a:lnTo>
                    <a:pt x="1412824" y="27444"/>
                  </a:lnTo>
                  <a:lnTo>
                    <a:pt x="1388541" y="64922"/>
                  </a:lnTo>
                  <a:lnTo>
                    <a:pt x="1381760" y="69088"/>
                  </a:lnTo>
                  <a:lnTo>
                    <a:pt x="1389634" y="76454"/>
                  </a:lnTo>
                  <a:lnTo>
                    <a:pt x="1395857" y="72771"/>
                  </a:lnTo>
                  <a:lnTo>
                    <a:pt x="1401826" y="67310"/>
                  </a:lnTo>
                  <a:lnTo>
                    <a:pt x="1407541" y="60325"/>
                  </a:lnTo>
                  <a:lnTo>
                    <a:pt x="1413256" y="53467"/>
                  </a:lnTo>
                  <a:lnTo>
                    <a:pt x="1417066" y="47117"/>
                  </a:lnTo>
                  <a:lnTo>
                    <a:pt x="1418844" y="41402"/>
                  </a:lnTo>
                  <a:lnTo>
                    <a:pt x="1420876" y="46355"/>
                  </a:lnTo>
                  <a:lnTo>
                    <a:pt x="1447292" y="72898"/>
                  </a:lnTo>
                  <a:lnTo>
                    <a:pt x="1454658" y="64643"/>
                  </a:lnTo>
                  <a:close/>
                </a:path>
                <a:path w="2018664" h="154939">
                  <a:moveTo>
                    <a:pt x="1502664" y="0"/>
                  </a:moveTo>
                  <a:lnTo>
                    <a:pt x="1491488" y="0"/>
                  </a:lnTo>
                  <a:lnTo>
                    <a:pt x="1491488" y="38100"/>
                  </a:lnTo>
                  <a:lnTo>
                    <a:pt x="1474724" y="38100"/>
                  </a:lnTo>
                  <a:lnTo>
                    <a:pt x="1474724" y="2921"/>
                  </a:lnTo>
                  <a:lnTo>
                    <a:pt x="1463675" y="2921"/>
                  </a:lnTo>
                  <a:lnTo>
                    <a:pt x="1463675" y="79883"/>
                  </a:lnTo>
                  <a:lnTo>
                    <a:pt x="1474724" y="79883"/>
                  </a:lnTo>
                  <a:lnTo>
                    <a:pt x="1474724" y="47752"/>
                  </a:lnTo>
                  <a:lnTo>
                    <a:pt x="1491488" y="47752"/>
                  </a:lnTo>
                  <a:lnTo>
                    <a:pt x="1491488" y="83693"/>
                  </a:lnTo>
                  <a:lnTo>
                    <a:pt x="1502664" y="83693"/>
                  </a:lnTo>
                  <a:lnTo>
                    <a:pt x="1502664" y="47752"/>
                  </a:lnTo>
                  <a:lnTo>
                    <a:pt x="1502664" y="38100"/>
                  </a:lnTo>
                  <a:lnTo>
                    <a:pt x="1502664" y="0"/>
                  </a:lnTo>
                  <a:close/>
                </a:path>
                <a:path w="2018664" h="154939">
                  <a:moveTo>
                    <a:pt x="1503680" y="105664"/>
                  </a:moveTo>
                  <a:lnTo>
                    <a:pt x="1499489" y="99060"/>
                  </a:lnTo>
                  <a:lnTo>
                    <a:pt x="1493964" y="95631"/>
                  </a:lnTo>
                  <a:lnTo>
                    <a:pt x="1491869" y="94335"/>
                  </a:lnTo>
                  <a:lnTo>
                    <a:pt x="1491869" y="108458"/>
                  </a:lnTo>
                  <a:lnTo>
                    <a:pt x="1491869" y="118999"/>
                  </a:lnTo>
                  <a:lnTo>
                    <a:pt x="1455674" y="131699"/>
                  </a:lnTo>
                  <a:lnTo>
                    <a:pt x="1447495" y="131381"/>
                  </a:lnTo>
                  <a:lnTo>
                    <a:pt x="1419606" y="118999"/>
                  </a:lnTo>
                  <a:lnTo>
                    <a:pt x="1419606" y="108458"/>
                  </a:lnTo>
                  <a:lnTo>
                    <a:pt x="1455674" y="95631"/>
                  </a:lnTo>
                  <a:lnTo>
                    <a:pt x="1463852" y="95973"/>
                  </a:lnTo>
                  <a:lnTo>
                    <a:pt x="1491869" y="108458"/>
                  </a:lnTo>
                  <a:lnTo>
                    <a:pt x="1491869" y="94335"/>
                  </a:lnTo>
                  <a:lnTo>
                    <a:pt x="1455674" y="86233"/>
                  </a:lnTo>
                  <a:lnTo>
                    <a:pt x="1444967" y="86715"/>
                  </a:lnTo>
                  <a:lnTo>
                    <a:pt x="1407795" y="105664"/>
                  </a:lnTo>
                  <a:lnTo>
                    <a:pt x="1407795" y="121793"/>
                  </a:lnTo>
                  <a:lnTo>
                    <a:pt x="1444967" y="140627"/>
                  </a:lnTo>
                  <a:lnTo>
                    <a:pt x="1455674" y="141097"/>
                  </a:lnTo>
                  <a:lnTo>
                    <a:pt x="1466380" y="140627"/>
                  </a:lnTo>
                  <a:lnTo>
                    <a:pt x="1475867" y="139192"/>
                  </a:lnTo>
                  <a:lnTo>
                    <a:pt x="1484096" y="136817"/>
                  </a:lnTo>
                  <a:lnTo>
                    <a:pt x="1491107" y="133477"/>
                  </a:lnTo>
                  <a:lnTo>
                    <a:pt x="1494040" y="131699"/>
                  </a:lnTo>
                  <a:lnTo>
                    <a:pt x="1499489" y="128397"/>
                  </a:lnTo>
                  <a:lnTo>
                    <a:pt x="1503680" y="121793"/>
                  </a:lnTo>
                  <a:lnTo>
                    <a:pt x="1503680" y="105664"/>
                  </a:lnTo>
                  <a:close/>
                </a:path>
                <a:path w="2018664" h="154939">
                  <a:moveTo>
                    <a:pt x="1622171" y="73406"/>
                  </a:moveTo>
                  <a:lnTo>
                    <a:pt x="1620748" y="66421"/>
                  </a:lnTo>
                  <a:lnTo>
                    <a:pt x="1620266" y="64008"/>
                  </a:lnTo>
                  <a:lnTo>
                    <a:pt x="1614805" y="65024"/>
                  </a:lnTo>
                  <a:lnTo>
                    <a:pt x="1608455" y="65659"/>
                  </a:lnTo>
                  <a:lnTo>
                    <a:pt x="1601216" y="66040"/>
                  </a:lnTo>
                  <a:lnTo>
                    <a:pt x="1594231" y="66217"/>
                  </a:lnTo>
                  <a:lnTo>
                    <a:pt x="1555877" y="66421"/>
                  </a:lnTo>
                  <a:lnTo>
                    <a:pt x="1555877" y="44704"/>
                  </a:lnTo>
                  <a:lnTo>
                    <a:pt x="1608836" y="44704"/>
                  </a:lnTo>
                  <a:lnTo>
                    <a:pt x="1608836" y="5334"/>
                  </a:lnTo>
                  <a:lnTo>
                    <a:pt x="1544701" y="5334"/>
                  </a:lnTo>
                  <a:lnTo>
                    <a:pt x="1544701" y="15113"/>
                  </a:lnTo>
                  <a:lnTo>
                    <a:pt x="1597660" y="15113"/>
                  </a:lnTo>
                  <a:lnTo>
                    <a:pt x="1597660" y="34925"/>
                  </a:lnTo>
                  <a:lnTo>
                    <a:pt x="1544701" y="34925"/>
                  </a:lnTo>
                  <a:lnTo>
                    <a:pt x="1544701" y="76200"/>
                  </a:lnTo>
                  <a:lnTo>
                    <a:pt x="1590560" y="75996"/>
                  </a:lnTo>
                  <a:lnTo>
                    <a:pt x="1598422" y="75819"/>
                  </a:lnTo>
                  <a:lnTo>
                    <a:pt x="1606423" y="75565"/>
                  </a:lnTo>
                  <a:lnTo>
                    <a:pt x="1614297" y="74676"/>
                  </a:lnTo>
                  <a:lnTo>
                    <a:pt x="1622171" y="73406"/>
                  </a:lnTo>
                  <a:close/>
                </a:path>
                <a:path w="2018664" h="154939">
                  <a:moveTo>
                    <a:pt x="1647063" y="91440"/>
                  </a:moveTo>
                  <a:lnTo>
                    <a:pt x="1554988" y="91440"/>
                  </a:lnTo>
                  <a:lnTo>
                    <a:pt x="1554988" y="101473"/>
                  </a:lnTo>
                  <a:lnTo>
                    <a:pt x="1636014" y="101473"/>
                  </a:lnTo>
                  <a:lnTo>
                    <a:pt x="1636014" y="143510"/>
                  </a:lnTo>
                  <a:lnTo>
                    <a:pt x="1647063" y="143510"/>
                  </a:lnTo>
                  <a:lnTo>
                    <a:pt x="1647063" y="91440"/>
                  </a:lnTo>
                  <a:close/>
                </a:path>
                <a:path w="2018664" h="154939">
                  <a:moveTo>
                    <a:pt x="1668653" y="21971"/>
                  </a:moveTo>
                  <a:lnTo>
                    <a:pt x="1647063" y="21971"/>
                  </a:lnTo>
                  <a:lnTo>
                    <a:pt x="1647063" y="0"/>
                  </a:lnTo>
                  <a:lnTo>
                    <a:pt x="1636014" y="0"/>
                  </a:lnTo>
                  <a:lnTo>
                    <a:pt x="1636014" y="83439"/>
                  </a:lnTo>
                  <a:lnTo>
                    <a:pt x="1647063" y="83439"/>
                  </a:lnTo>
                  <a:lnTo>
                    <a:pt x="1647063" y="63119"/>
                  </a:lnTo>
                  <a:lnTo>
                    <a:pt x="1668653" y="63119"/>
                  </a:lnTo>
                  <a:lnTo>
                    <a:pt x="1668653" y="53340"/>
                  </a:lnTo>
                  <a:lnTo>
                    <a:pt x="1647063" y="53340"/>
                  </a:lnTo>
                  <a:lnTo>
                    <a:pt x="1647063" y="31750"/>
                  </a:lnTo>
                  <a:lnTo>
                    <a:pt x="1668653" y="31750"/>
                  </a:lnTo>
                  <a:lnTo>
                    <a:pt x="1668653" y="21971"/>
                  </a:lnTo>
                  <a:close/>
                </a:path>
                <a:path w="2018664" h="154939">
                  <a:moveTo>
                    <a:pt x="1763395" y="12827"/>
                  </a:moveTo>
                  <a:lnTo>
                    <a:pt x="1696339" y="12827"/>
                  </a:lnTo>
                  <a:lnTo>
                    <a:pt x="1696339" y="22733"/>
                  </a:lnTo>
                  <a:lnTo>
                    <a:pt x="1751457" y="22733"/>
                  </a:lnTo>
                  <a:lnTo>
                    <a:pt x="1749018" y="35788"/>
                  </a:lnTo>
                  <a:lnTo>
                    <a:pt x="1730629" y="70485"/>
                  </a:lnTo>
                  <a:lnTo>
                    <a:pt x="1701190" y="95211"/>
                  </a:lnTo>
                  <a:lnTo>
                    <a:pt x="1690243" y="100584"/>
                  </a:lnTo>
                  <a:lnTo>
                    <a:pt x="1698752" y="109601"/>
                  </a:lnTo>
                  <a:lnTo>
                    <a:pt x="1726425" y="90182"/>
                  </a:lnTo>
                  <a:lnTo>
                    <a:pt x="1746402" y="67551"/>
                  </a:lnTo>
                  <a:lnTo>
                    <a:pt x="1758721" y="41757"/>
                  </a:lnTo>
                  <a:lnTo>
                    <a:pt x="1763395" y="12827"/>
                  </a:lnTo>
                  <a:close/>
                </a:path>
                <a:path w="2018664" h="154939">
                  <a:moveTo>
                    <a:pt x="1824482" y="59182"/>
                  </a:moveTo>
                  <a:lnTo>
                    <a:pt x="1798701" y="59182"/>
                  </a:lnTo>
                  <a:lnTo>
                    <a:pt x="1798701" y="0"/>
                  </a:lnTo>
                  <a:lnTo>
                    <a:pt x="1787652" y="0"/>
                  </a:lnTo>
                  <a:lnTo>
                    <a:pt x="1787652" y="143510"/>
                  </a:lnTo>
                  <a:lnTo>
                    <a:pt x="1798701" y="143510"/>
                  </a:lnTo>
                  <a:lnTo>
                    <a:pt x="1798701" y="69088"/>
                  </a:lnTo>
                  <a:lnTo>
                    <a:pt x="1824482" y="69088"/>
                  </a:lnTo>
                  <a:lnTo>
                    <a:pt x="1824482" y="59182"/>
                  </a:lnTo>
                  <a:close/>
                </a:path>
                <a:path w="2018664" h="154939">
                  <a:moveTo>
                    <a:pt x="1952879" y="106807"/>
                  </a:moveTo>
                  <a:lnTo>
                    <a:pt x="1948815" y="100330"/>
                  </a:lnTo>
                  <a:lnTo>
                    <a:pt x="1944420" y="97790"/>
                  </a:lnTo>
                  <a:lnTo>
                    <a:pt x="1941068" y="95859"/>
                  </a:lnTo>
                  <a:lnTo>
                    <a:pt x="1941068" y="109728"/>
                  </a:lnTo>
                  <a:lnTo>
                    <a:pt x="1941068" y="120269"/>
                  </a:lnTo>
                  <a:lnTo>
                    <a:pt x="1906016" y="132334"/>
                  </a:lnTo>
                  <a:lnTo>
                    <a:pt x="1897862" y="132029"/>
                  </a:lnTo>
                  <a:lnTo>
                    <a:pt x="1870964" y="120269"/>
                  </a:lnTo>
                  <a:lnTo>
                    <a:pt x="1870964" y="109728"/>
                  </a:lnTo>
                  <a:lnTo>
                    <a:pt x="1906016" y="97790"/>
                  </a:lnTo>
                  <a:lnTo>
                    <a:pt x="1914080" y="98107"/>
                  </a:lnTo>
                  <a:lnTo>
                    <a:pt x="1941068" y="109728"/>
                  </a:lnTo>
                  <a:lnTo>
                    <a:pt x="1941068" y="95859"/>
                  </a:lnTo>
                  <a:lnTo>
                    <a:pt x="1906016" y="88392"/>
                  </a:lnTo>
                  <a:lnTo>
                    <a:pt x="1895411" y="88849"/>
                  </a:lnTo>
                  <a:lnTo>
                    <a:pt x="1859153" y="106807"/>
                  </a:lnTo>
                  <a:lnTo>
                    <a:pt x="1859153" y="123317"/>
                  </a:lnTo>
                  <a:lnTo>
                    <a:pt x="1895411" y="141287"/>
                  </a:lnTo>
                  <a:lnTo>
                    <a:pt x="1906016" y="141732"/>
                  </a:lnTo>
                  <a:lnTo>
                    <a:pt x="1916607" y="141287"/>
                  </a:lnTo>
                  <a:lnTo>
                    <a:pt x="1925916" y="139941"/>
                  </a:lnTo>
                  <a:lnTo>
                    <a:pt x="1933943" y="137718"/>
                  </a:lnTo>
                  <a:lnTo>
                    <a:pt x="1940687" y="134620"/>
                  </a:lnTo>
                  <a:lnTo>
                    <a:pt x="1944535" y="132334"/>
                  </a:lnTo>
                  <a:lnTo>
                    <a:pt x="1948815" y="129794"/>
                  </a:lnTo>
                  <a:lnTo>
                    <a:pt x="1952879" y="123317"/>
                  </a:lnTo>
                  <a:lnTo>
                    <a:pt x="1952879" y="106807"/>
                  </a:lnTo>
                  <a:close/>
                </a:path>
                <a:path w="2018664" h="154939">
                  <a:moveTo>
                    <a:pt x="1953133" y="38862"/>
                  </a:moveTo>
                  <a:lnTo>
                    <a:pt x="1874520" y="38862"/>
                  </a:lnTo>
                  <a:lnTo>
                    <a:pt x="1874520" y="3048"/>
                  </a:lnTo>
                  <a:lnTo>
                    <a:pt x="1863344" y="3048"/>
                  </a:lnTo>
                  <a:lnTo>
                    <a:pt x="1863344" y="48768"/>
                  </a:lnTo>
                  <a:lnTo>
                    <a:pt x="1953133" y="48768"/>
                  </a:lnTo>
                  <a:lnTo>
                    <a:pt x="1953133" y="38862"/>
                  </a:lnTo>
                  <a:close/>
                </a:path>
                <a:path w="2018664" h="154939">
                  <a:moveTo>
                    <a:pt x="1972564" y="64389"/>
                  </a:moveTo>
                  <a:lnTo>
                    <a:pt x="1839468" y="64389"/>
                  </a:lnTo>
                  <a:lnTo>
                    <a:pt x="1839468" y="74295"/>
                  </a:lnTo>
                  <a:lnTo>
                    <a:pt x="1972564" y="74295"/>
                  </a:lnTo>
                  <a:lnTo>
                    <a:pt x="1972564" y="64389"/>
                  </a:lnTo>
                  <a:close/>
                </a:path>
                <a:path w="2018664" h="154939">
                  <a:moveTo>
                    <a:pt x="2018411" y="88392"/>
                  </a:moveTo>
                  <a:lnTo>
                    <a:pt x="2016925" y="69151"/>
                  </a:lnTo>
                  <a:lnTo>
                    <a:pt x="2012480" y="51435"/>
                  </a:lnTo>
                  <a:lnTo>
                    <a:pt x="2005063" y="35242"/>
                  </a:lnTo>
                  <a:lnTo>
                    <a:pt x="1994662" y="20574"/>
                  </a:lnTo>
                  <a:lnTo>
                    <a:pt x="1983867" y="20574"/>
                  </a:lnTo>
                  <a:lnTo>
                    <a:pt x="1994433" y="35750"/>
                  </a:lnTo>
                  <a:lnTo>
                    <a:pt x="2001977" y="52095"/>
                  </a:lnTo>
                  <a:lnTo>
                    <a:pt x="2006485" y="69608"/>
                  </a:lnTo>
                  <a:lnTo>
                    <a:pt x="2007997" y="88265"/>
                  </a:lnTo>
                  <a:lnTo>
                    <a:pt x="2006498" y="106794"/>
                  </a:lnTo>
                  <a:lnTo>
                    <a:pt x="2002002" y="124079"/>
                  </a:lnTo>
                  <a:lnTo>
                    <a:pt x="1994547" y="140131"/>
                  </a:lnTo>
                  <a:lnTo>
                    <a:pt x="1984121" y="154940"/>
                  </a:lnTo>
                  <a:lnTo>
                    <a:pt x="1994662" y="154940"/>
                  </a:lnTo>
                  <a:lnTo>
                    <a:pt x="2005063" y="140703"/>
                  </a:lnTo>
                  <a:lnTo>
                    <a:pt x="2012480" y="124866"/>
                  </a:lnTo>
                  <a:lnTo>
                    <a:pt x="2016925" y="107416"/>
                  </a:lnTo>
                  <a:lnTo>
                    <a:pt x="2018411" y="8839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52272" y="1783079"/>
              <a:ext cx="4643755" cy="417830"/>
            </a:xfrm>
            <a:custGeom>
              <a:avLst/>
              <a:gdLst/>
              <a:ahLst/>
              <a:cxnLst/>
              <a:rect l="l" t="t" r="r" b="b"/>
              <a:pathLst>
                <a:path w="4643755" h="417830">
                  <a:moveTo>
                    <a:pt x="4643628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4643628" y="417575"/>
                  </a:lnTo>
                  <a:lnTo>
                    <a:pt x="4643628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0811" y="1896617"/>
              <a:ext cx="384301" cy="19113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5410" y="1896617"/>
              <a:ext cx="388365" cy="19088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026" y="1896617"/>
              <a:ext cx="164592" cy="19088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6901" y="1896617"/>
              <a:ext cx="357632" cy="190118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652272" y="3887723"/>
            <a:ext cx="9604375" cy="3234055"/>
            <a:chOff x="652272" y="3887723"/>
            <a:chExt cx="9604375" cy="3234055"/>
          </a:xfrm>
        </p:grpSpPr>
        <p:sp>
          <p:nvSpPr>
            <p:cNvPr id="31" name="object 31" descr=""/>
            <p:cNvSpPr/>
            <p:nvPr/>
          </p:nvSpPr>
          <p:spPr>
            <a:xfrm>
              <a:off x="661416" y="4122419"/>
              <a:ext cx="9587865" cy="2992120"/>
            </a:xfrm>
            <a:custGeom>
              <a:avLst/>
              <a:gdLst/>
              <a:ahLst/>
              <a:cxnLst/>
              <a:rect l="l" t="t" r="r" b="b"/>
              <a:pathLst>
                <a:path w="9587865" h="2992120">
                  <a:moveTo>
                    <a:pt x="0" y="2991612"/>
                  </a:moveTo>
                  <a:lnTo>
                    <a:pt x="9587484" y="2991612"/>
                  </a:lnTo>
                  <a:lnTo>
                    <a:pt x="9587484" y="0"/>
                  </a:lnTo>
                  <a:lnTo>
                    <a:pt x="0" y="0"/>
                  </a:lnTo>
                  <a:lnTo>
                    <a:pt x="0" y="2991612"/>
                  </a:lnTo>
                  <a:close/>
                </a:path>
              </a:pathLst>
            </a:custGeom>
            <a:ln w="1524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52272" y="3887723"/>
              <a:ext cx="4643755" cy="416559"/>
            </a:xfrm>
            <a:custGeom>
              <a:avLst/>
              <a:gdLst/>
              <a:ahLst/>
              <a:cxnLst/>
              <a:rect l="l" t="t" r="r" b="b"/>
              <a:pathLst>
                <a:path w="4643755" h="416560">
                  <a:moveTo>
                    <a:pt x="4643628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4643628" y="416051"/>
                  </a:lnTo>
                  <a:lnTo>
                    <a:pt x="4643628" y="0"/>
                  </a:lnTo>
                  <a:close/>
                </a:path>
              </a:pathLst>
            </a:custGeom>
            <a:solidFill>
              <a:srgbClr val="ED760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3799" y="4000626"/>
              <a:ext cx="384301" cy="19113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1572" y="3997959"/>
              <a:ext cx="378459" cy="19354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0014" y="4000626"/>
              <a:ext cx="164592" cy="19088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23667" y="4000626"/>
              <a:ext cx="384302" cy="19113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7376" y="4000626"/>
              <a:ext cx="388874" cy="19088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78072" y="4000626"/>
              <a:ext cx="378840" cy="190881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93483" y="4432553"/>
              <a:ext cx="1247775" cy="157480"/>
            </a:xfrm>
            <a:custGeom>
              <a:avLst/>
              <a:gdLst/>
              <a:ahLst/>
              <a:cxnLst/>
              <a:rect l="l" t="t" r="r" b="b"/>
              <a:pathLst>
                <a:path w="1247775" h="157479">
                  <a:moveTo>
                    <a:pt x="37731" y="73533"/>
                  </a:moveTo>
                  <a:lnTo>
                    <a:pt x="35877" y="69100"/>
                  </a:lnTo>
                  <a:lnTo>
                    <a:pt x="28473" y="61722"/>
                  </a:lnTo>
                  <a:lnTo>
                    <a:pt x="24015" y="59944"/>
                  </a:lnTo>
                  <a:lnTo>
                    <a:pt x="18821" y="59944"/>
                  </a:lnTo>
                  <a:lnTo>
                    <a:pt x="13665" y="59944"/>
                  </a:lnTo>
                  <a:lnTo>
                    <a:pt x="9232" y="61722"/>
                  </a:lnTo>
                  <a:lnTo>
                    <a:pt x="1841" y="69100"/>
                  </a:lnTo>
                  <a:lnTo>
                    <a:pt x="0" y="73533"/>
                  </a:lnTo>
                  <a:lnTo>
                    <a:pt x="0" y="83947"/>
                  </a:lnTo>
                  <a:lnTo>
                    <a:pt x="1841" y="88392"/>
                  </a:lnTo>
                  <a:lnTo>
                    <a:pt x="9232" y="95758"/>
                  </a:lnTo>
                  <a:lnTo>
                    <a:pt x="13665" y="97663"/>
                  </a:lnTo>
                  <a:lnTo>
                    <a:pt x="24015" y="97663"/>
                  </a:lnTo>
                  <a:lnTo>
                    <a:pt x="28473" y="95758"/>
                  </a:lnTo>
                  <a:lnTo>
                    <a:pt x="35877" y="88392"/>
                  </a:lnTo>
                  <a:lnTo>
                    <a:pt x="37731" y="83947"/>
                  </a:lnTo>
                  <a:lnTo>
                    <a:pt x="37731" y="73533"/>
                  </a:lnTo>
                  <a:close/>
                </a:path>
                <a:path w="1247775" h="157479">
                  <a:moveTo>
                    <a:pt x="179133" y="22606"/>
                  </a:moveTo>
                  <a:lnTo>
                    <a:pt x="162013" y="22606"/>
                  </a:lnTo>
                  <a:lnTo>
                    <a:pt x="151333" y="37706"/>
                  </a:lnTo>
                  <a:lnTo>
                    <a:pt x="143700" y="54025"/>
                  </a:lnTo>
                  <a:lnTo>
                    <a:pt x="139128" y="71564"/>
                  </a:lnTo>
                  <a:lnTo>
                    <a:pt x="137604" y="90297"/>
                  </a:lnTo>
                  <a:lnTo>
                    <a:pt x="139128" y="109334"/>
                  </a:lnTo>
                  <a:lnTo>
                    <a:pt x="143700" y="126784"/>
                  </a:lnTo>
                  <a:lnTo>
                    <a:pt x="151333" y="142671"/>
                  </a:lnTo>
                  <a:lnTo>
                    <a:pt x="162013" y="156972"/>
                  </a:lnTo>
                  <a:lnTo>
                    <a:pt x="179133" y="156972"/>
                  </a:lnTo>
                  <a:lnTo>
                    <a:pt x="168897" y="141732"/>
                  </a:lnTo>
                  <a:lnTo>
                    <a:pt x="161594" y="125539"/>
                  </a:lnTo>
                  <a:lnTo>
                    <a:pt x="157213" y="108394"/>
                  </a:lnTo>
                  <a:lnTo>
                    <a:pt x="155765" y="90297"/>
                  </a:lnTo>
                  <a:lnTo>
                    <a:pt x="157213" y="71996"/>
                  </a:lnTo>
                  <a:lnTo>
                    <a:pt x="161594" y="54597"/>
                  </a:lnTo>
                  <a:lnTo>
                    <a:pt x="168897" y="38138"/>
                  </a:lnTo>
                  <a:lnTo>
                    <a:pt x="179133" y="22606"/>
                  </a:lnTo>
                  <a:close/>
                </a:path>
                <a:path w="1247775" h="157479">
                  <a:moveTo>
                    <a:pt x="275069" y="8128"/>
                  </a:moveTo>
                  <a:lnTo>
                    <a:pt x="195668" y="8128"/>
                  </a:lnTo>
                  <a:lnTo>
                    <a:pt x="195668" y="23368"/>
                  </a:lnTo>
                  <a:lnTo>
                    <a:pt x="275069" y="23368"/>
                  </a:lnTo>
                  <a:lnTo>
                    <a:pt x="275069" y="8128"/>
                  </a:lnTo>
                  <a:close/>
                </a:path>
                <a:path w="1247775" h="157479">
                  <a:moveTo>
                    <a:pt x="282511" y="80010"/>
                  </a:moveTo>
                  <a:lnTo>
                    <a:pt x="281317" y="66814"/>
                  </a:lnTo>
                  <a:lnTo>
                    <a:pt x="281178" y="65163"/>
                  </a:lnTo>
                  <a:lnTo>
                    <a:pt x="275463" y="66167"/>
                  </a:lnTo>
                  <a:lnTo>
                    <a:pt x="268846" y="66814"/>
                  </a:lnTo>
                  <a:lnTo>
                    <a:pt x="261302" y="66814"/>
                  </a:lnTo>
                  <a:lnTo>
                    <a:pt x="262864" y="30480"/>
                  </a:lnTo>
                  <a:lnTo>
                    <a:pt x="244716" y="30480"/>
                  </a:lnTo>
                  <a:lnTo>
                    <a:pt x="243814" y="66929"/>
                  </a:lnTo>
                  <a:lnTo>
                    <a:pt x="227228" y="66929"/>
                  </a:lnTo>
                  <a:lnTo>
                    <a:pt x="226250" y="30480"/>
                  </a:lnTo>
                  <a:lnTo>
                    <a:pt x="207797" y="30480"/>
                  </a:lnTo>
                  <a:lnTo>
                    <a:pt x="209511" y="66929"/>
                  </a:lnTo>
                  <a:lnTo>
                    <a:pt x="192024" y="66929"/>
                  </a:lnTo>
                  <a:lnTo>
                    <a:pt x="192024" y="82296"/>
                  </a:lnTo>
                  <a:lnTo>
                    <a:pt x="253568" y="82296"/>
                  </a:lnTo>
                  <a:lnTo>
                    <a:pt x="262851" y="82156"/>
                  </a:lnTo>
                  <a:lnTo>
                    <a:pt x="270764" y="81724"/>
                  </a:lnTo>
                  <a:lnTo>
                    <a:pt x="277317" y="81013"/>
                  </a:lnTo>
                  <a:lnTo>
                    <a:pt x="282511" y="80010"/>
                  </a:lnTo>
                  <a:close/>
                </a:path>
                <a:path w="1247775" h="157479">
                  <a:moveTo>
                    <a:pt x="313169" y="2032"/>
                  </a:moveTo>
                  <a:lnTo>
                    <a:pt x="294716" y="2032"/>
                  </a:lnTo>
                  <a:lnTo>
                    <a:pt x="294716" y="27190"/>
                  </a:lnTo>
                  <a:lnTo>
                    <a:pt x="274104" y="27190"/>
                  </a:lnTo>
                  <a:lnTo>
                    <a:pt x="274104" y="40652"/>
                  </a:lnTo>
                  <a:lnTo>
                    <a:pt x="294716" y="40652"/>
                  </a:lnTo>
                  <a:lnTo>
                    <a:pt x="294716" y="48006"/>
                  </a:lnTo>
                  <a:lnTo>
                    <a:pt x="274104" y="48006"/>
                  </a:lnTo>
                  <a:lnTo>
                    <a:pt x="274104" y="61468"/>
                  </a:lnTo>
                  <a:lnTo>
                    <a:pt x="294716" y="61468"/>
                  </a:lnTo>
                  <a:lnTo>
                    <a:pt x="294716" y="86360"/>
                  </a:lnTo>
                  <a:lnTo>
                    <a:pt x="313169" y="86360"/>
                  </a:lnTo>
                  <a:lnTo>
                    <a:pt x="313169" y="2032"/>
                  </a:lnTo>
                  <a:close/>
                </a:path>
                <a:path w="1247775" h="157479">
                  <a:moveTo>
                    <a:pt x="316369" y="107315"/>
                  </a:moveTo>
                  <a:lnTo>
                    <a:pt x="313651" y="102743"/>
                  </a:lnTo>
                  <a:lnTo>
                    <a:pt x="312153" y="100203"/>
                  </a:lnTo>
                  <a:lnTo>
                    <a:pt x="303720" y="95123"/>
                  </a:lnTo>
                  <a:lnTo>
                    <a:pt x="297472" y="92163"/>
                  </a:lnTo>
                  <a:lnTo>
                    <a:pt x="297472" y="116586"/>
                  </a:lnTo>
                  <a:lnTo>
                    <a:pt x="295592" y="122669"/>
                  </a:lnTo>
                  <a:lnTo>
                    <a:pt x="289953" y="126987"/>
                  </a:lnTo>
                  <a:lnTo>
                    <a:pt x="280555" y="129578"/>
                  </a:lnTo>
                  <a:lnTo>
                    <a:pt x="267411" y="130429"/>
                  </a:lnTo>
                  <a:lnTo>
                    <a:pt x="254342" y="129578"/>
                  </a:lnTo>
                  <a:lnTo>
                    <a:pt x="245021" y="126987"/>
                  </a:lnTo>
                  <a:lnTo>
                    <a:pt x="239420" y="122669"/>
                  </a:lnTo>
                  <a:lnTo>
                    <a:pt x="237566" y="116586"/>
                  </a:lnTo>
                  <a:lnTo>
                    <a:pt x="239420" y="110515"/>
                  </a:lnTo>
                  <a:lnTo>
                    <a:pt x="245021" y="106197"/>
                  </a:lnTo>
                  <a:lnTo>
                    <a:pt x="254342" y="103606"/>
                  </a:lnTo>
                  <a:lnTo>
                    <a:pt x="267411" y="102743"/>
                  </a:lnTo>
                  <a:lnTo>
                    <a:pt x="280555" y="103606"/>
                  </a:lnTo>
                  <a:lnTo>
                    <a:pt x="289953" y="106197"/>
                  </a:lnTo>
                  <a:lnTo>
                    <a:pt x="295592" y="110515"/>
                  </a:lnTo>
                  <a:lnTo>
                    <a:pt x="297472" y="116586"/>
                  </a:lnTo>
                  <a:lnTo>
                    <a:pt x="297472" y="92163"/>
                  </a:lnTo>
                  <a:lnTo>
                    <a:pt x="296697" y="91795"/>
                  </a:lnTo>
                  <a:lnTo>
                    <a:pt x="288315" y="89420"/>
                  </a:lnTo>
                  <a:lnTo>
                    <a:pt x="278549" y="87985"/>
                  </a:lnTo>
                  <a:lnTo>
                    <a:pt x="267411" y="87515"/>
                  </a:lnTo>
                  <a:lnTo>
                    <a:pt x="256413" y="88011"/>
                  </a:lnTo>
                  <a:lnTo>
                    <a:pt x="218668" y="107696"/>
                  </a:lnTo>
                  <a:lnTo>
                    <a:pt x="218668" y="125984"/>
                  </a:lnTo>
                  <a:lnTo>
                    <a:pt x="256019" y="145199"/>
                  </a:lnTo>
                  <a:lnTo>
                    <a:pt x="267411" y="145669"/>
                  </a:lnTo>
                  <a:lnTo>
                    <a:pt x="278485" y="145199"/>
                  </a:lnTo>
                  <a:lnTo>
                    <a:pt x="313613" y="130429"/>
                  </a:lnTo>
                  <a:lnTo>
                    <a:pt x="316369" y="125730"/>
                  </a:lnTo>
                  <a:lnTo>
                    <a:pt x="316369" y="107315"/>
                  </a:lnTo>
                  <a:close/>
                </a:path>
                <a:path w="1247775" h="157479">
                  <a:moveTo>
                    <a:pt x="421970" y="14363"/>
                  </a:moveTo>
                  <a:lnTo>
                    <a:pt x="350824" y="14363"/>
                  </a:lnTo>
                  <a:lnTo>
                    <a:pt x="350824" y="30099"/>
                  </a:lnTo>
                  <a:lnTo>
                    <a:pt x="400761" y="30099"/>
                  </a:lnTo>
                  <a:lnTo>
                    <a:pt x="393344" y="51257"/>
                  </a:lnTo>
                  <a:lnTo>
                    <a:pt x="381177" y="70129"/>
                  </a:lnTo>
                  <a:lnTo>
                    <a:pt x="364248" y="86741"/>
                  </a:lnTo>
                  <a:lnTo>
                    <a:pt x="342569" y="101092"/>
                  </a:lnTo>
                  <a:lnTo>
                    <a:pt x="356552" y="114173"/>
                  </a:lnTo>
                  <a:lnTo>
                    <a:pt x="382955" y="94157"/>
                  </a:lnTo>
                  <a:lnTo>
                    <a:pt x="402666" y="70840"/>
                  </a:lnTo>
                  <a:lnTo>
                    <a:pt x="415671" y="44246"/>
                  </a:lnTo>
                  <a:lnTo>
                    <a:pt x="421970" y="14363"/>
                  </a:lnTo>
                  <a:close/>
                </a:path>
                <a:path w="1247775" h="157479">
                  <a:moveTo>
                    <a:pt x="480961" y="58547"/>
                  </a:moveTo>
                  <a:lnTo>
                    <a:pt x="458724" y="58547"/>
                  </a:lnTo>
                  <a:lnTo>
                    <a:pt x="458724" y="2032"/>
                  </a:lnTo>
                  <a:lnTo>
                    <a:pt x="439978" y="2032"/>
                  </a:lnTo>
                  <a:lnTo>
                    <a:pt x="439978" y="145542"/>
                  </a:lnTo>
                  <a:lnTo>
                    <a:pt x="458724" y="145542"/>
                  </a:lnTo>
                  <a:lnTo>
                    <a:pt x="458724" y="74295"/>
                  </a:lnTo>
                  <a:lnTo>
                    <a:pt x="480961" y="74295"/>
                  </a:lnTo>
                  <a:lnTo>
                    <a:pt x="480961" y="58547"/>
                  </a:lnTo>
                  <a:close/>
                </a:path>
                <a:path w="1247775" h="157479">
                  <a:moveTo>
                    <a:pt x="631456" y="52959"/>
                  </a:moveTo>
                  <a:lnTo>
                    <a:pt x="629704" y="49657"/>
                  </a:lnTo>
                  <a:lnTo>
                    <a:pt x="628154" y="46736"/>
                  </a:lnTo>
                  <a:lnTo>
                    <a:pt x="621423" y="41910"/>
                  </a:lnTo>
                  <a:lnTo>
                    <a:pt x="615911" y="38823"/>
                  </a:lnTo>
                  <a:lnTo>
                    <a:pt x="612914" y="37795"/>
                  </a:lnTo>
                  <a:lnTo>
                    <a:pt x="612914" y="53352"/>
                  </a:lnTo>
                  <a:lnTo>
                    <a:pt x="612914" y="68072"/>
                  </a:lnTo>
                  <a:lnTo>
                    <a:pt x="606564" y="71755"/>
                  </a:lnTo>
                  <a:lnTo>
                    <a:pt x="581545" y="71755"/>
                  </a:lnTo>
                  <a:lnTo>
                    <a:pt x="575195" y="68072"/>
                  </a:lnTo>
                  <a:lnTo>
                    <a:pt x="575195" y="57404"/>
                  </a:lnTo>
                  <a:lnTo>
                    <a:pt x="576846" y="54737"/>
                  </a:lnTo>
                  <a:lnTo>
                    <a:pt x="582942" y="50673"/>
                  </a:lnTo>
                  <a:lnTo>
                    <a:pt x="587641" y="49657"/>
                  </a:lnTo>
                  <a:lnTo>
                    <a:pt x="606564" y="49657"/>
                  </a:lnTo>
                  <a:lnTo>
                    <a:pt x="612914" y="53352"/>
                  </a:lnTo>
                  <a:lnTo>
                    <a:pt x="612914" y="37795"/>
                  </a:lnTo>
                  <a:lnTo>
                    <a:pt x="609511" y="36601"/>
                  </a:lnTo>
                  <a:lnTo>
                    <a:pt x="602195" y="35255"/>
                  </a:lnTo>
                  <a:lnTo>
                    <a:pt x="593991" y="34798"/>
                  </a:lnTo>
                  <a:lnTo>
                    <a:pt x="585787" y="35255"/>
                  </a:lnTo>
                  <a:lnTo>
                    <a:pt x="556526" y="52959"/>
                  </a:lnTo>
                  <a:lnTo>
                    <a:pt x="556590" y="68465"/>
                  </a:lnTo>
                  <a:lnTo>
                    <a:pt x="593864" y="86626"/>
                  </a:lnTo>
                  <a:lnTo>
                    <a:pt x="602018" y="86169"/>
                  </a:lnTo>
                  <a:lnTo>
                    <a:pt x="629627" y="71755"/>
                  </a:lnTo>
                  <a:lnTo>
                    <a:pt x="631456" y="68465"/>
                  </a:lnTo>
                  <a:lnTo>
                    <a:pt x="631456" y="52959"/>
                  </a:lnTo>
                  <a:close/>
                </a:path>
                <a:path w="1247775" h="157479">
                  <a:moveTo>
                    <a:pt x="637552" y="14605"/>
                  </a:moveTo>
                  <a:lnTo>
                    <a:pt x="603008" y="14605"/>
                  </a:lnTo>
                  <a:lnTo>
                    <a:pt x="603008" y="0"/>
                  </a:lnTo>
                  <a:lnTo>
                    <a:pt x="584212" y="0"/>
                  </a:lnTo>
                  <a:lnTo>
                    <a:pt x="584212" y="14605"/>
                  </a:lnTo>
                  <a:lnTo>
                    <a:pt x="549668" y="14605"/>
                  </a:lnTo>
                  <a:lnTo>
                    <a:pt x="549668" y="29591"/>
                  </a:lnTo>
                  <a:lnTo>
                    <a:pt x="637552" y="29591"/>
                  </a:lnTo>
                  <a:lnTo>
                    <a:pt x="637552" y="14605"/>
                  </a:lnTo>
                  <a:close/>
                </a:path>
                <a:path w="1247775" h="157479">
                  <a:moveTo>
                    <a:pt x="666508" y="109474"/>
                  </a:moveTo>
                  <a:lnTo>
                    <a:pt x="664210" y="105791"/>
                  </a:lnTo>
                  <a:lnTo>
                    <a:pt x="662317" y="102743"/>
                  </a:lnTo>
                  <a:lnTo>
                    <a:pt x="653935" y="97917"/>
                  </a:lnTo>
                  <a:lnTo>
                    <a:pt x="647331" y="94894"/>
                  </a:lnTo>
                  <a:lnTo>
                    <a:pt x="647331" y="117983"/>
                  </a:lnTo>
                  <a:lnTo>
                    <a:pt x="645541" y="123418"/>
                  </a:lnTo>
                  <a:lnTo>
                    <a:pt x="640181" y="127304"/>
                  </a:lnTo>
                  <a:lnTo>
                    <a:pt x="631253" y="129654"/>
                  </a:lnTo>
                  <a:lnTo>
                    <a:pt x="618756" y="130429"/>
                  </a:lnTo>
                  <a:lnTo>
                    <a:pt x="606247" y="129654"/>
                  </a:lnTo>
                  <a:lnTo>
                    <a:pt x="597319" y="127304"/>
                  </a:lnTo>
                  <a:lnTo>
                    <a:pt x="591959" y="123418"/>
                  </a:lnTo>
                  <a:lnTo>
                    <a:pt x="590181" y="117983"/>
                  </a:lnTo>
                  <a:lnTo>
                    <a:pt x="591959" y="112649"/>
                  </a:lnTo>
                  <a:lnTo>
                    <a:pt x="597319" y="108851"/>
                  </a:lnTo>
                  <a:lnTo>
                    <a:pt x="606247" y="106565"/>
                  </a:lnTo>
                  <a:lnTo>
                    <a:pt x="618756" y="105791"/>
                  </a:lnTo>
                  <a:lnTo>
                    <a:pt x="631253" y="106565"/>
                  </a:lnTo>
                  <a:lnTo>
                    <a:pt x="640181" y="108851"/>
                  </a:lnTo>
                  <a:lnTo>
                    <a:pt x="645541" y="112649"/>
                  </a:lnTo>
                  <a:lnTo>
                    <a:pt x="647331" y="117983"/>
                  </a:lnTo>
                  <a:lnTo>
                    <a:pt x="647331" y="94894"/>
                  </a:lnTo>
                  <a:lnTo>
                    <a:pt x="647026" y="94754"/>
                  </a:lnTo>
                  <a:lnTo>
                    <a:pt x="638860" y="92494"/>
                  </a:lnTo>
                  <a:lnTo>
                    <a:pt x="629450" y="91135"/>
                  </a:lnTo>
                  <a:lnTo>
                    <a:pt x="618756" y="90690"/>
                  </a:lnTo>
                  <a:lnTo>
                    <a:pt x="608037" y="91135"/>
                  </a:lnTo>
                  <a:lnTo>
                    <a:pt x="570877" y="109474"/>
                  </a:lnTo>
                  <a:lnTo>
                    <a:pt x="570953" y="126619"/>
                  </a:lnTo>
                  <a:lnTo>
                    <a:pt x="608012" y="145097"/>
                  </a:lnTo>
                  <a:lnTo>
                    <a:pt x="618756" y="145542"/>
                  </a:lnTo>
                  <a:lnTo>
                    <a:pt x="629475" y="145097"/>
                  </a:lnTo>
                  <a:lnTo>
                    <a:pt x="664133" y="130429"/>
                  </a:lnTo>
                  <a:lnTo>
                    <a:pt x="666508" y="126619"/>
                  </a:lnTo>
                  <a:lnTo>
                    <a:pt x="666508" y="109474"/>
                  </a:lnTo>
                  <a:close/>
                </a:path>
                <a:path w="1247775" h="157479">
                  <a:moveTo>
                    <a:pt x="686066" y="43307"/>
                  </a:moveTo>
                  <a:lnTo>
                    <a:pt x="664222" y="43307"/>
                  </a:lnTo>
                  <a:lnTo>
                    <a:pt x="664222" y="2032"/>
                  </a:lnTo>
                  <a:lnTo>
                    <a:pt x="645553" y="2032"/>
                  </a:lnTo>
                  <a:lnTo>
                    <a:pt x="645553" y="90424"/>
                  </a:lnTo>
                  <a:lnTo>
                    <a:pt x="664222" y="90424"/>
                  </a:lnTo>
                  <a:lnTo>
                    <a:pt x="664222" y="59055"/>
                  </a:lnTo>
                  <a:lnTo>
                    <a:pt x="686066" y="59055"/>
                  </a:lnTo>
                  <a:lnTo>
                    <a:pt x="686066" y="43307"/>
                  </a:lnTo>
                  <a:close/>
                </a:path>
                <a:path w="1247775" h="157479">
                  <a:moveTo>
                    <a:pt x="814717" y="94488"/>
                  </a:moveTo>
                  <a:lnTo>
                    <a:pt x="718705" y="94488"/>
                  </a:lnTo>
                  <a:lnTo>
                    <a:pt x="718705" y="110236"/>
                  </a:lnTo>
                  <a:lnTo>
                    <a:pt x="795921" y="110236"/>
                  </a:lnTo>
                  <a:lnTo>
                    <a:pt x="795921" y="145542"/>
                  </a:lnTo>
                  <a:lnTo>
                    <a:pt x="814717" y="145542"/>
                  </a:lnTo>
                  <a:lnTo>
                    <a:pt x="814717" y="94488"/>
                  </a:lnTo>
                  <a:close/>
                </a:path>
                <a:path w="1247775" h="157479">
                  <a:moveTo>
                    <a:pt x="834148" y="68707"/>
                  </a:moveTo>
                  <a:lnTo>
                    <a:pt x="776871" y="68707"/>
                  </a:lnTo>
                  <a:lnTo>
                    <a:pt x="776871" y="56134"/>
                  </a:lnTo>
                  <a:lnTo>
                    <a:pt x="814082" y="56134"/>
                  </a:lnTo>
                  <a:lnTo>
                    <a:pt x="814082" y="40525"/>
                  </a:lnTo>
                  <a:lnTo>
                    <a:pt x="814082" y="20955"/>
                  </a:lnTo>
                  <a:lnTo>
                    <a:pt x="814082" y="5334"/>
                  </a:lnTo>
                  <a:lnTo>
                    <a:pt x="795540" y="5334"/>
                  </a:lnTo>
                  <a:lnTo>
                    <a:pt x="795540" y="20955"/>
                  </a:lnTo>
                  <a:lnTo>
                    <a:pt x="795540" y="40525"/>
                  </a:lnTo>
                  <a:lnTo>
                    <a:pt x="739660" y="40525"/>
                  </a:lnTo>
                  <a:lnTo>
                    <a:pt x="739660" y="20955"/>
                  </a:lnTo>
                  <a:lnTo>
                    <a:pt x="795540" y="20955"/>
                  </a:lnTo>
                  <a:lnTo>
                    <a:pt x="795540" y="5334"/>
                  </a:lnTo>
                  <a:lnTo>
                    <a:pt x="721118" y="5334"/>
                  </a:lnTo>
                  <a:lnTo>
                    <a:pt x="721118" y="56134"/>
                  </a:lnTo>
                  <a:lnTo>
                    <a:pt x="758202" y="56134"/>
                  </a:lnTo>
                  <a:lnTo>
                    <a:pt x="758202" y="68707"/>
                  </a:lnTo>
                  <a:lnTo>
                    <a:pt x="701052" y="68707"/>
                  </a:lnTo>
                  <a:lnTo>
                    <a:pt x="701052" y="84455"/>
                  </a:lnTo>
                  <a:lnTo>
                    <a:pt x="834148" y="84455"/>
                  </a:lnTo>
                  <a:lnTo>
                    <a:pt x="834148" y="68707"/>
                  </a:lnTo>
                  <a:close/>
                </a:path>
                <a:path w="1247775" h="157479">
                  <a:moveTo>
                    <a:pt x="886980" y="90297"/>
                  </a:moveTo>
                  <a:lnTo>
                    <a:pt x="885444" y="71640"/>
                  </a:lnTo>
                  <a:lnTo>
                    <a:pt x="880859" y="54127"/>
                  </a:lnTo>
                  <a:lnTo>
                    <a:pt x="873201" y="37782"/>
                  </a:lnTo>
                  <a:lnTo>
                    <a:pt x="862457" y="22606"/>
                  </a:lnTo>
                  <a:lnTo>
                    <a:pt x="845197" y="22606"/>
                  </a:lnTo>
                  <a:lnTo>
                    <a:pt x="855510" y="38201"/>
                  </a:lnTo>
                  <a:lnTo>
                    <a:pt x="862838" y="54698"/>
                  </a:lnTo>
                  <a:lnTo>
                    <a:pt x="867232" y="72059"/>
                  </a:lnTo>
                  <a:lnTo>
                    <a:pt x="868692" y="90297"/>
                  </a:lnTo>
                  <a:lnTo>
                    <a:pt x="867232" y="108610"/>
                  </a:lnTo>
                  <a:lnTo>
                    <a:pt x="862838" y="125831"/>
                  </a:lnTo>
                  <a:lnTo>
                    <a:pt x="855510" y="141947"/>
                  </a:lnTo>
                  <a:lnTo>
                    <a:pt x="845197" y="156972"/>
                  </a:lnTo>
                  <a:lnTo>
                    <a:pt x="862342" y="156972"/>
                  </a:lnTo>
                  <a:lnTo>
                    <a:pt x="873099" y="142595"/>
                  </a:lnTo>
                  <a:lnTo>
                    <a:pt x="880795" y="126682"/>
                  </a:lnTo>
                  <a:lnTo>
                    <a:pt x="885431" y="109258"/>
                  </a:lnTo>
                  <a:lnTo>
                    <a:pt x="886980" y="90297"/>
                  </a:lnTo>
                  <a:close/>
                </a:path>
                <a:path w="1247775" h="157479">
                  <a:moveTo>
                    <a:pt x="1049286" y="6604"/>
                  </a:moveTo>
                  <a:lnTo>
                    <a:pt x="968260" y="6604"/>
                  </a:lnTo>
                  <a:lnTo>
                    <a:pt x="968260" y="21844"/>
                  </a:lnTo>
                  <a:lnTo>
                    <a:pt x="1049286" y="21844"/>
                  </a:lnTo>
                  <a:lnTo>
                    <a:pt x="1049286" y="6604"/>
                  </a:lnTo>
                  <a:close/>
                </a:path>
                <a:path w="1247775" h="157479">
                  <a:moveTo>
                    <a:pt x="1056652" y="69596"/>
                  </a:moveTo>
                  <a:lnTo>
                    <a:pt x="1055522" y="56400"/>
                  </a:lnTo>
                  <a:lnTo>
                    <a:pt x="1055382" y="54610"/>
                  </a:lnTo>
                  <a:lnTo>
                    <a:pt x="1049032" y="55765"/>
                  </a:lnTo>
                  <a:lnTo>
                    <a:pt x="1042428" y="56400"/>
                  </a:lnTo>
                  <a:lnTo>
                    <a:pt x="1035443" y="56400"/>
                  </a:lnTo>
                  <a:lnTo>
                    <a:pt x="1037094" y="28956"/>
                  </a:lnTo>
                  <a:lnTo>
                    <a:pt x="1018933" y="28956"/>
                  </a:lnTo>
                  <a:lnTo>
                    <a:pt x="1018044" y="56527"/>
                  </a:lnTo>
                  <a:lnTo>
                    <a:pt x="999883" y="56527"/>
                  </a:lnTo>
                  <a:lnTo>
                    <a:pt x="998994" y="28956"/>
                  </a:lnTo>
                  <a:lnTo>
                    <a:pt x="980452" y="28956"/>
                  </a:lnTo>
                  <a:lnTo>
                    <a:pt x="982230" y="56527"/>
                  </a:lnTo>
                  <a:lnTo>
                    <a:pt x="964704" y="56527"/>
                  </a:lnTo>
                  <a:lnTo>
                    <a:pt x="964704" y="72009"/>
                  </a:lnTo>
                  <a:lnTo>
                    <a:pt x="1027696" y="72009"/>
                  </a:lnTo>
                  <a:lnTo>
                    <a:pt x="1036853" y="71869"/>
                  </a:lnTo>
                  <a:lnTo>
                    <a:pt x="1044740" y="71424"/>
                  </a:lnTo>
                  <a:lnTo>
                    <a:pt x="1051331" y="70675"/>
                  </a:lnTo>
                  <a:lnTo>
                    <a:pt x="1056652" y="69596"/>
                  </a:lnTo>
                  <a:close/>
                </a:path>
                <a:path w="1247775" h="157479">
                  <a:moveTo>
                    <a:pt x="1082306" y="2032"/>
                  </a:moveTo>
                  <a:lnTo>
                    <a:pt x="1064018" y="2032"/>
                  </a:lnTo>
                  <a:lnTo>
                    <a:pt x="1064018" y="75450"/>
                  </a:lnTo>
                  <a:lnTo>
                    <a:pt x="1082306" y="75450"/>
                  </a:lnTo>
                  <a:lnTo>
                    <a:pt x="1082306" y="2032"/>
                  </a:lnTo>
                  <a:close/>
                </a:path>
                <a:path w="1247775" h="157479">
                  <a:moveTo>
                    <a:pt x="1085989" y="128270"/>
                  </a:moveTo>
                  <a:lnTo>
                    <a:pt x="1008011" y="128270"/>
                  </a:lnTo>
                  <a:lnTo>
                    <a:pt x="1008011" y="119507"/>
                  </a:lnTo>
                  <a:lnTo>
                    <a:pt x="1082306" y="119507"/>
                  </a:lnTo>
                  <a:lnTo>
                    <a:pt x="1082306" y="81280"/>
                  </a:lnTo>
                  <a:lnTo>
                    <a:pt x="989469" y="81280"/>
                  </a:lnTo>
                  <a:lnTo>
                    <a:pt x="989469" y="96901"/>
                  </a:lnTo>
                  <a:lnTo>
                    <a:pt x="1064018" y="96901"/>
                  </a:lnTo>
                  <a:lnTo>
                    <a:pt x="1064018" y="105156"/>
                  </a:lnTo>
                  <a:lnTo>
                    <a:pt x="989469" y="105156"/>
                  </a:lnTo>
                  <a:lnTo>
                    <a:pt x="989469" y="143891"/>
                  </a:lnTo>
                  <a:lnTo>
                    <a:pt x="1085989" y="143891"/>
                  </a:lnTo>
                  <a:lnTo>
                    <a:pt x="1085989" y="128270"/>
                  </a:lnTo>
                  <a:close/>
                </a:path>
                <a:path w="1247775" h="157479">
                  <a:moveTo>
                    <a:pt x="1241691" y="49022"/>
                  </a:moveTo>
                  <a:lnTo>
                    <a:pt x="1203972" y="35433"/>
                  </a:lnTo>
                  <a:lnTo>
                    <a:pt x="1189748" y="11557"/>
                  </a:lnTo>
                  <a:lnTo>
                    <a:pt x="1189748" y="5080"/>
                  </a:lnTo>
                  <a:lnTo>
                    <a:pt x="1171206" y="5080"/>
                  </a:lnTo>
                  <a:lnTo>
                    <a:pt x="1171206" y="11557"/>
                  </a:lnTo>
                  <a:lnTo>
                    <a:pt x="1170279" y="17919"/>
                  </a:lnTo>
                  <a:lnTo>
                    <a:pt x="1140155" y="43980"/>
                  </a:lnTo>
                  <a:lnTo>
                    <a:pt x="1118882" y="48768"/>
                  </a:lnTo>
                  <a:lnTo>
                    <a:pt x="1130058" y="62992"/>
                  </a:lnTo>
                  <a:lnTo>
                    <a:pt x="1166609" y="47675"/>
                  </a:lnTo>
                  <a:lnTo>
                    <a:pt x="1180477" y="34417"/>
                  </a:lnTo>
                  <a:lnTo>
                    <a:pt x="1184046" y="38773"/>
                  </a:lnTo>
                  <a:lnTo>
                    <a:pt x="1223797" y="60921"/>
                  </a:lnTo>
                  <a:lnTo>
                    <a:pt x="1232039" y="62992"/>
                  </a:lnTo>
                  <a:lnTo>
                    <a:pt x="1241691" y="49022"/>
                  </a:lnTo>
                  <a:close/>
                </a:path>
                <a:path w="1247775" h="157479">
                  <a:moveTo>
                    <a:pt x="1247152" y="76454"/>
                  </a:moveTo>
                  <a:lnTo>
                    <a:pt x="1114056" y="76454"/>
                  </a:lnTo>
                  <a:lnTo>
                    <a:pt x="1114056" y="92202"/>
                  </a:lnTo>
                  <a:lnTo>
                    <a:pt x="1171206" y="92202"/>
                  </a:lnTo>
                  <a:lnTo>
                    <a:pt x="1171206" y="145542"/>
                  </a:lnTo>
                  <a:lnTo>
                    <a:pt x="1189748" y="145542"/>
                  </a:lnTo>
                  <a:lnTo>
                    <a:pt x="1189748" y="92202"/>
                  </a:lnTo>
                  <a:lnTo>
                    <a:pt x="1247152" y="92202"/>
                  </a:lnTo>
                  <a:lnTo>
                    <a:pt x="1247152" y="7645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21661" y="4482845"/>
              <a:ext cx="73532" cy="73659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957846" y="4434585"/>
              <a:ext cx="1595755" cy="364490"/>
            </a:xfrm>
            <a:custGeom>
              <a:avLst/>
              <a:gdLst/>
              <a:ahLst/>
              <a:cxnLst/>
              <a:rect l="l" t="t" r="r" b="b"/>
              <a:pathLst>
                <a:path w="1595755" h="364489">
                  <a:moveTo>
                    <a:pt x="41744" y="301358"/>
                  </a:moveTo>
                  <a:lnTo>
                    <a:pt x="0" y="301358"/>
                  </a:lnTo>
                  <a:lnTo>
                    <a:pt x="0" y="316230"/>
                  </a:lnTo>
                  <a:lnTo>
                    <a:pt x="41744" y="316230"/>
                  </a:lnTo>
                  <a:lnTo>
                    <a:pt x="41744" y="301358"/>
                  </a:lnTo>
                  <a:close/>
                </a:path>
                <a:path w="1595755" h="364489">
                  <a:moveTo>
                    <a:pt x="203669" y="225552"/>
                  </a:moveTo>
                  <a:lnTo>
                    <a:pt x="122707" y="225552"/>
                  </a:lnTo>
                  <a:lnTo>
                    <a:pt x="122707" y="240792"/>
                  </a:lnTo>
                  <a:lnTo>
                    <a:pt x="203669" y="240792"/>
                  </a:lnTo>
                  <a:lnTo>
                    <a:pt x="203669" y="225552"/>
                  </a:lnTo>
                  <a:close/>
                </a:path>
                <a:path w="1595755" h="364489">
                  <a:moveTo>
                    <a:pt x="211112" y="288544"/>
                  </a:moveTo>
                  <a:lnTo>
                    <a:pt x="209931" y="275336"/>
                  </a:lnTo>
                  <a:lnTo>
                    <a:pt x="209778" y="273558"/>
                  </a:lnTo>
                  <a:lnTo>
                    <a:pt x="203428" y="274701"/>
                  </a:lnTo>
                  <a:lnTo>
                    <a:pt x="196799" y="275336"/>
                  </a:lnTo>
                  <a:lnTo>
                    <a:pt x="189903" y="275336"/>
                  </a:lnTo>
                  <a:lnTo>
                    <a:pt x="191465" y="247904"/>
                  </a:lnTo>
                  <a:lnTo>
                    <a:pt x="173316" y="247904"/>
                  </a:lnTo>
                  <a:lnTo>
                    <a:pt x="172415" y="275463"/>
                  </a:lnTo>
                  <a:lnTo>
                    <a:pt x="154266" y="275463"/>
                  </a:lnTo>
                  <a:lnTo>
                    <a:pt x="153365" y="247904"/>
                  </a:lnTo>
                  <a:lnTo>
                    <a:pt x="134912" y="247904"/>
                  </a:lnTo>
                  <a:lnTo>
                    <a:pt x="136626" y="275463"/>
                  </a:lnTo>
                  <a:lnTo>
                    <a:pt x="119062" y="275463"/>
                  </a:lnTo>
                  <a:lnTo>
                    <a:pt x="119062" y="290957"/>
                  </a:lnTo>
                  <a:lnTo>
                    <a:pt x="182168" y="290957"/>
                  </a:lnTo>
                  <a:lnTo>
                    <a:pt x="191274" y="290817"/>
                  </a:lnTo>
                  <a:lnTo>
                    <a:pt x="199148" y="290372"/>
                  </a:lnTo>
                  <a:lnTo>
                    <a:pt x="205752" y="289623"/>
                  </a:lnTo>
                  <a:lnTo>
                    <a:pt x="211112" y="288544"/>
                  </a:lnTo>
                  <a:close/>
                </a:path>
                <a:path w="1595755" h="364489">
                  <a:moveTo>
                    <a:pt x="236715" y="220980"/>
                  </a:moveTo>
                  <a:lnTo>
                    <a:pt x="218414" y="220980"/>
                  </a:lnTo>
                  <a:lnTo>
                    <a:pt x="218414" y="294386"/>
                  </a:lnTo>
                  <a:lnTo>
                    <a:pt x="236715" y="294386"/>
                  </a:lnTo>
                  <a:lnTo>
                    <a:pt x="236715" y="220980"/>
                  </a:lnTo>
                  <a:close/>
                </a:path>
                <a:path w="1595755" h="364489">
                  <a:moveTo>
                    <a:pt x="240360" y="347218"/>
                  </a:moveTo>
                  <a:lnTo>
                    <a:pt x="162369" y="347218"/>
                  </a:lnTo>
                  <a:lnTo>
                    <a:pt x="162369" y="338455"/>
                  </a:lnTo>
                  <a:lnTo>
                    <a:pt x="236715" y="338455"/>
                  </a:lnTo>
                  <a:lnTo>
                    <a:pt x="236715" y="300228"/>
                  </a:lnTo>
                  <a:lnTo>
                    <a:pt x="143916" y="300228"/>
                  </a:lnTo>
                  <a:lnTo>
                    <a:pt x="143916" y="315849"/>
                  </a:lnTo>
                  <a:lnTo>
                    <a:pt x="218414" y="315849"/>
                  </a:lnTo>
                  <a:lnTo>
                    <a:pt x="218414" y="324104"/>
                  </a:lnTo>
                  <a:lnTo>
                    <a:pt x="143916" y="324104"/>
                  </a:lnTo>
                  <a:lnTo>
                    <a:pt x="143916" y="362839"/>
                  </a:lnTo>
                  <a:lnTo>
                    <a:pt x="240360" y="362839"/>
                  </a:lnTo>
                  <a:lnTo>
                    <a:pt x="240360" y="347218"/>
                  </a:lnTo>
                  <a:close/>
                </a:path>
                <a:path w="1595755" h="364489">
                  <a:moveTo>
                    <a:pt x="396100" y="267970"/>
                  </a:moveTo>
                  <a:lnTo>
                    <a:pt x="358381" y="254381"/>
                  </a:lnTo>
                  <a:lnTo>
                    <a:pt x="344157" y="230505"/>
                  </a:lnTo>
                  <a:lnTo>
                    <a:pt x="344157" y="224028"/>
                  </a:lnTo>
                  <a:lnTo>
                    <a:pt x="325615" y="224028"/>
                  </a:lnTo>
                  <a:lnTo>
                    <a:pt x="325615" y="230505"/>
                  </a:lnTo>
                  <a:lnTo>
                    <a:pt x="324688" y="236867"/>
                  </a:lnTo>
                  <a:lnTo>
                    <a:pt x="294551" y="262928"/>
                  </a:lnTo>
                  <a:lnTo>
                    <a:pt x="273329" y="267716"/>
                  </a:lnTo>
                  <a:lnTo>
                    <a:pt x="284416" y="281940"/>
                  </a:lnTo>
                  <a:lnTo>
                    <a:pt x="321017" y="266623"/>
                  </a:lnTo>
                  <a:lnTo>
                    <a:pt x="334886" y="253365"/>
                  </a:lnTo>
                  <a:lnTo>
                    <a:pt x="338455" y="257721"/>
                  </a:lnTo>
                  <a:lnTo>
                    <a:pt x="378206" y="279869"/>
                  </a:lnTo>
                  <a:lnTo>
                    <a:pt x="386448" y="281940"/>
                  </a:lnTo>
                  <a:lnTo>
                    <a:pt x="396100" y="267970"/>
                  </a:lnTo>
                  <a:close/>
                </a:path>
                <a:path w="1595755" h="364489">
                  <a:moveTo>
                    <a:pt x="401561" y="295402"/>
                  </a:moveTo>
                  <a:lnTo>
                    <a:pt x="268414" y="295402"/>
                  </a:lnTo>
                  <a:lnTo>
                    <a:pt x="268414" y="311150"/>
                  </a:lnTo>
                  <a:lnTo>
                    <a:pt x="325615" y="311150"/>
                  </a:lnTo>
                  <a:lnTo>
                    <a:pt x="325615" y="364490"/>
                  </a:lnTo>
                  <a:lnTo>
                    <a:pt x="344157" y="364490"/>
                  </a:lnTo>
                  <a:lnTo>
                    <a:pt x="344157" y="311150"/>
                  </a:lnTo>
                  <a:lnTo>
                    <a:pt x="401561" y="311150"/>
                  </a:lnTo>
                  <a:lnTo>
                    <a:pt x="401561" y="295402"/>
                  </a:lnTo>
                  <a:close/>
                </a:path>
                <a:path w="1595755" h="364489">
                  <a:moveTo>
                    <a:pt x="558533" y="271907"/>
                  </a:moveTo>
                  <a:lnTo>
                    <a:pt x="556780" y="268605"/>
                  </a:lnTo>
                  <a:lnTo>
                    <a:pt x="555231" y="265684"/>
                  </a:lnTo>
                  <a:lnTo>
                    <a:pt x="548500" y="260858"/>
                  </a:lnTo>
                  <a:lnTo>
                    <a:pt x="542988" y="257771"/>
                  </a:lnTo>
                  <a:lnTo>
                    <a:pt x="539991" y="256743"/>
                  </a:lnTo>
                  <a:lnTo>
                    <a:pt x="539991" y="272288"/>
                  </a:lnTo>
                  <a:lnTo>
                    <a:pt x="539991" y="287020"/>
                  </a:lnTo>
                  <a:lnTo>
                    <a:pt x="533641" y="290703"/>
                  </a:lnTo>
                  <a:lnTo>
                    <a:pt x="508622" y="290703"/>
                  </a:lnTo>
                  <a:lnTo>
                    <a:pt x="502272" y="287020"/>
                  </a:lnTo>
                  <a:lnTo>
                    <a:pt x="502272" y="276352"/>
                  </a:lnTo>
                  <a:lnTo>
                    <a:pt x="503923" y="273685"/>
                  </a:lnTo>
                  <a:lnTo>
                    <a:pt x="510019" y="269621"/>
                  </a:lnTo>
                  <a:lnTo>
                    <a:pt x="514718" y="268605"/>
                  </a:lnTo>
                  <a:lnTo>
                    <a:pt x="533641" y="268605"/>
                  </a:lnTo>
                  <a:lnTo>
                    <a:pt x="539991" y="272288"/>
                  </a:lnTo>
                  <a:lnTo>
                    <a:pt x="539991" y="256743"/>
                  </a:lnTo>
                  <a:lnTo>
                    <a:pt x="536587" y="255549"/>
                  </a:lnTo>
                  <a:lnTo>
                    <a:pt x="529272" y="254203"/>
                  </a:lnTo>
                  <a:lnTo>
                    <a:pt x="521068" y="253746"/>
                  </a:lnTo>
                  <a:lnTo>
                    <a:pt x="512864" y="254203"/>
                  </a:lnTo>
                  <a:lnTo>
                    <a:pt x="483603" y="271907"/>
                  </a:lnTo>
                  <a:lnTo>
                    <a:pt x="483666" y="287401"/>
                  </a:lnTo>
                  <a:lnTo>
                    <a:pt x="520941" y="305562"/>
                  </a:lnTo>
                  <a:lnTo>
                    <a:pt x="529094" y="305117"/>
                  </a:lnTo>
                  <a:lnTo>
                    <a:pt x="556704" y="290703"/>
                  </a:lnTo>
                  <a:lnTo>
                    <a:pt x="558533" y="287401"/>
                  </a:lnTo>
                  <a:lnTo>
                    <a:pt x="558533" y="271907"/>
                  </a:lnTo>
                  <a:close/>
                </a:path>
                <a:path w="1595755" h="364489">
                  <a:moveTo>
                    <a:pt x="564629" y="233553"/>
                  </a:moveTo>
                  <a:lnTo>
                    <a:pt x="530085" y="233553"/>
                  </a:lnTo>
                  <a:lnTo>
                    <a:pt x="530085" y="218948"/>
                  </a:lnTo>
                  <a:lnTo>
                    <a:pt x="511289" y="218948"/>
                  </a:lnTo>
                  <a:lnTo>
                    <a:pt x="511289" y="233553"/>
                  </a:lnTo>
                  <a:lnTo>
                    <a:pt x="476745" y="233553"/>
                  </a:lnTo>
                  <a:lnTo>
                    <a:pt x="476745" y="248539"/>
                  </a:lnTo>
                  <a:lnTo>
                    <a:pt x="564629" y="248539"/>
                  </a:lnTo>
                  <a:lnTo>
                    <a:pt x="564629" y="233553"/>
                  </a:lnTo>
                  <a:close/>
                </a:path>
                <a:path w="1595755" h="364489">
                  <a:moveTo>
                    <a:pt x="593585" y="328422"/>
                  </a:moveTo>
                  <a:lnTo>
                    <a:pt x="591286" y="324739"/>
                  </a:lnTo>
                  <a:lnTo>
                    <a:pt x="589394" y="321691"/>
                  </a:lnTo>
                  <a:lnTo>
                    <a:pt x="581012" y="316865"/>
                  </a:lnTo>
                  <a:lnTo>
                    <a:pt x="574408" y="313842"/>
                  </a:lnTo>
                  <a:lnTo>
                    <a:pt x="574408" y="336931"/>
                  </a:lnTo>
                  <a:lnTo>
                    <a:pt x="572617" y="342366"/>
                  </a:lnTo>
                  <a:lnTo>
                    <a:pt x="567258" y="346252"/>
                  </a:lnTo>
                  <a:lnTo>
                    <a:pt x="558330" y="348602"/>
                  </a:lnTo>
                  <a:lnTo>
                    <a:pt x="545833" y="349377"/>
                  </a:lnTo>
                  <a:lnTo>
                    <a:pt x="533323" y="348602"/>
                  </a:lnTo>
                  <a:lnTo>
                    <a:pt x="524395" y="346252"/>
                  </a:lnTo>
                  <a:lnTo>
                    <a:pt x="519036" y="342366"/>
                  </a:lnTo>
                  <a:lnTo>
                    <a:pt x="517258" y="336931"/>
                  </a:lnTo>
                  <a:lnTo>
                    <a:pt x="519036" y="331597"/>
                  </a:lnTo>
                  <a:lnTo>
                    <a:pt x="524395" y="327787"/>
                  </a:lnTo>
                  <a:lnTo>
                    <a:pt x="533323" y="325501"/>
                  </a:lnTo>
                  <a:lnTo>
                    <a:pt x="545833" y="324739"/>
                  </a:lnTo>
                  <a:lnTo>
                    <a:pt x="558330" y="325501"/>
                  </a:lnTo>
                  <a:lnTo>
                    <a:pt x="567258" y="327787"/>
                  </a:lnTo>
                  <a:lnTo>
                    <a:pt x="572617" y="331597"/>
                  </a:lnTo>
                  <a:lnTo>
                    <a:pt x="574408" y="336931"/>
                  </a:lnTo>
                  <a:lnTo>
                    <a:pt x="574408" y="313842"/>
                  </a:lnTo>
                  <a:lnTo>
                    <a:pt x="574103" y="313702"/>
                  </a:lnTo>
                  <a:lnTo>
                    <a:pt x="565937" y="311442"/>
                  </a:lnTo>
                  <a:lnTo>
                    <a:pt x="556526" y="310083"/>
                  </a:lnTo>
                  <a:lnTo>
                    <a:pt x="545833" y="309626"/>
                  </a:lnTo>
                  <a:lnTo>
                    <a:pt x="535114" y="310083"/>
                  </a:lnTo>
                  <a:lnTo>
                    <a:pt x="497954" y="328422"/>
                  </a:lnTo>
                  <a:lnTo>
                    <a:pt x="498030" y="345567"/>
                  </a:lnTo>
                  <a:lnTo>
                    <a:pt x="535089" y="364045"/>
                  </a:lnTo>
                  <a:lnTo>
                    <a:pt x="545833" y="364490"/>
                  </a:lnTo>
                  <a:lnTo>
                    <a:pt x="556552" y="364045"/>
                  </a:lnTo>
                  <a:lnTo>
                    <a:pt x="591210" y="349377"/>
                  </a:lnTo>
                  <a:lnTo>
                    <a:pt x="593585" y="345567"/>
                  </a:lnTo>
                  <a:lnTo>
                    <a:pt x="593585" y="328422"/>
                  </a:lnTo>
                  <a:close/>
                </a:path>
                <a:path w="1595755" h="364489">
                  <a:moveTo>
                    <a:pt x="613143" y="262255"/>
                  </a:moveTo>
                  <a:lnTo>
                    <a:pt x="591299" y="262255"/>
                  </a:lnTo>
                  <a:lnTo>
                    <a:pt x="591299" y="220980"/>
                  </a:lnTo>
                  <a:lnTo>
                    <a:pt x="572630" y="220980"/>
                  </a:lnTo>
                  <a:lnTo>
                    <a:pt x="572630" y="309372"/>
                  </a:lnTo>
                  <a:lnTo>
                    <a:pt x="591299" y="309372"/>
                  </a:lnTo>
                  <a:lnTo>
                    <a:pt x="591299" y="278003"/>
                  </a:lnTo>
                  <a:lnTo>
                    <a:pt x="613143" y="278003"/>
                  </a:lnTo>
                  <a:lnTo>
                    <a:pt x="613143" y="262255"/>
                  </a:lnTo>
                  <a:close/>
                </a:path>
                <a:path w="1595755" h="364489">
                  <a:moveTo>
                    <a:pt x="741794" y="313436"/>
                  </a:moveTo>
                  <a:lnTo>
                    <a:pt x="645782" y="313436"/>
                  </a:lnTo>
                  <a:lnTo>
                    <a:pt x="645782" y="329184"/>
                  </a:lnTo>
                  <a:lnTo>
                    <a:pt x="722998" y="329184"/>
                  </a:lnTo>
                  <a:lnTo>
                    <a:pt x="722998" y="364490"/>
                  </a:lnTo>
                  <a:lnTo>
                    <a:pt x="741794" y="364490"/>
                  </a:lnTo>
                  <a:lnTo>
                    <a:pt x="741794" y="313436"/>
                  </a:lnTo>
                  <a:close/>
                </a:path>
                <a:path w="1595755" h="364489">
                  <a:moveTo>
                    <a:pt x="761225" y="287655"/>
                  </a:moveTo>
                  <a:lnTo>
                    <a:pt x="703948" y="287655"/>
                  </a:lnTo>
                  <a:lnTo>
                    <a:pt x="703948" y="275082"/>
                  </a:lnTo>
                  <a:lnTo>
                    <a:pt x="741159" y="275082"/>
                  </a:lnTo>
                  <a:lnTo>
                    <a:pt x="741159" y="259461"/>
                  </a:lnTo>
                  <a:lnTo>
                    <a:pt x="741159" y="239903"/>
                  </a:lnTo>
                  <a:lnTo>
                    <a:pt x="741159" y="224282"/>
                  </a:lnTo>
                  <a:lnTo>
                    <a:pt x="722617" y="224282"/>
                  </a:lnTo>
                  <a:lnTo>
                    <a:pt x="722617" y="239903"/>
                  </a:lnTo>
                  <a:lnTo>
                    <a:pt x="722617" y="259461"/>
                  </a:lnTo>
                  <a:lnTo>
                    <a:pt x="666737" y="259461"/>
                  </a:lnTo>
                  <a:lnTo>
                    <a:pt x="666737" y="239903"/>
                  </a:lnTo>
                  <a:lnTo>
                    <a:pt x="722617" y="239903"/>
                  </a:lnTo>
                  <a:lnTo>
                    <a:pt x="722617" y="224282"/>
                  </a:lnTo>
                  <a:lnTo>
                    <a:pt x="648195" y="224282"/>
                  </a:lnTo>
                  <a:lnTo>
                    <a:pt x="648195" y="275082"/>
                  </a:lnTo>
                  <a:lnTo>
                    <a:pt x="685279" y="275082"/>
                  </a:lnTo>
                  <a:lnTo>
                    <a:pt x="685279" y="287655"/>
                  </a:lnTo>
                  <a:lnTo>
                    <a:pt x="628129" y="287655"/>
                  </a:lnTo>
                  <a:lnTo>
                    <a:pt x="628129" y="303403"/>
                  </a:lnTo>
                  <a:lnTo>
                    <a:pt x="761225" y="303403"/>
                  </a:lnTo>
                  <a:lnTo>
                    <a:pt x="761225" y="287655"/>
                  </a:lnTo>
                  <a:close/>
                </a:path>
                <a:path w="1595755" h="364489">
                  <a:moveTo>
                    <a:pt x="856602" y="338201"/>
                  </a:moveTo>
                  <a:lnTo>
                    <a:pt x="855459" y="335534"/>
                  </a:lnTo>
                  <a:lnTo>
                    <a:pt x="850633" y="331216"/>
                  </a:lnTo>
                  <a:lnTo>
                    <a:pt x="847712" y="330200"/>
                  </a:lnTo>
                  <a:lnTo>
                    <a:pt x="840854" y="330200"/>
                  </a:lnTo>
                  <a:lnTo>
                    <a:pt x="837806" y="331216"/>
                  </a:lnTo>
                  <a:lnTo>
                    <a:pt x="835393" y="333375"/>
                  </a:lnTo>
                  <a:lnTo>
                    <a:pt x="832853" y="335534"/>
                  </a:lnTo>
                  <a:lnTo>
                    <a:pt x="831583" y="338201"/>
                  </a:lnTo>
                  <a:lnTo>
                    <a:pt x="831634" y="344932"/>
                  </a:lnTo>
                  <a:lnTo>
                    <a:pt x="832726" y="347472"/>
                  </a:lnTo>
                  <a:lnTo>
                    <a:pt x="835139" y="349631"/>
                  </a:lnTo>
                  <a:lnTo>
                    <a:pt x="837552" y="351917"/>
                  </a:lnTo>
                  <a:lnTo>
                    <a:pt x="840473" y="352933"/>
                  </a:lnTo>
                  <a:lnTo>
                    <a:pt x="847585" y="352933"/>
                  </a:lnTo>
                  <a:lnTo>
                    <a:pt x="850633" y="351917"/>
                  </a:lnTo>
                  <a:lnTo>
                    <a:pt x="853046" y="349758"/>
                  </a:lnTo>
                  <a:lnTo>
                    <a:pt x="855459" y="347726"/>
                  </a:lnTo>
                  <a:lnTo>
                    <a:pt x="856602" y="344932"/>
                  </a:lnTo>
                  <a:lnTo>
                    <a:pt x="856602" y="338201"/>
                  </a:lnTo>
                  <a:close/>
                </a:path>
                <a:path w="1595755" h="364489">
                  <a:moveTo>
                    <a:pt x="856602" y="279781"/>
                  </a:moveTo>
                  <a:lnTo>
                    <a:pt x="855459" y="277114"/>
                  </a:lnTo>
                  <a:lnTo>
                    <a:pt x="850633" y="272796"/>
                  </a:lnTo>
                  <a:lnTo>
                    <a:pt x="847712" y="271780"/>
                  </a:lnTo>
                  <a:lnTo>
                    <a:pt x="840854" y="271780"/>
                  </a:lnTo>
                  <a:lnTo>
                    <a:pt x="837933" y="272796"/>
                  </a:lnTo>
                  <a:lnTo>
                    <a:pt x="835393" y="274955"/>
                  </a:lnTo>
                  <a:lnTo>
                    <a:pt x="832853" y="276987"/>
                  </a:lnTo>
                  <a:lnTo>
                    <a:pt x="831583" y="279781"/>
                  </a:lnTo>
                  <a:lnTo>
                    <a:pt x="831634" y="286512"/>
                  </a:lnTo>
                  <a:lnTo>
                    <a:pt x="832853" y="289179"/>
                  </a:lnTo>
                  <a:lnTo>
                    <a:pt x="837679" y="293497"/>
                  </a:lnTo>
                  <a:lnTo>
                    <a:pt x="840600" y="294513"/>
                  </a:lnTo>
                  <a:lnTo>
                    <a:pt x="847585" y="294513"/>
                  </a:lnTo>
                  <a:lnTo>
                    <a:pt x="850633" y="293497"/>
                  </a:lnTo>
                  <a:lnTo>
                    <a:pt x="853046" y="291338"/>
                  </a:lnTo>
                  <a:lnTo>
                    <a:pt x="855459" y="289306"/>
                  </a:lnTo>
                  <a:lnTo>
                    <a:pt x="856602" y="286512"/>
                  </a:lnTo>
                  <a:lnTo>
                    <a:pt x="856602" y="279781"/>
                  </a:lnTo>
                  <a:close/>
                </a:path>
                <a:path w="1595755" h="364489">
                  <a:moveTo>
                    <a:pt x="1039609" y="306959"/>
                  </a:moveTo>
                  <a:lnTo>
                    <a:pt x="1028560" y="306959"/>
                  </a:lnTo>
                  <a:lnTo>
                    <a:pt x="1028560" y="316611"/>
                  </a:lnTo>
                  <a:lnTo>
                    <a:pt x="1028560" y="351155"/>
                  </a:lnTo>
                  <a:lnTo>
                    <a:pt x="961885" y="351155"/>
                  </a:lnTo>
                  <a:lnTo>
                    <a:pt x="961885" y="316611"/>
                  </a:lnTo>
                  <a:lnTo>
                    <a:pt x="1028560" y="316611"/>
                  </a:lnTo>
                  <a:lnTo>
                    <a:pt x="1028560" y="306959"/>
                  </a:lnTo>
                  <a:lnTo>
                    <a:pt x="950836" y="306959"/>
                  </a:lnTo>
                  <a:lnTo>
                    <a:pt x="950836" y="361061"/>
                  </a:lnTo>
                  <a:lnTo>
                    <a:pt x="1039609" y="361061"/>
                  </a:lnTo>
                  <a:lnTo>
                    <a:pt x="1039609" y="351155"/>
                  </a:lnTo>
                  <a:lnTo>
                    <a:pt x="1039609" y="316611"/>
                  </a:lnTo>
                  <a:lnTo>
                    <a:pt x="1039609" y="306959"/>
                  </a:lnTo>
                  <a:close/>
                </a:path>
                <a:path w="1595755" h="364489">
                  <a:moveTo>
                    <a:pt x="1061453" y="277622"/>
                  </a:moveTo>
                  <a:lnTo>
                    <a:pt x="1038212" y="277622"/>
                  </a:lnTo>
                  <a:lnTo>
                    <a:pt x="1039037" y="265557"/>
                  </a:lnTo>
                  <a:lnTo>
                    <a:pt x="1039634" y="252984"/>
                  </a:lnTo>
                  <a:lnTo>
                    <a:pt x="1039990" y="239941"/>
                  </a:lnTo>
                  <a:lnTo>
                    <a:pt x="1040117" y="226441"/>
                  </a:lnTo>
                  <a:lnTo>
                    <a:pt x="950582" y="226441"/>
                  </a:lnTo>
                  <a:lnTo>
                    <a:pt x="950582" y="236347"/>
                  </a:lnTo>
                  <a:lnTo>
                    <a:pt x="1029068" y="236347"/>
                  </a:lnTo>
                  <a:lnTo>
                    <a:pt x="1028941" y="248005"/>
                  </a:lnTo>
                  <a:lnTo>
                    <a:pt x="1028598" y="258749"/>
                  </a:lnTo>
                  <a:lnTo>
                    <a:pt x="1028039" y="268630"/>
                  </a:lnTo>
                  <a:lnTo>
                    <a:pt x="1027290" y="277622"/>
                  </a:lnTo>
                  <a:lnTo>
                    <a:pt x="928357" y="277622"/>
                  </a:lnTo>
                  <a:lnTo>
                    <a:pt x="928357" y="287655"/>
                  </a:lnTo>
                  <a:lnTo>
                    <a:pt x="1061453" y="287655"/>
                  </a:lnTo>
                  <a:lnTo>
                    <a:pt x="1061453" y="277622"/>
                  </a:lnTo>
                  <a:close/>
                </a:path>
                <a:path w="1595755" h="364489">
                  <a:moveTo>
                    <a:pt x="1192644" y="239776"/>
                  </a:moveTo>
                  <a:lnTo>
                    <a:pt x="1188834" y="233172"/>
                  </a:lnTo>
                  <a:lnTo>
                    <a:pt x="1184910" y="230759"/>
                  </a:lnTo>
                  <a:lnTo>
                    <a:pt x="1181214" y="228473"/>
                  </a:lnTo>
                  <a:lnTo>
                    <a:pt x="1181214" y="242697"/>
                  </a:lnTo>
                  <a:lnTo>
                    <a:pt x="1181214" y="253365"/>
                  </a:lnTo>
                  <a:lnTo>
                    <a:pt x="1178293" y="257683"/>
                  </a:lnTo>
                  <a:lnTo>
                    <a:pt x="1147305" y="265430"/>
                  </a:lnTo>
                  <a:lnTo>
                    <a:pt x="1139507" y="265150"/>
                  </a:lnTo>
                  <a:lnTo>
                    <a:pt x="1113396" y="253365"/>
                  </a:lnTo>
                  <a:lnTo>
                    <a:pt x="1113396" y="242697"/>
                  </a:lnTo>
                  <a:lnTo>
                    <a:pt x="1147305" y="230759"/>
                  </a:lnTo>
                  <a:lnTo>
                    <a:pt x="1155153" y="231051"/>
                  </a:lnTo>
                  <a:lnTo>
                    <a:pt x="1181214" y="242697"/>
                  </a:lnTo>
                  <a:lnTo>
                    <a:pt x="1181214" y="228473"/>
                  </a:lnTo>
                  <a:lnTo>
                    <a:pt x="1174800" y="225310"/>
                  </a:lnTo>
                  <a:lnTo>
                    <a:pt x="1167015" y="223050"/>
                  </a:lnTo>
                  <a:lnTo>
                    <a:pt x="1157846" y="221691"/>
                  </a:lnTo>
                  <a:lnTo>
                    <a:pt x="1147305" y="221234"/>
                  </a:lnTo>
                  <a:lnTo>
                    <a:pt x="1136751" y="221691"/>
                  </a:lnTo>
                  <a:lnTo>
                    <a:pt x="1101966" y="239776"/>
                  </a:lnTo>
                  <a:lnTo>
                    <a:pt x="1101966" y="256413"/>
                  </a:lnTo>
                  <a:lnTo>
                    <a:pt x="1136827" y="274510"/>
                  </a:lnTo>
                  <a:lnTo>
                    <a:pt x="1147305" y="274955"/>
                  </a:lnTo>
                  <a:lnTo>
                    <a:pt x="1157770" y="274510"/>
                  </a:lnTo>
                  <a:lnTo>
                    <a:pt x="1166914" y="273151"/>
                  </a:lnTo>
                  <a:lnTo>
                    <a:pt x="1174737" y="270891"/>
                  </a:lnTo>
                  <a:lnTo>
                    <a:pt x="1181214" y="267716"/>
                  </a:lnTo>
                  <a:lnTo>
                    <a:pt x="1184910" y="265430"/>
                  </a:lnTo>
                  <a:lnTo>
                    <a:pt x="1188834" y="263017"/>
                  </a:lnTo>
                  <a:lnTo>
                    <a:pt x="1192644" y="256413"/>
                  </a:lnTo>
                  <a:lnTo>
                    <a:pt x="1192644" y="239776"/>
                  </a:lnTo>
                  <a:close/>
                </a:path>
                <a:path w="1595755" h="364489">
                  <a:moveTo>
                    <a:pt x="1213853" y="286512"/>
                  </a:moveTo>
                  <a:lnTo>
                    <a:pt x="1169276" y="286512"/>
                  </a:lnTo>
                  <a:lnTo>
                    <a:pt x="1169276" y="296545"/>
                  </a:lnTo>
                  <a:lnTo>
                    <a:pt x="1169276" y="312801"/>
                  </a:lnTo>
                  <a:lnTo>
                    <a:pt x="1163307" y="311277"/>
                  </a:lnTo>
                  <a:lnTo>
                    <a:pt x="1155941" y="310515"/>
                  </a:lnTo>
                  <a:lnTo>
                    <a:pt x="1138669" y="310515"/>
                  </a:lnTo>
                  <a:lnTo>
                    <a:pt x="1131303" y="311277"/>
                  </a:lnTo>
                  <a:lnTo>
                    <a:pt x="1125334" y="312801"/>
                  </a:lnTo>
                  <a:lnTo>
                    <a:pt x="1125334" y="296545"/>
                  </a:lnTo>
                  <a:lnTo>
                    <a:pt x="1169276" y="296545"/>
                  </a:lnTo>
                  <a:lnTo>
                    <a:pt x="1169276" y="286512"/>
                  </a:lnTo>
                  <a:lnTo>
                    <a:pt x="1080757" y="286512"/>
                  </a:lnTo>
                  <a:lnTo>
                    <a:pt x="1080757" y="296545"/>
                  </a:lnTo>
                  <a:lnTo>
                    <a:pt x="1114412" y="296545"/>
                  </a:lnTo>
                  <a:lnTo>
                    <a:pt x="1114412" y="316992"/>
                  </a:lnTo>
                  <a:lnTo>
                    <a:pt x="1105522" y="321691"/>
                  </a:lnTo>
                  <a:lnTo>
                    <a:pt x="1101077" y="328422"/>
                  </a:lnTo>
                  <a:lnTo>
                    <a:pt x="1101077" y="345567"/>
                  </a:lnTo>
                  <a:lnTo>
                    <a:pt x="1136802" y="363423"/>
                  </a:lnTo>
                  <a:lnTo>
                    <a:pt x="1147305" y="363855"/>
                  </a:lnTo>
                  <a:lnTo>
                    <a:pt x="1157795" y="363423"/>
                  </a:lnTo>
                  <a:lnTo>
                    <a:pt x="1167015" y="362115"/>
                  </a:lnTo>
                  <a:lnTo>
                    <a:pt x="1174940" y="359892"/>
                  </a:lnTo>
                  <a:lnTo>
                    <a:pt x="1181595" y="356743"/>
                  </a:lnTo>
                  <a:lnTo>
                    <a:pt x="1185481" y="354457"/>
                  </a:lnTo>
                  <a:lnTo>
                    <a:pt x="1189596" y="352044"/>
                  </a:lnTo>
                  <a:lnTo>
                    <a:pt x="1193533" y="345567"/>
                  </a:lnTo>
                  <a:lnTo>
                    <a:pt x="1193444" y="328422"/>
                  </a:lnTo>
                  <a:lnTo>
                    <a:pt x="1189088" y="321691"/>
                  </a:lnTo>
                  <a:lnTo>
                    <a:pt x="1186116" y="320040"/>
                  </a:lnTo>
                  <a:lnTo>
                    <a:pt x="1181722" y="317588"/>
                  </a:lnTo>
                  <a:lnTo>
                    <a:pt x="1181722" y="331851"/>
                  </a:lnTo>
                  <a:lnTo>
                    <a:pt x="1181722" y="342646"/>
                  </a:lnTo>
                  <a:lnTo>
                    <a:pt x="1178801" y="346837"/>
                  </a:lnTo>
                  <a:lnTo>
                    <a:pt x="1147305" y="354457"/>
                  </a:lnTo>
                  <a:lnTo>
                    <a:pt x="1139342" y="354177"/>
                  </a:lnTo>
                  <a:lnTo>
                    <a:pt x="1112888" y="342646"/>
                  </a:lnTo>
                  <a:lnTo>
                    <a:pt x="1112888" y="331851"/>
                  </a:lnTo>
                  <a:lnTo>
                    <a:pt x="1147305" y="320040"/>
                  </a:lnTo>
                  <a:lnTo>
                    <a:pt x="1155268" y="320332"/>
                  </a:lnTo>
                  <a:lnTo>
                    <a:pt x="1181722" y="331851"/>
                  </a:lnTo>
                  <a:lnTo>
                    <a:pt x="1181722" y="317588"/>
                  </a:lnTo>
                  <a:lnTo>
                    <a:pt x="1180198" y="316738"/>
                  </a:lnTo>
                  <a:lnTo>
                    <a:pt x="1180198" y="312801"/>
                  </a:lnTo>
                  <a:lnTo>
                    <a:pt x="1180198" y="296545"/>
                  </a:lnTo>
                  <a:lnTo>
                    <a:pt x="1213853" y="296545"/>
                  </a:lnTo>
                  <a:lnTo>
                    <a:pt x="1213853" y="286512"/>
                  </a:lnTo>
                  <a:close/>
                </a:path>
                <a:path w="1595755" h="364489">
                  <a:moveTo>
                    <a:pt x="1325359" y="240030"/>
                  </a:moveTo>
                  <a:lnTo>
                    <a:pt x="1288148" y="240030"/>
                  </a:lnTo>
                  <a:lnTo>
                    <a:pt x="1288148" y="221234"/>
                  </a:lnTo>
                  <a:lnTo>
                    <a:pt x="1276972" y="221234"/>
                  </a:lnTo>
                  <a:lnTo>
                    <a:pt x="1276972" y="240030"/>
                  </a:lnTo>
                  <a:lnTo>
                    <a:pt x="1239507" y="240030"/>
                  </a:lnTo>
                  <a:lnTo>
                    <a:pt x="1239507" y="249936"/>
                  </a:lnTo>
                  <a:lnTo>
                    <a:pt x="1325359" y="249936"/>
                  </a:lnTo>
                  <a:lnTo>
                    <a:pt x="1325359" y="240030"/>
                  </a:lnTo>
                  <a:close/>
                </a:path>
                <a:path w="1595755" h="364489">
                  <a:moveTo>
                    <a:pt x="1331963" y="338455"/>
                  </a:moveTo>
                  <a:lnTo>
                    <a:pt x="1331544" y="330581"/>
                  </a:lnTo>
                  <a:lnTo>
                    <a:pt x="1331455" y="328803"/>
                  </a:lnTo>
                  <a:lnTo>
                    <a:pt x="1328407" y="329184"/>
                  </a:lnTo>
                  <a:lnTo>
                    <a:pt x="1322819" y="329438"/>
                  </a:lnTo>
                  <a:lnTo>
                    <a:pt x="1287894" y="330581"/>
                  </a:lnTo>
                  <a:lnTo>
                    <a:pt x="1287894" y="310007"/>
                  </a:lnTo>
                  <a:lnTo>
                    <a:pt x="1297673" y="309118"/>
                  </a:lnTo>
                  <a:lnTo>
                    <a:pt x="1305166" y="306197"/>
                  </a:lnTo>
                  <a:lnTo>
                    <a:pt x="1311325" y="300609"/>
                  </a:lnTo>
                  <a:lnTo>
                    <a:pt x="1315961" y="296418"/>
                  </a:lnTo>
                  <a:lnTo>
                    <a:pt x="1318628" y="290322"/>
                  </a:lnTo>
                  <a:lnTo>
                    <a:pt x="1318628" y="275844"/>
                  </a:lnTo>
                  <a:lnTo>
                    <a:pt x="1315453" y="269748"/>
                  </a:lnTo>
                  <a:lnTo>
                    <a:pt x="1311795" y="266954"/>
                  </a:lnTo>
                  <a:lnTo>
                    <a:pt x="1308976" y="264795"/>
                  </a:lnTo>
                  <a:lnTo>
                    <a:pt x="1307452" y="263893"/>
                  </a:lnTo>
                  <a:lnTo>
                    <a:pt x="1307452" y="288925"/>
                  </a:lnTo>
                  <a:lnTo>
                    <a:pt x="1305293" y="292862"/>
                  </a:lnTo>
                  <a:lnTo>
                    <a:pt x="1300975" y="296037"/>
                  </a:lnTo>
                  <a:lnTo>
                    <a:pt x="1296657" y="299085"/>
                  </a:lnTo>
                  <a:lnTo>
                    <a:pt x="1290561" y="300609"/>
                  </a:lnTo>
                  <a:lnTo>
                    <a:pt x="1274813" y="300609"/>
                  </a:lnTo>
                  <a:lnTo>
                    <a:pt x="1268590" y="299085"/>
                  </a:lnTo>
                  <a:lnTo>
                    <a:pt x="1264272" y="296037"/>
                  </a:lnTo>
                  <a:lnTo>
                    <a:pt x="1259827" y="292989"/>
                  </a:lnTo>
                  <a:lnTo>
                    <a:pt x="1257668" y="288925"/>
                  </a:lnTo>
                  <a:lnTo>
                    <a:pt x="1257668" y="279019"/>
                  </a:lnTo>
                  <a:lnTo>
                    <a:pt x="1259954" y="274955"/>
                  </a:lnTo>
                  <a:lnTo>
                    <a:pt x="1268971" y="268478"/>
                  </a:lnTo>
                  <a:lnTo>
                    <a:pt x="1275067" y="266954"/>
                  </a:lnTo>
                  <a:lnTo>
                    <a:pt x="1290307" y="266954"/>
                  </a:lnTo>
                  <a:lnTo>
                    <a:pt x="1307452" y="288925"/>
                  </a:lnTo>
                  <a:lnTo>
                    <a:pt x="1307452" y="263893"/>
                  </a:lnTo>
                  <a:lnTo>
                    <a:pt x="1303680" y="261632"/>
                  </a:lnTo>
                  <a:lnTo>
                    <a:pt x="1297546" y="259372"/>
                  </a:lnTo>
                  <a:lnTo>
                    <a:pt x="1290535" y="258013"/>
                  </a:lnTo>
                  <a:lnTo>
                    <a:pt x="1282687" y="257556"/>
                  </a:lnTo>
                  <a:lnTo>
                    <a:pt x="1274724" y="258013"/>
                  </a:lnTo>
                  <a:lnTo>
                    <a:pt x="1246365" y="276225"/>
                  </a:lnTo>
                  <a:lnTo>
                    <a:pt x="1246365" y="290957"/>
                  </a:lnTo>
                  <a:lnTo>
                    <a:pt x="1249032" y="296799"/>
                  </a:lnTo>
                  <a:lnTo>
                    <a:pt x="1254366" y="301498"/>
                  </a:lnTo>
                  <a:lnTo>
                    <a:pt x="1259573" y="306197"/>
                  </a:lnTo>
                  <a:lnTo>
                    <a:pt x="1267193" y="309118"/>
                  </a:lnTo>
                  <a:lnTo>
                    <a:pt x="1276972" y="310007"/>
                  </a:lnTo>
                  <a:lnTo>
                    <a:pt x="1276972" y="330708"/>
                  </a:lnTo>
                  <a:lnTo>
                    <a:pt x="1234681" y="331216"/>
                  </a:lnTo>
                  <a:lnTo>
                    <a:pt x="1235697" y="340868"/>
                  </a:lnTo>
                  <a:lnTo>
                    <a:pt x="1302308" y="339788"/>
                  </a:lnTo>
                  <a:lnTo>
                    <a:pt x="1314907" y="339382"/>
                  </a:lnTo>
                  <a:lnTo>
                    <a:pt x="1324787" y="338937"/>
                  </a:lnTo>
                  <a:lnTo>
                    <a:pt x="1331963" y="338455"/>
                  </a:lnTo>
                  <a:close/>
                </a:path>
                <a:path w="1595755" h="364489">
                  <a:moveTo>
                    <a:pt x="1353680" y="220980"/>
                  </a:moveTo>
                  <a:lnTo>
                    <a:pt x="1342504" y="220980"/>
                  </a:lnTo>
                  <a:lnTo>
                    <a:pt x="1342504" y="364490"/>
                  </a:lnTo>
                  <a:lnTo>
                    <a:pt x="1353680" y="364490"/>
                  </a:lnTo>
                  <a:lnTo>
                    <a:pt x="1353680" y="220980"/>
                  </a:lnTo>
                  <a:close/>
                </a:path>
                <a:path w="1595755" h="364489">
                  <a:moveTo>
                    <a:pt x="1384922" y="101219"/>
                  </a:moveTo>
                  <a:lnTo>
                    <a:pt x="1383690" y="87884"/>
                  </a:lnTo>
                  <a:lnTo>
                    <a:pt x="1383525" y="85979"/>
                  </a:lnTo>
                  <a:lnTo>
                    <a:pt x="1375664" y="86817"/>
                  </a:lnTo>
                  <a:lnTo>
                    <a:pt x="1367536" y="87414"/>
                  </a:lnTo>
                  <a:lnTo>
                    <a:pt x="1359141" y="87769"/>
                  </a:lnTo>
                  <a:lnTo>
                    <a:pt x="1350505" y="87884"/>
                  </a:lnTo>
                  <a:lnTo>
                    <a:pt x="1342250" y="87884"/>
                  </a:lnTo>
                  <a:lnTo>
                    <a:pt x="1342250" y="27940"/>
                  </a:lnTo>
                  <a:lnTo>
                    <a:pt x="1380477" y="27940"/>
                  </a:lnTo>
                  <a:lnTo>
                    <a:pt x="1380477" y="12192"/>
                  </a:lnTo>
                  <a:lnTo>
                    <a:pt x="1323962" y="12192"/>
                  </a:lnTo>
                  <a:lnTo>
                    <a:pt x="1323962" y="103632"/>
                  </a:lnTo>
                  <a:lnTo>
                    <a:pt x="1342415" y="103492"/>
                  </a:lnTo>
                  <a:lnTo>
                    <a:pt x="1358722" y="103047"/>
                  </a:lnTo>
                  <a:lnTo>
                    <a:pt x="1372895" y="102298"/>
                  </a:lnTo>
                  <a:lnTo>
                    <a:pt x="1384922" y="101219"/>
                  </a:lnTo>
                  <a:close/>
                </a:path>
                <a:path w="1595755" h="364489">
                  <a:moveTo>
                    <a:pt x="1443342" y="0"/>
                  </a:moveTo>
                  <a:lnTo>
                    <a:pt x="1424800" y="0"/>
                  </a:lnTo>
                  <a:lnTo>
                    <a:pt x="1424800" y="56134"/>
                  </a:lnTo>
                  <a:lnTo>
                    <a:pt x="1411846" y="56134"/>
                  </a:lnTo>
                  <a:lnTo>
                    <a:pt x="1411846" y="2921"/>
                  </a:lnTo>
                  <a:lnTo>
                    <a:pt x="1393431" y="2921"/>
                  </a:lnTo>
                  <a:lnTo>
                    <a:pt x="1393431" y="139319"/>
                  </a:lnTo>
                  <a:lnTo>
                    <a:pt x="1411846" y="139319"/>
                  </a:lnTo>
                  <a:lnTo>
                    <a:pt x="1411846" y="71755"/>
                  </a:lnTo>
                  <a:lnTo>
                    <a:pt x="1424800" y="71755"/>
                  </a:lnTo>
                  <a:lnTo>
                    <a:pt x="1424800" y="143510"/>
                  </a:lnTo>
                  <a:lnTo>
                    <a:pt x="1443342" y="143510"/>
                  </a:lnTo>
                  <a:lnTo>
                    <a:pt x="1443342" y="71755"/>
                  </a:lnTo>
                  <a:lnTo>
                    <a:pt x="1443342" y="56134"/>
                  </a:lnTo>
                  <a:lnTo>
                    <a:pt x="1443342" y="0"/>
                  </a:lnTo>
                  <a:close/>
                </a:path>
                <a:path w="1595755" h="364489">
                  <a:moveTo>
                    <a:pt x="1472806" y="319405"/>
                  </a:moveTo>
                  <a:lnTo>
                    <a:pt x="1444866" y="290322"/>
                  </a:lnTo>
                  <a:lnTo>
                    <a:pt x="1440141" y="280797"/>
                  </a:lnTo>
                  <a:lnTo>
                    <a:pt x="1437144" y="272338"/>
                  </a:lnTo>
                  <a:lnTo>
                    <a:pt x="1435214" y="263169"/>
                  </a:lnTo>
                  <a:lnTo>
                    <a:pt x="1434604" y="254381"/>
                  </a:lnTo>
                  <a:lnTo>
                    <a:pt x="1434579" y="230886"/>
                  </a:lnTo>
                  <a:lnTo>
                    <a:pt x="1423403" y="230886"/>
                  </a:lnTo>
                  <a:lnTo>
                    <a:pt x="1423403" y="254381"/>
                  </a:lnTo>
                  <a:lnTo>
                    <a:pt x="1422755" y="263956"/>
                  </a:lnTo>
                  <a:lnTo>
                    <a:pt x="1407299" y="300926"/>
                  </a:lnTo>
                  <a:lnTo>
                    <a:pt x="1384922" y="322453"/>
                  </a:lnTo>
                  <a:lnTo>
                    <a:pt x="1393431" y="329946"/>
                  </a:lnTo>
                  <a:lnTo>
                    <a:pt x="1420266" y="299453"/>
                  </a:lnTo>
                  <a:lnTo>
                    <a:pt x="1429118" y="280797"/>
                  </a:lnTo>
                  <a:lnTo>
                    <a:pt x="1431112" y="286232"/>
                  </a:lnTo>
                  <a:lnTo>
                    <a:pt x="1453337" y="317715"/>
                  </a:lnTo>
                  <a:lnTo>
                    <a:pt x="1465059" y="328168"/>
                  </a:lnTo>
                  <a:lnTo>
                    <a:pt x="1472806" y="319405"/>
                  </a:lnTo>
                  <a:close/>
                </a:path>
                <a:path w="1595755" h="364489">
                  <a:moveTo>
                    <a:pt x="1522082" y="279273"/>
                  </a:moveTo>
                  <a:lnTo>
                    <a:pt x="1497190" y="279273"/>
                  </a:lnTo>
                  <a:lnTo>
                    <a:pt x="1497190" y="220980"/>
                  </a:lnTo>
                  <a:lnTo>
                    <a:pt x="1486141" y="220980"/>
                  </a:lnTo>
                  <a:lnTo>
                    <a:pt x="1486141" y="364490"/>
                  </a:lnTo>
                  <a:lnTo>
                    <a:pt x="1497190" y="364490"/>
                  </a:lnTo>
                  <a:lnTo>
                    <a:pt x="1497190" y="289179"/>
                  </a:lnTo>
                  <a:lnTo>
                    <a:pt x="1522082" y="289179"/>
                  </a:lnTo>
                  <a:lnTo>
                    <a:pt x="1522082" y="279273"/>
                  </a:lnTo>
                  <a:close/>
                </a:path>
                <a:path w="1595755" h="364489">
                  <a:moveTo>
                    <a:pt x="1544434" y="95631"/>
                  </a:moveTo>
                  <a:lnTo>
                    <a:pt x="1538185" y="91617"/>
                  </a:lnTo>
                  <a:lnTo>
                    <a:pt x="1532623" y="86791"/>
                  </a:lnTo>
                  <a:lnTo>
                    <a:pt x="1527708" y="81191"/>
                  </a:lnTo>
                  <a:lnTo>
                    <a:pt x="1526768" y="79768"/>
                  </a:lnTo>
                  <a:lnTo>
                    <a:pt x="1523479" y="74803"/>
                  </a:lnTo>
                  <a:lnTo>
                    <a:pt x="1520139" y="68021"/>
                  </a:lnTo>
                  <a:lnTo>
                    <a:pt x="1517751" y="61010"/>
                  </a:lnTo>
                  <a:lnTo>
                    <a:pt x="1516329" y="53784"/>
                  </a:lnTo>
                  <a:lnTo>
                    <a:pt x="1515859" y="46355"/>
                  </a:lnTo>
                  <a:lnTo>
                    <a:pt x="1515859" y="36322"/>
                  </a:lnTo>
                  <a:lnTo>
                    <a:pt x="1539862" y="36322"/>
                  </a:lnTo>
                  <a:lnTo>
                    <a:pt x="1539862" y="20447"/>
                  </a:lnTo>
                  <a:lnTo>
                    <a:pt x="1515605" y="20447"/>
                  </a:lnTo>
                  <a:lnTo>
                    <a:pt x="1515605" y="2286"/>
                  </a:lnTo>
                  <a:lnTo>
                    <a:pt x="1497317" y="2286"/>
                  </a:lnTo>
                  <a:lnTo>
                    <a:pt x="1497317" y="20447"/>
                  </a:lnTo>
                  <a:lnTo>
                    <a:pt x="1473314" y="20447"/>
                  </a:lnTo>
                  <a:lnTo>
                    <a:pt x="1473314" y="36322"/>
                  </a:lnTo>
                  <a:lnTo>
                    <a:pt x="1497444" y="36322"/>
                  </a:lnTo>
                  <a:lnTo>
                    <a:pt x="1497406" y="46355"/>
                  </a:lnTo>
                  <a:lnTo>
                    <a:pt x="1485049" y="84289"/>
                  </a:lnTo>
                  <a:lnTo>
                    <a:pt x="1468234" y="100965"/>
                  </a:lnTo>
                  <a:lnTo>
                    <a:pt x="1482585" y="112268"/>
                  </a:lnTo>
                  <a:lnTo>
                    <a:pt x="1489456" y="105752"/>
                  </a:lnTo>
                  <a:lnTo>
                    <a:pt x="1495806" y="98158"/>
                  </a:lnTo>
                  <a:lnTo>
                    <a:pt x="1501597" y="89509"/>
                  </a:lnTo>
                  <a:lnTo>
                    <a:pt x="1506842" y="79768"/>
                  </a:lnTo>
                  <a:lnTo>
                    <a:pt x="1511528" y="87566"/>
                  </a:lnTo>
                  <a:lnTo>
                    <a:pt x="1517218" y="94996"/>
                  </a:lnTo>
                  <a:lnTo>
                    <a:pt x="1523911" y="102044"/>
                  </a:lnTo>
                  <a:lnTo>
                    <a:pt x="1531607" y="108712"/>
                  </a:lnTo>
                  <a:lnTo>
                    <a:pt x="1544434" y="95631"/>
                  </a:lnTo>
                  <a:close/>
                </a:path>
                <a:path w="1595755" h="364489">
                  <a:moveTo>
                    <a:pt x="1567421" y="2921"/>
                  </a:moveTo>
                  <a:lnTo>
                    <a:pt x="1549006" y="2921"/>
                  </a:lnTo>
                  <a:lnTo>
                    <a:pt x="1549006" y="51816"/>
                  </a:lnTo>
                  <a:lnTo>
                    <a:pt x="1528940" y="51816"/>
                  </a:lnTo>
                  <a:lnTo>
                    <a:pt x="1528940" y="67195"/>
                  </a:lnTo>
                  <a:lnTo>
                    <a:pt x="1549006" y="67195"/>
                  </a:lnTo>
                  <a:lnTo>
                    <a:pt x="1549006" y="139319"/>
                  </a:lnTo>
                  <a:lnTo>
                    <a:pt x="1567421" y="139319"/>
                  </a:lnTo>
                  <a:lnTo>
                    <a:pt x="1567421" y="2921"/>
                  </a:lnTo>
                  <a:close/>
                </a:path>
                <a:path w="1595755" h="364489">
                  <a:moveTo>
                    <a:pt x="1595742" y="0"/>
                  </a:moveTo>
                  <a:lnTo>
                    <a:pt x="1577200" y="0"/>
                  </a:lnTo>
                  <a:lnTo>
                    <a:pt x="1577200" y="143510"/>
                  </a:lnTo>
                  <a:lnTo>
                    <a:pt x="1595742" y="143510"/>
                  </a:lnTo>
                  <a:lnTo>
                    <a:pt x="159574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64257" y="4655565"/>
              <a:ext cx="116205" cy="140334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2756662" y="4654295"/>
              <a:ext cx="6870700" cy="144780"/>
            </a:xfrm>
            <a:custGeom>
              <a:avLst/>
              <a:gdLst/>
              <a:ahLst/>
              <a:cxnLst/>
              <a:rect l="l" t="t" r="r" b="b"/>
              <a:pathLst>
                <a:path w="6870700" h="144779">
                  <a:moveTo>
                    <a:pt x="83566" y="74041"/>
                  </a:moveTo>
                  <a:lnTo>
                    <a:pt x="54241" y="46482"/>
                  </a:lnTo>
                  <a:lnTo>
                    <a:pt x="47625" y="24384"/>
                  </a:lnTo>
                  <a:lnTo>
                    <a:pt x="47625" y="19050"/>
                  </a:lnTo>
                  <a:lnTo>
                    <a:pt x="78740" y="19050"/>
                  </a:lnTo>
                  <a:lnTo>
                    <a:pt x="78740" y="9017"/>
                  </a:lnTo>
                  <a:lnTo>
                    <a:pt x="4826" y="9017"/>
                  </a:lnTo>
                  <a:lnTo>
                    <a:pt x="4826" y="19050"/>
                  </a:lnTo>
                  <a:lnTo>
                    <a:pt x="36703" y="19050"/>
                  </a:lnTo>
                  <a:lnTo>
                    <a:pt x="36703" y="24384"/>
                  </a:lnTo>
                  <a:lnTo>
                    <a:pt x="20332" y="62471"/>
                  </a:lnTo>
                  <a:lnTo>
                    <a:pt x="0" y="78232"/>
                  </a:lnTo>
                  <a:lnTo>
                    <a:pt x="8128" y="85852"/>
                  </a:lnTo>
                  <a:lnTo>
                    <a:pt x="36842" y="56883"/>
                  </a:lnTo>
                  <a:lnTo>
                    <a:pt x="42545" y="46482"/>
                  </a:lnTo>
                  <a:lnTo>
                    <a:pt x="45212" y="52197"/>
                  </a:lnTo>
                  <a:lnTo>
                    <a:pt x="76073" y="82169"/>
                  </a:lnTo>
                  <a:lnTo>
                    <a:pt x="83566" y="74041"/>
                  </a:lnTo>
                  <a:close/>
                </a:path>
                <a:path w="6870700" h="144779">
                  <a:moveTo>
                    <a:pt x="115824" y="1270"/>
                  </a:moveTo>
                  <a:lnTo>
                    <a:pt x="104775" y="1270"/>
                  </a:lnTo>
                  <a:lnTo>
                    <a:pt x="104775" y="37465"/>
                  </a:lnTo>
                  <a:lnTo>
                    <a:pt x="71120" y="37465"/>
                  </a:lnTo>
                  <a:lnTo>
                    <a:pt x="71120" y="47498"/>
                  </a:lnTo>
                  <a:lnTo>
                    <a:pt x="104775" y="47498"/>
                  </a:lnTo>
                  <a:lnTo>
                    <a:pt x="104775" y="103378"/>
                  </a:lnTo>
                  <a:lnTo>
                    <a:pt x="115824" y="103378"/>
                  </a:lnTo>
                  <a:lnTo>
                    <a:pt x="115824" y="1270"/>
                  </a:lnTo>
                  <a:close/>
                </a:path>
                <a:path w="6870700" h="144779">
                  <a:moveTo>
                    <a:pt x="119634" y="130302"/>
                  </a:moveTo>
                  <a:lnTo>
                    <a:pt x="38608" y="130302"/>
                  </a:lnTo>
                  <a:lnTo>
                    <a:pt x="38608" y="93091"/>
                  </a:lnTo>
                  <a:lnTo>
                    <a:pt x="27432" y="93091"/>
                  </a:lnTo>
                  <a:lnTo>
                    <a:pt x="27432" y="140081"/>
                  </a:lnTo>
                  <a:lnTo>
                    <a:pt x="119634" y="140081"/>
                  </a:lnTo>
                  <a:lnTo>
                    <a:pt x="119634" y="130302"/>
                  </a:lnTo>
                  <a:close/>
                </a:path>
                <a:path w="6870700" h="144779">
                  <a:moveTo>
                    <a:pt x="236220" y="101346"/>
                  </a:moveTo>
                  <a:lnTo>
                    <a:pt x="205689" y="64477"/>
                  </a:lnTo>
                  <a:lnTo>
                    <a:pt x="205562" y="64135"/>
                  </a:lnTo>
                  <a:lnTo>
                    <a:pt x="202323" y="55600"/>
                  </a:lnTo>
                  <a:lnTo>
                    <a:pt x="200304" y="46761"/>
                  </a:lnTo>
                  <a:lnTo>
                    <a:pt x="199694" y="38735"/>
                  </a:lnTo>
                  <a:lnTo>
                    <a:pt x="199644" y="23622"/>
                  </a:lnTo>
                  <a:lnTo>
                    <a:pt x="230886" y="23622"/>
                  </a:lnTo>
                  <a:lnTo>
                    <a:pt x="230886" y="13716"/>
                  </a:lnTo>
                  <a:lnTo>
                    <a:pt x="156845" y="13716"/>
                  </a:lnTo>
                  <a:lnTo>
                    <a:pt x="156845" y="23622"/>
                  </a:lnTo>
                  <a:lnTo>
                    <a:pt x="188722" y="23622"/>
                  </a:lnTo>
                  <a:lnTo>
                    <a:pt x="188722" y="38735"/>
                  </a:lnTo>
                  <a:lnTo>
                    <a:pt x="172199" y="84035"/>
                  </a:lnTo>
                  <a:lnTo>
                    <a:pt x="151511" y="104394"/>
                  </a:lnTo>
                  <a:lnTo>
                    <a:pt x="160020" y="111760"/>
                  </a:lnTo>
                  <a:lnTo>
                    <a:pt x="186232" y="81559"/>
                  </a:lnTo>
                  <a:lnTo>
                    <a:pt x="194437" y="64135"/>
                  </a:lnTo>
                  <a:lnTo>
                    <a:pt x="196545" y="69646"/>
                  </a:lnTo>
                  <a:lnTo>
                    <a:pt x="223177" y="105321"/>
                  </a:lnTo>
                  <a:lnTo>
                    <a:pt x="228473" y="109728"/>
                  </a:lnTo>
                  <a:lnTo>
                    <a:pt x="236220" y="101346"/>
                  </a:lnTo>
                  <a:close/>
                </a:path>
                <a:path w="6870700" h="144779">
                  <a:moveTo>
                    <a:pt x="287147" y="59563"/>
                  </a:moveTo>
                  <a:lnTo>
                    <a:pt x="262255" y="59563"/>
                  </a:lnTo>
                  <a:lnTo>
                    <a:pt x="262255" y="1270"/>
                  </a:lnTo>
                  <a:lnTo>
                    <a:pt x="251206" y="1270"/>
                  </a:lnTo>
                  <a:lnTo>
                    <a:pt x="251206" y="144780"/>
                  </a:lnTo>
                  <a:lnTo>
                    <a:pt x="262255" y="144780"/>
                  </a:lnTo>
                  <a:lnTo>
                    <a:pt x="262255" y="69469"/>
                  </a:lnTo>
                  <a:lnTo>
                    <a:pt x="287147" y="69469"/>
                  </a:lnTo>
                  <a:lnTo>
                    <a:pt x="287147" y="59563"/>
                  </a:lnTo>
                  <a:close/>
                </a:path>
                <a:path w="6870700" h="144779">
                  <a:moveTo>
                    <a:pt x="414274" y="87249"/>
                  </a:moveTo>
                  <a:lnTo>
                    <a:pt x="403225" y="87249"/>
                  </a:lnTo>
                  <a:lnTo>
                    <a:pt x="403225" y="96901"/>
                  </a:lnTo>
                  <a:lnTo>
                    <a:pt x="403225" y="131445"/>
                  </a:lnTo>
                  <a:lnTo>
                    <a:pt x="336550" y="131445"/>
                  </a:lnTo>
                  <a:lnTo>
                    <a:pt x="336550" y="96901"/>
                  </a:lnTo>
                  <a:lnTo>
                    <a:pt x="403225" y="96901"/>
                  </a:lnTo>
                  <a:lnTo>
                    <a:pt x="403225" y="87249"/>
                  </a:lnTo>
                  <a:lnTo>
                    <a:pt x="325501" y="87249"/>
                  </a:lnTo>
                  <a:lnTo>
                    <a:pt x="325501" y="141351"/>
                  </a:lnTo>
                  <a:lnTo>
                    <a:pt x="414274" y="141351"/>
                  </a:lnTo>
                  <a:lnTo>
                    <a:pt x="414274" y="131445"/>
                  </a:lnTo>
                  <a:lnTo>
                    <a:pt x="414274" y="96901"/>
                  </a:lnTo>
                  <a:lnTo>
                    <a:pt x="414274" y="87249"/>
                  </a:lnTo>
                  <a:close/>
                </a:path>
                <a:path w="6870700" h="144779">
                  <a:moveTo>
                    <a:pt x="436118" y="57912"/>
                  </a:moveTo>
                  <a:lnTo>
                    <a:pt x="412877" y="57912"/>
                  </a:lnTo>
                  <a:lnTo>
                    <a:pt x="413702" y="45847"/>
                  </a:lnTo>
                  <a:lnTo>
                    <a:pt x="414299" y="33274"/>
                  </a:lnTo>
                  <a:lnTo>
                    <a:pt x="414655" y="20231"/>
                  </a:lnTo>
                  <a:lnTo>
                    <a:pt x="414782" y="6731"/>
                  </a:lnTo>
                  <a:lnTo>
                    <a:pt x="325247" y="6731"/>
                  </a:lnTo>
                  <a:lnTo>
                    <a:pt x="325247" y="16637"/>
                  </a:lnTo>
                  <a:lnTo>
                    <a:pt x="403733" y="16637"/>
                  </a:lnTo>
                  <a:lnTo>
                    <a:pt x="403606" y="28295"/>
                  </a:lnTo>
                  <a:lnTo>
                    <a:pt x="403263" y="39039"/>
                  </a:lnTo>
                  <a:lnTo>
                    <a:pt x="402704" y="48920"/>
                  </a:lnTo>
                  <a:lnTo>
                    <a:pt x="401955" y="57912"/>
                  </a:lnTo>
                  <a:lnTo>
                    <a:pt x="303022" y="57912"/>
                  </a:lnTo>
                  <a:lnTo>
                    <a:pt x="303022" y="67945"/>
                  </a:lnTo>
                  <a:lnTo>
                    <a:pt x="436118" y="67945"/>
                  </a:lnTo>
                  <a:lnTo>
                    <a:pt x="436118" y="57912"/>
                  </a:lnTo>
                  <a:close/>
                </a:path>
                <a:path w="6870700" h="144779">
                  <a:moveTo>
                    <a:pt x="567309" y="20066"/>
                  </a:moveTo>
                  <a:lnTo>
                    <a:pt x="563499" y="13462"/>
                  </a:lnTo>
                  <a:lnTo>
                    <a:pt x="559574" y="11049"/>
                  </a:lnTo>
                  <a:lnTo>
                    <a:pt x="555866" y="8763"/>
                  </a:lnTo>
                  <a:lnTo>
                    <a:pt x="555866" y="22987"/>
                  </a:lnTo>
                  <a:lnTo>
                    <a:pt x="555866" y="33655"/>
                  </a:lnTo>
                  <a:lnTo>
                    <a:pt x="552958" y="37973"/>
                  </a:lnTo>
                  <a:lnTo>
                    <a:pt x="521970" y="45720"/>
                  </a:lnTo>
                  <a:lnTo>
                    <a:pt x="514172" y="45440"/>
                  </a:lnTo>
                  <a:lnTo>
                    <a:pt x="488061" y="33655"/>
                  </a:lnTo>
                  <a:lnTo>
                    <a:pt x="488061" y="22987"/>
                  </a:lnTo>
                  <a:lnTo>
                    <a:pt x="521970" y="11049"/>
                  </a:lnTo>
                  <a:lnTo>
                    <a:pt x="529818" y="11341"/>
                  </a:lnTo>
                  <a:lnTo>
                    <a:pt x="555866" y="22987"/>
                  </a:lnTo>
                  <a:lnTo>
                    <a:pt x="555866" y="8763"/>
                  </a:lnTo>
                  <a:lnTo>
                    <a:pt x="549465" y="5600"/>
                  </a:lnTo>
                  <a:lnTo>
                    <a:pt x="541680" y="3340"/>
                  </a:lnTo>
                  <a:lnTo>
                    <a:pt x="532511" y="1981"/>
                  </a:lnTo>
                  <a:lnTo>
                    <a:pt x="521970" y="1524"/>
                  </a:lnTo>
                  <a:lnTo>
                    <a:pt x="511416" y="1981"/>
                  </a:lnTo>
                  <a:lnTo>
                    <a:pt x="476631" y="20066"/>
                  </a:lnTo>
                  <a:lnTo>
                    <a:pt x="476631" y="36703"/>
                  </a:lnTo>
                  <a:lnTo>
                    <a:pt x="511492" y="54800"/>
                  </a:lnTo>
                  <a:lnTo>
                    <a:pt x="521970" y="55245"/>
                  </a:lnTo>
                  <a:lnTo>
                    <a:pt x="532447" y="54800"/>
                  </a:lnTo>
                  <a:lnTo>
                    <a:pt x="541578" y="53441"/>
                  </a:lnTo>
                  <a:lnTo>
                    <a:pt x="549402" y="51181"/>
                  </a:lnTo>
                  <a:lnTo>
                    <a:pt x="555866" y="48006"/>
                  </a:lnTo>
                  <a:lnTo>
                    <a:pt x="559574" y="45720"/>
                  </a:lnTo>
                  <a:lnTo>
                    <a:pt x="563499" y="43307"/>
                  </a:lnTo>
                  <a:lnTo>
                    <a:pt x="567309" y="36703"/>
                  </a:lnTo>
                  <a:lnTo>
                    <a:pt x="567309" y="20066"/>
                  </a:lnTo>
                  <a:close/>
                </a:path>
                <a:path w="6870700" h="144779">
                  <a:moveTo>
                    <a:pt x="588518" y="66802"/>
                  </a:moveTo>
                  <a:lnTo>
                    <a:pt x="543941" y="66802"/>
                  </a:lnTo>
                  <a:lnTo>
                    <a:pt x="543941" y="76835"/>
                  </a:lnTo>
                  <a:lnTo>
                    <a:pt x="543941" y="93091"/>
                  </a:lnTo>
                  <a:lnTo>
                    <a:pt x="537972" y="91567"/>
                  </a:lnTo>
                  <a:lnTo>
                    <a:pt x="530593" y="90805"/>
                  </a:lnTo>
                  <a:lnTo>
                    <a:pt x="513334" y="90805"/>
                  </a:lnTo>
                  <a:lnTo>
                    <a:pt x="505955" y="91567"/>
                  </a:lnTo>
                  <a:lnTo>
                    <a:pt x="499999" y="93091"/>
                  </a:lnTo>
                  <a:lnTo>
                    <a:pt x="499999" y="76835"/>
                  </a:lnTo>
                  <a:lnTo>
                    <a:pt x="543941" y="76835"/>
                  </a:lnTo>
                  <a:lnTo>
                    <a:pt x="543941" y="66802"/>
                  </a:lnTo>
                  <a:lnTo>
                    <a:pt x="455422" y="66802"/>
                  </a:lnTo>
                  <a:lnTo>
                    <a:pt x="455422" y="76835"/>
                  </a:lnTo>
                  <a:lnTo>
                    <a:pt x="489077" y="76835"/>
                  </a:lnTo>
                  <a:lnTo>
                    <a:pt x="489077" y="97282"/>
                  </a:lnTo>
                  <a:lnTo>
                    <a:pt x="480187" y="101981"/>
                  </a:lnTo>
                  <a:lnTo>
                    <a:pt x="475742" y="108712"/>
                  </a:lnTo>
                  <a:lnTo>
                    <a:pt x="475742" y="125857"/>
                  </a:lnTo>
                  <a:lnTo>
                    <a:pt x="511467" y="143713"/>
                  </a:lnTo>
                  <a:lnTo>
                    <a:pt x="521970" y="144145"/>
                  </a:lnTo>
                  <a:lnTo>
                    <a:pt x="532460" y="143713"/>
                  </a:lnTo>
                  <a:lnTo>
                    <a:pt x="541680" y="142405"/>
                  </a:lnTo>
                  <a:lnTo>
                    <a:pt x="549605" y="140182"/>
                  </a:lnTo>
                  <a:lnTo>
                    <a:pt x="556260" y="137033"/>
                  </a:lnTo>
                  <a:lnTo>
                    <a:pt x="560146" y="134747"/>
                  </a:lnTo>
                  <a:lnTo>
                    <a:pt x="564261" y="132334"/>
                  </a:lnTo>
                  <a:lnTo>
                    <a:pt x="568198" y="125857"/>
                  </a:lnTo>
                  <a:lnTo>
                    <a:pt x="568109" y="108712"/>
                  </a:lnTo>
                  <a:lnTo>
                    <a:pt x="563753" y="101981"/>
                  </a:lnTo>
                  <a:lnTo>
                    <a:pt x="560781" y="100330"/>
                  </a:lnTo>
                  <a:lnTo>
                    <a:pt x="556387" y="97878"/>
                  </a:lnTo>
                  <a:lnTo>
                    <a:pt x="556387" y="112141"/>
                  </a:lnTo>
                  <a:lnTo>
                    <a:pt x="556387" y="122936"/>
                  </a:lnTo>
                  <a:lnTo>
                    <a:pt x="553466" y="127127"/>
                  </a:lnTo>
                  <a:lnTo>
                    <a:pt x="521970" y="134747"/>
                  </a:lnTo>
                  <a:lnTo>
                    <a:pt x="514007" y="134467"/>
                  </a:lnTo>
                  <a:lnTo>
                    <a:pt x="487553" y="122936"/>
                  </a:lnTo>
                  <a:lnTo>
                    <a:pt x="487553" y="112141"/>
                  </a:lnTo>
                  <a:lnTo>
                    <a:pt x="521970" y="100330"/>
                  </a:lnTo>
                  <a:lnTo>
                    <a:pt x="529932" y="100622"/>
                  </a:lnTo>
                  <a:lnTo>
                    <a:pt x="556387" y="112141"/>
                  </a:lnTo>
                  <a:lnTo>
                    <a:pt x="556387" y="97878"/>
                  </a:lnTo>
                  <a:lnTo>
                    <a:pt x="554863" y="97028"/>
                  </a:lnTo>
                  <a:lnTo>
                    <a:pt x="554863" y="93091"/>
                  </a:lnTo>
                  <a:lnTo>
                    <a:pt x="554863" y="76835"/>
                  </a:lnTo>
                  <a:lnTo>
                    <a:pt x="588518" y="76835"/>
                  </a:lnTo>
                  <a:lnTo>
                    <a:pt x="588518" y="66802"/>
                  </a:lnTo>
                  <a:close/>
                </a:path>
                <a:path w="6870700" h="144779">
                  <a:moveTo>
                    <a:pt x="727456" y="81407"/>
                  </a:moveTo>
                  <a:lnTo>
                    <a:pt x="716407" y="81407"/>
                  </a:lnTo>
                  <a:lnTo>
                    <a:pt x="716407" y="103251"/>
                  </a:lnTo>
                  <a:lnTo>
                    <a:pt x="716407" y="112903"/>
                  </a:lnTo>
                  <a:lnTo>
                    <a:pt x="716407" y="131572"/>
                  </a:lnTo>
                  <a:lnTo>
                    <a:pt x="649859" y="131572"/>
                  </a:lnTo>
                  <a:lnTo>
                    <a:pt x="649859" y="112903"/>
                  </a:lnTo>
                  <a:lnTo>
                    <a:pt x="716407" y="112903"/>
                  </a:lnTo>
                  <a:lnTo>
                    <a:pt x="716407" y="103251"/>
                  </a:lnTo>
                  <a:lnTo>
                    <a:pt x="649859" y="103251"/>
                  </a:lnTo>
                  <a:lnTo>
                    <a:pt x="649859" y="81407"/>
                  </a:lnTo>
                  <a:lnTo>
                    <a:pt x="638937" y="81407"/>
                  </a:lnTo>
                  <a:lnTo>
                    <a:pt x="638937" y="141478"/>
                  </a:lnTo>
                  <a:lnTo>
                    <a:pt x="727456" y="141478"/>
                  </a:lnTo>
                  <a:lnTo>
                    <a:pt x="727456" y="131572"/>
                  </a:lnTo>
                  <a:lnTo>
                    <a:pt x="727456" y="112903"/>
                  </a:lnTo>
                  <a:lnTo>
                    <a:pt x="727456" y="103251"/>
                  </a:lnTo>
                  <a:lnTo>
                    <a:pt x="727456" y="81407"/>
                  </a:lnTo>
                  <a:close/>
                </a:path>
                <a:path w="6870700" h="144779">
                  <a:moveTo>
                    <a:pt x="727456" y="1397"/>
                  </a:moveTo>
                  <a:lnTo>
                    <a:pt x="716280" y="1397"/>
                  </a:lnTo>
                  <a:lnTo>
                    <a:pt x="716280" y="32385"/>
                  </a:lnTo>
                  <a:lnTo>
                    <a:pt x="691515" y="32385"/>
                  </a:lnTo>
                  <a:lnTo>
                    <a:pt x="690372" y="23495"/>
                  </a:lnTo>
                  <a:lnTo>
                    <a:pt x="686308" y="16383"/>
                  </a:lnTo>
                  <a:lnTo>
                    <a:pt x="681494" y="12573"/>
                  </a:lnTo>
                  <a:lnTo>
                    <a:pt x="680720" y="11963"/>
                  </a:lnTo>
                  <a:lnTo>
                    <a:pt x="680720" y="30099"/>
                  </a:lnTo>
                  <a:lnTo>
                    <a:pt x="680720" y="44704"/>
                  </a:lnTo>
                  <a:lnTo>
                    <a:pt x="678434" y="50673"/>
                  </a:lnTo>
                  <a:lnTo>
                    <a:pt x="673862" y="55372"/>
                  </a:lnTo>
                  <a:lnTo>
                    <a:pt x="669163" y="59944"/>
                  </a:lnTo>
                  <a:lnTo>
                    <a:pt x="663067" y="62357"/>
                  </a:lnTo>
                  <a:lnTo>
                    <a:pt x="647700" y="62357"/>
                  </a:lnTo>
                  <a:lnTo>
                    <a:pt x="641604" y="59944"/>
                  </a:lnTo>
                  <a:lnTo>
                    <a:pt x="632333" y="50673"/>
                  </a:lnTo>
                  <a:lnTo>
                    <a:pt x="630047" y="44704"/>
                  </a:lnTo>
                  <a:lnTo>
                    <a:pt x="630047" y="30099"/>
                  </a:lnTo>
                  <a:lnTo>
                    <a:pt x="632333" y="24257"/>
                  </a:lnTo>
                  <a:lnTo>
                    <a:pt x="641731" y="14859"/>
                  </a:lnTo>
                  <a:lnTo>
                    <a:pt x="647827" y="12573"/>
                  </a:lnTo>
                  <a:lnTo>
                    <a:pt x="662940" y="12573"/>
                  </a:lnTo>
                  <a:lnTo>
                    <a:pt x="669036" y="14859"/>
                  </a:lnTo>
                  <a:lnTo>
                    <a:pt x="678434" y="24257"/>
                  </a:lnTo>
                  <a:lnTo>
                    <a:pt x="680720" y="30099"/>
                  </a:lnTo>
                  <a:lnTo>
                    <a:pt x="680720" y="11963"/>
                  </a:lnTo>
                  <a:lnTo>
                    <a:pt x="655320" y="2921"/>
                  </a:lnTo>
                  <a:lnTo>
                    <a:pt x="647674" y="3543"/>
                  </a:lnTo>
                  <a:lnTo>
                    <a:pt x="619734" y="30391"/>
                  </a:lnTo>
                  <a:lnTo>
                    <a:pt x="619125" y="37338"/>
                  </a:lnTo>
                  <a:lnTo>
                    <a:pt x="619747" y="44373"/>
                  </a:lnTo>
                  <a:lnTo>
                    <a:pt x="647750" y="71145"/>
                  </a:lnTo>
                  <a:lnTo>
                    <a:pt x="655320" y="71755"/>
                  </a:lnTo>
                  <a:lnTo>
                    <a:pt x="662178" y="71259"/>
                  </a:lnTo>
                  <a:lnTo>
                    <a:pt x="668502" y="69761"/>
                  </a:lnTo>
                  <a:lnTo>
                    <a:pt x="674331" y="67259"/>
                  </a:lnTo>
                  <a:lnTo>
                    <a:pt x="679704" y="63754"/>
                  </a:lnTo>
                  <a:lnTo>
                    <a:pt x="681418" y="62357"/>
                  </a:lnTo>
                  <a:lnTo>
                    <a:pt x="686435" y="58293"/>
                  </a:lnTo>
                  <a:lnTo>
                    <a:pt x="690372" y="51181"/>
                  </a:lnTo>
                  <a:lnTo>
                    <a:pt x="691769" y="42291"/>
                  </a:lnTo>
                  <a:lnTo>
                    <a:pt x="716280" y="42291"/>
                  </a:lnTo>
                  <a:lnTo>
                    <a:pt x="716280" y="73533"/>
                  </a:lnTo>
                  <a:lnTo>
                    <a:pt x="727456" y="73533"/>
                  </a:lnTo>
                  <a:lnTo>
                    <a:pt x="727456" y="42291"/>
                  </a:lnTo>
                  <a:lnTo>
                    <a:pt x="727456" y="32385"/>
                  </a:lnTo>
                  <a:lnTo>
                    <a:pt x="727456" y="1397"/>
                  </a:lnTo>
                  <a:close/>
                </a:path>
                <a:path w="6870700" h="144779">
                  <a:moveTo>
                    <a:pt x="845820" y="101346"/>
                  </a:moveTo>
                  <a:lnTo>
                    <a:pt x="815289" y="64477"/>
                  </a:lnTo>
                  <a:lnTo>
                    <a:pt x="815162" y="64135"/>
                  </a:lnTo>
                  <a:lnTo>
                    <a:pt x="811923" y="55600"/>
                  </a:lnTo>
                  <a:lnTo>
                    <a:pt x="809904" y="46761"/>
                  </a:lnTo>
                  <a:lnTo>
                    <a:pt x="809294" y="38735"/>
                  </a:lnTo>
                  <a:lnTo>
                    <a:pt x="809244" y="23622"/>
                  </a:lnTo>
                  <a:lnTo>
                    <a:pt x="840486" y="23622"/>
                  </a:lnTo>
                  <a:lnTo>
                    <a:pt x="840486" y="13716"/>
                  </a:lnTo>
                  <a:lnTo>
                    <a:pt x="766445" y="13716"/>
                  </a:lnTo>
                  <a:lnTo>
                    <a:pt x="766445" y="23622"/>
                  </a:lnTo>
                  <a:lnTo>
                    <a:pt x="798322" y="23622"/>
                  </a:lnTo>
                  <a:lnTo>
                    <a:pt x="798322" y="38735"/>
                  </a:lnTo>
                  <a:lnTo>
                    <a:pt x="781799" y="84035"/>
                  </a:lnTo>
                  <a:lnTo>
                    <a:pt x="761111" y="104394"/>
                  </a:lnTo>
                  <a:lnTo>
                    <a:pt x="769620" y="111760"/>
                  </a:lnTo>
                  <a:lnTo>
                    <a:pt x="795832" y="81559"/>
                  </a:lnTo>
                  <a:lnTo>
                    <a:pt x="804037" y="64135"/>
                  </a:lnTo>
                  <a:lnTo>
                    <a:pt x="806145" y="69646"/>
                  </a:lnTo>
                  <a:lnTo>
                    <a:pt x="832777" y="105321"/>
                  </a:lnTo>
                  <a:lnTo>
                    <a:pt x="838073" y="109728"/>
                  </a:lnTo>
                  <a:lnTo>
                    <a:pt x="845820" y="101346"/>
                  </a:lnTo>
                  <a:close/>
                </a:path>
                <a:path w="6870700" h="144779">
                  <a:moveTo>
                    <a:pt x="896747" y="59563"/>
                  </a:moveTo>
                  <a:lnTo>
                    <a:pt x="871855" y="59563"/>
                  </a:lnTo>
                  <a:lnTo>
                    <a:pt x="871855" y="1270"/>
                  </a:lnTo>
                  <a:lnTo>
                    <a:pt x="860806" y="1270"/>
                  </a:lnTo>
                  <a:lnTo>
                    <a:pt x="860806" y="144780"/>
                  </a:lnTo>
                  <a:lnTo>
                    <a:pt x="871855" y="144780"/>
                  </a:lnTo>
                  <a:lnTo>
                    <a:pt x="871855" y="69469"/>
                  </a:lnTo>
                  <a:lnTo>
                    <a:pt x="896747" y="69469"/>
                  </a:lnTo>
                  <a:lnTo>
                    <a:pt x="896747" y="59563"/>
                  </a:lnTo>
                  <a:close/>
                </a:path>
                <a:path w="6870700" h="144779">
                  <a:moveTo>
                    <a:pt x="988949" y="14097"/>
                  </a:moveTo>
                  <a:lnTo>
                    <a:pt x="921893" y="14097"/>
                  </a:lnTo>
                  <a:lnTo>
                    <a:pt x="921893" y="23876"/>
                  </a:lnTo>
                  <a:lnTo>
                    <a:pt x="977011" y="23876"/>
                  </a:lnTo>
                  <a:lnTo>
                    <a:pt x="974572" y="37007"/>
                  </a:lnTo>
                  <a:lnTo>
                    <a:pt x="956183" y="71755"/>
                  </a:lnTo>
                  <a:lnTo>
                    <a:pt x="926744" y="96481"/>
                  </a:lnTo>
                  <a:lnTo>
                    <a:pt x="915797" y="101854"/>
                  </a:lnTo>
                  <a:lnTo>
                    <a:pt x="924306" y="110871"/>
                  </a:lnTo>
                  <a:lnTo>
                    <a:pt x="951979" y="91401"/>
                  </a:lnTo>
                  <a:lnTo>
                    <a:pt x="971956" y="68770"/>
                  </a:lnTo>
                  <a:lnTo>
                    <a:pt x="984275" y="43014"/>
                  </a:lnTo>
                  <a:lnTo>
                    <a:pt x="988949" y="14097"/>
                  </a:lnTo>
                  <a:close/>
                </a:path>
                <a:path w="6870700" h="144779">
                  <a:moveTo>
                    <a:pt x="1050036" y="60452"/>
                  </a:moveTo>
                  <a:lnTo>
                    <a:pt x="1024255" y="60452"/>
                  </a:lnTo>
                  <a:lnTo>
                    <a:pt x="1024255" y="1270"/>
                  </a:lnTo>
                  <a:lnTo>
                    <a:pt x="1013206" y="1270"/>
                  </a:lnTo>
                  <a:lnTo>
                    <a:pt x="1013206" y="144780"/>
                  </a:lnTo>
                  <a:lnTo>
                    <a:pt x="1024255" y="144780"/>
                  </a:lnTo>
                  <a:lnTo>
                    <a:pt x="1024255" y="70358"/>
                  </a:lnTo>
                  <a:lnTo>
                    <a:pt x="1050036" y="70358"/>
                  </a:lnTo>
                  <a:lnTo>
                    <a:pt x="1050036" y="60452"/>
                  </a:lnTo>
                  <a:close/>
                </a:path>
                <a:path w="6870700" h="144779">
                  <a:moveTo>
                    <a:pt x="1231138" y="87249"/>
                  </a:moveTo>
                  <a:lnTo>
                    <a:pt x="1220089" y="87249"/>
                  </a:lnTo>
                  <a:lnTo>
                    <a:pt x="1220089" y="96901"/>
                  </a:lnTo>
                  <a:lnTo>
                    <a:pt x="1220089" y="131445"/>
                  </a:lnTo>
                  <a:lnTo>
                    <a:pt x="1153414" y="131445"/>
                  </a:lnTo>
                  <a:lnTo>
                    <a:pt x="1153414" y="96901"/>
                  </a:lnTo>
                  <a:lnTo>
                    <a:pt x="1220089" y="96901"/>
                  </a:lnTo>
                  <a:lnTo>
                    <a:pt x="1220089" y="87249"/>
                  </a:lnTo>
                  <a:lnTo>
                    <a:pt x="1142365" y="87249"/>
                  </a:lnTo>
                  <a:lnTo>
                    <a:pt x="1142365" y="141351"/>
                  </a:lnTo>
                  <a:lnTo>
                    <a:pt x="1231138" y="141351"/>
                  </a:lnTo>
                  <a:lnTo>
                    <a:pt x="1231138" y="131445"/>
                  </a:lnTo>
                  <a:lnTo>
                    <a:pt x="1231138" y="96901"/>
                  </a:lnTo>
                  <a:lnTo>
                    <a:pt x="1231138" y="87249"/>
                  </a:lnTo>
                  <a:close/>
                </a:path>
                <a:path w="6870700" h="144779">
                  <a:moveTo>
                    <a:pt x="1252982" y="57912"/>
                  </a:moveTo>
                  <a:lnTo>
                    <a:pt x="1229741" y="57912"/>
                  </a:lnTo>
                  <a:lnTo>
                    <a:pt x="1230566" y="45847"/>
                  </a:lnTo>
                  <a:lnTo>
                    <a:pt x="1231163" y="33274"/>
                  </a:lnTo>
                  <a:lnTo>
                    <a:pt x="1231519" y="20231"/>
                  </a:lnTo>
                  <a:lnTo>
                    <a:pt x="1231646" y="6731"/>
                  </a:lnTo>
                  <a:lnTo>
                    <a:pt x="1142111" y="6731"/>
                  </a:lnTo>
                  <a:lnTo>
                    <a:pt x="1142111" y="16637"/>
                  </a:lnTo>
                  <a:lnTo>
                    <a:pt x="1220597" y="16637"/>
                  </a:lnTo>
                  <a:lnTo>
                    <a:pt x="1220470" y="28295"/>
                  </a:lnTo>
                  <a:lnTo>
                    <a:pt x="1220127" y="39039"/>
                  </a:lnTo>
                  <a:lnTo>
                    <a:pt x="1219568" y="48920"/>
                  </a:lnTo>
                  <a:lnTo>
                    <a:pt x="1218819" y="57912"/>
                  </a:lnTo>
                  <a:lnTo>
                    <a:pt x="1119886" y="57912"/>
                  </a:lnTo>
                  <a:lnTo>
                    <a:pt x="1119886" y="67945"/>
                  </a:lnTo>
                  <a:lnTo>
                    <a:pt x="1252982" y="67945"/>
                  </a:lnTo>
                  <a:lnTo>
                    <a:pt x="1252982" y="57912"/>
                  </a:lnTo>
                  <a:close/>
                </a:path>
                <a:path w="6870700" h="144779">
                  <a:moveTo>
                    <a:pt x="1384173" y="20066"/>
                  </a:moveTo>
                  <a:lnTo>
                    <a:pt x="1380363" y="13462"/>
                  </a:lnTo>
                  <a:lnTo>
                    <a:pt x="1376438" y="11049"/>
                  </a:lnTo>
                  <a:lnTo>
                    <a:pt x="1372743" y="8763"/>
                  </a:lnTo>
                  <a:lnTo>
                    <a:pt x="1372743" y="22987"/>
                  </a:lnTo>
                  <a:lnTo>
                    <a:pt x="1372743" y="33655"/>
                  </a:lnTo>
                  <a:lnTo>
                    <a:pt x="1369822" y="37973"/>
                  </a:lnTo>
                  <a:lnTo>
                    <a:pt x="1338834" y="45720"/>
                  </a:lnTo>
                  <a:lnTo>
                    <a:pt x="1331036" y="45440"/>
                  </a:lnTo>
                  <a:lnTo>
                    <a:pt x="1304925" y="33655"/>
                  </a:lnTo>
                  <a:lnTo>
                    <a:pt x="1304925" y="22987"/>
                  </a:lnTo>
                  <a:lnTo>
                    <a:pt x="1338834" y="11049"/>
                  </a:lnTo>
                  <a:lnTo>
                    <a:pt x="1346682" y="11341"/>
                  </a:lnTo>
                  <a:lnTo>
                    <a:pt x="1372743" y="22987"/>
                  </a:lnTo>
                  <a:lnTo>
                    <a:pt x="1372743" y="8763"/>
                  </a:lnTo>
                  <a:lnTo>
                    <a:pt x="1366329" y="5600"/>
                  </a:lnTo>
                  <a:lnTo>
                    <a:pt x="1358544" y="3340"/>
                  </a:lnTo>
                  <a:lnTo>
                    <a:pt x="1349375" y="1981"/>
                  </a:lnTo>
                  <a:lnTo>
                    <a:pt x="1338834" y="1524"/>
                  </a:lnTo>
                  <a:lnTo>
                    <a:pt x="1328280" y="1981"/>
                  </a:lnTo>
                  <a:lnTo>
                    <a:pt x="1293495" y="20066"/>
                  </a:lnTo>
                  <a:lnTo>
                    <a:pt x="1293495" y="36703"/>
                  </a:lnTo>
                  <a:lnTo>
                    <a:pt x="1328356" y="54800"/>
                  </a:lnTo>
                  <a:lnTo>
                    <a:pt x="1338834" y="55245"/>
                  </a:lnTo>
                  <a:lnTo>
                    <a:pt x="1349311" y="54800"/>
                  </a:lnTo>
                  <a:lnTo>
                    <a:pt x="1358455" y="53441"/>
                  </a:lnTo>
                  <a:lnTo>
                    <a:pt x="1366266" y="51181"/>
                  </a:lnTo>
                  <a:lnTo>
                    <a:pt x="1372743" y="48006"/>
                  </a:lnTo>
                  <a:lnTo>
                    <a:pt x="1376438" y="45720"/>
                  </a:lnTo>
                  <a:lnTo>
                    <a:pt x="1380363" y="43307"/>
                  </a:lnTo>
                  <a:lnTo>
                    <a:pt x="1384173" y="36703"/>
                  </a:lnTo>
                  <a:lnTo>
                    <a:pt x="1384173" y="20066"/>
                  </a:lnTo>
                  <a:close/>
                </a:path>
                <a:path w="6870700" h="144779">
                  <a:moveTo>
                    <a:pt x="1405382" y="66802"/>
                  </a:moveTo>
                  <a:lnTo>
                    <a:pt x="1360805" y="66802"/>
                  </a:lnTo>
                  <a:lnTo>
                    <a:pt x="1360805" y="76835"/>
                  </a:lnTo>
                  <a:lnTo>
                    <a:pt x="1360805" y="93091"/>
                  </a:lnTo>
                  <a:lnTo>
                    <a:pt x="1354836" y="91567"/>
                  </a:lnTo>
                  <a:lnTo>
                    <a:pt x="1347470" y="90805"/>
                  </a:lnTo>
                  <a:lnTo>
                    <a:pt x="1330198" y="90805"/>
                  </a:lnTo>
                  <a:lnTo>
                    <a:pt x="1322832" y="91567"/>
                  </a:lnTo>
                  <a:lnTo>
                    <a:pt x="1316863" y="93091"/>
                  </a:lnTo>
                  <a:lnTo>
                    <a:pt x="1316863" y="76835"/>
                  </a:lnTo>
                  <a:lnTo>
                    <a:pt x="1360805" y="76835"/>
                  </a:lnTo>
                  <a:lnTo>
                    <a:pt x="1360805" y="66802"/>
                  </a:lnTo>
                  <a:lnTo>
                    <a:pt x="1272286" y="66802"/>
                  </a:lnTo>
                  <a:lnTo>
                    <a:pt x="1272286" y="76835"/>
                  </a:lnTo>
                  <a:lnTo>
                    <a:pt x="1305941" y="76835"/>
                  </a:lnTo>
                  <a:lnTo>
                    <a:pt x="1305941" y="97282"/>
                  </a:lnTo>
                  <a:lnTo>
                    <a:pt x="1297051" y="101981"/>
                  </a:lnTo>
                  <a:lnTo>
                    <a:pt x="1292606" y="108712"/>
                  </a:lnTo>
                  <a:lnTo>
                    <a:pt x="1292606" y="125857"/>
                  </a:lnTo>
                  <a:lnTo>
                    <a:pt x="1328331" y="143713"/>
                  </a:lnTo>
                  <a:lnTo>
                    <a:pt x="1338834" y="144145"/>
                  </a:lnTo>
                  <a:lnTo>
                    <a:pt x="1349324" y="143713"/>
                  </a:lnTo>
                  <a:lnTo>
                    <a:pt x="1358544" y="142405"/>
                  </a:lnTo>
                  <a:lnTo>
                    <a:pt x="1366469" y="140182"/>
                  </a:lnTo>
                  <a:lnTo>
                    <a:pt x="1373124" y="137033"/>
                  </a:lnTo>
                  <a:lnTo>
                    <a:pt x="1377010" y="134747"/>
                  </a:lnTo>
                  <a:lnTo>
                    <a:pt x="1381125" y="132334"/>
                  </a:lnTo>
                  <a:lnTo>
                    <a:pt x="1385062" y="125857"/>
                  </a:lnTo>
                  <a:lnTo>
                    <a:pt x="1384973" y="108712"/>
                  </a:lnTo>
                  <a:lnTo>
                    <a:pt x="1380617" y="101981"/>
                  </a:lnTo>
                  <a:lnTo>
                    <a:pt x="1377645" y="100330"/>
                  </a:lnTo>
                  <a:lnTo>
                    <a:pt x="1373251" y="97878"/>
                  </a:lnTo>
                  <a:lnTo>
                    <a:pt x="1373251" y="112141"/>
                  </a:lnTo>
                  <a:lnTo>
                    <a:pt x="1373251" y="122936"/>
                  </a:lnTo>
                  <a:lnTo>
                    <a:pt x="1370330" y="127127"/>
                  </a:lnTo>
                  <a:lnTo>
                    <a:pt x="1338834" y="134747"/>
                  </a:lnTo>
                  <a:lnTo>
                    <a:pt x="1330871" y="134467"/>
                  </a:lnTo>
                  <a:lnTo>
                    <a:pt x="1304417" y="122936"/>
                  </a:lnTo>
                  <a:lnTo>
                    <a:pt x="1304417" y="112141"/>
                  </a:lnTo>
                  <a:lnTo>
                    <a:pt x="1338834" y="100330"/>
                  </a:lnTo>
                  <a:lnTo>
                    <a:pt x="1346796" y="100622"/>
                  </a:lnTo>
                  <a:lnTo>
                    <a:pt x="1373251" y="112141"/>
                  </a:lnTo>
                  <a:lnTo>
                    <a:pt x="1373251" y="97878"/>
                  </a:lnTo>
                  <a:lnTo>
                    <a:pt x="1371727" y="97028"/>
                  </a:lnTo>
                  <a:lnTo>
                    <a:pt x="1371727" y="93091"/>
                  </a:lnTo>
                  <a:lnTo>
                    <a:pt x="1371727" y="76835"/>
                  </a:lnTo>
                  <a:lnTo>
                    <a:pt x="1405382" y="76835"/>
                  </a:lnTo>
                  <a:lnTo>
                    <a:pt x="1405382" y="66802"/>
                  </a:lnTo>
                  <a:close/>
                </a:path>
                <a:path w="6870700" h="144779">
                  <a:moveTo>
                    <a:pt x="1535430" y="5080"/>
                  </a:moveTo>
                  <a:lnTo>
                    <a:pt x="1524381" y="5080"/>
                  </a:lnTo>
                  <a:lnTo>
                    <a:pt x="1524381" y="23622"/>
                  </a:lnTo>
                  <a:lnTo>
                    <a:pt x="1524381" y="33528"/>
                  </a:lnTo>
                  <a:lnTo>
                    <a:pt x="1524381" y="50292"/>
                  </a:lnTo>
                  <a:lnTo>
                    <a:pt x="1458087" y="50292"/>
                  </a:lnTo>
                  <a:lnTo>
                    <a:pt x="1458087" y="33528"/>
                  </a:lnTo>
                  <a:lnTo>
                    <a:pt x="1524381" y="33528"/>
                  </a:lnTo>
                  <a:lnTo>
                    <a:pt x="1524381" y="23622"/>
                  </a:lnTo>
                  <a:lnTo>
                    <a:pt x="1458087" y="23622"/>
                  </a:lnTo>
                  <a:lnTo>
                    <a:pt x="1458087" y="5080"/>
                  </a:lnTo>
                  <a:lnTo>
                    <a:pt x="1446911" y="5080"/>
                  </a:lnTo>
                  <a:lnTo>
                    <a:pt x="1446911" y="60071"/>
                  </a:lnTo>
                  <a:lnTo>
                    <a:pt x="1535430" y="60071"/>
                  </a:lnTo>
                  <a:lnTo>
                    <a:pt x="1535430" y="50292"/>
                  </a:lnTo>
                  <a:lnTo>
                    <a:pt x="1535430" y="33528"/>
                  </a:lnTo>
                  <a:lnTo>
                    <a:pt x="1535430" y="23622"/>
                  </a:lnTo>
                  <a:lnTo>
                    <a:pt x="1535430" y="5080"/>
                  </a:lnTo>
                  <a:close/>
                </a:path>
                <a:path w="6870700" h="144779">
                  <a:moveTo>
                    <a:pt x="1539240" y="130683"/>
                  </a:moveTo>
                  <a:lnTo>
                    <a:pt x="1456817" y="130683"/>
                  </a:lnTo>
                  <a:lnTo>
                    <a:pt x="1456817" y="99441"/>
                  </a:lnTo>
                  <a:lnTo>
                    <a:pt x="1445641" y="99441"/>
                  </a:lnTo>
                  <a:lnTo>
                    <a:pt x="1445641" y="140589"/>
                  </a:lnTo>
                  <a:lnTo>
                    <a:pt x="1539240" y="140589"/>
                  </a:lnTo>
                  <a:lnTo>
                    <a:pt x="1539240" y="130683"/>
                  </a:lnTo>
                  <a:close/>
                </a:path>
                <a:path w="6870700" h="144779">
                  <a:moveTo>
                    <a:pt x="1557782" y="77089"/>
                  </a:moveTo>
                  <a:lnTo>
                    <a:pt x="1424686" y="77089"/>
                  </a:lnTo>
                  <a:lnTo>
                    <a:pt x="1424686" y="86995"/>
                  </a:lnTo>
                  <a:lnTo>
                    <a:pt x="1486154" y="86995"/>
                  </a:lnTo>
                  <a:lnTo>
                    <a:pt x="1486154" y="119634"/>
                  </a:lnTo>
                  <a:lnTo>
                    <a:pt x="1497330" y="119634"/>
                  </a:lnTo>
                  <a:lnTo>
                    <a:pt x="1497330" y="86995"/>
                  </a:lnTo>
                  <a:lnTo>
                    <a:pt x="1557782" y="86995"/>
                  </a:lnTo>
                  <a:lnTo>
                    <a:pt x="1557782" y="77089"/>
                  </a:lnTo>
                  <a:close/>
                </a:path>
                <a:path w="6870700" h="144779">
                  <a:moveTo>
                    <a:pt x="1655699" y="59563"/>
                  </a:moveTo>
                  <a:lnTo>
                    <a:pt x="1644650" y="22682"/>
                  </a:lnTo>
                  <a:lnTo>
                    <a:pt x="1644650" y="59563"/>
                  </a:lnTo>
                  <a:lnTo>
                    <a:pt x="1644180" y="67983"/>
                  </a:lnTo>
                  <a:lnTo>
                    <a:pt x="1626616" y="98552"/>
                  </a:lnTo>
                  <a:lnTo>
                    <a:pt x="1611757" y="98552"/>
                  </a:lnTo>
                  <a:lnTo>
                    <a:pt x="1593723" y="59563"/>
                  </a:lnTo>
                  <a:lnTo>
                    <a:pt x="1594167" y="51092"/>
                  </a:lnTo>
                  <a:lnTo>
                    <a:pt x="1611503" y="20701"/>
                  </a:lnTo>
                  <a:lnTo>
                    <a:pt x="1626870" y="20701"/>
                  </a:lnTo>
                  <a:lnTo>
                    <a:pt x="1644650" y="59563"/>
                  </a:lnTo>
                  <a:lnTo>
                    <a:pt x="1644650" y="22682"/>
                  </a:lnTo>
                  <a:lnTo>
                    <a:pt x="1619250" y="10795"/>
                  </a:lnTo>
                  <a:lnTo>
                    <a:pt x="1611388" y="11607"/>
                  </a:lnTo>
                  <a:lnTo>
                    <a:pt x="1583410" y="48691"/>
                  </a:lnTo>
                  <a:lnTo>
                    <a:pt x="1582801" y="59563"/>
                  </a:lnTo>
                  <a:lnTo>
                    <a:pt x="1583436" y="70383"/>
                  </a:lnTo>
                  <a:lnTo>
                    <a:pt x="1604467" y="105156"/>
                  </a:lnTo>
                  <a:lnTo>
                    <a:pt x="1619250" y="108458"/>
                  </a:lnTo>
                  <a:lnTo>
                    <a:pt x="1627098" y="107632"/>
                  </a:lnTo>
                  <a:lnTo>
                    <a:pt x="1653197" y="79857"/>
                  </a:lnTo>
                  <a:lnTo>
                    <a:pt x="1655076" y="70307"/>
                  </a:lnTo>
                  <a:lnTo>
                    <a:pt x="1655699" y="59563"/>
                  </a:lnTo>
                  <a:close/>
                </a:path>
                <a:path w="6870700" h="144779">
                  <a:moveTo>
                    <a:pt x="1712595" y="33528"/>
                  </a:moveTo>
                  <a:lnTo>
                    <a:pt x="1688084" y="33528"/>
                  </a:lnTo>
                  <a:lnTo>
                    <a:pt x="1688084" y="1270"/>
                  </a:lnTo>
                  <a:lnTo>
                    <a:pt x="1676781" y="1270"/>
                  </a:lnTo>
                  <a:lnTo>
                    <a:pt x="1676781" y="144780"/>
                  </a:lnTo>
                  <a:lnTo>
                    <a:pt x="1688084" y="144780"/>
                  </a:lnTo>
                  <a:lnTo>
                    <a:pt x="1688084" y="91821"/>
                  </a:lnTo>
                  <a:lnTo>
                    <a:pt x="1712595" y="91821"/>
                  </a:lnTo>
                  <a:lnTo>
                    <a:pt x="1712595" y="81788"/>
                  </a:lnTo>
                  <a:lnTo>
                    <a:pt x="1688084" y="81788"/>
                  </a:lnTo>
                  <a:lnTo>
                    <a:pt x="1688084" y="43434"/>
                  </a:lnTo>
                  <a:lnTo>
                    <a:pt x="1712595" y="43434"/>
                  </a:lnTo>
                  <a:lnTo>
                    <a:pt x="1712595" y="33528"/>
                  </a:lnTo>
                  <a:close/>
                </a:path>
                <a:path w="6870700" h="144779">
                  <a:moveTo>
                    <a:pt x="1826260" y="4191"/>
                  </a:moveTo>
                  <a:lnTo>
                    <a:pt x="1815084" y="4191"/>
                  </a:lnTo>
                  <a:lnTo>
                    <a:pt x="1815084" y="54356"/>
                  </a:lnTo>
                  <a:lnTo>
                    <a:pt x="1797685" y="54356"/>
                  </a:lnTo>
                  <a:lnTo>
                    <a:pt x="1787880" y="20828"/>
                  </a:lnTo>
                  <a:lnTo>
                    <a:pt x="1787017" y="19621"/>
                  </a:lnTo>
                  <a:lnTo>
                    <a:pt x="1787017" y="59563"/>
                  </a:lnTo>
                  <a:lnTo>
                    <a:pt x="1786674" y="68453"/>
                  </a:lnTo>
                  <a:lnTo>
                    <a:pt x="1773174" y="98298"/>
                  </a:lnTo>
                  <a:lnTo>
                    <a:pt x="1759839" y="98298"/>
                  </a:lnTo>
                  <a:lnTo>
                    <a:pt x="1745869" y="59563"/>
                  </a:lnTo>
                  <a:lnTo>
                    <a:pt x="1746199" y="50685"/>
                  </a:lnTo>
                  <a:lnTo>
                    <a:pt x="1773174" y="20828"/>
                  </a:lnTo>
                  <a:lnTo>
                    <a:pt x="1787017" y="59563"/>
                  </a:lnTo>
                  <a:lnTo>
                    <a:pt x="1787017" y="19621"/>
                  </a:lnTo>
                  <a:lnTo>
                    <a:pt x="1783461" y="14605"/>
                  </a:lnTo>
                  <a:lnTo>
                    <a:pt x="1775968" y="10795"/>
                  </a:lnTo>
                  <a:lnTo>
                    <a:pt x="1766443" y="10795"/>
                  </a:lnTo>
                  <a:lnTo>
                    <a:pt x="1737144" y="38709"/>
                  </a:lnTo>
                  <a:lnTo>
                    <a:pt x="1735074" y="59563"/>
                  </a:lnTo>
                  <a:lnTo>
                    <a:pt x="1735582" y="70688"/>
                  </a:lnTo>
                  <a:lnTo>
                    <a:pt x="1753108" y="105257"/>
                  </a:lnTo>
                  <a:lnTo>
                    <a:pt x="1766443" y="108458"/>
                  </a:lnTo>
                  <a:lnTo>
                    <a:pt x="1776095" y="108458"/>
                  </a:lnTo>
                  <a:lnTo>
                    <a:pt x="1783588" y="104521"/>
                  </a:lnTo>
                  <a:lnTo>
                    <a:pt x="1787944" y="98298"/>
                  </a:lnTo>
                  <a:lnTo>
                    <a:pt x="1788922" y="96901"/>
                  </a:lnTo>
                  <a:lnTo>
                    <a:pt x="1792541" y="90576"/>
                  </a:lnTo>
                  <a:lnTo>
                    <a:pt x="1795233" y="82994"/>
                  </a:lnTo>
                  <a:lnTo>
                    <a:pt x="1797024" y="74193"/>
                  </a:lnTo>
                  <a:lnTo>
                    <a:pt x="1797939" y="64135"/>
                  </a:lnTo>
                  <a:lnTo>
                    <a:pt x="1815084" y="64135"/>
                  </a:lnTo>
                  <a:lnTo>
                    <a:pt x="1815084" y="140335"/>
                  </a:lnTo>
                  <a:lnTo>
                    <a:pt x="1826260" y="140335"/>
                  </a:lnTo>
                  <a:lnTo>
                    <a:pt x="1826260" y="64135"/>
                  </a:lnTo>
                  <a:lnTo>
                    <a:pt x="1826260" y="54356"/>
                  </a:lnTo>
                  <a:lnTo>
                    <a:pt x="1826260" y="4191"/>
                  </a:lnTo>
                  <a:close/>
                </a:path>
                <a:path w="6870700" h="144779">
                  <a:moveTo>
                    <a:pt x="1852041" y="1270"/>
                  </a:moveTo>
                  <a:lnTo>
                    <a:pt x="1840865" y="1270"/>
                  </a:lnTo>
                  <a:lnTo>
                    <a:pt x="1840865" y="144780"/>
                  </a:lnTo>
                  <a:lnTo>
                    <a:pt x="1852041" y="144780"/>
                  </a:lnTo>
                  <a:lnTo>
                    <a:pt x="1852041" y="1270"/>
                  </a:lnTo>
                  <a:close/>
                </a:path>
                <a:path w="6870700" h="144779">
                  <a:moveTo>
                    <a:pt x="1969897" y="99695"/>
                  </a:moveTo>
                  <a:lnTo>
                    <a:pt x="1941957" y="70485"/>
                  </a:lnTo>
                  <a:lnTo>
                    <a:pt x="1937207" y="61087"/>
                  </a:lnTo>
                  <a:lnTo>
                    <a:pt x="1934121" y="52514"/>
                  </a:lnTo>
                  <a:lnTo>
                    <a:pt x="1932178" y="43383"/>
                  </a:lnTo>
                  <a:lnTo>
                    <a:pt x="1931568" y="34671"/>
                  </a:lnTo>
                  <a:lnTo>
                    <a:pt x="1931543" y="11176"/>
                  </a:lnTo>
                  <a:lnTo>
                    <a:pt x="1920494" y="11176"/>
                  </a:lnTo>
                  <a:lnTo>
                    <a:pt x="1920494" y="34671"/>
                  </a:lnTo>
                  <a:lnTo>
                    <a:pt x="1919846" y="44246"/>
                  </a:lnTo>
                  <a:lnTo>
                    <a:pt x="1904377" y="81216"/>
                  </a:lnTo>
                  <a:lnTo>
                    <a:pt x="1881886" y="102743"/>
                  </a:lnTo>
                  <a:lnTo>
                    <a:pt x="1890395" y="110236"/>
                  </a:lnTo>
                  <a:lnTo>
                    <a:pt x="1917255" y="79971"/>
                  </a:lnTo>
                  <a:lnTo>
                    <a:pt x="1926209" y="61087"/>
                  </a:lnTo>
                  <a:lnTo>
                    <a:pt x="1928101" y="66459"/>
                  </a:lnTo>
                  <a:lnTo>
                    <a:pt x="1950466" y="97980"/>
                  </a:lnTo>
                  <a:lnTo>
                    <a:pt x="1962150" y="108458"/>
                  </a:lnTo>
                  <a:lnTo>
                    <a:pt x="1969897" y="99695"/>
                  </a:lnTo>
                  <a:close/>
                </a:path>
                <a:path w="6870700" h="144779">
                  <a:moveTo>
                    <a:pt x="2001139" y="1270"/>
                  </a:moveTo>
                  <a:lnTo>
                    <a:pt x="1990090" y="1270"/>
                  </a:lnTo>
                  <a:lnTo>
                    <a:pt x="1990090" y="48387"/>
                  </a:lnTo>
                  <a:lnTo>
                    <a:pt x="1956562" y="48387"/>
                  </a:lnTo>
                  <a:lnTo>
                    <a:pt x="1956562" y="58293"/>
                  </a:lnTo>
                  <a:lnTo>
                    <a:pt x="1990090" y="58293"/>
                  </a:lnTo>
                  <a:lnTo>
                    <a:pt x="1990090" y="144780"/>
                  </a:lnTo>
                  <a:lnTo>
                    <a:pt x="2001139" y="144780"/>
                  </a:lnTo>
                  <a:lnTo>
                    <a:pt x="2001139" y="1270"/>
                  </a:lnTo>
                  <a:close/>
                </a:path>
                <a:path w="6870700" h="144779">
                  <a:moveTo>
                    <a:pt x="2220722" y="112141"/>
                  </a:moveTo>
                  <a:lnTo>
                    <a:pt x="2186305" y="112141"/>
                  </a:lnTo>
                  <a:lnTo>
                    <a:pt x="2186305" y="80137"/>
                  </a:lnTo>
                  <a:lnTo>
                    <a:pt x="2186305" y="75565"/>
                  </a:lnTo>
                  <a:lnTo>
                    <a:pt x="2189708" y="73025"/>
                  </a:lnTo>
                  <a:lnTo>
                    <a:pt x="2193379" y="70307"/>
                  </a:lnTo>
                  <a:lnTo>
                    <a:pt x="2198408" y="63868"/>
                  </a:lnTo>
                  <a:lnTo>
                    <a:pt x="2201430" y="56261"/>
                  </a:lnTo>
                  <a:lnTo>
                    <a:pt x="2202434" y="47498"/>
                  </a:lnTo>
                  <a:lnTo>
                    <a:pt x="2201608" y="39497"/>
                  </a:lnTo>
                  <a:lnTo>
                    <a:pt x="2199157" y="32448"/>
                  </a:lnTo>
                  <a:lnTo>
                    <a:pt x="2195030" y="26352"/>
                  </a:lnTo>
                  <a:lnTo>
                    <a:pt x="2190877" y="22682"/>
                  </a:lnTo>
                  <a:lnTo>
                    <a:pt x="2190877" y="39497"/>
                  </a:lnTo>
                  <a:lnTo>
                    <a:pt x="2190800" y="55499"/>
                  </a:lnTo>
                  <a:lnTo>
                    <a:pt x="2187575" y="61595"/>
                  </a:lnTo>
                  <a:lnTo>
                    <a:pt x="2180844" y="66167"/>
                  </a:lnTo>
                  <a:lnTo>
                    <a:pt x="2175383" y="69176"/>
                  </a:lnTo>
                  <a:lnTo>
                    <a:pt x="2175256" y="69227"/>
                  </a:lnTo>
                  <a:lnTo>
                    <a:pt x="2175256" y="80137"/>
                  </a:lnTo>
                  <a:lnTo>
                    <a:pt x="2175256" y="112141"/>
                  </a:lnTo>
                  <a:lnTo>
                    <a:pt x="2133092" y="112141"/>
                  </a:lnTo>
                  <a:lnTo>
                    <a:pt x="2133092" y="80137"/>
                  </a:lnTo>
                  <a:lnTo>
                    <a:pt x="2139823" y="82042"/>
                  </a:lnTo>
                  <a:lnTo>
                    <a:pt x="2146808" y="82931"/>
                  </a:lnTo>
                  <a:lnTo>
                    <a:pt x="2162302" y="82931"/>
                  </a:lnTo>
                  <a:lnTo>
                    <a:pt x="2169287" y="82042"/>
                  </a:lnTo>
                  <a:lnTo>
                    <a:pt x="2175256" y="80137"/>
                  </a:lnTo>
                  <a:lnTo>
                    <a:pt x="2175256" y="69227"/>
                  </a:lnTo>
                  <a:lnTo>
                    <a:pt x="2169122" y="71323"/>
                  </a:lnTo>
                  <a:lnTo>
                    <a:pt x="2162010" y="72605"/>
                  </a:lnTo>
                  <a:lnTo>
                    <a:pt x="2154174" y="73025"/>
                  </a:lnTo>
                  <a:lnTo>
                    <a:pt x="2146274" y="72605"/>
                  </a:lnTo>
                  <a:lnTo>
                    <a:pt x="2139150" y="71323"/>
                  </a:lnTo>
                  <a:lnTo>
                    <a:pt x="2132901" y="69227"/>
                  </a:lnTo>
                  <a:lnTo>
                    <a:pt x="2127377" y="66294"/>
                  </a:lnTo>
                  <a:lnTo>
                    <a:pt x="2120646" y="61722"/>
                  </a:lnTo>
                  <a:lnTo>
                    <a:pt x="2117217" y="55499"/>
                  </a:lnTo>
                  <a:lnTo>
                    <a:pt x="2117217" y="39497"/>
                  </a:lnTo>
                  <a:lnTo>
                    <a:pt x="2154174" y="21590"/>
                  </a:lnTo>
                  <a:lnTo>
                    <a:pt x="2161971" y="22021"/>
                  </a:lnTo>
                  <a:lnTo>
                    <a:pt x="2190877" y="39497"/>
                  </a:lnTo>
                  <a:lnTo>
                    <a:pt x="2190877" y="22682"/>
                  </a:lnTo>
                  <a:lnTo>
                    <a:pt x="2189645" y="21590"/>
                  </a:lnTo>
                  <a:lnTo>
                    <a:pt x="2189226" y="21209"/>
                  </a:lnTo>
                  <a:lnTo>
                    <a:pt x="2182025" y="17145"/>
                  </a:lnTo>
                  <a:lnTo>
                    <a:pt x="2173782" y="14249"/>
                  </a:lnTo>
                  <a:lnTo>
                    <a:pt x="2164499" y="12522"/>
                  </a:lnTo>
                  <a:lnTo>
                    <a:pt x="2154174" y="11938"/>
                  </a:lnTo>
                  <a:lnTo>
                    <a:pt x="2143836" y="12522"/>
                  </a:lnTo>
                  <a:lnTo>
                    <a:pt x="2109114" y="32448"/>
                  </a:lnTo>
                  <a:lnTo>
                    <a:pt x="2105787" y="47498"/>
                  </a:lnTo>
                  <a:lnTo>
                    <a:pt x="2106790" y="56261"/>
                  </a:lnTo>
                  <a:lnTo>
                    <a:pt x="2109813" y="63868"/>
                  </a:lnTo>
                  <a:lnTo>
                    <a:pt x="2114893" y="70307"/>
                  </a:lnTo>
                  <a:lnTo>
                    <a:pt x="2122043" y="75565"/>
                  </a:lnTo>
                  <a:lnTo>
                    <a:pt x="2122043" y="112141"/>
                  </a:lnTo>
                  <a:lnTo>
                    <a:pt x="2087626" y="112141"/>
                  </a:lnTo>
                  <a:lnTo>
                    <a:pt x="2087626" y="122047"/>
                  </a:lnTo>
                  <a:lnTo>
                    <a:pt x="2220722" y="122047"/>
                  </a:lnTo>
                  <a:lnTo>
                    <a:pt x="2220722" y="112141"/>
                  </a:lnTo>
                  <a:close/>
                </a:path>
                <a:path w="6870700" h="144779">
                  <a:moveTo>
                    <a:pt x="2373122" y="68326"/>
                  </a:moveTo>
                  <a:lnTo>
                    <a:pt x="2350516" y="68326"/>
                  </a:lnTo>
                  <a:lnTo>
                    <a:pt x="2351417" y="55524"/>
                  </a:lnTo>
                  <a:lnTo>
                    <a:pt x="2352052" y="41109"/>
                  </a:lnTo>
                  <a:lnTo>
                    <a:pt x="2352421" y="25095"/>
                  </a:lnTo>
                  <a:lnTo>
                    <a:pt x="2352548" y="7493"/>
                  </a:lnTo>
                  <a:lnTo>
                    <a:pt x="2261616" y="7493"/>
                  </a:lnTo>
                  <a:lnTo>
                    <a:pt x="2261616" y="17399"/>
                  </a:lnTo>
                  <a:lnTo>
                    <a:pt x="2341499" y="17399"/>
                  </a:lnTo>
                  <a:lnTo>
                    <a:pt x="2341372" y="33083"/>
                  </a:lnTo>
                  <a:lnTo>
                    <a:pt x="2341029" y="46774"/>
                  </a:lnTo>
                  <a:lnTo>
                    <a:pt x="2340470" y="58521"/>
                  </a:lnTo>
                  <a:lnTo>
                    <a:pt x="2339721" y="68326"/>
                  </a:lnTo>
                  <a:lnTo>
                    <a:pt x="2240026" y="68326"/>
                  </a:lnTo>
                  <a:lnTo>
                    <a:pt x="2240026" y="78359"/>
                  </a:lnTo>
                  <a:lnTo>
                    <a:pt x="2299716" y="78359"/>
                  </a:lnTo>
                  <a:lnTo>
                    <a:pt x="2299716" y="144780"/>
                  </a:lnTo>
                  <a:lnTo>
                    <a:pt x="2310765" y="144780"/>
                  </a:lnTo>
                  <a:lnTo>
                    <a:pt x="2310765" y="78359"/>
                  </a:lnTo>
                  <a:lnTo>
                    <a:pt x="2373122" y="78359"/>
                  </a:lnTo>
                  <a:lnTo>
                    <a:pt x="2373122" y="68326"/>
                  </a:lnTo>
                  <a:close/>
                </a:path>
                <a:path w="6870700" h="144779">
                  <a:moveTo>
                    <a:pt x="2472690" y="86487"/>
                  </a:moveTo>
                  <a:lnTo>
                    <a:pt x="2472626" y="68072"/>
                  </a:lnTo>
                  <a:lnTo>
                    <a:pt x="2469261" y="60579"/>
                  </a:lnTo>
                  <a:lnTo>
                    <a:pt x="2462809" y="54737"/>
                  </a:lnTo>
                  <a:lnTo>
                    <a:pt x="2462530" y="54483"/>
                  </a:lnTo>
                  <a:lnTo>
                    <a:pt x="2461768" y="53924"/>
                  </a:lnTo>
                  <a:lnTo>
                    <a:pt x="2461768" y="71120"/>
                  </a:lnTo>
                  <a:lnTo>
                    <a:pt x="2461768" y="83439"/>
                  </a:lnTo>
                  <a:lnTo>
                    <a:pt x="2459355" y="88773"/>
                  </a:lnTo>
                  <a:lnTo>
                    <a:pt x="2449830" y="97536"/>
                  </a:lnTo>
                  <a:lnTo>
                    <a:pt x="2443861" y="99695"/>
                  </a:lnTo>
                  <a:lnTo>
                    <a:pt x="2429256" y="99695"/>
                  </a:lnTo>
                  <a:lnTo>
                    <a:pt x="2423287" y="97536"/>
                  </a:lnTo>
                  <a:lnTo>
                    <a:pt x="2418588" y="93091"/>
                  </a:lnTo>
                  <a:lnTo>
                    <a:pt x="2413762" y="88773"/>
                  </a:lnTo>
                  <a:lnTo>
                    <a:pt x="2411476" y="83439"/>
                  </a:lnTo>
                  <a:lnTo>
                    <a:pt x="2411476" y="71120"/>
                  </a:lnTo>
                  <a:lnTo>
                    <a:pt x="2413762" y="65786"/>
                  </a:lnTo>
                  <a:lnTo>
                    <a:pt x="2423160" y="56896"/>
                  </a:lnTo>
                  <a:lnTo>
                    <a:pt x="2429256" y="54737"/>
                  </a:lnTo>
                  <a:lnTo>
                    <a:pt x="2443861" y="54737"/>
                  </a:lnTo>
                  <a:lnTo>
                    <a:pt x="2449957" y="56896"/>
                  </a:lnTo>
                  <a:lnTo>
                    <a:pt x="2459355" y="65786"/>
                  </a:lnTo>
                  <a:lnTo>
                    <a:pt x="2461768" y="71120"/>
                  </a:lnTo>
                  <a:lnTo>
                    <a:pt x="2461768" y="53924"/>
                  </a:lnTo>
                  <a:lnTo>
                    <a:pt x="2457170" y="50482"/>
                  </a:lnTo>
                  <a:lnTo>
                    <a:pt x="2450985" y="47612"/>
                  </a:lnTo>
                  <a:lnTo>
                    <a:pt x="2444153" y="45910"/>
                  </a:lnTo>
                  <a:lnTo>
                    <a:pt x="2436622" y="45339"/>
                  </a:lnTo>
                  <a:lnTo>
                    <a:pt x="2428964" y="45910"/>
                  </a:lnTo>
                  <a:lnTo>
                    <a:pt x="2400427" y="68072"/>
                  </a:lnTo>
                  <a:lnTo>
                    <a:pt x="2400477" y="86487"/>
                  </a:lnTo>
                  <a:lnTo>
                    <a:pt x="2436368" y="109093"/>
                  </a:lnTo>
                  <a:lnTo>
                    <a:pt x="2444077" y="108546"/>
                  </a:lnTo>
                  <a:lnTo>
                    <a:pt x="2451011" y="106870"/>
                  </a:lnTo>
                  <a:lnTo>
                    <a:pt x="2457170" y="104063"/>
                  </a:lnTo>
                  <a:lnTo>
                    <a:pt x="2462530" y="100076"/>
                  </a:lnTo>
                  <a:lnTo>
                    <a:pt x="2462949" y="99695"/>
                  </a:lnTo>
                  <a:lnTo>
                    <a:pt x="2469261" y="94107"/>
                  </a:lnTo>
                  <a:lnTo>
                    <a:pt x="2472690" y="86487"/>
                  </a:lnTo>
                  <a:close/>
                </a:path>
                <a:path w="6870700" h="144779">
                  <a:moveTo>
                    <a:pt x="2479167" y="24130"/>
                  </a:moveTo>
                  <a:lnTo>
                    <a:pt x="2442083" y="24130"/>
                  </a:lnTo>
                  <a:lnTo>
                    <a:pt x="2442083" y="1270"/>
                  </a:lnTo>
                  <a:lnTo>
                    <a:pt x="2430907" y="1270"/>
                  </a:lnTo>
                  <a:lnTo>
                    <a:pt x="2430907" y="24130"/>
                  </a:lnTo>
                  <a:lnTo>
                    <a:pt x="2393950" y="24130"/>
                  </a:lnTo>
                  <a:lnTo>
                    <a:pt x="2393950" y="34163"/>
                  </a:lnTo>
                  <a:lnTo>
                    <a:pt x="2479167" y="34163"/>
                  </a:lnTo>
                  <a:lnTo>
                    <a:pt x="2479167" y="24130"/>
                  </a:lnTo>
                  <a:close/>
                </a:path>
                <a:path w="6870700" h="144779">
                  <a:moveTo>
                    <a:pt x="2528316" y="67310"/>
                  </a:moveTo>
                  <a:lnTo>
                    <a:pt x="2504059" y="67310"/>
                  </a:lnTo>
                  <a:lnTo>
                    <a:pt x="2504059" y="1270"/>
                  </a:lnTo>
                  <a:lnTo>
                    <a:pt x="2493010" y="1270"/>
                  </a:lnTo>
                  <a:lnTo>
                    <a:pt x="2493010" y="144780"/>
                  </a:lnTo>
                  <a:lnTo>
                    <a:pt x="2504059" y="144780"/>
                  </a:lnTo>
                  <a:lnTo>
                    <a:pt x="2504059" y="77089"/>
                  </a:lnTo>
                  <a:lnTo>
                    <a:pt x="2528316" y="77089"/>
                  </a:lnTo>
                  <a:lnTo>
                    <a:pt x="2528316" y="67310"/>
                  </a:lnTo>
                  <a:close/>
                </a:path>
                <a:path w="6870700" h="144779">
                  <a:moveTo>
                    <a:pt x="2658364" y="44704"/>
                  </a:moveTo>
                  <a:lnTo>
                    <a:pt x="2579878" y="44704"/>
                  </a:lnTo>
                  <a:lnTo>
                    <a:pt x="2579878" y="6477"/>
                  </a:lnTo>
                  <a:lnTo>
                    <a:pt x="2568702" y="6477"/>
                  </a:lnTo>
                  <a:lnTo>
                    <a:pt x="2568702" y="54610"/>
                  </a:lnTo>
                  <a:lnTo>
                    <a:pt x="2658364" y="54610"/>
                  </a:lnTo>
                  <a:lnTo>
                    <a:pt x="2658364" y="44704"/>
                  </a:lnTo>
                  <a:close/>
                </a:path>
                <a:path w="6870700" h="144779">
                  <a:moveTo>
                    <a:pt x="2658618" y="129286"/>
                  </a:moveTo>
                  <a:lnTo>
                    <a:pt x="2579243" y="129286"/>
                  </a:lnTo>
                  <a:lnTo>
                    <a:pt x="2579243" y="96647"/>
                  </a:lnTo>
                  <a:lnTo>
                    <a:pt x="2568067" y="96647"/>
                  </a:lnTo>
                  <a:lnTo>
                    <a:pt x="2568067" y="139319"/>
                  </a:lnTo>
                  <a:lnTo>
                    <a:pt x="2658618" y="139319"/>
                  </a:lnTo>
                  <a:lnTo>
                    <a:pt x="2658618" y="129286"/>
                  </a:lnTo>
                  <a:close/>
                </a:path>
                <a:path w="6870700" h="144779">
                  <a:moveTo>
                    <a:pt x="2677922" y="74422"/>
                  </a:moveTo>
                  <a:lnTo>
                    <a:pt x="2544826" y="74422"/>
                  </a:lnTo>
                  <a:lnTo>
                    <a:pt x="2544826" y="84455"/>
                  </a:lnTo>
                  <a:lnTo>
                    <a:pt x="2677922" y="84455"/>
                  </a:lnTo>
                  <a:lnTo>
                    <a:pt x="2677922" y="74422"/>
                  </a:lnTo>
                  <a:close/>
                </a:path>
                <a:path w="6870700" h="144779">
                  <a:moveTo>
                    <a:pt x="2885186" y="113411"/>
                  </a:moveTo>
                  <a:lnTo>
                    <a:pt x="2824353" y="113411"/>
                  </a:lnTo>
                  <a:lnTo>
                    <a:pt x="2824353" y="82550"/>
                  </a:lnTo>
                  <a:lnTo>
                    <a:pt x="2863596" y="82550"/>
                  </a:lnTo>
                  <a:lnTo>
                    <a:pt x="2863596" y="72390"/>
                  </a:lnTo>
                  <a:lnTo>
                    <a:pt x="2863596" y="48514"/>
                  </a:lnTo>
                  <a:lnTo>
                    <a:pt x="2863596" y="38481"/>
                  </a:lnTo>
                  <a:lnTo>
                    <a:pt x="2863596" y="13589"/>
                  </a:lnTo>
                  <a:lnTo>
                    <a:pt x="2852674" y="13589"/>
                  </a:lnTo>
                  <a:lnTo>
                    <a:pt x="2852674" y="38481"/>
                  </a:lnTo>
                  <a:lnTo>
                    <a:pt x="2852674" y="48514"/>
                  </a:lnTo>
                  <a:lnTo>
                    <a:pt x="2852674" y="72390"/>
                  </a:lnTo>
                  <a:lnTo>
                    <a:pt x="2784602" y="72390"/>
                  </a:lnTo>
                  <a:lnTo>
                    <a:pt x="2784602" y="48514"/>
                  </a:lnTo>
                  <a:lnTo>
                    <a:pt x="2852674" y="48514"/>
                  </a:lnTo>
                  <a:lnTo>
                    <a:pt x="2852674" y="38481"/>
                  </a:lnTo>
                  <a:lnTo>
                    <a:pt x="2784602" y="38481"/>
                  </a:lnTo>
                  <a:lnTo>
                    <a:pt x="2784602" y="13589"/>
                  </a:lnTo>
                  <a:lnTo>
                    <a:pt x="2773553" y="13589"/>
                  </a:lnTo>
                  <a:lnTo>
                    <a:pt x="2773553" y="82550"/>
                  </a:lnTo>
                  <a:lnTo>
                    <a:pt x="2812923" y="82550"/>
                  </a:lnTo>
                  <a:lnTo>
                    <a:pt x="2812923" y="113411"/>
                  </a:lnTo>
                  <a:lnTo>
                    <a:pt x="2752090" y="113411"/>
                  </a:lnTo>
                  <a:lnTo>
                    <a:pt x="2752090" y="123317"/>
                  </a:lnTo>
                  <a:lnTo>
                    <a:pt x="2885186" y="123317"/>
                  </a:lnTo>
                  <a:lnTo>
                    <a:pt x="2885186" y="113411"/>
                  </a:lnTo>
                  <a:close/>
                </a:path>
                <a:path w="6870700" h="144779">
                  <a:moveTo>
                    <a:pt x="2984119" y="43180"/>
                  </a:moveTo>
                  <a:lnTo>
                    <a:pt x="2973451" y="17056"/>
                  </a:lnTo>
                  <a:lnTo>
                    <a:pt x="2973451" y="35052"/>
                  </a:lnTo>
                  <a:lnTo>
                    <a:pt x="2973451" y="51181"/>
                  </a:lnTo>
                  <a:lnTo>
                    <a:pt x="2971012" y="57683"/>
                  </a:lnTo>
                  <a:lnTo>
                    <a:pt x="2966085" y="62484"/>
                  </a:lnTo>
                  <a:lnTo>
                    <a:pt x="2961259" y="67310"/>
                  </a:lnTo>
                  <a:lnTo>
                    <a:pt x="2954782" y="69723"/>
                  </a:lnTo>
                  <a:lnTo>
                    <a:pt x="2939034" y="69723"/>
                  </a:lnTo>
                  <a:lnTo>
                    <a:pt x="2932684" y="67310"/>
                  </a:lnTo>
                  <a:lnTo>
                    <a:pt x="2927731" y="62484"/>
                  </a:lnTo>
                  <a:lnTo>
                    <a:pt x="2922917" y="57683"/>
                  </a:lnTo>
                  <a:lnTo>
                    <a:pt x="2920492" y="51181"/>
                  </a:lnTo>
                  <a:lnTo>
                    <a:pt x="2920492" y="35052"/>
                  </a:lnTo>
                  <a:lnTo>
                    <a:pt x="2922905" y="28702"/>
                  </a:lnTo>
                  <a:lnTo>
                    <a:pt x="2927858" y="23876"/>
                  </a:lnTo>
                  <a:lnTo>
                    <a:pt x="2932684" y="19050"/>
                  </a:lnTo>
                  <a:lnTo>
                    <a:pt x="2939034" y="16637"/>
                  </a:lnTo>
                  <a:lnTo>
                    <a:pt x="2954782" y="16637"/>
                  </a:lnTo>
                  <a:lnTo>
                    <a:pt x="2961259" y="19050"/>
                  </a:lnTo>
                  <a:lnTo>
                    <a:pt x="2966085" y="23876"/>
                  </a:lnTo>
                  <a:lnTo>
                    <a:pt x="2971038" y="28702"/>
                  </a:lnTo>
                  <a:lnTo>
                    <a:pt x="2973451" y="35052"/>
                  </a:lnTo>
                  <a:lnTo>
                    <a:pt x="2973451" y="17056"/>
                  </a:lnTo>
                  <a:lnTo>
                    <a:pt x="2946908" y="7239"/>
                  </a:lnTo>
                  <a:lnTo>
                    <a:pt x="2939237" y="7861"/>
                  </a:lnTo>
                  <a:lnTo>
                    <a:pt x="2910332" y="35496"/>
                  </a:lnTo>
                  <a:lnTo>
                    <a:pt x="2909697" y="43180"/>
                  </a:lnTo>
                  <a:lnTo>
                    <a:pt x="2910357" y="50749"/>
                  </a:lnTo>
                  <a:lnTo>
                    <a:pt x="2939313" y="78638"/>
                  </a:lnTo>
                  <a:lnTo>
                    <a:pt x="2946908" y="79248"/>
                  </a:lnTo>
                  <a:lnTo>
                    <a:pt x="2954566" y="78638"/>
                  </a:lnTo>
                  <a:lnTo>
                    <a:pt x="2961563" y="76758"/>
                  </a:lnTo>
                  <a:lnTo>
                    <a:pt x="2967901" y="73634"/>
                  </a:lnTo>
                  <a:lnTo>
                    <a:pt x="2972917" y="69723"/>
                  </a:lnTo>
                  <a:lnTo>
                    <a:pt x="2973578" y="69215"/>
                  </a:lnTo>
                  <a:lnTo>
                    <a:pt x="2978162" y="63792"/>
                  </a:lnTo>
                  <a:lnTo>
                    <a:pt x="2981439" y="57683"/>
                  </a:lnTo>
                  <a:lnTo>
                    <a:pt x="2983446" y="50749"/>
                  </a:lnTo>
                  <a:lnTo>
                    <a:pt x="2984119" y="43180"/>
                  </a:lnTo>
                  <a:close/>
                </a:path>
                <a:path w="6870700" h="144779">
                  <a:moveTo>
                    <a:pt x="3021457" y="130048"/>
                  </a:moveTo>
                  <a:lnTo>
                    <a:pt x="2939034" y="130048"/>
                  </a:lnTo>
                  <a:lnTo>
                    <a:pt x="2939034" y="92837"/>
                  </a:lnTo>
                  <a:lnTo>
                    <a:pt x="2927731" y="92837"/>
                  </a:lnTo>
                  <a:lnTo>
                    <a:pt x="2927731" y="139954"/>
                  </a:lnTo>
                  <a:lnTo>
                    <a:pt x="3021457" y="139954"/>
                  </a:lnTo>
                  <a:lnTo>
                    <a:pt x="3021457" y="130048"/>
                  </a:lnTo>
                  <a:close/>
                </a:path>
                <a:path w="6870700" h="144779">
                  <a:moveTo>
                    <a:pt x="3038729" y="47244"/>
                  </a:moveTo>
                  <a:lnTo>
                    <a:pt x="3017012" y="47244"/>
                  </a:lnTo>
                  <a:lnTo>
                    <a:pt x="3017012" y="1270"/>
                  </a:lnTo>
                  <a:lnTo>
                    <a:pt x="3005963" y="1270"/>
                  </a:lnTo>
                  <a:lnTo>
                    <a:pt x="3005963" y="105918"/>
                  </a:lnTo>
                  <a:lnTo>
                    <a:pt x="3017012" y="105918"/>
                  </a:lnTo>
                  <a:lnTo>
                    <a:pt x="3017012" y="57404"/>
                  </a:lnTo>
                  <a:lnTo>
                    <a:pt x="3038729" y="57404"/>
                  </a:lnTo>
                  <a:lnTo>
                    <a:pt x="3038729" y="47244"/>
                  </a:lnTo>
                  <a:close/>
                </a:path>
                <a:path w="6870700" h="144779">
                  <a:moveTo>
                    <a:pt x="3184525" y="50927"/>
                  </a:moveTo>
                  <a:lnTo>
                    <a:pt x="3145282" y="37338"/>
                  </a:lnTo>
                  <a:lnTo>
                    <a:pt x="3136557" y="29591"/>
                  </a:lnTo>
                  <a:lnTo>
                    <a:pt x="3132988" y="25285"/>
                  </a:lnTo>
                  <a:lnTo>
                    <a:pt x="3129915" y="18808"/>
                  </a:lnTo>
                  <a:lnTo>
                    <a:pt x="3128899" y="12065"/>
                  </a:lnTo>
                  <a:lnTo>
                    <a:pt x="3128899" y="5842"/>
                  </a:lnTo>
                  <a:lnTo>
                    <a:pt x="3117723" y="5842"/>
                  </a:lnTo>
                  <a:lnTo>
                    <a:pt x="3117723" y="12065"/>
                  </a:lnTo>
                  <a:lnTo>
                    <a:pt x="3116694" y="18808"/>
                  </a:lnTo>
                  <a:lnTo>
                    <a:pt x="3083052" y="46913"/>
                  </a:lnTo>
                  <a:lnTo>
                    <a:pt x="3062351" y="51689"/>
                  </a:lnTo>
                  <a:lnTo>
                    <a:pt x="3069209" y="60960"/>
                  </a:lnTo>
                  <a:lnTo>
                    <a:pt x="3109480" y="43522"/>
                  </a:lnTo>
                  <a:lnTo>
                    <a:pt x="3123438" y="29591"/>
                  </a:lnTo>
                  <a:lnTo>
                    <a:pt x="3126600" y="34099"/>
                  </a:lnTo>
                  <a:lnTo>
                    <a:pt x="3160788" y="55867"/>
                  </a:lnTo>
                  <a:lnTo>
                    <a:pt x="3178048" y="60071"/>
                  </a:lnTo>
                  <a:lnTo>
                    <a:pt x="3184525" y="50927"/>
                  </a:lnTo>
                  <a:close/>
                </a:path>
                <a:path w="6870700" h="144779">
                  <a:moveTo>
                    <a:pt x="3189986" y="77724"/>
                  </a:moveTo>
                  <a:lnTo>
                    <a:pt x="3056890" y="77724"/>
                  </a:lnTo>
                  <a:lnTo>
                    <a:pt x="3056890" y="87630"/>
                  </a:lnTo>
                  <a:lnTo>
                    <a:pt x="3117723" y="87630"/>
                  </a:lnTo>
                  <a:lnTo>
                    <a:pt x="3117723" y="144780"/>
                  </a:lnTo>
                  <a:lnTo>
                    <a:pt x="3128899" y="144780"/>
                  </a:lnTo>
                  <a:lnTo>
                    <a:pt x="3128899" y="87630"/>
                  </a:lnTo>
                  <a:lnTo>
                    <a:pt x="3189986" y="87630"/>
                  </a:lnTo>
                  <a:lnTo>
                    <a:pt x="3189986" y="77724"/>
                  </a:lnTo>
                  <a:close/>
                </a:path>
                <a:path w="6870700" h="144779">
                  <a:moveTo>
                    <a:pt x="3323590" y="130048"/>
                  </a:moveTo>
                  <a:lnTo>
                    <a:pt x="3242310" y="130048"/>
                  </a:lnTo>
                  <a:lnTo>
                    <a:pt x="3242310" y="96647"/>
                  </a:lnTo>
                  <a:lnTo>
                    <a:pt x="3231134" y="96647"/>
                  </a:lnTo>
                  <a:lnTo>
                    <a:pt x="3231134" y="139954"/>
                  </a:lnTo>
                  <a:lnTo>
                    <a:pt x="3323590" y="139954"/>
                  </a:lnTo>
                  <a:lnTo>
                    <a:pt x="3323590" y="130048"/>
                  </a:lnTo>
                  <a:close/>
                </a:path>
                <a:path w="6870700" h="144779">
                  <a:moveTo>
                    <a:pt x="3335401" y="48895"/>
                  </a:moveTo>
                  <a:lnTo>
                    <a:pt x="3292424" y="32969"/>
                  </a:lnTo>
                  <a:lnTo>
                    <a:pt x="3281553" y="17145"/>
                  </a:lnTo>
                  <a:lnTo>
                    <a:pt x="3327654" y="17145"/>
                  </a:lnTo>
                  <a:lnTo>
                    <a:pt x="3327654" y="6985"/>
                  </a:lnTo>
                  <a:lnTo>
                    <a:pt x="3224022" y="6985"/>
                  </a:lnTo>
                  <a:lnTo>
                    <a:pt x="3224022" y="17145"/>
                  </a:lnTo>
                  <a:lnTo>
                    <a:pt x="3270123" y="17145"/>
                  </a:lnTo>
                  <a:lnTo>
                    <a:pt x="3268141" y="22504"/>
                  </a:lnTo>
                  <a:lnTo>
                    <a:pt x="3235223" y="45313"/>
                  </a:lnTo>
                  <a:lnTo>
                    <a:pt x="3216275" y="48895"/>
                  </a:lnTo>
                  <a:lnTo>
                    <a:pt x="3222752" y="57912"/>
                  </a:lnTo>
                  <a:lnTo>
                    <a:pt x="3262350" y="42405"/>
                  </a:lnTo>
                  <a:lnTo>
                    <a:pt x="3275965" y="29845"/>
                  </a:lnTo>
                  <a:lnTo>
                    <a:pt x="3279559" y="34353"/>
                  </a:lnTo>
                  <a:lnTo>
                    <a:pt x="3312744" y="54025"/>
                  </a:lnTo>
                  <a:lnTo>
                    <a:pt x="3329686" y="58039"/>
                  </a:lnTo>
                  <a:lnTo>
                    <a:pt x="3335401" y="48895"/>
                  </a:lnTo>
                  <a:close/>
                </a:path>
                <a:path w="6870700" h="144779">
                  <a:moveTo>
                    <a:pt x="3342386" y="71755"/>
                  </a:moveTo>
                  <a:lnTo>
                    <a:pt x="3209290" y="71755"/>
                  </a:lnTo>
                  <a:lnTo>
                    <a:pt x="3209290" y="81661"/>
                  </a:lnTo>
                  <a:lnTo>
                    <a:pt x="3270123" y="81661"/>
                  </a:lnTo>
                  <a:lnTo>
                    <a:pt x="3270123" y="116967"/>
                  </a:lnTo>
                  <a:lnTo>
                    <a:pt x="3281553" y="116967"/>
                  </a:lnTo>
                  <a:lnTo>
                    <a:pt x="3281553" y="81661"/>
                  </a:lnTo>
                  <a:lnTo>
                    <a:pt x="3342386" y="81661"/>
                  </a:lnTo>
                  <a:lnTo>
                    <a:pt x="3342386" y="71755"/>
                  </a:lnTo>
                  <a:close/>
                </a:path>
                <a:path w="6870700" h="144779">
                  <a:moveTo>
                    <a:pt x="3474212" y="19304"/>
                  </a:moveTo>
                  <a:lnTo>
                    <a:pt x="3470275" y="13208"/>
                  </a:lnTo>
                  <a:lnTo>
                    <a:pt x="3465893" y="10668"/>
                  </a:lnTo>
                  <a:lnTo>
                    <a:pt x="3462553" y="8724"/>
                  </a:lnTo>
                  <a:lnTo>
                    <a:pt x="3462553" y="22225"/>
                  </a:lnTo>
                  <a:lnTo>
                    <a:pt x="3462553" y="32131"/>
                  </a:lnTo>
                  <a:lnTo>
                    <a:pt x="3459607" y="36068"/>
                  </a:lnTo>
                  <a:lnTo>
                    <a:pt x="3428238" y="43688"/>
                  </a:lnTo>
                  <a:lnTo>
                    <a:pt x="3420478" y="43408"/>
                  </a:lnTo>
                  <a:lnTo>
                    <a:pt x="3393821" y="32131"/>
                  </a:lnTo>
                  <a:lnTo>
                    <a:pt x="3393821" y="22225"/>
                  </a:lnTo>
                  <a:lnTo>
                    <a:pt x="3428238" y="10668"/>
                  </a:lnTo>
                  <a:lnTo>
                    <a:pt x="3435972" y="10960"/>
                  </a:lnTo>
                  <a:lnTo>
                    <a:pt x="3462553" y="22225"/>
                  </a:lnTo>
                  <a:lnTo>
                    <a:pt x="3462553" y="8724"/>
                  </a:lnTo>
                  <a:lnTo>
                    <a:pt x="3428238" y="1778"/>
                  </a:lnTo>
                  <a:lnTo>
                    <a:pt x="3417824" y="2235"/>
                  </a:lnTo>
                  <a:lnTo>
                    <a:pt x="3382416" y="19304"/>
                  </a:lnTo>
                  <a:lnTo>
                    <a:pt x="3382340" y="34925"/>
                  </a:lnTo>
                  <a:lnTo>
                    <a:pt x="3386201" y="41021"/>
                  </a:lnTo>
                  <a:lnTo>
                    <a:pt x="3428238" y="52451"/>
                  </a:lnTo>
                  <a:lnTo>
                    <a:pt x="3438715" y="52031"/>
                  </a:lnTo>
                  <a:lnTo>
                    <a:pt x="3447885" y="50736"/>
                  </a:lnTo>
                  <a:lnTo>
                    <a:pt x="3455771" y="48602"/>
                  </a:lnTo>
                  <a:lnTo>
                    <a:pt x="3462401" y="45593"/>
                  </a:lnTo>
                  <a:lnTo>
                    <a:pt x="3465677" y="43688"/>
                  </a:lnTo>
                  <a:lnTo>
                    <a:pt x="3470275" y="41021"/>
                  </a:lnTo>
                  <a:lnTo>
                    <a:pt x="3474212" y="34925"/>
                  </a:lnTo>
                  <a:lnTo>
                    <a:pt x="3474212" y="19304"/>
                  </a:lnTo>
                  <a:close/>
                </a:path>
                <a:path w="6870700" h="144779">
                  <a:moveTo>
                    <a:pt x="3477006" y="133985"/>
                  </a:moveTo>
                  <a:lnTo>
                    <a:pt x="3394075" y="133985"/>
                  </a:lnTo>
                  <a:lnTo>
                    <a:pt x="3394075" y="119126"/>
                  </a:lnTo>
                  <a:lnTo>
                    <a:pt x="3473196" y="119126"/>
                  </a:lnTo>
                  <a:lnTo>
                    <a:pt x="3473196" y="87249"/>
                  </a:lnTo>
                  <a:lnTo>
                    <a:pt x="3383153" y="87249"/>
                  </a:lnTo>
                  <a:lnTo>
                    <a:pt x="3383153" y="96520"/>
                  </a:lnTo>
                  <a:lnTo>
                    <a:pt x="3462274" y="96520"/>
                  </a:lnTo>
                  <a:lnTo>
                    <a:pt x="3462274" y="110490"/>
                  </a:lnTo>
                  <a:lnTo>
                    <a:pt x="3383153" y="110490"/>
                  </a:lnTo>
                  <a:lnTo>
                    <a:pt x="3383153" y="143256"/>
                  </a:lnTo>
                  <a:lnTo>
                    <a:pt x="3477006" y="143256"/>
                  </a:lnTo>
                  <a:lnTo>
                    <a:pt x="3477006" y="133985"/>
                  </a:lnTo>
                  <a:close/>
                </a:path>
                <a:path w="6870700" h="144779">
                  <a:moveTo>
                    <a:pt x="3494786" y="64643"/>
                  </a:moveTo>
                  <a:lnTo>
                    <a:pt x="3361690" y="64643"/>
                  </a:lnTo>
                  <a:lnTo>
                    <a:pt x="3361690" y="73787"/>
                  </a:lnTo>
                  <a:lnTo>
                    <a:pt x="3494786" y="73787"/>
                  </a:lnTo>
                  <a:lnTo>
                    <a:pt x="3494786" y="64643"/>
                  </a:lnTo>
                  <a:close/>
                </a:path>
                <a:path w="6870700" h="144779">
                  <a:moveTo>
                    <a:pt x="3656838" y="14986"/>
                  </a:moveTo>
                  <a:lnTo>
                    <a:pt x="3620135" y="14986"/>
                  </a:lnTo>
                  <a:lnTo>
                    <a:pt x="3620135" y="0"/>
                  </a:lnTo>
                  <a:lnTo>
                    <a:pt x="3609086" y="0"/>
                  </a:lnTo>
                  <a:lnTo>
                    <a:pt x="3609086" y="14986"/>
                  </a:lnTo>
                  <a:lnTo>
                    <a:pt x="3572256" y="14986"/>
                  </a:lnTo>
                  <a:lnTo>
                    <a:pt x="3572256" y="24638"/>
                  </a:lnTo>
                  <a:lnTo>
                    <a:pt x="3656838" y="24638"/>
                  </a:lnTo>
                  <a:lnTo>
                    <a:pt x="3656838" y="14986"/>
                  </a:lnTo>
                  <a:close/>
                </a:path>
                <a:path w="6870700" h="144779">
                  <a:moveTo>
                    <a:pt x="3662045" y="91567"/>
                  </a:moveTo>
                  <a:lnTo>
                    <a:pt x="3661499" y="83693"/>
                  </a:lnTo>
                  <a:lnTo>
                    <a:pt x="3661410" y="82296"/>
                  </a:lnTo>
                  <a:lnTo>
                    <a:pt x="3652761" y="82804"/>
                  </a:lnTo>
                  <a:lnTo>
                    <a:pt x="3642995" y="83185"/>
                  </a:lnTo>
                  <a:lnTo>
                    <a:pt x="3620008" y="83693"/>
                  </a:lnTo>
                  <a:lnTo>
                    <a:pt x="3620008" y="72390"/>
                  </a:lnTo>
                  <a:lnTo>
                    <a:pt x="3629533" y="71755"/>
                  </a:lnTo>
                  <a:lnTo>
                    <a:pt x="3637026" y="69596"/>
                  </a:lnTo>
                  <a:lnTo>
                    <a:pt x="3645179" y="63627"/>
                  </a:lnTo>
                  <a:lnTo>
                    <a:pt x="3647440" y="61976"/>
                  </a:lnTo>
                  <a:lnTo>
                    <a:pt x="3650107" y="57023"/>
                  </a:lnTo>
                  <a:lnTo>
                    <a:pt x="3650107" y="44704"/>
                  </a:lnTo>
                  <a:lnTo>
                    <a:pt x="3646932" y="39497"/>
                  </a:lnTo>
                  <a:lnTo>
                    <a:pt x="3645535" y="38608"/>
                  </a:lnTo>
                  <a:lnTo>
                    <a:pt x="3640582" y="35433"/>
                  </a:lnTo>
                  <a:lnTo>
                    <a:pt x="3639185" y="34747"/>
                  </a:lnTo>
                  <a:lnTo>
                    <a:pt x="3639185" y="47371"/>
                  </a:lnTo>
                  <a:lnTo>
                    <a:pt x="3639185" y="54864"/>
                  </a:lnTo>
                  <a:lnTo>
                    <a:pt x="3637026" y="57912"/>
                  </a:lnTo>
                  <a:lnTo>
                    <a:pt x="3628390" y="62484"/>
                  </a:lnTo>
                  <a:lnTo>
                    <a:pt x="3622421" y="63627"/>
                  </a:lnTo>
                  <a:lnTo>
                    <a:pt x="3606927" y="63627"/>
                  </a:lnTo>
                  <a:lnTo>
                    <a:pt x="3600831" y="62484"/>
                  </a:lnTo>
                  <a:lnTo>
                    <a:pt x="3596513" y="60198"/>
                  </a:lnTo>
                  <a:lnTo>
                    <a:pt x="3592068" y="57912"/>
                  </a:lnTo>
                  <a:lnTo>
                    <a:pt x="3589909" y="54864"/>
                  </a:lnTo>
                  <a:lnTo>
                    <a:pt x="3589909" y="47371"/>
                  </a:lnTo>
                  <a:lnTo>
                    <a:pt x="3592068" y="44323"/>
                  </a:lnTo>
                  <a:lnTo>
                    <a:pt x="3596132" y="42037"/>
                  </a:lnTo>
                  <a:lnTo>
                    <a:pt x="3600323" y="39751"/>
                  </a:lnTo>
                  <a:lnTo>
                    <a:pt x="3606546" y="38608"/>
                  </a:lnTo>
                  <a:lnTo>
                    <a:pt x="3622802" y="38608"/>
                  </a:lnTo>
                  <a:lnTo>
                    <a:pt x="3628898" y="39751"/>
                  </a:lnTo>
                  <a:lnTo>
                    <a:pt x="3632962" y="42037"/>
                  </a:lnTo>
                  <a:lnTo>
                    <a:pt x="3637153" y="44323"/>
                  </a:lnTo>
                  <a:lnTo>
                    <a:pt x="3639185" y="47371"/>
                  </a:lnTo>
                  <a:lnTo>
                    <a:pt x="3639185" y="34747"/>
                  </a:lnTo>
                  <a:lnTo>
                    <a:pt x="3635311" y="32842"/>
                  </a:lnTo>
                  <a:lnTo>
                    <a:pt x="3629241" y="30975"/>
                  </a:lnTo>
                  <a:lnTo>
                    <a:pt x="3622357" y="29845"/>
                  </a:lnTo>
                  <a:lnTo>
                    <a:pt x="3614674" y="29464"/>
                  </a:lnTo>
                  <a:lnTo>
                    <a:pt x="3606736" y="29832"/>
                  </a:lnTo>
                  <a:lnTo>
                    <a:pt x="3579050" y="57023"/>
                  </a:lnTo>
                  <a:lnTo>
                    <a:pt x="3581527" y="61849"/>
                  </a:lnTo>
                  <a:lnTo>
                    <a:pt x="3586607" y="65659"/>
                  </a:lnTo>
                  <a:lnTo>
                    <a:pt x="3591814" y="69469"/>
                  </a:lnTo>
                  <a:lnTo>
                    <a:pt x="3599180" y="71628"/>
                  </a:lnTo>
                  <a:lnTo>
                    <a:pt x="3608959" y="72390"/>
                  </a:lnTo>
                  <a:lnTo>
                    <a:pt x="3608959" y="83820"/>
                  </a:lnTo>
                  <a:lnTo>
                    <a:pt x="3588918" y="84226"/>
                  </a:lnTo>
                  <a:lnTo>
                    <a:pt x="3567176" y="84328"/>
                  </a:lnTo>
                  <a:lnTo>
                    <a:pt x="3568319" y="93853"/>
                  </a:lnTo>
                  <a:lnTo>
                    <a:pt x="3596170" y="93713"/>
                  </a:lnTo>
                  <a:lnTo>
                    <a:pt x="3621087" y="93281"/>
                  </a:lnTo>
                  <a:lnTo>
                    <a:pt x="3643033" y="92570"/>
                  </a:lnTo>
                  <a:lnTo>
                    <a:pt x="3662045" y="91567"/>
                  </a:lnTo>
                  <a:close/>
                </a:path>
                <a:path w="6870700" h="144779">
                  <a:moveTo>
                    <a:pt x="3681984" y="103759"/>
                  </a:moveTo>
                  <a:lnTo>
                    <a:pt x="3589528" y="103759"/>
                  </a:lnTo>
                  <a:lnTo>
                    <a:pt x="3589528" y="113538"/>
                  </a:lnTo>
                  <a:lnTo>
                    <a:pt x="3671062" y="113538"/>
                  </a:lnTo>
                  <a:lnTo>
                    <a:pt x="3671062" y="144780"/>
                  </a:lnTo>
                  <a:lnTo>
                    <a:pt x="3681984" y="144780"/>
                  </a:lnTo>
                  <a:lnTo>
                    <a:pt x="3681984" y="103759"/>
                  </a:lnTo>
                  <a:close/>
                </a:path>
                <a:path w="6870700" h="144779">
                  <a:moveTo>
                    <a:pt x="3703447" y="52324"/>
                  </a:moveTo>
                  <a:lnTo>
                    <a:pt x="3681984" y="52324"/>
                  </a:lnTo>
                  <a:lnTo>
                    <a:pt x="3681984" y="1270"/>
                  </a:lnTo>
                  <a:lnTo>
                    <a:pt x="3671062" y="1270"/>
                  </a:lnTo>
                  <a:lnTo>
                    <a:pt x="3671062" y="96520"/>
                  </a:lnTo>
                  <a:lnTo>
                    <a:pt x="3681984" y="96520"/>
                  </a:lnTo>
                  <a:lnTo>
                    <a:pt x="3681984" y="62230"/>
                  </a:lnTo>
                  <a:lnTo>
                    <a:pt x="3703447" y="62230"/>
                  </a:lnTo>
                  <a:lnTo>
                    <a:pt x="3703447" y="52324"/>
                  </a:lnTo>
                  <a:close/>
                </a:path>
                <a:path w="6870700" h="144779">
                  <a:moveTo>
                    <a:pt x="3852926" y="113411"/>
                  </a:moveTo>
                  <a:lnTo>
                    <a:pt x="3792093" y="113411"/>
                  </a:lnTo>
                  <a:lnTo>
                    <a:pt x="3792093" y="82550"/>
                  </a:lnTo>
                  <a:lnTo>
                    <a:pt x="3831336" y="82550"/>
                  </a:lnTo>
                  <a:lnTo>
                    <a:pt x="3831336" y="72390"/>
                  </a:lnTo>
                  <a:lnTo>
                    <a:pt x="3831336" y="48514"/>
                  </a:lnTo>
                  <a:lnTo>
                    <a:pt x="3831336" y="38481"/>
                  </a:lnTo>
                  <a:lnTo>
                    <a:pt x="3831336" y="13589"/>
                  </a:lnTo>
                  <a:lnTo>
                    <a:pt x="3820414" y="13589"/>
                  </a:lnTo>
                  <a:lnTo>
                    <a:pt x="3820414" y="38481"/>
                  </a:lnTo>
                  <a:lnTo>
                    <a:pt x="3820414" y="48514"/>
                  </a:lnTo>
                  <a:lnTo>
                    <a:pt x="3820414" y="72390"/>
                  </a:lnTo>
                  <a:lnTo>
                    <a:pt x="3752342" y="72390"/>
                  </a:lnTo>
                  <a:lnTo>
                    <a:pt x="3752342" y="48514"/>
                  </a:lnTo>
                  <a:lnTo>
                    <a:pt x="3820414" y="48514"/>
                  </a:lnTo>
                  <a:lnTo>
                    <a:pt x="3820414" y="38481"/>
                  </a:lnTo>
                  <a:lnTo>
                    <a:pt x="3752342" y="38481"/>
                  </a:lnTo>
                  <a:lnTo>
                    <a:pt x="3752342" y="13589"/>
                  </a:lnTo>
                  <a:lnTo>
                    <a:pt x="3741293" y="13589"/>
                  </a:lnTo>
                  <a:lnTo>
                    <a:pt x="3741293" y="82550"/>
                  </a:lnTo>
                  <a:lnTo>
                    <a:pt x="3780663" y="82550"/>
                  </a:lnTo>
                  <a:lnTo>
                    <a:pt x="3780663" y="113411"/>
                  </a:lnTo>
                  <a:lnTo>
                    <a:pt x="3719830" y="113411"/>
                  </a:lnTo>
                  <a:lnTo>
                    <a:pt x="3719830" y="123317"/>
                  </a:lnTo>
                  <a:lnTo>
                    <a:pt x="3852926" y="123317"/>
                  </a:lnTo>
                  <a:lnTo>
                    <a:pt x="3852926" y="113411"/>
                  </a:lnTo>
                  <a:close/>
                </a:path>
                <a:path w="6870700" h="144779">
                  <a:moveTo>
                    <a:pt x="3952494" y="86487"/>
                  </a:moveTo>
                  <a:lnTo>
                    <a:pt x="3952430" y="68072"/>
                  </a:lnTo>
                  <a:lnTo>
                    <a:pt x="3949065" y="60579"/>
                  </a:lnTo>
                  <a:lnTo>
                    <a:pt x="3942613" y="54737"/>
                  </a:lnTo>
                  <a:lnTo>
                    <a:pt x="3942334" y="54483"/>
                  </a:lnTo>
                  <a:lnTo>
                    <a:pt x="3941572" y="53924"/>
                  </a:lnTo>
                  <a:lnTo>
                    <a:pt x="3941572" y="71120"/>
                  </a:lnTo>
                  <a:lnTo>
                    <a:pt x="3941572" y="83439"/>
                  </a:lnTo>
                  <a:lnTo>
                    <a:pt x="3939159" y="88773"/>
                  </a:lnTo>
                  <a:lnTo>
                    <a:pt x="3929634" y="97536"/>
                  </a:lnTo>
                  <a:lnTo>
                    <a:pt x="3923665" y="99695"/>
                  </a:lnTo>
                  <a:lnTo>
                    <a:pt x="3909060" y="99695"/>
                  </a:lnTo>
                  <a:lnTo>
                    <a:pt x="3903091" y="97536"/>
                  </a:lnTo>
                  <a:lnTo>
                    <a:pt x="3898392" y="93091"/>
                  </a:lnTo>
                  <a:lnTo>
                    <a:pt x="3893566" y="88773"/>
                  </a:lnTo>
                  <a:lnTo>
                    <a:pt x="3891280" y="83439"/>
                  </a:lnTo>
                  <a:lnTo>
                    <a:pt x="3891280" y="71120"/>
                  </a:lnTo>
                  <a:lnTo>
                    <a:pt x="3893566" y="65786"/>
                  </a:lnTo>
                  <a:lnTo>
                    <a:pt x="3902964" y="56896"/>
                  </a:lnTo>
                  <a:lnTo>
                    <a:pt x="3909060" y="54737"/>
                  </a:lnTo>
                  <a:lnTo>
                    <a:pt x="3923665" y="54737"/>
                  </a:lnTo>
                  <a:lnTo>
                    <a:pt x="3929761" y="56896"/>
                  </a:lnTo>
                  <a:lnTo>
                    <a:pt x="3939159" y="65786"/>
                  </a:lnTo>
                  <a:lnTo>
                    <a:pt x="3941572" y="71120"/>
                  </a:lnTo>
                  <a:lnTo>
                    <a:pt x="3941572" y="53924"/>
                  </a:lnTo>
                  <a:lnTo>
                    <a:pt x="3936923" y="50482"/>
                  </a:lnTo>
                  <a:lnTo>
                    <a:pt x="3930739" y="47612"/>
                  </a:lnTo>
                  <a:lnTo>
                    <a:pt x="3923944" y="45910"/>
                  </a:lnTo>
                  <a:lnTo>
                    <a:pt x="3916426" y="45339"/>
                  </a:lnTo>
                  <a:lnTo>
                    <a:pt x="3908768" y="45910"/>
                  </a:lnTo>
                  <a:lnTo>
                    <a:pt x="3880231" y="68072"/>
                  </a:lnTo>
                  <a:lnTo>
                    <a:pt x="3880281" y="86487"/>
                  </a:lnTo>
                  <a:lnTo>
                    <a:pt x="3916172" y="109093"/>
                  </a:lnTo>
                  <a:lnTo>
                    <a:pt x="3923855" y="108546"/>
                  </a:lnTo>
                  <a:lnTo>
                    <a:pt x="3930764" y="106870"/>
                  </a:lnTo>
                  <a:lnTo>
                    <a:pt x="3936923" y="104063"/>
                  </a:lnTo>
                  <a:lnTo>
                    <a:pt x="3942334" y="100076"/>
                  </a:lnTo>
                  <a:lnTo>
                    <a:pt x="3942753" y="99695"/>
                  </a:lnTo>
                  <a:lnTo>
                    <a:pt x="3949065" y="94107"/>
                  </a:lnTo>
                  <a:lnTo>
                    <a:pt x="3952494" y="86487"/>
                  </a:lnTo>
                  <a:close/>
                </a:path>
                <a:path w="6870700" h="144779">
                  <a:moveTo>
                    <a:pt x="3958971" y="24130"/>
                  </a:moveTo>
                  <a:lnTo>
                    <a:pt x="3921887" y="24130"/>
                  </a:lnTo>
                  <a:lnTo>
                    <a:pt x="3921887" y="1270"/>
                  </a:lnTo>
                  <a:lnTo>
                    <a:pt x="3910711" y="1270"/>
                  </a:lnTo>
                  <a:lnTo>
                    <a:pt x="3910711" y="24130"/>
                  </a:lnTo>
                  <a:lnTo>
                    <a:pt x="3873754" y="24130"/>
                  </a:lnTo>
                  <a:lnTo>
                    <a:pt x="3873754" y="34163"/>
                  </a:lnTo>
                  <a:lnTo>
                    <a:pt x="3958971" y="34163"/>
                  </a:lnTo>
                  <a:lnTo>
                    <a:pt x="3958971" y="24130"/>
                  </a:lnTo>
                  <a:close/>
                </a:path>
                <a:path w="6870700" h="144779">
                  <a:moveTo>
                    <a:pt x="4008120" y="67310"/>
                  </a:moveTo>
                  <a:lnTo>
                    <a:pt x="3983863" y="67310"/>
                  </a:lnTo>
                  <a:lnTo>
                    <a:pt x="3983863" y="1270"/>
                  </a:lnTo>
                  <a:lnTo>
                    <a:pt x="3972814" y="1270"/>
                  </a:lnTo>
                  <a:lnTo>
                    <a:pt x="3972814" y="144780"/>
                  </a:lnTo>
                  <a:lnTo>
                    <a:pt x="3983863" y="144780"/>
                  </a:lnTo>
                  <a:lnTo>
                    <a:pt x="3983863" y="77089"/>
                  </a:lnTo>
                  <a:lnTo>
                    <a:pt x="4008120" y="77089"/>
                  </a:lnTo>
                  <a:lnTo>
                    <a:pt x="4008120" y="67310"/>
                  </a:lnTo>
                  <a:close/>
                </a:path>
                <a:path w="6870700" h="144779">
                  <a:moveTo>
                    <a:pt x="4102481" y="14478"/>
                  </a:moveTo>
                  <a:lnTo>
                    <a:pt x="4035171" y="14478"/>
                  </a:lnTo>
                  <a:lnTo>
                    <a:pt x="4035171" y="24384"/>
                  </a:lnTo>
                  <a:lnTo>
                    <a:pt x="4090543" y="24384"/>
                  </a:lnTo>
                  <a:lnTo>
                    <a:pt x="4087939" y="37744"/>
                  </a:lnTo>
                  <a:lnTo>
                    <a:pt x="4069588" y="72390"/>
                  </a:lnTo>
                  <a:lnTo>
                    <a:pt x="4029329" y="102235"/>
                  </a:lnTo>
                  <a:lnTo>
                    <a:pt x="4037838" y="111252"/>
                  </a:lnTo>
                  <a:lnTo>
                    <a:pt x="4076141" y="81203"/>
                  </a:lnTo>
                  <a:lnTo>
                    <a:pt x="4097909" y="43091"/>
                  </a:lnTo>
                  <a:lnTo>
                    <a:pt x="4101185" y="29108"/>
                  </a:lnTo>
                  <a:lnTo>
                    <a:pt x="4102481" y="14478"/>
                  </a:lnTo>
                  <a:close/>
                </a:path>
                <a:path w="6870700" h="144779">
                  <a:moveTo>
                    <a:pt x="4142359" y="1270"/>
                  </a:moveTo>
                  <a:lnTo>
                    <a:pt x="4131310" y="1270"/>
                  </a:lnTo>
                  <a:lnTo>
                    <a:pt x="4131310" y="144780"/>
                  </a:lnTo>
                  <a:lnTo>
                    <a:pt x="4142359" y="144780"/>
                  </a:lnTo>
                  <a:lnTo>
                    <a:pt x="4142359" y="1270"/>
                  </a:lnTo>
                  <a:close/>
                </a:path>
                <a:path w="6870700" h="144779">
                  <a:moveTo>
                    <a:pt x="4318000" y="26543"/>
                  </a:moveTo>
                  <a:lnTo>
                    <a:pt x="4314571" y="19431"/>
                  </a:lnTo>
                  <a:lnTo>
                    <a:pt x="4309135" y="14732"/>
                  </a:lnTo>
                  <a:lnTo>
                    <a:pt x="4307967" y="13716"/>
                  </a:lnTo>
                  <a:lnTo>
                    <a:pt x="4306824" y="12941"/>
                  </a:lnTo>
                  <a:lnTo>
                    <a:pt x="4306824" y="29210"/>
                  </a:lnTo>
                  <a:lnTo>
                    <a:pt x="4306760" y="41402"/>
                  </a:lnTo>
                  <a:lnTo>
                    <a:pt x="4304538" y="46228"/>
                  </a:lnTo>
                  <a:lnTo>
                    <a:pt x="4295394" y="53594"/>
                  </a:lnTo>
                  <a:lnTo>
                    <a:pt x="4289298" y="55499"/>
                  </a:lnTo>
                  <a:lnTo>
                    <a:pt x="4273804" y="55499"/>
                  </a:lnTo>
                  <a:lnTo>
                    <a:pt x="4267708" y="53594"/>
                  </a:lnTo>
                  <a:lnTo>
                    <a:pt x="4263009" y="49911"/>
                  </a:lnTo>
                  <a:lnTo>
                    <a:pt x="4258437" y="46228"/>
                  </a:lnTo>
                  <a:lnTo>
                    <a:pt x="4256151" y="41402"/>
                  </a:lnTo>
                  <a:lnTo>
                    <a:pt x="4256151" y="29210"/>
                  </a:lnTo>
                  <a:lnTo>
                    <a:pt x="4258437" y="24257"/>
                  </a:lnTo>
                  <a:lnTo>
                    <a:pt x="4263009" y="20447"/>
                  </a:lnTo>
                  <a:lnTo>
                    <a:pt x="4267708" y="16637"/>
                  </a:lnTo>
                  <a:lnTo>
                    <a:pt x="4273804" y="14732"/>
                  </a:lnTo>
                  <a:lnTo>
                    <a:pt x="4289298" y="14732"/>
                  </a:lnTo>
                  <a:lnTo>
                    <a:pt x="4295394" y="16637"/>
                  </a:lnTo>
                  <a:lnTo>
                    <a:pt x="4304538" y="24257"/>
                  </a:lnTo>
                  <a:lnTo>
                    <a:pt x="4306824" y="29210"/>
                  </a:lnTo>
                  <a:lnTo>
                    <a:pt x="4306824" y="12941"/>
                  </a:lnTo>
                  <a:lnTo>
                    <a:pt x="4302531" y="9982"/>
                  </a:lnTo>
                  <a:lnTo>
                    <a:pt x="4296321" y="7327"/>
                  </a:lnTo>
                  <a:lnTo>
                    <a:pt x="4289336" y="5740"/>
                  </a:lnTo>
                  <a:lnTo>
                    <a:pt x="4281551" y="5207"/>
                  </a:lnTo>
                  <a:lnTo>
                    <a:pt x="4273740" y="5740"/>
                  </a:lnTo>
                  <a:lnTo>
                    <a:pt x="4245026" y="26543"/>
                  </a:lnTo>
                  <a:lnTo>
                    <a:pt x="4245026" y="43942"/>
                  </a:lnTo>
                  <a:lnTo>
                    <a:pt x="4281551" y="65151"/>
                  </a:lnTo>
                  <a:lnTo>
                    <a:pt x="4289349" y="64617"/>
                  </a:lnTo>
                  <a:lnTo>
                    <a:pt x="4296372" y="62992"/>
                  </a:lnTo>
                  <a:lnTo>
                    <a:pt x="4302582" y="60337"/>
                  </a:lnTo>
                  <a:lnTo>
                    <a:pt x="4307967" y="56642"/>
                  </a:lnTo>
                  <a:lnTo>
                    <a:pt x="4309313" y="55499"/>
                  </a:lnTo>
                  <a:lnTo>
                    <a:pt x="4314571" y="51054"/>
                  </a:lnTo>
                  <a:lnTo>
                    <a:pt x="4318000" y="43942"/>
                  </a:lnTo>
                  <a:lnTo>
                    <a:pt x="4318000" y="26543"/>
                  </a:lnTo>
                  <a:close/>
                </a:path>
                <a:path w="6870700" h="144779">
                  <a:moveTo>
                    <a:pt x="4332478" y="86360"/>
                  </a:moveTo>
                  <a:lnTo>
                    <a:pt x="4331843" y="76708"/>
                  </a:lnTo>
                  <a:lnTo>
                    <a:pt x="4312145" y="77622"/>
                  </a:lnTo>
                  <a:lnTo>
                    <a:pt x="4289107" y="78257"/>
                  </a:lnTo>
                  <a:lnTo>
                    <a:pt x="4233037" y="78740"/>
                  </a:lnTo>
                  <a:lnTo>
                    <a:pt x="4234180" y="88519"/>
                  </a:lnTo>
                  <a:lnTo>
                    <a:pt x="4276979" y="87884"/>
                  </a:lnTo>
                  <a:lnTo>
                    <a:pt x="4276979" y="140716"/>
                  </a:lnTo>
                  <a:lnTo>
                    <a:pt x="4288155" y="140716"/>
                  </a:lnTo>
                  <a:lnTo>
                    <a:pt x="4288155" y="87884"/>
                  </a:lnTo>
                  <a:lnTo>
                    <a:pt x="4288155" y="87757"/>
                  </a:lnTo>
                  <a:lnTo>
                    <a:pt x="4325899" y="86677"/>
                  </a:lnTo>
                  <a:lnTo>
                    <a:pt x="4332478" y="86360"/>
                  </a:lnTo>
                  <a:close/>
                </a:path>
                <a:path w="6870700" h="144779">
                  <a:moveTo>
                    <a:pt x="4352417" y="1270"/>
                  </a:moveTo>
                  <a:lnTo>
                    <a:pt x="4341241" y="1270"/>
                  </a:lnTo>
                  <a:lnTo>
                    <a:pt x="4341241" y="144780"/>
                  </a:lnTo>
                  <a:lnTo>
                    <a:pt x="4352417" y="144780"/>
                  </a:lnTo>
                  <a:lnTo>
                    <a:pt x="4352417" y="1270"/>
                  </a:lnTo>
                  <a:close/>
                </a:path>
                <a:path w="6870700" h="144779">
                  <a:moveTo>
                    <a:pt x="4454144" y="69342"/>
                  </a:moveTo>
                  <a:lnTo>
                    <a:pt x="4451096" y="61722"/>
                  </a:lnTo>
                  <a:lnTo>
                    <a:pt x="4445787" y="56642"/>
                  </a:lnTo>
                  <a:lnTo>
                    <a:pt x="4443730" y="54635"/>
                  </a:lnTo>
                  <a:lnTo>
                    <a:pt x="4443730" y="72136"/>
                  </a:lnTo>
                  <a:lnTo>
                    <a:pt x="4443730" y="84963"/>
                  </a:lnTo>
                  <a:lnTo>
                    <a:pt x="4441698" y="90170"/>
                  </a:lnTo>
                  <a:lnTo>
                    <a:pt x="4437634" y="94234"/>
                  </a:lnTo>
                  <a:lnTo>
                    <a:pt x="4433697" y="98298"/>
                  </a:lnTo>
                  <a:lnTo>
                    <a:pt x="4428490" y="100330"/>
                  </a:lnTo>
                  <a:lnTo>
                    <a:pt x="4416044" y="100330"/>
                  </a:lnTo>
                  <a:lnTo>
                    <a:pt x="4410964" y="98298"/>
                  </a:lnTo>
                  <a:lnTo>
                    <a:pt x="4406900" y="94234"/>
                  </a:lnTo>
                  <a:lnTo>
                    <a:pt x="4402963" y="90170"/>
                  </a:lnTo>
                  <a:lnTo>
                    <a:pt x="4400969" y="84963"/>
                  </a:lnTo>
                  <a:lnTo>
                    <a:pt x="4400931" y="72136"/>
                  </a:lnTo>
                  <a:lnTo>
                    <a:pt x="4402963" y="66929"/>
                  </a:lnTo>
                  <a:lnTo>
                    <a:pt x="4410837" y="58801"/>
                  </a:lnTo>
                  <a:lnTo>
                    <a:pt x="4416044" y="56642"/>
                  </a:lnTo>
                  <a:lnTo>
                    <a:pt x="4428617" y="56642"/>
                  </a:lnTo>
                  <a:lnTo>
                    <a:pt x="4433697" y="58674"/>
                  </a:lnTo>
                  <a:lnTo>
                    <a:pt x="4441698" y="66929"/>
                  </a:lnTo>
                  <a:lnTo>
                    <a:pt x="4443730" y="72136"/>
                  </a:lnTo>
                  <a:lnTo>
                    <a:pt x="4443730" y="54635"/>
                  </a:lnTo>
                  <a:lnTo>
                    <a:pt x="4438904" y="49911"/>
                  </a:lnTo>
                  <a:lnTo>
                    <a:pt x="4431411" y="46990"/>
                  </a:lnTo>
                  <a:lnTo>
                    <a:pt x="4413250" y="46990"/>
                  </a:lnTo>
                  <a:lnTo>
                    <a:pt x="4405630" y="49911"/>
                  </a:lnTo>
                  <a:lnTo>
                    <a:pt x="4393438" y="61849"/>
                  </a:lnTo>
                  <a:lnTo>
                    <a:pt x="4390390" y="69342"/>
                  </a:lnTo>
                  <a:lnTo>
                    <a:pt x="4390441" y="87757"/>
                  </a:lnTo>
                  <a:lnTo>
                    <a:pt x="4393438" y="95250"/>
                  </a:lnTo>
                  <a:lnTo>
                    <a:pt x="4405757" y="107061"/>
                  </a:lnTo>
                  <a:lnTo>
                    <a:pt x="4413377" y="109982"/>
                  </a:lnTo>
                  <a:lnTo>
                    <a:pt x="4431284" y="109982"/>
                  </a:lnTo>
                  <a:lnTo>
                    <a:pt x="4438904" y="107061"/>
                  </a:lnTo>
                  <a:lnTo>
                    <a:pt x="4445927" y="100330"/>
                  </a:lnTo>
                  <a:lnTo>
                    <a:pt x="4451096" y="95377"/>
                  </a:lnTo>
                  <a:lnTo>
                    <a:pt x="4454144" y="87757"/>
                  </a:lnTo>
                  <a:lnTo>
                    <a:pt x="4454144" y="69342"/>
                  </a:lnTo>
                  <a:close/>
                </a:path>
                <a:path w="6870700" h="144779">
                  <a:moveTo>
                    <a:pt x="4459351" y="27051"/>
                  </a:moveTo>
                  <a:lnTo>
                    <a:pt x="4427601" y="27051"/>
                  </a:lnTo>
                  <a:lnTo>
                    <a:pt x="4427601" y="4699"/>
                  </a:lnTo>
                  <a:lnTo>
                    <a:pt x="4416425" y="4699"/>
                  </a:lnTo>
                  <a:lnTo>
                    <a:pt x="4416425" y="27051"/>
                  </a:lnTo>
                  <a:lnTo>
                    <a:pt x="4384548" y="27051"/>
                  </a:lnTo>
                  <a:lnTo>
                    <a:pt x="4384548" y="36830"/>
                  </a:lnTo>
                  <a:lnTo>
                    <a:pt x="4459351" y="36830"/>
                  </a:lnTo>
                  <a:lnTo>
                    <a:pt x="4459351" y="27051"/>
                  </a:lnTo>
                  <a:close/>
                </a:path>
                <a:path w="6870700" h="144779">
                  <a:moveTo>
                    <a:pt x="4507738" y="1270"/>
                  </a:moveTo>
                  <a:lnTo>
                    <a:pt x="4496562" y="1270"/>
                  </a:lnTo>
                  <a:lnTo>
                    <a:pt x="4496562" y="67437"/>
                  </a:lnTo>
                  <a:lnTo>
                    <a:pt x="4479544" y="67437"/>
                  </a:lnTo>
                  <a:lnTo>
                    <a:pt x="4479544" y="3937"/>
                  </a:lnTo>
                  <a:lnTo>
                    <a:pt x="4468495" y="3937"/>
                  </a:lnTo>
                  <a:lnTo>
                    <a:pt x="4468495" y="140208"/>
                  </a:lnTo>
                  <a:lnTo>
                    <a:pt x="4479544" y="140208"/>
                  </a:lnTo>
                  <a:lnTo>
                    <a:pt x="4479544" y="77343"/>
                  </a:lnTo>
                  <a:lnTo>
                    <a:pt x="4496562" y="77343"/>
                  </a:lnTo>
                  <a:lnTo>
                    <a:pt x="4496562" y="144780"/>
                  </a:lnTo>
                  <a:lnTo>
                    <a:pt x="4507738" y="144780"/>
                  </a:lnTo>
                  <a:lnTo>
                    <a:pt x="4507738" y="77343"/>
                  </a:lnTo>
                  <a:lnTo>
                    <a:pt x="4507738" y="67437"/>
                  </a:lnTo>
                  <a:lnTo>
                    <a:pt x="4507738" y="1270"/>
                  </a:lnTo>
                  <a:close/>
                </a:path>
                <a:path w="6870700" h="144779">
                  <a:moveTo>
                    <a:pt x="4680839" y="6985"/>
                  </a:moveTo>
                  <a:lnTo>
                    <a:pt x="4599559" y="6985"/>
                  </a:lnTo>
                  <a:lnTo>
                    <a:pt x="4599559" y="16764"/>
                  </a:lnTo>
                  <a:lnTo>
                    <a:pt x="4680839" y="16764"/>
                  </a:lnTo>
                  <a:lnTo>
                    <a:pt x="4680839" y="6985"/>
                  </a:lnTo>
                  <a:close/>
                </a:path>
                <a:path w="6870700" h="144779">
                  <a:moveTo>
                    <a:pt x="4687951" y="66294"/>
                  </a:moveTo>
                  <a:lnTo>
                    <a:pt x="4687189" y="56642"/>
                  </a:lnTo>
                  <a:lnTo>
                    <a:pt x="4680839" y="57785"/>
                  </a:lnTo>
                  <a:lnTo>
                    <a:pt x="4672965" y="58420"/>
                  </a:lnTo>
                  <a:lnTo>
                    <a:pt x="4663567" y="58420"/>
                  </a:lnTo>
                  <a:lnTo>
                    <a:pt x="4665091" y="23749"/>
                  </a:lnTo>
                  <a:lnTo>
                    <a:pt x="4654296" y="23749"/>
                  </a:lnTo>
                  <a:lnTo>
                    <a:pt x="4652899" y="58420"/>
                  </a:lnTo>
                  <a:lnTo>
                    <a:pt x="4627499" y="58420"/>
                  </a:lnTo>
                  <a:lnTo>
                    <a:pt x="4625975" y="23749"/>
                  </a:lnTo>
                  <a:lnTo>
                    <a:pt x="4615180" y="23749"/>
                  </a:lnTo>
                  <a:lnTo>
                    <a:pt x="4616577" y="58420"/>
                  </a:lnTo>
                  <a:lnTo>
                    <a:pt x="4595876" y="58420"/>
                  </a:lnTo>
                  <a:lnTo>
                    <a:pt x="4595876" y="68199"/>
                  </a:lnTo>
                  <a:lnTo>
                    <a:pt x="4674108" y="68199"/>
                  </a:lnTo>
                  <a:lnTo>
                    <a:pt x="4682490" y="67564"/>
                  </a:lnTo>
                  <a:lnTo>
                    <a:pt x="4687951" y="66294"/>
                  </a:lnTo>
                  <a:close/>
                </a:path>
                <a:path w="6870700" h="144779">
                  <a:moveTo>
                    <a:pt x="4709541" y="1270"/>
                  </a:moveTo>
                  <a:lnTo>
                    <a:pt x="4698365" y="1270"/>
                  </a:lnTo>
                  <a:lnTo>
                    <a:pt x="4698365" y="75946"/>
                  </a:lnTo>
                  <a:lnTo>
                    <a:pt x="4709541" y="75946"/>
                  </a:lnTo>
                  <a:lnTo>
                    <a:pt x="4709541" y="1270"/>
                  </a:lnTo>
                  <a:close/>
                </a:path>
                <a:path w="6870700" h="144779">
                  <a:moveTo>
                    <a:pt x="4713478" y="132842"/>
                  </a:moveTo>
                  <a:lnTo>
                    <a:pt x="4631309" y="132842"/>
                  </a:lnTo>
                  <a:lnTo>
                    <a:pt x="4631309" y="116967"/>
                  </a:lnTo>
                  <a:lnTo>
                    <a:pt x="4709541" y="116967"/>
                  </a:lnTo>
                  <a:lnTo>
                    <a:pt x="4709541" y="83820"/>
                  </a:lnTo>
                  <a:lnTo>
                    <a:pt x="4620387" y="83820"/>
                  </a:lnTo>
                  <a:lnTo>
                    <a:pt x="4620387" y="93599"/>
                  </a:lnTo>
                  <a:lnTo>
                    <a:pt x="4698492" y="93599"/>
                  </a:lnTo>
                  <a:lnTo>
                    <a:pt x="4698492" y="107442"/>
                  </a:lnTo>
                  <a:lnTo>
                    <a:pt x="4620387" y="107442"/>
                  </a:lnTo>
                  <a:lnTo>
                    <a:pt x="4620387" y="142748"/>
                  </a:lnTo>
                  <a:lnTo>
                    <a:pt x="4713478" y="142748"/>
                  </a:lnTo>
                  <a:lnTo>
                    <a:pt x="4713478" y="132842"/>
                  </a:lnTo>
                  <a:close/>
                </a:path>
                <a:path w="6870700" h="144779">
                  <a:moveTo>
                    <a:pt x="4870069" y="50927"/>
                  </a:moveTo>
                  <a:lnTo>
                    <a:pt x="4830826" y="37338"/>
                  </a:lnTo>
                  <a:lnTo>
                    <a:pt x="4822101" y="29591"/>
                  </a:lnTo>
                  <a:lnTo>
                    <a:pt x="4818532" y="25285"/>
                  </a:lnTo>
                  <a:lnTo>
                    <a:pt x="4815459" y="18808"/>
                  </a:lnTo>
                  <a:lnTo>
                    <a:pt x="4814443" y="12065"/>
                  </a:lnTo>
                  <a:lnTo>
                    <a:pt x="4814443" y="5842"/>
                  </a:lnTo>
                  <a:lnTo>
                    <a:pt x="4803267" y="5842"/>
                  </a:lnTo>
                  <a:lnTo>
                    <a:pt x="4803267" y="12065"/>
                  </a:lnTo>
                  <a:lnTo>
                    <a:pt x="4802238" y="18808"/>
                  </a:lnTo>
                  <a:lnTo>
                    <a:pt x="4768596" y="46913"/>
                  </a:lnTo>
                  <a:lnTo>
                    <a:pt x="4747895" y="51689"/>
                  </a:lnTo>
                  <a:lnTo>
                    <a:pt x="4754753" y="60960"/>
                  </a:lnTo>
                  <a:lnTo>
                    <a:pt x="4795024" y="43522"/>
                  </a:lnTo>
                  <a:lnTo>
                    <a:pt x="4808982" y="29591"/>
                  </a:lnTo>
                  <a:lnTo>
                    <a:pt x="4812144" y="34099"/>
                  </a:lnTo>
                  <a:lnTo>
                    <a:pt x="4846332" y="55867"/>
                  </a:lnTo>
                  <a:lnTo>
                    <a:pt x="4863592" y="60071"/>
                  </a:lnTo>
                  <a:lnTo>
                    <a:pt x="4870069" y="50927"/>
                  </a:lnTo>
                  <a:close/>
                </a:path>
                <a:path w="6870700" h="144779">
                  <a:moveTo>
                    <a:pt x="4875530" y="77724"/>
                  </a:moveTo>
                  <a:lnTo>
                    <a:pt x="4742434" y="77724"/>
                  </a:lnTo>
                  <a:lnTo>
                    <a:pt x="4742434" y="87630"/>
                  </a:lnTo>
                  <a:lnTo>
                    <a:pt x="4803267" y="87630"/>
                  </a:lnTo>
                  <a:lnTo>
                    <a:pt x="4803267" y="144780"/>
                  </a:lnTo>
                  <a:lnTo>
                    <a:pt x="4814443" y="144780"/>
                  </a:lnTo>
                  <a:lnTo>
                    <a:pt x="4814443" y="87630"/>
                  </a:lnTo>
                  <a:lnTo>
                    <a:pt x="4875530" y="87630"/>
                  </a:lnTo>
                  <a:lnTo>
                    <a:pt x="4875530" y="77724"/>
                  </a:lnTo>
                  <a:close/>
                </a:path>
                <a:path w="6870700" h="144779">
                  <a:moveTo>
                    <a:pt x="4979670" y="68580"/>
                  </a:moveTo>
                  <a:lnTo>
                    <a:pt x="4950942" y="44577"/>
                  </a:lnTo>
                  <a:lnTo>
                    <a:pt x="4949850" y="43040"/>
                  </a:lnTo>
                  <a:lnTo>
                    <a:pt x="4946523" y="36309"/>
                  </a:lnTo>
                  <a:lnTo>
                    <a:pt x="4944516" y="29464"/>
                  </a:lnTo>
                  <a:lnTo>
                    <a:pt x="4943856" y="22479"/>
                  </a:lnTo>
                  <a:lnTo>
                    <a:pt x="4943856" y="17526"/>
                  </a:lnTo>
                  <a:lnTo>
                    <a:pt x="4975352" y="17526"/>
                  </a:lnTo>
                  <a:lnTo>
                    <a:pt x="4975352" y="7620"/>
                  </a:lnTo>
                  <a:lnTo>
                    <a:pt x="4901438" y="7620"/>
                  </a:lnTo>
                  <a:lnTo>
                    <a:pt x="4901438" y="17526"/>
                  </a:lnTo>
                  <a:lnTo>
                    <a:pt x="4933061" y="17526"/>
                  </a:lnTo>
                  <a:lnTo>
                    <a:pt x="4933061" y="22479"/>
                  </a:lnTo>
                  <a:lnTo>
                    <a:pt x="4917287" y="57861"/>
                  </a:lnTo>
                  <a:lnTo>
                    <a:pt x="4896739" y="72771"/>
                  </a:lnTo>
                  <a:lnTo>
                    <a:pt x="4904740" y="80391"/>
                  </a:lnTo>
                  <a:lnTo>
                    <a:pt x="4936109" y="50673"/>
                  </a:lnTo>
                  <a:lnTo>
                    <a:pt x="4938776" y="44577"/>
                  </a:lnTo>
                  <a:lnTo>
                    <a:pt x="4941443" y="50038"/>
                  </a:lnTo>
                  <a:lnTo>
                    <a:pt x="4946015" y="55880"/>
                  </a:lnTo>
                  <a:lnTo>
                    <a:pt x="4952619" y="62103"/>
                  </a:lnTo>
                  <a:lnTo>
                    <a:pt x="4959096" y="68326"/>
                  </a:lnTo>
                  <a:lnTo>
                    <a:pt x="4965700" y="73152"/>
                  </a:lnTo>
                  <a:lnTo>
                    <a:pt x="4972177" y="76708"/>
                  </a:lnTo>
                  <a:lnTo>
                    <a:pt x="4979670" y="68580"/>
                  </a:lnTo>
                  <a:close/>
                </a:path>
                <a:path w="6870700" h="144779">
                  <a:moveTo>
                    <a:pt x="5012563" y="92075"/>
                  </a:moveTo>
                  <a:lnTo>
                    <a:pt x="4919218" y="92075"/>
                  </a:lnTo>
                  <a:lnTo>
                    <a:pt x="4919218" y="101981"/>
                  </a:lnTo>
                  <a:lnTo>
                    <a:pt x="5001514" y="101981"/>
                  </a:lnTo>
                  <a:lnTo>
                    <a:pt x="5001514" y="144780"/>
                  </a:lnTo>
                  <a:lnTo>
                    <a:pt x="5012563" y="144780"/>
                  </a:lnTo>
                  <a:lnTo>
                    <a:pt x="5012563" y="92075"/>
                  </a:lnTo>
                  <a:close/>
                </a:path>
                <a:path w="6870700" h="144779">
                  <a:moveTo>
                    <a:pt x="5012563" y="1270"/>
                  </a:moveTo>
                  <a:lnTo>
                    <a:pt x="5001514" y="1270"/>
                  </a:lnTo>
                  <a:lnTo>
                    <a:pt x="5001514" y="33528"/>
                  </a:lnTo>
                  <a:lnTo>
                    <a:pt x="4967224" y="33528"/>
                  </a:lnTo>
                  <a:lnTo>
                    <a:pt x="4967224" y="43561"/>
                  </a:lnTo>
                  <a:lnTo>
                    <a:pt x="5001514" y="43561"/>
                  </a:lnTo>
                  <a:lnTo>
                    <a:pt x="5001514" y="83947"/>
                  </a:lnTo>
                  <a:lnTo>
                    <a:pt x="5012563" y="83947"/>
                  </a:lnTo>
                  <a:lnTo>
                    <a:pt x="5012563" y="1270"/>
                  </a:lnTo>
                  <a:close/>
                </a:path>
                <a:path w="6870700" h="144779">
                  <a:moveTo>
                    <a:pt x="5161788" y="46736"/>
                  </a:moveTo>
                  <a:lnTo>
                    <a:pt x="5160950" y="38989"/>
                  </a:lnTo>
                  <a:lnTo>
                    <a:pt x="5158460" y="32156"/>
                  </a:lnTo>
                  <a:lnTo>
                    <a:pt x="5154333" y="26187"/>
                  </a:lnTo>
                  <a:lnTo>
                    <a:pt x="5150231" y="22555"/>
                  </a:lnTo>
                  <a:lnTo>
                    <a:pt x="5150231" y="38989"/>
                  </a:lnTo>
                  <a:lnTo>
                    <a:pt x="5150231" y="54610"/>
                  </a:lnTo>
                  <a:lnTo>
                    <a:pt x="5113782" y="72390"/>
                  </a:lnTo>
                  <a:lnTo>
                    <a:pt x="5105895" y="71970"/>
                  </a:lnTo>
                  <a:lnTo>
                    <a:pt x="5077206" y="54610"/>
                  </a:lnTo>
                  <a:lnTo>
                    <a:pt x="5077206" y="38989"/>
                  </a:lnTo>
                  <a:lnTo>
                    <a:pt x="5113782" y="21463"/>
                  </a:lnTo>
                  <a:lnTo>
                    <a:pt x="5121580" y="21894"/>
                  </a:lnTo>
                  <a:lnTo>
                    <a:pt x="5150231" y="38989"/>
                  </a:lnTo>
                  <a:lnTo>
                    <a:pt x="5150231" y="22555"/>
                  </a:lnTo>
                  <a:lnTo>
                    <a:pt x="5148999" y="21463"/>
                  </a:lnTo>
                  <a:lnTo>
                    <a:pt x="5148580" y="21082"/>
                  </a:lnTo>
                  <a:lnTo>
                    <a:pt x="5141404" y="16992"/>
                  </a:lnTo>
                  <a:lnTo>
                    <a:pt x="5133225" y="14058"/>
                  </a:lnTo>
                  <a:lnTo>
                    <a:pt x="5124018" y="12280"/>
                  </a:lnTo>
                  <a:lnTo>
                    <a:pt x="5113782" y="11684"/>
                  </a:lnTo>
                  <a:lnTo>
                    <a:pt x="5103457" y="12280"/>
                  </a:lnTo>
                  <a:lnTo>
                    <a:pt x="5068963" y="32156"/>
                  </a:lnTo>
                  <a:lnTo>
                    <a:pt x="5065649" y="46736"/>
                  </a:lnTo>
                  <a:lnTo>
                    <a:pt x="5066487" y="54610"/>
                  </a:lnTo>
                  <a:lnTo>
                    <a:pt x="5103457" y="81711"/>
                  </a:lnTo>
                  <a:lnTo>
                    <a:pt x="5113782" y="82296"/>
                  </a:lnTo>
                  <a:lnTo>
                    <a:pt x="5124031" y="81711"/>
                  </a:lnTo>
                  <a:lnTo>
                    <a:pt x="5133276" y="79921"/>
                  </a:lnTo>
                  <a:lnTo>
                    <a:pt x="5141455" y="76949"/>
                  </a:lnTo>
                  <a:lnTo>
                    <a:pt x="5148580" y="72771"/>
                  </a:lnTo>
                  <a:lnTo>
                    <a:pt x="5148999" y="72390"/>
                  </a:lnTo>
                  <a:lnTo>
                    <a:pt x="5154333" y="67589"/>
                  </a:lnTo>
                  <a:lnTo>
                    <a:pt x="5158460" y="61518"/>
                  </a:lnTo>
                  <a:lnTo>
                    <a:pt x="5160950" y="54584"/>
                  </a:lnTo>
                  <a:lnTo>
                    <a:pt x="5161788" y="46736"/>
                  </a:lnTo>
                  <a:close/>
                </a:path>
                <a:path w="6870700" h="144779">
                  <a:moveTo>
                    <a:pt x="5180330" y="112522"/>
                  </a:moveTo>
                  <a:lnTo>
                    <a:pt x="5047234" y="112522"/>
                  </a:lnTo>
                  <a:lnTo>
                    <a:pt x="5047234" y="122428"/>
                  </a:lnTo>
                  <a:lnTo>
                    <a:pt x="5180330" y="122428"/>
                  </a:lnTo>
                  <a:lnTo>
                    <a:pt x="5180330" y="112522"/>
                  </a:lnTo>
                  <a:close/>
                </a:path>
                <a:path w="6870700" h="144779">
                  <a:moveTo>
                    <a:pt x="5332730" y="114046"/>
                  </a:moveTo>
                  <a:lnTo>
                    <a:pt x="5271897" y="114046"/>
                  </a:lnTo>
                  <a:lnTo>
                    <a:pt x="5271897" y="87884"/>
                  </a:lnTo>
                  <a:lnTo>
                    <a:pt x="5316220" y="87884"/>
                  </a:lnTo>
                  <a:lnTo>
                    <a:pt x="5316220" y="77978"/>
                  </a:lnTo>
                  <a:lnTo>
                    <a:pt x="5231003" y="77978"/>
                  </a:lnTo>
                  <a:lnTo>
                    <a:pt x="5231003" y="54356"/>
                  </a:lnTo>
                  <a:lnTo>
                    <a:pt x="5312029" y="54356"/>
                  </a:lnTo>
                  <a:lnTo>
                    <a:pt x="5312029" y="13716"/>
                  </a:lnTo>
                  <a:lnTo>
                    <a:pt x="5219954" y="13716"/>
                  </a:lnTo>
                  <a:lnTo>
                    <a:pt x="5219954" y="23495"/>
                  </a:lnTo>
                  <a:lnTo>
                    <a:pt x="5300980" y="23495"/>
                  </a:lnTo>
                  <a:lnTo>
                    <a:pt x="5300980" y="44704"/>
                  </a:lnTo>
                  <a:lnTo>
                    <a:pt x="5219700" y="44704"/>
                  </a:lnTo>
                  <a:lnTo>
                    <a:pt x="5219700" y="87884"/>
                  </a:lnTo>
                  <a:lnTo>
                    <a:pt x="5260721" y="87884"/>
                  </a:lnTo>
                  <a:lnTo>
                    <a:pt x="5260721" y="114046"/>
                  </a:lnTo>
                  <a:lnTo>
                    <a:pt x="5199634" y="114046"/>
                  </a:lnTo>
                  <a:lnTo>
                    <a:pt x="5199634" y="123952"/>
                  </a:lnTo>
                  <a:lnTo>
                    <a:pt x="5332730" y="123952"/>
                  </a:lnTo>
                  <a:lnTo>
                    <a:pt x="5332730" y="114046"/>
                  </a:lnTo>
                  <a:close/>
                </a:path>
                <a:path w="6870700" h="144779">
                  <a:moveTo>
                    <a:pt x="5538470" y="112141"/>
                  </a:moveTo>
                  <a:lnTo>
                    <a:pt x="5504053" y="112141"/>
                  </a:lnTo>
                  <a:lnTo>
                    <a:pt x="5504053" y="80137"/>
                  </a:lnTo>
                  <a:lnTo>
                    <a:pt x="5504053" y="75565"/>
                  </a:lnTo>
                  <a:lnTo>
                    <a:pt x="5507456" y="73025"/>
                  </a:lnTo>
                  <a:lnTo>
                    <a:pt x="5511127" y="70307"/>
                  </a:lnTo>
                  <a:lnTo>
                    <a:pt x="5516156" y="63868"/>
                  </a:lnTo>
                  <a:lnTo>
                    <a:pt x="5519178" y="56261"/>
                  </a:lnTo>
                  <a:lnTo>
                    <a:pt x="5520182" y="47498"/>
                  </a:lnTo>
                  <a:lnTo>
                    <a:pt x="5519356" y="39497"/>
                  </a:lnTo>
                  <a:lnTo>
                    <a:pt x="5516905" y="32448"/>
                  </a:lnTo>
                  <a:lnTo>
                    <a:pt x="5512778" y="26352"/>
                  </a:lnTo>
                  <a:lnTo>
                    <a:pt x="5508625" y="22682"/>
                  </a:lnTo>
                  <a:lnTo>
                    <a:pt x="5508625" y="39497"/>
                  </a:lnTo>
                  <a:lnTo>
                    <a:pt x="5508549" y="55499"/>
                  </a:lnTo>
                  <a:lnTo>
                    <a:pt x="5505323" y="61595"/>
                  </a:lnTo>
                  <a:lnTo>
                    <a:pt x="5498592" y="66167"/>
                  </a:lnTo>
                  <a:lnTo>
                    <a:pt x="5493131" y="69176"/>
                  </a:lnTo>
                  <a:lnTo>
                    <a:pt x="5493004" y="69227"/>
                  </a:lnTo>
                  <a:lnTo>
                    <a:pt x="5493004" y="80137"/>
                  </a:lnTo>
                  <a:lnTo>
                    <a:pt x="5493004" y="112141"/>
                  </a:lnTo>
                  <a:lnTo>
                    <a:pt x="5450840" y="112141"/>
                  </a:lnTo>
                  <a:lnTo>
                    <a:pt x="5450840" y="80137"/>
                  </a:lnTo>
                  <a:lnTo>
                    <a:pt x="5457571" y="82042"/>
                  </a:lnTo>
                  <a:lnTo>
                    <a:pt x="5464556" y="82931"/>
                  </a:lnTo>
                  <a:lnTo>
                    <a:pt x="5480050" y="82931"/>
                  </a:lnTo>
                  <a:lnTo>
                    <a:pt x="5487035" y="82042"/>
                  </a:lnTo>
                  <a:lnTo>
                    <a:pt x="5493004" y="80137"/>
                  </a:lnTo>
                  <a:lnTo>
                    <a:pt x="5493004" y="69227"/>
                  </a:lnTo>
                  <a:lnTo>
                    <a:pt x="5486870" y="71323"/>
                  </a:lnTo>
                  <a:lnTo>
                    <a:pt x="5479758" y="72605"/>
                  </a:lnTo>
                  <a:lnTo>
                    <a:pt x="5471922" y="73025"/>
                  </a:lnTo>
                  <a:lnTo>
                    <a:pt x="5464022" y="72605"/>
                  </a:lnTo>
                  <a:lnTo>
                    <a:pt x="5456898" y="71323"/>
                  </a:lnTo>
                  <a:lnTo>
                    <a:pt x="5450649" y="69227"/>
                  </a:lnTo>
                  <a:lnTo>
                    <a:pt x="5445125" y="66294"/>
                  </a:lnTo>
                  <a:lnTo>
                    <a:pt x="5438394" y="61722"/>
                  </a:lnTo>
                  <a:lnTo>
                    <a:pt x="5434965" y="55499"/>
                  </a:lnTo>
                  <a:lnTo>
                    <a:pt x="5434965" y="39497"/>
                  </a:lnTo>
                  <a:lnTo>
                    <a:pt x="5471922" y="21590"/>
                  </a:lnTo>
                  <a:lnTo>
                    <a:pt x="5479720" y="22021"/>
                  </a:lnTo>
                  <a:lnTo>
                    <a:pt x="5508625" y="39497"/>
                  </a:lnTo>
                  <a:lnTo>
                    <a:pt x="5508625" y="22682"/>
                  </a:lnTo>
                  <a:lnTo>
                    <a:pt x="5507393" y="21590"/>
                  </a:lnTo>
                  <a:lnTo>
                    <a:pt x="5506974" y="21209"/>
                  </a:lnTo>
                  <a:lnTo>
                    <a:pt x="5499773" y="17145"/>
                  </a:lnTo>
                  <a:lnTo>
                    <a:pt x="5491543" y="14249"/>
                  </a:lnTo>
                  <a:lnTo>
                    <a:pt x="5482247" y="12522"/>
                  </a:lnTo>
                  <a:lnTo>
                    <a:pt x="5471922" y="11938"/>
                  </a:lnTo>
                  <a:lnTo>
                    <a:pt x="5461584" y="12522"/>
                  </a:lnTo>
                  <a:lnTo>
                    <a:pt x="5426862" y="32448"/>
                  </a:lnTo>
                  <a:lnTo>
                    <a:pt x="5423535" y="47498"/>
                  </a:lnTo>
                  <a:lnTo>
                    <a:pt x="5424538" y="56261"/>
                  </a:lnTo>
                  <a:lnTo>
                    <a:pt x="5427561" y="63868"/>
                  </a:lnTo>
                  <a:lnTo>
                    <a:pt x="5432641" y="70307"/>
                  </a:lnTo>
                  <a:lnTo>
                    <a:pt x="5439791" y="75565"/>
                  </a:lnTo>
                  <a:lnTo>
                    <a:pt x="5439791" y="112141"/>
                  </a:lnTo>
                  <a:lnTo>
                    <a:pt x="5405374" y="112141"/>
                  </a:lnTo>
                  <a:lnTo>
                    <a:pt x="5405374" y="122047"/>
                  </a:lnTo>
                  <a:lnTo>
                    <a:pt x="5538470" y="122047"/>
                  </a:lnTo>
                  <a:lnTo>
                    <a:pt x="5538470" y="112141"/>
                  </a:lnTo>
                  <a:close/>
                </a:path>
                <a:path w="6870700" h="144779">
                  <a:moveTo>
                    <a:pt x="5690870" y="68326"/>
                  </a:moveTo>
                  <a:lnTo>
                    <a:pt x="5668264" y="68326"/>
                  </a:lnTo>
                  <a:lnTo>
                    <a:pt x="5669165" y="55524"/>
                  </a:lnTo>
                  <a:lnTo>
                    <a:pt x="5669800" y="41109"/>
                  </a:lnTo>
                  <a:lnTo>
                    <a:pt x="5670169" y="25095"/>
                  </a:lnTo>
                  <a:lnTo>
                    <a:pt x="5670296" y="7493"/>
                  </a:lnTo>
                  <a:lnTo>
                    <a:pt x="5579364" y="7493"/>
                  </a:lnTo>
                  <a:lnTo>
                    <a:pt x="5579364" y="17399"/>
                  </a:lnTo>
                  <a:lnTo>
                    <a:pt x="5659247" y="17399"/>
                  </a:lnTo>
                  <a:lnTo>
                    <a:pt x="5659120" y="33083"/>
                  </a:lnTo>
                  <a:lnTo>
                    <a:pt x="5658777" y="46774"/>
                  </a:lnTo>
                  <a:lnTo>
                    <a:pt x="5658218" y="58521"/>
                  </a:lnTo>
                  <a:lnTo>
                    <a:pt x="5657469" y="68326"/>
                  </a:lnTo>
                  <a:lnTo>
                    <a:pt x="5557774" y="68326"/>
                  </a:lnTo>
                  <a:lnTo>
                    <a:pt x="5557774" y="78359"/>
                  </a:lnTo>
                  <a:lnTo>
                    <a:pt x="5617464" y="78359"/>
                  </a:lnTo>
                  <a:lnTo>
                    <a:pt x="5617464" y="144780"/>
                  </a:lnTo>
                  <a:lnTo>
                    <a:pt x="5628513" y="144780"/>
                  </a:lnTo>
                  <a:lnTo>
                    <a:pt x="5628513" y="78359"/>
                  </a:lnTo>
                  <a:lnTo>
                    <a:pt x="5690870" y="78359"/>
                  </a:lnTo>
                  <a:lnTo>
                    <a:pt x="5690870" y="68326"/>
                  </a:lnTo>
                  <a:close/>
                </a:path>
                <a:path w="6870700" h="144779">
                  <a:moveTo>
                    <a:pt x="5809361" y="116840"/>
                  </a:moveTo>
                  <a:lnTo>
                    <a:pt x="5808713" y="108839"/>
                  </a:lnTo>
                  <a:lnTo>
                    <a:pt x="5808599" y="107315"/>
                  </a:lnTo>
                  <a:lnTo>
                    <a:pt x="5801398" y="107848"/>
                  </a:lnTo>
                  <a:lnTo>
                    <a:pt x="5792216" y="108267"/>
                  </a:lnTo>
                  <a:lnTo>
                    <a:pt x="5781014" y="108610"/>
                  </a:lnTo>
                  <a:lnTo>
                    <a:pt x="5767832" y="108839"/>
                  </a:lnTo>
                  <a:lnTo>
                    <a:pt x="5767832" y="74803"/>
                  </a:lnTo>
                  <a:lnTo>
                    <a:pt x="5798058" y="74803"/>
                  </a:lnTo>
                  <a:lnTo>
                    <a:pt x="5798058" y="64897"/>
                  </a:lnTo>
                  <a:lnTo>
                    <a:pt x="5736717" y="64897"/>
                  </a:lnTo>
                  <a:lnTo>
                    <a:pt x="5736717" y="24892"/>
                  </a:lnTo>
                  <a:lnTo>
                    <a:pt x="5796407" y="24892"/>
                  </a:lnTo>
                  <a:lnTo>
                    <a:pt x="5796407" y="14986"/>
                  </a:lnTo>
                  <a:lnTo>
                    <a:pt x="5725668" y="14986"/>
                  </a:lnTo>
                  <a:lnTo>
                    <a:pt x="5725668" y="74803"/>
                  </a:lnTo>
                  <a:lnTo>
                    <a:pt x="5756783" y="74803"/>
                  </a:lnTo>
                  <a:lnTo>
                    <a:pt x="5756783" y="109093"/>
                  </a:lnTo>
                  <a:lnTo>
                    <a:pt x="5741314" y="109385"/>
                  </a:lnTo>
                  <a:lnTo>
                    <a:pt x="5713603" y="109474"/>
                  </a:lnTo>
                  <a:lnTo>
                    <a:pt x="5714619" y="119126"/>
                  </a:lnTo>
                  <a:lnTo>
                    <a:pt x="5763260" y="118618"/>
                  </a:lnTo>
                  <a:lnTo>
                    <a:pt x="5791263" y="117830"/>
                  </a:lnTo>
                  <a:lnTo>
                    <a:pt x="5801550" y="117373"/>
                  </a:lnTo>
                  <a:lnTo>
                    <a:pt x="5809361" y="116840"/>
                  </a:lnTo>
                  <a:close/>
                </a:path>
                <a:path w="6870700" h="144779">
                  <a:moveTo>
                    <a:pt x="5830316" y="1270"/>
                  </a:moveTo>
                  <a:lnTo>
                    <a:pt x="5819267" y="1270"/>
                  </a:lnTo>
                  <a:lnTo>
                    <a:pt x="5819267" y="144780"/>
                  </a:lnTo>
                  <a:lnTo>
                    <a:pt x="5830316" y="144780"/>
                  </a:lnTo>
                  <a:lnTo>
                    <a:pt x="5830316" y="1270"/>
                  </a:lnTo>
                  <a:close/>
                </a:path>
                <a:path w="6870700" h="144779">
                  <a:moveTo>
                    <a:pt x="5976112" y="44704"/>
                  </a:moveTo>
                  <a:lnTo>
                    <a:pt x="5897626" y="44704"/>
                  </a:lnTo>
                  <a:lnTo>
                    <a:pt x="5897626" y="6477"/>
                  </a:lnTo>
                  <a:lnTo>
                    <a:pt x="5886450" y="6477"/>
                  </a:lnTo>
                  <a:lnTo>
                    <a:pt x="5886450" y="54610"/>
                  </a:lnTo>
                  <a:lnTo>
                    <a:pt x="5976112" y="54610"/>
                  </a:lnTo>
                  <a:lnTo>
                    <a:pt x="5976112" y="44704"/>
                  </a:lnTo>
                  <a:close/>
                </a:path>
                <a:path w="6870700" h="144779">
                  <a:moveTo>
                    <a:pt x="5976366" y="129286"/>
                  </a:moveTo>
                  <a:lnTo>
                    <a:pt x="5896991" y="129286"/>
                  </a:lnTo>
                  <a:lnTo>
                    <a:pt x="5896991" y="96647"/>
                  </a:lnTo>
                  <a:lnTo>
                    <a:pt x="5885815" y="96647"/>
                  </a:lnTo>
                  <a:lnTo>
                    <a:pt x="5885815" y="139319"/>
                  </a:lnTo>
                  <a:lnTo>
                    <a:pt x="5976366" y="139319"/>
                  </a:lnTo>
                  <a:lnTo>
                    <a:pt x="5976366" y="129286"/>
                  </a:lnTo>
                  <a:close/>
                </a:path>
                <a:path w="6870700" h="144779">
                  <a:moveTo>
                    <a:pt x="5995670" y="74422"/>
                  </a:moveTo>
                  <a:lnTo>
                    <a:pt x="5862574" y="74422"/>
                  </a:lnTo>
                  <a:lnTo>
                    <a:pt x="5862574" y="84455"/>
                  </a:lnTo>
                  <a:lnTo>
                    <a:pt x="5995670" y="84455"/>
                  </a:lnTo>
                  <a:lnTo>
                    <a:pt x="5995670" y="74422"/>
                  </a:lnTo>
                  <a:close/>
                </a:path>
                <a:path w="6870700" h="144779">
                  <a:moveTo>
                    <a:pt x="6157087" y="99695"/>
                  </a:moveTo>
                  <a:lnTo>
                    <a:pt x="6129147" y="70612"/>
                  </a:lnTo>
                  <a:lnTo>
                    <a:pt x="6124422" y="61087"/>
                  </a:lnTo>
                  <a:lnTo>
                    <a:pt x="6121425" y="52628"/>
                  </a:lnTo>
                  <a:lnTo>
                    <a:pt x="6119495" y="43459"/>
                  </a:lnTo>
                  <a:lnTo>
                    <a:pt x="6118885" y="34671"/>
                  </a:lnTo>
                  <a:lnTo>
                    <a:pt x="6118860" y="11176"/>
                  </a:lnTo>
                  <a:lnTo>
                    <a:pt x="6107684" y="11176"/>
                  </a:lnTo>
                  <a:lnTo>
                    <a:pt x="6107684" y="34671"/>
                  </a:lnTo>
                  <a:lnTo>
                    <a:pt x="6107036" y="44246"/>
                  </a:lnTo>
                  <a:lnTo>
                    <a:pt x="6091580" y="81216"/>
                  </a:lnTo>
                  <a:lnTo>
                    <a:pt x="6069203" y="102743"/>
                  </a:lnTo>
                  <a:lnTo>
                    <a:pt x="6077712" y="110236"/>
                  </a:lnTo>
                  <a:lnTo>
                    <a:pt x="6104547" y="79743"/>
                  </a:lnTo>
                  <a:lnTo>
                    <a:pt x="6113399" y="61087"/>
                  </a:lnTo>
                  <a:lnTo>
                    <a:pt x="6115393" y="66522"/>
                  </a:lnTo>
                  <a:lnTo>
                    <a:pt x="6137618" y="98005"/>
                  </a:lnTo>
                  <a:lnTo>
                    <a:pt x="6149340" y="108458"/>
                  </a:lnTo>
                  <a:lnTo>
                    <a:pt x="6157087" y="99695"/>
                  </a:lnTo>
                  <a:close/>
                </a:path>
                <a:path w="6870700" h="144779">
                  <a:moveTo>
                    <a:pt x="6206363" y="59563"/>
                  </a:moveTo>
                  <a:lnTo>
                    <a:pt x="6181471" y="59563"/>
                  </a:lnTo>
                  <a:lnTo>
                    <a:pt x="6181471" y="1270"/>
                  </a:lnTo>
                  <a:lnTo>
                    <a:pt x="6170422" y="1270"/>
                  </a:lnTo>
                  <a:lnTo>
                    <a:pt x="6170422" y="144780"/>
                  </a:lnTo>
                  <a:lnTo>
                    <a:pt x="6181471" y="144780"/>
                  </a:lnTo>
                  <a:lnTo>
                    <a:pt x="6181471" y="69469"/>
                  </a:lnTo>
                  <a:lnTo>
                    <a:pt x="6206363" y="69469"/>
                  </a:lnTo>
                  <a:lnTo>
                    <a:pt x="6206363" y="59563"/>
                  </a:lnTo>
                  <a:close/>
                </a:path>
                <a:path w="6870700" h="144779">
                  <a:moveTo>
                    <a:pt x="6301613" y="52832"/>
                  </a:moveTo>
                  <a:lnTo>
                    <a:pt x="6298438" y="46863"/>
                  </a:lnTo>
                  <a:lnTo>
                    <a:pt x="6295606" y="44831"/>
                  </a:lnTo>
                  <a:lnTo>
                    <a:pt x="6292088" y="42291"/>
                  </a:lnTo>
                  <a:lnTo>
                    <a:pt x="6290691" y="41490"/>
                  </a:lnTo>
                  <a:lnTo>
                    <a:pt x="6290691" y="55626"/>
                  </a:lnTo>
                  <a:lnTo>
                    <a:pt x="6290691" y="64516"/>
                  </a:lnTo>
                  <a:lnTo>
                    <a:pt x="6288532" y="68199"/>
                  </a:lnTo>
                  <a:lnTo>
                    <a:pt x="6279896" y="73787"/>
                  </a:lnTo>
                  <a:lnTo>
                    <a:pt x="6273800" y="75184"/>
                  </a:lnTo>
                  <a:lnTo>
                    <a:pt x="6258306" y="75184"/>
                  </a:lnTo>
                  <a:lnTo>
                    <a:pt x="6252337" y="73787"/>
                  </a:lnTo>
                  <a:lnTo>
                    <a:pt x="6243701" y="68199"/>
                  </a:lnTo>
                  <a:lnTo>
                    <a:pt x="6241542" y="64516"/>
                  </a:lnTo>
                  <a:lnTo>
                    <a:pt x="6241542" y="55626"/>
                  </a:lnTo>
                  <a:lnTo>
                    <a:pt x="6243701" y="51943"/>
                  </a:lnTo>
                  <a:lnTo>
                    <a:pt x="6248019" y="49149"/>
                  </a:lnTo>
                  <a:lnTo>
                    <a:pt x="6252337" y="46228"/>
                  </a:lnTo>
                  <a:lnTo>
                    <a:pt x="6258433" y="44831"/>
                  </a:lnTo>
                  <a:lnTo>
                    <a:pt x="6273800" y="44831"/>
                  </a:lnTo>
                  <a:lnTo>
                    <a:pt x="6279769" y="46228"/>
                  </a:lnTo>
                  <a:lnTo>
                    <a:pt x="6284087" y="49149"/>
                  </a:lnTo>
                  <a:lnTo>
                    <a:pt x="6288532" y="51943"/>
                  </a:lnTo>
                  <a:lnTo>
                    <a:pt x="6266053" y="35433"/>
                  </a:lnTo>
                  <a:lnTo>
                    <a:pt x="6258268" y="35864"/>
                  </a:lnTo>
                  <a:lnTo>
                    <a:pt x="6230620" y="52832"/>
                  </a:lnTo>
                  <a:lnTo>
                    <a:pt x="6230620" y="67310"/>
                  </a:lnTo>
                  <a:lnTo>
                    <a:pt x="6265926" y="84582"/>
                  </a:lnTo>
                  <a:lnTo>
                    <a:pt x="6273825" y="84162"/>
                  </a:lnTo>
                  <a:lnTo>
                    <a:pt x="6280810" y="82880"/>
                  </a:lnTo>
                  <a:lnTo>
                    <a:pt x="6286881" y="80733"/>
                  </a:lnTo>
                  <a:lnTo>
                    <a:pt x="6292088" y="77724"/>
                  </a:lnTo>
                  <a:lnTo>
                    <a:pt x="6295606" y="75184"/>
                  </a:lnTo>
                  <a:lnTo>
                    <a:pt x="6298438" y="73152"/>
                  </a:lnTo>
                  <a:lnTo>
                    <a:pt x="6301613" y="67310"/>
                  </a:lnTo>
                  <a:lnTo>
                    <a:pt x="6301613" y="52832"/>
                  </a:lnTo>
                  <a:close/>
                </a:path>
                <a:path w="6870700" h="144779">
                  <a:moveTo>
                    <a:pt x="6308090" y="19050"/>
                  </a:moveTo>
                  <a:lnTo>
                    <a:pt x="6271260" y="19050"/>
                  </a:lnTo>
                  <a:lnTo>
                    <a:pt x="6271260" y="508"/>
                  </a:lnTo>
                  <a:lnTo>
                    <a:pt x="6260084" y="508"/>
                  </a:lnTo>
                  <a:lnTo>
                    <a:pt x="6260084" y="19050"/>
                  </a:lnTo>
                  <a:lnTo>
                    <a:pt x="6223254" y="19050"/>
                  </a:lnTo>
                  <a:lnTo>
                    <a:pt x="6223254" y="28829"/>
                  </a:lnTo>
                  <a:lnTo>
                    <a:pt x="6308090" y="28829"/>
                  </a:lnTo>
                  <a:lnTo>
                    <a:pt x="6308090" y="19050"/>
                  </a:lnTo>
                  <a:close/>
                </a:path>
                <a:path w="6870700" h="144779">
                  <a:moveTo>
                    <a:pt x="6337046" y="109982"/>
                  </a:moveTo>
                  <a:lnTo>
                    <a:pt x="6333109" y="103632"/>
                  </a:lnTo>
                  <a:lnTo>
                    <a:pt x="6329908" y="101854"/>
                  </a:lnTo>
                  <a:lnTo>
                    <a:pt x="6325362" y="99339"/>
                  </a:lnTo>
                  <a:lnTo>
                    <a:pt x="6325362" y="117983"/>
                  </a:lnTo>
                  <a:lnTo>
                    <a:pt x="6323165" y="125133"/>
                  </a:lnTo>
                  <a:lnTo>
                    <a:pt x="6316599" y="130213"/>
                  </a:lnTo>
                  <a:lnTo>
                    <a:pt x="6305639" y="133235"/>
                  </a:lnTo>
                  <a:lnTo>
                    <a:pt x="6290310" y="134239"/>
                  </a:lnTo>
                  <a:lnTo>
                    <a:pt x="6275044" y="133235"/>
                  </a:lnTo>
                  <a:lnTo>
                    <a:pt x="6264122" y="130213"/>
                  </a:lnTo>
                  <a:lnTo>
                    <a:pt x="6257569" y="125133"/>
                  </a:lnTo>
                  <a:lnTo>
                    <a:pt x="6255385" y="117983"/>
                  </a:lnTo>
                  <a:lnTo>
                    <a:pt x="6257569" y="110909"/>
                  </a:lnTo>
                  <a:lnTo>
                    <a:pt x="6264122" y="105879"/>
                  </a:lnTo>
                  <a:lnTo>
                    <a:pt x="6275044" y="102857"/>
                  </a:lnTo>
                  <a:lnTo>
                    <a:pt x="6290310" y="101854"/>
                  </a:lnTo>
                  <a:lnTo>
                    <a:pt x="6305639" y="102857"/>
                  </a:lnTo>
                  <a:lnTo>
                    <a:pt x="6316599" y="105879"/>
                  </a:lnTo>
                  <a:lnTo>
                    <a:pt x="6323165" y="110909"/>
                  </a:lnTo>
                  <a:lnTo>
                    <a:pt x="6325362" y="117983"/>
                  </a:lnTo>
                  <a:lnTo>
                    <a:pt x="6325362" y="99339"/>
                  </a:lnTo>
                  <a:lnTo>
                    <a:pt x="6290310" y="92456"/>
                  </a:lnTo>
                  <a:lnTo>
                    <a:pt x="6279566" y="92875"/>
                  </a:lnTo>
                  <a:lnTo>
                    <a:pt x="6243574" y="109982"/>
                  </a:lnTo>
                  <a:lnTo>
                    <a:pt x="6243574" y="125984"/>
                  </a:lnTo>
                  <a:lnTo>
                    <a:pt x="6279616" y="143344"/>
                  </a:lnTo>
                  <a:lnTo>
                    <a:pt x="6290310" y="143764"/>
                  </a:lnTo>
                  <a:lnTo>
                    <a:pt x="6300965" y="143344"/>
                  </a:lnTo>
                  <a:lnTo>
                    <a:pt x="6310300" y="142049"/>
                  </a:lnTo>
                  <a:lnTo>
                    <a:pt x="6318301" y="139915"/>
                  </a:lnTo>
                  <a:lnTo>
                    <a:pt x="6324981" y="136906"/>
                  </a:lnTo>
                  <a:lnTo>
                    <a:pt x="6329718" y="134239"/>
                  </a:lnTo>
                  <a:lnTo>
                    <a:pt x="6333109" y="132334"/>
                  </a:lnTo>
                  <a:lnTo>
                    <a:pt x="6337046" y="125984"/>
                  </a:lnTo>
                  <a:lnTo>
                    <a:pt x="6337046" y="109982"/>
                  </a:lnTo>
                  <a:close/>
                </a:path>
                <a:path w="6870700" h="144779">
                  <a:moveTo>
                    <a:pt x="6354826" y="46990"/>
                  </a:moveTo>
                  <a:lnTo>
                    <a:pt x="6334633" y="46990"/>
                  </a:lnTo>
                  <a:lnTo>
                    <a:pt x="6334633" y="1270"/>
                  </a:lnTo>
                  <a:lnTo>
                    <a:pt x="6323584" y="1270"/>
                  </a:lnTo>
                  <a:lnTo>
                    <a:pt x="6323584" y="88265"/>
                  </a:lnTo>
                  <a:lnTo>
                    <a:pt x="6334633" y="88265"/>
                  </a:lnTo>
                  <a:lnTo>
                    <a:pt x="6334633" y="57023"/>
                  </a:lnTo>
                  <a:lnTo>
                    <a:pt x="6354826" y="57023"/>
                  </a:lnTo>
                  <a:lnTo>
                    <a:pt x="6354826" y="46990"/>
                  </a:lnTo>
                  <a:close/>
                </a:path>
                <a:path w="6870700" h="144779">
                  <a:moveTo>
                    <a:pt x="6487160" y="19304"/>
                  </a:moveTo>
                  <a:lnTo>
                    <a:pt x="6483223" y="13208"/>
                  </a:lnTo>
                  <a:lnTo>
                    <a:pt x="6478841" y="10668"/>
                  </a:lnTo>
                  <a:lnTo>
                    <a:pt x="6475501" y="8724"/>
                  </a:lnTo>
                  <a:lnTo>
                    <a:pt x="6475501" y="22225"/>
                  </a:lnTo>
                  <a:lnTo>
                    <a:pt x="6475501" y="32131"/>
                  </a:lnTo>
                  <a:lnTo>
                    <a:pt x="6472555" y="36068"/>
                  </a:lnTo>
                  <a:lnTo>
                    <a:pt x="6441186" y="43688"/>
                  </a:lnTo>
                  <a:lnTo>
                    <a:pt x="6433426" y="43408"/>
                  </a:lnTo>
                  <a:lnTo>
                    <a:pt x="6406769" y="32131"/>
                  </a:lnTo>
                  <a:lnTo>
                    <a:pt x="6406769" y="22225"/>
                  </a:lnTo>
                  <a:lnTo>
                    <a:pt x="6441186" y="10668"/>
                  </a:lnTo>
                  <a:lnTo>
                    <a:pt x="6448920" y="10960"/>
                  </a:lnTo>
                  <a:lnTo>
                    <a:pt x="6475501" y="22225"/>
                  </a:lnTo>
                  <a:lnTo>
                    <a:pt x="6475501" y="8724"/>
                  </a:lnTo>
                  <a:lnTo>
                    <a:pt x="6441186" y="1778"/>
                  </a:lnTo>
                  <a:lnTo>
                    <a:pt x="6430772" y="2235"/>
                  </a:lnTo>
                  <a:lnTo>
                    <a:pt x="6395364" y="19304"/>
                  </a:lnTo>
                  <a:lnTo>
                    <a:pt x="6395288" y="34925"/>
                  </a:lnTo>
                  <a:lnTo>
                    <a:pt x="6399149" y="41021"/>
                  </a:lnTo>
                  <a:lnTo>
                    <a:pt x="6441186" y="52451"/>
                  </a:lnTo>
                  <a:lnTo>
                    <a:pt x="6451663" y="52031"/>
                  </a:lnTo>
                  <a:lnTo>
                    <a:pt x="6460833" y="50736"/>
                  </a:lnTo>
                  <a:lnTo>
                    <a:pt x="6468719" y="48602"/>
                  </a:lnTo>
                  <a:lnTo>
                    <a:pt x="6475349" y="45593"/>
                  </a:lnTo>
                  <a:lnTo>
                    <a:pt x="6478625" y="43688"/>
                  </a:lnTo>
                  <a:lnTo>
                    <a:pt x="6483223" y="41021"/>
                  </a:lnTo>
                  <a:lnTo>
                    <a:pt x="6487160" y="34925"/>
                  </a:lnTo>
                  <a:lnTo>
                    <a:pt x="6487160" y="19304"/>
                  </a:lnTo>
                  <a:close/>
                </a:path>
                <a:path w="6870700" h="144779">
                  <a:moveTo>
                    <a:pt x="6489954" y="133985"/>
                  </a:moveTo>
                  <a:lnTo>
                    <a:pt x="6407023" y="133985"/>
                  </a:lnTo>
                  <a:lnTo>
                    <a:pt x="6407023" y="119126"/>
                  </a:lnTo>
                  <a:lnTo>
                    <a:pt x="6486144" y="119126"/>
                  </a:lnTo>
                  <a:lnTo>
                    <a:pt x="6486144" y="87249"/>
                  </a:lnTo>
                  <a:lnTo>
                    <a:pt x="6396101" y="87249"/>
                  </a:lnTo>
                  <a:lnTo>
                    <a:pt x="6396101" y="96520"/>
                  </a:lnTo>
                  <a:lnTo>
                    <a:pt x="6475222" y="96520"/>
                  </a:lnTo>
                  <a:lnTo>
                    <a:pt x="6475222" y="110490"/>
                  </a:lnTo>
                  <a:lnTo>
                    <a:pt x="6396101" y="110490"/>
                  </a:lnTo>
                  <a:lnTo>
                    <a:pt x="6396101" y="143256"/>
                  </a:lnTo>
                  <a:lnTo>
                    <a:pt x="6489954" y="143256"/>
                  </a:lnTo>
                  <a:lnTo>
                    <a:pt x="6489954" y="133985"/>
                  </a:lnTo>
                  <a:close/>
                </a:path>
                <a:path w="6870700" h="144779">
                  <a:moveTo>
                    <a:pt x="6507734" y="64643"/>
                  </a:moveTo>
                  <a:lnTo>
                    <a:pt x="6374638" y="64643"/>
                  </a:lnTo>
                  <a:lnTo>
                    <a:pt x="6374638" y="73787"/>
                  </a:lnTo>
                  <a:lnTo>
                    <a:pt x="6507734" y="73787"/>
                  </a:lnTo>
                  <a:lnTo>
                    <a:pt x="6507734" y="64643"/>
                  </a:lnTo>
                  <a:close/>
                </a:path>
                <a:path w="6870700" h="144779">
                  <a:moveTo>
                    <a:pt x="6667373" y="8509"/>
                  </a:moveTo>
                  <a:lnTo>
                    <a:pt x="6589649" y="8509"/>
                  </a:lnTo>
                  <a:lnTo>
                    <a:pt x="6589649" y="18288"/>
                  </a:lnTo>
                  <a:lnTo>
                    <a:pt x="6667373" y="18288"/>
                  </a:lnTo>
                  <a:lnTo>
                    <a:pt x="6667373" y="8509"/>
                  </a:lnTo>
                  <a:close/>
                </a:path>
                <a:path w="6870700" h="144779">
                  <a:moveTo>
                    <a:pt x="6673215" y="77851"/>
                  </a:moveTo>
                  <a:lnTo>
                    <a:pt x="6672681" y="69850"/>
                  </a:lnTo>
                  <a:lnTo>
                    <a:pt x="6672580" y="68326"/>
                  </a:lnTo>
                  <a:lnTo>
                    <a:pt x="6666484" y="69342"/>
                  </a:lnTo>
                  <a:lnTo>
                    <a:pt x="6659118" y="69850"/>
                  </a:lnTo>
                  <a:lnTo>
                    <a:pt x="6650101" y="69850"/>
                  </a:lnTo>
                  <a:lnTo>
                    <a:pt x="6652006" y="24892"/>
                  </a:lnTo>
                  <a:lnTo>
                    <a:pt x="6641084" y="24892"/>
                  </a:lnTo>
                  <a:lnTo>
                    <a:pt x="6639814" y="69977"/>
                  </a:lnTo>
                  <a:lnTo>
                    <a:pt x="6616065" y="69977"/>
                  </a:lnTo>
                  <a:lnTo>
                    <a:pt x="6614795" y="24892"/>
                  </a:lnTo>
                  <a:lnTo>
                    <a:pt x="6603873" y="24892"/>
                  </a:lnTo>
                  <a:lnTo>
                    <a:pt x="6605651" y="69977"/>
                  </a:lnTo>
                  <a:lnTo>
                    <a:pt x="6586093" y="69977"/>
                  </a:lnTo>
                  <a:lnTo>
                    <a:pt x="6586093" y="79756"/>
                  </a:lnTo>
                  <a:lnTo>
                    <a:pt x="6647688" y="79756"/>
                  </a:lnTo>
                  <a:lnTo>
                    <a:pt x="6655346" y="79641"/>
                  </a:lnTo>
                  <a:lnTo>
                    <a:pt x="6662166" y="79286"/>
                  </a:lnTo>
                  <a:lnTo>
                    <a:pt x="6668109" y="78689"/>
                  </a:lnTo>
                  <a:lnTo>
                    <a:pt x="6673215" y="77851"/>
                  </a:lnTo>
                  <a:close/>
                </a:path>
                <a:path w="6870700" h="144779">
                  <a:moveTo>
                    <a:pt x="6699631" y="1270"/>
                  </a:moveTo>
                  <a:lnTo>
                    <a:pt x="6688582" y="1270"/>
                  </a:lnTo>
                  <a:lnTo>
                    <a:pt x="6688582" y="27432"/>
                  </a:lnTo>
                  <a:lnTo>
                    <a:pt x="6663182" y="27432"/>
                  </a:lnTo>
                  <a:lnTo>
                    <a:pt x="6663182" y="36830"/>
                  </a:lnTo>
                  <a:lnTo>
                    <a:pt x="6688582" y="36830"/>
                  </a:lnTo>
                  <a:lnTo>
                    <a:pt x="6688582" y="50673"/>
                  </a:lnTo>
                  <a:lnTo>
                    <a:pt x="6663182" y="50673"/>
                  </a:lnTo>
                  <a:lnTo>
                    <a:pt x="6663182" y="60071"/>
                  </a:lnTo>
                  <a:lnTo>
                    <a:pt x="6688582" y="60071"/>
                  </a:lnTo>
                  <a:lnTo>
                    <a:pt x="6688582" y="86614"/>
                  </a:lnTo>
                  <a:lnTo>
                    <a:pt x="6699631" y="86614"/>
                  </a:lnTo>
                  <a:lnTo>
                    <a:pt x="6699631" y="1270"/>
                  </a:lnTo>
                  <a:close/>
                </a:path>
                <a:path w="6870700" h="144779">
                  <a:moveTo>
                    <a:pt x="6702425" y="109220"/>
                  </a:moveTo>
                  <a:lnTo>
                    <a:pt x="6698361" y="102743"/>
                  </a:lnTo>
                  <a:lnTo>
                    <a:pt x="6693560" y="99822"/>
                  </a:lnTo>
                  <a:lnTo>
                    <a:pt x="6690741" y="98107"/>
                  </a:lnTo>
                  <a:lnTo>
                    <a:pt x="6690741" y="111887"/>
                  </a:lnTo>
                  <a:lnTo>
                    <a:pt x="6690741" y="122555"/>
                  </a:lnTo>
                  <a:lnTo>
                    <a:pt x="6655181" y="134620"/>
                  </a:lnTo>
                  <a:lnTo>
                    <a:pt x="6647193" y="134315"/>
                  </a:lnTo>
                  <a:lnTo>
                    <a:pt x="6620002" y="122555"/>
                  </a:lnTo>
                  <a:lnTo>
                    <a:pt x="6620002" y="111887"/>
                  </a:lnTo>
                  <a:lnTo>
                    <a:pt x="6655181" y="99822"/>
                  </a:lnTo>
                  <a:lnTo>
                    <a:pt x="6663182" y="100114"/>
                  </a:lnTo>
                  <a:lnTo>
                    <a:pt x="6690741" y="111887"/>
                  </a:lnTo>
                  <a:lnTo>
                    <a:pt x="6690741" y="98107"/>
                  </a:lnTo>
                  <a:lnTo>
                    <a:pt x="6655181" y="90424"/>
                  </a:lnTo>
                  <a:lnTo>
                    <a:pt x="6644411" y="90881"/>
                  </a:lnTo>
                  <a:lnTo>
                    <a:pt x="6608064" y="109220"/>
                  </a:lnTo>
                  <a:lnTo>
                    <a:pt x="6608064" y="125349"/>
                  </a:lnTo>
                  <a:lnTo>
                    <a:pt x="6644487" y="143700"/>
                  </a:lnTo>
                  <a:lnTo>
                    <a:pt x="6655181" y="144145"/>
                  </a:lnTo>
                  <a:lnTo>
                    <a:pt x="6665849" y="143700"/>
                  </a:lnTo>
                  <a:lnTo>
                    <a:pt x="6675209" y="142328"/>
                  </a:lnTo>
                  <a:lnTo>
                    <a:pt x="6683286" y="140030"/>
                  </a:lnTo>
                  <a:lnTo>
                    <a:pt x="6690106" y="136779"/>
                  </a:lnTo>
                  <a:lnTo>
                    <a:pt x="6693636" y="134620"/>
                  </a:lnTo>
                  <a:lnTo>
                    <a:pt x="6698234" y="131826"/>
                  </a:lnTo>
                  <a:lnTo>
                    <a:pt x="6702425" y="125349"/>
                  </a:lnTo>
                  <a:lnTo>
                    <a:pt x="6702425" y="109220"/>
                  </a:lnTo>
                  <a:close/>
                </a:path>
                <a:path w="6870700" h="144779">
                  <a:moveTo>
                    <a:pt x="6809105" y="14097"/>
                  </a:moveTo>
                  <a:lnTo>
                    <a:pt x="6742049" y="14097"/>
                  </a:lnTo>
                  <a:lnTo>
                    <a:pt x="6742049" y="23876"/>
                  </a:lnTo>
                  <a:lnTo>
                    <a:pt x="6797167" y="23876"/>
                  </a:lnTo>
                  <a:lnTo>
                    <a:pt x="6794728" y="37007"/>
                  </a:lnTo>
                  <a:lnTo>
                    <a:pt x="6776339" y="71755"/>
                  </a:lnTo>
                  <a:lnTo>
                    <a:pt x="6746900" y="96481"/>
                  </a:lnTo>
                  <a:lnTo>
                    <a:pt x="6735953" y="101854"/>
                  </a:lnTo>
                  <a:lnTo>
                    <a:pt x="6744462" y="110871"/>
                  </a:lnTo>
                  <a:lnTo>
                    <a:pt x="6772135" y="91401"/>
                  </a:lnTo>
                  <a:lnTo>
                    <a:pt x="6792112" y="68770"/>
                  </a:lnTo>
                  <a:lnTo>
                    <a:pt x="6804431" y="43014"/>
                  </a:lnTo>
                  <a:lnTo>
                    <a:pt x="6809105" y="14097"/>
                  </a:lnTo>
                  <a:close/>
                </a:path>
                <a:path w="6870700" h="144779">
                  <a:moveTo>
                    <a:pt x="6870192" y="60452"/>
                  </a:moveTo>
                  <a:lnTo>
                    <a:pt x="6844411" y="60452"/>
                  </a:lnTo>
                  <a:lnTo>
                    <a:pt x="6844411" y="1270"/>
                  </a:lnTo>
                  <a:lnTo>
                    <a:pt x="6833362" y="1270"/>
                  </a:lnTo>
                  <a:lnTo>
                    <a:pt x="6833362" y="144780"/>
                  </a:lnTo>
                  <a:lnTo>
                    <a:pt x="6844411" y="144780"/>
                  </a:lnTo>
                  <a:lnTo>
                    <a:pt x="6844411" y="70358"/>
                  </a:lnTo>
                  <a:lnTo>
                    <a:pt x="6870192" y="70358"/>
                  </a:lnTo>
                  <a:lnTo>
                    <a:pt x="6870192" y="6045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9281" y="4895214"/>
              <a:ext cx="113563" cy="11353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241501" y="4876418"/>
              <a:ext cx="2841625" cy="144145"/>
            </a:xfrm>
            <a:custGeom>
              <a:avLst/>
              <a:gdLst/>
              <a:ahLst/>
              <a:cxnLst/>
              <a:rect l="l" t="t" r="r" b="b"/>
              <a:pathLst>
                <a:path w="2841625" h="144145">
                  <a:moveTo>
                    <a:pt x="133146" y="53594"/>
                  </a:moveTo>
                  <a:lnTo>
                    <a:pt x="110159" y="53594"/>
                  </a:lnTo>
                  <a:lnTo>
                    <a:pt x="110896" y="41554"/>
                  </a:lnTo>
                  <a:lnTo>
                    <a:pt x="111404" y="29413"/>
                  </a:lnTo>
                  <a:lnTo>
                    <a:pt x="111709" y="17170"/>
                  </a:lnTo>
                  <a:lnTo>
                    <a:pt x="111810" y="4826"/>
                  </a:lnTo>
                  <a:lnTo>
                    <a:pt x="22250" y="4826"/>
                  </a:lnTo>
                  <a:lnTo>
                    <a:pt x="22250" y="14732"/>
                  </a:lnTo>
                  <a:lnTo>
                    <a:pt x="100761" y="14732"/>
                  </a:lnTo>
                  <a:lnTo>
                    <a:pt x="100634" y="29413"/>
                  </a:lnTo>
                  <a:lnTo>
                    <a:pt x="100457" y="37782"/>
                  </a:lnTo>
                  <a:lnTo>
                    <a:pt x="100063" y="46596"/>
                  </a:lnTo>
                  <a:lnTo>
                    <a:pt x="99491" y="53594"/>
                  </a:lnTo>
                  <a:lnTo>
                    <a:pt x="0" y="53594"/>
                  </a:lnTo>
                  <a:lnTo>
                    <a:pt x="0" y="63500"/>
                  </a:lnTo>
                  <a:lnTo>
                    <a:pt x="59740" y="63500"/>
                  </a:lnTo>
                  <a:lnTo>
                    <a:pt x="59740" y="90297"/>
                  </a:lnTo>
                  <a:lnTo>
                    <a:pt x="19939" y="90297"/>
                  </a:lnTo>
                  <a:lnTo>
                    <a:pt x="19939" y="100203"/>
                  </a:lnTo>
                  <a:lnTo>
                    <a:pt x="99999" y="100203"/>
                  </a:lnTo>
                  <a:lnTo>
                    <a:pt x="99999" y="143637"/>
                  </a:lnTo>
                  <a:lnTo>
                    <a:pt x="111048" y="143637"/>
                  </a:lnTo>
                  <a:lnTo>
                    <a:pt x="111048" y="90297"/>
                  </a:lnTo>
                  <a:lnTo>
                    <a:pt x="70789" y="90297"/>
                  </a:lnTo>
                  <a:lnTo>
                    <a:pt x="70789" y="63500"/>
                  </a:lnTo>
                  <a:lnTo>
                    <a:pt x="133146" y="63500"/>
                  </a:lnTo>
                  <a:lnTo>
                    <a:pt x="133146" y="53594"/>
                  </a:lnTo>
                  <a:close/>
                </a:path>
                <a:path w="2841625" h="144145">
                  <a:moveTo>
                    <a:pt x="224840" y="100203"/>
                  </a:moveTo>
                  <a:lnTo>
                    <a:pt x="223939" y="92710"/>
                  </a:lnTo>
                  <a:lnTo>
                    <a:pt x="223697" y="90678"/>
                  </a:lnTo>
                  <a:lnTo>
                    <a:pt x="214642" y="91592"/>
                  </a:lnTo>
                  <a:lnTo>
                    <a:pt x="203479" y="92227"/>
                  </a:lnTo>
                  <a:lnTo>
                    <a:pt x="190207" y="92595"/>
                  </a:lnTo>
                  <a:lnTo>
                    <a:pt x="174802" y="92710"/>
                  </a:lnTo>
                  <a:lnTo>
                    <a:pt x="174802" y="11811"/>
                  </a:lnTo>
                  <a:lnTo>
                    <a:pt x="163753" y="11811"/>
                  </a:lnTo>
                  <a:lnTo>
                    <a:pt x="163753" y="102616"/>
                  </a:lnTo>
                  <a:lnTo>
                    <a:pt x="186067" y="102476"/>
                  </a:lnTo>
                  <a:lnTo>
                    <a:pt x="203669" y="102031"/>
                  </a:lnTo>
                  <a:lnTo>
                    <a:pt x="216598" y="101282"/>
                  </a:lnTo>
                  <a:lnTo>
                    <a:pt x="224840" y="100203"/>
                  </a:lnTo>
                  <a:close/>
                </a:path>
                <a:path w="2841625" h="144145">
                  <a:moveTo>
                    <a:pt x="274116" y="127"/>
                  </a:moveTo>
                  <a:lnTo>
                    <a:pt x="263067" y="127"/>
                  </a:lnTo>
                  <a:lnTo>
                    <a:pt x="263067" y="62484"/>
                  </a:lnTo>
                  <a:lnTo>
                    <a:pt x="244144" y="62484"/>
                  </a:lnTo>
                  <a:lnTo>
                    <a:pt x="244144" y="3048"/>
                  </a:lnTo>
                  <a:lnTo>
                    <a:pt x="232968" y="3048"/>
                  </a:lnTo>
                  <a:lnTo>
                    <a:pt x="232968" y="139192"/>
                  </a:lnTo>
                  <a:lnTo>
                    <a:pt x="244144" y="139192"/>
                  </a:lnTo>
                  <a:lnTo>
                    <a:pt x="244144" y="72390"/>
                  </a:lnTo>
                  <a:lnTo>
                    <a:pt x="263067" y="72390"/>
                  </a:lnTo>
                  <a:lnTo>
                    <a:pt x="263067" y="143637"/>
                  </a:lnTo>
                  <a:lnTo>
                    <a:pt x="274116" y="143637"/>
                  </a:lnTo>
                  <a:lnTo>
                    <a:pt x="274116" y="72390"/>
                  </a:lnTo>
                  <a:lnTo>
                    <a:pt x="274116" y="62484"/>
                  </a:lnTo>
                  <a:lnTo>
                    <a:pt x="274116" y="127"/>
                  </a:lnTo>
                  <a:close/>
                </a:path>
                <a:path w="2841625" h="144145">
                  <a:moveTo>
                    <a:pt x="405942" y="116205"/>
                  </a:moveTo>
                  <a:lnTo>
                    <a:pt x="405511" y="108204"/>
                  </a:lnTo>
                  <a:lnTo>
                    <a:pt x="405434" y="106680"/>
                  </a:lnTo>
                  <a:lnTo>
                    <a:pt x="398932" y="106997"/>
                  </a:lnTo>
                  <a:lnTo>
                    <a:pt x="362000" y="108204"/>
                  </a:lnTo>
                  <a:lnTo>
                    <a:pt x="362000" y="79502"/>
                  </a:lnTo>
                  <a:lnTo>
                    <a:pt x="369049" y="78016"/>
                  </a:lnTo>
                  <a:lnTo>
                    <a:pt x="375335" y="75615"/>
                  </a:lnTo>
                  <a:lnTo>
                    <a:pt x="380860" y="72351"/>
                  </a:lnTo>
                  <a:lnTo>
                    <a:pt x="383425" y="70104"/>
                  </a:lnTo>
                  <a:lnTo>
                    <a:pt x="385622" y="68199"/>
                  </a:lnTo>
                  <a:lnTo>
                    <a:pt x="391337" y="61976"/>
                  </a:lnTo>
                  <a:lnTo>
                    <a:pt x="394208" y="54483"/>
                  </a:lnTo>
                  <a:lnTo>
                    <a:pt x="394258" y="45339"/>
                  </a:lnTo>
                  <a:lnTo>
                    <a:pt x="393585" y="38011"/>
                  </a:lnTo>
                  <a:lnTo>
                    <a:pt x="391579" y="31419"/>
                  </a:lnTo>
                  <a:lnTo>
                    <a:pt x="388251" y="25577"/>
                  </a:lnTo>
                  <a:lnTo>
                    <a:pt x="383705" y="20574"/>
                  </a:lnTo>
                  <a:lnTo>
                    <a:pt x="383590" y="20447"/>
                  </a:lnTo>
                  <a:lnTo>
                    <a:pt x="382778" y="19850"/>
                  </a:lnTo>
                  <a:lnTo>
                    <a:pt x="382778" y="38011"/>
                  </a:lnTo>
                  <a:lnTo>
                    <a:pt x="382765" y="52578"/>
                  </a:lnTo>
                  <a:lnTo>
                    <a:pt x="380288" y="58420"/>
                  </a:lnTo>
                  <a:lnTo>
                    <a:pt x="375208" y="62992"/>
                  </a:lnTo>
                  <a:lnTo>
                    <a:pt x="370128" y="67691"/>
                  </a:lnTo>
                  <a:lnTo>
                    <a:pt x="363524" y="70104"/>
                  </a:lnTo>
                  <a:lnTo>
                    <a:pt x="347903" y="70104"/>
                  </a:lnTo>
                  <a:lnTo>
                    <a:pt x="341426" y="67691"/>
                  </a:lnTo>
                  <a:lnTo>
                    <a:pt x="331393" y="58420"/>
                  </a:lnTo>
                  <a:lnTo>
                    <a:pt x="328853" y="52578"/>
                  </a:lnTo>
                  <a:lnTo>
                    <a:pt x="328891" y="38011"/>
                  </a:lnTo>
                  <a:lnTo>
                    <a:pt x="331393" y="32131"/>
                  </a:lnTo>
                  <a:lnTo>
                    <a:pt x="341553" y="22987"/>
                  </a:lnTo>
                  <a:lnTo>
                    <a:pt x="347903" y="20574"/>
                  </a:lnTo>
                  <a:lnTo>
                    <a:pt x="363524" y="20574"/>
                  </a:lnTo>
                  <a:lnTo>
                    <a:pt x="370001" y="22987"/>
                  </a:lnTo>
                  <a:lnTo>
                    <a:pt x="375208" y="27559"/>
                  </a:lnTo>
                  <a:lnTo>
                    <a:pt x="380288" y="32131"/>
                  </a:lnTo>
                  <a:lnTo>
                    <a:pt x="382778" y="38011"/>
                  </a:lnTo>
                  <a:lnTo>
                    <a:pt x="382778" y="19850"/>
                  </a:lnTo>
                  <a:lnTo>
                    <a:pt x="377939" y="16281"/>
                  </a:lnTo>
                  <a:lnTo>
                    <a:pt x="371525" y="13309"/>
                  </a:lnTo>
                  <a:lnTo>
                    <a:pt x="364337" y="11518"/>
                  </a:lnTo>
                  <a:lnTo>
                    <a:pt x="356412" y="10922"/>
                  </a:lnTo>
                  <a:lnTo>
                    <a:pt x="348386" y="11531"/>
                  </a:lnTo>
                  <a:lnTo>
                    <a:pt x="318109" y="38150"/>
                  </a:lnTo>
                  <a:lnTo>
                    <a:pt x="317423" y="45339"/>
                  </a:lnTo>
                  <a:lnTo>
                    <a:pt x="317423" y="54483"/>
                  </a:lnTo>
                  <a:lnTo>
                    <a:pt x="350697" y="79629"/>
                  </a:lnTo>
                  <a:lnTo>
                    <a:pt x="350697" y="108331"/>
                  </a:lnTo>
                  <a:lnTo>
                    <a:pt x="306755" y="108712"/>
                  </a:lnTo>
                  <a:lnTo>
                    <a:pt x="307898" y="118618"/>
                  </a:lnTo>
                  <a:lnTo>
                    <a:pt x="335318" y="118478"/>
                  </a:lnTo>
                  <a:lnTo>
                    <a:pt x="360819" y="118033"/>
                  </a:lnTo>
                  <a:lnTo>
                    <a:pt x="384365" y="117284"/>
                  </a:lnTo>
                  <a:lnTo>
                    <a:pt x="405942" y="116205"/>
                  </a:lnTo>
                  <a:close/>
                </a:path>
                <a:path w="2841625" h="144145">
                  <a:moveTo>
                    <a:pt x="424992" y="127"/>
                  </a:moveTo>
                  <a:lnTo>
                    <a:pt x="413943" y="127"/>
                  </a:lnTo>
                  <a:lnTo>
                    <a:pt x="413943" y="143637"/>
                  </a:lnTo>
                  <a:lnTo>
                    <a:pt x="424992" y="143637"/>
                  </a:lnTo>
                  <a:lnTo>
                    <a:pt x="424992" y="127"/>
                  </a:lnTo>
                  <a:close/>
                </a:path>
                <a:path w="2841625" h="144145">
                  <a:moveTo>
                    <a:pt x="626160" y="129667"/>
                  </a:moveTo>
                  <a:lnTo>
                    <a:pt x="543610" y="129667"/>
                  </a:lnTo>
                  <a:lnTo>
                    <a:pt x="543610" y="114046"/>
                  </a:lnTo>
                  <a:lnTo>
                    <a:pt x="622223" y="114046"/>
                  </a:lnTo>
                  <a:lnTo>
                    <a:pt x="622223" y="80645"/>
                  </a:lnTo>
                  <a:lnTo>
                    <a:pt x="532688" y="80645"/>
                  </a:lnTo>
                  <a:lnTo>
                    <a:pt x="532688" y="90678"/>
                  </a:lnTo>
                  <a:lnTo>
                    <a:pt x="611301" y="90678"/>
                  </a:lnTo>
                  <a:lnTo>
                    <a:pt x="611301" y="104394"/>
                  </a:lnTo>
                  <a:lnTo>
                    <a:pt x="532688" y="104394"/>
                  </a:lnTo>
                  <a:lnTo>
                    <a:pt x="532688" y="139446"/>
                  </a:lnTo>
                  <a:lnTo>
                    <a:pt x="626160" y="139446"/>
                  </a:lnTo>
                  <a:lnTo>
                    <a:pt x="626160" y="129667"/>
                  </a:lnTo>
                  <a:close/>
                </a:path>
                <a:path w="2841625" h="144145">
                  <a:moveTo>
                    <a:pt x="643686" y="56769"/>
                  </a:moveTo>
                  <a:lnTo>
                    <a:pt x="622477" y="56769"/>
                  </a:lnTo>
                  <a:lnTo>
                    <a:pt x="623227" y="46863"/>
                  </a:lnTo>
                  <a:lnTo>
                    <a:pt x="623658" y="37592"/>
                  </a:lnTo>
                  <a:lnTo>
                    <a:pt x="623785" y="34671"/>
                  </a:lnTo>
                  <a:lnTo>
                    <a:pt x="624128" y="20193"/>
                  </a:lnTo>
                  <a:lnTo>
                    <a:pt x="624255" y="3429"/>
                  </a:lnTo>
                  <a:lnTo>
                    <a:pt x="532942" y="3429"/>
                  </a:lnTo>
                  <a:lnTo>
                    <a:pt x="532942" y="13081"/>
                  </a:lnTo>
                  <a:lnTo>
                    <a:pt x="613079" y="13081"/>
                  </a:lnTo>
                  <a:lnTo>
                    <a:pt x="612952" y="28575"/>
                  </a:lnTo>
                  <a:lnTo>
                    <a:pt x="526719" y="31623"/>
                  </a:lnTo>
                  <a:lnTo>
                    <a:pt x="529767" y="41783"/>
                  </a:lnTo>
                  <a:lnTo>
                    <a:pt x="612825" y="37592"/>
                  </a:lnTo>
                  <a:lnTo>
                    <a:pt x="612063" y="56515"/>
                  </a:lnTo>
                  <a:lnTo>
                    <a:pt x="611936" y="56769"/>
                  </a:lnTo>
                  <a:lnTo>
                    <a:pt x="510590" y="56769"/>
                  </a:lnTo>
                  <a:lnTo>
                    <a:pt x="510590" y="66548"/>
                  </a:lnTo>
                  <a:lnTo>
                    <a:pt x="643686" y="66548"/>
                  </a:lnTo>
                  <a:lnTo>
                    <a:pt x="643686" y="56769"/>
                  </a:lnTo>
                  <a:close/>
                </a:path>
                <a:path w="2841625" h="144145">
                  <a:moveTo>
                    <a:pt x="751636" y="108204"/>
                  </a:moveTo>
                  <a:lnTo>
                    <a:pt x="750595" y="101600"/>
                  </a:lnTo>
                  <a:lnTo>
                    <a:pt x="750112" y="98425"/>
                  </a:lnTo>
                  <a:lnTo>
                    <a:pt x="740168" y="99834"/>
                  </a:lnTo>
                  <a:lnTo>
                    <a:pt x="725805" y="100825"/>
                  </a:lnTo>
                  <a:lnTo>
                    <a:pt x="706970" y="101409"/>
                  </a:lnTo>
                  <a:lnTo>
                    <a:pt x="683691" y="101600"/>
                  </a:lnTo>
                  <a:lnTo>
                    <a:pt x="683691" y="64516"/>
                  </a:lnTo>
                  <a:lnTo>
                    <a:pt x="735888" y="64516"/>
                  </a:lnTo>
                  <a:lnTo>
                    <a:pt x="735888" y="13081"/>
                  </a:lnTo>
                  <a:lnTo>
                    <a:pt x="672515" y="13081"/>
                  </a:lnTo>
                  <a:lnTo>
                    <a:pt x="672515" y="22987"/>
                  </a:lnTo>
                  <a:lnTo>
                    <a:pt x="724839" y="22987"/>
                  </a:lnTo>
                  <a:lnTo>
                    <a:pt x="724839" y="54737"/>
                  </a:lnTo>
                  <a:lnTo>
                    <a:pt x="672515" y="54737"/>
                  </a:lnTo>
                  <a:lnTo>
                    <a:pt x="672515" y="111379"/>
                  </a:lnTo>
                  <a:lnTo>
                    <a:pt x="699604" y="111175"/>
                  </a:lnTo>
                  <a:lnTo>
                    <a:pt x="721829" y="110553"/>
                  </a:lnTo>
                  <a:lnTo>
                    <a:pt x="739178" y="109562"/>
                  </a:lnTo>
                  <a:lnTo>
                    <a:pt x="751636" y="108204"/>
                  </a:lnTo>
                  <a:close/>
                </a:path>
                <a:path w="2841625" h="144145">
                  <a:moveTo>
                    <a:pt x="799515" y="60579"/>
                  </a:moveTo>
                  <a:lnTo>
                    <a:pt x="774623" y="60579"/>
                  </a:lnTo>
                  <a:lnTo>
                    <a:pt x="774623" y="127"/>
                  </a:lnTo>
                  <a:lnTo>
                    <a:pt x="763574" y="127"/>
                  </a:lnTo>
                  <a:lnTo>
                    <a:pt x="763574" y="143637"/>
                  </a:lnTo>
                  <a:lnTo>
                    <a:pt x="774623" y="143637"/>
                  </a:lnTo>
                  <a:lnTo>
                    <a:pt x="774623" y="70612"/>
                  </a:lnTo>
                  <a:lnTo>
                    <a:pt x="799515" y="70612"/>
                  </a:lnTo>
                  <a:lnTo>
                    <a:pt x="799515" y="60579"/>
                  </a:lnTo>
                  <a:close/>
                </a:path>
                <a:path w="2841625" h="144145">
                  <a:moveTo>
                    <a:pt x="928547" y="33274"/>
                  </a:moveTo>
                  <a:lnTo>
                    <a:pt x="916686" y="11087"/>
                  </a:lnTo>
                  <a:lnTo>
                    <a:pt x="916686" y="39966"/>
                  </a:lnTo>
                  <a:lnTo>
                    <a:pt x="913688" y="45085"/>
                  </a:lnTo>
                  <a:lnTo>
                    <a:pt x="881938" y="54610"/>
                  </a:lnTo>
                  <a:lnTo>
                    <a:pt x="874191" y="54254"/>
                  </a:lnTo>
                  <a:lnTo>
                    <a:pt x="847191" y="39966"/>
                  </a:lnTo>
                  <a:lnTo>
                    <a:pt x="847191" y="26593"/>
                  </a:lnTo>
                  <a:lnTo>
                    <a:pt x="881938" y="11811"/>
                  </a:lnTo>
                  <a:lnTo>
                    <a:pt x="889673" y="12179"/>
                  </a:lnTo>
                  <a:lnTo>
                    <a:pt x="916686" y="39966"/>
                  </a:lnTo>
                  <a:lnTo>
                    <a:pt x="916686" y="11087"/>
                  </a:lnTo>
                  <a:lnTo>
                    <a:pt x="881938" y="2413"/>
                  </a:lnTo>
                  <a:lnTo>
                    <a:pt x="871575" y="2946"/>
                  </a:lnTo>
                  <a:lnTo>
                    <a:pt x="836345" y="26682"/>
                  </a:lnTo>
                  <a:lnTo>
                    <a:pt x="835583" y="33274"/>
                  </a:lnTo>
                  <a:lnTo>
                    <a:pt x="836333" y="39966"/>
                  </a:lnTo>
                  <a:lnTo>
                    <a:pt x="871499" y="63487"/>
                  </a:lnTo>
                  <a:lnTo>
                    <a:pt x="881938" y="64008"/>
                  </a:lnTo>
                  <a:lnTo>
                    <a:pt x="892441" y="63487"/>
                  </a:lnTo>
                  <a:lnTo>
                    <a:pt x="901661" y="61925"/>
                  </a:lnTo>
                  <a:lnTo>
                    <a:pt x="909637" y="59296"/>
                  </a:lnTo>
                  <a:lnTo>
                    <a:pt x="916355" y="55626"/>
                  </a:lnTo>
                  <a:lnTo>
                    <a:pt x="917562" y="54610"/>
                  </a:lnTo>
                  <a:lnTo>
                    <a:pt x="921677" y="51155"/>
                  </a:lnTo>
                  <a:lnTo>
                    <a:pt x="925499" y="45935"/>
                  </a:lnTo>
                  <a:lnTo>
                    <a:pt x="927785" y="39966"/>
                  </a:lnTo>
                  <a:lnTo>
                    <a:pt x="928547" y="33274"/>
                  </a:lnTo>
                  <a:close/>
                </a:path>
                <a:path w="2841625" h="144145">
                  <a:moveTo>
                    <a:pt x="948486" y="79756"/>
                  </a:moveTo>
                  <a:lnTo>
                    <a:pt x="815390" y="79756"/>
                  </a:lnTo>
                  <a:lnTo>
                    <a:pt x="815390" y="89662"/>
                  </a:lnTo>
                  <a:lnTo>
                    <a:pt x="876477" y="89662"/>
                  </a:lnTo>
                  <a:lnTo>
                    <a:pt x="876477" y="143637"/>
                  </a:lnTo>
                  <a:lnTo>
                    <a:pt x="887653" y="143637"/>
                  </a:lnTo>
                  <a:lnTo>
                    <a:pt x="887653" y="89662"/>
                  </a:lnTo>
                  <a:lnTo>
                    <a:pt x="948486" y="89662"/>
                  </a:lnTo>
                  <a:lnTo>
                    <a:pt x="948486" y="79756"/>
                  </a:lnTo>
                  <a:close/>
                </a:path>
                <a:path w="2841625" h="144145">
                  <a:moveTo>
                    <a:pt x="1080693" y="68072"/>
                  </a:moveTo>
                  <a:lnTo>
                    <a:pt x="1001445" y="68072"/>
                  </a:lnTo>
                  <a:lnTo>
                    <a:pt x="1001445" y="23368"/>
                  </a:lnTo>
                  <a:lnTo>
                    <a:pt x="1078407" y="23368"/>
                  </a:lnTo>
                  <a:lnTo>
                    <a:pt x="1078407" y="13462"/>
                  </a:lnTo>
                  <a:lnTo>
                    <a:pt x="990269" y="13462"/>
                  </a:lnTo>
                  <a:lnTo>
                    <a:pt x="990269" y="77978"/>
                  </a:lnTo>
                  <a:lnTo>
                    <a:pt x="1080693" y="77978"/>
                  </a:lnTo>
                  <a:lnTo>
                    <a:pt x="1080693" y="68072"/>
                  </a:lnTo>
                  <a:close/>
                </a:path>
                <a:path w="2841625" h="144145">
                  <a:moveTo>
                    <a:pt x="1100886" y="108839"/>
                  </a:moveTo>
                  <a:lnTo>
                    <a:pt x="967790" y="108839"/>
                  </a:lnTo>
                  <a:lnTo>
                    <a:pt x="967790" y="118745"/>
                  </a:lnTo>
                  <a:lnTo>
                    <a:pt x="1100886" y="118745"/>
                  </a:lnTo>
                  <a:lnTo>
                    <a:pt x="1100886" y="108839"/>
                  </a:lnTo>
                  <a:close/>
                </a:path>
                <a:path w="2841625" h="144145">
                  <a:moveTo>
                    <a:pt x="1308150" y="112268"/>
                  </a:moveTo>
                  <a:lnTo>
                    <a:pt x="1247317" y="112268"/>
                  </a:lnTo>
                  <a:lnTo>
                    <a:pt x="1247317" y="81407"/>
                  </a:lnTo>
                  <a:lnTo>
                    <a:pt x="1286560" y="81407"/>
                  </a:lnTo>
                  <a:lnTo>
                    <a:pt x="1286560" y="71247"/>
                  </a:lnTo>
                  <a:lnTo>
                    <a:pt x="1286560" y="47371"/>
                  </a:lnTo>
                  <a:lnTo>
                    <a:pt x="1286560" y="37338"/>
                  </a:lnTo>
                  <a:lnTo>
                    <a:pt x="1286560" y="12446"/>
                  </a:lnTo>
                  <a:lnTo>
                    <a:pt x="1275638" y="12446"/>
                  </a:lnTo>
                  <a:lnTo>
                    <a:pt x="1275638" y="37338"/>
                  </a:lnTo>
                  <a:lnTo>
                    <a:pt x="1275638" y="47371"/>
                  </a:lnTo>
                  <a:lnTo>
                    <a:pt x="1275638" y="71247"/>
                  </a:lnTo>
                  <a:lnTo>
                    <a:pt x="1207566" y="71247"/>
                  </a:lnTo>
                  <a:lnTo>
                    <a:pt x="1207566" y="47371"/>
                  </a:lnTo>
                  <a:lnTo>
                    <a:pt x="1275638" y="47371"/>
                  </a:lnTo>
                  <a:lnTo>
                    <a:pt x="1275638" y="37338"/>
                  </a:lnTo>
                  <a:lnTo>
                    <a:pt x="1207566" y="37338"/>
                  </a:lnTo>
                  <a:lnTo>
                    <a:pt x="1207566" y="12446"/>
                  </a:lnTo>
                  <a:lnTo>
                    <a:pt x="1196517" y="12446"/>
                  </a:lnTo>
                  <a:lnTo>
                    <a:pt x="1196517" y="81407"/>
                  </a:lnTo>
                  <a:lnTo>
                    <a:pt x="1235887" y="81407"/>
                  </a:lnTo>
                  <a:lnTo>
                    <a:pt x="1235887" y="112268"/>
                  </a:lnTo>
                  <a:lnTo>
                    <a:pt x="1175054" y="112268"/>
                  </a:lnTo>
                  <a:lnTo>
                    <a:pt x="1175054" y="122174"/>
                  </a:lnTo>
                  <a:lnTo>
                    <a:pt x="1308150" y="122174"/>
                  </a:lnTo>
                  <a:lnTo>
                    <a:pt x="1308150" y="112268"/>
                  </a:lnTo>
                  <a:close/>
                </a:path>
                <a:path w="2841625" h="144145">
                  <a:moveTo>
                    <a:pt x="1407083" y="42037"/>
                  </a:moveTo>
                  <a:lnTo>
                    <a:pt x="1396415" y="15913"/>
                  </a:lnTo>
                  <a:lnTo>
                    <a:pt x="1396415" y="33909"/>
                  </a:lnTo>
                  <a:lnTo>
                    <a:pt x="1396415" y="50038"/>
                  </a:lnTo>
                  <a:lnTo>
                    <a:pt x="1393977" y="56540"/>
                  </a:lnTo>
                  <a:lnTo>
                    <a:pt x="1389049" y="61341"/>
                  </a:lnTo>
                  <a:lnTo>
                    <a:pt x="1384223" y="66167"/>
                  </a:lnTo>
                  <a:lnTo>
                    <a:pt x="1377746" y="68580"/>
                  </a:lnTo>
                  <a:lnTo>
                    <a:pt x="1361998" y="68580"/>
                  </a:lnTo>
                  <a:lnTo>
                    <a:pt x="1355648" y="66167"/>
                  </a:lnTo>
                  <a:lnTo>
                    <a:pt x="1350695" y="61341"/>
                  </a:lnTo>
                  <a:lnTo>
                    <a:pt x="1345882" y="56540"/>
                  </a:lnTo>
                  <a:lnTo>
                    <a:pt x="1343456" y="50038"/>
                  </a:lnTo>
                  <a:lnTo>
                    <a:pt x="1343456" y="33909"/>
                  </a:lnTo>
                  <a:lnTo>
                    <a:pt x="1345869" y="27559"/>
                  </a:lnTo>
                  <a:lnTo>
                    <a:pt x="1350822" y="22733"/>
                  </a:lnTo>
                  <a:lnTo>
                    <a:pt x="1355648" y="17907"/>
                  </a:lnTo>
                  <a:lnTo>
                    <a:pt x="1361998" y="15494"/>
                  </a:lnTo>
                  <a:lnTo>
                    <a:pt x="1377746" y="15494"/>
                  </a:lnTo>
                  <a:lnTo>
                    <a:pt x="1384223" y="17907"/>
                  </a:lnTo>
                  <a:lnTo>
                    <a:pt x="1389049" y="22733"/>
                  </a:lnTo>
                  <a:lnTo>
                    <a:pt x="1394002" y="27559"/>
                  </a:lnTo>
                  <a:lnTo>
                    <a:pt x="1396415" y="33909"/>
                  </a:lnTo>
                  <a:lnTo>
                    <a:pt x="1396415" y="15913"/>
                  </a:lnTo>
                  <a:lnTo>
                    <a:pt x="1369872" y="6096"/>
                  </a:lnTo>
                  <a:lnTo>
                    <a:pt x="1362202" y="6718"/>
                  </a:lnTo>
                  <a:lnTo>
                    <a:pt x="1333296" y="34353"/>
                  </a:lnTo>
                  <a:lnTo>
                    <a:pt x="1332661" y="42037"/>
                  </a:lnTo>
                  <a:lnTo>
                    <a:pt x="1333322" y="49606"/>
                  </a:lnTo>
                  <a:lnTo>
                    <a:pt x="1362278" y="77495"/>
                  </a:lnTo>
                  <a:lnTo>
                    <a:pt x="1369872" y="78105"/>
                  </a:lnTo>
                  <a:lnTo>
                    <a:pt x="1377530" y="77495"/>
                  </a:lnTo>
                  <a:lnTo>
                    <a:pt x="1384528" y="75615"/>
                  </a:lnTo>
                  <a:lnTo>
                    <a:pt x="1390865" y="72491"/>
                  </a:lnTo>
                  <a:lnTo>
                    <a:pt x="1395882" y="68580"/>
                  </a:lnTo>
                  <a:lnTo>
                    <a:pt x="1396542" y="68072"/>
                  </a:lnTo>
                  <a:lnTo>
                    <a:pt x="1401127" y="62649"/>
                  </a:lnTo>
                  <a:lnTo>
                    <a:pt x="1404404" y="56540"/>
                  </a:lnTo>
                  <a:lnTo>
                    <a:pt x="1406410" y="49606"/>
                  </a:lnTo>
                  <a:lnTo>
                    <a:pt x="1407083" y="42037"/>
                  </a:lnTo>
                  <a:close/>
                </a:path>
                <a:path w="2841625" h="144145">
                  <a:moveTo>
                    <a:pt x="1444421" y="128905"/>
                  </a:moveTo>
                  <a:lnTo>
                    <a:pt x="1361998" y="128905"/>
                  </a:lnTo>
                  <a:lnTo>
                    <a:pt x="1361998" y="91694"/>
                  </a:lnTo>
                  <a:lnTo>
                    <a:pt x="1350695" y="91694"/>
                  </a:lnTo>
                  <a:lnTo>
                    <a:pt x="1350695" y="138811"/>
                  </a:lnTo>
                  <a:lnTo>
                    <a:pt x="1444421" y="138811"/>
                  </a:lnTo>
                  <a:lnTo>
                    <a:pt x="1444421" y="128905"/>
                  </a:lnTo>
                  <a:close/>
                </a:path>
                <a:path w="2841625" h="144145">
                  <a:moveTo>
                    <a:pt x="1461693" y="46101"/>
                  </a:moveTo>
                  <a:lnTo>
                    <a:pt x="1439976" y="46101"/>
                  </a:lnTo>
                  <a:lnTo>
                    <a:pt x="1439976" y="127"/>
                  </a:lnTo>
                  <a:lnTo>
                    <a:pt x="1428927" y="127"/>
                  </a:lnTo>
                  <a:lnTo>
                    <a:pt x="1428927" y="104775"/>
                  </a:lnTo>
                  <a:lnTo>
                    <a:pt x="1439976" y="104775"/>
                  </a:lnTo>
                  <a:lnTo>
                    <a:pt x="1439976" y="56261"/>
                  </a:lnTo>
                  <a:lnTo>
                    <a:pt x="1461693" y="56261"/>
                  </a:lnTo>
                  <a:lnTo>
                    <a:pt x="1461693" y="46101"/>
                  </a:lnTo>
                  <a:close/>
                </a:path>
                <a:path w="2841625" h="144145">
                  <a:moveTo>
                    <a:pt x="1565706" y="42037"/>
                  </a:moveTo>
                  <a:lnTo>
                    <a:pt x="1554784" y="15443"/>
                  </a:lnTo>
                  <a:lnTo>
                    <a:pt x="1554784" y="33909"/>
                  </a:lnTo>
                  <a:lnTo>
                    <a:pt x="1554784" y="50038"/>
                  </a:lnTo>
                  <a:lnTo>
                    <a:pt x="1552371" y="56515"/>
                  </a:lnTo>
                  <a:lnTo>
                    <a:pt x="1547418" y="61341"/>
                  </a:lnTo>
                  <a:lnTo>
                    <a:pt x="1542592" y="66167"/>
                  </a:lnTo>
                  <a:lnTo>
                    <a:pt x="1536115" y="68580"/>
                  </a:lnTo>
                  <a:lnTo>
                    <a:pt x="1520367" y="68580"/>
                  </a:lnTo>
                  <a:lnTo>
                    <a:pt x="1514017" y="66167"/>
                  </a:lnTo>
                  <a:lnTo>
                    <a:pt x="1509064" y="61341"/>
                  </a:lnTo>
                  <a:lnTo>
                    <a:pt x="1504238" y="56515"/>
                  </a:lnTo>
                  <a:lnTo>
                    <a:pt x="1501698" y="50038"/>
                  </a:lnTo>
                  <a:lnTo>
                    <a:pt x="1501698" y="33909"/>
                  </a:lnTo>
                  <a:lnTo>
                    <a:pt x="1504238" y="27559"/>
                  </a:lnTo>
                  <a:lnTo>
                    <a:pt x="1509064" y="22733"/>
                  </a:lnTo>
                  <a:lnTo>
                    <a:pt x="1514017" y="17907"/>
                  </a:lnTo>
                  <a:lnTo>
                    <a:pt x="1520367" y="15494"/>
                  </a:lnTo>
                  <a:lnTo>
                    <a:pt x="1536115" y="15494"/>
                  </a:lnTo>
                  <a:lnTo>
                    <a:pt x="1542592" y="17907"/>
                  </a:lnTo>
                  <a:lnTo>
                    <a:pt x="1547418" y="22733"/>
                  </a:lnTo>
                  <a:lnTo>
                    <a:pt x="1552371" y="27559"/>
                  </a:lnTo>
                  <a:lnTo>
                    <a:pt x="1554784" y="33909"/>
                  </a:lnTo>
                  <a:lnTo>
                    <a:pt x="1554784" y="15443"/>
                  </a:lnTo>
                  <a:lnTo>
                    <a:pt x="1549361" y="11277"/>
                  </a:lnTo>
                  <a:lnTo>
                    <a:pt x="1543011" y="8128"/>
                  </a:lnTo>
                  <a:lnTo>
                    <a:pt x="1535976" y="6235"/>
                  </a:lnTo>
                  <a:lnTo>
                    <a:pt x="1528241" y="5588"/>
                  </a:lnTo>
                  <a:lnTo>
                    <a:pt x="1520494" y="6235"/>
                  </a:lnTo>
                  <a:lnTo>
                    <a:pt x="1491310" y="34315"/>
                  </a:lnTo>
                  <a:lnTo>
                    <a:pt x="1490649" y="42037"/>
                  </a:lnTo>
                  <a:lnTo>
                    <a:pt x="1491310" y="49682"/>
                  </a:lnTo>
                  <a:lnTo>
                    <a:pt x="1520545" y="77851"/>
                  </a:lnTo>
                  <a:lnTo>
                    <a:pt x="1528241" y="78486"/>
                  </a:lnTo>
                  <a:lnTo>
                    <a:pt x="1535925" y="77851"/>
                  </a:lnTo>
                  <a:lnTo>
                    <a:pt x="1542973" y="75933"/>
                  </a:lnTo>
                  <a:lnTo>
                    <a:pt x="1549349" y="72758"/>
                  </a:lnTo>
                  <a:lnTo>
                    <a:pt x="1554708" y="68580"/>
                  </a:lnTo>
                  <a:lnTo>
                    <a:pt x="1555038" y="68326"/>
                  </a:lnTo>
                  <a:lnTo>
                    <a:pt x="1559699" y="62826"/>
                  </a:lnTo>
                  <a:lnTo>
                    <a:pt x="1563027" y="56616"/>
                  </a:lnTo>
                  <a:lnTo>
                    <a:pt x="1565033" y="49682"/>
                  </a:lnTo>
                  <a:lnTo>
                    <a:pt x="1565706" y="42037"/>
                  </a:lnTo>
                  <a:close/>
                </a:path>
                <a:path w="2841625" h="144145">
                  <a:moveTo>
                    <a:pt x="1599107" y="127"/>
                  </a:moveTo>
                  <a:lnTo>
                    <a:pt x="1588058" y="127"/>
                  </a:lnTo>
                  <a:lnTo>
                    <a:pt x="1588058" y="104902"/>
                  </a:lnTo>
                  <a:lnTo>
                    <a:pt x="1599107" y="104902"/>
                  </a:lnTo>
                  <a:lnTo>
                    <a:pt x="1599107" y="127"/>
                  </a:lnTo>
                  <a:close/>
                </a:path>
                <a:path w="2841625" h="144145">
                  <a:moveTo>
                    <a:pt x="1602917" y="128143"/>
                  </a:moveTo>
                  <a:lnTo>
                    <a:pt x="1519732" y="128143"/>
                  </a:lnTo>
                  <a:lnTo>
                    <a:pt x="1519732" y="91567"/>
                  </a:lnTo>
                  <a:lnTo>
                    <a:pt x="1508556" y="91567"/>
                  </a:lnTo>
                  <a:lnTo>
                    <a:pt x="1508556" y="138176"/>
                  </a:lnTo>
                  <a:lnTo>
                    <a:pt x="1602917" y="138176"/>
                  </a:lnTo>
                  <a:lnTo>
                    <a:pt x="1602917" y="128143"/>
                  </a:lnTo>
                  <a:close/>
                </a:path>
                <a:path w="2841625" h="144145">
                  <a:moveTo>
                    <a:pt x="1744776" y="107061"/>
                  </a:moveTo>
                  <a:lnTo>
                    <a:pt x="1740839" y="100584"/>
                  </a:lnTo>
                  <a:lnTo>
                    <a:pt x="1737004" y="98298"/>
                  </a:lnTo>
                  <a:lnTo>
                    <a:pt x="1733219" y="96037"/>
                  </a:lnTo>
                  <a:lnTo>
                    <a:pt x="1733219" y="109982"/>
                  </a:lnTo>
                  <a:lnTo>
                    <a:pt x="1733219" y="120777"/>
                  </a:lnTo>
                  <a:lnTo>
                    <a:pt x="1730298" y="124968"/>
                  </a:lnTo>
                  <a:lnTo>
                    <a:pt x="1698802" y="132715"/>
                  </a:lnTo>
                  <a:lnTo>
                    <a:pt x="1690890" y="132435"/>
                  </a:lnTo>
                  <a:lnTo>
                    <a:pt x="1664385" y="120777"/>
                  </a:lnTo>
                  <a:lnTo>
                    <a:pt x="1664385" y="109982"/>
                  </a:lnTo>
                  <a:lnTo>
                    <a:pt x="1698802" y="98298"/>
                  </a:lnTo>
                  <a:lnTo>
                    <a:pt x="1706765" y="98564"/>
                  </a:lnTo>
                  <a:lnTo>
                    <a:pt x="1733219" y="109982"/>
                  </a:lnTo>
                  <a:lnTo>
                    <a:pt x="1733219" y="96037"/>
                  </a:lnTo>
                  <a:lnTo>
                    <a:pt x="1698802" y="88773"/>
                  </a:lnTo>
                  <a:lnTo>
                    <a:pt x="1688312" y="89230"/>
                  </a:lnTo>
                  <a:lnTo>
                    <a:pt x="1652828" y="107061"/>
                  </a:lnTo>
                  <a:lnTo>
                    <a:pt x="1652828" y="123698"/>
                  </a:lnTo>
                  <a:lnTo>
                    <a:pt x="1688299" y="141681"/>
                  </a:lnTo>
                  <a:lnTo>
                    <a:pt x="1698802" y="142113"/>
                  </a:lnTo>
                  <a:lnTo>
                    <a:pt x="1709293" y="141681"/>
                  </a:lnTo>
                  <a:lnTo>
                    <a:pt x="1718500" y="140373"/>
                  </a:lnTo>
                  <a:lnTo>
                    <a:pt x="1726387" y="138150"/>
                  </a:lnTo>
                  <a:lnTo>
                    <a:pt x="1732965" y="135001"/>
                  </a:lnTo>
                  <a:lnTo>
                    <a:pt x="1736788" y="132715"/>
                  </a:lnTo>
                  <a:lnTo>
                    <a:pt x="1740839" y="130302"/>
                  </a:lnTo>
                  <a:lnTo>
                    <a:pt x="1744776" y="123698"/>
                  </a:lnTo>
                  <a:lnTo>
                    <a:pt x="1744776" y="107061"/>
                  </a:lnTo>
                  <a:close/>
                </a:path>
                <a:path w="2841625" h="144145">
                  <a:moveTo>
                    <a:pt x="1758365" y="43307"/>
                  </a:moveTo>
                  <a:lnTo>
                    <a:pt x="1717065" y="28448"/>
                  </a:lnTo>
                  <a:lnTo>
                    <a:pt x="1713090" y="25146"/>
                  </a:lnTo>
                  <a:lnTo>
                    <a:pt x="1711464" y="23799"/>
                  </a:lnTo>
                  <a:lnTo>
                    <a:pt x="1707388" y="19011"/>
                  </a:lnTo>
                  <a:lnTo>
                    <a:pt x="1704898" y="14097"/>
                  </a:lnTo>
                  <a:lnTo>
                    <a:pt x="1750618" y="14097"/>
                  </a:lnTo>
                  <a:lnTo>
                    <a:pt x="1750618" y="4064"/>
                  </a:lnTo>
                  <a:lnTo>
                    <a:pt x="1646986" y="4064"/>
                  </a:lnTo>
                  <a:lnTo>
                    <a:pt x="1646986" y="14097"/>
                  </a:lnTo>
                  <a:lnTo>
                    <a:pt x="1692833" y="14097"/>
                  </a:lnTo>
                  <a:lnTo>
                    <a:pt x="1690420" y="19062"/>
                  </a:lnTo>
                  <a:lnTo>
                    <a:pt x="1657223" y="39966"/>
                  </a:lnTo>
                  <a:lnTo>
                    <a:pt x="1639239" y="43307"/>
                  </a:lnTo>
                  <a:lnTo>
                    <a:pt x="1645716" y="52197"/>
                  </a:lnTo>
                  <a:lnTo>
                    <a:pt x="1684350" y="37693"/>
                  </a:lnTo>
                  <a:lnTo>
                    <a:pt x="1698929" y="25146"/>
                  </a:lnTo>
                  <a:lnTo>
                    <a:pt x="1702473" y="29400"/>
                  </a:lnTo>
                  <a:lnTo>
                    <a:pt x="1735861" y="48437"/>
                  </a:lnTo>
                  <a:lnTo>
                    <a:pt x="1752650" y="52324"/>
                  </a:lnTo>
                  <a:lnTo>
                    <a:pt x="1758365" y="43307"/>
                  </a:lnTo>
                  <a:close/>
                </a:path>
                <a:path w="2841625" h="144145">
                  <a:moveTo>
                    <a:pt x="1765350" y="64897"/>
                  </a:moveTo>
                  <a:lnTo>
                    <a:pt x="1632254" y="64897"/>
                  </a:lnTo>
                  <a:lnTo>
                    <a:pt x="1632254" y="74803"/>
                  </a:lnTo>
                  <a:lnTo>
                    <a:pt x="1765350" y="74803"/>
                  </a:lnTo>
                  <a:lnTo>
                    <a:pt x="1765350" y="64897"/>
                  </a:lnTo>
                  <a:close/>
                </a:path>
                <a:path w="2841625" h="144145">
                  <a:moveTo>
                    <a:pt x="1950389" y="42545"/>
                  </a:moveTo>
                  <a:lnTo>
                    <a:pt x="1871522" y="42545"/>
                  </a:lnTo>
                  <a:lnTo>
                    <a:pt x="1871522" y="14097"/>
                  </a:lnTo>
                  <a:lnTo>
                    <a:pt x="1948865" y="14097"/>
                  </a:lnTo>
                  <a:lnTo>
                    <a:pt x="1948865" y="4191"/>
                  </a:lnTo>
                  <a:lnTo>
                    <a:pt x="1860346" y="4191"/>
                  </a:lnTo>
                  <a:lnTo>
                    <a:pt x="1860346" y="52578"/>
                  </a:lnTo>
                  <a:lnTo>
                    <a:pt x="1950389" y="52578"/>
                  </a:lnTo>
                  <a:lnTo>
                    <a:pt x="1950389" y="42545"/>
                  </a:lnTo>
                  <a:close/>
                </a:path>
                <a:path w="2841625" h="144145">
                  <a:moveTo>
                    <a:pt x="1951405" y="108077"/>
                  </a:moveTo>
                  <a:lnTo>
                    <a:pt x="1947341" y="101727"/>
                  </a:lnTo>
                  <a:lnTo>
                    <a:pt x="1943379" y="99441"/>
                  </a:lnTo>
                  <a:lnTo>
                    <a:pt x="1939594" y="97256"/>
                  </a:lnTo>
                  <a:lnTo>
                    <a:pt x="1939594" y="111125"/>
                  </a:lnTo>
                  <a:lnTo>
                    <a:pt x="1939594" y="121412"/>
                  </a:lnTo>
                  <a:lnTo>
                    <a:pt x="1936673" y="125476"/>
                  </a:lnTo>
                  <a:lnTo>
                    <a:pt x="1904542" y="132969"/>
                  </a:lnTo>
                  <a:lnTo>
                    <a:pt x="1896389" y="132689"/>
                  </a:lnTo>
                  <a:lnTo>
                    <a:pt x="1869490" y="121412"/>
                  </a:lnTo>
                  <a:lnTo>
                    <a:pt x="1869490" y="111125"/>
                  </a:lnTo>
                  <a:lnTo>
                    <a:pt x="1904542" y="99441"/>
                  </a:lnTo>
                  <a:lnTo>
                    <a:pt x="1912747" y="99733"/>
                  </a:lnTo>
                  <a:lnTo>
                    <a:pt x="1939594" y="111125"/>
                  </a:lnTo>
                  <a:lnTo>
                    <a:pt x="1939594" y="97256"/>
                  </a:lnTo>
                  <a:lnTo>
                    <a:pt x="1904542" y="90043"/>
                  </a:lnTo>
                  <a:lnTo>
                    <a:pt x="1893874" y="90474"/>
                  </a:lnTo>
                  <a:lnTo>
                    <a:pt x="1857679" y="108077"/>
                  </a:lnTo>
                  <a:lnTo>
                    <a:pt x="1857679" y="124333"/>
                  </a:lnTo>
                  <a:lnTo>
                    <a:pt x="1893938" y="142049"/>
                  </a:lnTo>
                  <a:lnTo>
                    <a:pt x="1904542" y="142494"/>
                  </a:lnTo>
                  <a:lnTo>
                    <a:pt x="1915134" y="142049"/>
                  </a:lnTo>
                  <a:lnTo>
                    <a:pt x="1924443" y="140716"/>
                  </a:lnTo>
                  <a:lnTo>
                    <a:pt x="1932470" y="138531"/>
                  </a:lnTo>
                  <a:lnTo>
                    <a:pt x="1939213" y="135509"/>
                  </a:lnTo>
                  <a:lnTo>
                    <a:pt x="1943595" y="132969"/>
                  </a:lnTo>
                  <a:lnTo>
                    <a:pt x="1947341" y="130810"/>
                  </a:lnTo>
                  <a:lnTo>
                    <a:pt x="1951405" y="124333"/>
                  </a:lnTo>
                  <a:lnTo>
                    <a:pt x="1951405" y="108077"/>
                  </a:lnTo>
                  <a:close/>
                </a:path>
                <a:path w="2841625" h="144145">
                  <a:moveTo>
                    <a:pt x="1971090" y="68072"/>
                  </a:moveTo>
                  <a:lnTo>
                    <a:pt x="1837994" y="68072"/>
                  </a:lnTo>
                  <a:lnTo>
                    <a:pt x="1837994" y="77978"/>
                  </a:lnTo>
                  <a:lnTo>
                    <a:pt x="1971090" y="77978"/>
                  </a:lnTo>
                  <a:lnTo>
                    <a:pt x="1971090" y="68072"/>
                  </a:lnTo>
                  <a:close/>
                </a:path>
                <a:path w="2841625" h="144145">
                  <a:moveTo>
                    <a:pt x="2077008" y="45212"/>
                  </a:moveTo>
                  <a:lnTo>
                    <a:pt x="2065909" y="20828"/>
                  </a:lnTo>
                  <a:lnTo>
                    <a:pt x="2065705" y="20675"/>
                  </a:lnTo>
                  <a:lnTo>
                    <a:pt x="2065705" y="37973"/>
                  </a:lnTo>
                  <a:lnTo>
                    <a:pt x="2065693" y="52336"/>
                  </a:lnTo>
                  <a:lnTo>
                    <a:pt x="2063038" y="58293"/>
                  </a:lnTo>
                  <a:lnTo>
                    <a:pt x="2057958" y="62738"/>
                  </a:lnTo>
                  <a:lnTo>
                    <a:pt x="2052866" y="67310"/>
                  </a:lnTo>
                  <a:lnTo>
                    <a:pt x="2046516" y="69596"/>
                  </a:lnTo>
                  <a:lnTo>
                    <a:pt x="2031796" y="69596"/>
                  </a:lnTo>
                  <a:lnTo>
                    <a:pt x="2025573" y="67310"/>
                  </a:lnTo>
                  <a:lnTo>
                    <a:pt x="2020354" y="62738"/>
                  </a:lnTo>
                  <a:lnTo>
                    <a:pt x="2015159" y="58293"/>
                  </a:lnTo>
                  <a:lnTo>
                    <a:pt x="2012619" y="52336"/>
                  </a:lnTo>
                  <a:lnTo>
                    <a:pt x="2012670" y="37973"/>
                  </a:lnTo>
                  <a:lnTo>
                    <a:pt x="2015159" y="32258"/>
                  </a:lnTo>
                  <a:lnTo>
                    <a:pt x="2020227" y="27686"/>
                  </a:lnTo>
                  <a:lnTo>
                    <a:pt x="2025192" y="23114"/>
                  </a:lnTo>
                  <a:lnTo>
                    <a:pt x="2031542" y="20828"/>
                  </a:lnTo>
                  <a:lnTo>
                    <a:pt x="2046655" y="20828"/>
                  </a:lnTo>
                  <a:lnTo>
                    <a:pt x="2053005" y="23114"/>
                  </a:lnTo>
                  <a:lnTo>
                    <a:pt x="2058085" y="27686"/>
                  </a:lnTo>
                  <a:lnTo>
                    <a:pt x="2063153" y="32131"/>
                  </a:lnTo>
                  <a:lnTo>
                    <a:pt x="2039035" y="11049"/>
                  </a:lnTo>
                  <a:lnTo>
                    <a:pt x="2031263" y="11671"/>
                  </a:lnTo>
                  <a:lnTo>
                    <a:pt x="2001850" y="38290"/>
                  </a:lnTo>
                  <a:lnTo>
                    <a:pt x="2001189" y="45212"/>
                  </a:lnTo>
                  <a:lnTo>
                    <a:pt x="2001862" y="52336"/>
                  </a:lnTo>
                  <a:lnTo>
                    <a:pt x="2031365" y="78892"/>
                  </a:lnTo>
                  <a:lnTo>
                    <a:pt x="2039035" y="79502"/>
                  </a:lnTo>
                  <a:lnTo>
                    <a:pt x="2046871" y="78892"/>
                  </a:lnTo>
                  <a:lnTo>
                    <a:pt x="2054034" y="77050"/>
                  </a:lnTo>
                  <a:lnTo>
                    <a:pt x="2060448" y="74041"/>
                  </a:lnTo>
                  <a:lnTo>
                    <a:pt x="2066213" y="69850"/>
                  </a:lnTo>
                  <a:lnTo>
                    <a:pt x="2066442" y="69596"/>
                  </a:lnTo>
                  <a:lnTo>
                    <a:pt x="2070950" y="64668"/>
                  </a:lnTo>
                  <a:lnTo>
                    <a:pt x="2074316" y="58826"/>
                  </a:lnTo>
                  <a:lnTo>
                    <a:pt x="2076335" y="52311"/>
                  </a:lnTo>
                  <a:lnTo>
                    <a:pt x="2077008" y="45212"/>
                  </a:lnTo>
                  <a:close/>
                </a:path>
                <a:path w="2841625" h="144145">
                  <a:moveTo>
                    <a:pt x="2090597" y="115189"/>
                  </a:moveTo>
                  <a:lnTo>
                    <a:pt x="2089962" y="105537"/>
                  </a:lnTo>
                  <a:lnTo>
                    <a:pt x="2082888" y="106019"/>
                  </a:lnTo>
                  <a:lnTo>
                    <a:pt x="2072906" y="106476"/>
                  </a:lnTo>
                  <a:lnTo>
                    <a:pt x="2044242" y="107315"/>
                  </a:lnTo>
                  <a:lnTo>
                    <a:pt x="1990648" y="107950"/>
                  </a:lnTo>
                  <a:lnTo>
                    <a:pt x="1991664" y="117602"/>
                  </a:lnTo>
                  <a:lnTo>
                    <a:pt x="2060308" y="116459"/>
                  </a:lnTo>
                  <a:lnTo>
                    <a:pt x="2073262" y="116065"/>
                  </a:lnTo>
                  <a:lnTo>
                    <a:pt x="2083358" y="115646"/>
                  </a:lnTo>
                  <a:lnTo>
                    <a:pt x="2090597" y="115189"/>
                  </a:lnTo>
                  <a:close/>
                </a:path>
                <a:path w="2841625" h="144145">
                  <a:moveTo>
                    <a:pt x="2111171" y="127"/>
                  </a:moveTo>
                  <a:lnTo>
                    <a:pt x="2100122" y="127"/>
                  </a:lnTo>
                  <a:lnTo>
                    <a:pt x="2100122" y="143637"/>
                  </a:lnTo>
                  <a:lnTo>
                    <a:pt x="2111171" y="143637"/>
                  </a:lnTo>
                  <a:lnTo>
                    <a:pt x="2111171" y="127"/>
                  </a:lnTo>
                  <a:close/>
                </a:path>
                <a:path w="2841625" h="144145">
                  <a:moveTo>
                    <a:pt x="2293162" y="53467"/>
                  </a:moveTo>
                  <a:lnTo>
                    <a:pt x="2254935" y="33020"/>
                  </a:lnTo>
                  <a:lnTo>
                    <a:pt x="2254173" y="26543"/>
                  </a:lnTo>
                  <a:lnTo>
                    <a:pt x="2287066" y="26543"/>
                  </a:lnTo>
                  <a:lnTo>
                    <a:pt x="2287066" y="16637"/>
                  </a:lnTo>
                  <a:lnTo>
                    <a:pt x="2253792" y="16637"/>
                  </a:lnTo>
                  <a:lnTo>
                    <a:pt x="2253792" y="0"/>
                  </a:lnTo>
                  <a:lnTo>
                    <a:pt x="2242743" y="0"/>
                  </a:lnTo>
                  <a:lnTo>
                    <a:pt x="2242743" y="16637"/>
                  </a:lnTo>
                  <a:lnTo>
                    <a:pt x="2208453" y="16637"/>
                  </a:lnTo>
                  <a:lnTo>
                    <a:pt x="2208453" y="26543"/>
                  </a:lnTo>
                  <a:lnTo>
                    <a:pt x="2242235" y="26543"/>
                  </a:lnTo>
                  <a:lnTo>
                    <a:pt x="2241346" y="33528"/>
                  </a:lnTo>
                  <a:lnTo>
                    <a:pt x="2202611" y="56642"/>
                  </a:lnTo>
                  <a:lnTo>
                    <a:pt x="2209723" y="65405"/>
                  </a:lnTo>
                  <a:lnTo>
                    <a:pt x="2245791" y="44831"/>
                  </a:lnTo>
                  <a:lnTo>
                    <a:pt x="2248331" y="40005"/>
                  </a:lnTo>
                  <a:lnTo>
                    <a:pt x="2250998" y="44577"/>
                  </a:lnTo>
                  <a:lnTo>
                    <a:pt x="2286431" y="62738"/>
                  </a:lnTo>
                  <a:lnTo>
                    <a:pt x="2293162" y="53467"/>
                  </a:lnTo>
                  <a:close/>
                </a:path>
                <a:path w="2841625" h="144145">
                  <a:moveTo>
                    <a:pt x="2297734" y="84455"/>
                  </a:moveTo>
                  <a:lnTo>
                    <a:pt x="2297099" y="74803"/>
                  </a:lnTo>
                  <a:lnTo>
                    <a:pt x="2289352" y="75184"/>
                  </a:lnTo>
                  <a:lnTo>
                    <a:pt x="2265273" y="75895"/>
                  </a:lnTo>
                  <a:lnTo>
                    <a:pt x="2196261" y="76835"/>
                  </a:lnTo>
                  <a:lnTo>
                    <a:pt x="2197277" y="86614"/>
                  </a:lnTo>
                  <a:lnTo>
                    <a:pt x="2242997" y="86106"/>
                  </a:lnTo>
                  <a:lnTo>
                    <a:pt x="2242997" y="139573"/>
                  </a:lnTo>
                  <a:lnTo>
                    <a:pt x="2254173" y="139573"/>
                  </a:lnTo>
                  <a:lnTo>
                    <a:pt x="2254173" y="86106"/>
                  </a:lnTo>
                  <a:lnTo>
                    <a:pt x="2254173" y="85725"/>
                  </a:lnTo>
                  <a:lnTo>
                    <a:pt x="2267102" y="85572"/>
                  </a:lnTo>
                  <a:lnTo>
                    <a:pt x="2278659" y="85280"/>
                  </a:lnTo>
                  <a:lnTo>
                    <a:pt x="2288870" y="84912"/>
                  </a:lnTo>
                  <a:lnTo>
                    <a:pt x="2297734" y="84455"/>
                  </a:lnTo>
                  <a:close/>
                </a:path>
                <a:path w="2841625" h="144145">
                  <a:moveTo>
                    <a:pt x="2316657" y="127"/>
                  </a:moveTo>
                  <a:lnTo>
                    <a:pt x="2305481" y="127"/>
                  </a:lnTo>
                  <a:lnTo>
                    <a:pt x="2305481" y="143637"/>
                  </a:lnTo>
                  <a:lnTo>
                    <a:pt x="2316657" y="143637"/>
                  </a:lnTo>
                  <a:lnTo>
                    <a:pt x="2316657" y="127"/>
                  </a:lnTo>
                  <a:close/>
                </a:path>
                <a:path w="2841625" h="144145">
                  <a:moveTo>
                    <a:pt x="2459786" y="92837"/>
                  </a:moveTo>
                  <a:lnTo>
                    <a:pt x="2367330" y="92837"/>
                  </a:lnTo>
                  <a:lnTo>
                    <a:pt x="2367330" y="102743"/>
                  </a:lnTo>
                  <a:lnTo>
                    <a:pt x="2448610" y="102743"/>
                  </a:lnTo>
                  <a:lnTo>
                    <a:pt x="2448610" y="143637"/>
                  </a:lnTo>
                  <a:lnTo>
                    <a:pt x="2459786" y="143637"/>
                  </a:lnTo>
                  <a:lnTo>
                    <a:pt x="2459786" y="92837"/>
                  </a:lnTo>
                  <a:close/>
                </a:path>
                <a:path w="2841625" h="144145">
                  <a:moveTo>
                    <a:pt x="2460802" y="42418"/>
                  </a:moveTo>
                  <a:lnTo>
                    <a:pt x="2382062" y="42418"/>
                  </a:lnTo>
                  <a:lnTo>
                    <a:pt x="2382062" y="14097"/>
                  </a:lnTo>
                  <a:lnTo>
                    <a:pt x="2459278" y="14097"/>
                  </a:lnTo>
                  <a:lnTo>
                    <a:pt x="2459278" y="4064"/>
                  </a:lnTo>
                  <a:lnTo>
                    <a:pt x="2370886" y="4064"/>
                  </a:lnTo>
                  <a:lnTo>
                    <a:pt x="2370886" y="52324"/>
                  </a:lnTo>
                  <a:lnTo>
                    <a:pt x="2460802" y="52324"/>
                  </a:lnTo>
                  <a:lnTo>
                    <a:pt x="2460802" y="42418"/>
                  </a:lnTo>
                  <a:close/>
                </a:path>
                <a:path w="2841625" h="144145">
                  <a:moveTo>
                    <a:pt x="2481630" y="67564"/>
                  </a:moveTo>
                  <a:lnTo>
                    <a:pt x="2348534" y="67564"/>
                  </a:lnTo>
                  <a:lnTo>
                    <a:pt x="2348534" y="77597"/>
                  </a:lnTo>
                  <a:lnTo>
                    <a:pt x="2481630" y="77597"/>
                  </a:lnTo>
                  <a:lnTo>
                    <a:pt x="2481630" y="67564"/>
                  </a:lnTo>
                  <a:close/>
                </a:path>
                <a:path w="2841625" h="144145">
                  <a:moveTo>
                    <a:pt x="2673654" y="127"/>
                  </a:moveTo>
                  <a:lnTo>
                    <a:pt x="2662605" y="127"/>
                  </a:lnTo>
                  <a:lnTo>
                    <a:pt x="2662605" y="29210"/>
                  </a:lnTo>
                  <a:lnTo>
                    <a:pt x="2662605" y="39116"/>
                  </a:lnTo>
                  <a:lnTo>
                    <a:pt x="2662605" y="77724"/>
                  </a:lnTo>
                  <a:lnTo>
                    <a:pt x="2635427" y="77724"/>
                  </a:lnTo>
                  <a:lnTo>
                    <a:pt x="2636951" y="72390"/>
                  </a:lnTo>
                  <a:lnTo>
                    <a:pt x="2637599" y="66840"/>
                  </a:lnTo>
                  <a:lnTo>
                    <a:pt x="2637574" y="49949"/>
                  </a:lnTo>
                  <a:lnTo>
                    <a:pt x="2636951" y="44704"/>
                  </a:lnTo>
                  <a:lnTo>
                    <a:pt x="2635427" y="39116"/>
                  </a:lnTo>
                  <a:lnTo>
                    <a:pt x="2662605" y="39116"/>
                  </a:lnTo>
                  <a:lnTo>
                    <a:pt x="2662605" y="29210"/>
                  </a:lnTo>
                  <a:lnTo>
                    <a:pt x="2631998" y="29210"/>
                  </a:lnTo>
                  <a:lnTo>
                    <a:pt x="2626791" y="21336"/>
                  </a:lnTo>
                  <a:lnTo>
                    <a:pt x="2626791" y="58420"/>
                  </a:lnTo>
                  <a:lnTo>
                    <a:pt x="2626322" y="66840"/>
                  </a:lnTo>
                  <a:lnTo>
                    <a:pt x="2608757" y="97409"/>
                  </a:lnTo>
                  <a:lnTo>
                    <a:pt x="2593771" y="97409"/>
                  </a:lnTo>
                  <a:lnTo>
                    <a:pt x="2575864" y="58420"/>
                  </a:lnTo>
                  <a:lnTo>
                    <a:pt x="2576296" y="49949"/>
                  </a:lnTo>
                  <a:lnTo>
                    <a:pt x="2593644" y="19558"/>
                  </a:lnTo>
                  <a:lnTo>
                    <a:pt x="2608884" y="19558"/>
                  </a:lnTo>
                  <a:lnTo>
                    <a:pt x="2626791" y="58420"/>
                  </a:lnTo>
                  <a:lnTo>
                    <a:pt x="2626791" y="21336"/>
                  </a:lnTo>
                  <a:lnTo>
                    <a:pt x="2601264" y="9652"/>
                  </a:lnTo>
                  <a:lnTo>
                    <a:pt x="2593403" y="10464"/>
                  </a:lnTo>
                  <a:lnTo>
                    <a:pt x="2565679" y="47612"/>
                  </a:lnTo>
                  <a:lnTo>
                    <a:pt x="2565069" y="58420"/>
                  </a:lnTo>
                  <a:lnTo>
                    <a:pt x="2565679" y="69164"/>
                  </a:lnTo>
                  <a:lnTo>
                    <a:pt x="2586596" y="104000"/>
                  </a:lnTo>
                  <a:lnTo>
                    <a:pt x="2601264" y="107315"/>
                  </a:lnTo>
                  <a:lnTo>
                    <a:pt x="2611031" y="106083"/>
                  </a:lnTo>
                  <a:lnTo>
                    <a:pt x="2619387" y="102387"/>
                  </a:lnTo>
                  <a:lnTo>
                    <a:pt x="2625026" y="97409"/>
                  </a:lnTo>
                  <a:lnTo>
                    <a:pt x="2626372" y="96227"/>
                  </a:lnTo>
                  <a:lnTo>
                    <a:pt x="2631998" y="87630"/>
                  </a:lnTo>
                  <a:lnTo>
                    <a:pt x="2662605" y="87630"/>
                  </a:lnTo>
                  <a:lnTo>
                    <a:pt x="2662605" y="143637"/>
                  </a:lnTo>
                  <a:lnTo>
                    <a:pt x="2673654" y="143637"/>
                  </a:lnTo>
                  <a:lnTo>
                    <a:pt x="2673654" y="87630"/>
                  </a:lnTo>
                  <a:lnTo>
                    <a:pt x="2673654" y="77724"/>
                  </a:lnTo>
                  <a:lnTo>
                    <a:pt x="2673654" y="39116"/>
                  </a:lnTo>
                  <a:lnTo>
                    <a:pt x="2673654" y="29210"/>
                  </a:lnTo>
                  <a:lnTo>
                    <a:pt x="2673654" y="127"/>
                  </a:lnTo>
                  <a:close/>
                </a:path>
                <a:path w="2841625" h="144145">
                  <a:moveTo>
                    <a:pt x="2819831" y="4318"/>
                  </a:moveTo>
                  <a:lnTo>
                    <a:pt x="2808909" y="4318"/>
                  </a:lnTo>
                  <a:lnTo>
                    <a:pt x="2808909" y="24765"/>
                  </a:lnTo>
                  <a:lnTo>
                    <a:pt x="2808909" y="34544"/>
                  </a:lnTo>
                  <a:lnTo>
                    <a:pt x="2808909" y="53340"/>
                  </a:lnTo>
                  <a:lnTo>
                    <a:pt x="2740583" y="53340"/>
                  </a:lnTo>
                  <a:lnTo>
                    <a:pt x="2740583" y="34544"/>
                  </a:lnTo>
                  <a:lnTo>
                    <a:pt x="2808909" y="34544"/>
                  </a:lnTo>
                  <a:lnTo>
                    <a:pt x="2808909" y="24765"/>
                  </a:lnTo>
                  <a:lnTo>
                    <a:pt x="2740583" y="24765"/>
                  </a:lnTo>
                  <a:lnTo>
                    <a:pt x="2740583" y="4318"/>
                  </a:lnTo>
                  <a:lnTo>
                    <a:pt x="2729661" y="4318"/>
                  </a:lnTo>
                  <a:lnTo>
                    <a:pt x="2729661" y="62992"/>
                  </a:lnTo>
                  <a:lnTo>
                    <a:pt x="2819831" y="62992"/>
                  </a:lnTo>
                  <a:lnTo>
                    <a:pt x="2819831" y="53340"/>
                  </a:lnTo>
                  <a:lnTo>
                    <a:pt x="2819831" y="34544"/>
                  </a:lnTo>
                  <a:lnTo>
                    <a:pt x="2819831" y="24765"/>
                  </a:lnTo>
                  <a:lnTo>
                    <a:pt x="2819831" y="4318"/>
                  </a:lnTo>
                  <a:close/>
                </a:path>
                <a:path w="2841625" h="144145">
                  <a:moveTo>
                    <a:pt x="2841294" y="81661"/>
                  </a:moveTo>
                  <a:lnTo>
                    <a:pt x="2708198" y="81661"/>
                  </a:lnTo>
                  <a:lnTo>
                    <a:pt x="2708198" y="91694"/>
                  </a:lnTo>
                  <a:lnTo>
                    <a:pt x="2769031" y="91694"/>
                  </a:lnTo>
                  <a:lnTo>
                    <a:pt x="2769031" y="143637"/>
                  </a:lnTo>
                  <a:lnTo>
                    <a:pt x="2780207" y="143637"/>
                  </a:lnTo>
                  <a:lnTo>
                    <a:pt x="2780207" y="91694"/>
                  </a:lnTo>
                  <a:lnTo>
                    <a:pt x="2841294" y="91694"/>
                  </a:lnTo>
                  <a:lnTo>
                    <a:pt x="2841294" y="8166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70552" y="4876545"/>
              <a:ext cx="116205" cy="140334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957846" y="4876545"/>
              <a:ext cx="6584950" cy="364490"/>
            </a:xfrm>
            <a:custGeom>
              <a:avLst/>
              <a:gdLst/>
              <a:ahLst/>
              <a:cxnLst/>
              <a:rect l="l" t="t" r="r" b="b"/>
              <a:pathLst>
                <a:path w="6584950" h="364489">
                  <a:moveTo>
                    <a:pt x="41744" y="301358"/>
                  </a:moveTo>
                  <a:lnTo>
                    <a:pt x="0" y="301358"/>
                  </a:lnTo>
                  <a:lnTo>
                    <a:pt x="0" y="316230"/>
                  </a:lnTo>
                  <a:lnTo>
                    <a:pt x="41744" y="316230"/>
                  </a:lnTo>
                  <a:lnTo>
                    <a:pt x="41744" y="301358"/>
                  </a:lnTo>
                  <a:close/>
                </a:path>
                <a:path w="6584950" h="364489">
                  <a:moveTo>
                    <a:pt x="182460" y="322199"/>
                  </a:moveTo>
                  <a:lnTo>
                    <a:pt x="181292" y="308864"/>
                  </a:lnTo>
                  <a:lnTo>
                    <a:pt x="181127" y="306959"/>
                  </a:lnTo>
                  <a:lnTo>
                    <a:pt x="173228" y="307797"/>
                  </a:lnTo>
                  <a:lnTo>
                    <a:pt x="165087" y="308394"/>
                  </a:lnTo>
                  <a:lnTo>
                    <a:pt x="156705" y="308749"/>
                  </a:lnTo>
                  <a:lnTo>
                    <a:pt x="148082" y="308864"/>
                  </a:lnTo>
                  <a:lnTo>
                    <a:pt x="139827" y="308864"/>
                  </a:lnTo>
                  <a:lnTo>
                    <a:pt x="139827" y="248920"/>
                  </a:lnTo>
                  <a:lnTo>
                    <a:pt x="178079" y="248920"/>
                  </a:lnTo>
                  <a:lnTo>
                    <a:pt x="178079" y="233172"/>
                  </a:lnTo>
                  <a:lnTo>
                    <a:pt x="121526" y="233172"/>
                  </a:lnTo>
                  <a:lnTo>
                    <a:pt x="121526" y="324612"/>
                  </a:lnTo>
                  <a:lnTo>
                    <a:pt x="140004" y="324472"/>
                  </a:lnTo>
                  <a:lnTo>
                    <a:pt x="156324" y="324027"/>
                  </a:lnTo>
                  <a:lnTo>
                    <a:pt x="170472" y="323278"/>
                  </a:lnTo>
                  <a:lnTo>
                    <a:pt x="182460" y="322199"/>
                  </a:lnTo>
                  <a:close/>
                </a:path>
                <a:path w="6584950" h="364489">
                  <a:moveTo>
                    <a:pt x="240957" y="220980"/>
                  </a:moveTo>
                  <a:lnTo>
                    <a:pt x="222427" y="220980"/>
                  </a:lnTo>
                  <a:lnTo>
                    <a:pt x="222427" y="277114"/>
                  </a:lnTo>
                  <a:lnTo>
                    <a:pt x="209410" y="277114"/>
                  </a:lnTo>
                  <a:lnTo>
                    <a:pt x="209410" y="223901"/>
                  </a:lnTo>
                  <a:lnTo>
                    <a:pt x="191020" y="223901"/>
                  </a:lnTo>
                  <a:lnTo>
                    <a:pt x="191020" y="360299"/>
                  </a:lnTo>
                  <a:lnTo>
                    <a:pt x="209410" y="360299"/>
                  </a:lnTo>
                  <a:lnTo>
                    <a:pt x="209410" y="292735"/>
                  </a:lnTo>
                  <a:lnTo>
                    <a:pt x="222427" y="292735"/>
                  </a:lnTo>
                  <a:lnTo>
                    <a:pt x="222427" y="364490"/>
                  </a:lnTo>
                  <a:lnTo>
                    <a:pt x="240957" y="364490"/>
                  </a:lnTo>
                  <a:lnTo>
                    <a:pt x="240957" y="292735"/>
                  </a:lnTo>
                  <a:lnTo>
                    <a:pt x="240957" y="277114"/>
                  </a:lnTo>
                  <a:lnTo>
                    <a:pt x="240957" y="220980"/>
                  </a:lnTo>
                  <a:close/>
                </a:path>
                <a:path w="6584950" h="364489">
                  <a:moveTo>
                    <a:pt x="341998" y="316611"/>
                  </a:moveTo>
                  <a:lnTo>
                    <a:pt x="335749" y="312597"/>
                  </a:lnTo>
                  <a:lnTo>
                    <a:pt x="330187" y="307771"/>
                  </a:lnTo>
                  <a:lnTo>
                    <a:pt x="325272" y="302171"/>
                  </a:lnTo>
                  <a:lnTo>
                    <a:pt x="324332" y="300736"/>
                  </a:lnTo>
                  <a:lnTo>
                    <a:pt x="321043" y="295783"/>
                  </a:lnTo>
                  <a:lnTo>
                    <a:pt x="317703" y="289001"/>
                  </a:lnTo>
                  <a:lnTo>
                    <a:pt x="315315" y="281990"/>
                  </a:lnTo>
                  <a:lnTo>
                    <a:pt x="313893" y="274764"/>
                  </a:lnTo>
                  <a:lnTo>
                    <a:pt x="313423" y="267335"/>
                  </a:lnTo>
                  <a:lnTo>
                    <a:pt x="313423" y="257302"/>
                  </a:lnTo>
                  <a:lnTo>
                    <a:pt x="337426" y="257302"/>
                  </a:lnTo>
                  <a:lnTo>
                    <a:pt x="337426" y="241427"/>
                  </a:lnTo>
                  <a:lnTo>
                    <a:pt x="313169" y="241427"/>
                  </a:lnTo>
                  <a:lnTo>
                    <a:pt x="313169" y="223266"/>
                  </a:lnTo>
                  <a:lnTo>
                    <a:pt x="294906" y="223266"/>
                  </a:lnTo>
                  <a:lnTo>
                    <a:pt x="294906" y="241427"/>
                  </a:lnTo>
                  <a:lnTo>
                    <a:pt x="270865" y="241427"/>
                  </a:lnTo>
                  <a:lnTo>
                    <a:pt x="270865" y="257302"/>
                  </a:lnTo>
                  <a:lnTo>
                    <a:pt x="295059" y="257302"/>
                  </a:lnTo>
                  <a:lnTo>
                    <a:pt x="295021" y="267335"/>
                  </a:lnTo>
                  <a:lnTo>
                    <a:pt x="282625" y="305269"/>
                  </a:lnTo>
                  <a:lnTo>
                    <a:pt x="265811" y="321945"/>
                  </a:lnTo>
                  <a:lnTo>
                    <a:pt x="280174" y="333248"/>
                  </a:lnTo>
                  <a:lnTo>
                    <a:pt x="287032" y="326732"/>
                  </a:lnTo>
                  <a:lnTo>
                    <a:pt x="293357" y="319138"/>
                  </a:lnTo>
                  <a:lnTo>
                    <a:pt x="299135" y="310489"/>
                  </a:lnTo>
                  <a:lnTo>
                    <a:pt x="304355" y="300736"/>
                  </a:lnTo>
                  <a:lnTo>
                    <a:pt x="309054" y="308546"/>
                  </a:lnTo>
                  <a:lnTo>
                    <a:pt x="314769" y="315976"/>
                  </a:lnTo>
                  <a:lnTo>
                    <a:pt x="321475" y="323024"/>
                  </a:lnTo>
                  <a:lnTo>
                    <a:pt x="329171" y="329692"/>
                  </a:lnTo>
                  <a:lnTo>
                    <a:pt x="341998" y="316611"/>
                  </a:lnTo>
                  <a:close/>
                </a:path>
                <a:path w="6584950" h="364489">
                  <a:moveTo>
                    <a:pt x="364985" y="223901"/>
                  </a:moveTo>
                  <a:lnTo>
                    <a:pt x="346570" y="223901"/>
                  </a:lnTo>
                  <a:lnTo>
                    <a:pt x="346570" y="272796"/>
                  </a:lnTo>
                  <a:lnTo>
                    <a:pt x="326504" y="272796"/>
                  </a:lnTo>
                  <a:lnTo>
                    <a:pt x="326504" y="288163"/>
                  </a:lnTo>
                  <a:lnTo>
                    <a:pt x="346570" y="288163"/>
                  </a:lnTo>
                  <a:lnTo>
                    <a:pt x="346570" y="360299"/>
                  </a:lnTo>
                  <a:lnTo>
                    <a:pt x="364985" y="360299"/>
                  </a:lnTo>
                  <a:lnTo>
                    <a:pt x="364985" y="223901"/>
                  </a:lnTo>
                  <a:close/>
                </a:path>
                <a:path w="6584950" h="364489">
                  <a:moveTo>
                    <a:pt x="393306" y="220980"/>
                  </a:moveTo>
                  <a:lnTo>
                    <a:pt x="374764" y="220980"/>
                  </a:lnTo>
                  <a:lnTo>
                    <a:pt x="374764" y="364490"/>
                  </a:lnTo>
                  <a:lnTo>
                    <a:pt x="393306" y="364490"/>
                  </a:lnTo>
                  <a:lnTo>
                    <a:pt x="393306" y="220980"/>
                  </a:lnTo>
                  <a:close/>
                </a:path>
                <a:path w="6584950" h="364489">
                  <a:moveTo>
                    <a:pt x="558533" y="271907"/>
                  </a:moveTo>
                  <a:lnTo>
                    <a:pt x="556780" y="268605"/>
                  </a:lnTo>
                  <a:lnTo>
                    <a:pt x="555231" y="265684"/>
                  </a:lnTo>
                  <a:lnTo>
                    <a:pt x="548500" y="260858"/>
                  </a:lnTo>
                  <a:lnTo>
                    <a:pt x="542988" y="257771"/>
                  </a:lnTo>
                  <a:lnTo>
                    <a:pt x="539991" y="256743"/>
                  </a:lnTo>
                  <a:lnTo>
                    <a:pt x="539991" y="272288"/>
                  </a:lnTo>
                  <a:lnTo>
                    <a:pt x="539991" y="287020"/>
                  </a:lnTo>
                  <a:lnTo>
                    <a:pt x="533641" y="290703"/>
                  </a:lnTo>
                  <a:lnTo>
                    <a:pt x="508622" y="290703"/>
                  </a:lnTo>
                  <a:lnTo>
                    <a:pt x="502272" y="287020"/>
                  </a:lnTo>
                  <a:lnTo>
                    <a:pt x="502272" y="276352"/>
                  </a:lnTo>
                  <a:lnTo>
                    <a:pt x="503923" y="273685"/>
                  </a:lnTo>
                  <a:lnTo>
                    <a:pt x="510019" y="269621"/>
                  </a:lnTo>
                  <a:lnTo>
                    <a:pt x="514718" y="268605"/>
                  </a:lnTo>
                  <a:lnTo>
                    <a:pt x="533641" y="268605"/>
                  </a:lnTo>
                  <a:lnTo>
                    <a:pt x="539991" y="272288"/>
                  </a:lnTo>
                  <a:lnTo>
                    <a:pt x="539991" y="256743"/>
                  </a:lnTo>
                  <a:lnTo>
                    <a:pt x="536587" y="255549"/>
                  </a:lnTo>
                  <a:lnTo>
                    <a:pt x="529272" y="254203"/>
                  </a:lnTo>
                  <a:lnTo>
                    <a:pt x="521068" y="253746"/>
                  </a:lnTo>
                  <a:lnTo>
                    <a:pt x="512864" y="254203"/>
                  </a:lnTo>
                  <a:lnTo>
                    <a:pt x="483603" y="271907"/>
                  </a:lnTo>
                  <a:lnTo>
                    <a:pt x="483666" y="287401"/>
                  </a:lnTo>
                  <a:lnTo>
                    <a:pt x="520941" y="305562"/>
                  </a:lnTo>
                  <a:lnTo>
                    <a:pt x="529094" y="305117"/>
                  </a:lnTo>
                  <a:lnTo>
                    <a:pt x="556704" y="290703"/>
                  </a:lnTo>
                  <a:lnTo>
                    <a:pt x="558533" y="287401"/>
                  </a:lnTo>
                  <a:lnTo>
                    <a:pt x="558533" y="271907"/>
                  </a:lnTo>
                  <a:close/>
                </a:path>
                <a:path w="6584950" h="364489">
                  <a:moveTo>
                    <a:pt x="564629" y="233553"/>
                  </a:moveTo>
                  <a:lnTo>
                    <a:pt x="530085" y="233553"/>
                  </a:lnTo>
                  <a:lnTo>
                    <a:pt x="530085" y="218948"/>
                  </a:lnTo>
                  <a:lnTo>
                    <a:pt x="511289" y="218948"/>
                  </a:lnTo>
                  <a:lnTo>
                    <a:pt x="511289" y="233553"/>
                  </a:lnTo>
                  <a:lnTo>
                    <a:pt x="476745" y="233553"/>
                  </a:lnTo>
                  <a:lnTo>
                    <a:pt x="476745" y="248539"/>
                  </a:lnTo>
                  <a:lnTo>
                    <a:pt x="564629" y="248539"/>
                  </a:lnTo>
                  <a:lnTo>
                    <a:pt x="564629" y="233553"/>
                  </a:lnTo>
                  <a:close/>
                </a:path>
                <a:path w="6584950" h="364489">
                  <a:moveTo>
                    <a:pt x="593585" y="328422"/>
                  </a:moveTo>
                  <a:lnTo>
                    <a:pt x="591286" y="324739"/>
                  </a:lnTo>
                  <a:lnTo>
                    <a:pt x="589394" y="321691"/>
                  </a:lnTo>
                  <a:lnTo>
                    <a:pt x="581012" y="316865"/>
                  </a:lnTo>
                  <a:lnTo>
                    <a:pt x="574408" y="313842"/>
                  </a:lnTo>
                  <a:lnTo>
                    <a:pt x="574408" y="336931"/>
                  </a:lnTo>
                  <a:lnTo>
                    <a:pt x="572617" y="342366"/>
                  </a:lnTo>
                  <a:lnTo>
                    <a:pt x="567258" y="346252"/>
                  </a:lnTo>
                  <a:lnTo>
                    <a:pt x="558330" y="348602"/>
                  </a:lnTo>
                  <a:lnTo>
                    <a:pt x="545833" y="349377"/>
                  </a:lnTo>
                  <a:lnTo>
                    <a:pt x="533323" y="348602"/>
                  </a:lnTo>
                  <a:lnTo>
                    <a:pt x="524395" y="346252"/>
                  </a:lnTo>
                  <a:lnTo>
                    <a:pt x="519036" y="342366"/>
                  </a:lnTo>
                  <a:lnTo>
                    <a:pt x="517258" y="336931"/>
                  </a:lnTo>
                  <a:lnTo>
                    <a:pt x="519036" y="331609"/>
                  </a:lnTo>
                  <a:lnTo>
                    <a:pt x="524395" y="327787"/>
                  </a:lnTo>
                  <a:lnTo>
                    <a:pt x="533323" y="325501"/>
                  </a:lnTo>
                  <a:lnTo>
                    <a:pt x="545833" y="324739"/>
                  </a:lnTo>
                  <a:lnTo>
                    <a:pt x="558330" y="325501"/>
                  </a:lnTo>
                  <a:lnTo>
                    <a:pt x="567258" y="327787"/>
                  </a:lnTo>
                  <a:lnTo>
                    <a:pt x="572617" y="331609"/>
                  </a:lnTo>
                  <a:lnTo>
                    <a:pt x="574408" y="336931"/>
                  </a:lnTo>
                  <a:lnTo>
                    <a:pt x="574408" y="313842"/>
                  </a:lnTo>
                  <a:lnTo>
                    <a:pt x="574103" y="313702"/>
                  </a:lnTo>
                  <a:lnTo>
                    <a:pt x="565937" y="311442"/>
                  </a:lnTo>
                  <a:lnTo>
                    <a:pt x="556526" y="310083"/>
                  </a:lnTo>
                  <a:lnTo>
                    <a:pt x="545833" y="309626"/>
                  </a:lnTo>
                  <a:lnTo>
                    <a:pt x="535114" y="310083"/>
                  </a:lnTo>
                  <a:lnTo>
                    <a:pt x="497954" y="328422"/>
                  </a:lnTo>
                  <a:lnTo>
                    <a:pt x="498030" y="345567"/>
                  </a:lnTo>
                  <a:lnTo>
                    <a:pt x="535089" y="364045"/>
                  </a:lnTo>
                  <a:lnTo>
                    <a:pt x="545833" y="364490"/>
                  </a:lnTo>
                  <a:lnTo>
                    <a:pt x="556552" y="364045"/>
                  </a:lnTo>
                  <a:lnTo>
                    <a:pt x="591210" y="349377"/>
                  </a:lnTo>
                  <a:lnTo>
                    <a:pt x="593585" y="345567"/>
                  </a:lnTo>
                  <a:lnTo>
                    <a:pt x="593585" y="328422"/>
                  </a:lnTo>
                  <a:close/>
                </a:path>
                <a:path w="6584950" h="364489">
                  <a:moveTo>
                    <a:pt x="613143" y="262255"/>
                  </a:moveTo>
                  <a:lnTo>
                    <a:pt x="591299" y="262255"/>
                  </a:lnTo>
                  <a:lnTo>
                    <a:pt x="591299" y="220980"/>
                  </a:lnTo>
                  <a:lnTo>
                    <a:pt x="572630" y="220980"/>
                  </a:lnTo>
                  <a:lnTo>
                    <a:pt x="572630" y="309372"/>
                  </a:lnTo>
                  <a:lnTo>
                    <a:pt x="591299" y="309372"/>
                  </a:lnTo>
                  <a:lnTo>
                    <a:pt x="591299" y="278003"/>
                  </a:lnTo>
                  <a:lnTo>
                    <a:pt x="613143" y="278003"/>
                  </a:lnTo>
                  <a:lnTo>
                    <a:pt x="613143" y="262255"/>
                  </a:lnTo>
                  <a:close/>
                </a:path>
                <a:path w="6584950" h="364489">
                  <a:moveTo>
                    <a:pt x="741794" y="313436"/>
                  </a:moveTo>
                  <a:lnTo>
                    <a:pt x="645782" y="313436"/>
                  </a:lnTo>
                  <a:lnTo>
                    <a:pt x="645782" y="329184"/>
                  </a:lnTo>
                  <a:lnTo>
                    <a:pt x="722998" y="329184"/>
                  </a:lnTo>
                  <a:lnTo>
                    <a:pt x="722998" y="364490"/>
                  </a:lnTo>
                  <a:lnTo>
                    <a:pt x="741794" y="364490"/>
                  </a:lnTo>
                  <a:lnTo>
                    <a:pt x="741794" y="313436"/>
                  </a:lnTo>
                  <a:close/>
                </a:path>
                <a:path w="6584950" h="364489">
                  <a:moveTo>
                    <a:pt x="761225" y="287655"/>
                  </a:moveTo>
                  <a:lnTo>
                    <a:pt x="703948" y="287655"/>
                  </a:lnTo>
                  <a:lnTo>
                    <a:pt x="703948" y="275082"/>
                  </a:lnTo>
                  <a:lnTo>
                    <a:pt x="741159" y="275082"/>
                  </a:lnTo>
                  <a:lnTo>
                    <a:pt x="741159" y="259461"/>
                  </a:lnTo>
                  <a:lnTo>
                    <a:pt x="741159" y="239903"/>
                  </a:lnTo>
                  <a:lnTo>
                    <a:pt x="741159" y="224282"/>
                  </a:lnTo>
                  <a:lnTo>
                    <a:pt x="722617" y="224282"/>
                  </a:lnTo>
                  <a:lnTo>
                    <a:pt x="722617" y="239903"/>
                  </a:lnTo>
                  <a:lnTo>
                    <a:pt x="722617" y="259461"/>
                  </a:lnTo>
                  <a:lnTo>
                    <a:pt x="666737" y="259461"/>
                  </a:lnTo>
                  <a:lnTo>
                    <a:pt x="666737" y="239903"/>
                  </a:lnTo>
                  <a:lnTo>
                    <a:pt x="722617" y="239903"/>
                  </a:lnTo>
                  <a:lnTo>
                    <a:pt x="722617" y="224282"/>
                  </a:lnTo>
                  <a:lnTo>
                    <a:pt x="648195" y="224282"/>
                  </a:lnTo>
                  <a:lnTo>
                    <a:pt x="648195" y="275082"/>
                  </a:lnTo>
                  <a:lnTo>
                    <a:pt x="685279" y="275082"/>
                  </a:lnTo>
                  <a:lnTo>
                    <a:pt x="685279" y="287655"/>
                  </a:lnTo>
                  <a:lnTo>
                    <a:pt x="628129" y="287655"/>
                  </a:lnTo>
                  <a:lnTo>
                    <a:pt x="628129" y="303403"/>
                  </a:lnTo>
                  <a:lnTo>
                    <a:pt x="761225" y="303403"/>
                  </a:lnTo>
                  <a:lnTo>
                    <a:pt x="761225" y="287655"/>
                  </a:lnTo>
                  <a:close/>
                </a:path>
                <a:path w="6584950" h="364489">
                  <a:moveTo>
                    <a:pt x="856602" y="338201"/>
                  </a:moveTo>
                  <a:lnTo>
                    <a:pt x="855459" y="335534"/>
                  </a:lnTo>
                  <a:lnTo>
                    <a:pt x="850633" y="331216"/>
                  </a:lnTo>
                  <a:lnTo>
                    <a:pt x="847712" y="330200"/>
                  </a:lnTo>
                  <a:lnTo>
                    <a:pt x="840854" y="330200"/>
                  </a:lnTo>
                  <a:lnTo>
                    <a:pt x="837806" y="331216"/>
                  </a:lnTo>
                  <a:lnTo>
                    <a:pt x="835393" y="333375"/>
                  </a:lnTo>
                  <a:lnTo>
                    <a:pt x="832853" y="335534"/>
                  </a:lnTo>
                  <a:lnTo>
                    <a:pt x="831583" y="338201"/>
                  </a:lnTo>
                  <a:lnTo>
                    <a:pt x="831634" y="344932"/>
                  </a:lnTo>
                  <a:lnTo>
                    <a:pt x="832726" y="347472"/>
                  </a:lnTo>
                  <a:lnTo>
                    <a:pt x="835139" y="349631"/>
                  </a:lnTo>
                  <a:lnTo>
                    <a:pt x="837552" y="351917"/>
                  </a:lnTo>
                  <a:lnTo>
                    <a:pt x="840473" y="352933"/>
                  </a:lnTo>
                  <a:lnTo>
                    <a:pt x="847585" y="352933"/>
                  </a:lnTo>
                  <a:lnTo>
                    <a:pt x="850633" y="351917"/>
                  </a:lnTo>
                  <a:lnTo>
                    <a:pt x="853046" y="349758"/>
                  </a:lnTo>
                  <a:lnTo>
                    <a:pt x="855459" y="347726"/>
                  </a:lnTo>
                  <a:lnTo>
                    <a:pt x="856602" y="344932"/>
                  </a:lnTo>
                  <a:lnTo>
                    <a:pt x="856602" y="338201"/>
                  </a:lnTo>
                  <a:close/>
                </a:path>
                <a:path w="6584950" h="364489">
                  <a:moveTo>
                    <a:pt x="856602" y="279781"/>
                  </a:moveTo>
                  <a:lnTo>
                    <a:pt x="855459" y="277114"/>
                  </a:lnTo>
                  <a:lnTo>
                    <a:pt x="850633" y="272796"/>
                  </a:lnTo>
                  <a:lnTo>
                    <a:pt x="847712" y="271780"/>
                  </a:lnTo>
                  <a:lnTo>
                    <a:pt x="840854" y="271780"/>
                  </a:lnTo>
                  <a:lnTo>
                    <a:pt x="837933" y="272796"/>
                  </a:lnTo>
                  <a:lnTo>
                    <a:pt x="835393" y="274955"/>
                  </a:lnTo>
                  <a:lnTo>
                    <a:pt x="832853" y="276987"/>
                  </a:lnTo>
                  <a:lnTo>
                    <a:pt x="831583" y="279781"/>
                  </a:lnTo>
                  <a:lnTo>
                    <a:pt x="831634" y="286512"/>
                  </a:lnTo>
                  <a:lnTo>
                    <a:pt x="832853" y="289179"/>
                  </a:lnTo>
                  <a:lnTo>
                    <a:pt x="837679" y="293497"/>
                  </a:lnTo>
                  <a:lnTo>
                    <a:pt x="840600" y="294513"/>
                  </a:lnTo>
                  <a:lnTo>
                    <a:pt x="847585" y="294513"/>
                  </a:lnTo>
                  <a:lnTo>
                    <a:pt x="850633" y="293497"/>
                  </a:lnTo>
                  <a:lnTo>
                    <a:pt x="853046" y="291338"/>
                  </a:lnTo>
                  <a:lnTo>
                    <a:pt x="855459" y="289306"/>
                  </a:lnTo>
                  <a:lnTo>
                    <a:pt x="856602" y="286512"/>
                  </a:lnTo>
                  <a:lnTo>
                    <a:pt x="856602" y="279781"/>
                  </a:lnTo>
                  <a:close/>
                </a:path>
                <a:path w="6584950" h="364489">
                  <a:moveTo>
                    <a:pt x="1039609" y="306959"/>
                  </a:moveTo>
                  <a:lnTo>
                    <a:pt x="1028560" y="306959"/>
                  </a:lnTo>
                  <a:lnTo>
                    <a:pt x="1028560" y="316611"/>
                  </a:lnTo>
                  <a:lnTo>
                    <a:pt x="1028560" y="351155"/>
                  </a:lnTo>
                  <a:lnTo>
                    <a:pt x="961885" y="351155"/>
                  </a:lnTo>
                  <a:lnTo>
                    <a:pt x="961885" y="316611"/>
                  </a:lnTo>
                  <a:lnTo>
                    <a:pt x="1028560" y="316611"/>
                  </a:lnTo>
                  <a:lnTo>
                    <a:pt x="1028560" y="306959"/>
                  </a:lnTo>
                  <a:lnTo>
                    <a:pt x="950836" y="306959"/>
                  </a:lnTo>
                  <a:lnTo>
                    <a:pt x="950836" y="361061"/>
                  </a:lnTo>
                  <a:lnTo>
                    <a:pt x="1039609" y="361061"/>
                  </a:lnTo>
                  <a:lnTo>
                    <a:pt x="1039609" y="351155"/>
                  </a:lnTo>
                  <a:lnTo>
                    <a:pt x="1039609" y="316611"/>
                  </a:lnTo>
                  <a:lnTo>
                    <a:pt x="1039609" y="306959"/>
                  </a:lnTo>
                  <a:close/>
                </a:path>
                <a:path w="6584950" h="364489">
                  <a:moveTo>
                    <a:pt x="1061453" y="277622"/>
                  </a:moveTo>
                  <a:lnTo>
                    <a:pt x="1038212" y="277622"/>
                  </a:lnTo>
                  <a:lnTo>
                    <a:pt x="1039037" y="265557"/>
                  </a:lnTo>
                  <a:lnTo>
                    <a:pt x="1039634" y="252984"/>
                  </a:lnTo>
                  <a:lnTo>
                    <a:pt x="1039990" y="239941"/>
                  </a:lnTo>
                  <a:lnTo>
                    <a:pt x="1040117" y="226441"/>
                  </a:lnTo>
                  <a:lnTo>
                    <a:pt x="950582" y="226441"/>
                  </a:lnTo>
                  <a:lnTo>
                    <a:pt x="950582" y="236347"/>
                  </a:lnTo>
                  <a:lnTo>
                    <a:pt x="1029068" y="236347"/>
                  </a:lnTo>
                  <a:lnTo>
                    <a:pt x="1028941" y="248005"/>
                  </a:lnTo>
                  <a:lnTo>
                    <a:pt x="1028598" y="258749"/>
                  </a:lnTo>
                  <a:lnTo>
                    <a:pt x="1028039" y="268630"/>
                  </a:lnTo>
                  <a:lnTo>
                    <a:pt x="1027290" y="277622"/>
                  </a:lnTo>
                  <a:lnTo>
                    <a:pt x="928357" y="277622"/>
                  </a:lnTo>
                  <a:lnTo>
                    <a:pt x="928357" y="287655"/>
                  </a:lnTo>
                  <a:lnTo>
                    <a:pt x="1061453" y="287655"/>
                  </a:lnTo>
                  <a:lnTo>
                    <a:pt x="1061453" y="277622"/>
                  </a:lnTo>
                  <a:close/>
                </a:path>
                <a:path w="6584950" h="364489">
                  <a:moveTo>
                    <a:pt x="1192644" y="239776"/>
                  </a:moveTo>
                  <a:lnTo>
                    <a:pt x="1188834" y="233172"/>
                  </a:lnTo>
                  <a:lnTo>
                    <a:pt x="1184910" y="230759"/>
                  </a:lnTo>
                  <a:lnTo>
                    <a:pt x="1181214" y="228473"/>
                  </a:lnTo>
                  <a:lnTo>
                    <a:pt x="1181214" y="242697"/>
                  </a:lnTo>
                  <a:lnTo>
                    <a:pt x="1181214" y="253365"/>
                  </a:lnTo>
                  <a:lnTo>
                    <a:pt x="1178293" y="257683"/>
                  </a:lnTo>
                  <a:lnTo>
                    <a:pt x="1147305" y="265430"/>
                  </a:lnTo>
                  <a:lnTo>
                    <a:pt x="1139507" y="265150"/>
                  </a:lnTo>
                  <a:lnTo>
                    <a:pt x="1113396" y="253365"/>
                  </a:lnTo>
                  <a:lnTo>
                    <a:pt x="1113396" y="242697"/>
                  </a:lnTo>
                  <a:lnTo>
                    <a:pt x="1147305" y="230759"/>
                  </a:lnTo>
                  <a:lnTo>
                    <a:pt x="1155153" y="231051"/>
                  </a:lnTo>
                  <a:lnTo>
                    <a:pt x="1181214" y="242697"/>
                  </a:lnTo>
                  <a:lnTo>
                    <a:pt x="1181214" y="228473"/>
                  </a:lnTo>
                  <a:lnTo>
                    <a:pt x="1174800" y="225310"/>
                  </a:lnTo>
                  <a:lnTo>
                    <a:pt x="1167015" y="223050"/>
                  </a:lnTo>
                  <a:lnTo>
                    <a:pt x="1157846" y="221691"/>
                  </a:lnTo>
                  <a:lnTo>
                    <a:pt x="1147305" y="221234"/>
                  </a:lnTo>
                  <a:lnTo>
                    <a:pt x="1136751" y="221691"/>
                  </a:lnTo>
                  <a:lnTo>
                    <a:pt x="1101966" y="239776"/>
                  </a:lnTo>
                  <a:lnTo>
                    <a:pt x="1101966" y="256413"/>
                  </a:lnTo>
                  <a:lnTo>
                    <a:pt x="1136827" y="274510"/>
                  </a:lnTo>
                  <a:lnTo>
                    <a:pt x="1147305" y="274955"/>
                  </a:lnTo>
                  <a:lnTo>
                    <a:pt x="1157770" y="274510"/>
                  </a:lnTo>
                  <a:lnTo>
                    <a:pt x="1166914" y="273151"/>
                  </a:lnTo>
                  <a:lnTo>
                    <a:pt x="1174737" y="270891"/>
                  </a:lnTo>
                  <a:lnTo>
                    <a:pt x="1181214" y="267716"/>
                  </a:lnTo>
                  <a:lnTo>
                    <a:pt x="1184910" y="265430"/>
                  </a:lnTo>
                  <a:lnTo>
                    <a:pt x="1188834" y="263017"/>
                  </a:lnTo>
                  <a:lnTo>
                    <a:pt x="1192644" y="256413"/>
                  </a:lnTo>
                  <a:lnTo>
                    <a:pt x="1192644" y="239776"/>
                  </a:lnTo>
                  <a:close/>
                </a:path>
                <a:path w="6584950" h="364489">
                  <a:moveTo>
                    <a:pt x="1213853" y="286512"/>
                  </a:moveTo>
                  <a:lnTo>
                    <a:pt x="1169276" y="286512"/>
                  </a:lnTo>
                  <a:lnTo>
                    <a:pt x="1169276" y="296545"/>
                  </a:lnTo>
                  <a:lnTo>
                    <a:pt x="1169276" y="312801"/>
                  </a:lnTo>
                  <a:lnTo>
                    <a:pt x="1163307" y="311277"/>
                  </a:lnTo>
                  <a:lnTo>
                    <a:pt x="1155941" y="310515"/>
                  </a:lnTo>
                  <a:lnTo>
                    <a:pt x="1138669" y="310515"/>
                  </a:lnTo>
                  <a:lnTo>
                    <a:pt x="1131303" y="311277"/>
                  </a:lnTo>
                  <a:lnTo>
                    <a:pt x="1125334" y="312801"/>
                  </a:lnTo>
                  <a:lnTo>
                    <a:pt x="1125334" y="296545"/>
                  </a:lnTo>
                  <a:lnTo>
                    <a:pt x="1169276" y="296545"/>
                  </a:lnTo>
                  <a:lnTo>
                    <a:pt x="1169276" y="286512"/>
                  </a:lnTo>
                  <a:lnTo>
                    <a:pt x="1080757" y="286512"/>
                  </a:lnTo>
                  <a:lnTo>
                    <a:pt x="1080757" y="296545"/>
                  </a:lnTo>
                  <a:lnTo>
                    <a:pt x="1114412" y="296545"/>
                  </a:lnTo>
                  <a:lnTo>
                    <a:pt x="1114412" y="316992"/>
                  </a:lnTo>
                  <a:lnTo>
                    <a:pt x="1105522" y="321691"/>
                  </a:lnTo>
                  <a:lnTo>
                    <a:pt x="1101077" y="328422"/>
                  </a:lnTo>
                  <a:lnTo>
                    <a:pt x="1101077" y="345567"/>
                  </a:lnTo>
                  <a:lnTo>
                    <a:pt x="1136802" y="363423"/>
                  </a:lnTo>
                  <a:lnTo>
                    <a:pt x="1147305" y="363855"/>
                  </a:lnTo>
                  <a:lnTo>
                    <a:pt x="1157795" y="363423"/>
                  </a:lnTo>
                  <a:lnTo>
                    <a:pt x="1167015" y="362115"/>
                  </a:lnTo>
                  <a:lnTo>
                    <a:pt x="1174940" y="359892"/>
                  </a:lnTo>
                  <a:lnTo>
                    <a:pt x="1181595" y="356743"/>
                  </a:lnTo>
                  <a:lnTo>
                    <a:pt x="1185481" y="354457"/>
                  </a:lnTo>
                  <a:lnTo>
                    <a:pt x="1189596" y="352044"/>
                  </a:lnTo>
                  <a:lnTo>
                    <a:pt x="1193533" y="345567"/>
                  </a:lnTo>
                  <a:lnTo>
                    <a:pt x="1193444" y="328422"/>
                  </a:lnTo>
                  <a:lnTo>
                    <a:pt x="1189088" y="321691"/>
                  </a:lnTo>
                  <a:lnTo>
                    <a:pt x="1186116" y="320040"/>
                  </a:lnTo>
                  <a:lnTo>
                    <a:pt x="1181722" y="317588"/>
                  </a:lnTo>
                  <a:lnTo>
                    <a:pt x="1181722" y="331851"/>
                  </a:lnTo>
                  <a:lnTo>
                    <a:pt x="1181722" y="342646"/>
                  </a:lnTo>
                  <a:lnTo>
                    <a:pt x="1178801" y="346837"/>
                  </a:lnTo>
                  <a:lnTo>
                    <a:pt x="1147305" y="354457"/>
                  </a:lnTo>
                  <a:lnTo>
                    <a:pt x="1139342" y="354177"/>
                  </a:lnTo>
                  <a:lnTo>
                    <a:pt x="1112888" y="342646"/>
                  </a:lnTo>
                  <a:lnTo>
                    <a:pt x="1112888" y="331851"/>
                  </a:lnTo>
                  <a:lnTo>
                    <a:pt x="1147305" y="320040"/>
                  </a:lnTo>
                  <a:lnTo>
                    <a:pt x="1155268" y="320332"/>
                  </a:lnTo>
                  <a:lnTo>
                    <a:pt x="1181722" y="331851"/>
                  </a:lnTo>
                  <a:lnTo>
                    <a:pt x="1181722" y="317588"/>
                  </a:lnTo>
                  <a:lnTo>
                    <a:pt x="1180198" y="316738"/>
                  </a:lnTo>
                  <a:lnTo>
                    <a:pt x="1180198" y="312801"/>
                  </a:lnTo>
                  <a:lnTo>
                    <a:pt x="1180198" y="296545"/>
                  </a:lnTo>
                  <a:lnTo>
                    <a:pt x="1213853" y="296545"/>
                  </a:lnTo>
                  <a:lnTo>
                    <a:pt x="1213853" y="286512"/>
                  </a:lnTo>
                  <a:close/>
                </a:path>
                <a:path w="6584950" h="364489">
                  <a:moveTo>
                    <a:pt x="1325359" y="240030"/>
                  </a:moveTo>
                  <a:lnTo>
                    <a:pt x="1288148" y="240030"/>
                  </a:lnTo>
                  <a:lnTo>
                    <a:pt x="1288148" y="221234"/>
                  </a:lnTo>
                  <a:lnTo>
                    <a:pt x="1276972" y="221234"/>
                  </a:lnTo>
                  <a:lnTo>
                    <a:pt x="1276972" y="240030"/>
                  </a:lnTo>
                  <a:lnTo>
                    <a:pt x="1239507" y="240030"/>
                  </a:lnTo>
                  <a:lnTo>
                    <a:pt x="1239507" y="249936"/>
                  </a:lnTo>
                  <a:lnTo>
                    <a:pt x="1325359" y="249936"/>
                  </a:lnTo>
                  <a:lnTo>
                    <a:pt x="1325359" y="240030"/>
                  </a:lnTo>
                  <a:close/>
                </a:path>
                <a:path w="6584950" h="364489">
                  <a:moveTo>
                    <a:pt x="1331963" y="338455"/>
                  </a:moveTo>
                  <a:lnTo>
                    <a:pt x="1331544" y="330581"/>
                  </a:lnTo>
                  <a:lnTo>
                    <a:pt x="1331455" y="328803"/>
                  </a:lnTo>
                  <a:lnTo>
                    <a:pt x="1328407" y="329184"/>
                  </a:lnTo>
                  <a:lnTo>
                    <a:pt x="1322819" y="329438"/>
                  </a:lnTo>
                  <a:lnTo>
                    <a:pt x="1287894" y="330581"/>
                  </a:lnTo>
                  <a:lnTo>
                    <a:pt x="1287894" y="310007"/>
                  </a:lnTo>
                  <a:lnTo>
                    <a:pt x="1297673" y="309118"/>
                  </a:lnTo>
                  <a:lnTo>
                    <a:pt x="1305166" y="306197"/>
                  </a:lnTo>
                  <a:lnTo>
                    <a:pt x="1311325" y="300609"/>
                  </a:lnTo>
                  <a:lnTo>
                    <a:pt x="1315961" y="296418"/>
                  </a:lnTo>
                  <a:lnTo>
                    <a:pt x="1318628" y="290322"/>
                  </a:lnTo>
                  <a:lnTo>
                    <a:pt x="1318628" y="275844"/>
                  </a:lnTo>
                  <a:lnTo>
                    <a:pt x="1315453" y="269748"/>
                  </a:lnTo>
                  <a:lnTo>
                    <a:pt x="1311795" y="266954"/>
                  </a:lnTo>
                  <a:lnTo>
                    <a:pt x="1308976" y="264795"/>
                  </a:lnTo>
                  <a:lnTo>
                    <a:pt x="1307452" y="263893"/>
                  </a:lnTo>
                  <a:lnTo>
                    <a:pt x="1307452" y="288925"/>
                  </a:lnTo>
                  <a:lnTo>
                    <a:pt x="1305293" y="292862"/>
                  </a:lnTo>
                  <a:lnTo>
                    <a:pt x="1300975" y="296037"/>
                  </a:lnTo>
                  <a:lnTo>
                    <a:pt x="1296657" y="299085"/>
                  </a:lnTo>
                  <a:lnTo>
                    <a:pt x="1290561" y="300609"/>
                  </a:lnTo>
                  <a:lnTo>
                    <a:pt x="1274813" y="300609"/>
                  </a:lnTo>
                  <a:lnTo>
                    <a:pt x="1268590" y="299085"/>
                  </a:lnTo>
                  <a:lnTo>
                    <a:pt x="1264272" y="296037"/>
                  </a:lnTo>
                  <a:lnTo>
                    <a:pt x="1259827" y="292989"/>
                  </a:lnTo>
                  <a:lnTo>
                    <a:pt x="1257668" y="288925"/>
                  </a:lnTo>
                  <a:lnTo>
                    <a:pt x="1257668" y="279019"/>
                  </a:lnTo>
                  <a:lnTo>
                    <a:pt x="1259954" y="274955"/>
                  </a:lnTo>
                  <a:lnTo>
                    <a:pt x="1268971" y="268478"/>
                  </a:lnTo>
                  <a:lnTo>
                    <a:pt x="1275067" y="266954"/>
                  </a:lnTo>
                  <a:lnTo>
                    <a:pt x="1290307" y="266954"/>
                  </a:lnTo>
                  <a:lnTo>
                    <a:pt x="1307452" y="288925"/>
                  </a:lnTo>
                  <a:lnTo>
                    <a:pt x="1307452" y="263893"/>
                  </a:lnTo>
                  <a:lnTo>
                    <a:pt x="1303680" y="261632"/>
                  </a:lnTo>
                  <a:lnTo>
                    <a:pt x="1297546" y="259372"/>
                  </a:lnTo>
                  <a:lnTo>
                    <a:pt x="1290535" y="258013"/>
                  </a:lnTo>
                  <a:lnTo>
                    <a:pt x="1282687" y="257556"/>
                  </a:lnTo>
                  <a:lnTo>
                    <a:pt x="1274724" y="258013"/>
                  </a:lnTo>
                  <a:lnTo>
                    <a:pt x="1246365" y="276225"/>
                  </a:lnTo>
                  <a:lnTo>
                    <a:pt x="1246365" y="290957"/>
                  </a:lnTo>
                  <a:lnTo>
                    <a:pt x="1249032" y="296799"/>
                  </a:lnTo>
                  <a:lnTo>
                    <a:pt x="1254366" y="301498"/>
                  </a:lnTo>
                  <a:lnTo>
                    <a:pt x="1259573" y="306197"/>
                  </a:lnTo>
                  <a:lnTo>
                    <a:pt x="1267193" y="309118"/>
                  </a:lnTo>
                  <a:lnTo>
                    <a:pt x="1276972" y="310007"/>
                  </a:lnTo>
                  <a:lnTo>
                    <a:pt x="1276972" y="330708"/>
                  </a:lnTo>
                  <a:lnTo>
                    <a:pt x="1234681" y="331216"/>
                  </a:lnTo>
                  <a:lnTo>
                    <a:pt x="1235697" y="340868"/>
                  </a:lnTo>
                  <a:lnTo>
                    <a:pt x="1302308" y="339788"/>
                  </a:lnTo>
                  <a:lnTo>
                    <a:pt x="1314907" y="339382"/>
                  </a:lnTo>
                  <a:lnTo>
                    <a:pt x="1324787" y="338937"/>
                  </a:lnTo>
                  <a:lnTo>
                    <a:pt x="1331963" y="338455"/>
                  </a:lnTo>
                  <a:close/>
                </a:path>
                <a:path w="6584950" h="364489">
                  <a:moveTo>
                    <a:pt x="1353680" y="220980"/>
                  </a:moveTo>
                  <a:lnTo>
                    <a:pt x="1342504" y="220980"/>
                  </a:lnTo>
                  <a:lnTo>
                    <a:pt x="1342504" y="364490"/>
                  </a:lnTo>
                  <a:lnTo>
                    <a:pt x="1353680" y="364490"/>
                  </a:lnTo>
                  <a:lnTo>
                    <a:pt x="1353680" y="220980"/>
                  </a:lnTo>
                  <a:close/>
                </a:path>
                <a:path w="6584950" h="364489">
                  <a:moveTo>
                    <a:pt x="1472806" y="319405"/>
                  </a:moveTo>
                  <a:lnTo>
                    <a:pt x="1444866" y="290322"/>
                  </a:lnTo>
                  <a:lnTo>
                    <a:pt x="1440141" y="280797"/>
                  </a:lnTo>
                  <a:lnTo>
                    <a:pt x="1437144" y="272338"/>
                  </a:lnTo>
                  <a:lnTo>
                    <a:pt x="1435214" y="263169"/>
                  </a:lnTo>
                  <a:lnTo>
                    <a:pt x="1434604" y="254381"/>
                  </a:lnTo>
                  <a:lnTo>
                    <a:pt x="1434579" y="230886"/>
                  </a:lnTo>
                  <a:lnTo>
                    <a:pt x="1423403" y="230886"/>
                  </a:lnTo>
                  <a:lnTo>
                    <a:pt x="1423403" y="254381"/>
                  </a:lnTo>
                  <a:lnTo>
                    <a:pt x="1422755" y="263956"/>
                  </a:lnTo>
                  <a:lnTo>
                    <a:pt x="1407299" y="300926"/>
                  </a:lnTo>
                  <a:lnTo>
                    <a:pt x="1384922" y="322453"/>
                  </a:lnTo>
                  <a:lnTo>
                    <a:pt x="1393431" y="329946"/>
                  </a:lnTo>
                  <a:lnTo>
                    <a:pt x="1420266" y="299453"/>
                  </a:lnTo>
                  <a:lnTo>
                    <a:pt x="1429118" y="280797"/>
                  </a:lnTo>
                  <a:lnTo>
                    <a:pt x="1431112" y="286232"/>
                  </a:lnTo>
                  <a:lnTo>
                    <a:pt x="1453337" y="317715"/>
                  </a:lnTo>
                  <a:lnTo>
                    <a:pt x="1465059" y="328168"/>
                  </a:lnTo>
                  <a:lnTo>
                    <a:pt x="1472806" y="319405"/>
                  </a:lnTo>
                  <a:close/>
                </a:path>
                <a:path w="6584950" h="364489">
                  <a:moveTo>
                    <a:pt x="1522082" y="279273"/>
                  </a:moveTo>
                  <a:lnTo>
                    <a:pt x="1497190" y="279273"/>
                  </a:lnTo>
                  <a:lnTo>
                    <a:pt x="1497190" y="220980"/>
                  </a:lnTo>
                  <a:lnTo>
                    <a:pt x="1486141" y="220980"/>
                  </a:lnTo>
                  <a:lnTo>
                    <a:pt x="1486141" y="364490"/>
                  </a:lnTo>
                  <a:lnTo>
                    <a:pt x="1497190" y="364490"/>
                  </a:lnTo>
                  <a:lnTo>
                    <a:pt x="1497190" y="289179"/>
                  </a:lnTo>
                  <a:lnTo>
                    <a:pt x="1522082" y="289179"/>
                  </a:lnTo>
                  <a:lnTo>
                    <a:pt x="1522082" y="279273"/>
                  </a:lnTo>
                  <a:close/>
                </a:path>
                <a:path w="6584950" h="364489">
                  <a:moveTo>
                    <a:pt x="3530968" y="43180"/>
                  </a:moveTo>
                  <a:lnTo>
                    <a:pt x="3489388" y="28321"/>
                  </a:lnTo>
                  <a:lnTo>
                    <a:pt x="3485172" y="24765"/>
                  </a:lnTo>
                  <a:lnTo>
                    <a:pt x="3483914" y="23710"/>
                  </a:lnTo>
                  <a:lnTo>
                    <a:pt x="3479952" y="18935"/>
                  </a:lnTo>
                  <a:lnTo>
                    <a:pt x="3477501" y="13970"/>
                  </a:lnTo>
                  <a:lnTo>
                    <a:pt x="3523221" y="13970"/>
                  </a:lnTo>
                  <a:lnTo>
                    <a:pt x="3523221" y="3937"/>
                  </a:lnTo>
                  <a:lnTo>
                    <a:pt x="3419589" y="3937"/>
                  </a:lnTo>
                  <a:lnTo>
                    <a:pt x="3419589" y="13970"/>
                  </a:lnTo>
                  <a:lnTo>
                    <a:pt x="3465436" y="13970"/>
                  </a:lnTo>
                  <a:lnTo>
                    <a:pt x="3462883" y="18948"/>
                  </a:lnTo>
                  <a:lnTo>
                    <a:pt x="3429647" y="39852"/>
                  </a:lnTo>
                  <a:lnTo>
                    <a:pt x="3411842" y="43180"/>
                  </a:lnTo>
                  <a:lnTo>
                    <a:pt x="3418319" y="52070"/>
                  </a:lnTo>
                  <a:lnTo>
                    <a:pt x="3457968" y="36830"/>
                  </a:lnTo>
                  <a:lnTo>
                    <a:pt x="3471532" y="24765"/>
                  </a:lnTo>
                  <a:lnTo>
                    <a:pt x="3474999" y="29108"/>
                  </a:lnTo>
                  <a:lnTo>
                    <a:pt x="3508654" y="48412"/>
                  </a:lnTo>
                  <a:lnTo>
                    <a:pt x="3525253" y="52197"/>
                  </a:lnTo>
                  <a:lnTo>
                    <a:pt x="3530968" y="43180"/>
                  </a:lnTo>
                  <a:close/>
                </a:path>
                <a:path w="6584950" h="364489">
                  <a:moveTo>
                    <a:pt x="3537953" y="62230"/>
                  </a:moveTo>
                  <a:lnTo>
                    <a:pt x="3404857" y="62230"/>
                  </a:lnTo>
                  <a:lnTo>
                    <a:pt x="3404857" y="72263"/>
                  </a:lnTo>
                  <a:lnTo>
                    <a:pt x="3465690" y="72263"/>
                  </a:lnTo>
                  <a:lnTo>
                    <a:pt x="3465690" y="88773"/>
                  </a:lnTo>
                  <a:lnTo>
                    <a:pt x="3428860" y="101473"/>
                  </a:lnTo>
                  <a:lnTo>
                    <a:pt x="3425431" y="107569"/>
                  </a:lnTo>
                  <a:lnTo>
                    <a:pt x="3425431" y="123571"/>
                  </a:lnTo>
                  <a:lnTo>
                    <a:pt x="3460902" y="141554"/>
                  </a:lnTo>
                  <a:lnTo>
                    <a:pt x="3471405" y="141986"/>
                  </a:lnTo>
                  <a:lnTo>
                    <a:pt x="3481895" y="141554"/>
                  </a:lnTo>
                  <a:lnTo>
                    <a:pt x="3491103" y="140246"/>
                  </a:lnTo>
                  <a:lnTo>
                    <a:pt x="3498989" y="138023"/>
                  </a:lnTo>
                  <a:lnTo>
                    <a:pt x="3505568" y="134874"/>
                  </a:lnTo>
                  <a:lnTo>
                    <a:pt x="3509391" y="132588"/>
                  </a:lnTo>
                  <a:lnTo>
                    <a:pt x="3513442" y="130175"/>
                  </a:lnTo>
                  <a:lnTo>
                    <a:pt x="3517379" y="123571"/>
                  </a:lnTo>
                  <a:lnTo>
                    <a:pt x="3517379" y="107569"/>
                  </a:lnTo>
                  <a:lnTo>
                    <a:pt x="3513950" y="101473"/>
                  </a:lnTo>
                  <a:lnTo>
                    <a:pt x="3509124" y="98171"/>
                  </a:lnTo>
                  <a:lnTo>
                    <a:pt x="3507092" y="96774"/>
                  </a:lnTo>
                  <a:lnTo>
                    <a:pt x="3505822" y="96088"/>
                  </a:lnTo>
                  <a:lnTo>
                    <a:pt x="3505822" y="109855"/>
                  </a:lnTo>
                  <a:lnTo>
                    <a:pt x="3505822" y="120650"/>
                  </a:lnTo>
                  <a:lnTo>
                    <a:pt x="3471405" y="132588"/>
                  </a:lnTo>
                  <a:lnTo>
                    <a:pt x="3463493" y="132308"/>
                  </a:lnTo>
                  <a:lnTo>
                    <a:pt x="3436988" y="120650"/>
                  </a:lnTo>
                  <a:lnTo>
                    <a:pt x="3436988" y="109855"/>
                  </a:lnTo>
                  <a:lnTo>
                    <a:pt x="3471405" y="98171"/>
                  </a:lnTo>
                  <a:lnTo>
                    <a:pt x="3479368" y="98437"/>
                  </a:lnTo>
                  <a:lnTo>
                    <a:pt x="3505822" y="109855"/>
                  </a:lnTo>
                  <a:lnTo>
                    <a:pt x="3505822" y="96088"/>
                  </a:lnTo>
                  <a:lnTo>
                    <a:pt x="3501352" y="93637"/>
                  </a:lnTo>
                  <a:lnTo>
                    <a:pt x="3494430" y="91249"/>
                  </a:lnTo>
                  <a:lnTo>
                    <a:pt x="3486353" y="89636"/>
                  </a:lnTo>
                  <a:lnTo>
                    <a:pt x="3477120" y="88773"/>
                  </a:lnTo>
                  <a:lnTo>
                    <a:pt x="3477120" y="72263"/>
                  </a:lnTo>
                  <a:lnTo>
                    <a:pt x="3537953" y="72263"/>
                  </a:lnTo>
                  <a:lnTo>
                    <a:pt x="3537953" y="62230"/>
                  </a:lnTo>
                  <a:close/>
                </a:path>
                <a:path w="6584950" h="364489">
                  <a:moveTo>
                    <a:pt x="3690353" y="110871"/>
                  </a:moveTo>
                  <a:lnTo>
                    <a:pt x="3655936" y="110871"/>
                  </a:lnTo>
                  <a:lnTo>
                    <a:pt x="3655936" y="78867"/>
                  </a:lnTo>
                  <a:lnTo>
                    <a:pt x="3655936" y="74295"/>
                  </a:lnTo>
                  <a:lnTo>
                    <a:pt x="3659340" y="71755"/>
                  </a:lnTo>
                  <a:lnTo>
                    <a:pt x="3663010" y="69037"/>
                  </a:lnTo>
                  <a:lnTo>
                    <a:pt x="3668039" y="62598"/>
                  </a:lnTo>
                  <a:lnTo>
                    <a:pt x="3671062" y="54991"/>
                  </a:lnTo>
                  <a:lnTo>
                    <a:pt x="3672065" y="46228"/>
                  </a:lnTo>
                  <a:lnTo>
                    <a:pt x="3671239" y="38227"/>
                  </a:lnTo>
                  <a:lnTo>
                    <a:pt x="3668788" y="31178"/>
                  </a:lnTo>
                  <a:lnTo>
                    <a:pt x="3664661" y="25082"/>
                  </a:lnTo>
                  <a:lnTo>
                    <a:pt x="3660508" y="21412"/>
                  </a:lnTo>
                  <a:lnTo>
                    <a:pt x="3660508" y="38227"/>
                  </a:lnTo>
                  <a:lnTo>
                    <a:pt x="3660432" y="54229"/>
                  </a:lnTo>
                  <a:lnTo>
                    <a:pt x="3657206" y="60325"/>
                  </a:lnTo>
                  <a:lnTo>
                    <a:pt x="3650475" y="64897"/>
                  </a:lnTo>
                  <a:lnTo>
                    <a:pt x="3645014" y="67906"/>
                  </a:lnTo>
                  <a:lnTo>
                    <a:pt x="3644887" y="67957"/>
                  </a:lnTo>
                  <a:lnTo>
                    <a:pt x="3644887" y="78867"/>
                  </a:lnTo>
                  <a:lnTo>
                    <a:pt x="3644887" y="110871"/>
                  </a:lnTo>
                  <a:lnTo>
                    <a:pt x="3602723" y="110871"/>
                  </a:lnTo>
                  <a:lnTo>
                    <a:pt x="3602723" y="78867"/>
                  </a:lnTo>
                  <a:lnTo>
                    <a:pt x="3609454" y="80772"/>
                  </a:lnTo>
                  <a:lnTo>
                    <a:pt x="3616439" y="81661"/>
                  </a:lnTo>
                  <a:lnTo>
                    <a:pt x="3631933" y="81661"/>
                  </a:lnTo>
                  <a:lnTo>
                    <a:pt x="3638918" y="80772"/>
                  </a:lnTo>
                  <a:lnTo>
                    <a:pt x="3644887" y="78867"/>
                  </a:lnTo>
                  <a:lnTo>
                    <a:pt x="3644887" y="67957"/>
                  </a:lnTo>
                  <a:lnTo>
                    <a:pt x="3638753" y="70040"/>
                  </a:lnTo>
                  <a:lnTo>
                    <a:pt x="3631641" y="71335"/>
                  </a:lnTo>
                  <a:lnTo>
                    <a:pt x="3623805" y="71755"/>
                  </a:lnTo>
                  <a:lnTo>
                    <a:pt x="3615906" y="71335"/>
                  </a:lnTo>
                  <a:lnTo>
                    <a:pt x="3608781" y="70040"/>
                  </a:lnTo>
                  <a:lnTo>
                    <a:pt x="3602532" y="67957"/>
                  </a:lnTo>
                  <a:lnTo>
                    <a:pt x="3597008" y="65024"/>
                  </a:lnTo>
                  <a:lnTo>
                    <a:pt x="3590277" y="60452"/>
                  </a:lnTo>
                  <a:lnTo>
                    <a:pt x="3586848" y="54229"/>
                  </a:lnTo>
                  <a:lnTo>
                    <a:pt x="3586848" y="38227"/>
                  </a:lnTo>
                  <a:lnTo>
                    <a:pt x="3623805" y="20320"/>
                  </a:lnTo>
                  <a:lnTo>
                    <a:pt x="3631603" y="20751"/>
                  </a:lnTo>
                  <a:lnTo>
                    <a:pt x="3660508" y="38227"/>
                  </a:lnTo>
                  <a:lnTo>
                    <a:pt x="3660508" y="21412"/>
                  </a:lnTo>
                  <a:lnTo>
                    <a:pt x="3659276" y="20320"/>
                  </a:lnTo>
                  <a:lnTo>
                    <a:pt x="3658857" y="19939"/>
                  </a:lnTo>
                  <a:lnTo>
                    <a:pt x="3651656" y="15875"/>
                  </a:lnTo>
                  <a:lnTo>
                    <a:pt x="3643414" y="12979"/>
                  </a:lnTo>
                  <a:lnTo>
                    <a:pt x="3634130" y="11252"/>
                  </a:lnTo>
                  <a:lnTo>
                    <a:pt x="3623805" y="10668"/>
                  </a:lnTo>
                  <a:lnTo>
                    <a:pt x="3613467" y="11252"/>
                  </a:lnTo>
                  <a:lnTo>
                    <a:pt x="3578745" y="31178"/>
                  </a:lnTo>
                  <a:lnTo>
                    <a:pt x="3575418" y="46228"/>
                  </a:lnTo>
                  <a:lnTo>
                    <a:pt x="3576421" y="54991"/>
                  </a:lnTo>
                  <a:lnTo>
                    <a:pt x="3579444" y="62598"/>
                  </a:lnTo>
                  <a:lnTo>
                    <a:pt x="3584524" y="69037"/>
                  </a:lnTo>
                  <a:lnTo>
                    <a:pt x="3591674" y="74295"/>
                  </a:lnTo>
                  <a:lnTo>
                    <a:pt x="3591674" y="110871"/>
                  </a:lnTo>
                  <a:lnTo>
                    <a:pt x="3557257" y="110871"/>
                  </a:lnTo>
                  <a:lnTo>
                    <a:pt x="3557257" y="120777"/>
                  </a:lnTo>
                  <a:lnTo>
                    <a:pt x="3690353" y="120777"/>
                  </a:lnTo>
                  <a:lnTo>
                    <a:pt x="3690353" y="110871"/>
                  </a:lnTo>
                  <a:close/>
                </a:path>
                <a:path w="6584950" h="364489">
                  <a:moveTo>
                    <a:pt x="3723500" y="112903"/>
                  </a:moveTo>
                  <a:lnTo>
                    <a:pt x="3711943" y="112903"/>
                  </a:lnTo>
                  <a:lnTo>
                    <a:pt x="3702926" y="150368"/>
                  </a:lnTo>
                  <a:lnTo>
                    <a:pt x="3711181" y="150368"/>
                  </a:lnTo>
                  <a:lnTo>
                    <a:pt x="3723500" y="112903"/>
                  </a:lnTo>
                  <a:close/>
                </a:path>
                <a:path w="6584950" h="364489">
                  <a:moveTo>
                    <a:pt x="3875265" y="10795"/>
                  </a:moveTo>
                  <a:lnTo>
                    <a:pt x="3864089" y="10795"/>
                  </a:lnTo>
                  <a:lnTo>
                    <a:pt x="3864089" y="47498"/>
                  </a:lnTo>
                  <a:lnTo>
                    <a:pt x="3864089" y="57404"/>
                  </a:lnTo>
                  <a:lnTo>
                    <a:pt x="3864089" y="94488"/>
                  </a:lnTo>
                  <a:lnTo>
                    <a:pt x="3817734" y="94488"/>
                  </a:lnTo>
                  <a:lnTo>
                    <a:pt x="3817734" y="57404"/>
                  </a:lnTo>
                  <a:lnTo>
                    <a:pt x="3864089" y="57404"/>
                  </a:lnTo>
                  <a:lnTo>
                    <a:pt x="3864089" y="47498"/>
                  </a:lnTo>
                  <a:lnTo>
                    <a:pt x="3817734" y="47498"/>
                  </a:lnTo>
                  <a:lnTo>
                    <a:pt x="3817734" y="10795"/>
                  </a:lnTo>
                  <a:lnTo>
                    <a:pt x="3806558" y="10795"/>
                  </a:lnTo>
                  <a:lnTo>
                    <a:pt x="3806558" y="104394"/>
                  </a:lnTo>
                  <a:lnTo>
                    <a:pt x="3875265" y="104394"/>
                  </a:lnTo>
                  <a:lnTo>
                    <a:pt x="3875265" y="94488"/>
                  </a:lnTo>
                  <a:lnTo>
                    <a:pt x="3875265" y="57404"/>
                  </a:lnTo>
                  <a:lnTo>
                    <a:pt x="3875265" y="47498"/>
                  </a:lnTo>
                  <a:lnTo>
                    <a:pt x="3875265" y="10795"/>
                  </a:lnTo>
                  <a:close/>
                </a:path>
                <a:path w="6584950" h="364489">
                  <a:moveTo>
                    <a:pt x="3914254" y="0"/>
                  </a:moveTo>
                  <a:lnTo>
                    <a:pt x="3903205" y="0"/>
                  </a:lnTo>
                  <a:lnTo>
                    <a:pt x="3903205" y="143510"/>
                  </a:lnTo>
                  <a:lnTo>
                    <a:pt x="3914254" y="143510"/>
                  </a:lnTo>
                  <a:lnTo>
                    <a:pt x="3914254" y="0"/>
                  </a:lnTo>
                  <a:close/>
                </a:path>
                <a:path w="6584950" h="364489">
                  <a:moveTo>
                    <a:pt x="4075036" y="43180"/>
                  </a:moveTo>
                  <a:lnTo>
                    <a:pt x="4033456" y="28321"/>
                  </a:lnTo>
                  <a:lnTo>
                    <a:pt x="4029240" y="24765"/>
                  </a:lnTo>
                  <a:lnTo>
                    <a:pt x="4027982" y="23710"/>
                  </a:lnTo>
                  <a:lnTo>
                    <a:pt x="4024020" y="18935"/>
                  </a:lnTo>
                  <a:lnTo>
                    <a:pt x="4021569" y="13970"/>
                  </a:lnTo>
                  <a:lnTo>
                    <a:pt x="4067289" y="13970"/>
                  </a:lnTo>
                  <a:lnTo>
                    <a:pt x="4067289" y="3937"/>
                  </a:lnTo>
                  <a:lnTo>
                    <a:pt x="3963657" y="3937"/>
                  </a:lnTo>
                  <a:lnTo>
                    <a:pt x="3963657" y="13970"/>
                  </a:lnTo>
                  <a:lnTo>
                    <a:pt x="4009504" y="13970"/>
                  </a:lnTo>
                  <a:lnTo>
                    <a:pt x="4006951" y="18948"/>
                  </a:lnTo>
                  <a:lnTo>
                    <a:pt x="3973715" y="39852"/>
                  </a:lnTo>
                  <a:lnTo>
                    <a:pt x="3955910" y="43180"/>
                  </a:lnTo>
                  <a:lnTo>
                    <a:pt x="3962387" y="52070"/>
                  </a:lnTo>
                  <a:lnTo>
                    <a:pt x="4002036" y="36830"/>
                  </a:lnTo>
                  <a:lnTo>
                    <a:pt x="4015600" y="24765"/>
                  </a:lnTo>
                  <a:lnTo>
                    <a:pt x="4019067" y="29108"/>
                  </a:lnTo>
                  <a:lnTo>
                    <a:pt x="4052722" y="48412"/>
                  </a:lnTo>
                  <a:lnTo>
                    <a:pt x="4069321" y="52197"/>
                  </a:lnTo>
                  <a:lnTo>
                    <a:pt x="4075036" y="43180"/>
                  </a:lnTo>
                  <a:close/>
                </a:path>
                <a:path w="6584950" h="364489">
                  <a:moveTo>
                    <a:pt x="4082021" y="62230"/>
                  </a:moveTo>
                  <a:lnTo>
                    <a:pt x="3948925" y="62230"/>
                  </a:lnTo>
                  <a:lnTo>
                    <a:pt x="3948925" y="72263"/>
                  </a:lnTo>
                  <a:lnTo>
                    <a:pt x="4009758" y="72263"/>
                  </a:lnTo>
                  <a:lnTo>
                    <a:pt x="4009758" y="88773"/>
                  </a:lnTo>
                  <a:lnTo>
                    <a:pt x="3972928" y="101473"/>
                  </a:lnTo>
                  <a:lnTo>
                    <a:pt x="3969499" y="107569"/>
                  </a:lnTo>
                  <a:lnTo>
                    <a:pt x="3969499" y="123571"/>
                  </a:lnTo>
                  <a:lnTo>
                    <a:pt x="4004970" y="141554"/>
                  </a:lnTo>
                  <a:lnTo>
                    <a:pt x="4015473" y="141986"/>
                  </a:lnTo>
                  <a:lnTo>
                    <a:pt x="4025963" y="141554"/>
                  </a:lnTo>
                  <a:lnTo>
                    <a:pt x="4035171" y="140246"/>
                  </a:lnTo>
                  <a:lnTo>
                    <a:pt x="4043057" y="138023"/>
                  </a:lnTo>
                  <a:lnTo>
                    <a:pt x="4049636" y="134874"/>
                  </a:lnTo>
                  <a:lnTo>
                    <a:pt x="4053459" y="132588"/>
                  </a:lnTo>
                  <a:lnTo>
                    <a:pt x="4057510" y="130175"/>
                  </a:lnTo>
                  <a:lnTo>
                    <a:pt x="4061447" y="123571"/>
                  </a:lnTo>
                  <a:lnTo>
                    <a:pt x="4061447" y="107569"/>
                  </a:lnTo>
                  <a:lnTo>
                    <a:pt x="4058018" y="101473"/>
                  </a:lnTo>
                  <a:lnTo>
                    <a:pt x="4053192" y="98171"/>
                  </a:lnTo>
                  <a:lnTo>
                    <a:pt x="4051160" y="96774"/>
                  </a:lnTo>
                  <a:lnTo>
                    <a:pt x="4049890" y="96088"/>
                  </a:lnTo>
                  <a:lnTo>
                    <a:pt x="4049890" y="109855"/>
                  </a:lnTo>
                  <a:lnTo>
                    <a:pt x="4049890" y="120650"/>
                  </a:lnTo>
                  <a:lnTo>
                    <a:pt x="4015473" y="132588"/>
                  </a:lnTo>
                  <a:lnTo>
                    <a:pt x="4007561" y="132308"/>
                  </a:lnTo>
                  <a:lnTo>
                    <a:pt x="3981056" y="120650"/>
                  </a:lnTo>
                  <a:lnTo>
                    <a:pt x="3981056" y="109855"/>
                  </a:lnTo>
                  <a:lnTo>
                    <a:pt x="4015473" y="98171"/>
                  </a:lnTo>
                  <a:lnTo>
                    <a:pt x="4023436" y="98437"/>
                  </a:lnTo>
                  <a:lnTo>
                    <a:pt x="4049890" y="109855"/>
                  </a:lnTo>
                  <a:lnTo>
                    <a:pt x="4049890" y="96088"/>
                  </a:lnTo>
                  <a:lnTo>
                    <a:pt x="4045420" y="93637"/>
                  </a:lnTo>
                  <a:lnTo>
                    <a:pt x="4038498" y="91249"/>
                  </a:lnTo>
                  <a:lnTo>
                    <a:pt x="4030421" y="89636"/>
                  </a:lnTo>
                  <a:lnTo>
                    <a:pt x="4021188" y="88773"/>
                  </a:lnTo>
                  <a:lnTo>
                    <a:pt x="4021188" y="72263"/>
                  </a:lnTo>
                  <a:lnTo>
                    <a:pt x="4082021" y="72263"/>
                  </a:lnTo>
                  <a:lnTo>
                    <a:pt x="4082021" y="62230"/>
                  </a:lnTo>
                  <a:close/>
                </a:path>
                <a:path w="6584950" h="364489">
                  <a:moveTo>
                    <a:pt x="4234421" y="110871"/>
                  </a:moveTo>
                  <a:lnTo>
                    <a:pt x="4200004" y="110871"/>
                  </a:lnTo>
                  <a:lnTo>
                    <a:pt x="4200004" y="78867"/>
                  </a:lnTo>
                  <a:lnTo>
                    <a:pt x="4200004" y="74295"/>
                  </a:lnTo>
                  <a:lnTo>
                    <a:pt x="4203408" y="71755"/>
                  </a:lnTo>
                  <a:lnTo>
                    <a:pt x="4207078" y="69037"/>
                  </a:lnTo>
                  <a:lnTo>
                    <a:pt x="4212107" y="62598"/>
                  </a:lnTo>
                  <a:lnTo>
                    <a:pt x="4215130" y="54991"/>
                  </a:lnTo>
                  <a:lnTo>
                    <a:pt x="4216133" y="46228"/>
                  </a:lnTo>
                  <a:lnTo>
                    <a:pt x="4215308" y="38227"/>
                  </a:lnTo>
                  <a:lnTo>
                    <a:pt x="4212856" y="31178"/>
                  </a:lnTo>
                  <a:lnTo>
                    <a:pt x="4208729" y="25082"/>
                  </a:lnTo>
                  <a:lnTo>
                    <a:pt x="4204576" y="21412"/>
                  </a:lnTo>
                  <a:lnTo>
                    <a:pt x="4204576" y="38227"/>
                  </a:lnTo>
                  <a:lnTo>
                    <a:pt x="4204500" y="54229"/>
                  </a:lnTo>
                  <a:lnTo>
                    <a:pt x="4201274" y="60325"/>
                  </a:lnTo>
                  <a:lnTo>
                    <a:pt x="4194543" y="64897"/>
                  </a:lnTo>
                  <a:lnTo>
                    <a:pt x="4189082" y="67906"/>
                  </a:lnTo>
                  <a:lnTo>
                    <a:pt x="4188955" y="67957"/>
                  </a:lnTo>
                  <a:lnTo>
                    <a:pt x="4188955" y="78867"/>
                  </a:lnTo>
                  <a:lnTo>
                    <a:pt x="4188955" y="110871"/>
                  </a:lnTo>
                  <a:lnTo>
                    <a:pt x="4146791" y="110871"/>
                  </a:lnTo>
                  <a:lnTo>
                    <a:pt x="4146791" y="78867"/>
                  </a:lnTo>
                  <a:lnTo>
                    <a:pt x="4153522" y="80772"/>
                  </a:lnTo>
                  <a:lnTo>
                    <a:pt x="4160507" y="81661"/>
                  </a:lnTo>
                  <a:lnTo>
                    <a:pt x="4176001" y="81661"/>
                  </a:lnTo>
                  <a:lnTo>
                    <a:pt x="4182986" y="80772"/>
                  </a:lnTo>
                  <a:lnTo>
                    <a:pt x="4188955" y="78867"/>
                  </a:lnTo>
                  <a:lnTo>
                    <a:pt x="4188955" y="67957"/>
                  </a:lnTo>
                  <a:lnTo>
                    <a:pt x="4182821" y="70040"/>
                  </a:lnTo>
                  <a:lnTo>
                    <a:pt x="4175709" y="71335"/>
                  </a:lnTo>
                  <a:lnTo>
                    <a:pt x="4167873" y="71755"/>
                  </a:lnTo>
                  <a:lnTo>
                    <a:pt x="4159974" y="71335"/>
                  </a:lnTo>
                  <a:lnTo>
                    <a:pt x="4152849" y="70040"/>
                  </a:lnTo>
                  <a:lnTo>
                    <a:pt x="4146600" y="67957"/>
                  </a:lnTo>
                  <a:lnTo>
                    <a:pt x="4141076" y="65024"/>
                  </a:lnTo>
                  <a:lnTo>
                    <a:pt x="4134345" y="60452"/>
                  </a:lnTo>
                  <a:lnTo>
                    <a:pt x="4130916" y="54229"/>
                  </a:lnTo>
                  <a:lnTo>
                    <a:pt x="4130916" y="38227"/>
                  </a:lnTo>
                  <a:lnTo>
                    <a:pt x="4167873" y="20320"/>
                  </a:lnTo>
                  <a:lnTo>
                    <a:pt x="4175671" y="20751"/>
                  </a:lnTo>
                  <a:lnTo>
                    <a:pt x="4204576" y="38227"/>
                  </a:lnTo>
                  <a:lnTo>
                    <a:pt x="4204576" y="21412"/>
                  </a:lnTo>
                  <a:lnTo>
                    <a:pt x="4203344" y="20320"/>
                  </a:lnTo>
                  <a:lnTo>
                    <a:pt x="4202925" y="19939"/>
                  </a:lnTo>
                  <a:lnTo>
                    <a:pt x="4195724" y="15875"/>
                  </a:lnTo>
                  <a:lnTo>
                    <a:pt x="4187494" y="12979"/>
                  </a:lnTo>
                  <a:lnTo>
                    <a:pt x="4178198" y="11252"/>
                  </a:lnTo>
                  <a:lnTo>
                    <a:pt x="4167873" y="10668"/>
                  </a:lnTo>
                  <a:lnTo>
                    <a:pt x="4157535" y="11252"/>
                  </a:lnTo>
                  <a:lnTo>
                    <a:pt x="4122813" y="31178"/>
                  </a:lnTo>
                  <a:lnTo>
                    <a:pt x="4119486" y="46228"/>
                  </a:lnTo>
                  <a:lnTo>
                    <a:pt x="4120489" y="54991"/>
                  </a:lnTo>
                  <a:lnTo>
                    <a:pt x="4123512" y="62598"/>
                  </a:lnTo>
                  <a:lnTo>
                    <a:pt x="4128592" y="69037"/>
                  </a:lnTo>
                  <a:lnTo>
                    <a:pt x="4135742" y="74295"/>
                  </a:lnTo>
                  <a:lnTo>
                    <a:pt x="4135742" y="110871"/>
                  </a:lnTo>
                  <a:lnTo>
                    <a:pt x="4101325" y="110871"/>
                  </a:lnTo>
                  <a:lnTo>
                    <a:pt x="4101325" y="120777"/>
                  </a:lnTo>
                  <a:lnTo>
                    <a:pt x="4234421" y="120777"/>
                  </a:lnTo>
                  <a:lnTo>
                    <a:pt x="4234421" y="110871"/>
                  </a:lnTo>
                  <a:close/>
                </a:path>
                <a:path w="6584950" h="364489">
                  <a:moveTo>
                    <a:pt x="4373359" y="80137"/>
                  </a:moveTo>
                  <a:lnTo>
                    <a:pt x="4362310" y="80137"/>
                  </a:lnTo>
                  <a:lnTo>
                    <a:pt x="4362310" y="101981"/>
                  </a:lnTo>
                  <a:lnTo>
                    <a:pt x="4362310" y="111633"/>
                  </a:lnTo>
                  <a:lnTo>
                    <a:pt x="4362310" y="130302"/>
                  </a:lnTo>
                  <a:lnTo>
                    <a:pt x="4295762" y="130302"/>
                  </a:lnTo>
                  <a:lnTo>
                    <a:pt x="4295762" y="111633"/>
                  </a:lnTo>
                  <a:lnTo>
                    <a:pt x="4362310" y="111633"/>
                  </a:lnTo>
                  <a:lnTo>
                    <a:pt x="4362310" y="101981"/>
                  </a:lnTo>
                  <a:lnTo>
                    <a:pt x="4295762" y="101981"/>
                  </a:lnTo>
                  <a:lnTo>
                    <a:pt x="4295762" y="80137"/>
                  </a:lnTo>
                  <a:lnTo>
                    <a:pt x="4284840" y="80137"/>
                  </a:lnTo>
                  <a:lnTo>
                    <a:pt x="4284840" y="140208"/>
                  </a:lnTo>
                  <a:lnTo>
                    <a:pt x="4373359" y="140208"/>
                  </a:lnTo>
                  <a:lnTo>
                    <a:pt x="4373359" y="130302"/>
                  </a:lnTo>
                  <a:lnTo>
                    <a:pt x="4373359" y="111633"/>
                  </a:lnTo>
                  <a:lnTo>
                    <a:pt x="4373359" y="101981"/>
                  </a:lnTo>
                  <a:lnTo>
                    <a:pt x="4373359" y="80137"/>
                  </a:lnTo>
                  <a:close/>
                </a:path>
                <a:path w="6584950" h="364489">
                  <a:moveTo>
                    <a:pt x="4373359" y="127"/>
                  </a:moveTo>
                  <a:lnTo>
                    <a:pt x="4362183" y="127"/>
                  </a:lnTo>
                  <a:lnTo>
                    <a:pt x="4362183" y="31115"/>
                  </a:lnTo>
                  <a:lnTo>
                    <a:pt x="4337418" y="31115"/>
                  </a:lnTo>
                  <a:lnTo>
                    <a:pt x="4336275" y="22225"/>
                  </a:lnTo>
                  <a:lnTo>
                    <a:pt x="4332211" y="15113"/>
                  </a:lnTo>
                  <a:lnTo>
                    <a:pt x="4327398" y="11303"/>
                  </a:lnTo>
                  <a:lnTo>
                    <a:pt x="4326623" y="10693"/>
                  </a:lnTo>
                  <a:lnTo>
                    <a:pt x="4326623" y="28829"/>
                  </a:lnTo>
                  <a:lnTo>
                    <a:pt x="4326623" y="43434"/>
                  </a:lnTo>
                  <a:lnTo>
                    <a:pt x="4324337" y="49403"/>
                  </a:lnTo>
                  <a:lnTo>
                    <a:pt x="4319765" y="54102"/>
                  </a:lnTo>
                  <a:lnTo>
                    <a:pt x="4315066" y="58674"/>
                  </a:lnTo>
                  <a:lnTo>
                    <a:pt x="4308970" y="61087"/>
                  </a:lnTo>
                  <a:lnTo>
                    <a:pt x="4293603" y="61087"/>
                  </a:lnTo>
                  <a:lnTo>
                    <a:pt x="4287507" y="58674"/>
                  </a:lnTo>
                  <a:lnTo>
                    <a:pt x="4278236" y="49403"/>
                  </a:lnTo>
                  <a:lnTo>
                    <a:pt x="4275950" y="43434"/>
                  </a:lnTo>
                  <a:lnTo>
                    <a:pt x="4275950" y="28829"/>
                  </a:lnTo>
                  <a:lnTo>
                    <a:pt x="4278236" y="22987"/>
                  </a:lnTo>
                  <a:lnTo>
                    <a:pt x="4287634" y="13589"/>
                  </a:lnTo>
                  <a:lnTo>
                    <a:pt x="4293730" y="11303"/>
                  </a:lnTo>
                  <a:lnTo>
                    <a:pt x="4308843" y="11303"/>
                  </a:lnTo>
                  <a:lnTo>
                    <a:pt x="4314939" y="13589"/>
                  </a:lnTo>
                  <a:lnTo>
                    <a:pt x="4324337" y="22987"/>
                  </a:lnTo>
                  <a:lnTo>
                    <a:pt x="4326623" y="28829"/>
                  </a:lnTo>
                  <a:lnTo>
                    <a:pt x="4326623" y="10693"/>
                  </a:lnTo>
                  <a:lnTo>
                    <a:pt x="4301223" y="1651"/>
                  </a:lnTo>
                  <a:lnTo>
                    <a:pt x="4293578" y="2273"/>
                  </a:lnTo>
                  <a:lnTo>
                    <a:pt x="4265638" y="29121"/>
                  </a:lnTo>
                  <a:lnTo>
                    <a:pt x="4265028" y="36068"/>
                  </a:lnTo>
                  <a:lnTo>
                    <a:pt x="4265650" y="43103"/>
                  </a:lnTo>
                  <a:lnTo>
                    <a:pt x="4293654" y="69875"/>
                  </a:lnTo>
                  <a:lnTo>
                    <a:pt x="4301223" y="70485"/>
                  </a:lnTo>
                  <a:lnTo>
                    <a:pt x="4308081" y="69989"/>
                  </a:lnTo>
                  <a:lnTo>
                    <a:pt x="4314406" y="68491"/>
                  </a:lnTo>
                  <a:lnTo>
                    <a:pt x="4320235" y="65989"/>
                  </a:lnTo>
                  <a:lnTo>
                    <a:pt x="4325607" y="62484"/>
                  </a:lnTo>
                  <a:lnTo>
                    <a:pt x="4327322" y="61087"/>
                  </a:lnTo>
                  <a:lnTo>
                    <a:pt x="4332338" y="57023"/>
                  </a:lnTo>
                  <a:lnTo>
                    <a:pt x="4336275" y="49911"/>
                  </a:lnTo>
                  <a:lnTo>
                    <a:pt x="4337672" y="41021"/>
                  </a:lnTo>
                  <a:lnTo>
                    <a:pt x="4362183" y="41021"/>
                  </a:lnTo>
                  <a:lnTo>
                    <a:pt x="4362183" y="72263"/>
                  </a:lnTo>
                  <a:lnTo>
                    <a:pt x="4373359" y="72263"/>
                  </a:lnTo>
                  <a:lnTo>
                    <a:pt x="4373359" y="41021"/>
                  </a:lnTo>
                  <a:lnTo>
                    <a:pt x="4373359" y="31115"/>
                  </a:lnTo>
                  <a:lnTo>
                    <a:pt x="4373359" y="127"/>
                  </a:lnTo>
                  <a:close/>
                </a:path>
                <a:path w="6584950" h="364489">
                  <a:moveTo>
                    <a:pt x="4516996" y="5207"/>
                  </a:moveTo>
                  <a:lnTo>
                    <a:pt x="4506074" y="5207"/>
                  </a:lnTo>
                  <a:lnTo>
                    <a:pt x="4506074" y="15113"/>
                  </a:lnTo>
                  <a:lnTo>
                    <a:pt x="4506074" y="50673"/>
                  </a:lnTo>
                  <a:lnTo>
                    <a:pt x="4439145" y="50673"/>
                  </a:lnTo>
                  <a:lnTo>
                    <a:pt x="4439145" y="15113"/>
                  </a:lnTo>
                  <a:lnTo>
                    <a:pt x="4506074" y="15113"/>
                  </a:lnTo>
                  <a:lnTo>
                    <a:pt x="4506074" y="5207"/>
                  </a:lnTo>
                  <a:lnTo>
                    <a:pt x="4428223" y="5207"/>
                  </a:lnTo>
                  <a:lnTo>
                    <a:pt x="4428223" y="60579"/>
                  </a:lnTo>
                  <a:lnTo>
                    <a:pt x="4516996" y="60579"/>
                  </a:lnTo>
                  <a:lnTo>
                    <a:pt x="4516996" y="50673"/>
                  </a:lnTo>
                  <a:lnTo>
                    <a:pt x="4516996" y="15113"/>
                  </a:lnTo>
                  <a:lnTo>
                    <a:pt x="4516996" y="5207"/>
                  </a:lnTo>
                  <a:close/>
                </a:path>
                <a:path w="6584950" h="364489">
                  <a:moveTo>
                    <a:pt x="4539221" y="80010"/>
                  </a:moveTo>
                  <a:lnTo>
                    <a:pt x="4406125" y="80010"/>
                  </a:lnTo>
                  <a:lnTo>
                    <a:pt x="4406125" y="89916"/>
                  </a:lnTo>
                  <a:lnTo>
                    <a:pt x="4466958" y="89916"/>
                  </a:lnTo>
                  <a:lnTo>
                    <a:pt x="4466958" y="143510"/>
                  </a:lnTo>
                  <a:lnTo>
                    <a:pt x="4478388" y="143510"/>
                  </a:lnTo>
                  <a:lnTo>
                    <a:pt x="4478388" y="89916"/>
                  </a:lnTo>
                  <a:lnTo>
                    <a:pt x="4539221" y="89916"/>
                  </a:lnTo>
                  <a:lnTo>
                    <a:pt x="4539221" y="80010"/>
                  </a:lnTo>
                  <a:close/>
                </a:path>
                <a:path w="6584950" h="364489">
                  <a:moveTo>
                    <a:pt x="4653140" y="115316"/>
                  </a:moveTo>
                  <a:lnTo>
                    <a:pt x="4652607" y="107315"/>
                  </a:lnTo>
                  <a:lnTo>
                    <a:pt x="4652505" y="105664"/>
                  </a:lnTo>
                  <a:lnTo>
                    <a:pt x="4645571" y="106121"/>
                  </a:lnTo>
                  <a:lnTo>
                    <a:pt x="4636198" y="106540"/>
                  </a:lnTo>
                  <a:lnTo>
                    <a:pt x="4610087" y="107315"/>
                  </a:lnTo>
                  <a:lnTo>
                    <a:pt x="4610087" y="79248"/>
                  </a:lnTo>
                  <a:lnTo>
                    <a:pt x="4617123" y="77762"/>
                  </a:lnTo>
                  <a:lnTo>
                    <a:pt x="4623397" y="75361"/>
                  </a:lnTo>
                  <a:lnTo>
                    <a:pt x="4628883" y="72097"/>
                  </a:lnTo>
                  <a:lnTo>
                    <a:pt x="4631563" y="69723"/>
                  </a:lnTo>
                  <a:lnTo>
                    <a:pt x="4633582" y="67945"/>
                  </a:lnTo>
                  <a:lnTo>
                    <a:pt x="4639297" y="61849"/>
                  </a:lnTo>
                  <a:lnTo>
                    <a:pt x="4642091" y="54229"/>
                  </a:lnTo>
                  <a:lnTo>
                    <a:pt x="4642091" y="45085"/>
                  </a:lnTo>
                  <a:lnTo>
                    <a:pt x="4641431" y="37719"/>
                  </a:lnTo>
                  <a:lnTo>
                    <a:pt x="4639500" y="31165"/>
                  </a:lnTo>
                  <a:lnTo>
                    <a:pt x="4636249" y="25323"/>
                  </a:lnTo>
                  <a:lnTo>
                    <a:pt x="4631779" y="20320"/>
                  </a:lnTo>
                  <a:lnTo>
                    <a:pt x="4631677" y="20193"/>
                  </a:lnTo>
                  <a:lnTo>
                    <a:pt x="4630788" y="19532"/>
                  </a:lnTo>
                  <a:lnTo>
                    <a:pt x="4630788" y="37719"/>
                  </a:lnTo>
                  <a:lnTo>
                    <a:pt x="4630725" y="52324"/>
                  </a:lnTo>
                  <a:lnTo>
                    <a:pt x="4628248" y="58166"/>
                  </a:lnTo>
                  <a:lnTo>
                    <a:pt x="4618215" y="67437"/>
                  </a:lnTo>
                  <a:lnTo>
                    <a:pt x="4611865" y="69723"/>
                  </a:lnTo>
                  <a:lnTo>
                    <a:pt x="4596244" y="69723"/>
                  </a:lnTo>
                  <a:lnTo>
                    <a:pt x="4589894" y="67437"/>
                  </a:lnTo>
                  <a:lnTo>
                    <a:pt x="4579988" y="58293"/>
                  </a:lnTo>
                  <a:lnTo>
                    <a:pt x="4577575" y="52324"/>
                  </a:lnTo>
                  <a:lnTo>
                    <a:pt x="4577575" y="37719"/>
                  </a:lnTo>
                  <a:lnTo>
                    <a:pt x="4579988" y="31750"/>
                  </a:lnTo>
                  <a:lnTo>
                    <a:pt x="4589894" y="22606"/>
                  </a:lnTo>
                  <a:lnTo>
                    <a:pt x="4596244" y="20320"/>
                  </a:lnTo>
                  <a:lnTo>
                    <a:pt x="4611865" y="20320"/>
                  </a:lnTo>
                  <a:lnTo>
                    <a:pt x="4618342" y="22606"/>
                  </a:lnTo>
                  <a:lnTo>
                    <a:pt x="4623295" y="27305"/>
                  </a:lnTo>
                  <a:lnTo>
                    <a:pt x="4628248" y="31877"/>
                  </a:lnTo>
                  <a:lnTo>
                    <a:pt x="4630788" y="37719"/>
                  </a:lnTo>
                  <a:lnTo>
                    <a:pt x="4630788" y="19532"/>
                  </a:lnTo>
                  <a:lnTo>
                    <a:pt x="4626076" y="16027"/>
                  </a:lnTo>
                  <a:lnTo>
                    <a:pt x="4619752" y="13055"/>
                  </a:lnTo>
                  <a:lnTo>
                    <a:pt x="4612691" y="11264"/>
                  </a:lnTo>
                  <a:lnTo>
                    <a:pt x="4604880" y="10668"/>
                  </a:lnTo>
                  <a:lnTo>
                    <a:pt x="4596917" y="11264"/>
                  </a:lnTo>
                  <a:lnTo>
                    <a:pt x="4566704" y="37820"/>
                  </a:lnTo>
                  <a:lnTo>
                    <a:pt x="4566018" y="45085"/>
                  </a:lnTo>
                  <a:lnTo>
                    <a:pt x="4566056" y="54229"/>
                  </a:lnTo>
                  <a:lnTo>
                    <a:pt x="4599038" y="79375"/>
                  </a:lnTo>
                  <a:lnTo>
                    <a:pt x="4599038" y="107442"/>
                  </a:lnTo>
                  <a:lnTo>
                    <a:pt x="4589005" y="107619"/>
                  </a:lnTo>
                  <a:lnTo>
                    <a:pt x="4556620" y="107823"/>
                  </a:lnTo>
                  <a:lnTo>
                    <a:pt x="4557890" y="117729"/>
                  </a:lnTo>
                  <a:lnTo>
                    <a:pt x="4609325" y="116967"/>
                  </a:lnTo>
                  <a:lnTo>
                    <a:pt x="4637138" y="116141"/>
                  </a:lnTo>
                  <a:lnTo>
                    <a:pt x="4646612" y="115722"/>
                  </a:lnTo>
                  <a:lnTo>
                    <a:pt x="4653140" y="115316"/>
                  </a:lnTo>
                  <a:close/>
                </a:path>
                <a:path w="6584950" h="364489">
                  <a:moveTo>
                    <a:pt x="4696193" y="58293"/>
                  </a:moveTo>
                  <a:lnTo>
                    <a:pt x="4672825" y="58293"/>
                  </a:lnTo>
                  <a:lnTo>
                    <a:pt x="4672825" y="0"/>
                  </a:lnTo>
                  <a:lnTo>
                    <a:pt x="4661649" y="0"/>
                  </a:lnTo>
                  <a:lnTo>
                    <a:pt x="4661649" y="143510"/>
                  </a:lnTo>
                  <a:lnTo>
                    <a:pt x="4672825" y="143510"/>
                  </a:lnTo>
                  <a:lnTo>
                    <a:pt x="4672825" y="68199"/>
                  </a:lnTo>
                  <a:lnTo>
                    <a:pt x="4696193" y="68199"/>
                  </a:lnTo>
                  <a:lnTo>
                    <a:pt x="4696193" y="58293"/>
                  </a:lnTo>
                  <a:close/>
                </a:path>
                <a:path w="6584950" h="364489">
                  <a:moveTo>
                    <a:pt x="4846815" y="9779"/>
                  </a:moveTo>
                  <a:lnTo>
                    <a:pt x="4775314" y="9779"/>
                  </a:lnTo>
                  <a:lnTo>
                    <a:pt x="4775314" y="19558"/>
                  </a:lnTo>
                  <a:lnTo>
                    <a:pt x="4835766" y="19558"/>
                  </a:lnTo>
                  <a:lnTo>
                    <a:pt x="4835626" y="29400"/>
                  </a:lnTo>
                  <a:lnTo>
                    <a:pt x="4835220" y="39281"/>
                  </a:lnTo>
                  <a:lnTo>
                    <a:pt x="4834585" y="49212"/>
                  </a:lnTo>
                  <a:lnTo>
                    <a:pt x="4833734" y="59182"/>
                  </a:lnTo>
                  <a:lnTo>
                    <a:pt x="4844529" y="59817"/>
                  </a:lnTo>
                  <a:lnTo>
                    <a:pt x="4845520" y="48895"/>
                  </a:lnTo>
                  <a:lnTo>
                    <a:pt x="4846244" y="36893"/>
                  </a:lnTo>
                  <a:lnTo>
                    <a:pt x="4846663" y="23850"/>
                  </a:lnTo>
                  <a:lnTo>
                    <a:pt x="4846815" y="9779"/>
                  </a:lnTo>
                  <a:close/>
                </a:path>
                <a:path w="6584950" h="364489">
                  <a:moveTo>
                    <a:pt x="4856594" y="80899"/>
                  </a:moveTo>
                  <a:lnTo>
                    <a:pt x="4856048" y="72771"/>
                  </a:lnTo>
                  <a:lnTo>
                    <a:pt x="4855959" y="71247"/>
                  </a:lnTo>
                  <a:lnTo>
                    <a:pt x="4846142" y="71780"/>
                  </a:lnTo>
                  <a:lnTo>
                    <a:pt x="4835169" y="72199"/>
                  </a:lnTo>
                  <a:lnTo>
                    <a:pt x="4809731" y="72771"/>
                  </a:lnTo>
                  <a:lnTo>
                    <a:pt x="4809731" y="41148"/>
                  </a:lnTo>
                  <a:lnTo>
                    <a:pt x="4798682" y="41148"/>
                  </a:lnTo>
                  <a:lnTo>
                    <a:pt x="4798682" y="73025"/>
                  </a:lnTo>
                  <a:lnTo>
                    <a:pt x="4790338" y="73202"/>
                  </a:lnTo>
                  <a:lnTo>
                    <a:pt x="4763376" y="73406"/>
                  </a:lnTo>
                  <a:lnTo>
                    <a:pt x="4764392" y="83312"/>
                  </a:lnTo>
                  <a:lnTo>
                    <a:pt x="4814176" y="82550"/>
                  </a:lnTo>
                  <a:lnTo>
                    <a:pt x="4840948" y="81686"/>
                  </a:lnTo>
                  <a:lnTo>
                    <a:pt x="4850155" y="81292"/>
                  </a:lnTo>
                  <a:lnTo>
                    <a:pt x="4856594" y="80899"/>
                  </a:lnTo>
                  <a:close/>
                </a:path>
                <a:path w="6584950" h="364489">
                  <a:moveTo>
                    <a:pt x="4881994" y="128778"/>
                  </a:moveTo>
                  <a:lnTo>
                    <a:pt x="4799698" y="128778"/>
                  </a:lnTo>
                  <a:lnTo>
                    <a:pt x="4799698" y="97282"/>
                  </a:lnTo>
                  <a:lnTo>
                    <a:pt x="4788649" y="97282"/>
                  </a:lnTo>
                  <a:lnTo>
                    <a:pt x="4788649" y="138684"/>
                  </a:lnTo>
                  <a:lnTo>
                    <a:pt x="4881994" y="138684"/>
                  </a:lnTo>
                  <a:lnTo>
                    <a:pt x="4881994" y="128778"/>
                  </a:lnTo>
                  <a:close/>
                </a:path>
                <a:path w="6584950" h="364489">
                  <a:moveTo>
                    <a:pt x="4899774" y="53086"/>
                  </a:moveTo>
                  <a:lnTo>
                    <a:pt x="4878184" y="53086"/>
                  </a:lnTo>
                  <a:lnTo>
                    <a:pt x="4878184" y="0"/>
                  </a:lnTo>
                  <a:lnTo>
                    <a:pt x="4867008" y="0"/>
                  </a:lnTo>
                  <a:lnTo>
                    <a:pt x="4867008" y="106934"/>
                  </a:lnTo>
                  <a:lnTo>
                    <a:pt x="4878184" y="106934"/>
                  </a:lnTo>
                  <a:lnTo>
                    <a:pt x="4878184" y="63119"/>
                  </a:lnTo>
                  <a:lnTo>
                    <a:pt x="4899774" y="63119"/>
                  </a:lnTo>
                  <a:lnTo>
                    <a:pt x="4899774" y="53086"/>
                  </a:lnTo>
                  <a:close/>
                </a:path>
                <a:path w="6584950" h="364489">
                  <a:moveTo>
                    <a:pt x="5011661" y="2921"/>
                  </a:moveTo>
                  <a:lnTo>
                    <a:pt x="5000739" y="2921"/>
                  </a:lnTo>
                  <a:lnTo>
                    <a:pt x="5000739" y="34163"/>
                  </a:lnTo>
                  <a:lnTo>
                    <a:pt x="4977752" y="34163"/>
                  </a:lnTo>
                  <a:lnTo>
                    <a:pt x="4979149" y="28067"/>
                  </a:lnTo>
                  <a:lnTo>
                    <a:pt x="4979911" y="20955"/>
                  </a:lnTo>
                  <a:lnTo>
                    <a:pt x="4980292" y="12446"/>
                  </a:lnTo>
                  <a:lnTo>
                    <a:pt x="4926063" y="12446"/>
                  </a:lnTo>
                  <a:lnTo>
                    <a:pt x="4926063" y="22225"/>
                  </a:lnTo>
                  <a:lnTo>
                    <a:pt x="4968608" y="22225"/>
                  </a:lnTo>
                  <a:lnTo>
                    <a:pt x="4966932" y="34213"/>
                  </a:lnTo>
                  <a:lnTo>
                    <a:pt x="4944288" y="79248"/>
                  </a:lnTo>
                  <a:lnTo>
                    <a:pt x="4917554" y="101600"/>
                  </a:lnTo>
                  <a:lnTo>
                    <a:pt x="4926317" y="109220"/>
                  </a:lnTo>
                  <a:lnTo>
                    <a:pt x="4943233" y="95567"/>
                  </a:lnTo>
                  <a:lnTo>
                    <a:pt x="4957064" y="80124"/>
                  </a:lnTo>
                  <a:lnTo>
                    <a:pt x="4967757" y="62953"/>
                  </a:lnTo>
                  <a:lnTo>
                    <a:pt x="4975339" y="44069"/>
                  </a:lnTo>
                  <a:lnTo>
                    <a:pt x="5000739" y="44069"/>
                  </a:lnTo>
                  <a:lnTo>
                    <a:pt x="5000739" y="74295"/>
                  </a:lnTo>
                  <a:lnTo>
                    <a:pt x="4971275" y="74295"/>
                  </a:lnTo>
                  <a:lnTo>
                    <a:pt x="4971275" y="84328"/>
                  </a:lnTo>
                  <a:lnTo>
                    <a:pt x="5000739" y="84328"/>
                  </a:lnTo>
                  <a:lnTo>
                    <a:pt x="5000739" y="138811"/>
                  </a:lnTo>
                  <a:lnTo>
                    <a:pt x="5011661" y="138811"/>
                  </a:lnTo>
                  <a:lnTo>
                    <a:pt x="5011661" y="44069"/>
                  </a:lnTo>
                  <a:lnTo>
                    <a:pt x="5011661" y="34163"/>
                  </a:lnTo>
                  <a:lnTo>
                    <a:pt x="5011661" y="2921"/>
                  </a:lnTo>
                  <a:close/>
                </a:path>
                <a:path w="6584950" h="364489">
                  <a:moveTo>
                    <a:pt x="5038204" y="0"/>
                  </a:moveTo>
                  <a:lnTo>
                    <a:pt x="5027155" y="0"/>
                  </a:lnTo>
                  <a:lnTo>
                    <a:pt x="5027155" y="143510"/>
                  </a:lnTo>
                  <a:lnTo>
                    <a:pt x="5038204" y="143510"/>
                  </a:lnTo>
                  <a:lnTo>
                    <a:pt x="5038204" y="0"/>
                  </a:lnTo>
                  <a:close/>
                </a:path>
                <a:path w="6584950" h="364489">
                  <a:moveTo>
                    <a:pt x="5141328" y="82931"/>
                  </a:moveTo>
                  <a:lnTo>
                    <a:pt x="5130914" y="82931"/>
                  </a:lnTo>
                  <a:lnTo>
                    <a:pt x="5130914" y="103505"/>
                  </a:lnTo>
                  <a:lnTo>
                    <a:pt x="5130914" y="112522"/>
                  </a:lnTo>
                  <a:lnTo>
                    <a:pt x="5130914" y="131445"/>
                  </a:lnTo>
                  <a:lnTo>
                    <a:pt x="5101577" y="131445"/>
                  </a:lnTo>
                  <a:lnTo>
                    <a:pt x="5101577" y="112522"/>
                  </a:lnTo>
                  <a:lnTo>
                    <a:pt x="5130914" y="112522"/>
                  </a:lnTo>
                  <a:lnTo>
                    <a:pt x="5130914" y="103505"/>
                  </a:lnTo>
                  <a:lnTo>
                    <a:pt x="5101577" y="103505"/>
                  </a:lnTo>
                  <a:lnTo>
                    <a:pt x="5101577" y="82931"/>
                  </a:lnTo>
                  <a:lnTo>
                    <a:pt x="5091163" y="82931"/>
                  </a:lnTo>
                  <a:lnTo>
                    <a:pt x="5091163" y="140589"/>
                  </a:lnTo>
                  <a:lnTo>
                    <a:pt x="5141328" y="140589"/>
                  </a:lnTo>
                  <a:lnTo>
                    <a:pt x="5141328" y="131445"/>
                  </a:lnTo>
                  <a:lnTo>
                    <a:pt x="5141328" y="112522"/>
                  </a:lnTo>
                  <a:lnTo>
                    <a:pt x="5141328" y="103505"/>
                  </a:lnTo>
                  <a:lnTo>
                    <a:pt x="5141328" y="82931"/>
                  </a:lnTo>
                  <a:close/>
                </a:path>
                <a:path w="6584950" h="364489">
                  <a:moveTo>
                    <a:pt x="5188699" y="127"/>
                  </a:moveTo>
                  <a:lnTo>
                    <a:pt x="5177523" y="127"/>
                  </a:lnTo>
                  <a:lnTo>
                    <a:pt x="5177523" y="31115"/>
                  </a:lnTo>
                  <a:lnTo>
                    <a:pt x="5152250" y="31115"/>
                  </a:lnTo>
                  <a:lnTo>
                    <a:pt x="5150853" y="22225"/>
                  </a:lnTo>
                  <a:lnTo>
                    <a:pt x="5146789" y="15113"/>
                  </a:lnTo>
                  <a:lnTo>
                    <a:pt x="5141976" y="11303"/>
                  </a:lnTo>
                  <a:lnTo>
                    <a:pt x="5141392" y="10845"/>
                  </a:lnTo>
                  <a:lnTo>
                    <a:pt x="5141392" y="28829"/>
                  </a:lnTo>
                  <a:lnTo>
                    <a:pt x="5141392" y="43434"/>
                  </a:lnTo>
                  <a:lnTo>
                    <a:pt x="5139042" y="49276"/>
                  </a:lnTo>
                  <a:lnTo>
                    <a:pt x="5134470" y="53975"/>
                  </a:lnTo>
                  <a:lnTo>
                    <a:pt x="5129771" y="58674"/>
                  </a:lnTo>
                  <a:lnTo>
                    <a:pt x="5123548" y="61087"/>
                  </a:lnTo>
                  <a:lnTo>
                    <a:pt x="5108435" y="61087"/>
                  </a:lnTo>
                  <a:lnTo>
                    <a:pt x="5102212" y="58674"/>
                  </a:lnTo>
                  <a:lnTo>
                    <a:pt x="5092941" y="49403"/>
                  </a:lnTo>
                  <a:lnTo>
                    <a:pt x="5090655" y="43434"/>
                  </a:lnTo>
                  <a:lnTo>
                    <a:pt x="5090655" y="28829"/>
                  </a:lnTo>
                  <a:lnTo>
                    <a:pt x="5093068" y="22987"/>
                  </a:lnTo>
                  <a:lnTo>
                    <a:pt x="5097640" y="18288"/>
                  </a:lnTo>
                  <a:lnTo>
                    <a:pt x="5102339" y="13589"/>
                  </a:lnTo>
                  <a:lnTo>
                    <a:pt x="5108435" y="11303"/>
                  </a:lnTo>
                  <a:lnTo>
                    <a:pt x="5123548" y="11303"/>
                  </a:lnTo>
                  <a:lnTo>
                    <a:pt x="5129644" y="13589"/>
                  </a:lnTo>
                  <a:lnTo>
                    <a:pt x="5134343" y="18415"/>
                  </a:lnTo>
                  <a:lnTo>
                    <a:pt x="5139042" y="23114"/>
                  </a:lnTo>
                  <a:lnTo>
                    <a:pt x="5115928" y="1651"/>
                  </a:lnTo>
                  <a:lnTo>
                    <a:pt x="5108283" y="2273"/>
                  </a:lnTo>
                  <a:lnTo>
                    <a:pt x="5080114" y="29121"/>
                  </a:lnTo>
                  <a:lnTo>
                    <a:pt x="5079479" y="36068"/>
                  </a:lnTo>
                  <a:lnTo>
                    <a:pt x="5080114" y="43103"/>
                  </a:lnTo>
                  <a:lnTo>
                    <a:pt x="5108422" y="69875"/>
                  </a:lnTo>
                  <a:lnTo>
                    <a:pt x="5115928" y="70485"/>
                  </a:lnTo>
                  <a:lnTo>
                    <a:pt x="5122735" y="69989"/>
                  </a:lnTo>
                  <a:lnTo>
                    <a:pt x="5129047" y="68491"/>
                  </a:lnTo>
                  <a:lnTo>
                    <a:pt x="5134876" y="65989"/>
                  </a:lnTo>
                  <a:lnTo>
                    <a:pt x="5140185" y="62484"/>
                  </a:lnTo>
                  <a:lnTo>
                    <a:pt x="5141900" y="61087"/>
                  </a:lnTo>
                  <a:lnTo>
                    <a:pt x="5146916" y="57023"/>
                  </a:lnTo>
                  <a:lnTo>
                    <a:pt x="5150980" y="49911"/>
                  </a:lnTo>
                  <a:lnTo>
                    <a:pt x="5152250" y="41021"/>
                  </a:lnTo>
                  <a:lnTo>
                    <a:pt x="5177523" y="41021"/>
                  </a:lnTo>
                  <a:lnTo>
                    <a:pt x="5177523" y="74295"/>
                  </a:lnTo>
                  <a:lnTo>
                    <a:pt x="5188699" y="74295"/>
                  </a:lnTo>
                  <a:lnTo>
                    <a:pt x="5188699" y="41021"/>
                  </a:lnTo>
                  <a:lnTo>
                    <a:pt x="5188699" y="31115"/>
                  </a:lnTo>
                  <a:lnTo>
                    <a:pt x="5188699" y="127"/>
                  </a:lnTo>
                  <a:close/>
                </a:path>
                <a:path w="6584950" h="364489">
                  <a:moveTo>
                    <a:pt x="5203558" y="134493"/>
                  </a:moveTo>
                  <a:lnTo>
                    <a:pt x="5195938" y="130810"/>
                  </a:lnTo>
                  <a:lnTo>
                    <a:pt x="5189842" y="125222"/>
                  </a:lnTo>
                  <a:lnTo>
                    <a:pt x="5185270" y="117729"/>
                  </a:lnTo>
                  <a:lnTo>
                    <a:pt x="5183378" y="114681"/>
                  </a:lnTo>
                  <a:lnTo>
                    <a:pt x="5180698" y="110363"/>
                  </a:lnTo>
                  <a:lnTo>
                    <a:pt x="5178412" y="102235"/>
                  </a:lnTo>
                  <a:lnTo>
                    <a:pt x="5178412" y="82550"/>
                  </a:lnTo>
                  <a:lnTo>
                    <a:pt x="5168379" y="82550"/>
                  </a:lnTo>
                  <a:lnTo>
                    <a:pt x="5168379" y="93472"/>
                  </a:lnTo>
                  <a:lnTo>
                    <a:pt x="5167947" y="100076"/>
                  </a:lnTo>
                  <a:lnTo>
                    <a:pt x="5142852" y="134493"/>
                  </a:lnTo>
                  <a:lnTo>
                    <a:pt x="5149710" y="142748"/>
                  </a:lnTo>
                  <a:lnTo>
                    <a:pt x="5173459" y="114681"/>
                  </a:lnTo>
                  <a:lnTo>
                    <a:pt x="5174602" y="118745"/>
                  </a:lnTo>
                  <a:lnTo>
                    <a:pt x="5177523" y="123444"/>
                  </a:lnTo>
                  <a:lnTo>
                    <a:pt x="5186413" y="134620"/>
                  </a:lnTo>
                  <a:lnTo>
                    <a:pt x="5191112" y="139192"/>
                  </a:lnTo>
                  <a:lnTo>
                    <a:pt x="5196065" y="142748"/>
                  </a:lnTo>
                  <a:lnTo>
                    <a:pt x="5203558" y="134493"/>
                  </a:lnTo>
                  <a:close/>
                </a:path>
                <a:path w="6584950" h="364489">
                  <a:moveTo>
                    <a:pt x="5302999" y="58293"/>
                  </a:moveTo>
                  <a:lnTo>
                    <a:pt x="5291950" y="21551"/>
                  </a:lnTo>
                  <a:lnTo>
                    <a:pt x="5291950" y="58293"/>
                  </a:lnTo>
                  <a:lnTo>
                    <a:pt x="5291493" y="66649"/>
                  </a:lnTo>
                  <a:lnTo>
                    <a:pt x="5273662" y="97409"/>
                  </a:lnTo>
                  <a:lnTo>
                    <a:pt x="5258676" y="97409"/>
                  </a:lnTo>
                  <a:lnTo>
                    <a:pt x="5240515" y="58293"/>
                  </a:lnTo>
                  <a:lnTo>
                    <a:pt x="5240947" y="49885"/>
                  </a:lnTo>
                  <a:lnTo>
                    <a:pt x="5258549" y="19304"/>
                  </a:lnTo>
                  <a:lnTo>
                    <a:pt x="5273916" y="19304"/>
                  </a:lnTo>
                  <a:lnTo>
                    <a:pt x="5291950" y="58293"/>
                  </a:lnTo>
                  <a:lnTo>
                    <a:pt x="5291950" y="21551"/>
                  </a:lnTo>
                  <a:lnTo>
                    <a:pt x="5266169" y="9398"/>
                  </a:lnTo>
                  <a:lnTo>
                    <a:pt x="5258282" y="10210"/>
                  </a:lnTo>
                  <a:lnTo>
                    <a:pt x="5230330" y="47485"/>
                  </a:lnTo>
                  <a:lnTo>
                    <a:pt x="5229720" y="58293"/>
                  </a:lnTo>
                  <a:lnTo>
                    <a:pt x="5230342" y="69037"/>
                  </a:lnTo>
                  <a:lnTo>
                    <a:pt x="5251386" y="104000"/>
                  </a:lnTo>
                  <a:lnTo>
                    <a:pt x="5266169" y="107315"/>
                  </a:lnTo>
                  <a:lnTo>
                    <a:pt x="5274030" y="106489"/>
                  </a:lnTo>
                  <a:lnTo>
                    <a:pt x="5281066" y="104000"/>
                  </a:lnTo>
                  <a:lnTo>
                    <a:pt x="5287327" y="99872"/>
                  </a:lnTo>
                  <a:lnTo>
                    <a:pt x="5289677" y="97409"/>
                  </a:lnTo>
                  <a:lnTo>
                    <a:pt x="5292839" y="94107"/>
                  </a:lnTo>
                  <a:lnTo>
                    <a:pt x="5297259" y="86944"/>
                  </a:lnTo>
                  <a:lnTo>
                    <a:pt x="5300446" y="78536"/>
                  </a:lnTo>
                  <a:lnTo>
                    <a:pt x="5302351" y="69024"/>
                  </a:lnTo>
                  <a:lnTo>
                    <a:pt x="5302999" y="58293"/>
                  </a:lnTo>
                  <a:close/>
                </a:path>
                <a:path w="6584950" h="364489">
                  <a:moveTo>
                    <a:pt x="5340718" y="0"/>
                  </a:moveTo>
                  <a:lnTo>
                    <a:pt x="5329669" y="0"/>
                  </a:lnTo>
                  <a:lnTo>
                    <a:pt x="5329669" y="143510"/>
                  </a:lnTo>
                  <a:lnTo>
                    <a:pt x="5340718" y="143510"/>
                  </a:lnTo>
                  <a:lnTo>
                    <a:pt x="5340718" y="0"/>
                  </a:lnTo>
                  <a:close/>
                </a:path>
                <a:path w="6584950" h="364489">
                  <a:moveTo>
                    <a:pt x="5502897" y="6858"/>
                  </a:moveTo>
                  <a:lnTo>
                    <a:pt x="5491975" y="6858"/>
                  </a:lnTo>
                  <a:lnTo>
                    <a:pt x="5491975" y="34417"/>
                  </a:lnTo>
                  <a:lnTo>
                    <a:pt x="5491975" y="44323"/>
                  </a:lnTo>
                  <a:lnTo>
                    <a:pt x="5491975" y="69723"/>
                  </a:lnTo>
                  <a:lnTo>
                    <a:pt x="5448033" y="69723"/>
                  </a:lnTo>
                  <a:lnTo>
                    <a:pt x="5448033" y="44323"/>
                  </a:lnTo>
                  <a:lnTo>
                    <a:pt x="5491975" y="44323"/>
                  </a:lnTo>
                  <a:lnTo>
                    <a:pt x="5491975" y="34417"/>
                  </a:lnTo>
                  <a:lnTo>
                    <a:pt x="5448033" y="34417"/>
                  </a:lnTo>
                  <a:lnTo>
                    <a:pt x="5448033" y="6858"/>
                  </a:lnTo>
                  <a:lnTo>
                    <a:pt x="5437111" y="6858"/>
                  </a:lnTo>
                  <a:lnTo>
                    <a:pt x="5437111" y="79629"/>
                  </a:lnTo>
                  <a:lnTo>
                    <a:pt x="5502897" y="79629"/>
                  </a:lnTo>
                  <a:lnTo>
                    <a:pt x="5502897" y="69723"/>
                  </a:lnTo>
                  <a:lnTo>
                    <a:pt x="5502897" y="44323"/>
                  </a:lnTo>
                  <a:lnTo>
                    <a:pt x="5502897" y="34417"/>
                  </a:lnTo>
                  <a:lnTo>
                    <a:pt x="5502897" y="6858"/>
                  </a:lnTo>
                  <a:close/>
                </a:path>
                <a:path w="6584950" h="364489">
                  <a:moveTo>
                    <a:pt x="5545175" y="129032"/>
                  </a:moveTo>
                  <a:lnTo>
                    <a:pt x="5464797" y="129032"/>
                  </a:lnTo>
                  <a:lnTo>
                    <a:pt x="5464797" y="94869"/>
                  </a:lnTo>
                  <a:lnTo>
                    <a:pt x="5453621" y="94869"/>
                  </a:lnTo>
                  <a:lnTo>
                    <a:pt x="5453621" y="138938"/>
                  </a:lnTo>
                  <a:lnTo>
                    <a:pt x="5545175" y="138938"/>
                  </a:lnTo>
                  <a:lnTo>
                    <a:pt x="5545175" y="129032"/>
                  </a:lnTo>
                  <a:close/>
                </a:path>
                <a:path w="6584950" h="364489">
                  <a:moveTo>
                    <a:pt x="5562701" y="44577"/>
                  </a:moveTo>
                  <a:lnTo>
                    <a:pt x="5541124" y="44577"/>
                  </a:lnTo>
                  <a:lnTo>
                    <a:pt x="5541124" y="0"/>
                  </a:lnTo>
                  <a:lnTo>
                    <a:pt x="5530075" y="0"/>
                  </a:lnTo>
                  <a:lnTo>
                    <a:pt x="5530075" y="104775"/>
                  </a:lnTo>
                  <a:lnTo>
                    <a:pt x="5541124" y="104775"/>
                  </a:lnTo>
                  <a:lnTo>
                    <a:pt x="5541124" y="54610"/>
                  </a:lnTo>
                  <a:lnTo>
                    <a:pt x="5562701" y="54610"/>
                  </a:lnTo>
                  <a:lnTo>
                    <a:pt x="5562701" y="44577"/>
                  </a:lnTo>
                  <a:close/>
                </a:path>
                <a:path w="6584950" h="364489">
                  <a:moveTo>
                    <a:pt x="5694032" y="67945"/>
                  </a:moveTo>
                  <a:lnTo>
                    <a:pt x="5614784" y="67945"/>
                  </a:lnTo>
                  <a:lnTo>
                    <a:pt x="5614784" y="23241"/>
                  </a:lnTo>
                  <a:lnTo>
                    <a:pt x="5691746" y="23241"/>
                  </a:lnTo>
                  <a:lnTo>
                    <a:pt x="5691746" y="13335"/>
                  </a:lnTo>
                  <a:lnTo>
                    <a:pt x="5603608" y="13335"/>
                  </a:lnTo>
                  <a:lnTo>
                    <a:pt x="5603608" y="77851"/>
                  </a:lnTo>
                  <a:lnTo>
                    <a:pt x="5694032" y="77851"/>
                  </a:lnTo>
                  <a:lnTo>
                    <a:pt x="5694032" y="67945"/>
                  </a:lnTo>
                  <a:close/>
                </a:path>
                <a:path w="6584950" h="364489">
                  <a:moveTo>
                    <a:pt x="5714225" y="108712"/>
                  </a:moveTo>
                  <a:lnTo>
                    <a:pt x="5581129" y="108712"/>
                  </a:lnTo>
                  <a:lnTo>
                    <a:pt x="5581129" y="118618"/>
                  </a:lnTo>
                  <a:lnTo>
                    <a:pt x="5714225" y="118618"/>
                  </a:lnTo>
                  <a:lnTo>
                    <a:pt x="5714225" y="108712"/>
                  </a:lnTo>
                  <a:close/>
                </a:path>
                <a:path w="6584950" h="364489">
                  <a:moveTo>
                    <a:pt x="5821413" y="98425"/>
                  </a:moveTo>
                  <a:lnTo>
                    <a:pt x="5793473" y="69215"/>
                  </a:lnTo>
                  <a:lnTo>
                    <a:pt x="5788723" y="59817"/>
                  </a:lnTo>
                  <a:lnTo>
                    <a:pt x="5785637" y="51244"/>
                  </a:lnTo>
                  <a:lnTo>
                    <a:pt x="5783694" y="42113"/>
                  </a:lnTo>
                  <a:lnTo>
                    <a:pt x="5783084" y="33401"/>
                  </a:lnTo>
                  <a:lnTo>
                    <a:pt x="5783059" y="9906"/>
                  </a:lnTo>
                  <a:lnTo>
                    <a:pt x="5772010" y="9906"/>
                  </a:lnTo>
                  <a:lnTo>
                    <a:pt x="5772010" y="33401"/>
                  </a:lnTo>
                  <a:lnTo>
                    <a:pt x="5771362" y="42976"/>
                  </a:lnTo>
                  <a:lnTo>
                    <a:pt x="5755767" y="79946"/>
                  </a:lnTo>
                  <a:lnTo>
                    <a:pt x="5733275" y="101473"/>
                  </a:lnTo>
                  <a:lnTo>
                    <a:pt x="5741911" y="108966"/>
                  </a:lnTo>
                  <a:lnTo>
                    <a:pt x="5768721" y="78701"/>
                  </a:lnTo>
                  <a:lnTo>
                    <a:pt x="5777725" y="59817"/>
                  </a:lnTo>
                  <a:lnTo>
                    <a:pt x="5779567" y="65189"/>
                  </a:lnTo>
                  <a:lnTo>
                    <a:pt x="5801931" y="96710"/>
                  </a:lnTo>
                  <a:lnTo>
                    <a:pt x="5813666" y="107188"/>
                  </a:lnTo>
                  <a:lnTo>
                    <a:pt x="5821413" y="98425"/>
                  </a:lnTo>
                  <a:close/>
                </a:path>
                <a:path w="6584950" h="364489">
                  <a:moveTo>
                    <a:pt x="5852782" y="0"/>
                  </a:moveTo>
                  <a:lnTo>
                    <a:pt x="5841733" y="0"/>
                  </a:lnTo>
                  <a:lnTo>
                    <a:pt x="5841733" y="143510"/>
                  </a:lnTo>
                  <a:lnTo>
                    <a:pt x="5852782" y="143510"/>
                  </a:lnTo>
                  <a:lnTo>
                    <a:pt x="5852782" y="0"/>
                  </a:lnTo>
                  <a:close/>
                </a:path>
                <a:path w="6584950" h="364489">
                  <a:moveTo>
                    <a:pt x="6026264" y="7239"/>
                  </a:moveTo>
                  <a:lnTo>
                    <a:pt x="5948540" y="7239"/>
                  </a:lnTo>
                  <a:lnTo>
                    <a:pt x="5948540" y="17018"/>
                  </a:lnTo>
                  <a:lnTo>
                    <a:pt x="6026264" y="17018"/>
                  </a:lnTo>
                  <a:lnTo>
                    <a:pt x="6026264" y="7239"/>
                  </a:lnTo>
                  <a:close/>
                </a:path>
                <a:path w="6584950" h="364489">
                  <a:moveTo>
                    <a:pt x="6032106" y="76581"/>
                  </a:moveTo>
                  <a:lnTo>
                    <a:pt x="6031573" y="68580"/>
                  </a:lnTo>
                  <a:lnTo>
                    <a:pt x="6031471" y="67056"/>
                  </a:lnTo>
                  <a:lnTo>
                    <a:pt x="6025375" y="68072"/>
                  </a:lnTo>
                  <a:lnTo>
                    <a:pt x="6018009" y="68580"/>
                  </a:lnTo>
                  <a:lnTo>
                    <a:pt x="6008992" y="68580"/>
                  </a:lnTo>
                  <a:lnTo>
                    <a:pt x="6010897" y="23622"/>
                  </a:lnTo>
                  <a:lnTo>
                    <a:pt x="5999975" y="23622"/>
                  </a:lnTo>
                  <a:lnTo>
                    <a:pt x="5998705" y="68707"/>
                  </a:lnTo>
                  <a:lnTo>
                    <a:pt x="5974956" y="68707"/>
                  </a:lnTo>
                  <a:lnTo>
                    <a:pt x="5973686" y="23622"/>
                  </a:lnTo>
                  <a:lnTo>
                    <a:pt x="5962764" y="23622"/>
                  </a:lnTo>
                  <a:lnTo>
                    <a:pt x="5964542" y="68707"/>
                  </a:lnTo>
                  <a:lnTo>
                    <a:pt x="5944984" y="68707"/>
                  </a:lnTo>
                  <a:lnTo>
                    <a:pt x="5944984" y="78486"/>
                  </a:lnTo>
                  <a:lnTo>
                    <a:pt x="6006579" y="78486"/>
                  </a:lnTo>
                  <a:lnTo>
                    <a:pt x="6014237" y="78371"/>
                  </a:lnTo>
                  <a:lnTo>
                    <a:pt x="6021057" y="78016"/>
                  </a:lnTo>
                  <a:lnTo>
                    <a:pt x="6027001" y="77419"/>
                  </a:lnTo>
                  <a:lnTo>
                    <a:pt x="6032106" y="76581"/>
                  </a:lnTo>
                  <a:close/>
                </a:path>
                <a:path w="6584950" h="364489">
                  <a:moveTo>
                    <a:pt x="6058522" y="0"/>
                  </a:moveTo>
                  <a:lnTo>
                    <a:pt x="6047473" y="0"/>
                  </a:lnTo>
                  <a:lnTo>
                    <a:pt x="6047473" y="26162"/>
                  </a:lnTo>
                  <a:lnTo>
                    <a:pt x="6022073" y="26162"/>
                  </a:lnTo>
                  <a:lnTo>
                    <a:pt x="6022073" y="35560"/>
                  </a:lnTo>
                  <a:lnTo>
                    <a:pt x="6047473" y="35560"/>
                  </a:lnTo>
                  <a:lnTo>
                    <a:pt x="6047473" y="49403"/>
                  </a:lnTo>
                  <a:lnTo>
                    <a:pt x="6022073" y="49403"/>
                  </a:lnTo>
                  <a:lnTo>
                    <a:pt x="6022073" y="58801"/>
                  </a:lnTo>
                  <a:lnTo>
                    <a:pt x="6047473" y="58801"/>
                  </a:lnTo>
                  <a:lnTo>
                    <a:pt x="6047473" y="85344"/>
                  </a:lnTo>
                  <a:lnTo>
                    <a:pt x="6058522" y="85344"/>
                  </a:lnTo>
                  <a:lnTo>
                    <a:pt x="6058522" y="0"/>
                  </a:lnTo>
                  <a:close/>
                </a:path>
                <a:path w="6584950" h="364489">
                  <a:moveTo>
                    <a:pt x="6061316" y="107950"/>
                  </a:moveTo>
                  <a:lnTo>
                    <a:pt x="6057252" y="101473"/>
                  </a:lnTo>
                  <a:lnTo>
                    <a:pt x="6052451" y="98552"/>
                  </a:lnTo>
                  <a:lnTo>
                    <a:pt x="6049632" y="96837"/>
                  </a:lnTo>
                  <a:lnTo>
                    <a:pt x="6049632" y="110617"/>
                  </a:lnTo>
                  <a:lnTo>
                    <a:pt x="6049632" y="121285"/>
                  </a:lnTo>
                  <a:lnTo>
                    <a:pt x="6014072" y="133350"/>
                  </a:lnTo>
                  <a:lnTo>
                    <a:pt x="6006084" y="133045"/>
                  </a:lnTo>
                  <a:lnTo>
                    <a:pt x="5978893" y="121285"/>
                  </a:lnTo>
                  <a:lnTo>
                    <a:pt x="5978893" y="110617"/>
                  </a:lnTo>
                  <a:lnTo>
                    <a:pt x="6014072" y="98552"/>
                  </a:lnTo>
                  <a:lnTo>
                    <a:pt x="6022073" y="98844"/>
                  </a:lnTo>
                  <a:lnTo>
                    <a:pt x="6049632" y="110617"/>
                  </a:lnTo>
                  <a:lnTo>
                    <a:pt x="6049632" y="96837"/>
                  </a:lnTo>
                  <a:lnTo>
                    <a:pt x="6014072" y="89154"/>
                  </a:lnTo>
                  <a:lnTo>
                    <a:pt x="6003302" y="89611"/>
                  </a:lnTo>
                  <a:lnTo>
                    <a:pt x="5966955" y="107950"/>
                  </a:lnTo>
                  <a:lnTo>
                    <a:pt x="5966955" y="124079"/>
                  </a:lnTo>
                  <a:lnTo>
                    <a:pt x="6003379" y="142430"/>
                  </a:lnTo>
                  <a:lnTo>
                    <a:pt x="6014072" y="142875"/>
                  </a:lnTo>
                  <a:lnTo>
                    <a:pt x="6024740" y="142430"/>
                  </a:lnTo>
                  <a:lnTo>
                    <a:pt x="6034100" y="141058"/>
                  </a:lnTo>
                  <a:lnTo>
                    <a:pt x="6042177" y="138760"/>
                  </a:lnTo>
                  <a:lnTo>
                    <a:pt x="6048997" y="135509"/>
                  </a:lnTo>
                  <a:lnTo>
                    <a:pt x="6052528" y="133350"/>
                  </a:lnTo>
                  <a:lnTo>
                    <a:pt x="6057125" y="130556"/>
                  </a:lnTo>
                  <a:lnTo>
                    <a:pt x="6061316" y="124079"/>
                  </a:lnTo>
                  <a:lnTo>
                    <a:pt x="6061316" y="107950"/>
                  </a:lnTo>
                  <a:close/>
                </a:path>
                <a:path w="6584950" h="364489">
                  <a:moveTo>
                    <a:pt x="6167996" y="12827"/>
                  </a:moveTo>
                  <a:lnTo>
                    <a:pt x="6100940" y="12827"/>
                  </a:lnTo>
                  <a:lnTo>
                    <a:pt x="6100940" y="22606"/>
                  </a:lnTo>
                  <a:lnTo>
                    <a:pt x="6156058" y="22606"/>
                  </a:lnTo>
                  <a:lnTo>
                    <a:pt x="6153620" y="35737"/>
                  </a:lnTo>
                  <a:lnTo>
                    <a:pt x="6135230" y="70485"/>
                  </a:lnTo>
                  <a:lnTo>
                    <a:pt x="6105791" y="95211"/>
                  </a:lnTo>
                  <a:lnTo>
                    <a:pt x="6094844" y="100584"/>
                  </a:lnTo>
                  <a:lnTo>
                    <a:pt x="6103353" y="109601"/>
                  </a:lnTo>
                  <a:lnTo>
                    <a:pt x="6131026" y="90131"/>
                  </a:lnTo>
                  <a:lnTo>
                    <a:pt x="6151003" y="67500"/>
                  </a:lnTo>
                  <a:lnTo>
                    <a:pt x="6163322" y="41744"/>
                  </a:lnTo>
                  <a:lnTo>
                    <a:pt x="6167996" y="12827"/>
                  </a:lnTo>
                  <a:close/>
                </a:path>
                <a:path w="6584950" h="364489">
                  <a:moveTo>
                    <a:pt x="6229083" y="59182"/>
                  </a:moveTo>
                  <a:lnTo>
                    <a:pt x="6203302" y="59182"/>
                  </a:lnTo>
                  <a:lnTo>
                    <a:pt x="6203302" y="0"/>
                  </a:lnTo>
                  <a:lnTo>
                    <a:pt x="6192253" y="0"/>
                  </a:lnTo>
                  <a:lnTo>
                    <a:pt x="6192253" y="143510"/>
                  </a:lnTo>
                  <a:lnTo>
                    <a:pt x="6203302" y="143510"/>
                  </a:lnTo>
                  <a:lnTo>
                    <a:pt x="6203302" y="69088"/>
                  </a:lnTo>
                  <a:lnTo>
                    <a:pt x="6229083" y="69088"/>
                  </a:lnTo>
                  <a:lnTo>
                    <a:pt x="6229083" y="59182"/>
                  </a:lnTo>
                  <a:close/>
                </a:path>
                <a:path w="6584950" h="364489">
                  <a:moveTo>
                    <a:pt x="6389738" y="5715"/>
                  </a:moveTo>
                  <a:lnTo>
                    <a:pt x="6308458" y="5715"/>
                  </a:lnTo>
                  <a:lnTo>
                    <a:pt x="6308458" y="15494"/>
                  </a:lnTo>
                  <a:lnTo>
                    <a:pt x="6389738" y="15494"/>
                  </a:lnTo>
                  <a:lnTo>
                    <a:pt x="6389738" y="5715"/>
                  </a:lnTo>
                  <a:close/>
                </a:path>
                <a:path w="6584950" h="364489">
                  <a:moveTo>
                    <a:pt x="6396850" y="65024"/>
                  </a:moveTo>
                  <a:lnTo>
                    <a:pt x="6396088" y="55372"/>
                  </a:lnTo>
                  <a:lnTo>
                    <a:pt x="6389738" y="56515"/>
                  </a:lnTo>
                  <a:lnTo>
                    <a:pt x="6381864" y="57150"/>
                  </a:lnTo>
                  <a:lnTo>
                    <a:pt x="6372466" y="57150"/>
                  </a:lnTo>
                  <a:lnTo>
                    <a:pt x="6373990" y="22479"/>
                  </a:lnTo>
                  <a:lnTo>
                    <a:pt x="6363195" y="22479"/>
                  </a:lnTo>
                  <a:lnTo>
                    <a:pt x="6361798" y="57150"/>
                  </a:lnTo>
                  <a:lnTo>
                    <a:pt x="6336398" y="57150"/>
                  </a:lnTo>
                  <a:lnTo>
                    <a:pt x="6334874" y="22479"/>
                  </a:lnTo>
                  <a:lnTo>
                    <a:pt x="6324079" y="22479"/>
                  </a:lnTo>
                  <a:lnTo>
                    <a:pt x="6325476" y="57150"/>
                  </a:lnTo>
                  <a:lnTo>
                    <a:pt x="6304775" y="57150"/>
                  </a:lnTo>
                  <a:lnTo>
                    <a:pt x="6304775" y="66929"/>
                  </a:lnTo>
                  <a:lnTo>
                    <a:pt x="6383007" y="66929"/>
                  </a:lnTo>
                  <a:lnTo>
                    <a:pt x="6391389" y="66294"/>
                  </a:lnTo>
                  <a:lnTo>
                    <a:pt x="6396850" y="65024"/>
                  </a:lnTo>
                  <a:close/>
                </a:path>
                <a:path w="6584950" h="364489">
                  <a:moveTo>
                    <a:pt x="6418440" y="0"/>
                  </a:moveTo>
                  <a:lnTo>
                    <a:pt x="6407264" y="0"/>
                  </a:lnTo>
                  <a:lnTo>
                    <a:pt x="6407264" y="74676"/>
                  </a:lnTo>
                  <a:lnTo>
                    <a:pt x="6418440" y="74676"/>
                  </a:lnTo>
                  <a:lnTo>
                    <a:pt x="6418440" y="0"/>
                  </a:lnTo>
                  <a:close/>
                </a:path>
                <a:path w="6584950" h="364489">
                  <a:moveTo>
                    <a:pt x="6422377" y="131572"/>
                  </a:moveTo>
                  <a:lnTo>
                    <a:pt x="6340208" y="131572"/>
                  </a:lnTo>
                  <a:lnTo>
                    <a:pt x="6340208" y="115697"/>
                  </a:lnTo>
                  <a:lnTo>
                    <a:pt x="6418440" y="115697"/>
                  </a:lnTo>
                  <a:lnTo>
                    <a:pt x="6418440" y="82550"/>
                  </a:lnTo>
                  <a:lnTo>
                    <a:pt x="6329286" y="82550"/>
                  </a:lnTo>
                  <a:lnTo>
                    <a:pt x="6329286" y="92329"/>
                  </a:lnTo>
                  <a:lnTo>
                    <a:pt x="6407391" y="92329"/>
                  </a:lnTo>
                  <a:lnTo>
                    <a:pt x="6407391" y="106172"/>
                  </a:lnTo>
                  <a:lnTo>
                    <a:pt x="6329286" y="106172"/>
                  </a:lnTo>
                  <a:lnTo>
                    <a:pt x="6329286" y="141478"/>
                  </a:lnTo>
                  <a:lnTo>
                    <a:pt x="6422377" y="141478"/>
                  </a:lnTo>
                  <a:lnTo>
                    <a:pt x="6422377" y="131572"/>
                  </a:lnTo>
                  <a:close/>
                </a:path>
                <a:path w="6584950" h="364489">
                  <a:moveTo>
                    <a:pt x="6584429" y="110871"/>
                  </a:moveTo>
                  <a:lnTo>
                    <a:pt x="6550012" y="110871"/>
                  </a:lnTo>
                  <a:lnTo>
                    <a:pt x="6550012" y="78867"/>
                  </a:lnTo>
                  <a:lnTo>
                    <a:pt x="6550012" y="74295"/>
                  </a:lnTo>
                  <a:lnTo>
                    <a:pt x="6553416" y="71755"/>
                  </a:lnTo>
                  <a:lnTo>
                    <a:pt x="6557086" y="69037"/>
                  </a:lnTo>
                  <a:lnTo>
                    <a:pt x="6562115" y="62598"/>
                  </a:lnTo>
                  <a:lnTo>
                    <a:pt x="6565138" y="54991"/>
                  </a:lnTo>
                  <a:lnTo>
                    <a:pt x="6566141" y="46228"/>
                  </a:lnTo>
                  <a:lnTo>
                    <a:pt x="6565316" y="38227"/>
                  </a:lnTo>
                  <a:lnTo>
                    <a:pt x="6562865" y="31178"/>
                  </a:lnTo>
                  <a:lnTo>
                    <a:pt x="6558737" y="25082"/>
                  </a:lnTo>
                  <a:lnTo>
                    <a:pt x="6554584" y="21412"/>
                  </a:lnTo>
                  <a:lnTo>
                    <a:pt x="6554584" y="38227"/>
                  </a:lnTo>
                  <a:lnTo>
                    <a:pt x="6554508" y="54229"/>
                  </a:lnTo>
                  <a:lnTo>
                    <a:pt x="6551282" y="60325"/>
                  </a:lnTo>
                  <a:lnTo>
                    <a:pt x="6544551" y="64897"/>
                  </a:lnTo>
                  <a:lnTo>
                    <a:pt x="6539090" y="67906"/>
                  </a:lnTo>
                  <a:lnTo>
                    <a:pt x="6538963" y="67957"/>
                  </a:lnTo>
                  <a:lnTo>
                    <a:pt x="6538963" y="78867"/>
                  </a:lnTo>
                  <a:lnTo>
                    <a:pt x="6538963" y="110871"/>
                  </a:lnTo>
                  <a:lnTo>
                    <a:pt x="6496799" y="110871"/>
                  </a:lnTo>
                  <a:lnTo>
                    <a:pt x="6496799" y="78867"/>
                  </a:lnTo>
                  <a:lnTo>
                    <a:pt x="6503530" y="80772"/>
                  </a:lnTo>
                  <a:lnTo>
                    <a:pt x="6510515" y="81661"/>
                  </a:lnTo>
                  <a:lnTo>
                    <a:pt x="6526009" y="81661"/>
                  </a:lnTo>
                  <a:lnTo>
                    <a:pt x="6532994" y="80772"/>
                  </a:lnTo>
                  <a:lnTo>
                    <a:pt x="6538963" y="78867"/>
                  </a:lnTo>
                  <a:lnTo>
                    <a:pt x="6538963" y="67957"/>
                  </a:lnTo>
                  <a:lnTo>
                    <a:pt x="6532829" y="70040"/>
                  </a:lnTo>
                  <a:lnTo>
                    <a:pt x="6525717" y="71335"/>
                  </a:lnTo>
                  <a:lnTo>
                    <a:pt x="6517881" y="71755"/>
                  </a:lnTo>
                  <a:lnTo>
                    <a:pt x="6509982" y="71335"/>
                  </a:lnTo>
                  <a:lnTo>
                    <a:pt x="6502857" y="70040"/>
                  </a:lnTo>
                  <a:lnTo>
                    <a:pt x="6496609" y="67957"/>
                  </a:lnTo>
                  <a:lnTo>
                    <a:pt x="6491084" y="65024"/>
                  </a:lnTo>
                  <a:lnTo>
                    <a:pt x="6484353" y="60452"/>
                  </a:lnTo>
                  <a:lnTo>
                    <a:pt x="6480924" y="54229"/>
                  </a:lnTo>
                  <a:lnTo>
                    <a:pt x="6480924" y="38227"/>
                  </a:lnTo>
                  <a:lnTo>
                    <a:pt x="6517881" y="20320"/>
                  </a:lnTo>
                  <a:lnTo>
                    <a:pt x="6525679" y="20751"/>
                  </a:lnTo>
                  <a:lnTo>
                    <a:pt x="6554584" y="38227"/>
                  </a:lnTo>
                  <a:lnTo>
                    <a:pt x="6554584" y="21412"/>
                  </a:lnTo>
                  <a:lnTo>
                    <a:pt x="6553352" y="20320"/>
                  </a:lnTo>
                  <a:lnTo>
                    <a:pt x="6552933" y="19939"/>
                  </a:lnTo>
                  <a:lnTo>
                    <a:pt x="6545732" y="15875"/>
                  </a:lnTo>
                  <a:lnTo>
                    <a:pt x="6537503" y="12979"/>
                  </a:lnTo>
                  <a:lnTo>
                    <a:pt x="6528206" y="11252"/>
                  </a:lnTo>
                  <a:lnTo>
                    <a:pt x="6517881" y="10668"/>
                  </a:lnTo>
                  <a:lnTo>
                    <a:pt x="6507543" y="11252"/>
                  </a:lnTo>
                  <a:lnTo>
                    <a:pt x="6472822" y="31178"/>
                  </a:lnTo>
                  <a:lnTo>
                    <a:pt x="6469494" y="46228"/>
                  </a:lnTo>
                  <a:lnTo>
                    <a:pt x="6470497" y="54991"/>
                  </a:lnTo>
                  <a:lnTo>
                    <a:pt x="6473520" y="62598"/>
                  </a:lnTo>
                  <a:lnTo>
                    <a:pt x="6478600" y="69037"/>
                  </a:lnTo>
                  <a:lnTo>
                    <a:pt x="6485750" y="74295"/>
                  </a:lnTo>
                  <a:lnTo>
                    <a:pt x="6485750" y="110871"/>
                  </a:lnTo>
                  <a:lnTo>
                    <a:pt x="6451333" y="110871"/>
                  </a:lnTo>
                  <a:lnTo>
                    <a:pt x="6451333" y="120777"/>
                  </a:lnTo>
                  <a:lnTo>
                    <a:pt x="6584429" y="120777"/>
                  </a:lnTo>
                  <a:lnTo>
                    <a:pt x="6584429" y="11087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64257" y="5097525"/>
              <a:ext cx="116205" cy="140335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793483" y="5096255"/>
              <a:ext cx="8376284" cy="598170"/>
            </a:xfrm>
            <a:custGeom>
              <a:avLst/>
              <a:gdLst/>
              <a:ahLst/>
              <a:cxnLst/>
              <a:rect l="l" t="t" r="r" b="b"/>
              <a:pathLst>
                <a:path w="8376284" h="598170">
                  <a:moveTo>
                    <a:pt x="37731" y="514731"/>
                  </a:moveTo>
                  <a:lnTo>
                    <a:pt x="35877" y="510286"/>
                  </a:lnTo>
                  <a:lnTo>
                    <a:pt x="28473" y="502920"/>
                  </a:lnTo>
                  <a:lnTo>
                    <a:pt x="24015" y="501142"/>
                  </a:lnTo>
                  <a:lnTo>
                    <a:pt x="18821" y="501142"/>
                  </a:lnTo>
                  <a:lnTo>
                    <a:pt x="13665" y="501142"/>
                  </a:lnTo>
                  <a:lnTo>
                    <a:pt x="9232" y="502920"/>
                  </a:lnTo>
                  <a:lnTo>
                    <a:pt x="1841" y="510286"/>
                  </a:lnTo>
                  <a:lnTo>
                    <a:pt x="0" y="514731"/>
                  </a:lnTo>
                  <a:lnTo>
                    <a:pt x="0" y="525145"/>
                  </a:lnTo>
                  <a:lnTo>
                    <a:pt x="1841" y="529590"/>
                  </a:lnTo>
                  <a:lnTo>
                    <a:pt x="9232" y="536956"/>
                  </a:lnTo>
                  <a:lnTo>
                    <a:pt x="13665" y="538861"/>
                  </a:lnTo>
                  <a:lnTo>
                    <a:pt x="24015" y="538861"/>
                  </a:lnTo>
                  <a:lnTo>
                    <a:pt x="28473" y="536956"/>
                  </a:lnTo>
                  <a:lnTo>
                    <a:pt x="35877" y="529590"/>
                  </a:lnTo>
                  <a:lnTo>
                    <a:pt x="37731" y="525145"/>
                  </a:lnTo>
                  <a:lnTo>
                    <a:pt x="37731" y="514731"/>
                  </a:lnTo>
                  <a:close/>
                </a:path>
                <a:path w="8376284" h="598170">
                  <a:moveTo>
                    <a:pt x="179133" y="463804"/>
                  </a:moveTo>
                  <a:lnTo>
                    <a:pt x="162013" y="463804"/>
                  </a:lnTo>
                  <a:lnTo>
                    <a:pt x="151333" y="478904"/>
                  </a:lnTo>
                  <a:lnTo>
                    <a:pt x="143700" y="495223"/>
                  </a:lnTo>
                  <a:lnTo>
                    <a:pt x="139128" y="512762"/>
                  </a:lnTo>
                  <a:lnTo>
                    <a:pt x="137604" y="531495"/>
                  </a:lnTo>
                  <a:lnTo>
                    <a:pt x="139128" y="550532"/>
                  </a:lnTo>
                  <a:lnTo>
                    <a:pt x="143700" y="567982"/>
                  </a:lnTo>
                  <a:lnTo>
                    <a:pt x="151333" y="583869"/>
                  </a:lnTo>
                  <a:lnTo>
                    <a:pt x="162013" y="598170"/>
                  </a:lnTo>
                  <a:lnTo>
                    <a:pt x="179133" y="598170"/>
                  </a:lnTo>
                  <a:lnTo>
                    <a:pt x="168897" y="582930"/>
                  </a:lnTo>
                  <a:lnTo>
                    <a:pt x="161594" y="566737"/>
                  </a:lnTo>
                  <a:lnTo>
                    <a:pt x="157213" y="549592"/>
                  </a:lnTo>
                  <a:lnTo>
                    <a:pt x="155765" y="531495"/>
                  </a:lnTo>
                  <a:lnTo>
                    <a:pt x="157213" y="513194"/>
                  </a:lnTo>
                  <a:lnTo>
                    <a:pt x="161594" y="495795"/>
                  </a:lnTo>
                  <a:lnTo>
                    <a:pt x="168897" y="479336"/>
                  </a:lnTo>
                  <a:lnTo>
                    <a:pt x="179133" y="463804"/>
                  </a:lnTo>
                  <a:close/>
                </a:path>
                <a:path w="8376284" h="598170">
                  <a:moveTo>
                    <a:pt x="275069" y="449326"/>
                  </a:moveTo>
                  <a:lnTo>
                    <a:pt x="195668" y="449326"/>
                  </a:lnTo>
                  <a:lnTo>
                    <a:pt x="195668" y="464566"/>
                  </a:lnTo>
                  <a:lnTo>
                    <a:pt x="275069" y="464566"/>
                  </a:lnTo>
                  <a:lnTo>
                    <a:pt x="275069" y="449326"/>
                  </a:lnTo>
                  <a:close/>
                </a:path>
                <a:path w="8376284" h="598170">
                  <a:moveTo>
                    <a:pt x="282511" y="521208"/>
                  </a:moveTo>
                  <a:lnTo>
                    <a:pt x="281317" y="508000"/>
                  </a:lnTo>
                  <a:lnTo>
                    <a:pt x="281178" y="506349"/>
                  </a:lnTo>
                  <a:lnTo>
                    <a:pt x="275463" y="507365"/>
                  </a:lnTo>
                  <a:lnTo>
                    <a:pt x="268846" y="508000"/>
                  </a:lnTo>
                  <a:lnTo>
                    <a:pt x="261302" y="508000"/>
                  </a:lnTo>
                  <a:lnTo>
                    <a:pt x="262864" y="471678"/>
                  </a:lnTo>
                  <a:lnTo>
                    <a:pt x="244716" y="471678"/>
                  </a:lnTo>
                  <a:lnTo>
                    <a:pt x="243814" y="508127"/>
                  </a:lnTo>
                  <a:lnTo>
                    <a:pt x="227228" y="508127"/>
                  </a:lnTo>
                  <a:lnTo>
                    <a:pt x="226250" y="471678"/>
                  </a:lnTo>
                  <a:lnTo>
                    <a:pt x="207797" y="471678"/>
                  </a:lnTo>
                  <a:lnTo>
                    <a:pt x="209511" y="508127"/>
                  </a:lnTo>
                  <a:lnTo>
                    <a:pt x="192024" y="508127"/>
                  </a:lnTo>
                  <a:lnTo>
                    <a:pt x="192024" y="523494"/>
                  </a:lnTo>
                  <a:lnTo>
                    <a:pt x="253568" y="523494"/>
                  </a:lnTo>
                  <a:lnTo>
                    <a:pt x="262851" y="523354"/>
                  </a:lnTo>
                  <a:lnTo>
                    <a:pt x="270764" y="522922"/>
                  </a:lnTo>
                  <a:lnTo>
                    <a:pt x="277317" y="522211"/>
                  </a:lnTo>
                  <a:lnTo>
                    <a:pt x="282511" y="521208"/>
                  </a:lnTo>
                  <a:close/>
                </a:path>
                <a:path w="8376284" h="598170">
                  <a:moveTo>
                    <a:pt x="313169" y="443230"/>
                  </a:moveTo>
                  <a:lnTo>
                    <a:pt x="294716" y="443230"/>
                  </a:lnTo>
                  <a:lnTo>
                    <a:pt x="294716" y="468376"/>
                  </a:lnTo>
                  <a:lnTo>
                    <a:pt x="274104" y="468376"/>
                  </a:lnTo>
                  <a:lnTo>
                    <a:pt x="274104" y="481838"/>
                  </a:lnTo>
                  <a:lnTo>
                    <a:pt x="294716" y="481838"/>
                  </a:lnTo>
                  <a:lnTo>
                    <a:pt x="294716" y="489204"/>
                  </a:lnTo>
                  <a:lnTo>
                    <a:pt x="274104" y="489204"/>
                  </a:lnTo>
                  <a:lnTo>
                    <a:pt x="274104" y="502666"/>
                  </a:lnTo>
                  <a:lnTo>
                    <a:pt x="294716" y="502666"/>
                  </a:lnTo>
                  <a:lnTo>
                    <a:pt x="294716" y="527558"/>
                  </a:lnTo>
                  <a:lnTo>
                    <a:pt x="313169" y="527558"/>
                  </a:lnTo>
                  <a:lnTo>
                    <a:pt x="313169" y="443230"/>
                  </a:lnTo>
                  <a:close/>
                </a:path>
                <a:path w="8376284" h="598170">
                  <a:moveTo>
                    <a:pt x="316369" y="548513"/>
                  </a:moveTo>
                  <a:lnTo>
                    <a:pt x="313651" y="543941"/>
                  </a:lnTo>
                  <a:lnTo>
                    <a:pt x="312153" y="541401"/>
                  </a:lnTo>
                  <a:lnTo>
                    <a:pt x="303720" y="536321"/>
                  </a:lnTo>
                  <a:lnTo>
                    <a:pt x="297472" y="533361"/>
                  </a:lnTo>
                  <a:lnTo>
                    <a:pt x="297472" y="557784"/>
                  </a:lnTo>
                  <a:lnTo>
                    <a:pt x="295592" y="563867"/>
                  </a:lnTo>
                  <a:lnTo>
                    <a:pt x="289953" y="568185"/>
                  </a:lnTo>
                  <a:lnTo>
                    <a:pt x="280555" y="570776"/>
                  </a:lnTo>
                  <a:lnTo>
                    <a:pt x="267411" y="571627"/>
                  </a:lnTo>
                  <a:lnTo>
                    <a:pt x="254342" y="570776"/>
                  </a:lnTo>
                  <a:lnTo>
                    <a:pt x="245021" y="568185"/>
                  </a:lnTo>
                  <a:lnTo>
                    <a:pt x="239420" y="563867"/>
                  </a:lnTo>
                  <a:lnTo>
                    <a:pt x="237566" y="557784"/>
                  </a:lnTo>
                  <a:lnTo>
                    <a:pt x="239420" y="551713"/>
                  </a:lnTo>
                  <a:lnTo>
                    <a:pt x="245021" y="547395"/>
                  </a:lnTo>
                  <a:lnTo>
                    <a:pt x="254342" y="544804"/>
                  </a:lnTo>
                  <a:lnTo>
                    <a:pt x="267411" y="543941"/>
                  </a:lnTo>
                  <a:lnTo>
                    <a:pt x="280555" y="544804"/>
                  </a:lnTo>
                  <a:lnTo>
                    <a:pt x="289953" y="547395"/>
                  </a:lnTo>
                  <a:lnTo>
                    <a:pt x="295592" y="551713"/>
                  </a:lnTo>
                  <a:lnTo>
                    <a:pt x="297472" y="557784"/>
                  </a:lnTo>
                  <a:lnTo>
                    <a:pt x="297472" y="533361"/>
                  </a:lnTo>
                  <a:lnTo>
                    <a:pt x="296697" y="532993"/>
                  </a:lnTo>
                  <a:lnTo>
                    <a:pt x="288315" y="530606"/>
                  </a:lnTo>
                  <a:lnTo>
                    <a:pt x="278549" y="529183"/>
                  </a:lnTo>
                  <a:lnTo>
                    <a:pt x="267411" y="528701"/>
                  </a:lnTo>
                  <a:lnTo>
                    <a:pt x="256413" y="529209"/>
                  </a:lnTo>
                  <a:lnTo>
                    <a:pt x="218668" y="548894"/>
                  </a:lnTo>
                  <a:lnTo>
                    <a:pt x="218668" y="567182"/>
                  </a:lnTo>
                  <a:lnTo>
                    <a:pt x="256019" y="586397"/>
                  </a:lnTo>
                  <a:lnTo>
                    <a:pt x="267411" y="586867"/>
                  </a:lnTo>
                  <a:lnTo>
                    <a:pt x="278485" y="586397"/>
                  </a:lnTo>
                  <a:lnTo>
                    <a:pt x="313613" y="571627"/>
                  </a:lnTo>
                  <a:lnTo>
                    <a:pt x="316369" y="566928"/>
                  </a:lnTo>
                  <a:lnTo>
                    <a:pt x="316369" y="548513"/>
                  </a:lnTo>
                  <a:close/>
                </a:path>
                <a:path w="8376284" h="598170">
                  <a:moveTo>
                    <a:pt x="421970" y="455549"/>
                  </a:moveTo>
                  <a:lnTo>
                    <a:pt x="350824" y="455549"/>
                  </a:lnTo>
                  <a:lnTo>
                    <a:pt x="350824" y="471297"/>
                  </a:lnTo>
                  <a:lnTo>
                    <a:pt x="400761" y="471297"/>
                  </a:lnTo>
                  <a:lnTo>
                    <a:pt x="393344" y="492455"/>
                  </a:lnTo>
                  <a:lnTo>
                    <a:pt x="381177" y="511327"/>
                  </a:lnTo>
                  <a:lnTo>
                    <a:pt x="364248" y="527939"/>
                  </a:lnTo>
                  <a:lnTo>
                    <a:pt x="342569" y="542290"/>
                  </a:lnTo>
                  <a:lnTo>
                    <a:pt x="356552" y="555371"/>
                  </a:lnTo>
                  <a:lnTo>
                    <a:pt x="382955" y="535355"/>
                  </a:lnTo>
                  <a:lnTo>
                    <a:pt x="402666" y="512038"/>
                  </a:lnTo>
                  <a:lnTo>
                    <a:pt x="415671" y="485444"/>
                  </a:lnTo>
                  <a:lnTo>
                    <a:pt x="421970" y="455549"/>
                  </a:lnTo>
                  <a:close/>
                </a:path>
                <a:path w="8376284" h="598170">
                  <a:moveTo>
                    <a:pt x="480961" y="499745"/>
                  </a:moveTo>
                  <a:lnTo>
                    <a:pt x="458724" y="499745"/>
                  </a:lnTo>
                  <a:lnTo>
                    <a:pt x="458724" y="443230"/>
                  </a:lnTo>
                  <a:lnTo>
                    <a:pt x="439978" y="443230"/>
                  </a:lnTo>
                  <a:lnTo>
                    <a:pt x="439978" y="586740"/>
                  </a:lnTo>
                  <a:lnTo>
                    <a:pt x="458724" y="586740"/>
                  </a:lnTo>
                  <a:lnTo>
                    <a:pt x="458724" y="515493"/>
                  </a:lnTo>
                  <a:lnTo>
                    <a:pt x="480961" y="515493"/>
                  </a:lnTo>
                  <a:lnTo>
                    <a:pt x="480961" y="499745"/>
                  </a:lnTo>
                  <a:close/>
                </a:path>
                <a:path w="8376284" h="598170">
                  <a:moveTo>
                    <a:pt x="623963" y="507492"/>
                  </a:moveTo>
                  <a:lnTo>
                    <a:pt x="617867" y="504596"/>
                  </a:lnTo>
                  <a:lnTo>
                    <a:pt x="612343" y="500837"/>
                  </a:lnTo>
                  <a:lnTo>
                    <a:pt x="607377" y="496214"/>
                  </a:lnTo>
                  <a:lnTo>
                    <a:pt x="607263" y="496062"/>
                  </a:lnTo>
                  <a:lnTo>
                    <a:pt x="603008" y="490728"/>
                  </a:lnTo>
                  <a:lnTo>
                    <a:pt x="599414" y="484682"/>
                  </a:lnTo>
                  <a:lnTo>
                    <a:pt x="596823" y="478510"/>
                  </a:lnTo>
                  <a:lnTo>
                    <a:pt x="595274" y="472198"/>
                  </a:lnTo>
                  <a:lnTo>
                    <a:pt x="594753" y="465709"/>
                  </a:lnTo>
                  <a:lnTo>
                    <a:pt x="594753" y="449199"/>
                  </a:lnTo>
                  <a:lnTo>
                    <a:pt x="576973" y="449199"/>
                  </a:lnTo>
                  <a:lnTo>
                    <a:pt x="576973" y="465709"/>
                  </a:lnTo>
                  <a:lnTo>
                    <a:pt x="576440" y="472744"/>
                  </a:lnTo>
                  <a:lnTo>
                    <a:pt x="553059" y="508228"/>
                  </a:lnTo>
                  <a:lnTo>
                    <a:pt x="546620" y="511937"/>
                  </a:lnTo>
                  <a:lnTo>
                    <a:pt x="560082" y="525018"/>
                  </a:lnTo>
                  <a:lnTo>
                    <a:pt x="564908" y="522097"/>
                  </a:lnTo>
                  <a:lnTo>
                    <a:pt x="569988" y="517652"/>
                  </a:lnTo>
                  <a:lnTo>
                    <a:pt x="575195" y="511810"/>
                  </a:lnTo>
                  <a:lnTo>
                    <a:pt x="580529" y="505968"/>
                  </a:lnTo>
                  <a:lnTo>
                    <a:pt x="584212" y="500634"/>
                  </a:lnTo>
                  <a:lnTo>
                    <a:pt x="586498" y="496062"/>
                  </a:lnTo>
                  <a:lnTo>
                    <a:pt x="591972" y="503643"/>
                  </a:lnTo>
                  <a:lnTo>
                    <a:pt x="598119" y="510400"/>
                  </a:lnTo>
                  <a:lnTo>
                    <a:pt x="604926" y="516369"/>
                  </a:lnTo>
                  <a:lnTo>
                    <a:pt x="612406" y="521589"/>
                  </a:lnTo>
                  <a:lnTo>
                    <a:pt x="623963" y="507492"/>
                  </a:lnTo>
                  <a:close/>
                </a:path>
                <a:path w="8376284" h="598170">
                  <a:moveTo>
                    <a:pt x="673112" y="443230"/>
                  </a:moveTo>
                  <a:lnTo>
                    <a:pt x="654697" y="443230"/>
                  </a:lnTo>
                  <a:lnTo>
                    <a:pt x="654697" y="479806"/>
                  </a:lnTo>
                  <a:lnTo>
                    <a:pt x="643394" y="479806"/>
                  </a:lnTo>
                  <a:lnTo>
                    <a:pt x="643394" y="446151"/>
                  </a:lnTo>
                  <a:lnTo>
                    <a:pt x="625106" y="446151"/>
                  </a:lnTo>
                  <a:lnTo>
                    <a:pt x="625106" y="524510"/>
                  </a:lnTo>
                  <a:lnTo>
                    <a:pt x="643394" y="524510"/>
                  </a:lnTo>
                  <a:lnTo>
                    <a:pt x="643394" y="495427"/>
                  </a:lnTo>
                  <a:lnTo>
                    <a:pt x="654697" y="495427"/>
                  </a:lnTo>
                  <a:lnTo>
                    <a:pt x="654697" y="528955"/>
                  </a:lnTo>
                  <a:lnTo>
                    <a:pt x="673112" y="528955"/>
                  </a:lnTo>
                  <a:lnTo>
                    <a:pt x="673112" y="495427"/>
                  </a:lnTo>
                  <a:lnTo>
                    <a:pt x="673112" y="479806"/>
                  </a:lnTo>
                  <a:lnTo>
                    <a:pt x="673112" y="443230"/>
                  </a:lnTo>
                  <a:close/>
                </a:path>
                <a:path w="8376284" h="598170">
                  <a:moveTo>
                    <a:pt x="673785" y="549656"/>
                  </a:moveTo>
                  <a:lnTo>
                    <a:pt x="670750" y="544830"/>
                  </a:lnTo>
                  <a:lnTo>
                    <a:pt x="669556" y="542925"/>
                  </a:lnTo>
                  <a:lnTo>
                    <a:pt x="660920" y="537464"/>
                  </a:lnTo>
                  <a:lnTo>
                    <a:pt x="654824" y="534466"/>
                  </a:lnTo>
                  <a:lnTo>
                    <a:pt x="654824" y="554228"/>
                  </a:lnTo>
                  <a:lnTo>
                    <a:pt x="654824" y="562102"/>
                  </a:lnTo>
                  <a:lnTo>
                    <a:pt x="652284" y="565277"/>
                  </a:lnTo>
                  <a:lnTo>
                    <a:pt x="642378" y="570103"/>
                  </a:lnTo>
                  <a:lnTo>
                    <a:pt x="635012" y="571373"/>
                  </a:lnTo>
                  <a:lnTo>
                    <a:pt x="615454" y="571373"/>
                  </a:lnTo>
                  <a:lnTo>
                    <a:pt x="595515" y="554228"/>
                  </a:lnTo>
                  <a:lnTo>
                    <a:pt x="598055" y="551053"/>
                  </a:lnTo>
                  <a:lnTo>
                    <a:pt x="603008" y="548513"/>
                  </a:lnTo>
                  <a:lnTo>
                    <a:pt x="607834" y="546100"/>
                  </a:lnTo>
                  <a:lnTo>
                    <a:pt x="615327" y="544830"/>
                  </a:lnTo>
                  <a:lnTo>
                    <a:pt x="635139" y="544830"/>
                  </a:lnTo>
                  <a:lnTo>
                    <a:pt x="642505" y="546100"/>
                  </a:lnTo>
                  <a:lnTo>
                    <a:pt x="647458" y="548513"/>
                  </a:lnTo>
                  <a:lnTo>
                    <a:pt x="652284" y="551053"/>
                  </a:lnTo>
                  <a:lnTo>
                    <a:pt x="654824" y="554228"/>
                  </a:lnTo>
                  <a:lnTo>
                    <a:pt x="654824" y="534466"/>
                  </a:lnTo>
                  <a:lnTo>
                    <a:pt x="653834" y="533971"/>
                  </a:lnTo>
                  <a:lnTo>
                    <a:pt x="645553" y="531469"/>
                  </a:lnTo>
                  <a:lnTo>
                    <a:pt x="636016" y="529971"/>
                  </a:lnTo>
                  <a:lnTo>
                    <a:pt x="625233" y="529463"/>
                  </a:lnTo>
                  <a:lnTo>
                    <a:pt x="614413" y="529971"/>
                  </a:lnTo>
                  <a:lnTo>
                    <a:pt x="576465" y="549656"/>
                  </a:lnTo>
                  <a:lnTo>
                    <a:pt x="576465" y="566674"/>
                  </a:lnTo>
                  <a:lnTo>
                    <a:pt x="614489" y="586117"/>
                  </a:lnTo>
                  <a:lnTo>
                    <a:pt x="625233" y="586613"/>
                  </a:lnTo>
                  <a:lnTo>
                    <a:pt x="635965" y="586117"/>
                  </a:lnTo>
                  <a:lnTo>
                    <a:pt x="670826" y="571373"/>
                  </a:lnTo>
                  <a:lnTo>
                    <a:pt x="673785" y="566674"/>
                  </a:lnTo>
                  <a:lnTo>
                    <a:pt x="673785" y="549656"/>
                  </a:lnTo>
                  <a:close/>
                </a:path>
                <a:path w="8376284" h="598170">
                  <a:moveTo>
                    <a:pt x="790841" y="518414"/>
                  </a:moveTo>
                  <a:lnTo>
                    <a:pt x="789292" y="505968"/>
                  </a:lnTo>
                  <a:lnTo>
                    <a:pt x="788936" y="503047"/>
                  </a:lnTo>
                  <a:lnTo>
                    <a:pt x="780326" y="504367"/>
                  </a:lnTo>
                  <a:lnTo>
                    <a:pt x="769759" y="505269"/>
                  </a:lnTo>
                  <a:lnTo>
                    <a:pt x="757174" y="505802"/>
                  </a:lnTo>
                  <a:lnTo>
                    <a:pt x="742581" y="505968"/>
                  </a:lnTo>
                  <a:lnTo>
                    <a:pt x="725944" y="505968"/>
                  </a:lnTo>
                  <a:lnTo>
                    <a:pt x="725944" y="491617"/>
                  </a:lnTo>
                  <a:lnTo>
                    <a:pt x="776363" y="491617"/>
                  </a:lnTo>
                  <a:lnTo>
                    <a:pt x="776363" y="448691"/>
                  </a:lnTo>
                  <a:lnTo>
                    <a:pt x="707402" y="448691"/>
                  </a:lnTo>
                  <a:lnTo>
                    <a:pt x="707402" y="464439"/>
                  </a:lnTo>
                  <a:lnTo>
                    <a:pt x="757694" y="464439"/>
                  </a:lnTo>
                  <a:lnTo>
                    <a:pt x="757694" y="476885"/>
                  </a:lnTo>
                  <a:lnTo>
                    <a:pt x="707402" y="476885"/>
                  </a:lnTo>
                  <a:lnTo>
                    <a:pt x="707402" y="521589"/>
                  </a:lnTo>
                  <a:lnTo>
                    <a:pt x="735215" y="521589"/>
                  </a:lnTo>
                  <a:lnTo>
                    <a:pt x="752690" y="521385"/>
                  </a:lnTo>
                  <a:lnTo>
                    <a:pt x="767791" y="520776"/>
                  </a:lnTo>
                  <a:lnTo>
                    <a:pt x="780503" y="519772"/>
                  </a:lnTo>
                  <a:lnTo>
                    <a:pt x="790841" y="518414"/>
                  </a:lnTo>
                  <a:close/>
                </a:path>
                <a:path w="8376284" h="598170">
                  <a:moveTo>
                    <a:pt x="816876" y="533273"/>
                  </a:moveTo>
                  <a:lnTo>
                    <a:pt x="722642" y="533273"/>
                  </a:lnTo>
                  <a:lnTo>
                    <a:pt x="722642" y="548894"/>
                  </a:lnTo>
                  <a:lnTo>
                    <a:pt x="798207" y="548894"/>
                  </a:lnTo>
                  <a:lnTo>
                    <a:pt x="798207" y="586740"/>
                  </a:lnTo>
                  <a:lnTo>
                    <a:pt x="816876" y="586740"/>
                  </a:lnTo>
                  <a:lnTo>
                    <a:pt x="816876" y="533273"/>
                  </a:lnTo>
                  <a:close/>
                </a:path>
                <a:path w="8376284" h="598170">
                  <a:moveTo>
                    <a:pt x="838847" y="495681"/>
                  </a:moveTo>
                  <a:lnTo>
                    <a:pt x="816876" y="495681"/>
                  </a:lnTo>
                  <a:lnTo>
                    <a:pt x="816876" y="479298"/>
                  </a:lnTo>
                  <a:lnTo>
                    <a:pt x="838581" y="479298"/>
                  </a:lnTo>
                  <a:lnTo>
                    <a:pt x="838581" y="464058"/>
                  </a:lnTo>
                  <a:lnTo>
                    <a:pt x="816876" y="464058"/>
                  </a:lnTo>
                  <a:lnTo>
                    <a:pt x="816876" y="443230"/>
                  </a:lnTo>
                  <a:lnTo>
                    <a:pt x="798080" y="443230"/>
                  </a:lnTo>
                  <a:lnTo>
                    <a:pt x="798080" y="527177"/>
                  </a:lnTo>
                  <a:lnTo>
                    <a:pt x="816876" y="527177"/>
                  </a:lnTo>
                  <a:lnTo>
                    <a:pt x="816876" y="510794"/>
                  </a:lnTo>
                  <a:lnTo>
                    <a:pt x="838847" y="510794"/>
                  </a:lnTo>
                  <a:lnTo>
                    <a:pt x="838847" y="495681"/>
                  </a:lnTo>
                  <a:close/>
                </a:path>
                <a:path w="8376284" h="598170">
                  <a:moveTo>
                    <a:pt x="986548" y="455803"/>
                  </a:moveTo>
                  <a:lnTo>
                    <a:pt x="916190" y="455803"/>
                  </a:lnTo>
                  <a:lnTo>
                    <a:pt x="916190" y="471551"/>
                  </a:lnTo>
                  <a:lnTo>
                    <a:pt x="966736" y="471551"/>
                  </a:lnTo>
                  <a:lnTo>
                    <a:pt x="964095" y="482841"/>
                  </a:lnTo>
                  <a:lnTo>
                    <a:pt x="937564" y="522998"/>
                  </a:lnTo>
                  <a:lnTo>
                    <a:pt x="907427" y="541782"/>
                  </a:lnTo>
                  <a:lnTo>
                    <a:pt x="921905" y="555371"/>
                  </a:lnTo>
                  <a:lnTo>
                    <a:pt x="959904" y="525030"/>
                  </a:lnTo>
                  <a:lnTo>
                    <a:pt x="981989" y="485432"/>
                  </a:lnTo>
                  <a:lnTo>
                    <a:pt x="985304" y="470928"/>
                  </a:lnTo>
                  <a:lnTo>
                    <a:pt x="986548" y="455803"/>
                  </a:lnTo>
                  <a:close/>
                </a:path>
                <a:path w="8376284" h="598170">
                  <a:moveTo>
                    <a:pt x="1026807" y="443230"/>
                  </a:moveTo>
                  <a:lnTo>
                    <a:pt x="1008519" y="443230"/>
                  </a:lnTo>
                  <a:lnTo>
                    <a:pt x="1008519" y="586740"/>
                  </a:lnTo>
                  <a:lnTo>
                    <a:pt x="1026807" y="586740"/>
                  </a:lnTo>
                  <a:lnTo>
                    <a:pt x="1026807" y="443230"/>
                  </a:lnTo>
                  <a:close/>
                </a:path>
                <a:path w="8376284" h="598170">
                  <a:moveTo>
                    <a:pt x="1175270" y="566547"/>
                  </a:moveTo>
                  <a:lnTo>
                    <a:pt x="1097673" y="566547"/>
                  </a:lnTo>
                  <a:lnTo>
                    <a:pt x="1097673" y="538480"/>
                  </a:lnTo>
                  <a:lnTo>
                    <a:pt x="1078877" y="538480"/>
                  </a:lnTo>
                  <a:lnTo>
                    <a:pt x="1078877" y="582168"/>
                  </a:lnTo>
                  <a:lnTo>
                    <a:pt x="1175270" y="582168"/>
                  </a:lnTo>
                  <a:lnTo>
                    <a:pt x="1175270" y="566547"/>
                  </a:lnTo>
                  <a:close/>
                </a:path>
                <a:path w="8376284" h="598170">
                  <a:moveTo>
                    <a:pt x="1186700" y="488696"/>
                  </a:moveTo>
                  <a:lnTo>
                    <a:pt x="1145298" y="476377"/>
                  </a:lnTo>
                  <a:lnTo>
                    <a:pt x="1136535" y="465836"/>
                  </a:lnTo>
                  <a:lnTo>
                    <a:pt x="1177048" y="465836"/>
                  </a:lnTo>
                  <a:lnTo>
                    <a:pt x="1177048" y="450215"/>
                  </a:lnTo>
                  <a:lnTo>
                    <a:pt x="1074432" y="450215"/>
                  </a:lnTo>
                  <a:lnTo>
                    <a:pt x="1074432" y="465836"/>
                  </a:lnTo>
                  <a:lnTo>
                    <a:pt x="1114945" y="465836"/>
                  </a:lnTo>
                  <a:lnTo>
                    <a:pt x="1112913" y="471297"/>
                  </a:lnTo>
                  <a:lnTo>
                    <a:pt x="1073086" y="487781"/>
                  </a:lnTo>
                  <a:lnTo>
                    <a:pt x="1064018" y="488696"/>
                  </a:lnTo>
                  <a:lnTo>
                    <a:pt x="1074559" y="503301"/>
                  </a:lnTo>
                  <a:lnTo>
                    <a:pt x="1111250" y="490969"/>
                  </a:lnTo>
                  <a:lnTo>
                    <a:pt x="1125740" y="480314"/>
                  </a:lnTo>
                  <a:lnTo>
                    <a:pt x="1135481" y="488276"/>
                  </a:lnTo>
                  <a:lnTo>
                    <a:pt x="1147368" y="494779"/>
                  </a:lnTo>
                  <a:lnTo>
                    <a:pt x="1161440" y="499846"/>
                  </a:lnTo>
                  <a:lnTo>
                    <a:pt x="1177683" y="503428"/>
                  </a:lnTo>
                  <a:lnTo>
                    <a:pt x="1186700" y="488696"/>
                  </a:lnTo>
                  <a:close/>
                </a:path>
                <a:path w="8376284" h="598170">
                  <a:moveTo>
                    <a:pt x="1192288" y="512826"/>
                  </a:moveTo>
                  <a:lnTo>
                    <a:pt x="1059192" y="512826"/>
                  </a:lnTo>
                  <a:lnTo>
                    <a:pt x="1059192" y="528701"/>
                  </a:lnTo>
                  <a:lnTo>
                    <a:pt x="1116342" y="528701"/>
                  </a:lnTo>
                  <a:lnTo>
                    <a:pt x="1116342" y="556133"/>
                  </a:lnTo>
                  <a:lnTo>
                    <a:pt x="1135011" y="556133"/>
                  </a:lnTo>
                  <a:lnTo>
                    <a:pt x="1135011" y="528701"/>
                  </a:lnTo>
                  <a:lnTo>
                    <a:pt x="1192288" y="528701"/>
                  </a:lnTo>
                  <a:lnTo>
                    <a:pt x="1192288" y="512826"/>
                  </a:lnTo>
                  <a:close/>
                </a:path>
                <a:path w="8376284" h="598170">
                  <a:moveTo>
                    <a:pt x="1245120" y="531495"/>
                  </a:moveTo>
                  <a:lnTo>
                    <a:pt x="1243584" y="512838"/>
                  </a:lnTo>
                  <a:lnTo>
                    <a:pt x="1238999" y="495325"/>
                  </a:lnTo>
                  <a:lnTo>
                    <a:pt x="1231341" y="478980"/>
                  </a:lnTo>
                  <a:lnTo>
                    <a:pt x="1220609" y="463804"/>
                  </a:lnTo>
                  <a:lnTo>
                    <a:pt x="1203337" y="463804"/>
                  </a:lnTo>
                  <a:lnTo>
                    <a:pt x="1213650" y="479399"/>
                  </a:lnTo>
                  <a:lnTo>
                    <a:pt x="1220990" y="495896"/>
                  </a:lnTo>
                  <a:lnTo>
                    <a:pt x="1225372" y="513257"/>
                  </a:lnTo>
                  <a:lnTo>
                    <a:pt x="1226832" y="531495"/>
                  </a:lnTo>
                  <a:lnTo>
                    <a:pt x="1225372" y="549808"/>
                  </a:lnTo>
                  <a:lnTo>
                    <a:pt x="1220990" y="567029"/>
                  </a:lnTo>
                  <a:lnTo>
                    <a:pt x="1213650" y="583145"/>
                  </a:lnTo>
                  <a:lnTo>
                    <a:pt x="1203337" y="598170"/>
                  </a:lnTo>
                  <a:lnTo>
                    <a:pt x="1220482" y="598170"/>
                  </a:lnTo>
                  <a:lnTo>
                    <a:pt x="1231239" y="583793"/>
                  </a:lnTo>
                  <a:lnTo>
                    <a:pt x="1238935" y="567880"/>
                  </a:lnTo>
                  <a:lnTo>
                    <a:pt x="1243571" y="550456"/>
                  </a:lnTo>
                  <a:lnTo>
                    <a:pt x="1245120" y="531495"/>
                  </a:lnTo>
                  <a:close/>
                </a:path>
                <a:path w="8376284" h="598170">
                  <a:moveTo>
                    <a:pt x="1397774" y="453517"/>
                  </a:moveTo>
                  <a:lnTo>
                    <a:pt x="1379232" y="453517"/>
                  </a:lnTo>
                  <a:lnTo>
                    <a:pt x="1379232" y="486029"/>
                  </a:lnTo>
                  <a:lnTo>
                    <a:pt x="1379232" y="501650"/>
                  </a:lnTo>
                  <a:lnTo>
                    <a:pt x="1379232" y="532257"/>
                  </a:lnTo>
                  <a:lnTo>
                    <a:pt x="1346085" y="532257"/>
                  </a:lnTo>
                  <a:lnTo>
                    <a:pt x="1346085" y="501650"/>
                  </a:lnTo>
                  <a:lnTo>
                    <a:pt x="1379232" y="501650"/>
                  </a:lnTo>
                  <a:lnTo>
                    <a:pt x="1379232" y="486029"/>
                  </a:lnTo>
                  <a:lnTo>
                    <a:pt x="1346085" y="486029"/>
                  </a:lnTo>
                  <a:lnTo>
                    <a:pt x="1346085" y="453517"/>
                  </a:lnTo>
                  <a:lnTo>
                    <a:pt x="1327797" y="453517"/>
                  </a:lnTo>
                  <a:lnTo>
                    <a:pt x="1327797" y="547878"/>
                  </a:lnTo>
                  <a:lnTo>
                    <a:pt x="1397774" y="547878"/>
                  </a:lnTo>
                  <a:lnTo>
                    <a:pt x="1397774" y="532257"/>
                  </a:lnTo>
                  <a:lnTo>
                    <a:pt x="1397774" y="501650"/>
                  </a:lnTo>
                  <a:lnTo>
                    <a:pt x="1397774" y="486029"/>
                  </a:lnTo>
                  <a:lnTo>
                    <a:pt x="1397774" y="453517"/>
                  </a:lnTo>
                  <a:close/>
                </a:path>
                <a:path w="8376284" h="598170">
                  <a:moveTo>
                    <a:pt x="1439938" y="443230"/>
                  </a:moveTo>
                  <a:lnTo>
                    <a:pt x="1421650" y="443230"/>
                  </a:lnTo>
                  <a:lnTo>
                    <a:pt x="1421650" y="586740"/>
                  </a:lnTo>
                  <a:lnTo>
                    <a:pt x="1439938" y="586740"/>
                  </a:lnTo>
                  <a:lnTo>
                    <a:pt x="1439938" y="443230"/>
                  </a:lnTo>
                  <a:close/>
                </a:path>
                <a:path w="8376284" h="598170">
                  <a:moveTo>
                    <a:pt x="1599704" y="483997"/>
                  </a:moveTo>
                  <a:lnTo>
                    <a:pt x="1559699" y="472567"/>
                  </a:lnTo>
                  <a:lnTo>
                    <a:pt x="1550174" y="462280"/>
                  </a:lnTo>
                  <a:lnTo>
                    <a:pt x="1590052" y="462280"/>
                  </a:lnTo>
                  <a:lnTo>
                    <a:pt x="1590052" y="446532"/>
                  </a:lnTo>
                  <a:lnTo>
                    <a:pt x="1487436" y="446532"/>
                  </a:lnTo>
                  <a:lnTo>
                    <a:pt x="1487436" y="462280"/>
                  </a:lnTo>
                  <a:lnTo>
                    <a:pt x="1527441" y="462280"/>
                  </a:lnTo>
                  <a:lnTo>
                    <a:pt x="1524647" y="467614"/>
                  </a:lnTo>
                  <a:lnTo>
                    <a:pt x="1485734" y="483120"/>
                  </a:lnTo>
                  <a:lnTo>
                    <a:pt x="1477022" y="483997"/>
                  </a:lnTo>
                  <a:lnTo>
                    <a:pt x="1487563" y="497840"/>
                  </a:lnTo>
                  <a:lnTo>
                    <a:pt x="1524254" y="485571"/>
                  </a:lnTo>
                  <a:lnTo>
                    <a:pt x="1538744" y="474853"/>
                  </a:lnTo>
                  <a:lnTo>
                    <a:pt x="1548485" y="482879"/>
                  </a:lnTo>
                  <a:lnTo>
                    <a:pt x="1560372" y="489432"/>
                  </a:lnTo>
                  <a:lnTo>
                    <a:pt x="1574444" y="494499"/>
                  </a:lnTo>
                  <a:lnTo>
                    <a:pt x="1590687" y="498094"/>
                  </a:lnTo>
                  <a:lnTo>
                    <a:pt x="1599704" y="483997"/>
                  </a:lnTo>
                  <a:close/>
                </a:path>
                <a:path w="8376284" h="598170">
                  <a:moveTo>
                    <a:pt x="1605292" y="505587"/>
                  </a:moveTo>
                  <a:lnTo>
                    <a:pt x="1472196" y="505587"/>
                  </a:lnTo>
                  <a:lnTo>
                    <a:pt x="1472196" y="521208"/>
                  </a:lnTo>
                  <a:lnTo>
                    <a:pt x="1529346" y="521208"/>
                  </a:lnTo>
                  <a:lnTo>
                    <a:pt x="1529346" y="531749"/>
                  </a:lnTo>
                  <a:lnTo>
                    <a:pt x="1493405" y="544957"/>
                  </a:lnTo>
                  <a:lnTo>
                    <a:pt x="1489976" y="551180"/>
                  </a:lnTo>
                  <a:lnTo>
                    <a:pt x="1489976" y="567817"/>
                  </a:lnTo>
                  <a:lnTo>
                    <a:pt x="1527695" y="586295"/>
                  </a:lnTo>
                  <a:lnTo>
                    <a:pt x="1538744" y="586740"/>
                  </a:lnTo>
                  <a:lnTo>
                    <a:pt x="1549781" y="586295"/>
                  </a:lnTo>
                  <a:lnTo>
                    <a:pt x="1585252" y="571500"/>
                  </a:lnTo>
                  <a:lnTo>
                    <a:pt x="1587512" y="567817"/>
                  </a:lnTo>
                  <a:lnTo>
                    <a:pt x="1587512" y="551434"/>
                  </a:lnTo>
                  <a:lnTo>
                    <a:pt x="1584985" y="546862"/>
                  </a:lnTo>
                  <a:lnTo>
                    <a:pt x="1584083" y="545211"/>
                  </a:lnTo>
                  <a:lnTo>
                    <a:pt x="1577479" y="540385"/>
                  </a:lnTo>
                  <a:lnTo>
                    <a:pt x="1571853" y="537197"/>
                  </a:lnTo>
                  <a:lnTo>
                    <a:pt x="1568462" y="535952"/>
                  </a:lnTo>
                  <a:lnTo>
                    <a:pt x="1568462" y="558927"/>
                  </a:lnTo>
                  <a:lnTo>
                    <a:pt x="1568462" y="562864"/>
                  </a:lnTo>
                  <a:lnTo>
                    <a:pt x="1565922" y="565785"/>
                  </a:lnTo>
                  <a:lnTo>
                    <a:pt x="1560969" y="568071"/>
                  </a:lnTo>
                  <a:lnTo>
                    <a:pt x="1555889" y="570357"/>
                  </a:lnTo>
                  <a:lnTo>
                    <a:pt x="1548523" y="571500"/>
                  </a:lnTo>
                  <a:lnTo>
                    <a:pt x="1528965" y="571500"/>
                  </a:lnTo>
                  <a:lnTo>
                    <a:pt x="1521599" y="570357"/>
                  </a:lnTo>
                  <a:lnTo>
                    <a:pt x="1516519" y="568071"/>
                  </a:lnTo>
                  <a:lnTo>
                    <a:pt x="1511566" y="565785"/>
                  </a:lnTo>
                  <a:lnTo>
                    <a:pt x="1509026" y="562864"/>
                  </a:lnTo>
                  <a:lnTo>
                    <a:pt x="1509026" y="558927"/>
                  </a:lnTo>
                  <a:lnTo>
                    <a:pt x="1510880" y="553669"/>
                  </a:lnTo>
                  <a:lnTo>
                    <a:pt x="1516456" y="549897"/>
                  </a:lnTo>
                  <a:lnTo>
                    <a:pt x="1525739" y="547624"/>
                  </a:lnTo>
                  <a:lnTo>
                    <a:pt x="1538744" y="546862"/>
                  </a:lnTo>
                  <a:lnTo>
                    <a:pt x="1551736" y="547624"/>
                  </a:lnTo>
                  <a:lnTo>
                    <a:pt x="1561020" y="549897"/>
                  </a:lnTo>
                  <a:lnTo>
                    <a:pt x="1566595" y="553669"/>
                  </a:lnTo>
                  <a:lnTo>
                    <a:pt x="1568462" y="558927"/>
                  </a:lnTo>
                  <a:lnTo>
                    <a:pt x="1568462" y="535952"/>
                  </a:lnTo>
                  <a:lnTo>
                    <a:pt x="1565071" y="534695"/>
                  </a:lnTo>
                  <a:lnTo>
                    <a:pt x="1557134" y="532866"/>
                  </a:lnTo>
                  <a:lnTo>
                    <a:pt x="1548015" y="531749"/>
                  </a:lnTo>
                  <a:lnTo>
                    <a:pt x="1548015" y="521208"/>
                  </a:lnTo>
                  <a:lnTo>
                    <a:pt x="1605292" y="521208"/>
                  </a:lnTo>
                  <a:lnTo>
                    <a:pt x="1605292" y="505587"/>
                  </a:lnTo>
                  <a:close/>
                </a:path>
                <a:path w="8376284" h="598170">
                  <a:moveTo>
                    <a:pt x="1757692" y="551561"/>
                  </a:moveTo>
                  <a:lnTo>
                    <a:pt x="1724291" y="551561"/>
                  </a:lnTo>
                  <a:lnTo>
                    <a:pt x="1724291" y="525526"/>
                  </a:lnTo>
                  <a:lnTo>
                    <a:pt x="1724291" y="518541"/>
                  </a:lnTo>
                  <a:lnTo>
                    <a:pt x="1731378" y="512813"/>
                  </a:lnTo>
                  <a:lnTo>
                    <a:pt x="1732419" y="511429"/>
                  </a:lnTo>
                  <a:lnTo>
                    <a:pt x="1736458" y="506095"/>
                  </a:lnTo>
                  <a:lnTo>
                    <a:pt x="1739519" y="498436"/>
                  </a:lnTo>
                  <a:lnTo>
                    <a:pt x="1740547" y="489839"/>
                  </a:lnTo>
                  <a:lnTo>
                    <a:pt x="1739658" y="481723"/>
                  </a:lnTo>
                  <a:lnTo>
                    <a:pt x="1721497" y="459955"/>
                  </a:lnTo>
                  <a:lnTo>
                    <a:pt x="1721497" y="483235"/>
                  </a:lnTo>
                  <a:lnTo>
                    <a:pt x="1721497" y="496570"/>
                  </a:lnTo>
                  <a:lnTo>
                    <a:pt x="1718830" y="501777"/>
                  </a:lnTo>
                  <a:lnTo>
                    <a:pt x="1713369" y="505587"/>
                  </a:lnTo>
                  <a:lnTo>
                    <a:pt x="1707908" y="509524"/>
                  </a:lnTo>
                  <a:lnTo>
                    <a:pt x="1706003" y="510019"/>
                  </a:lnTo>
                  <a:lnTo>
                    <a:pt x="1706003" y="525526"/>
                  </a:lnTo>
                  <a:lnTo>
                    <a:pt x="1706003" y="551561"/>
                  </a:lnTo>
                  <a:lnTo>
                    <a:pt x="1676285" y="551561"/>
                  </a:lnTo>
                  <a:lnTo>
                    <a:pt x="1676285" y="525526"/>
                  </a:lnTo>
                  <a:lnTo>
                    <a:pt x="1681238" y="526415"/>
                  </a:lnTo>
                  <a:lnTo>
                    <a:pt x="1686191" y="526796"/>
                  </a:lnTo>
                  <a:lnTo>
                    <a:pt x="1696097" y="526796"/>
                  </a:lnTo>
                  <a:lnTo>
                    <a:pt x="1701050" y="526415"/>
                  </a:lnTo>
                  <a:lnTo>
                    <a:pt x="1706003" y="525526"/>
                  </a:lnTo>
                  <a:lnTo>
                    <a:pt x="1706003" y="510019"/>
                  </a:lnTo>
                  <a:lnTo>
                    <a:pt x="1700415" y="511429"/>
                  </a:lnTo>
                  <a:lnTo>
                    <a:pt x="1681746" y="511429"/>
                  </a:lnTo>
                  <a:lnTo>
                    <a:pt x="1674380" y="509524"/>
                  </a:lnTo>
                  <a:lnTo>
                    <a:pt x="1663331" y="501777"/>
                  </a:lnTo>
                  <a:lnTo>
                    <a:pt x="1660664" y="496570"/>
                  </a:lnTo>
                  <a:lnTo>
                    <a:pt x="1660664" y="483235"/>
                  </a:lnTo>
                  <a:lnTo>
                    <a:pt x="1663331" y="478028"/>
                  </a:lnTo>
                  <a:lnTo>
                    <a:pt x="1668919" y="474218"/>
                  </a:lnTo>
                  <a:lnTo>
                    <a:pt x="1674380" y="470281"/>
                  </a:lnTo>
                  <a:lnTo>
                    <a:pt x="1681746" y="468376"/>
                  </a:lnTo>
                  <a:lnTo>
                    <a:pt x="1700542" y="468376"/>
                  </a:lnTo>
                  <a:lnTo>
                    <a:pt x="1707908" y="470281"/>
                  </a:lnTo>
                  <a:lnTo>
                    <a:pt x="1713369" y="474218"/>
                  </a:lnTo>
                  <a:lnTo>
                    <a:pt x="1718830" y="478028"/>
                  </a:lnTo>
                  <a:lnTo>
                    <a:pt x="1721497" y="483235"/>
                  </a:lnTo>
                  <a:lnTo>
                    <a:pt x="1721497" y="459955"/>
                  </a:lnTo>
                  <a:lnTo>
                    <a:pt x="1719021" y="458533"/>
                  </a:lnTo>
                  <a:lnTo>
                    <a:pt x="1710651" y="455472"/>
                  </a:lnTo>
                  <a:lnTo>
                    <a:pt x="1701355" y="453631"/>
                  </a:lnTo>
                  <a:lnTo>
                    <a:pt x="1691144" y="453009"/>
                  </a:lnTo>
                  <a:lnTo>
                    <a:pt x="1680845" y="453631"/>
                  </a:lnTo>
                  <a:lnTo>
                    <a:pt x="1645119" y="474510"/>
                  </a:lnTo>
                  <a:lnTo>
                    <a:pt x="1641614" y="489839"/>
                  </a:lnTo>
                  <a:lnTo>
                    <a:pt x="1642630" y="498563"/>
                  </a:lnTo>
                  <a:lnTo>
                    <a:pt x="1645704" y="506247"/>
                  </a:lnTo>
                  <a:lnTo>
                    <a:pt x="1650822" y="512902"/>
                  </a:lnTo>
                  <a:lnTo>
                    <a:pt x="1657997" y="518541"/>
                  </a:lnTo>
                  <a:lnTo>
                    <a:pt x="1657997" y="551561"/>
                  </a:lnTo>
                  <a:lnTo>
                    <a:pt x="1624596" y="551561"/>
                  </a:lnTo>
                  <a:lnTo>
                    <a:pt x="1624596" y="566928"/>
                  </a:lnTo>
                  <a:lnTo>
                    <a:pt x="1757692" y="566928"/>
                  </a:lnTo>
                  <a:lnTo>
                    <a:pt x="1757692" y="551561"/>
                  </a:lnTo>
                  <a:close/>
                </a:path>
                <a:path w="8376284" h="598170">
                  <a:moveTo>
                    <a:pt x="1899551" y="526415"/>
                  </a:moveTo>
                  <a:lnTo>
                    <a:pt x="1881390" y="526415"/>
                  </a:lnTo>
                  <a:lnTo>
                    <a:pt x="1881390" y="541020"/>
                  </a:lnTo>
                  <a:lnTo>
                    <a:pt x="1881390" y="556641"/>
                  </a:lnTo>
                  <a:lnTo>
                    <a:pt x="1881390" y="568452"/>
                  </a:lnTo>
                  <a:lnTo>
                    <a:pt x="1825256" y="568452"/>
                  </a:lnTo>
                  <a:lnTo>
                    <a:pt x="1825256" y="556641"/>
                  </a:lnTo>
                  <a:lnTo>
                    <a:pt x="1881390" y="556641"/>
                  </a:lnTo>
                  <a:lnTo>
                    <a:pt x="1881390" y="541020"/>
                  </a:lnTo>
                  <a:lnTo>
                    <a:pt x="1825256" y="541020"/>
                  </a:lnTo>
                  <a:lnTo>
                    <a:pt x="1825256" y="526415"/>
                  </a:lnTo>
                  <a:lnTo>
                    <a:pt x="1806968" y="526415"/>
                  </a:lnTo>
                  <a:lnTo>
                    <a:pt x="1806968" y="583692"/>
                  </a:lnTo>
                  <a:lnTo>
                    <a:pt x="1899551" y="583692"/>
                  </a:lnTo>
                  <a:lnTo>
                    <a:pt x="1899551" y="568452"/>
                  </a:lnTo>
                  <a:lnTo>
                    <a:pt x="1899551" y="556641"/>
                  </a:lnTo>
                  <a:lnTo>
                    <a:pt x="1899551" y="541020"/>
                  </a:lnTo>
                  <a:lnTo>
                    <a:pt x="1899551" y="526415"/>
                  </a:lnTo>
                  <a:close/>
                </a:path>
                <a:path w="8376284" h="598170">
                  <a:moveTo>
                    <a:pt x="1899678" y="443230"/>
                  </a:moveTo>
                  <a:lnTo>
                    <a:pt x="1881390" y="443230"/>
                  </a:lnTo>
                  <a:lnTo>
                    <a:pt x="1881390" y="473202"/>
                  </a:lnTo>
                  <a:lnTo>
                    <a:pt x="1856244" y="473202"/>
                  </a:lnTo>
                  <a:lnTo>
                    <a:pt x="1854339" y="464566"/>
                  </a:lnTo>
                  <a:lnTo>
                    <a:pt x="1851609" y="460248"/>
                  </a:lnTo>
                  <a:lnTo>
                    <a:pt x="1850021" y="457708"/>
                  </a:lnTo>
                  <a:lnTo>
                    <a:pt x="1838464" y="448945"/>
                  </a:lnTo>
                  <a:lnTo>
                    <a:pt x="1838464" y="486918"/>
                  </a:lnTo>
                  <a:lnTo>
                    <a:pt x="1836686" y="491871"/>
                  </a:lnTo>
                  <a:lnTo>
                    <a:pt x="1829701" y="499618"/>
                  </a:lnTo>
                  <a:lnTo>
                    <a:pt x="1825002" y="501523"/>
                  </a:lnTo>
                  <a:lnTo>
                    <a:pt x="1813064" y="501523"/>
                  </a:lnTo>
                  <a:lnTo>
                    <a:pt x="1808365" y="499618"/>
                  </a:lnTo>
                  <a:lnTo>
                    <a:pt x="1801380" y="491871"/>
                  </a:lnTo>
                  <a:lnTo>
                    <a:pt x="1799602" y="486918"/>
                  </a:lnTo>
                  <a:lnTo>
                    <a:pt x="1799602" y="474726"/>
                  </a:lnTo>
                  <a:lnTo>
                    <a:pt x="1801380" y="469773"/>
                  </a:lnTo>
                  <a:lnTo>
                    <a:pt x="1808492" y="462153"/>
                  </a:lnTo>
                  <a:lnTo>
                    <a:pt x="1813191" y="460248"/>
                  </a:lnTo>
                  <a:lnTo>
                    <a:pt x="1824875" y="460248"/>
                  </a:lnTo>
                  <a:lnTo>
                    <a:pt x="1838464" y="486918"/>
                  </a:lnTo>
                  <a:lnTo>
                    <a:pt x="1838464" y="448945"/>
                  </a:lnTo>
                  <a:lnTo>
                    <a:pt x="1836305" y="447294"/>
                  </a:lnTo>
                  <a:lnTo>
                    <a:pt x="1828177" y="444627"/>
                  </a:lnTo>
                  <a:lnTo>
                    <a:pt x="1819033" y="444627"/>
                  </a:lnTo>
                  <a:lnTo>
                    <a:pt x="1783994" y="466763"/>
                  </a:lnTo>
                  <a:lnTo>
                    <a:pt x="1781314" y="480822"/>
                  </a:lnTo>
                  <a:lnTo>
                    <a:pt x="1781975" y="488289"/>
                  </a:lnTo>
                  <a:lnTo>
                    <a:pt x="1811261" y="516128"/>
                  </a:lnTo>
                  <a:lnTo>
                    <a:pt x="1819033" y="516763"/>
                  </a:lnTo>
                  <a:lnTo>
                    <a:pt x="1828304" y="516763"/>
                  </a:lnTo>
                  <a:lnTo>
                    <a:pt x="1836318" y="514210"/>
                  </a:lnTo>
                  <a:lnTo>
                    <a:pt x="1843036" y="509143"/>
                  </a:lnTo>
                  <a:lnTo>
                    <a:pt x="1849894" y="504063"/>
                  </a:lnTo>
                  <a:lnTo>
                    <a:pt x="1851520" y="501523"/>
                  </a:lnTo>
                  <a:lnTo>
                    <a:pt x="1854212" y="497332"/>
                  </a:lnTo>
                  <a:lnTo>
                    <a:pt x="1855990" y="489077"/>
                  </a:lnTo>
                  <a:lnTo>
                    <a:pt x="1881390" y="489077"/>
                  </a:lnTo>
                  <a:lnTo>
                    <a:pt x="1881390" y="520319"/>
                  </a:lnTo>
                  <a:lnTo>
                    <a:pt x="1899678" y="520319"/>
                  </a:lnTo>
                  <a:lnTo>
                    <a:pt x="1899678" y="489077"/>
                  </a:lnTo>
                  <a:lnTo>
                    <a:pt x="1899678" y="473202"/>
                  </a:lnTo>
                  <a:lnTo>
                    <a:pt x="1899678" y="443230"/>
                  </a:lnTo>
                  <a:close/>
                </a:path>
                <a:path w="8376284" h="598170">
                  <a:moveTo>
                    <a:pt x="2041664" y="448437"/>
                  </a:moveTo>
                  <a:lnTo>
                    <a:pt x="2023122" y="448437"/>
                  </a:lnTo>
                  <a:lnTo>
                    <a:pt x="2023122" y="464058"/>
                  </a:lnTo>
                  <a:lnTo>
                    <a:pt x="2023122" y="489712"/>
                  </a:lnTo>
                  <a:lnTo>
                    <a:pt x="1968639" y="489712"/>
                  </a:lnTo>
                  <a:lnTo>
                    <a:pt x="1968639" y="464058"/>
                  </a:lnTo>
                  <a:lnTo>
                    <a:pt x="2023122" y="464058"/>
                  </a:lnTo>
                  <a:lnTo>
                    <a:pt x="2023122" y="448437"/>
                  </a:lnTo>
                  <a:lnTo>
                    <a:pt x="1949970" y="448437"/>
                  </a:lnTo>
                  <a:lnTo>
                    <a:pt x="1949970" y="505206"/>
                  </a:lnTo>
                  <a:lnTo>
                    <a:pt x="2041664" y="505206"/>
                  </a:lnTo>
                  <a:lnTo>
                    <a:pt x="2041664" y="489712"/>
                  </a:lnTo>
                  <a:lnTo>
                    <a:pt x="2041664" y="464058"/>
                  </a:lnTo>
                  <a:lnTo>
                    <a:pt x="2041664" y="448437"/>
                  </a:lnTo>
                  <a:close/>
                </a:path>
                <a:path w="8376284" h="598170">
                  <a:moveTo>
                    <a:pt x="2046744" y="74041"/>
                  </a:moveTo>
                  <a:lnTo>
                    <a:pt x="2017420" y="46482"/>
                  </a:lnTo>
                  <a:lnTo>
                    <a:pt x="2010803" y="24384"/>
                  </a:lnTo>
                  <a:lnTo>
                    <a:pt x="2010803" y="19050"/>
                  </a:lnTo>
                  <a:lnTo>
                    <a:pt x="2041918" y="19050"/>
                  </a:lnTo>
                  <a:lnTo>
                    <a:pt x="2041918" y="9017"/>
                  </a:lnTo>
                  <a:lnTo>
                    <a:pt x="1968004" y="9017"/>
                  </a:lnTo>
                  <a:lnTo>
                    <a:pt x="1968004" y="19050"/>
                  </a:lnTo>
                  <a:lnTo>
                    <a:pt x="1999881" y="19050"/>
                  </a:lnTo>
                  <a:lnTo>
                    <a:pt x="1999881" y="24384"/>
                  </a:lnTo>
                  <a:lnTo>
                    <a:pt x="1983511" y="62471"/>
                  </a:lnTo>
                  <a:lnTo>
                    <a:pt x="1963178" y="78232"/>
                  </a:lnTo>
                  <a:lnTo>
                    <a:pt x="1971306" y="85852"/>
                  </a:lnTo>
                  <a:lnTo>
                    <a:pt x="2000021" y="56883"/>
                  </a:lnTo>
                  <a:lnTo>
                    <a:pt x="2005723" y="46482"/>
                  </a:lnTo>
                  <a:lnTo>
                    <a:pt x="2008390" y="52197"/>
                  </a:lnTo>
                  <a:lnTo>
                    <a:pt x="2039251" y="82169"/>
                  </a:lnTo>
                  <a:lnTo>
                    <a:pt x="2046744" y="74041"/>
                  </a:lnTo>
                  <a:close/>
                </a:path>
                <a:path w="8376284" h="598170">
                  <a:moveTo>
                    <a:pt x="2062492" y="521716"/>
                  </a:moveTo>
                  <a:lnTo>
                    <a:pt x="1929396" y="521716"/>
                  </a:lnTo>
                  <a:lnTo>
                    <a:pt x="1929396" y="537591"/>
                  </a:lnTo>
                  <a:lnTo>
                    <a:pt x="1986546" y="537591"/>
                  </a:lnTo>
                  <a:lnTo>
                    <a:pt x="1986546" y="586740"/>
                  </a:lnTo>
                  <a:lnTo>
                    <a:pt x="2005215" y="586740"/>
                  </a:lnTo>
                  <a:lnTo>
                    <a:pt x="2005215" y="537591"/>
                  </a:lnTo>
                  <a:lnTo>
                    <a:pt x="2062492" y="537591"/>
                  </a:lnTo>
                  <a:lnTo>
                    <a:pt x="2062492" y="521716"/>
                  </a:lnTo>
                  <a:close/>
                </a:path>
                <a:path w="8376284" h="598170">
                  <a:moveTo>
                    <a:pt x="2079002" y="1270"/>
                  </a:moveTo>
                  <a:lnTo>
                    <a:pt x="2067953" y="1270"/>
                  </a:lnTo>
                  <a:lnTo>
                    <a:pt x="2067953" y="37465"/>
                  </a:lnTo>
                  <a:lnTo>
                    <a:pt x="2034298" y="37465"/>
                  </a:lnTo>
                  <a:lnTo>
                    <a:pt x="2034298" y="47498"/>
                  </a:lnTo>
                  <a:lnTo>
                    <a:pt x="2067953" y="47498"/>
                  </a:lnTo>
                  <a:lnTo>
                    <a:pt x="2067953" y="103378"/>
                  </a:lnTo>
                  <a:lnTo>
                    <a:pt x="2079002" y="103378"/>
                  </a:lnTo>
                  <a:lnTo>
                    <a:pt x="2079002" y="1270"/>
                  </a:lnTo>
                  <a:close/>
                </a:path>
                <a:path w="8376284" h="598170">
                  <a:moveTo>
                    <a:pt x="2082812" y="130302"/>
                  </a:moveTo>
                  <a:lnTo>
                    <a:pt x="2001786" y="130302"/>
                  </a:lnTo>
                  <a:lnTo>
                    <a:pt x="2001786" y="93091"/>
                  </a:lnTo>
                  <a:lnTo>
                    <a:pt x="1990610" y="93091"/>
                  </a:lnTo>
                  <a:lnTo>
                    <a:pt x="1990610" y="140081"/>
                  </a:lnTo>
                  <a:lnTo>
                    <a:pt x="2082812" y="140081"/>
                  </a:lnTo>
                  <a:lnTo>
                    <a:pt x="2082812" y="130302"/>
                  </a:lnTo>
                  <a:close/>
                </a:path>
                <a:path w="8376284" h="598170">
                  <a:moveTo>
                    <a:pt x="2163584" y="486918"/>
                  </a:moveTo>
                  <a:lnTo>
                    <a:pt x="2145296" y="454037"/>
                  </a:lnTo>
                  <a:lnTo>
                    <a:pt x="2145296" y="493649"/>
                  </a:lnTo>
                  <a:lnTo>
                    <a:pt x="2143391" y="498983"/>
                  </a:lnTo>
                  <a:lnTo>
                    <a:pt x="2136025" y="507111"/>
                  </a:lnTo>
                  <a:lnTo>
                    <a:pt x="2131072" y="509270"/>
                  </a:lnTo>
                  <a:lnTo>
                    <a:pt x="2119134" y="509270"/>
                  </a:lnTo>
                  <a:lnTo>
                    <a:pt x="2114181" y="507111"/>
                  </a:lnTo>
                  <a:lnTo>
                    <a:pt x="2110371" y="503047"/>
                  </a:lnTo>
                  <a:lnTo>
                    <a:pt x="2106688" y="498983"/>
                  </a:lnTo>
                  <a:lnTo>
                    <a:pt x="2104783" y="493649"/>
                  </a:lnTo>
                  <a:lnTo>
                    <a:pt x="2104783" y="480314"/>
                  </a:lnTo>
                  <a:lnTo>
                    <a:pt x="2106688" y="474853"/>
                  </a:lnTo>
                  <a:lnTo>
                    <a:pt x="2114181" y="466598"/>
                  </a:lnTo>
                  <a:lnTo>
                    <a:pt x="2119134" y="464566"/>
                  </a:lnTo>
                  <a:lnTo>
                    <a:pt x="2130945" y="464566"/>
                  </a:lnTo>
                  <a:lnTo>
                    <a:pt x="2135898" y="466598"/>
                  </a:lnTo>
                  <a:lnTo>
                    <a:pt x="2139581" y="470789"/>
                  </a:lnTo>
                  <a:lnTo>
                    <a:pt x="2143391" y="474980"/>
                  </a:lnTo>
                  <a:lnTo>
                    <a:pt x="2145246" y="480314"/>
                  </a:lnTo>
                  <a:lnTo>
                    <a:pt x="2145296" y="493649"/>
                  </a:lnTo>
                  <a:lnTo>
                    <a:pt x="2145296" y="454037"/>
                  </a:lnTo>
                  <a:lnTo>
                    <a:pt x="2140305" y="451485"/>
                  </a:lnTo>
                  <a:lnTo>
                    <a:pt x="2133041" y="449491"/>
                  </a:lnTo>
                  <a:lnTo>
                    <a:pt x="2125103" y="448818"/>
                  </a:lnTo>
                  <a:lnTo>
                    <a:pt x="2117090" y="449491"/>
                  </a:lnTo>
                  <a:lnTo>
                    <a:pt x="2087181" y="478917"/>
                  </a:lnTo>
                  <a:lnTo>
                    <a:pt x="2086495" y="486918"/>
                  </a:lnTo>
                  <a:lnTo>
                    <a:pt x="2087194" y="494906"/>
                  </a:lnTo>
                  <a:lnTo>
                    <a:pt x="2117090" y="524230"/>
                  </a:lnTo>
                  <a:lnTo>
                    <a:pt x="2125103" y="524891"/>
                  </a:lnTo>
                  <a:lnTo>
                    <a:pt x="2133041" y="524230"/>
                  </a:lnTo>
                  <a:lnTo>
                    <a:pt x="2140305" y="522224"/>
                  </a:lnTo>
                  <a:lnTo>
                    <a:pt x="2146846" y="518896"/>
                  </a:lnTo>
                  <a:lnTo>
                    <a:pt x="2152662" y="514223"/>
                  </a:lnTo>
                  <a:lnTo>
                    <a:pt x="2156790" y="509270"/>
                  </a:lnTo>
                  <a:lnTo>
                    <a:pt x="2157425" y="508520"/>
                  </a:lnTo>
                  <a:lnTo>
                    <a:pt x="2160841" y="502056"/>
                  </a:lnTo>
                  <a:lnTo>
                    <a:pt x="2162886" y="494906"/>
                  </a:lnTo>
                  <a:lnTo>
                    <a:pt x="2163584" y="486918"/>
                  </a:lnTo>
                  <a:close/>
                </a:path>
                <a:path w="8376284" h="598170">
                  <a:moveTo>
                    <a:pt x="2199398" y="101346"/>
                  </a:moveTo>
                  <a:lnTo>
                    <a:pt x="2168868" y="64477"/>
                  </a:lnTo>
                  <a:lnTo>
                    <a:pt x="2168741" y="64135"/>
                  </a:lnTo>
                  <a:lnTo>
                    <a:pt x="2165502" y="55600"/>
                  </a:lnTo>
                  <a:lnTo>
                    <a:pt x="2163483" y="46761"/>
                  </a:lnTo>
                  <a:lnTo>
                    <a:pt x="2162873" y="38735"/>
                  </a:lnTo>
                  <a:lnTo>
                    <a:pt x="2162822" y="23622"/>
                  </a:lnTo>
                  <a:lnTo>
                    <a:pt x="2194064" y="23622"/>
                  </a:lnTo>
                  <a:lnTo>
                    <a:pt x="2194064" y="13716"/>
                  </a:lnTo>
                  <a:lnTo>
                    <a:pt x="2120023" y="13716"/>
                  </a:lnTo>
                  <a:lnTo>
                    <a:pt x="2120023" y="23622"/>
                  </a:lnTo>
                  <a:lnTo>
                    <a:pt x="2151900" y="23622"/>
                  </a:lnTo>
                  <a:lnTo>
                    <a:pt x="2151900" y="38735"/>
                  </a:lnTo>
                  <a:lnTo>
                    <a:pt x="2135378" y="84035"/>
                  </a:lnTo>
                  <a:lnTo>
                    <a:pt x="2114689" y="104394"/>
                  </a:lnTo>
                  <a:lnTo>
                    <a:pt x="2123198" y="111760"/>
                  </a:lnTo>
                  <a:lnTo>
                    <a:pt x="2149411" y="81559"/>
                  </a:lnTo>
                  <a:lnTo>
                    <a:pt x="2157615" y="64135"/>
                  </a:lnTo>
                  <a:lnTo>
                    <a:pt x="2159724" y="69646"/>
                  </a:lnTo>
                  <a:lnTo>
                    <a:pt x="2186355" y="105321"/>
                  </a:lnTo>
                  <a:lnTo>
                    <a:pt x="2191651" y="109728"/>
                  </a:lnTo>
                  <a:lnTo>
                    <a:pt x="2199398" y="101346"/>
                  </a:lnTo>
                  <a:close/>
                </a:path>
                <a:path w="8376284" h="598170">
                  <a:moveTo>
                    <a:pt x="2202319" y="443230"/>
                  </a:moveTo>
                  <a:lnTo>
                    <a:pt x="2184031" y="443230"/>
                  </a:lnTo>
                  <a:lnTo>
                    <a:pt x="2184031" y="545465"/>
                  </a:lnTo>
                  <a:lnTo>
                    <a:pt x="2202319" y="545465"/>
                  </a:lnTo>
                  <a:lnTo>
                    <a:pt x="2202319" y="443230"/>
                  </a:lnTo>
                  <a:close/>
                </a:path>
                <a:path w="8376284" h="598170">
                  <a:moveTo>
                    <a:pt x="2204986" y="566039"/>
                  </a:moveTo>
                  <a:lnTo>
                    <a:pt x="2128405" y="566039"/>
                  </a:lnTo>
                  <a:lnTo>
                    <a:pt x="2128405" y="534416"/>
                  </a:lnTo>
                  <a:lnTo>
                    <a:pt x="2109609" y="534416"/>
                  </a:lnTo>
                  <a:lnTo>
                    <a:pt x="2109609" y="581787"/>
                  </a:lnTo>
                  <a:lnTo>
                    <a:pt x="2204986" y="581787"/>
                  </a:lnTo>
                  <a:lnTo>
                    <a:pt x="2204986" y="566039"/>
                  </a:lnTo>
                  <a:close/>
                </a:path>
                <a:path w="8376284" h="598170">
                  <a:moveTo>
                    <a:pt x="2250325" y="59563"/>
                  </a:moveTo>
                  <a:lnTo>
                    <a:pt x="2225433" y="59563"/>
                  </a:lnTo>
                  <a:lnTo>
                    <a:pt x="2225433" y="1270"/>
                  </a:lnTo>
                  <a:lnTo>
                    <a:pt x="2214384" y="1270"/>
                  </a:lnTo>
                  <a:lnTo>
                    <a:pt x="2214384" y="144780"/>
                  </a:lnTo>
                  <a:lnTo>
                    <a:pt x="2225433" y="144780"/>
                  </a:lnTo>
                  <a:lnTo>
                    <a:pt x="2225433" y="69469"/>
                  </a:lnTo>
                  <a:lnTo>
                    <a:pt x="2250325" y="69469"/>
                  </a:lnTo>
                  <a:lnTo>
                    <a:pt x="2250325" y="59563"/>
                  </a:lnTo>
                  <a:close/>
                </a:path>
                <a:path w="8376284" h="598170">
                  <a:moveTo>
                    <a:pt x="2367800" y="450850"/>
                  </a:moveTo>
                  <a:lnTo>
                    <a:pt x="2298712" y="450850"/>
                  </a:lnTo>
                  <a:lnTo>
                    <a:pt x="2298712" y="466471"/>
                  </a:lnTo>
                  <a:lnTo>
                    <a:pt x="2345067" y="466471"/>
                  </a:lnTo>
                  <a:lnTo>
                    <a:pt x="2341626" y="474662"/>
                  </a:lnTo>
                  <a:lnTo>
                    <a:pt x="2308644" y="507936"/>
                  </a:lnTo>
                  <a:lnTo>
                    <a:pt x="2290203" y="516509"/>
                  </a:lnTo>
                  <a:lnTo>
                    <a:pt x="2303792" y="531114"/>
                  </a:lnTo>
                  <a:lnTo>
                    <a:pt x="2329929" y="514807"/>
                  </a:lnTo>
                  <a:lnTo>
                    <a:pt x="2349309" y="495985"/>
                  </a:lnTo>
                  <a:lnTo>
                    <a:pt x="2361933" y="474662"/>
                  </a:lnTo>
                  <a:lnTo>
                    <a:pt x="2367800" y="450850"/>
                  </a:lnTo>
                  <a:close/>
                </a:path>
                <a:path w="8376284" h="598170">
                  <a:moveTo>
                    <a:pt x="2377452" y="87249"/>
                  </a:moveTo>
                  <a:lnTo>
                    <a:pt x="2366403" y="87249"/>
                  </a:lnTo>
                  <a:lnTo>
                    <a:pt x="2366403" y="96901"/>
                  </a:lnTo>
                  <a:lnTo>
                    <a:pt x="2366403" y="131445"/>
                  </a:lnTo>
                  <a:lnTo>
                    <a:pt x="2299728" y="131445"/>
                  </a:lnTo>
                  <a:lnTo>
                    <a:pt x="2299728" y="96901"/>
                  </a:lnTo>
                  <a:lnTo>
                    <a:pt x="2366403" y="96901"/>
                  </a:lnTo>
                  <a:lnTo>
                    <a:pt x="2366403" y="87249"/>
                  </a:lnTo>
                  <a:lnTo>
                    <a:pt x="2288679" y="87249"/>
                  </a:lnTo>
                  <a:lnTo>
                    <a:pt x="2288679" y="141351"/>
                  </a:lnTo>
                  <a:lnTo>
                    <a:pt x="2377452" y="141351"/>
                  </a:lnTo>
                  <a:lnTo>
                    <a:pt x="2377452" y="131445"/>
                  </a:lnTo>
                  <a:lnTo>
                    <a:pt x="2377452" y="96901"/>
                  </a:lnTo>
                  <a:lnTo>
                    <a:pt x="2377452" y="87249"/>
                  </a:lnTo>
                  <a:close/>
                </a:path>
                <a:path w="8376284" h="598170">
                  <a:moveTo>
                    <a:pt x="2399296" y="57912"/>
                  </a:moveTo>
                  <a:lnTo>
                    <a:pt x="2376055" y="57912"/>
                  </a:lnTo>
                  <a:lnTo>
                    <a:pt x="2376881" y="45847"/>
                  </a:lnTo>
                  <a:lnTo>
                    <a:pt x="2377478" y="33274"/>
                  </a:lnTo>
                  <a:lnTo>
                    <a:pt x="2377833" y="20231"/>
                  </a:lnTo>
                  <a:lnTo>
                    <a:pt x="2377960" y="6731"/>
                  </a:lnTo>
                  <a:lnTo>
                    <a:pt x="2288425" y="6731"/>
                  </a:lnTo>
                  <a:lnTo>
                    <a:pt x="2288425" y="16637"/>
                  </a:lnTo>
                  <a:lnTo>
                    <a:pt x="2366911" y="16637"/>
                  </a:lnTo>
                  <a:lnTo>
                    <a:pt x="2366784" y="28295"/>
                  </a:lnTo>
                  <a:lnTo>
                    <a:pt x="2366441" y="39039"/>
                  </a:lnTo>
                  <a:lnTo>
                    <a:pt x="2365883" y="48920"/>
                  </a:lnTo>
                  <a:lnTo>
                    <a:pt x="2365133" y="57912"/>
                  </a:lnTo>
                  <a:lnTo>
                    <a:pt x="2266200" y="57912"/>
                  </a:lnTo>
                  <a:lnTo>
                    <a:pt x="2266200" y="67945"/>
                  </a:lnTo>
                  <a:lnTo>
                    <a:pt x="2399296" y="67945"/>
                  </a:lnTo>
                  <a:lnTo>
                    <a:pt x="2399296" y="57912"/>
                  </a:lnTo>
                  <a:close/>
                </a:path>
                <a:path w="8376284" h="598170">
                  <a:moveTo>
                    <a:pt x="2411742" y="443230"/>
                  </a:moveTo>
                  <a:lnTo>
                    <a:pt x="2393454" y="443230"/>
                  </a:lnTo>
                  <a:lnTo>
                    <a:pt x="2393454" y="465582"/>
                  </a:lnTo>
                  <a:lnTo>
                    <a:pt x="2365768" y="465582"/>
                  </a:lnTo>
                  <a:lnTo>
                    <a:pt x="2365768" y="480695"/>
                  </a:lnTo>
                  <a:lnTo>
                    <a:pt x="2393454" y="480695"/>
                  </a:lnTo>
                  <a:lnTo>
                    <a:pt x="2393454" y="495808"/>
                  </a:lnTo>
                  <a:lnTo>
                    <a:pt x="2361704" y="495808"/>
                  </a:lnTo>
                  <a:lnTo>
                    <a:pt x="2361704" y="510667"/>
                  </a:lnTo>
                  <a:lnTo>
                    <a:pt x="2393454" y="510667"/>
                  </a:lnTo>
                  <a:lnTo>
                    <a:pt x="2393454" y="525399"/>
                  </a:lnTo>
                  <a:lnTo>
                    <a:pt x="2411742" y="525399"/>
                  </a:lnTo>
                  <a:lnTo>
                    <a:pt x="2411742" y="443230"/>
                  </a:lnTo>
                  <a:close/>
                </a:path>
                <a:path w="8376284" h="598170">
                  <a:moveTo>
                    <a:pt x="2413901" y="565150"/>
                  </a:moveTo>
                  <a:lnTo>
                    <a:pt x="2413825" y="547497"/>
                  </a:lnTo>
                  <a:lnTo>
                    <a:pt x="2410510" y="541782"/>
                  </a:lnTo>
                  <a:lnTo>
                    <a:pt x="2409710" y="540385"/>
                  </a:lnTo>
                  <a:lnTo>
                    <a:pt x="2401328" y="534797"/>
                  </a:lnTo>
                  <a:lnTo>
                    <a:pt x="2395105" y="531495"/>
                  </a:lnTo>
                  <a:lnTo>
                    <a:pt x="2395105" y="560705"/>
                  </a:lnTo>
                  <a:lnTo>
                    <a:pt x="2392692" y="564134"/>
                  </a:lnTo>
                  <a:lnTo>
                    <a:pt x="2383040" y="569468"/>
                  </a:lnTo>
                  <a:lnTo>
                    <a:pt x="2375928" y="570738"/>
                  </a:lnTo>
                  <a:lnTo>
                    <a:pt x="2357132" y="570738"/>
                  </a:lnTo>
                  <a:lnTo>
                    <a:pt x="2338209" y="551942"/>
                  </a:lnTo>
                  <a:lnTo>
                    <a:pt x="2340622" y="548513"/>
                  </a:lnTo>
                  <a:lnTo>
                    <a:pt x="2350020" y="543179"/>
                  </a:lnTo>
                  <a:lnTo>
                    <a:pt x="2357132" y="541782"/>
                  </a:lnTo>
                  <a:lnTo>
                    <a:pt x="2376055" y="541782"/>
                  </a:lnTo>
                  <a:lnTo>
                    <a:pt x="2395105" y="560705"/>
                  </a:lnTo>
                  <a:lnTo>
                    <a:pt x="2395105" y="531495"/>
                  </a:lnTo>
                  <a:lnTo>
                    <a:pt x="2394394" y="531114"/>
                  </a:lnTo>
                  <a:lnTo>
                    <a:pt x="2386355" y="528510"/>
                  </a:lnTo>
                  <a:lnTo>
                    <a:pt x="2377046" y="526948"/>
                  </a:lnTo>
                  <a:lnTo>
                    <a:pt x="2366530" y="526415"/>
                  </a:lnTo>
                  <a:lnTo>
                    <a:pt x="2356066" y="526948"/>
                  </a:lnTo>
                  <a:lnTo>
                    <a:pt x="2319413" y="547497"/>
                  </a:lnTo>
                  <a:lnTo>
                    <a:pt x="2319413" y="565150"/>
                  </a:lnTo>
                  <a:lnTo>
                    <a:pt x="2356002" y="585609"/>
                  </a:lnTo>
                  <a:lnTo>
                    <a:pt x="2366530" y="586105"/>
                  </a:lnTo>
                  <a:lnTo>
                    <a:pt x="2377071" y="585609"/>
                  </a:lnTo>
                  <a:lnTo>
                    <a:pt x="2410599" y="570738"/>
                  </a:lnTo>
                  <a:lnTo>
                    <a:pt x="2413901" y="565150"/>
                  </a:lnTo>
                  <a:close/>
                </a:path>
                <a:path w="8376284" h="598170">
                  <a:moveTo>
                    <a:pt x="2530487" y="20066"/>
                  </a:moveTo>
                  <a:lnTo>
                    <a:pt x="2526677" y="13462"/>
                  </a:lnTo>
                  <a:lnTo>
                    <a:pt x="2522753" y="11049"/>
                  </a:lnTo>
                  <a:lnTo>
                    <a:pt x="2519045" y="8763"/>
                  </a:lnTo>
                  <a:lnTo>
                    <a:pt x="2519045" y="22987"/>
                  </a:lnTo>
                  <a:lnTo>
                    <a:pt x="2519045" y="33655"/>
                  </a:lnTo>
                  <a:lnTo>
                    <a:pt x="2516136" y="37973"/>
                  </a:lnTo>
                  <a:lnTo>
                    <a:pt x="2485148" y="45720"/>
                  </a:lnTo>
                  <a:lnTo>
                    <a:pt x="2477351" y="45440"/>
                  </a:lnTo>
                  <a:lnTo>
                    <a:pt x="2451239" y="33655"/>
                  </a:lnTo>
                  <a:lnTo>
                    <a:pt x="2451239" y="22987"/>
                  </a:lnTo>
                  <a:lnTo>
                    <a:pt x="2485148" y="11049"/>
                  </a:lnTo>
                  <a:lnTo>
                    <a:pt x="2492997" y="11341"/>
                  </a:lnTo>
                  <a:lnTo>
                    <a:pt x="2519045" y="22987"/>
                  </a:lnTo>
                  <a:lnTo>
                    <a:pt x="2519045" y="8763"/>
                  </a:lnTo>
                  <a:lnTo>
                    <a:pt x="2512644" y="5600"/>
                  </a:lnTo>
                  <a:lnTo>
                    <a:pt x="2504859" y="3340"/>
                  </a:lnTo>
                  <a:lnTo>
                    <a:pt x="2495689" y="1981"/>
                  </a:lnTo>
                  <a:lnTo>
                    <a:pt x="2485148" y="1524"/>
                  </a:lnTo>
                  <a:lnTo>
                    <a:pt x="2474595" y="1981"/>
                  </a:lnTo>
                  <a:lnTo>
                    <a:pt x="2439809" y="20066"/>
                  </a:lnTo>
                  <a:lnTo>
                    <a:pt x="2439809" y="36703"/>
                  </a:lnTo>
                  <a:lnTo>
                    <a:pt x="2474671" y="54800"/>
                  </a:lnTo>
                  <a:lnTo>
                    <a:pt x="2485148" y="55245"/>
                  </a:lnTo>
                  <a:lnTo>
                    <a:pt x="2495626" y="54800"/>
                  </a:lnTo>
                  <a:lnTo>
                    <a:pt x="2504757" y="53441"/>
                  </a:lnTo>
                  <a:lnTo>
                    <a:pt x="2512580" y="51181"/>
                  </a:lnTo>
                  <a:lnTo>
                    <a:pt x="2519045" y="48006"/>
                  </a:lnTo>
                  <a:lnTo>
                    <a:pt x="2522753" y="45720"/>
                  </a:lnTo>
                  <a:lnTo>
                    <a:pt x="2526677" y="43307"/>
                  </a:lnTo>
                  <a:lnTo>
                    <a:pt x="2530487" y="36703"/>
                  </a:lnTo>
                  <a:lnTo>
                    <a:pt x="2530487" y="20066"/>
                  </a:lnTo>
                  <a:close/>
                </a:path>
                <a:path w="8376284" h="598170">
                  <a:moveTo>
                    <a:pt x="2551696" y="66802"/>
                  </a:moveTo>
                  <a:lnTo>
                    <a:pt x="2507119" y="66802"/>
                  </a:lnTo>
                  <a:lnTo>
                    <a:pt x="2507119" y="76835"/>
                  </a:lnTo>
                  <a:lnTo>
                    <a:pt x="2507119" y="93091"/>
                  </a:lnTo>
                  <a:lnTo>
                    <a:pt x="2501150" y="91567"/>
                  </a:lnTo>
                  <a:lnTo>
                    <a:pt x="2493772" y="90805"/>
                  </a:lnTo>
                  <a:lnTo>
                    <a:pt x="2476512" y="90805"/>
                  </a:lnTo>
                  <a:lnTo>
                    <a:pt x="2469134" y="91567"/>
                  </a:lnTo>
                  <a:lnTo>
                    <a:pt x="2463177" y="93091"/>
                  </a:lnTo>
                  <a:lnTo>
                    <a:pt x="2463177" y="76835"/>
                  </a:lnTo>
                  <a:lnTo>
                    <a:pt x="2507119" y="76835"/>
                  </a:lnTo>
                  <a:lnTo>
                    <a:pt x="2507119" y="66802"/>
                  </a:lnTo>
                  <a:lnTo>
                    <a:pt x="2418600" y="66802"/>
                  </a:lnTo>
                  <a:lnTo>
                    <a:pt x="2418600" y="76835"/>
                  </a:lnTo>
                  <a:lnTo>
                    <a:pt x="2452255" y="76835"/>
                  </a:lnTo>
                  <a:lnTo>
                    <a:pt x="2452255" y="97282"/>
                  </a:lnTo>
                  <a:lnTo>
                    <a:pt x="2443365" y="101981"/>
                  </a:lnTo>
                  <a:lnTo>
                    <a:pt x="2438920" y="108712"/>
                  </a:lnTo>
                  <a:lnTo>
                    <a:pt x="2438920" y="125857"/>
                  </a:lnTo>
                  <a:lnTo>
                    <a:pt x="2474645" y="143713"/>
                  </a:lnTo>
                  <a:lnTo>
                    <a:pt x="2485148" y="144145"/>
                  </a:lnTo>
                  <a:lnTo>
                    <a:pt x="2495639" y="143713"/>
                  </a:lnTo>
                  <a:lnTo>
                    <a:pt x="2504859" y="142405"/>
                  </a:lnTo>
                  <a:lnTo>
                    <a:pt x="2512784" y="140182"/>
                  </a:lnTo>
                  <a:lnTo>
                    <a:pt x="2519438" y="137033"/>
                  </a:lnTo>
                  <a:lnTo>
                    <a:pt x="2523325" y="134747"/>
                  </a:lnTo>
                  <a:lnTo>
                    <a:pt x="2527439" y="132334"/>
                  </a:lnTo>
                  <a:lnTo>
                    <a:pt x="2531376" y="125857"/>
                  </a:lnTo>
                  <a:lnTo>
                    <a:pt x="2531287" y="108712"/>
                  </a:lnTo>
                  <a:lnTo>
                    <a:pt x="2526931" y="101981"/>
                  </a:lnTo>
                  <a:lnTo>
                    <a:pt x="2523960" y="100330"/>
                  </a:lnTo>
                  <a:lnTo>
                    <a:pt x="2519565" y="97878"/>
                  </a:lnTo>
                  <a:lnTo>
                    <a:pt x="2519565" y="112141"/>
                  </a:lnTo>
                  <a:lnTo>
                    <a:pt x="2519565" y="122936"/>
                  </a:lnTo>
                  <a:lnTo>
                    <a:pt x="2516644" y="127127"/>
                  </a:lnTo>
                  <a:lnTo>
                    <a:pt x="2485148" y="134747"/>
                  </a:lnTo>
                  <a:lnTo>
                    <a:pt x="2477185" y="134467"/>
                  </a:lnTo>
                  <a:lnTo>
                    <a:pt x="2450731" y="122936"/>
                  </a:lnTo>
                  <a:lnTo>
                    <a:pt x="2450731" y="112141"/>
                  </a:lnTo>
                  <a:lnTo>
                    <a:pt x="2485148" y="100330"/>
                  </a:lnTo>
                  <a:lnTo>
                    <a:pt x="2493111" y="100622"/>
                  </a:lnTo>
                  <a:lnTo>
                    <a:pt x="2519565" y="112141"/>
                  </a:lnTo>
                  <a:lnTo>
                    <a:pt x="2519565" y="97878"/>
                  </a:lnTo>
                  <a:lnTo>
                    <a:pt x="2518041" y="97028"/>
                  </a:lnTo>
                  <a:lnTo>
                    <a:pt x="2518041" y="93091"/>
                  </a:lnTo>
                  <a:lnTo>
                    <a:pt x="2518041" y="76835"/>
                  </a:lnTo>
                  <a:lnTo>
                    <a:pt x="2551696" y="76835"/>
                  </a:lnTo>
                  <a:lnTo>
                    <a:pt x="2551696" y="66802"/>
                  </a:lnTo>
                  <a:close/>
                </a:path>
                <a:path w="8376284" h="598170">
                  <a:moveTo>
                    <a:pt x="2555506" y="477774"/>
                  </a:moveTo>
                  <a:lnTo>
                    <a:pt x="2536202" y="450672"/>
                  </a:lnTo>
                  <a:lnTo>
                    <a:pt x="2536202" y="472440"/>
                  </a:lnTo>
                  <a:lnTo>
                    <a:pt x="2536202" y="483235"/>
                  </a:lnTo>
                  <a:lnTo>
                    <a:pt x="2533789" y="487426"/>
                  </a:lnTo>
                  <a:lnTo>
                    <a:pt x="2528836" y="490474"/>
                  </a:lnTo>
                  <a:lnTo>
                    <a:pt x="2524010" y="493649"/>
                  </a:lnTo>
                  <a:lnTo>
                    <a:pt x="2516898" y="495173"/>
                  </a:lnTo>
                  <a:lnTo>
                    <a:pt x="2498356" y="495173"/>
                  </a:lnTo>
                  <a:lnTo>
                    <a:pt x="2491244" y="493649"/>
                  </a:lnTo>
                  <a:lnTo>
                    <a:pt x="2486418" y="490474"/>
                  </a:lnTo>
                  <a:lnTo>
                    <a:pt x="2481592" y="487426"/>
                  </a:lnTo>
                  <a:lnTo>
                    <a:pt x="2479243" y="483235"/>
                  </a:lnTo>
                  <a:lnTo>
                    <a:pt x="2479179" y="472440"/>
                  </a:lnTo>
                  <a:lnTo>
                    <a:pt x="2481592" y="468122"/>
                  </a:lnTo>
                  <a:lnTo>
                    <a:pt x="2486418" y="465074"/>
                  </a:lnTo>
                  <a:lnTo>
                    <a:pt x="2491244" y="461899"/>
                  </a:lnTo>
                  <a:lnTo>
                    <a:pt x="2498356" y="460375"/>
                  </a:lnTo>
                  <a:lnTo>
                    <a:pt x="2516898" y="460375"/>
                  </a:lnTo>
                  <a:lnTo>
                    <a:pt x="2524010" y="461899"/>
                  </a:lnTo>
                  <a:lnTo>
                    <a:pt x="2528836" y="465074"/>
                  </a:lnTo>
                  <a:lnTo>
                    <a:pt x="2533789" y="468122"/>
                  </a:lnTo>
                  <a:lnTo>
                    <a:pt x="2507754" y="445516"/>
                  </a:lnTo>
                  <a:lnTo>
                    <a:pt x="2497366" y="446074"/>
                  </a:lnTo>
                  <a:lnTo>
                    <a:pt x="2463342" y="464667"/>
                  </a:lnTo>
                  <a:lnTo>
                    <a:pt x="2460129" y="477774"/>
                  </a:lnTo>
                  <a:lnTo>
                    <a:pt x="2460929" y="484924"/>
                  </a:lnTo>
                  <a:lnTo>
                    <a:pt x="2497531" y="510476"/>
                  </a:lnTo>
                  <a:lnTo>
                    <a:pt x="2507996" y="511048"/>
                  </a:lnTo>
                  <a:lnTo>
                    <a:pt x="2518537" y="510476"/>
                  </a:lnTo>
                  <a:lnTo>
                    <a:pt x="2549677" y="495173"/>
                  </a:lnTo>
                  <a:lnTo>
                    <a:pt x="2552357" y="491324"/>
                  </a:lnTo>
                  <a:lnTo>
                    <a:pt x="2554719" y="484924"/>
                  </a:lnTo>
                  <a:lnTo>
                    <a:pt x="2555506" y="477774"/>
                  </a:lnTo>
                  <a:close/>
                </a:path>
                <a:path w="8376284" h="598170">
                  <a:moveTo>
                    <a:pt x="2574556" y="522351"/>
                  </a:moveTo>
                  <a:lnTo>
                    <a:pt x="2441460" y="522351"/>
                  </a:lnTo>
                  <a:lnTo>
                    <a:pt x="2441460" y="538099"/>
                  </a:lnTo>
                  <a:lnTo>
                    <a:pt x="2498610" y="538099"/>
                  </a:lnTo>
                  <a:lnTo>
                    <a:pt x="2498610" y="586740"/>
                  </a:lnTo>
                  <a:lnTo>
                    <a:pt x="2517279" y="586740"/>
                  </a:lnTo>
                  <a:lnTo>
                    <a:pt x="2517279" y="538099"/>
                  </a:lnTo>
                  <a:lnTo>
                    <a:pt x="2574556" y="538099"/>
                  </a:lnTo>
                  <a:lnTo>
                    <a:pt x="2574556" y="522351"/>
                  </a:lnTo>
                  <a:close/>
                </a:path>
                <a:path w="8376284" h="598170">
                  <a:moveTo>
                    <a:pt x="2671584" y="462026"/>
                  </a:moveTo>
                  <a:lnTo>
                    <a:pt x="2658503" y="462026"/>
                  </a:lnTo>
                  <a:lnTo>
                    <a:pt x="2645168" y="495935"/>
                  </a:lnTo>
                  <a:lnTo>
                    <a:pt x="2663329" y="495935"/>
                  </a:lnTo>
                  <a:lnTo>
                    <a:pt x="2671584" y="462026"/>
                  </a:lnTo>
                  <a:close/>
                </a:path>
                <a:path w="8376284" h="598170">
                  <a:moveTo>
                    <a:pt x="2690634" y="81407"/>
                  </a:moveTo>
                  <a:lnTo>
                    <a:pt x="2679585" y="81407"/>
                  </a:lnTo>
                  <a:lnTo>
                    <a:pt x="2679585" y="103251"/>
                  </a:lnTo>
                  <a:lnTo>
                    <a:pt x="2679585" y="112903"/>
                  </a:lnTo>
                  <a:lnTo>
                    <a:pt x="2679585" y="131572"/>
                  </a:lnTo>
                  <a:lnTo>
                    <a:pt x="2613037" y="131572"/>
                  </a:lnTo>
                  <a:lnTo>
                    <a:pt x="2613037" y="112903"/>
                  </a:lnTo>
                  <a:lnTo>
                    <a:pt x="2679585" y="112903"/>
                  </a:lnTo>
                  <a:lnTo>
                    <a:pt x="2679585" y="103251"/>
                  </a:lnTo>
                  <a:lnTo>
                    <a:pt x="2613037" y="103251"/>
                  </a:lnTo>
                  <a:lnTo>
                    <a:pt x="2613037" y="81407"/>
                  </a:lnTo>
                  <a:lnTo>
                    <a:pt x="2602115" y="81407"/>
                  </a:lnTo>
                  <a:lnTo>
                    <a:pt x="2602115" y="141478"/>
                  </a:lnTo>
                  <a:lnTo>
                    <a:pt x="2690634" y="141478"/>
                  </a:lnTo>
                  <a:lnTo>
                    <a:pt x="2690634" y="131572"/>
                  </a:lnTo>
                  <a:lnTo>
                    <a:pt x="2690634" y="112903"/>
                  </a:lnTo>
                  <a:lnTo>
                    <a:pt x="2690634" y="103251"/>
                  </a:lnTo>
                  <a:lnTo>
                    <a:pt x="2690634" y="81407"/>
                  </a:lnTo>
                  <a:close/>
                </a:path>
                <a:path w="8376284" h="598170">
                  <a:moveTo>
                    <a:pt x="2690634" y="1397"/>
                  </a:moveTo>
                  <a:lnTo>
                    <a:pt x="2679458" y="1397"/>
                  </a:lnTo>
                  <a:lnTo>
                    <a:pt x="2679458" y="32385"/>
                  </a:lnTo>
                  <a:lnTo>
                    <a:pt x="2654693" y="32385"/>
                  </a:lnTo>
                  <a:lnTo>
                    <a:pt x="2653550" y="23495"/>
                  </a:lnTo>
                  <a:lnTo>
                    <a:pt x="2649486" y="16383"/>
                  </a:lnTo>
                  <a:lnTo>
                    <a:pt x="2644673" y="12573"/>
                  </a:lnTo>
                  <a:lnTo>
                    <a:pt x="2643898" y="11963"/>
                  </a:lnTo>
                  <a:lnTo>
                    <a:pt x="2643898" y="30099"/>
                  </a:lnTo>
                  <a:lnTo>
                    <a:pt x="2643898" y="44704"/>
                  </a:lnTo>
                  <a:lnTo>
                    <a:pt x="2641612" y="50673"/>
                  </a:lnTo>
                  <a:lnTo>
                    <a:pt x="2637040" y="55372"/>
                  </a:lnTo>
                  <a:lnTo>
                    <a:pt x="2632341" y="59944"/>
                  </a:lnTo>
                  <a:lnTo>
                    <a:pt x="2626245" y="62357"/>
                  </a:lnTo>
                  <a:lnTo>
                    <a:pt x="2610878" y="62357"/>
                  </a:lnTo>
                  <a:lnTo>
                    <a:pt x="2604782" y="59944"/>
                  </a:lnTo>
                  <a:lnTo>
                    <a:pt x="2595511" y="50673"/>
                  </a:lnTo>
                  <a:lnTo>
                    <a:pt x="2593225" y="44704"/>
                  </a:lnTo>
                  <a:lnTo>
                    <a:pt x="2593225" y="30099"/>
                  </a:lnTo>
                  <a:lnTo>
                    <a:pt x="2595511" y="24257"/>
                  </a:lnTo>
                  <a:lnTo>
                    <a:pt x="2604909" y="14859"/>
                  </a:lnTo>
                  <a:lnTo>
                    <a:pt x="2611005" y="12573"/>
                  </a:lnTo>
                  <a:lnTo>
                    <a:pt x="2626118" y="12573"/>
                  </a:lnTo>
                  <a:lnTo>
                    <a:pt x="2632214" y="14859"/>
                  </a:lnTo>
                  <a:lnTo>
                    <a:pt x="2641612" y="24257"/>
                  </a:lnTo>
                  <a:lnTo>
                    <a:pt x="2643898" y="30099"/>
                  </a:lnTo>
                  <a:lnTo>
                    <a:pt x="2643898" y="11963"/>
                  </a:lnTo>
                  <a:lnTo>
                    <a:pt x="2618498" y="2921"/>
                  </a:lnTo>
                  <a:lnTo>
                    <a:pt x="2610853" y="3543"/>
                  </a:lnTo>
                  <a:lnTo>
                    <a:pt x="2582913" y="30391"/>
                  </a:lnTo>
                  <a:lnTo>
                    <a:pt x="2582303" y="37338"/>
                  </a:lnTo>
                  <a:lnTo>
                    <a:pt x="2582926" y="44373"/>
                  </a:lnTo>
                  <a:lnTo>
                    <a:pt x="2610929" y="71145"/>
                  </a:lnTo>
                  <a:lnTo>
                    <a:pt x="2618498" y="71755"/>
                  </a:lnTo>
                  <a:lnTo>
                    <a:pt x="2625356" y="71259"/>
                  </a:lnTo>
                  <a:lnTo>
                    <a:pt x="2631681" y="69761"/>
                  </a:lnTo>
                  <a:lnTo>
                    <a:pt x="2637510" y="67259"/>
                  </a:lnTo>
                  <a:lnTo>
                    <a:pt x="2642882" y="63754"/>
                  </a:lnTo>
                  <a:lnTo>
                    <a:pt x="2644597" y="62357"/>
                  </a:lnTo>
                  <a:lnTo>
                    <a:pt x="2649613" y="58293"/>
                  </a:lnTo>
                  <a:lnTo>
                    <a:pt x="2653550" y="51181"/>
                  </a:lnTo>
                  <a:lnTo>
                    <a:pt x="2654947" y="42291"/>
                  </a:lnTo>
                  <a:lnTo>
                    <a:pt x="2679458" y="42291"/>
                  </a:lnTo>
                  <a:lnTo>
                    <a:pt x="2679458" y="73533"/>
                  </a:lnTo>
                  <a:lnTo>
                    <a:pt x="2690634" y="73533"/>
                  </a:lnTo>
                  <a:lnTo>
                    <a:pt x="2690634" y="42291"/>
                  </a:lnTo>
                  <a:lnTo>
                    <a:pt x="2690634" y="32385"/>
                  </a:lnTo>
                  <a:lnTo>
                    <a:pt x="2690634" y="1397"/>
                  </a:lnTo>
                  <a:close/>
                </a:path>
                <a:path w="8376284" h="598170">
                  <a:moveTo>
                    <a:pt x="2756293" y="544449"/>
                  </a:moveTo>
                  <a:lnTo>
                    <a:pt x="2755061" y="531114"/>
                  </a:lnTo>
                  <a:lnTo>
                    <a:pt x="2754896" y="529209"/>
                  </a:lnTo>
                  <a:lnTo>
                    <a:pt x="2747035" y="530047"/>
                  </a:lnTo>
                  <a:lnTo>
                    <a:pt x="2738907" y="530644"/>
                  </a:lnTo>
                  <a:lnTo>
                    <a:pt x="2730512" y="530999"/>
                  </a:lnTo>
                  <a:lnTo>
                    <a:pt x="2721876" y="531114"/>
                  </a:lnTo>
                  <a:lnTo>
                    <a:pt x="2713621" y="531114"/>
                  </a:lnTo>
                  <a:lnTo>
                    <a:pt x="2713621" y="471170"/>
                  </a:lnTo>
                  <a:lnTo>
                    <a:pt x="2751848" y="471170"/>
                  </a:lnTo>
                  <a:lnTo>
                    <a:pt x="2751848" y="455422"/>
                  </a:lnTo>
                  <a:lnTo>
                    <a:pt x="2695333" y="455422"/>
                  </a:lnTo>
                  <a:lnTo>
                    <a:pt x="2695333" y="546862"/>
                  </a:lnTo>
                  <a:lnTo>
                    <a:pt x="2713786" y="546722"/>
                  </a:lnTo>
                  <a:lnTo>
                    <a:pt x="2730093" y="546277"/>
                  </a:lnTo>
                  <a:lnTo>
                    <a:pt x="2744266" y="545528"/>
                  </a:lnTo>
                  <a:lnTo>
                    <a:pt x="2756293" y="544449"/>
                  </a:lnTo>
                  <a:close/>
                </a:path>
                <a:path w="8376284" h="598170">
                  <a:moveTo>
                    <a:pt x="2808998" y="101346"/>
                  </a:moveTo>
                  <a:lnTo>
                    <a:pt x="2778468" y="64477"/>
                  </a:lnTo>
                  <a:lnTo>
                    <a:pt x="2778341" y="64135"/>
                  </a:lnTo>
                  <a:lnTo>
                    <a:pt x="2775102" y="55600"/>
                  </a:lnTo>
                  <a:lnTo>
                    <a:pt x="2773083" y="46761"/>
                  </a:lnTo>
                  <a:lnTo>
                    <a:pt x="2772473" y="38735"/>
                  </a:lnTo>
                  <a:lnTo>
                    <a:pt x="2772422" y="23622"/>
                  </a:lnTo>
                  <a:lnTo>
                    <a:pt x="2803664" y="23622"/>
                  </a:lnTo>
                  <a:lnTo>
                    <a:pt x="2803664" y="13716"/>
                  </a:lnTo>
                  <a:lnTo>
                    <a:pt x="2729623" y="13716"/>
                  </a:lnTo>
                  <a:lnTo>
                    <a:pt x="2729623" y="23622"/>
                  </a:lnTo>
                  <a:lnTo>
                    <a:pt x="2761500" y="23622"/>
                  </a:lnTo>
                  <a:lnTo>
                    <a:pt x="2761500" y="38735"/>
                  </a:lnTo>
                  <a:lnTo>
                    <a:pt x="2744978" y="84035"/>
                  </a:lnTo>
                  <a:lnTo>
                    <a:pt x="2724289" y="104394"/>
                  </a:lnTo>
                  <a:lnTo>
                    <a:pt x="2732798" y="111760"/>
                  </a:lnTo>
                  <a:lnTo>
                    <a:pt x="2759011" y="81559"/>
                  </a:lnTo>
                  <a:lnTo>
                    <a:pt x="2767215" y="64135"/>
                  </a:lnTo>
                  <a:lnTo>
                    <a:pt x="2769324" y="69646"/>
                  </a:lnTo>
                  <a:lnTo>
                    <a:pt x="2795955" y="105321"/>
                  </a:lnTo>
                  <a:lnTo>
                    <a:pt x="2801251" y="109728"/>
                  </a:lnTo>
                  <a:lnTo>
                    <a:pt x="2808998" y="101346"/>
                  </a:lnTo>
                  <a:close/>
                </a:path>
                <a:path w="8376284" h="598170">
                  <a:moveTo>
                    <a:pt x="2814713" y="443230"/>
                  </a:moveTo>
                  <a:lnTo>
                    <a:pt x="2796171" y="443230"/>
                  </a:lnTo>
                  <a:lnTo>
                    <a:pt x="2796171" y="499364"/>
                  </a:lnTo>
                  <a:lnTo>
                    <a:pt x="2783217" y="499364"/>
                  </a:lnTo>
                  <a:lnTo>
                    <a:pt x="2783217" y="446151"/>
                  </a:lnTo>
                  <a:lnTo>
                    <a:pt x="2764802" y="446151"/>
                  </a:lnTo>
                  <a:lnTo>
                    <a:pt x="2764802" y="582549"/>
                  </a:lnTo>
                  <a:lnTo>
                    <a:pt x="2783217" y="582549"/>
                  </a:lnTo>
                  <a:lnTo>
                    <a:pt x="2783217" y="514985"/>
                  </a:lnTo>
                  <a:lnTo>
                    <a:pt x="2796171" y="514985"/>
                  </a:lnTo>
                  <a:lnTo>
                    <a:pt x="2796171" y="586740"/>
                  </a:lnTo>
                  <a:lnTo>
                    <a:pt x="2814713" y="586740"/>
                  </a:lnTo>
                  <a:lnTo>
                    <a:pt x="2814713" y="514985"/>
                  </a:lnTo>
                  <a:lnTo>
                    <a:pt x="2814713" y="499364"/>
                  </a:lnTo>
                  <a:lnTo>
                    <a:pt x="2814713" y="443230"/>
                  </a:lnTo>
                  <a:close/>
                </a:path>
                <a:path w="8376284" h="598170">
                  <a:moveTo>
                    <a:pt x="2859925" y="59563"/>
                  </a:moveTo>
                  <a:lnTo>
                    <a:pt x="2835033" y="59563"/>
                  </a:lnTo>
                  <a:lnTo>
                    <a:pt x="2835033" y="1270"/>
                  </a:lnTo>
                  <a:lnTo>
                    <a:pt x="2823984" y="1270"/>
                  </a:lnTo>
                  <a:lnTo>
                    <a:pt x="2823984" y="144780"/>
                  </a:lnTo>
                  <a:lnTo>
                    <a:pt x="2835033" y="144780"/>
                  </a:lnTo>
                  <a:lnTo>
                    <a:pt x="2835033" y="69469"/>
                  </a:lnTo>
                  <a:lnTo>
                    <a:pt x="2859925" y="69469"/>
                  </a:lnTo>
                  <a:lnTo>
                    <a:pt x="2859925" y="59563"/>
                  </a:lnTo>
                  <a:close/>
                </a:path>
                <a:path w="8376284" h="598170">
                  <a:moveTo>
                    <a:pt x="2915805" y="538861"/>
                  </a:moveTo>
                  <a:lnTo>
                    <a:pt x="2909557" y="534847"/>
                  </a:lnTo>
                  <a:lnTo>
                    <a:pt x="2903994" y="530021"/>
                  </a:lnTo>
                  <a:lnTo>
                    <a:pt x="2899079" y="524421"/>
                  </a:lnTo>
                  <a:lnTo>
                    <a:pt x="2898140" y="522986"/>
                  </a:lnTo>
                  <a:lnTo>
                    <a:pt x="2894850" y="518033"/>
                  </a:lnTo>
                  <a:lnTo>
                    <a:pt x="2891510" y="511251"/>
                  </a:lnTo>
                  <a:lnTo>
                    <a:pt x="2889135" y="504240"/>
                  </a:lnTo>
                  <a:lnTo>
                    <a:pt x="2887700" y="497014"/>
                  </a:lnTo>
                  <a:lnTo>
                    <a:pt x="2887230" y="489585"/>
                  </a:lnTo>
                  <a:lnTo>
                    <a:pt x="2887230" y="479552"/>
                  </a:lnTo>
                  <a:lnTo>
                    <a:pt x="2911233" y="479552"/>
                  </a:lnTo>
                  <a:lnTo>
                    <a:pt x="2911233" y="463677"/>
                  </a:lnTo>
                  <a:lnTo>
                    <a:pt x="2886976" y="463677"/>
                  </a:lnTo>
                  <a:lnTo>
                    <a:pt x="2886976" y="445516"/>
                  </a:lnTo>
                  <a:lnTo>
                    <a:pt x="2868688" y="445516"/>
                  </a:lnTo>
                  <a:lnTo>
                    <a:pt x="2868688" y="463677"/>
                  </a:lnTo>
                  <a:lnTo>
                    <a:pt x="2844685" y="463677"/>
                  </a:lnTo>
                  <a:lnTo>
                    <a:pt x="2844685" y="479552"/>
                  </a:lnTo>
                  <a:lnTo>
                    <a:pt x="2868815" y="479552"/>
                  </a:lnTo>
                  <a:lnTo>
                    <a:pt x="2868777" y="489585"/>
                  </a:lnTo>
                  <a:lnTo>
                    <a:pt x="2856420" y="527519"/>
                  </a:lnTo>
                  <a:lnTo>
                    <a:pt x="2839605" y="544195"/>
                  </a:lnTo>
                  <a:lnTo>
                    <a:pt x="2853956" y="555498"/>
                  </a:lnTo>
                  <a:lnTo>
                    <a:pt x="2860827" y="548982"/>
                  </a:lnTo>
                  <a:lnTo>
                    <a:pt x="2867177" y="541388"/>
                  </a:lnTo>
                  <a:lnTo>
                    <a:pt x="2872968" y="532739"/>
                  </a:lnTo>
                  <a:lnTo>
                    <a:pt x="2878213" y="522986"/>
                  </a:lnTo>
                  <a:lnTo>
                    <a:pt x="2882900" y="530796"/>
                  </a:lnTo>
                  <a:lnTo>
                    <a:pt x="2888589" y="538226"/>
                  </a:lnTo>
                  <a:lnTo>
                    <a:pt x="2895282" y="545274"/>
                  </a:lnTo>
                  <a:lnTo>
                    <a:pt x="2902978" y="551942"/>
                  </a:lnTo>
                  <a:lnTo>
                    <a:pt x="2915805" y="538861"/>
                  </a:lnTo>
                  <a:close/>
                </a:path>
                <a:path w="8376284" h="598170">
                  <a:moveTo>
                    <a:pt x="2938792" y="446151"/>
                  </a:moveTo>
                  <a:lnTo>
                    <a:pt x="2920377" y="446151"/>
                  </a:lnTo>
                  <a:lnTo>
                    <a:pt x="2920377" y="495046"/>
                  </a:lnTo>
                  <a:lnTo>
                    <a:pt x="2900311" y="495046"/>
                  </a:lnTo>
                  <a:lnTo>
                    <a:pt x="2900311" y="510413"/>
                  </a:lnTo>
                  <a:lnTo>
                    <a:pt x="2920377" y="510413"/>
                  </a:lnTo>
                  <a:lnTo>
                    <a:pt x="2920377" y="582549"/>
                  </a:lnTo>
                  <a:lnTo>
                    <a:pt x="2938792" y="582549"/>
                  </a:lnTo>
                  <a:lnTo>
                    <a:pt x="2938792" y="446151"/>
                  </a:lnTo>
                  <a:close/>
                </a:path>
                <a:path w="8376284" h="598170">
                  <a:moveTo>
                    <a:pt x="2952127" y="14097"/>
                  </a:moveTo>
                  <a:lnTo>
                    <a:pt x="2885071" y="14097"/>
                  </a:lnTo>
                  <a:lnTo>
                    <a:pt x="2885071" y="23876"/>
                  </a:lnTo>
                  <a:lnTo>
                    <a:pt x="2940189" y="23876"/>
                  </a:lnTo>
                  <a:lnTo>
                    <a:pt x="2937751" y="37007"/>
                  </a:lnTo>
                  <a:lnTo>
                    <a:pt x="2919361" y="71755"/>
                  </a:lnTo>
                  <a:lnTo>
                    <a:pt x="2889923" y="96481"/>
                  </a:lnTo>
                  <a:lnTo>
                    <a:pt x="2878975" y="101854"/>
                  </a:lnTo>
                  <a:lnTo>
                    <a:pt x="2887484" y="110871"/>
                  </a:lnTo>
                  <a:lnTo>
                    <a:pt x="2915158" y="91401"/>
                  </a:lnTo>
                  <a:lnTo>
                    <a:pt x="2935135" y="68770"/>
                  </a:lnTo>
                  <a:lnTo>
                    <a:pt x="2947454" y="43014"/>
                  </a:lnTo>
                  <a:lnTo>
                    <a:pt x="2952127" y="14097"/>
                  </a:lnTo>
                  <a:close/>
                </a:path>
                <a:path w="8376284" h="598170">
                  <a:moveTo>
                    <a:pt x="2967113" y="443230"/>
                  </a:moveTo>
                  <a:lnTo>
                    <a:pt x="2948571" y="443230"/>
                  </a:lnTo>
                  <a:lnTo>
                    <a:pt x="2948571" y="586740"/>
                  </a:lnTo>
                  <a:lnTo>
                    <a:pt x="2967113" y="586740"/>
                  </a:lnTo>
                  <a:lnTo>
                    <a:pt x="2967113" y="443230"/>
                  </a:lnTo>
                  <a:close/>
                </a:path>
                <a:path w="8376284" h="598170">
                  <a:moveTo>
                    <a:pt x="3013214" y="60452"/>
                  </a:moveTo>
                  <a:lnTo>
                    <a:pt x="2987433" y="60452"/>
                  </a:lnTo>
                  <a:lnTo>
                    <a:pt x="2987433" y="1270"/>
                  </a:lnTo>
                  <a:lnTo>
                    <a:pt x="2976384" y="1270"/>
                  </a:lnTo>
                  <a:lnTo>
                    <a:pt x="2976384" y="144780"/>
                  </a:lnTo>
                  <a:lnTo>
                    <a:pt x="2987433" y="144780"/>
                  </a:lnTo>
                  <a:lnTo>
                    <a:pt x="2987433" y="70358"/>
                  </a:lnTo>
                  <a:lnTo>
                    <a:pt x="3013214" y="70358"/>
                  </a:lnTo>
                  <a:lnTo>
                    <a:pt x="3013214" y="60452"/>
                  </a:lnTo>
                  <a:close/>
                </a:path>
                <a:path w="8376284" h="598170">
                  <a:moveTo>
                    <a:pt x="3202698" y="81407"/>
                  </a:moveTo>
                  <a:lnTo>
                    <a:pt x="3191649" y="81407"/>
                  </a:lnTo>
                  <a:lnTo>
                    <a:pt x="3191649" y="103251"/>
                  </a:lnTo>
                  <a:lnTo>
                    <a:pt x="3191649" y="112903"/>
                  </a:lnTo>
                  <a:lnTo>
                    <a:pt x="3191649" y="131572"/>
                  </a:lnTo>
                  <a:lnTo>
                    <a:pt x="3125101" y="131572"/>
                  </a:lnTo>
                  <a:lnTo>
                    <a:pt x="3125101" y="112903"/>
                  </a:lnTo>
                  <a:lnTo>
                    <a:pt x="3191649" y="112903"/>
                  </a:lnTo>
                  <a:lnTo>
                    <a:pt x="3191649" y="103251"/>
                  </a:lnTo>
                  <a:lnTo>
                    <a:pt x="3125101" y="103251"/>
                  </a:lnTo>
                  <a:lnTo>
                    <a:pt x="3125101" y="81407"/>
                  </a:lnTo>
                  <a:lnTo>
                    <a:pt x="3114179" y="81407"/>
                  </a:lnTo>
                  <a:lnTo>
                    <a:pt x="3114179" y="141478"/>
                  </a:lnTo>
                  <a:lnTo>
                    <a:pt x="3202698" y="141478"/>
                  </a:lnTo>
                  <a:lnTo>
                    <a:pt x="3202698" y="131572"/>
                  </a:lnTo>
                  <a:lnTo>
                    <a:pt x="3202698" y="112903"/>
                  </a:lnTo>
                  <a:lnTo>
                    <a:pt x="3202698" y="103251"/>
                  </a:lnTo>
                  <a:lnTo>
                    <a:pt x="3202698" y="81407"/>
                  </a:lnTo>
                  <a:close/>
                </a:path>
                <a:path w="8376284" h="598170">
                  <a:moveTo>
                    <a:pt x="3202698" y="1397"/>
                  </a:moveTo>
                  <a:lnTo>
                    <a:pt x="3191522" y="1397"/>
                  </a:lnTo>
                  <a:lnTo>
                    <a:pt x="3191522" y="32385"/>
                  </a:lnTo>
                  <a:lnTo>
                    <a:pt x="3166757" y="32385"/>
                  </a:lnTo>
                  <a:lnTo>
                    <a:pt x="3165614" y="23495"/>
                  </a:lnTo>
                  <a:lnTo>
                    <a:pt x="3161550" y="16383"/>
                  </a:lnTo>
                  <a:lnTo>
                    <a:pt x="3156737" y="12573"/>
                  </a:lnTo>
                  <a:lnTo>
                    <a:pt x="3155962" y="11963"/>
                  </a:lnTo>
                  <a:lnTo>
                    <a:pt x="3155962" y="30099"/>
                  </a:lnTo>
                  <a:lnTo>
                    <a:pt x="3155962" y="44704"/>
                  </a:lnTo>
                  <a:lnTo>
                    <a:pt x="3153676" y="50673"/>
                  </a:lnTo>
                  <a:lnTo>
                    <a:pt x="3149104" y="55372"/>
                  </a:lnTo>
                  <a:lnTo>
                    <a:pt x="3144405" y="59944"/>
                  </a:lnTo>
                  <a:lnTo>
                    <a:pt x="3138309" y="62357"/>
                  </a:lnTo>
                  <a:lnTo>
                    <a:pt x="3122942" y="62357"/>
                  </a:lnTo>
                  <a:lnTo>
                    <a:pt x="3116846" y="59944"/>
                  </a:lnTo>
                  <a:lnTo>
                    <a:pt x="3107575" y="50673"/>
                  </a:lnTo>
                  <a:lnTo>
                    <a:pt x="3105289" y="44704"/>
                  </a:lnTo>
                  <a:lnTo>
                    <a:pt x="3105289" y="30099"/>
                  </a:lnTo>
                  <a:lnTo>
                    <a:pt x="3107575" y="24257"/>
                  </a:lnTo>
                  <a:lnTo>
                    <a:pt x="3116973" y="14859"/>
                  </a:lnTo>
                  <a:lnTo>
                    <a:pt x="3123069" y="12573"/>
                  </a:lnTo>
                  <a:lnTo>
                    <a:pt x="3138182" y="12573"/>
                  </a:lnTo>
                  <a:lnTo>
                    <a:pt x="3144278" y="14859"/>
                  </a:lnTo>
                  <a:lnTo>
                    <a:pt x="3153676" y="24257"/>
                  </a:lnTo>
                  <a:lnTo>
                    <a:pt x="3155962" y="30099"/>
                  </a:lnTo>
                  <a:lnTo>
                    <a:pt x="3155962" y="11963"/>
                  </a:lnTo>
                  <a:lnTo>
                    <a:pt x="3130562" y="2921"/>
                  </a:lnTo>
                  <a:lnTo>
                    <a:pt x="3122917" y="3543"/>
                  </a:lnTo>
                  <a:lnTo>
                    <a:pt x="3094977" y="30391"/>
                  </a:lnTo>
                  <a:lnTo>
                    <a:pt x="3094367" y="37338"/>
                  </a:lnTo>
                  <a:lnTo>
                    <a:pt x="3094990" y="44373"/>
                  </a:lnTo>
                  <a:lnTo>
                    <a:pt x="3122993" y="71145"/>
                  </a:lnTo>
                  <a:lnTo>
                    <a:pt x="3130562" y="71755"/>
                  </a:lnTo>
                  <a:lnTo>
                    <a:pt x="3137420" y="71259"/>
                  </a:lnTo>
                  <a:lnTo>
                    <a:pt x="3143745" y="69761"/>
                  </a:lnTo>
                  <a:lnTo>
                    <a:pt x="3149574" y="67259"/>
                  </a:lnTo>
                  <a:lnTo>
                    <a:pt x="3154946" y="63754"/>
                  </a:lnTo>
                  <a:lnTo>
                    <a:pt x="3156661" y="62357"/>
                  </a:lnTo>
                  <a:lnTo>
                    <a:pt x="3161677" y="58293"/>
                  </a:lnTo>
                  <a:lnTo>
                    <a:pt x="3165614" y="51181"/>
                  </a:lnTo>
                  <a:lnTo>
                    <a:pt x="3167011" y="42291"/>
                  </a:lnTo>
                  <a:lnTo>
                    <a:pt x="3191522" y="42291"/>
                  </a:lnTo>
                  <a:lnTo>
                    <a:pt x="3191522" y="73533"/>
                  </a:lnTo>
                  <a:lnTo>
                    <a:pt x="3202698" y="73533"/>
                  </a:lnTo>
                  <a:lnTo>
                    <a:pt x="3202698" y="42291"/>
                  </a:lnTo>
                  <a:lnTo>
                    <a:pt x="3202698" y="32385"/>
                  </a:lnTo>
                  <a:lnTo>
                    <a:pt x="3202698" y="1397"/>
                  </a:lnTo>
                  <a:close/>
                </a:path>
                <a:path w="8376284" h="598170">
                  <a:moveTo>
                    <a:pt x="3346335" y="6477"/>
                  </a:moveTo>
                  <a:lnTo>
                    <a:pt x="3335413" y="6477"/>
                  </a:lnTo>
                  <a:lnTo>
                    <a:pt x="3335413" y="16383"/>
                  </a:lnTo>
                  <a:lnTo>
                    <a:pt x="3335413" y="51943"/>
                  </a:lnTo>
                  <a:lnTo>
                    <a:pt x="3268484" y="51943"/>
                  </a:lnTo>
                  <a:lnTo>
                    <a:pt x="3268484" y="16383"/>
                  </a:lnTo>
                  <a:lnTo>
                    <a:pt x="3335413" y="16383"/>
                  </a:lnTo>
                  <a:lnTo>
                    <a:pt x="3335413" y="6477"/>
                  </a:lnTo>
                  <a:lnTo>
                    <a:pt x="3257562" y="6477"/>
                  </a:lnTo>
                  <a:lnTo>
                    <a:pt x="3257562" y="61849"/>
                  </a:lnTo>
                  <a:lnTo>
                    <a:pt x="3346335" y="61849"/>
                  </a:lnTo>
                  <a:lnTo>
                    <a:pt x="3346335" y="51943"/>
                  </a:lnTo>
                  <a:lnTo>
                    <a:pt x="3346335" y="16383"/>
                  </a:lnTo>
                  <a:lnTo>
                    <a:pt x="3346335" y="6477"/>
                  </a:lnTo>
                  <a:close/>
                </a:path>
                <a:path w="8376284" h="598170">
                  <a:moveTo>
                    <a:pt x="3368560" y="81280"/>
                  </a:moveTo>
                  <a:lnTo>
                    <a:pt x="3235464" y="81280"/>
                  </a:lnTo>
                  <a:lnTo>
                    <a:pt x="3235464" y="91186"/>
                  </a:lnTo>
                  <a:lnTo>
                    <a:pt x="3296297" y="91186"/>
                  </a:lnTo>
                  <a:lnTo>
                    <a:pt x="3296297" y="144780"/>
                  </a:lnTo>
                  <a:lnTo>
                    <a:pt x="3307727" y="144780"/>
                  </a:lnTo>
                  <a:lnTo>
                    <a:pt x="3307727" y="91186"/>
                  </a:lnTo>
                  <a:lnTo>
                    <a:pt x="3368560" y="91186"/>
                  </a:lnTo>
                  <a:lnTo>
                    <a:pt x="3368560" y="81280"/>
                  </a:lnTo>
                  <a:close/>
                </a:path>
                <a:path w="8376284" h="598170">
                  <a:moveTo>
                    <a:pt x="3515499" y="50927"/>
                  </a:moveTo>
                  <a:lnTo>
                    <a:pt x="3476256" y="37338"/>
                  </a:lnTo>
                  <a:lnTo>
                    <a:pt x="3467531" y="29591"/>
                  </a:lnTo>
                  <a:lnTo>
                    <a:pt x="3463963" y="25273"/>
                  </a:lnTo>
                  <a:lnTo>
                    <a:pt x="3460889" y="18808"/>
                  </a:lnTo>
                  <a:lnTo>
                    <a:pt x="3459873" y="12065"/>
                  </a:lnTo>
                  <a:lnTo>
                    <a:pt x="3459873" y="5842"/>
                  </a:lnTo>
                  <a:lnTo>
                    <a:pt x="3448697" y="5842"/>
                  </a:lnTo>
                  <a:lnTo>
                    <a:pt x="3448697" y="12065"/>
                  </a:lnTo>
                  <a:lnTo>
                    <a:pt x="3447669" y="18808"/>
                  </a:lnTo>
                  <a:lnTo>
                    <a:pt x="3414014" y="46913"/>
                  </a:lnTo>
                  <a:lnTo>
                    <a:pt x="3393325" y="51689"/>
                  </a:lnTo>
                  <a:lnTo>
                    <a:pt x="3400183" y="60960"/>
                  </a:lnTo>
                  <a:lnTo>
                    <a:pt x="3440455" y="43522"/>
                  </a:lnTo>
                  <a:lnTo>
                    <a:pt x="3454412" y="29591"/>
                  </a:lnTo>
                  <a:lnTo>
                    <a:pt x="3457575" y="34099"/>
                  </a:lnTo>
                  <a:lnTo>
                    <a:pt x="3491763" y="55867"/>
                  </a:lnTo>
                  <a:lnTo>
                    <a:pt x="3509022" y="60071"/>
                  </a:lnTo>
                  <a:lnTo>
                    <a:pt x="3515499" y="50927"/>
                  </a:lnTo>
                  <a:close/>
                </a:path>
                <a:path w="8376284" h="598170">
                  <a:moveTo>
                    <a:pt x="3520960" y="77724"/>
                  </a:moveTo>
                  <a:lnTo>
                    <a:pt x="3387864" y="77724"/>
                  </a:lnTo>
                  <a:lnTo>
                    <a:pt x="3387864" y="87630"/>
                  </a:lnTo>
                  <a:lnTo>
                    <a:pt x="3448697" y="87630"/>
                  </a:lnTo>
                  <a:lnTo>
                    <a:pt x="3448697" y="144780"/>
                  </a:lnTo>
                  <a:lnTo>
                    <a:pt x="3459873" y="144780"/>
                  </a:lnTo>
                  <a:lnTo>
                    <a:pt x="3459873" y="87630"/>
                  </a:lnTo>
                  <a:lnTo>
                    <a:pt x="3520960" y="87630"/>
                  </a:lnTo>
                  <a:lnTo>
                    <a:pt x="3520960" y="77724"/>
                  </a:lnTo>
                  <a:close/>
                </a:path>
                <a:path w="8376284" h="598170">
                  <a:moveTo>
                    <a:pt x="3609987" y="52959"/>
                  </a:moveTo>
                  <a:lnTo>
                    <a:pt x="3607193" y="47244"/>
                  </a:lnTo>
                  <a:lnTo>
                    <a:pt x="3604349" y="45085"/>
                  </a:lnTo>
                  <a:lnTo>
                    <a:pt x="3601351" y="42799"/>
                  </a:lnTo>
                  <a:lnTo>
                    <a:pt x="3599700" y="41478"/>
                  </a:lnTo>
                  <a:lnTo>
                    <a:pt x="3599700" y="55626"/>
                  </a:lnTo>
                  <a:lnTo>
                    <a:pt x="3599700" y="64135"/>
                  </a:lnTo>
                  <a:lnTo>
                    <a:pt x="3597668" y="67564"/>
                  </a:lnTo>
                  <a:lnTo>
                    <a:pt x="3589540" y="73152"/>
                  </a:lnTo>
                  <a:lnTo>
                    <a:pt x="3584587" y="74549"/>
                  </a:lnTo>
                  <a:lnTo>
                    <a:pt x="3573030" y="74549"/>
                  </a:lnTo>
                  <a:lnTo>
                    <a:pt x="3568077" y="73152"/>
                  </a:lnTo>
                  <a:lnTo>
                    <a:pt x="3564140" y="70358"/>
                  </a:lnTo>
                  <a:lnTo>
                    <a:pt x="3560076" y="67564"/>
                  </a:lnTo>
                  <a:lnTo>
                    <a:pt x="3558044" y="64135"/>
                  </a:lnTo>
                  <a:lnTo>
                    <a:pt x="3558044" y="55626"/>
                  </a:lnTo>
                  <a:lnTo>
                    <a:pt x="3560076" y="52070"/>
                  </a:lnTo>
                  <a:lnTo>
                    <a:pt x="3564013" y="49276"/>
                  </a:lnTo>
                  <a:lnTo>
                    <a:pt x="3568077" y="46482"/>
                  </a:lnTo>
                  <a:lnTo>
                    <a:pt x="3572903" y="45085"/>
                  </a:lnTo>
                  <a:lnTo>
                    <a:pt x="3584587" y="45085"/>
                  </a:lnTo>
                  <a:lnTo>
                    <a:pt x="3589540" y="46482"/>
                  </a:lnTo>
                  <a:lnTo>
                    <a:pt x="3597668" y="52070"/>
                  </a:lnTo>
                  <a:lnTo>
                    <a:pt x="3599700" y="55626"/>
                  </a:lnTo>
                  <a:lnTo>
                    <a:pt x="3599700" y="41478"/>
                  </a:lnTo>
                  <a:lnTo>
                    <a:pt x="3595636" y="38227"/>
                  </a:lnTo>
                  <a:lnTo>
                    <a:pt x="3588143" y="35941"/>
                  </a:lnTo>
                  <a:lnTo>
                    <a:pt x="3569474" y="35941"/>
                  </a:lnTo>
                  <a:lnTo>
                    <a:pt x="3561854" y="38227"/>
                  </a:lnTo>
                  <a:lnTo>
                    <a:pt x="3556139" y="42799"/>
                  </a:lnTo>
                  <a:lnTo>
                    <a:pt x="3550424" y="47244"/>
                  </a:lnTo>
                  <a:lnTo>
                    <a:pt x="3547503" y="52959"/>
                  </a:lnTo>
                  <a:lnTo>
                    <a:pt x="3547567" y="66802"/>
                  </a:lnTo>
                  <a:lnTo>
                    <a:pt x="3550424" y="72390"/>
                  </a:lnTo>
                  <a:lnTo>
                    <a:pt x="3561854" y="81534"/>
                  </a:lnTo>
                  <a:lnTo>
                    <a:pt x="3569347" y="83820"/>
                  </a:lnTo>
                  <a:lnTo>
                    <a:pt x="3588270" y="83820"/>
                  </a:lnTo>
                  <a:lnTo>
                    <a:pt x="3595763" y="81534"/>
                  </a:lnTo>
                  <a:lnTo>
                    <a:pt x="3601478" y="77089"/>
                  </a:lnTo>
                  <a:lnTo>
                    <a:pt x="3604653" y="74549"/>
                  </a:lnTo>
                  <a:lnTo>
                    <a:pt x="3607193" y="72517"/>
                  </a:lnTo>
                  <a:lnTo>
                    <a:pt x="3609987" y="66802"/>
                  </a:lnTo>
                  <a:lnTo>
                    <a:pt x="3609987" y="52959"/>
                  </a:lnTo>
                  <a:close/>
                </a:path>
                <a:path w="8376284" h="598170">
                  <a:moveTo>
                    <a:pt x="3615321" y="19812"/>
                  </a:moveTo>
                  <a:lnTo>
                    <a:pt x="3584079" y="19812"/>
                  </a:lnTo>
                  <a:lnTo>
                    <a:pt x="3584079" y="2413"/>
                  </a:lnTo>
                  <a:lnTo>
                    <a:pt x="3573157" y="2413"/>
                  </a:lnTo>
                  <a:lnTo>
                    <a:pt x="3573157" y="19812"/>
                  </a:lnTo>
                  <a:lnTo>
                    <a:pt x="3541534" y="19812"/>
                  </a:lnTo>
                  <a:lnTo>
                    <a:pt x="3541534" y="29591"/>
                  </a:lnTo>
                  <a:lnTo>
                    <a:pt x="3615321" y="29591"/>
                  </a:lnTo>
                  <a:lnTo>
                    <a:pt x="3615321" y="19812"/>
                  </a:lnTo>
                  <a:close/>
                </a:path>
                <a:path w="8376284" h="598170">
                  <a:moveTo>
                    <a:pt x="3662438" y="1270"/>
                  </a:moveTo>
                  <a:lnTo>
                    <a:pt x="3651516" y="1270"/>
                  </a:lnTo>
                  <a:lnTo>
                    <a:pt x="3651516" y="44704"/>
                  </a:lnTo>
                  <a:lnTo>
                    <a:pt x="3634752" y="44704"/>
                  </a:lnTo>
                  <a:lnTo>
                    <a:pt x="3634752" y="4191"/>
                  </a:lnTo>
                  <a:lnTo>
                    <a:pt x="3623703" y="4191"/>
                  </a:lnTo>
                  <a:lnTo>
                    <a:pt x="3623703" y="85090"/>
                  </a:lnTo>
                  <a:lnTo>
                    <a:pt x="3634752" y="85090"/>
                  </a:lnTo>
                  <a:lnTo>
                    <a:pt x="3634752" y="54483"/>
                  </a:lnTo>
                  <a:lnTo>
                    <a:pt x="3651516" y="54483"/>
                  </a:lnTo>
                  <a:lnTo>
                    <a:pt x="3651516" y="89154"/>
                  </a:lnTo>
                  <a:lnTo>
                    <a:pt x="3662438" y="89154"/>
                  </a:lnTo>
                  <a:lnTo>
                    <a:pt x="3662438" y="54483"/>
                  </a:lnTo>
                  <a:lnTo>
                    <a:pt x="3662438" y="44704"/>
                  </a:lnTo>
                  <a:lnTo>
                    <a:pt x="3662438" y="1270"/>
                  </a:lnTo>
                  <a:close/>
                </a:path>
                <a:path w="8376284" h="598170">
                  <a:moveTo>
                    <a:pt x="3663238" y="109601"/>
                  </a:moveTo>
                  <a:lnTo>
                    <a:pt x="3659263" y="103505"/>
                  </a:lnTo>
                  <a:lnTo>
                    <a:pt x="3655822" y="101600"/>
                  </a:lnTo>
                  <a:lnTo>
                    <a:pt x="3651643" y="99288"/>
                  </a:lnTo>
                  <a:lnTo>
                    <a:pt x="3651643" y="117856"/>
                  </a:lnTo>
                  <a:lnTo>
                    <a:pt x="3649357" y="124955"/>
                  </a:lnTo>
                  <a:lnTo>
                    <a:pt x="3642487" y="130035"/>
                  </a:lnTo>
                  <a:lnTo>
                    <a:pt x="3631069" y="133096"/>
                  </a:lnTo>
                  <a:lnTo>
                    <a:pt x="3615067" y="134112"/>
                  </a:lnTo>
                  <a:lnTo>
                    <a:pt x="3599129" y="133096"/>
                  </a:lnTo>
                  <a:lnTo>
                    <a:pt x="3587737" y="130035"/>
                  </a:lnTo>
                  <a:lnTo>
                    <a:pt x="3580892" y="124955"/>
                  </a:lnTo>
                  <a:lnTo>
                    <a:pt x="3578618" y="117856"/>
                  </a:lnTo>
                  <a:lnTo>
                    <a:pt x="3580892" y="110718"/>
                  </a:lnTo>
                  <a:lnTo>
                    <a:pt x="3587737" y="105638"/>
                  </a:lnTo>
                  <a:lnTo>
                    <a:pt x="3599129" y="102616"/>
                  </a:lnTo>
                  <a:lnTo>
                    <a:pt x="3615067" y="101600"/>
                  </a:lnTo>
                  <a:lnTo>
                    <a:pt x="3631069" y="102616"/>
                  </a:lnTo>
                  <a:lnTo>
                    <a:pt x="3642487" y="105638"/>
                  </a:lnTo>
                  <a:lnTo>
                    <a:pt x="3649357" y="110718"/>
                  </a:lnTo>
                  <a:lnTo>
                    <a:pt x="3651643" y="117856"/>
                  </a:lnTo>
                  <a:lnTo>
                    <a:pt x="3651643" y="99288"/>
                  </a:lnTo>
                  <a:lnTo>
                    <a:pt x="3615067" y="92075"/>
                  </a:lnTo>
                  <a:lnTo>
                    <a:pt x="3604006" y="92506"/>
                  </a:lnTo>
                  <a:lnTo>
                    <a:pt x="3566680" y="109601"/>
                  </a:lnTo>
                  <a:lnTo>
                    <a:pt x="3566680" y="125984"/>
                  </a:lnTo>
                  <a:lnTo>
                    <a:pt x="3603968" y="143217"/>
                  </a:lnTo>
                  <a:lnTo>
                    <a:pt x="3615067" y="143637"/>
                  </a:lnTo>
                  <a:lnTo>
                    <a:pt x="3626154" y="143217"/>
                  </a:lnTo>
                  <a:lnTo>
                    <a:pt x="3635845" y="141922"/>
                  </a:lnTo>
                  <a:lnTo>
                    <a:pt x="3644112" y="139788"/>
                  </a:lnTo>
                  <a:lnTo>
                    <a:pt x="3651008" y="136779"/>
                  </a:lnTo>
                  <a:lnTo>
                    <a:pt x="3655822" y="134112"/>
                  </a:lnTo>
                  <a:lnTo>
                    <a:pt x="3659263" y="132207"/>
                  </a:lnTo>
                  <a:lnTo>
                    <a:pt x="3663238" y="125984"/>
                  </a:lnTo>
                  <a:lnTo>
                    <a:pt x="3663238" y="109601"/>
                  </a:lnTo>
                  <a:close/>
                </a:path>
                <a:path w="8376284" h="598170">
                  <a:moveTo>
                    <a:pt x="3789438" y="4191"/>
                  </a:moveTo>
                  <a:lnTo>
                    <a:pt x="3778262" y="4191"/>
                  </a:lnTo>
                  <a:lnTo>
                    <a:pt x="3778262" y="54356"/>
                  </a:lnTo>
                  <a:lnTo>
                    <a:pt x="3760863" y="54356"/>
                  </a:lnTo>
                  <a:lnTo>
                    <a:pt x="3751059" y="20828"/>
                  </a:lnTo>
                  <a:lnTo>
                    <a:pt x="3750195" y="19621"/>
                  </a:lnTo>
                  <a:lnTo>
                    <a:pt x="3750195" y="59563"/>
                  </a:lnTo>
                  <a:lnTo>
                    <a:pt x="3749852" y="68453"/>
                  </a:lnTo>
                  <a:lnTo>
                    <a:pt x="3736352" y="98298"/>
                  </a:lnTo>
                  <a:lnTo>
                    <a:pt x="3723017" y="98298"/>
                  </a:lnTo>
                  <a:lnTo>
                    <a:pt x="3709047" y="59563"/>
                  </a:lnTo>
                  <a:lnTo>
                    <a:pt x="3709378" y="50685"/>
                  </a:lnTo>
                  <a:lnTo>
                    <a:pt x="3736352" y="20828"/>
                  </a:lnTo>
                  <a:lnTo>
                    <a:pt x="3750195" y="59563"/>
                  </a:lnTo>
                  <a:lnTo>
                    <a:pt x="3750195" y="19621"/>
                  </a:lnTo>
                  <a:lnTo>
                    <a:pt x="3746639" y="14605"/>
                  </a:lnTo>
                  <a:lnTo>
                    <a:pt x="3739146" y="10795"/>
                  </a:lnTo>
                  <a:lnTo>
                    <a:pt x="3729621" y="10795"/>
                  </a:lnTo>
                  <a:lnTo>
                    <a:pt x="3700322" y="38709"/>
                  </a:lnTo>
                  <a:lnTo>
                    <a:pt x="3698252" y="59563"/>
                  </a:lnTo>
                  <a:lnTo>
                    <a:pt x="3698760" y="70688"/>
                  </a:lnTo>
                  <a:lnTo>
                    <a:pt x="3716286" y="105257"/>
                  </a:lnTo>
                  <a:lnTo>
                    <a:pt x="3729621" y="108458"/>
                  </a:lnTo>
                  <a:lnTo>
                    <a:pt x="3739273" y="108458"/>
                  </a:lnTo>
                  <a:lnTo>
                    <a:pt x="3746766" y="104521"/>
                  </a:lnTo>
                  <a:lnTo>
                    <a:pt x="3751122" y="98298"/>
                  </a:lnTo>
                  <a:lnTo>
                    <a:pt x="3752100" y="96901"/>
                  </a:lnTo>
                  <a:lnTo>
                    <a:pt x="3755720" y="90576"/>
                  </a:lnTo>
                  <a:lnTo>
                    <a:pt x="3758412" y="82994"/>
                  </a:lnTo>
                  <a:lnTo>
                    <a:pt x="3760203" y="74193"/>
                  </a:lnTo>
                  <a:lnTo>
                    <a:pt x="3761117" y="64135"/>
                  </a:lnTo>
                  <a:lnTo>
                    <a:pt x="3778262" y="64135"/>
                  </a:lnTo>
                  <a:lnTo>
                    <a:pt x="3778262" y="140335"/>
                  </a:lnTo>
                  <a:lnTo>
                    <a:pt x="3789438" y="140335"/>
                  </a:lnTo>
                  <a:lnTo>
                    <a:pt x="3789438" y="64135"/>
                  </a:lnTo>
                  <a:lnTo>
                    <a:pt x="3789438" y="54356"/>
                  </a:lnTo>
                  <a:lnTo>
                    <a:pt x="3789438" y="4191"/>
                  </a:lnTo>
                  <a:close/>
                </a:path>
                <a:path w="8376284" h="598170">
                  <a:moveTo>
                    <a:pt x="3815219" y="1270"/>
                  </a:moveTo>
                  <a:lnTo>
                    <a:pt x="3804043" y="1270"/>
                  </a:lnTo>
                  <a:lnTo>
                    <a:pt x="3804043" y="144780"/>
                  </a:lnTo>
                  <a:lnTo>
                    <a:pt x="3815219" y="144780"/>
                  </a:lnTo>
                  <a:lnTo>
                    <a:pt x="3815219" y="1270"/>
                  </a:lnTo>
                  <a:close/>
                </a:path>
                <a:path w="8376284" h="598170">
                  <a:moveTo>
                    <a:pt x="3989209" y="6985"/>
                  </a:moveTo>
                  <a:lnTo>
                    <a:pt x="3907929" y="6985"/>
                  </a:lnTo>
                  <a:lnTo>
                    <a:pt x="3907929" y="16764"/>
                  </a:lnTo>
                  <a:lnTo>
                    <a:pt x="3989209" y="16764"/>
                  </a:lnTo>
                  <a:lnTo>
                    <a:pt x="3989209" y="6985"/>
                  </a:lnTo>
                  <a:close/>
                </a:path>
                <a:path w="8376284" h="598170">
                  <a:moveTo>
                    <a:pt x="3996321" y="66294"/>
                  </a:moveTo>
                  <a:lnTo>
                    <a:pt x="3995559" y="56642"/>
                  </a:lnTo>
                  <a:lnTo>
                    <a:pt x="3989209" y="57785"/>
                  </a:lnTo>
                  <a:lnTo>
                    <a:pt x="3981335" y="58420"/>
                  </a:lnTo>
                  <a:lnTo>
                    <a:pt x="3971937" y="58420"/>
                  </a:lnTo>
                  <a:lnTo>
                    <a:pt x="3973461" y="23749"/>
                  </a:lnTo>
                  <a:lnTo>
                    <a:pt x="3962666" y="23749"/>
                  </a:lnTo>
                  <a:lnTo>
                    <a:pt x="3961269" y="58420"/>
                  </a:lnTo>
                  <a:lnTo>
                    <a:pt x="3935869" y="58420"/>
                  </a:lnTo>
                  <a:lnTo>
                    <a:pt x="3934345" y="23749"/>
                  </a:lnTo>
                  <a:lnTo>
                    <a:pt x="3923550" y="23749"/>
                  </a:lnTo>
                  <a:lnTo>
                    <a:pt x="3924947" y="58420"/>
                  </a:lnTo>
                  <a:lnTo>
                    <a:pt x="3904246" y="58420"/>
                  </a:lnTo>
                  <a:lnTo>
                    <a:pt x="3904246" y="68199"/>
                  </a:lnTo>
                  <a:lnTo>
                    <a:pt x="3982478" y="68199"/>
                  </a:lnTo>
                  <a:lnTo>
                    <a:pt x="3990860" y="67564"/>
                  </a:lnTo>
                  <a:lnTo>
                    <a:pt x="3996321" y="66294"/>
                  </a:lnTo>
                  <a:close/>
                </a:path>
                <a:path w="8376284" h="598170">
                  <a:moveTo>
                    <a:pt x="4017911" y="1270"/>
                  </a:moveTo>
                  <a:lnTo>
                    <a:pt x="4006735" y="1270"/>
                  </a:lnTo>
                  <a:lnTo>
                    <a:pt x="4006735" y="75946"/>
                  </a:lnTo>
                  <a:lnTo>
                    <a:pt x="4017911" y="75946"/>
                  </a:lnTo>
                  <a:lnTo>
                    <a:pt x="4017911" y="1270"/>
                  </a:lnTo>
                  <a:close/>
                </a:path>
                <a:path w="8376284" h="598170">
                  <a:moveTo>
                    <a:pt x="4021848" y="132842"/>
                  </a:moveTo>
                  <a:lnTo>
                    <a:pt x="3939679" y="132842"/>
                  </a:lnTo>
                  <a:lnTo>
                    <a:pt x="3939679" y="116967"/>
                  </a:lnTo>
                  <a:lnTo>
                    <a:pt x="4017911" y="116967"/>
                  </a:lnTo>
                  <a:lnTo>
                    <a:pt x="4017911" y="83820"/>
                  </a:lnTo>
                  <a:lnTo>
                    <a:pt x="3928757" y="83820"/>
                  </a:lnTo>
                  <a:lnTo>
                    <a:pt x="3928757" y="93599"/>
                  </a:lnTo>
                  <a:lnTo>
                    <a:pt x="4006862" y="93599"/>
                  </a:lnTo>
                  <a:lnTo>
                    <a:pt x="4006862" y="107442"/>
                  </a:lnTo>
                  <a:lnTo>
                    <a:pt x="3928757" y="107442"/>
                  </a:lnTo>
                  <a:lnTo>
                    <a:pt x="3928757" y="142748"/>
                  </a:lnTo>
                  <a:lnTo>
                    <a:pt x="4021848" y="142748"/>
                  </a:lnTo>
                  <a:lnTo>
                    <a:pt x="4021848" y="132842"/>
                  </a:lnTo>
                  <a:close/>
                </a:path>
                <a:path w="8376284" h="598170">
                  <a:moveTo>
                    <a:pt x="4183900" y="112141"/>
                  </a:moveTo>
                  <a:lnTo>
                    <a:pt x="4149483" y="112141"/>
                  </a:lnTo>
                  <a:lnTo>
                    <a:pt x="4149483" y="80137"/>
                  </a:lnTo>
                  <a:lnTo>
                    <a:pt x="4149483" y="75565"/>
                  </a:lnTo>
                  <a:lnTo>
                    <a:pt x="4152887" y="73025"/>
                  </a:lnTo>
                  <a:lnTo>
                    <a:pt x="4156557" y="70307"/>
                  </a:lnTo>
                  <a:lnTo>
                    <a:pt x="4161586" y="63868"/>
                  </a:lnTo>
                  <a:lnTo>
                    <a:pt x="4164609" y="56261"/>
                  </a:lnTo>
                  <a:lnTo>
                    <a:pt x="4165612" y="47498"/>
                  </a:lnTo>
                  <a:lnTo>
                    <a:pt x="4164787" y="39497"/>
                  </a:lnTo>
                  <a:lnTo>
                    <a:pt x="4162336" y="32448"/>
                  </a:lnTo>
                  <a:lnTo>
                    <a:pt x="4158208" y="26352"/>
                  </a:lnTo>
                  <a:lnTo>
                    <a:pt x="4154055" y="22682"/>
                  </a:lnTo>
                  <a:lnTo>
                    <a:pt x="4154055" y="39497"/>
                  </a:lnTo>
                  <a:lnTo>
                    <a:pt x="4153979" y="55499"/>
                  </a:lnTo>
                  <a:lnTo>
                    <a:pt x="4150753" y="61595"/>
                  </a:lnTo>
                  <a:lnTo>
                    <a:pt x="4144022" y="66167"/>
                  </a:lnTo>
                  <a:lnTo>
                    <a:pt x="4138561" y="69176"/>
                  </a:lnTo>
                  <a:lnTo>
                    <a:pt x="4138434" y="69227"/>
                  </a:lnTo>
                  <a:lnTo>
                    <a:pt x="4138434" y="80137"/>
                  </a:lnTo>
                  <a:lnTo>
                    <a:pt x="4138434" y="112141"/>
                  </a:lnTo>
                  <a:lnTo>
                    <a:pt x="4096270" y="112141"/>
                  </a:lnTo>
                  <a:lnTo>
                    <a:pt x="4096270" y="80137"/>
                  </a:lnTo>
                  <a:lnTo>
                    <a:pt x="4103001" y="82042"/>
                  </a:lnTo>
                  <a:lnTo>
                    <a:pt x="4109986" y="82931"/>
                  </a:lnTo>
                  <a:lnTo>
                    <a:pt x="4125480" y="82931"/>
                  </a:lnTo>
                  <a:lnTo>
                    <a:pt x="4132465" y="82042"/>
                  </a:lnTo>
                  <a:lnTo>
                    <a:pt x="4138434" y="80137"/>
                  </a:lnTo>
                  <a:lnTo>
                    <a:pt x="4138434" y="69227"/>
                  </a:lnTo>
                  <a:lnTo>
                    <a:pt x="4132300" y="71310"/>
                  </a:lnTo>
                  <a:lnTo>
                    <a:pt x="4125188" y="72605"/>
                  </a:lnTo>
                  <a:lnTo>
                    <a:pt x="4117352" y="73025"/>
                  </a:lnTo>
                  <a:lnTo>
                    <a:pt x="4109453" y="72605"/>
                  </a:lnTo>
                  <a:lnTo>
                    <a:pt x="4102328" y="71310"/>
                  </a:lnTo>
                  <a:lnTo>
                    <a:pt x="4096080" y="69227"/>
                  </a:lnTo>
                  <a:lnTo>
                    <a:pt x="4090555" y="66294"/>
                  </a:lnTo>
                  <a:lnTo>
                    <a:pt x="4083824" y="61722"/>
                  </a:lnTo>
                  <a:lnTo>
                    <a:pt x="4080395" y="55499"/>
                  </a:lnTo>
                  <a:lnTo>
                    <a:pt x="4080395" y="39497"/>
                  </a:lnTo>
                  <a:lnTo>
                    <a:pt x="4117352" y="21590"/>
                  </a:lnTo>
                  <a:lnTo>
                    <a:pt x="4125150" y="22021"/>
                  </a:lnTo>
                  <a:lnTo>
                    <a:pt x="4154055" y="39497"/>
                  </a:lnTo>
                  <a:lnTo>
                    <a:pt x="4154055" y="22682"/>
                  </a:lnTo>
                  <a:lnTo>
                    <a:pt x="4152823" y="21590"/>
                  </a:lnTo>
                  <a:lnTo>
                    <a:pt x="4152404" y="21209"/>
                  </a:lnTo>
                  <a:lnTo>
                    <a:pt x="4145203" y="17145"/>
                  </a:lnTo>
                  <a:lnTo>
                    <a:pt x="4136961" y="14249"/>
                  </a:lnTo>
                  <a:lnTo>
                    <a:pt x="4127677" y="12522"/>
                  </a:lnTo>
                  <a:lnTo>
                    <a:pt x="4117352" y="11938"/>
                  </a:lnTo>
                  <a:lnTo>
                    <a:pt x="4107015" y="12522"/>
                  </a:lnTo>
                  <a:lnTo>
                    <a:pt x="4072293" y="32448"/>
                  </a:lnTo>
                  <a:lnTo>
                    <a:pt x="4068965" y="47498"/>
                  </a:lnTo>
                  <a:lnTo>
                    <a:pt x="4069969" y="56261"/>
                  </a:lnTo>
                  <a:lnTo>
                    <a:pt x="4072991" y="63868"/>
                  </a:lnTo>
                  <a:lnTo>
                    <a:pt x="4078071" y="70307"/>
                  </a:lnTo>
                  <a:lnTo>
                    <a:pt x="4085221" y="75565"/>
                  </a:lnTo>
                  <a:lnTo>
                    <a:pt x="4085221" y="112141"/>
                  </a:lnTo>
                  <a:lnTo>
                    <a:pt x="4050804" y="112141"/>
                  </a:lnTo>
                  <a:lnTo>
                    <a:pt x="4050804" y="122047"/>
                  </a:lnTo>
                  <a:lnTo>
                    <a:pt x="4183900" y="122047"/>
                  </a:lnTo>
                  <a:lnTo>
                    <a:pt x="4183900" y="112141"/>
                  </a:lnTo>
                  <a:close/>
                </a:path>
                <a:path w="8376284" h="598170">
                  <a:moveTo>
                    <a:pt x="4282452" y="57404"/>
                  </a:moveTo>
                  <a:lnTo>
                    <a:pt x="4279277" y="50927"/>
                  </a:lnTo>
                  <a:lnTo>
                    <a:pt x="4275086" y="47498"/>
                  </a:lnTo>
                  <a:lnTo>
                    <a:pt x="4272927" y="45720"/>
                  </a:lnTo>
                  <a:lnTo>
                    <a:pt x="4271403" y="44742"/>
                  </a:lnTo>
                  <a:lnTo>
                    <a:pt x="4271403" y="59817"/>
                  </a:lnTo>
                  <a:lnTo>
                    <a:pt x="4271403" y="70104"/>
                  </a:lnTo>
                  <a:lnTo>
                    <a:pt x="4269244" y="74295"/>
                  </a:lnTo>
                  <a:lnTo>
                    <a:pt x="4264926" y="77724"/>
                  </a:lnTo>
                  <a:lnTo>
                    <a:pt x="4260481" y="81026"/>
                  </a:lnTo>
                  <a:lnTo>
                    <a:pt x="4254512" y="82677"/>
                  </a:lnTo>
                  <a:lnTo>
                    <a:pt x="4239526" y="82677"/>
                  </a:lnTo>
                  <a:lnTo>
                    <a:pt x="4233684" y="81026"/>
                  </a:lnTo>
                  <a:lnTo>
                    <a:pt x="4229239" y="77724"/>
                  </a:lnTo>
                  <a:lnTo>
                    <a:pt x="4224794" y="74295"/>
                  </a:lnTo>
                  <a:lnTo>
                    <a:pt x="4222635" y="70104"/>
                  </a:lnTo>
                  <a:lnTo>
                    <a:pt x="4222635" y="59817"/>
                  </a:lnTo>
                  <a:lnTo>
                    <a:pt x="4224794" y="55626"/>
                  </a:lnTo>
                  <a:lnTo>
                    <a:pt x="4233557" y="49149"/>
                  </a:lnTo>
                  <a:lnTo>
                    <a:pt x="4239526" y="47498"/>
                  </a:lnTo>
                  <a:lnTo>
                    <a:pt x="4254639" y="47498"/>
                  </a:lnTo>
                  <a:lnTo>
                    <a:pt x="4260608" y="49149"/>
                  </a:lnTo>
                  <a:lnTo>
                    <a:pt x="4264926" y="52324"/>
                  </a:lnTo>
                  <a:lnTo>
                    <a:pt x="4269244" y="55626"/>
                  </a:lnTo>
                  <a:lnTo>
                    <a:pt x="4271403" y="59817"/>
                  </a:lnTo>
                  <a:lnTo>
                    <a:pt x="4271403" y="44742"/>
                  </a:lnTo>
                  <a:lnTo>
                    <a:pt x="4267733" y="42367"/>
                  </a:lnTo>
                  <a:lnTo>
                    <a:pt x="4261675" y="39941"/>
                  </a:lnTo>
                  <a:lnTo>
                    <a:pt x="4254779" y="38481"/>
                  </a:lnTo>
                  <a:lnTo>
                    <a:pt x="4247019" y="37973"/>
                  </a:lnTo>
                  <a:lnTo>
                    <a:pt x="4239247" y="38481"/>
                  </a:lnTo>
                  <a:lnTo>
                    <a:pt x="4211713" y="57404"/>
                  </a:lnTo>
                  <a:lnTo>
                    <a:pt x="4211713" y="72517"/>
                  </a:lnTo>
                  <a:lnTo>
                    <a:pt x="4246892" y="92075"/>
                  </a:lnTo>
                  <a:lnTo>
                    <a:pt x="4254652" y="91579"/>
                  </a:lnTo>
                  <a:lnTo>
                    <a:pt x="4261561" y="90093"/>
                  </a:lnTo>
                  <a:lnTo>
                    <a:pt x="4267606" y="87630"/>
                  </a:lnTo>
                  <a:lnTo>
                    <a:pt x="4272800" y="84201"/>
                  </a:lnTo>
                  <a:lnTo>
                    <a:pt x="4274642" y="82677"/>
                  </a:lnTo>
                  <a:lnTo>
                    <a:pt x="4279277" y="78867"/>
                  </a:lnTo>
                  <a:lnTo>
                    <a:pt x="4282452" y="72517"/>
                  </a:lnTo>
                  <a:lnTo>
                    <a:pt x="4282452" y="57404"/>
                  </a:lnTo>
                  <a:close/>
                </a:path>
                <a:path w="8376284" h="598170">
                  <a:moveTo>
                    <a:pt x="4289564" y="20447"/>
                  </a:moveTo>
                  <a:lnTo>
                    <a:pt x="4252607" y="20447"/>
                  </a:lnTo>
                  <a:lnTo>
                    <a:pt x="4252607" y="1778"/>
                  </a:lnTo>
                  <a:lnTo>
                    <a:pt x="4241304" y="1778"/>
                  </a:lnTo>
                  <a:lnTo>
                    <a:pt x="4241304" y="20447"/>
                  </a:lnTo>
                  <a:lnTo>
                    <a:pt x="4204220" y="20447"/>
                  </a:lnTo>
                  <a:lnTo>
                    <a:pt x="4204220" y="30353"/>
                  </a:lnTo>
                  <a:lnTo>
                    <a:pt x="4289564" y="30353"/>
                  </a:lnTo>
                  <a:lnTo>
                    <a:pt x="4289564" y="20447"/>
                  </a:lnTo>
                  <a:close/>
                </a:path>
                <a:path w="8376284" h="598170">
                  <a:moveTo>
                    <a:pt x="4320044" y="132334"/>
                  </a:moveTo>
                  <a:lnTo>
                    <a:pt x="4239272" y="132334"/>
                  </a:lnTo>
                  <a:lnTo>
                    <a:pt x="4239272" y="102489"/>
                  </a:lnTo>
                  <a:lnTo>
                    <a:pt x="4228350" y="102489"/>
                  </a:lnTo>
                  <a:lnTo>
                    <a:pt x="4228350" y="142240"/>
                  </a:lnTo>
                  <a:lnTo>
                    <a:pt x="4320044" y="142240"/>
                  </a:lnTo>
                  <a:lnTo>
                    <a:pt x="4320044" y="132334"/>
                  </a:lnTo>
                  <a:close/>
                </a:path>
                <a:path w="8376284" h="598170">
                  <a:moveTo>
                    <a:pt x="4337189" y="56642"/>
                  </a:moveTo>
                  <a:lnTo>
                    <a:pt x="4315599" y="56642"/>
                  </a:lnTo>
                  <a:lnTo>
                    <a:pt x="4315599" y="1270"/>
                  </a:lnTo>
                  <a:lnTo>
                    <a:pt x="4304550" y="1270"/>
                  </a:lnTo>
                  <a:lnTo>
                    <a:pt x="4304550" y="108077"/>
                  </a:lnTo>
                  <a:lnTo>
                    <a:pt x="4315599" y="108077"/>
                  </a:lnTo>
                  <a:lnTo>
                    <a:pt x="4315599" y="66802"/>
                  </a:lnTo>
                  <a:lnTo>
                    <a:pt x="4337189" y="66802"/>
                  </a:lnTo>
                  <a:lnTo>
                    <a:pt x="4337189" y="56642"/>
                  </a:lnTo>
                  <a:close/>
                </a:path>
                <a:path w="8376284" h="598170">
                  <a:moveTo>
                    <a:pt x="4506353" y="66294"/>
                  </a:moveTo>
                  <a:lnTo>
                    <a:pt x="4470412" y="41630"/>
                  </a:lnTo>
                  <a:lnTo>
                    <a:pt x="4466983" y="30226"/>
                  </a:lnTo>
                  <a:lnTo>
                    <a:pt x="4501019" y="30226"/>
                  </a:lnTo>
                  <a:lnTo>
                    <a:pt x="4501019" y="20320"/>
                  </a:lnTo>
                  <a:lnTo>
                    <a:pt x="4467110" y="20320"/>
                  </a:lnTo>
                  <a:lnTo>
                    <a:pt x="4467110" y="3556"/>
                  </a:lnTo>
                  <a:lnTo>
                    <a:pt x="4455807" y="3556"/>
                  </a:lnTo>
                  <a:lnTo>
                    <a:pt x="4455807" y="20320"/>
                  </a:lnTo>
                  <a:lnTo>
                    <a:pt x="4420755" y="20320"/>
                  </a:lnTo>
                  <a:lnTo>
                    <a:pt x="4420755" y="30226"/>
                  </a:lnTo>
                  <a:lnTo>
                    <a:pt x="4455807" y="30226"/>
                  </a:lnTo>
                  <a:lnTo>
                    <a:pt x="4454779" y="36309"/>
                  </a:lnTo>
                  <a:lnTo>
                    <a:pt x="4423092" y="67614"/>
                  </a:lnTo>
                  <a:lnTo>
                    <a:pt x="4415929" y="70104"/>
                  </a:lnTo>
                  <a:lnTo>
                    <a:pt x="4423930" y="78359"/>
                  </a:lnTo>
                  <a:lnTo>
                    <a:pt x="4458982" y="51943"/>
                  </a:lnTo>
                  <a:lnTo>
                    <a:pt x="4461268" y="46990"/>
                  </a:lnTo>
                  <a:lnTo>
                    <a:pt x="4463681" y="51689"/>
                  </a:lnTo>
                  <a:lnTo>
                    <a:pt x="4498860" y="75311"/>
                  </a:lnTo>
                  <a:lnTo>
                    <a:pt x="4506353" y="66294"/>
                  </a:lnTo>
                  <a:close/>
                </a:path>
                <a:path w="8376284" h="598170">
                  <a:moveTo>
                    <a:pt x="4511814" y="115697"/>
                  </a:moveTo>
                  <a:lnTo>
                    <a:pt x="4511268" y="107569"/>
                  </a:lnTo>
                  <a:lnTo>
                    <a:pt x="4511179" y="106045"/>
                  </a:lnTo>
                  <a:lnTo>
                    <a:pt x="4504550" y="106426"/>
                  </a:lnTo>
                  <a:lnTo>
                    <a:pt x="4494974" y="106807"/>
                  </a:lnTo>
                  <a:lnTo>
                    <a:pt x="4466983" y="107569"/>
                  </a:lnTo>
                  <a:lnTo>
                    <a:pt x="4466983" y="75311"/>
                  </a:lnTo>
                  <a:lnTo>
                    <a:pt x="4455807" y="75311"/>
                  </a:lnTo>
                  <a:lnTo>
                    <a:pt x="4455807" y="107823"/>
                  </a:lnTo>
                  <a:lnTo>
                    <a:pt x="4411611" y="108204"/>
                  </a:lnTo>
                  <a:lnTo>
                    <a:pt x="4412754" y="118110"/>
                  </a:lnTo>
                  <a:lnTo>
                    <a:pt x="4440161" y="117970"/>
                  </a:lnTo>
                  <a:lnTo>
                    <a:pt x="4465802" y="117525"/>
                  </a:lnTo>
                  <a:lnTo>
                    <a:pt x="4489691" y="116776"/>
                  </a:lnTo>
                  <a:lnTo>
                    <a:pt x="4511814" y="115697"/>
                  </a:lnTo>
                  <a:close/>
                </a:path>
                <a:path w="8376284" h="598170">
                  <a:moveTo>
                    <a:pt x="4531372" y="1270"/>
                  </a:moveTo>
                  <a:lnTo>
                    <a:pt x="4520323" y="1270"/>
                  </a:lnTo>
                  <a:lnTo>
                    <a:pt x="4520323" y="144780"/>
                  </a:lnTo>
                  <a:lnTo>
                    <a:pt x="4531372" y="144780"/>
                  </a:lnTo>
                  <a:lnTo>
                    <a:pt x="4531372" y="1270"/>
                  </a:lnTo>
                  <a:close/>
                </a:path>
                <a:path w="8376284" h="598170">
                  <a:moveTo>
                    <a:pt x="4690376" y="68707"/>
                  </a:moveTo>
                  <a:lnTo>
                    <a:pt x="4650117" y="47879"/>
                  </a:lnTo>
                  <a:lnTo>
                    <a:pt x="4642040" y="38354"/>
                  </a:lnTo>
                  <a:lnTo>
                    <a:pt x="4638853" y="33578"/>
                  </a:lnTo>
                  <a:lnTo>
                    <a:pt x="4636059" y="26835"/>
                  </a:lnTo>
                  <a:lnTo>
                    <a:pt x="4635131" y="20320"/>
                  </a:lnTo>
                  <a:lnTo>
                    <a:pt x="4635131" y="12700"/>
                  </a:lnTo>
                  <a:lnTo>
                    <a:pt x="4623574" y="12700"/>
                  </a:lnTo>
                  <a:lnTo>
                    <a:pt x="4623574" y="20320"/>
                  </a:lnTo>
                  <a:lnTo>
                    <a:pt x="4622635" y="26924"/>
                  </a:lnTo>
                  <a:lnTo>
                    <a:pt x="4591151" y="60718"/>
                  </a:lnTo>
                  <a:lnTo>
                    <a:pt x="4568456" y="68707"/>
                  </a:lnTo>
                  <a:lnTo>
                    <a:pt x="4576076" y="77597"/>
                  </a:lnTo>
                  <a:lnTo>
                    <a:pt x="4615637" y="55689"/>
                  </a:lnTo>
                  <a:lnTo>
                    <a:pt x="4629289" y="38354"/>
                  </a:lnTo>
                  <a:lnTo>
                    <a:pt x="4632668" y="43980"/>
                  </a:lnTo>
                  <a:lnTo>
                    <a:pt x="4665929" y="70789"/>
                  </a:lnTo>
                  <a:lnTo>
                    <a:pt x="4682502" y="77470"/>
                  </a:lnTo>
                  <a:lnTo>
                    <a:pt x="4690376" y="68707"/>
                  </a:lnTo>
                  <a:close/>
                </a:path>
                <a:path w="8376284" h="598170">
                  <a:moveTo>
                    <a:pt x="4695964" y="112395"/>
                  </a:moveTo>
                  <a:lnTo>
                    <a:pt x="4635131" y="112395"/>
                  </a:lnTo>
                  <a:lnTo>
                    <a:pt x="4635131" y="77470"/>
                  </a:lnTo>
                  <a:lnTo>
                    <a:pt x="4623701" y="77470"/>
                  </a:lnTo>
                  <a:lnTo>
                    <a:pt x="4623701" y="112395"/>
                  </a:lnTo>
                  <a:lnTo>
                    <a:pt x="4562868" y="112395"/>
                  </a:lnTo>
                  <a:lnTo>
                    <a:pt x="4562868" y="122301"/>
                  </a:lnTo>
                  <a:lnTo>
                    <a:pt x="4695964" y="122301"/>
                  </a:lnTo>
                  <a:lnTo>
                    <a:pt x="4695964" y="112395"/>
                  </a:lnTo>
                  <a:close/>
                </a:path>
                <a:path w="8376284" h="598170">
                  <a:moveTo>
                    <a:pt x="4794516" y="57404"/>
                  </a:moveTo>
                  <a:lnTo>
                    <a:pt x="4791341" y="50927"/>
                  </a:lnTo>
                  <a:lnTo>
                    <a:pt x="4787150" y="47498"/>
                  </a:lnTo>
                  <a:lnTo>
                    <a:pt x="4784991" y="45720"/>
                  </a:lnTo>
                  <a:lnTo>
                    <a:pt x="4783467" y="44742"/>
                  </a:lnTo>
                  <a:lnTo>
                    <a:pt x="4783467" y="59817"/>
                  </a:lnTo>
                  <a:lnTo>
                    <a:pt x="4783467" y="70104"/>
                  </a:lnTo>
                  <a:lnTo>
                    <a:pt x="4781308" y="74295"/>
                  </a:lnTo>
                  <a:lnTo>
                    <a:pt x="4776990" y="77724"/>
                  </a:lnTo>
                  <a:lnTo>
                    <a:pt x="4772545" y="81026"/>
                  </a:lnTo>
                  <a:lnTo>
                    <a:pt x="4766576" y="82677"/>
                  </a:lnTo>
                  <a:lnTo>
                    <a:pt x="4751590" y="82677"/>
                  </a:lnTo>
                  <a:lnTo>
                    <a:pt x="4745748" y="81026"/>
                  </a:lnTo>
                  <a:lnTo>
                    <a:pt x="4741303" y="77724"/>
                  </a:lnTo>
                  <a:lnTo>
                    <a:pt x="4736858" y="74295"/>
                  </a:lnTo>
                  <a:lnTo>
                    <a:pt x="4734699" y="70104"/>
                  </a:lnTo>
                  <a:lnTo>
                    <a:pt x="4734699" y="59817"/>
                  </a:lnTo>
                  <a:lnTo>
                    <a:pt x="4736858" y="55626"/>
                  </a:lnTo>
                  <a:lnTo>
                    <a:pt x="4745621" y="49149"/>
                  </a:lnTo>
                  <a:lnTo>
                    <a:pt x="4751590" y="47498"/>
                  </a:lnTo>
                  <a:lnTo>
                    <a:pt x="4766703" y="47498"/>
                  </a:lnTo>
                  <a:lnTo>
                    <a:pt x="4772672" y="49149"/>
                  </a:lnTo>
                  <a:lnTo>
                    <a:pt x="4776990" y="52324"/>
                  </a:lnTo>
                  <a:lnTo>
                    <a:pt x="4781308" y="55626"/>
                  </a:lnTo>
                  <a:lnTo>
                    <a:pt x="4783467" y="59817"/>
                  </a:lnTo>
                  <a:lnTo>
                    <a:pt x="4783467" y="44742"/>
                  </a:lnTo>
                  <a:lnTo>
                    <a:pt x="4779797" y="42367"/>
                  </a:lnTo>
                  <a:lnTo>
                    <a:pt x="4773739" y="39941"/>
                  </a:lnTo>
                  <a:lnTo>
                    <a:pt x="4766843" y="38481"/>
                  </a:lnTo>
                  <a:lnTo>
                    <a:pt x="4759083" y="37973"/>
                  </a:lnTo>
                  <a:lnTo>
                    <a:pt x="4751311" y="38481"/>
                  </a:lnTo>
                  <a:lnTo>
                    <a:pt x="4723777" y="57404"/>
                  </a:lnTo>
                  <a:lnTo>
                    <a:pt x="4723777" y="72517"/>
                  </a:lnTo>
                  <a:lnTo>
                    <a:pt x="4758956" y="92075"/>
                  </a:lnTo>
                  <a:lnTo>
                    <a:pt x="4766716" y="91579"/>
                  </a:lnTo>
                  <a:lnTo>
                    <a:pt x="4773625" y="90093"/>
                  </a:lnTo>
                  <a:lnTo>
                    <a:pt x="4779670" y="87630"/>
                  </a:lnTo>
                  <a:lnTo>
                    <a:pt x="4784864" y="84201"/>
                  </a:lnTo>
                  <a:lnTo>
                    <a:pt x="4786706" y="82677"/>
                  </a:lnTo>
                  <a:lnTo>
                    <a:pt x="4791341" y="78867"/>
                  </a:lnTo>
                  <a:lnTo>
                    <a:pt x="4794516" y="72517"/>
                  </a:lnTo>
                  <a:lnTo>
                    <a:pt x="4794516" y="57404"/>
                  </a:lnTo>
                  <a:close/>
                </a:path>
                <a:path w="8376284" h="598170">
                  <a:moveTo>
                    <a:pt x="4801628" y="20447"/>
                  </a:moveTo>
                  <a:lnTo>
                    <a:pt x="4764671" y="20447"/>
                  </a:lnTo>
                  <a:lnTo>
                    <a:pt x="4764671" y="1778"/>
                  </a:lnTo>
                  <a:lnTo>
                    <a:pt x="4753368" y="1778"/>
                  </a:lnTo>
                  <a:lnTo>
                    <a:pt x="4753368" y="20447"/>
                  </a:lnTo>
                  <a:lnTo>
                    <a:pt x="4716284" y="20447"/>
                  </a:lnTo>
                  <a:lnTo>
                    <a:pt x="4716284" y="30353"/>
                  </a:lnTo>
                  <a:lnTo>
                    <a:pt x="4801628" y="30353"/>
                  </a:lnTo>
                  <a:lnTo>
                    <a:pt x="4801628" y="20447"/>
                  </a:lnTo>
                  <a:close/>
                </a:path>
                <a:path w="8376284" h="598170">
                  <a:moveTo>
                    <a:pt x="4832108" y="132334"/>
                  </a:moveTo>
                  <a:lnTo>
                    <a:pt x="4751336" y="132334"/>
                  </a:lnTo>
                  <a:lnTo>
                    <a:pt x="4751336" y="102489"/>
                  </a:lnTo>
                  <a:lnTo>
                    <a:pt x="4740414" y="102489"/>
                  </a:lnTo>
                  <a:lnTo>
                    <a:pt x="4740414" y="142240"/>
                  </a:lnTo>
                  <a:lnTo>
                    <a:pt x="4832108" y="142240"/>
                  </a:lnTo>
                  <a:lnTo>
                    <a:pt x="4832108" y="132334"/>
                  </a:lnTo>
                  <a:close/>
                </a:path>
                <a:path w="8376284" h="598170">
                  <a:moveTo>
                    <a:pt x="4849253" y="56642"/>
                  </a:moveTo>
                  <a:lnTo>
                    <a:pt x="4827663" y="56642"/>
                  </a:lnTo>
                  <a:lnTo>
                    <a:pt x="4827663" y="1270"/>
                  </a:lnTo>
                  <a:lnTo>
                    <a:pt x="4816614" y="1270"/>
                  </a:lnTo>
                  <a:lnTo>
                    <a:pt x="4816614" y="108077"/>
                  </a:lnTo>
                  <a:lnTo>
                    <a:pt x="4827663" y="108077"/>
                  </a:lnTo>
                  <a:lnTo>
                    <a:pt x="4827663" y="66802"/>
                  </a:lnTo>
                  <a:lnTo>
                    <a:pt x="4849253" y="66802"/>
                  </a:lnTo>
                  <a:lnTo>
                    <a:pt x="4849253" y="56642"/>
                  </a:lnTo>
                  <a:close/>
                </a:path>
                <a:path w="8376284" h="598170">
                  <a:moveTo>
                    <a:pt x="4954282" y="46355"/>
                  </a:moveTo>
                  <a:lnTo>
                    <a:pt x="4943183" y="21971"/>
                  </a:lnTo>
                  <a:lnTo>
                    <a:pt x="4942979" y="21818"/>
                  </a:lnTo>
                  <a:lnTo>
                    <a:pt x="4942979" y="39116"/>
                  </a:lnTo>
                  <a:lnTo>
                    <a:pt x="4942967" y="53479"/>
                  </a:lnTo>
                  <a:lnTo>
                    <a:pt x="4940312" y="59436"/>
                  </a:lnTo>
                  <a:lnTo>
                    <a:pt x="4935232" y="63881"/>
                  </a:lnTo>
                  <a:lnTo>
                    <a:pt x="4930152" y="68453"/>
                  </a:lnTo>
                  <a:lnTo>
                    <a:pt x="4923802" y="70739"/>
                  </a:lnTo>
                  <a:lnTo>
                    <a:pt x="4909070" y="70739"/>
                  </a:lnTo>
                  <a:lnTo>
                    <a:pt x="4902847" y="68453"/>
                  </a:lnTo>
                  <a:lnTo>
                    <a:pt x="4897640" y="63881"/>
                  </a:lnTo>
                  <a:lnTo>
                    <a:pt x="4892433" y="59436"/>
                  </a:lnTo>
                  <a:lnTo>
                    <a:pt x="4889893" y="53479"/>
                  </a:lnTo>
                  <a:lnTo>
                    <a:pt x="4889944" y="39116"/>
                  </a:lnTo>
                  <a:lnTo>
                    <a:pt x="4892433" y="33401"/>
                  </a:lnTo>
                  <a:lnTo>
                    <a:pt x="4897513" y="28829"/>
                  </a:lnTo>
                  <a:lnTo>
                    <a:pt x="4902466" y="24257"/>
                  </a:lnTo>
                  <a:lnTo>
                    <a:pt x="4908816" y="21971"/>
                  </a:lnTo>
                  <a:lnTo>
                    <a:pt x="4923929" y="21971"/>
                  </a:lnTo>
                  <a:lnTo>
                    <a:pt x="4930279" y="24257"/>
                  </a:lnTo>
                  <a:lnTo>
                    <a:pt x="4935359" y="28829"/>
                  </a:lnTo>
                  <a:lnTo>
                    <a:pt x="4940439" y="33274"/>
                  </a:lnTo>
                  <a:lnTo>
                    <a:pt x="4916309" y="12192"/>
                  </a:lnTo>
                  <a:lnTo>
                    <a:pt x="4908537" y="12814"/>
                  </a:lnTo>
                  <a:lnTo>
                    <a:pt x="4879124" y="39433"/>
                  </a:lnTo>
                  <a:lnTo>
                    <a:pt x="4878463" y="46355"/>
                  </a:lnTo>
                  <a:lnTo>
                    <a:pt x="4879137" y="53479"/>
                  </a:lnTo>
                  <a:lnTo>
                    <a:pt x="4908639" y="80035"/>
                  </a:lnTo>
                  <a:lnTo>
                    <a:pt x="4916309" y="80645"/>
                  </a:lnTo>
                  <a:lnTo>
                    <a:pt x="4924145" y="80035"/>
                  </a:lnTo>
                  <a:lnTo>
                    <a:pt x="4931308" y="78193"/>
                  </a:lnTo>
                  <a:lnTo>
                    <a:pt x="4937722" y="75184"/>
                  </a:lnTo>
                  <a:lnTo>
                    <a:pt x="4943487" y="70993"/>
                  </a:lnTo>
                  <a:lnTo>
                    <a:pt x="4943716" y="70739"/>
                  </a:lnTo>
                  <a:lnTo>
                    <a:pt x="4948225" y="65811"/>
                  </a:lnTo>
                  <a:lnTo>
                    <a:pt x="4951590" y="59969"/>
                  </a:lnTo>
                  <a:lnTo>
                    <a:pt x="4953609" y="53454"/>
                  </a:lnTo>
                  <a:lnTo>
                    <a:pt x="4954282" y="46355"/>
                  </a:lnTo>
                  <a:close/>
                </a:path>
                <a:path w="8376284" h="598170">
                  <a:moveTo>
                    <a:pt x="4967871" y="116332"/>
                  </a:moveTo>
                  <a:lnTo>
                    <a:pt x="4967236" y="106680"/>
                  </a:lnTo>
                  <a:lnTo>
                    <a:pt x="4960163" y="107162"/>
                  </a:lnTo>
                  <a:lnTo>
                    <a:pt x="4950180" y="107619"/>
                  </a:lnTo>
                  <a:lnTo>
                    <a:pt x="4921516" y="108458"/>
                  </a:lnTo>
                  <a:lnTo>
                    <a:pt x="4867922" y="109093"/>
                  </a:lnTo>
                  <a:lnTo>
                    <a:pt x="4868938" y="118745"/>
                  </a:lnTo>
                  <a:lnTo>
                    <a:pt x="4937582" y="117602"/>
                  </a:lnTo>
                  <a:lnTo>
                    <a:pt x="4950523" y="117208"/>
                  </a:lnTo>
                  <a:lnTo>
                    <a:pt x="4960632" y="116789"/>
                  </a:lnTo>
                  <a:lnTo>
                    <a:pt x="4967871" y="116332"/>
                  </a:lnTo>
                  <a:close/>
                </a:path>
                <a:path w="8376284" h="598170">
                  <a:moveTo>
                    <a:pt x="4988445" y="1270"/>
                  </a:moveTo>
                  <a:lnTo>
                    <a:pt x="4977396" y="1270"/>
                  </a:lnTo>
                  <a:lnTo>
                    <a:pt x="4977396" y="144780"/>
                  </a:lnTo>
                  <a:lnTo>
                    <a:pt x="4988445" y="144780"/>
                  </a:lnTo>
                  <a:lnTo>
                    <a:pt x="4988445" y="1270"/>
                  </a:lnTo>
                  <a:close/>
                </a:path>
                <a:path w="8376284" h="598170">
                  <a:moveTo>
                    <a:pt x="5206504" y="113411"/>
                  </a:moveTo>
                  <a:lnTo>
                    <a:pt x="5145671" y="113411"/>
                  </a:lnTo>
                  <a:lnTo>
                    <a:pt x="5145671" y="82550"/>
                  </a:lnTo>
                  <a:lnTo>
                    <a:pt x="5184914" y="82550"/>
                  </a:lnTo>
                  <a:lnTo>
                    <a:pt x="5184914" y="72390"/>
                  </a:lnTo>
                  <a:lnTo>
                    <a:pt x="5184914" y="48514"/>
                  </a:lnTo>
                  <a:lnTo>
                    <a:pt x="5184914" y="38481"/>
                  </a:lnTo>
                  <a:lnTo>
                    <a:pt x="5184914" y="13589"/>
                  </a:lnTo>
                  <a:lnTo>
                    <a:pt x="5173992" y="13589"/>
                  </a:lnTo>
                  <a:lnTo>
                    <a:pt x="5173992" y="38481"/>
                  </a:lnTo>
                  <a:lnTo>
                    <a:pt x="5173992" y="48514"/>
                  </a:lnTo>
                  <a:lnTo>
                    <a:pt x="5173992" y="72390"/>
                  </a:lnTo>
                  <a:lnTo>
                    <a:pt x="5105920" y="72390"/>
                  </a:lnTo>
                  <a:lnTo>
                    <a:pt x="5105920" y="48514"/>
                  </a:lnTo>
                  <a:lnTo>
                    <a:pt x="5173992" y="48514"/>
                  </a:lnTo>
                  <a:lnTo>
                    <a:pt x="5173992" y="38481"/>
                  </a:lnTo>
                  <a:lnTo>
                    <a:pt x="5105920" y="38481"/>
                  </a:lnTo>
                  <a:lnTo>
                    <a:pt x="5105920" y="13589"/>
                  </a:lnTo>
                  <a:lnTo>
                    <a:pt x="5094871" y="13589"/>
                  </a:lnTo>
                  <a:lnTo>
                    <a:pt x="5094871" y="82550"/>
                  </a:lnTo>
                  <a:lnTo>
                    <a:pt x="5134241" y="82550"/>
                  </a:lnTo>
                  <a:lnTo>
                    <a:pt x="5134241" y="113411"/>
                  </a:lnTo>
                  <a:lnTo>
                    <a:pt x="5073408" y="113411"/>
                  </a:lnTo>
                  <a:lnTo>
                    <a:pt x="5073408" y="123317"/>
                  </a:lnTo>
                  <a:lnTo>
                    <a:pt x="5206504" y="123317"/>
                  </a:lnTo>
                  <a:lnTo>
                    <a:pt x="5206504" y="113411"/>
                  </a:lnTo>
                  <a:close/>
                </a:path>
                <a:path w="8376284" h="598170">
                  <a:moveTo>
                    <a:pt x="5305437" y="43180"/>
                  </a:moveTo>
                  <a:lnTo>
                    <a:pt x="5294769" y="17056"/>
                  </a:lnTo>
                  <a:lnTo>
                    <a:pt x="5294769" y="35052"/>
                  </a:lnTo>
                  <a:lnTo>
                    <a:pt x="5294769" y="51181"/>
                  </a:lnTo>
                  <a:lnTo>
                    <a:pt x="5292331" y="57683"/>
                  </a:lnTo>
                  <a:lnTo>
                    <a:pt x="5287403" y="62484"/>
                  </a:lnTo>
                  <a:lnTo>
                    <a:pt x="5282577" y="67310"/>
                  </a:lnTo>
                  <a:lnTo>
                    <a:pt x="5276100" y="69723"/>
                  </a:lnTo>
                  <a:lnTo>
                    <a:pt x="5260352" y="69723"/>
                  </a:lnTo>
                  <a:lnTo>
                    <a:pt x="5254002" y="67310"/>
                  </a:lnTo>
                  <a:lnTo>
                    <a:pt x="5249049" y="62484"/>
                  </a:lnTo>
                  <a:lnTo>
                    <a:pt x="5244236" y="57683"/>
                  </a:lnTo>
                  <a:lnTo>
                    <a:pt x="5241810" y="51181"/>
                  </a:lnTo>
                  <a:lnTo>
                    <a:pt x="5241810" y="35052"/>
                  </a:lnTo>
                  <a:lnTo>
                    <a:pt x="5244223" y="28702"/>
                  </a:lnTo>
                  <a:lnTo>
                    <a:pt x="5249176" y="23876"/>
                  </a:lnTo>
                  <a:lnTo>
                    <a:pt x="5254002" y="19050"/>
                  </a:lnTo>
                  <a:lnTo>
                    <a:pt x="5260352" y="16637"/>
                  </a:lnTo>
                  <a:lnTo>
                    <a:pt x="5276100" y="16637"/>
                  </a:lnTo>
                  <a:lnTo>
                    <a:pt x="5282577" y="19050"/>
                  </a:lnTo>
                  <a:lnTo>
                    <a:pt x="5287403" y="23876"/>
                  </a:lnTo>
                  <a:lnTo>
                    <a:pt x="5292356" y="28702"/>
                  </a:lnTo>
                  <a:lnTo>
                    <a:pt x="5294769" y="35052"/>
                  </a:lnTo>
                  <a:lnTo>
                    <a:pt x="5294769" y="17056"/>
                  </a:lnTo>
                  <a:lnTo>
                    <a:pt x="5268226" y="7239"/>
                  </a:lnTo>
                  <a:lnTo>
                    <a:pt x="5260556" y="7861"/>
                  </a:lnTo>
                  <a:lnTo>
                    <a:pt x="5231650" y="35496"/>
                  </a:lnTo>
                  <a:lnTo>
                    <a:pt x="5231015" y="43180"/>
                  </a:lnTo>
                  <a:lnTo>
                    <a:pt x="5231676" y="50749"/>
                  </a:lnTo>
                  <a:lnTo>
                    <a:pt x="5260632" y="78638"/>
                  </a:lnTo>
                  <a:lnTo>
                    <a:pt x="5268226" y="79248"/>
                  </a:lnTo>
                  <a:lnTo>
                    <a:pt x="5275885" y="78638"/>
                  </a:lnTo>
                  <a:lnTo>
                    <a:pt x="5282882" y="76758"/>
                  </a:lnTo>
                  <a:lnTo>
                    <a:pt x="5289220" y="73634"/>
                  </a:lnTo>
                  <a:lnTo>
                    <a:pt x="5294236" y="69723"/>
                  </a:lnTo>
                  <a:lnTo>
                    <a:pt x="5294896" y="69215"/>
                  </a:lnTo>
                  <a:lnTo>
                    <a:pt x="5299481" y="63792"/>
                  </a:lnTo>
                  <a:lnTo>
                    <a:pt x="5302758" y="57683"/>
                  </a:lnTo>
                  <a:lnTo>
                    <a:pt x="5304764" y="50749"/>
                  </a:lnTo>
                  <a:lnTo>
                    <a:pt x="5305437" y="43180"/>
                  </a:lnTo>
                  <a:close/>
                </a:path>
                <a:path w="8376284" h="598170">
                  <a:moveTo>
                    <a:pt x="5342775" y="130048"/>
                  </a:moveTo>
                  <a:lnTo>
                    <a:pt x="5260352" y="130048"/>
                  </a:lnTo>
                  <a:lnTo>
                    <a:pt x="5260352" y="92837"/>
                  </a:lnTo>
                  <a:lnTo>
                    <a:pt x="5249049" y="92837"/>
                  </a:lnTo>
                  <a:lnTo>
                    <a:pt x="5249049" y="139954"/>
                  </a:lnTo>
                  <a:lnTo>
                    <a:pt x="5342775" y="139954"/>
                  </a:lnTo>
                  <a:lnTo>
                    <a:pt x="5342775" y="130048"/>
                  </a:lnTo>
                  <a:close/>
                </a:path>
                <a:path w="8376284" h="598170">
                  <a:moveTo>
                    <a:pt x="5360047" y="47244"/>
                  </a:moveTo>
                  <a:lnTo>
                    <a:pt x="5338330" y="47244"/>
                  </a:lnTo>
                  <a:lnTo>
                    <a:pt x="5338330" y="1270"/>
                  </a:lnTo>
                  <a:lnTo>
                    <a:pt x="5327281" y="1270"/>
                  </a:lnTo>
                  <a:lnTo>
                    <a:pt x="5327281" y="105918"/>
                  </a:lnTo>
                  <a:lnTo>
                    <a:pt x="5338330" y="105918"/>
                  </a:lnTo>
                  <a:lnTo>
                    <a:pt x="5338330" y="57404"/>
                  </a:lnTo>
                  <a:lnTo>
                    <a:pt x="5360047" y="57404"/>
                  </a:lnTo>
                  <a:lnTo>
                    <a:pt x="5360047" y="47244"/>
                  </a:lnTo>
                  <a:close/>
                </a:path>
                <a:path w="8376284" h="598170">
                  <a:moveTo>
                    <a:pt x="5505843" y="50927"/>
                  </a:moveTo>
                  <a:lnTo>
                    <a:pt x="5466600" y="37338"/>
                  </a:lnTo>
                  <a:lnTo>
                    <a:pt x="5457876" y="29591"/>
                  </a:lnTo>
                  <a:lnTo>
                    <a:pt x="5454307" y="25273"/>
                  </a:lnTo>
                  <a:lnTo>
                    <a:pt x="5451233" y="18808"/>
                  </a:lnTo>
                  <a:lnTo>
                    <a:pt x="5450217" y="12065"/>
                  </a:lnTo>
                  <a:lnTo>
                    <a:pt x="5450217" y="5842"/>
                  </a:lnTo>
                  <a:lnTo>
                    <a:pt x="5439041" y="5842"/>
                  </a:lnTo>
                  <a:lnTo>
                    <a:pt x="5439041" y="12065"/>
                  </a:lnTo>
                  <a:lnTo>
                    <a:pt x="5438013" y="18808"/>
                  </a:lnTo>
                  <a:lnTo>
                    <a:pt x="5404370" y="46913"/>
                  </a:lnTo>
                  <a:lnTo>
                    <a:pt x="5383669" y="51689"/>
                  </a:lnTo>
                  <a:lnTo>
                    <a:pt x="5390527" y="60960"/>
                  </a:lnTo>
                  <a:lnTo>
                    <a:pt x="5430799" y="43522"/>
                  </a:lnTo>
                  <a:lnTo>
                    <a:pt x="5444756" y="29591"/>
                  </a:lnTo>
                  <a:lnTo>
                    <a:pt x="5447919" y="34099"/>
                  </a:lnTo>
                  <a:lnTo>
                    <a:pt x="5482107" y="55867"/>
                  </a:lnTo>
                  <a:lnTo>
                    <a:pt x="5499366" y="60071"/>
                  </a:lnTo>
                  <a:lnTo>
                    <a:pt x="5505843" y="50927"/>
                  </a:lnTo>
                  <a:close/>
                </a:path>
                <a:path w="8376284" h="598170">
                  <a:moveTo>
                    <a:pt x="5511304" y="77724"/>
                  </a:moveTo>
                  <a:lnTo>
                    <a:pt x="5378208" y="77724"/>
                  </a:lnTo>
                  <a:lnTo>
                    <a:pt x="5378208" y="87630"/>
                  </a:lnTo>
                  <a:lnTo>
                    <a:pt x="5439041" y="87630"/>
                  </a:lnTo>
                  <a:lnTo>
                    <a:pt x="5439041" y="144780"/>
                  </a:lnTo>
                  <a:lnTo>
                    <a:pt x="5450217" y="144780"/>
                  </a:lnTo>
                  <a:lnTo>
                    <a:pt x="5450217" y="87630"/>
                  </a:lnTo>
                  <a:lnTo>
                    <a:pt x="5511304" y="87630"/>
                  </a:lnTo>
                  <a:lnTo>
                    <a:pt x="5511304" y="77724"/>
                  </a:lnTo>
                  <a:close/>
                </a:path>
                <a:path w="8376284" h="598170">
                  <a:moveTo>
                    <a:pt x="5644908" y="130048"/>
                  </a:moveTo>
                  <a:lnTo>
                    <a:pt x="5563628" y="130048"/>
                  </a:lnTo>
                  <a:lnTo>
                    <a:pt x="5563628" y="96647"/>
                  </a:lnTo>
                  <a:lnTo>
                    <a:pt x="5552452" y="96647"/>
                  </a:lnTo>
                  <a:lnTo>
                    <a:pt x="5552452" y="139954"/>
                  </a:lnTo>
                  <a:lnTo>
                    <a:pt x="5644908" y="139954"/>
                  </a:lnTo>
                  <a:lnTo>
                    <a:pt x="5644908" y="130048"/>
                  </a:lnTo>
                  <a:close/>
                </a:path>
                <a:path w="8376284" h="598170">
                  <a:moveTo>
                    <a:pt x="5656719" y="48895"/>
                  </a:moveTo>
                  <a:lnTo>
                    <a:pt x="5613743" y="32969"/>
                  </a:lnTo>
                  <a:lnTo>
                    <a:pt x="5602871" y="17145"/>
                  </a:lnTo>
                  <a:lnTo>
                    <a:pt x="5648972" y="17145"/>
                  </a:lnTo>
                  <a:lnTo>
                    <a:pt x="5648972" y="6985"/>
                  </a:lnTo>
                  <a:lnTo>
                    <a:pt x="5545340" y="6985"/>
                  </a:lnTo>
                  <a:lnTo>
                    <a:pt x="5545340" y="17145"/>
                  </a:lnTo>
                  <a:lnTo>
                    <a:pt x="5591441" y="17145"/>
                  </a:lnTo>
                  <a:lnTo>
                    <a:pt x="5589460" y="22504"/>
                  </a:lnTo>
                  <a:lnTo>
                    <a:pt x="5556542" y="45313"/>
                  </a:lnTo>
                  <a:lnTo>
                    <a:pt x="5537593" y="48895"/>
                  </a:lnTo>
                  <a:lnTo>
                    <a:pt x="5544070" y="57912"/>
                  </a:lnTo>
                  <a:lnTo>
                    <a:pt x="5583669" y="42405"/>
                  </a:lnTo>
                  <a:lnTo>
                    <a:pt x="5597283" y="29845"/>
                  </a:lnTo>
                  <a:lnTo>
                    <a:pt x="5600878" y="34353"/>
                  </a:lnTo>
                  <a:lnTo>
                    <a:pt x="5634063" y="54025"/>
                  </a:lnTo>
                  <a:lnTo>
                    <a:pt x="5651004" y="58039"/>
                  </a:lnTo>
                  <a:lnTo>
                    <a:pt x="5656719" y="48895"/>
                  </a:lnTo>
                  <a:close/>
                </a:path>
                <a:path w="8376284" h="598170">
                  <a:moveTo>
                    <a:pt x="5663704" y="71755"/>
                  </a:moveTo>
                  <a:lnTo>
                    <a:pt x="5530608" y="71755"/>
                  </a:lnTo>
                  <a:lnTo>
                    <a:pt x="5530608" y="81661"/>
                  </a:lnTo>
                  <a:lnTo>
                    <a:pt x="5591441" y="81661"/>
                  </a:lnTo>
                  <a:lnTo>
                    <a:pt x="5591441" y="116967"/>
                  </a:lnTo>
                  <a:lnTo>
                    <a:pt x="5602871" y="116967"/>
                  </a:lnTo>
                  <a:lnTo>
                    <a:pt x="5602871" y="81661"/>
                  </a:lnTo>
                  <a:lnTo>
                    <a:pt x="5663704" y="81661"/>
                  </a:lnTo>
                  <a:lnTo>
                    <a:pt x="5663704" y="71755"/>
                  </a:lnTo>
                  <a:close/>
                </a:path>
                <a:path w="8376284" h="598170">
                  <a:moveTo>
                    <a:pt x="5795530" y="19304"/>
                  </a:moveTo>
                  <a:lnTo>
                    <a:pt x="5791593" y="13208"/>
                  </a:lnTo>
                  <a:lnTo>
                    <a:pt x="5787212" y="10668"/>
                  </a:lnTo>
                  <a:lnTo>
                    <a:pt x="5783872" y="8724"/>
                  </a:lnTo>
                  <a:lnTo>
                    <a:pt x="5783872" y="22225"/>
                  </a:lnTo>
                  <a:lnTo>
                    <a:pt x="5783872" y="32131"/>
                  </a:lnTo>
                  <a:lnTo>
                    <a:pt x="5780913" y="36068"/>
                  </a:lnTo>
                  <a:lnTo>
                    <a:pt x="5749556" y="43688"/>
                  </a:lnTo>
                  <a:lnTo>
                    <a:pt x="5741797" y="43408"/>
                  </a:lnTo>
                  <a:lnTo>
                    <a:pt x="5715139" y="32131"/>
                  </a:lnTo>
                  <a:lnTo>
                    <a:pt x="5715139" y="22225"/>
                  </a:lnTo>
                  <a:lnTo>
                    <a:pt x="5749556" y="10668"/>
                  </a:lnTo>
                  <a:lnTo>
                    <a:pt x="5757291" y="10960"/>
                  </a:lnTo>
                  <a:lnTo>
                    <a:pt x="5783872" y="22225"/>
                  </a:lnTo>
                  <a:lnTo>
                    <a:pt x="5783872" y="8724"/>
                  </a:lnTo>
                  <a:lnTo>
                    <a:pt x="5749556" y="1778"/>
                  </a:lnTo>
                  <a:lnTo>
                    <a:pt x="5739142" y="2235"/>
                  </a:lnTo>
                  <a:lnTo>
                    <a:pt x="5703735" y="19304"/>
                  </a:lnTo>
                  <a:lnTo>
                    <a:pt x="5703659" y="34925"/>
                  </a:lnTo>
                  <a:lnTo>
                    <a:pt x="5707519" y="41021"/>
                  </a:lnTo>
                  <a:lnTo>
                    <a:pt x="5749556" y="52451"/>
                  </a:lnTo>
                  <a:lnTo>
                    <a:pt x="5760034" y="52031"/>
                  </a:lnTo>
                  <a:lnTo>
                    <a:pt x="5769203" y="50736"/>
                  </a:lnTo>
                  <a:lnTo>
                    <a:pt x="5777090" y="48602"/>
                  </a:lnTo>
                  <a:lnTo>
                    <a:pt x="5783719" y="45593"/>
                  </a:lnTo>
                  <a:lnTo>
                    <a:pt x="5786996" y="43688"/>
                  </a:lnTo>
                  <a:lnTo>
                    <a:pt x="5791593" y="41021"/>
                  </a:lnTo>
                  <a:lnTo>
                    <a:pt x="5795530" y="34925"/>
                  </a:lnTo>
                  <a:lnTo>
                    <a:pt x="5795530" y="19304"/>
                  </a:lnTo>
                  <a:close/>
                </a:path>
                <a:path w="8376284" h="598170">
                  <a:moveTo>
                    <a:pt x="5798312" y="133985"/>
                  </a:moveTo>
                  <a:lnTo>
                    <a:pt x="5715393" y="133985"/>
                  </a:lnTo>
                  <a:lnTo>
                    <a:pt x="5715393" y="119126"/>
                  </a:lnTo>
                  <a:lnTo>
                    <a:pt x="5794514" y="119126"/>
                  </a:lnTo>
                  <a:lnTo>
                    <a:pt x="5794514" y="87249"/>
                  </a:lnTo>
                  <a:lnTo>
                    <a:pt x="5704471" y="87249"/>
                  </a:lnTo>
                  <a:lnTo>
                    <a:pt x="5704471" y="96520"/>
                  </a:lnTo>
                  <a:lnTo>
                    <a:pt x="5783592" y="96520"/>
                  </a:lnTo>
                  <a:lnTo>
                    <a:pt x="5783592" y="110490"/>
                  </a:lnTo>
                  <a:lnTo>
                    <a:pt x="5704471" y="110490"/>
                  </a:lnTo>
                  <a:lnTo>
                    <a:pt x="5704471" y="143256"/>
                  </a:lnTo>
                  <a:lnTo>
                    <a:pt x="5798312" y="143256"/>
                  </a:lnTo>
                  <a:lnTo>
                    <a:pt x="5798312" y="133985"/>
                  </a:lnTo>
                  <a:close/>
                </a:path>
                <a:path w="8376284" h="598170">
                  <a:moveTo>
                    <a:pt x="5816104" y="64643"/>
                  </a:moveTo>
                  <a:lnTo>
                    <a:pt x="5683008" y="64643"/>
                  </a:lnTo>
                  <a:lnTo>
                    <a:pt x="5683008" y="73787"/>
                  </a:lnTo>
                  <a:lnTo>
                    <a:pt x="5816104" y="73787"/>
                  </a:lnTo>
                  <a:lnTo>
                    <a:pt x="5816104" y="64643"/>
                  </a:lnTo>
                  <a:close/>
                </a:path>
                <a:path w="8376284" h="598170">
                  <a:moveTo>
                    <a:pt x="5979680" y="14986"/>
                  </a:moveTo>
                  <a:lnTo>
                    <a:pt x="5942977" y="14986"/>
                  </a:lnTo>
                  <a:lnTo>
                    <a:pt x="5942977" y="0"/>
                  </a:lnTo>
                  <a:lnTo>
                    <a:pt x="5931928" y="0"/>
                  </a:lnTo>
                  <a:lnTo>
                    <a:pt x="5931928" y="14986"/>
                  </a:lnTo>
                  <a:lnTo>
                    <a:pt x="5895098" y="14986"/>
                  </a:lnTo>
                  <a:lnTo>
                    <a:pt x="5895098" y="24638"/>
                  </a:lnTo>
                  <a:lnTo>
                    <a:pt x="5979680" y="24638"/>
                  </a:lnTo>
                  <a:lnTo>
                    <a:pt x="5979680" y="14986"/>
                  </a:lnTo>
                  <a:close/>
                </a:path>
                <a:path w="8376284" h="598170">
                  <a:moveTo>
                    <a:pt x="5984887" y="91567"/>
                  </a:moveTo>
                  <a:lnTo>
                    <a:pt x="5984341" y="83693"/>
                  </a:lnTo>
                  <a:lnTo>
                    <a:pt x="5984252" y="82296"/>
                  </a:lnTo>
                  <a:lnTo>
                    <a:pt x="5975604" y="82804"/>
                  </a:lnTo>
                  <a:lnTo>
                    <a:pt x="5965837" y="83197"/>
                  </a:lnTo>
                  <a:lnTo>
                    <a:pt x="5942850" y="83693"/>
                  </a:lnTo>
                  <a:lnTo>
                    <a:pt x="5942850" y="72390"/>
                  </a:lnTo>
                  <a:lnTo>
                    <a:pt x="5952375" y="71755"/>
                  </a:lnTo>
                  <a:lnTo>
                    <a:pt x="5959868" y="69596"/>
                  </a:lnTo>
                  <a:lnTo>
                    <a:pt x="5968022" y="63627"/>
                  </a:lnTo>
                  <a:lnTo>
                    <a:pt x="5970282" y="61976"/>
                  </a:lnTo>
                  <a:lnTo>
                    <a:pt x="5972949" y="57023"/>
                  </a:lnTo>
                  <a:lnTo>
                    <a:pt x="5972949" y="44704"/>
                  </a:lnTo>
                  <a:lnTo>
                    <a:pt x="5969774" y="39497"/>
                  </a:lnTo>
                  <a:lnTo>
                    <a:pt x="5968377" y="38608"/>
                  </a:lnTo>
                  <a:lnTo>
                    <a:pt x="5963424" y="35433"/>
                  </a:lnTo>
                  <a:lnTo>
                    <a:pt x="5962027" y="34747"/>
                  </a:lnTo>
                  <a:lnTo>
                    <a:pt x="5962027" y="47371"/>
                  </a:lnTo>
                  <a:lnTo>
                    <a:pt x="5962027" y="54864"/>
                  </a:lnTo>
                  <a:lnTo>
                    <a:pt x="5959868" y="57912"/>
                  </a:lnTo>
                  <a:lnTo>
                    <a:pt x="5951232" y="62484"/>
                  </a:lnTo>
                  <a:lnTo>
                    <a:pt x="5945263" y="63627"/>
                  </a:lnTo>
                  <a:lnTo>
                    <a:pt x="5929769" y="63627"/>
                  </a:lnTo>
                  <a:lnTo>
                    <a:pt x="5923673" y="62484"/>
                  </a:lnTo>
                  <a:lnTo>
                    <a:pt x="5919355" y="60198"/>
                  </a:lnTo>
                  <a:lnTo>
                    <a:pt x="5914910" y="57912"/>
                  </a:lnTo>
                  <a:lnTo>
                    <a:pt x="5912751" y="54864"/>
                  </a:lnTo>
                  <a:lnTo>
                    <a:pt x="5912751" y="47371"/>
                  </a:lnTo>
                  <a:lnTo>
                    <a:pt x="5914910" y="44323"/>
                  </a:lnTo>
                  <a:lnTo>
                    <a:pt x="5918974" y="42037"/>
                  </a:lnTo>
                  <a:lnTo>
                    <a:pt x="5923165" y="39751"/>
                  </a:lnTo>
                  <a:lnTo>
                    <a:pt x="5929388" y="38608"/>
                  </a:lnTo>
                  <a:lnTo>
                    <a:pt x="5945644" y="38608"/>
                  </a:lnTo>
                  <a:lnTo>
                    <a:pt x="5951740" y="39751"/>
                  </a:lnTo>
                  <a:lnTo>
                    <a:pt x="5955804" y="42037"/>
                  </a:lnTo>
                  <a:lnTo>
                    <a:pt x="5959995" y="44323"/>
                  </a:lnTo>
                  <a:lnTo>
                    <a:pt x="5962027" y="47371"/>
                  </a:lnTo>
                  <a:lnTo>
                    <a:pt x="5962027" y="34747"/>
                  </a:lnTo>
                  <a:lnTo>
                    <a:pt x="5958154" y="32842"/>
                  </a:lnTo>
                  <a:lnTo>
                    <a:pt x="5952083" y="30975"/>
                  </a:lnTo>
                  <a:lnTo>
                    <a:pt x="5945200" y="29845"/>
                  </a:lnTo>
                  <a:lnTo>
                    <a:pt x="5937516" y="29464"/>
                  </a:lnTo>
                  <a:lnTo>
                    <a:pt x="5929579" y="29832"/>
                  </a:lnTo>
                  <a:lnTo>
                    <a:pt x="5901893" y="57023"/>
                  </a:lnTo>
                  <a:lnTo>
                    <a:pt x="5904369" y="61849"/>
                  </a:lnTo>
                  <a:lnTo>
                    <a:pt x="5909449" y="65659"/>
                  </a:lnTo>
                  <a:lnTo>
                    <a:pt x="5914656" y="69469"/>
                  </a:lnTo>
                  <a:lnTo>
                    <a:pt x="5922022" y="71628"/>
                  </a:lnTo>
                  <a:lnTo>
                    <a:pt x="5931801" y="72390"/>
                  </a:lnTo>
                  <a:lnTo>
                    <a:pt x="5931801" y="83820"/>
                  </a:lnTo>
                  <a:lnTo>
                    <a:pt x="5911761" y="84226"/>
                  </a:lnTo>
                  <a:lnTo>
                    <a:pt x="5890018" y="84328"/>
                  </a:lnTo>
                  <a:lnTo>
                    <a:pt x="5891161" y="93853"/>
                  </a:lnTo>
                  <a:lnTo>
                    <a:pt x="5919013" y="93713"/>
                  </a:lnTo>
                  <a:lnTo>
                    <a:pt x="5943930" y="93294"/>
                  </a:lnTo>
                  <a:lnTo>
                    <a:pt x="5965876" y="92570"/>
                  </a:lnTo>
                  <a:lnTo>
                    <a:pt x="5984887" y="91567"/>
                  </a:lnTo>
                  <a:close/>
                </a:path>
                <a:path w="8376284" h="598170">
                  <a:moveTo>
                    <a:pt x="6004826" y="103759"/>
                  </a:moveTo>
                  <a:lnTo>
                    <a:pt x="5912370" y="103759"/>
                  </a:lnTo>
                  <a:lnTo>
                    <a:pt x="5912370" y="113538"/>
                  </a:lnTo>
                  <a:lnTo>
                    <a:pt x="5993904" y="113538"/>
                  </a:lnTo>
                  <a:lnTo>
                    <a:pt x="5993904" y="144780"/>
                  </a:lnTo>
                  <a:lnTo>
                    <a:pt x="6004826" y="144780"/>
                  </a:lnTo>
                  <a:lnTo>
                    <a:pt x="6004826" y="103759"/>
                  </a:lnTo>
                  <a:close/>
                </a:path>
                <a:path w="8376284" h="598170">
                  <a:moveTo>
                    <a:pt x="6026289" y="52324"/>
                  </a:moveTo>
                  <a:lnTo>
                    <a:pt x="6004826" y="52324"/>
                  </a:lnTo>
                  <a:lnTo>
                    <a:pt x="6004826" y="1270"/>
                  </a:lnTo>
                  <a:lnTo>
                    <a:pt x="5993904" y="1270"/>
                  </a:lnTo>
                  <a:lnTo>
                    <a:pt x="5993904" y="96520"/>
                  </a:lnTo>
                  <a:lnTo>
                    <a:pt x="6004826" y="96520"/>
                  </a:lnTo>
                  <a:lnTo>
                    <a:pt x="6004826" y="62230"/>
                  </a:lnTo>
                  <a:lnTo>
                    <a:pt x="6026289" y="62230"/>
                  </a:lnTo>
                  <a:lnTo>
                    <a:pt x="6026289" y="52324"/>
                  </a:lnTo>
                  <a:close/>
                </a:path>
                <a:path w="8376284" h="598170">
                  <a:moveTo>
                    <a:pt x="6175768" y="113411"/>
                  </a:moveTo>
                  <a:lnTo>
                    <a:pt x="6114935" y="113411"/>
                  </a:lnTo>
                  <a:lnTo>
                    <a:pt x="6114935" y="82550"/>
                  </a:lnTo>
                  <a:lnTo>
                    <a:pt x="6154178" y="82550"/>
                  </a:lnTo>
                  <a:lnTo>
                    <a:pt x="6154178" y="72390"/>
                  </a:lnTo>
                  <a:lnTo>
                    <a:pt x="6154178" y="48514"/>
                  </a:lnTo>
                  <a:lnTo>
                    <a:pt x="6154178" y="38481"/>
                  </a:lnTo>
                  <a:lnTo>
                    <a:pt x="6154178" y="13589"/>
                  </a:lnTo>
                  <a:lnTo>
                    <a:pt x="6143256" y="13589"/>
                  </a:lnTo>
                  <a:lnTo>
                    <a:pt x="6143256" y="38481"/>
                  </a:lnTo>
                  <a:lnTo>
                    <a:pt x="6143256" y="48514"/>
                  </a:lnTo>
                  <a:lnTo>
                    <a:pt x="6143256" y="72390"/>
                  </a:lnTo>
                  <a:lnTo>
                    <a:pt x="6075184" y="72390"/>
                  </a:lnTo>
                  <a:lnTo>
                    <a:pt x="6075184" y="48514"/>
                  </a:lnTo>
                  <a:lnTo>
                    <a:pt x="6143256" y="48514"/>
                  </a:lnTo>
                  <a:lnTo>
                    <a:pt x="6143256" y="38481"/>
                  </a:lnTo>
                  <a:lnTo>
                    <a:pt x="6075184" y="38481"/>
                  </a:lnTo>
                  <a:lnTo>
                    <a:pt x="6075184" y="13589"/>
                  </a:lnTo>
                  <a:lnTo>
                    <a:pt x="6064135" y="13589"/>
                  </a:lnTo>
                  <a:lnTo>
                    <a:pt x="6064135" y="82550"/>
                  </a:lnTo>
                  <a:lnTo>
                    <a:pt x="6103505" y="82550"/>
                  </a:lnTo>
                  <a:lnTo>
                    <a:pt x="6103505" y="113411"/>
                  </a:lnTo>
                  <a:lnTo>
                    <a:pt x="6042672" y="113411"/>
                  </a:lnTo>
                  <a:lnTo>
                    <a:pt x="6042672" y="123317"/>
                  </a:lnTo>
                  <a:lnTo>
                    <a:pt x="6175768" y="123317"/>
                  </a:lnTo>
                  <a:lnTo>
                    <a:pt x="6175768" y="113411"/>
                  </a:lnTo>
                  <a:close/>
                </a:path>
                <a:path w="8376284" h="598170">
                  <a:moveTo>
                    <a:pt x="6275336" y="86487"/>
                  </a:moveTo>
                  <a:lnTo>
                    <a:pt x="6275273" y="68072"/>
                  </a:lnTo>
                  <a:lnTo>
                    <a:pt x="6271907" y="60579"/>
                  </a:lnTo>
                  <a:lnTo>
                    <a:pt x="6265456" y="54737"/>
                  </a:lnTo>
                  <a:lnTo>
                    <a:pt x="6265176" y="54483"/>
                  </a:lnTo>
                  <a:lnTo>
                    <a:pt x="6264414" y="53924"/>
                  </a:lnTo>
                  <a:lnTo>
                    <a:pt x="6264414" y="71120"/>
                  </a:lnTo>
                  <a:lnTo>
                    <a:pt x="6264414" y="83439"/>
                  </a:lnTo>
                  <a:lnTo>
                    <a:pt x="6262001" y="88773"/>
                  </a:lnTo>
                  <a:lnTo>
                    <a:pt x="6252476" y="97536"/>
                  </a:lnTo>
                  <a:lnTo>
                    <a:pt x="6246507" y="99695"/>
                  </a:lnTo>
                  <a:lnTo>
                    <a:pt x="6231902" y="99695"/>
                  </a:lnTo>
                  <a:lnTo>
                    <a:pt x="6225933" y="97536"/>
                  </a:lnTo>
                  <a:lnTo>
                    <a:pt x="6221234" y="93091"/>
                  </a:lnTo>
                  <a:lnTo>
                    <a:pt x="6216408" y="88773"/>
                  </a:lnTo>
                  <a:lnTo>
                    <a:pt x="6214122" y="83439"/>
                  </a:lnTo>
                  <a:lnTo>
                    <a:pt x="6214122" y="71120"/>
                  </a:lnTo>
                  <a:lnTo>
                    <a:pt x="6216408" y="65786"/>
                  </a:lnTo>
                  <a:lnTo>
                    <a:pt x="6225806" y="56896"/>
                  </a:lnTo>
                  <a:lnTo>
                    <a:pt x="6231902" y="54737"/>
                  </a:lnTo>
                  <a:lnTo>
                    <a:pt x="6246507" y="54737"/>
                  </a:lnTo>
                  <a:lnTo>
                    <a:pt x="6252603" y="56896"/>
                  </a:lnTo>
                  <a:lnTo>
                    <a:pt x="6262001" y="65786"/>
                  </a:lnTo>
                  <a:lnTo>
                    <a:pt x="6264414" y="71120"/>
                  </a:lnTo>
                  <a:lnTo>
                    <a:pt x="6264414" y="53924"/>
                  </a:lnTo>
                  <a:lnTo>
                    <a:pt x="6259766" y="50482"/>
                  </a:lnTo>
                  <a:lnTo>
                    <a:pt x="6253581" y="47612"/>
                  </a:lnTo>
                  <a:lnTo>
                    <a:pt x="6246787" y="45910"/>
                  </a:lnTo>
                  <a:lnTo>
                    <a:pt x="6239268" y="45339"/>
                  </a:lnTo>
                  <a:lnTo>
                    <a:pt x="6231610" y="45910"/>
                  </a:lnTo>
                  <a:lnTo>
                    <a:pt x="6203073" y="68072"/>
                  </a:lnTo>
                  <a:lnTo>
                    <a:pt x="6203124" y="86487"/>
                  </a:lnTo>
                  <a:lnTo>
                    <a:pt x="6239014" y="109093"/>
                  </a:lnTo>
                  <a:lnTo>
                    <a:pt x="6246698" y="108546"/>
                  </a:lnTo>
                  <a:lnTo>
                    <a:pt x="6253619" y="106870"/>
                  </a:lnTo>
                  <a:lnTo>
                    <a:pt x="6259766" y="104063"/>
                  </a:lnTo>
                  <a:lnTo>
                    <a:pt x="6265176" y="100076"/>
                  </a:lnTo>
                  <a:lnTo>
                    <a:pt x="6265596" y="99695"/>
                  </a:lnTo>
                  <a:lnTo>
                    <a:pt x="6271907" y="94107"/>
                  </a:lnTo>
                  <a:lnTo>
                    <a:pt x="6275336" y="86487"/>
                  </a:lnTo>
                  <a:close/>
                </a:path>
                <a:path w="8376284" h="598170">
                  <a:moveTo>
                    <a:pt x="6281813" y="24130"/>
                  </a:moveTo>
                  <a:lnTo>
                    <a:pt x="6244729" y="24130"/>
                  </a:lnTo>
                  <a:lnTo>
                    <a:pt x="6244729" y="1270"/>
                  </a:lnTo>
                  <a:lnTo>
                    <a:pt x="6233553" y="1270"/>
                  </a:lnTo>
                  <a:lnTo>
                    <a:pt x="6233553" y="24130"/>
                  </a:lnTo>
                  <a:lnTo>
                    <a:pt x="6196596" y="24130"/>
                  </a:lnTo>
                  <a:lnTo>
                    <a:pt x="6196596" y="34163"/>
                  </a:lnTo>
                  <a:lnTo>
                    <a:pt x="6281813" y="34163"/>
                  </a:lnTo>
                  <a:lnTo>
                    <a:pt x="6281813" y="24130"/>
                  </a:lnTo>
                  <a:close/>
                </a:path>
                <a:path w="8376284" h="598170">
                  <a:moveTo>
                    <a:pt x="6330963" y="67310"/>
                  </a:moveTo>
                  <a:lnTo>
                    <a:pt x="6306705" y="67310"/>
                  </a:lnTo>
                  <a:lnTo>
                    <a:pt x="6306705" y="1270"/>
                  </a:lnTo>
                  <a:lnTo>
                    <a:pt x="6295656" y="1270"/>
                  </a:lnTo>
                  <a:lnTo>
                    <a:pt x="6295656" y="144780"/>
                  </a:lnTo>
                  <a:lnTo>
                    <a:pt x="6306705" y="144780"/>
                  </a:lnTo>
                  <a:lnTo>
                    <a:pt x="6306705" y="77089"/>
                  </a:lnTo>
                  <a:lnTo>
                    <a:pt x="6330963" y="77089"/>
                  </a:lnTo>
                  <a:lnTo>
                    <a:pt x="6330963" y="67310"/>
                  </a:lnTo>
                  <a:close/>
                </a:path>
                <a:path w="8376284" h="598170">
                  <a:moveTo>
                    <a:pt x="6425324" y="14478"/>
                  </a:moveTo>
                  <a:lnTo>
                    <a:pt x="6358014" y="14478"/>
                  </a:lnTo>
                  <a:lnTo>
                    <a:pt x="6358014" y="24384"/>
                  </a:lnTo>
                  <a:lnTo>
                    <a:pt x="6413386" y="24384"/>
                  </a:lnTo>
                  <a:lnTo>
                    <a:pt x="6410782" y="37744"/>
                  </a:lnTo>
                  <a:lnTo>
                    <a:pt x="6392431" y="72390"/>
                  </a:lnTo>
                  <a:lnTo>
                    <a:pt x="6352172" y="102235"/>
                  </a:lnTo>
                  <a:lnTo>
                    <a:pt x="6360681" y="111252"/>
                  </a:lnTo>
                  <a:lnTo>
                    <a:pt x="6398984" y="81203"/>
                  </a:lnTo>
                  <a:lnTo>
                    <a:pt x="6420752" y="43091"/>
                  </a:lnTo>
                  <a:lnTo>
                    <a:pt x="6424028" y="29108"/>
                  </a:lnTo>
                  <a:lnTo>
                    <a:pt x="6425324" y="14478"/>
                  </a:lnTo>
                  <a:close/>
                </a:path>
                <a:path w="8376284" h="598170">
                  <a:moveTo>
                    <a:pt x="6465202" y="1270"/>
                  </a:moveTo>
                  <a:lnTo>
                    <a:pt x="6454153" y="1270"/>
                  </a:lnTo>
                  <a:lnTo>
                    <a:pt x="6454153" y="144780"/>
                  </a:lnTo>
                  <a:lnTo>
                    <a:pt x="6465202" y="144780"/>
                  </a:lnTo>
                  <a:lnTo>
                    <a:pt x="6465202" y="1270"/>
                  </a:lnTo>
                  <a:close/>
                </a:path>
                <a:path w="8376284" h="598170">
                  <a:moveTo>
                    <a:pt x="6639319" y="26543"/>
                  </a:moveTo>
                  <a:lnTo>
                    <a:pt x="6635890" y="19431"/>
                  </a:lnTo>
                  <a:lnTo>
                    <a:pt x="6630454" y="14732"/>
                  </a:lnTo>
                  <a:lnTo>
                    <a:pt x="6629286" y="13716"/>
                  </a:lnTo>
                  <a:lnTo>
                    <a:pt x="6628143" y="12941"/>
                  </a:lnTo>
                  <a:lnTo>
                    <a:pt x="6628143" y="29210"/>
                  </a:lnTo>
                  <a:lnTo>
                    <a:pt x="6628079" y="41402"/>
                  </a:lnTo>
                  <a:lnTo>
                    <a:pt x="6625857" y="46228"/>
                  </a:lnTo>
                  <a:lnTo>
                    <a:pt x="6616713" y="53594"/>
                  </a:lnTo>
                  <a:lnTo>
                    <a:pt x="6610617" y="55499"/>
                  </a:lnTo>
                  <a:lnTo>
                    <a:pt x="6595123" y="55499"/>
                  </a:lnTo>
                  <a:lnTo>
                    <a:pt x="6589027" y="53594"/>
                  </a:lnTo>
                  <a:lnTo>
                    <a:pt x="6584328" y="49911"/>
                  </a:lnTo>
                  <a:lnTo>
                    <a:pt x="6579756" y="46228"/>
                  </a:lnTo>
                  <a:lnTo>
                    <a:pt x="6577470" y="41402"/>
                  </a:lnTo>
                  <a:lnTo>
                    <a:pt x="6577470" y="29210"/>
                  </a:lnTo>
                  <a:lnTo>
                    <a:pt x="6579756" y="24257"/>
                  </a:lnTo>
                  <a:lnTo>
                    <a:pt x="6584328" y="20447"/>
                  </a:lnTo>
                  <a:lnTo>
                    <a:pt x="6589027" y="16637"/>
                  </a:lnTo>
                  <a:lnTo>
                    <a:pt x="6595123" y="14732"/>
                  </a:lnTo>
                  <a:lnTo>
                    <a:pt x="6610617" y="14732"/>
                  </a:lnTo>
                  <a:lnTo>
                    <a:pt x="6616713" y="16637"/>
                  </a:lnTo>
                  <a:lnTo>
                    <a:pt x="6625857" y="24257"/>
                  </a:lnTo>
                  <a:lnTo>
                    <a:pt x="6628143" y="29210"/>
                  </a:lnTo>
                  <a:lnTo>
                    <a:pt x="6628143" y="12941"/>
                  </a:lnTo>
                  <a:lnTo>
                    <a:pt x="6623850" y="9982"/>
                  </a:lnTo>
                  <a:lnTo>
                    <a:pt x="6617640" y="7327"/>
                  </a:lnTo>
                  <a:lnTo>
                    <a:pt x="6610655" y="5740"/>
                  </a:lnTo>
                  <a:lnTo>
                    <a:pt x="6602870" y="5207"/>
                  </a:lnTo>
                  <a:lnTo>
                    <a:pt x="6595059" y="5740"/>
                  </a:lnTo>
                  <a:lnTo>
                    <a:pt x="6566344" y="26543"/>
                  </a:lnTo>
                  <a:lnTo>
                    <a:pt x="6566344" y="43942"/>
                  </a:lnTo>
                  <a:lnTo>
                    <a:pt x="6602870" y="65151"/>
                  </a:lnTo>
                  <a:lnTo>
                    <a:pt x="6610667" y="64617"/>
                  </a:lnTo>
                  <a:lnTo>
                    <a:pt x="6617690" y="62992"/>
                  </a:lnTo>
                  <a:lnTo>
                    <a:pt x="6623901" y="60337"/>
                  </a:lnTo>
                  <a:lnTo>
                    <a:pt x="6629286" y="56642"/>
                  </a:lnTo>
                  <a:lnTo>
                    <a:pt x="6630632" y="55499"/>
                  </a:lnTo>
                  <a:lnTo>
                    <a:pt x="6635890" y="51054"/>
                  </a:lnTo>
                  <a:lnTo>
                    <a:pt x="6639319" y="43942"/>
                  </a:lnTo>
                  <a:lnTo>
                    <a:pt x="6639319" y="26543"/>
                  </a:lnTo>
                  <a:close/>
                </a:path>
                <a:path w="8376284" h="598170">
                  <a:moveTo>
                    <a:pt x="6653797" y="86360"/>
                  </a:moveTo>
                  <a:lnTo>
                    <a:pt x="6653162" y="76708"/>
                  </a:lnTo>
                  <a:lnTo>
                    <a:pt x="6633464" y="77622"/>
                  </a:lnTo>
                  <a:lnTo>
                    <a:pt x="6610426" y="78257"/>
                  </a:lnTo>
                  <a:lnTo>
                    <a:pt x="6554356" y="78740"/>
                  </a:lnTo>
                  <a:lnTo>
                    <a:pt x="6555499" y="88519"/>
                  </a:lnTo>
                  <a:lnTo>
                    <a:pt x="6598298" y="87884"/>
                  </a:lnTo>
                  <a:lnTo>
                    <a:pt x="6598298" y="140716"/>
                  </a:lnTo>
                  <a:lnTo>
                    <a:pt x="6609474" y="140716"/>
                  </a:lnTo>
                  <a:lnTo>
                    <a:pt x="6609474" y="87884"/>
                  </a:lnTo>
                  <a:lnTo>
                    <a:pt x="6609474" y="87757"/>
                  </a:lnTo>
                  <a:lnTo>
                    <a:pt x="6647218" y="86677"/>
                  </a:lnTo>
                  <a:lnTo>
                    <a:pt x="6653797" y="86360"/>
                  </a:lnTo>
                  <a:close/>
                </a:path>
                <a:path w="8376284" h="598170">
                  <a:moveTo>
                    <a:pt x="6673736" y="1270"/>
                  </a:moveTo>
                  <a:lnTo>
                    <a:pt x="6662560" y="1270"/>
                  </a:lnTo>
                  <a:lnTo>
                    <a:pt x="6662560" y="144780"/>
                  </a:lnTo>
                  <a:lnTo>
                    <a:pt x="6673736" y="144780"/>
                  </a:lnTo>
                  <a:lnTo>
                    <a:pt x="6673736" y="1270"/>
                  </a:lnTo>
                  <a:close/>
                </a:path>
                <a:path w="8376284" h="598170">
                  <a:moveTo>
                    <a:pt x="6775463" y="69342"/>
                  </a:moveTo>
                  <a:lnTo>
                    <a:pt x="6772415" y="61722"/>
                  </a:lnTo>
                  <a:lnTo>
                    <a:pt x="6767106" y="56642"/>
                  </a:lnTo>
                  <a:lnTo>
                    <a:pt x="6765049" y="54635"/>
                  </a:lnTo>
                  <a:lnTo>
                    <a:pt x="6765049" y="72136"/>
                  </a:lnTo>
                  <a:lnTo>
                    <a:pt x="6765049" y="84963"/>
                  </a:lnTo>
                  <a:lnTo>
                    <a:pt x="6763017" y="90170"/>
                  </a:lnTo>
                  <a:lnTo>
                    <a:pt x="6758953" y="94234"/>
                  </a:lnTo>
                  <a:lnTo>
                    <a:pt x="6755016" y="98298"/>
                  </a:lnTo>
                  <a:lnTo>
                    <a:pt x="6749809" y="100330"/>
                  </a:lnTo>
                  <a:lnTo>
                    <a:pt x="6737363" y="100330"/>
                  </a:lnTo>
                  <a:lnTo>
                    <a:pt x="6732283" y="98298"/>
                  </a:lnTo>
                  <a:lnTo>
                    <a:pt x="6728219" y="94234"/>
                  </a:lnTo>
                  <a:lnTo>
                    <a:pt x="6724282" y="90170"/>
                  </a:lnTo>
                  <a:lnTo>
                    <a:pt x="6722288" y="84963"/>
                  </a:lnTo>
                  <a:lnTo>
                    <a:pt x="6722250" y="72136"/>
                  </a:lnTo>
                  <a:lnTo>
                    <a:pt x="6724282" y="66929"/>
                  </a:lnTo>
                  <a:lnTo>
                    <a:pt x="6732156" y="58801"/>
                  </a:lnTo>
                  <a:lnTo>
                    <a:pt x="6737363" y="56642"/>
                  </a:lnTo>
                  <a:lnTo>
                    <a:pt x="6749936" y="56642"/>
                  </a:lnTo>
                  <a:lnTo>
                    <a:pt x="6755016" y="58674"/>
                  </a:lnTo>
                  <a:lnTo>
                    <a:pt x="6763017" y="66929"/>
                  </a:lnTo>
                  <a:lnTo>
                    <a:pt x="6765049" y="72136"/>
                  </a:lnTo>
                  <a:lnTo>
                    <a:pt x="6765049" y="54635"/>
                  </a:lnTo>
                  <a:lnTo>
                    <a:pt x="6760223" y="49911"/>
                  </a:lnTo>
                  <a:lnTo>
                    <a:pt x="6752730" y="46990"/>
                  </a:lnTo>
                  <a:lnTo>
                    <a:pt x="6734569" y="46990"/>
                  </a:lnTo>
                  <a:lnTo>
                    <a:pt x="6726949" y="49911"/>
                  </a:lnTo>
                  <a:lnTo>
                    <a:pt x="6714757" y="61849"/>
                  </a:lnTo>
                  <a:lnTo>
                    <a:pt x="6711709" y="69342"/>
                  </a:lnTo>
                  <a:lnTo>
                    <a:pt x="6711759" y="87757"/>
                  </a:lnTo>
                  <a:lnTo>
                    <a:pt x="6714757" y="95250"/>
                  </a:lnTo>
                  <a:lnTo>
                    <a:pt x="6727076" y="107061"/>
                  </a:lnTo>
                  <a:lnTo>
                    <a:pt x="6734696" y="109982"/>
                  </a:lnTo>
                  <a:lnTo>
                    <a:pt x="6752603" y="109982"/>
                  </a:lnTo>
                  <a:lnTo>
                    <a:pt x="6760223" y="107061"/>
                  </a:lnTo>
                  <a:lnTo>
                    <a:pt x="6767246" y="100330"/>
                  </a:lnTo>
                  <a:lnTo>
                    <a:pt x="6772415" y="95377"/>
                  </a:lnTo>
                  <a:lnTo>
                    <a:pt x="6775463" y="87757"/>
                  </a:lnTo>
                  <a:lnTo>
                    <a:pt x="6775463" y="69342"/>
                  </a:lnTo>
                  <a:close/>
                </a:path>
                <a:path w="8376284" h="598170">
                  <a:moveTo>
                    <a:pt x="6780670" y="27051"/>
                  </a:moveTo>
                  <a:lnTo>
                    <a:pt x="6748920" y="27051"/>
                  </a:lnTo>
                  <a:lnTo>
                    <a:pt x="6748920" y="4699"/>
                  </a:lnTo>
                  <a:lnTo>
                    <a:pt x="6737744" y="4699"/>
                  </a:lnTo>
                  <a:lnTo>
                    <a:pt x="6737744" y="27051"/>
                  </a:lnTo>
                  <a:lnTo>
                    <a:pt x="6705867" y="27051"/>
                  </a:lnTo>
                  <a:lnTo>
                    <a:pt x="6705867" y="36830"/>
                  </a:lnTo>
                  <a:lnTo>
                    <a:pt x="6780670" y="36830"/>
                  </a:lnTo>
                  <a:lnTo>
                    <a:pt x="6780670" y="27051"/>
                  </a:lnTo>
                  <a:close/>
                </a:path>
                <a:path w="8376284" h="598170">
                  <a:moveTo>
                    <a:pt x="6829057" y="1270"/>
                  </a:moveTo>
                  <a:lnTo>
                    <a:pt x="6817881" y="1270"/>
                  </a:lnTo>
                  <a:lnTo>
                    <a:pt x="6817881" y="67437"/>
                  </a:lnTo>
                  <a:lnTo>
                    <a:pt x="6800863" y="67437"/>
                  </a:lnTo>
                  <a:lnTo>
                    <a:pt x="6800863" y="3937"/>
                  </a:lnTo>
                  <a:lnTo>
                    <a:pt x="6789814" y="3937"/>
                  </a:lnTo>
                  <a:lnTo>
                    <a:pt x="6789814" y="140208"/>
                  </a:lnTo>
                  <a:lnTo>
                    <a:pt x="6800863" y="140208"/>
                  </a:lnTo>
                  <a:lnTo>
                    <a:pt x="6800863" y="77343"/>
                  </a:lnTo>
                  <a:lnTo>
                    <a:pt x="6817881" y="77343"/>
                  </a:lnTo>
                  <a:lnTo>
                    <a:pt x="6817881" y="144780"/>
                  </a:lnTo>
                  <a:lnTo>
                    <a:pt x="6829057" y="144780"/>
                  </a:lnTo>
                  <a:lnTo>
                    <a:pt x="6829057" y="77343"/>
                  </a:lnTo>
                  <a:lnTo>
                    <a:pt x="6829057" y="67437"/>
                  </a:lnTo>
                  <a:lnTo>
                    <a:pt x="6829057" y="1270"/>
                  </a:lnTo>
                  <a:close/>
                </a:path>
                <a:path w="8376284" h="598170">
                  <a:moveTo>
                    <a:pt x="7044449" y="112141"/>
                  </a:moveTo>
                  <a:lnTo>
                    <a:pt x="7010032" y="112141"/>
                  </a:lnTo>
                  <a:lnTo>
                    <a:pt x="7010032" y="80137"/>
                  </a:lnTo>
                  <a:lnTo>
                    <a:pt x="7010032" y="75565"/>
                  </a:lnTo>
                  <a:lnTo>
                    <a:pt x="7013435" y="73025"/>
                  </a:lnTo>
                  <a:lnTo>
                    <a:pt x="7017105" y="70307"/>
                  </a:lnTo>
                  <a:lnTo>
                    <a:pt x="7022135" y="63868"/>
                  </a:lnTo>
                  <a:lnTo>
                    <a:pt x="7025157" y="56261"/>
                  </a:lnTo>
                  <a:lnTo>
                    <a:pt x="7026161" y="47498"/>
                  </a:lnTo>
                  <a:lnTo>
                    <a:pt x="7025335" y="39497"/>
                  </a:lnTo>
                  <a:lnTo>
                    <a:pt x="7022884" y="32448"/>
                  </a:lnTo>
                  <a:lnTo>
                    <a:pt x="7018756" y="26352"/>
                  </a:lnTo>
                  <a:lnTo>
                    <a:pt x="7014604" y="22682"/>
                  </a:lnTo>
                  <a:lnTo>
                    <a:pt x="7014604" y="39497"/>
                  </a:lnTo>
                  <a:lnTo>
                    <a:pt x="7014527" y="55499"/>
                  </a:lnTo>
                  <a:lnTo>
                    <a:pt x="7011302" y="61595"/>
                  </a:lnTo>
                  <a:lnTo>
                    <a:pt x="7004571" y="66167"/>
                  </a:lnTo>
                  <a:lnTo>
                    <a:pt x="6999110" y="69176"/>
                  </a:lnTo>
                  <a:lnTo>
                    <a:pt x="6998983" y="69227"/>
                  </a:lnTo>
                  <a:lnTo>
                    <a:pt x="6998983" y="80137"/>
                  </a:lnTo>
                  <a:lnTo>
                    <a:pt x="6998983" y="112141"/>
                  </a:lnTo>
                  <a:lnTo>
                    <a:pt x="6956819" y="112141"/>
                  </a:lnTo>
                  <a:lnTo>
                    <a:pt x="6956819" y="80137"/>
                  </a:lnTo>
                  <a:lnTo>
                    <a:pt x="6963550" y="82042"/>
                  </a:lnTo>
                  <a:lnTo>
                    <a:pt x="6970535" y="82931"/>
                  </a:lnTo>
                  <a:lnTo>
                    <a:pt x="6986029" y="82931"/>
                  </a:lnTo>
                  <a:lnTo>
                    <a:pt x="6993014" y="82042"/>
                  </a:lnTo>
                  <a:lnTo>
                    <a:pt x="6998983" y="80137"/>
                  </a:lnTo>
                  <a:lnTo>
                    <a:pt x="6998983" y="69227"/>
                  </a:lnTo>
                  <a:lnTo>
                    <a:pt x="6992848" y="71310"/>
                  </a:lnTo>
                  <a:lnTo>
                    <a:pt x="6985736" y="72605"/>
                  </a:lnTo>
                  <a:lnTo>
                    <a:pt x="6977901" y="73025"/>
                  </a:lnTo>
                  <a:lnTo>
                    <a:pt x="6970001" y="72605"/>
                  </a:lnTo>
                  <a:lnTo>
                    <a:pt x="6962876" y="71310"/>
                  </a:lnTo>
                  <a:lnTo>
                    <a:pt x="6956628" y="69227"/>
                  </a:lnTo>
                  <a:lnTo>
                    <a:pt x="6951104" y="66294"/>
                  </a:lnTo>
                  <a:lnTo>
                    <a:pt x="6944373" y="61722"/>
                  </a:lnTo>
                  <a:lnTo>
                    <a:pt x="6940944" y="55499"/>
                  </a:lnTo>
                  <a:lnTo>
                    <a:pt x="6940944" y="39497"/>
                  </a:lnTo>
                  <a:lnTo>
                    <a:pt x="6977901" y="21590"/>
                  </a:lnTo>
                  <a:lnTo>
                    <a:pt x="6985698" y="22021"/>
                  </a:lnTo>
                  <a:lnTo>
                    <a:pt x="7014604" y="39497"/>
                  </a:lnTo>
                  <a:lnTo>
                    <a:pt x="7014604" y="22682"/>
                  </a:lnTo>
                  <a:lnTo>
                    <a:pt x="7013372" y="21590"/>
                  </a:lnTo>
                  <a:lnTo>
                    <a:pt x="7012953" y="21209"/>
                  </a:lnTo>
                  <a:lnTo>
                    <a:pt x="7005752" y="17145"/>
                  </a:lnTo>
                  <a:lnTo>
                    <a:pt x="6997522" y="14249"/>
                  </a:lnTo>
                  <a:lnTo>
                    <a:pt x="6988226" y="12522"/>
                  </a:lnTo>
                  <a:lnTo>
                    <a:pt x="6977901" y="11938"/>
                  </a:lnTo>
                  <a:lnTo>
                    <a:pt x="6967563" y="12522"/>
                  </a:lnTo>
                  <a:lnTo>
                    <a:pt x="6932841" y="32448"/>
                  </a:lnTo>
                  <a:lnTo>
                    <a:pt x="6929514" y="47498"/>
                  </a:lnTo>
                  <a:lnTo>
                    <a:pt x="6930517" y="56261"/>
                  </a:lnTo>
                  <a:lnTo>
                    <a:pt x="6933539" y="63868"/>
                  </a:lnTo>
                  <a:lnTo>
                    <a:pt x="6938619" y="70307"/>
                  </a:lnTo>
                  <a:lnTo>
                    <a:pt x="6945770" y="75565"/>
                  </a:lnTo>
                  <a:lnTo>
                    <a:pt x="6945770" y="112141"/>
                  </a:lnTo>
                  <a:lnTo>
                    <a:pt x="6911353" y="112141"/>
                  </a:lnTo>
                  <a:lnTo>
                    <a:pt x="6911353" y="122047"/>
                  </a:lnTo>
                  <a:lnTo>
                    <a:pt x="7044449" y="122047"/>
                  </a:lnTo>
                  <a:lnTo>
                    <a:pt x="7044449" y="112141"/>
                  </a:lnTo>
                  <a:close/>
                </a:path>
                <a:path w="8376284" h="598170">
                  <a:moveTo>
                    <a:pt x="7196849" y="68326"/>
                  </a:moveTo>
                  <a:lnTo>
                    <a:pt x="7174243" y="68326"/>
                  </a:lnTo>
                  <a:lnTo>
                    <a:pt x="7175144" y="55524"/>
                  </a:lnTo>
                  <a:lnTo>
                    <a:pt x="7175779" y="41109"/>
                  </a:lnTo>
                  <a:lnTo>
                    <a:pt x="7176148" y="25095"/>
                  </a:lnTo>
                  <a:lnTo>
                    <a:pt x="7176275" y="7493"/>
                  </a:lnTo>
                  <a:lnTo>
                    <a:pt x="7085343" y="7493"/>
                  </a:lnTo>
                  <a:lnTo>
                    <a:pt x="7085343" y="17399"/>
                  </a:lnTo>
                  <a:lnTo>
                    <a:pt x="7165226" y="17399"/>
                  </a:lnTo>
                  <a:lnTo>
                    <a:pt x="7165099" y="33083"/>
                  </a:lnTo>
                  <a:lnTo>
                    <a:pt x="7164756" y="46774"/>
                  </a:lnTo>
                  <a:lnTo>
                    <a:pt x="7164197" y="58521"/>
                  </a:lnTo>
                  <a:lnTo>
                    <a:pt x="7163448" y="68326"/>
                  </a:lnTo>
                  <a:lnTo>
                    <a:pt x="7063753" y="68326"/>
                  </a:lnTo>
                  <a:lnTo>
                    <a:pt x="7063753" y="78359"/>
                  </a:lnTo>
                  <a:lnTo>
                    <a:pt x="7123443" y="78359"/>
                  </a:lnTo>
                  <a:lnTo>
                    <a:pt x="7123443" y="144780"/>
                  </a:lnTo>
                  <a:lnTo>
                    <a:pt x="7134492" y="144780"/>
                  </a:lnTo>
                  <a:lnTo>
                    <a:pt x="7134492" y="78359"/>
                  </a:lnTo>
                  <a:lnTo>
                    <a:pt x="7196849" y="78359"/>
                  </a:lnTo>
                  <a:lnTo>
                    <a:pt x="7196849" y="68326"/>
                  </a:lnTo>
                  <a:close/>
                </a:path>
                <a:path w="8376284" h="598170">
                  <a:moveTo>
                    <a:pt x="7315340" y="116840"/>
                  </a:moveTo>
                  <a:lnTo>
                    <a:pt x="7314692" y="108839"/>
                  </a:lnTo>
                  <a:lnTo>
                    <a:pt x="7314578" y="107315"/>
                  </a:lnTo>
                  <a:lnTo>
                    <a:pt x="7307377" y="107848"/>
                  </a:lnTo>
                  <a:lnTo>
                    <a:pt x="7298195" y="108267"/>
                  </a:lnTo>
                  <a:lnTo>
                    <a:pt x="7286993" y="108610"/>
                  </a:lnTo>
                  <a:lnTo>
                    <a:pt x="7273811" y="108839"/>
                  </a:lnTo>
                  <a:lnTo>
                    <a:pt x="7273811" y="74803"/>
                  </a:lnTo>
                  <a:lnTo>
                    <a:pt x="7304037" y="74803"/>
                  </a:lnTo>
                  <a:lnTo>
                    <a:pt x="7304037" y="64897"/>
                  </a:lnTo>
                  <a:lnTo>
                    <a:pt x="7242696" y="64897"/>
                  </a:lnTo>
                  <a:lnTo>
                    <a:pt x="7242696" y="24892"/>
                  </a:lnTo>
                  <a:lnTo>
                    <a:pt x="7302386" y="24892"/>
                  </a:lnTo>
                  <a:lnTo>
                    <a:pt x="7302386" y="14986"/>
                  </a:lnTo>
                  <a:lnTo>
                    <a:pt x="7231647" y="14986"/>
                  </a:lnTo>
                  <a:lnTo>
                    <a:pt x="7231647" y="74803"/>
                  </a:lnTo>
                  <a:lnTo>
                    <a:pt x="7262762" y="74803"/>
                  </a:lnTo>
                  <a:lnTo>
                    <a:pt x="7262762" y="109093"/>
                  </a:lnTo>
                  <a:lnTo>
                    <a:pt x="7247293" y="109385"/>
                  </a:lnTo>
                  <a:lnTo>
                    <a:pt x="7219582" y="109474"/>
                  </a:lnTo>
                  <a:lnTo>
                    <a:pt x="7220598" y="119126"/>
                  </a:lnTo>
                  <a:lnTo>
                    <a:pt x="7269239" y="118618"/>
                  </a:lnTo>
                  <a:lnTo>
                    <a:pt x="7297242" y="117830"/>
                  </a:lnTo>
                  <a:lnTo>
                    <a:pt x="7307529" y="117373"/>
                  </a:lnTo>
                  <a:lnTo>
                    <a:pt x="7315340" y="116840"/>
                  </a:lnTo>
                  <a:close/>
                </a:path>
                <a:path w="8376284" h="598170">
                  <a:moveTo>
                    <a:pt x="7336295" y="1270"/>
                  </a:moveTo>
                  <a:lnTo>
                    <a:pt x="7325246" y="1270"/>
                  </a:lnTo>
                  <a:lnTo>
                    <a:pt x="7325246" y="144780"/>
                  </a:lnTo>
                  <a:lnTo>
                    <a:pt x="7336295" y="144780"/>
                  </a:lnTo>
                  <a:lnTo>
                    <a:pt x="7336295" y="1270"/>
                  </a:lnTo>
                  <a:close/>
                </a:path>
                <a:path w="8376284" h="598170">
                  <a:moveTo>
                    <a:pt x="7482091" y="44704"/>
                  </a:moveTo>
                  <a:lnTo>
                    <a:pt x="7403605" y="44704"/>
                  </a:lnTo>
                  <a:lnTo>
                    <a:pt x="7403605" y="6477"/>
                  </a:lnTo>
                  <a:lnTo>
                    <a:pt x="7392429" y="6477"/>
                  </a:lnTo>
                  <a:lnTo>
                    <a:pt x="7392429" y="54610"/>
                  </a:lnTo>
                  <a:lnTo>
                    <a:pt x="7482091" y="54610"/>
                  </a:lnTo>
                  <a:lnTo>
                    <a:pt x="7482091" y="44704"/>
                  </a:lnTo>
                  <a:close/>
                </a:path>
                <a:path w="8376284" h="598170">
                  <a:moveTo>
                    <a:pt x="7482345" y="129286"/>
                  </a:moveTo>
                  <a:lnTo>
                    <a:pt x="7402970" y="129286"/>
                  </a:lnTo>
                  <a:lnTo>
                    <a:pt x="7402970" y="96647"/>
                  </a:lnTo>
                  <a:lnTo>
                    <a:pt x="7391794" y="96647"/>
                  </a:lnTo>
                  <a:lnTo>
                    <a:pt x="7391794" y="139319"/>
                  </a:lnTo>
                  <a:lnTo>
                    <a:pt x="7482345" y="139319"/>
                  </a:lnTo>
                  <a:lnTo>
                    <a:pt x="7482345" y="129286"/>
                  </a:lnTo>
                  <a:close/>
                </a:path>
                <a:path w="8376284" h="598170">
                  <a:moveTo>
                    <a:pt x="7501649" y="74422"/>
                  </a:moveTo>
                  <a:lnTo>
                    <a:pt x="7368553" y="74422"/>
                  </a:lnTo>
                  <a:lnTo>
                    <a:pt x="7368553" y="84455"/>
                  </a:lnTo>
                  <a:lnTo>
                    <a:pt x="7501649" y="84455"/>
                  </a:lnTo>
                  <a:lnTo>
                    <a:pt x="7501649" y="74422"/>
                  </a:lnTo>
                  <a:close/>
                </a:path>
                <a:path w="8376284" h="598170">
                  <a:moveTo>
                    <a:pt x="7663066" y="99695"/>
                  </a:moveTo>
                  <a:lnTo>
                    <a:pt x="7635126" y="70612"/>
                  </a:lnTo>
                  <a:lnTo>
                    <a:pt x="7630401" y="61087"/>
                  </a:lnTo>
                  <a:lnTo>
                    <a:pt x="7627404" y="52628"/>
                  </a:lnTo>
                  <a:lnTo>
                    <a:pt x="7625474" y="43459"/>
                  </a:lnTo>
                  <a:lnTo>
                    <a:pt x="7624864" y="34671"/>
                  </a:lnTo>
                  <a:lnTo>
                    <a:pt x="7624839" y="11176"/>
                  </a:lnTo>
                  <a:lnTo>
                    <a:pt x="7613663" y="11176"/>
                  </a:lnTo>
                  <a:lnTo>
                    <a:pt x="7613663" y="34671"/>
                  </a:lnTo>
                  <a:lnTo>
                    <a:pt x="7613015" y="44246"/>
                  </a:lnTo>
                  <a:lnTo>
                    <a:pt x="7597559" y="81216"/>
                  </a:lnTo>
                  <a:lnTo>
                    <a:pt x="7575182" y="102743"/>
                  </a:lnTo>
                  <a:lnTo>
                    <a:pt x="7583691" y="110236"/>
                  </a:lnTo>
                  <a:lnTo>
                    <a:pt x="7610526" y="79743"/>
                  </a:lnTo>
                  <a:lnTo>
                    <a:pt x="7619378" y="61087"/>
                  </a:lnTo>
                  <a:lnTo>
                    <a:pt x="7621371" y="66522"/>
                  </a:lnTo>
                  <a:lnTo>
                    <a:pt x="7643596" y="98005"/>
                  </a:lnTo>
                  <a:lnTo>
                    <a:pt x="7655319" y="108458"/>
                  </a:lnTo>
                  <a:lnTo>
                    <a:pt x="7663066" y="99695"/>
                  </a:lnTo>
                  <a:close/>
                </a:path>
                <a:path w="8376284" h="598170">
                  <a:moveTo>
                    <a:pt x="7712342" y="59563"/>
                  </a:moveTo>
                  <a:lnTo>
                    <a:pt x="7687450" y="59563"/>
                  </a:lnTo>
                  <a:lnTo>
                    <a:pt x="7687450" y="1270"/>
                  </a:lnTo>
                  <a:lnTo>
                    <a:pt x="7676401" y="1270"/>
                  </a:lnTo>
                  <a:lnTo>
                    <a:pt x="7676401" y="144780"/>
                  </a:lnTo>
                  <a:lnTo>
                    <a:pt x="7687450" y="144780"/>
                  </a:lnTo>
                  <a:lnTo>
                    <a:pt x="7687450" y="69469"/>
                  </a:lnTo>
                  <a:lnTo>
                    <a:pt x="7712342" y="69469"/>
                  </a:lnTo>
                  <a:lnTo>
                    <a:pt x="7712342" y="59563"/>
                  </a:lnTo>
                  <a:close/>
                </a:path>
                <a:path w="8376284" h="598170">
                  <a:moveTo>
                    <a:pt x="7807592" y="52832"/>
                  </a:moveTo>
                  <a:lnTo>
                    <a:pt x="7804417" y="46863"/>
                  </a:lnTo>
                  <a:lnTo>
                    <a:pt x="7801584" y="44831"/>
                  </a:lnTo>
                  <a:lnTo>
                    <a:pt x="7798067" y="42291"/>
                  </a:lnTo>
                  <a:lnTo>
                    <a:pt x="7796670" y="41490"/>
                  </a:lnTo>
                  <a:lnTo>
                    <a:pt x="7796670" y="55626"/>
                  </a:lnTo>
                  <a:lnTo>
                    <a:pt x="7796670" y="64516"/>
                  </a:lnTo>
                  <a:lnTo>
                    <a:pt x="7794511" y="68199"/>
                  </a:lnTo>
                  <a:lnTo>
                    <a:pt x="7785875" y="73787"/>
                  </a:lnTo>
                  <a:lnTo>
                    <a:pt x="7779779" y="75184"/>
                  </a:lnTo>
                  <a:lnTo>
                    <a:pt x="7764285" y="75184"/>
                  </a:lnTo>
                  <a:lnTo>
                    <a:pt x="7758316" y="73787"/>
                  </a:lnTo>
                  <a:lnTo>
                    <a:pt x="7749680" y="68199"/>
                  </a:lnTo>
                  <a:lnTo>
                    <a:pt x="7747521" y="64516"/>
                  </a:lnTo>
                  <a:lnTo>
                    <a:pt x="7747521" y="55626"/>
                  </a:lnTo>
                  <a:lnTo>
                    <a:pt x="7749680" y="51943"/>
                  </a:lnTo>
                  <a:lnTo>
                    <a:pt x="7753998" y="49149"/>
                  </a:lnTo>
                  <a:lnTo>
                    <a:pt x="7758316" y="46228"/>
                  </a:lnTo>
                  <a:lnTo>
                    <a:pt x="7764412" y="44831"/>
                  </a:lnTo>
                  <a:lnTo>
                    <a:pt x="7779779" y="44831"/>
                  </a:lnTo>
                  <a:lnTo>
                    <a:pt x="7785748" y="46228"/>
                  </a:lnTo>
                  <a:lnTo>
                    <a:pt x="7790066" y="49149"/>
                  </a:lnTo>
                  <a:lnTo>
                    <a:pt x="7794511" y="51943"/>
                  </a:lnTo>
                  <a:lnTo>
                    <a:pt x="7772032" y="35433"/>
                  </a:lnTo>
                  <a:lnTo>
                    <a:pt x="7764246" y="35864"/>
                  </a:lnTo>
                  <a:lnTo>
                    <a:pt x="7736599" y="52832"/>
                  </a:lnTo>
                  <a:lnTo>
                    <a:pt x="7736599" y="67310"/>
                  </a:lnTo>
                  <a:lnTo>
                    <a:pt x="7771905" y="84582"/>
                  </a:lnTo>
                  <a:lnTo>
                    <a:pt x="7779804" y="84162"/>
                  </a:lnTo>
                  <a:lnTo>
                    <a:pt x="7786789" y="82867"/>
                  </a:lnTo>
                  <a:lnTo>
                    <a:pt x="7792860" y="80733"/>
                  </a:lnTo>
                  <a:lnTo>
                    <a:pt x="7798067" y="77724"/>
                  </a:lnTo>
                  <a:lnTo>
                    <a:pt x="7801584" y="75184"/>
                  </a:lnTo>
                  <a:lnTo>
                    <a:pt x="7804417" y="73152"/>
                  </a:lnTo>
                  <a:lnTo>
                    <a:pt x="7807592" y="67310"/>
                  </a:lnTo>
                  <a:lnTo>
                    <a:pt x="7807592" y="52832"/>
                  </a:lnTo>
                  <a:close/>
                </a:path>
                <a:path w="8376284" h="598170">
                  <a:moveTo>
                    <a:pt x="7814069" y="19050"/>
                  </a:moveTo>
                  <a:lnTo>
                    <a:pt x="7777239" y="19050"/>
                  </a:lnTo>
                  <a:lnTo>
                    <a:pt x="7777239" y="508"/>
                  </a:lnTo>
                  <a:lnTo>
                    <a:pt x="7766063" y="508"/>
                  </a:lnTo>
                  <a:lnTo>
                    <a:pt x="7766063" y="19050"/>
                  </a:lnTo>
                  <a:lnTo>
                    <a:pt x="7729233" y="19050"/>
                  </a:lnTo>
                  <a:lnTo>
                    <a:pt x="7729233" y="28829"/>
                  </a:lnTo>
                  <a:lnTo>
                    <a:pt x="7814069" y="28829"/>
                  </a:lnTo>
                  <a:lnTo>
                    <a:pt x="7814069" y="19050"/>
                  </a:lnTo>
                  <a:close/>
                </a:path>
                <a:path w="8376284" h="598170">
                  <a:moveTo>
                    <a:pt x="7843025" y="109982"/>
                  </a:moveTo>
                  <a:lnTo>
                    <a:pt x="7839088" y="103632"/>
                  </a:lnTo>
                  <a:lnTo>
                    <a:pt x="7835887" y="101854"/>
                  </a:lnTo>
                  <a:lnTo>
                    <a:pt x="7831341" y="99339"/>
                  </a:lnTo>
                  <a:lnTo>
                    <a:pt x="7831341" y="117983"/>
                  </a:lnTo>
                  <a:lnTo>
                    <a:pt x="7829143" y="125133"/>
                  </a:lnTo>
                  <a:lnTo>
                    <a:pt x="7822578" y="130213"/>
                  </a:lnTo>
                  <a:lnTo>
                    <a:pt x="7811617" y="133235"/>
                  </a:lnTo>
                  <a:lnTo>
                    <a:pt x="7796289" y="134239"/>
                  </a:lnTo>
                  <a:lnTo>
                    <a:pt x="7781023" y="133235"/>
                  </a:lnTo>
                  <a:lnTo>
                    <a:pt x="7770101" y="130213"/>
                  </a:lnTo>
                  <a:lnTo>
                    <a:pt x="7763548" y="125133"/>
                  </a:lnTo>
                  <a:lnTo>
                    <a:pt x="7761364" y="117983"/>
                  </a:lnTo>
                  <a:lnTo>
                    <a:pt x="7763548" y="110909"/>
                  </a:lnTo>
                  <a:lnTo>
                    <a:pt x="7770101" y="105879"/>
                  </a:lnTo>
                  <a:lnTo>
                    <a:pt x="7781023" y="102857"/>
                  </a:lnTo>
                  <a:lnTo>
                    <a:pt x="7796289" y="101854"/>
                  </a:lnTo>
                  <a:lnTo>
                    <a:pt x="7811617" y="102857"/>
                  </a:lnTo>
                  <a:lnTo>
                    <a:pt x="7822578" y="105879"/>
                  </a:lnTo>
                  <a:lnTo>
                    <a:pt x="7829143" y="110909"/>
                  </a:lnTo>
                  <a:lnTo>
                    <a:pt x="7831341" y="117983"/>
                  </a:lnTo>
                  <a:lnTo>
                    <a:pt x="7831341" y="99339"/>
                  </a:lnTo>
                  <a:lnTo>
                    <a:pt x="7796289" y="92456"/>
                  </a:lnTo>
                  <a:lnTo>
                    <a:pt x="7785544" y="92875"/>
                  </a:lnTo>
                  <a:lnTo>
                    <a:pt x="7749553" y="109982"/>
                  </a:lnTo>
                  <a:lnTo>
                    <a:pt x="7749553" y="125984"/>
                  </a:lnTo>
                  <a:lnTo>
                    <a:pt x="7785595" y="143344"/>
                  </a:lnTo>
                  <a:lnTo>
                    <a:pt x="7796289" y="143764"/>
                  </a:lnTo>
                  <a:lnTo>
                    <a:pt x="7806957" y="143344"/>
                  </a:lnTo>
                  <a:lnTo>
                    <a:pt x="7816291" y="142062"/>
                  </a:lnTo>
                  <a:lnTo>
                    <a:pt x="7824292" y="139915"/>
                  </a:lnTo>
                  <a:lnTo>
                    <a:pt x="7830960" y="136906"/>
                  </a:lnTo>
                  <a:lnTo>
                    <a:pt x="7835697" y="134239"/>
                  </a:lnTo>
                  <a:lnTo>
                    <a:pt x="7839088" y="132334"/>
                  </a:lnTo>
                  <a:lnTo>
                    <a:pt x="7843025" y="125984"/>
                  </a:lnTo>
                  <a:lnTo>
                    <a:pt x="7843025" y="109982"/>
                  </a:lnTo>
                  <a:close/>
                </a:path>
                <a:path w="8376284" h="598170">
                  <a:moveTo>
                    <a:pt x="7860805" y="46990"/>
                  </a:moveTo>
                  <a:lnTo>
                    <a:pt x="7840612" y="46990"/>
                  </a:lnTo>
                  <a:lnTo>
                    <a:pt x="7840612" y="1270"/>
                  </a:lnTo>
                  <a:lnTo>
                    <a:pt x="7829563" y="1270"/>
                  </a:lnTo>
                  <a:lnTo>
                    <a:pt x="7829563" y="88265"/>
                  </a:lnTo>
                  <a:lnTo>
                    <a:pt x="7840612" y="88265"/>
                  </a:lnTo>
                  <a:lnTo>
                    <a:pt x="7840612" y="57023"/>
                  </a:lnTo>
                  <a:lnTo>
                    <a:pt x="7860805" y="57023"/>
                  </a:lnTo>
                  <a:lnTo>
                    <a:pt x="7860805" y="46990"/>
                  </a:lnTo>
                  <a:close/>
                </a:path>
                <a:path w="8376284" h="598170">
                  <a:moveTo>
                    <a:pt x="7993139" y="19304"/>
                  </a:moveTo>
                  <a:lnTo>
                    <a:pt x="7989202" y="13208"/>
                  </a:lnTo>
                  <a:lnTo>
                    <a:pt x="7984820" y="10668"/>
                  </a:lnTo>
                  <a:lnTo>
                    <a:pt x="7981480" y="8724"/>
                  </a:lnTo>
                  <a:lnTo>
                    <a:pt x="7981480" y="22225"/>
                  </a:lnTo>
                  <a:lnTo>
                    <a:pt x="7981480" y="32131"/>
                  </a:lnTo>
                  <a:lnTo>
                    <a:pt x="7978534" y="36068"/>
                  </a:lnTo>
                  <a:lnTo>
                    <a:pt x="7947165" y="43688"/>
                  </a:lnTo>
                  <a:lnTo>
                    <a:pt x="7939405" y="43408"/>
                  </a:lnTo>
                  <a:lnTo>
                    <a:pt x="7912748" y="32131"/>
                  </a:lnTo>
                  <a:lnTo>
                    <a:pt x="7912748" y="22225"/>
                  </a:lnTo>
                  <a:lnTo>
                    <a:pt x="7947165" y="10668"/>
                  </a:lnTo>
                  <a:lnTo>
                    <a:pt x="7954899" y="10960"/>
                  </a:lnTo>
                  <a:lnTo>
                    <a:pt x="7981480" y="22225"/>
                  </a:lnTo>
                  <a:lnTo>
                    <a:pt x="7981480" y="8724"/>
                  </a:lnTo>
                  <a:lnTo>
                    <a:pt x="7947165" y="1778"/>
                  </a:lnTo>
                  <a:lnTo>
                    <a:pt x="7936751" y="2235"/>
                  </a:lnTo>
                  <a:lnTo>
                    <a:pt x="7901343" y="19304"/>
                  </a:lnTo>
                  <a:lnTo>
                    <a:pt x="7901267" y="34925"/>
                  </a:lnTo>
                  <a:lnTo>
                    <a:pt x="7905128" y="41021"/>
                  </a:lnTo>
                  <a:lnTo>
                    <a:pt x="7947165" y="52451"/>
                  </a:lnTo>
                  <a:lnTo>
                    <a:pt x="7957642" y="52031"/>
                  </a:lnTo>
                  <a:lnTo>
                    <a:pt x="7966811" y="50736"/>
                  </a:lnTo>
                  <a:lnTo>
                    <a:pt x="7974698" y="48602"/>
                  </a:lnTo>
                  <a:lnTo>
                    <a:pt x="7981328" y="45593"/>
                  </a:lnTo>
                  <a:lnTo>
                    <a:pt x="7984604" y="43688"/>
                  </a:lnTo>
                  <a:lnTo>
                    <a:pt x="7989202" y="41021"/>
                  </a:lnTo>
                  <a:lnTo>
                    <a:pt x="7993139" y="34925"/>
                  </a:lnTo>
                  <a:lnTo>
                    <a:pt x="7993139" y="19304"/>
                  </a:lnTo>
                  <a:close/>
                </a:path>
                <a:path w="8376284" h="598170">
                  <a:moveTo>
                    <a:pt x="7995933" y="133985"/>
                  </a:moveTo>
                  <a:lnTo>
                    <a:pt x="7913002" y="133985"/>
                  </a:lnTo>
                  <a:lnTo>
                    <a:pt x="7913002" y="119126"/>
                  </a:lnTo>
                  <a:lnTo>
                    <a:pt x="7992123" y="119126"/>
                  </a:lnTo>
                  <a:lnTo>
                    <a:pt x="7992123" y="87249"/>
                  </a:lnTo>
                  <a:lnTo>
                    <a:pt x="7902080" y="87249"/>
                  </a:lnTo>
                  <a:lnTo>
                    <a:pt x="7902080" y="96520"/>
                  </a:lnTo>
                  <a:lnTo>
                    <a:pt x="7981201" y="96520"/>
                  </a:lnTo>
                  <a:lnTo>
                    <a:pt x="7981201" y="110490"/>
                  </a:lnTo>
                  <a:lnTo>
                    <a:pt x="7902080" y="110490"/>
                  </a:lnTo>
                  <a:lnTo>
                    <a:pt x="7902080" y="143256"/>
                  </a:lnTo>
                  <a:lnTo>
                    <a:pt x="7995933" y="143256"/>
                  </a:lnTo>
                  <a:lnTo>
                    <a:pt x="7995933" y="133985"/>
                  </a:lnTo>
                  <a:close/>
                </a:path>
                <a:path w="8376284" h="598170">
                  <a:moveTo>
                    <a:pt x="8013713" y="64643"/>
                  </a:moveTo>
                  <a:lnTo>
                    <a:pt x="7880617" y="64643"/>
                  </a:lnTo>
                  <a:lnTo>
                    <a:pt x="7880617" y="73787"/>
                  </a:lnTo>
                  <a:lnTo>
                    <a:pt x="8013713" y="73787"/>
                  </a:lnTo>
                  <a:lnTo>
                    <a:pt x="8013713" y="64643"/>
                  </a:lnTo>
                  <a:close/>
                </a:path>
                <a:path w="8376284" h="598170">
                  <a:moveTo>
                    <a:pt x="8173352" y="8509"/>
                  </a:moveTo>
                  <a:lnTo>
                    <a:pt x="8095628" y="8509"/>
                  </a:lnTo>
                  <a:lnTo>
                    <a:pt x="8095628" y="18288"/>
                  </a:lnTo>
                  <a:lnTo>
                    <a:pt x="8173352" y="18288"/>
                  </a:lnTo>
                  <a:lnTo>
                    <a:pt x="8173352" y="8509"/>
                  </a:lnTo>
                  <a:close/>
                </a:path>
                <a:path w="8376284" h="598170">
                  <a:moveTo>
                    <a:pt x="8179194" y="77851"/>
                  </a:moveTo>
                  <a:lnTo>
                    <a:pt x="8178660" y="69850"/>
                  </a:lnTo>
                  <a:lnTo>
                    <a:pt x="8178559" y="68326"/>
                  </a:lnTo>
                  <a:lnTo>
                    <a:pt x="8172463" y="69342"/>
                  </a:lnTo>
                  <a:lnTo>
                    <a:pt x="8165097" y="69850"/>
                  </a:lnTo>
                  <a:lnTo>
                    <a:pt x="8156080" y="69850"/>
                  </a:lnTo>
                  <a:lnTo>
                    <a:pt x="8157985" y="24892"/>
                  </a:lnTo>
                  <a:lnTo>
                    <a:pt x="8147063" y="24892"/>
                  </a:lnTo>
                  <a:lnTo>
                    <a:pt x="8145793" y="69977"/>
                  </a:lnTo>
                  <a:lnTo>
                    <a:pt x="8122044" y="69977"/>
                  </a:lnTo>
                  <a:lnTo>
                    <a:pt x="8120774" y="24892"/>
                  </a:lnTo>
                  <a:lnTo>
                    <a:pt x="8109852" y="24892"/>
                  </a:lnTo>
                  <a:lnTo>
                    <a:pt x="8111630" y="69977"/>
                  </a:lnTo>
                  <a:lnTo>
                    <a:pt x="8092072" y="69977"/>
                  </a:lnTo>
                  <a:lnTo>
                    <a:pt x="8092072" y="79756"/>
                  </a:lnTo>
                  <a:lnTo>
                    <a:pt x="8153667" y="79756"/>
                  </a:lnTo>
                  <a:lnTo>
                    <a:pt x="8161325" y="79641"/>
                  </a:lnTo>
                  <a:lnTo>
                    <a:pt x="8168145" y="79286"/>
                  </a:lnTo>
                  <a:lnTo>
                    <a:pt x="8174088" y="78689"/>
                  </a:lnTo>
                  <a:lnTo>
                    <a:pt x="8179194" y="77851"/>
                  </a:lnTo>
                  <a:close/>
                </a:path>
                <a:path w="8376284" h="598170">
                  <a:moveTo>
                    <a:pt x="8205610" y="1270"/>
                  </a:moveTo>
                  <a:lnTo>
                    <a:pt x="8194561" y="1270"/>
                  </a:lnTo>
                  <a:lnTo>
                    <a:pt x="8194561" y="27432"/>
                  </a:lnTo>
                  <a:lnTo>
                    <a:pt x="8169161" y="27432"/>
                  </a:lnTo>
                  <a:lnTo>
                    <a:pt x="8169161" y="36830"/>
                  </a:lnTo>
                  <a:lnTo>
                    <a:pt x="8194561" y="36830"/>
                  </a:lnTo>
                  <a:lnTo>
                    <a:pt x="8194561" y="50673"/>
                  </a:lnTo>
                  <a:lnTo>
                    <a:pt x="8169161" y="50673"/>
                  </a:lnTo>
                  <a:lnTo>
                    <a:pt x="8169161" y="60071"/>
                  </a:lnTo>
                  <a:lnTo>
                    <a:pt x="8194561" y="60071"/>
                  </a:lnTo>
                  <a:lnTo>
                    <a:pt x="8194561" y="86614"/>
                  </a:lnTo>
                  <a:lnTo>
                    <a:pt x="8205610" y="86614"/>
                  </a:lnTo>
                  <a:lnTo>
                    <a:pt x="8205610" y="1270"/>
                  </a:lnTo>
                  <a:close/>
                </a:path>
                <a:path w="8376284" h="598170">
                  <a:moveTo>
                    <a:pt x="8208404" y="109220"/>
                  </a:moveTo>
                  <a:lnTo>
                    <a:pt x="8204340" y="102743"/>
                  </a:lnTo>
                  <a:lnTo>
                    <a:pt x="8199539" y="99822"/>
                  </a:lnTo>
                  <a:lnTo>
                    <a:pt x="8196720" y="98107"/>
                  </a:lnTo>
                  <a:lnTo>
                    <a:pt x="8196720" y="111887"/>
                  </a:lnTo>
                  <a:lnTo>
                    <a:pt x="8196720" y="122555"/>
                  </a:lnTo>
                  <a:lnTo>
                    <a:pt x="8161160" y="134620"/>
                  </a:lnTo>
                  <a:lnTo>
                    <a:pt x="8153171" y="134315"/>
                  </a:lnTo>
                  <a:lnTo>
                    <a:pt x="8125981" y="122555"/>
                  </a:lnTo>
                  <a:lnTo>
                    <a:pt x="8125981" y="111887"/>
                  </a:lnTo>
                  <a:lnTo>
                    <a:pt x="8161160" y="99822"/>
                  </a:lnTo>
                  <a:lnTo>
                    <a:pt x="8169161" y="100114"/>
                  </a:lnTo>
                  <a:lnTo>
                    <a:pt x="8196720" y="111887"/>
                  </a:lnTo>
                  <a:lnTo>
                    <a:pt x="8196720" y="98107"/>
                  </a:lnTo>
                  <a:lnTo>
                    <a:pt x="8161160" y="90424"/>
                  </a:lnTo>
                  <a:lnTo>
                    <a:pt x="8150390" y="90881"/>
                  </a:lnTo>
                  <a:lnTo>
                    <a:pt x="8114043" y="109220"/>
                  </a:lnTo>
                  <a:lnTo>
                    <a:pt x="8114043" y="125349"/>
                  </a:lnTo>
                  <a:lnTo>
                    <a:pt x="8150466" y="143700"/>
                  </a:lnTo>
                  <a:lnTo>
                    <a:pt x="8161160" y="144145"/>
                  </a:lnTo>
                  <a:lnTo>
                    <a:pt x="8171828" y="143700"/>
                  </a:lnTo>
                  <a:lnTo>
                    <a:pt x="8181187" y="142328"/>
                  </a:lnTo>
                  <a:lnTo>
                    <a:pt x="8189265" y="140030"/>
                  </a:lnTo>
                  <a:lnTo>
                    <a:pt x="8196085" y="136779"/>
                  </a:lnTo>
                  <a:lnTo>
                    <a:pt x="8199615" y="134620"/>
                  </a:lnTo>
                  <a:lnTo>
                    <a:pt x="8204213" y="131826"/>
                  </a:lnTo>
                  <a:lnTo>
                    <a:pt x="8208404" y="125349"/>
                  </a:lnTo>
                  <a:lnTo>
                    <a:pt x="8208404" y="109220"/>
                  </a:lnTo>
                  <a:close/>
                </a:path>
                <a:path w="8376284" h="598170">
                  <a:moveTo>
                    <a:pt x="8315084" y="14097"/>
                  </a:moveTo>
                  <a:lnTo>
                    <a:pt x="8248028" y="14097"/>
                  </a:lnTo>
                  <a:lnTo>
                    <a:pt x="8248028" y="23876"/>
                  </a:lnTo>
                  <a:lnTo>
                    <a:pt x="8303146" y="23876"/>
                  </a:lnTo>
                  <a:lnTo>
                    <a:pt x="8300707" y="37007"/>
                  </a:lnTo>
                  <a:lnTo>
                    <a:pt x="8282318" y="71755"/>
                  </a:lnTo>
                  <a:lnTo>
                    <a:pt x="8252879" y="96481"/>
                  </a:lnTo>
                  <a:lnTo>
                    <a:pt x="8241932" y="101854"/>
                  </a:lnTo>
                  <a:lnTo>
                    <a:pt x="8250441" y="110871"/>
                  </a:lnTo>
                  <a:lnTo>
                    <a:pt x="8278114" y="91401"/>
                  </a:lnTo>
                  <a:lnTo>
                    <a:pt x="8298091" y="68770"/>
                  </a:lnTo>
                  <a:lnTo>
                    <a:pt x="8310410" y="43014"/>
                  </a:lnTo>
                  <a:lnTo>
                    <a:pt x="8315084" y="14097"/>
                  </a:lnTo>
                  <a:close/>
                </a:path>
                <a:path w="8376284" h="598170">
                  <a:moveTo>
                    <a:pt x="8376171" y="60452"/>
                  </a:moveTo>
                  <a:lnTo>
                    <a:pt x="8350390" y="60452"/>
                  </a:lnTo>
                  <a:lnTo>
                    <a:pt x="8350390" y="1270"/>
                  </a:lnTo>
                  <a:lnTo>
                    <a:pt x="8339341" y="1270"/>
                  </a:lnTo>
                  <a:lnTo>
                    <a:pt x="8339341" y="144780"/>
                  </a:lnTo>
                  <a:lnTo>
                    <a:pt x="8350390" y="144780"/>
                  </a:lnTo>
                  <a:lnTo>
                    <a:pt x="8350390" y="70358"/>
                  </a:lnTo>
                  <a:lnTo>
                    <a:pt x="8376171" y="70358"/>
                  </a:lnTo>
                  <a:lnTo>
                    <a:pt x="8376171" y="6045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42511" y="5537453"/>
              <a:ext cx="2348738" cy="328421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793483" y="5538596"/>
              <a:ext cx="9250045" cy="769620"/>
            </a:xfrm>
            <a:custGeom>
              <a:avLst/>
              <a:gdLst/>
              <a:ahLst/>
              <a:cxnLst/>
              <a:rect l="l" t="t" r="r" b="b"/>
              <a:pathLst>
                <a:path w="9250045" h="769620">
                  <a:moveTo>
                    <a:pt x="37731" y="697230"/>
                  </a:moveTo>
                  <a:lnTo>
                    <a:pt x="35877" y="692785"/>
                  </a:lnTo>
                  <a:lnTo>
                    <a:pt x="28473" y="685419"/>
                  </a:lnTo>
                  <a:lnTo>
                    <a:pt x="24015" y="683641"/>
                  </a:lnTo>
                  <a:lnTo>
                    <a:pt x="18821" y="683641"/>
                  </a:lnTo>
                  <a:lnTo>
                    <a:pt x="13665" y="683641"/>
                  </a:lnTo>
                  <a:lnTo>
                    <a:pt x="9232" y="685419"/>
                  </a:lnTo>
                  <a:lnTo>
                    <a:pt x="1841" y="692785"/>
                  </a:lnTo>
                  <a:lnTo>
                    <a:pt x="0" y="697230"/>
                  </a:lnTo>
                  <a:lnTo>
                    <a:pt x="0" y="707644"/>
                  </a:lnTo>
                  <a:lnTo>
                    <a:pt x="1841" y="712089"/>
                  </a:lnTo>
                  <a:lnTo>
                    <a:pt x="9232" y="719455"/>
                  </a:lnTo>
                  <a:lnTo>
                    <a:pt x="13665" y="721360"/>
                  </a:lnTo>
                  <a:lnTo>
                    <a:pt x="24015" y="721360"/>
                  </a:lnTo>
                  <a:lnTo>
                    <a:pt x="28473" y="719455"/>
                  </a:lnTo>
                  <a:lnTo>
                    <a:pt x="35877" y="712089"/>
                  </a:lnTo>
                  <a:lnTo>
                    <a:pt x="37731" y="707644"/>
                  </a:lnTo>
                  <a:lnTo>
                    <a:pt x="37731" y="697230"/>
                  </a:lnTo>
                  <a:close/>
                </a:path>
                <a:path w="9250045" h="769620">
                  <a:moveTo>
                    <a:pt x="202044" y="726948"/>
                  </a:moveTo>
                  <a:lnTo>
                    <a:pt x="200875" y="713613"/>
                  </a:lnTo>
                  <a:lnTo>
                    <a:pt x="200710" y="711708"/>
                  </a:lnTo>
                  <a:lnTo>
                    <a:pt x="192811" y="712546"/>
                  </a:lnTo>
                  <a:lnTo>
                    <a:pt x="184670" y="713143"/>
                  </a:lnTo>
                  <a:lnTo>
                    <a:pt x="176288" y="713498"/>
                  </a:lnTo>
                  <a:lnTo>
                    <a:pt x="167665" y="713613"/>
                  </a:lnTo>
                  <a:lnTo>
                    <a:pt x="159410" y="713613"/>
                  </a:lnTo>
                  <a:lnTo>
                    <a:pt x="159410" y="653669"/>
                  </a:lnTo>
                  <a:lnTo>
                    <a:pt x="197662" y="653669"/>
                  </a:lnTo>
                  <a:lnTo>
                    <a:pt x="197662" y="637921"/>
                  </a:lnTo>
                  <a:lnTo>
                    <a:pt x="141109" y="637921"/>
                  </a:lnTo>
                  <a:lnTo>
                    <a:pt x="141109" y="729361"/>
                  </a:lnTo>
                  <a:lnTo>
                    <a:pt x="159588" y="729221"/>
                  </a:lnTo>
                  <a:lnTo>
                    <a:pt x="175907" y="728776"/>
                  </a:lnTo>
                  <a:lnTo>
                    <a:pt x="190055" y="728027"/>
                  </a:lnTo>
                  <a:lnTo>
                    <a:pt x="202044" y="726948"/>
                  </a:lnTo>
                  <a:close/>
                </a:path>
                <a:path w="9250045" h="769620">
                  <a:moveTo>
                    <a:pt x="260540" y="625729"/>
                  </a:moveTo>
                  <a:lnTo>
                    <a:pt x="242011" y="625729"/>
                  </a:lnTo>
                  <a:lnTo>
                    <a:pt x="242011" y="681863"/>
                  </a:lnTo>
                  <a:lnTo>
                    <a:pt x="228993" y="681863"/>
                  </a:lnTo>
                  <a:lnTo>
                    <a:pt x="228993" y="628650"/>
                  </a:lnTo>
                  <a:lnTo>
                    <a:pt x="210604" y="628650"/>
                  </a:lnTo>
                  <a:lnTo>
                    <a:pt x="210604" y="765048"/>
                  </a:lnTo>
                  <a:lnTo>
                    <a:pt x="228993" y="765048"/>
                  </a:lnTo>
                  <a:lnTo>
                    <a:pt x="228993" y="697484"/>
                  </a:lnTo>
                  <a:lnTo>
                    <a:pt x="242011" y="697484"/>
                  </a:lnTo>
                  <a:lnTo>
                    <a:pt x="242011" y="769239"/>
                  </a:lnTo>
                  <a:lnTo>
                    <a:pt x="260540" y="769239"/>
                  </a:lnTo>
                  <a:lnTo>
                    <a:pt x="260540" y="697484"/>
                  </a:lnTo>
                  <a:lnTo>
                    <a:pt x="260540" y="681863"/>
                  </a:lnTo>
                  <a:lnTo>
                    <a:pt x="260540" y="625729"/>
                  </a:lnTo>
                  <a:close/>
                </a:path>
                <a:path w="9250045" h="769620">
                  <a:moveTo>
                    <a:pt x="407949" y="638175"/>
                  </a:moveTo>
                  <a:lnTo>
                    <a:pt x="301244" y="638175"/>
                  </a:lnTo>
                  <a:lnTo>
                    <a:pt x="301244" y="653669"/>
                  </a:lnTo>
                  <a:lnTo>
                    <a:pt x="407949" y="653669"/>
                  </a:lnTo>
                  <a:lnTo>
                    <a:pt x="407949" y="638175"/>
                  </a:lnTo>
                  <a:close/>
                </a:path>
                <a:path w="9250045" h="769620">
                  <a:moveTo>
                    <a:pt x="421195" y="734187"/>
                  </a:moveTo>
                  <a:lnTo>
                    <a:pt x="387642" y="734187"/>
                  </a:lnTo>
                  <a:lnTo>
                    <a:pt x="387642" y="708914"/>
                  </a:lnTo>
                  <a:lnTo>
                    <a:pt x="408990" y="708914"/>
                  </a:lnTo>
                  <a:lnTo>
                    <a:pt x="408990" y="693547"/>
                  </a:lnTo>
                  <a:lnTo>
                    <a:pt x="388162" y="693547"/>
                  </a:lnTo>
                  <a:lnTo>
                    <a:pt x="390245" y="660019"/>
                  </a:lnTo>
                  <a:lnTo>
                    <a:pt x="371640" y="660019"/>
                  </a:lnTo>
                  <a:lnTo>
                    <a:pt x="370293" y="693547"/>
                  </a:lnTo>
                  <a:lnTo>
                    <a:pt x="369112" y="693547"/>
                  </a:lnTo>
                  <a:lnTo>
                    <a:pt x="369112" y="708914"/>
                  </a:lnTo>
                  <a:lnTo>
                    <a:pt x="369112" y="734187"/>
                  </a:lnTo>
                  <a:lnTo>
                    <a:pt x="340093" y="734187"/>
                  </a:lnTo>
                  <a:lnTo>
                    <a:pt x="340093" y="708914"/>
                  </a:lnTo>
                  <a:lnTo>
                    <a:pt x="369112" y="708914"/>
                  </a:lnTo>
                  <a:lnTo>
                    <a:pt x="369112" y="693547"/>
                  </a:lnTo>
                  <a:lnTo>
                    <a:pt x="338747" y="693547"/>
                  </a:lnTo>
                  <a:lnTo>
                    <a:pt x="337553" y="660019"/>
                  </a:lnTo>
                  <a:lnTo>
                    <a:pt x="318960" y="660019"/>
                  </a:lnTo>
                  <a:lnTo>
                    <a:pt x="320586" y="693547"/>
                  </a:lnTo>
                  <a:lnTo>
                    <a:pt x="300202" y="693547"/>
                  </a:lnTo>
                  <a:lnTo>
                    <a:pt x="300202" y="708914"/>
                  </a:lnTo>
                  <a:lnTo>
                    <a:pt x="321564" y="708914"/>
                  </a:lnTo>
                  <a:lnTo>
                    <a:pt x="321564" y="734187"/>
                  </a:lnTo>
                  <a:lnTo>
                    <a:pt x="287997" y="734187"/>
                  </a:lnTo>
                  <a:lnTo>
                    <a:pt x="287997" y="749808"/>
                  </a:lnTo>
                  <a:lnTo>
                    <a:pt x="421195" y="749808"/>
                  </a:lnTo>
                  <a:lnTo>
                    <a:pt x="421195" y="734187"/>
                  </a:lnTo>
                  <a:close/>
                </a:path>
                <a:path w="9250045" h="769620">
                  <a:moveTo>
                    <a:pt x="525030" y="631825"/>
                  </a:moveTo>
                  <a:lnTo>
                    <a:pt x="445604" y="631825"/>
                  </a:lnTo>
                  <a:lnTo>
                    <a:pt x="445604" y="647065"/>
                  </a:lnTo>
                  <a:lnTo>
                    <a:pt x="525030" y="647065"/>
                  </a:lnTo>
                  <a:lnTo>
                    <a:pt x="525030" y="631825"/>
                  </a:lnTo>
                  <a:close/>
                </a:path>
                <a:path w="9250045" h="769620">
                  <a:moveTo>
                    <a:pt x="532396" y="703707"/>
                  </a:moveTo>
                  <a:lnTo>
                    <a:pt x="531266" y="690499"/>
                  </a:lnTo>
                  <a:lnTo>
                    <a:pt x="531126" y="688848"/>
                  </a:lnTo>
                  <a:lnTo>
                    <a:pt x="525411" y="689864"/>
                  </a:lnTo>
                  <a:lnTo>
                    <a:pt x="518807" y="690499"/>
                  </a:lnTo>
                  <a:lnTo>
                    <a:pt x="511187" y="690499"/>
                  </a:lnTo>
                  <a:lnTo>
                    <a:pt x="512838" y="654177"/>
                  </a:lnTo>
                  <a:lnTo>
                    <a:pt x="494677" y="654177"/>
                  </a:lnTo>
                  <a:lnTo>
                    <a:pt x="493788" y="690626"/>
                  </a:lnTo>
                  <a:lnTo>
                    <a:pt x="477151" y="690626"/>
                  </a:lnTo>
                  <a:lnTo>
                    <a:pt x="476186" y="654177"/>
                  </a:lnTo>
                  <a:lnTo>
                    <a:pt x="457733" y="654177"/>
                  </a:lnTo>
                  <a:lnTo>
                    <a:pt x="459447" y="690626"/>
                  </a:lnTo>
                  <a:lnTo>
                    <a:pt x="441960" y="690626"/>
                  </a:lnTo>
                  <a:lnTo>
                    <a:pt x="441960" y="705993"/>
                  </a:lnTo>
                  <a:lnTo>
                    <a:pt x="503440" y="705993"/>
                  </a:lnTo>
                  <a:lnTo>
                    <a:pt x="512749" y="705853"/>
                  </a:lnTo>
                  <a:lnTo>
                    <a:pt x="520674" y="705421"/>
                  </a:lnTo>
                  <a:lnTo>
                    <a:pt x="527227" y="704710"/>
                  </a:lnTo>
                  <a:lnTo>
                    <a:pt x="532396" y="703707"/>
                  </a:lnTo>
                  <a:close/>
                </a:path>
                <a:path w="9250045" h="769620">
                  <a:moveTo>
                    <a:pt x="563130" y="625729"/>
                  </a:moveTo>
                  <a:lnTo>
                    <a:pt x="544588" y="625729"/>
                  </a:lnTo>
                  <a:lnTo>
                    <a:pt x="544588" y="650875"/>
                  </a:lnTo>
                  <a:lnTo>
                    <a:pt x="524014" y="650875"/>
                  </a:lnTo>
                  <a:lnTo>
                    <a:pt x="524014" y="664337"/>
                  </a:lnTo>
                  <a:lnTo>
                    <a:pt x="544588" y="664337"/>
                  </a:lnTo>
                  <a:lnTo>
                    <a:pt x="544588" y="671703"/>
                  </a:lnTo>
                  <a:lnTo>
                    <a:pt x="524014" y="671703"/>
                  </a:lnTo>
                  <a:lnTo>
                    <a:pt x="524014" y="685165"/>
                  </a:lnTo>
                  <a:lnTo>
                    <a:pt x="544588" y="685165"/>
                  </a:lnTo>
                  <a:lnTo>
                    <a:pt x="544588" y="710057"/>
                  </a:lnTo>
                  <a:lnTo>
                    <a:pt x="563130" y="710057"/>
                  </a:lnTo>
                  <a:lnTo>
                    <a:pt x="563130" y="625729"/>
                  </a:lnTo>
                  <a:close/>
                </a:path>
                <a:path w="9250045" h="769620">
                  <a:moveTo>
                    <a:pt x="566305" y="731012"/>
                  </a:moveTo>
                  <a:lnTo>
                    <a:pt x="563600" y="726440"/>
                  </a:lnTo>
                  <a:lnTo>
                    <a:pt x="562114" y="723900"/>
                  </a:lnTo>
                  <a:lnTo>
                    <a:pt x="553605" y="718820"/>
                  </a:lnTo>
                  <a:lnTo>
                    <a:pt x="547382" y="715860"/>
                  </a:lnTo>
                  <a:lnTo>
                    <a:pt x="547382" y="740283"/>
                  </a:lnTo>
                  <a:lnTo>
                    <a:pt x="545490" y="746366"/>
                  </a:lnTo>
                  <a:lnTo>
                    <a:pt x="539851" y="750684"/>
                  </a:lnTo>
                  <a:lnTo>
                    <a:pt x="530440" y="753275"/>
                  </a:lnTo>
                  <a:lnTo>
                    <a:pt x="517283" y="754126"/>
                  </a:lnTo>
                  <a:lnTo>
                    <a:pt x="504253" y="753275"/>
                  </a:lnTo>
                  <a:lnTo>
                    <a:pt x="494931" y="750684"/>
                  </a:lnTo>
                  <a:lnTo>
                    <a:pt x="489305" y="746366"/>
                  </a:lnTo>
                  <a:lnTo>
                    <a:pt x="487438" y="740283"/>
                  </a:lnTo>
                  <a:lnTo>
                    <a:pt x="489305" y="734212"/>
                  </a:lnTo>
                  <a:lnTo>
                    <a:pt x="494931" y="729894"/>
                  </a:lnTo>
                  <a:lnTo>
                    <a:pt x="504253" y="727303"/>
                  </a:lnTo>
                  <a:lnTo>
                    <a:pt x="517283" y="726440"/>
                  </a:lnTo>
                  <a:lnTo>
                    <a:pt x="530440" y="727303"/>
                  </a:lnTo>
                  <a:lnTo>
                    <a:pt x="539851" y="729894"/>
                  </a:lnTo>
                  <a:lnTo>
                    <a:pt x="545490" y="734212"/>
                  </a:lnTo>
                  <a:lnTo>
                    <a:pt x="547382" y="740283"/>
                  </a:lnTo>
                  <a:lnTo>
                    <a:pt x="547382" y="715860"/>
                  </a:lnTo>
                  <a:lnTo>
                    <a:pt x="546620" y="715492"/>
                  </a:lnTo>
                  <a:lnTo>
                    <a:pt x="538251" y="713105"/>
                  </a:lnTo>
                  <a:lnTo>
                    <a:pt x="528472" y="711682"/>
                  </a:lnTo>
                  <a:lnTo>
                    <a:pt x="517283" y="711200"/>
                  </a:lnTo>
                  <a:lnTo>
                    <a:pt x="506323" y="711708"/>
                  </a:lnTo>
                  <a:lnTo>
                    <a:pt x="468604" y="731393"/>
                  </a:lnTo>
                  <a:lnTo>
                    <a:pt x="468604" y="749681"/>
                  </a:lnTo>
                  <a:lnTo>
                    <a:pt x="505917" y="768896"/>
                  </a:lnTo>
                  <a:lnTo>
                    <a:pt x="517283" y="769366"/>
                  </a:lnTo>
                  <a:lnTo>
                    <a:pt x="528396" y="768896"/>
                  </a:lnTo>
                  <a:lnTo>
                    <a:pt x="563575" y="754126"/>
                  </a:lnTo>
                  <a:lnTo>
                    <a:pt x="566305" y="749427"/>
                  </a:lnTo>
                  <a:lnTo>
                    <a:pt x="566305" y="731012"/>
                  </a:lnTo>
                  <a:close/>
                </a:path>
                <a:path w="9250045" h="769620">
                  <a:moveTo>
                    <a:pt x="671842" y="638048"/>
                  </a:moveTo>
                  <a:lnTo>
                    <a:pt x="600722" y="638048"/>
                  </a:lnTo>
                  <a:lnTo>
                    <a:pt x="600722" y="653796"/>
                  </a:lnTo>
                  <a:lnTo>
                    <a:pt x="650633" y="653796"/>
                  </a:lnTo>
                  <a:lnTo>
                    <a:pt x="643267" y="674954"/>
                  </a:lnTo>
                  <a:lnTo>
                    <a:pt x="631113" y="693826"/>
                  </a:lnTo>
                  <a:lnTo>
                    <a:pt x="614172" y="710438"/>
                  </a:lnTo>
                  <a:lnTo>
                    <a:pt x="592467" y="724789"/>
                  </a:lnTo>
                  <a:lnTo>
                    <a:pt x="606437" y="737870"/>
                  </a:lnTo>
                  <a:lnTo>
                    <a:pt x="632879" y="717854"/>
                  </a:lnTo>
                  <a:lnTo>
                    <a:pt x="652614" y="694537"/>
                  </a:lnTo>
                  <a:lnTo>
                    <a:pt x="665594" y="667943"/>
                  </a:lnTo>
                  <a:lnTo>
                    <a:pt x="671842" y="638048"/>
                  </a:lnTo>
                  <a:close/>
                </a:path>
                <a:path w="9250045" h="769620">
                  <a:moveTo>
                    <a:pt x="730897" y="682244"/>
                  </a:moveTo>
                  <a:lnTo>
                    <a:pt x="708672" y="682244"/>
                  </a:lnTo>
                  <a:lnTo>
                    <a:pt x="708672" y="625729"/>
                  </a:lnTo>
                  <a:lnTo>
                    <a:pt x="689876" y="625729"/>
                  </a:lnTo>
                  <a:lnTo>
                    <a:pt x="689876" y="769239"/>
                  </a:lnTo>
                  <a:lnTo>
                    <a:pt x="708672" y="769239"/>
                  </a:lnTo>
                  <a:lnTo>
                    <a:pt x="708672" y="697992"/>
                  </a:lnTo>
                  <a:lnTo>
                    <a:pt x="730897" y="697992"/>
                  </a:lnTo>
                  <a:lnTo>
                    <a:pt x="730897" y="682244"/>
                  </a:lnTo>
                  <a:close/>
                </a:path>
                <a:path w="9250045" h="769620">
                  <a:moveTo>
                    <a:pt x="886599" y="634365"/>
                  </a:moveTo>
                  <a:lnTo>
                    <a:pt x="853198" y="634365"/>
                  </a:lnTo>
                  <a:lnTo>
                    <a:pt x="853198" y="623062"/>
                  </a:lnTo>
                  <a:lnTo>
                    <a:pt x="834644" y="623062"/>
                  </a:lnTo>
                  <a:lnTo>
                    <a:pt x="834644" y="634365"/>
                  </a:lnTo>
                  <a:lnTo>
                    <a:pt x="801636" y="634365"/>
                  </a:lnTo>
                  <a:lnTo>
                    <a:pt x="801636" y="647700"/>
                  </a:lnTo>
                  <a:lnTo>
                    <a:pt x="886599" y="647700"/>
                  </a:lnTo>
                  <a:lnTo>
                    <a:pt x="886599" y="634365"/>
                  </a:lnTo>
                  <a:close/>
                </a:path>
                <a:path w="9250045" h="769620">
                  <a:moveTo>
                    <a:pt x="891044" y="705739"/>
                  </a:moveTo>
                  <a:lnTo>
                    <a:pt x="890003" y="693166"/>
                  </a:lnTo>
                  <a:lnTo>
                    <a:pt x="889901" y="691896"/>
                  </a:lnTo>
                  <a:lnTo>
                    <a:pt x="881316" y="692353"/>
                  </a:lnTo>
                  <a:lnTo>
                    <a:pt x="872350" y="692721"/>
                  </a:lnTo>
                  <a:lnTo>
                    <a:pt x="862977" y="693013"/>
                  </a:lnTo>
                  <a:lnTo>
                    <a:pt x="853198" y="693166"/>
                  </a:lnTo>
                  <a:lnTo>
                    <a:pt x="853198" y="687451"/>
                  </a:lnTo>
                  <a:lnTo>
                    <a:pt x="862215" y="686562"/>
                  </a:lnTo>
                  <a:lnTo>
                    <a:pt x="869188" y="684530"/>
                  </a:lnTo>
                  <a:lnTo>
                    <a:pt x="879106" y="678434"/>
                  </a:lnTo>
                  <a:lnTo>
                    <a:pt x="881164" y="675132"/>
                  </a:lnTo>
                  <a:lnTo>
                    <a:pt x="881646" y="674370"/>
                  </a:lnTo>
                  <a:lnTo>
                    <a:pt x="881646" y="669417"/>
                  </a:lnTo>
                  <a:lnTo>
                    <a:pt x="879995" y="663702"/>
                  </a:lnTo>
                  <a:lnTo>
                    <a:pt x="879284" y="661250"/>
                  </a:lnTo>
                  <a:lnTo>
                    <a:pt x="872210" y="655421"/>
                  </a:lnTo>
                  <a:lnTo>
                    <a:pt x="862977" y="652678"/>
                  </a:lnTo>
                  <a:lnTo>
                    <a:pt x="862977" y="667258"/>
                  </a:lnTo>
                  <a:lnTo>
                    <a:pt x="862850" y="671576"/>
                  </a:lnTo>
                  <a:lnTo>
                    <a:pt x="861580" y="672973"/>
                  </a:lnTo>
                  <a:lnTo>
                    <a:pt x="858659" y="673862"/>
                  </a:lnTo>
                  <a:lnTo>
                    <a:pt x="855865" y="674624"/>
                  </a:lnTo>
                  <a:lnTo>
                    <a:pt x="850900" y="675132"/>
                  </a:lnTo>
                  <a:lnTo>
                    <a:pt x="836561" y="675132"/>
                  </a:lnTo>
                  <a:lnTo>
                    <a:pt x="831608" y="674624"/>
                  </a:lnTo>
                  <a:lnTo>
                    <a:pt x="828814" y="673862"/>
                  </a:lnTo>
                  <a:lnTo>
                    <a:pt x="826147" y="672973"/>
                  </a:lnTo>
                  <a:lnTo>
                    <a:pt x="824750" y="671576"/>
                  </a:lnTo>
                  <a:lnTo>
                    <a:pt x="824750" y="667512"/>
                  </a:lnTo>
                  <a:lnTo>
                    <a:pt x="826020" y="665988"/>
                  </a:lnTo>
                  <a:lnTo>
                    <a:pt x="828560" y="665099"/>
                  </a:lnTo>
                  <a:lnTo>
                    <a:pt x="831100" y="664083"/>
                  </a:lnTo>
                  <a:lnTo>
                    <a:pt x="836180" y="663702"/>
                  </a:lnTo>
                  <a:lnTo>
                    <a:pt x="850900" y="663702"/>
                  </a:lnTo>
                  <a:lnTo>
                    <a:pt x="855738" y="664083"/>
                  </a:lnTo>
                  <a:lnTo>
                    <a:pt x="861580" y="665861"/>
                  </a:lnTo>
                  <a:lnTo>
                    <a:pt x="862977" y="667258"/>
                  </a:lnTo>
                  <a:lnTo>
                    <a:pt x="862977" y="652678"/>
                  </a:lnTo>
                  <a:lnTo>
                    <a:pt x="860425" y="651916"/>
                  </a:lnTo>
                  <a:lnTo>
                    <a:pt x="843927" y="650748"/>
                  </a:lnTo>
                  <a:lnTo>
                    <a:pt x="835850" y="651040"/>
                  </a:lnTo>
                  <a:lnTo>
                    <a:pt x="806335" y="663448"/>
                  </a:lnTo>
                  <a:lnTo>
                    <a:pt x="806335" y="669417"/>
                  </a:lnTo>
                  <a:lnTo>
                    <a:pt x="808088" y="676402"/>
                  </a:lnTo>
                  <a:lnTo>
                    <a:pt x="813384" y="681748"/>
                  </a:lnTo>
                  <a:lnTo>
                    <a:pt x="822185" y="685457"/>
                  </a:lnTo>
                  <a:lnTo>
                    <a:pt x="834529" y="687578"/>
                  </a:lnTo>
                  <a:lnTo>
                    <a:pt x="834529" y="693674"/>
                  </a:lnTo>
                  <a:lnTo>
                    <a:pt x="795794" y="694182"/>
                  </a:lnTo>
                  <a:lnTo>
                    <a:pt x="797826" y="708406"/>
                  </a:lnTo>
                  <a:lnTo>
                    <a:pt x="820940" y="708240"/>
                  </a:lnTo>
                  <a:lnTo>
                    <a:pt x="844194" y="707745"/>
                  </a:lnTo>
                  <a:lnTo>
                    <a:pt x="867562" y="706907"/>
                  </a:lnTo>
                  <a:lnTo>
                    <a:pt x="891044" y="705739"/>
                  </a:lnTo>
                  <a:close/>
                </a:path>
                <a:path w="9250045" h="769620">
                  <a:moveTo>
                    <a:pt x="919111" y="754380"/>
                  </a:moveTo>
                  <a:lnTo>
                    <a:pt x="842137" y="754380"/>
                  </a:lnTo>
                  <a:lnTo>
                    <a:pt x="842137" y="747268"/>
                  </a:lnTo>
                  <a:lnTo>
                    <a:pt x="915555" y="747268"/>
                  </a:lnTo>
                  <a:lnTo>
                    <a:pt x="915555" y="714248"/>
                  </a:lnTo>
                  <a:lnTo>
                    <a:pt x="823480" y="714248"/>
                  </a:lnTo>
                  <a:lnTo>
                    <a:pt x="823480" y="728345"/>
                  </a:lnTo>
                  <a:lnTo>
                    <a:pt x="897140" y="728345"/>
                  </a:lnTo>
                  <a:lnTo>
                    <a:pt x="897140" y="734441"/>
                  </a:lnTo>
                  <a:lnTo>
                    <a:pt x="823480" y="734441"/>
                  </a:lnTo>
                  <a:lnTo>
                    <a:pt x="823480" y="768477"/>
                  </a:lnTo>
                  <a:lnTo>
                    <a:pt x="919111" y="768477"/>
                  </a:lnTo>
                  <a:lnTo>
                    <a:pt x="919111" y="754380"/>
                  </a:lnTo>
                  <a:close/>
                </a:path>
                <a:path w="9250045" h="769620">
                  <a:moveTo>
                    <a:pt x="936637" y="665607"/>
                  </a:moveTo>
                  <a:lnTo>
                    <a:pt x="915555" y="665607"/>
                  </a:lnTo>
                  <a:lnTo>
                    <a:pt x="915555" y="625729"/>
                  </a:lnTo>
                  <a:lnTo>
                    <a:pt x="896886" y="625729"/>
                  </a:lnTo>
                  <a:lnTo>
                    <a:pt x="896886" y="708660"/>
                  </a:lnTo>
                  <a:lnTo>
                    <a:pt x="915555" y="708660"/>
                  </a:lnTo>
                  <a:lnTo>
                    <a:pt x="915555" y="681355"/>
                  </a:lnTo>
                  <a:lnTo>
                    <a:pt x="936637" y="681355"/>
                  </a:lnTo>
                  <a:lnTo>
                    <a:pt x="936637" y="665607"/>
                  </a:lnTo>
                  <a:close/>
                </a:path>
                <a:path w="9250045" h="769620">
                  <a:moveTo>
                    <a:pt x="1066304" y="750316"/>
                  </a:moveTo>
                  <a:lnTo>
                    <a:pt x="1066215" y="732790"/>
                  </a:lnTo>
                  <a:lnTo>
                    <a:pt x="1064082" y="729361"/>
                  </a:lnTo>
                  <a:lnTo>
                    <a:pt x="1062113" y="726186"/>
                  </a:lnTo>
                  <a:lnTo>
                    <a:pt x="1053731" y="721233"/>
                  </a:lnTo>
                  <a:lnTo>
                    <a:pt x="1047254" y="718312"/>
                  </a:lnTo>
                  <a:lnTo>
                    <a:pt x="1047254" y="741426"/>
                  </a:lnTo>
                  <a:lnTo>
                    <a:pt x="1047254" y="745363"/>
                  </a:lnTo>
                  <a:lnTo>
                    <a:pt x="1044714" y="748411"/>
                  </a:lnTo>
                  <a:lnTo>
                    <a:pt x="1039761" y="750570"/>
                  </a:lnTo>
                  <a:lnTo>
                    <a:pt x="1034681" y="752856"/>
                  </a:lnTo>
                  <a:lnTo>
                    <a:pt x="1027315" y="753999"/>
                  </a:lnTo>
                  <a:lnTo>
                    <a:pt x="1007757" y="753999"/>
                  </a:lnTo>
                  <a:lnTo>
                    <a:pt x="1000391" y="752856"/>
                  </a:lnTo>
                  <a:lnTo>
                    <a:pt x="995311" y="750570"/>
                  </a:lnTo>
                  <a:lnTo>
                    <a:pt x="990358" y="748411"/>
                  </a:lnTo>
                  <a:lnTo>
                    <a:pt x="987818" y="745363"/>
                  </a:lnTo>
                  <a:lnTo>
                    <a:pt x="987818" y="741426"/>
                  </a:lnTo>
                  <a:lnTo>
                    <a:pt x="989672" y="736168"/>
                  </a:lnTo>
                  <a:lnTo>
                    <a:pt x="995248" y="732396"/>
                  </a:lnTo>
                  <a:lnTo>
                    <a:pt x="1004531" y="730123"/>
                  </a:lnTo>
                  <a:lnTo>
                    <a:pt x="1017536" y="729361"/>
                  </a:lnTo>
                  <a:lnTo>
                    <a:pt x="1030528" y="730123"/>
                  </a:lnTo>
                  <a:lnTo>
                    <a:pt x="1039825" y="732396"/>
                  </a:lnTo>
                  <a:lnTo>
                    <a:pt x="1045387" y="736168"/>
                  </a:lnTo>
                  <a:lnTo>
                    <a:pt x="1047254" y="741426"/>
                  </a:lnTo>
                  <a:lnTo>
                    <a:pt x="1047254" y="718312"/>
                  </a:lnTo>
                  <a:lnTo>
                    <a:pt x="1046746" y="718070"/>
                  </a:lnTo>
                  <a:lnTo>
                    <a:pt x="1038390" y="715810"/>
                  </a:lnTo>
                  <a:lnTo>
                    <a:pt x="1028649" y="714451"/>
                  </a:lnTo>
                  <a:lnTo>
                    <a:pt x="1017536" y="713994"/>
                  </a:lnTo>
                  <a:lnTo>
                    <a:pt x="1006487" y="714451"/>
                  </a:lnTo>
                  <a:lnTo>
                    <a:pt x="968768" y="732790"/>
                  </a:lnTo>
                  <a:lnTo>
                    <a:pt x="968768" y="750316"/>
                  </a:lnTo>
                  <a:lnTo>
                    <a:pt x="1006487" y="768794"/>
                  </a:lnTo>
                  <a:lnTo>
                    <a:pt x="1017536" y="769239"/>
                  </a:lnTo>
                  <a:lnTo>
                    <a:pt x="1028573" y="768794"/>
                  </a:lnTo>
                  <a:lnTo>
                    <a:pt x="1064044" y="753999"/>
                  </a:lnTo>
                  <a:lnTo>
                    <a:pt x="1066304" y="750316"/>
                  </a:lnTo>
                  <a:close/>
                </a:path>
                <a:path w="9250045" h="769620">
                  <a:moveTo>
                    <a:pt x="1084084" y="693293"/>
                  </a:moveTo>
                  <a:lnTo>
                    <a:pt x="1050556" y="693293"/>
                  </a:lnTo>
                  <a:lnTo>
                    <a:pt x="1050556" y="681990"/>
                  </a:lnTo>
                  <a:lnTo>
                    <a:pt x="1050556" y="681863"/>
                  </a:lnTo>
                  <a:lnTo>
                    <a:pt x="1050556" y="676783"/>
                  </a:lnTo>
                  <a:lnTo>
                    <a:pt x="1057287" y="672795"/>
                  </a:lnTo>
                  <a:lnTo>
                    <a:pt x="1061796" y="668147"/>
                  </a:lnTo>
                  <a:lnTo>
                    <a:pt x="1062088" y="667854"/>
                  </a:lnTo>
                  <a:lnTo>
                    <a:pt x="1064958" y="661987"/>
                  </a:lnTo>
                  <a:lnTo>
                    <a:pt x="1065923" y="655193"/>
                  </a:lnTo>
                  <a:lnTo>
                    <a:pt x="1065923" y="646684"/>
                  </a:lnTo>
                  <a:lnTo>
                    <a:pt x="1063155" y="642239"/>
                  </a:lnTo>
                  <a:lnTo>
                    <a:pt x="1061732" y="639953"/>
                  </a:lnTo>
                  <a:lnTo>
                    <a:pt x="1053350" y="635127"/>
                  </a:lnTo>
                  <a:lnTo>
                    <a:pt x="1046873" y="632256"/>
                  </a:lnTo>
                  <a:lnTo>
                    <a:pt x="1046873" y="651256"/>
                  </a:lnTo>
                  <a:lnTo>
                    <a:pt x="1046873" y="655193"/>
                  </a:lnTo>
                  <a:lnTo>
                    <a:pt x="1045032" y="660869"/>
                  </a:lnTo>
                  <a:lnTo>
                    <a:pt x="1039533" y="664921"/>
                  </a:lnTo>
                  <a:lnTo>
                    <a:pt x="1032014" y="666915"/>
                  </a:lnTo>
                  <a:lnTo>
                    <a:pt x="1032014" y="681990"/>
                  </a:lnTo>
                  <a:lnTo>
                    <a:pt x="1032014" y="693293"/>
                  </a:lnTo>
                  <a:lnTo>
                    <a:pt x="1002931" y="693293"/>
                  </a:lnTo>
                  <a:lnTo>
                    <a:pt x="1002931" y="681863"/>
                  </a:lnTo>
                  <a:lnTo>
                    <a:pt x="1007376" y="682371"/>
                  </a:lnTo>
                  <a:lnTo>
                    <a:pt x="1012202" y="682752"/>
                  </a:lnTo>
                  <a:lnTo>
                    <a:pt x="1022743" y="682752"/>
                  </a:lnTo>
                  <a:lnTo>
                    <a:pt x="1027569" y="682498"/>
                  </a:lnTo>
                  <a:lnTo>
                    <a:pt x="1032014" y="681990"/>
                  </a:lnTo>
                  <a:lnTo>
                    <a:pt x="1032014" y="666915"/>
                  </a:lnTo>
                  <a:lnTo>
                    <a:pt x="1030363" y="667346"/>
                  </a:lnTo>
                  <a:lnTo>
                    <a:pt x="1017536" y="668147"/>
                  </a:lnTo>
                  <a:lnTo>
                    <a:pt x="1008138" y="668147"/>
                  </a:lnTo>
                  <a:lnTo>
                    <a:pt x="1000899" y="667004"/>
                  </a:lnTo>
                  <a:lnTo>
                    <a:pt x="990739" y="662432"/>
                  </a:lnTo>
                  <a:lnTo>
                    <a:pt x="988199" y="659257"/>
                  </a:lnTo>
                  <a:lnTo>
                    <a:pt x="988199" y="651256"/>
                  </a:lnTo>
                  <a:lnTo>
                    <a:pt x="990612" y="648081"/>
                  </a:lnTo>
                  <a:lnTo>
                    <a:pt x="995565" y="645795"/>
                  </a:lnTo>
                  <a:lnTo>
                    <a:pt x="1000645" y="643509"/>
                  </a:lnTo>
                  <a:lnTo>
                    <a:pt x="1007884" y="642239"/>
                  </a:lnTo>
                  <a:lnTo>
                    <a:pt x="1027315" y="642239"/>
                  </a:lnTo>
                  <a:lnTo>
                    <a:pt x="1034554" y="643509"/>
                  </a:lnTo>
                  <a:lnTo>
                    <a:pt x="1044460" y="648081"/>
                  </a:lnTo>
                  <a:lnTo>
                    <a:pt x="1046873" y="651256"/>
                  </a:lnTo>
                  <a:lnTo>
                    <a:pt x="1046873" y="632256"/>
                  </a:lnTo>
                  <a:lnTo>
                    <a:pt x="1046391" y="632040"/>
                  </a:lnTo>
                  <a:lnTo>
                    <a:pt x="1038110" y="629818"/>
                  </a:lnTo>
                  <a:lnTo>
                    <a:pt x="1028484" y="628472"/>
                  </a:lnTo>
                  <a:lnTo>
                    <a:pt x="1017536" y="628015"/>
                  </a:lnTo>
                  <a:lnTo>
                    <a:pt x="1006576" y="628472"/>
                  </a:lnTo>
                  <a:lnTo>
                    <a:pt x="969149" y="646684"/>
                  </a:lnTo>
                  <a:lnTo>
                    <a:pt x="969149" y="655193"/>
                  </a:lnTo>
                  <a:lnTo>
                    <a:pt x="970102" y="661898"/>
                  </a:lnTo>
                  <a:lnTo>
                    <a:pt x="972959" y="667702"/>
                  </a:lnTo>
                  <a:lnTo>
                    <a:pt x="977722" y="672668"/>
                  </a:lnTo>
                  <a:lnTo>
                    <a:pt x="984389" y="676783"/>
                  </a:lnTo>
                  <a:lnTo>
                    <a:pt x="984389" y="693293"/>
                  </a:lnTo>
                  <a:lnTo>
                    <a:pt x="950988" y="693293"/>
                  </a:lnTo>
                  <a:lnTo>
                    <a:pt x="950988" y="709041"/>
                  </a:lnTo>
                  <a:lnTo>
                    <a:pt x="1084084" y="709041"/>
                  </a:lnTo>
                  <a:lnTo>
                    <a:pt x="1084084" y="693293"/>
                  </a:lnTo>
                  <a:close/>
                </a:path>
                <a:path w="9250045" h="769620">
                  <a:moveTo>
                    <a:pt x="1440192" y="309753"/>
                  </a:moveTo>
                  <a:lnTo>
                    <a:pt x="1361198" y="309753"/>
                  </a:lnTo>
                  <a:lnTo>
                    <a:pt x="1361198" y="300990"/>
                  </a:lnTo>
                  <a:lnTo>
                    <a:pt x="1436509" y="300990"/>
                  </a:lnTo>
                  <a:lnTo>
                    <a:pt x="1436509" y="263017"/>
                  </a:lnTo>
                  <a:lnTo>
                    <a:pt x="1342529" y="263017"/>
                  </a:lnTo>
                  <a:lnTo>
                    <a:pt x="1342529" y="278511"/>
                  </a:lnTo>
                  <a:lnTo>
                    <a:pt x="1417840" y="278511"/>
                  </a:lnTo>
                  <a:lnTo>
                    <a:pt x="1417840" y="286893"/>
                  </a:lnTo>
                  <a:lnTo>
                    <a:pt x="1342529" y="286893"/>
                  </a:lnTo>
                  <a:lnTo>
                    <a:pt x="1342529" y="325374"/>
                  </a:lnTo>
                  <a:lnTo>
                    <a:pt x="1440192" y="325374"/>
                  </a:lnTo>
                  <a:lnTo>
                    <a:pt x="1440192" y="309753"/>
                  </a:lnTo>
                  <a:close/>
                </a:path>
                <a:path w="9250045" h="769620">
                  <a:moveTo>
                    <a:pt x="1455940" y="238252"/>
                  </a:moveTo>
                  <a:lnTo>
                    <a:pt x="1434223" y="238252"/>
                  </a:lnTo>
                  <a:lnTo>
                    <a:pt x="1435214" y="227241"/>
                  </a:lnTo>
                  <a:lnTo>
                    <a:pt x="1435392" y="224282"/>
                  </a:lnTo>
                  <a:lnTo>
                    <a:pt x="1435938" y="214744"/>
                  </a:lnTo>
                  <a:lnTo>
                    <a:pt x="1436357" y="200812"/>
                  </a:lnTo>
                  <a:lnTo>
                    <a:pt x="1436509" y="185420"/>
                  </a:lnTo>
                  <a:lnTo>
                    <a:pt x="1342783" y="185420"/>
                  </a:lnTo>
                  <a:lnTo>
                    <a:pt x="1342783" y="200914"/>
                  </a:lnTo>
                  <a:lnTo>
                    <a:pt x="1417840" y="200914"/>
                  </a:lnTo>
                  <a:lnTo>
                    <a:pt x="1417713" y="209931"/>
                  </a:lnTo>
                  <a:lnTo>
                    <a:pt x="1336306" y="212725"/>
                  </a:lnTo>
                  <a:lnTo>
                    <a:pt x="1340497" y="228092"/>
                  </a:lnTo>
                  <a:lnTo>
                    <a:pt x="1417205" y="224282"/>
                  </a:lnTo>
                  <a:lnTo>
                    <a:pt x="1416697" y="231267"/>
                  </a:lnTo>
                  <a:lnTo>
                    <a:pt x="1416443" y="235966"/>
                  </a:lnTo>
                  <a:lnTo>
                    <a:pt x="1416189" y="238252"/>
                  </a:lnTo>
                  <a:lnTo>
                    <a:pt x="1322844" y="238252"/>
                  </a:lnTo>
                  <a:lnTo>
                    <a:pt x="1322844" y="254000"/>
                  </a:lnTo>
                  <a:lnTo>
                    <a:pt x="1455940" y="254000"/>
                  </a:lnTo>
                  <a:lnTo>
                    <a:pt x="1455940" y="238252"/>
                  </a:lnTo>
                  <a:close/>
                </a:path>
                <a:path w="9250045" h="769620">
                  <a:moveTo>
                    <a:pt x="1565033" y="290957"/>
                  </a:moveTo>
                  <a:lnTo>
                    <a:pt x="1563065" y="278892"/>
                  </a:lnTo>
                  <a:lnTo>
                    <a:pt x="1562493" y="275336"/>
                  </a:lnTo>
                  <a:lnTo>
                    <a:pt x="1551990" y="276860"/>
                  </a:lnTo>
                  <a:lnTo>
                    <a:pt x="1538249" y="277977"/>
                  </a:lnTo>
                  <a:lnTo>
                    <a:pt x="1521282" y="278663"/>
                  </a:lnTo>
                  <a:lnTo>
                    <a:pt x="1501152" y="278892"/>
                  </a:lnTo>
                  <a:lnTo>
                    <a:pt x="1501152" y="249809"/>
                  </a:lnTo>
                  <a:lnTo>
                    <a:pt x="1550047" y="249809"/>
                  </a:lnTo>
                  <a:lnTo>
                    <a:pt x="1550047" y="194437"/>
                  </a:lnTo>
                  <a:lnTo>
                    <a:pt x="1482356" y="194437"/>
                  </a:lnTo>
                  <a:lnTo>
                    <a:pt x="1482356" y="210058"/>
                  </a:lnTo>
                  <a:lnTo>
                    <a:pt x="1531251" y="210058"/>
                  </a:lnTo>
                  <a:lnTo>
                    <a:pt x="1531251" y="234315"/>
                  </a:lnTo>
                  <a:lnTo>
                    <a:pt x="1482356" y="234315"/>
                  </a:lnTo>
                  <a:lnTo>
                    <a:pt x="1482356" y="294513"/>
                  </a:lnTo>
                  <a:lnTo>
                    <a:pt x="1510525" y="294297"/>
                  </a:lnTo>
                  <a:lnTo>
                    <a:pt x="1533690" y="293649"/>
                  </a:lnTo>
                  <a:lnTo>
                    <a:pt x="1551863" y="292531"/>
                  </a:lnTo>
                  <a:lnTo>
                    <a:pt x="1565033" y="290957"/>
                  </a:lnTo>
                  <a:close/>
                </a:path>
                <a:path w="9250045" h="769620">
                  <a:moveTo>
                    <a:pt x="1613293" y="238887"/>
                  </a:moveTo>
                  <a:lnTo>
                    <a:pt x="1590814" y="238887"/>
                  </a:lnTo>
                  <a:lnTo>
                    <a:pt x="1590814" y="183769"/>
                  </a:lnTo>
                  <a:lnTo>
                    <a:pt x="1572272" y="183769"/>
                  </a:lnTo>
                  <a:lnTo>
                    <a:pt x="1572272" y="327279"/>
                  </a:lnTo>
                  <a:lnTo>
                    <a:pt x="1590814" y="327279"/>
                  </a:lnTo>
                  <a:lnTo>
                    <a:pt x="1590814" y="254635"/>
                  </a:lnTo>
                  <a:lnTo>
                    <a:pt x="1613293" y="254635"/>
                  </a:lnTo>
                  <a:lnTo>
                    <a:pt x="1613293" y="238887"/>
                  </a:lnTo>
                  <a:close/>
                </a:path>
                <a:path w="9250045" h="769620">
                  <a:moveTo>
                    <a:pt x="1741690" y="218313"/>
                  </a:moveTo>
                  <a:lnTo>
                    <a:pt x="1722386" y="191211"/>
                  </a:lnTo>
                  <a:lnTo>
                    <a:pt x="1722386" y="212979"/>
                  </a:lnTo>
                  <a:lnTo>
                    <a:pt x="1722386" y="223774"/>
                  </a:lnTo>
                  <a:lnTo>
                    <a:pt x="1719973" y="227965"/>
                  </a:lnTo>
                  <a:lnTo>
                    <a:pt x="1715020" y="231013"/>
                  </a:lnTo>
                  <a:lnTo>
                    <a:pt x="1710194" y="234188"/>
                  </a:lnTo>
                  <a:lnTo>
                    <a:pt x="1703082" y="235712"/>
                  </a:lnTo>
                  <a:lnTo>
                    <a:pt x="1684540" y="235712"/>
                  </a:lnTo>
                  <a:lnTo>
                    <a:pt x="1677428" y="234188"/>
                  </a:lnTo>
                  <a:lnTo>
                    <a:pt x="1672602" y="231013"/>
                  </a:lnTo>
                  <a:lnTo>
                    <a:pt x="1667776" y="227965"/>
                  </a:lnTo>
                  <a:lnTo>
                    <a:pt x="1665427" y="223774"/>
                  </a:lnTo>
                  <a:lnTo>
                    <a:pt x="1665363" y="212979"/>
                  </a:lnTo>
                  <a:lnTo>
                    <a:pt x="1667776" y="208661"/>
                  </a:lnTo>
                  <a:lnTo>
                    <a:pt x="1672602" y="205613"/>
                  </a:lnTo>
                  <a:lnTo>
                    <a:pt x="1677428" y="202438"/>
                  </a:lnTo>
                  <a:lnTo>
                    <a:pt x="1684540" y="200914"/>
                  </a:lnTo>
                  <a:lnTo>
                    <a:pt x="1703082" y="200914"/>
                  </a:lnTo>
                  <a:lnTo>
                    <a:pt x="1710194" y="202438"/>
                  </a:lnTo>
                  <a:lnTo>
                    <a:pt x="1715020" y="205613"/>
                  </a:lnTo>
                  <a:lnTo>
                    <a:pt x="1719973" y="208661"/>
                  </a:lnTo>
                  <a:lnTo>
                    <a:pt x="1693938" y="186055"/>
                  </a:lnTo>
                  <a:lnTo>
                    <a:pt x="1683550" y="186613"/>
                  </a:lnTo>
                  <a:lnTo>
                    <a:pt x="1649526" y="205206"/>
                  </a:lnTo>
                  <a:lnTo>
                    <a:pt x="1646313" y="218313"/>
                  </a:lnTo>
                  <a:lnTo>
                    <a:pt x="1647113" y="225463"/>
                  </a:lnTo>
                  <a:lnTo>
                    <a:pt x="1683715" y="251028"/>
                  </a:lnTo>
                  <a:lnTo>
                    <a:pt x="1694192" y="251587"/>
                  </a:lnTo>
                  <a:lnTo>
                    <a:pt x="1704721" y="251028"/>
                  </a:lnTo>
                  <a:lnTo>
                    <a:pt x="1735861" y="235712"/>
                  </a:lnTo>
                  <a:lnTo>
                    <a:pt x="1738541" y="231863"/>
                  </a:lnTo>
                  <a:lnTo>
                    <a:pt x="1740903" y="225463"/>
                  </a:lnTo>
                  <a:lnTo>
                    <a:pt x="1741690" y="218313"/>
                  </a:lnTo>
                  <a:close/>
                </a:path>
                <a:path w="9250045" h="769620">
                  <a:moveTo>
                    <a:pt x="1760740" y="262890"/>
                  </a:moveTo>
                  <a:lnTo>
                    <a:pt x="1627644" y="262890"/>
                  </a:lnTo>
                  <a:lnTo>
                    <a:pt x="1627644" y="278638"/>
                  </a:lnTo>
                  <a:lnTo>
                    <a:pt x="1684794" y="278638"/>
                  </a:lnTo>
                  <a:lnTo>
                    <a:pt x="1684794" y="327279"/>
                  </a:lnTo>
                  <a:lnTo>
                    <a:pt x="1703463" y="327279"/>
                  </a:lnTo>
                  <a:lnTo>
                    <a:pt x="1703463" y="278638"/>
                  </a:lnTo>
                  <a:lnTo>
                    <a:pt x="1760740" y="278638"/>
                  </a:lnTo>
                  <a:lnTo>
                    <a:pt x="1760740" y="262890"/>
                  </a:lnTo>
                  <a:close/>
                </a:path>
                <a:path w="9250045" h="769620">
                  <a:moveTo>
                    <a:pt x="1894090" y="246507"/>
                  </a:moveTo>
                  <a:lnTo>
                    <a:pt x="1819922" y="246507"/>
                  </a:lnTo>
                  <a:lnTo>
                    <a:pt x="1819922" y="211963"/>
                  </a:lnTo>
                  <a:lnTo>
                    <a:pt x="1891931" y="211963"/>
                  </a:lnTo>
                  <a:lnTo>
                    <a:pt x="1891931" y="196342"/>
                  </a:lnTo>
                  <a:lnTo>
                    <a:pt x="1801253" y="196342"/>
                  </a:lnTo>
                  <a:lnTo>
                    <a:pt x="1801253" y="262128"/>
                  </a:lnTo>
                  <a:lnTo>
                    <a:pt x="1894090" y="262128"/>
                  </a:lnTo>
                  <a:lnTo>
                    <a:pt x="1894090" y="246507"/>
                  </a:lnTo>
                  <a:close/>
                </a:path>
                <a:path w="9250045" h="769620">
                  <a:moveTo>
                    <a:pt x="1913140" y="290576"/>
                  </a:moveTo>
                  <a:lnTo>
                    <a:pt x="1780044" y="290576"/>
                  </a:lnTo>
                  <a:lnTo>
                    <a:pt x="1780044" y="306197"/>
                  </a:lnTo>
                  <a:lnTo>
                    <a:pt x="1913140" y="306197"/>
                  </a:lnTo>
                  <a:lnTo>
                    <a:pt x="1913140" y="290576"/>
                  </a:lnTo>
                  <a:close/>
                </a:path>
                <a:path w="9250045" h="769620">
                  <a:moveTo>
                    <a:pt x="2021852" y="277114"/>
                  </a:moveTo>
                  <a:lnTo>
                    <a:pt x="1991144" y="246214"/>
                  </a:lnTo>
                  <a:lnTo>
                    <a:pt x="1985149" y="193294"/>
                  </a:lnTo>
                  <a:lnTo>
                    <a:pt x="1966607" y="193294"/>
                  </a:lnTo>
                  <a:lnTo>
                    <a:pt x="1966607" y="221234"/>
                  </a:lnTo>
                  <a:lnTo>
                    <a:pt x="1965909" y="230047"/>
                  </a:lnTo>
                  <a:lnTo>
                    <a:pt x="1943392" y="270700"/>
                  </a:lnTo>
                  <a:lnTo>
                    <a:pt x="1928253" y="281305"/>
                  </a:lnTo>
                  <a:lnTo>
                    <a:pt x="1942731" y="294132"/>
                  </a:lnTo>
                  <a:lnTo>
                    <a:pt x="1952802" y="286092"/>
                  </a:lnTo>
                  <a:lnTo>
                    <a:pt x="1961680" y="276987"/>
                  </a:lnTo>
                  <a:lnTo>
                    <a:pt x="1969376" y="266852"/>
                  </a:lnTo>
                  <a:lnTo>
                    <a:pt x="1975878" y="255651"/>
                  </a:lnTo>
                  <a:lnTo>
                    <a:pt x="1981936" y="265684"/>
                  </a:lnTo>
                  <a:lnTo>
                    <a:pt x="1989467" y="275005"/>
                  </a:lnTo>
                  <a:lnTo>
                    <a:pt x="1998408" y="283641"/>
                  </a:lnTo>
                  <a:lnTo>
                    <a:pt x="2008771" y="291592"/>
                  </a:lnTo>
                  <a:lnTo>
                    <a:pt x="2021852" y="277114"/>
                  </a:lnTo>
                  <a:close/>
                </a:path>
                <a:path w="9250045" h="769620">
                  <a:moveTo>
                    <a:pt x="2055507" y="183769"/>
                  </a:moveTo>
                  <a:lnTo>
                    <a:pt x="2036965" y="183769"/>
                  </a:lnTo>
                  <a:lnTo>
                    <a:pt x="2036965" y="227203"/>
                  </a:lnTo>
                  <a:lnTo>
                    <a:pt x="2005850" y="227203"/>
                  </a:lnTo>
                  <a:lnTo>
                    <a:pt x="2005850" y="242951"/>
                  </a:lnTo>
                  <a:lnTo>
                    <a:pt x="2036965" y="242951"/>
                  </a:lnTo>
                  <a:lnTo>
                    <a:pt x="2036965" y="327279"/>
                  </a:lnTo>
                  <a:lnTo>
                    <a:pt x="2055507" y="327279"/>
                  </a:lnTo>
                  <a:lnTo>
                    <a:pt x="2055507" y="183769"/>
                  </a:lnTo>
                  <a:close/>
                </a:path>
                <a:path w="9250045" h="769620">
                  <a:moveTo>
                    <a:pt x="2162822" y="194056"/>
                  </a:moveTo>
                  <a:lnTo>
                    <a:pt x="2144280" y="194056"/>
                  </a:lnTo>
                  <a:lnTo>
                    <a:pt x="2144280" y="226568"/>
                  </a:lnTo>
                  <a:lnTo>
                    <a:pt x="2144280" y="242189"/>
                  </a:lnTo>
                  <a:lnTo>
                    <a:pt x="2144280" y="272796"/>
                  </a:lnTo>
                  <a:lnTo>
                    <a:pt x="2111133" y="272796"/>
                  </a:lnTo>
                  <a:lnTo>
                    <a:pt x="2111133" y="242189"/>
                  </a:lnTo>
                  <a:lnTo>
                    <a:pt x="2144280" y="242189"/>
                  </a:lnTo>
                  <a:lnTo>
                    <a:pt x="2144280" y="226568"/>
                  </a:lnTo>
                  <a:lnTo>
                    <a:pt x="2111133" y="226568"/>
                  </a:lnTo>
                  <a:lnTo>
                    <a:pt x="2111133" y="194056"/>
                  </a:lnTo>
                  <a:lnTo>
                    <a:pt x="2092845" y="194056"/>
                  </a:lnTo>
                  <a:lnTo>
                    <a:pt x="2092845" y="288417"/>
                  </a:lnTo>
                  <a:lnTo>
                    <a:pt x="2162822" y="288417"/>
                  </a:lnTo>
                  <a:lnTo>
                    <a:pt x="2162822" y="272796"/>
                  </a:lnTo>
                  <a:lnTo>
                    <a:pt x="2162822" y="242189"/>
                  </a:lnTo>
                  <a:lnTo>
                    <a:pt x="2162822" y="226568"/>
                  </a:lnTo>
                  <a:lnTo>
                    <a:pt x="2162822" y="194056"/>
                  </a:lnTo>
                  <a:close/>
                </a:path>
                <a:path w="9250045" h="769620">
                  <a:moveTo>
                    <a:pt x="2204986" y="183769"/>
                  </a:moveTo>
                  <a:lnTo>
                    <a:pt x="2186698" y="183769"/>
                  </a:lnTo>
                  <a:lnTo>
                    <a:pt x="2186698" y="327279"/>
                  </a:lnTo>
                  <a:lnTo>
                    <a:pt x="2204986" y="327279"/>
                  </a:lnTo>
                  <a:lnTo>
                    <a:pt x="2204986" y="183769"/>
                  </a:lnTo>
                  <a:close/>
                </a:path>
                <a:path w="9250045" h="769620">
                  <a:moveTo>
                    <a:pt x="2366022" y="247777"/>
                  </a:moveTo>
                  <a:lnTo>
                    <a:pt x="2327033" y="228981"/>
                  </a:lnTo>
                  <a:lnTo>
                    <a:pt x="2313190" y="203708"/>
                  </a:lnTo>
                  <a:lnTo>
                    <a:pt x="2313190" y="193040"/>
                  </a:lnTo>
                  <a:lnTo>
                    <a:pt x="2294394" y="193040"/>
                  </a:lnTo>
                  <a:lnTo>
                    <a:pt x="2294394" y="203708"/>
                  </a:lnTo>
                  <a:lnTo>
                    <a:pt x="2293531" y="209854"/>
                  </a:lnTo>
                  <a:lnTo>
                    <a:pt x="2263876" y="240245"/>
                  </a:lnTo>
                  <a:lnTo>
                    <a:pt x="2241308" y="247777"/>
                  </a:lnTo>
                  <a:lnTo>
                    <a:pt x="2252103" y="262255"/>
                  </a:lnTo>
                  <a:lnTo>
                    <a:pt x="2288768" y="243611"/>
                  </a:lnTo>
                  <a:lnTo>
                    <a:pt x="2303665" y="227965"/>
                  </a:lnTo>
                  <a:lnTo>
                    <a:pt x="2307806" y="233159"/>
                  </a:lnTo>
                  <a:lnTo>
                    <a:pt x="2340064" y="256324"/>
                  </a:lnTo>
                  <a:lnTo>
                    <a:pt x="2355100" y="262128"/>
                  </a:lnTo>
                  <a:lnTo>
                    <a:pt x="2366022" y="247777"/>
                  </a:lnTo>
                  <a:close/>
                </a:path>
                <a:path w="9250045" h="769620">
                  <a:moveTo>
                    <a:pt x="2370340" y="290576"/>
                  </a:moveTo>
                  <a:lnTo>
                    <a:pt x="2237244" y="290576"/>
                  </a:lnTo>
                  <a:lnTo>
                    <a:pt x="2237244" y="305943"/>
                  </a:lnTo>
                  <a:lnTo>
                    <a:pt x="2370340" y="305943"/>
                  </a:lnTo>
                  <a:lnTo>
                    <a:pt x="2370340" y="290576"/>
                  </a:lnTo>
                  <a:close/>
                </a:path>
                <a:path w="9250045" h="769620">
                  <a:moveTo>
                    <a:pt x="2462288" y="278511"/>
                  </a:moveTo>
                  <a:lnTo>
                    <a:pt x="2456230" y="273951"/>
                  </a:lnTo>
                  <a:lnTo>
                    <a:pt x="2450871" y="268820"/>
                  </a:lnTo>
                  <a:lnTo>
                    <a:pt x="2446185" y="263144"/>
                  </a:lnTo>
                  <a:lnTo>
                    <a:pt x="2445461" y="262001"/>
                  </a:lnTo>
                  <a:lnTo>
                    <a:pt x="2442222" y="256921"/>
                  </a:lnTo>
                  <a:lnTo>
                    <a:pt x="2438971" y="250253"/>
                  </a:lnTo>
                  <a:lnTo>
                    <a:pt x="2436672" y="243370"/>
                  </a:lnTo>
                  <a:lnTo>
                    <a:pt x="2435301" y="236245"/>
                  </a:lnTo>
                  <a:lnTo>
                    <a:pt x="2434856" y="228854"/>
                  </a:lnTo>
                  <a:lnTo>
                    <a:pt x="2434856" y="211328"/>
                  </a:lnTo>
                  <a:lnTo>
                    <a:pt x="2456827" y="211328"/>
                  </a:lnTo>
                  <a:lnTo>
                    <a:pt x="2456827" y="195834"/>
                  </a:lnTo>
                  <a:lnTo>
                    <a:pt x="2392057" y="195834"/>
                  </a:lnTo>
                  <a:lnTo>
                    <a:pt x="2392057" y="211328"/>
                  </a:lnTo>
                  <a:lnTo>
                    <a:pt x="2416695" y="211328"/>
                  </a:lnTo>
                  <a:lnTo>
                    <a:pt x="2416594" y="228854"/>
                  </a:lnTo>
                  <a:lnTo>
                    <a:pt x="2404275" y="266433"/>
                  </a:lnTo>
                  <a:lnTo>
                    <a:pt x="2386088" y="283845"/>
                  </a:lnTo>
                  <a:lnTo>
                    <a:pt x="2399804" y="295529"/>
                  </a:lnTo>
                  <a:lnTo>
                    <a:pt x="2404503" y="291973"/>
                  </a:lnTo>
                  <a:lnTo>
                    <a:pt x="2409456" y="286766"/>
                  </a:lnTo>
                  <a:lnTo>
                    <a:pt x="2414790" y="279908"/>
                  </a:lnTo>
                  <a:lnTo>
                    <a:pt x="2420124" y="273177"/>
                  </a:lnTo>
                  <a:lnTo>
                    <a:pt x="2423807" y="267208"/>
                  </a:lnTo>
                  <a:lnTo>
                    <a:pt x="2425839" y="262001"/>
                  </a:lnTo>
                  <a:lnTo>
                    <a:pt x="2427744" y="266065"/>
                  </a:lnTo>
                  <a:lnTo>
                    <a:pt x="2431173" y="271145"/>
                  </a:lnTo>
                  <a:lnTo>
                    <a:pt x="2441079" y="283337"/>
                  </a:lnTo>
                  <a:lnTo>
                    <a:pt x="2445651" y="287909"/>
                  </a:lnTo>
                  <a:lnTo>
                    <a:pt x="2449588" y="290957"/>
                  </a:lnTo>
                  <a:lnTo>
                    <a:pt x="2462288" y="278511"/>
                  </a:lnTo>
                  <a:close/>
                </a:path>
                <a:path w="9250045" h="769620">
                  <a:moveTo>
                    <a:pt x="2485402" y="186690"/>
                  </a:moveTo>
                  <a:lnTo>
                    <a:pt x="2466987" y="186690"/>
                  </a:lnTo>
                  <a:lnTo>
                    <a:pt x="2466987" y="231013"/>
                  </a:lnTo>
                  <a:lnTo>
                    <a:pt x="2447175" y="231013"/>
                  </a:lnTo>
                  <a:lnTo>
                    <a:pt x="2447175" y="246126"/>
                  </a:lnTo>
                  <a:lnTo>
                    <a:pt x="2466987" y="246126"/>
                  </a:lnTo>
                  <a:lnTo>
                    <a:pt x="2466987" y="323088"/>
                  </a:lnTo>
                  <a:lnTo>
                    <a:pt x="2485402" y="323088"/>
                  </a:lnTo>
                  <a:lnTo>
                    <a:pt x="2485402" y="186690"/>
                  </a:lnTo>
                  <a:close/>
                </a:path>
                <a:path w="9250045" h="769620">
                  <a:moveTo>
                    <a:pt x="2514739" y="183769"/>
                  </a:moveTo>
                  <a:lnTo>
                    <a:pt x="2496185" y="183769"/>
                  </a:lnTo>
                  <a:lnTo>
                    <a:pt x="2496185" y="327279"/>
                  </a:lnTo>
                  <a:lnTo>
                    <a:pt x="2514739" y="327279"/>
                  </a:lnTo>
                  <a:lnTo>
                    <a:pt x="2514739" y="183769"/>
                  </a:lnTo>
                  <a:close/>
                </a:path>
                <a:path w="9250045" h="769620">
                  <a:moveTo>
                    <a:pt x="2655074" y="186944"/>
                  </a:moveTo>
                  <a:lnTo>
                    <a:pt x="2561983" y="186944"/>
                  </a:lnTo>
                  <a:lnTo>
                    <a:pt x="2561983" y="202692"/>
                  </a:lnTo>
                  <a:lnTo>
                    <a:pt x="2636532" y="202692"/>
                  </a:lnTo>
                  <a:lnTo>
                    <a:pt x="2636240" y="214287"/>
                  </a:lnTo>
                  <a:lnTo>
                    <a:pt x="2635923" y="223926"/>
                  </a:lnTo>
                  <a:lnTo>
                    <a:pt x="2635567" y="231571"/>
                  </a:lnTo>
                  <a:lnTo>
                    <a:pt x="2635135" y="237236"/>
                  </a:lnTo>
                  <a:lnTo>
                    <a:pt x="2652915" y="238125"/>
                  </a:lnTo>
                  <a:lnTo>
                    <a:pt x="2653893" y="227774"/>
                  </a:lnTo>
                  <a:lnTo>
                    <a:pt x="2654566" y="215773"/>
                  </a:lnTo>
                  <a:lnTo>
                    <a:pt x="2654947" y="202158"/>
                  </a:lnTo>
                  <a:lnTo>
                    <a:pt x="2655074" y="186944"/>
                  </a:lnTo>
                  <a:close/>
                </a:path>
                <a:path w="9250045" h="769620">
                  <a:moveTo>
                    <a:pt x="2658122" y="288925"/>
                  </a:moveTo>
                  <a:lnTo>
                    <a:pt x="2655405" y="284480"/>
                  </a:lnTo>
                  <a:lnTo>
                    <a:pt x="2653931" y="282067"/>
                  </a:lnTo>
                  <a:lnTo>
                    <a:pt x="2645295" y="276987"/>
                  </a:lnTo>
                  <a:lnTo>
                    <a:pt x="2638818" y="274015"/>
                  </a:lnTo>
                  <a:lnTo>
                    <a:pt x="2638818" y="293878"/>
                  </a:lnTo>
                  <a:lnTo>
                    <a:pt x="2638818" y="301879"/>
                  </a:lnTo>
                  <a:lnTo>
                    <a:pt x="2636278" y="305181"/>
                  </a:lnTo>
                  <a:lnTo>
                    <a:pt x="2631198" y="307594"/>
                  </a:lnTo>
                  <a:lnTo>
                    <a:pt x="2625991" y="310007"/>
                  </a:lnTo>
                  <a:lnTo>
                    <a:pt x="2618625" y="311277"/>
                  </a:lnTo>
                  <a:lnTo>
                    <a:pt x="2599067" y="311277"/>
                  </a:lnTo>
                  <a:lnTo>
                    <a:pt x="2591701" y="310007"/>
                  </a:lnTo>
                  <a:lnTo>
                    <a:pt x="2586494" y="307594"/>
                  </a:lnTo>
                  <a:lnTo>
                    <a:pt x="2581287" y="305054"/>
                  </a:lnTo>
                  <a:lnTo>
                    <a:pt x="2578747" y="301879"/>
                  </a:lnTo>
                  <a:lnTo>
                    <a:pt x="2578747" y="293878"/>
                  </a:lnTo>
                  <a:lnTo>
                    <a:pt x="2581287" y="290703"/>
                  </a:lnTo>
                  <a:lnTo>
                    <a:pt x="2586494" y="288163"/>
                  </a:lnTo>
                  <a:lnTo>
                    <a:pt x="2591701" y="285750"/>
                  </a:lnTo>
                  <a:lnTo>
                    <a:pt x="2599067" y="284480"/>
                  </a:lnTo>
                  <a:lnTo>
                    <a:pt x="2618625" y="284480"/>
                  </a:lnTo>
                  <a:lnTo>
                    <a:pt x="2625991" y="285750"/>
                  </a:lnTo>
                  <a:lnTo>
                    <a:pt x="2631198" y="288163"/>
                  </a:lnTo>
                  <a:lnTo>
                    <a:pt x="2636278" y="290576"/>
                  </a:lnTo>
                  <a:lnTo>
                    <a:pt x="2638818" y="293878"/>
                  </a:lnTo>
                  <a:lnTo>
                    <a:pt x="2638818" y="274015"/>
                  </a:lnTo>
                  <a:lnTo>
                    <a:pt x="2638234" y="273735"/>
                  </a:lnTo>
                  <a:lnTo>
                    <a:pt x="2629827" y="271386"/>
                  </a:lnTo>
                  <a:lnTo>
                    <a:pt x="2620035" y="269976"/>
                  </a:lnTo>
                  <a:lnTo>
                    <a:pt x="2608846" y="269494"/>
                  </a:lnTo>
                  <a:lnTo>
                    <a:pt x="2597772" y="269976"/>
                  </a:lnTo>
                  <a:lnTo>
                    <a:pt x="2559647" y="288925"/>
                  </a:lnTo>
                  <a:lnTo>
                    <a:pt x="2559570" y="306451"/>
                  </a:lnTo>
                  <a:lnTo>
                    <a:pt x="2563888" y="313309"/>
                  </a:lnTo>
                  <a:lnTo>
                    <a:pt x="2608846" y="326263"/>
                  </a:lnTo>
                  <a:lnTo>
                    <a:pt x="2619908" y="325793"/>
                  </a:lnTo>
                  <a:lnTo>
                    <a:pt x="2655290" y="311277"/>
                  </a:lnTo>
                  <a:lnTo>
                    <a:pt x="2658122" y="306705"/>
                  </a:lnTo>
                  <a:lnTo>
                    <a:pt x="2658122" y="288925"/>
                  </a:lnTo>
                  <a:close/>
                </a:path>
                <a:path w="9250045" h="769620">
                  <a:moveTo>
                    <a:pt x="2675140" y="245491"/>
                  </a:moveTo>
                  <a:lnTo>
                    <a:pt x="2610751" y="245491"/>
                  </a:lnTo>
                  <a:lnTo>
                    <a:pt x="2610751" y="217805"/>
                  </a:lnTo>
                  <a:lnTo>
                    <a:pt x="2591828" y="217805"/>
                  </a:lnTo>
                  <a:lnTo>
                    <a:pt x="2591828" y="245491"/>
                  </a:lnTo>
                  <a:lnTo>
                    <a:pt x="2542044" y="245491"/>
                  </a:lnTo>
                  <a:lnTo>
                    <a:pt x="2542044" y="261112"/>
                  </a:lnTo>
                  <a:lnTo>
                    <a:pt x="2675140" y="261112"/>
                  </a:lnTo>
                  <a:lnTo>
                    <a:pt x="2675140" y="245491"/>
                  </a:lnTo>
                  <a:close/>
                </a:path>
                <a:path w="9250045" h="769620">
                  <a:moveTo>
                    <a:pt x="2782709" y="278130"/>
                  </a:moveTo>
                  <a:lnTo>
                    <a:pt x="2753195" y="249402"/>
                  </a:lnTo>
                  <a:lnTo>
                    <a:pt x="2747149" y="211455"/>
                  </a:lnTo>
                  <a:lnTo>
                    <a:pt x="2777629" y="211455"/>
                  </a:lnTo>
                  <a:lnTo>
                    <a:pt x="2777629" y="195834"/>
                  </a:lnTo>
                  <a:lnTo>
                    <a:pt x="2697492" y="195834"/>
                  </a:lnTo>
                  <a:lnTo>
                    <a:pt x="2697492" y="211455"/>
                  </a:lnTo>
                  <a:lnTo>
                    <a:pt x="2728607" y="211455"/>
                  </a:lnTo>
                  <a:lnTo>
                    <a:pt x="2728607" y="227203"/>
                  </a:lnTo>
                  <a:lnTo>
                    <a:pt x="2711513" y="267119"/>
                  </a:lnTo>
                  <a:lnTo>
                    <a:pt x="2692031" y="282575"/>
                  </a:lnTo>
                  <a:lnTo>
                    <a:pt x="2705874" y="294513"/>
                  </a:lnTo>
                  <a:lnTo>
                    <a:pt x="2734907" y="262775"/>
                  </a:lnTo>
                  <a:lnTo>
                    <a:pt x="2738005" y="257429"/>
                  </a:lnTo>
                  <a:lnTo>
                    <a:pt x="2743670" y="266433"/>
                  </a:lnTo>
                  <a:lnTo>
                    <a:pt x="2750934" y="275170"/>
                  </a:lnTo>
                  <a:lnTo>
                    <a:pt x="2759811" y="283629"/>
                  </a:lnTo>
                  <a:lnTo>
                    <a:pt x="2770263" y="291846"/>
                  </a:lnTo>
                  <a:lnTo>
                    <a:pt x="2782709" y="278130"/>
                  </a:lnTo>
                  <a:close/>
                </a:path>
                <a:path w="9250045" h="769620">
                  <a:moveTo>
                    <a:pt x="2832493" y="238887"/>
                  </a:moveTo>
                  <a:lnTo>
                    <a:pt x="2810014" y="238887"/>
                  </a:lnTo>
                  <a:lnTo>
                    <a:pt x="2810014" y="183769"/>
                  </a:lnTo>
                  <a:lnTo>
                    <a:pt x="2791472" y="183769"/>
                  </a:lnTo>
                  <a:lnTo>
                    <a:pt x="2791472" y="327279"/>
                  </a:lnTo>
                  <a:lnTo>
                    <a:pt x="2810014" y="327279"/>
                  </a:lnTo>
                  <a:lnTo>
                    <a:pt x="2810014" y="254635"/>
                  </a:lnTo>
                  <a:lnTo>
                    <a:pt x="2832493" y="254635"/>
                  </a:lnTo>
                  <a:lnTo>
                    <a:pt x="2832493" y="238887"/>
                  </a:lnTo>
                  <a:close/>
                </a:path>
                <a:path w="9250045" h="769620">
                  <a:moveTo>
                    <a:pt x="2944634" y="186690"/>
                  </a:moveTo>
                  <a:lnTo>
                    <a:pt x="2927108" y="186690"/>
                  </a:lnTo>
                  <a:lnTo>
                    <a:pt x="2927108" y="234061"/>
                  </a:lnTo>
                  <a:lnTo>
                    <a:pt x="2912630" y="234061"/>
                  </a:lnTo>
                  <a:lnTo>
                    <a:pt x="2897390" y="196469"/>
                  </a:lnTo>
                  <a:lnTo>
                    <a:pt x="2895104" y="195427"/>
                  </a:lnTo>
                  <a:lnTo>
                    <a:pt x="2895104" y="242697"/>
                  </a:lnTo>
                  <a:lnTo>
                    <a:pt x="2894863" y="250418"/>
                  </a:lnTo>
                  <a:lnTo>
                    <a:pt x="2885198" y="276479"/>
                  </a:lnTo>
                  <a:lnTo>
                    <a:pt x="2880499" y="276479"/>
                  </a:lnTo>
                  <a:lnTo>
                    <a:pt x="2874086" y="274383"/>
                  </a:lnTo>
                  <a:lnTo>
                    <a:pt x="2869527" y="268071"/>
                  </a:lnTo>
                  <a:lnTo>
                    <a:pt x="2866796" y="257517"/>
                  </a:lnTo>
                  <a:lnTo>
                    <a:pt x="2865894" y="242697"/>
                  </a:lnTo>
                  <a:lnTo>
                    <a:pt x="2866796" y="227939"/>
                  </a:lnTo>
                  <a:lnTo>
                    <a:pt x="2869527" y="217385"/>
                  </a:lnTo>
                  <a:lnTo>
                    <a:pt x="2874086" y="211035"/>
                  </a:lnTo>
                  <a:lnTo>
                    <a:pt x="2880499" y="208915"/>
                  </a:lnTo>
                  <a:lnTo>
                    <a:pt x="2885198" y="208915"/>
                  </a:lnTo>
                  <a:lnTo>
                    <a:pt x="2888881" y="211836"/>
                  </a:lnTo>
                  <a:lnTo>
                    <a:pt x="2891294" y="217678"/>
                  </a:lnTo>
                  <a:lnTo>
                    <a:pt x="2893834" y="223520"/>
                  </a:lnTo>
                  <a:lnTo>
                    <a:pt x="2895015" y="231394"/>
                  </a:lnTo>
                  <a:lnTo>
                    <a:pt x="2895104" y="242697"/>
                  </a:lnTo>
                  <a:lnTo>
                    <a:pt x="2895104" y="195427"/>
                  </a:lnTo>
                  <a:lnTo>
                    <a:pt x="2889897" y="193040"/>
                  </a:lnTo>
                  <a:lnTo>
                    <a:pt x="2880499" y="193040"/>
                  </a:lnTo>
                  <a:lnTo>
                    <a:pt x="2849956" y="221475"/>
                  </a:lnTo>
                  <a:lnTo>
                    <a:pt x="2847860" y="242697"/>
                  </a:lnTo>
                  <a:lnTo>
                    <a:pt x="2848381" y="254088"/>
                  </a:lnTo>
                  <a:lnTo>
                    <a:pt x="2866466" y="289204"/>
                  </a:lnTo>
                  <a:lnTo>
                    <a:pt x="2880499" y="292354"/>
                  </a:lnTo>
                  <a:lnTo>
                    <a:pt x="2890024" y="292354"/>
                  </a:lnTo>
                  <a:lnTo>
                    <a:pt x="2897644" y="288798"/>
                  </a:lnTo>
                  <a:lnTo>
                    <a:pt x="2903232" y="281686"/>
                  </a:lnTo>
                  <a:lnTo>
                    <a:pt x="2906433" y="276479"/>
                  </a:lnTo>
                  <a:lnTo>
                    <a:pt x="2906915" y="275717"/>
                  </a:lnTo>
                  <a:lnTo>
                    <a:pt x="2909747" y="268439"/>
                  </a:lnTo>
                  <a:lnTo>
                    <a:pt x="2911703" y="259854"/>
                  </a:lnTo>
                  <a:lnTo>
                    <a:pt x="2912757" y="249936"/>
                  </a:lnTo>
                  <a:lnTo>
                    <a:pt x="2927108" y="249936"/>
                  </a:lnTo>
                  <a:lnTo>
                    <a:pt x="2927108" y="323088"/>
                  </a:lnTo>
                  <a:lnTo>
                    <a:pt x="2944634" y="323088"/>
                  </a:lnTo>
                  <a:lnTo>
                    <a:pt x="2944634" y="249936"/>
                  </a:lnTo>
                  <a:lnTo>
                    <a:pt x="2944634" y="234061"/>
                  </a:lnTo>
                  <a:lnTo>
                    <a:pt x="2944634" y="186690"/>
                  </a:lnTo>
                  <a:close/>
                </a:path>
                <a:path w="9250045" h="769620">
                  <a:moveTo>
                    <a:pt x="2972447" y="183769"/>
                  </a:moveTo>
                  <a:lnTo>
                    <a:pt x="2954413" y="183769"/>
                  </a:lnTo>
                  <a:lnTo>
                    <a:pt x="2954413" y="327279"/>
                  </a:lnTo>
                  <a:lnTo>
                    <a:pt x="2972447" y="327279"/>
                  </a:lnTo>
                  <a:lnTo>
                    <a:pt x="2972447" y="183769"/>
                  </a:lnTo>
                  <a:close/>
                </a:path>
                <a:path w="9250045" h="769620">
                  <a:moveTo>
                    <a:pt x="8042542" y="51308"/>
                  </a:moveTo>
                  <a:lnTo>
                    <a:pt x="8033652" y="50165"/>
                  </a:lnTo>
                  <a:lnTo>
                    <a:pt x="8025905" y="47752"/>
                  </a:lnTo>
                  <a:lnTo>
                    <a:pt x="8022730" y="45847"/>
                  </a:lnTo>
                  <a:lnTo>
                    <a:pt x="8013205" y="40132"/>
                  </a:lnTo>
                  <a:lnTo>
                    <a:pt x="8009141" y="35560"/>
                  </a:lnTo>
                  <a:lnTo>
                    <a:pt x="8007363" y="30099"/>
                  </a:lnTo>
                  <a:lnTo>
                    <a:pt x="8036827" y="30099"/>
                  </a:lnTo>
                  <a:lnTo>
                    <a:pt x="8036827" y="15240"/>
                  </a:lnTo>
                  <a:lnTo>
                    <a:pt x="8005712" y="15240"/>
                  </a:lnTo>
                  <a:lnTo>
                    <a:pt x="8005712" y="0"/>
                  </a:lnTo>
                  <a:lnTo>
                    <a:pt x="7987043" y="0"/>
                  </a:lnTo>
                  <a:lnTo>
                    <a:pt x="7987043" y="15240"/>
                  </a:lnTo>
                  <a:lnTo>
                    <a:pt x="7955039" y="15240"/>
                  </a:lnTo>
                  <a:lnTo>
                    <a:pt x="7955039" y="30099"/>
                  </a:lnTo>
                  <a:lnTo>
                    <a:pt x="7986027" y="30099"/>
                  </a:lnTo>
                  <a:lnTo>
                    <a:pt x="7981620" y="37871"/>
                  </a:lnTo>
                  <a:lnTo>
                    <a:pt x="7973936" y="44234"/>
                  </a:lnTo>
                  <a:lnTo>
                    <a:pt x="7963001" y="49212"/>
                  </a:lnTo>
                  <a:lnTo>
                    <a:pt x="7948816" y="52832"/>
                  </a:lnTo>
                  <a:lnTo>
                    <a:pt x="7960119" y="67183"/>
                  </a:lnTo>
                  <a:lnTo>
                    <a:pt x="7971383" y="63423"/>
                  </a:lnTo>
                  <a:lnTo>
                    <a:pt x="7981201" y="58610"/>
                  </a:lnTo>
                  <a:lnTo>
                    <a:pt x="7989583" y="52755"/>
                  </a:lnTo>
                  <a:lnTo>
                    <a:pt x="7996568" y="45847"/>
                  </a:lnTo>
                  <a:lnTo>
                    <a:pt x="8004162" y="52832"/>
                  </a:lnTo>
                  <a:lnTo>
                    <a:pt x="8012646" y="58420"/>
                  </a:lnTo>
                  <a:lnTo>
                    <a:pt x="8022158" y="62712"/>
                  </a:lnTo>
                  <a:lnTo>
                    <a:pt x="8032636" y="65659"/>
                  </a:lnTo>
                  <a:lnTo>
                    <a:pt x="8042542" y="51308"/>
                  </a:lnTo>
                  <a:close/>
                </a:path>
                <a:path w="9250045" h="769620">
                  <a:moveTo>
                    <a:pt x="8046225" y="88138"/>
                  </a:moveTo>
                  <a:lnTo>
                    <a:pt x="8045463" y="72771"/>
                  </a:lnTo>
                  <a:lnTo>
                    <a:pt x="8000124" y="74549"/>
                  </a:lnTo>
                  <a:lnTo>
                    <a:pt x="7955686" y="75628"/>
                  </a:lnTo>
                  <a:lnTo>
                    <a:pt x="7945641" y="75692"/>
                  </a:lnTo>
                  <a:lnTo>
                    <a:pt x="7947419" y="91186"/>
                  </a:lnTo>
                  <a:lnTo>
                    <a:pt x="7988059" y="90424"/>
                  </a:lnTo>
                  <a:lnTo>
                    <a:pt x="7988059" y="140462"/>
                  </a:lnTo>
                  <a:lnTo>
                    <a:pt x="8006474" y="140462"/>
                  </a:lnTo>
                  <a:lnTo>
                    <a:pt x="8006474" y="90424"/>
                  </a:lnTo>
                  <a:lnTo>
                    <a:pt x="8006474" y="89916"/>
                  </a:lnTo>
                  <a:lnTo>
                    <a:pt x="8027581" y="89179"/>
                  </a:lnTo>
                  <a:lnTo>
                    <a:pt x="8037220" y="88684"/>
                  </a:lnTo>
                  <a:lnTo>
                    <a:pt x="8046225" y="88138"/>
                  </a:lnTo>
                  <a:close/>
                </a:path>
                <a:path w="9250045" h="769620">
                  <a:moveTo>
                    <a:pt x="8069466" y="889"/>
                  </a:moveTo>
                  <a:lnTo>
                    <a:pt x="8050924" y="889"/>
                  </a:lnTo>
                  <a:lnTo>
                    <a:pt x="8050924" y="144399"/>
                  </a:lnTo>
                  <a:lnTo>
                    <a:pt x="8069466" y="144399"/>
                  </a:lnTo>
                  <a:lnTo>
                    <a:pt x="8069466" y="889"/>
                  </a:lnTo>
                  <a:close/>
                </a:path>
                <a:path w="9250045" h="769620">
                  <a:moveTo>
                    <a:pt x="8213738" y="94615"/>
                  </a:moveTo>
                  <a:lnTo>
                    <a:pt x="8117726" y="94615"/>
                  </a:lnTo>
                  <a:lnTo>
                    <a:pt x="8117726" y="110490"/>
                  </a:lnTo>
                  <a:lnTo>
                    <a:pt x="8194942" y="110490"/>
                  </a:lnTo>
                  <a:lnTo>
                    <a:pt x="8194942" y="144399"/>
                  </a:lnTo>
                  <a:lnTo>
                    <a:pt x="8213738" y="144399"/>
                  </a:lnTo>
                  <a:lnTo>
                    <a:pt x="8213738" y="94615"/>
                  </a:lnTo>
                  <a:close/>
                </a:path>
                <a:path w="9250045" h="769620">
                  <a:moveTo>
                    <a:pt x="8214881" y="37719"/>
                  </a:moveTo>
                  <a:lnTo>
                    <a:pt x="8139062" y="37719"/>
                  </a:lnTo>
                  <a:lnTo>
                    <a:pt x="8139062" y="20066"/>
                  </a:lnTo>
                  <a:lnTo>
                    <a:pt x="8213484" y="20066"/>
                  </a:lnTo>
                  <a:lnTo>
                    <a:pt x="8213484" y="4318"/>
                  </a:lnTo>
                  <a:lnTo>
                    <a:pt x="8120139" y="4318"/>
                  </a:lnTo>
                  <a:lnTo>
                    <a:pt x="8120139" y="53467"/>
                  </a:lnTo>
                  <a:lnTo>
                    <a:pt x="8214881" y="53467"/>
                  </a:lnTo>
                  <a:lnTo>
                    <a:pt x="8214881" y="37719"/>
                  </a:lnTo>
                  <a:close/>
                </a:path>
                <a:path w="9250045" h="769620">
                  <a:moveTo>
                    <a:pt x="8233169" y="66167"/>
                  </a:moveTo>
                  <a:lnTo>
                    <a:pt x="8100073" y="66167"/>
                  </a:lnTo>
                  <a:lnTo>
                    <a:pt x="8100073" y="81915"/>
                  </a:lnTo>
                  <a:lnTo>
                    <a:pt x="8233169" y="81915"/>
                  </a:lnTo>
                  <a:lnTo>
                    <a:pt x="8233169" y="66167"/>
                  </a:lnTo>
                  <a:close/>
                </a:path>
                <a:path w="9250045" h="769620">
                  <a:moveTo>
                    <a:pt x="8278635" y="84201"/>
                  </a:moveTo>
                  <a:lnTo>
                    <a:pt x="8277492" y="81534"/>
                  </a:lnTo>
                  <a:lnTo>
                    <a:pt x="8275206" y="79121"/>
                  </a:lnTo>
                  <a:lnTo>
                    <a:pt x="8272920" y="76835"/>
                  </a:lnTo>
                  <a:lnTo>
                    <a:pt x="8270126" y="75692"/>
                  </a:lnTo>
                  <a:lnTo>
                    <a:pt x="8266951" y="75692"/>
                  </a:lnTo>
                  <a:lnTo>
                    <a:pt x="8263522" y="75692"/>
                  </a:lnTo>
                  <a:lnTo>
                    <a:pt x="8260728" y="76835"/>
                  </a:lnTo>
                  <a:lnTo>
                    <a:pt x="8256283" y="81534"/>
                  </a:lnTo>
                  <a:lnTo>
                    <a:pt x="8255140" y="84201"/>
                  </a:lnTo>
                  <a:lnTo>
                    <a:pt x="8255140" y="90678"/>
                  </a:lnTo>
                  <a:lnTo>
                    <a:pt x="8256283" y="93472"/>
                  </a:lnTo>
                  <a:lnTo>
                    <a:pt x="8260855" y="98044"/>
                  </a:lnTo>
                  <a:lnTo>
                    <a:pt x="8263649" y="99187"/>
                  </a:lnTo>
                  <a:lnTo>
                    <a:pt x="8269999" y="99187"/>
                  </a:lnTo>
                  <a:lnTo>
                    <a:pt x="8272793" y="98044"/>
                  </a:lnTo>
                  <a:lnTo>
                    <a:pt x="8275079" y="95758"/>
                  </a:lnTo>
                  <a:lnTo>
                    <a:pt x="8277492" y="93472"/>
                  </a:lnTo>
                  <a:lnTo>
                    <a:pt x="8278635" y="90678"/>
                  </a:lnTo>
                  <a:lnTo>
                    <a:pt x="8278635" y="84201"/>
                  </a:lnTo>
                  <a:close/>
                </a:path>
                <a:path w="9250045" h="769620">
                  <a:moveTo>
                    <a:pt x="8413763" y="35433"/>
                  </a:moveTo>
                  <a:lnTo>
                    <a:pt x="8394459" y="8407"/>
                  </a:lnTo>
                  <a:lnTo>
                    <a:pt x="8394459" y="30353"/>
                  </a:lnTo>
                  <a:lnTo>
                    <a:pt x="8394459" y="40513"/>
                  </a:lnTo>
                  <a:lnTo>
                    <a:pt x="8391919" y="44577"/>
                  </a:lnTo>
                  <a:lnTo>
                    <a:pt x="8381759" y="51181"/>
                  </a:lnTo>
                  <a:lnTo>
                    <a:pt x="8374901" y="52832"/>
                  </a:lnTo>
                  <a:lnTo>
                    <a:pt x="8357121" y="52832"/>
                  </a:lnTo>
                  <a:lnTo>
                    <a:pt x="8350136" y="51181"/>
                  </a:lnTo>
                  <a:lnTo>
                    <a:pt x="8339976" y="44577"/>
                  </a:lnTo>
                  <a:lnTo>
                    <a:pt x="8337436" y="40513"/>
                  </a:lnTo>
                  <a:lnTo>
                    <a:pt x="8337436" y="30353"/>
                  </a:lnTo>
                  <a:lnTo>
                    <a:pt x="8339976" y="26289"/>
                  </a:lnTo>
                  <a:lnTo>
                    <a:pt x="8349882" y="19685"/>
                  </a:lnTo>
                  <a:lnTo>
                    <a:pt x="8356994" y="18034"/>
                  </a:lnTo>
                  <a:lnTo>
                    <a:pt x="8374774" y="18034"/>
                  </a:lnTo>
                  <a:lnTo>
                    <a:pt x="8381759" y="19685"/>
                  </a:lnTo>
                  <a:lnTo>
                    <a:pt x="8386839" y="22860"/>
                  </a:lnTo>
                  <a:lnTo>
                    <a:pt x="8391919" y="26162"/>
                  </a:lnTo>
                  <a:lnTo>
                    <a:pt x="8394459" y="30353"/>
                  </a:lnTo>
                  <a:lnTo>
                    <a:pt x="8394459" y="8407"/>
                  </a:lnTo>
                  <a:lnTo>
                    <a:pt x="8393773" y="8013"/>
                  </a:lnTo>
                  <a:lnTo>
                    <a:pt x="8385645" y="5194"/>
                  </a:lnTo>
                  <a:lnTo>
                    <a:pt x="8376386" y="3492"/>
                  </a:lnTo>
                  <a:lnTo>
                    <a:pt x="8366011" y="2921"/>
                  </a:lnTo>
                  <a:lnTo>
                    <a:pt x="8355711" y="3492"/>
                  </a:lnTo>
                  <a:lnTo>
                    <a:pt x="8321637" y="22466"/>
                  </a:lnTo>
                  <a:lnTo>
                    <a:pt x="8318386" y="35433"/>
                  </a:lnTo>
                  <a:lnTo>
                    <a:pt x="8319211" y="42367"/>
                  </a:lnTo>
                  <a:lnTo>
                    <a:pt x="8355939" y="68376"/>
                  </a:lnTo>
                  <a:lnTo>
                    <a:pt x="8366265" y="68961"/>
                  </a:lnTo>
                  <a:lnTo>
                    <a:pt x="8376336" y="68351"/>
                  </a:lnTo>
                  <a:lnTo>
                    <a:pt x="8410486" y="48412"/>
                  </a:lnTo>
                  <a:lnTo>
                    <a:pt x="8412937" y="42202"/>
                  </a:lnTo>
                  <a:lnTo>
                    <a:pt x="8413763" y="35433"/>
                  </a:lnTo>
                  <a:close/>
                </a:path>
                <a:path w="9250045" h="769620">
                  <a:moveTo>
                    <a:pt x="8432813" y="81026"/>
                  </a:moveTo>
                  <a:lnTo>
                    <a:pt x="8299717" y="81026"/>
                  </a:lnTo>
                  <a:lnTo>
                    <a:pt x="8299717" y="96647"/>
                  </a:lnTo>
                  <a:lnTo>
                    <a:pt x="8333372" y="96647"/>
                  </a:lnTo>
                  <a:lnTo>
                    <a:pt x="8333372" y="144272"/>
                  </a:lnTo>
                  <a:lnTo>
                    <a:pt x="8351914" y="144272"/>
                  </a:lnTo>
                  <a:lnTo>
                    <a:pt x="8351914" y="96647"/>
                  </a:lnTo>
                  <a:lnTo>
                    <a:pt x="8380616" y="96647"/>
                  </a:lnTo>
                  <a:lnTo>
                    <a:pt x="8380616" y="144272"/>
                  </a:lnTo>
                  <a:lnTo>
                    <a:pt x="8399158" y="144272"/>
                  </a:lnTo>
                  <a:lnTo>
                    <a:pt x="8399158" y="96647"/>
                  </a:lnTo>
                  <a:lnTo>
                    <a:pt x="8432813" y="96647"/>
                  </a:lnTo>
                  <a:lnTo>
                    <a:pt x="8432813" y="81026"/>
                  </a:lnTo>
                  <a:close/>
                </a:path>
                <a:path w="9250045" h="769620">
                  <a:moveTo>
                    <a:pt x="8541017" y="95250"/>
                  </a:moveTo>
                  <a:lnTo>
                    <a:pt x="8534248" y="91249"/>
                  </a:lnTo>
                  <a:lnTo>
                    <a:pt x="8527834" y="86245"/>
                  </a:lnTo>
                  <a:lnTo>
                    <a:pt x="8521916" y="80340"/>
                  </a:lnTo>
                  <a:lnTo>
                    <a:pt x="8516988" y="74168"/>
                  </a:lnTo>
                  <a:lnTo>
                    <a:pt x="8516379" y="73406"/>
                  </a:lnTo>
                  <a:lnTo>
                    <a:pt x="8505584" y="28575"/>
                  </a:lnTo>
                  <a:lnTo>
                    <a:pt x="8536064" y="28575"/>
                  </a:lnTo>
                  <a:lnTo>
                    <a:pt x="8536064" y="12954"/>
                  </a:lnTo>
                  <a:lnTo>
                    <a:pt x="8455800" y="12954"/>
                  </a:lnTo>
                  <a:lnTo>
                    <a:pt x="8455800" y="28575"/>
                  </a:lnTo>
                  <a:lnTo>
                    <a:pt x="8486915" y="28575"/>
                  </a:lnTo>
                  <a:lnTo>
                    <a:pt x="8486915" y="43815"/>
                  </a:lnTo>
                  <a:lnTo>
                    <a:pt x="8469770" y="84175"/>
                  </a:lnTo>
                  <a:lnTo>
                    <a:pt x="8450593" y="99695"/>
                  </a:lnTo>
                  <a:lnTo>
                    <a:pt x="8464309" y="111633"/>
                  </a:lnTo>
                  <a:lnTo>
                    <a:pt x="8472805" y="105003"/>
                  </a:lnTo>
                  <a:lnTo>
                    <a:pt x="8480984" y="96520"/>
                  </a:lnTo>
                  <a:lnTo>
                    <a:pt x="8488858" y="86245"/>
                  </a:lnTo>
                  <a:lnTo>
                    <a:pt x="8496440" y="74168"/>
                  </a:lnTo>
                  <a:lnTo>
                    <a:pt x="8502739" y="83769"/>
                  </a:lnTo>
                  <a:lnTo>
                    <a:pt x="8510232" y="92760"/>
                  </a:lnTo>
                  <a:lnTo>
                    <a:pt x="8518881" y="101155"/>
                  </a:lnTo>
                  <a:lnTo>
                    <a:pt x="8528698" y="108966"/>
                  </a:lnTo>
                  <a:lnTo>
                    <a:pt x="8541017" y="95250"/>
                  </a:lnTo>
                  <a:close/>
                </a:path>
                <a:path w="9250045" h="769620">
                  <a:moveTo>
                    <a:pt x="8572005" y="889"/>
                  </a:moveTo>
                  <a:lnTo>
                    <a:pt x="8553717" y="889"/>
                  </a:lnTo>
                  <a:lnTo>
                    <a:pt x="8553717" y="144399"/>
                  </a:lnTo>
                  <a:lnTo>
                    <a:pt x="8572005" y="144399"/>
                  </a:lnTo>
                  <a:lnTo>
                    <a:pt x="8572005" y="889"/>
                  </a:lnTo>
                  <a:close/>
                </a:path>
                <a:path w="9250045" h="769620">
                  <a:moveTo>
                    <a:pt x="8687956" y="77597"/>
                  </a:moveTo>
                  <a:lnTo>
                    <a:pt x="8669363" y="47891"/>
                  </a:lnTo>
                  <a:lnTo>
                    <a:pt x="8669363" y="72009"/>
                  </a:lnTo>
                  <a:lnTo>
                    <a:pt x="8669350" y="82804"/>
                  </a:lnTo>
                  <a:lnTo>
                    <a:pt x="8667636" y="86995"/>
                  </a:lnTo>
                  <a:lnTo>
                    <a:pt x="8663953" y="90424"/>
                  </a:lnTo>
                  <a:lnTo>
                    <a:pt x="8660651" y="93726"/>
                  </a:lnTo>
                  <a:lnTo>
                    <a:pt x="8655952" y="95377"/>
                  </a:lnTo>
                  <a:lnTo>
                    <a:pt x="8644014" y="95377"/>
                  </a:lnTo>
                  <a:lnTo>
                    <a:pt x="8639315" y="93726"/>
                  </a:lnTo>
                  <a:lnTo>
                    <a:pt x="8635759" y="90297"/>
                  </a:lnTo>
                  <a:lnTo>
                    <a:pt x="8632457" y="86995"/>
                  </a:lnTo>
                  <a:lnTo>
                    <a:pt x="8630806" y="82804"/>
                  </a:lnTo>
                  <a:lnTo>
                    <a:pt x="8630806" y="72009"/>
                  </a:lnTo>
                  <a:lnTo>
                    <a:pt x="8632584" y="67564"/>
                  </a:lnTo>
                  <a:lnTo>
                    <a:pt x="8639442" y="60960"/>
                  </a:lnTo>
                  <a:lnTo>
                    <a:pt x="8644141" y="59309"/>
                  </a:lnTo>
                  <a:lnTo>
                    <a:pt x="8655952" y="59309"/>
                  </a:lnTo>
                  <a:lnTo>
                    <a:pt x="8660651" y="61087"/>
                  </a:lnTo>
                  <a:lnTo>
                    <a:pt x="8664080" y="64389"/>
                  </a:lnTo>
                  <a:lnTo>
                    <a:pt x="8667636" y="67691"/>
                  </a:lnTo>
                  <a:lnTo>
                    <a:pt x="8649983" y="43688"/>
                  </a:lnTo>
                  <a:lnTo>
                    <a:pt x="8641905" y="44272"/>
                  </a:lnTo>
                  <a:lnTo>
                    <a:pt x="8612899" y="70307"/>
                  </a:lnTo>
                  <a:lnTo>
                    <a:pt x="8612264" y="77470"/>
                  </a:lnTo>
                  <a:lnTo>
                    <a:pt x="8612899" y="84480"/>
                  </a:lnTo>
                  <a:lnTo>
                    <a:pt x="8641969" y="110540"/>
                  </a:lnTo>
                  <a:lnTo>
                    <a:pt x="8649856" y="111125"/>
                  </a:lnTo>
                  <a:lnTo>
                    <a:pt x="8657933" y="110540"/>
                  </a:lnTo>
                  <a:lnTo>
                    <a:pt x="8687283" y="84620"/>
                  </a:lnTo>
                  <a:lnTo>
                    <a:pt x="8687956" y="77597"/>
                  </a:lnTo>
                  <a:close/>
                </a:path>
                <a:path w="9250045" h="769620">
                  <a:moveTo>
                    <a:pt x="8694052" y="20701"/>
                  </a:moveTo>
                  <a:lnTo>
                    <a:pt x="8659635" y="20701"/>
                  </a:lnTo>
                  <a:lnTo>
                    <a:pt x="8659635" y="889"/>
                  </a:lnTo>
                  <a:lnTo>
                    <a:pt x="8640712" y="889"/>
                  </a:lnTo>
                  <a:lnTo>
                    <a:pt x="8640712" y="20701"/>
                  </a:lnTo>
                  <a:lnTo>
                    <a:pt x="8606295" y="20701"/>
                  </a:lnTo>
                  <a:lnTo>
                    <a:pt x="8606295" y="36322"/>
                  </a:lnTo>
                  <a:lnTo>
                    <a:pt x="8694052" y="36322"/>
                  </a:lnTo>
                  <a:lnTo>
                    <a:pt x="8694052" y="20701"/>
                  </a:lnTo>
                  <a:close/>
                </a:path>
                <a:path w="9250045" h="769620">
                  <a:moveTo>
                    <a:pt x="8742566" y="63246"/>
                  </a:moveTo>
                  <a:lnTo>
                    <a:pt x="8720087" y="63246"/>
                  </a:lnTo>
                  <a:lnTo>
                    <a:pt x="8720087" y="889"/>
                  </a:lnTo>
                  <a:lnTo>
                    <a:pt x="8701418" y="889"/>
                  </a:lnTo>
                  <a:lnTo>
                    <a:pt x="8701418" y="144399"/>
                  </a:lnTo>
                  <a:lnTo>
                    <a:pt x="8720087" y="144399"/>
                  </a:lnTo>
                  <a:lnTo>
                    <a:pt x="8720087" y="78867"/>
                  </a:lnTo>
                  <a:lnTo>
                    <a:pt x="8742566" y="78867"/>
                  </a:lnTo>
                  <a:lnTo>
                    <a:pt x="8742566" y="63246"/>
                  </a:lnTo>
                  <a:close/>
                </a:path>
                <a:path w="9250045" h="769620">
                  <a:moveTo>
                    <a:pt x="8871344" y="13970"/>
                  </a:moveTo>
                  <a:lnTo>
                    <a:pt x="8773808" y="13970"/>
                  </a:lnTo>
                  <a:lnTo>
                    <a:pt x="8773808" y="29337"/>
                  </a:lnTo>
                  <a:lnTo>
                    <a:pt x="8852548" y="29337"/>
                  </a:lnTo>
                  <a:lnTo>
                    <a:pt x="8852548" y="48514"/>
                  </a:lnTo>
                  <a:lnTo>
                    <a:pt x="8852357" y="59118"/>
                  </a:lnTo>
                  <a:lnTo>
                    <a:pt x="8851786" y="69964"/>
                  </a:lnTo>
                  <a:lnTo>
                    <a:pt x="8850795" y="81330"/>
                  </a:lnTo>
                  <a:lnTo>
                    <a:pt x="8849500" y="92456"/>
                  </a:lnTo>
                  <a:lnTo>
                    <a:pt x="8867915" y="93853"/>
                  </a:lnTo>
                  <a:lnTo>
                    <a:pt x="8869426" y="81076"/>
                  </a:lnTo>
                  <a:lnTo>
                    <a:pt x="8870480" y="68884"/>
                  </a:lnTo>
                  <a:lnTo>
                    <a:pt x="8871128" y="56515"/>
                  </a:lnTo>
                  <a:lnTo>
                    <a:pt x="8871267" y="48514"/>
                  </a:lnTo>
                  <a:lnTo>
                    <a:pt x="8871344" y="13970"/>
                  </a:lnTo>
                  <a:close/>
                </a:path>
                <a:path w="9250045" h="769620">
                  <a:moveTo>
                    <a:pt x="8890013" y="109093"/>
                  </a:moveTo>
                  <a:lnTo>
                    <a:pt x="8822957" y="109093"/>
                  </a:lnTo>
                  <a:lnTo>
                    <a:pt x="8822957" y="61214"/>
                  </a:lnTo>
                  <a:lnTo>
                    <a:pt x="8804288" y="61214"/>
                  </a:lnTo>
                  <a:lnTo>
                    <a:pt x="8804288" y="109093"/>
                  </a:lnTo>
                  <a:lnTo>
                    <a:pt x="8756917" y="109093"/>
                  </a:lnTo>
                  <a:lnTo>
                    <a:pt x="8756917" y="124714"/>
                  </a:lnTo>
                  <a:lnTo>
                    <a:pt x="8890013" y="124714"/>
                  </a:lnTo>
                  <a:lnTo>
                    <a:pt x="8890013" y="109093"/>
                  </a:lnTo>
                  <a:close/>
                </a:path>
                <a:path w="9250045" h="769620">
                  <a:moveTo>
                    <a:pt x="9033142" y="118237"/>
                  </a:moveTo>
                  <a:lnTo>
                    <a:pt x="9028062" y="116205"/>
                  </a:lnTo>
                  <a:lnTo>
                    <a:pt x="9023871" y="112903"/>
                  </a:lnTo>
                  <a:lnTo>
                    <a:pt x="9016632" y="103378"/>
                  </a:lnTo>
                  <a:lnTo>
                    <a:pt x="9014854" y="98679"/>
                  </a:lnTo>
                  <a:lnTo>
                    <a:pt x="9014854" y="88011"/>
                  </a:lnTo>
                  <a:lnTo>
                    <a:pt x="8996566" y="88011"/>
                  </a:lnTo>
                  <a:lnTo>
                    <a:pt x="8996566" y="101981"/>
                  </a:lnTo>
                  <a:lnTo>
                    <a:pt x="8994026" y="109347"/>
                  </a:lnTo>
                  <a:lnTo>
                    <a:pt x="8967737" y="132461"/>
                  </a:lnTo>
                  <a:lnTo>
                    <a:pt x="8981199" y="144272"/>
                  </a:lnTo>
                  <a:lnTo>
                    <a:pt x="9006726" y="118999"/>
                  </a:lnTo>
                  <a:lnTo>
                    <a:pt x="9009901" y="123444"/>
                  </a:lnTo>
                  <a:lnTo>
                    <a:pt x="9013584" y="127000"/>
                  </a:lnTo>
                  <a:lnTo>
                    <a:pt x="9017775" y="129794"/>
                  </a:lnTo>
                  <a:lnTo>
                    <a:pt x="9032126" y="118999"/>
                  </a:lnTo>
                  <a:lnTo>
                    <a:pt x="9033142" y="118237"/>
                  </a:lnTo>
                  <a:close/>
                </a:path>
                <a:path w="9250045" h="769620">
                  <a:moveTo>
                    <a:pt x="9046985" y="42164"/>
                  </a:moveTo>
                  <a:lnTo>
                    <a:pt x="9028443" y="10083"/>
                  </a:lnTo>
                  <a:lnTo>
                    <a:pt x="9028443" y="48387"/>
                  </a:lnTo>
                  <a:lnTo>
                    <a:pt x="9026538" y="53467"/>
                  </a:lnTo>
                  <a:lnTo>
                    <a:pt x="9018918" y="61341"/>
                  </a:lnTo>
                  <a:lnTo>
                    <a:pt x="9014092" y="63373"/>
                  </a:lnTo>
                  <a:lnTo>
                    <a:pt x="9002408" y="63373"/>
                  </a:lnTo>
                  <a:lnTo>
                    <a:pt x="8997582" y="61341"/>
                  </a:lnTo>
                  <a:lnTo>
                    <a:pt x="8989962" y="53467"/>
                  </a:lnTo>
                  <a:lnTo>
                    <a:pt x="8988057" y="48387"/>
                  </a:lnTo>
                  <a:lnTo>
                    <a:pt x="8988057" y="35687"/>
                  </a:lnTo>
                  <a:lnTo>
                    <a:pt x="8989962" y="30607"/>
                  </a:lnTo>
                  <a:lnTo>
                    <a:pt x="8997455" y="22860"/>
                  </a:lnTo>
                  <a:lnTo>
                    <a:pt x="9002281" y="20955"/>
                  </a:lnTo>
                  <a:lnTo>
                    <a:pt x="9014092" y="20955"/>
                  </a:lnTo>
                  <a:lnTo>
                    <a:pt x="9019045" y="22860"/>
                  </a:lnTo>
                  <a:lnTo>
                    <a:pt x="9023109" y="27203"/>
                  </a:lnTo>
                  <a:lnTo>
                    <a:pt x="9026538" y="30734"/>
                  </a:lnTo>
                  <a:lnTo>
                    <a:pt x="9028392" y="35687"/>
                  </a:lnTo>
                  <a:lnTo>
                    <a:pt x="9028443" y="48387"/>
                  </a:lnTo>
                  <a:lnTo>
                    <a:pt x="9028443" y="10083"/>
                  </a:lnTo>
                  <a:lnTo>
                    <a:pt x="9023655" y="7772"/>
                  </a:lnTo>
                  <a:lnTo>
                    <a:pt x="9016289" y="5854"/>
                  </a:lnTo>
                  <a:lnTo>
                    <a:pt x="9008123" y="5207"/>
                  </a:lnTo>
                  <a:lnTo>
                    <a:pt x="9000096" y="5854"/>
                  </a:lnTo>
                  <a:lnTo>
                    <a:pt x="8970175" y="34213"/>
                  </a:lnTo>
                  <a:lnTo>
                    <a:pt x="8969515" y="42164"/>
                  </a:lnTo>
                  <a:lnTo>
                    <a:pt x="8970200" y="49974"/>
                  </a:lnTo>
                  <a:lnTo>
                    <a:pt x="9000160" y="78244"/>
                  </a:lnTo>
                  <a:lnTo>
                    <a:pt x="9008123" y="78867"/>
                  </a:lnTo>
                  <a:lnTo>
                    <a:pt x="9016136" y="78232"/>
                  </a:lnTo>
                  <a:lnTo>
                    <a:pt x="9046286" y="49885"/>
                  </a:lnTo>
                  <a:lnTo>
                    <a:pt x="9046985" y="42164"/>
                  </a:lnTo>
                  <a:close/>
                </a:path>
                <a:path w="9250045" h="769620">
                  <a:moveTo>
                    <a:pt x="9084831" y="889"/>
                  </a:moveTo>
                  <a:lnTo>
                    <a:pt x="9066035" y="889"/>
                  </a:lnTo>
                  <a:lnTo>
                    <a:pt x="9066035" y="82169"/>
                  </a:lnTo>
                  <a:lnTo>
                    <a:pt x="9084831" y="82169"/>
                  </a:lnTo>
                  <a:lnTo>
                    <a:pt x="9084831" y="889"/>
                  </a:lnTo>
                  <a:close/>
                </a:path>
                <a:path w="9250045" h="769620">
                  <a:moveTo>
                    <a:pt x="9097023" y="130556"/>
                  </a:moveTo>
                  <a:lnTo>
                    <a:pt x="9090609" y="127863"/>
                  </a:lnTo>
                  <a:lnTo>
                    <a:pt x="9084920" y="124548"/>
                  </a:lnTo>
                  <a:lnTo>
                    <a:pt x="9081795" y="122047"/>
                  </a:lnTo>
                  <a:lnTo>
                    <a:pt x="9079941" y="120573"/>
                  </a:lnTo>
                  <a:lnTo>
                    <a:pt x="9075687" y="115951"/>
                  </a:lnTo>
                  <a:lnTo>
                    <a:pt x="9070353" y="109347"/>
                  </a:lnTo>
                  <a:lnTo>
                    <a:pt x="9067813" y="101981"/>
                  </a:lnTo>
                  <a:lnTo>
                    <a:pt x="9067813" y="87884"/>
                  </a:lnTo>
                  <a:lnTo>
                    <a:pt x="9049271" y="87884"/>
                  </a:lnTo>
                  <a:lnTo>
                    <a:pt x="9049271" y="102489"/>
                  </a:lnTo>
                  <a:lnTo>
                    <a:pt x="9046731" y="110109"/>
                  </a:lnTo>
                  <a:lnTo>
                    <a:pt x="9020442" y="132842"/>
                  </a:lnTo>
                  <a:lnTo>
                    <a:pt x="9033777" y="145034"/>
                  </a:lnTo>
                  <a:lnTo>
                    <a:pt x="9058669" y="122047"/>
                  </a:lnTo>
                  <a:lnTo>
                    <a:pt x="9063571" y="128409"/>
                  </a:lnTo>
                  <a:lnTo>
                    <a:pt x="9069337" y="134137"/>
                  </a:lnTo>
                  <a:lnTo>
                    <a:pt x="9075953" y="139217"/>
                  </a:lnTo>
                  <a:lnTo>
                    <a:pt x="9083434" y="143637"/>
                  </a:lnTo>
                  <a:lnTo>
                    <a:pt x="9097023" y="130556"/>
                  </a:lnTo>
                  <a:close/>
                </a:path>
                <a:path w="9250045" h="769620">
                  <a:moveTo>
                    <a:pt x="9231389" y="38989"/>
                  </a:moveTo>
                  <a:lnTo>
                    <a:pt x="9155570" y="38989"/>
                  </a:lnTo>
                  <a:lnTo>
                    <a:pt x="9155570" y="8001"/>
                  </a:lnTo>
                  <a:lnTo>
                    <a:pt x="9136774" y="8001"/>
                  </a:lnTo>
                  <a:lnTo>
                    <a:pt x="9136774" y="54864"/>
                  </a:lnTo>
                  <a:lnTo>
                    <a:pt x="9231389" y="54864"/>
                  </a:lnTo>
                  <a:lnTo>
                    <a:pt x="9231389" y="38989"/>
                  </a:lnTo>
                  <a:close/>
                </a:path>
                <a:path w="9250045" h="769620">
                  <a:moveTo>
                    <a:pt x="9232024" y="122555"/>
                  </a:moveTo>
                  <a:lnTo>
                    <a:pt x="9154808" y="122555"/>
                  </a:lnTo>
                  <a:lnTo>
                    <a:pt x="9154808" y="95758"/>
                  </a:lnTo>
                  <a:lnTo>
                    <a:pt x="9136012" y="95758"/>
                  </a:lnTo>
                  <a:lnTo>
                    <a:pt x="9136012" y="138303"/>
                  </a:lnTo>
                  <a:lnTo>
                    <a:pt x="9232024" y="138303"/>
                  </a:lnTo>
                  <a:lnTo>
                    <a:pt x="9232024" y="122555"/>
                  </a:lnTo>
                  <a:close/>
                </a:path>
                <a:path w="9250045" h="769620">
                  <a:moveTo>
                    <a:pt x="9249677" y="69977"/>
                  </a:moveTo>
                  <a:lnTo>
                    <a:pt x="9116581" y="69977"/>
                  </a:lnTo>
                  <a:lnTo>
                    <a:pt x="9116581" y="85598"/>
                  </a:lnTo>
                  <a:lnTo>
                    <a:pt x="9249677" y="85598"/>
                  </a:lnTo>
                  <a:lnTo>
                    <a:pt x="9249677" y="6997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61261" y="6164325"/>
              <a:ext cx="123825" cy="143509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957922" y="6166357"/>
              <a:ext cx="1485265" cy="310515"/>
            </a:xfrm>
            <a:custGeom>
              <a:avLst/>
              <a:gdLst/>
              <a:ahLst/>
              <a:cxnLst/>
              <a:rect l="l" t="t" r="r" b="b"/>
              <a:pathLst>
                <a:path w="1485264" h="310514">
                  <a:moveTo>
                    <a:pt x="41668" y="300685"/>
                  </a:moveTo>
                  <a:lnTo>
                    <a:pt x="0" y="300685"/>
                  </a:lnTo>
                  <a:lnTo>
                    <a:pt x="0" y="310134"/>
                  </a:lnTo>
                  <a:lnTo>
                    <a:pt x="41668" y="310134"/>
                  </a:lnTo>
                  <a:lnTo>
                    <a:pt x="41668" y="300685"/>
                  </a:lnTo>
                  <a:close/>
                </a:path>
                <a:path w="1485264" h="310514">
                  <a:moveTo>
                    <a:pt x="1312583" y="1143"/>
                  </a:moveTo>
                  <a:lnTo>
                    <a:pt x="1219492" y="1143"/>
                  </a:lnTo>
                  <a:lnTo>
                    <a:pt x="1219492" y="16891"/>
                  </a:lnTo>
                  <a:lnTo>
                    <a:pt x="1294041" y="16891"/>
                  </a:lnTo>
                  <a:lnTo>
                    <a:pt x="1293749" y="28486"/>
                  </a:lnTo>
                  <a:lnTo>
                    <a:pt x="1293431" y="38125"/>
                  </a:lnTo>
                  <a:lnTo>
                    <a:pt x="1293075" y="45770"/>
                  </a:lnTo>
                  <a:lnTo>
                    <a:pt x="1292644" y="51435"/>
                  </a:lnTo>
                  <a:lnTo>
                    <a:pt x="1310424" y="52324"/>
                  </a:lnTo>
                  <a:lnTo>
                    <a:pt x="1311402" y="41973"/>
                  </a:lnTo>
                  <a:lnTo>
                    <a:pt x="1312062" y="29972"/>
                  </a:lnTo>
                  <a:lnTo>
                    <a:pt x="1312456" y="16357"/>
                  </a:lnTo>
                  <a:lnTo>
                    <a:pt x="1312583" y="1143"/>
                  </a:lnTo>
                  <a:close/>
                </a:path>
                <a:path w="1485264" h="310514">
                  <a:moveTo>
                    <a:pt x="1315631" y="103124"/>
                  </a:moveTo>
                  <a:lnTo>
                    <a:pt x="1312913" y="98679"/>
                  </a:lnTo>
                  <a:lnTo>
                    <a:pt x="1311440" y="96266"/>
                  </a:lnTo>
                  <a:lnTo>
                    <a:pt x="1302804" y="91186"/>
                  </a:lnTo>
                  <a:lnTo>
                    <a:pt x="1296327" y="88214"/>
                  </a:lnTo>
                  <a:lnTo>
                    <a:pt x="1296327" y="108077"/>
                  </a:lnTo>
                  <a:lnTo>
                    <a:pt x="1296327" y="116078"/>
                  </a:lnTo>
                  <a:lnTo>
                    <a:pt x="1293787" y="119380"/>
                  </a:lnTo>
                  <a:lnTo>
                    <a:pt x="1288707" y="121793"/>
                  </a:lnTo>
                  <a:lnTo>
                    <a:pt x="1283500" y="124206"/>
                  </a:lnTo>
                  <a:lnTo>
                    <a:pt x="1276134" y="125476"/>
                  </a:lnTo>
                  <a:lnTo>
                    <a:pt x="1256576" y="125476"/>
                  </a:lnTo>
                  <a:lnTo>
                    <a:pt x="1249210" y="124206"/>
                  </a:lnTo>
                  <a:lnTo>
                    <a:pt x="1244003" y="121793"/>
                  </a:lnTo>
                  <a:lnTo>
                    <a:pt x="1238796" y="119253"/>
                  </a:lnTo>
                  <a:lnTo>
                    <a:pt x="1236256" y="116078"/>
                  </a:lnTo>
                  <a:lnTo>
                    <a:pt x="1236256" y="108077"/>
                  </a:lnTo>
                  <a:lnTo>
                    <a:pt x="1238796" y="104902"/>
                  </a:lnTo>
                  <a:lnTo>
                    <a:pt x="1244003" y="102362"/>
                  </a:lnTo>
                  <a:lnTo>
                    <a:pt x="1249210" y="99949"/>
                  </a:lnTo>
                  <a:lnTo>
                    <a:pt x="1256576" y="98679"/>
                  </a:lnTo>
                  <a:lnTo>
                    <a:pt x="1276134" y="98679"/>
                  </a:lnTo>
                  <a:lnTo>
                    <a:pt x="1283500" y="99949"/>
                  </a:lnTo>
                  <a:lnTo>
                    <a:pt x="1288707" y="102362"/>
                  </a:lnTo>
                  <a:lnTo>
                    <a:pt x="1293787" y="104775"/>
                  </a:lnTo>
                  <a:lnTo>
                    <a:pt x="1296327" y="108077"/>
                  </a:lnTo>
                  <a:lnTo>
                    <a:pt x="1296327" y="88214"/>
                  </a:lnTo>
                  <a:lnTo>
                    <a:pt x="1295742" y="87934"/>
                  </a:lnTo>
                  <a:lnTo>
                    <a:pt x="1287335" y="85585"/>
                  </a:lnTo>
                  <a:lnTo>
                    <a:pt x="1277543" y="84175"/>
                  </a:lnTo>
                  <a:lnTo>
                    <a:pt x="1266355" y="83693"/>
                  </a:lnTo>
                  <a:lnTo>
                    <a:pt x="1255280" y="84175"/>
                  </a:lnTo>
                  <a:lnTo>
                    <a:pt x="1217155" y="103124"/>
                  </a:lnTo>
                  <a:lnTo>
                    <a:pt x="1217079" y="120650"/>
                  </a:lnTo>
                  <a:lnTo>
                    <a:pt x="1221397" y="127508"/>
                  </a:lnTo>
                  <a:lnTo>
                    <a:pt x="1266355" y="140462"/>
                  </a:lnTo>
                  <a:lnTo>
                    <a:pt x="1277416" y="139992"/>
                  </a:lnTo>
                  <a:lnTo>
                    <a:pt x="1312799" y="125476"/>
                  </a:lnTo>
                  <a:lnTo>
                    <a:pt x="1315631" y="120904"/>
                  </a:lnTo>
                  <a:lnTo>
                    <a:pt x="1315631" y="103124"/>
                  </a:lnTo>
                  <a:close/>
                </a:path>
                <a:path w="1485264" h="310514">
                  <a:moveTo>
                    <a:pt x="1332649" y="59690"/>
                  </a:moveTo>
                  <a:lnTo>
                    <a:pt x="1268260" y="59690"/>
                  </a:lnTo>
                  <a:lnTo>
                    <a:pt x="1268260" y="32004"/>
                  </a:lnTo>
                  <a:lnTo>
                    <a:pt x="1249337" y="32004"/>
                  </a:lnTo>
                  <a:lnTo>
                    <a:pt x="1249337" y="59690"/>
                  </a:lnTo>
                  <a:lnTo>
                    <a:pt x="1199553" y="59690"/>
                  </a:lnTo>
                  <a:lnTo>
                    <a:pt x="1199553" y="75311"/>
                  </a:lnTo>
                  <a:lnTo>
                    <a:pt x="1332649" y="75311"/>
                  </a:lnTo>
                  <a:lnTo>
                    <a:pt x="1332649" y="59690"/>
                  </a:lnTo>
                  <a:close/>
                </a:path>
                <a:path w="1485264" h="310514">
                  <a:moveTo>
                    <a:pt x="1465999" y="32512"/>
                  </a:moveTo>
                  <a:lnTo>
                    <a:pt x="1446695" y="5486"/>
                  </a:lnTo>
                  <a:lnTo>
                    <a:pt x="1446695" y="27432"/>
                  </a:lnTo>
                  <a:lnTo>
                    <a:pt x="1446695" y="37592"/>
                  </a:lnTo>
                  <a:lnTo>
                    <a:pt x="1444155" y="41656"/>
                  </a:lnTo>
                  <a:lnTo>
                    <a:pt x="1433995" y="48260"/>
                  </a:lnTo>
                  <a:lnTo>
                    <a:pt x="1427137" y="49911"/>
                  </a:lnTo>
                  <a:lnTo>
                    <a:pt x="1409357" y="49911"/>
                  </a:lnTo>
                  <a:lnTo>
                    <a:pt x="1402372" y="48260"/>
                  </a:lnTo>
                  <a:lnTo>
                    <a:pt x="1392212" y="41656"/>
                  </a:lnTo>
                  <a:lnTo>
                    <a:pt x="1389672" y="37592"/>
                  </a:lnTo>
                  <a:lnTo>
                    <a:pt x="1389672" y="27432"/>
                  </a:lnTo>
                  <a:lnTo>
                    <a:pt x="1392212" y="23368"/>
                  </a:lnTo>
                  <a:lnTo>
                    <a:pt x="1402118" y="16764"/>
                  </a:lnTo>
                  <a:lnTo>
                    <a:pt x="1409230" y="15113"/>
                  </a:lnTo>
                  <a:lnTo>
                    <a:pt x="1427010" y="15113"/>
                  </a:lnTo>
                  <a:lnTo>
                    <a:pt x="1433995" y="16764"/>
                  </a:lnTo>
                  <a:lnTo>
                    <a:pt x="1439075" y="19939"/>
                  </a:lnTo>
                  <a:lnTo>
                    <a:pt x="1444155" y="23241"/>
                  </a:lnTo>
                  <a:lnTo>
                    <a:pt x="1446695" y="27432"/>
                  </a:lnTo>
                  <a:lnTo>
                    <a:pt x="1446695" y="5486"/>
                  </a:lnTo>
                  <a:lnTo>
                    <a:pt x="1446009" y="5092"/>
                  </a:lnTo>
                  <a:lnTo>
                    <a:pt x="1437881" y="2273"/>
                  </a:lnTo>
                  <a:lnTo>
                    <a:pt x="1428623" y="571"/>
                  </a:lnTo>
                  <a:lnTo>
                    <a:pt x="1418247" y="0"/>
                  </a:lnTo>
                  <a:lnTo>
                    <a:pt x="1407947" y="571"/>
                  </a:lnTo>
                  <a:lnTo>
                    <a:pt x="1373873" y="19545"/>
                  </a:lnTo>
                  <a:lnTo>
                    <a:pt x="1370622" y="32512"/>
                  </a:lnTo>
                  <a:lnTo>
                    <a:pt x="1371447" y="39446"/>
                  </a:lnTo>
                  <a:lnTo>
                    <a:pt x="1408176" y="65455"/>
                  </a:lnTo>
                  <a:lnTo>
                    <a:pt x="1418501" y="66040"/>
                  </a:lnTo>
                  <a:lnTo>
                    <a:pt x="1428572" y="65430"/>
                  </a:lnTo>
                  <a:lnTo>
                    <a:pt x="1462722" y="45491"/>
                  </a:lnTo>
                  <a:lnTo>
                    <a:pt x="1465173" y="39281"/>
                  </a:lnTo>
                  <a:lnTo>
                    <a:pt x="1465999" y="32512"/>
                  </a:lnTo>
                  <a:close/>
                </a:path>
                <a:path w="1485264" h="310514">
                  <a:moveTo>
                    <a:pt x="1485049" y="78105"/>
                  </a:moveTo>
                  <a:lnTo>
                    <a:pt x="1351953" y="78105"/>
                  </a:lnTo>
                  <a:lnTo>
                    <a:pt x="1351953" y="93726"/>
                  </a:lnTo>
                  <a:lnTo>
                    <a:pt x="1385608" y="93726"/>
                  </a:lnTo>
                  <a:lnTo>
                    <a:pt x="1385608" y="141351"/>
                  </a:lnTo>
                  <a:lnTo>
                    <a:pt x="1404150" y="141351"/>
                  </a:lnTo>
                  <a:lnTo>
                    <a:pt x="1404150" y="93726"/>
                  </a:lnTo>
                  <a:lnTo>
                    <a:pt x="1432852" y="93726"/>
                  </a:lnTo>
                  <a:lnTo>
                    <a:pt x="1432852" y="141351"/>
                  </a:lnTo>
                  <a:lnTo>
                    <a:pt x="1451394" y="141351"/>
                  </a:lnTo>
                  <a:lnTo>
                    <a:pt x="1451394" y="93726"/>
                  </a:lnTo>
                  <a:lnTo>
                    <a:pt x="1485049" y="93726"/>
                  </a:lnTo>
                  <a:lnTo>
                    <a:pt x="1485049" y="7810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54600" y="6384544"/>
              <a:ext cx="2922143" cy="33862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2337" y="6385305"/>
              <a:ext cx="3908094" cy="337858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8063230" y="6383908"/>
              <a:ext cx="1696720" cy="145415"/>
            </a:xfrm>
            <a:custGeom>
              <a:avLst/>
              <a:gdLst/>
              <a:ahLst/>
              <a:cxnLst/>
              <a:rect l="l" t="t" r="r" b="b"/>
              <a:pathLst>
                <a:path w="1696720" h="145415">
                  <a:moveTo>
                    <a:pt x="86360" y="46482"/>
                  </a:moveTo>
                  <a:lnTo>
                    <a:pt x="75260" y="22098"/>
                  </a:lnTo>
                  <a:lnTo>
                    <a:pt x="75057" y="21945"/>
                  </a:lnTo>
                  <a:lnTo>
                    <a:pt x="75057" y="39243"/>
                  </a:lnTo>
                  <a:lnTo>
                    <a:pt x="75044" y="53606"/>
                  </a:lnTo>
                  <a:lnTo>
                    <a:pt x="72390" y="59563"/>
                  </a:lnTo>
                  <a:lnTo>
                    <a:pt x="67310" y="64008"/>
                  </a:lnTo>
                  <a:lnTo>
                    <a:pt x="62230" y="68580"/>
                  </a:lnTo>
                  <a:lnTo>
                    <a:pt x="55880" y="70866"/>
                  </a:lnTo>
                  <a:lnTo>
                    <a:pt x="41148" y="70866"/>
                  </a:lnTo>
                  <a:lnTo>
                    <a:pt x="34925" y="68580"/>
                  </a:lnTo>
                  <a:lnTo>
                    <a:pt x="29718" y="64008"/>
                  </a:lnTo>
                  <a:lnTo>
                    <a:pt x="24511" y="59563"/>
                  </a:lnTo>
                  <a:lnTo>
                    <a:pt x="21971" y="53606"/>
                  </a:lnTo>
                  <a:lnTo>
                    <a:pt x="22021" y="39243"/>
                  </a:lnTo>
                  <a:lnTo>
                    <a:pt x="24511" y="33528"/>
                  </a:lnTo>
                  <a:lnTo>
                    <a:pt x="29591" y="28956"/>
                  </a:lnTo>
                  <a:lnTo>
                    <a:pt x="34544" y="24384"/>
                  </a:lnTo>
                  <a:lnTo>
                    <a:pt x="40894" y="22098"/>
                  </a:lnTo>
                  <a:lnTo>
                    <a:pt x="56007" y="22098"/>
                  </a:lnTo>
                  <a:lnTo>
                    <a:pt x="62357" y="24384"/>
                  </a:lnTo>
                  <a:lnTo>
                    <a:pt x="67437" y="28956"/>
                  </a:lnTo>
                  <a:lnTo>
                    <a:pt x="72517" y="33401"/>
                  </a:lnTo>
                  <a:lnTo>
                    <a:pt x="48387" y="12319"/>
                  </a:lnTo>
                  <a:lnTo>
                    <a:pt x="40614" y="12941"/>
                  </a:lnTo>
                  <a:lnTo>
                    <a:pt x="11201" y="39560"/>
                  </a:lnTo>
                  <a:lnTo>
                    <a:pt x="10541" y="46482"/>
                  </a:lnTo>
                  <a:lnTo>
                    <a:pt x="11214" y="53606"/>
                  </a:lnTo>
                  <a:lnTo>
                    <a:pt x="40716" y="80162"/>
                  </a:lnTo>
                  <a:lnTo>
                    <a:pt x="48387" y="80772"/>
                  </a:lnTo>
                  <a:lnTo>
                    <a:pt x="56222" y="80162"/>
                  </a:lnTo>
                  <a:lnTo>
                    <a:pt x="63385" y="78320"/>
                  </a:lnTo>
                  <a:lnTo>
                    <a:pt x="69799" y="75311"/>
                  </a:lnTo>
                  <a:lnTo>
                    <a:pt x="75565" y="71120"/>
                  </a:lnTo>
                  <a:lnTo>
                    <a:pt x="75793" y="70866"/>
                  </a:lnTo>
                  <a:lnTo>
                    <a:pt x="80302" y="65938"/>
                  </a:lnTo>
                  <a:lnTo>
                    <a:pt x="83667" y="60096"/>
                  </a:lnTo>
                  <a:lnTo>
                    <a:pt x="85686" y="53581"/>
                  </a:lnTo>
                  <a:lnTo>
                    <a:pt x="86360" y="46482"/>
                  </a:lnTo>
                  <a:close/>
                </a:path>
                <a:path w="1696720" h="145415">
                  <a:moveTo>
                    <a:pt x="99949" y="116459"/>
                  </a:moveTo>
                  <a:lnTo>
                    <a:pt x="99314" y="106807"/>
                  </a:lnTo>
                  <a:lnTo>
                    <a:pt x="92240" y="107289"/>
                  </a:lnTo>
                  <a:lnTo>
                    <a:pt x="82257" y="107746"/>
                  </a:lnTo>
                  <a:lnTo>
                    <a:pt x="53594" y="108585"/>
                  </a:lnTo>
                  <a:lnTo>
                    <a:pt x="0" y="109220"/>
                  </a:lnTo>
                  <a:lnTo>
                    <a:pt x="1016" y="118872"/>
                  </a:lnTo>
                  <a:lnTo>
                    <a:pt x="69659" y="117729"/>
                  </a:lnTo>
                  <a:lnTo>
                    <a:pt x="82613" y="117335"/>
                  </a:lnTo>
                  <a:lnTo>
                    <a:pt x="92697" y="116916"/>
                  </a:lnTo>
                  <a:lnTo>
                    <a:pt x="99949" y="116459"/>
                  </a:lnTo>
                  <a:close/>
                </a:path>
                <a:path w="1696720" h="145415">
                  <a:moveTo>
                    <a:pt x="120523" y="1397"/>
                  </a:moveTo>
                  <a:lnTo>
                    <a:pt x="109474" y="1397"/>
                  </a:lnTo>
                  <a:lnTo>
                    <a:pt x="109474" y="144919"/>
                  </a:lnTo>
                  <a:lnTo>
                    <a:pt x="120523" y="144919"/>
                  </a:lnTo>
                  <a:lnTo>
                    <a:pt x="120523" y="1397"/>
                  </a:lnTo>
                  <a:close/>
                </a:path>
                <a:path w="1696720" h="145415">
                  <a:moveTo>
                    <a:pt x="226949" y="14224"/>
                  </a:moveTo>
                  <a:lnTo>
                    <a:pt x="159893" y="14224"/>
                  </a:lnTo>
                  <a:lnTo>
                    <a:pt x="159893" y="24003"/>
                  </a:lnTo>
                  <a:lnTo>
                    <a:pt x="215011" y="24003"/>
                  </a:lnTo>
                  <a:lnTo>
                    <a:pt x="212572" y="36982"/>
                  </a:lnTo>
                  <a:lnTo>
                    <a:pt x="194310" y="71628"/>
                  </a:lnTo>
                  <a:lnTo>
                    <a:pt x="165011" y="96532"/>
                  </a:lnTo>
                  <a:lnTo>
                    <a:pt x="153924" y="101981"/>
                  </a:lnTo>
                  <a:lnTo>
                    <a:pt x="162306" y="110998"/>
                  </a:lnTo>
                  <a:lnTo>
                    <a:pt x="189992" y="91592"/>
                  </a:lnTo>
                  <a:lnTo>
                    <a:pt x="210007" y="68999"/>
                  </a:lnTo>
                  <a:lnTo>
                    <a:pt x="222326" y="43205"/>
                  </a:lnTo>
                  <a:lnTo>
                    <a:pt x="226949" y="14224"/>
                  </a:lnTo>
                  <a:close/>
                </a:path>
                <a:path w="1696720" h="145415">
                  <a:moveTo>
                    <a:pt x="270129" y="1397"/>
                  </a:moveTo>
                  <a:lnTo>
                    <a:pt x="259080" y="1397"/>
                  </a:lnTo>
                  <a:lnTo>
                    <a:pt x="259080" y="58166"/>
                  </a:lnTo>
                  <a:lnTo>
                    <a:pt x="223901" y="58166"/>
                  </a:lnTo>
                  <a:lnTo>
                    <a:pt x="223901" y="68072"/>
                  </a:lnTo>
                  <a:lnTo>
                    <a:pt x="259080" y="68072"/>
                  </a:lnTo>
                  <a:lnTo>
                    <a:pt x="259080" y="144919"/>
                  </a:lnTo>
                  <a:lnTo>
                    <a:pt x="270129" y="144919"/>
                  </a:lnTo>
                  <a:lnTo>
                    <a:pt x="270129" y="1397"/>
                  </a:lnTo>
                  <a:close/>
                </a:path>
                <a:path w="1696720" h="145415">
                  <a:moveTo>
                    <a:pt x="447294" y="71120"/>
                  </a:moveTo>
                  <a:lnTo>
                    <a:pt x="413893" y="47498"/>
                  </a:lnTo>
                  <a:lnTo>
                    <a:pt x="410083" y="40005"/>
                  </a:lnTo>
                  <a:lnTo>
                    <a:pt x="410083" y="26543"/>
                  </a:lnTo>
                  <a:lnTo>
                    <a:pt x="443357" y="26543"/>
                  </a:lnTo>
                  <a:lnTo>
                    <a:pt x="443357" y="16764"/>
                  </a:lnTo>
                  <a:lnTo>
                    <a:pt x="410083" y="16764"/>
                  </a:lnTo>
                  <a:lnTo>
                    <a:pt x="410083" y="0"/>
                  </a:lnTo>
                  <a:lnTo>
                    <a:pt x="399034" y="0"/>
                  </a:lnTo>
                  <a:lnTo>
                    <a:pt x="399034" y="16764"/>
                  </a:lnTo>
                  <a:lnTo>
                    <a:pt x="365760" y="16764"/>
                  </a:lnTo>
                  <a:lnTo>
                    <a:pt x="365760" y="26543"/>
                  </a:lnTo>
                  <a:lnTo>
                    <a:pt x="399034" y="26543"/>
                  </a:lnTo>
                  <a:lnTo>
                    <a:pt x="399034" y="32766"/>
                  </a:lnTo>
                  <a:lnTo>
                    <a:pt x="375323" y="67310"/>
                  </a:lnTo>
                  <a:lnTo>
                    <a:pt x="361061" y="74549"/>
                  </a:lnTo>
                  <a:lnTo>
                    <a:pt x="369316" y="83058"/>
                  </a:lnTo>
                  <a:lnTo>
                    <a:pt x="381025" y="75920"/>
                  </a:lnTo>
                  <a:lnTo>
                    <a:pt x="390817" y="67983"/>
                  </a:lnTo>
                  <a:lnTo>
                    <a:pt x="398691" y="59245"/>
                  </a:lnTo>
                  <a:lnTo>
                    <a:pt x="404622" y="49657"/>
                  </a:lnTo>
                  <a:lnTo>
                    <a:pt x="410679" y="58496"/>
                  </a:lnTo>
                  <a:lnTo>
                    <a:pt x="418604" y="66522"/>
                  </a:lnTo>
                  <a:lnTo>
                    <a:pt x="428345" y="73736"/>
                  </a:lnTo>
                  <a:lnTo>
                    <a:pt x="439928" y="80137"/>
                  </a:lnTo>
                  <a:lnTo>
                    <a:pt x="447294" y="71120"/>
                  </a:lnTo>
                  <a:close/>
                </a:path>
                <a:path w="1696720" h="145415">
                  <a:moveTo>
                    <a:pt x="475361" y="90170"/>
                  </a:moveTo>
                  <a:lnTo>
                    <a:pt x="464439" y="90170"/>
                  </a:lnTo>
                  <a:lnTo>
                    <a:pt x="464439" y="99949"/>
                  </a:lnTo>
                  <a:lnTo>
                    <a:pt x="464439" y="131216"/>
                  </a:lnTo>
                  <a:lnTo>
                    <a:pt x="398145" y="131216"/>
                  </a:lnTo>
                  <a:lnTo>
                    <a:pt x="398145" y="99949"/>
                  </a:lnTo>
                  <a:lnTo>
                    <a:pt x="464439" y="99949"/>
                  </a:lnTo>
                  <a:lnTo>
                    <a:pt x="464439" y="90170"/>
                  </a:lnTo>
                  <a:lnTo>
                    <a:pt x="386969" y="90170"/>
                  </a:lnTo>
                  <a:lnTo>
                    <a:pt x="386969" y="140970"/>
                  </a:lnTo>
                  <a:lnTo>
                    <a:pt x="475361" y="140970"/>
                  </a:lnTo>
                  <a:lnTo>
                    <a:pt x="475361" y="131216"/>
                  </a:lnTo>
                  <a:lnTo>
                    <a:pt x="475361" y="99949"/>
                  </a:lnTo>
                  <a:lnTo>
                    <a:pt x="475361" y="90170"/>
                  </a:lnTo>
                  <a:close/>
                </a:path>
                <a:path w="1696720" h="145415">
                  <a:moveTo>
                    <a:pt x="475361" y="1397"/>
                  </a:moveTo>
                  <a:lnTo>
                    <a:pt x="464185" y="1397"/>
                  </a:lnTo>
                  <a:lnTo>
                    <a:pt x="464185" y="81915"/>
                  </a:lnTo>
                  <a:lnTo>
                    <a:pt x="475361" y="81915"/>
                  </a:lnTo>
                  <a:lnTo>
                    <a:pt x="475361" y="1397"/>
                  </a:lnTo>
                  <a:close/>
                </a:path>
                <a:path w="1696720" h="145415">
                  <a:moveTo>
                    <a:pt x="580136" y="69469"/>
                  </a:moveTo>
                  <a:lnTo>
                    <a:pt x="577088" y="61849"/>
                  </a:lnTo>
                  <a:lnTo>
                    <a:pt x="571779" y="56769"/>
                  </a:lnTo>
                  <a:lnTo>
                    <a:pt x="569722" y="54762"/>
                  </a:lnTo>
                  <a:lnTo>
                    <a:pt x="569722" y="72263"/>
                  </a:lnTo>
                  <a:lnTo>
                    <a:pt x="569722" y="85090"/>
                  </a:lnTo>
                  <a:lnTo>
                    <a:pt x="567690" y="90297"/>
                  </a:lnTo>
                  <a:lnTo>
                    <a:pt x="563626" y="94361"/>
                  </a:lnTo>
                  <a:lnTo>
                    <a:pt x="559689" y="98425"/>
                  </a:lnTo>
                  <a:lnTo>
                    <a:pt x="554482" y="100457"/>
                  </a:lnTo>
                  <a:lnTo>
                    <a:pt x="542036" y="100457"/>
                  </a:lnTo>
                  <a:lnTo>
                    <a:pt x="536956" y="98425"/>
                  </a:lnTo>
                  <a:lnTo>
                    <a:pt x="532892" y="94361"/>
                  </a:lnTo>
                  <a:lnTo>
                    <a:pt x="528955" y="90297"/>
                  </a:lnTo>
                  <a:lnTo>
                    <a:pt x="526961" y="85090"/>
                  </a:lnTo>
                  <a:lnTo>
                    <a:pt x="526923" y="72263"/>
                  </a:lnTo>
                  <a:lnTo>
                    <a:pt x="528955" y="67056"/>
                  </a:lnTo>
                  <a:lnTo>
                    <a:pt x="536829" y="58928"/>
                  </a:lnTo>
                  <a:lnTo>
                    <a:pt x="542036" y="56769"/>
                  </a:lnTo>
                  <a:lnTo>
                    <a:pt x="554609" y="56769"/>
                  </a:lnTo>
                  <a:lnTo>
                    <a:pt x="559689" y="58801"/>
                  </a:lnTo>
                  <a:lnTo>
                    <a:pt x="567690" y="67056"/>
                  </a:lnTo>
                  <a:lnTo>
                    <a:pt x="569722" y="72263"/>
                  </a:lnTo>
                  <a:lnTo>
                    <a:pt x="569722" y="54762"/>
                  </a:lnTo>
                  <a:lnTo>
                    <a:pt x="564896" y="50038"/>
                  </a:lnTo>
                  <a:lnTo>
                    <a:pt x="557403" y="47117"/>
                  </a:lnTo>
                  <a:lnTo>
                    <a:pt x="539242" y="47117"/>
                  </a:lnTo>
                  <a:lnTo>
                    <a:pt x="531622" y="50038"/>
                  </a:lnTo>
                  <a:lnTo>
                    <a:pt x="519430" y="61976"/>
                  </a:lnTo>
                  <a:lnTo>
                    <a:pt x="516382" y="69469"/>
                  </a:lnTo>
                  <a:lnTo>
                    <a:pt x="516432" y="87884"/>
                  </a:lnTo>
                  <a:lnTo>
                    <a:pt x="519430" y="95377"/>
                  </a:lnTo>
                  <a:lnTo>
                    <a:pt x="531749" y="107188"/>
                  </a:lnTo>
                  <a:lnTo>
                    <a:pt x="539242" y="110109"/>
                  </a:lnTo>
                  <a:lnTo>
                    <a:pt x="557276" y="110109"/>
                  </a:lnTo>
                  <a:lnTo>
                    <a:pt x="564896" y="107188"/>
                  </a:lnTo>
                  <a:lnTo>
                    <a:pt x="571919" y="100457"/>
                  </a:lnTo>
                  <a:lnTo>
                    <a:pt x="577088" y="95504"/>
                  </a:lnTo>
                  <a:lnTo>
                    <a:pt x="580136" y="87884"/>
                  </a:lnTo>
                  <a:lnTo>
                    <a:pt x="580136" y="69469"/>
                  </a:lnTo>
                  <a:close/>
                </a:path>
                <a:path w="1696720" h="145415">
                  <a:moveTo>
                    <a:pt x="585343" y="27178"/>
                  </a:moveTo>
                  <a:lnTo>
                    <a:pt x="553593" y="27178"/>
                  </a:lnTo>
                  <a:lnTo>
                    <a:pt x="553593" y="4826"/>
                  </a:lnTo>
                  <a:lnTo>
                    <a:pt x="542417" y="4826"/>
                  </a:lnTo>
                  <a:lnTo>
                    <a:pt x="542417" y="27178"/>
                  </a:lnTo>
                  <a:lnTo>
                    <a:pt x="510540" y="27178"/>
                  </a:lnTo>
                  <a:lnTo>
                    <a:pt x="510540" y="36957"/>
                  </a:lnTo>
                  <a:lnTo>
                    <a:pt x="585343" y="36957"/>
                  </a:lnTo>
                  <a:lnTo>
                    <a:pt x="585343" y="27178"/>
                  </a:lnTo>
                  <a:close/>
                </a:path>
                <a:path w="1696720" h="145415">
                  <a:moveTo>
                    <a:pt x="633730" y="1397"/>
                  </a:moveTo>
                  <a:lnTo>
                    <a:pt x="622554" y="1397"/>
                  </a:lnTo>
                  <a:lnTo>
                    <a:pt x="622554" y="67564"/>
                  </a:lnTo>
                  <a:lnTo>
                    <a:pt x="605536" y="67564"/>
                  </a:lnTo>
                  <a:lnTo>
                    <a:pt x="605536" y="4064"/>
                  </a:lnTo>
                  <a:lnTo>
                    <a:pt x="594487" y="4064"/>
                  </a:lnTo>
                  <a:lnTo>
                    <a:pt x="594487" y="140373"/>
                  </a:lnTo>
                  <a:lnTo>
                    <a:pt x="605536" y="140373"/>
                  </a:lnTo>
                  <a:lnTo>
                    <a:pt x="605536" y="77470"/>
                  </a:lnTo>
                  <a:lnTo>
                    <a:pt x="622554" y="77470"/>
                  </a:lnTo>
                  <a:lnTo>
                    <a:pt x="622554" y="144919"/>
                  </a:lnTo>
                  <a:lnTo>
                    <a:pt x="633730" y="144919"/>
                  </a:lnTo>
                  <a:lnTo>
                    <a:pt x="633730" y="77470"/>
                  </a:lnTo>
                  <a:lnTo>
                    <a:pt x="633730" y="67564"/>
                  </a:lnTo>
                  <a:lnTo>
                    <a:pt x="633730" y="1397"/>
                  </a:lnTo>
                  <a:close/>
                </a:path>
                <a:path w="1696720" h="145415">
                  <a:moveTo>
                    <a:pt x="749935" y="99822"/>
                  </a:moveTo>
                  <a:lnTo>
                    <a:pt x="721995" y="70739"/>
                  </a:lnTo>
                  <a:lnTo>
                    <a:pt x="717270" y="61214"/>
                  </a:lnTo>
                  <a:lnTo>
                    <a:pt x="714273" y="52755"/>
                  </a:lnTo>
                  <a:lnTo>
                    <a:pt x="712343" y="43586"/>
                  </a:lnTo>
                  <a:lnTo>
                    <a:pt x="711733" y="34798"/>
                  </a:lnTo>
                  <a:lnTo>
                    <a:pt x="711708" y="11303"/>
                  </a:lnTo>
                  <a:lnTo>
                    <a:pt x="700532" y="11303"/>
                  </a:lnTo>
                  <a:lnTo>
                    <a:pt x="700532" y="34798"/>
                  </a:lnTo>
                  <a:lnTo>
                    <a:pt x="699884" y="44373"/>
                  </a:lnTo>
                  <a:lnTo>
                    <a:pt x="684428" y="81343"/>
                  </a:lnTo>
                  <a:lnTo>
                    <a:pt x="662051" y="102870"/>
                  </a:lnTo>
                  <a:lnTo>
                    <a:pt x="670560" y="110363"/>
                  </a:lnTo>
                  <a:lnTo>
                    <a:pt x="697395" y="79870"/>
                  </a:lnTo>
                  <a:lnTo>
                    <a:pt x="706247" y="61214"/>
                  </a:lnTo>
                  <a:lnTo>
                    <a:pt x="708240" y="66649"/>
                  </a:lnTo>
                  <a:lnTo>
                    <a:pt x="730465" y="98132"/>
                  </a:lnTo>
                  <a:lnTo>
                    <a:pt x="742188" y="108585"/>
                  </a:lnTo>
                  <a:lnTo>
                    <a:pt x="749935" y="99822"/>
                  </a:lnTo>
                  <a:close/>
                </a:path>
                <a:path w="1696720" h="145415">
                  <a:moveTo>
                    <a:pt x="799211" y="59690"/>
                  </a:moveTo>
                  <a:lnTo>
                    <a:pt x="774319" y="59690"/>
                  </a:lnTo>
                  <a:lnTo>
                    <a:pt x="774319" y="1397"/>
                  </a:lnTo>
                  <a:lnTo>
                    <a:pt x="763270" y="1397"/>
                  </a:lnTo>
                  <a:lnTo>
                    <a:pt x="763270" y="144919"/>
                  </a:lnTo>
                  <a:lnTo>
                    <a:pt x="774319" y="144919"/>
                  </a:lnTo>
                  <a:lnTo>
                    <a:pt x="774319" y="69596"/>
                  </a:lnTo>
                  <a:lnTo>
                    <a:pt x="799211" y="69596"/>
                  </a:lnTo>
                  <a:lnTo>
                    <a:pt x="799211" y="59690"/>
                  </a:lnTo>
                  <a:close/>
                </a:path>
                <a:path w="1696720" h="145415">
                  <a:moveTo>
                    <a:pt x="926465" y="14859"/>
                  </a:moveTo>
                  <a:lnTo>
                    <a:pt x="834390" y="14859"/>
                  </a:lnTo>
                  <a:lnTo>
                    <a:pt x="834390" y="25019"/>
                  </a:lnTo>
                  <a:lnTo>
                    <a:pt x="915289" y="25019"/>
                  </a:lnTo>
                  <a:lnTo>
                    <a:pt x="915276" y="47625"/>
                  </a:lnTo>
                  <a:lnTo>
                    <a:pt x="915136" y="57619"/>
                  </a:lnTo>
                  <a:lnTo>
                    <a:pt x="914679" y="68313"/>
                  </a:lnTo>
                  <a:lnTo>
                    <a:pt x="913892" y="79476"/>
                  </a:lnTo>
                  <a:lnTo>
                    <a:pt x="912749" y="91059"/>
                  </a:lnTo>
                  <a:lnTo>
                    <a:pt x="923544" y="92075"/>
                  </a:lnTo>
                  <a:lnTo>
                    <a:pt x="924801" y="80797"/>
                  </a:lnTo>
                  <a:lnTo>
                    <a:pt x="925715" y="69621"/>
                  </a:lnTo>
                  <a:lnTo>
                    <a:pt x="926274" y="58559"/>
                  </a:lnTo>
                  <a:lnTo>
                    <a:pt x="926465" y="47625"/>
                  </a:lnTo>
                  <a:lnTo>
                    <a:pt x="926465" y="14859"/>
                  </a:lnTo>
                  <a:close/>
                </a:path>
                <a:path w="1696720" h="145415">
                  <a:moveTo>
                    <a:pt x="948182" y="109220"/>
                  </a:moveTo>
                  <a:lnTo>
                    <a:pt x="878967" y="109220"/>
                  </a:lnTo>
                  <a:lnTo>
                    <a:pt x="878967" y="62484"/>
                  </a:lnTo>
                  <a:lnTo>
                    <a:pt x="867918" y="62484"/>
                  </a:lnTo>
                  <a:lnTo>
                    <a:pt x="867918" y="109220"/>
                  </a:lnTo>
                  <a:lnTo>
                    <a:pt x="815086" y="109220"/>
                  </a:lnTo>
                  <a:lnTo>
                    <a:pt x="815086" y="119253"/>
                  </a:lnTo>
                  <a:lnTo>
                    <a:pt x="948182" y="119253"/>
                  </a:lnTo>
                  <a:lnTo>
                    <a:pt x="948182" y="109220"/>
                  </a:lnTo>
                  <a:close/>
                </a:path>
                <a:path w="1696720" h="145415">
                  <a:moveTo>
                    <a:pt x="1038606" y="104013"/>
                  </a:moveTo>
                  <a:lnTo>
                    <a:pt x="1037971" y="96266"/>
                  </a:lnTo>
                  <a:lnTo>
                    <a:pt x="1037844" y="94615"/>
                  </a:lnTo>
                  <a:lnTo>
                    <a:pt x="1030503" y="95364"/>
                  </a:lnTo>
                  <a:lnTo>
                    <a:pt x="1022045" y="95872"/>
                  </a:lnTo>
                  <a:lnTo>
                    <a:pt x="1012456" y="96177"/>
                  </a:lnTo>
                  <a:lnTo>
                    <a:pt x="1001776" y="96266"/>
                  </a:lnTo>
                  <a:lnTo>
                    <a:pt x="988441" y="96266"/>
                  </a:lnTo>
                  <a:lnTo>
                    <a:pt x="988441" y="23876"/>
                  </a:lnTo>
                  <a:lnTo>
                    <a:pt x="1032510" y="23876"/>
                  </a:lnTo>
                  <a:lnTo>
                    <a:pt x="1032510" y="13970"/>
                  </a:lnTo>
                  <a:lnTo>
                    <a:pt x="977519" y="13970"/>
                  </a:lnTo>
                  <a:lnTo>
                    <a:pt x="977519" y="106172"/>
                  </a:lnTo>
                  <a:lnTo>
                    <a:pt x="996403" y="106057"/>
                  </a:lnTo>
                  <a:lnTo>
                    <a:pt x="1012863" y="105664"/>
                  </a:lnTo>
                  <a:lnTo>
                    <a:pt x="1026934" y="105003"/>
                  </a:lnTo>
                  <a:lnTo>
                    <a:pt x="1038606" y="104013"/>
                  </a:lnTo>
                  <a:close/>
                </a:path>
                <a:path w="1696720" h="145415">
                  <a:moveTo>
                    <a:pt x="1089660" y="1397"/>
                  </a:moveTo>
                  <a:lnTo>
                    <a:pt x="1078484" y="1397"/>
                  </a:lnTo>
                  <a:lnTo>
                    <a:pt x="1078484" y="60325"/>
                  </a:lnTo>
                  <a:lnTo>
                    <a:pt x="1060069" y="60325"/>
                  </a:lnTo>
                  <a:lnTo>
                    <a:pt x="1060069" y="4318"/>
                  </a:lnTo>
                  <a:lnTo>
                    <a:pt x="1049147" y="4318"/>
                  </a:lnTo>
                  <a:lnTo>
                    <a:pt x="1049147" y="140525"/>
                  </a:lnTo>
                  <a:lnTo>
                    <a:pt x="1060069" y="140525"/>
                  </a:lnTo>
                  <a:lnTo>
                    <a:pt x="1060069" y="70231"/>
                  </a:lnTo>
                  <a:lnTo>
                    <a:pt x="1078484" y="70231"/>
                  </a:lnTo>
                  <a:lnTo>
                    <a:pt x="1078484" y="144919"/>
                  </a:lnTo>
                  <a:lnTo>
                    <a:pt x="1089660" y="144919"/>
                  </a:lnTo>
                  <a:lnTo>
                    <a:pt x="1089660" y="70231"/>
                  </a:lnTo>
                  <a:lnTo>
                    <a:pt x="1089660" y="60325"/>
                  </a:lnTo>
                  <a:lnTo>
                    <a:pt x="1089660" y="1397"/>
                  </a:lnTo>
                  <a:close/>
                </a:path>
                <a:path w="1696720" h="145415">
                  <a:moveTo>
                    <a:pt x="1231265" y="21336"/>
                  </a:moveTo>
                  <a:lnTo>
                    <a:pt x="1227328" y="14732"/>
                  </a:lnTo>
                  <a:lnTo>
                    <a:pt x="1223035" y="12065"/>
                  </a:lnTo>
                  <a:lnTo>
                    <a:pt x="1219581" y="9906"/>
                  </a:lnTo>
                  <a:lnTo>
                    <a:pt x="1219454" y="9842"/>
                  </a:lnTo>
                  <a:lnTo>
                    <a:pt x="1219454" y="24003"/>
                  </a:lnTo>
                  <a:lnTo>
                    <a:pt x="1219454" y="35306"/>
                  </a:lnTo>
                  <a:lnTo>
                    <a:pt x="1216660" y="39624"/>
                  </a:lnTo>
                  <a:lnTo>
                    <a:pt x="1211072" y="42672"/>
                  </a:lnTo>
                  <a:lnTo>
                    <a:pt x="1205357" y="45720"/>
                  </a:lnTo>
                  <a:lnTo>
                    <a:pt x="1197229" y="47244"/>
                  </a:lnTo>
                  <a:lnTo>
                    <a:pt x="1175639" y="47244"/>
                  </a:lnTo>
                  <a:lnTo>
                    <a:pt x="1167511" y="45720"/>
                  </a:lnTo>
                  <a:lnTo>
                    <a:pt x="1161796" y="42672"/>
                  </a:lnTo>
                  <a:lnTo>
                    <a:pt x="1156208" y="39624"/>
                  </a:lnTo>
                  <a:lnTo>
                    <a:pt x="1153414" y="35306"/>
                  </a:lnTo>
                  <a:lnTo>
                    <a:pt x="1153414" y="24003"/>
                  </a:lnTo>
                  <a:lnTo>
                    <a:pt x="1156208" y="19685"/>
                  </a:lnTo>
                  <a:lnTo>
                    <a:pt x="1167638" y="13589"/>
                  </a:lnTo>
                  <a:lnTo>
                    <a:pt x="1175766" y="12065"/>
                  </a:lnTo>
                  <a:lnTo>
                    <a:pt x="1197102" y="12065"/>
                  </a:lnTo>
                  <a:lnTo>
                    <a:pt x="1205230" y="13589"/>
                  </a:lnTo>
                  <a:lnTo>
                    <a:pt x="1216660" y="19685"/>
                  </a:lnTo>
                  <a:lnTo>
                    <a:pt x="1219454" y="24003"/>
                  </a:lnTo>
                  <a:lnTo>
                    <a:pt x="1219454" y="9842"/>
                  </a:lnTo>
                  <a:lnTo>
                    <a:pt x="1213142" y="6667"/>
                  </a:lnTo>
                  <a:lnTo>
                    <a:pt x="1205484" y="4368"/>
                  </a:lnTo>
                  <a:lnTo>
                    <a:pt x="1196568" y="2997"/>
                  </a:lnTo>
                  <a:lnTo>
                    <a:pt x="1186434" y="2540"/>
                  </a:lnTo>
                  <a:lnTo>
                    <a:pt x="1176286" y="2997"/>
                  </a:lnTo>
                  <a:lnTo>
                    <a:pt x="1141603" y="21336"/>
                  </a:lnTo>
                  <a:lnTo>
                    <a:pt x="1141603" y="37973"/>
                  </a:lnTo>
                  <a:lnTo>
                    <a:pt x="1176286" y="56197"/>
                  </a:lnTo>
                  <a:lnTo>
                    <a:pt x="1186434" y="56642"/>
                  </a:lnTo>
                  <a:lnTo>
                    <a:pt x="1196568" y="56197"/>
                  </a:lnTo>
                  <a:lnTo>
                    <a:pt x="1205484" y="54838"/>
                  </a:lnTo>
                  <a:lnTo>
                    <a:pt x="1213142" y="52578"/>
                  </a:lnTo>
                  <a:lnTo>
                    <a:pt x="1219581" y="49403"/>
                  </a:lnTo>
                  <a:lnTo>
                    <a:pt x="1223035" y="47244"/>
                  </a:lnTo>
                  <a:lnTo>
                    <a:pt x="1227328" y="44577"/>
                  </a:lnTo>
                  <a:lnTo>
                    <a:pt x="1231265" y="37973"/>
                  </a:lnTo>
                  <a:lnTo>
                    <a:pt x="1231265" y="21336"/>
                  </a:lnTo>
                  <a:close/>
                </a:path>
                <a:path w="1696720" h="145415">
                  <a:moveTo>
                    <a:pt x="1233043" y="108458"/>
                  </a:moveTo>
                  <a:lnTo>
                    <a:pt x="1229106" y="101981"/>
                  </a:lnTo>
                  <a:lnTo>
                    <a:pt x="1224292" y="98933"/>
                  </a:lnTo>
                  <a:lnTo>
                    <a:pt x="1221486" y="97155"/>
                  </a:lnTo>
                  <a:lnTo>
                    <a:pt x="1221486" y="111125"/>
                  </a:lnTo>
                  <a:lnTo>
                    <a:pt x="1221486" y="121716"/>
                  </a:lnTo>
                  <a:lnTo>
                    <a:pt x="1218565" y="126047"/>
                  </a:lnTo>
                  <a:lnTo>
                    <a:pt x="1186434" y="134416"/>
                  </a:lnTo>
                  <a:lnTo>
                    <a:pt x="1178306" y="134112"/>
                  </a:lnTo>
                  <a:lnTo>
                    <a:pt x="1151382" y="121716"/>
                  </a:lnTo>
                  <a:lnTo>
                    <a:pt x="1151382" y="111125"/>
                  </a:lnTo>
                  <a:lnTo>
                    <a:pt x="1186434" y="98933"/>
                  </a:lnTo>
                  <a:lnTo>
                    <a:pt x="1194498" y="99225"/>
                  </a:lnTo>
                  <a:lnTo>
                    <a:pt x="1221486" y="111125"/>
                  </a:lnTo>
                  <a:lnTo>
                    <a:pt x="1221486" y="97155"/>
                  </a:lnTo>
                  <a:lnTo>
                    <a:pt x="1186434" y="89535"/>
                  </a:lnTo>
                  <a:lnTo>
                    <a:pt x="1175766" y="89992"/>
                  </a:lnTo>
                  <a:lnTo>
                    <a:pt x="1139825" y="108458"/>
                  </a:lnTo>
                  <a:lnTo>
                    <a:pt x="1139825" y="124701"/>
                  </a:lnTo>
                  <a:lnTo>
                    <a:pt x="1175766" y="143408"/>
                  </a:lnTo>
                  <a:lnTo>
                    <a:pt x="1186434" y="143865"/>
                  </a:lnTo>
                  <a:lnTo>
                    <a:pt x="1197089" y="143408"/>
                  </a:lnTo>
                  <a:lnTo>
                    <a:pt x="1206423" y="141998"/>
                  </a:lnTo>
                  <a:lnTo>
                    <a:pt x="1214437" y="139649"/>
                  </a:lnTo>
                  <a:lnTo>
                    <a:pt x="1221105" y="136359"/>
                  </a:lnTo>
                  <a:lnTo>
                    <a:pt x="1224203" y="134416"/>
                  </a:lnTo>
                  <a:lnTo>
                    <a:pt x="1229106" y="131343"/>
                  </a:lnTo>
                  <a:lnTo>
                    <a:pt x="1233043" y="124701"/>
                  </a:lnTo>
                  <a:lnTo>
                    <a:pt x="1233043" y="108458"/>
                  </a:lnTo>
                  <a:close/>
                </a:path>
                <a:path w="1696720" h="145415">
                  <a:moveTo>
                    <a:pt x="1252982" y="68580"/>
                  </a:moveTo>
                  <a:lnTo>
                    <a:pt x="1119886" y="68580"/>
                  </a:lnTo>
                  <a:lnTo>
                    <a:pt x="1119886" y="78486"/>
                  </a:lnTo>
                  <a:lnTo>
                    <a:pt x="1252982" y="78486"/>
                  </a:lnTo>
                  <a:lnTo>
                    <a:pt x="1252982" y="68580"/>
                  </a:lnTo>
                  <a:close/>
                </a:path>
                <a:path w="1696720" h="145415">
                  <a:moveTo>
                    <a:pt x="1350137" y="14605"/>
                  </a:moveTo>
                  <a:lnTo>
                    <a:pt x="1282827" y="14605"/>
                  </a:lnTo>
                  <a:lnTo>
                    <a:pt x="1282827" y="24511"/>
                  </a:lnTo>
                  <a:lnTo>
                    <a:pt x="1338199" y="24511"/>
                  </a:lnTo>
                  <a:lnTo>
                    <a:pt x="1335595" y="37871"/>
                  </a:lnTo>
                  <a:lnTo>
                    <a:pt x="1317244" y="72517"/>
                  </a:lnTo>
                  <a:lnTo>
                    <a:pt x="1276985" y="102362"/>
                  </a:lnTo>
                  <a:lnTo>
                    <a:pt x="1285494" y="111379"/>
                  </a:lnTo>
                  <a:lnTo>
                    <a:pt x="1323797" y="81330"/>
                  </a:lnTo>
                  <a:lnTo>
                    <a:pt x="1345565" y="43218"/>
                  </a:lnTo>
                  <a:lnTo>
                    <a:pt x="1348841" y="29235"/>
                  </a:lnTo>
                  <a:lnTo>
                    <a:pt x="1350137" y="14605"/>
                  </a:lnTo>
                  <a:close/>
                </a:path>
                <a:path w="1696720" h="145415">
                  <a:moveTo>
                    <a:pt x="1390015" y="1397"/>
                  </a:moveTo>
                  <a:lnTo>
                    <a:pt x="1378966" y="1397"/>
                  </a:lnTo>
                  <a:lnTo>
                    <a:pt x="1378966" y="144919"/>
                  </a:lnTo>
                  <a:lnTo>
                    <a:pt x="1390015" y="144919"/>
                  </a:lnTo>
                  <a:lnTo>
                    <a:pt x="1390015" y="1397"/>
                  </a:lnTo>
                  <a:close/>
                </a:path>
                <a:path w="1696720" h="145415">
                  <a:moveTo>
                    <a:pt x="1507236" y="11176"/>
                  </a:moveTo>
                  <a:lnTo>
                    <a:pt x="1435735" y="11176"/>
                  </a:lnTo>
                  <a:lnTo>
                    <a:pt x="1435735" y="20955"/>
                  </a:lnTo>
                  <a:lnTo>
                    <a:pt x="1496187" y="20955"/>
                  </a:lnTo>
                  <a:lnTo>
                    <a:pt x="1496047" y="30797"/>
                  </a:lnTo>
                  <a:lnTo>
                    <a:pt x="1495640" y="40678"/>
                  </a:lnTo>
                  <a:lnTo>
                    <a:pt x="1495005" y="50609"/>
                  </a:lnTo>
                  <a:lnTo>
                    <a:pt x="1494155" y="60579"/>
                  </a:lnTo>
                  <a:lnTo>
                    <a:pt x="1504950" y="61214"/>
                  </a:lnTo>
                  <a:lnTo>
                    <a:pt x="1505940" y="50292"/>
                  </a:lnTo>
                  <a:lnTo>
                    <a:pt x="1506664" y="38290"/>
                  </a:lnTo>
                  <a:lnTo>
                    <a:pt x="1507083" y="25247"/>
                  </a:lnTo>
                  <a:lnTo>
                    <a:pt x="1507236" y="11176"/>
                  </a:lnTo>
                  <a:close/>
                </a:path>
                <a:path w="1696720" h="145415">
                  <a:moveTo>
                    <a:pt x="1517015" y="82296"/>
                  </a:moveTo>
                  <a:lnTo>
                    <a:pt x="1516468" y="74168"/>
                  </a:lnTo>
                  <a:lnTo>
                    <a:pt x="1516380" y="72644"/>
                  </a:lnTo>
                  <a:lnTo>
                    <a:pt x="1506562" y="73177"/>
                  </a:lnTo>
                  <a:lnTo>
                    <a:pt x="1495590" y="73596"/>
                  </a:lnTo>
                  <a:lnTo>
                    <a:pt x="1470152" y="74168"/>
                  </a:lnTo>
                  <a:lnTo>
                    <a:pt x="1470152" y="42545"/>
                  </a:lnTo>
                  <a:lnTo>
                    <a:pt x="1459103" y="42545"/>
                  </a:lnTo>
                  <a:lnTo>
                    <a:pt x="1459103" y="74422"/>
                  </a:lnTo>
                  <a:lnTo>
                    <a:pt x="1450759" y="74599"/>
                  </a:lnTo>
                  <a:lnTo>
                    <a:pt x="1423797" y="74803"/>
                  </a:lnTo>
                  <a:lnTo>
                    <a:pt x="1424813" y="84709"/>
                  </a:lnTo>
                  <a:lnTo>
                    <a:pt x="1474597" y="83947"/>
                  </a:lnTo>
                  <a:lnTo>
                    <a:pt x="1501368" y="83083"/>
                  </a:lnTo>
                  <a:lnTo>
                    <a:pt x="1510576" y="82689"/>
                  </a:lnTo>
                  <a:lnTo>
                    <a:pt x="1517015" y="82296"/>
                  </a:lnTo>
                  <a:close/>
                </a:path>
                <a:path w="1696720" h="145415">
                  <a:moveTo>
                    <a:pt x="1542415" y="130175"/>
                  </a:moveTo>
                  <a:lnTo>
                    <a:pt x="1460119" y="130175"/>
                  </a:lnTo>
                  <a:lnTo>
                    <a:pt x="1460119" y="98679"/>
                  </a:lnTo>
                  <a:lnTo>
                    <a:pt x="1449070" y="98679"/>
                  </a:lnTo>
                  <a:lnTo>
                    <a:pt x="1449070" y="140081"/>
                  </a:lnTo>
                  <a:lnTo>
                    <a:pt x="1542415" y="140081"/>
                  </a:lnTo>
                  <a:lnTo>
                    <a:pt x="1542415" y="130175"/>
                  </a:lnTo>
                  <a:close/>
                </a:path>
                <a:path w="1696720" h="145415">
                  <a:moveTo>
                    <a:pt x="1560195" y="54483"/>
                  </a:moveTo>
                  <a:lnTo>
                    <a:pt x="1538605" y="54483"/>
                  </a:lnTo>
                  <a:lnTo>
                    <a:pt x="1538605" y="1397"/>
                  </a:lnTo>
                  <a:lnTo>
                    <a:pt x="1527429" y="1397"/>
                  </a:lnTo>
                  <a:lnTo>
                    <a:pt x="1527429" y="108331"/>
                  </a:lnTo>
                  <a:lnTo>
                    <a:pt x="1538605" y="108331"/>
                  </a:lnTo>
                  <a:lnTo>
                    <a:pt x="1538605" y="64516"/>
                  </a:lnTo>
                  <a:lnTo>
                    <a:pt x="1560195" y="64516"/>
                  </a:lnTo>
                  <a:lnTo>
                    <a:pt x="1560195" y="54483"/>
                  </a:lnTo>
                  <a:close/>
                </a:path>
                <a:path w="1696720" h="145415">
                  <a:moveTo>
                    <a:pt x="1658620" y="59690"/>
                  </a:moveTo>
                  <a:lnTo>
                    <a:pt x="1647571" y="22948"/>
                  </a:lnTo>
                  <a:lnTo>
                    <a:pt x="1647571" y="59690"/>
                  </a:lnTo>
                  <a:lnTo>
                    <a:pt x="1647113" y="68046"/>
                  </a:lnTo>
                  <a:lnTo>
                    <a:pt x="1629283" y="98806"/>
                  </a:lnTo>
                  <a:lnTo>
                    <a:pt x="1614297" y="98806"/>
                  </a:lnTo>
                  <a:lnTo>
                    <a:pt x="1596136" y="59690"/>
                  </a:lnTo>
                  <a:lnTo>
                    <a:pt x="1596567" y="51282"/>
                  </a:lnTo>
                  <a:lnTo>
                    <a:pt x="1614170" y="20701"/>
                  </a:lnTo>
                  <a:lnTo>
                    <a:pt x="1629537" y="20701"/>
                  </a:lnTo>
                  <a:lnTo>
                    <a:pt x="1647571" y="59690"/>
                  </a:lnTo>
                  <a:lnTo>
                    <a:pt x="1647571" y="22948"/>
                  </a:lnTo>
                  <a:lnTo>
                    <a:pt x="1621790" y="10795"/>
                  </a:lnTo>
                  <a:lnTo>
                    <a:pt x="1613903" y="11607"/>
                  </a:lnTo>
                  <a:lnTo>
                    <a:pt x="1585950" y="48882"/>
                  </a:lnTo>
                  <a:lnTo>
                    <a:pt x="1585341" y="59690"/>
                  </a:lnTo>
                  <a:lnTo>
                    <a:pt x="1585963" y="70434"/>
                  </a:lnTo>
                  <a:lnTo>
                    <a:pt x="1607007" y="105397"/>
                  </a:lnTo>
                  <a:lnTo>
                    <a:pt x="1621790" y="108712"/>
                  </a:lnTo>
                  <a:lnTo>
                    <a:pt x="1629651" y="107886"/>
                  </a:lnTo>
                  <a:lnTo>
                    <a:pt x="1636687" y="105397"/>
                  </a:lnTo>
                  <a:lnTo>
                    <a:pt x="1642948" y="101269"/>
                  </a:lnTo>
                  <a:lnTo>
                    <a:pt x="1645297" y="98806"/>
                  </a:lnTo>
                  <a:lnTo>
                    <a:pt x="1648460" y="95504"/>
                  </a:lnTo>
                  <a:lnTo>
                    <a:pt x="1652879" y="88341"/>
                  </a:lnTo>
                  <a:lnTo>
                    <a:pt x="1656067" y="79933"/>
                  </a:lnTo>
                  <a:lnTo>
                    <a:pt x="1657972" y="70421"/>
                  </a:lnTo>
                  <a:lnTo>
                    <a:pt x="1658620" y="59690"/>
                  </a:lnTo>
                  <a:close/>
                </a:path>
                <a:path w="1696720" h="145415">
                  <a:moveTo>
                    <a:pt x="1696339" y="1397"/>
                  </a:moveTo>
                  <a:lnTo>
                    <a:pt x="1685290" y="1397"/>
                  </a:lnTo>
                  <a:lnTo>
                    <a:pt x="1685290" y="144919"/>
                  </a:lnTo>
                  <a:lnTo>
                    <a:pt x="1696339" y="144919"/>
                  </a:lnTo>
                  <a:lnTo>
                    <a:pt x="1696339" y="139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74943" y="5460491"/>
              <a:ext cx="2393568" cy="268224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957922" y="6568160"/>
              <a:ext cx="4972050" cy="312420"/>
            </a:xfrm>
            <a:custGeom>
              <a:avLst/>
              <a:gdLst/>
              <a:ahLst/>
              <a:cxnLst/>
              <a:rect l="l" t="t" r="r" b="b"/>
              <a:pathLst>
                <a:path w="4972050" h="312420">
                  <a:moveTo>
                    <a:pt x="41668" y="302755"/>
                  </a:moveTo>
                  <a:lnTo>
                    <a:pt x="0" y="302755"/>
                  </a:lnTo>
                  <a:lnTo>
                    <a:pt x="0" y="312204"/>
                  </a:lnTo>
                  <a:lnTo>
                    <a:pt x="41668" y="312204"/>
                  </a:lnTo>
                  <a:lnTo>
                    <a:pt x="41668" y="302755"/>
                  </a:lnTo>
                  <a:close/>
                </a:path>
                <a:path w="4972050" h="312420">
                  <a:moveTo>
                    <a:pt x="4201833" y="85940"/>
                  </a:moveTo>
                  <a:lnTo>
                    <a:pt x="4190784" y="85940"/>
                  </a:lnTo>
                  <a:lnTo>
                    <a:pt x="4190784" y="95694"/>
                  </a:lnTo>
                  <a:lnTo>
                    <a:pt x="4190784" y="130149"/>
                  </a:lnTo>
                  <a:lnTo>
                    <a:pt x="4124109" y="130149"/>
                  </a:lnTo>
                  <a:lnTo>
                    <a:pt x="4124109" y="95694"/>
                  </a:lnTo>
                  <a:lnTo>
                    <a:pt x="4190784" y="95694"/>
                  </a:lnTo>
                  <a:lnTo>
                    <a:pt x="4190784" y="85940"/>
                  </a:lnTo>
                  <a:lnTo>
                    <a:pt x="4113060" y="85940"/>
                  </a:lnTo>
                  <a:lnTo>
                    <a:pt x="4113060" y="140042"/>
                  </a:lnTo>
                  <a:lnTo>
                    <a:pt x="4201833" y="140042"/>
                  </a:lnTo>
                  <a:lnTo>
                    <a:pt x="4201833" y="130149"/>
                  </a:lnTo>
                  <a:lnTo>
                    <a:pt x="4201833" y="95694"/>
                  </a:lnTo>
                  <a:lnTo>
                    <a:pt x="4201833" y="85940"/>
                  </a:lnTo>
                  <a:close/>
                </a:path>
                <a:path w="4972050" h="312420">
                  <a:moveTo>
                    <a:pt x="4223677" y="56705"/>
                  </a:moveTo>
                  <a:lnTo>
                    <a:pt x="4200436" y="56705"/>
                  </a:lnTo>
                  <a:lnTo>
                    <a:pt x="4201261" y="44602"/>
                  </a:lnTo>
                  <a:lnTo>
                    <a:pt x="4201858" y="32042"/>
                  </a:lnTo>
                  <a:lnTo>
                    <a:pt x="4202214" y="18999"/>
                  </a:lnTo>
                  <a:lnTo>
                    <a:pt x="4202341" y="5499"/>
                  </a:lnTo>
                  <a:lnTo>
                    <a:pt x="4112806" y="5499"/>
                  </a:lnTo>
                  <a:lnTo>
                    <a:pt x="4112806" y="15405"/>
                  </a:lnTo>
                  <a:lnTo>
                    <a:pt x="4191292" y="15405"/>
                  </a:lnTo>
                  <a:lnTo>
                    <a:pt x="4191165" y="27063"/>
                  </a:lnTo>
                  <a:lnTo>
                    <a:pt x="4190822" y="37820"/>
                  </a:lnTo>
                  <a:lnTo>
                    <a:pt x="4190263" y="47713"/>
                  </a:lnTo>
                  <a:lnTo>
                    <a:pt x="4189514" y="56705"/>
                  </a:lnTo>
                  <a:lnTo>
                    <a:pt x="4090581" y="56705"/>
                  </a:lnTo>
                  <a:lnTo>
                    <a:pt x="4090581" y="66751"/>
                  </a:lnTo>
                  <a:lnTo>
                    <a:pt x="4223677" y="66751"/>
                  </a:lnTo>
                  <a:lnTo>
                    <a:pt x="4223677" y="56705"/>
                  </a:lnTo>
                  <a:close/>
                </a:path>
                <a:path w="4972050" h="312420">
                  <a:moveTo>
                    <a:pt x="4354868" y="18821"/>
                  </a:moveTo>
                  <a:lnTo>
                    <a:pt x="4351058" y="12268"/>
                  </a:lnTo>
                  <a:lnTo>
                    <a:pt x="4347032" y="9740"/>
                  </a:lnTo>
                  <a:lnTo>
                    <a:pt x="4343438" y="7480"/>
                  </a:lnTo>
                  <a:lnTo>
                    <a:pt x="4343438" y="21805"/>
                  </a:lnTo>
                  <a:lnTo>
                    <a:pt x="4343438" y="32461"/>
                  </a:lnTo>
                  <a:lnTo>
                    <a:pt x="4340517" y="36677"/>
                  </a:lnTo>
                  <a:lnTo>
                    <a:pt x="4309529" y="44500"/>
                  </a:lnTo>
                  <a:lnTo>
                    <a:pt x="4301731" y="44208"/>
                  </a:lnTo>
                  <a:lnTo>
                    <a:pt x="4275620" y="32461"/>
                  </a:lnTo>
                  <a:lnTo>
                    <a:pt x="4275620" y="21805"/>
                  </a:lnTo>
                  <a:lnTo>
                    <a:pt x="4309529" y="9740"/>
                  </a:lnTo>
                  <a:lnTo>
                    <a:pt x="4317377" y="10045"/>
                  </a:lnTo>
                  <a:lnTo>
                    <a:pt x="4343438" y="21805"/>
                  </a:lnTo>
                  <a:lnTo>
                    <a:pt x="4343438" y="7480"/>
                  </a:lnTo>
                  <a:lnTo>
                    <a:pt x="4337024" y="4343"/>
                  </a:lnTo>
                  <a:lnTo>
                    <a:pt x="4329239" y="2095"/>
                  </a:lnTo>
                  <a:lnTo>
                    <a:pt x="4320070" y="749"/>
                  </a:lnTo>
                  <a:lnTo>
                    <a:pt x="4309529" y="292"/>
                  </a:lnTo>
                  <a:lnTo>
                    <a:pt x="4298975" y="749"/>
                  </a:lnTo>
                  <a:lnTo>
                    <a:pt x="4264190" y="18821"/>
                  </a:lnTo>
                  <a:lnTo>
                    <a:pt x="4264190" y="35496"/>
                  </a:lnTo>
                  <a:lnTo>
                    <a:pt x="4299051" y="53505"/>
                  </a:lnTo>
                  <a:lnTo>
                    <a:pt x="4309529" y="53949"/>
                  </a:lnTo>
                  <a:lnTo>
                    <a:pt x="4320006" y="53505"/>
                  </a:lnTo>
                  <a:lnTo>
                    <a:pt x="4329150" y="52171"/>
                  </a:lnTo>
                  <a:lnTo>
                    <a:pt x="4336961" y="49936"/>
                  </a:lnTo>
                  <a:lnTo>
                    <a:pt x="4343438" y="46799"/>
                  </a:lnTo>
                  <a:lnTo>
                    <a:pt x="4347108" y="44500"/>
                  </a:lnTo>
                  <a:lnTo>
                    <a:pt x="4351058" y="42037"/>
                  </a:lnTo>
                  <a:lnTo>
                    <a:pt x="4354868" y="35496"/>
                  </a:lnTo>
                  <a:lnTo>
                    <a:pt x="4354868" y="18821"/>
                  </a:lnTo>
                  <a:close/>
                </a:path>
                <a:path w="4972050" h="312420">
                  <a:moveTo>
                    <a:pt x="4376077" y="65557"/>
                  </a:moveTo>
                  <a:lnTo>
                    <a:pt x="4331500" y="65557"/>
                  </a:lnTo>
                  <a:lnTo>
                    <a:pt x="4331500" y="75603"/>
                  </a:lnTo>
                  <a:lnTo>
                    <a:pt x="4331500" y="91897"/>
                  </a:lnTo>
                  <a:lnTo>
                    <a:pt x="4325531" y="90360"/>
                  </a:lnTo>
                  <a:lnTo>
                    <a:pt x="4318165" y="89585"/>
                  </a:lnTo>
                  <a:lnTo>
                    <a:pt x="4300893" y="89585"/>
                  </a:lnTo>
                  <a:lnTo>
                    <a:pt x="4293527" y="90360"/>
                  </a:lnTo>
                  <a:lnTo>
                    <a:pt x="4287558" y="91897"/>
                  </a:lnTo>
                  <a:lnTo>
                    <a:pt x="4287558" y="75603"/>
                  </a:lnTo>
                  <a:lnTo>
                    <a:pt x="4331500" y="75603"/>
                  </a:lnTo>
                  <a:lnTo>
                    <a:pt x="4331500" y="65557"/>
                  </a:lnTo>
                  <a:lnTo>
                    <a:pt x="4242981" y="65557"/>
                  </a:lnTo>
                  <a:lnTo>
                    <a:pt x="4242981" y="75603"/>
                  </a:lnTo>
                  <a:lnTo>
                    <a:pt x="4276636" y="75603"/>
                  </a:lnTo>
                  <a:lnTo>
                    <a:pt x="4276636" y="95986"/>
                  </a:lnTo>
                  <a:lnTo>
                    <a:pt x="4267746" y="100749"/>
                  </a:lnTo>
                  <a:lnTo>
                    <a:pt x="4263301" y="107530"/>
                  </a:lnTo>
                  <a:lnTo>
                    <a:pt x="4263301" y="124587"/>
                  </a:lnTo>
                  <a:lnTo>
                    <a:pt x="4299026" y="142506"/>
                  </a:lnTo>
                  <a:lnTo>
                    <a:pt x="4309529" y="142951"/>
                  </a:lnTo>
                  <a:lnTo>
                    <a:pt x="4320019" y="142506"/>
                  </a:lnTo>
                  <a:lnTo>
                    <a:pt x="4329239" y="141173"/>
                  </a:lnTo>
                  <a:lnTo>
                    <a:pt x="4337164" y="138950"/>
                  </a:lnTo>
                  <a:lnTo>
                    <a:pt x="4343819" y="135839"/>
                  </a:lnTo>
                  <a:lnTo>
                    <a:pt x="4347781" y="133489"/>
                  </a:lnTo>
                  <a:lnTo>
                    <a:pt x="4351820" y="131102"/>
                  </a:lnTo>
                  <a:lnTo>
                    <a:pt x="4355757" y="124587"/>
                  </a:lnTo>
                  <a:lnTo>
                    <a:pt x="4355731" y="107530"/>
                  </a:lnTo>
                  <a:lnTo>
                    <a:pt x="4351312" y="100749"/>
                  </a:lnTo>
                  <a:lnTo>
                    <a:pt x="4348213" y="99047"/>
                  </a:lnTo>
                  <a:lnTo>
                    <a:pt x="4343946" y="96697"/>
                  </a:lnTo>
                  <a:lnTo>
                    <a:pt x="4343946" y="110896"/>
                  </a:lnTo>
                  <a:lnTo>
                    <a:pt x="4343946" y="121716"/>
                  </a:lnTo>
                  <a:lnTo>
                    <a:pt x="4341025" y="125933"/>
                  </a:lnTo>
                  <a:lnTo>
                    <a:pt x="4309529" y="133489"/>
                  </a:lnTo>
                  <a:lnTo>
                    <a:pt x="4301566" y="133210"/>
                  </a:lnTo>
                  <a:lnTo>
                    <a:pt x="4275112" y="121716"/>
                  </a:lnTo>
                  <a:lnTo>
                    <a:pt x="4275137" y="110896"/>
                  </a:lnTo>
                  <a:lnTo>
                    <a:pt x="4309529" y="99047"/>
                  </a:lnTo>
                  <a:lnTo>
                    <a:pt x="4317517" y="99339"/>
                  </a:lnTo>
                  <a:lnTo>
                    <a:pt x="4343946" y="110896"/>
                  </a:lnTo>
                  <a:lnTo>
                    <a:pt x="4343946" y="96697"/>
                  </a:lnTo>
                  <a:lnTo>
                    <a:pt x="4342422" y="95846"/>
                  </a:lnTo>
                  <a:lnTo>
                    <a:pt x="4342422" y="91897"/>
                  </a:lnTo>
                  <a:lnTo>
                    <a:pt x="4342422" y="75603"/>
                  </a:lnTo>
                  <a:lnTo>
                    <a:pt x="4376077" y="75603"/>
                  </a:lnTo>
                  <a:lnTo>
                    <a:pt x="4376077" y="65557"/>
                  </a:lnTo>
                  <a:close/>
                </a:path>
                <a:path w="4972050" h="312420">
                  <a:moveTo>
                    <a:pt x="4487583" y="19050"/>
                  </a:moveTo>
                  <a:lnTo>
                    <a:pt x="4450372" y="19050"/>
                  </a:lnTo>
                  <a:lnTo>
                    <a:pt x="4450372" y="292"/>
                  </a:lnTo>
                  <a:lnTo>
                    <a:pt x="4439196" y="292"/>
                  </a:lnTo>
                  <a:lnTo>
                    <a:pt x="4439196" y="19050"/>
                  </a:lnTo>
                  <a:lnTo>
                    <a:pt x="4401731" y="19050"/>
                  </a:lnTo>
                  <a:lnTo>
                    <a:pt x="4401731" y="28943"/>
                  </a:lnTo>
                  <a:lnTo>
                    <a:pt x="4487583" y="28943"/>
                  </a:lnTo>
                  <a:lnTo>
                    <a:pt x="4487583" y="19050"/>
                  </a:lnTo>
                  <a:close/>
                </a:path>
                <a:path w="4972050" h="312420">
                  <a:moveTo>
                    <a:pt x="4494187" y="117500"/>
                  </a:moveTo>
                  <a:lnTo>
                    <a:pt x="4493768" y="109613"/>
                  </a:lnTo>
                  <a:lnTo>
                    <a:pt x="4493679" y="107899"/>
                  </a:lnTo>
                  <a:lnTo>
                    <a:pt x="4490631" y="108191"/>
                  </a:lnTo>
                  <a:lnTo>
                    <a:pt x="4485043" y="108470"/>
                  </a:lnTo>
                  <a:lnTo>
                    <a:pt x="4450118" y="109613"/>
                  </a:lnTo>
                  <a:lnTo>
                    <a:pt x="4450118" y="89001"/>
                  </a:lnTo>
                  <a:lnTo>
                    <a:pt x="4459897" y="88099"/>
                  </a:lnTo>
                  <a:lnTo>
                    <a:pt x="4467390" y="85217"/>
                  </a:lnTo>
                  <a:lnTo>
                    <a:pt x="4473537" y="79692"/>
                  </a:lnTo>
                  <a:lnTo>
                    <a:pt x="4478185" y="75438"/>
                  </a:lnTo>
                  <a:lnTo>
                    <a:pt x="4480852" y="69405"/>
                  </a:lnTo>
                  <a:lnTo>
                    <a:pt x="4480852" y="54864"/>
                  </a:lnTo>
                  <a:lnTo>
                    <a:pt x="4477677" y="48768"/>
                  </a:lnTo>
                  <a:lnTo>
                    <a:pt x="4473968" y="45986"/>
                  </a:lnTo>
                  <a:lnTo>
                    <a:pt x="4471200" y="43903"/>
                  </a:lnTo>
                  <a:lnTo>
                    <a:pt x="4469638" y="42964"/>
                  </a:lnTo>
                  <a:lnTo>
                    <a:pt x="4469638" y="58089"/>
                  </a:lnTo>
                  <a:lnTo>
                    <a:pt x="4469638" y="68008"/>
                  </a:lnTo>
                  <a:lnTo>
                    <a:pt x="4467517" y="71945"/>
                  </a:lnTo>
                  <a:lnTo>
                    <a:pt x="4458881" y="78143"/>
                  </a:lnTo>
                  <a:lnTo>
                    <a:pt x="4452785" y="79692"/>
                  </a:lnTo>
                  <a:lnTo>
                    <a:pt x="4437037" y="79692"/>
                  </a:lnTo>
                  <a:lnTo>
                    <a:pt x="4430788" y="78143"/>
                  </a:lnTo>
                  <a:lnTo>
                    <a:pt x="4426496" y="75082"/>
                  </a:lnTo>
                  <a:lnTo>
                    <a:pt x="4422051" y="72009"/>
                  </a:lnTo>
                  <a:lnTo>
                    <a:pt x="4419892" y="68008"/>
                  </a:lnTo>
                  <a:lnTo>
                    <a:pt x="4419892" y="58089"/>
                  </a:lnTo>
                  <a:lnTo>
                    <a:pt x="4422178" y="53987"/>
                  </a:lnTo>
                  <a:lnTo>
                    <a:pt x="4426623" y="50787"/>
                  </a:lnTo>
                  <a:lnTo>
                    <a:pt x="4431195" y="47586"/>
                  </a:lnTo>
                  <a:lnTo>
                    <a:pt x="4437291" y="45986"/>
                  </a:lnTo>
                  <a:lnTo>
                    <a:pt x="4452531" y="45986"/>
                  </a:lnTo>
                  <a:lnTo>
                    <a:pt x="4458627" y="47599"/>
                  </a:lnTo>
                  <a:lnTo>
                    <a:pt x="4463072" y="50825"/>
                  </a:lnTo>
                  <a:lnTo>
                    <a:pt x="4467390" y="54051"/>
                  </a:lnTo>
                  <a:lnTo>
                    <a:pt x="4469638" y="58089"/>
                  </a:lnTo>
                  <a:lnTo>
                    <a:pt x="4469638" y="42964"/>
                  </a:lnTo>
                  <a:lnTo>
                    <a:pt x="4465904" y="40716"/>
                  </a:lnTo>
                  <a:lnTo>
                    <a:pt x="4459770" y="38442"/>
                  </a:lnTo>
                  <a:lnTo>
                    <a:pt x="4452759" y="37071"/>
                  </a:lnTo>
                  <a:lnTo>
                    <a:pt x="4444911" y="36614"/>
                  </a:lnTo>
                  <a:lnTo>
                    <a:pt x="4436948" y="37084"/>
                  </a:lnTo>
                  <a:lnTo>
                    <a:pt x="4408589" y="55206"/>
                  </a:lnTo>
                  <a:lnTo>
                    <a:pt x="4408589" y="69989"/>
                  </a:lnTo>
                  <a:lnTo>
                    <a:pt x="4411256" y="75806"/>
                  </a:lnTo>
                  <a:lnTo>
                    <a:pt x="4416590" y="80556"/>
                  </a:lnTo>
                  <a:lnTo>
                    <a:pt x="4421797" y="85293"/>
                  </a:lnTo>
                  <a:lnTo>
                    <a:pt x="4429417" y="88099"/>
                  </a:lnTo>
                  <a:lnTo>
                    <a:pt x="4439196" y="89001"/>
                  </a:lnTo>
                  <a:lnTo>
                    <a:pt x="4439196" y="109753"/>
                  </a:lnTo>
                  <a:lnTo>
                    <a:pt x="4429112" y="109956"/>
                  </a:lnTo>
                  <a:lnTo>
                    <a:pt x="4396905" y="110197"/>
                  </a:lnTo>
                  <a:lnTo>
                    <a:pt x="4397921" y="119951"/>
                  </a:lnTo>
                  <a:lnTo>
                    <a:pt x="4449229" y="119202"/>
                  </a:lnTo>
                  <a:lnTo>
                    <a:pt x="4477131" y="118414"/>
                  </a:lnTo>
                  <a:lnTo>
                    <a:pt x="4487011" y="117970"/>
                  </a:lnTo>
                  <a:lnTo>
                    <a:pt x="4494187" y="117500"/>
                  </a:lnTo>
                  <a:close/>
                </a:path>
                <a:path w="4972050" h="312420">
                  <a:moveTo>
                    <a:pt x="4515904" y="0"/>
                  </a:moveTo>
                  <a:lnTo>
                    <a:pt x="4504728" y="0"/>
                  </a:lnTo>
                  <a:lnTo>
                    <a:pt x="4504728" y="143535"/>
                  </a:lnTo>
                  <a:lnTo>
                    <a:pt x="4515904" y="143535"/>
                  </a:lnTo>
                  <a:lnTo>
                    <a:pt x="4515904" y="0"/>
                  </a:lnTo>
                  <a:close/>
                </a:path>
                <a:path w="4972050" h="312420">
                  <a:moveTo>
                    <a:pt x="4635030" y="98450"/>
                  </a:moveTo>
                  <a:lnTo>
                    <a:pt x="4607090" y="69354"/>
                  </a:lnTo>
                  <a:lnTo>
                    <a:pt x="4596803" y="9893"/>
                  </a:lnTo>
                  <a:lnTo>
                    <a:pt x="4585627" y="9893"/>
                  </a:lnTo>
                  <a:lnTo>
                    <a:pt x="4585627" y="33413"/>
                  </a:lnTo>
                  <a:lnTo>
                    <a:pt x="4584979" y="42976"/>
                  </a:lnTo>
                  <a:lnTo>
                    <a:pt x="4569523" y="79933"/>
                  </a:lnTo>
                  <a:lnTo>
                    <a:pt x="4547146" y="101498"/>
                  </a:lnTo>
                  <a:lnTo>
                    <a:pt x="4555655" y="108940"/>
                  </a:lnTo>
                  <a:lnTo>
                    <a:pt x="4582490" y="78473"/>
                  </a:lnTo>
                  <a:lnTo>
                    <a:pt x="4591342" y="59905"/>
                  </a:lnTo>
                  <a:lnTo>
                    <a:pt x="4593336" y="65303"/>
                  </a:lnTo>
                  <a:lnTo>
                    <a:pt x="4615561" y="96735"/>
                  </a:lnTo>
                  <a:lnTo>
                    <a:pt x="4627283" y="107149"/>
                  </a:lnTo>
                  <a:lnTo>
                    <a:pt x="4635030" y="98450"/>
                  </a:lnTo>
                  <a:close/>
                </a:path>
                <a:path w="4972050" h="312420">
                  <a:moveTo>
                    <a:pt x="4684306" y="58331"/>
                  </a:moveTo>
                  <a:lnTo>
                    <a:pt x="4659414" y="58331"/>
                  </a:lnTo>
                  <a:lnTo>
                    <a:pt x="4659414" y="0"/>
                  </a:lnTo>
                  <a:lnTo>
                    <a:pt x="4648365" y="0"/>
                  </a:lnTo>
                  <a:lnTo>
                    <a:pt x="4648365" y="143535"/>
                  </a:lnTo>
                  <a:lnTo>
                    <a:pt x="4659414" y="143535"/>
                  </a:lnTo>
                  <a:lnTo>
                    <a:pt x="4659414" y="68237"/>
                  </a:lnTo>
                  <a:lnTo>
                    <a:pt x="4684306" y="68237"/>
                  </a:lnTo>
                  <a:lnTo>
                    <a:pt x="4684306" y="58331"/>
                  </a:lnTo>
                  <a:close/>
                </a:path>
                <a:path w="4972050" h="312420">
                  <a:moveTo>
                    <a:pt x="4796955" y="2895"/>
                  </a:moveTo>
                  <a:lnTo>
                    <a:pt x="4785779" y="2895"/>
                  </a:lnTo>
                  <a:lnTo>
                    <a:pt x="4785779" y="53047"/>
                  </a:lnTo>
                  <a:lnTo>
                    <a:pt x="4768380" y="53047"/>
                  </a:lnTo>
                  <a:lnTo>
                    <a:pt x="4758639" y="19646"/>
                  </a:lnTo>
                  <a:lnTo>
                    <a:pt x="4757712" y="18351"/>
                  </a:lnTo>
                  <a:lnTo>
                    <a:pt x="4757712" y="58331"/>
                  </a:lnTo>
                  <a:lnTo>
                    <a:pt x="4757369" y="67233"/>
                  </a:lnTo>
                  <a:lnTo>
                    <a:pt x="4743869" y="97104"/>
                  </a:lnTo>
                  <a:lnTo>
                    <a:pt x="4730534" y="97104"/>
                  </a:lnTo>
                  <a:lnTo>
                    <a:pt x="4716564" y="58331"/>
                  </a:lnTo>
                  <a:lnTo>
                    <a:pt x="4716894" y="49453"/>
                  </a:lnTo>
                  <a:lnTo>
                    <a:pt x="4743869" y="19646"/>
                  </a:lnTo>
                  <a:lnTo>
                    <a:pt x="4757712" y="58331"/>
                  </a:lnTo>
                  <a:lnTo>
                    <a:pt x="4757712" y="18351"/>
                  </a:lnTo>
                  <a:lnTo>
                    <a:pt x="4754156" y="13347"/>
                  </a:lnTo>
                  <a:lnTo>
                    <a:pt x="4746663" y="9601"/>
                  </a:lnTo>
                  <a:lnTo>
                    <a:pt x="4737138" y="9601"/>
                  </a:lnTo>
                  <a:lnTo>
                    <a:pt x="4707839" y="37503"/>
                  </a:lnTo>
                  <a:lnTo>
                    <a:pt x="4705769" y="58331"/>
                  </a:lnTo>
                  <a:lnTo>
                    <a:pt x="4706277" y="69456"/>
                  </a:lnTo>
                  <a:lnTo>
                    <a:pt x="4723803" y="104000"/>
                  </a:lnTo>
                  <a:lnTo>
                    <a:pt x="4737138" y="107149"/>
                  </a:lnTo>
                  <a:lnTo>
                    <a:pt x="4746790" y="107149"/>
                  </a:lnTo>
                  <a:lnTo>
                    <a:pt x="4754283" y="103314"/>
                  </a:lnTo>
                  <a:lnTo>
                    <a:pt x="4758601" y="97104"/>
                  </a:lnTo>
                  <a:lnTo>
                    <a:pt x="4759617" y="95656"/>
                  </a:lnTo>
                  <a:lnTo>
                    <a:pt x="4763236" y="89306"/>
                  </a:lnTo>
                  <a:lnTo>
                    <a:pt x="4765929" y="81737"/>
                  </a:lnTo>
                  <a:lnTo>
                    <a:pt x="4767719" y="72948"/>
                  </a:lnTo>
                  <a:lnTo>
                    <a:pt x="4768634" y="62953"/>
                  </a:lnTo>
                  <a:lnTo>
                    <a:pt x="4785779" y="62953"/>
                  </a:lnTo>
                  <a:lnTo>
                    <a:pt x="4785779" y="139153"/>
                  </a:lnTo>
                  <a:lnTo>
                    <a:pt x="4796955" y="139153"/>
                  </a:lnTo>
                  <a:lnTo>
                    <a:pt x="4796955" y="62953"/>
                  </a:lnTo>
                  <a:lnTo>
                    <a:pt x="4796955" y="53047"/>
                  </a:lnTo>
                  <a:lnTo>
                    <a:pt x="4796955" y="2895"/>
                  </a:lnTo>
                  <a:close/>
                </a:path>
                <a:path w="4972050" h="312420">
                  <a:moveTo>
                    <a:pt x="4822736" y="0"/>
                  </a:moveTo>
                  <a:lnTo>
                    <a:pt x="4811560" y="0"/>
                  </a:lnTo>
                  <a:lnTo>
                    <a:pt x="4811560" y="143535"/>
                  </a:lnTo>
                  <a:lnTo>
                    <a:pt x="4822736" y="143535"/>
                  </a:lnTo>
                  <a:lnTo>
                    <a:pt x="4822736" y="0"/>
                  </a:lnTo>
                  <a:close/>
                </a:path>
                <a:path w="4972050" h="312420">
                  <a:moveTo>
                    <a:pt x="4940592" y="98450"/>
                  </a:moveTo>
                  <a:lnTo>
                    <a:pt x="4912652" y="69278"/>
                  </a:lnTo>
                  <a:lnTo>
                    <a:pt x="4907915" y="59905"/>
                  </a:lnTo>
                  <a:lnTo>
                    <a:pt x="4904816" y="51295"/>
                  </a:lnTo>
                  <a:lnTo>
                    <a:pt x="4902873" y="42151"/>
                  </a:lnTo>
                  <a:lnTo>
                    <a:pt x="4902263" y="33413"/>
                  </a:lnTo>
                  <a:lnTo>
                    <a:pt x="4902238" y="9893"/>
                  </a:lnTo>
                  <a:lnTo>
                    <a:pt x="4891189" y="9893"/>
                  </a:lnTo>
                  <a:lnTo>
                    <a:pt x="4891189" y="33413"/>
                  </a:lnTo>
                  <a:lnTo>
                    <a:pt x="4890541" y="42976"/>
                  </a:lnTo>
                  <a:lnTo>
                    <a:pt x="4875073" y="79933"/>
                  </a:lnTo>
                  <a:lnTo>
                    <a:pt x="4852581" y="101498"/>
                  </a:lnTo>
                  <a:lnTo>
                    <a:pt x="4861090" y="108940"/>
                  </a:lnTo>
                  <a:lnTo>
                    <a:pt x="4887950" y="78701"/>
                  </a:lnTo>
                  <a:lnTo>
                    <a:pt x="4896904" y="59905"/>
                  </a:lnTo>
                  <a:lnTo>
                    <a:pt x="4898796" y="65214"/>
                  </a:lnTo>
                  <a:lnTo>
                    <a:pt x="4921148" y="96748"/>
                  </a:lnTo>
                  <a:lnTo>
                    <a:pt x="4932845" y="107149"/>
                  </a:lnTo>
                  <a:lnTo>
                    <a:pt x="4940592" y="98450"/>
                  </a:lnTo>
                  <a:close/>
                </a:path>
                <a:path w="4972050" h="312420">
                  <a:moveTo>
                    <a:pt x="4971834" y="0"/>
                  </a:moveTo>
                  <a:lnTo>
                    <a:pt x="4960785" y="0"/>
                  </a:lnTo>
                  <a:lnTo>
                    <a:pt x="4960785" y="47104"/>
                  </a:lnTo>
                  <a:lnTo>
                    <a:pt x="4927257" y="47104"/>
                  </a:lnTo>
                  <a:lnTo>
                    <a:pt x="4927257" y="56997"/>
                  </a:lnTo>
                  <a:lnTo>
                    <a:pt x="4960785" y="56997"/>
                  </a:lnTo>
                  <a:lnTo>
                    <a:pt x="4960785" y="143535"/>
                  </a:lnTo>
                  <a:lnTo>
                    <a:pt x="4971834" y="143535"/>
                  </a:lnTo>
                  <a:lnTo>
                    <a:pt x="497183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2979" y="6789140"/>
              <a:ext cx="155676" cy="150393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316355" y="6787654"/>
              <a:ext cx="4210050" cy="145415"/>
            </a:xfrm>
            <a:custGeom>
              <a:avLst/>
              <a:gdLst/>
              <a:ahLst/>
              <a:cxnLst/>
              <a:rect l="l" t="t" r="r" b="b"/>
              <a:pathLst>
                <a:path w="4210050" h="145415">
                  <a:moveTo>
                    <a:pt x="86233" y="71285"/>
                  </a:moveTo>
                  <a:lnTo>
                    <a:pt x="52832" y="47663"/>
                  </a:lnTo>
                  <a:lnTo>
                    <a:pt x="49022" y="40132"/>
                  </a:lnTo>
                  <a:lnTo>
                    <a:pt x="49022" y="26631"/>
                  </a:lnTo>
                  <a:lnTo>
                    <a:pt x="82296" y="26631"/>
                  </a:lnTo>
                  <a:lnTo>
                    <a:pt x="82296" y="16891"/>
                  </a:lnTo>
                  <a:lnTo>
                    <a:pt x="49022" y="16891"/>
                  </a:lnTo>
                  <a:lnTo>
                    <a:pt x="49022" y="139"/>
                  </a:lnTo>
                  <a:lnTo>
                    <a:pt x="37973" y="139"/>
                  </a:lnTo>
                  <a:lnTo>
                    <a:pt x="37973" y="16891"/>
                  </a:lnTo>
                  <a:lnTo>
                    <a:pt x="4699" y="16891"/>
                  </a:lnTo>
                  <a:lnTo>
                    <a:pt x="4699" y="26631"/>
                  </a:lnTo>
                  <a:lnTo>
                    <a:pt x="37973" y="26631"/>
                  </a:lnTo>
                  <a:lnTo>
                    <a:pt x="37973" y="32880"/>
                  </a:lnTo>
                  <a:lnTo>
                    <a:pt x="14262" y="67449"/>
                  </a:lnTo>
                  <a:lnTo>
                    <a:pt x="0" y="74637"/>
                  </a:lnTo>
                  <a:lnTo>
                    <a:pt x="8255" y="83185"/>
                  </a:lnTo>
                  <a:lnTo>
                    <a:pt x="19964" y="76047"/>
                  </a:lnTo>
                  <a:lnTo>
                    <a:pt x="29756" y="68097"/>
                  </a:lnTo>
                  <a:lnTo>
                    <a:pt x="37630" y="59347"/>
                  </a:lnTo>
                  <a:lnTo>
                    <a:pt x="43561" y="49771"/>
                  </a:lnTo>
                  <a:lnTo>
                    <a:pt x="49618" y="58635"/>
                  </a:lnTo>
                  <a:lnTo>
                    <a:pt x="57543" y="66675"/>
                  </a:lnTo>
                  <a:lnTo>
                    <a:pt x="67284" y="73888"/>
                  </a:lnTo>
                  <a:lnTo>
                    <a:pt x="78867" y="80289"/>
                  </a:lnTo>
                  <a:lnTo>
                    <a:pt x="86233" y="71285"/>
                  </a:lnTo>
                  <a:close/>
                </a:path>
                <a:path w="4210050" h="145415">
                  <a:moveTo>
                    <a:pt x="114300" y="90335"/>
                  </a:moveTo>
                  <a:lnTo>
                    <a:pt x="103378" y="90335"/>
                  </a:lnTo>
                  <a:lnTo>
                    <a:pt x="103378" y="100076"/>
                  </a:lnTo>
                  <a:lnTo>
                    <a:pt x="103378" y="131330"/>
                  </a:lnTo>
                  <a:lnTo>
                    <a:pt x="37084" y="131330"/>
                  </a:lnTo>
                  <a:lnTo>
                    <a:pt x="37084" y="100076"/>
                  </a:lnTo>
                  <a:lnTo>
                    <a:pt x="103378" y="100076"/>
                  </a:lnTo>
                  <a:lnTo>
                    <a:pt x="103378" y="90335"/>
                  </a:lnTo>
                  <a:lnTo>
                    <a:pt x="25908" y="90335"/>
                  </a:lnTo>
                  <a:lnTo>
                    <a:pt x="25908" y="141084"/>
                  </a:lnTo>
                  <a:lnTo>
                    <a:pt x="114300" y="141084"/>
                  </a:lnTo>
                  <a:lnTo>
                    <a:pt x="114300" y="131330"/>
                  </a:lnTo>
                  <a:lnTo>
                    <a:pt x="114300" y="100076"/>
                  </a:lnTo>
                  <a:lnTo>
                    <a:pt x="114300" y="90335"/>
                  </a:lnTo>
                  <a:close/>
                </a:path>
                <a:path w="4210050" h="145415">
                  <a:moveTo>
                    <a:pt x="114300" y="1485"/>
                  </a:moveTo>
                  <a:lnTo>
                    <a:pt x="103124" y="1485"/>
                  </a:lnTo>
                  <a:lnTo>
                    <a:pt x="103124" y="82067"/>
                  </a:lnTo>
                  <a:lnTo>
                    <a:pt x="114300" y="82067"/>
                  </a:lnTo>
                  <a:lnTo>
                    <a:pt x="114300" y="1485"/>
                  </a:lnTo>
                  <a:close/>
                </a:path>
                <a:path w="4210050" h="145415">
                  <a:moveTo>
                    <a:pt x="219075" y="69545"/>
                  </a:moveTo>
                  <a:lnTo>
                    <a:pt x="216027" y="61988"/>
                  </a:lnTo>
                  <a:lnTo>
                    <a:pt x="210807" y="56921"/>
                  </a:lnTo>
                  <a:lnTo>
                    <a:pt x="208661" y="54838"/>
                  </a:lnTo>
                  <a:lnTo>
                    <a:pt x="208661" y="72377"/>
                  </a:lnTo>
                  <a:lnTo>
                    <a:pt x="208661" y="85178"/>
                  </a:lnTo>
                  <a:lnTo>
                    <a:pt x="206629" y="90424"/>
                  </a:lnTo>
                  <a:lnTo>
                    <a:pt x="202565" y="94462"/>
                  </a:lnTo>
                  <a:lnTo>
                    <a:pt x="198628" y="98501"/>
                  </a:lnTo>
                  <a:lnTo>
                    <a:pt x="193421" y="100533"/>
                  </a:lnTo>
                  <a:lnTo>
                    <a:pt x="180975" y="100533"/>
                  </a:lnTo>
                  <a:lnTo>
                    <a:pt x="175895" y="98488"/>
                  </a:lnTo>
                  <a:lnTo>
                    <a:pt x="171831" y="94424"/>
                  </a:lnTo>
                  <a:lnTo>
                    <a:pt x="167894" y="90360"/>
                  </a:lnTo>
                  <a:lnTo>
                    <a:pt x="165874" y="85178"/>
                  </a:lnTo>
                  <a:lnTo>
                    <a:pt x="165874" y="72377"/>
                  </a:lnTo>
                  <a:lnTo>
                    <a:pt x="167894" y="67221"/>
                  </a:lnTo>
                  <a:lnTo>
                    <a:pt x="175768" y="58978"/>
                  </a:lnTo>
                  <a:lnTo>
                    <a:pt x="180975" y="56921"/>
                  </a:lnTo>
                  <a:lnTo>
                    <a:pt x="193548" y="56921"/>
                  </a:lnTo>
                  <a:lnTo>
                    <a:pt x="198628" y="58978"/>
                  </a:lnTo>
                  <a:lnTo>
                    <a:pt x="202692" y="63055"/>
                  </a:lnTo>
                  <a:lnTo>
                    <a:pt x="206629" y="67157"/>
                  </a:lnTo>
                  <a:lnTo>
                    <a:pt x="208661" y="72377"/>
                  </a:lnTo>
                  <a:lnTo>
                    <a:pt x="208661" y="54838"/>
                  </a:lnTo>
                  <a:lnTo>
                    <a:pt x="203835" y="50139"/>
                  </a:lnTo>
                  <a:lnTo>
                    <a:pt x="196342" y="47167"/>
                  </a:lnTo>
                  <a:lnTo>
                    <a:pt x="178181" y="47167"/>
                  </a:lnTo>
                  <a:lnTo>
                    <a:pt x="170561" y="50165"/>
                  </a:lnTo>
                  <a:lnTo>
                    <a:pt x="158369" y="62115"/>
                  </a:lnTo>
                  <a:lnTo>
                    <a:pt x="155359" y="69545"/>
                  </a:lnTo>
                  <a:lnTo>
                    <a:pt x="155359" y="87998"/>
                  </a:lnTo>
                  <a:lnTo>
                    <a:pt x="158369" y="95453"/>
                  </a:lnTo>
                  <a:lnTo>
                    <a:pt x="164465" y="101384"/>
                  </a:lnTo>
                  <a:lnTo>
                    <a:pt x="170688" y="107315"/>
                  </a:lnTo>
                  <a:lnTo>
                    <a:pt x="178308" y="110274"/>
                  </a:lnTo>
                  <a:lnTo>
                    <a:pt x="196215" y="110274"/>
                  </a:lnTo>
                  <a:lnTo>
                    <a:pt x="203835" y="107340"/>
                  </a:lnTo>
                  <a:lnTo>
                    <a:pt x="210883" y="100533"/>
                  </a:lnTo>
                  <a:lnTo>
                    <a:pt x="216027" y="95580"/>
                  </a:lnTo>
                  <a:lnTo>
                    <a:pt x="219075" y="87998"/>
                  </a:lnTo>
                  <a:lnTo>
                    <a:pt x="219075" y="69545"/>
                  </a:lnTo>
                  <a:close/>
                </a:path>
                <a:path w="4210050" h="145415">
                  <a:moveTo>
                    <a:pt x="224282" y="27228"/>
                  </a:moveTo>
                  <a:lnTo>
                    <a:pt x="192532" y="27228"/>
                  </a:lnTo>
                  <a:lnTo>
                    <a:pt x="192532" y="4978"/>
                  </a:lnTo>
                  <a:lnTo>
                    <a:pt x="181356" y="4978"/>
                  </a:lnTo>
                  <a:lnTo>
                    <a:pt x="181356" y="27228"/>
                  </a:lnTo>
                  <a:lnTo>
                    <a:pt x="149479" y="27228"/>
                  </a:lnTo>
                  <a:lnTo>
                    <a:pt x="149479" y="37122"/>
                  </a:lnTo>
                  <a:lnTo>
                    <a:pt x="224282" y="37122"/>
                  </a:lnTo>
                  <a:lnTo>
                    <a:pt x="224282" y="27228"/>
                  </a:lnTo>
                  <a:close/>
                </a:path>
                <a:path w="4210050" h="145415">
                  <a:moveTo>
                    <a:pt x="272669" y="1485"/>
                  </a:moveTo>
                  <a:lnTo>
                    <a:pt x="261493" y="1485"/>
                  </a:lnTo>
                  <a:lnTo>
                    <a:pt x="261493" y="67640"/>
                  </a:lnTo>
                  <a:lnTo>
                    <a:pt x="244475" y="67640"/>
                  </a:lnTo>
                  <a:lnTo>
                    <a:pt x="244475" y="4241"/>
                  </a:lnTo>
                  <a:lnTo>
                    <a:pt x="233426" y="4241"/>
                  </a:lnTo>
                  <a:lnTo>
                    <a:pt x="233426" y="140487"/>
                  </a:lnTo>
                  <a:lnTo>
                    <a:pt x="244475" y="140487"/>
                  </a:lnTo>
                  <a:lnTo>
                    <a:pt x="244475" y="77533"/>
                  </a:lnTo>
                  <a:lnTo>
                    <a:pt x="261493" y="77533"/>
                  </a:lnTo>
                  <a:lnTo>
                    <a:pt x="261493" y="145021"/>
                  </a:lnTo>
                  <a:lnTo>
                    <a:pt x="272669" y="145021"/>
                  </a:lnTo>
                  <a:lnTo>
                    <a:pt x="272669" y="77533"/>
                  </a:lnTo>
                  <a:lnTo>
                    <a:pt x="272669" y="67640"/>
                  </a:lnTo>
                  <a:lnTo>
                    <a:pt x="272669" y="1485"/>
                  </a:lnTo>
                  <a:close/>
                </a:path>
                <a:path w="4210050" h="145415">
                  <a:moveTo>
                    <a:pt x="388874" y="99936"/>
                  </a:moveTo>
                  <a:lnTo>
                    <a:pt x="360934" y="70840"/>
                  </a:lnTo>
                  <a:lnTo>
                    <a:pt x="350647" y="11379"/>
                  </a:lnTo>
                  <a:lnTo>
                    <a:pt x="339471" y="11379"/>
                  </a:lnTo>
                  <a:lnTo>
                    <a:pt x="339471" y="34899"/>
                  </a:lnTo>
                  <a:lnTo>
                    <a:pt x="338823" y="44462"/>
                  </a:lnTo>
                  <a:lnTo>
                    <a:pt x="323367" y="81419"/>
                  </a:lnTo>
                  <a:lnTo>
                    <a:pt x="300990" y="102984"/>
                  </a:lnTo>
                  <a:lnTo>
                    <a:pt x="309499" y="110426"/>
                  </a:lnTo>
                  <a:lnTo>
                    <a:pt x="336334" y="79959"/>
                  </a:lnTo>
                  <a:lnTo>
                    <a:pt x="345186" y="61391"/>
                  </a:lnTo>
                  <a:lnTo>
                    <a:pt x="347179" y="66789"/>
                  </a:lnTo>
                  <a:lnTo>
                    <a:pt x="369404" y="98221"/>
                  </a:lnTo>
                  <a:lnTo>
                    <a:pt x="381127" y="108635"/>
                  </a:lnTo>
                  <a:lnTo>
                    <a:pt x="388874" y="99936"/>
                  </a:lnTo>
                  <a:close/>
                </a:path>
                <a:path w="4210050" h="145415">
                  <a:moveTo>
                    <a:pt x="438150" y="59829"/>
                  </a:moveTo>
                  <a:lnTo>
                    <a:pt x="413258" y="59829"/>
                  </a:lnTo>
                  <a:lnTo>
                    <a:pt x="413258" y="1485"/>
                  </a:lnTo>
                  <a:lnTo>
                    <a:pt x="402209" y="1485"/>
                  </a:lnTo>
                  <a:lnTo>
                    <a:pt x="402209" y="145021"/>
                  </a:lnTo>
                  <a:lnTo>
                    <a:pt x="413258" y="145021"/>
                  </a:lnTo>
                  <a:lnTo>
                    <a:pt x="413258" y="69723"/>
                  </a:lnTo>
                  <a:lnTo>
                    <a:pt x="438150" y="69723"/>
                  </a:lnTo>
                  <a:lnTo>
                    <a:pt x="438150" y="59829"/>
                  </a:lnTo>
                  <a:close/>
                </a:path>
                <a:path w="4210050" h="145415">
                  <a:moveTo>
                    <a:pt x="565404" y="15024"/>
                  </a:moveTo>
                  <a:lnTo>
                    <a:pt x="473329" y="15024"/>
                  </a:lnTo>
                  <a:lnTo>
                    <a:pt x="473329" y="25069"/>
                  </a:lnTo>
                  <a:lnTo>
                    <a:pt x="554228" y="25069"/>
                  </a:lnTo>
                  <a:lnTo>
                    <a:pt x="554215" y="47688"/>
                  </a:lnTo>
                  <a:lnTo>
                    <a:pt x="554075" y="57721"/>
                  </a:lnTo>
                  <a:lnTo>
                    <a:pt x="553618" y="68427"/>
                  </a:lnTo>
                  <a:lnTo>
                    <a:pt x="552831" y="79590"/>
                  </a:lnTo>
                  <a:lnTo>
                    <a:pt x="551688" y="91224"/>
                  </a:lnTo>
                  <a:lnTo>
                    <a:pt x="562483" y="92189"/>
                  </a:lnTo>
                  <a:lnTo>
                    <a:pt x="563740" y="80873"/>
                  </a:lnTo>
                  <a:lnTo>
                    <a:pt x="564654" y="69684"/>
                  </a:lnTo>
                  <a:lnTo>
                    <a:pt x="565213" y="58623"/>
                  </a:lnTo>
                  <a:lnTo>
                    <a:pt x="565404" y="47688"/>
                  </a:lnTo>
                  <a:lnTo>
                    <a:pt x="565404" y="15024"/>
                  </a:lnTo>
                  <a:close/>
                </a:path>
                <a:path w="4210050" h="145415">
                  <a:moveTo>
                    <a:pt x="587121" y="109385"/>
                  </a:moveTo>
                  <a:lnTo>
                    <a:pt x="518033" y="109385"/>
                  </a:lnTo>
                  <a:lnTo>
                    <a:pt x="518033" y="62572"/>
                  </a:lnTo>
                  <a:lnTo>
                    <a:pt x="506857" y="62572"/>
                  </a:lnTo>
                  <a:lnTo>
                    <a:pt x="506857" y="109385"/>
                  </a:lnTo>
                  <a:lnTo>
                    <a:pt x="454025" y="109385"/>
                  </a:lnTo>
                  <a:lnTo>
                    <a:pt x="454025" y="119430"/>
                  </a:lnTo>
                  <a:lnTo>
                    <a:pt x="587121" y="119430"/>
                  </a:lnTo>
                  <a:lnTo>
                    <a:pt x="587121" y="109385"/>
                  </a:lnTo>
                  <a:close/>
                </a:path>
                <a:path w="4210050" h="145415">
                  <a:moveTo>
                    <a:pt x="677545" y="104178"/>
                  </a:moveTo>
                  <a:lnTo>
                    <a:pt x="676910" y="96431"/>
                  </a:lnTo>
                  <a:lnTo>
                    <a:pt x="676783" y="94729"/>
                  </a:lnTo>
                  <a:lnTo>
                    <a:pt x="669442" y="95478"/>
                  </a:lnTo>
                  <a:lnTo>
                    <a:pt x="660984" y="96012"/>
                  </a:lnTo>
                  <a:lnTo>
                    <a:pt x="651395" y="96329"/>
                  </a:lnTo>
                  <a:lnTo>
                    <a:pt x="640715" y="96431"/>
                  </a:lnTo>
                  <a:lnTo>
                    <a:pt x="627380" y="96431"/>
                  </a:lnTo>
                  <a:lnTo>
                    <a:pt x="627380" y="24028"/>
                  </a:lnTo>
                  <a:lnTo>
                    <a:pt x="671449" y="24028"/>
                  </a:lnTo>
                  <a:lnTo>
                    <a:pt x="671449" y="14135"/>
                  </a:lnTo>
                  <a:lnTo>
                    <a:pt x="616458" y="14135"/>
                  </a:lnTo>
                  <a:lnTo>
                    <a:pt x="616458" y="106337"/>
                  </a:lnTo>
                  <a:lnTo>
                    <a:pt x="635342" y="106210"/>
                  </a:lnTo>
                  <a:lnTo>
                    <a:pt x="651802" y="105803"/>
                  </a:lnTo>
                  <a:lnTo>
                    <a:pt x="665873" y="105130"/>
                  </a:lnTo>
                  <a:lnTo>
                    <a:pt x="677545" y="104178"/>
                  </a:lnTo>
                  <a:close/>
                </a:path>
                <a:path w="4210050" h="145415">
                  <a:moveTo>
                    <a:pt x="728599" y="1485"/>
                  </a:moveTo>
                  <a:lnTo>
                    <a:pt x="717423" y="1485"/>
                  </a:lnTo>
                  <a:lnTo>
                    <a:pt x="717423" y="60490"/>
                  </a:lnTo>
                  <a:lnTo>
                    <a:pt x="699008" y="60490"/>
                  </a:lnTo>
                  <a:lnTo>
                    <a:pt x="699008" y="4381"/>
                  </a:lnTo>
                  <a:lnTo>
                    <a:pt x="688086" y="4381"/>
                  </a:lnTo>
                  <a:lnTo>
                    <a:pt x="688086" y="140639"/>
                  </a:lnTo>
                  <a:lnTo>
                    <a:pt x="699008" y="140639"/>
                  </a:lnTo>
                  <a:lnTo>
                    <a:pt x="699008" y="70396"/>
                  </a:lnTo>
                  <a:lnTo>
                    <a:pt x="717423" y="70396"/>
                  </a:lnTo>
                  <a:lnTo>
                    <a:pt x="717423" y="145021"/>
                  </a:lnTo>
                  <a:lnTo>
                    <a:pt x="728599" y="145021"/>
                  </a:lnTo>
                  <a:lnTo>
                    <a:pt x="728599" y="70396"/>
                  </a:lnTo>
                  <a:lnTo>
                    <a:pt x="728599" y="60490"/>
                  </a:lnTo>
                  <a:lnTo>
                    <a:pt x="728599" y="1485"/>
                  </a:lnTo>
                  <a:close/>
                </a:path>
                <a:path w="4210050" h="145415">
                  <a:moveTo>
                    <a:pt x="870204" y="21501"/>
                  </a:moveTo>
                  <a:lnTo>
                    <a:pt x="866267" y="14884"/>
                  </a:lnTo>
                  <a:lnTo>
                    <a:pt x="861885" y="12128"/>
                  </a:lnTo>
                  <a:lnTo>
                    <a:pt x="858520" y="10007"/>
                  </a:lnTo>
                  <a:lnTo>
                    <a:pt x="858393" y="9956"/>
                  </a:lnTo>
                  <a:lnTo>
                    <a:pt x="858393" y="24180"/>
                  </a:lnTo>
                  <a:lnTo>
                    <a:pt x="858393" y="35394"/>
                  </a:lnTo>
                  <a:lnTo>
                    <a:pt x="855599" y="39700"/>
                  </a:lnTo>
                  <a:lnTo>
                    <a:pt x="850011" y="42748"/>
                  </a:lnTo>
                  <a:lnTo>
                    <a:pt x="844296" y="45796"/>
                  </a:lnTo>
                  <a:lnTo>
                    <a:pt x="836168" y="47320"/>
                  </a:lnTo>
                  <a:lnTo>
                    <a:pt x="814578" y="47320"/>
                  </a:lnTo>
                  <a:lnTo>
                    <a:pt x="806450" y="45796"/>
                  </a:lnTo>
                  <a:lnTo>
                    <a:pt x="800735" y="42748"/>
                  </a:lnTo>
                  <a:lnTo>
                    <a:pt x="795147" y="39700"/>
                  </a:lnTo>
                  <a:lnTo>
                    <a:pt x="792353" y="35394"/>
                  </a:lnTo>
                  <a:lnTo>
                    <a:pt x="792353" y="24180"/>
                  </a:lnTo>
                  <a:lnTo>
                    <a:pt x="795147" y="19812"/>
                  </a:lnTo>
                  <a:lnTo>
                    <a:pt x="806577" y="13665"/>
                  </a:lnTo>
                  <a:lnTo>
                    <a:pt x="814705" y="12128"/>
                  </a:lnTo>
                  <a:lnTo>
                    <a:pt x="836041" y="12128"/>
                  </a:lnTo>
                  <a:lnTo>
                    <a:pt x="844169" y="13665"/>
                  </a:lnTo>
                  <a:lnTo>
                    <a:pt x="855599" y="19812"/>
                  </a:lnTo>
                  <a:lnTo>
                    <a:pt x="858393" y="24180"/>
                  </a:lnTo>
                  <a:lnTo>
                    <a:pt x="858393" y="9956"/>
                  </a:lnTo>
                  <a:lnTo>
                    <a:pt x="852081" y="6807"/>
                  </a:lnTo>
                  <a:lnTo>
                    <a:pt x="844423" y="4521"/>
                  </a:lnTo>
                  <a:lnTo>
                    <a:pt x="835507" y="3149"/>
                  </a:lnTo>
                  <a:lnTo>
                    <a:pt x="825373" y="2679"/>
                  </a:lnTo>
                  <a:lnTo>
                    <a:pt x="815225" y="3149"/>
                  </a:lnTo>
                  <a:lnTo>
                    <a:pt x="780542" y="21501"/>
                  </a:lnTo>
                  <a:lnTo>
                    <a:pt x="780542" y="38125"/>
                  </a:lnTo>
                  <a:lnTo>
                    <a:pt x="815225" y="56324"/>
                  </a:lnTo>
                  <a:lnTo>
                    <a:pt x="825373" y="56769"/>
                  </a:lnTo>
                  <a:lnTo>
                    <a:pt x="835507" y="56324"/>
                  </a:lnTo>
                  <a:lnTo>
                    <a:pt x="844423" y="54965"/>
                  </a:lnTo>
                  <a:lnTo>
                    <a:pt x="852081" y="52692"/>
                  </a:lnTo>
                  <a:lnTo>
                    <a:pt x="858520" y="49517"/>
                  </a:lnTo>
                  <a:lnTo>
                    <a:pt x="862025" y="47320"/>
                  </a:lnTo>
                  <a:lnTo>
                    <a:pt x="866267" y="44678"/>
                  </a:lnTo>
                  <a:lnTo>
                    <a:pt x="870204" y="38125"/>
                  </a:lnTo>
                  <a:lnTo>
                    <a:pt x="870204" y="21501"/>
                  </a:lnTo>
                  <a:close/>
                </a:path>
                <a:path w="4210050" h="145415">
                  <a:moveTo>
                    <a:pt x="871982" y="108534"/>
                  </a:moveTo>
                  <a:lnTo>
                    <a:pt x="868045" y="102057"/>
                  </a:lnTo>
                  <a:lnTo>
                    <a:pt x="863193" y="99034"/>
                  </a:lnTo>
                  <a:lnTo>
                    <a:pt x="860425" y="97307"/>
                  </a:lnTo>
                  <a:lnTo>
                    <a:pt x="860425" y="111213"/>
                  </a:lnTo>
                  <a:lnTo>
                    <a:pt x="860425" y="121831"/>
                  </a:lnTo>
                  <a:lnTo>
                    <a:pt x="857504" y="126161"/>
                  </a:lnTo>
                  <a:lnTo>
                    <a:pt x="825373" y="134531"/>
                  </a:lnTo>
                  <a:lnTo>
                    <a:pt x="817245" y="134226"/>
                  </a:lnTo>
                  <a:lnTo>
                    <a:pt x="790321" y="121831"/>
                  </a:lnTo>
                  <a:lnTo>
                    <a:pt x="790346" y="111213"/>
                  </a:lnTo>
                  <a:lnTo>
                    <a:pt x="825373" y="99034"/>
                  </a:lnTo>
                  <a:lnTo>
                    <a:pt x="833450" y="99339"/>
                  </a:lnTo>
                  <a:lnTo>
                    <a:pt x="860425" y="111213"/>
                  </a:lnTo>
                  <a:lnTo>
                    <a:pt x="860425" y="97307"/>
                  </a:lnTo>
                  <a:lnTo>
                    <a:pt x="825373" y="89585"/>
                  </a:lnTo>
                  <a:lnTo>
                    <a:pt x="814692" y="90055"/>
                  </a:lnTo>
                  <a:lnTo>
                    <a:pt x="778764" y="108534"/>
                  </a:lnTo>
                  <a:lnTo>
                    <a:pt x="778764" y="124815"/>
                  </a:lnTo>
                  <a:lnTo>
                    <a:pt x="814692" y="143522"/>
                  </a:lnTo>
                  <a:lnTo>
                    <a:pt x="825373" y="143979"/>
                  </a:lnTo>
                  <a:lnTo>
                    <a:pt x="836041" y="143522"/>
                  </a:lnTo>
                  <a:lnTo>
                    <a:pt x="845375" y="142113"/>
                  </a:lnTo>
                  <a:lnTo>
                    <a:pt x="853376" y="139763"/>
                  </a:lnTo>
                  <a:lnTo>
                    <a:pt x="860044" y="136474"/>
                  </a:lnTo>
                  <a:lnTo>
                    <a:pt x="863142" y="134531"/>
                  </a:lnTo>
                  <a:lnTo>
                    <a:pt x="868045" y="131457"/>
                  </a:lnTo>
                  <a:lnTo>
                    <a:pt x="871982" y="124815"/>
                  </a:lnTo>
                  <a:lnTo>
                    <a:pt x="871982" y="108534"/>
                  </a:lnTo>
                  <a:close/>
                </a:path>
                <a:path w="4210050" h="145415">
                  <a:moveTo>
                    <a:pt x="891921" y="68681"/>
                  </a:moveTo>
                  <a:lnTo>
                    <a:pt x="758825" y="68681"/>
                  </a:lnTo>
                  <a:lnTo>
                    <a:pt x="758825" y="78574"/>
                  </a:lnTo>
                  <a:lnTo>
                    <a:pt x="891921" y="78574"/>
                  </a:lnTo>
                  <a:lnTo>
                    <a:pt x="891921" y="68681"/>
                  </a:lnTo>
                  <a:close/>
                </a:path>
                <a:path w="4210050" h="145415">
                  <a:moveTo>
                    <a:pt x="989076" y="14732"/>
                  </a:moveTo>
                  <a:lnTo>
                    <a:pt x="921766" y="14732"/>
                  </a:lnTo>
                  <a:lnTo>
                    <a:pt x="921766" y="24625"/>
                  </a:lnTo>
                  <a:lnTo>
                    <a:pt x="977138" y="24625"/>
                  </a:lnTo>
                  <a:lnTo>
                    <a:pt x="974534" y="37960"/>
                  </a:lnTo>
                  <a:lnTo>
                    <a:pt x="956183" y="72618"/>
                  </a:lnTo>
                  <a:lnTo>
                    <a:pt x="926998" y="97129"/>
                  </a:lnTo>
                  <a:lnTo>
                    <a:pt x="915924" y="102539"/>
                  </a:lnTo>
                  <a:lnTo>
                    <a:pt x="924433" y="111544"/>
                  </a:lnTo>
                  <a:lnTo>
                    <a:pt x="962736" y="81432"/>
                  </a:lnTo>
                  <a:lnTo>
                    <a:pt x="984504" y="43345"/>
                  </a:lnTo>
                  <a:lnTo>
                    <a:pt x="987780" y="29349"/>
                  </a:lnTo>
                  <a:lnTo>
                    <a:pt x="989076" y="14732"/>
                  </a:lnTo>
                  <a:close/>
                </a:path>
                <a:path w="4210050" h="145415">
                  <a:moveTo>
                    <a:pt x="1028954" y="1485"/>
                  </a:moveTo>
                  <a:lnTo>
                    <a:pt x="1017905" y="1485"/>
                  </a:lnTo>
                  <a:lnTo>
                    <a:pt x="1017905" y="145021"/>
                  </a:lnTo>
                  <a:lnTo>
                    <a:pt x="1028954" y="145021"/>
                  </a:lnTo>
                  <a:lnTo>
                    <a:pt x="1028954" y="1485"/>
                  </a:lnTo>
                  <a:close/>
                </a:path>
                <a:path w="4210050" h="145415">
                  <a:moveTo>
                    <a:pt x="1146175" y="11226"/>
                  </a:moveTo>
                  <a:lnTo>
                    <a:pt x="1074674" y="11226"/>
                  </a:lnTo>
                  <a:lnTo>
                    <a:pt x="1074674" y="21132"/>
                  </a:lnTo>
                  <a:lnTo>
                    <a:pt x="1135126" y="21132"/>
                  </a:lnTo>
                  <a:lnTo>
                    <a:pt x="1134986" y="30911"/>
                  </a:lnTo>
                  <a:lnTo>
                    <a:pt x="1134579" y="40754"/>
                  </a:lnTo>
                  <a:lnTo>
                    <a:pt x="1133944" y="50673"/>
                  </a:lnTo>
                  <a:lnTo>
                    <a:pt x="1133094" y="60642"/>
                  </a:lnTo>
                  <a:lnTo>
                    <a:pt x="1143889" y="61391"/>
                  </a:lnTo>
                  <a:lnTo>
                    <a:pt x="1144879" y="50419"/>
                  </a:lnTo>
                  <a:lnTo>
                    <a:pt x="1145603" y="38392"/>
                  </a:lnTo>
                  <a:lnTo>
                    <a:pt x="1146022" y="25336"/>
                  </a:lnTo>
                  <a:lnTo>
                    <a:pt x="1146175" y="11226"/>
                  </a:lnTo>
                  <a:close/>
                </a:path>
                <a:path w="4210050" h="145415">
                  <a:moveTo>
                    <a:pt x="1155954" y="82372"/>
                  </a:moveTo>
                  <a:lnTo>
                    <a:pt x="1155420" y="74333"/>
                  </a:lnTo>
                  <a:lnTo>
                    <a:pt x="1155319" y="72771"/>
                  </a:lnTo>
                  <a:lnTo>
                    <a:pt x="1145501" y="73329"/>
                  </a:lnTo>
                  <a:lnTo>
                    <a:pt x="1134529" y="73774"/>
                  </a:lnTo>
                  <a:lnTo>
                    <a:pt x="1122400" y="74104"/>
                  </a:lnTo>
                  <a:lnTo>
                    <a:pt x="1109091" y="74333"/>
                  </a:lnTo>
                  <a:lnTo>
                    <a:pt x="1109091" y="42633"/>
                  </a:lnTo>
                  <a:lnTo>
                    <a:pt x="1098042" y="42633"/>
                  </a:lnTo>
                  <a:lnTo>
                    <a:pt x="1098042" y="74485"/>
                  </a:lnTo>
                  <a:lnTo>
                    <a:pt x="1089698" y="74688"/>
                  </a:lnTo>
                  <a:lnTo>
                    <a:pt x="1062736" y="74930"/>
                  </a:lnTo>
                  <a:lnTo>
                    <a:pt x="1063752" y="84823"/>
                  </a:lnTo>
                  <a:lnTo>
                    <a:pt x="1098283" y="84378"/>
                  </a:lnTo>
                  <a:lnTo>
                    <a:pt x="1140307" y="83197"/>
                  </a:lnTo>
                  <a:lnTo>
                    <a:pt x="1149515" y="82791"/>
                  </a:lnTo>
                  <a:lnTo>
                    <a:pt x="1155954" y="82372"/>
                  </a:lnTo>
                  <a:close/>
                </a:path>
                <a:path w="4210050" h="145415">
                  <a:moveTo>
                    <a:pt x="1181354" y="130289"/>
                  </a:moveTo>
                  <a:lnTo>
                    <a:pt x="1099058" y="130289"/>
                  </a:lnTo>
                  <a:lnTo>
                    <a:pt x="1099058" y="98742"/>
                  </a:lnTo>
                  <a:lnTo>
                    <a:pt x="1088009" y="98742"/>
                  </a:lnTo>
                  <a:lnTo>
                    <a:pt x="1088009" y="140195"/>
                  </a:lnTo>
                  <a:lnTo>
                    <a:pt x="1181354" y="140195"/>
                  </a:lnTo>
                  <a:lnTo>
                    <a:pt x="1181354" y="130289"/>
                  </a:lnTo>
                  <a:close/>
                </a:path>
                <a:path w="4210050" h="145415">
                  <a:moveTo>
                    <a:pt x="1199134" y="54533"/>
                  </a:moveTo>
                  <a:lnTo>
                    <a:pt x="1177544" y="54533"/>
                  </a:lnTo>
                  <a:lnTo>
                    <a:pt x="1177544" y="1485"/>
                  </a:lnTo>
                  <a:lnTo>
                    <a:pt x="1166368" y="1485"/>
                  </a:lnTo>
                  <a:lnTo>
                    <a:pt x="1166368" y="108496"/>
                  </a:lnTo>
                  <a:lnTo>
                    <a:pt x="1177544" y="108496"/>
                  </a:lnTo>
                  <a:lnTo>
                    <a:pt x="1177544" y="64592"/>
                  </a:lnTo>
                  <a:lnTo>
                    <a:pt x="1199134" y="64592"/>
                  </a:lnTo>
                  <a:lnTo>
                    <a:pt x="1199134" y="54533"/>
                  </a:lnTo>
                  <a:close/>
                </a:path>
                <a:path w="4210050" h="145415">
                  <a:moveTo>
                    <a:pt x="1302639" y="46583"/>
                  </a:moveTo>
                  <a:lnTo>
                    <a:pt x="1291628" y="22250"/>
                  </a:lnTo>
                  <a:lnTo>
                    <a:pt x="1291336" y="22034"/>
                  </a:lnTo>
                  <a:lnTo>
                    <a:pt x="1291336" y="39382"/>
                  </a:lnTo>
                  <a:lnTo>
                    <a:pt x="1291336" y="53771"/>
                  </a:lnTo>
                  <a:lnTo>
                    <a:pt x="1288669" y="59639"/>
                  </a:lnTo>
                  <a:lnTo>
                    <a:pt x="1278509" y="68719"/>
                  </a:lnTo>
                  <a:lnTo>
                    <a:pt x="1272159" y="70980"/>
                  </a:lnTo>
                  <a:lnTo>
                    <a:pt x="1257427" y="70980"/>
                  </a:lnTo>
                  <a:lnTo>
                    <a:pt x="1251204" y="68719"/>
                  </a:lnTo>
                  <a:lnTo>
                    <a:pt x="1240790" y="59639"/>
                  </a:lnTo>
                  <a:lnTo>
                    <a:pt x="1238250" y="53771"/>
                  </a:lnTo>
                  <a:lnTo>
                    <a:pt x="1238288" y="39382"/>
                  </a:lnTo>
                  <a:lnTo>
                    <a:pt x="1240790" y="33655"/>
                  </a:lnTo>
                  <a:lnTo>
                    <a:pt x="1245870" y="29095"/>
                  </a:lnTo>
                  <a:lnTo>
                    <a:pt x="1250823" y="24523"/>
                  </a:lnTo>
                  <a:lnTo>
                    <a:pt x="1257173" y="22250"/>
                  </a:lnTo>
                  <a:lnTo>
                    <a:pt x="1272286" y="22250"/>
                  </a:lnTo>
                  <a:lnTo>
                    <a:pt x="1278636" y="24498"/>
                  </a:lnTo>
                  <a:lnTo>
                    <a:pt x="1288796" y="33528"/>
                  </a:lnTo>
                  <a:lnTo>
                    <a:pt x="1291336" y="39382"/>
                  </a:lnTo>
                  <a:lnTo>
                    <a:pt x="1291336" y="22034"/>
                  </a:lnTo>
                  <a:lnTo>
                    <a:pt x="1285951" y="17995"/>
                  </a:lnTo>
                  <a:lnTo>
                    <a:pt x="1279525" y="14897"/>
                  </a:lnTo>
                  <a:lnTo>
                    <a:pt x="1272362" y="13042"/>
                  </a:lnTo>
                  <a:lnTo>
                    <a:pt x="1264666" y="12420"/>
                  </a:lnTo>
                  <a:lnTo>
                    <a:pt x="1256880" y="13042"/>
                  </a:lnTo>
                  <a:lnTo>
                    <a:pt x="1227480" y="39687"/>
                  </a:lnTo>
                  <a:lnTo>
                    <a:pt x="1226820" y="46583"/>
                  </a:lnTo>
                  <a:lnTo>
                    <a:pt x="1227480" y="53670"/>
                  </a:lnTo>
                  <a:lnTo>
                    <a:pt x="1256995" y="80289"/>
                  </a:lnTo>
                  <a:lnTo>
                    <a:pt x="1264666" y="80886"/>
                  </a:lnTo>
                  <a:lnTo>
                    <a:pt x="1272501" y="80276"/>
                  </a:lnTo>
                  <a:lnTo>
                    <a:pt x="1301965" y="53670"/>
                  </a:lnTo>
                  <a:lnTo>
                    <a:pt x="1302639" y="46583"/>
                  </a:lnTo>
                  <a:close/>
                </a:path>
                <a:path w="4210050" h="145415">
                  <a:moveTo>
                    <a:pt x="1316228" y="116522"/>
                  </a:moveTo>
                  <a:lnTo>
                    <a:pt x="1315593" y="106921"/>
                  </a:lnTo>
                  <a:lnTo>
                    <a:pt x="1308519" y="107403"/>
                  </a:lnTo>
                  <a:lnTo>
                    <a:pt x="1298536" y="107835"/>
                  </a:lnTo>
                  <a:lnTo>
                    <a:pt x="1269873" y="108635"/>
                  </a:lnTo>
                  <a:lnTo>
                    <a:pt x="1216279" y="109385"/>
                  </a:lnTo>
                  <a:lnTo>
                    <a:pt x="1217295" y="118986"/>
                  </a:lnTo>
                  <a:lnTo>
                    <a:pt x="1270127" y="118237"/>
                  </a:lnTo>
                  <a:lnTo>
                    <a:pt x="1298892" y="117436"/>
                  </a:lnTo>
                  <a:lnTo>
                    <a:pt x="1308989" y="117005"/>
                  </a:lnTo>
                  <a:lnTo>
                    <a:pt x="1316228" y="116522"/>
                  </a:lnTo>
                  <a:close/>
                </a:path>
                <a:path w="4210050" h="145415">
                  <a:moveTo>
                    <a:pt x="1336802" y="1485"/>
                  </a:moveTo>
                  <a:lnTo>
                    <a:pt x="1325753" y="1485"/>
                  </a:lnTo>
                  <a:lnTo>
                    <a:pt x="1325753" y="145021"/>
                  </a:lnTo>
                  <a:lnTo>
                    <a:pt x="1336802" y="145021"/>
                  </a:lnTo>
                  <a:lnTo>
                    <a:pt x="1336802" y="1485"/>
                  </a:lnTo>
                  <a:close/>
                </a:path>
                <a:path w="4210050" h="145415">
                  <a:moveTo>
                    <a:pt x="1508760" y="8775"/>
                  </a:moveTo>
                  <a:lnTo>
                    <a:pt x="1431036" y="8775"/>
                  </a:lnTo>
                  <a:lnTo>
                    <a:pt x="1431036" y="18529"/>
                  </a:lnTo>
                  <a:lnTo>
                    <a:pt x="1508760" y="18529"/>
                  </a:lnTo>
                  <a:lnTo>
                    <a:pt x="1508760" y="8775"/>
                  </a:lnTo>
                  <a:close/>
                </a:path>
                <a:path w="4210050" h="145415">
                  <a:moveTo>
                    <a:pt x="1514602" y="78130"/>
                  </a:moveTo>
                  <a:lnTo>
                    <a:pt x="1514068" y="70091"/>
                  </a:lnTo>
                  <a:lnTo>
                    <a:pt x="1513967" y="68529"/>
                  </a:lnTo>
                  <a:lnTo>
                    <a:pt x="1507871" y="69570"/>
                  </a:lnTo>
                  <a:lnTo>
                    <a:pt x="1500505" y="70091"/>
                  </a:lnTo>
                  <a:lnTo>
                    <a:pt x="1491488" y="70091"/>
                  </a:lnTo>
                  <a:lnTo>
                    <a:pt x="1493393" y="25069"/>
                  </a:lnTo>
                  <a:lnTo>
                    <a:pt x="1482471" y="25069"/>
                  </a:lnTo>
                  <a:lnTo>
                    <a:pt x="1481201" y="70243"/>
                  </a:lnTo>
                  <a:lnTo>
                    <a:pt x="1457452" y="70243"/>
                  </a:lnTo>
                  <a:lnTo>
                    <a:pt x="1456182" y="25069"/>
                  </a:lnTo>
                  <a:lnTo>
                    <a:pt x="1445260" y="25069"/>
                  </a:lnTo>
                  <a:lnTo>
                    <a:pt x="1447038" y="70243"/>
                  </a:lnTo>
                  <a:lnTo>
                    <a:pt x="1427480" y="70243"/>
                  </a:lnTo>
                  <a:lnTo>
                    <a:pt x="1427480" y="79984"/>
                  </a:lnTo>
                  <a:lnTo>
                    <a:pt x="1489075" y="79984"/>
                  </a:lnTo>
                  <a:lnTo>
                    <a:pt x="1496733" y="79870"/>
                  </a:lnTo>
                  <a:lnTo>
                    <a:pt x="1503553" y="79527"/>
                  </a:lnTo>
                  <a:lnTo>
                    <a:pt x="1509496" y="78955"/>
                  </a:lnTo>
                  <a:lnTo>
                    <a:pt x="1514602" y="78130"/>
                  </a:lnTo>
                  <a:close/>
                </a:path>
                <a:path w="4210050" h="145415">
                  <a:moveTo>
                    <a:pt x="1541018" y="1485"/>
                  </a:moveTo>
                  <a:lnTo>
                    <a:pt x="1529969" y="1485"/>
                  </a:lnTo>
                  <a:lnTo>
                    <a:pt x="1529969" y="27673"/>
                  </a:lnTo>
                  <a:lnTo>
                    <a:pt x="1504569" y="27673"/>
                  </a:lnTo>
                  <a:lnTo>
                    <a:pt x="1504569" y="37122"/>
                  </a:lnTo>
                  <a:lnTo>
                    <a:pt x="1529969" y="37122"/>
                  </a:lnTo>
                  <a:lnTo>
                    <a:pt x="1529969" y="50888"/>
                  </a:lnTo>
                  <a:lnTo>
                    <a:pt x="1504569" y="50888"/>
                  </a:lnTo>
                  <a:lnTo>
                    <a:pt x="1504569" y="60350"/>
                  </a:lnTo>
                  <a:lnTo>
                    <a:pt x="1529969" y="60350"/>
                  </a:lnTo>
                  <a:lnTo>
                    <a:pt x="1529969" y="86829"/>
                  </a:lnTo>
                  <a:lnTo>
                    <a:pt x="1541018" y="86829"/>
                  </a:lnTo>
                  <a:lnTo>
                    <a:pt x="1541018" y="1485"/>
                  </a:lnTo>
                  <a:close/>
                </a:path>
                <a:path w="4210050" h="145415">
                  <a:moveTo>
                    <a:pt x="1543812" y="109461"/>
                  </a:moveTo>
                  <a:lnTo>
                    <a:pt x="1539748" y="102971"/>
                  </a:lnTo>
                  <a:lnTo>
                    <a:pt x="1534972" y="100076"/>
                  </a:lnTo>
                  <a:lnTo>
                    <a:pt x="1532128" y="98348"/>
                  </a:lnTo>
                  <a:lnTo>
                    <a:pt x="1532128" y="112141"/>
                  </a:lnTo>
                  <a:lnTo>
                    <a:pt x="1532128" y="122796"/>
                  </a:lnTo>
                  <a:lnTo>
                    <a:pt x="1528953" y="127025"/>
                  </a:lnTo>
                  <a:lnTo>
                    <a:pt x="1496568" y="134835"/>
                  </a:lnTo>
                  <a:lnTo>
                    <a:pt x="1488579" y="134543"/>
                  </a:lnTo>
                  <a:lnTo>
                    <a:pt x="1461389" y="122796"/>
                  </a:lnTo>
                  <a:lnTo>
                    <a:pt x="1461389" y="112141"/>
                  </a:lnTo>
                  <a:lnTo>
                    <a:pt x="1496568" y="100076"/>
                  </a:lnTo>
                  <a:lnTo>
                    <a:pt x="1504569" y="100380"/>
                  </a:lnTo>
                  <a:lnTo>
                    <a:pt x="1532128" y="112141"/>
                  </a:lnTo>
                  <a:lnTo>
                    <a:pt x="1532128" y="98348"/>
                  </a:lnTo>
                  <a:lnTo>
                    <a:pt x="1496568" y="90627"/>
                  </a:lnTo>
                  <a:lnTo>
                    <a:pt x="1485798" y="91097"/>
                  </a:lnTo>
                  <a:lnTo>
                    <a:pt x="1449451" y="109461"/>
                  </a:lnTo>
                  <a:lnTo>
                    <a:pt x="1449451" y="125577"/>
                  </a:lnTo>
                  <a:lnTo>
                    <a:pt x="1485874" y="143979"/>
                  </a:lnTo>
                  <a:lnTo>
                    <a:pt x="1496568" y="144437"/>
                  </a:lnTo>
                  <a:lnTo>
                    <a:pt x="1507236" y="143979"/>
                  </a:lnTo>
                  <a:lnTo>
                    <a:pt x="1516595" y="142595"/>
                  </a:lnTo>
                  <a:lnTo>
                    <a:pt x="1524673" y="140271"/>
                  </a:lnTo>
                  <a:lnTo>
                    <a:pt x="1531493" y="137033"/>
                  </a:lnTo>
                  <a:lnTo>
                    <a:pt x="1535099" y="134835"/>
                  </a:lnTo>
                  <a:lnTo>
                    <a:pt x="1539621" y="132092"/>
                  </a:lnTo>
                  <a:lnTo>
                    <a:pt x="1543812" y="125577"/>
                  </a:lnTo>
                  <a:lnTo>
                    <a:pt x="1543812" y="109461"/>
                  </a:lnTo>
                  <a:close/>
                </a:path>
                <a:path w="4210050" h="145415">
                  <a:moveTo>
                    <a:pt x="1650492" y="14287"/>
                  </a:moveTo>
                  <a:lnTo>
                    <a:pt x="1583436" y="14287"/>
                  </a:lnTo>
                  <a:lnTo>
                    <a:pt x="1583436" y="24180"/>
                  </a:lnTo>
                  <a:lnTo>
                    <a:pt x="1638554" y="24180"/>
                  </a:lnTo>
                  <a:lnTo>
                    <a:pt x="1636115" y="37274"/>
                  </a:lnTo>
                  <a:lnTo>
                    <a:pt x="1617726" y="71958"/>
                  </a:lnTo>
                  <a:lnTo>
                    <a:pt x="1588287" y="96723"/>
                  </a:lnTo>
                  <a:lnTo>
                    <a:pt x="1577340" y="102095"/>
                  </a:lnTo>
                  <a:lnTo>
                    <a:pt x="1585849" y="111099"/>
                  </a:lnTo>
                  <a:lnTo>
                    <a:pt x="1613522" y="91655"/>
                  </a:lnTo>
                  <a:lnTo>
                    <a:pt x="1633499" y="69037"/>
                  </a:lnTo>
                  <a:lnTo>
                    <a:pt x="1645818" y="43256"/>
                  </a:lnTo>
                  <a:lnTo>
                    <a:pt x="1650492" y="14287"/>
                  </a:lnTo>
                  <a:close/>
                </a:path>
                <a:path w="4210050" h="145415">
                  <a:moveTo>
                    <a:pt x="1711579" y="60642"/>
                  </a:moveTo>
                  <a:lnTo>
                    <a:pt x="1685798" y="60642"/>
                  </a:lnTo>
                  <a:lnTo>
                    <a:pt x="1685798" y="1485"/>
                  </a:lnTo>
                  <a:lnTo>
                    <a:pt x="1674749" y="1485"/>
                  </a:lnTo>
                  <a:lnTo>
                    <a:pt x="1674749" y="145021"/>
                  </a:lnTo>
                  <a:lnTo>
                    <a:pt x="1685798" y="145021"/>
                  </a:lnTo>
                  <a:lnTo>
                    <a:pt x="1685798" y="70535"/>
                  </a:lnTo>
                  <a:lnTo>
                    <a:pt x="1711579" y="70535"/>
                  </a:lnTo>
                  <a:lnTo>
                    <a:pt x="1711579" y="60642"/>
                  </a:lnTo>
                  <a:close/>
                </a:path>
                <a:path w="4210050" h="145415">
                  <a:moveTo>
                    <a:pt x="1802892" y="7581"/>
                  </a:moveTo>
                  <a:lnTo>
                    <a:pt x="1739265" y="7581"/>
                  </a:lnTo>
                  <a:lnTo>
                    <a:pt x="1739265" y="17335"/>
                  </a:lnTo>
                  <a:lnTo>
                    <a:pt x="1789938" y="17335"/>
                  </a:lnTo>
                  <a:lnTo>
                    <a:pt x="1786978" y="26289"/>
                  </a:lnTo>
                  <a:lnTo>
                    <a:pt x="1762010" y="57619"/>
                  </a:lnTo>
                  <a:lnTo>
                    <a:pt x="1729994" y="73888"/>
                  </a:lnTo>
                  <a:lnTo>
                    <a:pt x="1737614" y="82740"/>
                  </a:lnTo>
                  <a:lnTo>
                    <a:pt x="1774113" y="61252"/>
                  </a:lnTo>
                  <a:lnTo>
                    <a:pt x="1800669" y="19710"/>
                  </a:lnTo>
                  <a:lnTo>
                    <a:pt x="1802892" y="7581"/>
                  </a:lnTo>
                  <a:close/>
                </a:path>
                <a:path w="4210050" h="145415">
                  <a:moveTo>
                    <a:pt x="1845818" y="1485"/>
                  </a:moveTo>
                  <a:lnTo>
                    <a:pt x="1834769" y="1485"/>
                  </a:lnTo>
                  <a:lnTo>
                    <a:pt x="1834769" y="22542"/>
                  </a:lnTo>
                  <a:lnTo>
                    <a:pt x="1806067" y="22542"/>
                  </a:lnTo>
                  <a:lnTo>
                    <a:pt x="1806067" y="32296"/>
                  </a:lnTo>
                  <a:lnTo>
                    <a:pt x="1834769" y="32296"/>
                  </a:lnTo>
                  <a:lnTo>
                    <a:pt x="1834769" y="52235"/>
                  </a:lnTo>
                  <a:lnTo>
                    <a:pt x="1803781" y="52235"/>
                  </a:lnTo>
                  <a:lnTo>
                    <a:pt x="1803781" y="61836"/>
                  </a:lnTo>
                  <a:lnTo>
                    <a:pt x="1834769" y="61836"/>
                  </a:lnTo>
                  <a:lnTo>
                    <a:pt x="1834769" y="76200"/>
                  </a:lnTo>
                  <a:lnTo>
                    <a:pt x="1845818" y="76200"/>
                  </a:lnTo>
                  <a:lnTo>
                    <a:pt x="1845818" y="1485"/>
                  </a:lnTo>
                  <a:close/>
                </a:path>
                <a:path w="4210050" h="145415">
                  <a:moveTo>
                    <a:pt x="1849755" y="133794"/>
                  </a:moveTo>
                  <a:lnTo>
                    <a:pt x="1768983" y="133794"/>
                  </a:lnTo>
                  <a:lnTo>
                    <a:pt x="1768983" y="117640"/>
                  </a:lnTo>
                  <a:lnTo>
                    <a:pt x="1845818" y="117640"/>
                  </a:lnTo>
                  <a:lnTo>
                    <a:pt x="1845818" y="84086"/>
                  </a:lnTo>
                  <a:lnTo>
                    <a:pt x="1757934" y="84086"/>
                  </a:lnTo>
                  <a:lnTo>
                    <a:pt x="1757934" y="93535"/>
                  </a:lnTo>
                  <a:lnTo>
                    <a:pt x="1834769" y="93535"/>
                  </a:lnTo>
                  <a:lnTo>
                    <a:pt x="1834769" y="108191"/>
                  </a:lnTo>
                  <a:lnTo>
                    <a:pt x="1757934" y="108191"/>
                  </a:lnTo>
                  <a:lnTo>
                    <a:pt x="1757934" y="143395"/>
                  </a:lnTo>
                  <a:lnTo>
                    <a:pt x="1849755" y="143395"/>
                  </a:lnTo>
                  <a:lnTo>
                    <a:pt x="1849755" y="133794"/>
                  </a:lnTo>
                  <a:close/>
                </a:path>
                <a:path w="4210050" h="145415">
                  <a:moveTo>
                    <a:pt x="1960486" y="15024"/>
                  </a:moveTo>
                  <a:lnTo>
                    <a:pt x="1888363" y="15024"/>
                  </a:lnTo>
                  <a:lnTo>
                    <a:pt x="1888363" y="24917"/>
                  </a:lnTo>
                  <a:lnTo>
                    <a:pt x="1949323" y="24917"/>
                  </a:lnTo>
                  <a:lnTo>
                    <a:pt x="1949196" y="35293"/>
                  </a:lnTo>
                  <a:lnTo>
                    <a:pt x="1947735" y="76669"/>
                  </a:lnTo>
                  <a:lnTo>
                    <a:pt x="1946910" y="88023"/>
                  </a:lnTo>
                  <a:lnTo>
                    <a:pt x="1957705" y="88773"/>
                  </a:lnTo>
                  <a:lnTo>
                    <a:pt x="1958936" y="72174"/>
                  </a:lnTo>
                  <a:lnTo>
                    <a:pt x="1959813" y="54343"/>
                  </a:lnTo>
                  <a:lnTo>
                    <a:pt x="1960321" y="35293"/>
                  </a:lnTo>
                  <a:lnTo>
                    <a:pt x="1960486" y="15024"/>
                  </a:lnTo>
                  <a:close/>
                </a:path>
                <a:path w="4210050" h="145415">
                  <a:moveTo>
                    <a:pt x="1972183" y="115785"/>
                  </a:moveTo>
                  <a:lnTo>
                    <a:pt x="1971535" y="107670"/>
                  </a:lnTo>
                  <a:lnTo>
                    <a:pt x="1971421" y="106184"/>
                  </a:lnTo>
                  <a:lnTo>
                    <a:pt x="1922018" y="107670"/>
                  </a:lnTo>
                  <a:lnTo>
                    <a:pt x="1922018" y="58191"/>
                  </a:lnTo>
                  <a:lnTo>
                    <a:pt x="1910969" y="58191"/>
                  </a:lnTo>
                  <a:lnTo>
                    <a:pt x="1910969" y="107823"/>
                  </a:lnTo>
                  <a:lnTo>
                    <a:pt x="1875028" y="108191"/>
                  </a:lnTo>
                  <a:lnTo>
                    <a:pt x="1876044" y="117944"/>
                  </a:lnTo>
                  <a:lnTo>
                    <a:pt x="1903539" y="117817"/>
                  </a:lnTo>
                  <a:lnTo>
                    <a:pt x="1928723" y="117411"/>
                  </a:lnTo>
                  <a:lnTo>
                    <a:pt x="1951596" y="116738"/>
                  </a:lnTo>
                  <a:lnTo>
                    <a:pt x="1972183" y="115785"/>
                  </a:lnTo>
                  <a:close/>
                </a:path>
                <a:path w="4210050" h="145415">
                  <a:moveTo>
                    <a:pt x="2016633" y="58331"/>
                  </a:moveTo>
                  <a:lnTo>
                    <a:pt x="1992998" y="58331"/>
                  </a:lnTo>
                  <a:lnTo>
                    <a:pt x="1992998" y="1485"/>
                  </a:lnTo>
                  <a:lnTo>
                    <a:pt x="1981949" y="1485"/>
                  </a:lnTo>
                  <a:lnTo>
                    <a:pt x="1981949" y="145021"/>
                  </a:lnTo>
                  <a:lnTo>
                    <a:pt x="1993265" y="145021"/>
                  </a:lnTo>
                  <a:lnTo>
                    <a:pt x="1993265" y="68237"/>
                  </a:lnTo>
                  <a:lnTo>
                    <a:pt x="2016633" y="68237"/>
                  </a:lnTo>
                  <a:lnTo>
                    <a:pt x="2016633" y="58331"/>
                  </a:lnTo>
                  <a:close/>
                </a:path>
                <a:path w="4210050" h="145415">
                  <a:moveTo>
                    <a:pt x="2144903" y="44945"/>
                  </a:moveTo>
                  <a:lnTo>
                    <a:pt x="2066417" y="44945"/>
                  </a:lnTo>
                  <a:lnTo>
                    <a:pt x="2066417" y="6692"/>
                  </a:lnTo>
                  <a:lnTo>
                    <a:pt x="2055241" y="6692"/>
                  </a:lnTo>
                  <a:lnTo>
                    <a:pt x="2055241" y="54838"/>
                  </a:lnTo>
                  <a:lnTo>
                    <a:pt x="2144903" y="54838"/>
                  </a:lnTo>
                  <a:lnTo>
                    <a:pt x="2144903" y="44945"/>
                  </a:lnTo>
                  <a:close/>
                </a:path>
                <a:path w="4210050" h="145415">
                  <a:moveTo>
                    <a:pt x="2145157" y="129476"/>
                  </a:moveTo>
                  <a:lnTo>
                    <a:pt x="2065782" y="129476"/>
                  </a:lnTo>
                  <a:lnTo>
                    <a:pt x="2065782" y="96875"/>
                  </a:lnTo>
                  <a:lnTo>
                    <a:pt x="2054606" y="96875"/>
                  </a:lnTo>
                  <a:lnTo>
                    <a:pt x="2054606" y="139522"/>
                  </a:lnTo>
                  <a:lnTo>
                    <a:pt x="2145157" y="139522"/>
                  </a:lnTo>
                  <a:lnTo>
                    <a:pt x="2145157" y="129476"/>
                  </a:lnTo>
                  <a:close/>
                </a:path>
                <a:path w="4210050" h="145415">
                  <a:moveTo>
                    <a:pt x="2164461" y="74637"/>
                  </a:moveTo>
                  <a:lnTo>
                    <a:pt x="2031365" y="74637"/>
                  </a:lnTo>
                  <a:lnTo>
                    <a:pt x="2031365" y="84683"/>
                  </a:lnTo>
                  <a:lnTo>
                    <a:pt x="2164461" y="84683"/>
                  </a:lnTo>
                  <a:lnTo>
                    <a:pt x="2164461" y="74637"/>
                  </a:lnTo>
                  <a:close/>
                </a:path>
                <a:path w="4210050" h="145415">
                  <a:moveTo>
                    <a:pt x="2350135" y="34518"/>
                  </a:moveTo>
                  <a:lnTo>
                    <a:pt x="2338146" y="12153"/>
                  </a:lnTo>
                  <a:lnTo>
                    <a:pt x="2338146" y="27838"/>
                  </a:lnTo>
                  <a:lnTo>
                    <a:pt x="2338070" y="41236"/>
                  </a:lnTo>
                  <a:lnTo>
                    <a:pt x="2303653" y="55880"/>
                  </a:lnTo>
                  <a:lnTo>
                    <a:pt x="2295906" y="55524"/>
                  </a:lnTo>
                  <a:lnTo>
                    <a:pt x="2269147" y="27838"/>
                  </a:lnTo>
                  <a:lnTo>
                    <a:pt x="2272030" y="22707"/>
                  </a:lnTo>
                  <a:lnTo>
                    <a:pt x="2303653" y="13093"/>
                  </a:lnTo>
                  <a:lnTo>
                    <a:pt x="2311387" y="13462"/>
                  </a:lnTo>
                  <a:lnTo>
                    <a:pt x="2338146" y="27838"/>
                  </a:lnTo>
                  <a:lnTo>
                    <a:pt x="2338146" y="12153"/>
                  </a:lnTo>
                  <a:lnTo>
                    <a:pt x="2303653" y="3492"/>
                  </a:lnTo>
                  <a:lnTo>
                    <a:pt x="2293378" y="4025"/>
                  </a:lnTo>
                  <a:lnTo>
                    <a:pt x="2258187" y="27838"/>
                  </a:lnTo>
                  <a:lnTo>
                    <a:pt x="2257425" y="34518"/>
                  </a:lnTo>
                  <a:lnTo>
                    <a:pt x="2258187" y="41287"/>
                  </a:lnTo>
                  <a:lnTo>
                    <a:pt x="2293289" y="64820"/>
                  </a:lnTo>
                  <a:lnTo>
                    <a:pt x="2303653" y="65328"/>
                  </a:lnTo>
                  <a:lnTo>
                    <a:pt x="2314079" y="64808"/>
                  </a:lnTo>
                  <a:lnTo>
                    <a:pt x="2323274" y="63246"/>
                  </a:lnTo>
                  <a:lnTo>
                    <a:pt x="2331224" y="60642"/>
                  </a:lnTo>
                  <a:lnTo>
                    <a:pt x="2337943" y="56997"/>
                  </a:lnTo>
                  <a:lnTo>
                    <a:pt x="2339251" y="55880"/>
                  </a:lnTo>
                  <a:lnTo>
                    <a:pt x="2343264" y="52476"/>
                  </a:lnTo>
                  <a:lnTo>
                    <a:pt x="2347087" y="47218"/>
                  </a:lnTo>
                  <a:lnTo>
                    <a:pt x="2349347" y="41287"/>
                  </a:lnTo>
                  <a:lnTo>
                    <a:pt x="2349385" y="41021"/>
                  </a:lnTo>
                  <a:lnTo>
                    <a:pt x="2350135" y="34518"/>
                  </a:lnTo>
                  <a:close/>
                </a:path>
                <a:path w="4210050" h="145415">
                  <a:moveTo>
                    <a:pt x="2370201" y="81775"/>
                  </a:moveTo>
                  <a:lnTo>
                    <a:pt x="2237105" y="81775"/>
                  </a:lnTo>
                  <a:lnTo>
                    <a:pt x="2237105" y="91821"/>
                  </a:lnTo>
                  <a:lnTo>
                    <a:pt x="2273046" y="91821"/>
                  </a:lnTo>
                  <a:lnTo>
                    <a:pt x="2273046" y="144881"/>
                  </a:lnTo>
                  <a:lnTo>
                    <a:pt x="2284095" y="144881"/>
                  </a:lnTo>
                  <a:lnTo>
                    <a:pt x="2284095" y="91821"/>
                  </a:lnTo>
                  <a:lnTo>
                    <a:pt x="2323211" y="91821"/>
                  </a:lnTo>
                  <a:lnTo>
                    <a:pt x="2323211" y="144881"/>
                  </a:lnTo>
                  <a:lnTo>
                    <a:pt x="2334260" y="144881"/>
                  </a:lnTo>
                  <a:lnTo>
                    <a:pt x="2334260" y="91821"/>
                  </a:lnTo>
                  <a:lnTo>
                    <a:pt x="2370201" y="91821"/>
                  </a:lnTo>
                  <a:lnTo>
                    <a:pt x="2370201" y="81775"/>
                  </a:lnTo>
                  <a:close/>
                </a:path>
                <a:path w="4210050" h="145415">
                  <a:moveTo>
                    <a:pt x="2510917" y="20535"/>
                  </a:moveTo>
                  <a:lnTo>
                    <a:pt x="2461514" y="20535"/>
                  </a:lnTo>
                  <a:lnTo>
                    <a:pt x="2461514" y="2971"/>
                  </a:lnTo>
                  <a:lnTo>
                    <a:pt x="2450592" y="2971"/>
                  </a:lnTo>
                  <a:lnTo>
                    <a:pt x="2450592" y="20535"/>
                  </a:lnTo>
                  <a:lnTo>
                    <a:pt x="2401189" y="20535"/>
                  </a:lnTo>
                  <a:lnTo>
                    <a:pt x="2401189" y="30276"/>
                  </a:lnTo>
                  <a:lnTo>
                    <a:pt x="2510917" y="30276"/>
                  </a:lnTo>
                  <a:lnTo>
                    <a:pt x="2510917" y="20535"/>
                  </a:lnTo>
                  <a:close/>
                </a:path>
                <a:path w="4210050" h="145415">
                  <a:moveTo>
                    <a:pt x="2522601" y="113474"/>
                  </a:moveTo>
                  <a:lnTo>
                    <a:pt x="2486660" y="113474"/>
                  </a:lnTo>
                  <a:lnTo>
                    <a:pt x="2486660" y="90487"/>
                  </a:lnTo>
                  <a:lnTo>
                    <a:pt x="2486660" y="86829"/>
                  </a:lnTo>
                  <a:lnTo>
                    <a:pt x="2493226" y="82892"/>
                  </a:lnTo>
                  <a:lnTo>
                    <a:pt x="2493822" y="82550"/>
                  </a:lnTo>
                  <a:lnTo>
                    <a:pt x="2498941" y="77482"/>
                  </a:lnTo>
                  <a:lnTo>
                    <a:pt x="2502014" y="71653"/>
                  </a:lnTo>
                  <a:lnTo>
                    <a:pt x="2503043" y="65036"/>
                  </a:lnTo>
                  <a:lnTo>
                    <a:pt x="2503043" y="57099"/>
                  </a:lnTo>
                  <a:lnTo>
                    <a:pt x="2498979" y="50584"/>
                  </a:lnTo>
                  <a:lnTo>
                    <a:pt x="2493670" y="47320"/>
                  </a:lnTo>
                  <a:lnTo>
                    <a:pt x="2491105" y="45745"/>
                  </a:lnTo>
                  <a:lnTo>
                    <a:pt x="2491105" y="59677"/>
                  </a:lnTo>
                  <a:lnTo>
                    <a:pt x="2491105" y="70396"/>
                  </a:lnTo>
                  <a:lnTo>
                    <a:pt x="2488057" y="74701"/>
                  </a:lnTo>
                  <a:lnTo>
                    <a:pt x="2482088" y="77978"/>
                  </a:lnTo>
                  <a:lnTo>
                    <a:pt x="2477033" y="80137"/>
                  </a:lnTo>
                  <a:lnTo>
                    <a:pt x="2475611" y="80505"/>
                  </a:lnTo>
                  <a:lnTo>
                    <a:pt x="2475611" y="90487"/>
                  </a:lnTo>
                  <a:lnTo>
                    <a:pt x="2475611" y="113474"/>
                  </a:lnTo>
                  <a:lnTo>
                    <a:pt x="2436495" y="113474"/>
                  </a:lnTo>
                  <a:lnTo>
                    <a:pt x="2436495" y="90487"/>
                  </a:lnTo>
                  <a:lnTo>
                    <a:pt x="2442337" y="91719"/>
                  </a:lnTo>
                  <a:lnTo>
                    <a:pt x="2448814" y="92341"/>
                  </a:lnTo>
                  <a:lnTo>
                    <a:pt x="2463165" y="92341"/>
                  </a:lnTo>
                  <a:lnTo>
                    <a:pt x="2469642" y="91719"/>
                  </a:lnTo>
                  <a:lnTo>
                    <a:pt x="2475611" y="90487"/>
                  </a:lnTo>
                  <a:lnTo>
                    <a:pt x="2475611" y="80505"/>
                  </a:lnTo>
                  <a:lnTo>
                    <a:pt x="2471013" y="81673"/>
                  </a:lnTo>
                  <a:lnTo>
                    <a:pt x="2464028" y="82588"/>
                  </a:lnTo>
                  <a:lnTo>
                    <a:pt x="2456053" y="82892"/>
                  </a:lnTo>
                  <a:lnTo>
                    <a:pt x="2448064" y="82588"/>
                  </a:lnTo>
                  <a:lnTo>
                    <a:pt x="2441079" y="81673"/>
                  </a:lnTo>
                  <a:lnTo>
                    <a:pt x="2435060" y="80137"/>
                  </a:lnTo>
                  <a:lnTo>
                    <a:pt x="2430018" y="77978"/>
                  </a:lnTo>
                  <a:lnTo>
                    <a:pt x="2423922" y="74701"/>
                  </a:lnTo>
                  <a:lnTo>
                    <a:pt x="2420874" y="70396"/>
                  </a:lnTo>
                  <a:lnTo>
                    <a:pt x="2420874" y="59677"/>
                  </a:lnTo>
                  <a:lnTo>
                    <a:pt x="2456053" y="47320"/>
                  </a:lnTo>
                  <a:lnTo>
                    <a:pt x="2464028" y="47625"/>
                  </a:lnTo>
                  <a:lnTo>
                    <a:pt x="2491105" y="59677"/>
                  </a:lnTo>
                  <a:lnTo>
                    <a:pt x="2491105" y="45745"/>
                  </a:lnTo>
                  <a:lnTo>
                    <a:pt x="2456053" y="37871"/>
                  </a:lnTo>
                  <a:lnTo>
                    <a:pt x="2445448" y="38354"/>
                  </a:lnTo>
                  <a:lnTo>
                    <a:pt x="2408936" y="57099"/>
                  </a:lnTo>
                  <a:lnTo>
                    <a:pt x="2408936" y="65036"/>
                  </a:lnTo>
                  <a:lnTo>
                    <a:pt x="2409952" y="71767"/>
                  </a:lnTo>
                  <a:lnTo>
                    <a:pt x="2413038" y="77635"/>
                  </a:lnTo>
                  <a:lnTo>
                    <a:pt x="2418194" y="82664"/>
                  </a:lnTo>
                  <a:lnTo>
                    <a:pt x="2425446" y="86829"/>
                  </a:lnTo>
                  <a:lnTo>
                    <a:pt x="2425446" y="113474"/>
                  </a:lnTo>
                  <a:lnTo>
                    <a:pt x="2389505" y="113474"/>
                  </a:lnTo>
                  <a:lnTo>
                    <a:pt x="2389505" y="123367"/>
                  </a:lnTo>
                  <a:lnTo>
                    <a:pt x="2522601" y="123367"/>
                  </a:lnTo>
                  <a:lnTo>
                    <a:pt x="2522601" y="113474"/>
                  </a:lnTo>
                  <a:close/>
                </a:path>
                <a:path w="4210050" h="145415">
                  <a:moveTo>
                    <a:pt x="2619756" y="14732"/>
                  </a:moveTo>
                  <a:lnTo>
                    <a:pt x="2552446" y="14732"/>
                  </a:lnTo>
                  <a:lnTo>
                    <a:pt x="2552446" y="24625"/>
                  </a:lnTo>
                  <a:lnTo>
                    <a:pt x="2607818" y="24625"/>
                  </a:lnTo>
                  <a:lnTo>
                    <a:pt x="2605214" y="37960"/>
                  </a:lnTo>
                  <a:lnTo>
                    <a:pt x="2586863" y="72618"/>
                  </a:lnTo>
                  <a:lnTo>
                    <a:pt x="2557678" y="97129"/>
                  </a:lnTo>
                  <a:lnTo>
                    <a:pt x="2546604" y="102539"/>
                  </a:lnTo>
                  <a:lnTo>
                    <a:pt x="2555113" y="111544"/>
                  </a:lnTo>
                  <a:lnTo>
                    <a:pt x="2593416" y="81432"/>
                  </a:lnTo>
                  <a:lnTo>
                    <a:pt x="2615184" y="43345"/>
                  </a:lnTo>
                  <a:lnTo>
                    <a:pt x="2618460" y="29349"/>
                  </a:lnTo>
                  <a:lnTo>
                    <a:pt x="2619756" y="14732"/>
                  </a:lnTo>
                  <a:close/>
                </a:path>
                <a:path w="4210050" h="145415">
                  <a:moveTo>
                    <a:pt x="2659634" y="1485"/>
                  </a:moveTo>
                  <a:lnTo>
                    <a:pt x="2648585" y="1485"/>
                  </a:lnTo>
                  <a:lnTo>
                    <a:pt x="2648585" y="145021"/>
                  </a:lnTo>
                  <a:lnTo>
                    <a:pt x="2659634" y="145021"/>
                  </a:lnTo>
                  <a:lnTo>
                    <a:pt x="2659634" y="1485"/>
                  </a:lnTo>
                  <a:close/>
                </a:path>
                <a:path w="4210050" h="145415">
                  <a:moveTo>
                    <a:pt x="2768346" y="10185"/>
                  </a:moveTo>
                  <a:lnTo>
                    <a:pt x="2704465" y="10185"/>
                  </a:lnTo>
                  <a:lnTo>
                    <a:pt x="2704465" y="20231"/>
                  </a:lnTo>
                  <a:lnTo>
                    <a:pt x="2755138" y="20231"/>
                  </a:lnTo>
                  <a:lnTo>
                    <a:pt x="2752687" y="29489"/>
                  </a:lnTo>
                  <a:lnTo>
                    <a:pt x="2725255" y="64058"/>
                  </a:lnTo>
                  <a:lnTo>
                    <a:pt x="2695829" y="80137"/>
                  </a:lnTo>
                  <a:lnTo>
                    <a:pt x="2703576" y="88773"/>
                  </a:lnTo>
                  <a:lnTo>
                    <a:pt x="2745486" y="59931"/>
                  </a:lnTo>
                  <a:lnTo>
                    <a:pt x="2765907" y="24269"/>
                  </a:lnTo>
                  <a:lnTo>
                    <a:pt x="2768346" y="10185"/>
                  </a:lnTo>
                  <a:close/>
                </a:path>
                <a:path w="4210050" h="145415">
                  <a:moveTo>
                    <a:pt x="2810764" y="129324"/>
                  </a:moveTo>
                  <a:lnTo>
                    <a:pt x="2730500" y="129324"/>
                  </a:lnTo>
                  <a:lnTo>
                    <a:pt x="2730500" y="95694"/>
                  </a:lnTo>
                  <a:lnTo>
                    <a:pt x="2719451" y="95694"/>
                  </a:lnTo>
                  <a:lnTo>
                    <a:pt x="2719451" y="139369"/>
                  </a:lnTo>
                  <a:lnTo>
                    <a:pt x="2810764" y="139369"/>
                  </a:lnTo>
                  <a:lnTo>
                    <a:pt x="2810764" y="129324"/>
                  </a:lnTo>
                  <a:close/>
                </a:path>
                <a:path w="4210050" h="145415">
                  <a:moveTo>
                    <a:pt x="2828290" y="47320"/>
                  </a:moveTo>
                  <a:lnTo>
                    <a:pt x="2806700" y="47320"/>
                  </a:lnTo>
                  <a:lnTo>
                    <a:pt x="2806700" y="1485"/>
                  </a:lnTo>
                  <a:lnTo>
                    <a:pt x="2795651" y="1485"/>
                  </a:lnTo>
                  <a:lnTo>
                    <a:pt x="2795651" y="106337"/>
                  </a:lnTo>
                  <a:lnTo>
                    <a:pt x="2806700" y="106337"/>
                  </a:lnTo>
                  <a:lnTo>
                    <a:pt x="2806700" y="57289"/>
                  </a:lnTo>
                  <a:lnTo>
                    <a:pt x="2828290" y="57289"/>
                  </a:lnTo>
                  <a:lnTo>
                    <a:pt x="2828290" y="47320"/>
                  </a:lnTo>
                  <a:close/>
                </a:path>
                <a:path w="4210050" h="145415">
                  <a:moveTo>
                    <a:pt x="2973959" y="101638"/>
                  </a:moveTo>
                  <a:lnTo>
                    <a:pt x="2973057" y="94132"/>
                  </a:lnTo>
                  <a:lnTo>
                    <a:pt x="2972816" y="92049"/>
                  </a:lnTo>
                  <a:lnTo>
                    <a:pt x="2963761" y="92964"/>
                  </a:lnTo>
                  <a:lnTo>
                    <a:pt x="2952597" y="93611"/>
                  </a:lnTo>
                  <a:lnTo>
                    <a:pt x="2939326" y="94005"/>
                  </a:lnTo>
                  <a:lnTo>
                    <a:pt x="2923921" y="94132"/>
                  </a:lnTo>
                  <a:lnTo>
                    <a:pt x="2923921" y="13246"/>
                  </a:lnTo>
                  <a:lnTo>
                    <a:pt x="2912872" y="13246"/>
                  </a:lnTo>
                  <a:lnTo>
                    <a:pt x="2912872" y="104025"/>
                  </a:lnTo>
                  <a:lnTo>
                    <a:pt x="2935186" y="103886"/>
                  </a:lnTo>
                  <a:lnTo>
                    <a:pt x="2952788" y="103428"/>
                  </a:lnTo>
                  <a:lnTo>
                    <a:pt x="2965716" y="102692"/>
                  </a:lnTo>
                  <a:lnTo>
                    <a:pt x="2973959" y="101638"/>
                  </a:lnTo>
                  <a:close/>
                </a:path>
                <a:path w="4210050" h="145415">
                  <a:moveTo>
                    <a:pt x="3023235" y="1485"/>
                  </a:moveTo>
                  <a:lnTo>
                    <a:pt x="3012186" y="1485"/>
                  </a:lnTo>
                  <a:lnTo>
                    <a:pt x="3012186" y="63842"/>
                  </a:lnTo>
                  <a:lnTo>
                    <a:pt x="2993263" y="63842"/>
                  </a:lnTo>
                  <a:lnTo>
                    <a:pt x="2993263" y="4381"/>
                  </a:lnTo>
                  <a:lnTo>
                    <a:pt x="2982087" y="4381"/>
                  </a:lnTo>
                  <a:lnTo>
                    <a:pt x="2982087" y="140639"/>
                  </a:lnTo>
                  <a:lnTo>
                    <a:pt x="2993263" y="140639"/>
                  </a:lnTo>
                  <a:lnTo>
                    <a:pt x="2993263" y="73736"/>
                  </a:lnTo>
                  <a:lnTo>
                    <a:pt x="3012186" y="73736"/>
                  </a:lnTo>
                  <a:lnTo>
                    <a:pt x="3012186" y="145021"/>
                  </a:lnTo>
                  <a:lnTo>
                    <a:pt x="3023235" y="145021"/>
                  </a:lnTo>
                  <a:lnTo>
                    <a:pt x="3023235" y="73736"/>
                  </a:lnTo>
                  <a:lnTo>
                    <a:pt x="3023235" y="63842"/>
                  </a:lnTo>
                  <a:lnTo>
                    <a:pt x="3023235" y="1485"/>
                  </a:lnTo>
                  <a:close/>
                </a:path>
                <a:path w="4210050" h="145415">
                  <a:moveTo>
                    <a:pt x="3150743" y="4381"/>
                  </a:moveTo>
                  <a:lnTo>
                    <a:pt x="3139567" y="4381"/>
                  </a:lnTo>
                  <a:lnTo>
                    <a:pt x="3139567" y="54533"/>
                  </a:lnTo>
                  <a:lnTo>
                    <a:pt x="3122168" y="54533"/>
                  </a:lnTo>
                  <a:lnTo>
                    <a:pt x="3112427" y="21132"/>
                  </a:lnTo>
                  <a:lnTo>
                    <a:pt x="3111500" y="19837"/>
                  </a:lnTo>
                  <a:lnTo>
                    <a:pt x="3111500" y="59829"/>
                  </a:lnTo>
                  <a:lnTo>
                    <a:pt x="3111157" y="68719"/>
                  </a:lnTo>
                  <a:lnTo>
                    <a:pt x="3097657" y="98590"/>
                  </a:lnTo>
                  <a:lnTo>
                    <a:pt x="3084322" y="98590"/>
                  </a:lnTo>
                  <a:lnTo>
                    <a:pt x="3070352" y="59829"/>
                  </a:lnTo>
                  <a:lnTo>
                    <a:pt x="3070682" y="50939"/>
                  </a:lnTo>
                  <a:lnTo>
                    <a:pt x="3097657" y="21132"/>
                  </a:lnTo>
                  <a:lnTo>
                    <a:pt x="3111500" y="59829"/>
                  </a:lnTo>
                  <a:lnTo>
                    <a:pt x="3111500" y="19837"/>
                  </a:lnTo>
                  <a:lnTo>
                    <a:pt x="3107944" y="14833"/>
                  </a:lnTo>
                  <a:lnTo>
                    <a:pt x="3100451" y="11087"/>
                  </a:lnTo>
                  <a:lnTo>
                    <a:pt x="3090926" y="11087"/>
                  </a:lnTo>
                  <a:lnTo>
                    <a:pt x="3061627" y="38989"/>
                  </a:lnTo>
                  <a:lnTo>
                    <a:pt x="3059557" y="59829"/>
                  </a:lnTo>
                  <a:lnTo>
                    <a:pt x="3060065" y="70942"/>
                  </a:lnTo>
                  <a:lnTo>
                    <a:pt x="3077591" y="105486"/>
                  </a:lnTo>
                  <a:lnTo>
                    <a:pt x="3090926" y="108635"/>
                  </a:lnTo>
                  <a:lnTo>
                    <a:pt x="3100578" y="108635"/>
                  </a:lnTo>
                  <a:lnTo>
                    <a:pt x="3108071" y="104813"/>
                  </a:lnTo>
                  <a:lnTo>
                    <a:pt x="3112389" y="98590"/>
                  </a:lnTo>
                  <a:lnTo>
                    <a:pt x="3113405" y="97142"/>
                  </a:lnTo>
                  <a:lnTo>
                    <a:pt x="3117024" y="90792"/>
                  </a:lnTo>
                  <a:lnTo>
                    <a:pt x="3119717" y="83223"/>
                  </a:lnTo>
                  <a:lnTo>
                    <a:pt x="3121507" y="74434"/>
                  </a:lnTo>
                  <a:lnTo>
                    <a:pt x="3122422" y="64439"/>
                  </a:lnTo>
                  <a:lnTo>
                    <a:pt x="3139567" y="64439"/>
                  </a:lnTo>
                  <a:lnTo>
                    <a:pt x="3139567" y="140639"/>
                  </a:lnTo>
                  <a:lnTo>
                    <a:pt x="3150743" y="140639"/>
                  </a:lnTo>
                  <a:lnTo>
                    <a:pt x="3150743" y="64439"/>
                  </a:lnTo>
                  <a:lnTo>
                    <a:pt x="3150743" y="54533"/>
                  </a:lnTo>
                  <a:lnTo>
                    <a:pt x="3150743" y="4381"/>
                  </a:lnTo>
                  <a:close/>
                </a:path>
                <a:path w="4210050" h="145415">
                  <a:moveTo>
                    <a:pt x="3176524" y="1485"/>
                  </a:moveTo>
                  <a:lnTo>
                    <a:pt x="3165348" y="1485"/>
                  </a:lnTo>
                  <a:lnTo>
                    <a:pt x="3165348" y="145021"/>
                  </a:lnTo>
                  <a:lnTo>
                    <a:pt x="3176524" y="145021"/>
                  </a:lnTo>
                  <a:lnTo>
                    <a:pt x="3176524" y="1485"/>
                  </a:lnTo>
                  <a:close/>
                </a:path>
                <a:path w="4210050" h="145415">
                  <a:moveTo>
                    <a:pt x="3294380" y="99936"/>
                  </a:moveTo>
                  <a:lnTo>
                    <a:pt x="3266440" y="70764"/>
                  </a:lnTo>
                  <a:lnTo>
                    <a:pt x="3261703" y="61391"/>
                  </a:lnTo>
                  <a:lnTo>
                    <a:pt x="3258604" y="52781"/>
                  </a:lnTo>
                  <a:lnTo>
                    <a:pt x="3256661" y="43637"/>
                  </a:lnTo>
                  <a:lnTo>
                    <a:pt x="3256051" y="34899"/>
                  </a:lnTo>
                  <a:lnTo>
                    <a:pt x="3256026" y="11379"/>
                  </a:lnTo>
                  <a:lnTo>
                    <a:pt x="3244977" y="11379"/>
                  </a:lnTo>
                  <a:lnTo>
                    <a:pt x="3244977" y="34899"/>
                  </a:lnTo>
                  <a:lnTo>
                    <a:pt x="3244329" y="44462"/>
                  </a:lnTo>
                  <a:lnTo>
                    <a:pt x="3228860" y="81419"/>
                  </a:lnTo>
                  <a:lnTo>
                    <a:pt x="3206369" y="102984"/>
                  </a:lnTo>
                  <a:lnTo>
                    <a:pt x="3214878" y="110426"/>
                  </a:lnTo>
                  <a:lnTo>
                    <a:pt x="3241738" y="80187"/>
                  </a:lnTo>
                  <a:lnTo>
                    <a:pt x="3250692" y="61391"/>
                  </a:lnTo>
                  <a:lnTo>
                    <a:pt x="3252597" y="66700"/>
                  </a:lnTo>
                  <a:lnTo>
                    <a:pt x="3274949" y="98234"/>
                  </a:lnTo>
                  <a:lnTo>
                    <a:pt x="3286633" y="108635"/>
                  </a:lnTo>
                  <a:lnTo>
                    <a:pt x="3294380" y="99936"/>
                  </a:lnTo>
                  <a:close/>
                </a:path>
                <a:path w="4210050" h="145415">
                  <a:moveTo>
                    <a:pt x="3325622" y="1485"/>
                  </a:moveTo>
                  <a:lnTo>
                    <a:pt x="3314573" y="1485"/>
                  </a:lnTo>
                  <a:lnTo>
                    <a:pt x="3314573" y="48590"/>
                  </a:lnTo>
                  <a:lnTo>
                    <a:pt x="3281045" y="48590"/>
                  </a:lnTo>
                  <a:lnTo>
                    <a:pt x="3281045" y="58483"/>
                  </a:lnTo>
                  <a:lnTo>
                    <a:pt x="3314573" y="58483"/>
                  </a:lnTo>
                  <a:lnTo>
                    <a:pt x="3314573" y="145021"/>
                  </a:lnTo>
                  <a:lnTo>
                    <a:pt x="3325622" y="145021"/>
                  </a:lnTo>
                  <a:lnTo>
                    <a:pt x="3325622" y="1485"/>
                  </a:lnTo>
                  <a:close/>
                </a:path>
                <a:path w="4210050" h="145415">
                  <a:moveTo>
                    <a:pt x="3432810" y="10185"/>
                  </a:moveTo>
                  <a:lnTo>
                    <a:pt x="3421761" y="10185"/>
                  </a:lnTo>
                  <a:lnTo>
                    <a:pt x="3421761" y="20091"/>
                  </a:lnTo>
                  <a:lnTo>
                    <a:pt x="3421761" y="68376"/>
                  </a:lnTo>
                  <a:lnTo>
                    <a:pt x="3378200" y="68376"/>
                  </a:lnTo>
                  <a:lnTo>
                    <a:pt x="3378200" y="20091"/>
                  </a:lnTo>
                  <a:lnTo>
                    <a:pt x="3421761" y="20091"/>
                  </a:lnTo>
                  <a:lnTo>
                    <a:pt x="3421761" y="10185"/>
                  </a:lnTo>
                  <a:lnTo>
                    <a:pt x="3367278" y="10185"/>
                  </a:lnTo>
                  <a:lnTo>
                    <a:pt x="3367278" y="78282"/>
                  </a:lnTo>
                  <a:lnTo>
                    <a:pt x="3432810" y="78282"/>
                  </a:lnTo>
                  <a:lnTo>
                    <a:pt x="3432810" y="68376"/>
                  </a:lnTo>
                  <a:lnTo>
                    <a:pt x="3432810" y="20091"/>
                  </a:lnTo>
                  <a:lnTo>
                    <a:pt x="3432810" y="10185"/>
                  </a:lnTo>
                  <a:close/>
                </a:path>
                <a:path w="4210050" h="145415">
                  <a:moveTo>
                    <a:pt x="3475228" y="129476"/>
                  </a:moveTo>
                  <a:lnTo>
                    <a:pt x="3394964" y="129476"/>
                  </a:lnTo>
                  <a:lnTo>
                    <a:pt x="3394964" y="93980"/>
                  </a:lnTo>
                  <a:lnTo>
                    <a:pt x="3383915" y="93980"/>
                  </a:lnTo>
                  <a:lnTo>
                    <a:pt x="3383915" y="139522"/>
                  </a:lnTo>
                  <a:lnTo>
                    <a:pt x="3475228" y="139522"/>
                  </a:lnTo>
                  <a:lnTo>
                    <a:pt x="3475228" y="129476"/>
                  </a:lnTo>
                  <a:close/>
                </a:path>
                <a:path w="4210050" h="145415">
                  <a:moveTo>
                    <a:pt x="3492754" y="46126"/>
                  </a:moveTo>
                  <a:lnTo>
                    <a:pt x="3471164" y="46126"/>
                  </a:lnTo>
                  <a:lnTo>
                    <a:pt x="3471164" y="1485"/>
                  </a:lnTo>
                  <a:lnTo>
                    <a:pt x="3460115" y="1485"/>
                  </a:lnTo>
                  <a:lnTo>
                    <a:pt x="3460115" y="106476"/>
                  </a:lnTo>
                  <a:lnTo>
                    <a:pt x="3471164" y="106476"/>
                  </a:lnTo>
                  <a:lnTo>
                    <a:pt x="3471164" y="56172"/>
                  </a:lnTo>
                  <a:lnTo>
                    <a:pt x="3492754" y="56172"/>
                  </a:lnTo>
                  <a:lnTo>
                    <a:pt x="3492754" y="46126"/>
                  </a:lnTo>
                  <a:close/>
                </a:path>
                <a:path w="4210050" h="145415">
                  <a:moveTo>
                    <a:pt x="3653917" y="13385"/>
                  </a:moveTo>
                  <a:lnTo>
                    <a:pt x="3617214" y="13385"/>
                  </a:lnTo>
                  <a:lnTo>
                    <a:pt x="3617214" y="0"/>
                  </a:lnTo>
                  <a:lnTo>
                    <a:pt x="3606038" y="0"/>
                  </a:lnTo>
                  <a:lnTo>
                    <a:pt x="3606038" y="13385"/>
                  </a:lnTo>
                  <a:lnTo>
                    <a:pt x="3569335" y="13385"/>
                  </a:lnTo>
                  <a:lnTo>
                    <a:pt x="3569335" y="22542"/>
                  </a:lnTo>
                  <a:lnTo>
                    <a:pt x="3653917" y="22542"/>
                  </a:lnTo>
                  <a:lnTo>
                    <a:pt x="3653917" y="13385"/>
                  </a:lnTo>
                  <a:close/>
                </a:path>
                <a:path w="4210050" h="145415">
                  <a:moveTo>
                    <a:pt x="3658362" y="81775"/>
                  </a:moveTo>
                  <a:lnTo>
                    <a:pt x="3657409" y="74485"/>
                  </a:lnTo>
                  <a:lnTo>
                    <a:pt x="3657219" y="72999"/>
                  </a:lnTo>
                  <a:lnTo>
                    <a:pt x="3648545" y="73507"/>
                  </a:lnTo>
                  <a:lnTo>
                    <a:pt x="3638956" y="73926"/>
                  </a:lnTo>
                  <a:lnTo>
                    <a:pt x="3628453" y="74256"/>
                  </a:lnTo>
                  <a:lnTo>
                    <a:pt x="3617087" y="74485"/>
                  </a:lnTo>
                  <a:lnTo>
                    <a:pt x="3617087" y="64884"/>
                  </a:lnTo>
                  <a:lnTo>
                    <a:pt x="3626739" y="64287"/>
                  </a:lnTo>
                  <a:lnTo>
                    <a:pt x="3634105" y="62357"/>
                  </a:lnTo>
                  <a:lnTo>
                    <a:pt x="3643668" y="56476"/>
                  </a:lnTo>
                  <a:lnTo>
                    <a:pt x="3644773" y="55803"/>
                  </a:lnTo>
                  <a:lnTo>
                    <a:pt x="3647313" y="51587"/>
                  </a:lnTo>
                  <a:lnTo>
                    <a:pt x="3647275" y="41021"/>
                  </a:lnTo>
                  <a:lnTo>
                    <a:pt x="3644265" y="36652"/>
                  </a:lnTo>
                  <a:lnTo>
                    <a:pt x="3643769" y="36385"/>
                  </a:lnTo>
                  <a:lnTo>
                    <a:pt x="3637826" y="33147"/>
                  </a:lnTo>
                  <a:lnTo>
                    <a:pt x="3636137" y="32423"/>
                  </a:lnTo>
                  <a:lnTo>
                    <a:pt x="3636137" y="46431"/>
                  </a:lnTo>
                  <a:lnTo>
                    <a:pt x="3634613" y="50825"/>
                  </a:lnTo>
                  <a:lnTo>
                    <a:pt x="3630028" y="53975"/>
                  </a:lnTo>
                  <a:lnTo>
                    <a:pt x="3622421" y="55854"/>
                  </a:lnTo>
                  <a:lnTo>
                    <a:pt x="3611753" y="56476"/>
                  </a:lnTo>
                  <a:lnTo>
                    <a:pt x="3600983" y="55854"/>
                  </a:lnTo>
                  <a:lnTo>
                    <a:pt x="3593287" y="53975"/>
                  </a:lnTo>
                  <a:lnTo>
                    <a:pt x="3588651" y="50825"/>
                  </a:lnTo>
                  <a:lnTo>
                    <a:pt x="3587115" y="46431"/>
                  </a:lnTo>
                  <a:lnTo>
                    <a:pt x="3588651" y="42037"/>
                  </a:lnTo>
                  <a:lnTo>
                    <a:pt x="3593287" y="38900"/>
                  </a:lnTo>
                  <a:lnTo>
                    <a:pt x="3600983" y="37020"/>
                  </a:lnTo>
                  <a:lnTo>
                    <a:pt x="3611753" y="36385"/>
                  </a:lnTo>
                  <a:lnTo>
                    <a:pt x="3622421" y="37020"/>
                  </a:lnTo>
                  <a:lnTo>
                    <a:pt x="3630028" y="38900"/>
                  </a:lnTo>
                  <a:lnTo>
                    <a:pt x="3634613" y="42037"/>
                  </a:lnTo>
                  <a:lnTo>
                    <a:pt x="3636137" y="46431"/>
                  </a:lnTo>
                  <a:lnTo>
                    <a:pt x="3636137" y="32423"/>
                  </a:lnTo>
                  <a:lnTo>
                    <a:pt x="3632631" y="30886"/>
                  </a:lnTo>
                  <a:lnTo>
                    <a:pt x="3626574" y="29273"/>
                  </a:lnTo>
                  <a:lnTo>
                    <a:pt x="3619601" y="28308"/>
                  </a:lnTo>
                  <a:lnTo>
                    <a:pt x="3611753" y="27978"/>
                  </a:lnTo>
                  <a:lnTo>
                    <a:pt x="3603802" y="28308"/>
                  </a:lnTo>
                  <a:lnTo>
                    <a:pt x="3575939" y="41021"/>
                  </a:lnTo>
                  <a:lnTo>
                    <a:pt x="3575939" y="51384"/>
                  </a:lnTo>
                  <a:lnTo>
                    <a:pt x="3578606" y="55562"/>
                  </a:lnTo>
                  <a:lnTo>
                    <a:pt x="3589020" y="62306"/>
                  </a:lnTo>
                  <a:lnTo>
                    <a:pt x="3596513" y="64287"/>
                  </a:lnTo>
                  <a:lnTo>
                    <a:pt x="3606038" y="64884"/>
                  </a:lnTo>
                  <a:lnTo>
                    <a:pt x="3606038" y="74777"/>
                  </a:lnTo>
                  <a:lnTo>
                    <a:pt x="3564890" y="75374"/>
                  </a:lnTo>
                  <a:lnTo>
                    <a:pt x="3566033" y="84531"/>
                  </a:lnTo>
                  <a:lnTo>
                    <a:pt x="3627856" y="83197"/>
                  </a:lnTo>
                  <a:lnTo>
                    <a:pt x="3640734" y="82727"/>
                  </a:lnTo>
                  <a:lnTo>
                    <a:pt x="3650907" y="82257"/>
                  </a:lnTo>
                  <a:lnTo>
                    <a:pt x="3658362" y="81775"/>
                  </a:lnTo>
                  <a:close/>
                </a:path>
                <a:path w="4210050" h="145415">
                  <a:moveTo>
                    <a:pt x="3683000" y="134683"/>
                  </a:moveTo>
                  <a:lnTo>
                    <a:pt x="3600831" y="134683"/>
                  </a:lnTo>
                  <a:lnTo>
                    <a:pt x="3600831" y="122478"/>
                  </a:lnTo>
                  <a:lnTo>
                    <a:pt x="3679063" y="122478"/>
                  </a:lnTo>
                  <a:lnTo>
                    <a:pt x="3679063" y="93535"/>
                  </a:lnTo>
                  <a:lnTo>
                    <a:pt x="3589909" y="93535"/>
                  </a:lnTo>
                  <a:lnTo>
                    <a:pt x="3589909" y="102692"/>
                  </a:lnTo>
                  <a:lnTo>
                    <a:pt x="3668141" y="102692"/>
                  </a:lnTo>
                  <a:lnTo>
                    <a:pt x="3668141" y="113779"/>
                  </a:lnTo>
                  <a:lnTo>
                    <a:pt x="3589909" y="113779"/>
                  </a:lnTo>
                  <a:lnTo>
                    <a:pt x="3589909" y="143840"/>
                  </a:lnTo>
                  <a:lnTo>
                    <a:pt x="3683000" y="143840"/>
                  </a:lnTo>
                  <a:lnTo>
                    <a:pt x="3683000" y="134683"/>
                  </a:lnTo>
                  <a:close/>
                </a:path>
                <a:path w="4210050" h="145415">
                  <a:moveTo>
                    <a:pt x="3700526" y="47167"/>
                  </a:moveTo>
                  <a:lnTo>
                    <a:pt x="3679063" y="47167"/>
                  </a:lnTo>
                  <a:lnTo>
                    <a:pt x="3679063" y="1485"/>
                  </a:lnTo>
                  <a:lnTo>
                    <a:pt x="3668014" y="1485"/>
                  </a:lnTo>
                  <a:lnTo>
                    <a:pt x="3668014" y="86245"/>
                  </a:lnTo>
                  <a:lnTo>
                    <a:pt x="3679063" y="86245"/>
                  </a:lnTo>
                  <a:lnTo>
                    <a:pt x="3679063" y="57289"/>
                  </a:lnTo>
                  <a:lnTo>
                    <a:pt x="3700526" y="57289"/>
                  </a:lnTo>
                  <a:lnTo>
                    <a:pt x="3700526" y="47167"/>
                  </a:lnTo>
                  <a:close/>
                </a:path>
                <a:path w="4210050" h="145415">
                  <a:moveTo>
                    <a:pt x="3829431" y="109461"/>
                  </a:moveTo>
                  <a:lnTo>
                    <a:pt x="3825494" y="102920"/>
                  </a:lnTo>
                  <a:lnTo>
                    <a:pt x="3821519" y="100533"/>
                  </a:lnTo>
                  <a:lnTo>
                    <a:pt x="3817874" y="98348"/>
                  </a:lnTo>
                  <a:lnTo>
                    <a:pt x="3817874" y="112382"/>
                  </a:lnTo>
                  <a:lnTo>
                    <a:pt x="3817874" y="123151"/>
                  </a:lnTo>
                  <a:lnTo>
                    <a:pt x="3783457" y="134835"/>
                  </a:lnTo>
                  <a:lnTo>
                    <a:pt x="3775405" y="134556"/>
                  </a:lnTo>
                  <a:lnTo>
                    <a:pt x="3749040" y="123151"/>
                  </a:lnTo>
                  <a:lnTo>
                    <a:pt x="3749065" y="112382"/>
                  </a:lnTo>
                  <a:lnTo>
                    <a:pt x="3783457" y="100533"/>
                  </a:lnTo>
                  <a:lnTo>
                    <a:pt x="3791445" y="100825"/>
                  </a:lnTo>
                  <a:lnTo>
                    <a:pt x="3817874" y="112382"/>
                  </a:lnTo>
                  <a:lnTo>
                    <a:pt x="3817874" y="98348"/>
                  </a:lnTo>
                  <a:lnTo>
                    <a:pt x="3783457" y="91071"/>
                  </a:lnTo>
                  <a:lnTo>
                    <a:pt x="3772966" y="91528"/>
                  </a:lnTo>
                  <a:lnTo>
                    <a:pt x="3737483" y="109461"/>
                  </a:lnTo>
                  <a:lnTo>
                    <a:pt x="3737483" y="126022"/>
                  </a:lnTo>
                  <a:lnTo>
                    <a:pt x="3772903" y="143852"/>
                  </a:lnTo>
                  <a:lnTo>
                    <a:pt x="3783457" y="144284"/>
                  </a:lnTo>
                  <a:lnTo>
                    <a:pt x="3793998" y="143852"/>
                  </a:lnTo>
                  <a:lnTo>
                    <a:pt x="3803192" y="142519"/>
                  </a:lnTo>
                  <a:lnTo>
                    <a:pt x="3811066" y="140309"/>
                  </a:lnTo>
                  <a:lnTo>
                    <a:pt x="3817620" y="137210"/>
                  </a:lnTo>
                  <a:lnTo>
                    <a:pt x="3821582" y="134835"/>
                  </a:lnTo>
                  <a:lnTo>
                    <a:pt x="3825494" y="132499"/>
                  </a:lnTo>
                  <a:lnTo>
                    <a:pt x="3829431" y="126022"/>
                  </a:lnTo>
                  <a:lnTo>
                    <a:pt x="3829431" y="109461"/>
                  </a:lnTo>
                  <a:close/>
                </a:path>
                <a:path w="4210050" h="145415">
                  <a:moveTo>
                    <a:pt x="3850005" y="71577"/>
                  </a:moveTo>
                  <a:lnTo>
                    <a:pt x="3814318" y="71577"/>
                  </a:lnTo>
                  <a:lnTo>
                    <a:pt x="3814318" y="54838"/>
                  </a:lnTo>
                  <a:lnTo>
                    <a:pt x="3814318" y="54686"/>
                  </a:lnTo>
                  <a:lnTo>
                    <a:pt x="3814318" y="51193"/>
                  </a:lnTo>
                  <a:lnTo>
                    <a:pt x="3820744" y="47282"/>
                  </a:lnTo>
                  <a:lnTo>
                    <a:pt x="3825341" y="42443"/>
                  </a:lnTo>
                  <a:lnTo>
                    <a:pt x="3828123" y="36677"/>
                  </a:lnTo>
                  <a:lnTo>
                    <a:pt x="3829050" y="29984"/>
                  </a:lnTo>
                  <a:lnTo>
                    <a:pt x="3829050" y="21501"/>
                  </a:lnTo>
                  <a:lnTo>
                    <a:pt x="3825113" y="14935"/>
                  </a:lnTo>
                  <a:lnTo>
                    <a:pt x="3821404" y="12788"/>
                  </a:lnTo>
                  <a:lnTo>
                    <a:pt x="3817493" y="10528"/>
                  </a:lnTo>
                  <a:lnTo>
                    <a:pt x="3817493" y="29984"/>
                  </a:lnTo>
                  <a:lnTo>
                    <a:pt x="3817493" y="35394"/>
                  </a:lnTo>
                  <a:lnTo>
                    <a:pt x="3814699" y="39611"/>
                  </a:lnTo>
                  <a:lnTo>
                    <a:pt x="3808984" y="42633"/>
                  </a:lnTo>
                  <a:lnTo>
                    <a:pt x="3804234" y="44627"/>
                  </a:lnTo>
                  <a:lnTo>
                    <a:pt x="3803142" y="44894"/>
                  </a:lnTo>
                  <a:lnTo>
                    <a:pt x="3803142" y="54838"/>
                  </a:lnTo>
                  <a:lnTo>
                    <a:pt x="3803142" y="71577"/>
                  </a:lnTo>
                  <a:lnTo>
                    <a:pt x="3763645" y="71577"/>
                  </a:lnTo>
                  <a:lnTo>
                    <a:pt x="3763645" y="54686"/>
                  </a:lnTo>
                  <a:lnTo>
                    <a:pt x="3769868" y="55981"/>
                  </a:lnTo>
                  <a:lnTo>
                    <a:pt x="3776472" y="56629"/>
                  </a:lnTo>
                  <a:lnTo>
                    <a:pt x="3791077" y="56629"/>
                  </a:lnTo>
                  <a:lnTo>
                    <a:pt x="3797554" y="56032"/>
                  </a:lnTo>
                  <a:lnTo>
                    <a:pt x="3803142" y="54838"/>
                  </a:lnTo>
                  <a:lnTo>
                    <a:pt x="3803142" y="44894"/>
                  </a:lnTo>
                  <a:lnTo>
                    <a:pt x="3798405" y="46037"/>
                  </a:lnTo>
                  <a:lnTo>
                    <a:pt x="3791470" y="46888"/>
                  </a:lnTo>
                  <a:lnTo>
                    <a:pt x="3783457" y="47167"/>
                  </a:lnTo>
                  <a:lnTo>
                    <a:pt x="3775430" y="46888"/>
                  </a:lnTo>
                  <a:lnTo>
                    <a:pt x="3768496" y="46037"/>
                  </a:lnTo>
                  <a:lnTo>
                    <a:pt x="3762667" y="44627"/>
                  </a:lnTo>
                  <a:lnTo>
                    <a:pt x="3757930" y="42633"/>
                  </a:lnTo>
                  <a:lnTo>
                    <a:pt x="3752215" y="39611"/>
                  </a:lnTo>
                  <a:lnTo>
                    <a:pt x="3749421" y="35394"/>
                  </a:lnTo>
                  <a:lnTo>
                    <a:pt x="3749421" y="29984"/>
                  </a:lnTo>
                  <a:lnTo>
                    <a:pt x="3751542" y="22466"/>
                  </a:lnTo>
                  <a:lnTo>
                    <a:pt x="3757904" y="17094"/>
                  </a:lnTo>
                  <a:lnTo>
                    <a:pt x="3768547" y="13868"/>
                  </a:lnTo>
                  <a:lnTo>
                    <a:pt x="3783457" y="12788"/>
                  </a:lnTo>
                  <a:lnTo>
                    <a:pt x="3798354" y="13868"/>
                  </a:lnTo>
                  <a:lnTo>
                    <a:pt x="3808996" y="17094"/>
                  </a:lnTo>
                  <a:lnTo>
                    <a:pt x="3815359" y="22466"/>
                  </a:lnTo>
                  <a:lnTo>
                    <a:pt x="3817493" y="29984"/>
                  </a:lnTo>
                  <a:lnTo>
                    <a:pt x="3817493" y="10528"/>
                  </a:lnTo>
                  <a:lnTo>
                    <a:pt x="3783457" y="3340"/>
                  </a:lnTo>
                  <a:lnTo>
                    <a:pt x="3773132" y="3784"/>
                  </a:lnTo>
                  <a:lnTo>
                    <a:pt x="3737864" y="21501"/>
                  </a:lnTo>
                  <a:lnTo>
                    <a:pt x="3737864" y="29984"/>
                  </a:lnTo>
                  <a:lnTo>
                    <a:pt x="3738778" y="36588"/>
                  </a:lnTo>
                  <a:lnTo>
                    <a:pt x="3741547" y="42329"/>
                  </a:lnTo>
                  <a:lnTo>
                    <a:pt x="3746106" y="47193"/>
                  </a:lnTo>
                  <a:lnTo>
                    <a:pt x="3752469" y="51193"/>
                  </a:lnTo>
                  <a:lnTo>
                    <a:pt x="3752469" y="71577"/>
                  </a:lnTo>
                  <a:lnTo>
                    <a:pt x="3716909" y="71577"/>
                  </a:lnTo>
                  <a:lnTo>
                    <a:pt x="3716909" y="81483"/>
                  </a:lnTo>
                  <a:lnTo>
                    <a:pt x="3850005" y="81483"/>
                  </a:lnTo>
                  <a:lnTo>
                    <a:pt x="3850005" y="71577"/>
                  </a:lnTo>
                  <a:close/>
                </a:path>
                <a:path w="4210050" h="145415">
                  <a:moveTo>
                    <a:pt x="4000500" y="14287"/>
                  </a:moveTo>
                  <a:lnTo>
                    <a:pt x="3933444" y="14287"/>
                  </a:lnTo>
                  <a:lnTo>
                    <a:pt x="3933444" y="24180"/>
                  </a:lnTo>
                  <a:lnTo>
                    <a:pt x="3988562" y="24180"/>
                  </a:lnTo>
                  <a:lnTo>
                    <a:pt x="3986123" y="37274"/>
                  </a:lnTo>
                  <a:lnTo>
                    <a:pt x="3967734" y="71958"/>
                  </a:lnTo>
                  <a:lnTo>
                    <a:pt x="3938295" y="96723"/>
                  </a:lnTo>
                  <a:lnTo>
                    <a:pt x="3927348" y="102095"/>
                  </a:lnTo>
                  <a:lnTo>
                    <a:pt x="3935857" y="111099"/>
                  </a:lnTo>
                  <a:lnTo>
                    <a:pt x="3963530" y="91655"/>
                  </a:lnTo>
                  <a:lnTo>
                    <a:pt x="3983507" y="69037"/>
                  </a:lnTo>
                  <a:lnTo>
                    <a:pt x="3995826" y="43256"/>
                  </a:lnTo>
                  <a:lnTo>
                    <a:pt x="4000500" y="14287"/>
                  </a:lnTo>
                  <a:close/>
                </a:path>
                <a:path w="4210050" h="145415">
                  <a:moveTo>
                    <a:pt x="4061587" y="60642"/>
                  </a:moveTo>
                  <a:lnTo>
                    <a:pt x="4035806" y="60642"/>
                  </a:lnTo>
                  <a:lnTo>
                    <a:pt x="4035806" y="1485"/>
                  </a:lnTo>
                  <a:lnTo>
                    <a:pt x="4024757" y="1485"/>
                  </a:lnTo>
                  <a:lnTo>
                    <a:pt x="4024757" y="145021"/>
                  </a:lnTo>
                  <a:lnTo>
                    <a:pt x="4035806" y="145021"/>
                  </a:lnTo>
                  <a:lnTo>
                    <a:pt x="4035806" y="70535"/>
                  </a:lnTo>
                  <a:lnTo>
                    <a:pt x="4061587" y="70535"/>
                  </a:lnTo>
                  <a:lnTo>
                    <a:pt x="4061587" y="60642"/>
                  </a:lnTo>
                  <a:close/>
                </a:path>
                <a:path w="4210050" h="145415">
                  <a:moveTo>
                    <a:pt x="4189984" y="108343"/>
                  </a:moveTo>
                  <a:lnTo>
                    <a:pt x="4185920" y="101854"/>
                  </a:lnTo>
                  <a:lnTo>
                    <a:pt x="4181640" y="99339"/>
                  </a:lnTo>
                  <a:lnTo>
                    <a:pt x="4178173" y="97294"/>
                  </a:lnTo>
                  <a:lnTo>
                    <a:pt x="4178173" y="111213"/>
                  </a:lnTo>
                  <a:lnTo>
                    <a:pt x="4178173" y="121780"/>
                  </a:lnTo>
                  <a:lnTo>
                    <a:pt x="4175252" y="125971"/>
                  </a:lnTo>
                  <a:lnTo>
                    <a:pt x="4143121" y="133794"/>
                  </a:lnTo>
                  <a:lnTo>
                    <a:pt x="4134967" y="133502"/>
                  </a:lnTo>
                  <a:lnTo>
                    <a:pt x="4108069" y="121780"/>
                  </a:lnTo>
                  <a:lnTo>
                    <a:pt x="4108094" y="111213"/>
                  </a:lnTo>
                  <a:lnTo>
                    <a:pt x="4143121" y="99339"/>
                  </a:lnTo>
                  <a:lnTo>
                    <a:pt x="4151198" y="99631"/>
                  </a:lnTo>
                  <a:lnTo>
                    <a:pt x="4178173" y="111213"/>
                  </a:lnTo>
                  <a:lnTo>
                    <a:pt x="4178173" y="97294"/>
                  </a:lnTo>
                  <a:lnTo>
                    <a:pt x="4143121" y="89890"/>
                  </a:lnTo>
                  <a:lnTo>
                    <a:pt x="4132516" y="90347"/>
                  </a:lnTo>
                  <a:lnTo>
                    <a:pt x="4096258" y="108343"/>
                  </a:lnTo>
                  <a:lnTo>
                    <a:pt x="4096258" y="124764"/>
                  </a:lnTo>
                  <a:lnTo>
                    <a:pt x="4132516" y="142798"/>
                  </a:lnTo>
                  <a:lnTo>
                    <a:pt x="4143121" y="143243"/>
                  </a:lnTo>
                  <a:lnTo>
                    <a:pt x="4153712" y="142798"/>
                  </a:lnTo>
                  <a:lnTo>
                    <a:pt x="4163022" y="141452"/>
                  </a:lnTo>
                  <a:lnTo>
                    <a:pt x="4171048" y="139204"/>
                  </a:lnTo>
                  <a:lnTo>
                    <a:pt x="4177792" y="136055"/>
                  </a:lnTo>
                  <a:lnTo>
                    <a:pt x="4181627" y="133794"/>
                  </a:lnTo>
                  <a:lnTo>
                    <a:pt x="4185920" y="131267"/>
                  </a:lnTo>
                  <a:lnTo>
                    <a:pt x="4189984" y="124764"/>
                  </a:lnTo>
                  <a:lnTo>
                    <a:pt x="4189984" y="108343"/>
                  </a:lnTo>
                  <a:close/>
                </a:path>
                <a:path w="4210050" h="145415">
                  <a:moveTo>
                    <a:pt x="4190238" y="40322"/>
                  </a:moveTo>
                  <a:lnTo>
                    <a:pt x="4111625" y="40322"/>
                  </a:lnTo>
                  <a:lnTo>
                    <a:pt x="4111625" y="4533"/>
                  </a:lnTo>
                  <a:lnTo>
                    <a:pt x="4100449" y="4533"/>
                  </a:lnTo>
                  <a:lnTo>
                    <a:pt x="4100449" y="50228"/>
                  </a:lnTo>
                  <a:lnTo>
                    <a:pt x="4190238" y="50228"/>
                  </a:lnTo>
                  <a:lnTo>
                    <a:pt x="4190238" y="40322"/>
                  </a:lnTo>
                  <a:close/>
                </a:path>
                <a:path w="4210050" h="145415">
                  <a:moveTo>
                    <a:pt x="4209669" y="65925"/>
                  </a:moveTo>
                  <a:lnTo>
                    <a:pt x="4076573" y="65925"/>
                  </a:lnTo>
                  <a:lnTo>
                    <a:pt x="4076573" y="75819"/>
                  </a:lnTo>
                  <a:lnTo>
                    <a:pt x="4209669" y="75819"/>
                  </a:lnTo>
                  <a:lnTo>
                    <a:pt x="4209669" y="6592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1" name="object 61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52600" y="1125600"/>
            <a:ext cx="1596009" cy="190881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64425" y="1125600"/>
            <a:ext cx="987971" cy="190881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459734" y="1125600"/>
            <a:ext cx="981455" cy="190881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538979" y="1125600"/>
            <a:ext cx="377825" cy="190881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018404" y="1125600"/>
            <a:ext cx="375412" cy="190881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93003" y="1125600"/>
            <a:ext cx="773684" cy="190881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390259" y="1187068"/>
            <a:ext cx="92582" cy="103250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532753" y="1125600"/>
            <a:ext cx="369824" cy="187833"/>
          </a:xfrm>
          <a:prstGeom prst="rect">
            <a:avLst/>
          </a:prstGeom>
        </p:spPr>
      </p:pic>
      <p:grpSp>
        <p:nvGrpSpPr>
          <p:cNvPr id="69" name="object 69" descr=""/>
          <p:cNvGrpSpPr/>
          <p:nvPr/>
        </p:nvGrpSpPr>
        <p:grpSpPr>
          <a:xfrm>
            <a:off x="6999605" y="1125600"/>
            <a:ext cx="748030" cy="191135"/>
            <a:chOff x="6999605" y="1125600"/>
            <a:chExt cx="748030" cy="191135"/>
          </a:xfrm>
        </p:grpSpPr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99605" y="1150619"/>
              <a:ext cx="92075" cy="148081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11746" y="1125600"/>
              <a:ext cx="169036" cy="190881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19645" y="1150619"/>
              <a:ext cx="223900" cy="148081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78090" y="1125600"/>
              <a:ext cx="169036" cy="190881"/>
            </a:xfrm>
            <a:prstGeom prst="rect">
              <a:avLst/>
            </a:prstGeom>
          </p:spPr>
        </p:pic>
      </p:grpSp>
      <p:pic>
        <p:nvPicPr>
          <p:cNvPr id="74" name="object 74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860665" y="1122933"/>
            <a:ext cx="581151" cy="193548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540495" y="1122933"/>
            <a:ext cx="588136" cy="191135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221723" y="1125600"/>
            <a:ext cx="974471" cy="190881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75208" y="1393824"/>
            <a:ext cx="369062" cy="190881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38313" y="1393824"/>
            <a:ext cx="776465" cy="190881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029714" y="1393824"/>
            <a:ext cx="782447" cy="190119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920492" y="1391157"/>
            <a:ext cx="578484" cy="193548"/>
          </a:xfrm>
          <a:prstGeom prst="rect">
            <a:avLst/>
          </a:prstGeom>
        </p:spPr>
      </p:pic>
      <p:grpSp>
        <p:nvGrpSpPr>
          <p:cNvPr id="81" name="object 81" descr=""/>
          <p:cNvGrpSpPr/>
          <p:nvPr/>
        </p:nvGrpSpPr>
        <p:grpSpPr>
          <a:xfrm>
            <a:off x="3594100" y="1393824"/>
            <a:ext cx="1497965" cy="206375"/>
            <a:chOff x="3594100" y="1393824"/>
            <a:chExt cx="1497965" cy="206375"/>
          </a:xfrm>
        </p:grpSpPr>
        <p:pic>
          <p:nvPicPr>
            <p:cNvPr id="82" name="object 8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94100" y="1393824"/>
              <a:ext cx="769238" cy="191135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04233" y="1421256"/>
              <a:ext cx="45592" cy="178688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79671" y="1393824"/>
              <a:ext cx="568198" cy="190881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064505" y="1543938"/>
              <a:ext cx="27305" cy="49911"/>
            </a:xfrm>
            <a:prstGeom prst="rect">
              <a:avLst/>
            </a:prstGeom>
          </p:spPr>
        </p:pic>
      </p:grpSp>
      <p:pic>
        <p:nvPicPr>
          <p:cNvPr id="86" name="object 86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194300" y="1393824"/>
            <a:ext cx="421766" cy="200025"/>
          </a:xfrm>
          <a:prstGeom prst="rect">
            <a:avLst/>
          </a:prstGeom>
        </p:spPr>
      </p:pic>
      <p:grpSp>
        <p:nvGrpSpPr>
          <p:cNvPr id="87" name="object 87" descr=""/>
          <p:cNvGrpSpPr/>
          <p:nvPr/>
        </p:nvGrpSpPr>
        <p:grpSpPr>
          <a:xfrm>
            <a:off x="5714746" y="1393824"/>
            <a:ext cx="424180" cy="200025"/>
            <a:chOff x="5714746" y="1393824"/>
            <a:chExt cx="424180" cy="200025"/>
          </a:xfrm>
        </p:grpSpPr>
        <p:pic>
          <p:nvPicPr>
            <p:cNvPr id="88" name="object 8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714746" y="1393824"/>
              <a:ext cx="366649" cy="190881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111494" y="1543938"/>
              <a:ext cx="27304" cy="49911"/>
            </a:xfrm>
            <a:prstGeom prst="rect">
              <a:avLst/>
            </a:prstGeom>
          </p:spPr>
        </p:pic>
      </p:grpSp>
      <p:grpSp>
        <p:nvGrpSpPr>
          <p:cNvPr id="90" name="object 90" descr=""/>
          <p:cNvGrpSpPr/>
          <p:nvPr/>
        </p:nvGrpSpPr>
        <p:grpSpPr>
          <a:xfrm>
            <a:off x="6238240" y="1393824"/>
            <a:ext cx="422275" cy="200025"/>
            <a:chOff x="6238240" y="1393824"/>
            <a:chExt cx="422275" cy="200025"/>
          </a:xfrm>
        </p:grpSpPr>
        <p:pic>
          <p:nvPicPr>
            <p:cNvPr id="91" name="object 9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238240" y="1393824"/>
              <a:ext cx="377825" cy="188975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632702" y="1543938"/>
              <a:ext cx="27304" cy="49911"/>
            </a:xfrm>
            <a:prstGeom prst="rect">
              <a:avLst/>
            </a:prstGeom>
          </p:spPr>
        </p:pic>
      </p:grpSp>
      <p:pic>
        <p:nvPicPr>
          <p:cNvPr id="93" name="object 93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772909" y="1393824"/>
            <a:ext cx="568579" cy="190881"/>
          </a:xfrm>
          <a:prstGeom prst="rect">
            <a:avLst/>
          </a:prstGeom>
        </p:spPr>
      </p:pic>
      <p:grpSp>
        <p:nvGrpSpPr>
          <p:cNvPr id="94" name="object 94" descr=""/>
          <p:cNvGrpSpPr/>
          <p:nvPr/>
        </p:nvGrpSpPr>
        <p:grpSpPr>
          <a:xfrm>
            <a:off x="7440168" y="1393951"/>
            <a:ext cx="442595" cy="206375"/>
            <a:chOff x="7440168" y="1393951"/>
            <a:chExt cx="442595" cy="206375"/>
          </a:xfrm>
        </p:grpSpPr>
        <p:pic>
          <p:nvPicPr>
            <p:cNvPr id="95" name="object 9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40168" y="1399285"/>
              <a:ext cx="177164" cy="183896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32319" y="1421256"/>
              <a:ext cx="45974" cy="178688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705344" y="1393951"/>
              <a:ext cx="177164" cy="187706"/>
            </a:xfrm>
            <a:prstGeom prst="rect">
              <a:avLst/>
            </a:prstGeom>
          </p:spPr>
        </p:pic>
      </p:grpSp>
      <p:pic>
        <p:nvPicPr>
          <p:cNvPr id="98" name="object 98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975981" y="1390395"/>
            <a:ext cx="775335" cy="194310"/>
          </a:xfrm>
          <a:prstGeom prst="rect">
            <a:avLst/>
          </a:prstGeom>
        </p:spPr>
      </p:pic>
      <p:grpSp>
        <p:nvGrpSpPr>
          <p:cNvPr id="99" name="object 99" descr=""/>
          <p:cNvGrpSpPr/>
          <p:nvPr/>
        </p:nvGrpSpPr>
        <p:grpSpPr>
          <a:xfrm>
            <a:off x="8865616" y="1393824"/>
            <a:ext cx="786765" cy="191135"/>
            <a:chOff x="8865616" y="1393824"/>
            <a:chExt cx="786765" cy="191135"/>
          </a:xfrm>
        </p:grpSpPr>
        <p:pic>
          <p:nvPicPr>
            <p:cNvPr id="100" name="object 100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865616" y="1393824"/>
              <a:ext cx="384301" cy="191135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269349" y="1393824"/>
              <a:ext cx="382524" cy="190881"/>
            </a:xfrm>
            <a:prstGeom prst="rect">
              <a:avLst/>
            </a:prstGeom>
          </p:spPr>
        </p:pic>
      </p:grpSp>
      <p:grpSp>
        <p:nvGrpSpPr>
          <p:cNvPr id="102" name="object 102" descr=""/>
          <p:cNvGrpSpPr/>
          <p:nvPr/>
        </p:nvGrpSpPr>
        <p:grpSpPr>
          <a:xfrm>
            <a:off x="9748901" y="1393824"/>
            <a:ext cx="424180" cy="191135"/>
            <a:chOff x="9748901" y="1393824"/>
            <a:chExt cx="424180" cy="191135"/>
          </a:xfrm>
        </p:grpSpPr>
        <p:pic>
          <p:nvPicPr>
            <p:cNvPr id="103" name="object 10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748901" y="1393824"/>
              <a:ext cx="383413" cy="190881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151364" y="1547113"/>
              <a:ext cx="21716" cy="22098"/>
            </a:xfrm>
            <a:prstGeom prst="rect">
              <a:avLst/>
            </a:prstGeom>
          </p:spPr>
        </p:pic>
      </p:grpSp>
      <p:sp>
        <p:nvSpPr>
          <p:cNvPr id="105" name="object 10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배재선</dc:creator>
  <dc:title>PowerPoint 프레젠테이션</dc:title>
  <dcterms:created xsi:type="dcterms:W3CDTF">2023-06-16T00:11:10Z</dcterms:created>
  <dcterms:modified xsi:type="dcterms:W3CDTF">2023-06-16T00:11:10Z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2023-06-16T00:00:00Z</vt:filetime>
  </property>
</Properties>
</file>